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lsm" ContentType="application/vnd.ms-excel.sheet.macroEnabled.12"/>
  <Default Extension="wdp" ContentType="image/vnd.ms-photo"/>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theme/themeOverride1.xml" ContentType="application/vnd.openxmlformats-officedocument.themeOverride+xml"/>
  <Override PartName="/ppt/charts/chart12.xml" ContentType="application/vnd.openxmlformats-officedocument.drawingml.chart+xml"/>
  <Override PartName="/ppt/theme/themeOverride2.xml" ContentType="application/vnd.openxmlformats-officedocument.themeOverride+xml"/>
  <Override PartName="/ppt/charts/chart13.xml" ContentType="application/vnd.openxmlformats-officedocument.drawingml.chart+xml"/>
  <Override PartName="/ppt/charts/chart14.xml" ContentType="application/vnd.openxmlformats-officedocument.drawingml.chart+xml"/>
  <Override PartName="/ppt/theme/themeOverride3.xml" ContentType="application/vnd.openxmlformats-officedocument.themeOverride+xml"/>
  <Override PartName="/ppt/charts/chart15.xml" ContentType="application/vnd.openxmlformats-officedocument.drawingml.chart+xml"/>
  <Override PartName="/ppt/theme/themeOverride4.xml" ContentType="application/vnd.openxmlformats-officedocument.themeOverride+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82"/>
  </p:notesMasterIdLst>
  <p:sldIdLst>
    <p:sldId id="596" r:id="rId2"/>
    <p:sldId id="466" r:id="rId3"/>
    <p:sldId id="467" r:id="rId4"/>
    <p:sldId id="468" r:id="rId5"/>
    <p:sldId id="488" r:id="rId6"/>
    <p:sldId id="470" r:id="rId7"/>
    <p:sldId id="472" r:id="rId8"/>
    <p:sldId id="469" r:id="rId9"/>
    <p:sldId id="504" r:id="rId10"/>
    <p:sldId id="505" r:id="rId11"/>
    <p:sldId id="506" r:id="rId12"/>
    <p:sldId id="507" r:id="rId13"/>
    <p:sldId id="500" r:id="rId14"/>
    <p:sldId id="523" r:id="rId15"/>
    <p:sldId id="483" r:id="rId16"/>
    <p:sldId id="482" r:id="rId17"/>
    <p:sldId id="502" r:id="rId18"/>
    <p:sldId id="489" r:id="rId19"/>
    <p:sldId id="491" r:id="rId20"/>
    <p:sldId id="495" r:id="rId21"/>
    <p:sldId id="496" r:id="rId22"/>
    <p:sldId id="497" r:id="rId23"/>
    <p:sldId id="494" r:id="rId24"/>
    <p:sldId id="485" r:id="rId25"/>
    <p:sldId id="499" r:id="rId26"/>
    <p:sldId id="501" r:id="rId27"/>
    <p:sldId id="486" r:id="rId28"/>
    <p:sldId id="503" r:id="rId29"/>
    <p:sldId id="508" r:id="rId30"/>
    <p:sldId id="509" r:id="rId31"/>
    <p:sldId id="510" r:id="rId32"/>
    <p:sldId id="544" r:id="rId33"/>
    <p:sldId id="545" r:id="rId34"/>
    <p:sldId id="511" r:id="rId35"/>
    <p:sldId id="512" r:id="rId36"/>
    <p:sldId id="515" r:id="rId37"/>
    <p:sldId id="513" r:id="rId38"/>
    <p:sldId id="487" r:id="rId39"/>
    <p:sldId id="516" r:id="rId40"/>
    <p:sldId id="517" r:id="rId41"/>
    <p:sldId id="519" r:id="rId42"/>
    <p:sldId id="525" r:id="rId43"/>
    <p:sldId id="561" r:id="rId44"/>
    <p:sldId id="562" r:id="rId45"/>
    <p:sldId id="531" r:id="rId46"/>
    <p:sldId id="532" r:id="rId47"/>
    <p:sldId id="533" r:id="rId48"/>
    <p:sldId id="548" r:id="rId49"/>
    <p:sldId id="534" r:id="rId50"/>
    <p:sldId id="564" r:id="rId51"/>
    <p:sldId id="543" r:id="rId52"/>
    <p:sldId id="546" r:id="rId53"/>
    <p:sldId id="560" r:id="rId54"/>
    <p:sldId id="547" r:id="rId55"/>
    <p:sldId id="538" r:id="rId56"/>
    <p:sldId id="594" r:id="rId57"/>
    <p:sldId id="582" r:id="rId58"/>
    <p:sldId id="583" r:id="rId59"/>
    <p:sldId id="584" r:id="rId60"/>
    <p:sldId id="585" r:id="rId61"/>
    <p:sldId id="586" r:id="rId62"/>
    <p:sldId id="587" r:id="rId63"/>
    <p:sldId id="588" r:id="rId64"/>
    <p:sldId id="589" r:id="rId65"/>
    <p:sldId id="581" r:id="rId66"/>
    <p:sldId id="522" r:id="rId67"/>
    <p:sldId id="549" r:id="rId68"/>
    <p:sldId id="550" r:id="rId69"/>
    <p:sldId id="551" r:id="rId70"/>
    <p:sldId id="590" r:id="rId71"/>
    <p:sldId id="591" r:id="rId72"/>
    <p:sldId id="592" r:id="rId73"/>
    <p:sldId id="575" r:id="rId74"/>
    <p:sldId id="576" r:id="rId75"/>
    <p:sldId id="457" r:id="rId76"/>
    <p:sldId id="597" r:id="rId77"/>
    <p:sldId id="598" r:id="rId78"/>
    <p:sldId id="599" r:id="rId79"/>
    <p:sldId id="600" r:id="rId80"/>
    <p:sldId id="601" r:id="rId81"/>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249">
          <p15:clr>
            <a:srgbClr val="A4A3A4"/>
          </p15:clr>
        </p15:guide>
        <p15:guide id="2" orient="horz" pos="360" userDrawn="1">
          <p15:clr>
            <a:srgbClr val="A4A3A4"/>
          </p15:clr>
        </p15:guide>
        <p15:guide id="3" pos="7678" userDrawn="1">
          <p15:clr>
            <a:srgbClr val="A4A3A4"/>
          </p15:clr>
        </p15:guide>
        <p15:guide id="4" pos="910" userDrawn="1">
          <p15:clr>
            <a:srgbClr val="A4A3A4"/>
          </p15:clr>
        </p15:guide>
        <p15:guide id="5" pos="14446" userDrawn="1">
          <p15:clr>
            <a:srgbClr val="A4A3A4"/>
          </p15:clr>
        </p15:guide>
        <p15:guide id="6" orient="horz">
          <p15:clr>
            <a:srgbClr val="A4A3A4"/>
          </p15:clr>
        </p15:guide>
        <p15:guide id="7" pos="7679">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0000"/>
    <a:srgbClr val="0A46A4"/>
    <a:srgbClr val="1A9497"/>
    <a:srgbClr val="27C360"/>
    <a:srgbClr val="384558"/>
    <a:srgbClr val="2C3744"/>
    <a:srgbClr val="06B3B7"/>
    <a:srgbClr val="EDAF3F"/>
    <a:srgbClr val="C9CBC7"/>
    <a:srgbClr val="F9F9F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334" autoAdjust="0"/>
    <p:restoredTop sz="96291" autoAdjust="0"/>
  </p:normalViewPr>
  <p:slideViewPr>
    <p:cSldViewPr snapToGrid="0" snapToObjects="1">
      <p:cViewPr varScale="1">
        <p:scale>
          <a:sx n="61" d="100"/>
          <a:sy n="61" d="100"/>
        </p:scale>
        <p:origin x="432" y="224"/>
      </p:cViewPr>
      <p:guideLst>
        <p:guide orient="horz" pos="8249"/>
        <p:guide orient="horz" pos="360"/>
        <p:guide pos="7678"/>
        <p:guide pos="910"/>
        <p:guide pos="14446"/>
        <p:guide orient="horz"/>
        <p:guide pos="7679"/>
      </p:guideLst>
    </p:cSldViewPr>
  </p:slideViewPr>
  <p:notesTextViewPr>
    <p:cViewPr>
      <p:scale>
        <a:sx n="100" d="100"/>
        <a:sy n="100" d="100"/>
      </p:scale>
      <p:origin x="0" y="0"/>
    </p:cViewPr>
  </p:notesTextViewPr>
  <p:sorterViewPr>
    <p:cViewPr>
      <p:scale>
        <a:sx n="24" d="100"/>
        <a:sy n="24" d="100"/>
      </p:scale>
      <p:origin x="0" y="0"/>
    </p:cViewPr>
  </p:sorterViewPr>
  <p:notesViewPr>
    <p:cSldViewPr snapToGrid="0" snapToObject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notesMaster" Target="notesMasters/notesMaster1.xml"/><Relationship Id="rId83" Type="http://schemas.openxmlformats.org/officeDocument/2006/relationships/presProps" Target="presProps.xml"/><Relationship Id="rId84" Type="http://schemas.openxmlformats.org/officeDocument/2006/relationships/viewProps" Target="viewProps.xml"/><Relationship Id="rId85" Type="http://schemas.openxmlformats.org/officeDocument/2006/relationships/theme" Target="theme/theme1.xml"/><Relationship Id="rId86"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Macro-Enabled_Worksheet18.xlsm"/></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Macro-Enabled_Worksheet19.xlsm"/></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Macro-Enabled_Worksheet20.xlsm"/></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30.0</c:v>
                </c:pt>
                <c:pt idx="1">
                  <c:v>70.0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1971345328"/>
        <c:axId val="-1971343856"/>
      </c:scatterChart>
      <c:valAx>
        <c:axId val="-1971345328"/>
        <c:scaling>
          <c:orientation val="minMax"/>
        </c:scaling>
        <c:delete val="0"/>
        <c:axPos val="b"/>
        <c:numFmt formatCode="General" sourceLinked="1"/>
        <c:majorTickMark val="out"/>
        <c:minorTickMark val="none"/>
        <c:tickLblPos val="none"/>
        <c:crossAx val="-1971343856"/>
        <c:crosses val="autoZero"/>
        <c:crossBetween val="midCat"/>
      </c:valAx>
      <c:valAx>
        <c:axId val="-1971343856"/>
        <c:scaling>
          <c:orientation val="minMax"/>
        </c:scaling>
        <c:delete val="0"/>
        <c:axPos val="l"/>
        <c:numFmt formatCode="General" sourceLinked="1"/>
        <c:majorTickMark val="out"/>
        <c:minorTickMark val="none"/>
        <c:tickLblPos val="nextTo"/>
        <c:crossAx val="-1971345328"/>
        <c:crosses val="autoZero"/>
        <c:crossBetween val="midCat"/>
      </c:valAx>
    </c:plotArea>
    <c:legend>
      <c:legendPos val="b"/>
      <c:layout>
        <c:manualLayout>
          <c:xMode val="edge"/>
          <c:yMode val="edge"/>
          <c:x val="0.0717787746608933"/>
          <c:y val="0.895155653641169"/>
          <c:w val="0.84068571063961"/>
          <c:h val="0.088396975807731"/>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1972760576"/>
        <c:axId val="-1972757616"/>
      </c:scatterChart>
      <c:valAx>
        <c:axId val="-1972760576"/>
        <c:scaling>
          <c:orientation val="minMax"/>
        </c:scaling>
        <c:delete val="0"/>
        <c:axPos val="b"/>
        <c:numFmt formatCode="General" sourceLinked="1"/>
        <c:majorTickMark val="out"/>
        <c:minorTickMark val="none"/>
        <c:tickLblPos val="none"/>
        <c:crossAx val="-1972757616"/>
        <c:crosses val="autoZero"/>
        <c:crossBetween val="midCat"/>
      </c:valAx>
      <c:valAx>
        <c:axId val="-1972757616"/>
        <c:scaling>
          <c:orientation val="minMax"/>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1972760576"/>
        <c:crosses val="autoZero"/>
        <c:crossBetween val="midCat"/>
      </c:valAx>
    </c:plotArea>
    <c:legend>
      <c:legendPos val="b"/>
      <c:layout>
        <c:manualLayout>
          <c:xMode val="edge"/>
          <c:yMode val="edge"/>
          <c:x val="0.0717787746608933"/>
          <c:y val="0.895155653641169"/>
          <c:w val="0.84068571063961"/>
          <c:h val="0.088396975807731"/>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Series 1</c:v>
                </c:pt>
              </c:strCache>
            </c:strRef>
          </c:tx>
          <c:explosion val="25"/>
          <c:dPt>
            <c:idx val="0"/>
            <c:bubble3D val="0"/>
          </c:dPt>
          <c:dPt>
            <c:idx val="1"/>
            <c:bubble3D val="0"/>
          </c:dPt>
          <c:dPt>
            <c:idx val="2"/>
            <c:bubble3D val="0"/>
          </c:dPt>
          <c:dPt>
            <c:idx val="3"/>
            <c:bubble3D val="0"/>
          </c:dPt>
          <c:cat>
            <c:strRef>
              <c:f>Sheet1!$A$2:$A$3</c:f>
              <c:strCache>
                <c:ptCount val="2"/>
                <c:pt idx="0">
                  <c:v>Category 1</c:v>
                </c:pt>
                <c:pt idx="1">
                  <c:v>Category 2</c:v>
                </c:pt>
              </c:strCache>
            </c:strRef>
          </c:cat>
          <c:val>
            <c:numRef>
              <c:f>Sheet1!$B$2:$B$3</c:f>
              <c:numCache>
                <c:formatCode>General</c:formatCode>
                <c:ptCount val="2"/>
                <c:pt idx="0">
                  <c:v>4.3</c:v>
                </c:pt>
                <c:pt idx="1">
                  <c:v>2.5</c:v>
                </c:pt>
              </c:numCache>
            </c:numRef>
          </c:val>
        </c:ser>
        <c:ser>
          <c:idx val="1"/>
          <c:order val="1"/>
          <c:tx>
            <c:strRef>
              <c:f>Sheet1!$C$1</c:f>
              <c:strCache>
                <c:ptCount val="1"/>
                <c:pt idx="0">
                  <c:v>Series 2</c:v>
                </c:pt>
              </c:strCache>
            </c:strRef>
          </c:tx>
          <c:explosion val="25"/>
          <c:cat>
            <c:strRef>
              <c:f>Sheet1!$A$2:$A$3</c:f>
              <c:strCache>
                <c:ptCount val="2"/>
                <c:pt idx="0">
                  <c:v>Category 1</c:v>
                </c:pt>
                <c:pt idx="1">
                  <c:v>Category 2</c:v>
                </c:pt>
              </c:strCache>
            </c:strRef>
          </c:cat>
          <c:val>
            <c:numRef>
              <c:f>Sheet1!$C$2:$C$3</c:f>
              <c:numCache>
                <c:formatCode>General</c:formatCode>
                <c:ptCount val="2"/>
                <c:pt idx="0">
                  <c:v>2.4</c:v>
                </c:pt>
                <c:pt idx="1">
                  <c:v>4.4</c:v>
                </c:pt>
              </c:numCache>
            </c:numRef>
          </c:val>
        </c:ser>
        <c:ser>
          <c:idx val="2"/>
          <c:order val="2"/>
          <c:tx>
            <c:strRef>
              <c:f>Sheet1!$D$1</c:f>
              <c:strCache>
                <c:ptCount val="1"/>
                <c:pt idx="0">
                  <c:v>Series 3</c:v>
                </c:pt>
              </c:strCache>
            </c:strRef>
          </c:tx>
          <c:explosion val="25"/>
          <c:cat>
            <c:strRef>
              <c:f>Sheet1!$A$2:$A$3</c:f>
              <c:strCache>
                <c:ptCount val="2"/>
                <c:pt idx="0">
                  <c:v>Category 1</c:v>
                </c:pt>
                <c:pt idx="1">
                  <c:v>Category 2</c:v>
                </c:pt>
              </c:strCache>
            </c:strRef>
          </c:cat>
          <c:val>
            <c:numRef>
              <c:f>Sheet1!$D$2:$D$3</c:f>
              <c:numCache>
                <c:formatCode>General</c:formatCode>
                <c:ptCount val="2"/>
                <c:pt idx="0">
                  <c:v>2.0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areaChart>
        <c:grouping val="standard"/>
        <c:varyColors val="0"/>
        <c:ser>
          <c:idx val="0"/>
          <c:order val="0"/>
          <c:tx>
            <c:strRef>
              <c:f>Sheet1!$B$1</c:f>
              <c:strCache>
                <c:ptCount val="1"/>
                <c:pt idx="0">
                  <c:v>Series 1</c:v>
                </c:pt>
              </c:strCache>
            </c:strRef>
          </c:tx>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axId val="-1949787968"/>
        <c:axId val="-1949872864"/>
      </c:areaChart>
      <c:catAx>
        <c:axId val="-1949787968"/>
        <c:scaling>
          <c:orientation val="minMax"/>
        </c:scaling>
        <c:delete val="0"/>
        <c:axPos val="b"/>
        <c:numFmt formatCode="General" sourceLinked="1"/>
        <c:majorTickMark val="out"/>
        <c:minorTickMark val="none"/>
        <c:tickLblPos val="none"/>
        <c:crossAx val="-1949872864"/>
        <c:crosses val="autoZero"/>
        <c:auto val="1"/>
        <c:lblAlgn val="ctr"/>
        <c:lblOffset val="100"/>
        <c:noMultiLvlLbl val="1"/>
      </c:catAx>
      <c:valAx>
        <c:axId val="-1949872864"/>
        <c:scaling>
          <c:orientation val="minMax"/>
        </c:scaling>
        <c:delete val="0"/>
        <c:axPos val="l"/>
        <c:numFmt formatCode="General" sourceLinked="1"/>
        <c:majorTickMark val="out"/>
        <c:minorTickMark val="none"/>
        <c:tickLblPos val="nextTo"/>
        <c:crossAx val="-1949787968"/>
        <c:crosses val="autoZero"/>
        <c:crossBetween val="midCat"/>
      </c:valAx>
    </c:plotArea>
    <c:legend>
      <c:legendPos val="b"/>
      <c:layout>
        <c:manualLayout>
          <c:xMode val="edge"/>
          <c:yMode val="edge"/>
          <c:x val="0.0717787746608933"/>
          <c:y val="0.895155653641169"/>
          <c:w val="0.435061249750069"/>
          <c:h val="0.0633775662356587"/>
        </c:manualLayout>
      </c:layout>
      <c:overlay val="0"/>
    </c:legend>
    <c:plotVisOnly val="1"/>
    <c:dispBlanksAs val="gap"/>
    <c:showDLblsOverMax val="0"/>
  </c:chart>
  <c:txPr>
    <a:bodyPr/>
    <a:lstStyle/>
    <a:p>
      <a:pPr>
        <a:defRPr sz="2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1950112784"/>
        <c:axId val="-1950109792"/>
      </c:barChart>
      <c:catAx>
        <c:axId val="-1950112784"/>
        <c:scaling>
          <c:orientation val="minMax"/>
        </c:scaling>
        <c:delete val="0"/>
        <c:axPos val="b"/>
        <c:numFmt formatCode="General" sourceLinked="0"/>
        <c:majorTickMark val="out"/>
        <c:minorTickMark val="none"/>
        <c:tickLblPos val="nextTo"/>
        <c:crossAx val="-1950109792"/>
        <c:crosses val="autoZero"/>
        <c:auto val="1"/>
        <c:lblAlgn val="ctr"/>
        <c:lblOffset val="100"/>
        <c:noMultiLvlLbl val="0"/>
      </c:catAx>
      <c:valAx>
        <c:axId val="-1950109792"/>
        <c:scaling>
          <c:orientation val="minMax"/>
        </c:scaling>
        <c:delete val="0"/>
        <c:axPos val="l"/>
        <c:numFmt formatCode="General" sourceLinked="1"/>
        <c:majorTickMark val="out"/>
        <c:minorTickMark val="none"/>
        <c:tickLblPos val="nextTo"/>
        <c:crossAx val="-1950112784"/>
        <c:crosses val="autoZero"/>
        <c:crossBetween val="between"/>
      </c:valAx>
    </c:plotArea>
    <c:legend>
      <c:legendPos val="b"/>
      <c:layout>
        <c:manualLayout>
          <c:xMode val="edge"/>
          <c:yMode val="edge"/>
          <c:x val="0.0"/>
          <c:y val="0.886296425336213"/>
          <c:w val="1.0"/>
          <c:h val="0.0620811829259717"/>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1950061776"/>
        <c:axId val="-1950058784"/>
      </c:barChart>
      <c:catAx>
        <c:axId val="-1950061776"/>
        <c:scaling>
          <c:orientation val="minMax"/>
        </c:scaling>
        <c:delete val="0"/>
        <c:axPos val="b"/>
        <c:numFmt formatCode="General" sourceLinked="0"/>
        <c:majorTickMark val="out"/>
        <c:minorTickMark val="none"/>
        <c:tickLblPos val="nextTo"/>
        <c:crossAx val="-1950058784"/>
        <c:crosses val="autoZero"/>
        <c:auto val="1"/>
        <c:lblAlgn val="ctr"/>
        <c:lblOffset val="100"/>
        <c:noMultiLvlLbl val="0"/>
      </c:catAx>
      <c:valAx>
        <c:axId val="-1950058784"/>
        <c:scaling>
          <c:orientation val="minMax"/>
        </c:scaling>
        <c:delete val="0"/>
        <c:axPos val="l"/>
        <c:numFmt formatCode="General" sourceLinked="1"/>
        <c:majorTickMark val="out"/>
        <c:minorTickMark val="none"/>
        <c:tickLblPos val="nextTo"/>
        <c:crossAx val="-1950061776"/>
        <c:crosses val="autoZero"/>
        <c:crossBetween val="between"/>
      </c:valAx>
    </c:plotArea>
    <c:legend>
      <c:legendPos val="b"/>
      <c:legendEntry>
        <c:idx val="0"/>
        <c:txPr>
          <a:bodyPr/>
          <a:lstStyle/>
          <a:p>
            <a:pPr>
              <a:defRPr sz="3200">
                <a:solidFill>
                  <a:schemeClr val="tx1"/>
                </a:solidFill>
              </a:defRPr>
            </a:pPr>
            <a:endParaRPr lang="en-US"/>
          </a:p>
        </c:txPr>
      </c:legendEntry>
      <c:layout>
        <c:manualLayout>
          <c:xMode val="edge"/>
          <c:yMode val="edge"/>
          <c:x val="0.0"/>
          <c:y val="0.886296425336213"/>
          <c:w val="1.0"/>
          <c:h val="0.0620811829259717"/>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Series 1</c:v>
                </c:pt>
              </c:strCache>
            </c:strRef>
          </c:tx>
          <c:explosion val="25"/>
          <c:dPt>
            <c:idx val="0"/>
            <c:bubble3D val="0"/>
          </c:dPt>
          <c:dPt>
            <c:idx val="1"/>
            <c:bubble3D val="0"/>
          </c:dPt>
          <c:dPt>
            <c:idx val="2"/>
            <c:bubble3D val="0"/>
          </c:dPt>
          <c:dPt>
            <c:idx val="3"/>
            <c:bubble3D val="0"/>
          </c:dPt>
          <c:dLbls>
            <c:spPr>
              <a:noFill/>
              <a:ln>
                <a:noFill/>
              </a:ln>
              <a:effectLst/>
            </c:spPr>
            <c:txPr>
              <a:bodyPr/>
              <a:lstStyle/>
              <a:p>
                <a:pPr>
                  <a:defRPr sz="4400">
                    <a:solidFill>
                      <a:schemeClr val="bg1"/>
                    </a:solidFill>
                  </a:defRPr>
                </a:pPr>
                <a:endParaRPr lang="en-US"/>
              </a:p>
            </c:txPr>
            <c:dLblPos val="ctr"/>
            <c:showLegendKey val="0"/>
            <c:showVal val="0"/>
            <c:showCatName val="0"/>
            <c:showSerName val="0"/>
            <c:showPercent val="1"/>
            <c:showBubbleSize val="0"/>
            <c:showLeaderLines val="1"/>
            <c:extLst>
              <c:ext xmlns:c15="http://schemas.microsoft.com/office/drawing/2012/chart" uri="{CE6537A1-D6FC-4f65-9D91-7224C49458BB}"/>
            </c:extLst>
          </c:dLbls>
          <c:cat>
            <c:strRef>
              <c:f>Sheet1!$A$2:$A$3</c:f>
              <c:strCache>
                <c:ptCount val="2"/>
                <c:pt idx="0">
                  <c:v>Category 1</c:v>
                </c:pt>
                <c:pt idx="1">
                  <c:v>Category 2</c:v>
                </c:pt>
              </c:strCache>
            </c:strRef>
          </c:cat>
          <c:val>
            <c:numRef>
              <c:f>Sheet1!$B$2:$B$3</c:f>
              <c:numCache>
                <c:formatCode>General</c:formatCode>
                <c:ptCount val="2"/>
                <c:pt idx="0">
                  <c:v>4.3</c:v>
                </c:pt>
                <c:pt idx="1">
                  <c:v>2.5</c:v>
                </c:pt>
              </c:numCache>
            </c:numRef>
          </c:val>
        </c:ser>
        <c:ser>
          <c:idx val="1"/>
          <c:order val="1"/>
          <c:tx>
            <c:strRef>
              <c:f>Sheet1!$C$1</c:f>
              <c:strCache>
                <c:ptCount val="1"/>
                <c:pt idx="0">
                  <c:v>Series 2</c:v>
                </c:pt>
              </c:strCache>
            </c:strRef>
          </c:tx>
          <c:explosion val="25"/>
          <c:cat>
            <c:strRef>
              <c:f>Sheet1!$A$2:$A$3</c:f>
              <c:strCache>
                <c:ptCount val="2"/>
                <c:pt idx="0">
                  <c:v>Category 1</c:v>
                </c:pt>
                <c:pt idx="1">
                  <c:v>Category 2</c:v>
                </c:pt>
              </c:strCache>
            </c:strRef>
          </c:cat>
          <c:val>
            <c:numRef>
              <c:f>Sheet1!$C$2:$C$3</c:f>
              <c:numCache>
                <c:formatCode>General</c:formatCode>
                <c:ptCount val="2"/>
                <c:pt idx="0">
                  <c:v>2.4</c:v>
                </c:pt>
                <c:pt idx="1">
                  <c:v>4.4</c:v>
                </c:pt>
              </c:numCache>
            </c:numRef>
          </c:val>
        </c:ser>
        <c:ser>
          <c:idx val="2"/>
          <c:order val="2"/>
          <c:tx>
            <c:strRef>
              <c:f>Sheet1!$D$1</c:f>
              <c:strCache>
                <c:ptCount val="1"/>
                <c:pt idx="0">
                  <c:v>Series 3</c:v>
                </c:pt>
              </c:strCache>
            </c:strRef>
          </c:tx>
          <c:explosion val="25"/>
          <c:cat>
            <c:strRef>
              <c:f>Sheet1!$A$2:$A$3</c:f>
              <c:strCache>
                <c:ptCount val="2"/>
                <c:pt idx="0">
                  <c:v>Category 1</c:v>
                </c:pt>
                <c:pt idx="1">
                  <c:v>Category 2</c:v>
                </c:pt>
              </c:strCache>
            </c:strRef>
          </c:cat>
          <c:val>
            <c:numRef>
              <c:f>Sheet1!$D$2:$D$3</c:f>
              <c:numCache>
                <c:formatCode>General</c:formatCode>
                <c:ptCount val="2"/>
                <c:pt idx="0">
                  <c:v>2.0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Serie A</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Serie B</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Serie C</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Serie D</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2104727376"/>
        <c:axId val="2105324000"/>
      </c:lineChart>
      <c:catAx>
        <c:axId val="2104727376"/>
        <c:scaling>
          <c:orientation val="minMax"/>
        </c:scaling>
        <c:delete val="0"/>
        <c:axPos val="b"/>
        <c:numFmt formatCode="General" sourceLinked="1"/>
        <c:majorTickMark val="out"/>
        <c:minorTickMark val="none"/>
        <c:tickLblPos val="nextTo"/>
        <c:crossAx val="2105324000"/>
        <c:crosses val="autoZero"/>
        <c:auto val="1"/>
        <c:lblAlgn val="ctr"/>
        <c:lblOffset val="100"/>
        <c:noMultiLvlLbl val="0"/>
      </c:catAx>
      <c:valAx>
        <c:axId val="2105324000"/>
        <c:scaling>
          <c:orientation val="minMax"/>
        </c:scaling>
        <c:delete val="0"/>
        <c:axPos val="l"/>
        <c:numFmt formatCode="General" sourceLinked="1"/>
        <c:majorTickMark val="none"/>
        <c:minorTickMark val="none"/>
        <c:tickLblPos val="nextTo"/>
        <c:crossAx val="2104727376"/>
        <c:crosses val="autoZero"/>
        <c:crossBetween val="between"/>
      </c:valAx>
    </c:plotArea>
    <c:legend>
      <c:legendPos val="r"/>
      <c:overlay val="0"/>
      <c:txPr>
        <a:bodyPr/>
        <a:lstStyle/>
        <a:p>
          <a:pPr>
            <a:defRPr sz="3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20.0</c:v>
                </c:pt>
                <c:pt idx="1">
                  <c:v>80.0</c:v>
                </c:pt>
              </c:numCache>
            </c:numRef>
          </c:val>
        </c:ser>
        <c:dLbls>
          <c:showLegendKey val="0"/>
          <c:showVal val="0"/>
          <c:showCatName val="0"/>
          <c:showSerName val="0"/>
          <c:showPercent val="0"/>
          <c:showBubbleSize val="0"/>
          <c:showLeaderLines val="1"/>
        </c:dLbls>
        <c:firstSliceAng val="0"/>
        <c:holeSize val="84"/>
      </c:doughnutChart>
      <c:spPr>
        <a:noFill/>
        <a:ln w="25376">
          <a:noFill/>
        </a:ln>
      </c:spPr>
    </c:plotArea>
    <c:plotVisOnly val="1"/>
    <c:dispBlanksAs val="gap"/>
    <c:showDLblsOverMax val="0"/>
  </c:chart>
  <c:txPr>
    <a:bodyPr/>
    <a:lstStyle/>
    <a:p>
      <a:pPr>
        <a:defRPr sz="1798"/>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w="25405">
          <a:noFill/>
        </a:ln>
      </c:spPr>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50.0</c:v>
                </c:pt>
                <c:pt idx="1">
                  <c:v>50.0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25.0</c:v>
                </c:pt>
                <c:pt idx="1">
                  <c:v>75.0</c:v>
                </c:pt>
              </c:numCache>
            </c:numRef>
          </c:val>
        </c:ser>
        <c:dLbls>
          <c:showLegendKey val="0"/>
          <c:showVal val="0"/>
          <c:showCatName val="0"/>
          <c:showSerName val="0"/>
          <c:showPercent val="0"/>
          <c:showBubbleSize val="0"/>
          <c:showLeaderLines val="1"/>
        </c:dLbls>
        <c:firstSliceAng val="0"/>
        <c:holeSize val="84"/>
      </c:doughnutChart>
      <c:spPr>
        <a:noFill/>
        <a:ln w="25405">
          <a:noFill/>
        </a:ln>
      </c:spPr>
    </c:plotArea>
    <c:plotVisOnly val="1"/>
    <c:dispBlanksAs val="gap"/>
    <c:showDLblsOverMax val="0"/>
  </c:chart>
  <c:txPr>
    <a:bodyPr/>
    <a:lstStyle/>
    <a:p>
      <a:pPr>
        <a:defRPr sz="1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1871549632"/>
        <c:axId val="1871552592"/>
      </c:scatterChart>
      <c:valAx>
        <c:axId val="1871549632"/>
        <c:scaling>
          <c:orientation val="minMax"/>
        </c:scaling>
        <c:delete val="0"/>
        <c:axPos val="b"/>
        <c:numFmt formatCode="General" sourceLinked="1"/>
        <c:majorTickMark val="out"/>
        <c:minorTickMark val="none"/>
        <c:tickLblPos val="none"/>
        <c:crossAx val="1871552592"/>
        <c:crosses val="autoZero"/>
        <c:crossBetween val="midCat"/>
      </c:valAx>
      <c:valAx>
        <c:axId val="1871552592"/>
        <c:scaling>
          <c:orientation val="minMax"/>
        </c:scaling>
        <c:delete val="0"/>
        <c:axPos val="l"/>
        <c:numFmt formatCode="General" sourceLinked="1"/>
        <c:majorTickMark val="out"/>
        <c:minorTickMark val="none"/>
        <c:tickLblPos val="nextTo"/>
        <c:crossAx val="1871549632"/>
        <c:crosses val="autoZero"/>
        <c:crossBetween val="midCat"/>
      </c:valAx>
    </c:plotArea>
    <c:legend>
      <c:legendPos val="b"/>
      <c:layout>
        <c:manualLayout>
          <c:xMode val="edge"/>
          <c:yMode val="edge"/>
          <c:x val="0.0717787746608933"/>
          <c:y val="0.895155653641169"/>
          <c:w val="0.84068571063961"/>
          <c:h val="0.088396975807731"/>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10.0</c:v>
                </c:pt>
                <c:pt idx="1">
                  <c:v>90.0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133496826312752"/>
          <c:y val="0.0854933573455109"/>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85.0</c:v>
                </c:pt>
                <c:pt idx="1">
                  <c:v>15.0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1996730128"/>
        <c:axId val="-2015503808"/>
      </c:barChart>
      <c:catAx>
        <c:axId val="-1996730128"/>
        <c:scaling>
          <c:orientation val="minMax"/>
        </c:scaling>
        <c:delete val="0"/>
        <c:axPos val="b"/>
        <c:numFmt formatCode="General" sourceLinked="0"/>
        <c:majorTickMark val="out"/>
        <c:minorTickMark val="none"/>
        <c:tickLblPos val="nextTo"/>
        <c:crossAx val="-2015503808"/>
        <c:crosses val="autoZero"/>
        <c:auto val="1"/>
        <c:lblAlgn val="ctr"/>
        <c:lblOffset val="100"/>
        <c:noMultiLvlLbl val="0"/>
      </c:catAx>
      <c:valAx>
        <c:axId val="-2015503808"/>
        <c:scaling>
          <c:orientation val="minMax"/>
        </c:scaling>
        <c:delete val="0"/>
        <c:axPos val="l"/>
        <c:numFmt formatCode="General" sourceLinked="1"/>
        <c:majorTickMark val="out"/>
        <c:minorTickMark val="none"/>
        <c:tickLblPos val="nextTo"/>
        <c:crossAx val="-1996730128"/>
        <c:crosses val="autoZero"/>
        <c:crossBetween val="between"/>
      </c:valAx>
    </c:plotArea>
    <c:legend>
      <c:legendPos val="b"/>
      <c:layout>
        <c:manualLayout>
          <c:xMode val="edge"/>
          <c:yMode val="edge"/>
          <c:x val="0.0"/>
          <c:y val="0.886296425336213"/>
          <c:w val="1.0"/>
          <c:h val="0.0620811829259717"/>
        </c:manualLayout>
      </c:layout>
      <c:overlay val="0"/>
      <c:txPr>
        <a:bodyPr/>
        <a:lstStyle/>
        <a:p>
          <a:pPr>
            <a:defRPr sz="3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017232864"/>
        <c:axId val="-2001035840"/>
      </c:barChart>
      <c:dateAx>
        <c:axId val="-2017232864"/>
        <c:scaling>
          <c:orientation val="minMax"/>
        </c:scaling>
        <c:delete val="0"/>
        <c:axPos val="b"/>
        <c:numFmt formatCode="m/d/yyyy" sourceLinked="0"/>
        <c:majorTickMark val="out"/>
        <c:minorTickMark val="none"/>
        <c:tickLblPos val="nextTo"/>
        <c:txPr>
          <a:bodyPr rot="0" vert="horz"/>
          <a:lstStyle/>
          <a:p>
            <a:pPr>
              <a:defRPr/>
            </a:pPr>
            <a:endParaRPr lang="en-US"/>
          </a:p>
        </c:txPr>
        <c:crossAx val="-2001035840"/>
        <c:crosses val="autoZero"/>
        <c:auto val="1"/>
        <c:lblOffset val="100"/>
        <c:baseTimeUnit val="months"/>
      </c:dateAx>
      <c:valAx>
        <c:axId val="-2001035840"/>
        <c:scaling>
          <c:orientation val="minMax"/>
          <c:max val="50.0"/>
        </c:scaling>
        <c:delete val="0"/>
        <c:axPos val="l"/>
        <c:numFmt formatCode="General" sourceLinked="1"/>
        <c:majorTickMark val="out"/>
        <c:minorTickMark val="none"/>
        <c:tickLblPos val="nextTo"/>
        <c:crossAx val="-2017232864"/>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001654016"/>
        <c:axId val="-2017340576"/>
      </c:barChart>
      <c:dateAx>
        <c:axId val="-2001654016"/>
        <c:scaling>
          <c:orientation val="minMax"/>
        </c:scaling>
        <c:delete val="0"/>
        <c:axPos val="b"/>
        <c:numFmt formatCode="m/d/yyyy" sourceLinked="0"/>
        <c:majorTickMark val="out"/>
        <c:minorTickMark val="none"/>
        <c:tickLblPos val="nextTo"/>
        <c:txPr>
          <a:bodyPr rot="0" vert="horz"/>
          <a:lstStyle/>
          <a:p>
            <a:pPr>
              <a:defRPr/>
            </a:pPr>
            <a:endParaRPr lang="en-US"/>
          </a:p>
        </c:txPr>
        <c:crossAx val="-2017340576"/>
        <c:crosses val="autoZero"/>
        <c:auto val="1"/>
        <c:lblOffset val="100"/>
        <c:baseTimeUnit val="months"/>
      </c:dateAx>
      <c:valAx>
        <c:axId val="-2017340576"/>
        <c:scaling>
          <c:orientation val="minMax"/>
          <c:max val="50.0"/>
        </c:scaling>
        <c:delete val="0"/>
        <c:axPos val="l"/>
        <c:numFmt formatCode="General" sourceLinked="1"/>
        <c:majorTickMark val="out"/>
        <c:minorTickMark val="none"/>
        <c:tickLblPos val="nextTo"/>
        <c:crossAx val="-2001654016"/>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001050144"/>
        <c:axId val="-2004639040"/>
      </c:barChart>
      <c:dateAx>
        <c:axId val="-2001050144"/>
        <c:scaling>
          <c:orientation val="minMax"/>
        </c:scaling>
        <c:delete val="0"/>
        <c:axPos val="b"/>
        <c:numFmt formatCode="m/d/yyyy" sourceLinked="0"/>
        <c:majorTickMark val="out"/>
        <c:minorTickMark val="none"/>
        <c:tickLblPos val="nextTo"/>
        <c:txPr>
          <a:bodyPr rot="0" vert="horz"/>
          <a:lstStyle/>
          <a:p>
            <a:pPr>
              <a:defRPr/>
            </a:pPr>
            <a:endParaRPr lang="en-US"/>
          </a:p>
        </c:txPr>
        <c:crossAx val="-2004639040"/>
        <c:crosses val="autoZero"/>
        <c:auto val="1"/>
        <c:lblOffset val="100"/>
        <c:baseTimeUnit val="months"/>
      </c:dateAx>
      <c:valAx>
        <c:axId val="-2004639040"/>
        <c:scaling>
          <c:orientation val="minMax"/>
          <c:max val="50.0"/>
        </c:scaling>
        <c:delete val="0"/>
        <c:axPos val="l"/>
        <c:numFmt formatCode="General" sourceLinked="1"/>
        <c:majorTickMark val="out"/>
        <c:minorTickMark val="none"/>
        <c:tickLblPos val="nextTo"/>
        <c:crossAx val="-2001050144"/>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1950147712"/>
        <c:axId val="-1950144560"/>
      </c:barChart>
      <c:dateAx>
        <c:axId val="-1950147712"/>
        <c:scaling>
          <c:orientation val="minMax"/>
        </c:scaling>
        <c:delete val="0"/>
        <c:axPos val="b"/>
        <c:numFmt formatCode="m/d/yyyy" sourceLinked="0"/>
        <c:majorTickMark val="out"/>
        <c:minorTickMark val="none"/>
        <c:tickLblPos val="nextTo"/>
        <c:txPr>
          <a:bodyPr rot="0" vert="horz"/>
          <a:lstStyle/>
          <a:p>
            <a:pPr>
              <a:defRPr/>
            </a:pPr>
            <a:endParaRPr lang="en-US"/>
          </a:p>
        </c:txPr>
        <c:crossAx val="-1950144560"/>
        <c:crosses val="autoZero"/>
        <c:auto val="1"/>
        <c:lblOffset val="100"/>
        <c:baseTimeUnit val="months"/>
      </c:dateAx>
      <c:valAx>
        <c:axId val="-1950144560"/>
        <c:scaling>
          <c:orientation val="minMax"/>
          <c:max val="50.0"/>
        </c:scaling>
        <c:delete val="0"/>
        <c:axPos val="l"/>
        <c:numFmt formatCode="General" sourceLinked="1"/>
        <c:majorTickMark val="out"/>
        <c:minorTickMark val="none"/>
        <c:tickLblPos val="nextTo"/>
        <c:crossAx val="-1950147712"/>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11/3/15</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8978184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a:t>
            </a:fld>
            <a:endParaRPr lang="en-US" dirty="0"/>
          </a:p>
        </p:txBody>
      </p:sp>
    </p:spTree>
    <p:extLst>
      <p:ext uri="{BB962C8B-B14F-4D97-AF65-F5344CB8AC3E}">
        <p14:creationId xmlns:p14="http://schemas.microsoft.com/office/powerpoint/2010/main" val="16928066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55C38DD1-33AA-4996-977A-42B26A155BBE}" type="slidenum">
              <a:rPr lang="id-ID" smtClean="0"/>
              <a:t>33</a:t>
            </a:fld>
            <a:endParaRPr lang="id-ID"/>
          </a:p>
        </p:txBody>
      </p:sp>
    </p:spTree>
    <p:extLst>
      <p:ext uri="{BB962C8B-B14F-4D97-AF65-F5344CB8AC3E}">
        <p14:creationId xmlns:p14="http://schemas.microsoft.com/office/powerpoint/2010/main" val="9723578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Slide Image Placeholder 1"/>
          <p:cNvSpPr>
            <a:spLocks noGrp="1" noRot="1" noChangeAspect="1" noTextEdi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323587"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dirty="0">
              <a:latin typeface="Lato Light"/>
            </a:endParaRPr>
          </a:p>
        </p:txBody>
      </p:sp>
      <p:sp>
        <p:nvSpPr>
          <p:cNvPr id="323588" name="Header Placeholder 3"/>
          <p:cNvSpPr>
            <a:spLocks noGrp="1"/>
          </p:cNvSpPr>
          <p:nvPr>
            <p:ph type="hdr" sz="quarter"/>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lvl1pPr>
              <a:defRPr sz="2000">
                <a:solidFill>
                  <a:schemeClr val="tx1"/>
                </a:solidFill>
                <a:latin typeface="Roboto Condensed" charset="0"/>
                <a:ea typeface="ＭＳ Ｐゴシック" charset="0"/>
                <a:cs typeface="FontAwesome" charset="0"/>
              </a:defRPr>
            </a:lvl1pPr>
            <a:lvl2pPr marL="742950" indent="-285750">
              <a:defRPr sz="2000">
                <a:solidFill>
                  <a:schemeClr val="tx1"/>
                </a:solidFill>
                <a:latin typeface="Roboto Condensed" charset="0"/>
                <a:ea typeface="FontAwesome" charset="0"/>
                <a:cs typeface="FontAwesome" charset="0"/>
              </a:defRPr>
            </a:lvl2pPr>
            <a:lvl3pPr marL="1143000" indent="-228600">
              <a:defRPr sz="2000">
                <a:solidFill>
                  <a:schemeClr val="tx1"/>
                </a:solidFill>
                <a:latin typeface="Roboto Condensed" charset="0"/>
                <a:ea typeface="FontAwesome" charset="0"/>
                <a:cs typeface="FontAwesome" charset="0"/>
              </a:defRPr>
            </a:lvl3pPr>
            <a:lvl4pPr marL="1600200" indent="-228600">
              <a:defRPr sz="2000">
                <a:solidFill>
                  <a:schemeClr val="tx1"/>
                </a:solidFill>
                <a:latin typeface="Roboto Condensed" charset="0"/>
                <a:ea typeface="FontAwesome" charset="0"/>
                <a:cs typeface="FontAwesome" charset="0"/>
              </a:defRPr>
            </a:lvl4pPr>
            <a:lvl5pPr marL="2057400" indent="-228600">
              <a:defRPr sz="2000">
                <a:solidFill>
                  <a:schemeClr val="tx1"/>
                </a:solidFill>
                <a:latin typeface="Roboto Condensed" charset="0"/>
                <a:ea typeface="FontAwesome" charset="0"/>
                <a:cs typeface="FontAwesome" charset="0"/>
              </a:defRPr>
            </a:lvl5pPr>
            <a:lvl6pPr marL="2514600" indent="-228600" defTabSz="1030288" fontAlgn="base">
              <a:spcBef>
                <a:spcPct val="0"/>
              </a:spcBef>
              <a:spcAft>
                <a:spcPct val="0"/>
              </a:spcAft>
              <a:defRPr sz="2000">
                <a:solidFill>
                  <a:schemeClr val="tx1"/>
                </a:solidFill>
                <a:latin typeface="Roboto Condensed" charset="0"/>
                <a:ea typeface="FontAwesome" charset="0"/>
                <a:cs typeface="FontAwesome" charset="0"/>
              </a:defRPr>
            </a:lvl6pPr>
            <a:lvl7pPr marL="2971800" indent="-228600" defTabSz="1030288" fontAlgn="base">
              <a:spcBef>
                <a:spcPct val="0"/>
              </a:spcBef>
              <a:spcAft>
                <a:spcPct val="0"/>
              </a:spcAft>
              <a:defRPr sz="2000">
                <a:solidFill>
                  <a:schemeClr val="tx1"/>
                </a:solidFill>
                <a:latin typeface="Roboto Condensed" charset="0"/>
                <a:ea typeface="FontAwesome" charset="0"/>
                <a:cs typeface="FontAwesome" charset="0"/>
              </a:defRPr>
            </a:lvl7pPr>
            <a:lvl8pPr marL="3429000" indent="-228600" defTabSz="1030288" fontAlgn="base">
              <a:spcBef>
                <a:spcPct val="0"/>
              </a:spcBef>
              <a:spcAft>
                <a:spcPct val="0"/>
              </a:spcAft>
              <a:defRPr sz="2000">
                <a:solidFill>
                  <a:schemeClr val="tx1"/>
                </a:solidFill>
                <a:latin typeface="Roboto Condensed" charset="0"/>
                <a:ea typeface="FontAwesome" charset="0"/>
                <a:cs typeface="FontAwesome" charset="0"/>
              </a:defRPr>
            </a:lvl8pPr>
            <a:lvl9pPr marL="3886200" indent="-228600" defTabSz="1030288" fontAlgn="base">
              <a:spcBef>
                <a:spcPct val="0"/>
              </a:spcBef>
              <a:spcAft>
                <a:spcPct val="0"/>
              </a:spcAft>
              <a:defRPr sz="2000">
                <a:solidFill>
                  <a:schemeClr val="tx1"/>
                </a:solidFill>
                <a:latin typeface="Roboto Condensed" charset="0"/>
                <a:ea typeface="FontAwesome" charset="0"/>
                <a:cs typeface="FontAwesome" charset="0"/>
              </a:defRPr>
            </a:lvl9pPr>
          </a:lstStyle>
          <a:p>
            <a:pPr defTabSz="1030288" fontAlgn="base">
              <a:spcBef>
                <a:spcPct val="0"/>
              </a:spcBef>
              <a:spcAft>
                <a:spcPct val="0"/>
              </a:spcAft>
            </a:pPr>
            <a:r>
              <a:rPr lang="en-US" sz="1200" dirty="0">
                <a:latin typeface="Lato Light"/>
                <a:cs typeface="Arial"/>
              </a:rPr>
              <a:t>My First Template</a:t>
            </a:r>
          </a:p>
        </p:txBody>
      </p:sp>
    </p:spTree>
    <p:extLst>
      <p:ext uri="{BB962C8B-B14F-4D97-AF65-F5344CB8AC3E}">
        <p14:creationId xmlns:p14="http://schemas.microsoft.com/office/powerpoint/2010/main" val="9599973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19458"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Calibri" charset="0"/>
            </a:endParaRPr>
          </a:p>
        </p:txBody>
      </p:sp>
      <p:sp>
        <p:nvSpPr>
          <p:cNvPr id="1945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4493775A-DDCE-2444-8B4E-81FD545454F9}" type="slidenum">
              <a:rPr lang="en-US" sz="1200"/>
              <a:pPr eaLnBrk="1" fontAlgn="base" hangingPunct="1">
                <a:spcBef>
                  <a:spcPct val="0"/>
                </a:spcBef>
                <a:spcAft>
                  <a:spcPct val="0"/>
                </a:spcAft>
              </a:pPr>
              <a:t>79</a:t>
            </a:fld>
            <a:endParaRPr lang="en-US" sz="1200"/>
          </a:p>
        </p:txBody>
      </p:sp>
    </p:spTree>
    <p:extLst>
      <p:ext uri="{BB962C8B-B14F-4D97-AF65-F5344CB8AC3E}">
        <p14:creationId xmlns:p14="http://schemas.microsoft.com/office/powerpoint/2010/main" val="760658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23554"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Calibri" charset="0"/>
            </a:endParaRPr>
          </a:p>
        </p:txBody>
      </p:sp>
      <p:sp>
        <p:nvSpPr>
          <p:cNvPr id="23555"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818A620B-0334-4C4C-8A49-95C9F17A648B}" type="slidenum">
              <a:rPr lang="en-US" sz="1200"/>
              <a:pPr eaLnBrk="1" fontAlgn="base" hangingPunct="1">
                <a:spcBef>
                  <a:spcPct val="0"/>
                </a:spcBef>
                <a:spcAft>
                  <a:spcPct val="0"/>
                </a:spcAft>
              </a:pPr>
              <a:t>80</a:t>
            </a:fld>
            <a:endParaRPr lang="en-US" sz="1200"/>
          </a:p>
        </p:txBody>
      </p:sp>
    </p:spTree>
    <p:extLst>
      <p:ext uri="{BB962C8B-B14F-4D97-AF65-F5344CB8AC3E}">
        <p14:creationId xmlns:p14="http://schemas.microsoft.com/office/powerpoint/2010/main" val="17893661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0684798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0"/>
            <a:ext cx="15779750"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56640164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5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0"/>
            <a:ext cx="12190412"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96195163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0" y="0"/>
            <a:ext cx="24377649" cy="8540397"/>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6" name="Picture Placeholder 13"/>
          <p:cNvSpPr>
            <a:spLocks noGrp="1"/>
          </p:cNvSpPr>
          <p:nvPr>
            <p:ph type="pic" sz="quarter" idx="14"/>
          </p:nvPr>
        </p:nvSpPr>
        <p:spPr>
          <a:xfrm>
            <a:off x="9123995" y="4620081"/>
            <a:ext cx="5967616" cy="909592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75539973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AppleWatch">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10434080" y="5628837"/>
            <a:ext cx="3226328" cy="4187306"/>
          </a:xfrm>
          <a:effectLst/>
        </p:spPr>
        <p:txBody>
          <a:bodyPr>
            <a:normAutofit/>
          </a:bodyPr>
          <a:lstStyle>
            <a:lvl1pPr marL="0" indent="0">
              <a:buNone/>
              <a:defRPr sz="3200">
                <a:ln>
                  <a:noFill/>
                </a:ln>
                <a:solidFill>
                  <a:schemeClr val="bg1">
                    <a:lumMod val="85000"/>
                  </a:schemeClr>
                </a:solidFill>
              </a:defRPr>
            </a:lvl1pPr>
          </a:lstStyle>
          <a:p>
            <a:endParaRPr lang="en-US" dirty="0"/>
          </a:p>
        </p:txBody>
      </p:sp>
      <p:sp>
        <p:nvSpPr>
          <p:cNvPr id="13" name="Picture Placeholder 13"/>
          <p:cNvSpPr>
            <a:spLocks noGrp="1"/>
          </p:cNvSpPr>
          <p:nvPr>
            <p:ph type="pic" sz="quarter" idx="15"/>
          </p:nvPr>
        </p:nvSpPr>
        <p:spPr>
          <a:xfrm>
            <a:off x="7207752" y="5628837"/>
            <a:ext cx="3226328" cy="4187306"/>
          </a:xfrm>
          <a:effectLst/>
        </p:spPr>
        <p:txBody>
          <a:bodyPr>
            <a:normAutofit/>
          </a:bodyPr>
          <a:lstStyle>
            <a:lvl1pPr marL="0" indent="0">
              <a:buNone/>
              <a:defRPr sz="3200">
                <a:ln>
                  <a:noFill/>
                </a:ln>
                <a:solidFill>
                  <a:schemeClr val="bg1">
                    <a:lumMod val="85000"/>
                  </a:schemeClr>
                </a:solidFill>
              </a:defRPr>
            </a:lvl1pPr>
          </a:lstStyle>
          <a:p>
            <a:endParaRPr lang="en-US" dirty="0"/>
          </a:p>
        </p:txBody>
      </p:sp>
      <p:sp>
        <p:nvSpPr>
          <p:cNvPr id="14" name="Picture Placeholder 13"/>
          <p:cNvSpPr>
            <a:spLocks noGrp="1"/>
          </p:cNvSpPr>
          <p:nvPr>
            <p:ph type="pic" sz="quarter" idx="16"/>
          </p:nvPr>
        </p:nvSpPr>
        <p:spPr>
          <a:xfrm>
            <a:off x="13660408" y="5628837"/>
            <a:ext cx="3226328" cy="4187306"/>
          </a:xfrm>
          <a:effectLst/>
        </p:spPr>
        <p:txBody>
          <a:bodyPr>
            <a:normAutofit/>
          </a:bodyPr>
          <a:lstStyle>
            <a:lvl1pPr marL="0" indent="0">
              <a:buNone/>
              <a:defRPr sz="3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3865217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Our Services">
    <p:spTree>
      <p:nvGrpSpPr>
        <p:cNvPr id="1" name=""/>
        <p:cNvGrpSpPr/>
        <p:nvPr/>
      </p:nvGrpSpPr>
      <p:grpSpPr>
        <a:xfrm>
          <a:off x="0" y="0"/>
          <a:ext cx="0" cy="0"/>
          <a:chOff x="0" y="0"/>
          <a:chExt cx="0" cy="0"/>
        </a:xfrm>
      </p:grpSpPr>
      <p:sp>
        <p:nvSpPr>
          <p:cNvPr id="17" name="Picture Placeholder 13"/>
          <p:cNvSpPr>
            <a:spLocks noGrp="1"/>
          </p:cNvSpPr>
          <p:nvPr>
            <p:ph type="pic" sz="quarter" idx="14"/>
          </p:nvPr>
        </p:nvSpPr>
        <p:spPr>
          <a:xfrm>
            <a:off x="9076255" y="2917662"/>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8" name="Picture Placeholder 13"/>
          <p:cNvSpPr>
            <a:spLocks noGrp="1"/>
          </p:cNvSpPr>
          <p:nvPr>
            <p:ph type="pic" sz="quarter" idx="15"/>
          </p:nvPr>
        </p:nvSpPr>
        <p:spPr>
          <a:xfrm>
            <a:off x="15924730" y="2917662"/>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9" name="Picture Placeholder 13"/>
          <p:cNvSpPr>
            <a:spLocks noGrp="1"/>
          </p:cNvSpPr>
          <p:nvPr>
            <p:ph type="pic" sz="quarter" idx="16"/>
          </p:nvPr>
        </p:nvSpPr>
        <p:spPr>
          <a:xfrm>
            <a:off x="2227780" y="8005143"/>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20" name="Picture Placeholder 13"/>
          <p:cNvSpPr>
            <a:spLocks noGrp="1"/>
          </p:cNvSpPr>
          <p:nvPr>
            <p:ph type="pic" sz="quarter" idx="17"/>
          </p:nvPr>
        </p:nvSpPr>
        <p:spPr>
          <a:xfrm>
            <a:off x="9076255" y="8005142"/>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21" name="Picture Placeholder 13"/>
          <p:cNvSpPr>
            <a:spLocks noGrp="1"/>
          </p:cNvSpPr>
          <p:nvPr>
            <p:ph type="pic" sz="quarter" idx="18"/>
          </p:nvPr>
        </p:nvSpPr>
        <p:spPr>
          <a:xfrm>
            <a:off x="15924730" y="8005142"/>
            <a:ext cx="6225140" cy="326245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22" name="Picture Placeholder 13"/>
          <p:cNvSpPr>
            <a:spLocks noGrp="1"/>
          </p:cNvSpPr>
          <p:nvPr>
            <p:ph type="pic" sz="quarter" idx="19" hasCustomPrompt="1"/>
          </p:nvPr>
        </p:nvSpPr>
        <p:spPr>
          <a:xfrm>
            <a:off x="2227780" y="2917662"/>
            <a:ext cx="6225140" cy="3262454"/>
          </a:xfrm>
          <a:effectLst/>
        </p:spPr>
        <p:txBody>
          <a:bodyPr>
            <a:normAutofit/>
          </a:bodyPr>
          <a:lstStyle>
            <a:lvl1pPr marL="0" indent="0">
              <a:buNone/>
              <a:defRPr sz="4400">
                <a:ln>
                  <a:noFill/>
                </a:ln>
                <a:solidFill>
                  <a:schemeClr val="bg1">
                    <a:lumMod val="85000"/>
                  </a:schemeClr>
                </a:solidFill>
              </a:defRPr>
            </a:lvl1pPr>
          </a:lstStyle>
          <a:p>
            <a:r>
              <a:rPr lang="en-US" sz="2600" b="0" i="0" dirty="0" smtClean="0">
                <a:solidFill>
                  <a:srgbClr val="000000"/>
                </a:solidFill>
                <a:latin typeface="Lucida Grande"/>
                <a:ea typeface="Lucida Grande"/>
                <a:cs typeface="Lucida Grande"/>
              </a:rPr>
              <a:t>12_Big Image Placeholder</a:t>
            </a:r>
            <a:endParaRPr lang="en-US" dirty="0"/>
          </a:p>
        </p:txBody>
      </p:sp>
    </p:spTree>
    <p:extLst>
      <p:ext uri="{BB962C8B-B14F-4D97-AF65-F5344CB8AC3E}">
        <p14:creationId xmlns:p14="http://schemas.microsoft.com/office/powerpoint/2010/main" val="238132781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_Big Image Placeholder">
    <p:spTree>
      <p:nvGrpSpPr>
        <p:cNvPr id="1" name=""/>
        <p:cNvGrpSpPr/>
        <p:nvPr/>
      </p:nvGrpSpPr>
      <p:grpSpPr>
        <a:xfrm>
          <a:off x="0" y="0"/>
          <a:ext cx="0" cy="0"/>
          <a:chOff x="0" y="0"/>
          <a:chExt cx="0" cy="0"/>
        </a:xfrm>
      </p:grpSpPr>
      <p:sp>
        <p:nvSpPr>
          <p:cNvPr id="16" name="Picture Placeholder 13"/>
          <p:cNvSpPr>
            <a:spLocks noGrp="1" noChangeAspect="1"/>
          </p:cNvSpPr>
          <p:nvPr>
            <p:ph type="pic" sz="quarter" idx="14"/>
          </p:nvPr>
        </p:nvSpPr>
        <p:spPr>
          <a:xfrm>
            <a:off x="11190216" y="2959474"/>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17" name="Picture Placeholder 13"/>
          <p:cNvSpPr>
            <a:spLocks noGrp="1" noChangeAspect="1"/>
          </p:cNvSpPr>
          <p:nvPr>
            <p:ph type="pic" sz="quarter" idx="15"/>
          </p:nvPr>
        </p:nvSpPr>
        <p:spPr>
          <a:xfrm>
            <a:off x="3563561" y="2959474"/>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18" name="Picture Placeholder 13"/>
          <p:cNvSpPr>
            <a:spLocks noGrp="1" noChangeAspect="1"/>
          </p:cNvSpPr>
          <p:nvPr>
            <p:ph type="pic" sz="quarter" idx="16"/>
          </p:nvPr>
        </p:nvSpPr>
        <p:spPr>
          <a:xfrm>
            <a:off x="19142359" y="2959474"/>
            <a:ext cx="1828800" cy="1828800"/>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5168451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Big Image Placeholder">
    <p:spTree>
      <p:nvGrpSpPr>
        <p:cNvPr id="1" name=""/>
        <p:cNvGrpSpPr/>
        <p:nvPr/>
      </p:nvGrpSpPr>
      <p:grpSpPr>
        <a:xfrm>
          <a:off x="0" y="0"/>
          <a:ext cx="0" cy="0"/>
          <a:chOff x="0" y="0"/>
          <a:chExt cx="0" cy="0"/>
        </a:xfrm>
      </p:grpSpPr>
      <p:sp>
        <p:nvSpPr>
          <p:cNvPr id="6" name="Picture Placeholder 13"/>
          <p:cNvSpPr>
            <a:spLocks noGrp="1" noChangeAspect="1"/>
          </p:cNvSpPr>
          <p:nvPr>
            <p:ph type="pic" sz="quarter" idx="14"/>
          </p:nvPr>
        </p:nvSpPr>
        <p:spPr>
          <a:xfrm>
            <a:off x="10259487" y="2875411"/>
            <a:ext cx="3913632" cy="3913632"/>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82318406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Big Image Placeholder">
    <p:spTree>
      <p:nvGrpSpPr>
        <p:cNvPr id="1" name=""/>
        <p:cNvGrpSpPr/>
        <p:nvPr/>
      </p:nvGrpSpPr>
      <p:grpSpPr>
        <a:xfrm>
          <a:off x="0" y="0"/>
          <a:ext cx="0" cy="0"/>
          <a:chOff x="0" y="0"/>
          <a:chExt cx="0" cy="0"/>
        </a:xfrm>
      </p:grpSpPr>
      <p:sp>
        <p:nvSpPr>
          <p:cNvPr id="6" name="Picture Placeholder 13"/>
          <p:cNvSpPr>
            <a:spLocks noGrp="1" noChangeAspect="1"/>
          </p:cNvSpPr>
          <p:nvPr>
            <p:ph type="pic" sz="quarter" idx="14"/>
          </p:nvPr>
        </p:nvSpPr>
        <p:spPr>
          <a:xfrm>
            <a:off x="4130231" y="1774746"/>
            <a:ext cx="3913632" cy="3913632"/>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
        <p:nvSpPr>
          <p:cNvPr id="7" name="Picture Placeholder 13"/>
          <p:cNvSpPr>
            <a:spLocks noGrp="1" noChangeAspect="1"/>
          </p:cNvSpPr>
          <p:nvPr>
            <p:ph type="pic" sz="quarter" idx="15"/>
          </p:nvPr>
        </p:nvSpPr>
        <p:spPr>
          <a:xfrm>
            <a:off x="16340709" y="1774746"/>
            <a:ext cx="3913632" cy="3913632"/>
          </a:xfrm>
          <a:prstGeom prst="ellipse">
            <a:avLst/>
          </a:prstGeom>
          <a:effectLst/>
        </p:spPr>
        <p:txBody>
          <a:bodyPr>
            <a:normAutofit/>
          </a:bodyPr>
          <a:lstStyle>
            <a:lvl1pPr marL="0" indent="0">
              <a:buNone/>
              <a:defRPr sz="25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59939408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itle and Footer">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1218883" y="16667467"/>
            <a:ext cx="5688118" cy="730251"/>
          </a:xfrm>
          <a:prstGeom prst="rect">
            <a:avLst/>
          </a:prstGeom>
        </p:spPr>
        <p:txBody>
          <a:bodyPr lIns="243797" tIns="121899" rIns="243797" bIns="121899"/>
          <a:lstStyle/>
          <a:p>
            <a:r>
              <a:rPr lang="en-US" dirty="0" smtClean="0"/>
              <a:t>www.bestppt.com</a:t>
            </a:r>
            <a:endParaRPr lang="en-US" dirty="0"/>
          </a:p>
        </p:txBody>
      </p:sp>
      <p:sp>
        <p:nvSpPr>
          <p:cNvPr id="9" name="Picture Placeholder 2"/>
          <p:cNvSpPr>
            <a:spLocks noGrp="1"/>
          </p:cNvSpPr>
          <p:nvPr>
            <p:ph type="pic" sz="quarter" idx="11"/>
          </p:nvPr>
        </p:nvSpPr>
        <p:spPr>
          <a:xfrm>
            <a:off x="0" y="0"/>
            <a:ext cx="24414224" cy="13716000"/>
          </a:xfrm>
          <a:noFill/>
        </p:spPr>
        <p:txBody>
          <a:bodyPr>
            <a:normAutofit/>
          </a:bodyPr>
          <a:lstStyle>
            <a:lvl1pPr marL="0" indent="0">
              <a:buNone/>
              <a:defRPr sz="2800">
                <a:latin typeface="Lato Light"/>
                <a:cs typeface="Lato Light"/>
              </a:defRPr>
            </a:lvl1pPr>
          </a:lstStyle>
          <a:p>
            <a:endParaRPr lang="en-US"/>
          </a:p>
        </p:txBody>
      </p:sp>
    </p:spTree>
    <p:extLst>
      <p:ext uri="{BB962C8B-B14F-4D97-AF65-F5344CB8AC3E}">
        <p14:creationId xmlns:p14="http://schemas.microsoft.com/office/powerpoint/2010/main" val="100766322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wo Bar Text Subtitle">
    <p:spTree>
      <p:nvGrpSpPr>
        <p:cNvPr id="1" name=""/>
        <p:cNvGrpSpPr/>
        <p:nvPr/>
      </p:nvGrpSpPr>
      <p:grpSpPr>
        <a:xfrm>
          <a:off x="0" y="0"/>
          <a:ext cx="0" cy="0"/>
          <a:chOff x="0" y="0"/>
          <a:chExt cx="0" cy="0"/>
        </a:xfrm>
      </p:grpSpPr>
      <p:sp>
        <p:nvSpPr>
          <p:cNvPr id="14" name="Picture Placeholder 9"/>
          <p:cNvSpPr>
            <a:spLocks noGrp="1"/>
          </p:cNvSpPr>
          <p:nvPr>
            <p:ph type="pic" sz="quarter" idx="11"/>
          </p:nvPr>
        </p:nvSpPr>
        <p:spPr>
          <a:xfrm>
            <a:off x="0" y="0"/>
            <a:ext cx="24377650" cy="9673915"/>
          </a:xfrm>
          <a:noFill/>
        </p:spPr>
        <p:txBody>
          <a:bodyPr>
            <a:normAutofit/>
          </a:bodyPr>
          <a:lstStyle>
            <a:lvl1pPr marL="0" indent="0">
              <a:buNone/>
              <a:defRPr sz="2100">
                <a:solidFill>
                  <a:schemeClr val="tx1">
                    <a:lumMod val="50000"/>
                    <a:lumOff val="50000"/>
                  </a:schemeClr>
                </a:solidFill>
              </a:defRPr>
            </a:lvl1pPr>
          </a:lstStyle>
          <a:p>
            <a:endParaRPr lang="en-US"/>
          </a:p>
        </p:txBody>
      </p:sp>
    </p:spTree>
    <p:extLst>
      <p:ext uri="{BB962C8B-B14F-4D97-AF65-F5344CB8AC3E}">
        <p14:creationId xmlns:p14="http://schemas.microsoft.com/office/powerpoint/2010/main" val="368758430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Big Image Placeholder">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3176" y="0"/>
            <a:ext cx="24426546"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73553611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Timeline">
    <p:spTree>
      <p:nvGrpSpPr>
        <p:cNvPr id="1" name=""/>
        <p:cNvGrpSpPr/>
        <p:nvPr/>
      </p:nvGrpSpPr>
      <p:grpSpPr>
        <a:xfrm>
          <a:off x="0" y="0"/>
          <a:ext cx="0" cy="0"/>
          <a:chOff x="0" y="0"/>
          <a:chExt cx="0" cy="0"/>
        </a:xfrm>
      </p:grpSpPr>
      <p:sp>
        <p:nvSpPr>
          <p:cNvPr id="6" name="Picture Placeholder 2"/>
          <p:cNvSpPr>
            <a:spLocks noGrp="1"/>
          </p:cNvSpPr>
          <p:nvPr>
            <p:ph type="pic" sz="quarter" idx="11"/>
          </p:nvPr>
        </p:nvSpPr>
        <p:spPr>
          <a:xfrm>
            <a:off x="2469683" y="858054"/>
            <a:ext cx="8148684" cy="4235212"/>
          </a:xfrm>
          <a:noFill/>
        </p:spPr>
        <p:txBody>
          <a:bodyPr>
            <a:normAutofit/>
          </a:bodyPr>
          <a:lstStyle>
            <a:lvl1pPr marL="0" indent="0">
              <a:buNone/>
              <a:defRPr sz="2800">
                <a:latin typeface="Lato Light"/>
                <a:cs typeface="Lato Light"/>
              </a:defRPr>
            </a:lvl1pPr>
          </a:lstStyle>
          <a:p>
            <a:endParaRPr lang="en-US"/>
          </a:p>
        </p:txBody>
      </p:sp>
      <p:sp>
        <p:nvSpPr>
          <p:cNvPr id="7" name="Picture Placeholder 2"/>
          <p:cNvSpPr>
            <a:spLocks noGrp="1"/>
          </p:cNvSpPr>
          <p:nvPr>
            <p:ph type="pic" sz="quarter" idx="12"/>
          </p:nvPr>
        </p:nvSpPr>
        <p:spPr>
          <a:xfrm>
            <a:off x="13290040" y="6148403"/>
            <a:ext cx="8148684" cy="4235212"/>
          </a:xfrm>
          <a:noFill/>
        </p:spPr>
        <p:txBody>
          <a:bodyPr>
            <a:normAutofit/>
          </a:bodyPr>
          <a:lstStyle>
            <a:lvl1pPr marL="0" indent="0">
              <a:buNone/>
              <a:defRPr sz="2800">
                <a:latin typeface="Lato Light"/>
                <a:cs typeface="Lato Light"/>
              </a:defRPr>
            </a:lvl1pPr>
          </a:lstStyle>
          <a:p>
            <a:endParaRPr lang="en-US"/>
          </a:p>
        </p:txBody>
      </p:sp>
    </p:spTree>
    <p:extLst>
      <p:ext uri="{BB962C8B-B14F-4D97-AF65-F5344CB8AC3E}">
        <p14:creationId xmlns:p14="http://schemas.microsoft.com/office/powerpoint/2010/main" val="268140048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9_Big Image Placeholder">
    <p:spTree>
      <p:nvGrpSpPr>
        <p:cNvPr id="1" name=""/>
        <p:cNvGrpSpPr/>
        <p:nvPr/>
      </p:nvGrpSpPr>
      <p:grpSpPr>
        <a:xfrm>
          <a:off x="0" y="0"/>
          <a:ext cx="0" cy="0"/>
          <a:chOff x="0" y="0"/>
          <a:chExt cx="0" cy="0"/>
        </a:xfrm>
      </p:grpSpPr>
      <p:sp>
        <p:nvSpPr>
          <p:cNvPr id="13" name="Picture Placeholder 2"/>
          <p:cNvSpPr>
            <a:spLocks noGrp="1"/>
          </p:cNvSpPr>
          <p:nvPr>
            <p:ph type="pic" sz="quarter" idx="15"/>
          </p:nvPr>
        </p:nvSpPr>
        <p:spPr>
          <a:xfrm>
            <a:off x="1541463" y="2997200"/>
            <a:ext cx="5172520" cy="8585200"/>
          </a:xfrm>
        </p:spPr>
        <p:txBody>
          <a:bodyPr rtlCol="0">
            <a:normAutofit/>
          </a:bodyPr>
          <a:lstStyle>
            <a:lvl1pPr marL="0" indent="0">
              <a:buNone/>
              <a:defRPr sz="2000">
                <a:solidFill>
                  <a:schemeClr val="tx1"/>
                </a:solidFill>
                <a:latin typeface="Lato Light"/>
                <a:cs typeface="Lato Light"/>
              </a:defRPr>
            </a:lvl1pPr>
          </a:lstStyle>
          <a:p>
            <a:pPr lvl="0"/>
            <a:endParaRPr lang="en-US" noProof="0" dirty="0"/>
          </a:p>
        </p:txBody>
      </p:sp>
      <p:sp>
        <p:nvSpPr>
          <p:cNvPr id="9" name="Picture Placeholder 2"/>
          <p:cNvSpPr>
            <a:spLocks noGrp="1"/>
          </p:cNvSpPr>
          <p:nvPr>
            <p:ph type="pic" sz="quarter" idx="16"/>
          </p:nvPr>
        </p:nvSpPr>
        <p:spPr>
          <a:xfrm>
            <a:off x="6919220" y="2997200"/>
            <a:ext cx="5172520" cy="8585200"/>
          </a:xfrm>
        </p:spPr>
        <p:txBody>
          <a:bodyPr rtlCol="0">
            <a:normAutofit/>
          </a:bodyPr>
          <a:lstStyle>
            <a:lvl1pPr marL="0" indent="0">
              <a:buNone/>
              <a:defRPr sz="2000">
                <a:solidFill>
                  <a:schemeClr val="tx1"/>
                </a:solidFill>
                <a:latin typeface="Lato Light"/>
                <a:cs typeface="Lato Light"/>
              </a:defRPr>
            </a:lvl1pPr>
          </a:lstStyle>
          <a:p>
            <a:pPr lvl="0"/>
            <a:endParaRPr lang="en-US" noProof="0" dirty="0"/>
          </a:p>
        </p:txBody>
      </p:sp>
      <p:sp>
        <p:nvSpPr>
          <p:cNvPr id="10" name="Picture Placeholder 2"/>
          <p:cNvSpPr>
            <a:spLocks noGrp="1"/>
          </p:cNvSpPr>
          <p:nvPr>
            <p:ph type="pic" sz="quarter" idx="17"/>
          </p:nvPr>
        </p:nvSpPr>
        <p:spPr>
          <a:xfrm>
            <a:off x="12301786" y="2997200"/>
            <a:ext cx="5172520" cy="8585200"/>
          </a:xfrm>
        </p:spPr>
        <p:txBody>
          <a:bodyPr rtlCol="0">
            <a:normAutofit/>
          </a:bodyPr>
          <a:lstStyle>
            <a:lvl1pPr marL="0" indent="0">
              <a:buNone/>
              <a:defRPr sz="2000">
                <a:solidFill>
                  <a:schemeClr val="tx1"/>
                </a:solidFill>
                <a:latin typeface="Lato Light"/>
                <a:cs typeface="Lato Light"/>
              </a:defRPr>
            </a:lvl1pPr>
          </a:lstStyle>
          <a:p>
            <a:pPr lvl="0"/>
            <a:endParaRPr lang="en-US" noProof="0" dirty="0"/>
          </a:p>
        </p:txBody>
      </p:sp>
      <p:sp>
        <p:nvSpPr>
          <p:cNvPr id="14" name="Picture Placeholder 2"/>
          <p:cNvSpPr>
            <a:spLocks noGrp="1"/>
          </p:cNvSpPr>
          <p:nvPr>
            <p:ph type="pic" sz="quarter" idx="18"/>
          </p:nvPr>
        </p:nvSpPr>
        <p:spPr>
          <a:xfrm>
            <a:off x="17679543" y="2997200"/>
            <a:ext cx="5172520" cy="8585200"/>
          </a:xfrm>
        </p:spPr>
        <p:txBody>
          <a:bodyPr rtlCol="0">
            <a:normAutofit/>
          </a:bodyPr>
          <a:lstStyle>
            <a:lvl1pPr marL="0" indent="0">
              <a:buNone/>
              <a:defRPr sz="2000">
                <a:solidFill>
                  <a:schemeClr val="tx1"/>
                </a:solidFill>
                <a:latin typeface="Lato Light"/>
                <a:cs typeface="Lato Light"/>
              </a:defRPr>
            </a:lvl1pPr>
          </a:lstStyle>
          <a:p>
            <a:pPr lvl="0"/>
            <a:endParaRPr lang="en-US" noProof="0" dirty="0"/>
          </a:p>
        </p:txBody>
      </p:sp>
    </p:spTree>
    <p:extLst>
      <p:ext uri="{BB962C8B-B14F-4D97-AF65-F5344CB8AC3E}">
        <p14:creationId xmlns:p14="http://schemas.microsoft.com/office/powerpoint/2010/main" val="199067280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portfolio-01">
    <p:spTree>
      <p:nvGrpSpPr>
        <p:cNvPr id="1" name=""/>
        <p:cNvGrpSpPr/>
        <p:nvPr/>
      </p:nvGrpSpPr>
      <p:grpSpPr>
        <a:xfrm>
          <a:off x="0" y="0"/>
          <a:ext cx="0" cy="0"/>
          <a:chOff x="0" y="0"/>
          <a:chExt cx="0" cy="0"/>
        </a:xfrm>
      </p:grpSpPr>
      <p:sp>
        <p:nvSpPr>
          <p:cNvPr id="25" name="Picture Placeholder 24"/>
          <p:cNvSpPr>
            <a:spLocks noGrp="1" noChangeAspect="1"/>
          </p:cNvSpPr>
          <p:nvPr>
            <p:ph type="pic" sz="quarter" idx="13"/>
          </p:nvPr>
        </p:nvSpPr>
        <p:spPr>
          <a:xfrm>
            <a:off x="1352858" y="29207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26" name="Picture Placeholder 24"/>
          <p:cNvSpPr>
            <a:spLocks noGrp="1" noChangeAspect="1"/>
          </p:cNvSpPr>
          <p:nvPr>
            <p:ph type="pic" sz="quarter" idx="14"/>
          </p:nvPr>
        </p:nvSpPr>
        <p:spPr>
          <a:xfrm>
            <a:off x="4962536" y="65402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37" name="Picture Placeholder 24"/>
          <p:cNvSpPr>
            <a:spLocks noGrp="1" noChangeAspect="1"/>
          </p:cNvSpPr>
          <p:nvPr>
            <p:ph type="pic" sz="quarter" idx="15"/>
          </p:nvPr>
        </p:nvSpPr>
        <p:spPr>
          <a:xfrm>
            <a:off x="8590846" y="29207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38" name="Picture Placeholder 24"/>
          <p:cNvSpPr>
            <a:spLocks noGrp="1" noChangeAspect="1"/>
          </p:cNvSpPr>
          <p:nvPr>
            <p:ph type="pic" sz="quarter" idx="16"/>
          </p:nvPr>
        </p:nvSpPr>
        <p:spPr>
          <a:xfrm>
            <a:off x="12200523" y="65402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41" name="Picture Placeholder 24"/>
          <p:cNvSpPr>
            <a:spLocks noGrp="1" noChangeAspect="1"/>
          </p:cNvSpPr>
          <p:nvPr>
            <p:ph type="pic" sz="quarter" idx="17"/>
          </p:nvPr>
        </p:nvSpPr>
        <p:spPr>
          <a:xfrm>
            <a:off x="15814584" y="29207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
        <p:nvSpPr>
          <p:cNvPr id="42" name="Picture Placeholder 24"/>
          <p:cNvSpPr>
            <a:spLocks noGrp="1" noChangeAspect="1"/>
          </p:cNvSpPr>
          <p:nvPr>
            <p:ph type="pic" sz="quarter" idx="18"/>
          </p:nvPr>
        </p:nvSpPr>
        <p:spPr>
          <a:xfrm>
            <a:off x="19436962" y="6540274"/>
            <a:ext cx="3599063" cy="3600000"/>
          </a:xfrm>
        </p:spPr>
        <p:txBody>
          <a:bodyPr rtlCol="0">
            <a:normAutofit/>
          </a:bodyPr>
          <a:lstStyle>
            <a:lvl1pPr marL="0" indent="0">
              <a:buNone/>
              <a:defRPr sz="2400">
                <a:latin typeface="Lato Light"/>
                <a:cs typeface="Lato Light"/>
              </a:defRPr>
            </a:lvl1pPr>
          </a:lstStyle>
          <a:p>
            <a:pPr lvl="0"/>
            <a:endParaRPr lang="id-ID" noProof="0" dirty="0"/>
          </a:p>
        </p:txBody>
      </p:sp>
    </p:spTree>
    <p:extLst>
      <p:ext uri="{BB962C8B-B14F-4D97-AF65-F5344CB8AC3E}">
        <p14:creationId xmlns:p14="http://schemas.microsoft.com/office/powerpoint/2010/main" val="271837946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Apps iPhone 6">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3747638" y="3977061"/>
            <a:ext cx="3338587" cy="5949759"/>
          </a:xfrm>
        </p:spPr>
        <p:txBody>
          <a:bodyPr>
            <a:normAutofit/>
          </a:bodyPr>
          <a:lstStyle>
            <a:lvl1pPr>
              <a:defRPr sz="3200"/>
            </a:lvl1pPr>
          </a:lstStyle>
          <a:p>
            <a:endParaRPr lang="en-US"/>
          </a:p>
        </p:txBody>
      </p:sp>
      <p:sp>
        <p:nvSpPr>
          <p:cNvPr id="7" name="Picture Placeholder 2"/>
          <p:cNvSpPr>
            <a:spLocks noGrp="1"/>
          </p:cNvSpPr>
          <p:nvPr>
            <p:ph type="pic" sz="quarter" idx="16"/>
          </p:nvPr>
        </p:nvSpPr>
        <p:spPr>
          <a:xfrm>
            <a:off x="10462111" y="3977061"/>
            <a:ext cx="3338587" cy="5949759"/>
          </a:xfrm>
        </p:spPr>
        <p:txBody>
          <a:bodyPr>
            <a:normAutofit/>
          </a:bodyPr>
          <a:lstStyle>
            <a:lvl1pPr>
              <a:defRPr sz="3200"/>
            </a:lvl1pPr>
          </a:lstStyle>
          <a:p>
            <a:endParaRPr lang="en-US"/>
          </a:p>
        </p:txBody>
      </p:sp>
      <p:sp>
        <p:nvSpPr>
          <p:cNvPr id="8" name="Picture Placeholder 2"/>
          <p:cNvSpPr>
            <a:spLocks noGrp="1"/>
          </p:cNvSpPr>
          <p:nvPr>
            <p:ph type="pic" sz="quarter" idx="17"/>
          </p:nvPr>
        </p:nvSpPr>
        <p:spPr>
          <a:xfrm>
            <a:off x="17178842" y="3977061"/>
            <a:ext cx="3338587" cy="5949759"/>
          </a:xfrm>
        </p:spPr>
        <p:txBody>
          <a:bodyPr>
            <a:normAutofit/>
          </a:bodyPr>
          <a:lstStyle>
            <a:lvl1pPr>
              <a:defRPr sz="3200"/>
            </a:lvl1pPr>
          </a:lstStyle>
          <a:p>
            <a:endParaRPr lang="en-US"/>
          </a:p>
        </p:txBody>
      </p:sp>
    </p:spTree>
    <p:extLst>
      <p:ext uri="{BB962C8B-B14F-4D97-AF65-F5344CB8AC3E}">
        <p14:creationId xmlns:p14="http://schemas.microsoft.com/office/powerpoint/2010/main" val="376134134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Apps iPhone 6">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526581" y="5835807"/>
            <a:ext cx="8820848" cy="15719800"/>
          </a:xfrm>
        </p:spPr>
        <p:txBody>
          <a:bodyPr>
            <a:normAutofit/>
          </a:bodyPr>
          <a:lstStyle>
            <a:lvl1pPr>
              <a:defRPr sz="3200"/>
            </a:lvl1pPr>
          </a:lstStyle>
          <a:p>
            <a:endParaRPr lang="en-US"/>
          </a:p>
        </p:txBody>
      </p:sp>
    </p:spTree>
    <p:extLst>
      <p:ext uri="{BB962C8B-B14F-4D97-AF65-F5344CB8AC3E}">
        <p14:creationId xmlns:p14="http://schemas.microsoft.com/office/powerpoint/2010/main" val="401050327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Tablet Horizontal">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7956667" y="5627022"/>
            <a:ext cx="8357714" cy="6228342"/>
          </a:xfrm>
          <a:noFill/>
        </p:spPr>
        <p:txBody>
          <a:bodyPr>
            <a:normAutofit/>
          </a:bodyPr>
          <a:lstStyle>
            <a:lvl1pPr marL="0" indent="0">
              <a:buNone/>
              <a:defRPr sz="2000">
                <a:latin typeface="Calibri Light"/>
                <a:cs typeface="Calibri Light"/>
              </a:defRPr>
            </a:lvl1pPr>
          </a:lstStyle>
          <a:p>
            <a:endParaRPr lang="en-US" dirty="0"/>
          </a:p>
        </p:txBody>
      </p:sp>
    </p:spTree>
    <p:extLst>
      <p:ext uri="{BB962C8B-B14F-4D97-AF65-F5344CB8AC3E}">
        <p14:creationId xmlns:p14="http://schemas.microsoft.com/office/powerpoint/2010/main" val="164902925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ablet Horizontal">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1090875" y="2009659"/>
            <a:ext cx="13001354" cy="9688879"/>
          </a:xfrm>
          <a:noFill/>
        </p:spPr>
        <p:txBody>
          <a:bodyPr>
            <a:normAutofit/>
          </a:bodyPr>
          <a:lstStyle>
            <a:lvl1pPr marL="0" indent="0">
              <a:buNone/>
              <a:defRPr sz="2000">
                <a:latin typeface="Calibri Light"/>
                <a:cs typeface="Calibri Light"/>
              </a:defRPr>
            </a:lvl1pPr>
          </a:lstStyle>
          <a:p>
            <a:endParaRPr lang="en-US" dirty="0"/>
          </a:p>
        </p:txBody>
      </p:sp>
    </p:spTree>
    <p:extLst>
      <p:ext uri="{BB962C8B-B14F-4D97-AF65-F5344CB8AC3E}">
        <p14:creationId xmlns:p14="http://schemas.microsoft.com/office/powerpoint/2010/main" val="6361759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Laptop 02">
    <p:spTree>
      <p:nvGrpSpPr>
        <p:cNvPr id="1" name=""/>
        <p:cNvGrpSpPr/>
        <p:nvPr/>
      </p:nvGrpSpPr>
      <p:grpSpPr>
        <a:xfrm>
          <a:off x="0" y="0"/>
          <a:ext cx="0" cy="0"/>
          <a:chOff x="0" y="0"/>
          <a:chExt cx="0" cy="0"/>
        </a:xfrm>
      </p:grpSpPr>
      <p:sp>
        <p:nvSpPr>
          <p:cNvPr id="24" name="Picture Placeholder 9"/>
          <p:cNvSpPr>
            <a:spLocks noGrp="1"/>
          </p:cNvSpPr>
          <p:nvPr>
            <p:ph type="pic" sz="quarter" idx="11"/>
          </p:nvPr>
        </p:nvSpPr>
        <p:spPr>
          <a:xfrm>
            <a:off x="8368334" y="3668921"/>
            <a:ext cx="7607690" cy="4731613"/>
          </a:xfrm>
          <a:noFill/>
        </p:spPr>
        <p:txBody>
          <a:bodyPr>
            <a:normAutofit/>
          </a:bodyPr>
          <a:lstStyle>
            <a:lvl1pPr marL="0" indent="0">
              <a:buNone/>
              <a:defRPr sz="2100">
                <a:solidFill>
                  <a:schemeClr val="tx1">
                    <a:lumMod val="50000"/>
                    <a:lumOff val="50000"/>
                  </a:schemeClr>
                </a:solidFill>
              </a:defRPr>
            </a:lvl1pPr>
          </a:lstStyle>
          <a:p>
            <a:endParaRPr lang="en-US"/>
          </a:p>
        </p:txBody>
      </p:sp>
    </p:spTree>
    <p:extLst>
      <p:ext uri="{BB962C8B-B14F-4D97-AF65-F5344CB8AC3E}">
        <p14:creationId xmlns:p14="http://schemas.microsoft.com/office/powerpoint/2010/main" val="53033667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p:cNvSpPr>
          <p:nvPr>
            <p:ph type="pic" sz="quarter" idx="11"/>
          </p:nvPr>
        </p:nvSpPr>
        <p:spPr>
          <a:xfrm>
            <a:off x="13649078" y="3786899"/>
            <a:ext cx="4293721" cy="7158230"/>
          </a:xfrm>
        </p:spPr>
        <p:txBody>
          <a:bodyPr>
            <a:normAutofit/>
          </a:bodyPr>
          <a:lstStyle>
            <a:lvl1pPr marL="0" indent="0">
              <a:buNone/>
              <a:defRPr sz="2800"/>
            </a:lvl1pPr>
          </a:lstStyle>
          <a:p>
            <a:endParaRPr lang="en-US" dirty="0"/>
          </a:p>
        </p:txBody>
      </p:sp>
      <p:sp>
        <p:nvSpPr>
          <p:cNvPr id="17" name="Picture Placeholder 12"/>
          <p:cNvSpPr>
            <a:spLocks noGrp="1"/>
          </p:cNvSpPr>
          <p:nvPr>
            <p:ph type="pic" sz="quarter" idx="14"/>
          </p:nvPr>
        </p:nvSpPr>
        <p:spPr>
          <a:xfrm>
            <a:off x="9170684" y="3786899"/>
            <a:ext cx="4293721" cy="7158230"/>
          </a:xfrm>
        </p:spPr>
        <p:txBody>
          <a:bodyPr>
            <a:normAutofit/>
          </a:bodyPr>
          <a:lstStyle>
            <a:lvl1pPr marL="0" indent="0">
              <a:buNone/>
              <a:defRPr sz="2800"/>
            </a:lvl1pPr>
          </a:lstStyle>
          <a:p>
            <a:endParaRPr lang="en-US" dirty="0"/>
          </a:p>
        </p:txBody>
      </p:sp>
      <p:sp>
        <p:nvSpPr>
          <p:cNvPr id="19" name="Picture Placeholder 12"/>
          <p:cNvSpPr>
            <a:spLocks noGrp="1"/>
          </p:cNvSpPr>
          <p:nvPr>
            <p:ph type="pic" sz="quarter" idx="16"/>
          </p:nvPr>
        </p:nvSpPr>
        <p:spPr>
          <a:xfrm>
            <a:off x="18127471" y="3786899"/>
            <a:ext cx="4293721" cy="7158230"/>
          </a:xfrm>
        </p:spPr>
        <p:txBody>
          <a:bodyPr>
            <a:normAutofit/>
          </a:bodyPr>
          <a:lstStyle>
            <a:lvl1pPr marL="0" indent="0">
              <a:buNone/>
              <a:defRPr sz="2800"/>
            </a:lvl1pPr>
          </a:lstStyle>
          <a:p>
            <a:endParaRPr lang="en-US" dirty="0"/>
          </a:p>
        </p:txBody>
      </p:sp>
    </p:spTree>
    <p:extLst>
      <p:ext uri="{BB962C8B-B14F-4D97-AF65-F5344CB8AC3E}">
        <p14:creationId xmlns:p14="http://schemas.microsoft.com/office/powerpoint/2010/main" val="419393333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0"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9" name="Picture Placeholder 3"/>
          <p:cNvSpPr>
            <a:spLocks noGrp="1"/>
          </p:cNvSpPr>
          <p:nvPr>
            <p:ph type="pic" sz="quarter" idx="12"/>
          </p:nvPr>
        </p:nvSpPr>
        <p:spPr>
          <a:xfrm>
            <a:off x="0"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0" name="Picture Placeholder 3"/>
          <p:cNvSpPr>
            <a:spLocks noGrp="1"/>
          </p:cNvSpPr>
          <p:nvPr>
            <p:ph type="pic" sz="quarter" idx="13"/>
          </p:nvPr>
        </p:nvSpPr>
        <p:spPr>
          <a:xfrm>
            <a:off x="4073576"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2" name="Picture Placeholder 3"/>
          <p:cNvSpPr>
            <a:spLocks noGrp="1"/>
          </p:cNvSpPr>
          <p:nvPr>
            <p:ph type="pic" sz="quarter" idx="14"/>
          </p:nvPr>
        </p:nvSpPr>
        <p:spPr>
          <a:xfrm>
            <a:off x="4073576"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5" name="Picture Placeholder 3"/>
          <p:cNvSpPr>
            <a:spLocks noGrp="1"/>
          </p:cNvSpPr>
          <p:nvPr>
            <p:ph type="pic" sz="quarter" idx="17"/>
          </p:nvPr>
        </p:nvSpPr>
        <p:spPr>
          <a:xfrm>
            <a:off x="8140517"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6" name="Picture Placeholder 3"/>
          <p:cNvSpPr>
            <a:spLocks noGrp="1"/>
          </p:cNvSpPr>
          <p:nvPr>
            <p:ph type="pic" sz="quarter" idx="18"/>
          </p:nvPr>
        </p:nvSpPr>
        <p:spPr>
          <a:xfrm>
            <a:off x="8140517"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7" name="Picture Placeholder 3"/>
          <p:cNvSpPr>
            <a:spLocks noGrp="1"/>
          </p:cNvSpPr>
          <p:nvPr>
            <p:ph type="pic" sz="quarter" idx="19"/>
          </p:nvPr>
        </p:nvSpPr>
        <p:spPr>
          <a:xfrm>
            <a:off x="12214095"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9" name="Picture Placeholder 3"/>
          <p:cNvSpPr>
            <a:spLocks noGrp="1"/>
          </p:cNvSpPr>
          <p:nvPr>
            <p:ph type="pic" sz="quarter" idx="21"/>
          </p:nvPr>
        </p:nvSpPr>
        <p:spPr>
          <a:xfrm>
            <a:off x="12214095"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0" name="Picture Placeholder 3"/>
          <p:cNvSpPr>
            <a:spLocks noGrp="1"/>
          </p:cNvSpPr>
          <p:nvPr>
            <p:ph type="pic" sz="quarter" idx="22"/>
          </p:nvPr>
        </p:nvSpPr>
        <p:spPr>
          <a:xfrm>
            <a:off x="16274398"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1" name="Picture Placeholder 3"/>
          <p:cNvSpPr>
            <a:spLocks noGrp="1"/>
          </p:cNvSpPr>
          <p:nvPr>
            <p:ph type="pic" sz="quarter" idx="23"/>
          </p:nvPr>
        </p:nvSpPr>
        <p:spPr>
          <a:xfrm>
            <a:off x="16274398"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4" name="Picture Placeholder 3"/>
          <p:cNvSpPr>
            <a:spLocks noGrp="1"/>
          </p:cNvSpPr>
          <p:nvPr>
            <p:ph type="pic" sz="quarter" idx="26"/>
          </p:nvPr>
        </p:nvSpPr>
        <p:spPr>
          <a:xfrm>
            <a:off x="20347975"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5" name="Picture Placeholder 3"/>
          <p:cNvSpPr>
            <a:spLocks noGrp="1"/>
          </p:cNvSpPr>
          <p:nvPr>
            <p:ph type="pic" sz="quarter" idx="27"/>
          </p:nvPr>
        </p:nvSpPr>
        <p:spPr>
          <a:xfrm>
            <a:off x="20347975"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4" name="Picture Placeholder 3"/>
          <p:cNvSpPr>
            <a:spLocks noGrp="1"/>
          </p:cNvSpPr>
          <p:nvPr>
            <p:ph type="pic" sz="quarter" idx="28"/>
          </p:nvPr>
        </p:nvSpPr>
        <p:spPr>
          <a:xfrm>
            <a:off x="8140517"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18" name="Picture Placeholder 3"/>
          <p:cNvSpPr>
            <a:spLocks noGrp="1"/>
          </p:cNvSpPr>
          <p:nvPr>
            <p:ph type="pic" sz="quarter" idx="29"/>
          </p:nvPr>
        </p:nvSpPr>
        <p:spPr>
          <a:xfrm>
            <a:off x="0"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2" name="Picture Placeholder 3"/>
          <p:cNvSpPr>
            <a:spLocks noGrp="1"/>
          </p:cNvSpPr>
          <p:nvPr>
            <p:ph type="pic" sz="quarter" idx="30"/>
          </p:nvPr>
        </p:nvSpPr>
        <p:spPr>
          <a:xfrm>
            <a:off x="12214095" y="4572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3" name="Picture Placeholder 3"/>
          <p:cNvSpPr>
            <a:spLocks noGrp="1"/>
          </p:cNvSpPr>
          <p:nvPr>
            <p:ph type="pic" sz="quarter" idx="31"/>
          </p:nvPr>
        </p:nvSpPr>
        <p:spPr>
          <a:xfrm>
            <a:off x="20347975" y="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6" name="Picture Placeholder 3"/>
          <p:cNvSpPr>
            <a:spLocks noGrp="1"/>
          </p:cNvSpPr>
          <p:nvPr>
            <p:ph type="pic" sz="quarter" idx="32"/>
          </p:nvPr>
        </p:nvSpPr>
        <p:spPr>
          <a:xfrm>
            <a:off x="16281036"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
        <p:nvSpPr>
          <p:cNvPr id="27" name="Picture Placeholder 3"/>
          <p:cNvSpPr>
            <a:spLocks noGrp="1"/>
          </p:cNvSpPr>
          <p:nvPr>
            <p:ph type="pic" sz="quarter" idx="33"/>
          </p:nvPr>
        </p:nvSpPr>
        <p:spPr>
          <a:xfrm>
            <a:off x="4066941" y="9144000"/>
            <a:ext cx="4066941" cy="4572000"/>
          </a:xfrm>
        </p:spPr>
        <p:txBody>
          <a:bodyPr/>
          <a:lstStyle>
            <a:lvl1pPr marL="0" indent="0">
              <a:buNone/>
              <a:defRPr sz="2400">
                <a:solidFill>
                  <a:schemeClr val="tx1"/>
                </a:solidFill>
                <a:latin typeface="Lato Light"/>
                <a:cs typeface="Lato Light"/>
              </a:defRPr>
            </a:lvl1pPr>
          </a:lstStyle>
          <a:p>
            <a:endParaRPr lang="id-ID" dirty="0"/>
          </a:p>
        </p:txBody>
      </p:sp>
    </p:spTree>
    <p:extLst>
      <p:ext uri="{BB962C8B-B14F-4D97-AF65-F5344CB8AC3E}">
        <p14:creationId xmlns:p14="http://schemas.microsoft.com/office/powerpoint/2010/main" val="219163400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4 Images">
    <p:spTree>
      <p:nvGrpSpPr>
        <p:cNvPr id="1" name=""/>
        <p:cNvGrpSpPr/>
        <p:nvPr/>
      </p:nvGrpSpPr>
      <p:grpSpPr>
        <a:xfrm>
          <a:off x="0" y="0"/>
          <a:ext cx="0" cy="0"/>
          <a:chOff x="0" y="0"/>
          <a:chExt cx="0" cy="0"/>
        </a:xfrm>
      </p:grpSpPr>
      <p:sp>
        <p:nvSpPr>
          <p:cNvPr id="10" name="Picture Placeholder 13"/>
          <p:cNvSpPr>
            <a:spLocks noGrp="1"/>
          </p:cNvSpPr>
          <p:nvPr>
            <p:ph type="pic" sz="quarter" idx="13"/>
          </p:nvPr>
        </p:nvSpPr>
        <p:spPr>
          <a:xfrm>
            <a:off x="0" y="3245560"/>
            <a:ext cx="6094413" cy="4713111"/>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11" name="Picture Placeholder 13"/>
          <p:cNvSpPr>
            <a:spLocks noGrp="1"/>
          </p:cNvSpPr>
          <p:nvPr>
            <p:ph type="pic" sz="quarter" idx="14"/>
          </p:nvPr>
        </p:nvSpPr>
        <p:spPr>
          <a:xfrm>
            <a:off x="6094413" y="3245560"/>
            <a:ext cx="6094413" cy="4713111"/>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12" name="Picture Placeholder 13"/>
          <p:cNvSpPr>
            <a:spLocks noGrp="1"/>
          </p:cNvSpPr>
          <p:nvPr>
            <p:ph type="pic" sz="quarter" idx="15"/>
          </p:nvPr>
        </p:nvSpPr>
        <p:spPr>
          <a:xfrm>
            <a:off x="12188824" y="3245560"/>
            <a:ext cx="6094413" cy="4713111"/>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13" name="Picture Placeholder 13"/>
          <p:cNvSpPr>
            <a:spLocks noGrp="1"/>
          </p:cNvSpPr>
          <p:nvPr>
            <p:ph type="pic" sz="quarter" idx="16"/>
          </p:nvPr>
        </p:nvSpPr>
        <p:spPr>
          <a:xfrm>
            <a:off x="18283237" y="3245560"/>
            <a:ext cx="6094413" cy="4713111"/>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81106947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9549088"/>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4 Images">
    <p:spTree>
      <p:nvGrpSpPr>
        <p:cNvPr id="1" name=""/>
        <p:cNvGrpSpPr/>
        <p:nvPr/>
      </p:nvGrpSpPr>
      <p:grpSpPr>
        <a:xfrm>
          <a:off x="0" y="0"/>
          <a:ext cx="0" cy="0"/>
          <a:chOff x="0" y="0"/>
          <a:chExt cx="0" cy="0"/>
        </a:xfrm>
      </p:grpSpPr>
      <p:sp>
        <p:nvSpPr>
          <p:cNvPr id="46" name="Picture Placeholder 13"/>
          <p:cNvSpPr>
            <a:spLocks noGrp="1"/>
          </p:cNvSpPr>
          <p:nvPr>
            <p:ph type="pic" sz="quarter" idx="13"/>
          </p:nvPr>
        </p:nvSpPr>
        <p:spPr>
          <a:xfrm>
            <a:off x="0"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47" name="Picture Placeholder 13"/>
          <p:cNvSpPr>
            <a:spLocks noGrp="1"/>
          </p:cNvSpPr>
          <p:nvPr>
            <p:ph type="pic" sz="quarter" idx="14"/>
          </p:nvPr>
        </p:nvSpPr>
        <p:spPr>
          <a:xfrm>
            <a:off x="3481911"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48" name="Picture Placeholder 13"/>
          <p:cNvSpPr>
            <a:spLocks noGrp="1"/>
          </p:cNvSpPr>
          <p:nvPr>
            <p:ph type="pic" sz="quarter" idx="15"/>
          </p:nvPr>
        </p:nvSpPr>
        <p:spPr>
          <a:xfrm>
            <a:off x="6979424"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49" name="Picture Placeholder 13"/>
          <p:cNvSpPr>
            <a:spLocks noGrp="1"/>
          </p:cNvSpPr>
          <p:nvPr>
            <p:ph type="pic" sz="quarter" idx="16"/>
          </p:nvPr>
        </p:nvSpPr>
        <p:spPr>
          <a:xfrm>
            <a:off x="10461335"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0" name="Picture Placeholder 13"/>
          <p:cNvSpPr>
            <a:spLocks noGrp="1"/>
          </p:cNvSpPr>
          <p:nvPr>
            <p:ph type="pic" sz="quarter" idx="17"/>
          </p:nvPr>
        </p:nvSpPr>
        <p:spPr>
          <a:xfrm>
            <a:off x="13984521"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1" name="Picture Placeholder 13"/>
          <p:cNvSpPr>
            <a:spLocks noGrp="1"/>
          </p:cNvSpPr>
          <p:nvPr>
            <p:ph type="pic" sz="quarter" idx="18"/>
          </p:nvPr>
        </p:nvSpPr>
        <p:spPr>
          <a:xfrm>
            <a:off x="17482034"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2" name="Picture Placeholder 13"/>
          <p:cNvSpPr>
            <a:spLocks noGrp="1"/>
          </p:cNvSpPr>
          <p:nvPr>
            <p:ph type="pic" sz="quarter" idx="19"/>
          </p:nvPr>
        </p:nvSpPr>
        <p:spPr>
          <a:xfrm>
            <a:off x="20963945" y="6766812"/>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3" name="Picture Placeholder 13"/>
          <p:cNvSpPr>
            <a:spLocks noGrp="1"/>
          </p:cNvSpPr>
          <p:nvPr>
            <p:ph type="pic" sz="quarter" idx="20"/>
          </p:nvPr>
        </p:nvSpPr>
        <p:spPr>
          <a:xfrm>
            <a:off x="0"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4" name="Picture Placeholder 13"/>
          <p:cNvSpPr>
            <a:spLocks noGrp="1"/>
          </p:cNvSpPr>
          <p:nvPr>
            <p:ph type="pic" sz="quarter" idx="21"/>
          </p:nvPr>
        </p:nvSpPr>
        <p:spPr>
          <a:xfrm>
            <a:off x="3481911"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5" name="Picture Placeholder 13"/>
          <p:cNvSpPr>
            <a:spLocks noGrp="1"/>
          </p:cNvSpPr>
          <p:nvPr>
            <p:ph type="pic" sz="quarter" idx="22"/>
          </p:nvPr>
        </p:nvSpPr>
        <p:spPr>
          <a:xfrm>
            <a:off x="6979424"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6" name="Picture Placeholder 13"/>
          <p:cNvSpPr>
            <a:spLocks noGrp="1"/>
          </p:cNvSpPr>
          <p:nvPr>
            <p:ph type="pic" sz="quarter" idx="23"/>
          </p:nvPr>
        </p:nvSpPr>
        <p:spPr>
          <a:xfrm>
            <a:off x="10461335"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7" name="Picture Placeholder 13"/>
          <p:cNvSpPr>
            <a:spLocks noGrp="1"/>
          </p:cNvSpPr>
          <p:nvPr>
            <p:ph type="pic" sz="quarter" idx="24"/>
          </p:nvPr>
        </p:nvSpPr>
        <p:spPr>
          <a:xfrm>
            <a:off x="13984521"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8" name="Picture Placeholder 13"/>
          <p:cNvSpPr>
            <a:spLocks noGrp="1"/>
          </p:cNvSpPr>
          <p:nvPr>
            <p:ph type="pic" sz="quarter" idx="25"/>
          </p:nvPr>
        </p:nvSpPr>
        <p:spPr>
          <a:xfrm>
            <a:off x="17482034"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
        <p:nvSpPr>
          <p:cNvPr id="59" name="Picture Placeholder 13"/>
          <p:cNvSpPr>
            <a:spLocks noGrp="1"/>
          </p:cNvSpPr>
          <p:nvPr>
            <p:ph type="pic" sz="quarter" idx="26"/>
          </p:nvPr>
        </p:nvSpPr>
        <p:spPr>
          <a:xfrm>
            <a:off x="20963945" y="10301234"/>
            <a:ext cx="3410712" cy="3429000"/>
          </a:xfrm>
          <a:effectLst/>
        </p:spPr>
        <p:txBody>
          <a:bodyPr>
            <a:normAutofit/>
          </a:bodyPr>
          <a:lstStyle>
            <a:lvl1pPr marL="0" indent="0">
              <a:buNone/>
              <a:defRPr sz="36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82628327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 Image">
    <p:spTree>
      <p:nvGrpSpPr>
        <p:cNvPr id="1" name=""/>
        <p:cNvGrpSpPr/>
        <p:nvPr/>
      </p:nvGrpSpPr>
      <p:grpSpPr>
        <a:xfrm>
          <a:off x="0" y="0"/>
          <a:ext cx="0" cy="0"/>
          <a:chOff x="0" y="0"/>
          <a:chExt cx="0" cy="0"/>
        </a:xfrm>
      </p:grpSpPr>
      <p:sp>
        <p:nvSpPr>
          <p:cNvPr id="5" name="Picture Placeholder 13"/>
          <p:cNvSpPr>
            <a:spLocks noGrp="1"/>
          </p:cNvSpPr>
          <p:nvPr>
            <p:ph type="pic" sz="quarter" idx="13"/>
          </p:nvPr>
        </p:nvSpPr>
        <p:spPr>
          <a:xfrm>
            <a:off x="12667862" y="3084514"/>
            <a:ext cx="10052051" cy="8462763"/>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2149680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 Image v2">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28222"/>
            <a:ext cx="10529888" cy="13913556"/>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55208886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2218278" y="3606800"/>
            <a:ext cx="4266089" cy="4267200"/>
          </a:xfrm>
          <a:prstGeom prst="ellipse">
            <a:avLst/>
          </a:prstGeom>
        </p:spPr>
        <p:txBody>
          <a:bodyPr>
            <a:normAutofit/>
          </a:bodyPr>
          <a:lstStyle>
            <a:lvl1pPr>
              <a:defRPr sz="3200"/>
            </a:lvl1pPr>
          </a:lstStyle>
          <a:p>
            <a:endParaRPr lang="en-US"/>
          </a:p>
        </p:txBody>
      </p:sp>
      <p:sp>
        <p:nvSpPr>
          <p:cNvPr id="18" name="Picture Placeholder 22"/>
          <p:cNvSpPr>
            <a:spLocks noGrp="1"/>
          </p:cNvSpPr>
          <p:nvPr>
            <p:ph type="pic" sz="quarter" idx="16"/>
          </p:nvPr>
        </p:nvSpPr>
        <p:spPr>
          <a:xfrm>
            <a:off x="7313295" y="3606800"/>
            <a:ext cx="4266089" cy="4267200"/>
          </a:xfrm>
          <a:prstGeom prst="ellipse">
            <a:avLst/>
          </a:prstGeom>
        </p:spPr>
        <p:txBody>
          <a:bodyPr>
            <a:normAutofit/>
          </a:bodyPr>
          <a:lstStyle>
            <a:lvl1pPr>
              <a:defRPr sz="3200"/>
            </a:lvl1pPr>
          </a:lstStyle>
          <a:p>
            <a:endParaRPr lang="en-US"/>
          </a:p>
        </p:txBody>
      </p:sp>
      <p:sp>
        <p:nvSpPr>
          <p:cNvPr id="19" name="Picture Placeholder 22"/>
          <p:cNvSpPr>
            <a:spLocks noGrp="1"/>
          </p:cNvSpPr>
          <p:nvPr>
            <p:ph type="pic" sz="quarter" idx="17"/>
          </p:nvPr>
        </p:nvSpPr>
        <p:spPr>
          <a:xfrm>
            <a:off x="12188825" y="3606800"/>
            <a:ext cx="4266089" cy="4267200"/>
          </a:xfrm>
          <a:prstGeom prst="ellipse">
            <a:avLst/>
          </a:prstGeom>
        </p:spPr>
        <p:txBody>
          <a:bodyPr>
            <a:normAutofit/>
          </a:bodyPr>
          <a:lstStyle>
            <a:lvl1pPr>
              <a:defRPr sz="3200"/>
            </a:lvl1pPr>
          </a:lstStyle>
          <a:p>
            <a:endParaRPr lang="en-US"/>
          </a:p>
        </p:txBody>
      </p:sp>
      <p:sp>
        <p:nvSpPr>
          <p:cNvPr id="20" name="Picture Placeholder 22"/>
          <p:cNvSpPr>
            <a:spLocks noGrp="1"/>
          </p:cNvSpPr>
          <p:nvPr>
            <p:ph type="pic" sz="quarter" idx="18"/>
          </p:nvPr>
        </p:nvSpPr>
        <p:spPr>
          <a:xfrm>
            <a:off x="17064355" y="3606800"/>
            <a:ext cx="4266089" cy="4267200"/>
          </a:xfrm>
          <a:prstGeom prst="ellipse">
            <a:avLst/>
          </a:prstGeom>
        </p:spPr>
        <p:txBody>
          <a:bodyPr>
            <a:normAutofit/>
          </a:bodyPr>
          <a:lstStyle>
            <a:lvl1pPr>
              <a:defRPr sz="3200"/>
            </a:lvl1pPr>
          </a:lstStyle>
          <a:p>
            <a:endParaRPr lang="en-US"/>
          </a:p>
        </p:txBody>
      </p:sp>
    </p:spTree>
    <p:extLst>
      <p:ext uri="{BB962C8B-B14F-4D97-AF65-F5344CB8AC3E}">
        <p14:creationId xmlns:p14="http://schemas.microsoft.com/office/powerpoint/2010/main" val="96472191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Individual of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2174505" y="3200400"/>
            <a:ext cx="6330239" cy="6331888"/>
          </a:xfrm>
          <a:prstGeom prst="ellipse">
            <a:avLst/>
          </a:prstGeom>
        </p:spPr>
        <p:txBody>
          <a:bodyPr>
            <a:normAutofit/>
          </a:bodyPr>
          <a:lstStyle>
            <a:lvl1pPr>
              <a:defRPr sz="3200"/>
            </a:lvl1pPr>
          </a:lstStyle>
          <a:p>
            <a:endParaRPr lang="en-US"/>
          </a:p>
        </p:txBody>
      </p:sp>
    </p:spTree>
    <p:extLst>
      <p:ext uri="{BB962C8B-B14F-4D97-AF65-F5344CB8AC3E}">
        <p14:creationId xmlns:p14="http://schemas.microsoft.com/office/powerpoint/2010/main" val="221006552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0" y="0"/>
            <a:ext cx="13565281" cy="13716000"/>
          </a:xfrm>
          <a:ln>
            <a:noFill/>
          </a:ln>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80890947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30" Type="http://schemas.openxmlformats.org/officeDocument/2006/relationships/slideLayout" Target="../slideLayouts/slideLayout30.xml"/><Relationship Id="rId31"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2" name="TextBox 11"/>
          <p:cNvSpPr txBox="1"/>
          <p:nvPr userDrawn="1"/>
        </p:nvSpPr>
        <p:spPr>
          <a:xfrm>
            <a:off x="22679234" y="818652"/>
            <a:ext cx="738273" cy="553961"/>
          </a:xfrm>
          <a:prstGeom prst="rect">
            <a:avLst/>
          </a:prstGeom>
          <a:noFill/>
        </p:spPr>
        <p:txBody>
          <a:bodyPr wrap="none" lIns="182843" tIns="91422" rIns="182843" bIns="91422" rtlCol="0">
            <a:spAutoFit/>
          </a:bodyPr>
          <a:lstStyle/>
          <a:p>
            <a:pPr algn="ctr"/>
            <a:fld id="{260E2A6B-A809-4840-BF14-8648BC0BDF87}" type="slidenum">
              <a:rPr lang="id-ID" sz="2400" b="1" smtClean="0">
                <a:solidFill>
                  <a:schemeClr val="tx1"/>
                </a:solidFill>
                <a:latin typeface="Lato Light"/>
                <a:cs typeface="Lato Light"/>
              </a:rPr>
              <a:pPr algn="ctr"/>
              <a:t>‹#›</a:t>
            </a:fld>
            <a:endParaRPr lang="id-ID" sz="2400" dirty="0">
              <a:solidFill>
                <a:schemeClr val="tx1"/>
              </a:solidFill>
              <a:latin typeface="Lato Light"/>
              <a:cs typeface="Lato Light"/>
            </a:endParaRPr>
          </a:p>
        </p:txBody>
      </p:sp>
      <p:sp>
        <p:nvSpPr>
          <p:cNvPr id="14" name="Oval 13"/>
          <p:cNvSpPr/>
          <p:nvPr userDrawn="1"/>
        </p:nvSpPr>
        <p:spPr>
          <a:xfrm>
            <a:off x="22708637" y="751014"/>
            <a:ext cx="687533" cy="687533"/>
          </a:xfrm>
          <a:prstGeom prst="ellipse">
            <a:avLst/>
          </a:prstGeom>
          <a:noFill/>
          <a:ln w="127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400" dirty="0">
              <a:solidFill>
                <a:schemeClr val="tx1"/>
              </a:solidFill>
              <a:latin typeface="Lato Light"/>
              <a:cs typeface="Lato Light"/>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7" r:id="rId1"/>
    <p:sldLayoutId id="2147483752" r:id="rId2"/>
    <p:sldLayoutId id="2147483968" r:id="rId3"/>
    <p:sldLayoutId id="2147483969" r:id="rId4"/>
    <p:sldLayoutId id="2147483753" r:id="rId5"/>
    <p:sldLayoutId id="2147483818" r:id="rId6"/>
    <p:sldLayoutId id="2147483970" r:id="rId7"/>
    <p:sldLayoutId id="2147483971" r:id="rId8"/>
    <p:sldLayoutId id="2147483821" r:id="rId9"/>
    <p:sldLayoutId id="2147483819" r:id="rId10"/>
    <p:sldLayoutId id="2147483991" r:id="rId11"/>
    <p:sldLayoutId id="2147483974" r:id="rId12"/>
    <p:sldLayoutId id="2147483978" r:id="rId13"/>
    <p:sldLayoutId id="2147483972" r:id="rId14"/>
    <p:sldLayoutId id="2147483986" r:id="rId15"/>
    <p:sldLayoutId id="2147483989" r:id="rId16"/>
    <p:sldLayoutId id="2147483990" r:id="rId17"/>
    <p:sldLayoutId id="2147483766" r:id="rId18"/>
    <p:sldLayoutId id="2147483834" r:id="rId19"/>
    <p:sldLayoutId id="2147483873" r:id="rId20"/>
    <p:sldLayoutId id="2147483939" r:id="rId21"/>
    <p:sldLayoutId id="2147483942" r:id="rId22"/>
    <p:sldLayoutId id="2147483949" r:id="rId23"/>
    <p:sldLayoutId id="2147483973" r:id="rId24"/>
    <p:sldLayoutId id="2147483976" r:id="rId25"/>
    <p:sldLayoutId id="2147483979" r:id="rId26"/>
    <p:sldLayoutId id="2147483977" r:id="rId27"/>
    <p:sldLayoutId id="2147483987" r:id="rId28"/>
    <p:sldLayoutId id="2147483988" r:id="rId29"/>
    <p:sldLayoutId id="2147483992" r:id="rId30"/>
  </p:sldLayoutIdLst>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a:ea typeface="+mj-ea"/>
          <a:cs typeface="Lato Light"/>
        </a:defRPr>
      </a:lvl1pPr>
    </p:titleStyle>
    <p:body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 Id="rId3" Type="http://schemas.openxmlformats.org/officeDocument/2006/relationships/image" Target="../media/image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image" Target="../media/image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image" Target="../media/image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4.jpg"/><Relationship Id="rId3" Type="http://schemas.openxmlformats.org/officeDocument/2006/relationships/image" Target="../media/image3.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xml"/></Relationships>
</file>

<file path=ppt/slides/_rels/slide34.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7.png"/><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image" Target="../media/image8.png"/><Relationship Id="rId3" Type="http://schemas.openxmlformats.org/officeDocument/2006/relationships/image" Target="../media/image9.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image" Target="../media/image8.png"/><Relationship Id="rId3" Type="http://schemas.openxmlformats.org/officeDocument/2006/relationships/image" Target="../media/image9.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image" Target="../media/image10.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chart" Target="../charts/chart3.xml"/><Relationship Id="rId5" Type="http://schemas.openxmlformats.org/officeDocument/2006/relationships/chart" Target="../charts/chart4.xml"/><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5.xml"/></Relationships>
</file>

<file path=ppt/slides/_rels/slide47.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5" Type="http://schemas.openxmlformats.org/officeDocument/2006/relationships/chart" Target="../charts/chart9.xml"/><Relationship Id="rId1" Type="http://schemas.openxmlformats.org/officeDocument/2006/relationships/slideLayout" Target="../slideLayouts/slideLayout1.xml"/><Relationship Id="rId2" Type="http://schemas.openxmlformats.org/officeDocument/2006/relationships/chart" Target="../charts/char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chart" Target="../charts/char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4.xml"/><Relationship Id="rId3" Type="http://schemas.openxmlformats.org/officeDocument/2006/relationships/chart" Target="../charts/chart1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11.jpeg"/><Relationship Id="rId3" Type="http://schemas.microsoft.com/office/2007/relationships/hdphoto" Target="../media/hdphoto1.wdp"/></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chart" Target="../charts/chart19.xml"/><Relationship Id="rId4" Type="http://schemas.openxmlformats.org/officeDocument/2006/relationships/chart" Target="../charts/chart20.xml"/><Relationship Id="rId1" Type="http://schemas.openxmlformats.org/officeDocument/2006/relationships/slideLayout" Target="../slideLayouts/slideLayout1.xml"/><Relationship Id="rId2" Type="http://schemas.openxmlformats.org/officeDocument/2006/relationships/chart" Target="../charts/chart1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descr="shutterstock_192420545.jpg"/>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0656" b="10656"/>
          <a:stretch>
            <a:fillRect/>
          </a:stretch>
        </p:blipFill>
        <p:spPr/>
      </p:pic>
      <p:sp>
        <p:nvSpPr>
          <p:cNvPr id="7" name="Rectangle 6"/>
          <p:cNvSpPr/>
          <p:nvPr/>
        </p:nvSpPr>
        <p:spPr>
          <a:xfrm>
            <a:off x="-3176" y="0"/>
            <a:ext cx="24380826" cy="13716000"/>
          </a:xfrm>
          <a:prstGeom prst="rect">
            <a:avLst/>
          </a:prstGeom>
          <a:gradFill flip="none" rotWithShape="1">
            <a:gsLst>
              <a:gs pos="0">
                <a:schemeClr val="accent1">
                  <a:alpha val="88000"/>
                </a:schemeClr>
              </a:gs>
              <a:gs pos="100000">
                <a:schemeClr val="accent3">
                  <a:alpha val="88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 name="TextBox 10"/>
          <p:cNvSpPr txBox="1"/>
          <p:nvPr/>
        </p:nvSpPr>
        <p:spPr>
          <a:xfrm>
            <a:off x="4941139" y="4833630"/>
            <a:ext cx="14492206" cy="2644314"/>
          </a:xfrm>
          <a:prstGeom prst="rect">
            <a:avLst/>
          </a:prstGeom>
          <a:noFill/>
        </p:spPr>
        <p:txBody>
          <a:bodyPr wrap="none" rtlCol="0">
            <a:spAutoFit/>
          </a:bodyPr>
          <a:lstStyle/>
          <a:p>
            <a:pPr algn="ctr">
              <a:lnSpc>
                <a:spcPct val="80000"/>
              </a:lnSpc>
            </a:pPr>
            <a:r>
              <a:rPr lang="en-US" sz="19900" b="1" dirty="0" smtClean="0">
                <a:solidFill>
                  <a:schemeClr val="bg1"/>
                </a:solidFill>
                <a:latin typeface="Arvo"/>
                <a:cs typeface="Arvo"/>
              </a:rPr>
              <a:t>Landmark</a:t>
            </a:r>
          </a:p>
        </p:txBody>
      </p:sp>
      <p:sp>
        <p:nvSpPr>
          <p:cNvPr id="8" name="TextBox 7"/>
          <p:cNvSpPr txBox="1"/>
          <p:nvPr/>
        </p:nvSpPr>
        <p:spPr>
          <a:xfrm>
            <a:off x="8791958" y="7217221"/>
            <a:ext cx="6836288" cy="784830"/>
          </a:xfrm>
          <a:prstGeom prst="rect">
            <a:avLst/>
          </a:prstGeom>
          <a:noFill/>
        </p:spPr>
        <p:txBody>
          <a:bodyPr wrap="none" rtlCol="0">
            <a:spAutoFit/>
          </a:bodyPr>
          <a:lstStyle/>
          <a:p>
            <a:pPr algn="ctr">
              <a:lnSpc>
                <a:spcPct val="80000"/>
              </a:lnSpc>
            </a:pPr>
            <a:r>
              <a:rPr lang="en-US" sz="5400" dirty="0" smtClean="0">
                <a:solidFill>
                  <a:schemeClr val="bg1"/>
                </a:solidFill>
                <a:latin typeface="Lato Light"/>
                <a:cs typeface="Lato Light"/>
              </a:rPr>
              <a:t>Presentation Template</a:t>
            </a:r>
          </a:p>
        </p:txBody>
      </p:sp>
      <p:grpSp>
        <p:nvGrpSpPr>
          <p:cNvPr id="5" name="Group 4"/>
          <p:cNvGrpSpPr/>
          <p:nvPr/>
        </p:nvGrpSpPr>
        <p:grpSpPr>
          <a:xfrm>
            <a:off x="11582639" y="8277886"/>
            <a:ext cx="1253536" cy="362071"/>
            <a:chOff x="11218659" y="8183743"/>
            <a:chExt cx="2687067" cy="776133"/>
          </a:xfrm>
        </p:grpSpPr>
        <p:sp>
          <p:nvSpPr>
            <p:cNvPr id="4" name="Oval 3"/>
            <p:cNvSpPr/>
            <p:nvPr/>
          </p:nvSpPr>
          <p:spPr>
            <a:xfrm>
              <a:off x="11218659"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12188825"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Oval 9"/>
            <p:cNvSpPr/>
            <p:nvPr/>
          </p:nvSpPr>
          <p:spPr>
            <a:xfrm>
              <a:off x="13129593"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8895684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800900" y="2315585"/>
            <a:ext cx="20647025" cy="9556423"/>
          </a:xfrm>
          <a:prstGeom prst="rect">
            <a:avLst/>
          </a:prstGeom>
        </p:spPr>
        <p:txBody>
          <a:bodyPr numCol="2" spcCol="548640">
            <a:spAutoFit/>
          </a:bodyPr>
          <a:lstStyle/>
          <a:p>
            <a:pPr algn="just">
              <a:lnSpc>
                <a:spcPct val="140000"/>
              </a:lnSpc>
            </a:pPr>
            <a:r>
              <a:rPr lang="en-US" sz="29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900" dirty="0"/>
              <a:t>Because companies are legal persons, they also may associate and register themselves as companies – often known as a corporate group. When the company closes it may need a "death certificate" to avoid further legal </a:t>
            </a:r>
            <a:r>
              <a:rPr lang="en-US" sz="2900" dirty="0" err="1"/>
              <a:t>obligations.A</a:t>
            </a:r>
            <a:r>
              <a:rPr lang="en-US" sz="2900"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8084745" y="956606"/>
            <a:ext cx="820819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Two Columns Text Sample</a:t>
            </a:r>
          </a:p>
        </p:txBody>
      </p:sp>
      <p:sp>
        <p:nvSpPr>
          <p:cNvPr id="6" name="Rectangle 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184321918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845504" y="2315585"/>
            <a:ext cx="20647025" cy="10181212"/>
          </a:xfrm>
          <a:prstGeom prst="rect">
            <a:avLst/>
          </a:prstGeom>
        </p:spPr>
        <p:txBody>
          <a:bodyPr numCol="3" spcCol="548640">
            <a:spAutoFit/>
          </a:bodyPr>
          <a:lstStyle/>
          <a:p>
            <a:pPr algn="just">
              <a:lnSpc>
                <a:spcPct val="140000"/>
              </a:lnSpc>
            </a:pPr>
            <a:r>
              <a:rPr lang="en-US" sz="29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900" dirty="0"/>
              <a:t>Because companies are legal persons, they also may associate and register themselves as companies – often known as a corporate group. When the company closes it may need a "death certificate" to avoid further legal </a:t>
            </a:r>
            <a:r>
              <a:rPr lang="en-US" sz="2900" dirty="0" err="1"/>
              <a:t>obligations.A</a:t>
            </a:r>
            <a:r>
              <a:rPr lang="en-US" sz="2900"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7813037" y="956606"/>
            <a:ext cx="8751614"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Columns Text Sample</a:t>
            </a:r>
          </a:p>
        </p:txBody>
      </p:sp>
      <p:sp>
        <p:nvSpPr>
          <p:cNvPr id="6" name="Rectangle 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129347204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656556" y="2921827"/>
            <a:ext cx="21067713" cy="9479737"/>
          </a:xfrm>
          <a:prstGeom prst="rect">
            <a:avLst/>
          </a:prstGeom>
        </p:spPr>
        <p:txBody>
          <a:bodyPr wrap="square">
            <a:spAutoFit/>
          </a:bodyPr>
          <a:lstStyle/>
          <a:p>
            <a:pPr marL="571500" indent="-571500">
              <a:lnSpc>
                <a:spcPct val="130000"/>
              </a:lnSpc>
              <a:buFont typeface="Wingdings" charset="2"/>
              <a:buChar char="§"/>
            </a:pPr>
            <a:r>
              <a:rPr lang="en-US" sz="3600" dirty="0" smtClean="0"/>
              <a:t>Write here an Important Title</a:t>
            </a:r>
            <a:endParaRPr lang="en-US" sz="3600" dirty="0"/>
          </a:p>
          <a:p>
            <a:pPr>
              <a:lnSpc>
                <a:spcPct val="130000"/>
              </a:lnSpc>
            </a:pPr>
            <a:r>
              <a:rPr lang="en-US" sz="2900" dirty="0"/>
              <a:t>A company is an association or collection of individuals, whether natural persons, legal persons, or a mixture of both. Company members share a common purpose and unite in order to focus their </a:t>
            </a:r>
            <a:endParaRPr lang="en-US" sz="2900" dirty="0" smtClean="0"/>
          </a:p>
          <a:p>
            <a:pPr marL="571500" indent="-571500">
              <a:lnSpc>
                <a:spcPct val="130000"/>
              </a:lnSpc>
              <a:buFont typeface="Wingdings" charset="2"/>
              <a:buChar char="§"/>
            </a:pPr>
            <a:r>
              <a:rPr lang="en-US" sz="3600" dirty="0"/>
              <a:t>Write here an Important Title</a:t>
            </a:r>
          </a:p>
          <a:p>
            <a:pPr>
              <a:lnSpc>
                <a:spcPct val="130000"/>
              </a:lnSpc>
            </a:pPr>
            <a:r>
              <a:rPr lang="en-US" sz="2900" dirty="0"/>
              <a:t>A company is an association or collection of individuals, whether natural persons, legal persons, or a mixture of both. Company members share a common purpose and unite in order to focus their </a:t>
            </a:r>
            <a:endParaRPr lang="en-US" sz="2900" dirty="0" smtClean="0"/>
          </a:p>
          <a:p>
            <a:pPr marL="571500" indent="-571500">
              <a:lnSpc>
                <a:spcPct val="130000"/>
              </a:lnSpc>
              <a:buFont typeface="Wingdings" charset="2"/>
              <a:buChar char="§"/>
            </a:pPr>
            <a:r>
              <a:rPr lang="en-US" sz="3600" dirty="0"/>
              <a:t>Write here an Important Title</a:t>
            </a:r>
          </a:p>
          <a:p>
            <a:pPr>
              <a:lnSpc>
                <a:spcPct val="130000"/>
              </a:lnSpc>
            </a:pPr>
            <a:r>
              <a:rPr lang="en-US" sz="2900" dirty="0"/>
              <a:t>A company is an association or collection of individuals, whether natural persons, legal persons, or a mixture of both. Company members share a common purpose and unite in order to focus their </a:t>
            </a:r>
            <a:endParaRPr lang="en-US" sz="2900" dirty="0" smtClean="0"/>
          </a:p>
          <a:p>
            <a:pPr marL="571500" indent="-571500">
              <a:lnSpc>
                <a:spcPct val="130000"/>
              </a:lnSpc>
              <a:buFont typeface="Wingdings" charset="2"/>
              <a:buChar char="§"/>
            </a:pPr>
            <a:r>
              <a:rPr lang="en-US" sz="3600" dirty="0"/>
              <a:t>Write here an Important Title</a:t>
            </a:r>
          </a:p>
          <a:p>
            <a:pPr>
              <a:lnSpc>
                <a:spcPct val="130000"/>
              </a:lnSpc>
            </a:pPr>
            <a:r>
              <a:rPr lang="en-US" sz="2900" dirty="0"/>
              <a:t>A company is an association or collection of individuals, whether natural persons, legal persons, or a mixture of both. Company members share a common purpose and unite in order to focus their </a:t>
            </a:r>
          </a:p>
        </p:txBody>
      </p:sp>
      <p:sp>
        <p:nvSpPr>
          <p:cNvPr id="5" name="TextBox 4"/>
          <p:cNvSpPr txBox="1"/>
          <p:nvPr/>
        </p:nvSpPr>
        <p:spPr>
          <a:xfrm>
            <a:off x="8281016" y="956606"/>
            <a:ext cx="781566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Bulleted List Text Sample</a:t>
            </a:r>
          </a:p>
        </p:txBody>
      </p:sp>
      <p:sp>
        <p:nvSpPr>
          <p:cNvPr id="6" name="Rectangle 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72163061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Straight Connector 53"/>
          <p:cNvCxnSpPr/>
          <p:nvPr/>
        </p:nvCxnSpPr>
        <p:spPr>
          <a:xfrm>
            <a:off x="3753999" y="6848655"/>
            <a:ext cx="0" cy="104597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p:nvPr/>
        </p:nvCxnSpPr>
        <p:spPr>
          <a:xfrm>
            <a:off x="8020025" y="6848655"/>
            <a:ext cx="0" cy="104597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a:off x="16331133" y="6848655"/>
            <a:ext cx="0" cy="104597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p:nvPr/>
        </p:nvCxnSpPr>
        <p:spPr>
          <a:xfrm>
            <a:off x="20594993" y="6848655"/>
            <a:ext cx="0" cy="104597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p:nvCxnSpPr>
        <p:spPr>
          <a:xfrm>
            <a:off x="12187265" y="6300126"/>
            <a:ext cx="0" cy="1594507"/>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p:nvCxnSpPr>
        <p:spPr>
          <a:xfrm>
            <a:off x="3753999" y="6848655"/>
            <a:ext cx="16840994"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3" name="Oval 22"/>
          <p:cNvSpPr/>
          <p:nvPr/>
        </p:nvSpPr>
        <p:spPr>
          <a:xfrm>
            <a:off x="10550362" y="3130456"/>
            <a:ext cx="3168845" cy="3169670"/>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182843" tIns="91422" rIns="182843" bIns="91422" rtlCol="0" anchor="ctr"/>
          <a:lstStyle/>
          <a:p>
            <a:pPr algn="ctr"/>
            <a:r>
              <a:rPr lang="en-US" dirty="0" smtClean="0">
                <a:solidFill>
                  <a:schemeClr val="tx1"/>
                </a:solidFill>
                <a:latin typeface="Lato Light"/>
                <a:cs typeface="Lato Light"/>
              </a:rPr>
              <a:t>Management</a:t>
            </a:r>
            <a:endParaRPr lang="en-US" dirty="0">
              <a:solidFill>
                <a:schemeClr val="tx1"/>
              </a:solidFill>
              <a:latin typeface="Lato Light"/>
              <a:cs typeface="Lato Light"/>
            </a:endParaRPr>
          </a:p>
        </p:txBody>
      </p:sp>
      <p:sp>
        <p:nvSpPr>
          <p:cNvPr id="12" name="Oval 11"/>
          <p:cNvSpPr/>
          <p:nvPr/>
        </p:nvSpPr>
        <p:spPr>
          <a:xfrm>
            <a:off x="2764034" y="7536261"/>
            <a:ext cx="1965008" cy="19655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13" name="Oval 12"/>
          <p:cNvSpPr/>
          <p:nvPr/>
        </p:nvSpPr>
        <p:spPr>
          <a:xfrm>
            <a:off x="6987883" y="7536261"/>
            <a:ext cx="1965008" cy="196552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14" name="Oval 13"/>
          <p:cNvSpPr/>
          <p:nvPr/>
        </p:nvSpPr>
        <p:spPr>
          <a:xfrm>
            <a:off x="11204761" y="7536261"/>
            <a:ext cx="1965008" cy="19655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16" name="Oval 15"/>
          <p:cNvSpPr/>
          <p:nvPr/>
        </p:nvSpPr>
        <p:spPr>
          <a:xfrm>
            <a:off x="15408813" y="7536261"/>
            <a:ext cx="1965008" cy="19655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17" name="Oval 16"/>
          <p:cNvSpPr/>
          <p:nvPr/>
        </p:nvSpPr>
        <p:spPr>
          <a:xfrm>
            <a:off x="19633005" y="7536261"/>
            <a:ext cx="1965008" cy="196552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latin typeface="Lato Light"/>
              <a:cs typeface="Lato Light"/>
            </a:endParaRPr>
          </a:p>
        </p:txBody>
      </p:sp>
      <p:sp>
        <p:nvSpPr>
          <p:cNvPr id="48" name="TextBox 47"/>
          <p:cNvSpPr txBox="1"/>
          <p:nvPr/>
        </p:nvSpPr>
        <p:spPr>
          <a:xfrm>
            <a:off x="2253906"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Finances</a:t>
            </a:r>
            <a:endParaRPr lang="en-US" sz="4000" dirty="0">
              <a:latin typeface="Lato Light"/>
              <a:cs typeface="Lato Light"/>
            </a:endParaRPr>
          </a:p>
          <a:p>
            <a:pPr algn="ctr"/>
            <a:r>
              <a:rPr lang="en-US" sz="2800" dirty="0" smtClean="0">
                <a:latin typeface="Lato Light"/>
                <a:cs typeface="Lato Light"/>
              </a:rPr>
              <a:t>Write here something about</a:t>
            </a:r>
            <a:endParaRPr lang="en-US" sz="2800" dirty="0">
              <a:latin typeface="Lato Light"/>
              <a:cs typeface="Lato Light"/>
            </a:endParaRPr>
          </a:p>
        </p:txBody>
      </p:sp>
      <p:sp>
        <p:nvSpPr>
          <p:cNvPr id="152" name="TextBox 151"/>
          <p:cNvSpPr txBox="1"/>
          <p:nvPr/>
        </p:nvSpPr>
        <p:spPr>
          <a:xfrm>
            <a:off x="6483333"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Marketing</a:t>
            </a:r>
            <a:endParaRPr lang="en-US" sz="4000" dirty="0">
              <a:latin typeface="Lato Light"/>
              <a:cs typeface="Lato Light"/>
            </a:endParaRPr>
          </a:p>
          <a:p>
            <a:pPr algn="ctr"/>
            <a:r>
              <a:rPr lang="en-US" sz="2800" dirty="0">
                <a:cs typeface="Lato Light"/>
              </a:rPr>
              <a:t>Write here something about</a:t>
            </a:r>
            <a:endParaRPr lang="en-US" sz="2800" dirty="0">
              <a:latin typeface="Lato Light"/>
              <a:cs typeface="Lato Light"/>
            </a:endParaRPr>
          </a:p>
        </p:txBody>
      </p:sp>
      <p:sp>
        <p:nvSpPr>
          <p:cNvPr id="153" name="TextBox 152"/>
          <p:cNvSpPr txBox="1"/>
          <p:nvPr/>
        </p:nvSpPr>
        <p:spPr>
          <a:xfrm>
            <a:off x="10726397"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HR</a:t>
            </a:r>
            <a:endParaRPr lang="en-US" sz="4000" dirty="0">
              <a:latin typeface="Lato Light"/>
              <a:cs typeface="Lato Light"/>
            </a:endParaRPr>
          </a:p>
          <a:p>
            <a:pPr algn="ctr"/>
            <a:r>
              <a:rPr lang="en-US" sz="2800" dirty="0">
                <a:cs typeface="Lato Light"/>
              </a:rPr>
              <a:t>Write here something about</a:t>
            </a:r>
            <a:endParaRPr lang="en-US" sz="2800" dirty="0">
              <a:latin typeface="Lato Light"/>
              <a:cs typeface="Lato Light"/>
            </a:endParaRPr>
          </a:p>
        </p:txBody>
      </p:sp>
      <p:sp>
        <p:nvSpPr>
          <p:cNvPr id="154" name="TextBox 153"/>
          <p:cNvSpPr txBox="1"/>
          <p:nvPr/>
        </p:nvSpPr>
        <p:spPr>
          <a:xfrm>
            <a:off x="14903326"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Commerce</a:t>
            </a:r>
            <a:endParaRPr lang="en-US" sz="4000" dirty="0">
              <a:latin typeface="Lato Light"/>
              <a:cs typeface="Lato Light"/>
            </a:endParaRPr>
          </a:p>
          <a:p>
            <a:pPr algn="ctr"/>
            <a:r>
              <a:rPr lang="en-US" sz="2800" dirty="0">
                <a:cs typeface="Lato Light"/>
              </a:rPr>
              <a:t>Write here something about</a:t>
            </a:r>
            <a:endParaRPr lang="en-US" sz="2800" dirty="0">
              <a:latin typeface="Lato Light"/>
              <a:cs typeface="Lato Light"/>
            </a:endParaRPr>
          </a:p>
        </p:txBody>
      </p:sp>
      <p:sp>
        <p:nvSpPr>
          <p:cNvPr id="155" name="TextBox 154"/>
          <p:cNvSpPr txBox="1"/>
          <p:nvPr/>
        </p:nvSpPr>
        <p:spPr>
          <a:xfrm>
            <a:off x="19151852" y="9754525"/>
            <a:ext cx="3009696" cy="1661957"/>
          </a:xfrm>
          <a:prstGeom prst="rect">
            <a:avLst/>
          </a:prstGeom>
          <a:noFill/>
        </p:spPr>
        <p:txBody>
          <a:bodyPr wrap="square" lIns="182843" tIns="91422" rIns="182843" bIns="91422" rtlCol="0">
            <a:spAutoFit/>
          </a:bodyPr>
          <a:lstStyle/>
          <a:p>
            <a:pPr algn="ctr"/>
            <a:r>
              <a:rPr lang="en-US" sz="4000" dirty="0" smtClean="0">
                <a:latin typeface="Lato Light"/>
                <a:cs typeface="Lato Light"/>
              </a:rPr>
              <a:t>Production</a:t>
            </a:r>
            <a:endParaRPr lang="en-US" sz="4000" dirty="0">
              <a:latin typeface="Lato Light"/>
              <a:cs typeface="Lato Light"/>
            </a:endParaRPr>
          </a:p>
          <a:p>
            <a:pPr algn="ctr"/>
            <a:r>
              <a:rPr lang="en-US" sz="2800" dirty="0">
                <a:cs typeface="Lato Light"/>
              </a:rPr>
              <a:t>Write here something about</a:t>
            </a:r>
            <a:endParaRPr lang="en-US" sz="2800" dirty="0">
              <a:latin typeface="Lato Light"/>
              <a:cs typeface="Lato Light"/>
            </a:endParaRPr>
          </a:p>
        </p:txBody>
      </p:sp>
      <p:sp>
        <p:nvSpPr>
          <p:cNvPr id="61" name="Freeform 145"/>
          <p:cNvSpPr>
            <a:spLocks noChangeAspect="1" noChangeArrowheads="1"/>
          </p:cNvSpPr>
          <p:nvPr/>
        </p:nvSpPr>
        <p:spPr bwMode="auto">
          <a:xfrm>
            <a:off x="15970951" y="8159288"/>
            <a:ext cx="774841" cy="774841"/>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2" name="Freeform 166"/>
          <p:cNvSpPr>
            <a:spLocks noChangeAspect="1" noChangeArrowheads="1"/>
          </p:cNvSpPr>
          <p:nvPr/>
        </p:nvSpPr>
        <p:spPr bwMode="auto">
          <a:xfrm>
            <a:off x="3383868" y="8131985"/>
            <a:ext cx="678543" cy="777240"/>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3" name="Freeform 116"/>
          <p:cNvSpPr>
            <a:spLocks noChangeAspect="1" noChangeArrowheads="1"/>
          </p:cNvSpPr>
          <p:nvPr/>
        </p:nvSpPr>
        <p:spPr bwMode="auto">
          <a:xfrm>
            <a:off x="7613611" y="8099610"/>
            <a:ext cx="753325" cy="777240"/>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4" name="Freeform 46"/>
          <p:cNvSpPr>
            <a:spLocks noChangeAspect="1" noChangeArrowheads="1"/>
          </p:cNvSpPr>
          <p:nvPr/>
        </p:nvSpPr>
        <p:spPr bwMode="auto">
          <a:xfrm>
            <a:off x="11783139" y="8099610"/>
            <a:ext cx="814547" cy="777240"/>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5" name="Freeform 102"/>
          <p:cNvSpPr>
            <a:spLocks noChangeAspect="1" noChangeArrowheads="1"/>
          </p:cNvSpPr>
          <p:nvPr/>
        </p:nvSpPr>
        <p:spPr bwMode="auto">
          <a:xfrm>
            <a:off x="20141865" y="8159288"/>
            <a:ext cx="863600" cy="777240"/>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66" name="TextBox 65"/>
          <p:cNvSpPr txBox="1"/>
          <p:nvPr/>
        </p:nvSpPr>
        <p:spPr>
          <a:xfrm>
            <a:off x="9493029" y="956606"/>
            <a:ext cx="5391620"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Organization</a:t>
            </a:r>
          </a:p>
        </p:txBody>
      </p:sp>
      <p:sp>
        <p:nvSpPr>
          <p:cNvPr id="67" name="Rectangle 66"/>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TextBox 6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74587193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hape 331"/>
          <p:cNvSpPr/>
          <p:nvPr/>
        </p:nvSpPr>
        <p:spPr>
          <a:xfrm>
            <a:off x="13921072" y="6254582"/>
            <a:ext cx="8149580" cy="4973967"/>
          </a:xfrm>
          <a:custGeom>
            <a:avLst/>
            <a:gdLst/>
            <a:ahLst/>
            <a:cxnLst>
              <a:cxn ang="0">
                <a:pos x="wd2" y="hd2"/>
              </a:cxn>
              <a:cxn ang="5400000">
                <a:pos x="wd2" y="hd2"/>
              </a:cxn>
              <a:cxn ang="10800000">
                <a:pos x="wd2" y="hd2"/>
              </a:cxn>
              <a:cxn ang="16200000">
                <a:pos x="wd2" y="hd2"/>
              </a:cxn>
            </a:cxnLst>
            <a:rect l="0" t="0" r="r" b="b"/>
            <a:pathLst>
              <a:path w="21600" h="21600" extrusionOk="0">
                <a:moveTo>
                  <a:pt x="0" y="12797"/>
                </a:moveTo>
                <a:lnTo>
                  <a:pt x="21600" y="0"/>
                </a:lnTo>
                <a:lnTo>
                  <a:pt x="21600" y="8803"/>
                </a:lnTo>
                <a:lnTo>
                  <a:pt x="0" y="21600"/>
                </a:lnTo>
                <a:lnTo>
                  <a:pt x="0" y="12797"/>
                </a:lnTo>
                <a:close/>
              </a:path>
            </a:pathLst>
          </a:custGeom>
          <a:solidFill>
            <a:srgbClr val="B9B9B9"/>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70" name="Shape 332"/>
          <p:cNvSpPr/>
          <p:nvPr/>
        </p:nvSpPr>
        <p:spPr>
          <a:xfrm>
            <a:off x="13921072" y="3276438"/>
            <a:ext cx="8149580" cy="4973967"/>
          </a:xfrm>
          <a:custGeom>
            <a:avLst/>
            <a:gdLst/>
            <a:ahLst/>
            <a:cxnLst>
              <a:cxn ang="0">
                <a:pos x="wd2" y="hd2"/>
              </a:cxn>
              <a:cxn ang="5400000">
                <a:pos x="wd2" y="hd2"/>
              </a:cxn>
              <a:cxn ang="10800000">
                <a:pos x="wd2" y="hd2"/>
              </a:cxn>
              <a:cxn ang="16200000">
                <a:pos x="wd2" y="hd2"/>
              </a:cxn>
            </a:cxnLst>
            <a:rect l="0" t="0" r="r" b="b"/>
            <a:pathLst>
              <a:path w="21600" h="21600" extrusionOk="0">
                <a:moveTo>
                  <a:pt x="0" y="12797"/>
                </a:moveTo>
                <a:lnTo>
                  <a:pt x="21600" y="0"/>
                </a:lnTo>
                <a:lnTo>
                  <a:pt x="21600" y="8803"/>
                </a:lnTo>
                <a:lnTo>
                  <a:pt x="0" y="21600"/>
                </a:lnTo>
                <a:lnTo>
                  <a:pt x="0" y="12797"/>
                </a:lnTo>
                <a:close/>
              </a:path>
            </a:pathLst>
          </a:custGeom>
          <a:solidFill>
            <a:srgbClr val="B9B9B9"/>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66" name="Shape 334"/>
          <p:cNvSpPr/>
          <p:nvPr/>
        </p:nvSpPr>
        <p:spPr>
          <a:xfrm>
            <a:off x="13921073" y="3276438"/>
            <a:ext cx="8149578" cy="2027009"/>
          </a:xfrm>
          <a:prstGeom prst="rect">
            <a:avLst/>
          </a:prstGeom>
          <a:solidFill>
            <a:schemeClr val="accent1"/>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68" name="Shape 336"/>
          <p:cNvSpPr/>
          <p:nvPr/>
        </p:nvSpPr>
        <p:spPr>
          <a:xfrm>
            <a:off x="14487952" y="3510324"/>
            <a:ext cx="1559239" cy="155923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8000" dirty="0">
                <a:solidFill>
                  <a:srgbClr val="FFFFFF"/>
                </a:solidFill>
                <a:latin typeface="Lato Light"/>
                <a:cs typeface="Lato Light"/>
              </a:rPr>
              <a:t>01</a:t>
            </a:r>
          </a:p>
        </p:txBody>
      </p:sp>
      <p:sp>
        <p:nvSpPr>
          <p:cNvPr id="63" name="Shape 338"/>
          <p:cNvSpPr/>
          <p:nvPr/>
        </p:nvSpPr>
        <p:spPr>
          <a:xfrm>
            <a:off x="13921073" y="9201540"/>
            <a:ext cx="8149578" cy="2027009"/>
          </a:xfrm>
          <a:prstGeom prst="rect">
            <a:avLst/>
          </a:prstGeom>
          <a:solidFill>
            <a:schemeClr val="accent4"/>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65" name="Shape 340"/>
          <p:cNvSpPr/>
          <p:nvPr/>
        </p:nvSpPr>
        <p:spPr>
          <a:xfrm>
            <a:off x="14487952" y="9435426"/>
            <a:ext cx="1559239" cy="155923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8000">
                <a:solidFill>
                  <a:srgbClr val="FFFFFF"/>
                </a:solidFill>
                <a:latin typeface="Lato Light"/>
                <a:cs typeface="Lato Light"/>
              </a:rPr>
              <a:t>03</a:t>
            </a:r>
          </a:p>
        </p:txBody>
      </p:sp>
      <p:sp>
        <p:nvSpPr>
          <p:cNvPr id="59" name="Shape 342"/>
          <p:cNvSpPr/>
          <p:nvPr/>
        </p:nvSpPr>
        <p:spPr>
          <a:xfrm>
            <a:off x="13921073" y="6238989"/>
            <a:ext cx="8149578" cy="2027009"/>
          </a:xfrm>
          <a:prstGeom prst="rect">
            <a:avLst/>
          </a:prstGeom>
          <a:solidFill>
            <a:schemeClr val="accent2"/>
          </a:solidFill>
          <a:ln w="12700" cap="flat">
            <a:noFill/>
            <a:miter lim="400000"/>
          </a:ln>
          <a:effectLst/>
        </p:spPr>
        <p:txBody>
          <a:bodyPr wrap="square" lIns="0" tIns="0" rIns="0" bIns="0" numCol="1" anchor="t">
            <a:noAutofit/>
          </a:bodyPr>
          <a:lstStyle/>
          <a:p>
            <a:pPr lvl="0"/>
            <a:endParaRPr>
              <a:latin typeface="Lato Light"/>
              <a:cs typeface="Lato Light"/>
            </a:endParaRPr>
          </a:p>
        </p:txBody>
      </p:sp>
      <p:sp>
        <p:nvSpPr>
          <p:cNvPr id="62" name="Shape 344"/>
          <p:cNvSpPr/>
          <p:nvPr/>
        </p:nvSpPr>
        <p:spPr>
          <a:xfrm>
            <a:off x="14487952" y="6472875"/>
            <a:ext cx="1559239" cy="1559238"/>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8000">
                <a:solidFill>
                  <a:srgbClr val="FFFFFF"/>
                </a:solidFill>
                <a:latin typeface="Lato Light"/>
                <a:cs typeface="Lato Light"/>
              </a:rPr>
              <a:t>02</a:t>
            </a:r>
          </a:p>
        </p:txBody>
      </p:sp>
      <p:sp>
        <p:nvSpPr>
          <p:cNvPr id="71" name="Shape 188"/>
          <p:cNvSpPr/>
          <p:nvPr/>
        </p:nvSpPr>
        <p:spPr>
          <a:xfrm>
            <a:off x="16024206" y="3259845"/>
            <a:ext cx="5848041" cy="177923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900" dirty="0">
                <a:solidFill>
                  <a:schemeClr val="bg1"/>
                </a:solidFill>
                <a:latin typeface="Lato Light"/>
                <a:ea typeface="Lato Light"/>
                <a:cs typeface="Lato Light"/>
              </a:rPr>
              <a:t>A company is an association or collection of individuals, whether natural persons, legal persons, or </a:t>
            </a:r>
            <a:r>
              <a:rPr lang="en-US" sz="2900" dirty="0" smtClean="0">
                <a:solidFill>
                  <a:schemeClr val="bg1"/>
                </a:solidFill>
                <a:latin typeface="Lato Light"/>
                <a:ea typeface="Lato Light"/>
                <a:cs typeface="Lato Light"/>
              </a:rPr>
              <a:t>a</a:t>
            </a:r>
            <a:endParaRPr lang="en-US" sz="2900" dirty="0">
              <a:solidFill>
                <a:schemeClr val="bg1"/>
              </a:solidFill>
              <a:latin typeface="Lato Light"/>
              <a:ea typeface="Lato Light"/>
              <a:cs typeface="Lato Light"/>
            </a:endParaRPr>
          </a:p>
        </p:txBody>
      </p:sp>
      <p:sp>
        <p:nvSpPr>
          <p:cNvPr id="30" name="TextBox 29"/>
          <p:cNvSpPr txBox="1"/>
          <p:nvPr/>
        </p:nvSpPr>
        <p:spPr>
          <a:xfrm>
            <a:off x="8899422" y="956606"/>
            <a:ext cx="6578844"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Company Values</a:t>
            </a:r>
          </a:p>
        </p:txBody>
      </p:sp>
      <p:sp>
        <p:nvSpPr>
          <p:cNvPr id="31" name="Rectangle 30"/>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TextBox 31"/>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3" name="Round Same Side Corner Rectangle 32"/>
          <p:cNvSpPr/>
          <p:nvPr/>
        </p:nvSpPr>
        <p:spPr>
          <a:xfrm rot="10800000" flipH="1">
            <a:off x="1462859" y="3510323"/>
            <a:ext cx="128669" cy="179312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36" name="TextBox 35"/>
          <p:cNvSpPr txBox="1"/>
          <p:nvPr/>
        </p:nvSpPr>
        <p:spPr>
          <a:xfrm>
            <a:off x="1858646" y="4079678"/>
            <a:ext cx="11397665"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 </a:t>
            </a:r>
            <a:r>
              <a:rPr lang="en-US" sz="2500" dirty="0" smtClean="0">
                <a:cs typeface="Lato Light"/>
              </a:rPr>
              <a:t>and</a:t>
            </a:r>
            <a:endParaRPr lang="en-US" sz="2500" dirty="0">
              <a:latin typeface="Lato Light"/>
              <a:ea typeface="Lato Light" charset="0"/>
              <a:cs typeface="Lato Light"/>
            </a:endParaRPr>
          </a:p>
        </p:txBody>
      </p:sp>
      <p:sp>
        <p:nvSpPr>
          <p:cNvPr id="37" name="Rectangle 36"/>
          <p:cNvSpPr/>
          <p:nvPr/>
        </p:nvSpPr>
        <p:spPr>
          <a:xfrm>
            <a:off x="1828900" y="340926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4" name="Round Same Side Corner Rectangle 43"/>
          <p:cNvSpPr/>
          <p:nvPr/>
        </p:nvSpPr>
        <p:spPr>
          <a:xfrm rot="10800000" flipH="1">
            <a:off x="1462859" y="6306373"/>
            <a:ext cx="128669" cy="179312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5" name="TextBox 44"/>
          <p:cNvSpPr txBox="1"/>
          <p:nvPr/>
        </p:nvSpPr>
        <p:spPr>
          <a:xfrm>
            <a:off x="1858646" y="6875728"/>
            <a:ext cx="11397665"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 </a:t>
            </a:r>
            <a:r>
              <a:rPr lang="en-US" sz="2500" dirty="0" smtClean="0">
                <a:cs typeface="Lato Light"/>
              </a:rPr>
              <a:t>and</a:t>
            </a:r>
            <a:endParaRPr lang="en-US" sz="2500" dirty="0">
              <a:latin typeface="Lato Light"/>
              <a:ea typeface="Lato Light" charset="0"/>
              <a:cs typeface="Lato Light"/>
            </a:endParaRPr>
          </a:p>
        </p:txBody>
      </p:sp>
      <p:sp>
        <p:nvSpPr>
          <p:cNvPr id="46" name="Rectangle 45"/>
          <p:cNvSpPr/>
          <p:nvPr/>
        </p:nvSpPr>
        <p:spPr>
          <a:xfrm>
            <a:off x="1828900" y="620531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7" name="Round Same Side Corner Rectangle 46"/>
          <p:cNvSpPr/>
          <p:nvPr/>
        </p:nvSpPr>
        <p:spPr>
          <a:xfrm rot="10800000" flipH="1">
            <a:off x="1462859" y="9210829"/>
            <a:ext cx="128669" cy="1793124"/>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8" name="TextBox 47"/>
          <p:cNvSpPr txBox="1"/>
          <p:nvPr/>
        </p:nvSpPr>
        <p:spPr>
          <a:xfrm>
            <a:off x="1858646" y="9780184"/>
            <a:ext cx="11397665"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 </a:t>
            </a:r>
            <a:r>
              <a:rPr lang="en-US" sz="2500" dirty="0" smtClean="0">
                <a:cs typeface="Lato Light"/>
              </a:rPr>
              <a:t>and</a:t>
            </a:r>
            <a:endParaRPr lang="en-US" sz="2500" dirty="0">
              <a:latin typeface="Lato Light"/>
              <a:ea typeface="Lato Light" charset="0"/>
              <a:cs typeface="Lato Light"/>
            </a:endParaRPr>
          </a:p>
        </p:txBody>
      </p:sp>
      <p:sp>
        <p:nvSpPr>
          <p:cNvPr id="49" name="Rectangle 48"/>
          <p:cNvSpPr/>
          <p:nvPr/>
        </p:nvSpPr>
        <p:spPr>
          <a:xfrm>
            <a:off x="1828900" y="9109774"/>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50" name="Shape 188"/>
          <p:cNvSpPr/>
          <p:nvPr/>
        </p:nvSpPr>
        <p:spPr>
          <a:xfrm>
            <a:off x="16024206" y="6320267"/>
            <a:ext cx="5848041" cy="177923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900" dirty="0">
                <a:solidFill>
                  <a:schemeClr val="bg1"/>
                </a:solidFill>
                <a:latin typeface="Lato Light"/>
                <a:ea typeface="Lato Light"/>
                <a:cs typeface="Lato Light"/>
              </a:rPr>
              <a:t>A company is an association or collection of individuals, whether natural persons, legal persons, or </a:t>
            </a:r>
            <a:r>
              <a:rPr lang="en-US" sz="2900" dirty="0" smtClean="0">
                <a:solidFill>
                  <a:schemeClr val="bg1"/>
                </a:solidFill>
                <a:latin typeface="Lato Light"/>
                <a:ea typeface="Lato Light"/>
                <a:cs typeface="Lato Light"/>
              </a:rPr>
              <a:t>a</a:t>
            </a:r>
            <a:endParaRPr lang="en-US" sz="2900" dirty="0">
              <a:solidFill>
                <a:schemeClr val="bg1"/>
              </a:solidFill>
              <a:latin typeface="Lato Light"/>
              <a:ea typeface="Lato Light"/>
              <a:cs typeface="Lato Light"/>
            </a:endParaRPr>
          </a:p>
        </p:txBody>
      </p:sp>
      <p:sp>
        <p:nvSpPr>
          <p:cNvPr id="51" name="Shape 188"/>
          <p:cNvSpPr/>
          <p:nvPr/>
        </p:nvSpPr>
        <p:spPr>
          <a:xfrm>
            <a:off x="16024206" y="9356453"/>
            <a:ext cx="5848041" cy="177923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900" dirty="0">
                <a:solidFill>
                  <a:schemeClr val="bg1"/>
                </a:solidFill>
                <a:latin typeface="Lato Light"/>
                <a:ea typeface="Lato Light"/>
                <a:cs typeface="Lato Light"/>
              </a:rPr>
              <a:t>A company is an association or collection of individuals, whether natural persons, legal persons, or </a:t>
            </a:r>
            <a:r>
              <a:rPr lang="en-US" sz="2900" dirty="0" smtClean="0">
                <a:solidFill>
                  <a:schemeClr val="bg1"/>
                </a:solidFill>
                <a:latin typeface="Lato Light"/>
                <a:ea typeface="Lato Light"/>
                <a:cs typeface="Lato Light"/>
              </a:rPr>
              <a:t>a</a:t>
            </a:r>
            <a:endParaRPr lang="en-US" sz="2900" dirty="0">
              <a:solidFill>
                <a:schemeClr val="bg1"/>
              </a:solidFill>
              <a:latin typeface="Lato Light"/>
              <a:ea typeface="Lato Light"/>
              <a:cs typeface="Lato Light"/>
            </a:endParaRPr>
          </a:p>
        </p:txBody>
      </p:sp>
    </p:spTree>
    <p:extLst>
      <p:ext uri="{BB962C8B-B14F-4D97-AF65-F5344CB8AC3E}">
        <p14:creationId xmlns:p14="http://schemas.microsoft.com/office/powerpoint/2010/main" val="331090913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2301331" y="3572969"/>
            <a:ext cx="4512299" cy="4513474"/>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5" name="Oval 4"/>
          <p:cNvSpPr/>
          <p:nvPr/>
        </p:nvSpPr>
        <p:spPr>
          <a:xfrm>
            <a:off x="6117003" y="3572969"/>
            <a:ext cx="4512299" cy="4513474"/>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6" name="Oval 5"/>
          <p:cNvSpPr/>
          <p:nvPr/>
        </p:nvSpPr>
        <p:spPr>
          <a:xfrm>
            <a:off x="13748350" y="3572969"/>
            <a:ext cx="4512299" cy="4513474"/>
          </a:xfrm>
          <a:prstGeom prst="ellipse">
            <a:avLst/>
          </a:prstGeom>
          <a:solidFill>
            <a:schemeClr val="accent4">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7" name="Oval 6"/>
          <p:cNvSpPr/>
          <p:nvPr/>
        </p:nvSpPr>
        <p:spPr>
          <a:xfrm>
            <a:off x="9932677" y="3572969"/>
            <a:ext cx="4512299" cy="4513474"/>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8" name="Oval 7"/>
          <p:cNvSpPr/>
          <p:nvPr/>
        </p:nvSpPr>
        <p:spPr>
          <a:xfrm>
            <a:off x="17564026" y="3572969"/>
            <a:ext cx="4512299" cy="4513474"/>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30" name="Rectangle 29"/>
          <p:cNvSpPr/>
          <p:nvPr/>
        </p:nvSpPr>
        <p:spPr>
          <a:xfrm>
            <a:off x="2855475"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a:t>
            </a:r>
            <a:r>
              <a:rPr lang="en-US" sz="2800" dirty="0" smtClean="0">
                <a:solidFill>
                  <a:srgbClr val="FFFFFF"/>
                </a:solidFill>
                <a:cs typeface="Lato Light"/>
              </a:rPr>
              <a:t>may</a:t>
            </a:r>
            <a:endParaRPr lang="en-US" sz="2800" dirty="0">
              <a:solidFill>
                <a:srgbClr val="FFFFFF"/>
              </a:solidFill>
              <a:latin typeface="Lato Light"/>
              <a:cs typeface="Lato Light"/>
            </a:endParaRPr>
          </a:p>
        </p:txBody>
      </p:sp>
      <p:sp>
        <p:nvSpPr>
          <p:cNvPr id="38" name="Rectangle 37"/>
          <p:cNvSpPr/>
          <p:nvPr/>
        </p:nvSpPr>
        <p:spPr>
          <a:xfrm>
            <a:off x="6742407"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may</a:t>
            </a:r>
          </a:p>
        </p:txBody>
      </p:sp>
      <p:sp>
        <p:nvSpPr>
          <p:cNvPr id="39" name="Rectangle 38"/>
          <p:cNvSpPr/>
          <p:nvPr/>
        </p:nvSpPr>
        <p:spPr>
          <a:xfrm>
            <a:off x="10467742"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may</a:t>
            </a:r>
          </a:p>
        </p:txBody>
      </p:sp>
      <p:sp>
        <p:nvSpPr>
          <p:cNvPr id="40" name="Rectangle 39"/>
          <p:cNvSpPr/>
          <p:nvPr/>
        </p:nvSpPr>
        <p:spPr>
          <a:xfrm>
            <a:off x="14354674"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may</a:t>
            </a:r>
          </a:p>
        </p:txBody>
      </p:sp>
      <p:sp>
        <p:nvSpPr>
          <p:cNvPr id="42" name="Rectangle 41"/>
          <p:cNvSpPr/>
          <p:nvPr/>
        </p:nvSpPr>
        <p:spPr>
          <a:xfrm>
            <a:off x="18160203" y="5868115"/>
            <a:ext cx="3404010" cy="1416249"/>
          </a:xfrm>
          <a:prstGeom prst="rect">
            <a:avLst/>
          </a:prstGeom>
          <a:ln>
            <a:noFill/>
          </a:ln>
        </p:spPr>
        <p:txBody>
          <a:bodyPr wrap="square" lIns="182843" tIns="91422" rIns="182843" bIns="91422">
            <a:spAutoFit/>
          </a:bodyPr>
          <a:lstStyle/>
          <a:p>
            <a:pPr algn="ctr">
              <a:lnSpc>
                <a:spcPct val="95000"/>
              </a:lnSpc>
            </a:pPr>
            <a:r>
              <a:rPr lang="en-US" sz="2800" dirty="0">
                <a:solidFill>
                  <a:srgbClr val="FFFFFF"/>
                </a:solidFill>
                <a:cs typeface="Lato Light"/>
              </a:rPr>
              <a:t>Because companies are legal persons, they also may</a:t>
            </a:r>
          </a:p>
        </p:txBody>
      </p:sp>
      <p:grpSp>
        <p:nvGrpSpPr>
          <p:cNvPr id="36" name="Group 35"/>
          <p:cNvGrpSpPr/>
          <p:nvPr/>
        </p:nvGrpSpPr>
        <p:grpSpPr>
          <a:xfrm>
            <a:off x="3824439" y="4337981"/>
            <a:ext cx="1445705" cy="1433080"/>
            <a:chOff x="-6350" y="1208088"/>
            <a:chExt cx="363538" cy="360363"/>
          </a:xfrm>
          <a:solidFill>
            <a:srgbClr val="FFFFFF"/>
          </a:solidFill>
        </p:grpSpPr>
        <p:sp>
          <p:nvSpPr>
            <p:cNvPr id="37" name="Freeform 5"/>
            <p:cNvSpPr>
              <a:spLocks noEditPoints="1"/>
            </p:cNvSpPr>
            <p:nvPr/>
          </p:nvSpPr>
          <p:spPr bwMode="auto">
            <a:xfrm>
              <a:off x="-6350" y="1208088"/>
              <a:ext cx="363538" cy="360363"/>
            </a:xfrm>
            <a:custGeom>
              <a:avLst/>
              <a:gdLst/>
              <a:ahLst/>
              <a:cxnLst>
                <a:cxn ang="0">
                  <a:pos x="121" y="41"/>
                </a:cxn>
                <a:cxn ang="0">
                  <a:pos x="83" y="2"/>
                </a:cxn>
                <a:cxn ang="0">
                  <a:pos x="76" y="0"/>
                </a:cxn>
                <a:cxn ang="0">
                  <a:pos x="72" y="2"/>
                </a:cxn>
                <a:cxn ang="0">
                  <a:pos x="70" y="6"/>
                </a:cxn>
                <a:cxn ang="0">
                  <a:pos x="61" y="21"/>
                </a:cxn>
                <a:cxn ang="0">
                  <a:pos x="39" y="36"/>
                </a:cxn>
                <a:cxn ang="0">
                  <a:pos x="14" y="53"/>
                </a:cxn>
                <a:cxn ang="0">
                  <a:pos x="1" y="75"/>
                </a:cxn>
                <a:cxn ang="0">
                  <a:pos x="3" y="82"/>
                </a:cxn>
                <a:cxn ang="0">
                  <a:pos x="42" y="121"/>
                </a:cxn>
                <a:cxn ang="0">
                  <a:pos x="49" y="123"/>
                </a:cxn>
                <a:cxn ang="0">
                  <a:pos x="52" y="121"/>
                </a:cxn>
                <a:cxn ang="0">
                  <a:pos x="54" y="117"/>
                </a:cxn>
                <a:cxn ang="0">
                  <a:pos x="63" y="103"/>
                </a:cxn>
                <a:cxn ang="0">
                  <a:pos x="85" y="87"/>
                </a:cxn>
                <a:cxn ang="0">
                  <a:pos x="110" y="70"/>
                </a:cxn>
                <a:cxn ang="0">
                  <a:pos x="123" y="48"/>
                </a:cxn>
                <a:cxn ang="0">
                  <a:pos x="121" y="41"/>
                </a:cxn>
                <a:cxn ang="0">
                  <a:pos x="47" y="115"/>
                </a:cxn>
                <a:cxn ang="0">
                  <a:pos x="9" y="77"/>
                </a:cxn>
                <a:cxn ang="0">
                  <a:pos x="78" y="8"/>
                </a:cxn>
                <a:cxn ang="0">
                  <a:pos x="116" y="46"/>
                </a:cxn>
                <a:cxn ang="0">
                  <a:pos x="47" y="115"/>
                </a:cxn>
                <a:cxn ang="0">
                  <a:pos x="47" y="115"/>
                </a:cxn>
                <a:cxn ang="0">
                  <a:pos x="47" y="115"/>
                </a:cxn>
              </a:cxnLst>
              <a:rect l="0" t="0" r="r" b="b"/>
              <a:pathLst>
                <a:path w="124" h="123">
                  <a:moveTo>
                    <a:pt x="121" y="41"/>
                  </a:moveTo>
                  <a:cubicBezTo>
                    <a:pt x="83" y="2"/>
                    <a:pt x="83" y="2"/>
                    <a:pt x="83" y="2"/>
                  </a:cubicBezTo>
                  <a:cubicBezTo>
                    <a:pt x="81" y="0"/>
                    <a:pt x="78" y="0"/>
                    <a:pt x="76" y="0"/>
                  </a:cubicBezTo>
                  <a:cubicBezTo>
                    <a:pt x="74" y="1"/>
                    <a:pt x="73" y="1"/>
                    <a:pt x="72" y="2"/>
                  </a:cubicBezTo>
                  <a:cubicBezTo>
                    <a:pt x="71" y="3"/>
                    <a:pt x="71" y="4"/>
                    <a:pt x="70" y="6"/>
                  </a:cubicBezTo>
                  <a:cubicBezTo>
                    <a:pt x="69" y="11"/>
                    <a:pt x="66" y="16"/>
                    <a:pt x="61" y="21"/>
                  </a:cubicBezTo>
                  <a:cubicBezTo>
                    <a:pt x="55" y="26"/>
                    <a:pt x="47" y="31"/>
                    <a:pt x="39" y="36"/>
                  </a:cubicBezTo>
                  <a:cubicBezTo>
                    <a:pt x="31" y="41"/>
                    <a:pt x="22" y="46"/>
                    <a:pt x="14" y="53"/>
                  </a:cubicBezTo>
                  <a:cubicBezTo>
                    <a:pt x="8" y="60"/>
                    <a:pt x="4" y="67"/>
                    <a:pt x="1" y="75"/>
                  </a:cubicBezTo>
                  <a:cubicBezTo>
                    <a:pt x="0" y="77"/>
                    <a:pt x="1" y="80"/>
                    <a:pt x="3" y="82"/>
                  </a:cubicBezTo>
                  <a:cubicBezTo>
                    <a:pt x="42" y="121"/>
                    <a:pt x="42" y="121"/>
                    <a:pt x="42" y="121"/>
                  </a:cubicBezTo>
                  <a:cubicBezTo>
                    <a:pt x="43" y="123"/>
                    <a:pt x="46" y="123"/>
                    <a:pt x="49" y="123"/>
                  </a:cubicBezTo>
                  <a:cubicBezTo>
                    <a:pt x="50" y="122"/>
                    <a:pt x="51" y="122"/>
                    <a:pt x="52" y="121"/>
                  </a:cubicBezTo>
                  <a:cubicBezTo>
                    <a:pt x="53" y="120"/>
                    <a:pt x="54" y="119"/>
                    <a:pt x="54" y="117"/>
                  </a:cubicBezTo>
                  <a:cubicBezTo>
                    <a:pt x="56" y="112"/>
                    <a:pt x="59" y="107"/>
                    <a:pt x="63" y="103"/>
                  </a:cubicBezTo>
                  <a:cubicBezTo>
                    <a:pt x="69" y="97"/>
                    <a:pt x="77" y="92"/>
                    <a:pt x="85" y="87"/>
                  </a:cubicBezTo>
                  <a:cubicBezTo>
                    <a:pt x="94" y="82"/>
                    <a:pt x="103" y="77"/>
                    <a:pt x="110" y="70"/>
                  </a:cubicBezTo>
                  <a:cubicBezTo>
                    <a:pt x="117" y="63"/>
                    <a:pt x="121" y="57"/>
                    <a:pt x="123" y="48"/>
                  </a:cubicBezTo>
                  <a:cubicBezTo>
                    <a:pt x="124" y="46"/>
                    <a:pt x="123" y="43"/>
                    <a:pt x="121" y="41"/>
                  </a:cubicBezTo>
                  <a:close/>
                  <a:moveTo>
                    <a:pt x="47" y="115"/>
                  </a:moveTo>
                  <a:cubicBezTo>
                    <a:pt x="34" y="103"/>
                    <a:pt x="21" y="90"/>
                    <a:pt x="9" y="77"/>
                  </a:cubicBezTo>
                  <a:cubicBezTo>
                    <a:pt x="20" y="42"/>
                    <a:pt x="67" y="43"/>
                    <a:pt x="78" y="8"/>
                  </a:cubicBezTo>
                  <a:cubicBezTo>
                    <a:pt x="90" y="21"/>
                    <a:pt x="103" y="33"/>
                    <a:pt x="116" y="46"/>
                  </a:cubicBezTo>
                  <a:cubicBezTo>
                    <a:pt x="105" y="81"/>
                    <a:pt x="58" y="80"/>
                    <a:pt x="47" y="115"/>
                  </a:cubicBezTo>
                  <a:close/>
                  <a:moveTo>
                    <a:pt x="47" y="115"/>
                  </a:moveTo>
                  <a:cubicBezTo>
                    <a:pt x="47" y="115"/>
                    <a:pt x="47" y="115"/>
                    <a:pt x="47" y="115"/>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41" name="Freeform 6"/>
            <p:cNvSpPr>
              <a:spLocks noEditPoints="1"/>
            </p:cNvSpPr>
            <p:nvPr/>
          </p:nvSpPr>
          <p:spPr bwMode="auto">
            <a:xfrm>
              <a:off x="125413" y="1336676"/>
              <a:ext cx="100013" cy="100013"/>
            </a:xfrm>
            <a:custGeom>
              <a:avLst/>
              <a:gdLst/>
              <a:ahLst/>
              <a:cxnLst>
                <a:cxn ang="0">
                  <a:pos x="27" y="11"/>
                </a:cxn>
                <a:cxn ang="0">
                  <a:pos x="20" y="12"/>
                </a:cxn>
                <a:cxn ang="0">
                  <a:pos x="9" y="6"/>
                </a:cxn>
                <a:cxn ang="0">
                  <a:pos x="15" y="5"/>
                </a:cxn>
                <a:cxn ang="0">
                  <a:pos x="19" y="5"/>
                </a:cxn>
                <a:cxn ang="0">
                  <a:pos x="19" y="1"/>
                </a:cxn>
                <a:cxn ang="0">
                  <a:pos x="12" y="0"/>
                </a:cxn>
                <a:cxn ang="0">
                  <a:pos x="6" y="3"/>
                </a:cxn>
                <a:cxn ang="0">
                  <a:pos x="4" y="2"/>
                </a:cxn>
                <a:cxn ang="0">
                  <a:pos x="3" y="4"/>
                </a:cxn>
                <a:cxn ang="0">
                  <a:pos x="4" y="5"/>
                </a:cxn>
                <a:cxn ang="0">
                  <a:pos x="1" y="13"/>
                </a:cxn>
                <a:cxn ang="0">
                  <a:pos x="3" y="20"/>
                </a:cxn>
                <a:cxn ang="0">
                  <a:pos x="18" y="20"/>
                </a:cxn>
                <a:cxn ang="0">
                  <a:pos x="22" y="29"/>
                </a:cxn>
                <a:cxn ang="0">
                  <a:pos x="18" y="28"/>
                </a:cxn>
                <a:cxn ang="0">
                  <a:pos x="15" y="26"/>
                </a:cxn>
                <a:cxn ang="0">
                  <a:pos x="13" y="29"/>
                </a:cxn>
                <a:cxn ang="0">
                  <a:pos x="16" y="33"/>
                </a:cxn>
                <a:cxn ang="0">
                  <a:pos x="24" y="33"/>
                </a:cxn>
                <a:cxn ang="0">
                  <a:pos x="30" y="32"/>
                </a:cxn>
                <a:cxn ang="0">
                  <a:pos x="32" y="32"/>
                </a:cxn>
                <a:cxn ang="0">
                  <a:pos x="32" y="30"/>
                </a:cxn>
                <a:cxn ang="0">
                  <a:pos x="32" y="24"/>
                </a:cxn>
                <a:cxn ang="0">
                  <a:pos x="33" y="16"/>
                </a:cxn>
                <a:cxn ang="0">
                  <a:pos x="10" y="16"/>
                </a:cxn>
                <a:cxn ang="0">
                  <a:pos x="6" y="14"/>
                </a:cxn>
                <a:cxn ang="0">
                  <a:pos x="6" y="10"/>
                </a:cxn>
                <a:cxn ang="0">
                  <a:pos x="13" y="15"/>
                </a:cxn>
                <a:cxn ang="0">
                  <a:pos x="28" y="24"/>
                </a:cxn>
                <a:cxn ang="0">
                  <a:pos x="20" y="18"/>
                </a:cxn>
                <a:cxn ang="0">
                  <a:pos x="24" y="17"/>
                </a:cxn>
                <a:cxn ang="0">
                  <a:pos x="27" y="18"/>
                </a:cxn>
                <a:cxn ang="0">
                  <a:pos x="28" y="22"/>
                </a:cxn>
                <a:cxn ang="0">
                  <a:pos x="28" y="24"/>
                </a:cxn>
              </a:cxnLst>
              <a:rect l="0" t="0" r="r" b="b"/>
              <a:pathLst>
                <a:path w="34" h="34">
                  <a:moveTo>
                    <a:pt x="31" y="13"/>
                  </a:moveTo>
                  <a:cubicBezTo>
                    <a:pt x="30" y="12"/>
                    <a:pt x="28" y="12"/>
                    <a:pt x="27" y="11"/>
                  </a:cubicBezTo>
                  <a:cubicBezTo>
                    <a:pt x="26" y="11"/>
                    <a:pt x="25" y="11"/>
                    <a:pt x="23" y="11"/>
                  </a:cubicBezTo>
                  <a:cubicBezTo>
                    <a:pt x="22" y="11"/>
                    <a:pt x="21" y="11"/>
                    <a:pt x="20" y="12"/>
                  </a:cubicBezTo>
                  <a:cubicBezTo>
                    <a:pt x="18" y="12"/>
                    <a:pt x="17" y="13"/>
                    <a:pt x="16" y="13"/>
                  </a:cubicBezTo>
                  <a:cubicBezTo>
                    <a:pt x="14" y="11"/>
                    <a:pt x="12" y="9"/>
                    <a:pt x="9" y="6"/>
                  </a:cubicBezTo>
                  <a:cubicBezTo>
                    <a:pt x="10" y="6"/>
                    <a:pt x="11" y="5"/>
                    <a:pt x="12" y="5"/>
                  </a:cubicBezTo>
                  <a:cubicBezTo>
                    <a:pt x="13" y="5"/>
                    <a:pt x="14" y="5"/>
                    <a:pt x="15" y="5"/>
                  </a:cubicBezTo>
                  <a:cubicBezTo>
                    <a:pt x="16" y="6"/>
                    <a:pt x="16" y="6"/>
                    <a:pt x="17" y="6"/>
                  </a:cubicBezTo>
                  <a:cubicBezTo>
                    <a:pt x="18" y="6"/>
                    <a:pt x="18" y="6"/>
                    <a:pt x="19" y="5"/>
                  </a:cubicBezTo>
                  <a:cubicBezTo>
                    <a:pt x="19" y="5"/>
                    <a:pt x="20" y="4"/>
                    <a:pt x="20" y="4"/>
                  </a:cubicBezTo>
                  <a:cubicBezTo>
                    <a:pt x="20" y="3"/>
                    <a:pt x="19" y="2"/>
                    <a:pt x="19" y="1"/>
                  </a:cubicBezTo>
                  <a:cubicBezTo>
                    <a:pt x="18" y="0"/>
                    <a:pt x="17" y="0"/>
                    <a:pt x="16" y="0"/>
                  </a:cubicBezTo>
                  <a:cubicBezTo>
                    <a:pt x="15" y="0"/>
                    <a:pt x="13" y="0"/>
                    <a:pt x="12" y="0"/>
                  </a:cubicBezTo>
                  <a:cubicBezTo>
                    <a:pt x="11" y="0"/>
                    <a:pt x="10" y="1"/>
                    <a:pt x="9" y="1"/>
                  </a:cubicBezTo>
                  <a:cubicBezTo>
                    <a:pt x="8" y="2"/>
                    <a:pt x="7" y="2"/>
                    <a:pt x="6" y="3"/>
                  </a:cubicBezTo>
                  <a:cubicBezTo>
                    <a:pt x="6" y="3"/>
                    <a:pt x="6" y="3"/>
                    <a:pt x="5" y="2"/>
                  </a:cubicBezTo>
                  <a:cubicBezTo>
                    <a:pt x="5" y="2"/>
                    <a:pt x="5" y="2"/>
                    <a:pt x="4" y="2"/>
                  </a:cubicBezTo>
                  <a:cubicBezTo>
                    <a:pt x="4" y="2"/>
                    <a:pt x="4" y="2"/>
                    <a:pt x="3" y="3"/>
                  </a:cubicBezTo>
                  <a:cubicBezTo>
                    <a:pt x="3" y="3"/>
                    <a:pt x="3" y="3"/>
                    <a:pt x="3" y="4"/>
                  </a:cubicBezTo>
                  <a:cubicBezTo>
                    <a:pt x="3" y="4"/>
                    <a:pt x="3" y="4"/>
                    <a:pt x="3" y="5"/>
                  </a:cubicBezTo>
                  <a:cubicBezTo>
                    <a:pt x="4" y="5"/>
                    <a:pt x="4" y="5"/>
                    <a:pt x="4" y="5"/>
                  </a:cubicBezTo>
                  <a:cubicBezTo>
                    <a:pt x="3" y="6"/>
                    <a:pt x="2" y="8"/>
                    <a:pt x="2" y="9"/>
                  </a:cubicBezTo>
                  <a:cubicBezTo>
                    <a:pt x="1" y="11"/>
                    <a:pt x="1" y="12"/>
                    <a:pt x="1" y="13"/>
                  </a:cubicBezTo>
                  <a:cubicBezTo>
                    <a:pt x="0" y="15"/>
                    <a:pt x="1" y="16"/>
                    <a:pt x="1" y="17"/>
                  </a:cubicBezTo>
                  <a:cubicBezTo>
                    <a:pt x="1" y="18"/>
                    <a:pt x="2" y="19"/>
                    <a:pt x="3" y="20"/>
                  </a:cubicBezTo>
                  <a:cubicBezTo>
                    <a:pt x="5" y="21"/>
                    <a:pt x="7" y="22"/>
                    <a:pt x="10" y="22"/>
                  </a:cubicBezTo>
                  <a:cubicBezTo>
                    <a:pt x="12" y="22"/>
                    <a:pt x="15" y="21"/>
                    <a:pt x="18" y="20"/>
                  </a:cubicBezTo>
                  <a:cubicBezTo>
                    <a:pt x="20" y="22"/>
                    <a:pt x="22" y="25"/>
                    <a:pt x="24" y="27"/>
                  </a:cubicBezTo>
                  <a:cubicBezTo>
                    <a:pt x="24" y="28"/>
                    <a:pt x="23" y="28"/>
                    <a:pt x="22" y="29"/>
                  </a:cubicBezTo>
                  <a:cubicBezTo>
                    <a:pt x="21" y="29"/>
                    <a:pt x="21" y="29"/>
                    <a:pt x="20" y="29"/>
                  </a:cubicBezTo>
                  <a:cubicBezTo>
                    <a:pt x="19" y="28"/>
                    <a:pt x="19" y="28"/>
                    <a:pt x="18" y="28"/>
                  </a:cubicBezTo>
                  <a:cubicBezTo>
                    <a:pt x="18" y="27"/>
                    <a:pt x="17" y="27"/>
                    <a:pt x="17" y="27"/>
                  </a:cubicBezTo>
                  <a:cubicBezTo>
                    <a:pt x="16" y="27"/>
                    <a:pt x="16" y="26"/>
                    <a:pt x="15" y="26"/>
                  </a:cubicBezTo>
                  <a:cubicBezTo>
                    <a:pt x="15" y="26"/>
                    <a:pt x="14" y="27"/>
                    <a:pt x="14" y="27"/>
                  </a:cubicBezTo>
                  <a:cubicBezTo>
                    <a:pt x="13" y="28"/>
                    <a:pt x="13" y="28"/>
                    <a:pt x="13" y="29"/>
                  </a:cubicBezTo>
                  <a:cubicBezTo>
                    <a:pt x="13" y="30"/>
                    <a:pt x="13" y="31"/>
                    <a:pt x="14" y="31"/>
                  </a:cubicBezTo>
                  <a:cubicBezTo>
                    <a:pt x="14" y="32"/>
                    <a:pt x="15" y="33"/>
                    <a:pt x="16" y="33"/>
                  </a:cubicBezTo>
                  <a:cubicBezTo>
                    <a:pt x="17" y="34"/>
                    <a:pt x="18" y="34"/>
                    <a:pt x="20" y="34"/>
                  </a:cubicBezTo>
                  <a:cubicBezTo>
                    <a:pt x="21" y="34"/>
                    <a:pt x="22" y="34"/>
                    <a:pt x="24" y="33"/>
                  </a:cubicBezTo>
                  <a:cubicBezTo>
                    <a:pt x="25" y="33"/>
                    <a:pt x="26" y="32"/>
                    <a:pt x="28" y="31"/>
                  </a:cubicBezTo>
                  <a:cubicBezTo>
                    <a:pt x="28" y="31"/>
                    <a:pt x="29" y="32"/>
                    <a:pt x="30" y="32"/>
                  </a:cubicBezTo>
                  <a:cubicBezTo>
                    <a:pt x="30" y="33"/>
                    <a:pt x="30" y="33"/>
                    <a:pt x="31" y="33"/>
                  </a:cubicBezTo>
                  <a:cubicBezTo>
                    <a:pt x="31" y="33"/>
                    <a:pt x="32" y="33"/>
                    <a:pt x="32" y="32"/>
                  </a:cubicBezTo>
                  <a:cubicBezTo>
                    <a:pt x="32" y="32"/>
                    <a:pt x="32" y="31"/>
                    <a:pt x="32" y="31"/>
                  </a:cubicBezTo>
                  <a:cubicBezTo>
                    <a:pt x="32" y="31"/>
                    <a:pt x="32" y="30"/>
                    <a:pt x="32" y="30"/>
                  </a:cubicBezTo>
                  <a:cubicBezTo>
                    <a:pt x="31" y="30"/>
                    <a:pt x="30" y="29"/>
                    <a:pt x="30" y="28"/>
                  </a:cubicBezTo>
                  <a:cubicBezTo>
                    <a:pt x="31" y="27"/>
                    <a:pt x="32" y="26"/>
                    <a:pt x="32" y="24"/>
                  </a:cubicBezTo>
                  <a:cubicBezTo>
                    <a:pt x="33" y="23"/>
                    <a:pt x="34" y="21"/>
                    <a:pt x="34" y="20"/>
                  </a:cubicBezTo>
                  <a:cubicBezTo>
                    <a:pt x="34" y="19"/>
                    <a:pt x="34" y="17"/>
                    <a:pt x="33" y="16"/>
                  </a:cubicBezTo>
                  <a:cubicBezTo>
                    <a:pt x="33" y="15"/>
                    <a:pt x="32" y="14"/>
                    <a:pt x="31" y="13"/>
                  </a:cubicBezTo>
                  <a:close/>
                  <a:moveTo>
                    <a:pt x="10" y="16"/>
                  </a:moveTo>
                  <a:cubicBezTo>
                    <a:pt x="8" y="16"/>
                    <a:pt x="7" y="16"/>
                    <a:pt x="7" y="15"/>
                  </a:cubicBezTo>
                  <a:cubicBezTo>
                    <a:pt x="6" y="14"/>
                    <a:pt x="6" y="14"/>
                    <a:pt x="6" y="14"/>
                  </a:cubicBezTo>
                  <a:cubicBezTo>
                    <a:pt x="6" y="13"/>
                    <a:pt x="6" y="13"/>
                    <a:pt x="6" y="12"/>
                  </a:cubicBezTo>
                  <a:cubicBezTo>
                    <a:pt x="6" y="11"/>
                    <a:pt x="6" y="11"/>
                    <a:pt x="6" y="10"/>
                  </a:cubicBezTo>
                  <a:cubicBezTo>
                    <a:pt x="7" y="10"/>
                    <a:pt x="7" y="9"/>
                    <a:pt x="8" y="8"/>
                  </a:cubicBezTo>
                  <a:cubicBezTo>
                    <a:pt x="9" y="10"/>
                    <a:pt x="11" y="12"/>
                    <a:pt x="13" y="15"/>
                  </a:cubicBezTo>
                  <a:cubicBezTo>
                    <a:pt x="12" y="15"/>
                    <a:pt x="11" y="16"/>
                    <a:pt x="10" y="16"/>
                  </a:cubicBezTo>
                  <a:close/>
                  <a:moveTo>
                    <a:pt x="28" y="24"/>
                  </a:moveTo>
                  <a:cubicBezTo>
                    <a:pt x="27" y="24"/>
                    <a:pt x="27" y="25"/>
                    <a:pt x="26" y="25"/>
                  </a:cubicBezTo>
                  <a:cubicBezTo>
                    <a:pt x="24" y="23"/>
                    <a:pt x="22" y="21"/>
                    <a:pt x="20" y="18"/>
                  </a:cubicBezTo>
                  <a:cubicBezTo>
                    <a:pt x="21" y="18"/>
                    <a:pt x="21" y="18"/>
                    <a:pt x="22" y="18"/>
                  </a:cubicBezTo>
                  <a:cubicBezTo>
                    <a:pt x="22" y="17"/>
                    <a:pt x="23" y="17"/>
                    <a:pt x="24" y="17"/>
                  </a:cubicBezTo>
                  <a:cubicBezTo>
                    <a:pt x="24" y="17"/>
                    <a:pt x="25" y="17"/>
                    <a:pt x="25" y="17"/>
                  </a:cubicBezTo>
                  <a:cubicBezTo>
                    <a:pt x="26" y="17"/>
                    <a:pt x="27" y="18"/>
                    <a:pt x="27" y="18"/>
                  </a:cubicBezTo>
                  <a:cubicBezTo>
                    <a:pt x="28" y="19"/>
                    <a:pt x="28" y="19"/>
                    <a:pt x="28" y="20"/>
                  </a:cubicBezTo>
                  <a:cubicBezTo>
                    <a:pt x="28" y="20"/>
                    <a:pt x="28" y="21"/>
                    <a:pt x="28" y="22"/>
                  </a:cubicBezTo>
                  <a:cubicBezTo>
                    <a:pt x="28" y="22"/>
                    <a:pt x="28" y="23"/>
                    <a:pt x="28" y="24"/>
                  </a:cubicBezTo>
                  <a:close/>
                  <a:moveTo>
                    <a:pt x="28" y="24"/>
                  </a:moveTo>
                  <a:cubicBezTo>
                    <a:pt x="28" y="24"/>
                    <a:pt x="28" y="24"/>
                    <a:pt x="28" y="2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48" name="Freeform 7"/>
            <p:cNvSpPr>
              <a:spLocks noEditPoints="1"/>
            </p:cNvSpPr>
            <p:nvPr/>
          </p:nvSpPr>
          <p:spPr bwMode="auto">
            <a:xfrm>
              <a:off x="117475" y="1457326"/>
              <a:ext cx="55563" cy="55563"/>
            </a:xfrm>
            <a:custGeom>
              <a:avLst/>
              <a:gdLst/>
              <a:ahLst/>
              <a:cxnLst>
                <a:cxn ang="0">
                  <a:pos x="15" y="0"/>
                </a:cxn>
                <a:cxn ang="0">
                  <a:pos x="15" y="0"/>
                </a:cxn>
                <a:cxn ang="0">
                  <a:pos x="8" y="6"/>
                </a:cxn>
                <a:cxn ang="0">
                  <a:pos x="3" y="13"/>
                </a:cxn>
                <a:cxn ang="0">
                  <a:pos x="0" y="16"/>
                </a:cxn>
                <a:cxn ang="0">
                  <a:pos x="1" y="19"/>
                </a:cxn>
                <a:cxn ang="0">
                  <a:pos x="3" y="19"/>
                </a:cxn>
                <a:cxn ang="0">
                  <a:pos x="4" y="18"/>
                </a:cxn>
                <a:cxn ang="0">
                  <a:pos x="6" y="15"/>
                </a:cxn>
                <a:cxn ang="0">
                  <a:pos x="11" y="9"/>
                </a:cxn>
                <a:cxn ang="0">
                  <a:pos x="18" y="3"/>
                </a:cxn>
                <a:cxn ang="0">
                  <a:pos x="18" y="3"/>
                </a:cxn>
                <a:cxn ang="0">
                  <a:pos x="18" y="3"/>
                </a:cxn>
                <a:cxn ang="0">
                  <a:pos x="18" y="0"/>
                </a:cxn>
                <a:cxn ang="0">
                  <a:pos x="15" y="0"/>
                </a:cxn>
                <a:cxn ang="0">
                  <a:pos x="15" y="0"/>
                </a:cxn>
                <a:cxn ang="0">
                  <a:pos x="15" y="0"/>
                </a:cxn>
              </a:cxnLst>
              <a:rect l="0" t="0" r="r" b="b"/>
              <a:pathLst>
                <a:path w="19" h="19">
                  <a:moveTo>
                    <a:pt x="15" y="0"/>
                  </a:moveTo>
                  <a:cubicBezTo>
                    <a:pt x="15" y="0"/>
                    <a:pt x="15" y="0"/>
                    <a:pt x="15" y="0"/>
                  </a:cubicBezTo>
                  <a:cubicBezTo>
                    <a:pt x="13" y="2"/>
                    <a:pt x="11" y="4"/>
                    <a:pt x="8" y="6"/>
                  </a:cubicBezTo>
                  <a:cubicBezTo>
                    <a:pt x="6" y="8"/>
                    <a:pt x="4" y="10"/>
                    <a:pt x="3" y="13"/>
                  </a:cubicBezTo>
                  <a:cubicBezTo>
                    <a:pt x="0" y="16"/>
                    <a:pt x="0" y="16"/>
                    <a:pt x="0" y="16"/>
                  </a:cubicBezTo>
                  <a:cubicBezTo>
                    <a:pt x="0" y="17"/>
                    <a:pt x="0" y="18"/>
                    <a:pt x="1" y="19"/>
                  </a:cubicBezTo>
                  <a:cubicBezTo>
                    <a:pt x="1" y="19"/>
                    <a:pt x="2" y="19"/>
                    <a:pt x="3" y="19"/>
                  </a:cubicBezTo>
                  <a:cubicBezTo>
                    <a:pt x="3" y="19"/>
                    <a:pt x="3" y="18"/>
                    <a:pt x="4" y="18"/>
                  </a:cubicBezTo>
                  <a:cubicBezTo>
                    <a:pt x="6" y="15"/>
                    <a:pt x="6" y="15"/>
                    <a:pt x="6" y="15"/>
                  </a:cubicBezTo>
                  <a:cubicBezTo>
                    <a:pt x="7" y="13"/>
                    <a:pt x="9" y="11"/>
                    <a:pt x="11" y="9"/>
                  </a:cubicBezTo>
                  <a:cubicBezTo>
                    <a:pt x="13" y="7"/>
                    <a:pt x="15" y="5"/>
                    <a:pt x="18" y="3"/>
                  </a:cubicBezTo>
                  <a:cubicBezTo>
                    <a:pt x="18" y="3"/>
                    <a:pt x="18" y="3"/>
                    <a:pt x="18" y="3"/>
                  </a:cubicBezTo>
                  <a:cubicBezTo>
                    <a:pt x="18" y="3"/>
                    <a:pt x="18" y="3"/>
                    <a:pt x="18" y="3"/>
                  </a:cubicBezTo>
                  <a:cubicBezTo>
                    <a:pt x="19" y="2"/>
                    <a:pt x="19" y="1"/>
                    <a:pt x="18" y="0"/>
                  </a:cubicBezTo>
                  <a:cubicBezTo>
                    <a:pt x="17" y="0"/>
                    <a:pt x="16" y="0"/>
                    <a:pt x="15" y="0"/>
                  </a:cubicBezTo>
                  <a:close/>
                  <a:moveTo>
                    <a:pt x="15" y="0"/>
                  </a:moveTo>
                  <a:cubicBezTo>
                    <a:pt x="15" y="0"/>
                    <a:pt x="15" y="0"/>
                    <a:pt x="15"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49" name="Freeform 8"/>
            <p:cNvSpPr>
              <a:spLocks noEditPoints="1"/>
            </p:cNvSpPr>
            <p:nvPr/>
          </p:nvSpPr>
          <p:spPr bwMode="auto">
            <a:xfrm>
              <a:off x="180975" y="1263651"/>
              <a:ext cx="55563" cy="58738"/>
            </a:xfrm>
            <a:custGeom>
              <a:avLst/>
              <a:gdLst/>
              <a:ahLst/>
              <a:cxnLst>
                <a:cxn ang="0">
                  <a:pos x="7" y="11"/>
                </a:cxn>
                <a:cxn ang="0">
                  <a:pos x="1" y="16"/>
                </a:cxn>
                <a:cxn ang="0">
                  <a:pos x="1" y="17"/>
                </a:cxn>
                <a:cxn ang="0">
                  <a:pos x="1" y="19"/>
                </a:cxn>
                <a:cxn ang="0">
                  <a:pos x="3" y="19"/>
                </a:cxn>
                <a:cxn ang="0">
                  <a:pos x="3" y="19"/>
                </a:cxn>
                <a:cxn ang="0">
                  <a:pos x="10" y="13"/>
                </a:cxn>
                <a:cxn ang="0">
                  <a:pos x="16" y="7"/>
                </a:cxn>
                <a:cxn ang="0">
                  <a:pos x="18" y="3"/>
                </a:cxn>
                <a:cxn ang="0">
                  <a:pos x="18" y="1"/>
                </a:cxn>
                <a:cxn ang="0">
                  <a:pos x="16" y="1"/>
                </a:cxn>
                <a:cxn ang="0">
                  <a:pos x="15" y="1"/>
                </a:cxn>
                <a:cxn ang="0">
                  <a:pos x="13" y="5"/>
                </a:cxn>
                <a:cxn ang="0">
                  <a:pos x="7" y="11"/>
                </a:cxn>
                <a:cxn ang="0">
                  <a:pos x="7" y="11"/>
                </a:cxn>
                <a:cxn ang="0">
                  <a:pos x="7" y="11"/>
                </a:cxn>
              </a:cxnLst>
              <a:rect l="0" t="0" r="r" b="b"/>
              <a:pathLst>
                <a:path w="19" h="20">
                  <a:moveTo>
                    <a:pt x="7" y="11"/>
                  </a:moveTo>
                  <a:cubicBezTo>
                    <a:pt x="5" y="13"/>
                    <a:pt x="3" y="15"/>
                    <a:pt x="1" y="16"/>
                  </a:cubicBezTo>
                  <a:cubicBezTo>
                    <a:pt x="1" y="16"/>
                    <a:pt x="1" y="16"/>
                    <a:pt x="1" y="17"/>
                  </a:cubicBezTo>
                  <a:cubicBezTo>
                    <a:pt x="0" y="17"/>
                    <a:pt x="0" y="19"/>
                    <a:pt x="1" y="19"/>
                  </a:cubicBezTo>
                  <a:cubicBezTo>
                    <a:pt x="1" y="20"/>
                    <a:pt x="2" y="20"/>
                    <a:pt x="3" y="19"/>
                  </a:cubicBezTo>
                  <a:cubicBezTo>
                    <a:pt x="3" y="19"/>
                    <a:pt x="3" y="19"/>
                    <a:pt x="3" y="19"/>
                  </a:cubicBezTo>
                  <a:cubicBezTo>
                    <a:pt x="6" y="18"/>
                    <a:pt x="8" y="16"/>
                    <a:pt x="10" y="13"/>
                  </a:cubicBezTo>
                  <a:cubicBezTo>
                    <a:pt x="12" y="11"/>
                    <a:pt x="14" y="9"/>
                    <a:pt x="16" y="7"/>
                  </a:cubicBezTo>
                  <a:cubicBezTo>
                    <a:pt x="18" y="3"/>
                    <a:pt x="18" y="3"/>
                    <a:pt x="18" y="3"/>
                  </a:cubicBezTo>
                  <a:cubicBezTo>
                    <a:pt x="19" y="3"/>
                    <a:pt x="19" y="1"/>
                    <a:pt x="18" y="1"/>
                  </a:cubicBezTo>
                  <a:cubicBezTo>
                    <a:pt x="17" y="0"/>
                    <a:pt x="16" y="0"/>
                    <a:pt x="16" y="1"/>
                  </a:cubicBezTo>
                  <a:cubicBezTo>
                    <a:pt x="15" y="1"/>
                    <a:pt x="15" y="1"/>
                    <a:pt x="15" y="1"/>
                  </a:cubicBezTo>
                  <a:cubicBezTo>
                    <a:pt x="13" y="5"/>
                    <a:pt x="13" y="5"/>
                    <a:pt x="13" y="5"/>
                  </a:cubicBezTo>
                  <a:cubicBezTo>
                    <a:pt x="11" y="7"/>
                    <a:pt x="9" y="9"/>
                    <a:pt x="7" y="11"/>
                  </a:cubicBezTo>
                  <a:close/>
                  <a:moveTo>
                    <a:pt x="7" y="11"/>
                  </a:moveTo>
                  <a:cubicBezTo>
                    <a:pt x="7" y="11"/>
                    <a:pt x="7" y="11"/>
                    <a:pt x="7" y="11"/>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grpSp>
        <p:nvGrpSpPr>
          <p:cNvPr id="50" name="Group 49"/>
          <p:cNvGrpSpPr/>
          <p:nvPr/>
        </p:nvGrpSpPr>
        <p:grpSpPr>
          <a:xfrm>
            <a:off x="7710108" y="4215145"/>
            <a:ext cx="1396388" cy="1396388"/>
            <a:chOff x="8780463" y="1906588"/>
            <a:chExt cx="360363" cy="360363"/>
          </a:xfrm>
          <a:solidFill>
            <a:srgbClr val="FFFFFF"/>
          </a:solidFill>
        </p:grpSpPr>
        <p:sp>
          <p:nvSpPr>
            <p:cNvPr id="51" name="Freeform 93"/>
            <p:cNvSpPr>
              <a:spLocks noEditPoints="1"/>
            </p:cNvSpPr>
            <p:nvPr/>
          </p:nvSpPr>
          <p:spPr bwMode="auto">
            <a:xfrm>
              <a:off x="8780463" y="1938338"/>
              <a:ext cx="328613" cy="328613"/>
            </a:xfrm>
            <a:custGeom>
              <a:avLst/>
              <a:gdLst/>
              <a:ahLst/>
              <a:cxnLst>
                <a:cxn ang="0">
                  <a:pos x="80" y="3"/>
                </a:cxn>
                <a:cxn ang="0">
                  <a:pos x="73" y="0"/>
                </a:cxn>
                <a:cxn ang="0">
                  <a:pos x="66" y="3"/>
                </a:cxn>
                <a:cxn ang="0">
                  <a:pos x="61" y="9"/>
                </a:cxn>
                <a:cxn ang="0">
                  <a:pos x="58" y="15"/>
                </a:cxn>
                <a:cxn ang="0">
                  <a:pos x="60" y="20"/>
                </a:cxn>
                <a:cxn ang="0">
                  <a:pos x="8" y="41"/>
                </a:cxn>
                <a:cxn ang="0">
                  <a:pos x="1" y="50"/>
                </a:cxn>
                <a:cxn ang="0">
                  <a:pos x="4" y="60"/>
                </a:cxn>
                <a:cxn ang="0">
                  <a:pos x="53" y="108"/>
                </a:cxn>
                <a:cxn ang="0">
                  <a:pos x="61" y="112"/>
                </a:cxn>
                <a:cxn ang="0">
                  <a:pos x="61" y="112"/>
                </a:cxn>
                <a:cxn ang="0">
                  <a:pos x="63" y="111"/>
                </a:cxn>
                <a:cxn ang="0">
                  <a:pos x="72" y="104"/>
                </a:cxn>
                <a:cxn ang="0">
                  <a:pos x="92" y="53"/>
                </a:cxn>
                <a:cxn ang="0">
                  <a:pos x="97" y="55"/>
                </a:cxn>
                <a:cxn ang="0">
                  <a:pos x="104" y="52"/>
                </a:cxn>
                <a:cxn ang="0">
                  <a:pos x="110" y="46"/>
                </a:cxn>
                <a:cxn ang="0">
                  <a:pos x="112" y="40"/>
                </a:cxn>
                <a:cxn ang="0">
                  <a:pos x="110" y="33"/>
                </a:cxn>
                <a:cxn ang="0">
                  <a:pos x="80" y="3"/>
                </a:cxn>
                <a:cxn ang="0">
                  <a:pos x="65" y="102"/>
                </a:cxn>
                <a:cxn ang="0">
                  <a:pos x="62" y="104"/>
                </a:cxn>
                <a:cxn ang="0">
                  <a:pos x="61" y="104"/>
                </a:cxn>
                <a:cxn ang="0">
                  <a:pos x="58" y="103"/>
                </a:cxn>
                <a:cxn ang="0">
                  <a:pos x="9" y="55"/>
                </a:cxn>
                <a:cxn ang="0">
                  <a:pos x="8" y="51"/>
                </a:cxn>
                <a:cxn ang="0">
                  <a:pos x="11" y="48"/>
                </a:cxn>
                <a:cxn ang="0">
                  <a:pos x="34" y="39"/>
                </a:cxn>
                <a:cxn ang="0">
                  <a:pos x="83" y="56"/>
                </a:cxn>
                <a:cxn ang="0">
                  <a:pos x="65" y="102"/>
                </a:cxn>
                <a:cxn ang="0">
                  <a:pos x="104" y="41"/>
                </a:cxn>
                <a:cxn ang="0">
                  <a:pos x="99" y="46"/>
                </a:cxn>
                <a:cxn ang="0">
                  <a:pos x="96" y="46"/>
                </a:cxn>
                <a:cxn ang="0">
                  <a:pos x="89" y="40"/>
                </a:cxn>
                <a:cxn ang="0">
                  <a:pos x="84" y="53"/>
                </a:cxn>
                <a:cxn ang="0">
                  <a:pos x="84" y="52"/>
                </a:cxn>
                <a:cxn ang="0">
                  <a:pos x="50" y="38"/>
                </a:cxn>
                <a:cxn ang="0">
                  <a:pos x="40" y="36"/>
                </a:cxn>
                <a:cxn ang="0">
                  <a:pos x="73" y="23"/>
                </a:cxn>
                <a:cxn ang="0">
                  <a:pos x="66" y="17"/>
                </a:cxn>
                <a:cxn ang="0">
                  <a:pos x="66" y="14"/>
                </a:cxn>
                <a:cxn ang="0">
                  <a:pos x="72" y="9"/>
                </a:cxn>
                <a:cxn ang="0">
                  <a:pos x="75" y="9"/>
                </a:cxn>
                <a:cxn ang="0">
                  <a:pos x="104" y="38"/>
                </a:cxn>
                <a:cxn ang="0">
                  <a:pos x="104" y="41"/>
                </a:cxn>
                <a:cxn ang="0">
                  <a:pos x="104" y="41"/>
                </a:cxn>
                <a:cxn ang="0">
                  <a:pos x="104" y="41"/>
                </a:cxn>
              </a:cxnLst>
              <a:rect l="0" t="0" r="r" b="b"/>
              <a:pathLst>
                <a:path w="112" h="112">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2" name="Freeform 94"/>
            <p:cNvSpPr>
              <a:spLocks noEditPoints="1"/>
            </p:cNvSpPr>
            <p:nvPr/>
          </p:nvSpPr>
          <p:spPr bwMode="auto">
            <a:xfrm>
              <a:off x="8939213" y="2084388"/>
              <a:ext cx="55563" cy="57150"/>
            </a:xfrm>
            <a:custGeom>
              <a:avLst/>
              <a:gdLst/>
              <a:ahLst/>
              <a:cxnLst>
                <a:cxn ang="0">
                  <a:pos x="10" y="19"/>
                </a:cxn>
                <a:cxn ang="0">
                  <a:pos x="19" y="10"/>
                </a:cxn>
                <a:cxn ang="0">
                  <a:pos x="10" y="0"/>
                </a:cxn>
                <a:cxn ang="0">
                  <a:pos x="0" y="10"/>
                </a:cxn>
                <a:cxn ang="0">
                  <a:pos x="10" y="19"/>
                </a:cxn>
                <a:cxn ang="0">
                  <a:pos x="10" y="4"/>
                </a:cxn>
                <a:cxn ang="0">
                  <a:pos x="16" y="10"/>
                </a:cxn>
                <a:cxn ang="0">
                  <a:pos x="10" y="16"/>
                </a:cxn>
                <a:cxn ang="0">
                  <a:pos x="4" y="10"/>
                </a:cxn>
                <a:cxn ang="0">
                  <a:pos x="10" y="4"/>
                </a:cxn>
                <a:cxn ang="0">
                  <a:pos x="10" y="4"/>
                </a:cxn>
                <a:cxn ang="0">
                  <a:pos x="10" y="4"/>
                </a:cxn>
              </a:cxnLst>
              <a:rect l="0" t="0" r="r" b="b"/>
              <a:pathLst>
                <a:path w="19" h="19">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3" name="Freeform 95"/>
            <p:cNvSpPr>
              <a:spLocks noEditPoints="1"/>
            </p:cNvSpPr>
            <p:nvPr/>
          </p:nvSpPr>
          <p:spPr bwMode="auto">
            <a:xfrm>
              <a:off x="9085263" y="1906588"/>
              <a:ext cx="55563" cy="55563"/>
            </a:xfrm>
            <a:custGeom>
              <a:avLst/>
              <a:gdLst/>
              <a:ahLst/>
              <a:cxnLst>
                <a:cxn ang="0">
                  <a:pos x="10" y="0"/>
                </a:cxn>
                <a:cxn ang="0">
                  <a:pos x="0" y="9"/>
                </a:cxn>
                <a:cxn ang="0">
                  <a:pos x="10" y="19"/>
                </a:cxn>
                <a:cxn ang="0">
                  <a:pos x="19" y="9"/>
                </a:cxn>
                <a:cxn ang="0">
                  <a:pos x="10" y="0"/>
                </a:cxn>
                <a:cxn ang="0">
                  <a:pos x="10" y="15"/>
                </a:cxn>
                <a:cxn ang="0">
                  <a:pos x="4" y="9"/>
                </a:cxn>
                <a:cxn ang="0">
                  <a:pos x="10" y="4"/>
                </a:cxn>
                <a:cxn ang="0">
                  <a:pos x="16" y="9"/>
                </a:cxn>
                <a:cxn ang="0">
                  <a:pos x="10" y="15"/>
                </a:cxn>
                <a:cxn ang="0">
                  <a:pos x="10" y="15"/>
                </a:cxn>
                <a:cxn ang="0">
                  <a:pos x="10" y="15"/>
                </a:cxn>
              </a:cxnLst>
              <a:rect l="0" t="0" r="r" b="b"/>
              <a:pathLst>
                <a:path w="19" h="19">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4" name="Freeform 96"/>
            <p:cNvSpPr>
              <a:spLocks noEditPoints="1"/>
            </p:cNvSpPr>
            <p:nvPr/>
          </p:nvSpPr>
          <p:spPr bwMode="auto">
            <a:xfrm>
              <a:off x="8872538" y="2073276"/>
              <a:ext cx="46038" cy="47625"/>
            </a:xfrm>
            <a:custGeom>
              <a:avLst/>
              <a:gdLst/>
              <a:ahLst/>
              <a:cxnLst>
                <a:cxn ang="0">
                  <a:pos x="0" y="8"/>
                </a:cxn>
                <a:cxn ang="0">
                  <a:pos x="8" y="16"/>
                </a:cxn>
                <a:cxn ang="0">
                  <a:pos x="16" y="8"/>
                </a:cxn>
                <a:cxn ang="0">
                  <a:pos x="8" y="0"/>
                </a:cxn>
                <a:cxn ang="0">
                  <a:pos x="0" y="8"/>
                </a:cxn>
                <a:cxn ang="0">
                  <a:pos x="8" y="4"/>
                </a:cxn>
                <a:cxn ang="0">
                  <a:pos x="12" y="8"/>
                </a:cxn>
                <a:cxn ang="0">
                  <a:pos x="8" y="12"/>
                </a:cxn>
                <a:cxn ang="0">
                  <a:pos x="4" y="8"/>
                </a:cxn>
                <a:cxn ang="0">
                  <a:pos x="8" y="4"/>
                </a:cxn>
                <a:cxn ang="0">
                  <a:pos x="8" y="4"/>
                </a:cxn>
                <a:cxn ang="0">
                  <a:pos x="8" y="4"/>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5" name="Freeform 97"/>
            <p:cNvSpPr>
              <a:spLocks noEditPoints="1"/>
            </p:cNvSpPr>
            <p:nvPr/>
          </p:nvSpPr>
          <p:spPr bwMode="auto">
            <a:xfrm>
              <a:off x="8918575" y="2152651"/>
              <a:ext cx="20638" cy="23813"/>
            </a:xfrm>
            <a:custGeom>
              <a:avLst/>
              <a:gdLst/>
              <a:ahLst/>
              <a:cxnLst>
                <a:cxn ang="0">
                  <a:pos x="7" y="4"/>
                </a:cxn>
                <a:cxn ang="0">
                  <a:pos x="3" y="8"/>
                </a:cxn>
                <a:cxn ang="0">
                  <a:pos x="0" y="4"/>
                </a:cxn>
                <a:cxn ang="0">
                  <a:pos x="3" y="0"/>
                </a:cxn>
                <a:cxn ang="0">
                  <a:pos x="7" y="4"/>
                </a:cxn>
                <a:cxn ang="0">
                  <a:pos x="7" y="4"/>
                </a:cxn>
                <a:cxn ang="0">
                  <a:pos x="7" y="4"/>
                </a:cxn>
              </a:cxnLst>
              <a:rect l="0" t="0" r="r" b="b"/>
              <a:pathLst>
                <a:path w="7" h="8">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6" name="Freeform 98"/>
            <p:cNvSpPr>
              <a:spLocks noEditPoints="1"/>
            </p:cNvSpPr>
            <p:nvPr/>
          </p:nvSpPr>
          <p:spPr bwMode="auto">
            <a:xfrm>
              <a:off x="9096375" y="1985963"/>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grpSp>
        <p:nvGrpSpPr>
          <p:cNvPr id="57" name="Group 56"/>
          <p:cNvGrpSpPr/>
          <p:nvPr/>
        </p:nvGrpSpPr>
        <p:grpSpPr>
          <a:xfrm>
            <a:off x="11570427" y="4548119"/>
            <a:ext cx="1230446" cy="1067836"/>
            <a:chOff x="8783638" y="1235076"/>
            <a:chExt cx="360363" cy="312738"/>
          </a:xfrm>
          <a:solidFill>
            <a:srgbClr val="FFFFFF"/>
          </a:solidFill>
        </p:grpSpPr>
        <p:sp>
          <p:nvSpPr>
            <p:cNvPr id="58" name="Freeform 51"/>
            <p:cNvSpPr>
              <a:spLocks noEditPoints="1"/>
            </p:cNvSpPr>
            <p:nvPr/>
          </p:nvSpPr>
          <p:spPr bwMode="auto">
            <a:xfrm>
              <a:off x="8842375" y="1290638"/>
              <a:ext cx="128588" cy="84138"/>
            </a:xfrm>
            <a:custGeom>
              <a:avLst/>
              <a:gdLst/>
              <a:ahLst/>
              <a:cxnLst>
                <a:cxn ang="0">
                  <a:pos x="42" y="0"/>
                </a:cxn>
                <a:cxn ang="0">
                  <a:pos x="0" y="27"/>
                </a:cxn>
                <a:cxn ang="0">
                  <a:pos x="1" y="29"/>
                </a:cxn>
                <a:cxn ang="0">
                  <a:pos x="3" y="27"/>
                </a:cxn>
                <a:cxn ang="0">
                  <a:pos x="42" y="4"/>
                </a:cxn>
                <a:cxn ang="0">
                  <a:pos x="44" y="2"/>
                </a:cxn>
                <a:cxn ang="0">
                  <a:pos x="42" y="0"/>
                </a:cxn>
                <a:cxn ang="0">
                  <a:pos x="42" y="0"/>
                </a:cxn>
                <a:cxn ang="0">
                  <a:pos x="42" y="0"/>
                </a:cxn>
              </a:cxnLst>
              <a:rect l="0" t="0" r="r" b="b"/>
              <a:pathLst>
                <a:path w="44" h="29">
                  <a:moveTo>
                    <a:pt x="42" y="0"/>
                  </a:moveTo>
                  <a:cubicBezTo>
                    <a:pt x="19" y="0"/>
                    <a:pt x="0" y="12"/>
                    <a:pt x="0" y="27"/>
                  </a:cubicBezTo>
                  <a:cubicBezTo>
                    <a:pt x="0" y="28"/>
                    <a:pt x="0" y="29"/>
                    <a:pt x="1" y="29"/>
                  </a:cubicBezTo>
                  <a:cubicBezTo>
                    <a:pt x="3" y="29"/>
                    <a:pt x="3" y="28"/>
                    <a:pt x="3" y="27"/>
                  </a:cubicBezTo>
                  <a:cubicBezTo>
                    <a:pt x="3" y="15"/>
                    <a:pt x="21" y="4"/>
                    <a:pt x="42" y="4"/>
                  </a:cubicBezTo>
                  <a:cubicBezTo>
                    <a:pt x="43" y="4"/>
                    <a:pt x="44" y="3"/>
                    <a:pt x="44" y="2"/>
                  </a:cubicBezTo>
                  <a:cubicBezTo>
                    <a:pt x="44" y="1"/>
                    <a:pt x="43" y="0"/>
                    <a:pt x="42" y="0"/>
                  </a:cubicBezTo>
                  <a:close/>
                  <a:moveTo>
                    <a:pt x="42" y="0"/>
                  </a:moveTo>
                  <a:cubicBezTo>
                    <a:pt x="42" y="0"/>
                    <a:pt x="42" y="0"/>
                    <a:pt x="42"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59" name="Freeform 52"/>
            <p:cNvSpPr>
              <a:spLocks noEditPoints="1"/>
            </p:cNvSpPr>
            <p:nvPr/>
          </p:nvSpPr>
          <p:spPr bwMode="auto">
            <a:xfrm>
              <a:off x="8783638" y="1235076"/>
              <a:ext cx="360363" cy="312738"/>
            </a:xfrm>
            <a:custGeom>
              <a:avLst/>
              <a:gdLst/>
              <a:ahLst/>
              <a:cxnLst>
                <a:cxn ang="0">
                  <a:pos x="62" y="0"/>
                </a:cxn>
                <a:cxn ang="0">
                  <a:pos x="0" y="46"/>
                </a:cxn>
                <a:cxn ang="0">
                  <a:pos x="27" y="84"/>
                </a:cxn>
                <a:cxn ang="0">
                  <a:pos x="27" y="84"/>
                </a:cxn>
                <a:cxn ang="0">
                  <a:pos x="20" y="102"/>
                </a:cxn>
                <a:cxn ang="0">
                  <a:pos x="20" y="104"/>
                </a:cxn>
                <a:cxn ang="0">
                  <a:pos x="23" y="107"/>
                </a:cxn>
                <a:cxn ang="0">
                  <a:pos x="24" y="107"/>
                </a:cxn>
                <a:cxn ang="0">
                  <a:pos x="50" y="91"/>
                </a:cxn>
                <a:cxn ang="0">
                  <a:pos x="62" y="92"/>
                </a:cxn>
                <a:cxn ang="0">
                  <a:pos x="123" y="46"/>
                </a:cxn>
                <a:cxn ang="0">
                  <a:pos x="62" y="0"/>
                </a:cxn>
                <a:cxn ang="0">
                  <a:pos x="62" y="84"/>
                </a:cxn>
                <a:cxn ang="0">
                  <a:pos x="51" y="83"/>
                </a:cxn>
                <a:cxn ang="0">
                  <a:pos x="50" y="83"/>
                </a:cxn>
                <a:cxn ang="0">
                  <a:pos x="44" y="86"/>
                </a:cxn>
                <a:cxn ang="0">
                  <a:pos x="32" y="96"/>
                </a:cxn>
                <a:cxn ang="0">
                  <a:pos x="35" y="85"/>
                </a:cxn>
                <a:cxn ang="0">
                  <a:pos x="35" y="84"/>
                </a:cxn>
                <a:cxn ang="0">
                  <a:pos x="31" y="77"/>
                </a:cxn>
                <a:cxn ang="0">
                  <a:pos x="8" y="46"/>
                </a:cxn>
                <a:cxn ang="0">
                  <a:pos x="62" y="7"/>
                </a:cxn>
                <a:cxn ang="0">
                  <a:pos x="115" y="46"/>
                </a:cxn>
                <a:cxn ang="0">
                  <a:pos x="62" y="84"/>
                </a:cxn>
                <a:cxn ang="0">
                  <a:pos x="62" y="84"/>
                </a:cxn>
                <a:cxn ang="0">
                  <a:pos x="62" y="84"/>
                </a:cxn>
              </a:cxnLst>
              <a:rect l="0" t="0" r="r" b="b"/>
              <a:pathLst>
                <a:path w="123" h="107">
                  <a:moveTo>
                    <a:pt x="62" y="0"/>
                  </a:moveTo>
                  <a:cubicBezTo>
                    <a:pt x="28" y="0"/>
                    <a:pt x="0" y="20"/>
                    <a:pt x="0" y="46"/>
                  </a:cubicBezTo>
                  <a:cubicBezTo>
                    <a:pt x="0" y="62"/>
                    <a:pt x="11" y="76"/>
                    <a:pt x="27" y="84"/>
                  </a:cubicBezTo>
                  <a:cubicBezTo>
                    <a:pt x="27" y="84"/>
                    <a:pt x="27" y="84"/>
                    <a:pt x="27" y="84"/>
                  </a:cubicBezTo>
                  <a:cubicBezTo>
                    <a:pt x="27" y="91"/>
                    <a:pt x="22" y="98"/>
                    <a:pt x="20" y="102"/>
                  </a:cubicBezTo>
                  <a:cubicBezTo>
                    <a:pt x="20" y="103"/>
                    <a:pt x="20" y="103"/>
                    <a:pt x="20" y="104"/>
                  </a:cubicBezTo>
                  <a:cubicBezTo>
                    <a:pt x="20" y="106"/>
                    <a:pt x="21" y="107"/>
                    <a:pt x="23" y="107"/>
                  </a:cubicBezTo>
                  <a:cubicBezTo>
                    <a:pt x="23" y="107"/>
                    <a:pt x="24" y="107"/>
                    <a:pt x="24" y="107"/>
                  </a:cubicBezTo>
                  <a:cubicBezTo>
                    <a:pt x="36" y="105"/>
                    <a:pt x="47" y="94"/>
                    <a:pt x="50" y="91"/>
                  </a:cubicBezTo>
                  <a:cubicBezTo>
                    <a:pt x="54" y="92"/>
                    <a:pt x="58" y="92"/>
                    <a:pt x="62" y="92"/>
                  </a:cubicBezTo>
                  <a:cubicBezTo>
                    <a:pt x="96" y="92"/>
                    <a:pt x="123" y="71"/>
                    <a:pt x="123" y="46"/>
                  </a:cubicBezTo>
                  <a:cubicBezTo>
                    <a:pt x="123" y="20"/>
                    <a:pt x="96" y="0"/>
                    <a:pt x="62" y="0"/>
                  </a:cubicBezTo>
                  <a:close/>
                  <a:moveTo>
                    <a:pt x="62" y="84"/>
                  </a:moveTo>
                  <a:cubicBezTo>
                    <a:pt x="58" y="84"/>
                    <a:pt x="55" y="84"/>
                    <a:pt x="51" y="83"/>
                  </a:cubicBezTo>
                  <a:cubicBezTo>
                    <a:pt x="51" y="83"/>
                    <a:pt x="50" y="83"/>
                    <a:pt x="50" y="83"/>
                  </a:cubicBezTo>
                  <a:cubicBezTo>
                    <a:pt x="48" y="83"/>
                    <a:pt x="45" y="84"/>
                    <a:pt x="44" y="86"/>
                  </a:cubicBezTo>
                  <a:cubicBezTo>
                    <a:pt x="42" y="88"/>
                    <a:pt x="38" y="93"/>
                    <a:pt x="32" y="96"/>
                  </a:cubicBezTo>
                  <a:cubicBezTo>
                    <a:pt x="34" y="92"/>
                    <a:pt x="35" y="89"/>
                    <a:pt x="35" y="85"/>
                  </a:cubicBezTo>
                  <a:cubicBezTo>
                    <a:pt x="35" y="84"/>
                    <a:pt x="35" y="84"/>
                    <a:pt x="35" y="84"/>
                  </a:cubicBezTo>
                  <a:cubicBezTo>
                    <a:pt x="35" y="81"/>
                    <a:pt x="33" y="78"/>
                    <a:pt x="31" y="77"/>
                  </a:cubicBezTo>
                  <a:cubicBezTo>
                    <a:pt x="17" y="70"/>
                    <a:pt x="8" y="58"/>
                    <a:pt x="8" y="46"/>
                  </a:cubicBezTo>
                  <a:cubicBezTo>
                    <a:pt x="8" y="25"/>
                    <a:pt x="32" y="7"/>
                    <a:pt x="62" y="7"/>
                  </a:cubicBezTo>
                  <a:cubicBezTo>
                    <a:pt x="91" y="7"/>
                    <a:pt x="115" y="25"/>
                    <a:pt x="115" y="46"/>
                  </a:cubicBezTo>
                  <a:cubicBezTo>
                    <a:pt x="115" y="67"/>
                    <a:pt x="91" y="84"/>
                    <a:pt x="62" y="84"/>
                  </a:cubicBezTo>
                  <a:close/>
                  <a:moveTo>
                    <a:pt x="62" y="84"/>
                  </a:moveTo>
                  <a:cubicBezTo>
                    <a:pt x="62" y="84"/>
                    <a:pt x="62" y="84"/>
                    <a:pt x="62" y="8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grpSp>
        <p:nvGrpSpPr>
          <p:cNvPr id="60" name="Group 59"/>
          <p:cNvGrpSpPr/>
          <p:nvPr/>
        </p:nvGrpSpPr>
        <p:grpSpPr>
          <a:xfrm>
            <a:off x="15552921" y="4606325"/>
            <a:ext cx="1044208" cy="979808"/>
            <a:chOff x="6373813" y="2717801"/>
            <a:chExt cx="360363" cy="338138"/>
          </a:xfrm>
          <a:solidFill>
            <a:srgbClr val="FFFFFF"/>
          </a:solidFill>
        </p:grpSpPr>
        <p:sp>
          <p:nvSpPr>
            <p:cNvPr id="61" name="Freeform 132"/>
            <p:cNvSpPr>
              <a:spLocks noEditPoints="1"/>
            </p:cNvSpPr>
            <p:nvPr/>
          </p:nvSpPr>
          <p:spPr bwMode="auto">
            <a:xfrm>
              <a:off x="6373813" y="2717801"/>
              <a:ext cx="360363" cy="338138"/>
            </a:xfrm>
            <a:custGeom>
              <a:avLst/>
              <a:gdLst/>
              <a:ahLst/>
              <a:cxnLst>
                <a:cxn ang="0">
                  <a:pos x="121" y="25"/>
                </a:cxn>
                <a:cxn ang="0">
                  <a:pos x="98" y="2"/>
                </a:cxn>
                <a:cxn ang="0">
                  <a:pos x="92" y="0"/>
                </a:cxn>
                <a:cxn ang="0">
                  <a:pos x="12" y="0"/>
                </a:cxn>
                <a:cxn ang="0">
                  <a:pos x="0" y="11"/>
                </a:cxn>
                <a:cxn ang="0">
                  <a:pos x="0" y="104"/>
                </a:cxn>
                <a:cxn ang="0">
                  <a:pos x="12" y="115"/>
                </a:cxn>
                <a:cxn ang="0">
                  <a:pos x="111" y="115"/>
                </a:cxn>
                <a:cxn ang="0">
                  <a:pos x="123" y="104"/>
                </a:cxn>
                <a:cxn ang="0">
                  <a:pos x="123" y="31"/>
                </a:cxn>
                <a:cxn ang="0">
                  <a:pos x="121" y="25"/>
                </a:cxn>
                <a:cxn ang="0">
                  <a:pos x="115" y="104"/>
                </a:cxn>
                <a:cxn ang="0">
                  <a:pos x="111" y="107"/>
                </a:cxn>
                <a:cxn ang="0">
                  <a:pos x="12" y="107"/>
                </a:cxn>
                <a:cxn ang="0">
                  <a:pos x="8" y="104"/>
                </a:cxn>
                <a:cxn ang="0">
                  <a:pos x="8" y="11"/>
                </a:cxn>
                <a:cxn ang="0">
                  <a:pos x="12" y="8"/>
                </a:cxn>
                <a:cxn ang="0">
                  <a:pos x="88" y="8"/>
                </a:cxn>
                <a:cxn ang="0">
                  <a:pos x="88" y="23"/>
                </a:cxn>
                <a:cxn ang="0">
                  <a:pos x="100" y="35"/>
                </a:cxn>
                <a:cxn ang="0">
                  <a:pos x="115" y="35"/>
                </a:cxn>
                <a:cxn ang="0">
                  <a:pos x="115" y="104"/>
                </a:cxn>
                <a:cxn ang="0">
                  <a:pos x="104" y="31"/>
                </a:cxn>
                <a:cxn ang="0">
                  <a:pos x="100" y="31"/>
                </a:cxn>
                <a:cxn ang="0">
                  <a:pos x="92" y="23"/>
                </a:cxn>
                <a:cxn ang="0">
                  <a:pos x="92" y="8"/>
                </a:cxn>
                <a:cxn ang="0">
                  <a:pos x="115" y="31"/>
                </a:cxn>
                <a:cxn ang="0">
                  <a:pos x="104" y="31"/>
                </a:cxn>
                <a:cxn ang="0">
                  <a:pos x="104" y="31"/>
                </a:cxn>
                <a:cxn ang="0">
                  <a:pos x="104" y="31"/>
                </a:cxn>
              </a:cxnLst>
              <a:rect l="0" t="0" r="r" b="b"/>
              <a:pathLst>
                <a:path w="123" h="115">
                  <a:moveTo>
                    <a:pt x="121" y="25"/>
                  </a:moveTo>
                  <a:cubicBezTo>
                    <a:pt x="98" y="2"/>
                    <a:pt x="98" y="2"/>
                    <a:pt x="98" y="2"/>
                  </a:cubicBezTo>
                  <a:cubicBezTo>
                    <a:pt x="96" y="1"/>
                    <a:pt x="94" y="0"/>
                    <a:pt x="92" y="0"/>
                  </a:cubicBezTo>
                  <a:cubicBezTo>
                    <a:pt x="12" y="0"/>
                    <a:pt x="12" y="0"/>
                    <a:pt x="12" y="0"/>
                  </a:cubicBezTo>
                  <a:cubicBezTo>
                    <a:pt x="5" y="0"/>
                    <a:pt x="0" y="5"/>
                    <a:pt x="0" y="11"/>
                  </a:cubicBezTo>
                  <a:cubicBezTo>
                    <a:pt x="0" y="104"/>
                    <a:pt x="0" y="104"/>
                    <a:pt x="0" y="104"/>
                  </a:cubicBezTo>
                  <a:cubicBezTo>
                    <a:pt x="0" y="110"/>
                    <a:pt x="5" y="115"/>
                    <a:pt x="12" y="115"/>
                  </a:cubicBezTo>
                  <a:cubicBezTo>
                    <a:pt x="111" y="115"/>
                    <a:pt x="111" y="115"/>
                    <a:pt x="111" y="115"/>
                  </a:cubicBezTo>
                  <a:cubicBezTo>
                    <a:pt x="118" y="115"/>
                    <a:pt x="123" y="110"/>
                    <a:pt x="123" y="104"/>
                  </a:cubicBezTo>
                  <a:cubicBezTo>
                    <a:pt x="123" y="31"/>
                    <a:pt x="123" y="31"/>
                    <a:pt x="123" y="31"/>
                  </a:cubicBezTo>
                  <a:cubicBezTo>
                    <a:pt x="123" y="29"/>
                    <a:pt x="122" y="27"/>
                    <a:pt x="121" y="25"/>
                  </a:cubicBezTo>
                  <a:close/>
                  <a:moveTo>
                    <a:pt x="115" y="104"/>
                  </a:moveTo>
                  <a:cubicBezTo>
                    <a:pt x="115" y="106"/>
                    <a:pt x="113" y="107"/>
                    <a:pt x="111" y="107"/>
                  </a:cubicBezTo>
                  <a:cubicBezTo>
                    <a:pt x="12" y="107"/>
                    <a:pt x="12" y="107"/>
                    <a:pt x="12" y="107"/>
                  </a:cubicBezTo>
                  <a:cubicBezTo>
                    <a:pt x="9" y="107"/>
                    <a:pt x="8" y="106"/>
                    <a:pt x="8" y="104"/>
                  </a:cubicBezTo>
                  <a:cubicBezTo>
                    <a:pt x="8" y="11"/>
                    <a:pt x="8" y="11"/>
                    <a:pt x="8" y="11"/>
                  </a:cubicBezTo>
                  <a:cubicBezTo>
                    <a:pt x="8" y="9"/>
                    <a:pt x="9" y="8"/>
                    <a:pt x="12" y="8"/>
                  </a:cubicBezTo>
                  <a:cubicBezTo>
                    <a:pt x="88" y="8"/>
                    <a:pt x="88" y="8"/>
                    <a:pt x="88" y="8"/>
                  </a:cubicBezTo>
                  <a:cubicBezTo>
                    <a:pt x="88" y="23"/>
                    <a:pt x="88" y="23"/>
                    <a:pt x="88" y="23"/>
                  </a:cubicBezTo>
                  <a:cubicBezTo>
                    <a:pt x="88" y="29"/>
                    <a:pt x="93" y="35"/>
                    <a:pt x="100" y="35"/>
                  </a:cubicBezTo>
                  <a:cubicBezTo>
                    <a:pt x="115" y="35"/>
                    <a:pt x="115" y="35"/>
                    <a:pt x="115" y="35"/>
                  </a:cubicBezTo>
                  <a:lnTo>
                    <a:pt x="115" y="104"/>
                  </a:lnTo>
                  <a:close/>
                  <a:moveTo>
                    <a:pt x="104" y="31"/>
                  </a:moveTo>
                  <a:cubicBezTo>
                    <a:pt x="100" y="31"/>
                    <a:pt x="100" y="31"/>
                    <a:pt x="100" y="31"/>
                  </a:cubicBezTo>
                  <a:cubicBezTo>
                    <a:pt x="96" y="31"/>
                    <a:pt x="92" y="27"/>
                    <a:pt x="92" y="23"/>
                  </a:cubicBezTo>
                  <a:cubicBezTo>
                    <a:pt x="92" y="8"/>
                    <a:pt x="92" y="8"/>
                    <a:pt x="92" y="8"/>
                  </a:cubicBezTo>
                  <a:cubicBezTo>
                    <a:pt x="115" y="31"/>
                    <a:pt x="115" y="31"/>
                    <a:pt x="115" y="31"/>
                  </a:cubicBezTo>
                  <a:lnTo>
                    <a:pt x="104" y="31"/>
                  </a:lnTo>
                  <a:close/>
                  <a:moveTo>
                    <a:pt x="104" y="31"/>
                  </a:moveTo>
                  <a:cubicBezTo>
                    <a:pt x="104" y="31"/>
                    <a:pt x="104" y="31"/>
                    <a:pt x="104" y="31"/>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2" name="Freeform 133"/>
            <p:cNvSpPr>
              <a:spLocks noEditPoints="1"/>
            </p:cNvSpPr>
            <p:nvPr/>
          </p:nvSpPr>
          <p:spPr bwMode="auto">
            <a:xfrm>
              <a:off x="6543675" y="2786063"/>
              <a:ext cx="66675" cy="11113"/>
            </a:xfrm>
            <a:custGeom>
              <a:avLst/>
              <a:gdLst/>
              <a:ahLst/>
              <a:cxnLst>
                <a:cxn ang="0">
                  <a:pos x="1" y="4"/>
                </a:cxn>
                <a:cxn ang="0">
                  <a:pos x="21" y="4"/>
                </a:cxn>
                <a:cxn ang="0">
                  <a:pos x="23" y="2"/>
                </a:cxn>
                <a:cxn ang="0">
                  <a:pos x="21" y="0"/>
                </a:cxn>
                <a:cxn ang="0">
                  <a:pos x="1" y="0"/>
                </a:cxn>
                <a:cxn ang="0">
                  <a:pos x="0" y="2"/>
                </a:cxn>
                <a:cxn ang="0">
                  <a:pos x="1" y="4"/>
                </a:cxn>
                <a:cxn ang="0">
                  <a:pos x="1" y="4"/>
                </a:cxn>
                <a:cxn ang="0">
                  <a:pos x="1" y="4"/>
                </a:cxn>
              </a:cxnLst>
              <a:rect l="0" t="0" r="r" b="b"/>
              <a:pathLst>
                <a:path w="23" h="4">
                  <a:moveTo>
                    <a:pt x="1" y="4"/>
                  </a:moveTo>
                  <a:cubicBezTo>
                    <a:pt x="21" y="4"/>
                    <a:pt x="21" y="4"/>
                    <a:pt x="21" y="4"/>
                  </a:cubicBezTo>
                  <a:cubicBezTo>
                    <a:pt x="22" y="4"/>
                    <a:pt x="23" y="3"/>
                    <a:pt x="23" y="2"/>
                  </a:cubicBezTo>
                  <a:cubicBezTo>
                    <a:pt x="23" y="1"/>
                    <a:pt x="22" y="0"/>
                    <a:pt x="21"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3" name="Freeform 134"/>
            <p:cNvSpPr>
              <a:spLocks noEditPoints="1"/>
            </p:cNvSpPr>
            <p:nvPr/>
          </p:nvSpPr>
          <p:spPr bwMode="auto">
            <a:xfrm>
              <a:off x="6543675" y="2820988"/>
              <a:ext cx="66675" cy="9525"/>
            </a:xfrm>
            <a:custGeom>
              <a:avLst/>
              <a:gdLst/>
              <a:ahLst/>
              <a:cxnLst>
                <a:cxn ang="0">
                  <a:pos x="1" y="3"/>
                </a:cxn>
                <a:cxn ang="0">
                  <a:pos x="21" y="3"/>
                </a:cxn>
                <a:cxn ang="0">
                  <a:pos x="23" y="1"/>
                </a:cxn>
                <a:cxn ang="0">
                  <a:pos x="21" y="0"/>
                </a:cxn>
                <a:cxn ang="0">
                  <a:pos x="1" y="0"/>
                </a:cxn>
                <a:cxn ang="0">
                  <a:pos x="0" y="1"/>
                </a:cxn>
                <a:cxn ang="0">
                  <a:pos x="1" y="3"/>
                </a:cxn>
                <a:cxn ang="0">
                  <a:pos x="1" y="3"/>
                </a:cxn>
                <a:cxn ang="0">
                  <a:pos x="1" y="3"/>
                </a:cxn>
              </a:cxnLst>
              <a:rect l="0" t="0" r="r" b="b"/>
              <a:pathLst>
                <a:path w="23" h="3">
                  <a:moveTo>
                    <a:pt x="1" y="3"/>
                  </a:moveTo>
                  <a:cubicBezTo>
                    <a:pt x="21" y="3"/>
                    <a:pt x="21" y="3"/>
                    <a:pt x="21" y="3"/>
                  </a:cubicBezTo>
                  <a:cubicBezTo>
                    <a:pt x="22" y="3"/>
                    <a:pt x="23" y="2"/>
                    <a:pt x="23" y="1"/>
                  </a:cubicBezTo>
                  <a:cubicBezTo>
                    <a:pt x="23" y="0"/>
                    <a:pt x="22" y="0"/>
                    <a:pt x="21" y="0"/>
                  </a:cubicBezTo>
                  <a:cubicBezTo>
                    <a:pt x="1" y="0"/>
                    <a:pt x="1" y="0"/>
                    <a:pt x="1" y="0"/>
                  </a:cubicBezTo>
                  <a:cubicBezTo>
                    <a:pt x="0" y="0"/>
                    <a:pt x="0" y="0"/>
                    <a:pt x="0" y="1"/>
                  </a:cubicBezTo>
                  <a:cubicBezTo>
                    <a:pt x="0" y="2"/>
                    <a:pt x="0" y="3"/>
                    <a:pt x="1" y="3"/>
                  </a:cubicBezTo>
                  <a:close/>
                  <a:moveTo>
                    <a:pt x="1" y="3"/>
                  </a:moveTo>
                  <a:cubicBezTo>
                    <a:pt x="1" y="3"/>
                    <a:pt x="1" y="3"/>
                    <a:pt x="1" y="3"/>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4" name="Freeform 135"/>
            <p:cNvSpPr>
              <a:spLocks noEditPoints="1"/>
            </p:cNvSpPr>
            <p:nvPr/>
          </p:nvSpPr>
          <p:spPr bwMode="auto">
            <a:xfrm>
              <a:off x="6543675" y="2852738"/>
              <a:ext cx="142875" cy="12700"/>
            </a:xfrm>
            <a:custGeom>
              <a:avLst/>
              <a:gdLst/>
              <a:ahLst/>
              <a:cxnLst>
                <a:cxn ang="0">
                  <a:pos x="0" y="2"/>
                </a:cxn>
                <a:cxn ang="0">
                  <a:pos x="1" y="4"/>
                </a:cxn>
                <a:cxn ang="0">
                  <a:pos x="48" y="4"/>
                </a:cxn>
                <a:cxn ang="0">
                  <a:pos x="49" y="2"/>
                </a:cxn>
                <a:cxn ang="0">
                  <a:pos x="48" y="0"/>
                </a:cxn>
                <a:cxn ang="0">
                  <a:pos x="1" y="0"/>
                </a:cxn>
                <a:cxn ang="0">
                  <a:pos x="0" y="2"/>
                </a:cxn>
                <a:cxn ang="0">
                  <a:pos x="0" y="2"/>
                </a:cxn>
                <a:cxn ang="0">
                  <a:pos x="0" y="2"/>
                </a:cxn>
              </a:cxnLst>
              <a:rect l="0" t="0" r="r" b="b"/>
              <a:pathLst>
                <a:path w="49" h="4">
                  <a:moveTo>
                    <a:pt x="0" y="2"/>
                  </a:moveTo>
                  <a:cubicBezTo>
                    <a:pt x="0" y="3"/>
                    <a:pt x="0" y="4"/>
                    <a:pt x="1" y="4"/>
                  </a:cubicBezTo>
                  <a:cubicBezTo>
                    <a:pt x="48" y="4"/>
                    <a:pt x="48" y="4"/>
                    <a:pt x="48" y="4"/>
                  </a:cubicBezTo>
                  <a:cubicBezTo>
                    <a:pt x="49" y="4"/>
                    <a:pt x="49" y="3"/>
                    <a:pt x="49" y="2"/>
                  </a:cubicBezTo>
                  <a:cubicBezTo>
                    <a:pt x="49" y="1"/>
                    <a:pt x="49" y="0"/>
                    <a:pt x="48" y="0"/>
                  </a:cubicBezTo>
                  <a:cubicBezTo>
                    <a:pt x="1" y="0"/>
                    <a:pt x="1" y="0"/>
                    <a:pt x="1" y="0"/>
                  </a:cubicBezTo>
                  <a:cubicBezTo>
                    <a:pt x="0" y="0"/>
                    <a:pt x="0" y="1"/>
                    <a:pt x="0" y="2"/>
                  </a:cubicBezTo>
                  <a:close/>
                  <a:moveTo>
                    <a:pt x="0" y="2"/>
                  </a:moveTo>
                  <a:cubicBezTo>
                    <a:pt x="0" y="2"/>
                    <a:pt x="0" y="2"/>
                    <a:pt x="0" y="2"/>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5" name="Freeform 136"/>
            <p:cNvSpPr>
              <a:spLocks noEditPoints="1"/>
            </p:cNvSpPr>
            <p:nvPr/>
          </p:nvSpPr>
          <p:spPr bwMode="auto">
            <a:xfrm>
              <a:off x="6418263" y="2921001"/>
              <a:ext cx="268288" cy="11113"/>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6" name="Freeform 137"/>
            <p:cNvSpPr>
              <a:spLocks noEditPoints="1"/>
            </p:cNvSpPr>
            <p:nvPr/>
          </p:nvSpPr>
          <p:spPr bwMode="auto">
            <a:xfrm>
              <a:off x="6418263" y="2955926"/>
              <a:ext cx="268288" cy="9525"/>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7" name="Freeform 138"/>
            <p:cNvSpPr>
              <a:spLocks noEditPoints="1"/>
            </p:cNvSpPr>
            <p:nvPr/>
          </p:nvSpPr>
          <p:spPr bwMode="auto">
            <a:xfrm>
              <a:off x="6418263" y="2987676"/>
              <a:ext cx="268288" cy="12700"/>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8" name="Freeform 139"/>
            <p:cNvSpPr>
              <a:spLocks noEditPoints="1"/>
            </p:cNvSpPr>
            <p:nvPr/>
          </p:nvSpPr>
          <p:spPr bwMode="auto">
            <a:xfrm>
              <a:off x="6418263" y="2889251"/>
              <a:ext cx="268288" cy="7938"/>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69" name="Freeform 140"/>
            <p:cNvSpPr>
              <a:spLocks noEditPoints="1"/>
            </p:cNvSpPr>
            <p:nvPr/>
          </p:nvSpPr>
          <p:spPr bwMode="auto">
            <a:xfrm>
              <a:off x="6418263" y="2774951"/>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grpSp>
        <p:nvGrpSpPr>
          <p:cNvPr id="70" name="Group 69"/>
          <p:cNvGrpSpPr/>
          <p:nvPr/>
        </p:nvGrpSpPr>
        <p:grpSpPr>
          <a:xfrm>
            <a:off x="19328292" y="4806705"/>
            <a:ext cx="966308" cy="979250"/>
            <a:chOff x="3036888" y="1909763"/>
            <a:chExt cx="355600" cy="360363"/>
          </a:xfrm>
          <a:solidFill>
            <a:srgbClr val="FFFFFF"/>
          </a:solidFill>
        </p:grpSpPr>
        <p:sp>
          <p:nvSpPr>
            <p:cNvPr id="71" name="Freeform 76"/>
            <p:cNvSpPr>
              <a:spLocks noEditPoints="1"/>
            </p:cNvSpPr>
            <p:nvPr/>
          </p:nvSpPr>
          <p:spPr bwMode="auto">
            <a:xfrm>
              <a:off x="3036888" y="1909763"/>
              <a:ext cx="355600" cy="360363"/>
            </a:xfrm>
            <a:custGeom>
              <a:avLst/>
              <a:gdLst/>
              <a:ahLst/>
              <a:cxnLst>
                <a:cxn ang="0">
                  <a:pos x="84" y="0"/>
                </a:cxn>
                <a:cxn ang="0">
                  <a:pos x="46" y="38"/>
                </a:cxn>
                <a:cxn ang="0">
                  <a:pos x="48" y="52"/>
                </a:cxn>
                <a:cxn ang="0">
                  <a:pos x="2" y="99"/>
                </a:cxn>
                <a:cxn ang="0">
                  <a:pos x="0" y="103"/>
                </a:cxn>
                <a:cxn ang="0">
                  <a:pos x="0" y="115"/>
                </a:cxn>
                <a:cxn ang="0">
                  <a:pos x="7" y="123"/>
                </a:cxn>
                <a:cxn ang="0">
                  <a:pos x="19" y="123"/>
                </a:cxn>
                <a:cxn ang="0">
                  <a:pos x="24" y="120"/>
                </a:cxn>
                <a:cxn ang="0">
                  <a:pos x="29" y="115"/>
                </a:cxn>
                <a:cxn ang="0">
                  <a:pos x="38" y="115"/>
                </a:cxn>
                <a:cxn ang="0">
                  <a:pos x="46" y="107"/>
                </a:cxn>
                <a:cxn ang="0">
                  <a:pos x="46" y="100"/>
                </a:cxn>
                <a:cxn ang="0">
                  <a:pos x="53" y="100"/>
                </a:cxn>
                <a:cxn ang="0">
                  <a:pos x="61" y="92"/>
                </a:cxn>
                <a:cxn ang="0">
                  <a:pos x="61" y="83"/>
                </a:cxn>
                <a:cxn ang="0">
                  <a:pos x="70" y="74"/>
                </a:cxn>
                <a:cxn ang="0">
                  <a:pos x="84" y="77"/>
                </a:cxn>
                <a:cxn ang="0">
                  <a:pos x="122" y="38"/>
                </a:cxn>
                <a:cxn ang="0">
                  <a:pos x="84" y="0"/>
                </a:cxn>
                <a:cxn ang="0">
                  <a:pos x="84" y="69"/>
                </a:cxn>
                <a:cxn ang="0">
                  <a:pos x="69" y="65"/>
                </a:cxn>
                <a:cxn ang="0">
                  <a:pos x="67" y="66"/>
                </a:cxn>
                <a:cxn ang="0">
                  <a:pos x="63" y="70"/>
                </a:cxn>
                <a:cxn ang="0">
                  <a:pos x="56" y="77"/>
                </a:cxn>
                <a:cxn ang="0">
                  <a:pos x="53" y="83"/>
                </a:cxn>
                <a:cxn ang="0">
                  <a:pos x="53" y="92"/>
                </a:cxn>
                <a:cxn ang="0">
                  <a:pos x="46" y="92"/>
                </a:cxn>
                <a:cxn ang="0">
                  <a:pos x="38" y="100"/>
                </a:cxn>
                <a:cxn ang="0">
                  <a:pos x="38" y="107"/>
                </a:cxn>
                <a:cxn ang="0">
                  <a:pos x="29" y="107"/>
                </a:cxn>
                <a:cxn ang="0">
                  <a:pos x="24" y="109"/>
                </a:cxn>
                <a:cxn ang="0">
                  <a:pos x="18" y="115"/>
                </a:cxn>
                <a:cxn ang="0">
                  <a:pos x="7" y="115"/>
                </a:cxn>
                <a:cxn ang="0">
                  <a:pos x="7" y="104"/>
                </a:cxn>
                <a:cxn ang="0">
                  <a:pos x="52" y="59"/>
                </a:cxn>
                <a:cxn ang="0">
                  <a:pos x="52" y="59"/>
                </a:cxn>
                <a:cxn ang="0">
                  <a:pos x="58" y="54"/>
                </a:cxn>
                <a:cxn ang="0">
                  <a:pos x="53" y="38"/>
                </a:cxn>
                <a:cxn ang="0">
                  <a:pos x="84" y="7"/>
                </a:cxn>
                <a:cxn ang="0">
                  <a:pos x="115" y="38"/>
                </a:cxn>
                <a:cxn ang="0">
                  <a:pos x="84" y="69"/>
                </a:cxn>
                <a:cxn ang="0">
                  <a:pos x="84" y="69"/>
                </a:cxn>
                <a:cxn ang="0">
                  <a:pos x="84" y="69"/>
                </a:cxn>
              </a:cxnLst>
              <a:rect l="0" t="0" r="r" b="b"/>
              <a:pathLst>
                <a:path w="122" h="123">
                  <a:moveTo>
                    <a:pt x="84" y="0"/>
                  </a:moveTo>
                  <a:cubicBezTo>
                    <a:pt x="63" y="0"/>
                    <a:pt x="46" y="17"/>
                    <a:pt x="46" y="38"/>
                  </a:cubicBezTo>
                  <a:cubicBezTo>
                    <a:pt x="46" y="43"/>
                    <a:pt x="47" y="48"/>
                    <a:pt x="48" y="52"/>
                  </a:cubicBezTo>
                  <a:cubicBezTo>
                    <a:pt x="2" y="99"/>
                    <a:pt x="2" y="99"/>
                    <a:pt x="2" y="99"/>
                  </a:cubicBezTo>
                  <a:cubicBezTo>
                    <a:pt x="1" y="100"/>
                    <a:pt x="0" y="101"/>
                    <a:pt x="0" y="103"/>
                  </a:cubicBezTo>
                  <a:cubicBezTo>
                    <a:pt x="0" y="115"/>
                    <a:pt x="0" y="115"/>
                    <a:pt x="0" y="115"/>
                  </a:cubicBezTo>
                  <a:cubicBezTo>
                    <a:pt x="0" y="119"/>
                    <a:pt x="3" y="123"/>
                    <a:pt x="7" y="123"/>
                  </a:cubicBezTo>
                  <a:cubicBezTo>
                    <a:pt x="19" y="123"/>
                    <a:pt x="19" y="123"/>
                    <a:pt x="19" y="123"/>
                  </a:cubicBezTo>
                  <a:cubicBezTo>
                    <a:pt x="21" y="123"/>
                    <a:pt x="22" y="122"/>
                    <a:pt x="24" y="120"/>
                  </a:cubicBezTo>
                  <a:cubicBezTo>
                    <a:pt x="29" y="115"/>
                    <a:pt x="29" y="115"/>
                    <a:pt x="29" y="115"/>
                  </a:cubicBezTo>
                  <a:cubicBezTo>
                    <a:pt x="38" y="115"/>
                    <a:pt x="38" y="115"/>
                    <a:pt x="38" y="115"/>
                  </a:cubicBezTo>
                  <a:cubicBezTo>
                    <a:pt x="42" y="115"/>
                    <a:pt x="46" y="111"/>
                    <a:pt x="46" y="107"/>
                  </a:cubicBezTo>
                  <a:cubicBezTo>
                    <a:pt x="46" y="100"/>
                    <a:pt x="46" y="100"/>
                    <a:pt x="46" y="100"/>
                  </a:cubicBezTo>
                  <a:cubicBezTo>
                    <a:pt x="53" y="100"/>
                    <a:pt x="53" y="100"/>
                    <a:pt x="53" y="100"/>
                  </a:cubicBezTo>
                  <a:cubicBezTo>
                    <a:pt x="58" y="100"/>
                    <a:pt x="61" y="96"/>
                    <a:pt x="61" y="92"/>
                  </a:cubicBezTo>
                  <a:cubicBezTo>
                    <a:pt x="61" y="83"/>
                    <a:pt x="61" y="83"/>
                    <a:pt x="61" y="83"/>
                  </a:cubicBezTo>
                  <a:cubicBezTo>
                    <a:pt x="70" y="74"/>
                    <a:pt x="70" y="74"/>
                    <a:pt x="70" y="74"/>
                  </a:cubicBezTo>
                  <a:cubicBezTo>
                    <a:pt x="74" y="76"/>
                    <a:pt x="79" y="77"/>
                    <a:pt x="84" y="77"/>
                  </a:cubicBezTo>
                  <a:cubicBezTo>
                    <a:pt x="105" y="77"/>
                    <a:pt x="122" y="59"/>
                    <a:pt x="122" y="38"/>
                  </a:cubicBezTo>
                  <a:cubicBezTo>
                    <a:pt x="122" y="17"/>
                    <a:pt x="105" y="0"/>
                    <a:pt x="84" y="0"/>
                  </a:cubicBezTo>
                  <a:close/>
                  <a:moveTo>
                    <a:pt x="84" y="69"/>
                  </a:moveTo>
                  <a:cubicBezTo>
                    <a:pt x="78" y="69"/>
                    <a:pt x="73" y="67"/>
                    <a:pt x="69" y="65"/>
                  </a:cubicBezTo>
                  <a:cubicBezTo>
                    <a:pt x="67" y="66"/>
                    <a:pt x="67" y="66"/>
                    <a:pt x="67" y="66"/>
                  </a:cubicBezTo>
                  <a:cubicBezTo>
                    <a:pt x="63" y="70"/>
                    <a:pt x="63" y="70"/>
                    <a:pt x="63" y="70"/>
                  </a:cubicBezTo>
                  <a:cubicBezTo>
                    <a:pt x="56" y="77"/>
                    <a:pt x="56" y="77"/>
                    <a:pt x="56" y="77"/>
                  </a:cubicBezTo>
                  <a:cubicBezTo>
                    <a:pt x="54" y="79"/>
                    <a:pt x="53" y="81"/>
                    <a:pt x="53" y="83"/>
                  </a:cubicBezTo>
                  <a:cubicBezTo>
                    <a:pt x="53" y="92"/>
                    <a:pt x="53" y="92"/>
                    <a:pt x="53" y="92"/>
                  </a:cubicBezTo>
                  <a:cubicBezTo>
                    <a:pt x="46" y="92"/>
                    <a:pt x="46" y="92"/>
                    <a:pt x="46" y="92"/>
                  </a:cubicBezTo>
                  <a:cubicBezTo>
                    <a:pt x="41" y="92"/>
                    <a:pt x="38" y="95"/>
                    <a:pt x="38" y="100"/>
                  </a:cubicBezTo>
                  <a:cubicBezTo>
                    <a:pt x="38" y="107"/>
                    <a:pt x="38" y="107"/>
                    <a:pt x="38" y="107"/>
                  </a:cubicBezTo>
                  <a:cubicBezTo>
                    <a:pt x="29" y="107"/>
                    <a:pt x="29" y="107"/>
                    <a:pt x="29" y="107"/>
                  </a:cubicBezTo>
                  <a:cubicBezTo>
                    <a:pt x="27" y="107"/>
                    <a:pt x="25" y="108"/>
                    <a:pt x="24" y="109"/>
                  </a:cubicBezTo>
                  <a:cubicBezTo>
                    <a:pt x="18" y="115"/>
                    <a:pt x="18" y="115"/>
                    <a:pt x="18" y="115"/>
                  </a:cubicBezTo>
                  <a:cubicBezTo>
                    <a:pt x="7" y="115"/>
                    <a:pt x="7" y="115"/>
                    <a:pt x="7" y="115"/>
                  </a:cubicBezTo>
                  <a:cubicBezTo>
                    <a:pt x="7" y="104"/>
                    <a:pt x="7" y="104"/>
                    <a:pt x="7" y="104"/>
                  </a:cubicBezTo>
                  <a:cubicBezTo>
                    <a:pt x="52" y="59"/>
                    <a:pt x="52" y="59"/>
                    <a:pt x="52" y="59"/>
                  </a:cubicBezTo>
                  <a:cubicBezTo>
                    <a:pt x="52" y="59"/>
                    <a:pt x="52" y="59"/>
                    <a:pt x="52" y="59"/>
                  </a:cubicBezTo>
                  <a:cubicBezTo>
                    <a:pt x="58" y="54"/>
                    <a:pt x="58" y="54"/>
                    <a:pt x="58" y="54"/>
                  </a:cubicBezTo>
                  <a:cubicBezTo>
                    <a:pt x="55" y="49"/>
                    <a:pt x="53" y="44"/>
                    <a:pt x="53" y="38"/>
                  </a:cubicBezTo>
                  <a:cubicBezTo>
                    <a:pt x="53" y="21"/>
                    <a:pt x="67" y="7"/>
                    <a:pt x="84" y="7"/>
                  </a:cubicBezTo>
                  <a:cubicBezTo>
                    <a:pt x="101" y="7"/>
                    <a:pt x="115" y="21"/>
                    <a:pt x="115" y="38"/>
                  </a:cubicBezTo>
                  <a:cubicBezTo>
                    <a:pt x="115" y="55"/>
                    <a:pt x="101" y="69"/>
                    <a:pt x="84" y="69"/>
                  </a:cubicBezTo>
                  <a:close/>
                  <a:moveTo>
                    <a:pt x="84" y="69"/>
                  </a:moveTo>
                  <a:cubicBezTo>
                    <a:pt x="84" y="69"/>
                    <a:pt x="84" y="69"/>
                    <a:pt x="84" y="69"/>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sp>
          <p:nvSpPr>
            <p:cNvPr id="72" name="Freeform 77"/>
            <p:cNvSpPr>
              <a:spLocks noEditPoints="1"/>
            </p:cNvSpPr>
            <p:nvPr/>
          </p:nvSpPr>
          <p:spPr bwMode="auto">
            <a:xfrm>
              <a:off x="3259138" y="1952626"/>
              <a:ext cx="90488" cy="92075"/>
            </a:xfrm>
            <a:custGeom>
              <a:avLst/>
              <a:gdLst/>
              <a:ahLst/>
              <a:cxnLst>
                <a:cxn ang="0">
                  <a:pos x="30" y="16"/>
                </a:cxn>
                <a:cxn ang="0">
                  <a:pos x="15" y="1"/>
                </a:cxn>
                <a:cxn ang="0">
                  <a:pos x="11" y="0"/>
                </a:cxn>
                <a:cxn ang="0">
                  <a:pos x="1" y="11"/>
                </a:cxn>
                <a:cxn ang="0">
                  <a:pos x="0" y="12"/>
                </a:cxn>
                <a:cxn ang="0">
                  <a:pos x="1" y="15"/>
                </a:cxn>
                <a:cxn ang="0">
                  <a:pos x="17" y="30"/>
                </a:cxn>
                <a:cxn ang="0">
                  <a:pos x="20" y="31"/>
                </a:cxn>
                <a:cxn ang="0">
                  <a:pos x="31" y="20"/>
                </a:cxn>
                <a:cxn ang="0">
                  <a:pos x="31" y="19"/>
                </a:cxn>
                <a:cxn ang="0">
                  <a:pos x="30" y="16"/>
                </a:cxn>
                <a:cxn ang="0">
                  <a:pos x="19" y="27"/>
                </a:cxn>
                <a:cxn ang="0">
                  <a:pos x="4" y="13"/>
                </a:cxn>
                <a:cxn ang="0">
                  <a:pos x="13" y="4"/>
                </a:cxn>
                <a:cxn ang="0">
                  <a:pos x="27" y="19"/>
                </a:cxn>
                <a:cxn ang="0">
                  <a:pos x="19" y="27"/>
                </a:cxn>
                <a:cxn ang="0">
                  <a:pos x="19" y="27"/>
                </a:cxn>
                <a:cxn ang="0">
                  <a:pos x="19" y="27"/>
                </a:cxn>
              </a:cxnLst>
              <a:rect l="0" t="0" r="r" b="b"/>
              <a:pathLst>
                <a:path w="31" h="31">
                  <a:moveTo>
                    <a:pt x="30" y="16"/>
                  </a:moveTo>
                  <a:cubicBezTo>
                    <a:pt x="26" y="10"/>
                    <a:pt x="21" y="5"/>
                    <a:pt x="15" y="1"/>
                  </a:cubicBezTo>
                  <a:cubicBezTo>
                    <a:pt x="14" y="0"/>
                    <a:pt x="13" y="0"/>
                    <a:pt x="11" y="0"/>
                  </a:cubicBezTo>
                  <a:cubicBezTo>
                    <a:pt x="6" y="2"/>
                    <a:pt x="2" y="6"/>
                    <a:pt x="1" y="11"/>
                  </a:cubicBezTo>
                  <a:cubicBezTo>
                    <a:pt x="0" y="12"/>
                    <a:pt x="0" y="12"/>
                    <a:pt x="0" y="12"/>
                  </a:cubicBezTo>
                  <a:cubicBezTo>
                    <a:pt x="0" y="13"/>
                    <a:pt x="1" y="14"/>
                    <a:pt x="1" y="15"/>
                  </a:cubicBezTo>
                  <a:cubicBezTo>
                    <a:pt x="5" y="21"/>
                    <a:pt x="11" y="26"/>
                    <a:pt x="17" y="30"/>
                  </a:cubicBezTo>
                  <a:cubicBezTo>
                    <a:pt x="18" y="31"/>
                    <a:pt x="19" y="31"/>
                    <a:pt x="20" y="31"/>
                  </a:cubicBezTo>
                  <a:cubicBezTo>
                    <a:pt x="25" y="29"/>
                    <a:pt x="29" y="25"/>
                    <a:pt x="31" y="20"/>
                  </a:cubicBezTo>
                  <a:cubicBezTo>
                    <a:pt x="31" y="19"/>
                    <a:pt x="31" y="19"/>
                    <a:pt x="31" y="19"/>
                  </a:cubicBezTo>
                  <a:cubicBezTo>
                    <a:pt x="31" y="18"/>
                    <a:pt x="31" y="17"/>
                    <a:pt x="30" y="16"/>
                  </a:cubicBezTo>
                  <a:close/>
                  <a:moveTo>
                    <a:pt x="19" y="27"/>
                  </a:moveTo>
                  <a:cubicBezTo>
                    <a:pt x="13" y="23"/>
                    <a:pt x="8" y="18"/>
                    <a:pt x="4" y="13"/>
                  </a:cubicBezTo>
                  <a:cubicBezTo>
                    <a:pt x="6" y="8"/>
                    <a:pt x="8" y="6"/>
                    <a:pt x="13" y="4"/>
                  </a:cubicBezTo>
                  <a:cubicBezTo>
                    <a:pt x="18" y="8"/>
                    <a:pt x="23" y="13"/>
                    <a:pt x="27" y="19"/>
                  </a:cubicBezTo>
                  <a:cubicBezTo>
                    <a:pt x="26" y="23"/>
                    <a:pt x="23" y="26"/>
                    <a:pt x="19" y="27"/>
                  </a:cubicBezTo>
                  <a:close/>
                  <a:moveTo>
                    <a:pt x="19" y="27"/>
                  </a:moveTo>
                  <a:cubicBezTo>
                    <a:pt x="19" y="27"/>
                    <a:pt x="19" y="27"/>
                    <a:pt x="19" y="27"/>
                  </a:cubicBezTo>
                </a:path>
              </a:pathLst>
            </a:custGeom>
            <a:grpFill/>
            <a:ln w="9525">
              <a:noFill/>
              <a:round/>
              <a:headEnd/>
              <a:tailEnd/>
            </a:ln>
          </p:spPr>
          <p:txBody>
            <a:bodyPr/>
            <a:lstStyle/>
            <a:p>
              <a:pPr fontAlgn="auto">
                <a:spcBef>
                  <a:spcPts val="0"/>
                </a:spcBef>
                <a:spcAft>
                  <a:spcPts val="0"/>
                </a:spcAft>
                <a:defRPr/>
              </a:pPr>
              <a:endParaRPr lang="en-US">
                <a:latin typeface="+mn-lt"/>
                <a:ea typeface="+mn-ea"/>
                <a:cs typeface="+mn-cs"/>
              </a:endParaRPr>
            </a:p>
          </p:txBody>
        </p:sp>
      </p:grpSp>
      <p:sp>
        <p:nvSpPr>
          <p:cNvPr id="73" name="TextBox 72"/>
          <p:cNvSpPr txBox="1"/>
          <p:nvPr/>
        </p:nvSpPr>
        <p:spPr>
          <a:xfrm>
            <a:off x="2956675"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1"/>
                </a:solidFill>
                <a:latin typeface="Lato Light"/>
                <a:cs typeface="Lato Light"/>
              </a:rPr>
              <a:t>Element One</a:t>
            </a:r>
            <a:endParaRPr lang="en-US" sz="2400" b="1" dirty="0">
              <a:solidFill>
                <a:schemeClr val="accent1"/>
              </a:solidFill>
              <a:latin typeface="Lato Light"/>
              <a:cs typeface="Lato Light"/>
            </a:endParaRPr>
          </a:p>
          <a:p>
            <a:pPr algn="ctr"/>
            <a:endParaRPr lang="en-US" sz="1300" dirty="0">
              <a:solidFill>
                <a:schemeClr val="bg1">
                  <a:lumMod val="65000"/>
                </a:schemeClr>
              </a:solidFill>
              <a:latin typeface="Lato Light"/>
              <a:ea typeface="Lato Light" charset="0"/>
              <a:cs typeface="Lato Light"/>
            </a:endParaRPr>
          </a:p>
          <a:p>
            <a:pPr algn="ctr"/>
            <a:r>
              <a:rPr lang="en-US" sz="2400" dirty="0">
                <a:ea typeface="Lato Light" charset="0"/>
                <a:cs typeface="Lato Light"/>
              </a:rPr>
              <a:t>Because companies are legal persons, they also may associate and </a:t>
            </a:r>
          </a:p>
        </p:txBody>
      </p:sp>
      <p:sp>
        <p:nvSpPr>
          <p:cNvPr id="76" name="TextBox 75"/>
          <p:cNvSpPr txBox="1"/>
          <p:nvPr/>
        </p:nvSpPr>
        <p:spPr>
          <a:xfrm>
            <a:off x="6813630"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2"/>
                </a:solidFill>
                <a:latin typeface="Lato Light"/>
                <a:cs typeface="Lato Light"/>
              </a:rPr>
              <a:t>Element Two</a:t>
            </a:r>
            <a:endParaRPr lang="en-US" sz="2400" b="1" dirty="0">
              <a:solidFill>
                <a:schemeClr val="accent2"/>
              </a:solidFill>
              <a:latin typeface="Lato Light"/>
              <a:cs typeface="Lato Light"/>
            </a:endParaRPr>
          </a:p>
          <a:p>
            <a:pPr algn="ctr"/>
            <a:endParaRPr lang="en-US" sz="1300" dirty="0">
              <a:solidFill>
                <a:schemeClr val="bg1">
                  <a:lumMod val="65000"/>
                </a:schemeClr>
              </a:solidFill>
              <a:latin typeface="Lato Light"/>
              <a:ea typeface="Lato Light" charset="0"/>
              <a:cs typeface="Lato Light"/>
            </a:endParaRPr>
          </a:p>
          <a:p>
            <a:pPr algn="ctr"/>
            <a:r>
              <a:rPr lang="en-US" sz="2400" dirty="0">
                <a:ea typeface="Lato Light" charset="0"/>
                <a:cs typeface="Lato Light"/>
              </a:rPr>
              <a:t>Because companies are legal persons, they also may associate and </a:t>
            </a:r>
            <a:endParaRPr lang="en-US" sz="2400" dirty="0">
              <a:latin typeface="Lato Light"/>
              <a:ea typeface="Lato Light" charset="0"/>
              <a:cs typeface="Lato Light"/>
            </a:endParaRPr>
          </a:p>
        </p:txBody>
      </p:sp>
      <p:sp>
        <p:nvSpPr>
          <p:cNvPr id="77" name="TextBox 76"/>
          <p:cNvSpPr txBox="1"/>
          <p:nvPr/>
        </p:nvSpPr>
        <p:spPr>
          <a:xfrm>
            <a:off x="10629302"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5"/>
                </a:solidFill>
                <a:latin typeface="Lato Light"/>
                <a:cs typeface="Lato Light"/>
              </a:rPr>
              <a:t>Element Three</a:t>
            </a:r>
            <a:endParaRPr lang="en-US" sz="2400" b="1" dirty="0">
              <a:solidFill>
                <a:schemeClr val="accent5"/>
              </a:solidFill>
              <a:latin typeface="Lato Light"/>
              <a:cs typeface="Lato Light"/>
            </a:endParaRPr>
          </a:p>
          <a:p>
            <a:pPr algn="ctr"/>
            <a:endParaRPr lang="en-US" sz="1300" dirty="0">
              <a:solidFill>
                <a:schemeClr val="bg1">
                  <a:lumMod val="65000"/>
                </a:schemeClr>
              </a:solidFill>
              <a:latin typeface="Lato Light"/>
              <a:ea typeface="Lato Light" charset="0"/>
              <a:cs typeface="Lato Light"/>
            </a:endParaRPr>
          </a:p>
          <a:p>
            <a:pPr algn="ctr"/>
            <a:r>
              <a:rPr lang="en-US" sz="2400" dirty="0">
                <a:ea typeface="Lato Light" charset="0"/>
                <a:cs typeface="Lato Light"/>
              </a:rPr>
              <a:t>Because companies are legal persons, they also may associate and </a:t>
            </a:r>
            <a:endParaRPr lang="en-US" sz="2400" dirty="0">
              <a:latin typeface="Lato Light"/>
              <a:ea typeface="Lato Light" charset="0"/>
              <a:cs typeface="Lato Light"/>
            </a:endParaRPr>
          </a:p>
        </p:txBody>
      </p:sp>
      <p:sp>
        <p:nvSpPr>
          <p:cNvPr id="78" name="TextBox 77"/>
          <p:cNvSpPr txBox="1"/>
          <p:nvPr/>
        </p:nvSpPr>
        <p:spPr>
          <a:xfrm>
            <a:off x="14486257"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4"/>
                </a:solidFill>
                <a:latin typeface="Lato Light"/>
                <a:cs typeface="Lato Light"/>
              </a:rPr>
              <a:t>Element Four</a:t>
            </a:r>
            <a:endParaRPr lang="en-US" sz="2400" b="1" dirty="0">
              <a:solidFill>
                <a:schemeClr val="accent4"/>
              </a:solidFill>
              <a:latin typeface="Lato Light"/>
              <a:cs typeface="Lato Light"/>
            </a:endParaRPr>
          </a:p>
          <a:p>
            <a:pPr algn="ctr"/>
            <a:endParaRPr lang="en-US" sz="1300" dirty="0">
              <a:latin typeface="Lato Light"/>
              <a:ea typeface="Lato Light" charset="0"/>
              <a:cs typeface="Lato Light"/>
            </a:endParaRPr>
          </a:p>
          <a:p>
            <a:pPr algn="ctr"/>
            <a:r>
              <a:rPr lang="en-US" sz="2400" dirty="0">
                <a:ea typeface="Lato Light" charset="0"/>
                <a:cs typeface="Lato Light"/>
              </a:rPr>
              <a:t>Because companies are legal persons, they also may associate and </a:t>
            </a:r>
            <a:endParaRPr lang="en-US" sz="2400" dirty="0">
              <a:latin typeface="Lato Light"/>
              <a:ea typeface="Lato Light" charset="0"/>
              <a:cs typeface="Lato Light"/>
            </a:endParaRPr>
          </a:p>
        </p:txBody>
      </p:sp>
      <p:sp>
        <p:nvSpPr>
          <p:cNvPr id="79" name="TextBox 78"/>
          <p:cNvSpPr txBox="1"/>
          <p:nvPr/>
        </p:nvSpPr>
        <p:spPr>
          <a:xfrm>
            <a:off x="18419718" y="8466319"/>
            <a:ext cx="3263896" cy="2416004"/>
          </a:xfrm>
          <a:prstGeom prst="rect">
            <a:avLst/>
          </a:prstGeom>
          <a:noFill/>
        </p:spPr>
        <p:txBody>
          <a:bodyPr wrap="square" lIns="243797" tIns="121899" rIns="243797" bIns="121899" rtlCol="0">
            <a:spAutoFit/>
          </a:bodyPr>
          <a:lstStyle/>
          <a:p>
            <a:pPr algn="ctr"/>
            <a:r>
              <a:rPr lang="en-US" sz="3200" b="1" dirty="0" smtClean="0">
                <a:solidFill>
                  <a:schemeClr val="accent6">
                    <a:lumMod val="75000"/>
                  </a:schemeClr>
                </a:solidFill>
                <a:latin typeface="Lato Light"/>
                <a:cs typeface="Lato Light"/>
              </a:rPr>
              <a:t>Element Five</a:t>
            </a:r>
            <a:endParaRPr lang="en-US" sz="2400" b="1" dirty="0">
              <a:solidFill>
                <a:schemeClr val="accent6">
                  <a:lumMod val="75000"/>
                </a:schemeClr>
              </a:solidFill>
              <a:latin typeface="Lato Light"/>
              <a:cs typeface="Lato Light"/>
            </a:endParaRPr>
          </a:p>
          <a:p>
            <a:pPr algn="ctr"/>
            <a:endParaRPr lang="en-US" sz="1300" dirty="0">
              <a:solidFill>
                <a:schemeClr val="bg1">
                  <a:lumMod val="65000"/>
                </a:schemeClr>
              </a:solidFill>
              <a:latin typeface="Lato Light"/>
              <a:ea typeface="Lato Light" charset="0"/>
              <a:cs typeface="Lato Light"/>
            </a:endParaRPr>
          </a:p>
          <a:p>
            <a:pPr algn="ctr"/>
            <a:r>
              <a:rPr lang="en-US" sz="2400" dirty="0">
                <a:ea typeface="Lato Light" charset="0"/>
                <a:cs typeface="Lato Light"/>
              </a:rPr>
              <a:t>Because companies are legal persons, they also may associate and </a:t>
            </a:r>
            <a:endParaRPr lang="en-US" sz="2400" dirty="0">
              <a:latin typeface="Lato Light"/>
              <a:ea typeface="Lato Light" charset="0"/>
              <a:cs typeface="Lato Light"/>
            </a:endParaRPr>
          </a:p>
        </p:txBody>
      </p:sp>
      <p:sp>
        <p:nvSpPr>
          <p:cNvPr id="47" name="TextBox 46"/>
          <p:cNvSpPr txBox="1"/>
          <p:nvPr/>
        </p:nvSpPr>
        <p:spPr>
          <a:xfrm>
            <a:off x="7503004" y="956606"/>
            <a:ext cx="937167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Five Elements to be Successful</a:t>
            </a:r>
          </a:p>
        </p:txBody>
      </p:sp>
      <p:sp>
        <p:nvSpPr>
          <p:cNvPr id="74" name="Rectangle 7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TextBox 74"/>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11180699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iamond 30"/>
          <p:cNvSpPr>
            <a:spLocks noChangeAspect="1"/>
          </p:cNvSpPr>
          <p:nvPr/>
        </p:nvSpPr>
        <p:spPr>
          <a:xfrm>
            <a:off x="4607906" y="3273149"/>
            <a:ext cx="4725228" cy="4726459"/>
          </a:xfrm>
          <a:prstGeom prst="diamond">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2" name="Diamond 31"/>
          <p:cNvSpPr>
            <a:spLocks noChangeAspect="1"/>
          </p:cNvSpPr>
          <p:nvPr/>
        </p:nvSpPr>
        <p:spPr>
          <a:xfrm>
            <a:off x="8022012" y="3274893"/>
            <a:ext cx="4725228" cy="4726459"/>
          </a:xfrm>
          <a:prstGeom prst="diamond">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3" name="Diamond 32"/>
          <p:cNvSpPr>
            <a:spLocks noChangeAspect="1"/>
          </p:cNvSpPr>
          <p:nvPr/>
        </p:nvSpPr>
        <p:spPr>
          <a:xfrm>
            <a:off x="11436117" y="3274893"/>
            <a:ext cx="4725228" cy="4726459"/>
          </a:xfrm>
          <a:prstGeom prst="diamond">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4" name="Diamond 33"/>
          <p:cNvSpPr>
            <a:spLocks noChangeAspect="1"/>
          </p:cNvSpPr>
          <p:nvPr/>
        </p:nvSpPr>
        <p:spPr>
          <a:xfrm>
            <a:off x="14850222" y="3274893"/>
            <a:ext cx="4725228" cy="4726459"/>
          </a:xfrm>
          <a:prstGeom prst="diamond">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6" name="Diamond 35"/>
          <p:cNvSpPr>
            <a:spLocks noChangeAspect="1"/>
          </p:cNvSpPr>
          <p:nvPr/>
        </p:nvSpPr>
        <p:spPr>
          <a:xfrm>
            <a:off x="18264325" y="3274893"/>
            <a:ext cx="4725228" cy="4726459"/>
          </a:xfrm>
          <a:prstGeom prst="diamond">
            <a:avLst/>
          </a:prstGeom>
          <a:solidFill>
            <a:schemeClr val="accent6">
              <a:lumMod val="90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4" name="Diamond 3"/>
          <p:cNvSpPr>
            <a:spLocks noChangeAspect="1"/>
          </p:cNvSpPr>
          <p:nvPr/>
        </p:nvSpPr>
        <p:spPr>
          <a:xfrm>
            <a:off x="1193801" y="3273258"/>
            <a:ext cx="4725228" cy="4726459"/>
          </a:xfrm>
          <a:prstGeom prst="diamond">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gn="ctr"/>
            <a:endParaRPr lang="en-US"/>
          </a:p>
        </p:txBody>
      </p:sp>
      <p:sp>
        <p:nvSpPr>
          <p:cNvPr id="38" name="TextBox 37"/>
          <p:cNvSpPr txBox="1"/>
          <p:nvPr/>
        </p:nvSpPr>
        <p:spPr>
          <a:xfrm>
            <a:off x="1769701"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First Step</a:t>
            </a:r>
          </a:p>
        </p:txBody>
      </p:sp>
      <p:sp>
        <p:nvSpPr>
          <p:cNvPr id="39" name="Rectangle 38"/>
          <p:cNvSpPr/>
          <p:nvPr/>
        </p:nvSpPr>
        <p:spPr>
          <a:xfrm>
            <a:off x="1769701"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40" name="TextBox 39"/>
          <p:cNvSpPr txBox="1"/>
          <p:nvPr/>
        </p:nvSpPr>
        <p:spPr>
          <a:xfrm>
            <a:off x="5390713"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Second Step</a:t>
            </a:r>
          </a:p>
        </p:txBody>
      </p:sp>
      <p:sp>
        <p:nvSpPr>
          <p:cNvPr id="41" name="Rectangle 40"/>
          <p:cNvSpPr/>
          <p:nvPr/>
        </p:nvSpPr>
        <p:spPr>
          <a:xfrm>
            <a:off x="5390713"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42" name="TextBox 41"/>
          <p:cNvSpPr txBox="1"/>
          <p:nvPr/>
        </p:nvSpPr>
        <p:spPr>
          <a:xfrm>
            <a:off x="8812065"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Third Step</a:t>
            </a:r>
          </a:p>
        </p:txBody>
      </p:sp>
      <p:sp>
        <p:nvSpPr>
          <p:cNvPr id="43" name="Rectangle 42"/>
          <p:cNvSpPr/>
          <p:nvPr/>
        </p:nvSpPr>
        <p:spPr>
          <a:xfrm>
            <a:off x="8812065"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49" name="TextBox 48"/>
          <p:cNvSpPr txBox="1"/>
          <p:nvPr/>
        </p:nvSpPr>
        <p:spPr>
          <a:xfrm>
            <a:off x="12433077"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Fourth Step</a:t>
            </a:r>
          </a:p>
        </p:txBody>
      </p:sp>
      <p:sp>
        <p:nvSpPr>
          <p:cNvPr id="50" name="Rectangle 49"/>
          <p:cNvSpPr/>
          <p:nvPr/>
        </p:nvSpPr>
        <p:spPr>
          <a:xfrm>
            <a:off x="12433077"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51" name="TextBox 50"/>
          <p:cNvSpPr txBox="1"/>
          <p:nvPr/>
        </p:nvSpPr>
        <p:spPr>
          <a:xfrm>
            <a:off x="15584209"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Fifth Step</a:t>
            </a:r>
          </a:p>
        </p:txBody>
      </p:sp>
      <p:sp>
        <p:nvSpPr>
          <p:cNvPr id="52" name="Rectangle 51"/>
          <p:cNvSpPr/>
          <p:nvPr/>
        </p:nvSpPr>
        <p:spPr>
          <a:xfrm>
            <a:off x="15584209"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53" name="TextBox 52"/>
          <p:cNvSpPr txBox="1"/>
          <p:nvPr/>
        </p:nvSpPr>
        <p:spPr>
          <a:xfrm>
            <a:off x="19205221" y="8780448"/>
            <a:ext cx="3205176" cy="738627"/>
          </a:xfrm>
          <a:prstGeom prst="rect">
            <a:avLst/>
          </a:prstGeom>
          <a:noFill/>
        </p:spPr>
        <p:txBody>
          <a:bodyPr wrap="square" lIns="182843" tIns="91422" rIns="182843" bIns="91422" rtlCol="0">
            <a:spAutoFit/>
          </a:bodyPr>
          <a:lstStyle/>
          <a:p>
            <a:pPr algn="ctr"/>
            <a:r>
              <a:rPr lang="en-US" dirty="0" smtClean="0">
                <a:latin typeface="Lato Light"/>
                <a:cs typeface="Lato Light"/>
              </a:rPr>
              <a:t>Sixth Step</a:t>
            </a:r>
          </a:p>
        </p:txBody>
      </p:sp>
      <p:sp>
        <p:nvSpPr>
          <p:cNvPr id="54" name="Rectangle 53"/>
          <p:cNvSpPr/>
          <p:nvPr/>
        </p:nvSpPr>
        <p:spPr>
          <a:xfrm>
            <a:off x="19205221" y="9478958"/>
            <a:ext cx="3205176" cy="1397269"/>
          </a:xfrm>
          <a:prstGeom prst="rect">
            <a:avLst/>
          </a:prstGeom>
        </p:spPr>
        <p:txBody>
          <a:bodyPr wrap="square" lIns="182843" tIns="91422" rIns="182843" bIns="91422">
            <a:spAutoFit/>
          </a:bodyPr>
          <a:lstStyle/>
          <a:p>
            <a:pPr algn="ctr">
              <a:lnSpc>
                <a:spcPct val="110000"/>
              </a:lnSpc>
            </a:pPr>
            <a:r>
              <a:rPr lang="en-US" sz="2400" dirty="0">
                <a:latin typeface="Lato Light"/>
                <a:cs typeface="Lato Light"/>
              </a:rPr>
              <a:t>Because companies are legal persons, they also may</a:t>
            </a:r>
          </a:p>
        </p:txBody>
      </p:sp>
      <p:sp>
        <p:nvSpPr>
          <p:cNvPr id="55" name="Freeform 80"/>
          <p:cNvSpPr>
            <a:spLocks noEditPoints="1"/>
          </p:cNvSpPr>
          <p:nvPr/>
        </p:nvSpPr>
        <p:spPr bwMode="auto">
          <a:xfrm>
            <a:off x="2984789" y="5182423"/>
            <a:ext cx="1051512" cy="908545"/>
          </a:xfrm>
          <a:custGeom>
            <a:avLst/>
            <a:gdLst/>
            <a:ahLst/>
            <a:cxnLst>
              <a:cxn ang="0">
                <a:pos x="120" y="17"/>
              </a:cxn>
              <a:cxn ang="0">
                <a:pos x="101" y="2"/>
              </a:cxn>
              <a:cxn ang="0">
                <a:pos x="97" y="0"/>
              </a:cxn>
              <a:cxn ang="0">
                <a:pos x="27" y="0"/>
              </a:cxn>
              <a:cxn ang="0">
                <a:pos x="23" y="2"/>
              </a:cxn>
              <a:cxn ang="0">
                <a:pos x="4" y="17"/>
              </a:cxn>
              <a:cxn ang="0">
                <a:pos x="1" y="26"/>
              </a:cxn>
              <a:cxn ang="0">
                <a:pos x="9" y="49"/>
              </a:cxn>
              <a:cxn ang="0">
                <a:pos x="13" y="53"/>
              </a:cxn>
              <a:cxn ang="0">
                <a:pos x="16" y="54"/>
              </a:cxn>
              <a:cxn ang="0">
                <a:pos x="20" y="53"/>
              </a:cxn>
              <a:cxn ang="0">
                <a:pos x="20" y="100"/>
              </a:cxn>
              <a:cxn ang="0">
                <a:pos x="27" y="107"/>
              </a:cxn>
              <a:cxn ang="0">
                <a:pos x="97" y="107"/>
              </a:cxn>
              <a:cxn ang="0">
                <a:pos x="104" y="100"/>
              </a:cxn>
              <a:cxn ang="0">
                <a:pos x="104" y="53"/>
              </a:cxn>
              <a:cxn ang="0">
                <a:pos x="108" y="54"/>
              </a:cxn>
              <a:cxn ang="0">
                <a:pos x="111" y="53"/>
              </a:cxn>
              <a:cxn ang="0">
                <a:pos x="115" y="49"/>
              </a:cxn>
              <a:cxn ang="0">
                <a:pos x="123" y="26"/>
              </a:cxn>
              <a:cxn ang="0">
                <a:pos x="120" y="17"/>
              </a:cxn>
              <a:cxn ang="0">
                <a:pos x="76" y="8"/>
              </a:cxn>
              <a:cxn ang="0">
                <a:pos x="62" y="15"/>
              </a:cxn>
              <a:cxn ang="0">
                <a:pos x="48" y="8"/>
              </a:cxn>
              <a:cxn ang="0">
                <a:pos x="76" y="8"/>
              </a:cxn>
              <a:cxn ang="0">
                <a:pos x="108" y="46"/>
              </a:cxn>
              <a:cxn ang="0">
                <a:pos x="97" y="38"/>
              </a:cxn>
              <a:cxn ang="0">
                <a:pos x="97" y="100"/>
              </a:cxn>
              <a:cxn ang="0">
                <a:pos x="27" y="100"/>
              </a:cxn>
              <a:cxn ang="0">
                <a:pos x="27" y="38"/>
              </a:cxn>
              <a:cxn ang="0">
                <a:pos x="16" y="46"/>
              </a:cxn>
              <a:cxn ang="0">
                <a:pos x="8" y="23"/>
              </a:cxn>
              <a:cxn ang="0">
                <a:pos x="27" y="8"/>
              </a:cxn>
              <a:cxn ang="0">
                <a:pos x="44" y="8"/>
              </a:cxn>
              <a:cxn ang="0">
                <a:pos x="62" y="19"/>
              </a:cxn>
              <a:cxn ang="0">
                <a:pos x="80" y="8"/>
              </a:cxn>
              <a:cxn ang="0">
                <a:pos x="97" y="8"/>
              </a:cxn>
              <a:cxn ang="0">
                <a:pos x="116" y="23"/>
              </a:cxn>
              <a:cxn ang="0">
                <a:pos x="108" y="46"/>
              </a:cxn>
              <a:cxn ang="0">
                <a:pos x="108" y="46"/>
              </a:cxn>
              <a:cxn ang="0">
                <a:pos x="108" y="46"/>
              </a:cxn>
            </a:cxnLst>
            <a:rect l="0" t="0" r="r" b="b"/>
            <a:pathLst>
              <a:path w="124" h="107">
                <a:moveTo>
                  <a:pt x="120" y="17"/>
                </a:moveTo>
                <a:cubicBezTo>
                  <a:pt x="101" y="2"/>
                  <a:pt x="101" y="2"/>
                  <a:pt x="101" y="2"/>
                </a:cubicBezTo>
                <a:cubicBezTo>
                  <a:pt x="100" y="1"/>
                  <a:pt x="98" y="0"/>
                  <a:pt x="97" y="0"/>
                </a:cubicBezTo>
                <a:cubicBezTo>
                  <a:pt x="27" y="0"/>
                  <a:pt x="27" y="0"/>
                  <a:pt x="27" y="0"/>
                </a:cubicBezTo>
                <a:cubicBezTo>
                  <a:pt x="26" y="0"/>
                  <a:pt x="24" y="1"/>
                  <a:pt x="23" y="2"/>
                </a:cubicBezTo>
                <a:cubicBezTo>
                  <a:pt x="4" y="17"/>
                  <a:pt x="4" y="17"/>
                  <a:pt x="4" y="17"/>
                </a:cubicBezTo>
                <a:cubicBezTo>
                  <a:pt x="1" y="19"/>
                  <a:pt x="0" y="22"/>
                  <a:pt x="1" y="26"/>
                </a:cubicBezTo>
                <a:cubicBezTo>
                  <a:pt x="9" y="49"/>
                  <a:pt x="9" y="49"/>
                  <a:pt x="9" y="49"/>
                </a:cubicBezTo>
                <a:cubicBezTo>
                  <a:pt x="9" y="51"/>
                  <a:pt x="11" y="53"/>
                  <a:pt x="13" y="53"/>
                </a:cubicBezTo>
                <a:cubicBezTo>
                  <a:pt x="14" y="54"/>
                  <a:pt x="15" y="54"/>
                  <a:pt x="16" y="54"/>
                </a:cubicBezTo>
                <a:cubicBezTo>
                  <a:pt x="17" y="54"/>
                  <a:pt x="19" y="53"/>
                  <a:pt x="20" y="53"/>
                </a:cubicBezTo>
                <a:cubicBezTo>
                  <a:pt x="20" y="100"/>
                  <a:pt x="20" y="100"/>
                  <a:pt x="20" y="100"/>
                </a:cubicBezTo>
                <a:cubicBezTo>
                  <a:pt x="20" y="104"/>
                  <a:pt x="23" y="107"/>
                  <a:pt x="27" y="107"/>
                </a:cubicBezTo>
                <a:cubicBezTo>
                  <a:pt x="97" y="107"/>
                  <a:pt x="97" y="107"/>
                  <a:pt x="97" y="107"/>
                </a:cubicBezTo>
                <a:cubicBezTo>
                  <a:pt x="101" y="107"/>
                  <a:pt x="104" y="104"/>
                  <a:pt x="104" y="100"/>
                </a:cubicBezTo>
                <a:cubicBezTo>
                  <a:pt x="104" y="53"/>
                  <a:pt x="104" y="53"/>
                  <a:pt x="104" y="53"/>
                </a:cubicBezTo>
                <a:cubicBezTo>
                  <a:pt x="105" y="53"/>
                  <a:pt x="107" y="54"/>
                  <a:pt x="108" y="54"/>
                </a:cubicBezTo>
                <a:cubicBezTo>
                  <a:pt x="109" y="54"/>
                  <a:pt x="110" y="54"/>
                  <a:pt x="111" y="53"/>
                </a:cubicBezTo>
                <a:cubicBezTo>
                  <a:pt x="113" y="53"/>
                  <a:pt x="115" y="51"/>
                  <a:pt x="115" y="49"/>
                </a:cubicBezTo>
                <a:cubicBezTo>
                  <a:pt x="123" y="26"/>
                  <a:pt x="123" y="26"/>
                  <a:pt x="123" y="26"/>
                </a:cubicBezTo>
                <a:cubicBezTo>
                  <a:pt x="124" y="22"/>
                  <a:pt x="123" y="19"/>
                  <a:pt x="120" y="17"/>
                </a:cubicBezTo>
                <a:close/>
                <a:moveTo>
                  <a:pt x="76" y="8"/>
                </a:moveTo>
                <a:cubicBezTo>
                  <a:pt x="74" y="12"/>
                  <a:pt x="69" y="15"/>
                  <a:pt x="62" y="15"/>
                </a:cubicBezTo>
                <a:cubicBezTo>
                  <a:pt x="55" y="15"/>
                  <a:pt x="50" y="12"/>
                  <a:pt x="48" y="8"/>
                </a:cubicBezTo>
                <a:lnTo>
                  <a:pt x="76" y="8"/>
                </a:lnTo>
                <a:close/>
                <a:moveTo>
                  <a:pt x="108" y="46"/>
                </a:moveTo>
                <a:cubicBezTo>
                  <a:pt x="97" y="38"/>
                  <a:pt x="97" y="38"/>
                  <a:pt x="97" y="38"/>
                </a:cubicBezTo>
                <a:cubicBezTo>
                  <a:pt x="97" y="100"/>
                  <a:pt x="97" y="100"/>
                  <a:pt x="97" y="100"/>
                </a:cubicBezTo>
                <a:cubicBezTo>
                  <a:pt x="27" y="100"/>
                  <a:pt x="27" y="100"/>
                  <a:pt x="27" y="100"/>
                </a:cubicBezTo>
                <a:cubicBezTo>
                  <a:pt x="27" y="38"/>
                  <a:pt x="27" y="38"/>
                  <a:pt x="27" y="38"/>
                </a:cubicBezTo>
                <a:cubicBezTo>
                  <a:pt x="16" y="46"/>
                  <a:pt x="16" y="46"/>
                  <a:pt x="16" y="46"/>
                </a:cubicBezTo>
                <a:cubicBezTo>
                  <a:pt x="8" y="23"/>
                  <a:pt x="8" y="23"/>
                  <a:pt x="8" y="23"/>
                </a:cubicBezTo>
                <a:cubicBezTo>
                  <a:pt x="27" y="8"/>
                  <a:pt x="27" y="8"/>
                  <a:pt x="27" y="8"/>
                </a:cubicBezTo>
                <a:cubicBezTo>
                  <a:pt x="44" y="8"/>
                  <a:pt x="44" y="8"/>
                  <a:pt x="44" y="8"/>
                </a:cubicBezTo>
                <a:cubicBezTo>
                  <a:pt x="46" y="14"/>
                  <a:pt x="53" y="19"/>
                  <a:pt x="62" y="19"/>
                </a:cubicBezTo>
                <a:cubicBezTo>
                  <a:pt x="71" y="19"/>
                  <a:pt x="78" y="14"/>
                  <a:pt x="80" y="8"/>
                </a:cubicBezTo>
                <a:cubicBezTo>
                  <a:pt x="97" y="8"/>
                  <a:pt x="97" y="8"/>
                  <a:pt x="97" y="8"/>
                </a:cubicBezTo>
                <a:cubicBezTo>
                  <a:pt x="116" y="23"/>
                  <a:pt x="116" y="23"/>
                  <a:pt x="116" y="23"/>
                </a:cubicBezTo>
                <a:lnTo>
                  <a:pt x="108" y="46"/>
                </a:lnTo>
                <a:close/>
                <a:moveTo>
                  <a:pt x="108" y="46"/>
                </a:moveTo>
                <a:cubicBezTo>
                  <a:pt x="108" y="46"/>
                  <a:pt x="108" y="46"/>
                  <a:pt x="108" y="46"/>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noEditPoints="1"/>
          </p:cNvSpPr>
          <p:nvPr/>
        </p:nvSpPr>
        <p:spPr bwMode="auto">
          <a:xfrm>
            <a:off x="6406784" y="5236685"/>
            <a:ext cx="1130031" cy="980685"/>
          </a:xfrm>
          <a:custGeom>
            <a:avLst/>
            <a:gdLst/>
            <a:ahLst/>
            <a:cxnLst>
              <a:cxn ang="0">
                <a:pos x="123" y="100"/>
              </a:cxn>
              <a:cxn ang="0">
                <a:pos x="115" y="107"/>
              </a:cxn>
              <a:cxn ang="0">
                <a:pos x="107" y="100"/>
              </a:cxn>
              <a:cxn ang="0">
                <a:pos x="115" y="84"/>
              </a:cxn>
              <a:cxn ang="0">
                <a:pos x="123" y="100"/>
              </a:cxn>
              <a:cxn ang="0">
                <a:pos x="111" y="42"/>
              </a:cxn>
              <a:cxn ang="0">
                <a:pos x="111" y="77"/>
              </a:cxn>
              <a:cxn ang="0">
                <a:pos x="115" y="80"/>
              </a:cxn>
              <a:cxn ang="0">
                <a:pos x="119" y="77"/>
              </a:cxn>
              <a:cxn ang="0">
                <a:pos x="119" y="42"/>
              </a:cxn>
              <a:cxn ang="0">
                <a:pos x="115" y="38"/>
              </a:cxn>
              <a:cxn ang="0">
                <a:pos x="111" y="42"/>
              </a:cxn>
              <a:cxn ang="0">
                <a:pos x="114" y="34"/>
              </a:cxn>
              <a:cxn ang="0">
                <a:pos x="104" y="36"/>
              </a:cxn>
              <a:cxn ang="0">
                <a:pos x="104" y="69"/>
              </a:cxn>
              <a:cxn ang="0">
                <a:pos x="61" y="88"/>
              </a:cxn>
              <a:cxn ang="0">
                <a:pos x="19" y="69"/>
              </a:cxn>
              <a:cxn ang="0">
                <a:pos x="19" y="36"/>
              </a:cxn>
              <a:cxn ang="0">
                <a:pos x="9" y="34"/>
              </a:cxn>
              <a:cxn ang="0">
                <a:pos x="0" y="23"/>
              </a:cxn>
              <a:cxn ang="0">
                <a:pos x="9" y="12"/>
              </a:cxn>
              <a:cxn ang="0">
                <a:pos x="59" y="0"/>
              </a:cxn>
              <a:cxn ang="0">
                <a:pos x="61" y="0"/>
              </a:cxn>
              <a:cxn ang="0">
                <a:pos x="64" y="0"/>
              </a:cxn>
              <a:cxn ang="0">
                <a:pos x="114" y="12"/>
              </a:cxn>
              <a:cxn ang="0">
                <a:pos x="123" y="23"/>
              </a:cxn>
              <a:cxn ang="0">
                <a:pos x="114" y="34"/>
              </a:cxn>
              <a:cxn ang="0">
                <a:pos x="96" y="38"/>
              </a:cxn>
              <a:cxn ang="0">
                <a:pos x="64" y="46"/>
              </a:cxn>
              <a:cxn ang="0">
                <a:pos x="61" y="46"/>
              </a:cxn>
              <a:cxn ang="0">
                <a:pos x="59" y="46"/>
              </a:cxn>
              <a:cxn ang="0">
                <a:pos x="27" y="38"/>
              </a:cxn>
              <a:cxn ang="0">
                <a:pos x="27" y="69"/>
              </a:cxn>
              <a:cxn ang="0">
                <a:pos x="61" y="80"/>
              </a:cxn>
              <a:cxn ang="0">
                <a:pos x="96" y="69"/>
              </a:cxn>
              <a:cxn ang="0">
                <a:pos x="96" y="38"/>
              </a:cxn>
              <a:cxn ang="0">
                <a:pos x="112" y="27"/>
              </a:cxn>
              <a:cxn ang="0">
                <a:pos x="115" y="23"/>
              </a:cxn>
              <a:cxn ang="0">
                <a:pos x="112" y="19"/>
              </a:cxn>
              <a:cxn ang="0">
                <a:pos x="62" y="8"/>
              </a:cxn>
              <a:cxn ang="0">
                <a:pos x="61" y="7"/>
              </a:cxn>
              <a:cxn ang="0">
                <a:pos x="61" y="8"/>
              </a:cxn>
              <a:cxn ang="0">
                <a:pos x="11" y="19"/>
              </a:cxn>
              <a:cxn ang="0">
                <a:pos x="8" y="23"/>
              </a:cxn>
              <a:cxn ang="0">
                <a:pos x="11" y="27"/>
              </a:cxn>
              <a:cxn ang="0">
                <a:pos x="61" y="38"/>
              </a:cxn>
              <a:cxn ang="0">
                <a:pos x="61" y="38"/>
              </a:cxn>
              <a:cxn ang="0">
                <a:pos x="62" y="38"/>
              </a:cxn>
              <a:cxn ang="0">
                <a:pos x="112" y="27"/>
              </a:cxn>
              <a:cxn ang="0">
                <a:pos x="112" y="27"/>
              </a:cxn>
              <a:cxn ang="0">
                <a:pos x="112" y="27"/>
              </a:cxn>
            </a:cxnLst>
            <a:rect l="0" t="0" r="r" b="b"/>
            <a:pathLst>
              <a:path w="123" h="107">
                <a:moveTo>
                  <a:pt x="123" y="100"/>
                </a:moveTo>
                <a:cubicBezTo>
                  <a:pt x="123" y="104"/>
                  <a:pt x="119" y="107"/>
                  <a:pt x="115" y="107"/>
                </a:cubicBezTo>
                <a:cubicBezTo>
                  <a:pt x="111" y="107"/>
                  <a:pt x="107" y="104"/>
                  <a:pt x="107" y="100"/>
                </a:cubicBezTo>
                <a:cubicBezTo>
                  <a:pt x="107" y="95"/>
                  <a:pt x="111" y="84"/>
                  <a:pt x="115" y="84"/>
                </a:cubicBezTo>
                <a:cubicBezTo>
                  <a:pt x="119" y="84"/>
                  <a:pt x="123" y="95"/>
                  <a:pt x="123" y="100"/>
                </a:cubicBezTo>
                <a:close/>
                <a:moveTo>
                  <a:pt x="111" y="42"/>
                </a:moveTo>
                <a:cubicBezTo>
                  <a:pt x="111" y="77"/>
                  <a:pt x="111" y="77"/>
                  <a:pt x="111" y="77"/>
                </a:cubicBezTo>
                <a:cubicBezTo>
                  <a:pt x="111" y="79"/>
                  <a:pt x="113" y="80"/>
                  <a:pt x="115" y="80"/>
                </a:cubicBezTo>
                <a:cubicBezTo>
                  <a:pt x="117" y="80"/>
                  <a:pt x="119" y="79"/>
                  <a:pt x="119" y="77"/>
                </a:cubicBezTo>
                <a:cubicBezTo>
                  <a:pt x="119" y="42"/>
                  <a:pt x="119" y="42"/>
                  <a:pt x="119" y="42"/>
                </a:cubicBezTo>
                <a:cubicBezTo>
                  <a:pt x="119" y="40"/>
                  <a:pt x="117" y="38"/>
                  <a:pt x="115" y="38"/>
                </a:cubicBezTo>
                <a:cubicBezTo>
                  <a:pt x="113" y="38"/>
                  <a:pt x="111" y="40"/>
                  <a:pt x="111" y="42"/>
                </a:cubicBezTo>
                <a:close/>
                <a:moveTo>
                  <a:pt x="114" y="34"/>
                </a:moveTo>
                <a:cubicBezTo>
                  <a:pt x="104" y="36"/>
                  <a:pt x="104" y="36"/>
                  <a:pt x="104" y="36"/>
                </a:cubicBezTo>
                <a:cubicBezTo>
                  <a:pt x="104" y="69"/>
                  <a:pt x="104" y="69"/>
                  <a:pt x="104" y="69"/>
                </a:cubicBezTo>
                <a:cubicBezTo>
                  <a:pt x="104" y="79"/>
                  <a:pt x="92" y="88"/>
                  <a:pt x="61" y="88"/>
                </a:cubicBezTo>
                <a:cubicBezTo>
                  <a:pt x="31" y="88"/>
                  <a:pt x="19" y="79"/>
                  <a:pt x="19" y="69"/>
                </a:cubicBezTo>
                <a:cubicBezTo>
                  <a:pt x="19" y="36"/>
                  <a:pt x="19" y="36"/>
                  <a:pt x="19" y="36"/>
                </a:cubicBezTo>
                <a:cubicBezTo>
                  <a:pt x="9" y="34"/>
                  <a:pt x="9" y="34"/>
                  <a:pt x="9" y="34"/>
                </a:cubicBezTo>
                <a:cubicBezTo>
                  <a:pt x="4" y="33"/>
                  <a:pt x="0" y="28"/>
                  <a:pt x="0" y="23"/>
                </a:cubicBezTo>
                <a:cubicBezTo>
                  <a:pt x="0" y="17"/>
                  <a:pt x="4" y="13"/>
                  <a:pt x="9" y="12"/>
                </a:cubicBezTo>
                <a:cubicBezTo>
                  <a:pt x="59" y="0"/>
                  <a:pt x="59" y="0"/>
                  <a:pt x="59" y="0"/>
                </a:cubicBezTo>
                <a:cubicBezTo>
                  <a:pt x="60" y="0"/>
                  <a:pt x="61" y="0"/>
                  <a:pt x="61" y="0"/>
                </a:cubicBezTo>
                <a:cubicBezTo>
                  <a:pt x="62" y="0"/>
                  <a:pt x="63" y="0"/>
                  <a:pt x="64" y="0"/>
                </a:cubicBezTo>
                <a:cubicBezTo>
                  <a:pt x="114" y="12"/>
                  <a:pt x="114" y="12"/>
                  <a:pt x="114" y="12"/>
                </a:cubicBezTo>
                <a:cubicBezTo>
                  <a:pt x="119" y="13"/>
                  <a:pt x="123" y="17"/>
                  <a:pt x="123" y="23"/>
                </a:cubicBezTo>
                <a:cubicBezTo>
                  <a:pt x="123" y="28"/>
                  <a:pt x="119" y="33"/>
                  <a:pt x="114" y="34"/>
                </a:cubicBezTo>
                <a:close/>
                <a:moveTo>
                  <a:pt x="96" y="38"/>
                </a:moveTo>
                <a:cubicBezTo>
                  <a:pt x="64" y="46"/>
                  <a:pt x="64" y="46"/>
                  <a:pt x="64" y="46"/>
                </a:cubicBezTo>
                <a:cubicBezTo>
                  <a:pt x="63" y="46"/>
                  <a:pt x="62" y="46"/>
                  <a:pt x="61" y="46"/>
                </a:cubicBezTo>
                <a:cubicBezTo>
                  <a:pt x="61" y="46"/>
                  <a:pt x="60" y="46"/>
                  <a:pt x="59" y="46"/>
                </a:cubicBezTo>
                <a:cubicBezTo>
                  <a:pt x="27" y="38"/>
                  <a:pt x="27" y="38"/>
                  <a:pt x="27" y="38"/>
                </a:cubicBezTo>
                <a:cubicBezTo>
                  <a:pt x="27" y="69"/>
                  <a:pt x="27" y="69"/>
                  <a:pt x="27" y="69"/>
                </a:cubicBezTo>
                <a:cubicBezTo>
                  <a:pt x="27" y="73"/>
                  <a:pt x="38" y="80"/>
                  <a:pt x="61" y="80"/>
                </a:cubicBezTo>
                <a:cubicBezTo>
                  <a:pt x="84" y="80"/>
                  <a:pt x="96" y="73"/>
                  <a:pt x="96" y="69"/>
                </a:cubicBezTo>
                <a:lnTo>
                  <a:pt x="96" y="38"/>
                </a:lnTo>
                <a:close/>
                <a:moveTo>
                  <a:pt x="112" y="27"/>
                </a:moveTo>
                <a:cubicBezTo>
                  <a:pt x="114" y="26"/>
                  <a:pt x="115" y="25"/>
                  <a:pt x="115" y="23"/>
                </a:cubicBezTo>
                <a:cubicBezTo>
                  <a:pt x="115" y="21"/>
                  <a:pt x="114" y="19"/>
                  <a:pt x="112" y="19"/>
                </a:cubicBezTo>
                <a:cubicBezTo>
                  <a:pt x="62" y="8"/>
                  <a:pt x="62" y="8"/>
                  <a:pt x="62" y="8"/>
                </a:cubicBezTo>
                <a:cubicBezTo>
                  <a:pt x="61" y="7"/>
                  <a:pt x="61" y="7"/>
                  <a:pt x="61" y="7"/>
                </a:cubicBezTo>
                <a:cubicBezTo>
                  <a:pt x="61" y="8"/>
                  <a:pt x="61" y="8"/>
                  <a:pt x="61" y="8"/>
                </a:cubicBezTo>
                <a:cubicBezTo>
                  <a:pt x="11" y="19"/>
                  <a:pt x="11" y="19"/>
                  <a:pt x="11" y="19"/>
                </a:cubicBezTo>
                <a:cubicBezTo>
                  <a:pt x="9" y="19"/>
                  <a:pt x="8" y="21"/>
                  <a:pt x="8" y="23"/>
                </a:cubicBezTo>
                <a:cubicBezTo>
                  <a:pt x="8" y="25"/>
                  <a:pt x="9" y="26"/>
                  <a:pt x="11" y="27"/>
                </a:cubicBezTo>
                <a:cubicBezTo>
                  <a:pt x="61" y="38"/>
                  <a:pt x="61" y="38"/>
                  <a:pt x="61" y="38"/>
                </a:cubicBezTo>
                <a:cubicBezTo>
                  <a:pt x="61" y="38"/>
                  <a:pt x="61" y="38"/>
                  <a:pt x="61" y="38"/>
                </a:cubicBezTo>
                <a:cubicBezTo>
                  <a:pt x="62" y="38"/>
                  <a:pt x="62" y="38"/>
                  <a:pt x="62" y="38"/>
                </a:cubicBezTo>
                <a:lnTo>
                  <a:pt x="112" y="27"/>
                </a:lnTo>
                <a:close/>
                <a:moveTo>
                  <a:pt x="112" y="27"/>
                </a:moveTo>
                <a:cubicBezTo>
                  <a:pt x="112" y="27"/>
                  <a:pt x="112" y="27"/>
                  <a:pt x="112" y="27"/>
                </a:cubicBezTo>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kern="1200"/>
          </a:p>
        </p:txBody>
      </p:sp>
      <p:grpSp>
        <p:nvGrpSpPr>
          <p:cNvPr id="57" name="Group 56"/>
          <p:cNvGrpSpPr/>
          <p:nvPr/>
        </p:nvGrpSpPr>
        <p:grpSpPr>
          <a:xfrm>
            <a:off x="10032689" y="5150043"/>
            <a:ext cx="860578" cy="888257"/>
            <a:chOff x="6373813" y="2717801"/>
            <a:chExt cx="360363" cy="338138"/>
          </a:xfrm>
          <a:solidFill>
            <a:srgbClr val="FFFFFF"/>
          </a:solidFill>
        </p:grpSpPr>
        <p:sp>
          <p:nvSpPr>
            <p:cNvPr id="58" name="Freeform 132"/>
            <p:cNvSpPr>
              <a:spLocks noEditPoints="1"/>
            </p:cNvSpPr>
            <p:nvPr/>
          </p:nvSpPr>
          <p:spPr bwMode="auto">
            <a:xfrm>
              <a:off x="6373813" y="2717801"/>
              <a:ext cx="360363" cy="338138"/>
            </a:xfrm>
            <a:custGeom>
              <a:avLst/>
              <a:gdLst/>
              <a:ahLst/>
              <a:cxnLst>
                <a:cxn ang="0">
                  <a:pos x="121" y="25"/>
                </a:cxn>
                <a:cxn ang="0">
                  <a:pos x="98" y="2"/>
                </a:cxn>
                <a:cxn ang="0">
                  <a:pos x="92" y="0"/>
                </a:cxn>
                <a:cxn ang="0">
                  <a:pos x="12" y="0"/>
                </a:cxn>
                <a:cxn ang="0">
                  <a:pos x="0" y="11"/>
                </a:cxn>
                <a:cxn ang="0">
                  <a:pos x="0" y="104"/>
                </a:cxn>
                <a:cxn ang="0">
                  <a:pos x="12" y="115"/>
                </a:cxn>
                <a:cxn ang="0">
                  <a:pos x="111" y="115"/>
                </a:cxn>
                <a:cxn ang="0">
                  <a:pos x="123" y="104"/>
                </a:cxn>
                <a:cxn ang="0">
                  <a:pos x="123" y="31"/>
                </a:cxn>
                <a:cxn ang="0">
                  <a:pos x="121" y="25"/>
                </a:cxn>
                <a:cxn ang="0">
                  <a:pos x="115" y="104"/>
                </a:cxn>
                <a:cxn ang="0">
                  <a:pos x="111" y="107"/>
                </a:cxn>
                <a:cxn ang="0">
                  <a:pos x="12" y="107"/>
                </a:cxn>
                <a:cxn ang="0">
                  <a:pos x="8" y="104"/>
                </a:cxn>
                <a:cxn ang="0">
                  <a:pos x="8" y="11"/>
                </a:cxn>
                <a:cxn ang="0">
                  <a:pos x="12" y="8"/>
                </a:cxn>
                <a:cxn ang="0">
                  <a:pos x="88" y="8"/>
                </a:cxn>
                <a:cxn ang="0">
                  <a:pos x="88" y="23"/>
                </a:cxn>
                <a:cxn ang="0">
                  <a:pos x="100" y="35"/>
                </a:cxn>
                <a:cxn ang="0">
                  <a:pos x="115" y="35"/>
                </a:cxn>
                <a:cxn ang="0">
                  <a:pos x="115" y="104"/>
                </a:cxn>
                <a:cxn ang="0">
                  <a:pos x="104" y="31"/>
                </a:cxn>
                <a:cxn ang="0">
                  <a:pos x="100" y="31"/>
                </a:cxn>
                <a:cxn ang="0">
                  <a:pos x="92" y="23"/>
                </a:cxn>
                <a:cxn ang="0">
                  <a:pos x="92" y="8"/>
                </a:cxn>
                <a:cxn ang="0">
                  <a:pos x="115" y="31"/>
                </a:cxn>
                <a:cxn ang="0">
                  <a:pos x="104" y="31"/>
                </a:cxn>
                <a:cxn ang="0">
                  <a:pos x="104" y="31"/>
                </a:cxn>
                <a:cxn ang="0">
                  <a:pos x="104" y="31"/>
                </a:cxn>
              </a:cxnLst>
              <a:rect l="0" t="0" r="r" b="b"/>
              <a:pathLst>
                <a:path w="123" h="115">
                  <a:moveTo>
                    <a:pt x="121" y="25"/>
                  </a:moveTo>
                  <a:cubicBezTo>
                    <a:pt x="98" y="2"/>
                    <a:pt x="98" y="2"/>
                    <a:pt x="98" y="2"/>
                  </a:cubicBezTo>
                  <a:cubicBezTo>
                    <a:pt x="96" y="1"/>
                    <a:pt x="94" y="0"/>
                    <a:pt x="92" y="0"/>
                  </a:cubicBezTo>
                  <a:cubicBezTo>
                    <a:pt x="12" y="0"/>
                    <a:pt x="12" y="0"/>
                    <a:pt x="12" y="0"/>
                  </a:cubicBezTo>
                  <a:cubicBezTo>
                    <a:pt x="5" y="0"/>
                    <a:pt x="0" y="5"/>
                    <a:pt x="0" y="11"/>
                  </a:cubicBezTo>
                  <a:cubicBezTo>
                    <a:pt x="0" y="104"/>
                    <a:pt x="0" y="104"/>
                    <a:pt x="0" y="104"/>
                  </a:cubicBezTo>
                  <a:cubicBezTo>
                    <a:pt x="0" y="110"/>
                    <a:pt x="5" y="115"/>
                    <a:pt x="12" y="115"/>
                  </a:cubicBezTo>
                  <a:cubicBezTo>
                    <a:pt x="111" y="115"/>
                    <a:pt x="111" y="115"/>
                    <a:pt x="111" y="115"/>
                  </a:cubicBezTo>
                  <a:cubicBezTo>
                    <a:pt x="118" y="115"/>
                    <a:pt x="123" y="110"/>
                    <a:pt x="123" y="104"/>
                  </a:cubicBezTo>
                  <a:cubicBezTo>
                    <a:pt x="123" y="31"/>
                    <a:pt x="123" y="31"/>
                    <a:pt x="123" y="31"/>
                  </a:cubicBezTo>
                  <a:cubicBezTo>
                    <a:pt x="123" y="29"/>
                    <a:pt x="122" y="27"/>
                    <a:pt x="121" y="25"/>
                  </a:cubicBezTo>
                  <a:close/>
                  <a:moveTo>
                    <a:pt x="115" y="104"/>
                  </a:moveTo>
                  <a:cubicBezTo>
                    <a:pt x="115" y="106"/>
                    <a:pt x="113" y="107"/>
                    <a:pt x="111" y="107"/>
                  </a:cubicBezTo>
                  <a:cubicBezTo>
                    <a:pt x="12" y="107"/>
                    <a:pt x="12" y="107"/>
                    <a:pt x="12" y="107"/>
                  </a:cubicBezTo>
                  <a:cubicBezTo>
                    <a:pt x="9" y="107"/>
                    <a:pt x="8" y="106"/>
                    <a:pt x="8" y="104"/>
                  </a:cubicBezTo>
                  <a:cubicBezTo>
                    <a:pt x="8" y="11"/>
                    <a:pt x="8" y="11"/>
                    <a:pt x="8" y="11"/>
                  </a:cubicBezTo>
                  <a:cubicBezTo>
                    <a:pt x="8" y="9"/>
                    <a:pt x="9" y="8"/>
                    <a:pt x="12" y="8"/>
                  </a:cubicBezTo>
                  <a:cubicBezTo>
                    <a:pt x="88" y="8"/>
                    <a:pt x="88" y="8"/>
                    <a:pt x="88" y="8"/>
                  </a:cubicBezTo>
                  <a:cubicBezTo>
                    <a:pt x="88" y="23"/>
                    <a:pt x="88" y="23"/>
                    <a:pt x="88" y="23"/>
                  </a:cubicBezTo>
                  <a:cubicBezTo>
                    <a:pt x="88" y="29"/>
                    <a:pt x="93" y="35"/>
                    <a:pt x="100" y="35"/>
                  </a:cubicBezTo>
                  <a:cubicBezTo>
                    <a:pt x="115" y="35"/>
                    <a:pt x="115" y="35"/>
                    <a:pt x="115" y="35"/>
                  </a:cubicBezTo>
                  <a:lnTo>
                    <a:pt x="115" y="104"/>
                  </a:lnTo>
                  <a:close/>
                  <a:moveTo>
                    <a:pt x="104" y="31"/>
                  </a:moveTo>
                  <a:cubicBezTo>
                    <a:pt x="100" y="31"/>
                    <a:pt x="100" y="31"/>
                    <a:pt x="100" y="31"/>
                  </a:cubicBezTo>
                  <a:cubicBezTo>
                    <a:pt x="96" y="31"/>
                    <a:pt x="92" y="27"/>
                    <a:pt x="92" y="23"/>
                  </a:cubicBezTo>
                  <a:cubicBezTo>
                    <a:pt x="92" y="8"/>
                    <a:pt x="92" y="8"/>
                    <a:pt x="92" y="8"/>
                  </a:cubicBezTo>
                  <a:cubicBezTo>
                    <a:pt x="115" y="31"/>
                    <a:pt x="115" y="31"/>
                    <a:pt x="115" y="31"/>
                  </a:cubicBezTo>
                  <a:lnTo>
                    <a:pt x="104" y="31"/>
                  </a:lnTo>
                  <a:close/>
                  <a:moveTo>
                    <a:pt x="104" y="31"/>
                  </a:moveTo>
                  <a:cubicBezTo>
                    <a:pt x="104" y="31"/>
                    <a:pt x="104" y="31"/>
                    <a:pt x="104" y="31"/>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33"/>
            <p:cNvSpPr>
              <a:spLocks noEditPoints="1"/>
            </p:cNvSpPr>
            <p:nvPr/>
          </p:nvSpPr>
          <p:spPr bwMode="auto">
            <a:xfrm>
              <a:off x="6543675" y="2786063"/>
              <a:ext cx="66675" cy="11113"/>
            </a:xfrm>
            <a:custGeom>
              <a:avLst/>
              <a:gdLst/>
              <a:ahLst/>
              <a:cxnLst>
                <a:cxn ang="0">
                  <a:pos x="1" y="4"/>
                </a:cxn>
                <a:cxn ang="0">
                  <a:pos x="21" y="4"/>
                </a:cxn>
                <a:cxn ang="0">
                  <a:pos x="23" y="2"/>
                </a:cxn>
                <a:cxn ang="0">
                  <a:pos x="21" y="0"/>
                </a:cxn>
                <a:cxn ang="0">
                  <a:pos x="1" y="0"/>
                </a:cxn>
                <a:cxn ang="0">
                  <a:pos x="0" y="2"/>
                </a:cxn>
                <a:cxn ang="0">
                  <a:pos x="1" y="4"/>
                </a:cxn>
                <a:cxn ang="0">
                  <a:pos x="1" y="4"/>
                </a:cxn>
                <a:cxn ang="0">
                  <a:pos x="1" y="4"/>
                </a:cxn>
              </a:cxnLst>
              <a:rect l="0" t="0" r="r" b="b"/>
              <a:pathLst>
                <a:path w="23" h="4">
                  <a:moveTo>
                    <a:pt x="1" y="4"/>
                  </a:moveTo>
                  <a:cubicBezTo>
                    <a:pt x="21" y="4"/>
                    <a:pt x="21" y="4"/>
                    <a:pt x="21" y="4"/>
                  </a:cubicBezTo>
                  <a:cubicBezTo>
                    <a:pt x="22" y="4"/>
                    <a:pt x="23" y="3"/>
                    <a:pt x="23" y="2"/>
                  </a:cubicBezTo>
                  <a:cubicBezTo>
                    <a:pt x="23" y="1"/>
                    <a:pt x="22" y="0"/>
                    <a:pt x="21"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134"/>
            <p:cNvSpPr>
              <a:spLocks noEditPoints="1"/>
            </p:cNvSpPr>
            <p:nvPr/>
          </p:nvSpPr>
          <p:spPr bwMode="auto">
            <a:xfrm>
              <a:off x="6543675" y="2820988"/>
              <a:ext cx="66675" cy="9525"/>
            </a:xfrm>
            <a:custGeom>
              <a:avLst/>
              <a:gdLst/>
              <a:ahLst/>
              <a:cxnLst>
                <a:cxn ang="0">
                  <a:pos x="1" y="3"/>
                </a:cxn>
                <a:cxn ang="0">
                  <a:pos x="21" y="3"/>
                </a:cxn>
                <a:cxn ang="0">
                  <a:pos x="23" y="1"/>
                </a:cxn>
                <a:cxn ang="0">
                  <a:pos x="21" y="0"/>
                </a:cxn>
                <a:cxn ang="0">
                  <a:pos x="1" y="0"/>
                </a:cxn>
                <a:cxn ang="0">
                  <a:pos x="0" y="1"/>
                </a:cxn>
                <a:cxn ang="0">
                  <a:pos x="1" y="3"/>
                </a:cxn>
                <a:cxn ang="0">
                  <a:pos x="1" y="3"/>
                </a:cxn>
                <a:cxn ang="0">
                  <a:pos x="1" y="3"/>
                </a:cxn>
              </a:cxnLst>
              <a:rect l="0" t="0" r="r" b="b"/>
              <a:pathLst>
                <a:path w="23" h="3">
                  <a:moveTo>
                    <a:pt x="1" y="3"/>
                  </a:moveTo>
                  <a:cubicBezTo>
                    <a:pt x="21" y="3"/>
                    <a:pt x="21" y="3"/>
                    <a:pt x="21" y="3"/>
                  </a:cubicBezTo>
                  <a:cubicBezTo>
                    <a:pt x="22" y="3"/>
                    <a:pt x="23" y="2"/>
                    <a:pt x="23" y="1"/>
                  </a:cubicBezTo>
                  <a:cubicBezTo>
                    <a:pt x="23" y="0"/>
                    <a:pt x="22" y="0"/>
                    <a:pt x="21" y="0"/>
                  </a:cubicBezTo>
                  <a:cubicBezTo>
                    <a:pt x="1" y="0"/>
                    <a:pt x="1" y="0"/>
                    <a:pt x="1" y="0"/>
                  </a:cubicBezTo>
                  <a:cubicBezTo>
                    <a:pt x="0" y="0"/>
                    <a:pt x="0" y="0"/>
                    <a:pt x="0" y="1"/>
                  </a:cubicBezTo>
                  <a:cubicBezTo>
                    <a:pt x="0" y="2"/>
                    <a:pt x="0" y="3"/>
                    <a:pt x="1" y="3"/>
                  </a:cubicBezTo>
                  <a:close/>
                  <a:moveTo>
                    <a:pt x="1" y="3"/>
                  </a:moveTo>
                  <a:cubicBezTo>
                    <a:pt x="1" y="3"/>
                    <a:pt x="1" y="3"/>
                    <a:pt x="1" y="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35"/>
            <p:cNvSpPr>
              <a:spLocks noEditPoints="1"/>
            </p:cNvSpPr>
            <p:nvPr/>
          </p:nvSpPr>
          <p:spPr bwMode="auto">
            <a:xfrm>
              <a:off x="6543675" y="2852738"/>
              <a:ext cx="142875" cy="12700"/>
            </a:xfrm>
            <a:custGeom>
              <a:avLst/>
              <a:gdLst/>
              <a:ahLst/>
              <a:cxnLst>
                <a:cxn ang="0">
                  <a:pos x="0" y="2"/>
                </a:cxn>
                <a:cxn ang="0">
                  <a:pos x="1" y="4"/>
                </a:cxn>
                <a:cxn ang="0">
                  <a:pos x="48" y="4"/>
                </a:cxn>
                <a:cxn ang="0">
                  <a:pos x="49" y="2"/>
                </a:cxn>
                <a:cxn ang="0">
                  <a:pos x="48" y="0"/>
                </a:cxn>
                <a:cxn ang="0">
                  <a:pos x="1" y="0"/>
                </a:cxn>
                <a:cxn ang="0">
                  <a:pos x="0" y="2"/>
                </a:cxn>
                <a:cxn ang="0">
                  <a:pos x="0" y="2"/>
                </a:cxn>
                <a:cxn ang="0">
                  <a:pos x="0" y="2"/>
                </a:cxn>
              </a:cxnLst>
              <a:rect l="0" t="0" r="r" b="b"/>
              <a:pathLst>
                <a:path w="49" h="4">
                  <a:moveTo>
                    <a:pt x="0" y="2"/>
                  </a:moveTo>
                  <a:cubicBezTo>
                    <a:pt x="0" y="3"/>
                    <a:pt x="0" y="4"/>
                    <a:pt x="1" y="4"/>
                  </a:cubicBezTo>
                  <a:cubicBezTo>
                    <a:pt x="48" y="4"/>
                    <a:pt x="48" y="4"/>
                    <a:pt x="48" y="4"/>
                  </a:cubicBezTo>
                  <a:cubicBezTo>
                    <a:pt x="49" y="4"/>
                    <a:pt x="49" y="3"/>
                    <a:pt x="49" y="2"/>
                  </a:cubicBezTo>
                  <a:cubicBezTo>
                    <a:pt x="49" y="1"/>
                    <a:pt x="49" y="0"/>
                    <a:pt x="48" y="0"/>
                  </a:cubicBezTo>
                  <a:cubicBezTo>
                    <a:pt x="1" y="0"/>
                    <a:pt x="1" y="0"/>
                    <a:pt x="1" y="0"/>
                  </a:cubicBezTo>
                  <a:cubicBezTo>
                    <a:pt x="0" y="0"/>
                    <a:pt x="0" y="1"/>
                    <a:pt x="0" y="2"/>
                  </a:cubicBezTo>
                  <a:close/>
                  <a:moveTo>
                    <a:pt x="0" y="2"/>
                  </a:moveTo>
                  <a:cubicBezTo>
                    <a:pt x="0" y="2"/>
                    <a:pt x="0" y="2"/>
                    <a:pt x="0" y="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36"/>
            <p:cNvSpPr>
              <a:spLocks noEditPoints="1"/>
            </p:cNvSpPr>
            <p:nvPr/>
          </p:nvSpPr>
          <p:spPr bwMode="auto">
            <a:xfrm>
              <a:off x="6418263" y="2921001"/>
              <a:ext cx="268288" cy="11113"/>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37"/>
            <p:cNvSpPr>
              <a:spLocks noEditPoints="1"/>
            </p:cNvSpPr>
            <p:nvPr/>
          </p:nvSpPr>
          <p:spPr bwMode="auto">
            <a:xfrm>
              <a:off x="6418263" y="2955926"/>
              <a:ext cx="268288" cy="9525"/>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38"/>
            <p:cNvSpPr>
              <a:spLocks noEditPoints="1"/>
            </p:cNvSpPr>
            <p:nvPr/>
          </p:nvSpPr>
          <p:spPr bwMode="auto">
            <a:xfrm>
              <a:off x="6418263" y="2987676"/>
              <a:ext cx="268288" cy="12700"/>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139"/>
            <p:cNvSpPr>
              <a:spLocks noEditPoints="1"/>
            </p:cNvSpPr>
            <p:nvPr/>
          </p:nvSpPr>
          <p:spPr bwMode="auto">
            <a:xfrm>
              <a:off x="6418263" y="2889251"/>
              <a:ext cx="268288" cy="7938"/>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140"/>
            <p:cNvSpPr>
              <a:spLocks noEditPoints="1"/>
            </p:cNvSpPr>
            <p:nvPr/>
          </p:nvSpPr>
          <p:spPr bwMode="auto">
            <a:xfrm>
              <a:off x="6418263" y="2774951"/>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3436395" y="5246131"/>
            <a:ext cx="912540" cy="857944"/>
            <a:chOff x="2266950" y="2713038"/>
            <a:chExt cx="371475" cy="349250"/>
          </a:xfrm>
          <a:solidFill>
            <a:srgbClr val="FFFFFF"/>
          </a:solidFill>
        </p:grpSpPr>
        <p:sp>
          <p:nvSpPr>
            <p:cNvPr id="68" name="Freeform 122"/>
            <p:cNvSpPr>
              <a:spLocks noEditPoints="1"/>
            </p:cNvSpPr>
            <p:nvPr/>
          </p:nvSpPr>
          <p:spPr bwMode="auto">
            <a:xfrm>
              <a:off x="2447925" y="2903538"/>
              <a:ext cx="44450" cy="44450"/>
            </a:xfrm>
            <a:custGeom>
              <a:avLst/>
              <a:gdLst/>
              <a:ahLst/>
              <a:cxnLst>
                <a:cxn ang="0">
                  <a:pos x="15" y="7"/>
                </a:cxn>
                <a:cxn ang="0">
                  <a:pos x="7" y="15"/>
                </a:cxn>
                <a:cxn ang="0">
                  <a:pos x="0" y="7"/>
                </a:cxn>
                <a:cxn ang="0">
                  <a:pos x="7" y="0"/>
                </a:cxn>
                <a:cxn ang="0">
                  <a:pos x="15" y="7"/>
                </a:cxn>
                <a:cxn ang="0">
                  <a:pos x="15" y="7"/>
                </a:cxn>
                <a:cxn ang="0">
                  <a:pos x="15" y="7"/>
                </a:cxn>
              </a:cxnLst>
              <a:rect l="0" t="0" r="r" b="b"/>
              <a:pathLst>
                <a:path w="15" h="15">
                  <a:moveTo>
                    <a:pt x="15" y="7"/>
                  </a:moveTo>
                  <a:cubicBezTo>
                    <a:pt x="15" y="12"/>
                    <a:pt x="11" y="15"/>
                    <a:pt x="7" y="15"/>
                  </a:cubicBezTo>
                  <a:cubicBezTo>
                    <a:pt x="3" y="15"/>
                    <a:pt x="0" y="12"/>
                    <a:pt x="0" y="7"/>
                  </a:cubicBezTo>
                  <a:cubicBezTo>
                    <a:pt x="0" y="3"/>
                    <a:pt x="3" y="0"/>
                    <a:pt x="7" y="0"/>
                  </a:cubicBezTo>
                  <a:cubicBezTo>
                    <a:pt x="11" y="0"/>
                    <a:pt x="15" y="3"/>
                    <a:pt x="15" y="7"/>
                  </a:cubicBezTo>
                  <a:close/>
                  <a:moveTo>
                    <a:pt x="15" y="7"/>
                  </a:moveTo>
                  <a:cubicBezTo>
                    <a:pt x="15" y="7"/>
                    <a:pt x="15" y="7"/>
                    <a:pt x="15" y="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123"/>
            <p:cNvSpPr>
              <a:spLocks noEditPoints="1"/>
            </p:cNvSpPr>
            <p:nvPr/>
          </p:nvSpPr>
          <p:spPr bwMode="auto">
            <a:xfrm>
              <a:off x="2266950" y="2713038"/>
              <a:ext cx="371475" cy="349250"/>
            </a:xfrm>
            <a:custGeom>
              <a:avLst/>
              <a:gdLst/>
              <a:ahLst/>
              <a:cxnLst>
                <a:cxn ang="0">
                  <a:pos x="111" y="46"/>
                </a:cxn>
                <a:cxn ang="0">
                  <a:pos x="100" y="0"/>
                </a:cxn>
                <a:cxn ang="0">
                  <a:pos x="0" y="21"/>
                </a:cxn>
                <a:cxn ang="0">
                  <a:pos x="21" y="119"/>
                </a:cxn>
                <a:cxn ang="0">
                  <a:pos x="111" y="97"/>
                </a:cxn>
                <a:cxn ang="0">
                  <a:pos x="111" y="46"/>
                </a:cxn>
                <a:cxn ang="0">
                  <a:pos x="100" y="7"/>
                </a:cxn>
                <a:cxn ang="0">
                  <a:pos x="104" y="35"/>
                </a:cxn>
                <a:cxn ang="0">
                  <a:pos x="100" y="15"/>
                </a:cxn>
                <a:cxn ang="0">
                  <a:pos x="16" y="11"/>
                </a:cxn>
                <a:cxn ang="0">
                  <a:pos x="12" y="30"/>
                </a:cxn>
                <a:cxn ang="0">
                  <a:pos x="21" y="7"/>
                </a:cxn>
                <a:cxn ang="0">
                  <a:pos x="16" y="19"/>
                </a:cxn>
                <a:cxn ang="0">
                  <a:pos x="96" y="15"/>
                </a:cxn>
                <a:cxn ang="0">
                  <a:pos x="96" y="23"/>
                </a:cxn>
                <a:cxn ang="0">
                  <a:pos x="16" y="26"/>
                </a:cxn>
                <a:cxn ang="0">
                  <a:pos x="96" y="23"/>
                </a:cxn>
                <a:cxn ang="0">
                  <a:pos x="96" y="34"/>
                </a:cxn>
                <a:cxn ang="0">
                  <a:pos x="16" y="33"/>
                </a:cxn>
                <a:cxn ang="0">
                  <a:pos x="96" y="30"/>
                </a:cxn>
                <a:cxn ang="0">
                  <a:pos x="90" y="111"/>
                </a:cxn>
                <a:cxn ang="0">
                  <a:pos x="8" y="97"/>
                </a:cxn>
                <a:cxn ang="0">
                  <a:pos x="21" y="42"/>
                </a:cxn>
                <a:cxn ang="0">
                  <a:pos x="104" y="46"/>
                </a:cxn>
                <a:cxn ang="0">
                  <a:pos x="69" y="53"/>
                </a:cxn>
                <a:cxn ang="0">
                  <a:pos x="69" y="92"/>
                </a:cxn>
                <a:cxn ang="0">
                  <a:pos x="104" y="97"/>
                </a:cxn>
                <a:cxn ang="0">
                  <a:pos x="69" y="84"/>
                </a:cxn>
                <a:cxn ang="0">
                  <a:pos x="69" y="61"/>
                </a:cxn>
                <a:cxn ang="0">
                  <a:pos x="110" y="58"/>
                </a:cxn>
                <a:cxn ang="0">
                  <a:pos x="111" y="56"/>
                </a:cxn>
                <a:cxn ang="0">
                  <a:pos x="109" y="84"/>
                </a:cxn>
                <a:cxn ang="0">
                  <a:pos x="109" y="84"/>
                </a:cxn>
              </a:cxnLst>
              <a:rect l="0" t="0" r="r" b="b"/>
              <a:pathLst>
                <a:path w="127" h="119">
                  <a:moveTo>
                    <a:pt x="111" y="46"/>
                  </a:moveTo>
                  <a:cubicBezTo>
                    <a:pt x="111" y="46"/>
                    <a:pt x="111" y="46"/>
                    <a:pt x="111" y="46"/>
                  </a:cubicBezTo>
                  <a:cubicBezTo>
                    <a:pt x="111" y="11"/>
                    <a:pt x="111" y="11"/>
                    <a:pt x="111" y="11"/>
                  </a:cubicBezTo>
                  <a:cubicBezTo>
                    <a:pt x="111" y="5"/>
                    <a:pt x="106" y="0"/>
                    <a:pt x="100" y="0"/>
                  </a:cubicBezTo>
                  <a:cubicBezTo>
                    <a:pt x="21" y="0"/>
                    <a:pt x="21" y="0"/>
                    <a:pt x="21" y="0"/>
                  </a:cubicBezTo>
                  <a:cubicBezTo>
                    <a:pt x="10" y="0"/>
                    <a:pt x="0" y="9"/>
                    <a:pt x="0" y="21"/>
                  </a:cubicBezTo>
                  <a:cubicBezTo>
                    <a:pt x="0" y="97"/>
                    <a:pt x="0" y="97"/>
                    <a:pt x="0" y="97"/>
                  </a:cubicBezTo>
                  <a:cubicBezTo>
                    <a:pt x="0" y="109"/>
                    <a:pt x="10" y="119"/>
                    <a:pt x="21" y="119"/>
                  </a:cubicBezTo>
                  <a:cubicBezTo>
                    <a:pt x="90" y="119"/>
                    <a:pt x="90" y="119"/>
                    <a:pt x="90" y="119"/>
                  </a:cubicBezTo>
                  <a:cubicBezTo>
                    <a:pt x="102" y="119"/>
                    <a:pt x="111" y="109"/>
                    <a:pt x="111" y="97"/>
                  </a:cubicBezTo>
                  <a:cubicBezTo>
                    <a:pt x="111" y="92"/>
                    <a:pt x="111" y="92"/>
                    <a:pt x="111" y="92"/>
                  </a:cubicBezTo>
                  <a:cubicBezTo>
                    <a:pt x="127" y="80"/>
                    <a:pt x="127" y="57"/>
                    <a:pt x="111" y="46"/>
                  </a:cubicBezTo>
                  <a:close/>
                  <a:moveTo>
                    <a:pt x="21" y="7"/>
                  </a:moveTo>
                  <a:cubicBezTo>
                    <a:pt x="100" y="7"/>
                    <a:pt x="100" y="7"/>
                    <a:pt x="100" y="7"/>
                  </a:cubicBezTo>
                  <a:cubicBezTo>
                    <a:pt x="102" y="7"/>
                    <a:pt x="104" y="9"/>
                    <a:pt x="104" y="11"/>
                  </a:cubicBezTo>
                  <a:cubicBezTo>
                    <a:pt x="104" y="35"/>
                    <a:pt x="104" y="35"/>
                    <a:pt x="104" y="35"/>
                  </a:cubicBezTo>
                  <a:cubicBezTo>
                    <a:pt x="103" y="34"/>
                    <a:pt x="101" y="34"/>
                    <a:pt x="100" y="34"/>
                  </a:cubicBezTo>
                  <a:cubicBezTo>
                    <a:pt x="100" y="15"/>
                    <a:pt x="100" y="15"/>
                    <a:pt x="100" y="15"/>
                  </a:cubicBezTo>
                  <a:cubicBezTo>
                    <a:pt x="100" y="13"/>
                    <a:pt x="98" y="11"/>
                    <a:pt x="96" y="11"/>
                  </a:cubicBezTo>
                  <a:cubicBezTo>
                    <a:pt x="16" y="11"/>
                    <a:pt x="16" y="11"/>
                    <a:pt x="16" y="11"/>
                  </a:cubicBezTo>
                  <a:cubicBezTo>
                    <a:pt x="13" y="11"/>
                    <a:pt x="12" y="13"/>
                    <a:pt x="12" y="15"/>
                  </a:cubicBezTo>
                  <a:cubicBezTo>
                    <a:pt x="12" y="30"/>
                    <a:pt x="12" y="30"/>
                    <a:pt x="12" y="30"/>
                  </a:cubicBezTo>
                  <a:cubicBezTo>
                    <a:pt x="9" y="28"/>
                    <a:pt x="8" y="24"/>
                    <a:pt x="8" y="21"/>
                  </a:cubicBezTo>
                  <a:cubicBezTo>
                    <a:pt x="8" y="13"/>
                    <a:pt x="14" y="7"/>
                    <a:pt x="21" y="7"/>
                  </a:cubicBezTo>
                  <a:close/>
                  <a:moveTo>
                    <a:pt x="96" y="19"/>
                  </a:moveTo>
                  <a:cubicBezTo>
                    <a:pt x="16" y="19"/>
                    <a:pt x="16" y="19"/>
                    <a:pt x="16" y="19"/>
                  </a:cubicBezTo>
                  <a:cubicBezTo>
                    <a:pt x="16" y="15"/>
                    <a:pt x="16" y="15"/>
                    <a:pt x="16" y="15"/>
                  </a:cubicBezTo>
                  <a:cubicBezTo>
                    <a:pt x="96" y="15"/>
                    <a:pt x="96" y="15"/>
                    <a:pt x="96" y="15"/>
                  </a:cubicBezTo>
                  <a:lnTo>
                    <a:pt x="96" y="19"/>
                  </a:lnTo>
                  <a:close/>
                  <a:moveTo>
                    <a:pt x="96" y="23"/>
                  </a:moveTo>
                  <a:cubicBezTo>
                    <a:pt x="96" y="26"/>
                    <a:pt x="96" y="26"/>
                    <a:pt x="96" y="26"/>
                  </a:cubicBezTo>
                  <a:cubicBezTo>
                    <a:pt x="16" y="26"/>
                    <a:pt x="16" y="26"/>
                    <a:pt x="16" y="26"/>
                  </a:cubicBezTo>
                  <a:cubicBezTo>
                    <a:pt x="16" y="23"/>
                    <a:pt x="16" y="23"/>
                    <a:pt x="16" y="23"/>
                  </a:cubicBezTo>
                  <a:lnTo>
                    <a:pt x="96" y="23"/>
                  </a:lnTo>
                  <a:close/>
                  <a:moveTo>
                    <a:pt x="96" y="30"/>
                  </a:moveTo>
                  <a:cubicBezTo>
                    <a:pt x="96" y="34"/>
                    <a:pt x="96" y="34"/>
                    <a:pt x="96" y="34"/>
                  </a:cubicBezTo>
                  <a:cubicBezTo>
                    <a:pt x="21" y="34"/>
                    <a:pt x="21" y="34"/>
                    <a:pt x="21" y="34"/>
                  </a:cubicBezTo>
                  <a:cubicBezTo>
                    <a:pt x="19" y="34"/>
                    <a:pt x="17" y="34"/>
                    <a:pt x="16" y="33"/>
                  </a:cubicBezTo>
                  <a:cubicBezTo>
                    <a:pt x="16" y="30"/>
                    <a:pt x="16" y="30"/>
                    <a:pt x="16" y="30"/>
                  </a:cubicBezTo>
                  <a:lnTo>
                    <a:pt x="96" y="30"/>
                  </a:lnTo>
                  <a:close/>
                  <a:moveTo>
                    <a:pt x="104" y="97"/>
                  </a:moveTo>
                  <a:cubicBezTo>
                    <a:pt x="104" y="105"/>
                    <a:pt x="98" y="111"/>
                    <a:pt x="90" y="111"/>
                  </a:cubicBezTo>
                  <a:cubicBezTo>
                    <a:pt x="21" y="111"/>
                    <a:pt x="21" y="111"/>
                    <a:pt x="21" y="111"/>
                  </a:cubicBezTo>
                  <a:cubicBezTo>
                    <a:pt x="14" y="111"/>
                    <a:pt x="8" y="105"/>
                    <a:pt x="8" y="97"/>
                  </a:cubicBezTo>
                  <a:cubicBezTo>
                    <a:pt x="8" y="37"/>
                    <a:pt x="8" y="37"/>
                    <a:pt x="8" y="37"/>
                  </a:cubicBezTo>
                  <a:cubicBezTo>
                    <a:pt x="11" y="40"/>
                    <a:pt x="16" y="42"/>
                    <a:pt x="21" y="42"/>
                  </a:cubicBezTo>
                  <a:cubicBezTo>
                    <a:pt x="100" y="42"/>
                    <a:pt x="100" y="42"/>
                    <a:pt x="100" y="42"/>
                  </a:cubicBezTo>
                  <a:cubicBezTo>
                    <a:pt x="102" y="42"/>
                    <a:pt x="104" y="44"/>
                    <a:pt x="104" y="46"/>
                  </a:cubicBezTo>
                  <a:cubicBezTo>
                    <a:pt x="104" y="53"/>
                    <a:pt x="104" y="53"/>
                    <a:pt x="104" y="53"/>
                  </a:cubicBezTo>
                  <a:cubicBezTo>
                    <a:pt x="69" y="53"/>
                    <a:pt x="69" y="53"/>
                    <a:pt x="69" y="53"/>
                  </a:cubicBezTo>
                  <a:cubicBezTo>
                    <a:pt x="59" y="53"/>
                    <a:pt x="50" y="62"/>
                    <a:pt x="50" y="72"/>
                  </a:cubicBezTo>
                  <a:cubicBezTo>
                    <a:pt x="50" y="83"/>
                    <a:pt x="59" y="92"/>
                    <a:pt x="69" y="92"/>
                  </a:cubicBezTo>
                  <a:cubicBezTo>
                    <a:pt x="104" y="92"/>
                    <a:pt x="104" y="92"/>
                    <a:pt x="104" y="92"/>
                  </a:cubicBezTo>
                  <a:lnTo>
                    <a:pt x="104" y="97"/>
                  </a:lnTo>
                  <a:close/>
                  <a:moveTo>
                    <a:pt x="109" y="84"/>
                  </a:moveTo>
                  <a:cubicBezTo>
                    <a:pt x="69" y="84"/>
                    <a:pt x="69" y="84"/>
                    <a:pt x="69" y="84"/>
                  </a:cubicBezTo>
                  <a:cubicBezTo>
                    <a:pt x="63" y="84"/>
                    <a:pt x="58" y="79"/>
                    <a:pt x="58" y="72"/>
                  </a:cubicBezTo>
                  <a:cubicBezTo>
                    <a:pt x="58" y="66"/>
                    <a:pt x="63" y="61"/>
                    <a:pt x="69" y="61"/>
                  </a:cubicBezTo>
                  <a:cubicBezTo>
                    <a:pt x="104" y="61"/>
                    <a:pt x="104" y="61"/>
                    <a:pt x="104" y="61"/>
                  </a:cubicBezTo>
                  <a:cubicBezTo>
                    <a:pt x="106" y="61"/>
                    <a:pt x="108" y="60"/>
                    <a:pt x="110" y="58"/>
                  </a:cubicBezTo>
                  <a:cubicBezTo>
                    <a:pt x="110" y="57"/>
                    <a:pt x="111" y="57"/>
                    <a:pt x="111" y="56"/>
                  </a:cubicBezTo>
                  <a:cubicBezTo>
                    <a:pt x="111" y="56"/>
                    <a:pt x="111" y="56"/>
                    <a:pt x="111" y="56"/>
                  </a:cubicBezTo>
                  <a:cubicBezTo>
                    <a:pt x="114" y="59"/>
                    <a:pt x="115" y="64"/>
                    <a:pt x="115" y="69"/>
                  </a:cubicBezTo>
                  <a:cubicBezTo>
                    <a:pt x="115" y="75"/>
                    <a:pt x="113" y="80"/>
                    <a:pt x="109" y="84"/>
                  </a:cubicBezTo>
                  <a:close/>
                  <a:moveTo>
                    <a:pt x="109" y="84"/>
                  </a:moveTo>
                  <a:cubicBezTo>
                    <a:pt x="109" y="84"/>
                    <a:pt x="109" y="84"/>
                    <a:pt x="109" y="8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0" name="Group 69"/>
          <p:cNvGrpSpPr/>
          <p:nvPr/>
        </p:nvGrpSpPr>
        <p:grpSpPr>
          <a:xfrm>
            <a:off x="16762620" y="5213322"/>
            <a:ext cx="883468" cy="891321"/>
            <a:chOff x="0" y="2706688"/>
            <a:chExt cx="357188" cy="360363"/>
          </a:xfrm>
          <a:solidFill>
            <a:srgbClr val="FFFFFF"/>
          </a:solidFill>
        </p:grpSpPr>
        <p:sp>
          <p:nvSpPr>
            <p:cNvPr id="71" name="Freeform 107"/>
            <p:cNvSpPr>
              <a:spLocks noEditPoints="1"/>
            </p:cNvSpPr>
            <p:nvPr/>
          </p:nvSpPr>
          <p:spPr bwMode="auto">
            <a:xfrm>
              <a:off x="0" y="2706688"/>
              <a:ext cx="357188" cy="360363"/>
            </a:xfrm>
            <a:custGeom>
              <a:avLst/>
              <a:gdLst/>
              <a:ahLst/>
              <a:cxnLst>
                <a:cxn ang="0">
                  <a:pos x="112" y="12"/>
                </a:cxn>
                <a:cxn ang="0">
                  <a:pos x="96" y="12"/>
                </a:cxn>
                <a:cxn ang="0">
                  <a:pos x="96" y="4"/>
                </a:cxn>
                <a:cxn ang="0">
                  <a:pos x="92" y="0"/>
                </a:cxn>
                <a:cxn ang="0">
                  <a:pos x="88" y="4"/>
                </a:cxn>
                <a:cxn ang="0">
                  <a:pos x="88" y="12"/>
                </a:cxn>
                <a:cxn ang="0">
                  <a:pos x="65" y="12"/>
                </a:cxn>
                <a:cxn ang="0">
                  <a:pos x="65" y="4"/>
                </a:cxn>
                <a:cxn ang="0">
                  <a:pos x="61" y="0"/>
                </a:cxn>
                <a:cxn ang="0">
                  <a:pos x="57" y="4"/>
                </a:cxn>
                <a:cxn ang="0">
                  <a:pos x="57" y="12"/>
                </a:cxn>
                <a:cxn ang="0">
                  <a:pos x="34" y="12"/>
                </a:cxn>
                <a:cxn ang="0">
                  <a:pos x="34" y="4"/>
                </a:cxn>
                <a:cxn ang="0">
                  <a:pos x="30" y="0"/>
                </a:cxn>
                <a:cxn ang="0">
                  <a:pos x="27" y="4"/>
                </a:cxn>
                <a:cxn ang="0">
                  <a:pos x="27" y="12"/>
                </a:cxn>
                <a:cxn ang="0">
                  <a:pos x="10" y="12"/>
                </a:cxn>
                <a:cxn ang="0">
                  <a:pos x="0" y="22"/>
                </a:cxn>
                <a:cxn ang="0">
                  <a:pos x="0" y="113"/>
                </a:cxn>
                <a:cxn ang="0">
                  <a:pos x="10" y="123"/>
                </a:cxn>
                <a:cxn ang="0">
                  <a:pos x="112" y="123"/>
                </a:cxn>
                <a:cxn ang="0">
                  <a:pos x="122" y="113"/>
                </a:cxn>
                <a:cxn ang="0">
                  <a:pos x="122" y="22"/>
                </a:cxn>
                <a:cxn ang="0">
                  <a:pos x="112" y="12"/>
                </a:cxn>
                <a:cxn ang="0">
                  <a:pos x="115" y="113"/>
                </a:cxn>
                <a:cxn ang="0">
                  <a:pos x="112" y="115"/>
                </a:cxn>
                <a:cxn ang="0">
                  <a:pos x="10" y="115"/>
                </a:cxn>
                <a:cxn ang="0">
                  <a:pos x="7" y="113"/>
                </a:cxn>
                <a:cxn ang="0">
                  <a:pos x="7" y="22"/>
                </a:cxn>
                <a:cxn ang="0">
                  <a:pos x="10" y="19"/>
                </a:cxn>
                <a:cxn ang="0">
                  <a:pos x="27" y="19"/>
                </a:cxn>
                <a:cxn ang="0">
                  <a:pos x="27" y="27"/>
                </a:cxn>
                <a:cxn ang="0">
                  <a:pos x="30" y="31"/>
                </a:cxn>
                <a:cxn ang="0">
                  <a:pos x="34" y="27"/>
                </a:cxn>
                <a:cxn ang="0">
                  <a:pos x="34" y="19"/>
                </a:cxn>
                <a:cxn ang="0">
                  <a:pos x="57" y="19"/>
                </a:cxn>
                <a:cxn ang="0">
                  <a:pos x="57" y="27"/>
                </a:cxn>
                <a:cxn ang="0">
                  <a:pos x="61" y="31"/>
                </a:cxn>
                <a:cxn ang="0">
                  <a:pos x="65" y="27"/>
                </a:cxn>
                <a:cxn ang="0">
                  <a:pos x="65" y="19"/>
                </a:cxn>
                <a:cxn ang="0">
                  <a:pos x="88" y="19"/>
                </a:cxn>
                <a:cxn ang="0">
                  <a:pos x="88" y="27"/>
                </a:cxn>
                <a:cxn ang="0">
                  <a:pos x="92" y="31"/>
                </a:cxn>
                <a:cxn ang="0">
                  <a:pos x="96" y="27"/>
                </a:cxn>
                <a:cxn ang="0">
                  <a:pos x="96" y="19"/>
                </a:cxn>
                <a:cxn ang="0">
                  <a:pos x="112" y="19"/>
                </a:cxn>
                <a:cxn ang="0">
                  <a:pos x="115" y="22"/>
                </a:cxn>
                <a:cxn ang="0">
                  <a:pos x="115" y="113"/>
                </a:cxn>
                <a:cxn ang="0">
                  <a:pos x="115" y="113"/>
                </a:cxn>
                <a:cxn ang="0">
                  <a:pos x="115" y="113"/>
                </a:cxn>
              </a:cxnLst>
              <a:rect l="0" t="0" r="r" b="b"/>
              <a:pathLst>
                <a:path w="122" h="123">
                  <a:moveTo>
                    <a:pt x="112" y="12"/>
                  </a:moveTo>
                  <a:cubicBezTo>
                    <a:pt x="96" y="12"/>
                    <a:pt x="96" y="12"/>
                    <a:pt x="96" y="12"/>
                  </a:cubicBezTo>
                  <a:cubicBezTo>
                    <a:pt x="96" y="4"/>
                    <a:pt x="96" y="4"/>
                    <a:pt x="96" y="4"/>
                  </a:cubicBezTo>
                  <a:cubicBezTo>
                    <a:pt x="96" y="2"/>
                    <a:pt x="94" y="0"/>
                    <a:pt x="92" y="0"/>
                  </a:cubicBezTo>
                  <a:cubicBezTo>
                    <a:pt x="90" y="0"/>
                    <a:pt x="88" y="2"/>
                    <a:pt x="88" y="4"/>
                  </a:cubicBezTo>
                  <a:cubicBezTo>
                    <a:pt x="88" y="12"/>
                    <a:pt x="88" y="12"/>
                    <a:pt x="88" y="12"/>
                  </a:cubicBezTo>
                  <a:cubicBezTo>
                    <a:pt x="65" y="12"/>
                    <a:pt x="65" y="12"/>
                    <a:pt x="65" y="12"/>
                  </a:cubicBezTo>
                  <a:cubicBezTo>
                    <a:pt x="65" y="4"/>
                    <a:pt x="65" y="4"/>
                    <a:pt x="65" y="4"/>
                  </a:cubicBezTo>
                  <a:cubicBezTo>
                    <a:pt x="65" y="2"/>
                    <a:pt x="63" y="0"/>
                    <a:pt x="61" y="0"/>
                  </a:cubicBezTo>
                  <a:cubicBezTo>
                    <a:pt x="59" y="0"/>
                    <a:pt x="57" y="2"/>
                    <a:pt x="57" y="4"/>
                  </a:cubicBezTo>
                  <a:cubicBezTo>
                    <a:pt x="57" y="12"/>
                    <a:pt x="57" y="12"/>
                    <a:pt x="57" y="12"/>
                  </a:cubicBezTo>
                  <a:cubicBezTo>
                    <a:pt x="34" y="12"/>
                    <a:pt x="34" y="12"/>
                    <a:pt x="34" y="12"/>
                  </a:cubicBezTo>
                  <a:cubicBezTo>
                    <a:pt x="34" y="4"/>
                    <a:pt x="34" y="4"/>
                    <a:pt x="34" y="4"/>
                  </a:cubicBezTo>
                  <a:cubicBezTo>
                    <a:pt x="34" y="2"/>
                    <a:pt x="32" y="0"/>
                    <a:pt x="30" y="0"/>
                  </a:cubicBezTo>
                  <a:cubicBezTo>
                    <a:pt x="28" y="0"/>
                    <a:pt x="27" y="2"/>
                    <a:pt x="27" y="4"/>
                  </a:cubicBezTo>
                  <a:cubicBezTo>
                    <a:pt x="27" y="12"/>
                    <a:pt x="27" y="12"/>
                    <a:pt x="27" y="12"/>
                  </a:cubicBezTo>
                  <a:cubicBezTo>
                    <a:pt x="10" y="12"/>
                    <a:pt x="10" y="12"/>
                    <a:pt x="10" y="12"/>
                  </a:cubicBezTo>
                  <a:cubicBezTo>
                    <a:pt x="4" y="12"/>
                    <a:pt x="0" y="16"/>
                    <a:pt x="0" y="22"/>
                  </a:cubicBezTo>
                  <a:cubicBezTo>
                    <a:pt x="0" y="113"/>
                    <a:pt x="0" y="113"/>
                    <a:pt x="0" y="113"/>
                  </a:cubicBezTo>
                  <a:cubicBezTo>
                    <a:pt x="0" y="118"/>
                    <a:pt x="4" y="123"/>
                    <a:pt x="10" y="123"/>
                  </a:cubicBezTo>
                  <a:cubicBezTo>
                    <a:pt x="112" y="123"/>
                    <a:pt x="112" y="123"/>
                    <a:pt x="112" y="123"/>
                  </a:cubicBezTo>
                  <a:cubicBezTo>
                    <a:pt x="118" y="123"/>
                    <a:pt x="122" y="118"/>
                    <a:pt x="122" y="113"/>
                  </a:cubicBezTo>
                  <a:cubicBezTo>
                    <a:pt x="122" y="22"/>
                    <a:pt x="122" y="22"/>
                    <a:pt x="122" y="22"/>
                  </a:cubicBezTo>
                  <a:cubicBezTo>
                    <a:pt x="122" y="16"/>
                    <a:pt x="118" y="12"/>
                    <a:pt x="112" y="12"/>
                  </a:cubicBezTo>
                  <a:close/>
                  <a:moveTo>
                    <a:pt x="115" y="113"/>
                  </a:moveTo>
                  <a:cubicBezTo>
                    <a:pt x="115" y="114"/>
                    <a:pt x="114" y="115"/>
                    <a:pt x="112" y="115"/>
                  </a:cubicBezTo>
                  <a:cubicBezTo>
                    <a:pt x="10" y="115"/>
                    <a:pt x="10" y="115"/>
                    <a:pt x="10" y="115"/>
                  </a:cubicBezTo>
                  <a:cubicBezTo>
                    <a:pt x="9" y="115"/>
                    <a:pt x="7" y="114"/>
                    <a:pt x="7" y="113"/>
                  </a:cubicBezTo>
                  <a:cubicBezTo>
                    <a:pt x="7" y="22"/>
                    <a:pt x="7" y="22"/>
                    <a:pt x="7" y="22"/>
                  </a:cubicBezTo>
                  <a:cubicBezTo>
                    <a:pt x="7" y="20"/>
                    <a:pt x="9" y="19"/>
                    <a:pt x="10" y="19"/>
                  </a:cubicBezTo>
                  <a:cubicBezTo>
                    <a:pt x="27" y="19"/>
                    <a:pt x="27" y="19"/>
                    <a:pt x="27" y="19"/>
                  </a:cubicBezTo>
                  <a:cubicBezTo>
                    <a:pt x="27" y="27"/>
                    <a:pt x="27" y="27"/>
                    <a:pt x="27" y="27"/>
                  </a:cubicBezTo>
                  <a:cubicBezTo>
                    <a:pt x="27" y="29"/>
                    <a:pt x="28" y="31"/>
                    <a:pt x="30" y="31"/>
                  </a:cubicBezTo>
                  <a:cubicBezTo>
                    <a:pt x="32" y="31"/>
                    <a:pt x="34" y="29"/>
                    <a:pt x="34" y="27"/>
                  </a:cubicBezTo>
                  <a:cubicBezTo>
                    <a:pt x="34" y="19"/>
                    <a:pt x="34" y="19"/>
                    <a:pt x="34" y="19"/>
                  </a:cubicBezTo>
                  <a:cubicBezTo>
                    <a:pt x="57" y="19"/>
                    <a:pt x="57" y="19"/>
                    <a:pt x="57" y="19"/>
                  </a:cubicBezTo>
                  <a:cubicBezTo>
                    <a:pt x="57" y="27"/>
                    <a:pt x="57" y="27"/>
                    <a:pt x="57" y="27"/>
                  </a:cubicBezTo>
                  <a:cubicBezTo>
                    <a:pt x="57" y="29"/>
                    <a:pt x="59" y="31"/>
                    <a:pt x="61" y="31"/>
                  </a:cubicBezTo>
                  <a:cubicBezTo>
                    <a:pt x="63" y="31"/>
                    <a:pt x="65" y="29"/>
                    <a:pt x="65" y="27"/>
                  </a:cubicBezTo>
                  <a:cubicBezTo>
                    <a:pt x="65" y="19"/>
                    <a:pt x="65" y="19"/>
                    <a:pt x="65" y="19"/>
                  </a:cubicBezTo>
                  <a:cubicBezTo>
                    <a:pt x="88" y="19"/>
                    <a:pt x="88" y="19"/>
                    <a:pt x="88" y="19"/>
                  </a:cubicBezTo>
                  <a:cubicBezTo>
                    <a:pt x="88" y="27"/>
                    <a:pt x="88" y="27"/>
                    <a:pt x="88" y="27"/>
                  </a:cubicBezTo>
                  <a:cubicBezTo>
                    <a:pt x="88" y="29"/>
                    <a:pt x="90" y="31"/>
                    <a:pt x="92" y="31"/>
                  </a:cubicBezTo>
                  <a:cubicBezTo>
                    <a:pt x="94" y="31"/>
                    <a:pt x="96" y="29"/>
                    <a:pt x="96" y="27"/>
                  </a:cubicBezTo>
                  <a:cubicBezTo>
                    <a:pt x="96" y="19"/>
                    <a:pt x="96" y="19"/>
                    <a:pt x="96" y="19"/>
                  </a:cubicBezTo>
                  <a:cubicBezTo>
                    <a:pt x="112" y="19"/>
                    <a:pt x="112" y="19"/>
                    <a:pt x="112" y="19"/>
                  </a:cubicBezTo>
                  <a:cubicBezTo>
                    <a:pt x="114" y="19"/>
                    <a:pt x="115" y="20"/>
                    <a:pt x="115" y="22"/>
                  </a:cubicBezTo>
                  <a:lnTo>
                    <a:pt x="115" y="113"/>
                  </a:lnTo>
                  <a:close/>
                  <a:moveTo>
                    <a:pt x="115" y="113"/>
                  </a:moveTo>
                  <a:cubicBezTo>
                    <a:pt x="115" y="113"/>
                    <a:pt x="115" y="113"/>
                    <a:pt x="115" y="113"/>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Rectangle 108"/>
            <p:cNvSpPr>
              <a:spLocks noChangeArrowheads="1"/>
            </p:cNvSpPr>
            <p:nvPr/>
          </p:nvSpPr>
          <p:spPr bwMode="auto">
            <a:xfrm>
              <a:off x="79375" y="2841626"/>
              <a:ext cx="42863"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109"/>
            <p:cNvSpPr>
              <a:spLocks noChangeArrowheads="1"/>
            </p:cNvSpPr>
            <p:nvPr/>
          </p:nvSpPr>
          <p:spPr bwMode="auto">
            <a:xfrm>
              <a:off x="79375" y="2897188"/>
              <a:ext cx="42863"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110"/>
            <p:cNvSpPr>
              <a:spLocks noChangeArrowheads="1"/>
            </p:cNvSpPr>
            <p:nvPr/>
          </p:nvSpPr>
          <p:spPr bwMode="auto">
            <a:xfrm>
              <a:off x="79375" y="2955926"/>
              <a:ext cx="42863" cy="317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111"/>
            <p:cNvSpPr>
              <a:spLocks noChangeArrowheads="1"/>
            </p:cNvSpPr>
            <p:nvPr/>
          </p:nvSpPr>
          <p:spPr bwMode="auto">
            <a:xfrm>
              <a:off x="155575" y="2955926"/>
              <a:ext cx="46038" cy="317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112"/>
            <p:cNvSpPr>
              <a:spLocks noChangeArrowheads="1"/>
            </p:cNvSpPr>
            <p:nvPr/>
          </p:nvSpPr>
          <p:spPr bwMode="auto">
            <a:xfrm>
              <a:off x="155575" y="2897188"/>
              <a:ext cx="46038"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113"/>
            <p:cNvSpPr>
              <a:spLocks noChangeArrowheads="1"/>
            </p:cNvSpPr>
            <p:nvPr/>
          </p:nvSpPr>
          <p:spPr bwMode="auto">
            <a:xfrm>
              <a:off x="155575" y="2841626"/>
              <a:ext cx="46038"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114"/>
            <p:cNvSpPr>
              <a:spLocks noChangeArrowheads="1"/>
            </p:cNvSpPr>
            <p:nvPr/>
          </p:nvSpPr>
          <p:spPr bwMode="auto">
            <a:xfrm>
              <a:off x="233363" y="2955926"/>
              <a:ext cx="47625" cy="317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115"/>
            <p:cNvSpPr>
              <a:spLocks noChangeArrowheads="1"/>
            </p:cNvSpPr>
            <p:nvPr/>
          </p:nvSpPr>
          <p:spPr bwMode="auto">
            <a:xfrm>
              <a:off x="233363" y="2897188"/>
              <a:ext cx="47625"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Rectangle 116"/>
            <p:cNvSpPr>
              <a:spLocks noChangeArrowheads="1"/>
            </p:cNvSpPr>
            <p:nvPr/>
          </p:nvSpPr>
          <p:spPr bwMode="auto">
            <a:xfrm>
              <a:off x="233363" y="2841626"/>
              <a:ext cx="47625" cy="34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p:nvPr/>
        </p:nvGrpSpPr>
        <p:grpSpPr>
          <a:xfrm>
            <a:off x="20287037" y="5236685"/>
            <a:ext cx="1033695" cy="846167"/>
            <a:chOff x="4856163" y="3600451"/>
            <a:chExt cx="358775" cy="293688"/>
          </a:xfrm>
          <a:solidFill>
            <a:srgbClr val="FFFFFF"/>
          </a:solidFill>
        </p:grpSpPr>
        <p:sp>
          <p:nvSpPr>
            <p:cNvPr id="82" name="Freeform 148"/>
            <p:cNvSpPr>
              <a:spLocks noEditPoints="1"/>
            </p:cNvSpPr>
            <p:nvPr/>
          </p:nvSpPr>
          <p:spPr bwMode="auto">
            <a:xfrm>
              <a:off x="5103813" y="3692526"/>
              <a:ext cx="68263" cy="90488"/>
            </a:xfrm>
            <a:custGeom>
              <a:avLst/>
              <a:gdLst/>
              <a:ahLst/>
              <a:cxnLst>
                <a:cxn ang="0">
                  <a:pos x="11" y="2"/>
                </a:cxn>
                <a:cxn ang="0">
                  <a:pos x="7" y="0"/>
                </a:cxn>
                <a:cxn ang="0">
                  <a:pos x="4" y="0"/>
                </a:cxn>
                <a:cxn ang="0">
                  <a:pos x="0" y="4"/>
                </a:cxn>
                <a:cxn ang="0">
                  <a:pos x="0" y="27"/>
                </a:cxn>
                <a:cxn ang="0">
                  <a:pos x="4" y="31"/>
                </a:cxn>
                <a:cxn ang="0">
                  <a:pos x="19" y="31"/>
                </a:cxn>
                <a:cxn ang="0">
                  <a:pos x="23" y="27"/>
                </a:cxn>
                <a:cxn ang="0">
                  <a:pos x="23" y="21"/>
                </a:cxn>
                <a:cxn ang="0">
                  <a:pos x="22" y="19"/>
                </a:cxn>
                <a:cxn ang="0">
                  <a:pos x="11" y="2"/>
                </a:cxn>
                <a:cxn ang="0">
                  <a:pos x="19" y="27"/>
                </a:cxn>
                <a:cxn ang="0">
                  <a:pos x="4" y="27"/>
                </a:cxn>
                <a:cxn ang="0">
                  <a:pos x="4" y="4"/>
                </a:cxn>
                <a:cxn ang="0">
                  <a:pos x="7" y="4"/>
                </a:cxn>
                <a:cxn ang="0">
                  <a:pos x="19" y="21"/>
                </a:cxn>
                <a:cxn ang="0">
                  <a:pos x="19" y="27"/>
                </a:cxn>
                <a:cxn ang="0">
                  <a:pos x="19" y="27"/>
                </a:cxn>
                <a:cxn ang="0">
                  <a:pos x="19" y="27"/>
                </a:cxn>
              </a:cxnLst>
              <a:rect l="0" t="0" r="r" b="b"/>
              <a:pathLst>
                <a:path w="23" h="31">
                  <a:moveTo>
                    <a:pt x="11" y="2"/>
                  </a:moveTo>
                  <a:cubicBezTo>
                    <a:pt x="10" y="1"/>
                    <a:pt x="9" y="0"/>
                    <a:pt x="7" y="0"/>
                  </a:cubicBezTo>
                  <a:cubicBezTo>
                    <a:pt x="4" y="0"/>
                    <a:pt x="4" y="0"/>
                    <a:pt x="4" y="0"/>
                  </a:cubicBezTo>
                  <a:cubicBezTo>
                    <a:pt x="1" y="0"/>
                    <a:pt x="0" y="2"/>
                    <a:pt x="0" y="4"/>
                  </a:cubicBezTo>
                  <a:cubicBezTo>
                    <a:pt x="0" y="27"/>
                    <a:pt x="0" y="27"/>
                    <a:pt x="0" y="27"/>
                  </a:cubicBezTo>
                  <a:cubicBezTo>
                    <a:pt x="0" y="29"/>
                    <a:pt x="1" y="31"/>
                    <a:pt x="4" y="31"/>
                  </a:cubicBezTo>
                  <a:cubicBezTo>
                    <a:pt x="19" y="31"/>
                    <a:pt x="19" y="31"/>
                    <a:pt x="19" y="31"/>
                  </a:cubicBezTo>
                  <a:cubicBezTo>
                    <a:pt x="21" y="31"/>
                    <a:pt x="23" y="29"/>
                    <a:pt x="23" y="27"/>
                  </a:cubicBezTo>
                  <a:cubicBezTo>
                    <a:pt x="23" y="21"/>
                    <a:pt x="23" y="21"/>
                    <a:pt x="23" y="21"/>
                  </a:cubicBezTo>
                  <a:cubicBezTo>
                    <a:pt x="23" y="20"/>
                    <a:pt x="23" y="20"/>
                    <a:pt x="22" y="19"/>
                  </a:cubicBezTo>
                  <a:lnTo>
                    <a:pt x="11" y="2"/>
                  </a:lnTo>
                  <a:close/>
                  <a:moveTo>
                    <a:pt x="19" y="27"/>
                  </a:moveTo>
                  <a:cubicBezTo>
                    <a:pt x="4" y="27"/>
                    <a:pt x="4" y="27"/>
                    <a:pt x="4" y="27"/>
                  </a:cubicBezTo>
                  <a:cubicBezTo>
                    <a:pt x="4" y="4"/>
                    <a:pt x="4" y="4"/>
                    <a:pt x="4" y="4"/>
                  </a:cubicBezTo>
                  <a:cubicBezTo>
                    <a:pt x="7" y="4"/>
                    <a:pt x="7" y="4"/>
                    <a:pt x="7" y="4"/>
                  </a:cubicBezTo>
                  <a:cubicBezTo>
                    <a:pt x="19" y="21"/>
                    <a:pt x="19" y="21"/>
                    <a:pt x="19" y="21"/>
                  </a:cubicBezTo>
                  <a:lnTo>
                    <a:pt x="19" y="27"/>
                  </a:lnTo>
                  <a:close/>
                  <a:moveTo>
                    <a:pt x="19" y="27"/>
                  </a:moveTo>
                  <a:cubicBezTo>
                    <a:pt x="19" y="27"/>
                    <a:pt x="19" y="27"/>
                    <a:pt x="19" y="2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49"/>
            <p:cNvSpPr>
              <a:spLocks noEditPoints="1"/>
            </p:cNvSpPr>
            <p:nvPr/>
          </p:nvSpPr>
          <p:spPr bwMode="auto">
            <a:xfrm>
              <a:off x="4856163" y="3600451"/>
              <a:ext cx="358775" cy="293688"/>
            </a:xfrm>
            <a:custGeom>
              <a:avLst/>
              <a:gdLst/>
              <a:ahLst/>
              <a:cxnLst>
                <a:cxn ang="0">
                  <a:pos x="121" y="48"/>
                </a:cxn>
                <a:cxn ang="0">
                  <a:pos x="106" y="25"/>
                </a:cxn>
                <a:cxn ang="0">
                  <a:pos x="96" y="20"/>
                </a:cxn>
                <a:cxn ang="0">
                  <a:pos x="81" y="20"/>
                </a:cxn>
                <a:cxn ang="0">
                  <a:pos x="81" y="12"/>
                </a:cxn>
                <a:cxn ang="0">
                  <a:pos x="69" y="0"/>
                </a:cxn>
                <a:cxn ang="0">
                  <a:pos x="12" y="0"/>
                </a:cxn>
                <a:cxn ang="0">
                  <a:pos x="0" y="12"/>
                </a:cxn>
                <a:cxn ang="0">
                  <a:pos x="0" y="54"/>
                </a:cxn>
                <a:cxn ang="0">
                  <a:pos x="12" y="66"/>
                </a:cxn>
                <a:cxn ang="0">
                  <a:pos x="12" y="77"/>
                </a:cxn>
                <a:cxn ang="0">
                  <a:pos x="23" y="89"/>
                </a:cxn>
                <a:cxn ang="0">
                  <a:pos x="28" y="89"/>
                </a:cxn>
                <a:cxn ang="0">
                  <a:pos x="43" y="100"/>
                </a:cxn>
                <a:cxn ang="0">
                  <a:pos x="57" y="89"/>
                </a:cxn>
                <a:cxn ang="0">
                  <a:pos x="78" y="89"/>
                </a:cxn>
                <a:cxn ang="0">
                  <a:pos x="92" y="100"/>
                </a:cxn>
                <a:cxn ang="0">
                  <a:pos x="107" y="89"/>
                </a:cxn>
                <a:cxn ang="0">
                  <a:pos x="112" y="89"/>
                </a:cxn>
                <a:cxn ang="0">
                  <a:pos x="123" y="77"/>
                </a:cxn>
                <a:cxn ang="0">
                  <a:pos x="123" y="54"/>
                </a:cxn>
                <a:cxn ang="0">
                  <a:pos x="121" y="48"/>
                </a:cxn>
                <a:cxn ang="0">
                  <a:pos x="12" y="58"/>
                </a:cxn>
                <a:cxn ang="0">
                  <a:pos x="8" y="54"/>
                </a:cxn>
                <a:cxn ang="0">
                  <a:pos x="8" y="12"/>
                </a:cxn>
                <a:cxn ang="0">
                  <a:pos x="12" y="8"/>
                </a:cxn>
                <a:cxn ang="0">
                  <a:pos x="69" y="8"/>
                </a:cxn>
                <a:cxn ang="0">
                  <a:pos x="73" y="12"/>
                </a:cxn>
                <a:cxn ang="0">
                  <a:pos x="73" y="54"/>
                </a:cxn>
                <a:cxn ang="0">
                  <a:pos x="69" y="58"/>
                </a:cxn>
                <a:cxn ang="0">
                  <a:pos x="12" y="58"/>
                </a:cxn>
                <a:cxn ang="0">
                  <a:pos x="43" y="93"/>
                </a:cxn>
                <a:cxn ang="0">
                  <a:pos x="35" y="85"/>
                </a:cxn>
                <a:cxn ang="0">
                  <a:pos x="43" y="77"/>
                </a:cxn>
                <a:cxn ang="0">
                  <a:pos x="50" y="85"/>
                </a:cxn>
                <a:cxn ang="0">
                  <a:pos x="43" y="93"/>
                </a:cxn>
                <a:cxn ang="0">
                  <a:pos x="92" y="93"/>
                </a:cxn>
                <a:cxn ang="0">
                  <a:pos x="85" y="85"/>
                </a:cxn>
                <a:cxn ang="0">
                  <a:pos x="92" y="77"/>
                </a:cxn>
                <a:cxn ang="0">
                  <a:pos x="100" y="85"/>
                </a:cxn>
                <a:cxn ang="0">
                  <a:pos x="92" y="93"/>
                </a:cxn>
                <a:cxn ang="0">
                  <a:pos x="115" y="77"/>
                </a:cxn>
                <a:cxn ang="0">
                  <a:pos x="112" y="81"/>
                </a:cxn>
                <a:cxn ang="0">
                  <a:pos x="107" y="81"/>
                </a:cxn>
                <a:cxn ang="0">
                  <a:pos x="92" y="70"/>
                </a:cxn>
                <a:cxn ang="0">
                  <a:pos x="78" y="81"/>
                </a:cxn>
                <a:cxn ang="0">
                  <a:pos x="57" y="81"/>
                </a:cxn>
                <a:cxn ang="0">
                  <a:pos x="43" y="70"/>
                </a:cxn>
                <a:cxn ang="0">
                  <a:pos x="28" y="81"/>
                </a:cxn>
                <a:cxn ang="0">
                  <a:pos x="23" y="81"/>
                </a:cxn>
                <a:cxn ang="0">
                  <a:pos x="20" y="77"/>
                </a:cxn>
                <a:cxn ang="0">
                  <a:pos x="20" y="66"/>
                </a:cxn>
                <a:cxn ang="0">
                  <a:pos x="69" y="66"/>
                </a:cxn>
                <a:cxn ang="0">
                  <a:pos x="81" y="54"/>
                </a:cxn>
                <a:cxn ang="0">
                  <a:pos x="81" y="27"/>
                </a:cxn>
                <a:cxn ang="0">
                  <a:pos x="96" y="27"/>
                </a:cxn>
                <a:cxn ang="0">
                  <a:pos x="99" y="29"/>
                </a:cxn>
                <a:cxn ang="0">
                  <a:pos x="115" y="52"/>
                </a:cxn>
                <a:cxn ang="0">
                  <a:pos x="115" y="54"/>
                </a:cxn>
                <a:cxn ang="0">
                  <a:pos x="115" y="77"/>
                </a:cxn>
                <a:cxn ang="0">
                  <a:pos x="115" y="77"/>
                </a:cxn>
                <a:cxn ang="0">
                  <a:pos x="115" y="77"/>
                </a:cxn>
              </a:cxnLst>
              <a:rect l="0" t="0" r="r" b="b"/>
              <a:pathLst>
                <a:path w="123" h="100">
                  <a:moveTo>
                    <a:pt x="121" y="48"/>
                  </a:moveTo>
                  <a:cubicBezTo>
                    <a:pt x="106" y="25"/>
                    <a:pt x="106" y="25"/>
                    <a:pt x="106" y="25"/>
                  </a:cubicBezTo>
                  <a:cubicBezTo>
                    <a:pt x="104" y="22"/>
                    <a:pt x="100" y="20"/>
                    <a:pt x="96" y="20"/>
                  </a:cubicBezTo>
                  <a:cubicBezTo>
                    <a:pt x="81" y="20"/>
                    <a:pt x="81" y="20"/>
                    <a:pt x="81" y="20"/>
                  </a:cubicBezTo>
                  <a:cubicBezTo>
                    <a:pt x="81" y="12"/>
                    <a:pt x="81" y="12"/>
                    <a:pt x="81" y="12"/>
                  </a:cubicBezTo>
                  <a:cubicBezTo>
                    <a:pt x="81" y="6"/>
                    <a:pt x="76" y="0"/>
                    <a:pt x="69" y="0"/>
                  </a:cubicBezTo>
                  <a:cubicBezTo>
                    <a:pt x="12" y="0"/>
                    <a:pt x="12" y="0"/>
                    <a:pt x="12" y="0"/>
                  </a:cubicBezTo>
                  <a:cubicBezTo>
                    <a:pt x="6" y="0"/>
                    <a:pt x="0" y="6"/>
                    <a:pt x="0" y="12"/>
                  </a:cubicBezTo>
                  <a:cubicBezTo>
                    <a:pt x="0" y="54"/>
                    <a:pt x="0" y="54"/>
                    <a:pt x="0" y="54"/>
                  </a:cubicBezTo>
                  <a:cubicBezTo>
                    <a:pt x="0" y="61"/>
                    <a:pt x="6" y="66"/>
                    <a:pt x="12" y="66"/>
                  </a:cubicBezTo>
                  <a:cubicBezTo>
                    <a:pt x="12" y="77"/>
                    <a:pt x="12" y="77"/>
                    <a:pt x="12" y="77"/>
                  </a:cubicBezTo>
                  <a:cubicBezTo>
                    <a:pt x="12" y="84"/>
                    <a:pt x="17" y="89"/>
                    <a:pt x="23" y="89"/>
                  </a:cubicBezTo>
                  <a:cubicBezTo>
                    <a:pt x="28" y="89"/>
                    <a:pt x="28" y="89"/>
                    <a:pt x="28" y="89"/>
                  </a:cubicBezTo>
                  <a:cubicBezTo>
                    <a:pt x="30" y="95"/>
                    <a:pt x="35" y="100"/>
                    <a:pt x="43" y="100"/>
                  </a:cubicBezTo>
                  <a:cubicBezTo>
                    <a:pt x="50" y="100"/>
                    <a:pt x="56" y="95"/>
                    <a:pt x="57" y="89"/>
                  </a:cubicBezTo>
                  <a:cubicBezTo>
                    <a:pt x="78" y="89"/>
                    <a:pt x="78" y="89"/>
                    <a:pt x="78" y="89"/>
                  </a:cubicBezTo>
                  <a:cubicBezTo>
                    <a:pt x="79" y="95"/>
                    <a:pt x="85" y="100"/>
                    <a:pt x="92" y="100"/>
                  </a:cubicBezTo>
                  <a:cubicBezTo>
                    <a:pt x="100" y="100"/>
                    <a:pt x="106" y="95"/>
                    <a:pt x="107" y="89"/>
                  </a:cubicBezTo>
                  <a:cubicBezTo>
                    <a:pt x="112" y="89"/>
                    <a:pt x="112" y="89"/>
                    <a:pt x="112" y="89"/>
                  </a:cubicBezTo>
                  <a:cubicBezTo>
                    <a:pt x="118" y="89"/>
                    <a:pt x="123" y="84"/>
                    <a:pt x="123" y="77"/>
                  </a:cubicBezTo>
                  <a:cubicBezTo>
                    <a:pt x="123" y="54"/>
                    <a:pt x="123" y="54"/>
                    <a:pt x="123" y="54"/>
                  </a:cubicBezTo>
                  <a:cubicBezTo>
                    <a:pt x="123" y="52"/>
                    <a:pt x="122" y="50"/>
                    <a:pt x="121" y="48"/>
                  </a:cubicBezTo>
                  <a:close/>
                  <a:moveTo>
                    <a:pt x="12" y="58"/>
                  </a:moveTo>
                  <a:cubicBezTo>
                    <a:pt x="10" y="58"/>
                    <a:pt x="8" y="56"/>
                    <a:pt x="8" y="54"/>
                  </a:cubicBezTo>
                  <a:cubicBezTo>
                    <a:pt x="8" y="12"/>
                    <a:pt x="8" y="12"/>
                    <a:pt x="8" y="12"/>
                  </a:cubicBezTo>
                  <a:cubicBezTo>
                    <a:pt x="8" y="10"/>
                    <a:pt x="10" y="8"/>
                    <a:pt x="12" y="8"/>
                  </a:cubicBezTo>
                  <a:cubicBezTo>
                    <a:pt x="69" y="8"/>
                    <a:pt x="69" y="8"/>
                    <a:pt x="69" y="8"/>
                  </a:cubicBezTo>
                  <a:cubicBezTo>
                    <a:pt x="72" y="8"/>
                    <a:pt x="73" y="10"/>
                    <a:pt x="73" y="12"/>
                  </a:cubicBezTo>
                  <a:cubicBezTo>
                    <a:pt x="73" y="54"/>
                    <a:pt x="73" y="54"/>
                    <a:pt x="73" y="54"/>
                  </a:cubicBezTo>
                  <a:cubicBezTo>
                    <a:pt x="73" y="56"/>
                    <a:pt x="72" y="58"/>
                    <a:pt x="69" y="58"/>
                  </a:cubicBezTo>
                  <a:lnTo>
                    <a:pt x="12" y="58"/>
                  </a:lnTo>
                  <a:close/>
                  <a:moveTo>
                    <a:pt x="43" y="93"/>
                  </a:moveTo>
                  <a:cubicBezTo>
                    <a:pt x="38" y="93"/>
                    <a:pt x="35" y="89"/>
                    <a:pt x="35" y="85"/>
                  </a:cubicBezTo>
                  <a:cubicBezTo>
                    <a:pt x="35" y="81"/>
                    <a:pt x="38" y="77"/>
                    <a:pt x="43" y="77"/>
                  </a:cubicBezTo>
                  <a:cubicBezTo>
                    <a:pt x="47" y="77"/>
                    <a:pt x="50" y="81"/>
                    <a:pt x="50" y="85"/>
                  </a:cubicBezTo>
                  <a:cubicBezTo>
                    <a:pt x="50" y="89"/>
                    <a:pt x="47" y="93"/>
                    <a:pt x="43" y="93"/>
                  </a:cubicBezTo>
                  <a:close/>
                  <a:moveTo>
                    <a:pt x="92" y="93"/>
                  </a:moveTo>
                  <a:cubicBezTo>
                    <a:pt x="88" y="93"/>
                    <a:pt x="85" y="89"/>
                    <a:pt x="85" y="85"/>
                  </a:cubicBezTo>
                  <a:cubicBezTo>
                    <a:pt x="85" y="81"/>
                    <a:pt x="88" y="77"/>
                    <a:pt x="92" y="77"/>
                  </a:cubicBezTo>
                  <a:cubicBezTo>
                    <a:pt x="97" y="77"/>
                    <a:pt x="100" y="81"/>
                    <a:pt x="100" y="85"/>
                  </a:cubicBezTo>
                  <a:cubicBezTo>
                    <a:pt x="100" y="89"/>
                    <a:pt x="97" y="93"/>
                    <a:pt x="92" y="93"/>
                  </a:cubicBezTo>
                  <a:close/>
                  <a:moveTo>
                    <a:pt x="115" y="77"/>
                  </a:moveTo>
                  <a:cubicBezTo>
                    <a:pt x="115" y="79"/>
                    <a:pt x="114" y="81"/>
                    <a:pt x="112" y="81"/>
                  </a:cubicBezTo>
                  <a:cubicBezTo>
                    <a:pt x="107" y="81"/>
                    <a:pt x="107" y="81"/>
                    <a:pt x="107" y="81"/>
                  </a:cubicBezTo>
                  <a:cubicBezTo>
                    <a:pt x="106" y="74"/>
                    <a:pt x="100" y="70"/>
                    <a:pt x="92" y="70"/>
                  </a:cubicBezTo>
                  <a:cubicBezTo>
                    <a:pt x="85" y="70"/>
                    <a:pt x="79" y="74"/>
                    <a:pt x="78" y="81"/>
                  </a:cubicBezTo>
                  <a:cubicBezTo>
                    <a:pt x="57" y="81"/>
                    <a:pt x="57" y="81"/>
                    <a:pt x="57" y="81"/>
                  </a:cubicBezTo>
                  <a:cubicBezTo>
                    <a:pt x="56" y="74"/>
                    <a:pt x="50" y="70"/>
                    <a:pt x="43" y="70"/>
                  </a:cubicBezTo>
                  <a:cubicBezTo>
                    <a:pt x="35" y="70"/>
                    <a:pt x="30" y="74"/>
                    <a:pt x="28" y="81"/>
                  </a:cubicBezTo>
                  <a:cubicBezTo>
                    <a:pt x="23" y="81"/>
                    <a:pt x="23" y="81"/>
                    <a:pt x="23" y="81"/>
                  </a:cubicBezTo>
                  <a:cubicBezTo>
                    <a:pt x="21" y="81"/>
                    <a:pt x="20" y="79"/>
                    <a:pt x="20" y="77"/>
                  </a:cubicBezTo>
                  <a:cubicBezTo>
                    <a:pt x="20" y="66"/>
                    <a:pt x="20" y="66"/>
                    <a:pt x="20" y="66"/>
                  </a:cubicBezTo>
                  <a:cubicBezTo>
                    <a:pt x="69" y="66"/>
                    <a:pt x="69" y="66"/>
                    <a:pt x="69" y="66"/>
                  </a:cubicBezTo>
                  <a:cubicBezTo>
                    <a:pt x="76" y="66"/>
                    <a:pt x="81" y="61"/>
                    <a:pt x="81" y="54"/>
                  </a:cubicBezTo>
                  <a:cubicBezTo>
                    <a:pt x="81" y="27"/>
                    <a:pt x="81" y="27"/>
                    <a:pt x="81" y="27"/>
                  </a:cubicBezTo>
                  <a:cubicBezTo>
                    <a:pt x="96" y="27"/>
                    <a:pt x="96" y="27"/>
                    <a:pt x="96" y="27"/>
                  </a:cubicBezTo>
                  <a:cubicBezTo>
                    <a:pt x="98" y="27"/>
                    <a:pt x="99" y="28"/>
                    <a:pt x="99" y="29"/>
                  </a:cubicBezTo>
                  <a:cubicBezTo>
                    <a:pt x="115" y="52"/>
                    <a:pt x="115" y="52"/>
                    <a:pt x="115" y="52"/>
                  </a:cubicBezTo>
                  <a:cubicBezTo>
                    <a:pt x="115" y="53"/>
                    <a:pt x="115" y="53"/>
                    <a:pt x="115" y="54"/>
                  </a:cubicBezTo>
                  <a:lnTo>
                    <a:pt x="115" y="77"/>
                  </a:lnTo>
                  <a:close/>
                  <a:moveTo>
                    <a:pt x="115" y="77"/>
                  </a:moveTo>
                  <a:cubicBezTo>
                    <a:pt x="115" y="77"/>
                    <a:pt x="115" y="77"/>
                    <a:pt x="115" y="7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5" name="TextBox 84"/>
          <p:cNvSpPr txBox="1"/>
          <p:nvPr/>
        </p:nvSpPr>
        <p:spPr>
          <a:xfrm>
            <a:off x="6554282" y="956606"/>
            <a:ext cx="1126913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Six Elements you don’t have to forget</a:t>
            </a:r>
          </a:p>
        </p:txBody>
      </p:sp>
      <p:sp>
        <p:nvSpPr>
          <p:cNvPr id="86" name="Rectangle 8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7" name="TextBox 8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324127296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2079261"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Meet Our Team</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31840849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2640912" y="8131199"/>
            <a:ext cx="3453501" cy="941042"/>
            <a:chOff x="990600" y="3042850"/>
            <a:chExt cx="1295400" cy="352891"/>
          </a:xfrm>
        </p:grpSpPr>
        <p:sp>
          <p:nvSpPr>
            <p:cNvPr id="13" name="TextBox 12"/>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Susan Davis</a:t>
              </a:r>
              <a:endParaRPr lang="en-US" sz="3200" dirty="0">
                <a:latin typeface="Lato Light"/>
                <a:cs typeface="Lato Light"/>
              </a:endParaRPr>
            </a:p>
          </p:txBody>
        </p:sp>
        <p:sp>
          <p:nvSpPr>
            <p:cNvPr id="14" name="TextBox 13"/>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grpSp>
        <p:nvGrpSpPr>
          <p:cNvPr id="17" name="Group 16"/>
          <p:cNvGrpSpPr/>
          <p:nvPr/>
        </p:nvGrpSpPr>
        <p:grpSpPr>
          <a:xfrm>
            <a:off x="7719589" y="8131199"/>
            <a:ext cx="3453501" cy="941042"/>
            <a:chOff x="990600" y="3042850"/>
            <a:chExt cx="1295400" cy="352891"/>
          </a:xfrm>
        </p:grpSpPr>
        <p:sp>
          <p:nvSpPr>
            <p:cNvPr id="18" name="TextBox 17"/>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Miriam Lopez</a:t>
              </a:r>
              <a:endParaRPr lang="en-US" sz="3200" dirty="0">
                <a:latin typeface="Lato Light"/>
                <a:cs typeface="Lato Light"/>
              </a:endParaRPr>
            </a:p>
          </p:txBody>
        </p:sp>
        <p:sp>
          <p:nvSpPr>
            <p:cNvPr id="19" name="TextBox 18"/>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grpSp>
        <p:nvGrpSpPr>
          <p:cNvPr id="21" name="Group 20"/>
          <p:cNvGrpSpPr/>
          <p:nvPr/>
        </p:nvGrpSpPr>
        <p:grpSpPr>
          <a:xfrm>
            <a:off x="12595119" y="8057820"/>
            <a:ext cx="3453501" cy="941042"/>
            <a:chOff x="990600" y="3042850"/>
            <a:chExt cx="1295400" cy="352891"/>
          </a:xfrm>
        </p:grpSpPr>
        <p:sp>
          <p:nvSpPr>
            <p:cNvPr id="22" name="TextBox 21"/>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Peter Parker</a:t>
              </a:r>
              <a:endParaRPr lang="en-US" sz="3200" dirty="0">
                <a:latin typeface="Lato Light"/>
                <a:cs typeface="Lato Light"/>
              </a:endParaRPr>
            </a:p>
          </p:txBody>
        </p:sp>
        <p:sp>
          <p:nvSpPr>
            <p:cNvPr id="23" name="TextBox 22"/>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grpSp>
        <p:nvGrpSpPr>
          <p:cNvPr id="25" name="Group 24"/>
          <p:cNvGrpSpPr/>
          <p:nvPr/>
        </p:nvGrpSpPr>
        <p:grpSpPr>
          <a:xfrm>
            <a:off x="17470649" y="8131199"/>
            <a:ext cx="3453501" cy="941042"/>
            <a:chOff x="990600" y="3042850"/>
            <a:chExt cx="1295400" cy="352891"/>
          </a:xfrm>
        </p:grpSpPr>
        <p:sp>
          <p:nvSpPr>
            <p:cNvPr id="26" name="TextBox 25"/>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Paul Johnson</a:t>
              </a:r>
              <a:endParaRPr lang="en-US" sz="3200" dirty="0">
                <a:latin typeface="Lato Light"/>
                <a:cs typeface="Lato Light"/>
              </a:endParaRPr>
            </a:p>
          </p:txBody>
        </p:sp>
        <p:sp>
          <p:nvSpPr>
            <p:cNvPr id="27" name="TextBox 26"/>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sp>
        <p:nvSpPr>
          <p:cNvPr id="30" name="Freeform 20"/>
          <p:cNvSpPr>
            <a:spLocks/>
          </p:cNvSpPr>
          <p:nvPr/>
        </p:nvSpPr>
        <p:spPr bwMode="auto">
          <a:xfrm>
            <a:off x="8989674" y="9388076"/>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1" name="Freeform 20"/>
          <p:cNvSpPr>
            <a:spLocks/>
          </p:cNvSpPr>
          <p:nvPr/>
        </p:nvSpPr>
        <p:spPr bwMode="auto">
          <a:xfrm>
            <a:off x="14066899" y="9388076"/>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2" name="Freeform 20"/>
          <p:cNvSpPr>
            <a:spLocks/>
          </p:cNvSpPr>
          <p:nvPr/>
        </p:nvSpPr>
        <p:spPr bwMode="auto">
          <a:xfrm>
            <a:off x="18891538" y="9388076"/>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8" name="Freeform 20"/>
          <p:cNvSpPr>
            <a:spLocks/>
          </p:cNvSpPr>
          <p:nvPr/>
        </p:nvSpPr>
        <p:spPr bwMode="auto">
          <a:xfrm>
            <a:off x="3886268" y="9388076"/>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8304166" y="956606"/>
            <a:ext cx="7769375"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Meet our Excellent Team</a:t>
            </a:r>
          </a:p>
        </p:txBody>
      </p:sp>
      <p:sp>
        <p:nvSpPr>
          <p:cNvPr id="34" name="Rectangle 3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TextBox 34"/>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6" name="TextBox 35"/>
          <p:cNvSpPr txBox="1"/>
          <p:nvPr/>
        </p:nvSpPr>
        <p:spPr>
          <a:xfrm>
            <a:off x="1720122" y="10460177"/>
            <a:ext cx="20937406" cy="1574277"/>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8"/>
          </p:nvPr>
        </p:nvSpPr>
        <p:spPr/>
      </p:sp>
    </p:spTree>
    <p:extLst>
      <p:ext uri="{BB962C8B-B14F-4D97-AF65-F5344CB8AC3E}">
        <p14:creationId xmlns:p14="http://schemas.microsoft.com/office/powerpoint/2010/main" val="30558867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39596" y="9807223"/>
            <a:ext cx="3453501" cy="941042"/>
            <a:chOff x="990600" y="3042850"/>
            <a:chExt cx="1295400" cy="352891"/>
          </a:xfrm>
        </p:grpSpPr>
        <p:sp>
          <p:nvSpPr>
            <p:cNvPr id="8" name="TextBox 7"/>
            <p:cNvSpPr txBox="1"/>
            <p:nvPr/>
          </p:nvSpPr>
          <p:spPr>
            <a:xfrm>
              <a:off x="990600" y="3042850"/>
              <a:ext cx="1295400" cy="219291"/>
            </a:xfrm>
            <a:prstGeom prst="rect">
              <a:avLst/>
            </a:prstGeom>
            <a:noFill/>
          </p:spPr>
          <p:txBody>
            <a:bodyPr wrap="square" rtlCol="0">
              <a:spAutoFit/>
            </a:bodyPr>
            <a:lstStyle/>
            <a:p>
              <a:pPr algn="ctr"/>
              <a:r>
                <a:rPr lang="en-US" sz="3200" dirty="0" smtClean="0">
                  <a:latin typeface="Lato Light"/>
                  <a:cs typeface="Lato Light"/>
                </a:rPr>
                <a:t>Susan Davis</a:t>
              </a:r>
              <a:endParaRPr lang="en-US" sz="3200" dirty="0">
                <a:latin typeface="Lato Light"/>
                <a:cs typeface="Lato Light"/>
              </a:endParaRPr>
            </a:p>
          </p:txBody>
        </p:sp>
        <p:sp>
          <p:nvSpPr>
            <p:cNvPr id="9" name="TextBox 8"/>
            <p:cNvSpPr txBox="1"/>
            <p:nvPr/>
          </p:nvSpPr>
          <p:spPr>
            <a:xfrm>
              <a:off x="990600" y="3239929"/>
              <a:ext cx="1295400" cy="155812"/>
            </a:xfrm>
            <a:prstGeom prst="rect">
              <a:avLst/>
            </a:prstGeom>
            <a:noFill/>
          </p:spPr>
          <p:txBody>
            <a:bodyPr wrap="square" rtlCol="0">
              <a:spAutoFit/>
            </a:bodyPr>
            <a:lstStyle/>
            <a:p>
              <a:pPr algn="ctr"/>
              <a:r>
                <a:rPr lang="en-US" sz="2100" dirty="0">
                  <a:latin typeface="Lato Light"/>
                  <a:cs typeface="Lato Light"/>
                </a:rPr>
                <a:t>CEO &amp; Founder</a:t>
              </a:r>
            </a:p>
          </p:txBody>
        </p:sp>
      </p:grpSp>
      <p:sp>
        <p:nvSpPr>
          <p:cNvPr id="50" name="Freeform 20"/>
          <p:cNvSpPr>
            <a:spLocks/>
          </p:cNvSpPr>
          <p:nvPr/>
        </p:nvSpPr>
        <p:spPr bwMode="auto">
          <a:xfrm>
            <a:off x="5079496" y="11063443"/>
            <a:ext cx="635544" cy="51792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latin typeface="Lato Light"/>
              <a:cs typeface="Lato Light"/>
            </a:endParaRPr>
          </a:p>
        </p:txBody>
      </p:sp>
      <p:sp>
        <p:nvSpPr>
          <p:cNvPr id="49" name="TextBox 48"/>
          <p:cNvSpPr txBox="1"/>
          <p:nvPr/>
        </p:nvSpPr>
        <p:spPr>
          <a:xfrm>
            <a:off x="10173381" y="1547158"/>
            <a:ext cx="9309466" cy="1943096"/>
          </a:xfrm>
          <a:prstGeom prst="rect">
            <a:avLst/>
          </a:prstGeom>
          <a:noFill/>
        </p:spPr>
        <p:txBody>
          <a:bodyPr wrap="square" rtlCol="0">
            <a:spAutoFit/>
          </a:bodyPr>
          <a:lstStyle/>
          <a:p>
            <a:pPr>
              <a:lnSpc>
                <a:spcPct val="110000"/>
              </a:lnSpc>
              <a:tabLst>
                <a:tab pos="4629150" algn="l"/>
              </a:tabLst>
            </a:pPr>
            <a:r>
              <a:rPr lang="en-US" sz="6600" dirty="0" smtClean="0">
                <a:solidFill>
                  <a:schemeClr val="tx2"/>
                </a:solidFill>
                <a:latin typeface="Arvo"/>
                <a:cs typeface="Arvo"/>
              </a:rPr>
              <a:t>About Susan Davis</a:t>
            </a:r>
          </a:p>
          <a:p>
            <a:pPr>
              <a:lnSpc>
                <a:spcPct val="110000"/>
              </a:lnSpc>
            </a:pPr>
            <a:r>
              <a:rPr lang="en-US" sz="4400" dirty="0" smtClean="0">
                <a:latin typeface="Lato Light"/>
                <a:cs typeface="Lato Light"/>
              </a:rPr>
              <a:t>CEO &amp; Founder</a:t>
            </a:r>
          </a:p>
        </p:txBody>
      </p:sp>
      <p:sp>
        <p:nvSpPr>
          <p:cNvPr id="73" name="TextBox 72"/>
          <p:cNvSpPr txBox="1"/>
          <p:nvPr/>
        </p:nvSpPr>
        <p:spPr>
          <a:xfrm>
            <a:off x="10173380" y="4028388"/>
            <a:ext cx="12759645" cy="1629164"/>
          </a:xfrm>
          <a:prstGeom prst="rect">
            <a:avLst/>
          </a:prstGeom>
          <a:noFill/>
        </p:spPr>
        <p:txBody>
          <a:bodyPr wrap="square" rtlCol="0">
            <a:spAutoFit/>
          </a:bodyPr>
          <a:lstStyle/>
          <a:p>
            <a:pPr>
              <a:lnSpc>
                <a:spcPct val="120000"/>
              </a:lnSpc>
            </a:pPr>
            <a:r>
              <a:rPr lang="en-US" sz="2800" dirty="0">
                <a:latin typeface="Lato Light"/>
                <a:cs typeface="Lato Light"/>
              </a:rPr>
              <a:t>A company is an association or collection of individuals, whether natural persons, legal persons, or a mixture of both. Company members share a common purpose and unite in order to focus </a:t>
            </a:r>
            <a:r>
              <a:rPr lang="en-US" sz="2800" dirty="0" smtClean="0">
                <a:latin typeface="Lato Light"/>
                <a:cs typeface="Lato Light"/>
              </a:rPr>
              <a:t>their</a:t>
            </a:r>
            <a:endParaRPr lang="en-US" sz="2800" dirty="0">
              <a:latin typeface="Lato Light"/>
              <a:cs typeface="Lato Light"/>
            </a:endParaRPr>
          </a:p>
        </p:txBody>
      </p:sp>
      <p:cxnSp>
        <p:nvCxnSpPr>
          <p:cNvPr id="74" name="Straight Connector 73"/>
          <p:cNvCxnSpPr/>
          <p:nvPr/>
        </p:nvCxnSpPr>
        <p:spPr>
          <a:xfrm>
            <a:off x="10263323" y="3792774"/>
            <a:ext cx="10356410" cy="0"/>
          </a:xfrm>
          <a:prstGeom prst="line">
            <a:avLst/>
          </a:prstGeom>
          <a:ln>
            <a:solidFill>
              <a:schemeClr val="bg1">
                <a:lumMod val="85000"/>
              </a:schemeClr>
            </a:solidFill>
            <a:prstDash val="dash"/>
          </a:ln>
        </p:spPr>
        <p:style>
          <a:lnRef idx="2">
            <a:schemeClr val="accent1"/>
          </a:lnRef>
          <a:fillRef idx="0">
            <a:schemeClr val="accent1"/>
          </a:fillRef>
          <a:effectRef idx="1">
            <a:schemeClr val="accent1"/>
          </a:effectRef>
          <a:fontRef idx="minor">
            <a:schemeClr val="tx1"/>
          </a:fontRef>
        </p:style>
      </p:cxnSp>
      <p:grpSp>
        <p:nvGrpSpPr>
          <p:cNvPr id="75" name="Group 74"/>
          <p:cNvGrpSpPr/>
          <p:nvPr/>
        </p:nvGrpSpPr>
        <p:grpSpPr>
          <a:xfrm>
            <a:off x="10173381" y="6208008"/>
            <a:ext cx="9309467" cy="727174"/>
            <a:chOff x="13084400" y="5618645"/>
            <a:chExt cx="9309467" cy="727174"/>
          </a:xfrm>
        </p:grpSpPr>
        <p:sp>
          <p:nvSpPr>
            <p:cNvPr id="76" name="TextBox 75"/>
            <p:cNvSpPr txBox="1"/>
            <p:nvPr/>
          </p:nvSpPr>
          <p:spPr>
            <a:xfrm>
              <a:off x="21343331" y="5618645"/>
              <a:ext cx="1050536" cy="620682"/>
            </a:xfrm>
            <a:prstGeom prst="rect">
              <a:avLst/>
            </a:prstGeom>
            <a:noFill/>
          </p:spPr>
          <p:txBody>
            <a:bodyPr wrap="square" lIns="182843" tIns="91422" rIns="182843" bIns="91422" rtlCol="0">
              <a:spAutoFit/>
            </a:bodyPr>
            <a:lstStyle/>
            <a:p>
              <a:pPr algn="r">
                <a:lnSpc>
                  <a:spcPts val="3399"/>
                </a:lnSpc>
              </a:pPr>
              <a:r>
                <a:rPr lang="en-US" sz="2800" dirty="0" smtClean="0">
                  <a:latin typeface="Lato Light"/>
                  <a:cs typeface="Lato Light"/>
                </a:rPr>
                <a:t>90%</a:t>
              </a:r>
              <a:endParaRPr lang="en-US" sz="2800" dirty="0">
                <a:latin typeface="Lato Light"/>
                <a:cs typeface="Lato Light"/>
              </a:endParaRPr>
            </a:p>
          </p:txBody>
        </p:sp>
        <p:sp>
          <p:nvSpPr>
            <p:cNvPr id="77" name="TextBox 76"/>
            <p:cNvSpPr txBox="1"/>
            <p:nvPr/>
          </p:nvSpPr>
          <p:spPr>
            <a:xfrm>
              <a:off x="13084400" y="5618645"/>
              <a:ext cx="8258931" cy="619685"/>
            </a:xfrm>
            <a:prstGeom prst="rect">
              <a:avLst/>
            </a:prstGeom>
            <a:noFill/>
          </p:spPr>
          <p:txBody>
            <a:bodyPr wrap="square" lIns="182843" tIns="91422" rIns="182843" bIns="91422" rtlCol="0">
              <a:spAutoFit/>
            </a:bodyPr>
            <a:lstStyle/>
            <a:p>
              <a:pPr>
                <a:lnSpc>
                  <a:spcPts val="3399"/>
                </a:lnSpc>
              </a:pPr>
              <a:r>
                <a:rPr lang="en-US" sz="2800" dirty="0" smtClean="0">
                  <a:latin typeface="Lato Light"/>
                  <a:cs typeface="Lato Light"/>
                </a:rPr>
                <a:t>Skill Name Number One</a:t>
              </a:r>
              <a:endParaRPr lang="en-US" sz="2800" dirty="0">
                <a:latin typeface="Lato Light"/>
                <a:cs typeface="Lato Light"/>
              </a:endParaRPr>
            </a:p>
          </p:txBody>
        </p:sp>
        <p:sp>
          <p:nvSpPr>
            <p:cNvPr id="78" name="Rectangle 77"/>
            <p:cNvSpPr/>
            <p:nvPr/>
          </p:nvSpPr>
          <p:spPr>
            <a:xfrm>
              <a:off x="13174342" y="6245237"/>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79" name="Rectangle 78"/>
            <p:cNvSpPr/>
            <p:nvPr/>
          </p:nvSpPr>
          <p:spPr>
            <a:xfrm>
              <a:off x="13174342" y="6250673"/>
              <a:ext cx="8575038" cy="951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grpSp>
      <p:grpSp>
        <p:nvGrpSpPr>
          <p:cNvPr id="80" name="Group 79"/>
          <p:cNvGrpSpPr/>
          <p:nvPr/>
        </p:nvGrpSpPr>
        <p:grpSpPr>
          <a:xfrm>
            <a:off x="10173380" y="7386004"/>
            <a:ext cx="9309468" cy="727175"/>
            <a:chOff x="13084399" y="6796641"/>
            <a:chExt cx="9309468" cy="727175"/>
          </a:xfrm>
        </p:grpSpPr>
        <p:sp>
          <p:nvSpPr>
            <p:cNvPr id="81" name="TextBox 80"/>
            <p:cNvSpPr txBox="1"/>
            <p:nvPr/>
          </p:nvSpPr>
          <p:spPr>
            <a:xfrm>
              <a:off x="21343331" y="6796641"/>
              <a:ext cx="1050536" cy="620682"/>
            </a:xfrm>
            <a:prstGeom prst="rect">
              <a:avLst/>
            </a:prstGeom>
            <a:noFill/>
          </p:spPr>
          <p:txBody>
            <a:bodyPr wrap="square" lIns="182843" tIns="91422" rIns="182843" bIns="91422" rtlCol="0">
              <a:spAutoFit/>
            </a:bodyPr>
            <a:lstStyle/>
            <a:p>
              <a:pPr algn="r">
                <a:lnSpc>
                  <a:spcPts val="3399"/>
                </a:lnSpc>
              </a:pPr>
              <a:r>
                <a:rPr lang="en-US" sz="2800" dirty="0" smtClean="0">
                  <a:latin typeface="Lato Light"/>
                  <a:cs typeface="Lato Light"/>
                </a:rPr>
                <a:t>30</a:t>
              </a:r>
              <a:r>
                <a:rPr lang="en-US" sz="2800" dirty="0">
                  <a:latin typeface="Lato Light"/>
                  <a:cs typeface="Lato Light"/>
                </a:rPr>
                <a:t>%</a:t>
              </a:r>
            </a:p>
          </p:txBody>
        </p:sp>
        <p:sp>
          <p:nvSpPr>
            <p:cNvPr id="82" name="Rectangle 81"/>
            <p:cNvSpPr/>
            <p:nvPr/>
          </p:nvSpPr>
          <p:spPr>
            <a:xfrm>
              <a:off x="13174342" y="7423233"/>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83" name="Rectangle 82"/>
            <p:cNvSpPr/>
            <p:nvPr/>
          </p:nvSpPr>
          <p:spPr>
            <a:xfrm>
              <a:off x="13174342" y="7417324"/>
              <a:ext cx="2085989" cy="1064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84" name="TextBox 83"/>
            <p:cNvSpPr txBox="1"/>
            <p:nvPr/>
          </p:nvSpPr>
          <p:spPr>
            <a:xfrm>
              <a:off x="13084399" y="6796641"/>
              <a:ext cx="8258931" cy="620682"/>
            </a:xfrm>
            <a:prstGeom prst="rect">
              <a:avLst/>
            </a:prstGeom>
            <a:noFill/>
          </p:spPr>
          <p:txBody>
            <a:bodyPr wrap="square" lIns="182843" tIns="91422" rIns="182843" bIns="91422" rtlCol="0">
              <a:spAutoFit/>
            </a:bodyPr>
            <a:lstStyle/>
            <a:p>
              <a:pPr>
                <a:lnSpc>
                  <a:spcPts val="3399"/>
                </a:lnSpc>
              </a:pPr>
              <a:r>
                <a:rPr lang="en-US" sz="2800" dirty="0">
                  <a:latin typeface="Lato Light"/>
                  <a:cs typeface="Lato Light"/>
                </a:rPr>
                <a:t>Skill </a:t>
              </a:r>
              <a:r>
                <a:rPr lang="en-US" sz="2800" dirty="0" smtClean="0">
                  <a:latin typeface="Lato Light"/>
                  <a:cs typeface="Lato Light"/>
                </a:rPr>
                <a:t>Name Number Two</a:t>
              </a:r>
              <a:endParaRPr lang="en-US" sz="2800" dirty="0">
                <a:latin typeface="Lato Light"/>
                <a:cs typeface="Lato Light"/>
              </a:endParaRPr>
            </a:p>
          </p:txBody>
        </p:sp>
      </p:grpSp>
      <p:grpSp>
        <p:nvGrpSpPr>
          <p:cNvPr id="85" name="Group 84"/>
          <p:cNvGrpSpPr/>
          <p:nvPr/>
        </p:nvGrpSpPr>
        <p:grpSpPr>
          <a:xfrm>
            <a:off x="10173380" y="8465711"/>
            <a:ext cx="9309468" cy="825464"/>
            <a:chOff x="13084399" y="7876348"/>
            <a:chExt cx="9309468" cy="825464"/>
          </a:xfrm>
        </p:grpSpPr>
        <p:sp>
          <p:nvSpPr>
            <p:cNvPr id="86" name="TextBox 85"/>
            <p:cNvSpPr txBox="1"/>
            <p:nvPr/>
          </p:nvSpPr>
          <p:spPr>
            <a:xfrm>
              <a:off x="21343331" y="7974637"/>
              <a:ext cx="1050536" cy="620682"/>
            </a:xfrm>
            <a:prstGeom prst="rect">
              <a:avLst/>
            </a:prstGeom>
            <a:noFill/>
          </p:spPr>
          <p:txBody>
            <a:bodyPr wrap="square" lIns="182843" tIns="91422" rIns="182843" bIns="91422" rtlCol="0">
              <a:spAutoFit/>
            </a:bodyPr>
            <a:lstStyle/>
            <a:p>
              <a:pPr algn="r">
                <a:lnSpc>
                  <a:spcPts val="3399"/>
                </a:lnSpc>
              </a:pPr>
              <a:r>
                <a:rPr lang="en-US" sz="2800" dirty="0" smtClean="0">
                  <a:latin typeface="Lato Light"/>
                  <a:cs typeface="Lato Light"/>
                </a:rPr>
                <a:t>70</a:t>
              </a:r>
              <a:r>
                <a:rPr lang="en-US" sz="2800" dirty="0">
                  <a:latin typeface="Lato Light"/>
                  <a:cs typeface="Lato Light"/>
                </a:rPr>
                <a:t>%</a:t>
              </a:r>
            </a:p>
          </p:txBody>
        </p:sp>
        <p:sp>
          <p:nvSpPr>
            <p:cNvPr id="87" name="Rectangle 86"/>
            <p:cNvSpPr/>
            <p:nvPr/>
          </p:nvSpPr>
          <p:spPr>
            <a:xfrm>
              <a:off x="13174342" y="8601229"/>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88" name="Rectangle 87"/>
            <p:cNvSpPr/>
            <p:nvPr/>
          </p:nvSpPr>
          <p:spPr>
            <a:xfrm>
              <a:off x="13174342" y="8595320"/>
              <a:ext cx="6707641" cy="1064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89" name="TextBox 88"/>
            <p:cNvSpPr txBox="1"/>
            <p:nvPr/>
          </p:nvSpPr>
          <p:spPr>
            <a:xfrm>
              <a:off x="13084399" y="7876348"/>
              <a:ext cx="8258931" cy="619685"/>
            </a:xfrm>
            <a:prstGeom prst="rect">
              <a:avLst/>
            </a:prstGeom>
            <a:noFill/>
          </p:spPr>
          <p:txBody>
            <a:bodyPr wrap="square" lIns="182843" tIns="91422" rIns="182843" bIns="91422" rtlCol="0">
              <a:spAutoFit/>
            </a:bodyPr>
            <a:lstStyle/>
            <a:p>
              <a:pPr>
                <a:lnSpc>
                  <a:spcPts val="3399"/>
                </a:lnSpc>
              </a:pPr>
              <a:r>
                <a:rPr lang="en-US" sz="2800" dirty="0">
                  <a:latin typeface="Lato Light"/>
                  <a:cs typeface="Lato Light"/>
                </a:rPr>
                <a:t>Skill </a:t>
              </a:r>
              <a:r>
                <a:rPr lang="en-US" sz="2800" dirty="0" smtClean="0">
                  <a:latin typeface="Lato Light"/>
                  <a:cs typeface="Lato Light"/>
                </a:rPr>
                <a:t>Name Number Three</a:t>
              </a:r>
              <a:endParaRPr lang="en-US" sz="2800" dirty="0">
                <a:latin typeface="Lato Light"/>
                <a:cs typeface="Lato Light"/>
              </a:endParaRPr>
            </a:p>
          </p:txBody>
        </p:sp>
      </p:grpSp>
      <p:grpSp>
        <p:nvGrpSpPr>
          <p:cNvPr id="90" name="Group 89"/>
          <p:cNvGrpSpPr/>
          <p:nvPr/>
        </p:nvGrpSpPr>
        <p:grpSpPr>
          <a:xfrm>
            <a:off x="10173380" y="9642692"/>
            <a:ext cx="9309468" cy="826478"/>
            <a:chOff x="13084399" y="9053329"/>
            <a:chExt cx="9309468" cy="826478"/>
          </a:xfrm>
        </p:grpSpPr>
        <p:sp>
          <p:nvSpPr>
            <p:cNvPr id="91" name="TextBox 90"/>
            <p:cNvSpPr txBox="1"/>
            <p:nvPr/>
          </p:nvSpPr>
          <p:spPr>
            <a:xfrm>
              <a:off x="21343331" y="9152631"/>
              <a:ext cx="1050536" cy="620682"/>
            </a:xfrm>
            <a:prstGeom prst="rect">
              <a:avLst/>
            </a:prstGeom>
            <a:noFill/>
          </p:spPr>
          <p:txBody>
            <a:bodyPr wrap="square" lIns="182843" tIns="91422" rIns="182843" bIns="91422" rtlCol="0">
              <a:spAutoFit/>
            </a:bodyPr>
            <a:lstStyle/>
            <a:p>
              <a:pPr algn="r">
                <a:lnSpc>
                  <a:spcPts val="3399"/>
                </a:lnSpc>
              </a:pPr>
              <a:r>
                <a:rPr lang="en-US" sz="2800" dirty="0">
                  <a:latin typeface="Lato Light"/>
                  <a:cs typeface="Lato Light"/>
                </a:rPr>
                <a:t>50%</a:t>
              </a:r>
            </a:p>
          </p:txBody>
        </p:sp>
        <p:sp>
          <p:nvSpPr>
            <p:cNvPr id="92" name="Rectangle 91"/>
            <p:cNvSpPr/>
            <p:nvPr/>
          </p:nvSpPr>
          <p:spPr>
            <a:xfrm>
              <a:off x="13174342" y="9779223"/>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93" name="Rectangle 92"/>
            <p:cNvSpPr/>
            <p:nvPr/>
          </p:nvSpPr>
          <p:spPr>
            <a:xfrm>
              <a:off x="13174344" y="9788369"/>
              <a:ext cx="3562901" cy="914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94" name="TextBox 93"/>
            <p:cNvSpPr txBox="1"/>
            <p:nvPr/>
          </p:nvSpPr>
          <p:spPr>
            <a:xfrm>
              <a:off x="13084399" y="9053329"/>
              <a:ext cx="8258931" cy="619685"/>
            </a:xfrm>
            <a:prstGeom prst="rect">
              <a:avLst/>
            </a:prstGeom>
            <a:noFill/>
          </p:spPr>
          <p:txBody>
            <a:bodyPr wrap="square" lIns="182843" tIns="91422" rIns="182843" bIns="91422" rtlCol="0">
              <a:spAutoFit/>
            </a:bodyPr>
            <a:lstStyle/>
            <a:p>
              <a:pPr>
                <a:lnSpc>
                  <a:spcPts val="3399"/>
                </a:lnSpc>
              </a:pPr>
              <a:r>
                <a:rPr lang="en-US" sz="2800" dirty="0">
                  <a:latin typeface="Lato Light"/>
                  <a:cs typeface="Lato Light"/>
                </a:rPr>
                <a:t>Skill </a:t>
              </a:r>
              <a:r>
                <a:rPr lang="en-US" sz="2800" dirty="0" smtClean="0">
                  <a:latin typeface="Lato Light"/>
                  <a:cs typeface="Lato Light"/>
                </a:rPr>
                <a:t>Name Number Four</a:t>
              </a:r>
              <a:endParaRPr lang="en-US" sz="2800" dirty="0">
                <a:latin typeface="Lato Light"/>
                <a:cs typeface="Lato Light"/>
              </a:endParaRPr>
            </a:p>
          </p:txBody>
        </p:sp>
      </p:grpSp>
      <p:grpSp>
        <p:nvGrpSpPr>
          <p:cNvPr id="95" name="Group 94"/>
          <p:cNvGrpSpPr/>
          <p:nvPr/>
        </p:nvGrpSpPr>
        <p:grpSpPr>
          <a:xfrm>
            <a:off x="10173381" y="10873096"/>
            <a:ext cx="9309467" cy="727175"/>
            <a:chOff x="13084400" y="10283733"/>
            <a:chExt cx="9309467" cy="727175"/>
          </a:xfrm>
        </p:grpSpPr>
        <p:sp>
          <p:nvSpPr>
            <p:cNvPr id="96" name="TextBox 95"/>
            <p:cNvSpPr txBox="1"/>
            <p:nvPr/>
          </p:nvSpPr>
          <p:spPr>
            <a:xfrm>
              <a:off x="21343331" y="10283733"/>
              <a:ext cx="1050536" cy="620682"/>
            </a:xfrm>
            <a:prstGeom prst="rect">
              <a:avLst/>
            </a:prstGeom>
            <a:noFill/>
          </p:spPr>
          <p:txBody>
            <a:bodyPr wrap="square" lIns="182843" tIns="91422" rIns="182843" bIns="91422" rtlCol="0">
              <a:spAutoFit/>
            </a:bodyPr>
            <a:lstStyle/>
            <a:p>
              <a:pPr algn="r">
                <a:lnSpc>
                  <a:spcPts val="3399"/>
                </a:lnSpc>
              </a:pPr>
              <a:r>
                <a:rPr lang="en-US" sz="2800" dirty="0" smtClean="0">
                  <a:latin typeface="Lato Light"/>
                  <a:cs typeface="Lato Light"/>
                </a:rPr>
                <a:t>80</a:t>
              </a:r>
              <a:r>
                <a:rPr lang="en-US" sz="2800" dirty="0">
                  <a:latin typeface="Lato Light"/>
                  <a:cs typeface="Lato Light"/>
                </a:rPr>
                <a:t>%</a:t>
              </a:r>
            </a:p>
          </p:txBody>
        </p:sp>
        <p:sp>
          <p:nvSpPr>
            <p:cNvPr id="97" name="Rectangle 96"/>
            <p:cNvSpPr/>
            <p:nvPr/>
          </p:nvSpPr>
          <p:spPr>
            <a:xfrm>
              <a:off x="13174342" y="10910325"/>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98" name="Rectangle 97"/>
            <p:cNvSpPr/>
            <p:nvPr/>
          </p:nvSpPr>
          <p:spPr>
            <a:xfrm>
              <a:off x="13174342" y="10904416"/>
              <a:ext cx="7957101" cy="1064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a:solidFill>
                  <a:schemeClr val="tx1"/>
                </a:solidFill>
                <a:latin typeface="Lato Light"/>
                <a:cs typeface="Lato Light"/>
              </a:endParaRPr>
            </a:p>
          </p:txBody>
        </p:sp>
        <p:sp>
          <p:nvSpPr>
            <p:cNvPr id="99" name="TextBox 98"/>
            <p:cNvSpPr txBox="1"/>
            <p:nvPr/>
          </p:nvSpPr>
          <p:spPr>
            <a:xfrm>
              <a:off x="13084400" y="10283733"/>
              <a:ext cx="6378552" cy="620682"/>
            </a:xfrm>
            <a:prstGeom prst="rect">
              <a:avLst/>
            </a:prstGeom>
            <a:noFill/>
          </p:spPr>
          <p:txBody>
            <a:bodyPr wrap="square" lIns="182843" tIns="91422" rIns="182843" bIns="91422" rtlCol="0">
              <a:spAutoFit/>
            </a:bodyPr>
            <a:lstStyle/>
            <a:p>
              <a:pPr>
                <a:lnSpc>
                  <a:spcPts val="3399"/>
                </a:lnSpc>
              </a:pPr>
              <a:r>
                <a:rPr lang="en-US" sz="2800" dirty="0">
                  <a:latin typeface="Lato Light"/>
                  <a:cs typeface="Lato Light"/>
                </a:rPr>
                <a:t>Skill </a:t>
              </a:r>
              <a:r>
                <a:rPr lang="en-US" sz="2800" dirty="0" smtClean="0">
                  <a:latin typeface="Lato Light"/>
                  <a:cs typeface="Lato Light"/>
                </a:rPr>
                <a:t>Name Number Five</a:t>
              </a:r>
              <a:endParaRPr lang="en-US" sz="2800" dirty="0">
                <a:latin typeface="Lato Light"/>
                <a:cs typeface="Lato Light"/>
              </a:endParaRPr>
            </a:p>
          </p:txBody>
        </p:sp>
      </p:grpSp>
      <p:sp>
        <p:nvSpPr>
          <p:cNvPr id="2" name="Picture Placeholder 1"/>
          <p:cNvSpPr>
            <a:spLocks noGrp="1"/>
          </p:cNvSpPr>
          <p:nvPr>
            <p:ph type="pic" sz="quarter" idx="15"/>
          </p:nvPr>
        </p:nvSpPr>
        <p:spPr/>
      </p:sp>
    </p:spTree>
    <p:extLst>
      <p:ext uri="{BB962C8B-B14F-4D97-AF65-F5344CB8AC3E}">
        <p14:creationId xmlns:p14="http://schemas.microsoft.com/office/powerpoint/2010/main" val="75410608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0506313"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About Us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6036579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ChangeAspect="1"/>
          </p:cNvSpPr>
          <p:nvPr/>
        </p:nvSpPr>
        <p:spPr>
          <a:xfrm>
            <a:off x="4962174" y="2919536"/>
            <a:ext cx="3599044" cy="36004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sz="2800" dirty="0">
              <a:latin typeface="Lato Light"/>
              <a:cs typeface="Lato Light"/>
            </a:endParaRPr>
          </a:p>
        </p:txBody>
      </p:sp>
      <p:sp>
        <p:nvSpPr>
          <p:cNvPr id="9" name="Rectangle 8"/>
          <p:cNvSpPr>
            <a:spLocks noChangeAspect="1"/>
          </p:cNvSpPr>
          <p:nvPr/>
        </p:nvSpPr>
        <p:spPr>
          <a:xfrm>
            <a:off x="1353609" y="6529511"/>
            <a:ext cx="3599044" cy="35988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dirty="0">
              <a:latin typeface="Lato Light"/>
              <a:cs typeface="Lato Light"/>
            </a:endParaRPr>
          </a:p>
        </p:txBody>
      </p:sp>
      <p:sp>
        <p:nvSpPr>
          <p:cNvPr id="10" name="Rectangle 9"/>
          <p:cNvSpPr>
            <a:spLocks noChangeAspect="1"/>
          </p:cNvSpPr>
          <p:nvPr/>
        </p:nvSpPr>
        <p:spPr>
          <a:xfrm>
            <a:off x="12193586" y="2919536"/>
            <a:ext cx="3599044" cy="36004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a:p>
        </p:txBody>
      </p:sp>
      <p:sp>
        <p:nvSpPr>
          <p:cNvPr id="11" name="Rectangle 10"/>
          <p:cNvSpPr>
            <a:spLocks noChangeAspect="1"/>
          </p:cNvSpPr>
          <p:nvPr/>
        </p:nvSpPr>
        <p:spPr>
          <a:xfrm>
            <a:off x="8585020" y="6529511"/>
            <a:ext cx="3599044" cy="359886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dirty="0">
              <a:latin typeface="Lato Light"/>
              <a:cs typeface="Lato Light"/>
            </a:endParaRPr>
          </a:p>
        </p:txBody>
      </p:sp>
      <p:sp>
        <p:nvSpPr>
          <p:cNvPr id="12" name="Rectangle 11"/>
          <p:cNvSpPr>
            <a:spLocks noChangeAspect="1"/>
          </p:cNvSpPr>
          <p:nvPr/>
        </p:nvSpPr>
        <p:spPr>
          <a:xfrm>
            <a:off x="19415477" y="2919536"/>
            <a:ext cx="3599044" cy="36004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a:p>
        </p:txBody>
      </p:sp>
      <p:sp>
        <p:nvSpPr>
          <p:cNvPr id="13" name="Rectangle 12"/>
          <p:cNvSpPr>
            <a:spLocks noChangeAspect="1"/>
          </p:cNvSpPr>
          <p:nvPr/>
        </p:nvSpPr>
        <p:spPr>
          <a:xfrm>
            <a:off x="15808498" y="6529511"/>
            <a:ext cx="3599044" cy="359886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anchor="ctr"/>
          <a:lstStyle/>
          <a:p>
            <a:pPr algn="ctr" defTabSz="1219261" fontAlgn="auto">
              <a:spcBef>
                <a:spcPts val="0"/>
              </a:spcBef>
              <a:spcAft>
                <a:spcPts val="0"/>
              </a:spcAft>
              <a:defRPr/>
            </a:pPr>
            <a:endParaRPr lang="id-ID" dirty="0">
              <a:latin typeface="Lato Light"/>
              <a:cs typeface="Lato Light"/>
            </a:endParaRPr>
          </a:p>
        </p:txBody>
      </p:sp>
      <p:sp>
        <p:nvSpPr>
          <p:cNvPr id="35" name="TextBox 34"/>
          <p:cNvSpPr txBox="1"/>
          <p:nvPr/>
        </p:nvSpPr>
        <p:spPr>
          <a:xfrm>
            <a:off x="1444626" y="10542741"/>
            <a:ext cx="21488400" cy="1873333"/>
          </a:xfrm>
          <a:prstGeom prst="rect">
            <a:avLst/>
          </a:prstGeom>
          <a:noFill/>
        </p:spPr>
        <p:txBody>
          <a:bodyPr wrap="square" rtlCol="0">
            <a:spAutoFit/>
          </a:bodyPr>
          <a:lstStyle/>
          <a:p>
            <a:pPr>
              <a:lnSpc>
                <a:spcPct val="140000"/>
              </a:lnSpc>
            </a:pPr>
            <a:r>
              <a:rPr lang="en-US" sz="2800" dirty="0">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t>
            </a:r>
            <a:r>
              <a:rPr lang="en-US" sz="2800" dirty="0" smtClean="0">
                <a:latin typeface="Lato Light"/>
                <a:cs typeface="Lato Light"/>
              </a:rPr>
              <a:t>accept</a:t>
            </a:r>
            <a:endParaRPr lang="en-US" sz="2800" dirty="0">
              <a:latin typeface="Lato Light"/>
              <a:cs typeface="Lato Light"/>
            </a:endParaRPr>
          </a:p>
        </p:txBody>
      </p:sp>
      <p:sp>
        <p:nvSpPr>
          <p:cNvPr id="36" name="TextBox 35"/>
          <p:cNvSpPr txBox="1"/>
          <p:nvPr/>
        </p:nvSpPr>
        <p:spPr>
          <a:xfrm>
            <a:off x="8304166" y="956606"/>
            <a:ext cx="7769375"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Meet our Excellent Team</a:t>
            </a:r>
          </a:p>
        </p:txBody>
      </p:sp>
      <p:sp>
        <p:nvSpPr>
          <p:cNvPr id="39" name="Rectangle 3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TextBox 3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52" name="TextBox 51"/>
          <p:cNvSpPr txBox="1"/>
          <p:nvPr/>
        </p:nvSpPr>
        <p:spPr>
          <a:xfrm>
            <a:off x="5340350" y="3940903"/>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Paula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56" name="TextBox 55"/>
          <p:cNvSpPr txBox="1"/>
          <p:nvPr/>
        </p:nvSpPr>
        <p:spPr>
          <a:xfrm>
            <a:off x="1699578" y="7384014"/>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John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57" name="TextBox 56"/>
          <p:cNvSpPr txBox="1"/>
          <p:nvPr/>
        </p:nvSpPr>
        <p:spPr>
          <a:xfrm>
            <a:off x="8919907" y="7384014"/>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John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58" name="TextBox 57"/>
          <p:cNvSpPr txBox="1"/>
          <p:nvPr/>
        </p:nvSpPr>
        <p:spPr>
          <a:xfrm>
            <a:off x="16129987" y="7384014"/>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John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59" name="TextBox 58"/>
          <p:cNvSpPr txBox="1"/>
          <p:nvPr/>
        </p:nvSpPr>
        <p:spPr>
          <a:xfrm>
            <a:off x="19742536" y="3940903"/>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John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60" name="TextBox 59"/>
          <p:cNvSpPr txBox="1"/>
          <p:nvPr/>
        </p:nvSpPr>
        <p:spPr>
          <a:xfrm>
            <a:off x="12565448" y="3940903"/>
            <a:ext cx="2903740" cy="1938992"/>
          </a:xfrm>
          <a:prstGeom prst="rect">
            <a:avLst/>
          </a:prstGeom>
          <a:noFill/>
        </p:spPr>
        <p:txBody>
          <a:bodyPr wrap="square" rtlCol="0">
            <a:spAutoFit/>
          </a:bodyPr>
          <a:lstStyle/>
          <a:p>
            <a:pPr algn="ctr"/>
            <a:r>
              <a:rPr lang="en-US" dirty="0" smtClean="0">
                <a:solidFill>
                  <a:schemeClr val="bg1"/>
                </a:solidFill>
                <a:latin typeface="Arvo"/>
                <a:cs typeface="Arvo"/>
              </a:rPr>
              <a:t>Paula Doe</a:t>
            </a:r>
          </a:p>
          <a:p>
            <a:pPr algn="ctr"/>
            <a:r>
              <a:rPr lang="en-US" sz="2800" dirty="0" smtClean="0">
                <a:solidFill>
                  <a:schemeClr val="bg1"/>
                </a:solidFill>
                <a:latin typeface="Lato Light"/>
                <a:cs typeface="Lato Light"/>
              </a:rPr>
              <a:t>Manager Assistant</a:t>
            </a:r>
          </a:p>
          <a:p>
            <a:pPr algn="ctr"/>
            <a:r>
              <a:rPr lang="en-US" sz="2800" dirty="0">
                <a:solidFill>
                  <a:schemeClr val="bg1"/>
                </a:solidFill>
                <a:latin typeface="Lato Light"/>
                <a:cs typeface="Lato Light"/>
              </a:rPr>
              <a:t>—</a:t>
            </a:r>
            <a:endParaRPr lang="en-US" dirty="0">
              <a:solidFill>
                <a:schemeClr val="bg1"/>
              </a:solidFill>
              <a:latin typeface="Lato Light"/>
              <a:cs typeface="Lato Light"/>
            </a:endParaRPr>
          </a:p>
        </p:txBody>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6" name="Picture Placeholder 5"/>
          <p:cNvSpPr>
            <a:spLocks noGrp="1"/>
          </p:cNvSpPr>
          <p:nvPr>
            <p:ph type="pic" sz="quarter" idx="15"/>
          </p:nvPr>
        </p:nvSpPr>
        <p:spPr/>
      </p:sp>
      <p:sp>
        <p:nvSpPr>
          <p:cNvPr id="14" name="Picture Placeholder 13"/>
          <p:cNvSpPr>
            <a:spLocks noGrp="1"/>
          </p:cNvSpPr>
          <p:nvPr>
            <p:ph type="pic" sz="quarter" idx="16"/>
          </p:nvPr>
        </p:nvSpPr>
        <p:spPr/>
      </p:sp>
      <p:sp>
        <p:nvSpPr>
          <p:cNvPr id="15" name="Picture Placeholder 14"/>
          <p:cNvSpPr>
            <a:spLocks noGrp="1"/>
          </p:cNvSpPr>
          <p:nvPr>
            <p:ph type="pic" sz="quarter" idx="17"/>
          </p:nvPr>
        </p:nvSpPr>
        <p:spPr/>
      </p:sp>
      <p:sp>
        <p:nvSpPr>
          <p:cNvPr id="16" name="Picture Placeholder 15"/>
          <p:cNvSpPr>
            <a:spLocks noGrp="1"/>
          </p:cNvSpPr>
          <p:nvPr>
            <p:ph type="pic" sz="quarter" idx="18"/>
          </p:nvPr>
        </p:nvSpPr>
        <p:spPr/>
      </p:sp>
    </p:spTree>
    <p:extLst>
      <p:ext uri="{BB962C8B-B14F-4D97-AF65-F5344CB8AC3E}">
        <p14:creationId xmlns:p14="http://schemas.microsoft.com/office/powerpoint/2010/main" val="11452164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1541463" y="9817559"/>
            <a:ext cx="5172520" cy="1776199"/>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37" name="TextBox 36"/>
          <p:cNvSpPr txBox="1"/>
          <p:nvPr/>
        </p:nvSpPr>
        <p:spPr>
          <a:xfrm>
            <a:off x="1682578" y="10532841"/>
            <a:ext cx="5031405" cy="820738"/>
          </a:xfrm>
          <a:prstGeom prst="rect">
            <a:avLst/>
          </a:prstGeom>
          <a:noFill/>
        </p:spPr>
        <p:txBody>
          <a:bodyPr wrap="square" rtlCol="0">
            <a:spAutoFit/>
          </a:bodyPr>
          <a:lstStyle/>
          <a:p>
            <a:pPr algn="ctr">
              <a:lnSpc>
                <a:spcPct val="120000"/>
              </a:lnSpc>
            </a:pPr>
            <a:r>
              <a:rPr lang="en-US" sz="2000" dirty="0">
                <a:solidFill>
                  <a:schemeClr val="bg1"/>
                </a:solidFill>
                <a:cs typeface="Lato Light"/>
              </a:rPr>
              <a:t>A company is an association or collection of individuals, whether natural persons</a:t>
            </a:r>
            <a:r>
              <a:rPr lang="en-US" sz="2000" dirty="0" smtClean="0">
                <a:solidFill>
                  <a:schemeClr val="bg1"/>
                </a:solidFill>
                <a:cs typeface="Lato Light"/>
              </a:rPr>
              <a:t>,</a:t>
            </a:r>
            <a:endParaRPr lang="en-US" sz="2000" dirty="0">
              <a:solidFill>
                <a:schemeClr val="bg1"/>
              </a:solidFill>
              <a:latin typeface="Lato Light"/>
              <a:cs typeface="Lato Light"/>
            </a:endParaRPr>
          </a:p>
        </p:txBody>
      </p:sp>
      <p:sp>
        <p:nvSpPr>
          <p:cNvPr id="38" name="TextBox 37"/>
          <p:cNvSpPr txBox="1"/>
          <p:nvPr/>
        </p:nvSpPr>
        <p:spPr>
          <a:xfrm>
            <a:off x="1597909" y="9988899"/>
            <a:ext cx="5116074" cy="677119"/>
          </a:xfrm>
          <a:prstGeom prst="rect">
            <a:avLst/>
          </a:prstGeom>
          <a:noFill/>
        </p:spPr>
        <p:txBody>
          <a:bodyPr wrap="square" lIns="182889" tIns="91445" rIns="182889" bIns="91445" rtlCol="0">
            <a:spAutoFit/>
          </a:bodyPr>
          <a:lstStyle/>
          <a:p>
            <a:pPr algn="ctr"/>
            <a:r>
              <a:rPr lang="id-ID" sz="3200" dirty="0" smtClean="0">
                <a:solidFill>
                  <a:schemeClr val="bg1"/>
                </a:solidFill>
                <a:latin typeface="Lato Light"/>
                <a:cs typeface="Lato Light"/>
              </a:rPr>
              <a:t>John Doe</a:t>
            </a:r>
            <a:endParaRPr lang="id-ID" sz="3200" dirty="0">
              <a:solidFill>
                <a:schemeClr val="bg1"/>
              </a:solidFill>
              <a:latin typeface="Lato Light"/>
              <a:cs typeface="Lato Light"/>
            </a:endParaRPr>
          </a:p>
        </p:txBody>
      </p:sp>
      <p:sp>
        <p:nvSpPr>
          <p:cNvPr id="41" name="Rectangle 40"/>
          <p:cNvSpPr/>
          <p:nvPr/>
        </p:nvSpPr>
        <p:spPr>
          <a:xfrm>
            <a:off x="6919220" y="9795114"/>
            <a:ext cx="5172520" cy="1776199"/>
          </a:xfrm>
          <a:prstGeom prst="rect">
            <a:avLst/>
          </a:prstGeom>
          <a:solidFill>
            <a:schemeClr val="accent2">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42" name="TextBox 41"/>
          <p:cNvSpPr txBox="1"/>
          <p:nvPr/>
        </p:nvSpPr>
        <p:spPr>
          <a:xfrm>
            <a:off x="7060335" y="10532841"/>
            <a:ext cx="5031405" cy="820738"/>
          </a:xfrm>
          <a:prstGeom prst="rect">
            <a:avLst/>
          </a:prstGeom>
          <a:noFill/>
        </p:spPr>
        <p:txBody>
          <a:bodyPr wrap="square" rtlCol="0">
            <a:spAutoFit/>
          </a:bodyPr>
          <a:lstStyle/>
          <a:p>
            <a:pPr algn="ctr">
              <a:lnSpc>
                <a:spcPct val="120000"/>
              </a:lnSpc>
            </a:pPr>
            <a:r>
              <a:rPr lang="en-US" sz="2000" dirty="0">
                <a:solidFill>
                  <a:schemeClr val="bg1"/>
                </a:solidFill>
                <a:cs typeface="Lato Light"/>
              </a:rPr>
              <a:t>A company is an association or collection of individuals, whether natural persons,</a:t>
            </a:r>
          </a:p>
        </p:txBody>
      </p:sp>
      <p:sp>
        <p:nvSpPr>
          <p:cNvPr id="43" name="TextBox 42"/>
          <p:cNvSpPr txBox="1"/>
          <p:nvPr/>
        </p:nvSpPr>
        <p:spPr>
          <a:xfrm>
            <a:off x="6975666" y="9988899"/>
            <a:ext cx="5116074" cy="677119"/>
          </a:xfrm>
          <a:prstGeom prst="rect">
            <a:avLst/>
          </a:prstGeom>
          <a:noFill/>
        </p:spPr>
        <p:txBody>
          <a:bodyPr wrap="square" lIns="182889" tIns="91445" rIns="182889" bIns="91445" rtlCol="0">
            <a:spAutoFit/>
          </a:bodyPr>
          <a:lstStyle/>
          <a:p>
            <a:pPr algn="ctr"/>
            <a:r>
              <a:rPr lang="id-ID" sz="3200" dirty="0" smtClean="0">
                <a:solidFill>
                  <a:schemeClr val="bg1"/>
                </a:solidFill>
                <a:latin typeface="Lato Light"/>
                <a:cs typeface="Lato Light"/>
              </a:rPr>
              <a:t>Lisa Doe</a:t>
            </a:r>
            <a:endParaRPr lang="id-ID" sz="3200" dirty="0">
              <a:solidFill>
                <a:schemeClr val="bg1"/>
              </a:solidFill>
              <a:latin typeface="Lato Light"/>
              <a:cs typeface="Lato Light"/>
            </a:endParaRPr>
          </a:p>
        </p:txBody>
      </p:sp>
      <p:sp>
        <p:nvSpPr>
          <p:cNvPr id="44" name="Rectangle 43"/>
          <p:cNvSpPr/>
          <p:nvPr/>
        </p:nvSpPr>
        <p:spPr>
          <a:xfrm>
            <a:off x="12301786" y="9795114"/>
            <a:ext cx="5172520" cy="1776199"/>
          </a:xfrm>
          <a:prstGeom prst="rect">
            <a:avLst/>
          </a:prstGeom>
          <a:solidFill>
            <a:schemeClr val="accent3">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45" name="TextBox 44"/>
          <p:cNvSpPr txBox="1"/>
          <p:nvPr/>
        </p:nvSpPr>
        <p:spPr>
          <a:xfrm>
            <a:off x="12442901" y="10532841"/>
            <a:ext cx="5031405" cy="820738"/>
          </a:xfrm>
          <a:prstGeom prst="rect">
            <a:avLst/>
          </a:prstGeom>
          <a:noFill/>
        </p:spPr>
        <p:txBody>
          <a:bodyPr wrap="square" rtlCol="0">
            <a:spAutoFit/>
          </a:bodyPr>
          <a:lstStyle/>
          <a:p>
            <a:pPr algn="ctr">
              <a:lnSpc>
                <a:spcPct val="120000"/>
              </a:lnSpc>
            </a:pPr>
            <a:r>
              <a:rPr lang="en-US" sz="2000" dirty="0">
                <a:solidFill>
                  <a:schemeClr val="bg1"/>
                </a:solidFill>
                <a:cs typeface="Lato Light"/>
              </a:rPr>
              <a:t>A company is an association or collection of individuals, whether natural persons,</a:t>
            </a:r>
          </a:p>
        </p:txBody>
      </p:sp>
      <p:sp>
        <p:nvSpPr>
          <p:cNvPr id="46" name="TextBox 45"/>
          <p:cNvSpPr txBox="1"/>
          <p:nvPr/>
        </p:nvSpPr>
        <p:spPr>
          <a:xfrm>
            <a:off x="12358232" y="9988899"/>
            <a:ext cx="5116074" cy="677119"/>
          </a:xfrm>
          <a:prstGeom prst="rect">
            <a:avLst/>
          </a:prstGeom>
          <a:noFill/>
        </p:spPr>
        <p:txBody>
          <a:bodyPr wrap="square" lIns="182889" tIns="91445" rIns="182889" bIns="91445" rtlCol="0">
            <a:spAutoFit/>
          </a:bodyPr>
          <a:lstStyle/>
          <a:p>
            <a:pPr algn="ctr"/>
            <a:r>
              <a:rPr lang="id-ID" sz="3200" dirty="0" smtClean="0">
                <a:solidFill>
                  <a:schemeClr val="bg1"/>
                </a:solidFill>
                <a:latin typeface="Lato Light"/>
                <a:cs typeface="Lato Light"/>
              </a:rPr>
              <a:t>Johnathan Doe</a:t>
            </a:r>
            <a:endParaRPr lang="id-ID" sz="3200" dirty="0">
              <a:solidFill>
                <a:schemeClr val="bg1"/>
              </a:solidFill>
              <a:latin typeface="Lato Light"/>
              <a:cs typeface="Lato Light"/>
            </a:endParaRPr>
          </a:p>
        </p:txBody>
      </p:sp>
      <p:sp>
        <p:nvSpPr>
          <p:cNvPr id="47" name="Rectangle 46"/>
          <p:cNvSpPr/>
          <p:nvPr/>
        </p:nvSpPr>
        <p:spPr>
          <a:xfrm>
            <a:off x="17679543" y="9795114"/>
            <a:ext cx="5172520" cy="1776199"/>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Light"/>
              <a:cs typeface="Lato Light"/>
            </a:endParaRPr>
          </a:p>
        </p:txBody>
      </p:sp>
      <p:sp>
        <p:nvSpPr>
          <p:cNvPr id="48" name="TextBox 47"/>
          <p:cNvSpPr txBox="1"/>
          <p:nvPr/>
        </p:nvSpPr>
        <p:spPr>
          <a:xfrm>
            <a:off x="17820658" y="10532841"/>
            <a:ext cx="5031405" cy="820738"/>
          </a:xfrm>
          <a:prstGeom prst="rect">
            <a:avLst/>
          </a:prstGeom>
          <a:noFill/>
        </p:spPr>
        <p:txBody>
          <a:bodyPr wrap="square" rtlCol="0">
            <a:spAutoFit/>
          </a:bodyPr>
          <a:lstStyle/>
          <a:p>
            <a:pPr algn="ctr">
              <a:lnSpc>
                <a:spcPct val="120000"/>
              </a:lnSpc>
            </a:pPr>
            <a:r>
              <a:rPr lang="en-US" sz="2000" dirty="0">
                <a:solidFill>
                  <a:schemeClr val="bg1"/>
                </a:solidFill>
                <a:cs typeface="Lato Light"/>
              </a:rPr>
              <a:t>A company is an association or collection of individuals, whether natural persons,</a:t>
            </a:r>
          </a:p>
        </p:txBody>
      </p:sp>
      <p:sp>
        <p:nvSpPr>
          <p:cNvPr id="49" name="TextBox 48"/>
          <p:cNvSpPr txBox="1"/>
          <p:nvPr/>
        </p:nvSpPr>
        <p:spPr>
          <a:xfrm>
            <a:off x="17735989" y="9988899"/>
            <a:ext cx="5116074" cy="677119"/>
          </a:xfrm>
          <a:prstGeom prst="rect">
            <a:avLst/>
          </a:prstGeom>
          <a:noFill/>
        </p:spPr>
        <p:txBody>
          <a:bodyPr wrap="square" lIns="182889" tIns="91445" rIns="182889" bIns="91445" rtlCol="0">
            <a:spAutoFit/>
          </a:bodyPr>
          <a:lstStyle/>
          <a:p>
            <a:pPr algn="ctr"/>
            <a:r>
              <a:rPr lang="id-ID" sz="3200" dirty="0" smtClean="0">
                <a:solidFill>
                  <a:schemeClr val="bg1"/>
                </a:solidFill>
                <a:latin typeface="Lato Light"/>
                <a:cs typeface="Lato Light"/>
              </a:rPr>
              <a:t>Jane Doe</a:t>
            </a:r>
            <a:endParaRPr lang="id-ID" sz="3200" dirty="0">
              <a:solidFill>
                <a:schemeClr val="bg1"/>
              </a:solidFill>
              <a:latin typeface="Lato Light"/>
              <a:cs typeface="Lato Light"/>
            </a:endParaRPr>
          </a:p>
        </p:txBody>
      </p:sp>
      <p:sp>
        <p:nvSpPr>
          <p:cNvPr id="21" name="TextBox 20"/>
          <p:cNvSpPr txBox="1"/>
          <p:nvPr/>
        </p:nvSpPr>
        <p:spPr>
          <a:xfrm>
            <a:off x="8304166" y="956606"/>
            <a:ext cx="7769375"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Meet our Excellent Team</a:t>
            </a:r>
          </a:p>
        </p:txBody>
      </p:sp>
      <p:sp>
        <p:nvSpPr>
          <p:cNvPr id="22" name="Rectangle 21"/>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8"/>
          </p:nvPr>
        </p:nvSpPr>
        <p:spPr/>
      </p:sp>
    </p:spTree>
    <p:extLst>
      <p:ext uri="{BB962C8B-B14F-4D97-AF65-F5344CB8AC3E}">
        <p14:creationId xmlns:p14="http://schemas.microsoft.com/office/powerpoint/2010/main" val="9664092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 Same Side Corner Rectangle 21"/>
          <p:cNvSpPr/>
          <p:nvPr/>
        </p:nvSpPr>
        <p:spPr>
          <a:xfrm rot="10800000" flipH="1">
            <a:off x="10513725" y="3596524"/>
            <a:ext cx="133039" cy="137078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3" name="Round Same Side Corner Rectangle 22"/>
          <p:cNvSpPr/>
          <p:nvPr/>
        </p:nvSpPr>
        <p:spPr>
          <a:xfrm rot="10800000" flipH="1">
            <a:off x="10509354" y="5679964"/>
            <a:ext cx="133039" cy="137078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6" name="Round Same Side Corner Rectangle 25"/>
          <p:cNvSpPr/>
          <p:nvPr/>
        </p:nvSpPr>
        <p:spPr>
          <a:xfrm rot="10800000" flipH="1">
            <a:off x="10513725" y="7573650"/>
            <a:ext cx="133039" cy="1370784"/>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7" name="TextBox 26"/>
          <p:cNvSpPr txBox="1"/>
          <p:nvPr/>
        </p:nvSpPr>
        <p:spPr>
          <a:xfrm>
            <a:off x="10879765" y="4079678"/>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a:t>
            </a:r>
            <a:r>
              <a:rPr lang="en-US" sz="2500" dirty="0" smtClean="0">
                <a:cs typeface="Lato Light"/>
              </a:rPr>
              <a:t>Company</a:t>
            </a:r>
            <a:endParaRPr lang="en-US" sz="2500" dirty="0">
              <a:latin typeface="Lato Light"/>
              <a:ea typeface="Lato Light" charset="0"/>
              <a:cs typeface="Lato Light"/>
            </a:endParaRPr>
          </a:p>
        </p:txBody>
      </p:sp>
      <p:sp>
        <p:nvSpPr>
          <p:cNvPr id="28" name="Rectangle 27"/>
          <p:cNvSpPr/>
          <p:nvPr/>
        </p:nvSpPr>
        <p:spPr>
          <a:xfrm>
            <a:off x="10879766" y="340926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29" name="TextBox 28"/>
          <p:cNvSpPr txBox="1"/>
          <p:nvPr/>
        </p:nvSpPr>
        <p:spPr>
          <a:xfrm>
            <a:off x="10879765" y="6106107"/>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Company</a:t>
            </a:r>
          </a:p>
        </p:txBody>
      </p:sp>
      <p:sp>
        <p:nvSpPr>
          <p:cNvPr id="30" name="Rectangle 29"/>
          <p:cNvSpPr/>
          <p:nvPr/>
        </p:nvSpPr>
        <p:spPr>
          <a:xfrm>
            <a:off x="10879766" y="5435697"/>
            <a:ext cx="5458656" cy="630942"/>
          </a:xfrm>
          <a:prstGeom prst="rect">
            <a:avLst/>
          </a:prstGeom>
        </p:spPr>
        <p:txBody>
          <a:bodyPr wrap="none">
            <a:spAutoFit/>
          </a:bodyPr>
          <a:lstStyle/>
          <a:p>
            <a:r>
              <a:rPr lang="en-US" sz="3500" dirty="0">
                <a:cs typeface="Lato Light"/>
              </a:rPr>
              <a:t>Characteristic Number </a:t>
            </a:r>
            <a:r>
              <a:rPr lang="en-US" sz="3500" dirty="0" smtClean="0">
                <a:cs typeface="Lato Light"/>
              </a:rPr>
              <a:t>Two</a:t>
            </a:r>
            <a:endParaRPr lang="en-US" sz="3500" dirty="0">
              <a:cs typeface="Lato Light"/>
            </a:endParaRPr>
          </a:p>
        </p:txBody>
      </p:sp>
      <p:sp>
        <p:nvSpPr>
          <p:cNvPr id="31" name="TextBox 30"/>
          <p:cNvSpPr txBox="1"/>
          <p:nvPr/>
        </p:nvSpPr>
        <p:spPr>
          <a:xfrm>
            <a:off x="10879765" y="8132537"/>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Company</a:t>
            </a:r>
          </a:p>
        </p:txBody>
      </p:sp>
      <p:sp>
        <p:nvSpPr>
          <p:cNvPr id="32" name="Rectangle 31"/>
          <p:cNvSpPr/>
          <p:nvPr/>
        </p:nvSpPr>
        <p:spPr>
          <a:xfrm>
            <a:off x="10879766" y="7462127"/>
            <a:ext cx="5796166" cy="630942"/>
          </a:xfrm>
          <a:prstGeom prst="rect">
            <a:avLst/>
          </a:prstGeom>
        </p:spPr>
        <p:txBody>
          <a:bodyPr wrap="none">
            <a:spAutoFit/>
          </a:bodyPr>
          <a:lstStyle/>
          <a:p>
            <a:r>
              <a:rPr lang="en-US" sz="3500" dirty="0">
                <a:cs typeface="Lato Light"/>
              </a:rPr>
              <a:t>Characteristic Number </a:t>
            </a:r>
            <a:r>
              <a:rPr lang="en-US" sz="3500" dirty="0" smtClean="0">
                <a:cs typeface="Lato Light"/>
              </a:rPr>
              <a:t>Three</a:t>
            </a:r>
            <a:endParaRPr lang="en-US" sz="3500" dirty="0">
              <a:cs typeface="Lato Light"/>
            </a:endParaRPr>
          </a:p>
        </p:txBody>
      </p:sp>
      <p:sp>
        <p:nvSpPr>
          <p:cNvPr id="35" name="Rectangle 34"/>
          <p:cNvSpPr/>
          <p:nvPr/>
        </p:nvSpPr>
        <p:spPr>
          <a:xfrm>
            <a:off x="10509354" y="9709665"/>
            <a:ext cx="13868296" cy="2175955"/>
          </a:xfrm>
          <a:prstGeom prst="rect">
            <a:avLst/>
          </a:prstGeom>
          <a:solidFill>
            <a:schemeClr val="bg1">
              <a:lumMod val="85000"/>
              <a:alpha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Shape 188"/>
          <p:cNvSpPr/>
          <p:nvPr/>
        </p:nvSpPr>
        <p:spPr>
          <a:xfrm>
            <a:off x="11186785" y="9922678"/>
            <a:ext cx="11746240" cy="163387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800" dirty="0">
                <a:solidFill>
                  <a:schemeClr val="tx1"/>
                </a:solidFill>
                <a:latin typeface="Lato Light"/>
                <a:ea typeface="Lato Light"/>
                <a:cs typeface="Lato Light"/>
              </a:rPr>
              <a:t>A company is an association or collection of individuals, whether natural persons, legal persons, or a mixture of both. Company</a:t>
            </a:r>
          </a:p>
        </p:txBody>
      </p:sp>
      <p:cxnSp>
        <p:nvCxnSpPr>
          <p:cNvPr id="39" name="Straight Connector 38"/>
          <p:cNvCxnSpPr/>
          <p:nvPr/>
        </p:nvCxnSpPr>
        <p:spPr>
          <a:xfrm>
            <a:off x="10913261" y="3171890"/>
            <a:ext cx="10356410" cy="0"/>
          </a:xfrm>
          <a:prstGeom prst="line">
            <a:avLst/>
          </a:prstGeom>
          <a:ln>
            <a:solidFill>
              <a:schemeClr val="bg1">
                <a:lumMod val="85000"/>
              </a:schemeClr>
            </a:solidFill>
            <a:prstDash val="dash"/>
          </a:ln>
        </p:spPr>
        <p:style>
          <a:lnRef idx="2">
            <a:schemeClr val="accent1"/>
          </a:lnRef>
          <a:fillRef idx="0">
            <a:schemeClr val="accent1"/>
          </a:fillRef>
          <a:effectRef idx="1">
            <a:schemeClr val="accent1"/>
          </a:effectRef>
          <a:fontRef idx="minor">
            <a:schemeClr val="tx1"/>
          </a:fontRef>
        </p:style>
      </p:cxnSp>
      <p:sp>
        <p:nvSpPr>
          <p:cNvPr id="40" name="TextBox 39"/>
          <p:cNvSpPr txBox="1"/>
          <p:nvPr/>
        </p:nvSpPr>
        <p:spPr>
          <a:xfrm>
            <a:off x="10851542" y="1416631"/>
            <a:ext cx="1180593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Three Characteristics in</a:t>
            </a:r>
          </a:p>
          <a:p>
            <a:pPr>
              <a:lnSpc>
                <a:spcPct val="110000"/>
              </a:lnSpc>
            </a:pPr>
            <a:r>
              <a:rPr lang="en-US" sz="4800" dirty="0" smtClean="0">
                <a:solidFill>
                  <a:schemeClr val="tx2"/>
                </a:solidFill>
                <a:latin typeface="Arvo"/>
                <a:cs typeface="Arvo"/>
              </a:rPr>
              <a:t>Our People</a:t>
            </a:r>
          </a:p>
        </p:txBody>
      </p:sp>
    </p:spTree>
    <p:extLst>
      <p:ext uri="{BB962C8B-B14F-4D97-AF65-F5344CB8AC3E}">
        <p14:creationId xmlns:p14="http://schemas.microsoft.com/office/powerpoint/2010/main" val="401230541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24377650" cy="9673915"/>
          </a:xfrm>
          <a:prstGeom prst="rect">
            <a:avLst/>
          </a:prstGeom>
          <a:gradFill flip="none" rotWithShape="1">
            <a:gsLst>
              <a:gs pos="0">
                <a:schemeClr val="accent1">
                  <a:alpha val="86000"/>
                </a:schemeClr>
              </a:gs>
              <a:gs pos="100000">
                <a:schemeClr val="accent3">
                  <a:alpha val="86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Line 5"/>
          <p:cNvSpPr>
            <a:spLocks noChangeShapeType="1"/>
          </p:cNvSpPr>
          <p:nvPr/>
        </p:nvSpPr>
        <p:spPr bwMode="auto">
          <a:xfrm>
            <a:off x="1493979"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p>
        </p:txBody>
      </p:sp>
      <p:sp>
        <p:nvSpPr>
          <p:cNvPr id="45" name="Line 6"/>
          <p:cNvSpPr>
            <a:spLocks noChangeShapeType="1"/>
          </p:cNvSpPr>
          <p:nvPr/>
        </p:nvSpPr>
        <p:spPr bwMode="auto">
          <a:xfrm>
            <a:off x="1493979"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p>
        </p:txBody>
      </p:sp>
      <p:sp>
        <p:nvSpPr>
          <p:cNvPr id="15" name="Rectangle 14"/>
          <p:cNvSpPr/>
          <p:nvPr/>
        </p:nvSpPr>
        <p:spPr>
          <a:xfrm>
            <a:off x="6120985" y="3823321"/>
            <a:ext cx="13829059" cy="4274536"/>
          </a:xfrm>
          <a:prstGeom prst="rect">
            <a:avLst/>
          </a:prstGeom>
          <a:noFill/>
          <a:ln w="6350" cmpd="sng">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tabLst>
                <a:tab pos="338138" algn="l"/>
              </a:tabLst>
            </a:pPr>
            <a:r>
              <a:rPr lang="en-US" sz="6000" dirty="0">
                <a:solidFill>
                  <a:schemeClr val="bg1"/>
                </a:solidFill>
                <a:latin typeface="Lato Light"/>
                <a:cs typeface="Lato Light"/>
              </a:rPr>
              <a:t>Coming together is a beginning; keeping together is progress; </a:t>
            </a:r>
            <a:r>
              <a:rPr lang="en-US" sz="6000" dirty="0">
                <a:solidFill>
                  <a:schemeClr val="bg1"/>
                </a:solidFill>
                <a:latin typeface="Lato Black"/>
                <a:cs typeface="Lato Black"/>
              </a:rPr>
              <a:t>working together is success</a:t>
            </a:r>
            <a:r>
              <a:rPr lang="en-US" sz="6000" dirty="0">
                <a:solidFill>
                  <a:schemeClr val="bg1"/>
                </a:solidFill>
                <a:latin typeface="Lato Light"/>
                <a:cs typeface="Lato Light"/>
              </a:rPr>
              <a:t>.</a:t>
            </a:r>
          </a:p>
          <a:p>
            <a:endParaRPr lang="en-US" sz="4400" dirty="0" smtClean="0">
              <a:solidFill>
                <a:schemeClr val="bg1"/>
              </a:solidFill>
              <a:latin typeface="Lato Light"/>
              <a:cs typeface="Lato Light"/>
            </a:endParaRPr>
          </a:p>
          <a:p>
            <a:r>
              <a:rPr lang="en-US" sz="4400" dirty="0" smtClean="0">
                <a:solidFill>
                  <a:schemeClr val="bg1"/>
                </a:solidFill>
                <a:latin typeface="Lato Light"/>
                <a:cs typeface="Lato Light"/>
              </a:rPr>
              <a:t>— Henry Ford</a:t>
            </a:r>
            <a:endParaRPr lang="en-US" sz="4400" dirty="0">
              <a:solidFill>
                <a:schemeClr val="bg1"/>
              </a:solidFill>
              <a:latin typeface="Lato Light"/>
              <a:cs typeface="Lato Light"/>
            </a:endParaRPr>
          </a:p>
        </p:txBody>
      </p:sp>
      <p:sp>
        <p:nvSpPr>
          <p:cNvPr id="16" name="Rectangle 15"/>
          <p:cNvSpPr/>
          <p:nvPr/>
        </p:nvSpPr>
        <p:spPr>
          <a:xfrm>
            <a:off x="4475443" y="1981353"/>
            <a:ext cx="2341219" cy="4274536"/>
          </a:xfrm>
          <a:prstGeom prst="rect">
            <a:avLst/>
          </a:prstGeom>
          <a:noFill/>
          <a:ln w="6350" cmpd="sng">
            <a:noFill/>
          </a:ln>
          <a:effectLst/>
        </p:spPr>
        <p:style>
          <a:lnRef idx="1">
            <a:schemeClr val="accent1"/>
          </a:lnRef>
          <a:fillRef idx="3">
            <a:schemeClr val="accent1"/>
          </a:fillRef>
          <a:effectRef idx="2">
            <a:schemeClr val="accent1"/>
          </a:effectRef>
          <a:fontRef idx="minor">
            <a:schemeClr val="lt1"/>
          </a:fontRef>
        </p:style>
        <p:txBody>
          <a:bodyPr lIns="243797" tIns="121899" rIns="243797" bIns="121899" rtlCol="0" anchor="ctr"/>
          <a:lstStyle/>
          <a:p>
            <a:pPr>
              <a:lnSpc>
                <a:spcPct val="140000"/>
              </a:lnSpc>
            </a:pPr>
            <a:r>
              <a:rPr lang="en-US" sz="25600" dirty="0">
                <a:solidFill>
                  <a:schemeClr val="bg1"/>
                </a:solidFill>
                <a:latin typeface="Times New Roman"/>
                <a:ea typeface="MS Gothic" panose="020B0609070205080204" pitchFamily="49" charset="-128"/>
                <a:cs typeface="Times New Roman"/>
              </a:rPr>
              <a:t>“</a:t>
            </a:r>
            <a:endParaRPr lang="en-US" sz="16000" dirty="0">
              <a:solidFill>
                <a:schemeClr val="bg1"/>
              </a:solidFill>
              <a:latin typeface="Times New Roman"/>
              <a:ea typeface="MS Gothic" panose="020B0609070205080204" pitchFamily="49" charset="-128"/>
              <a:cs typeface="Times New Roman"/>
            </a:endParaRPr>
          </a:p>
        </p:txBody>
      </p:sp>
      <p:sp>
        <p:nvSpPr>
          <p:cNvPr id="11" name="TextBox 10"/>
          <p:cNvSpPr txBox="1"/>
          <p:nvPr/>
        </p:nvSpPr>
        <p:spPr>
          <a:xfrm>
            <a:off x="1444626" y="10260519"/>
            <a:ext cx="21488400" cy="1873333"/>
          </a:xfrm>
          <a:prstGeom prst="rect">
            <a:avLst/>
          </a:prstGeom>
          <a:noFill/>
        </p:spPr>
        <p:txBody>
          <a:bodyPr wrap="square" rtlCol="0">
            <a:spAutoFit/>
          </a:bodyPr>
          <a:lstStyle/>
          <a:p>
            <a:pPr>
              <a:lnSpc>
                <a:spcPct val="140000"/>
              </a:lnSpc>
            </a:pPr>
            <a:r>
              <a:rPr lang="en-US" sz="2800" dirty="0">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t>
            </a:r>
            <a:r>
              <a:rPr lang="en-US" sz="2800" dirty="0" smtClean="0">
                <a:latin typeface="Lato Light"/>
                <a:cs typeface="Lato Light"/>
              </a:rPr>
              <a:t>accept</a:t>
            </a:r>
            <a:endParaRPr lang="en-US" sz="2800" dirty="0">
              <a:latin typeface="Lato Light"/>
              <a:cs typeface="Lato Ligh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5988508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0506313"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Our Services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37502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a:xfrm>
            <a:off x="-3176" y="0"/>
            <a:ext cx="24380826" cy="13715999"/>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2" name="TextBox 11"/>
          <p:cNvSpPr txBox="1"/>
          <p:nvPr/>
        </p:nvSpPr>
        <p:spPr>
          <a:xfrm>
            <a:off x="8735979" y="956606"/>
            <a:ext cx="6905757" cy="707886"/>
          </a:xfrm>
          <a:prstGeom prst="rect">
            <a:avLst/>
          </a:prstGeom>
          <a:noFill/>
        </p:spPr>
        <p:txBody>
          <a:bodyPr wrap="none" rtlCol="0">
            <a:spAutoFit/>
          </a:bodyPr>
          <a:lstStyle/>
          <a:p>
            <a:pPr algn="ctr">
              <a:lnSpc>
                <a:spcPct val="80000"/>
              </a:lnSpc>
            </a:pPr>
            <a:r>
              <a:rPr lang="en-US" sz="4800" dirty="0" smtClean="0">
                <a:solidFill>
                  <a:schemeClr val="bg1"/>
                </a:solidFill>
                <a:latin typeface="Arvo"/>
                <a:cs typeface="Arvo"/>
              </a:rPr>
              <a:t>What are our Services</a:t>
            </a:r>
          </a:p>
        </p:txBody>
      </p:sp>
      <p:sp>
        <p:nvSpPr>
          <p:cNvPr id="14" name="TextBox 1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chemeClr val="bg1"/>
                </a:solidFill>
                <a:latin typeface="Lato Light"/>
                <a:cs typeface="Lato Light"/>
              </a:rPr>
              <a:t>Write here a great subtitle</a:t>
            </a:r>
          </a:p>
        </p:txBody>
      </p:sp>
      <p:sp>
        <p:nvSpPr>
          <p:cNvPr id="18" name="TextBox 17"/>
          <p:cNvSpPr txBox="1"/>
          <p:nvPr/>
        </p:nvSpPr>
        <p:spPr>
          <a:xfrm>
            <a:off x="2227780" y="6180117"/>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a:t>
            </a:r>
            <a:r>
              <a:rPr lang="en-US" sz="2400" dirty="0" smtClean="0">
                <a:solidFill>
                  <a:schemeClr val="bg1"/>
                </a:solidFill>
                <a:cs typeface="Lato Light"/>
              </a:rPr>
              <a:t>the</a:t>
            </a:r>
            <a:endParaRPr lang="en-US" sz="2400" dirty="0">
              <a:solidFill>
                <a:schemeClr val="bg1"/>
              </a:solidFill>
              <a:latin typeface="Lato Light"/>
              <a:cs typeface="Lato Light"/>
            </a:endParaRPr>
          </a:p>
        </p:txBody>
      </p:sp>
      <p:sp>
        <p:nvSpPr>
          <p:cNvPr id="19" name="TextBox 18"/>
          <p:cNvSpPr txBox="1"/>
          <p:nvPr/>
        </p:nvSpPr>
        <p:spPr>
          <a:xfrm>
            <a:off x="9074344" y="6180117"/>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0" name="TextBox 19"/>
          <p:cNvSpPr txBox="1"/>
          <p:nvPr/>
        </p:nvSpPr>
        <p:spPr>
          <a:xfrm>
            <a:off x="15924730" y="6180117"/>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1" name="TextBox 20"/>
          <p:cNvSpPr txBox="1"/>
          <p:nvPr/>
        </p:nvSpPr>
        <p:spPr>
          <a:xfrm>
            <a:off x="2227780" y="11267595"/>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2" name="TextBox 21"/>
          <p:cNvSpPr txBox="1"/>
          <p:nvPr/>
        </p:nvSpPr>
        <p:spPr>
          <a:xfrm>
            <a:off x="9074344" y="11267595"/>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3" name="TextBox 22"/>
          <p:cNvSpPr txBox="1"/>
          <p:nvPr/>
        </p:nvSpPr>
        <p:spPr>
          <a:xfrm>
            <a:off x="15924730" y="11267595"/>
            <a:ext cx="6225140" cy="1575816"/>
          </a:xfrm>
          <a:prstGeom prst="rect">
            <a:avLst/>
          </a:prstGeom>
          <a:noFill/>
        </p:spPr>
        <p:txBody>
          <a:bodyPr wrap="square" rtlCol="0">
            <a:spAutoFit/>
          </a:bodyPr>
          <a:lstStyle/>
          <a:p>
            <a:pPr algn="ctr">
              <a:lnSpc>
                <a:spcPct val="110000"/>
              </a:lnSpc>
            </a:pPr>
            <a:r>
              <a:rPr lang="en-US" sz="4000" dirty="0" smtClean="0">
                <a:solidFill>
                  <a:schemeClr val="bg1"/>
                </a:solidFill>
                <a:latin typeface="Lato Light"/>
                <a:cs typeface="Lato Light"/>
              </a:rPr>
              <a:t>Service Name</a:t>
            </a:r>
          </a:p>
          <a:p>
            <a:pPr algn="ctr">
              <a:lnSpc>
                <a:spcPct val="110000"/>
              </a:lnSpc>
            </a:pPr>
            <a:r>
              <a:rPr lang="en-US" sz="2400" dirty="0">
                <a:solidFill>
                  <a:schemeClr val="bg1"/>
                </a:solidFill>
                <a:cs typeface="Lato Light"/>
              </a:rPr>
              <a:t>A company or association of persons can be created at law as legal person so that the</a:t>
            </a:r>
          </a:p>
        </p:txBody>
      </p:sp>
      <p:sp>
        <p:nvSpPr>
          <p:cNvPr id="24" name="Rectangle 2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9"/>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8"/>
          </p:nvPr>
        </p:nvSpPr>
        <p:spPr/>
      </p:sp>
    </p:spTree>
    <p:extLst>
      <p:ext uri="{BB962C8B-B14F-4D97-AF65-F5344CB8AC3E}">
        <p14:creationId xmlns:p14="http://schemas.microsoft.com/office/powerpoint/2010/main" val="418498569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46"/>
          <p:cNvSpPr txBox="1"/>
          <p:nvPr/>
        </p:nvSpPr>
        <p:spPr>
          <a:xfrm>
            <a:off x="7588220" y="956606"/>
            <a:ext cx="9201257"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Three Important Services</a:t>
            </a:r>
          </a:p>
        </p:txBody>
      </p:sp>
      <p:sp>
        <p:nvSpPr>
          <p:cNvPr id="74" name="Rectangle 7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TextBox 74"/>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4" name="Oval 3"/>
          <p:cNvSpPr/>
          <p:nvPr/>
        </p:nvSpPr>
        <p:spPr>
          <a:xfrm>
            <a:off x="2487413" y="3536285"/>
            <a:ext cx="5459882" cy="5461303"/>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5" name="Oval 4"/>
          <p:cNvSpPr/>
          <p:nvPr/>
        </p:nvSpPr>
        <p:spPr>
          <a:xfrm>
            <a:off x="6702121" y="4401864"/>
            <a:ext cx="3729173" cy="3730144"/>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6" name="Oval 5"/>
          <p:cNvSpPr/>
          <p:nvPr/>
        </p:nvSpPr>
        <p:spPr>
          <a:xfrm>
            <a:off x="13859266" y="4401864"/>
            <a:ext cx="3729173" cy="3730144"/>
          </a:xfrm>
          <a:prstGeom prst="ellipse">
            <a:avLst/>
          </a:prstGeom>
          <a:solidFill>
            <a:schemeClr val="accent4">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7" name="Oval 6"/>
          <p:cNvSpPr/>
          <p:nvPr/>
        </p:nvSpPr>
        <p:spPr>
          <a:xfrm>
            <a:off x="9521875" y="3536285"/>
            <a:ext cx="5459882" cy="5461303"/>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8" name="Oval 7"/>
          <p:cNvSpPr/>
          <p:nvPr/>
        </p:nvSpPr>
        <p:spPr>
          <a:xfrm>
            <a:off x="16465951" y="3536285"/>
            <a:ext cx="5459882" cy="5461303"/>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sz="6400">
              <a:solidFill>
                <a:schemeClr val="tx1"/>
              </a:solidFill>
            </a:endParaRPr>
          </a:p>
        </p:txBody>
      </p:sp>
      <p:sp>
        <p:nvSpPr>
          <p:cNvPr id="81" name="Freeform 97"/>
          <p:cNvSpPr>
            <a:spLocks noChangeAspect="1" noChangeArrowheads="1"/>
          </p:cNvSpPr>
          <p:nvPr/>
        </p:nvSpPr>
        <p:spPr bwMode="auto">
          <a:xfrm>
            <a:off x="4610512" y="4852333"/>
            <a:ext cx="1220135" cy="1047066"/>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82" name="Rectangle 81"/>
          <p:cNvSpPr/>
          <p:nvPr/>
        </p:nvSpPr>
        <p:spPr>
          <a:xfrm>
            <a:off x="3063584" y="5954368"/>
            <a:ext cx="4118852" cy="1592194"/>
          </a:xfrm>
          <a:prstGeom prst="rect">
            <a:avLst/>
          </a:prstGeom>
          <a:ln>
            <a:noFill/>
          </a:ln>
        </p:spPr>
        <p:txBody>
          <a:bodyPr wrap="square" lIns="182843" tIns="91422" rIns="182843" bIns="91422">
            <a:spAutoFit/>
          </a:bodyPr>
          <a:lstStyle/>
          <a:p>
            <a:pPr algn="ctr">
              <a:lnSpc>
                <a:spcPct val="95000"/>
              </a:lnSpc>
            </a:pPr>
            <a:r>
              <a:rPr lang="en-US" sz="3200" dirty="0">
                <a:solidFill>
                  <a:srgbClr val="FFFFFF"/>
                </a:solidFill>
                <a:cs typeface="Lato Light"/>
              </a:rPr>
              <a:t>Because companies are legal persons, they also </a:t>
            </a:r>
            <a:r>
              <a:rPr lang="en-US" sz="3200" dirty="0" smtClean="0">
                <a:solidFill>
                  <a:srgbClr val="FFFFFF"/>
                </a:solidFill>
                <a:cs typeface="Lato Light"/>
              </a:rPr>
              <a:t>may</a:t>
            </a:r>
            <a:endParaRPr lang="en-US" sz="3200" dirty="0">
              <a:solidFill>
                <a:srgbClr val="FFFFFF"/>
              </a:solidFill>
              <a:latin typeface="Lato Light"/>
              <a:cs typeface="Lato Light"/>
            </a:endParaRPr>
          </a:p>
        </p:txBody>
      </p:sp>
      <p:sp>
        <p:nvSpPr>
          <p:cNvPr id="84" name="Rectangle 83"/>
          <p:cNvSpPr/>
          <p:nvPr/>
        </p:nvSpPr>
        <p:spPr>
          <a:xfrm>
            <a:off x="10123555" y="5954368"/>
            <a:ext cx="4118852" cy="1592194"/>
          </a:xfrm>
          <a:prstGeom prst="rect">
            <a:avLst/>
          </a:prstGeom>
          <a:ln>
            <a:noFill/>
          </a:ln>
        </p:spPr>
        <p:txBody>
          <a:bodyPr wrap="square" lIns="182843" tIns="91422" rIns="182843" bIns="91422">
            <a:spAutoFit/>
          </a:bodyPr>
          <a:lstStyle/>
          <a:p>
            <a:pPr algn="ctr">
              <a:lnSpc>
                <a:spcPct val="95000"/>
              </a:lnSpc>
            </a:pPr>
            <a:r>
              <a:rPr lang="en-US" sz="3200" dirty="0">
                <a:solidFill>
                  <a:srgbClr val="FFFFFF"/>
                </a:solidFill>
                <a:cs typeface="Lato Light"/>
              </a:rPr>
              <a:t>Because companies are legal persons, they also </a:t>
            </a:r>
            <a:r>
              <a:rPr lang="en-US" sz="3200" dirty="0" smtClean="0">
                <a:solidFill>
                  <a:srgbClr val="FFFFFF"/>
                </a:solidFill>
                <a:cs typeface="Lato Light"/>
              </a:rPr>
              <a:t>may</a:t>
            </a:r>
            <a:endParaRPr lang="en-US" sz="3200" dirty="0">
              <a:solidFill>
                <a:srgbClr val="FFFFFF"/>
              </a:solidFill>
              <a:latin typeface="Lato Light"/>
              <a:cs typeface="Lato Light"/>
            </a:endParaRPr>
          </a:p>
        </p:txBody>
      </p:sp>
      <p:sp>
        <p:nvSpPr>
          <p:cNvPr id="85" name="Freeform 79"/>
          <p:cNvSpPr>
            <a:spLocks noChangeAspect="1" noChangeArrowheads="1"/>
          </p:cNvSpPr>
          <p:nvPr/>
        </p:nvSpPr>
        <p:spPr bwMode="auto">
          <a:xfrm>
            <a:off x="11665320" y="4848296"/>
            <a:ext cx="1043377" cy="1051103"/>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34290" tIns="17145" rIns="34290" bIns="17145" anchor="ctr"/>
          <a:lstStyle/>
          <a:p>
            <a:pPr fontAlgn="auto">
              <a:spcBef>
                <a:spcPts val="0"/>
              </a:spcBef>
              <a:spcAft>
                <a:spcPts val="0"/>
              </a:spcAft>
              <a:defRPr/>
            </a:pPr>
            <a:endParaRPr lang="en-US" dirty="0">
              <a:latin typeface="+mn-lt"/>
              <a:ea typeface="+mn-ea"/>
              <a:cs typeface="+mn-cs"/>
            </a:endParaRPr>
          </a:p>
        </p:txBody>
      </p:sp>
      <p:sp>
        <p:nvSpPr>
          <p:cNvPr id="86" name="Freeform 54"/>
          <p:cNvSpPr>
            <a:spLocks noChangeAspect="1" noEditPoints="1"/>
          </p:cNvSpPr>
          <p:nvPr/>
        </p:nvSpPr>
        <p:spPr bwMode="auto">
          <a:xfrm>
            <a:off x="18686725" y="4994476"/>
            <a:ext cx="1171524" cy="868680"/>
          </a:xfrm>
          <a:custGeom>
            <a:avLst/>
            <a:gdLst>
              <a:gd name="T0" fmla="*/ 55 w 68"/>
              <a:gd name="T1" fmla="*/ 50 h 50"/>
              <a:gd name="T2" fmla="*/ 16 w 68"/>
              <a:gd name="T3" fmla="*/ 50 h 50"/>
              <a:gd name="T4" fmla="*/ 0 w 68"/>
              <a:gd name="T5" fmla="*/ 34 h 50"/>
              <a:gd name="T6" fmla="*/ 9 w 68"/>
              <a:gd name="T7" fmla="*/ 20 h 50"/>
              <a:gd name="T8" fmla="*/ 9 w 68"/>
              <a:gd name="T9" fmla="*/ 18 h 50"/>
              <a:gd name="T10" fmla="*/ 27 w 68"/>
              <a:gd name="T11" fmla="*/ 0 h 50"/>
              <a:gd name="T12" fmla="*/ 44 w 68"/>
              <a:gd name="T13" fmla="*/ 11 h 50"/>
              <a:gd name="T14" fmla="*/ 50 w 68"/>
              <a:gd name="T15" fmla="*/ 9 h 50"/>
              <a:gd name="T16" fmla="*/ 59 w 68"/>
              <a:gd name="T17" fmla="*/ 18 h 50"/>
              <a:gd name="T18" fmla="*/ 58 w 68"/>
              <a:gd name="T19" fmla="*/ 23 h 50"/>
              <a:gd name="T20" fmla="*/ 68 w 68"/>
              <a:gd name="T21" fmla="*/ 36 h 50"/>
              <a:gd name="T22" fmla="*/ 55 w 68"/>
              <a:gd name="T23" fmla="*/ 50 h 50"/>
              <a:gd name="T24" fmla="*/ 45 w 68"/>
              <a:gd name="T25" fmla="*/ 25 h 50"/>
              <a:gd name="T26" fmla="*/ 33 w 68"/>
              <a:gd name="T27" fmla="*/ 13 h 50"/>
              <a:gd name="T28" fmla="*/ 32 w 68"/>
              <a:gd name="T29" fmla="*/ 12 h 50"/>
              <a:gd name="T30" fmla="*/ 31 w 68"/>
              <a:gd name="T31" fmla="*/ 13 h 50"/>
              <a:gd name="T32" fmla="*/ 18 w 68"/>
              <a:gd name="T33" fmla="*/ 25 h 50"/>
              <a:gd name="T34" fmla="*/ 18 w 68"/>
              <a:gd name="T35" fmla="*/ 26 h 50"/>
              <a:gd name="T36" fmla="*/ 19 w 68"/>
              <a:gd name="T37" fmla="*/ 27 h 50"/>
              <a:gd name="T38" fmla="*/ 27 w 68"/>
              <a:gd name="T39" fmla="*/ 27 h 50"/>
              <a:gd name="T40" fmla="*/ 27 w 68"/>
              <a:gd name="T41" fmla="*/ 40 h 50"/>
              <a:gd name="T42" fmla="*/ 28 w 68"/>
              <a:gd name="T43" fmla="*/ 41 h 50"/>
              <a:gd name="T44" fmla="*/ 35 w 68"/>
              <a:gd name="T45" fmla="*/ 41 h 50"/>
              <a:gd name="T46" fmla="*/ 36 w 68"/>
              <a:gd name="T47" fmla="*/ 40 h 50"/>
              <a:gd name="T48" fmla="*/ 36 w 68"/>
              <a:gd name="T49" fmla="*/ 27 h 50"/>
              <a:gd name="T50" fmla="*/ 44 w 68"/>
              <a:gd name="T51" fmla="*/ 27 h 50"/>
              <a:gd name="T52" fmla="*/ 45 w 68"/>
              <a:gd name="T53" fmla="*/ 26 h 50"/>
              <a:gd name="T54" fmla="*/ 45 w 68"/>
              <a:gd name="T55" fmla="*/ 25 h 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7" name="Rectangle 86"/>
          <p:cNvSpPr/>
          <p:nvPr/>
        </p:nvSpPr>
        <p:spPr>
          <a:xfrm>
            <a:off x="17143770" y="5954368"/>
            <a:ext cx="4118852" cy="1592194"/>
          </a:xfrm>
          <a:prstGeom prst="rect">
            <a:avLst/>
          </a:prstGeom>
          <a:ln>
            <a:noFill/>
          </a:ln>
        </p:spPr>
        <p:txBody>
          <a:bodyPr wrap="square" lIns="182843" tIns="91422" rIns="182843" bIns="91422">
            <a:spAutoFit/>
          </a:bodyPr>
          <a:lstStyle/>
          <a:p>
            <a:pPr algn="ctr">
              <a:lnSpc>
                <a:spcPct val="95000"/>
              </a:lnSpc>
            </a:pPr>
            <a:r>
              <a:rPr lang="en-US" sz="3200" dirty="0">
                <a:solidFill>
                  <a:srgbClr val="FFFFFF"/>
                </a:solidFill>
                <a:cs typeface="Lato Light"/>
              </a:rPr>
              <a:t>Because companies are legal persons, they also </a:t>
            </a:r>
            <a:r>
              <a:rPr lang="en-US" sz="3200" dirty="0" smtClean="0">
                <a:solidFill>
                  <a:srgbClr val="FFFFFF"/>
                </a:solidFill>
                <a:cs typeface="Lato Light"/>
              </a:rPr>
              <a:t>may</a:t>
            </a:r>
            <a:endParaRPr lang="en-US" sz="3200" dirty="0">
              <a:solidFill>
                <a:srgbClr val="FFFFFF"/>
              </a:solidFill>
              <a:latin typeface="Lato Light"/>
              <a:cs typeface="Lato Light"/>
            </a:endParaRPr>
          </a:p>
        </p:txBody>
      </p:sp>
      <p:sp>
        <p:nvSpPr>
          <p:cNvPr id="20" name="Freeform 12"/>
          <p:cNvSpPr>
            <a:spLocks/>
          </p:cNvSpPr>
          <p:nvPr/>
        </p:nvSpPr>
        <p:spPr bwMode="auto">
          <a:xfrm rot="10800000" flipH="1">
            <a:off x="8478934" y="5819072"/>
            <a:ext cx="528230" cy="892115"/>
          </a:xfrm>
          <a:custGeom>
            <a:avLst/>
            <a:gdLst>
              <a:gd name="T0" fmla="*/ 21 w 21"/>
              <a:gd name="T1" fmla="*/ 18 h 35"/>
              <a:gd name="T2" fmla="*/ 4 w 21"/>
              <a:gd name="T3" fmla="*/ 35 h 35"/>
              <a:gd name="T4" fmla="*/ 3 w 21"/>
              <a:gd name="T5" fmla="*/ 35 h 35"/>
              <a:gd name="T6" fmla="*/ 2 w 21"/>
              <a:gd name="T7" fmla="*/ 35 h 35"/>
              <a:gd name="T8" fmla="*/ 1 w 21"/>
              <a:gd name="T9" fmla="*/ 33 h 35"/>
              <a:gd name="T10" fmla="*/ 0 w 21"/>
              <a:gd name="T11" fmla="*/ 32 h 35"/>
              <a:gd name="T12" fmla="*/ 1 w 21"/>
              <a:gd name="T13" fmla="*/ 31 h 35"/>
              <a:gd name="T14" fmla="*/ 15 w 21"/>
              <a:gd name="T15" fmla="*/ 17 h 35"/>
              <a:gd name="T16" fmla="*/ 1 w 21"/>
              <a:gd name="T17" fmla="*/ 3 h 35"/>
              <a:gd name="T18" fmla="*/ 0 w 21"/>
              <a:gd name="T19" fmla="*/ 3 h 35"/>
              <a:gd name="T20" fmla="*/ 1 w 21"/>
              <a:gd name="T21" fmla="*/ 2 h 35"/>
              <a:gd name="T22" fmla="*/ 2 w 21"/>
              <a:gd name="T23" fmla="*/ 0 h 35"/>
              <a:gd name="T24" fmla="*/ 3 w 21"/>
              <a:gd name="T25" fmla="*/ 0 h 35"/>
              <a:gd name="T26" fmla="*/ 4 w 21"/>
              <a:gd name="T27" fmla="*/ 0 h 35"/>
              <a:gd name="T28" fmla="*/ 21 w 21"/>
              <a:gd name="T29" fmla="*/ 17 h 35"/>
              <a:gd name="T30" fmla="*/ 21 w 21"/>
              <a:gd name="T31" fmla="*/ 17 h 35"/>
              <a:gd name="T32" fmla="*/ 21 w 21"/>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12"/>
          <p:cNvSpPr>
            <a:spLocks/>
          </p:cNvSpPr>
          <p:nvPr/>
        </p:nvSpPr>
        <p:spPr bwMode="auto">
          <a:xfrm rot="10800000" flipH="1">
            <a:off x="15583719" y="5819072"/>
            <a:ext cx="528230" cy="892115"/>
          </a:xfrm>
          <a:custGeom>
            <a:avLst/>
            <a:gdLst>
              <a:gd name="T0" fmla="*/ 21 w 21"/>
              <a:gd name="T1" fmla="*/ 18 h 35"/>
              <a:gd name="T2" fmla="*/ 4 w 21"/>
              <a:gd name="T3" fmla="*/ 35 h 35"/>
              <a:gd name="T4" fmla="*/ 3 w 21"/>
              <a:gd name="T5" fmla="*/ 35 h 35"/>
              <a:gd name="T6" fmla="*/ 2 w 21"/>
              <a:gd name="T7" fmla="*/ 35 h 35"/>
              <a:gd name="T8" fmla="*/ 1 w 21"/>
              <a:gd name="T9" fmla="*/ 33 h 35"/>
              <a:gd name="T10" fmla="*/ 0 w 21"/>
              <a:gd name="T11" fmla="*/ 32 h 35"/>
              <a:gd name="T12" fmla="*/ 1 w 21"/>
              <a:gd name="T13" fmla="*/ 31 h 35"/>
              <a:gd name="T14" fmla="*/ 15 w 21"/>
              <a:gd name="T15" fmla="*/ 17 h 35"/>
              <a:gd name="T16" fmla="*/ 1 w 21"/>
              <a:gd name="T17" fmla="*/ 3 h 35"/>
              <a:gd name="T18" fmla="*/ 0 w 21"/>
              <a:gd name="T19" fmla="*/ 3 h 35"/>
              <a:gd name="T20" fmla="*/ 1 w 21"/>
              <a:gd name="T21" fmla="*/ 2 h 35"/>
              <a:gd name="T22" fmla="*/ 2 w 21"/>
              <a:gd name="T23" fmla="*/ 0 h 35"/>
              <a:gd name="T24" fmla="*/ 3 w 21"/>
              <a:gd name="T25" fmla="*/ 0 h 35"/>
              <a:gd name="T26" fmla="*/ 4 w 21"/>
              <a:gd name="T27" fmla="*/ 0 h 35"/>
              <a:gd name="T28" fmla="*/ 21 w 21"/>
              <a:gd name="T29" fmla="*/ 17 h 35"/>
              <a:gd name="T30" fmla="*/ 21 w 21"/>
              <a:gd name="T31" fmla="*/ 17 h 35"/>
              <a:gd name="T32" fmla="*/ 21 w 21"/>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TextBox 24"/>
          <p:cNvSpPr txBox="1"/>
          <p:nvPr/>
        </p:nvSpPr>
        <p:spPr>
          <a:xfrm>
            <a:off x="1721709" y="9509684"/>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Tree>
    <p:extLst>
      <p:ext uri="{BB962C8B-B14F-4D97-AF65-F5344CB8AC3E}">
        <p14:creationId xmlns:p14="http://schemas.microsoft.com/office/powerpoint/2010/main" val="177799892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0506313"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Our Portfolio</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833391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3176" y="6848475"/>
            <a:ext cx="24426546" cy="6867525"/>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67" name="Picture 66"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30365" y="2573767"/>
            <a:ext cx="5620283" cy="8794591"/>
          </a:xfrm>
          <a:prstGeom prst="rect">
            <a:avLst/>
          </a:prstGeom>
        </p:spPr>
      </p:pic>
      <p:pic>
        <p:nvPicPr>
          <p:cNvPr id="98" name="Picture 97"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51320" y="2573767"/>
            <a:ext cx="5620283" cy="8794591"/>
          </a:xfrm>
          <a:prstGeom prst="rect">
            <a:avLst/>
          </a:prstGeom>
        </p:spPr>
      </p:pic>
      <p:pic>
        <p:nvPicPr>
          <p:cNvPr id="99" name="Picture 98"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072275" y="2536716"/>
            <a:ext cx="5620283" cy="8794591"/>
          </a:xfrm>
          <a:prstGeom prst="rect">
            <a:avLst/>
          </a:prstGeom>
        </p:spPr>
      </p:pic>
      <p:sp>
        <p:nvSpPr>
          <p:cNvPr id="15" name="TextBox 14"/>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Apps we made recently</a:t>
            </a:r>
          </a:p>
        </p:txBody>
      </p:sp>
      <p:sp>
        <p:nvSpPr>
          <p:cNvPr id="16" name="Rectangle 1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TextBox 1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0" name="TextBox 19"/>
          <p:cNvSpPr txBox="1"/>
          <p:nvPr/>
        </p:nvSpPr>
        <p:spPr>
          <a:xfrm>
            <a:off x="1721709" y="11335527"/>
            <a:ext cx="20937406" cy="1075679"/>
          </a:xfrm>
          <a:prstGeom prst="rect">
            <a:avLst/>
          </a:prstGeom>
          <a:noFill/>
        </p:spPr>
        <p:txBody>
          <a:bodyPr wrap="square" rtlCol="0">
            <a:spAutoFit/>
          </a:bodyPr>
          <a:lstStyle/>
          <a:p>
            <a:pPr algn="just">
              <a:lnSpc>
                <a:spcPct val="120000"/>
              </a:lnSpc>
            </a:pPr>
            <a:r>
              <a:rPr lang="en-US" sz="2700" dirty="0">
                <a:solidFill>
                  <a:schemeClr val="bg1"/>
                </a:solidFill>
                <a:cs typeface="Lato Light"/>
              </a:rPr>
              <a:t>A company is an association or collection of individuals, whether natural persons, legal persons</a:t>
            </a:r>
            <a:r>
              <a:rPr lang="en-US" sz="2700" dirty="0" smtClean="0">
                <a:solidFill>
                  <a:schemeClr val="bg1"/>
                </a:solidFill>
                <a:cs typeface="Lato Light"/>
              </a:rPr>
              <a:t>, or </a:t>
            </a:r>
            <a:r>
              <a:rPr lang="en-US" sz="2700" dirty="0">
                <a:solidFill>
                  <a:schemeClr val="bg1"/>
                </a:solidFill>
                <a:cs typeface="Lato Light"/>
              </a:rPr>
              <a:t>a mixture of both. Company members share a </a:t>
            </a:r>
            <a:r>
              <a:rPr lang="en-US" sz="2700" dirty="0" smtClean="0">
                <a:solidFill>
                  <a:schemeClr val="bg1"/>
                </a:solidFill>
                <a:cs typeface="Lato Light"/>
              </a:rPr>
              <a:t>common purpose </a:t>
            </a:r>
            <a:r>
              <a:rPr lang="en-US" sz="2700" dirty="0">
                <a:solidFill>
                  <a:schemeClr val="bg1"/>
                </a:solidFill>
                <a:cs typeface="Lato Light"/>
              </a:rPr>
              <a:t>and unite in order to focus their various talents and organize their collectively available </a:t>
            </a:r>
            <a:r>
              <a:rPr lang="en-US" sz="2700" dirty="0" smtClean="0">
                <a:solidFill>
                  <a:schemeClr val="bg1"/>
                </a:solidFill>
                <a:cs typeface="Lato Light"/>
              </a:rPr>
              <a:t>skills or </a:t>
            </a:r>
            <a:r>
              <a:rPr lang="en-US" sz="2700" dirty="0">
                <a:solidFill>
                  <a:schemeClr val="bg1"/>
                </a:solidFill>
                <a:cs typeface="Lato Light"/>
              </a:rPr>
              <a:t>resources to achieve specific, </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Tree>
    <p:extLst>
      <p:ext uri="{BB962C8B-B14F-4D97-AF65-F5344CB8AC3E}">
        <p14:creationId xmlns:p14="http://schemas.microsoft.com/office/powerpoint/2010/main" val="62247846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3176" y="0"/>
            <a:ext cx="24426546" cy="6867525"/>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67" name="Picture 66" descr="iPhone6_mockup_front_white.png"/>
          <p:cNvPicPr>
            <a:picLocks noChangeAspect="1"/>
          </p:cNvPicPr>
          <p:nvPr/>
        </p:nvPicPr>
        <p:blipFill rotWithShape="1">
          <a:blip r:embed="rId2">
            <a:extLst>
              <a:ext uri="{28A0092B-C50C-407E-A947-70E740481C1C}">
                <a14:useLocalDpi xmlns:a14="http://schemas.microsoft.com/office/drawing/2010/main" val="0"/>
              </a:ext>
            </a:extLst>
          </a:blip>
          <a:srcRect l="23183" b="50000"/>
          <a:stretch/>
        </p:blipFill>
        <p:spPr>
          <a:xfrm>
            <a:off x="0" y="2113624"/>
            <a:ext cx="11391311" cy="11602376"/>
          </a:xfrm>
          <a:prstGeom prst="rect">
            <a:avLst/>
          </a:prstGeom>
        </p:spPr>
      </p:pic>
      <p:sp>
        <p:nvSpPr>
          <p:cNvPr id="15" name="TextBox 14"/>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rgbClr val="FFFFFF"/>
                </a:solidFill>
                <a:latin typeface="Arvo"/>
                <a:cs typeface="Arvo"/>
              </a:rPr>
              <a:t>Apps we made recently</a:t>
            </a:r>
          </a:p>
        </p:txBody>
      </p:sp>
      <p:sp>
        <p:nvSpPr>
          <p:cNvPr id="16" name="Rectangle 1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9" name="TextBox 1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rgbClr val="FFFFFF"/>
                </a:solidFill>
                <a:latin typeface="Lato Light"/>
                <a:cs typeface="Lato Light"/>
              </a:rPr>
              <a:t>Write here a great subtitle</a:t>
            </a:r>
          </a:p>
        </p:txBody>
      </p:sp>
      <p:sp>
        <p:nvSpPr>
          <p:cNvPr id="23" name="Subtitle 2"/>
          <p:cNvSpPr txBox="1">
            <a:spLocks/>
          </p:cNvSpPr>
          <p:nvPr/>
        </p:nvSpPr>
        <p:spPr>
          <a:xfrm>
            <a:off x="9604906" y="3266935"/>
            <a:ext cx="13328119" cy="2568872"/>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solidFill>
                  <a:srgbClr val="FFFFFF"/>
                </a:solidFill>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6" name="Subtitle 2"/>
          <p:cNvSpPr txBox="1">
            <a:spLocks/>
          </p:cNvSpPr>
          <p:nvPr/>
        </p:nvSpPr>
        <p:spPr>
          <a:xfrm>
            <a:off x="9604906" y="7387157"/>
            <a:ext cx="13328119" cy="2568872"/>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14" name="Rounded Rectangle 13"/>
          <p:cNvSpPr/>
          <p:nvPr/>
        </p:nvSpPr>
        <p:spPr>
          <a:xfrm>
            <a:off x="9859747" y="10465672"/>
            <a:ext cx="4428398" cy="815989"/>
          </a:xfrm>
          <a:prstGeom prst="roundRect">
            <a:avLst>
              <a:gd name="adj" fmla="val 50000"/>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800" dirty="0" smtClean="0">
                <a:latin typeface="Lato Light"/>
                <a:cs typeface="Lato Light"/>
              </a:rPr>
              <a:t>CLICK HERE</a:t>
            </a:r>
            <a:endParaRPr lang="en-US" sz="2800" dirty="0">
              <a:latin typeface="Lato Light"/>
              <a:cs typeface="Lato Light"/>
            </a:endParaRPr>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12350353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606104" y="8125992"/>
            <a:ext cx="5151396" cy="3046988"/>
          </a:xfrm>
          <a:prstGeom prst="rect">
            <a:avLst/>
          </a:prstGeom>
          <a:noFill/>
        </p:spPr>
        <p:txBody>
          <a:bodyPr wrap="square" rtlCol="0">
            <a:spAutoFit/>
          </a:bodyPr>
          <a:lstStyle/>
          <a:p>
            <a:r>
              <a:rPr lang="en-US" sz="2400" dirty="0">
                <a:latin typeface="Lato Light"/>
                <a:cs typeface="Lato Light"/>
              </a:rPr>
              <a:t>A company is an association or collection of individuals, whether natural persons, legal persons,</a:t>
            </a:r>
          </a:p>
          <a:p>
            <a:r>
              <a:rPr lang="en-US" sz="2400" dirty="0">
                <a:latin typeface="Lato Light"/>
                <a:cs typeface="Lato Light"/>
              </a:rPr>
              <a:t>or a mixture of both. Company members share a </a:t>
            </a:r>
            <a:r>
              <a:rPr lang="en-US" sz="2400" dirty="0" smtClean="0">
                <a:latin typeface="Lato Light"/>
                <a:cs typeface="Lato Light"/>
              </a:rPr>
              <a:t>common purpose </a:t>
            </a:r>
            <a:r>
              <a:rPr lang="en-US" sz="2400" dirty="0">
                <a:latin typeface="Lato Light"/>
                <a:cs typeface="Lato Light"/>
              </a:rPr>
              <a:t>and unite in order to focus their various talents and organize their collectively available </a:t>
            </a:r>
            <a:r>
              <a:rPr lang="en-US" sz="2400" dirty="0" smtClean="0">
                <a:latin typeface="Lato Light"/>
                <a:cs typeface="Lato Light"/>
              </a:rPr>
              <a:t>skills or.</a:t>
            </a:r>
            <a:endParaRPr lang="en-US" sz="2400" dirty="0">
              <a:latin typeface="Lato Light"/>
              <a:cs typeface="Lato Light"/>
            </a:endParaRPr>
          </a:p>
        </p:txBody>
      </p:sp>
      <p:sp>
        <p:nvSpPr>
          <p:cNvPr id="20" name="TextBox 19"/>
          <p:cNvSpPr txBox="1"/>
          <p:nvPr/>
        </p:nvSpPr>
        <p:spPr>
          <a:xfrm>
            <a:off x="6479394" y="8125992"/>
            <a:ext cx="5151396" cy="3046988"/>
          </a:xfrm>
          <a:prstGeom prst="rect">
            <a:avLst/>
          </a:prstGeom>
          <a:noFill/>
        </p:spPr>
        <p:txBody>
          <a:bodyPr wrap="square" rtlCol="0">
            <a:spAutoFit/>
          </a:bodyPr>
          <a:lstStyle/>
          <a:p>
            <a:r>
              <a:rPr lang="en-US" sz="2400" dirty="0">
                <a:latin typeface="Lato Light"/>
                <a:cs typeface="Lato Light"/>
              </a:rPr>
              <a:t>A company is an association or collection of individuals, whether natural persons, legal persons,</a:t>
            </a:r>
          </a:p>
          <a:p>
            <a:r>
              <a:rPr lang="en-US" sz="2400" dirty="0">
                <a:latin typeface="Lato Light"/>
                <a:cs typeface="Lato Light"/>
              </a:rPr>
              <a:t>or a mixture of both. Company members share a </a:t>
            </a:r>
            <a:r>
              <a:rPr lang="en-US" sz="2400" dirty="0" smtClean="0">
                <a:latin typeface="Lato Light"/>
                <a:cs typeface="Lato Light"/>
              </a:rPr>
              <a:t>common purpose </a:t>
            </a:r>
            <a:r>
              <a:rPr lang="en-US" sz="2400" dirty="0">
                <a:latin typeface="Lato Light"/>
                <a:cs typeface="Lato Light"/>
              </a:rPr>
              <a:t>and unite in order to focus their various talents and organize their collectively available </a:t>
            </a:r>
            <a:r>
              <a:rPr lang="en-US" sz="2400" dirty="0" smtClean="0">
                <a:latin typeface="Lato Light"/>
                <a:cs typeface="Lato Light"/>
              </a:rPr>
              <a:t>skills or.</a:t>
            </a:r>
            <a:endParaRPr lang="en-US" sz="2400" dirty="0">
              <a:latin typeface="Lato Light"/>
              <a:cs typeface="Lato Light"/>
            </a:endParaRPr>
          </a:p>
        </p:txBody>
      </p:sp>
      <p:sp>
        <p:nvSpPr>
          <p:cNvPr id="21" name="TextBox 20"/>
          <p:cNvSpPr txBox="1"/>
          <p:nvPr/>
        </p:nvSpPr>
        <p:spPr>
          <a:xfrm>
            <a:off x="12572585" y="8125992"/>
            <a:ext cx="5151396" cy="3046988"/>
          </a:xfrm>
          <a:prstGeom prst="rect">
            <a:avLst/>
          </a:prstGeom>
          <a:noFill/>
        </p:spPr>
        <p:txBody>
          <a:bodyPr wrap="square" rtlCol="0">
            <a:spAutoFit/>
          </a:bodyPr>
          <a:lstStyle/>
          <a:p>
            <a:r>
              <a:rPr lang="en-US" sz="2400" dirty="0">
                <a:latin typeface="Lato Light"/>
                <a:cs typeface="Lato Light"/>
              </a:rPr>
              <a:t>A company is an association or collection of individuals, whether natural persons, legal persons,</a:t>
            </a:r>
          </a:p>
          <a:p>
            <a:r>
              <a:rPr lang="en-US" sz="2400" dirty="0">
                <a:latin typeface="Lato Light"/>
                <a:cs typeface="Lato Light"/>
              </a:rPr>
              <a:t>or a mixture of both. Company members share a </a:t>
            </a:r>
            <a:r>
              <a:rPr lang="en-US" sz="2400" dirty="0" smtClean="0">
                <a:latin typeface="Lato Light"/>
                <a:cs typeface="Lato Light"/>
              </a:rPr>
              <a:t>common purpose </a:t>
            </a:r>
            <a:r>
              <a:rPr lang="en-US" sz="2400" dirty="0">
                <a:latin typeface="Lato Light"/>
                <a:cs typeface="Lato Light"/>
              </a:rPr>
              <a:t>and unite in order to focus their various talents and organize their collectively available </a:t>
            </a:r>
            <a:r>
              <a:rPr lang="en-US" sz="2400" dirty="0" smtClean="0">
                <a:latin typeface="Lato Light"/>
                <a:cs typeface="Lato Light"/>
              </a:rPr>
              <a:t>skills or.</a:t>
            </a:r>
            <a:endParaRPr lang="en-US" sz="2400" dirty="0">
              <a:latin typeface="Lato Light"/>
              <a:cs typeface="Lato Light"/>
            </a:endParaRPr>
          </a:p>
        </p:txBody>
      </p:sp>
      <p:sp>
        <p:nvSpPr>
          <p:cNvPr id="22" name="TextBox 21"/>
          <p:cNvSpPr txBox="1"/>
          <p:nvPr/>
        </p:nvSpPr>
        <p:spPr>
          <a:xfrm>
            <a:off x="18650724" y="8125992"/>
            <a:ext cx="5151396" cy="3046988"/>
          </a:xfrm>
          <a:prstGeom prst="rect">
            <a:avLst/>
          </a:prstGeom>
          <a:noFill/>
        </p:spPr>
        <p:txBody>
          <a:bodyPr wrap="square" rtlCol="0">
            <a:spAutoFit/>
          </a:bodyPr>
          <a:lstStyle/>
          <a:p>
            <a:r>
              <a:rPr lang="en-US" sz="2400" dirty="0">
                <a:latin typeface="Lato Light"/>
                <a:cs typeface="Lato Light"/>
              </a:rPr>
              <a:t>A company is an association or collection of individuals, whether natural persons, legal persons,</a:t>
            </a:r>
          </a:p>
          <a:p>
            <a:r>
              <a:rPr lang="en-US" sz="2400" dirty="0">
                <a:latin typeface="Lato Light"/>
                <a:cs typeface="Lato Light"/>
              </a:rPr>
              <a:t>or a mixture of both. Company members share a </a:t>
            </a:r>
            <a:r>
              <a:rPr lang="en-US" sz="2400" dirty="0" smtClean="0">
                <a:latin typeface="Lato Light"/>
                <a:cs typeface="Lato Light"/>
              </a:rPr>
              <a:t>common purpose </a:t>
            </a:r>
            <a:r>
              <a:rPr lang="en-US" sz="2400" dirty="0">
                <a:latin typeface="Lato Light"/>
                <a:cs typeface="Lato Light"/>
              </a:rPr>
              <a:t>and unite in order to focus their various talents and organize their collectively available </a:t>
            </a:r>
            <a:r>
              <a:rPr lang="en-US" sz="2400" dirty="0" smtClean="0">
                <a:latin typeface="Lato Light"/>
                <a:cs typeface="Lato Light"/>
              </a:rPr>
              <a:t>skills or.</a:t>
            </a:r>
            <a:endParaRPr lang="en-US" sz="2400" dirty="0">
              <a:latin typeface="Lato Light"/>
              <a:cs typeface="Lato Light"/>
            </a:endParaRPr>
          </a:p>
        </p:txBody>
      </p:sp>
      <p:sp>
        <p:nvSpPr>
          <p:cNvPr id="13" name="TextBox 12"/>
          <p:cNvSpPr txBox="1"/>
          <p:nvPr/>
        </p:nvSpPr>
        <p:spPr>
          <a:xfrm>
            <a:off x="7416276" y="956606"/>
            <a:ext cx="954510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The power of Human Resource</a:t>
            </a:r>
          </a:p>
        </p:txBody>
      </p:sp>
      <p:sp>
        <p:nvSpPr>
          <p:cNvPr id="14" name="Rectangle 13"/>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TextBox 14"/>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Tree>
    <p:extLst>
      <p:ext uri="{BB962C8B-B14F-4D97-AF65-F5344CB8AC3E}">
        <p14:creationId xmlns:p14="http://schemas.microsoft.com/office/powerpoint/2010/main" val="150801485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HNCK8384.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23724" b="23724"/>
          <a:stretch>
            <a:fillRect/>
          </a:stretch>
        </p:blipFill>
        <p:spPr/>
      </p:pic>
      <p:sp>
        <p:nvSpPr>
          <p:cNvPr id="21" name="Rectangle 20"/>
          <p:cNvSpPr/>
          <p:nvPr/>
        </p:nvSpPr>
        <p:spPr>
          <a:xfrm>
            <a:off x="-3176" y="0"/>
            <a:ext cx="24380826" cy="8540397"/>
          </a:xfrm>
          <a:prstGeom prst="rect">
            <a:avLst/>
          </a:prstGeom>
          <a:gradFill flip="none" rotWithShape="1">
            <a:gsLst>
              <a:gs pos="0">
                <a:schemeClr val="accent1">
                  <a:alpha val="77000"/>
                </a:schemeClr>
              </a:gs>
              <a:gs pos="100000">
                <a:schemeClr val="accent3">
                  <a:alpha val="77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5" name="TextBox 14"/>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rgbClr val="FFFFFF"/>
                </a:solidFill>
                <a:latin typeface="Arvo"/>
                <a:cs typeface="Arvo"/>
              </a:rPr>
              <a:t>Apps we made recently</a:t>
            </a:r>
          </a:p>
        </p:txBody>
      </p:sp>
      <p:sp>
        <p:nvSpPr>
          <p:cNvPr id="16" name="Rectangle 1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9" name="TextBox 1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rgbClr val="FFFFFF"/>
                </a:solidFill>
                <a:latin typeface="Lato Light"/>
                <a:cs typeface="Lato Light"/>
              </a:rPr>
              <a:t>Write here a great subtitle</a:t>
            </a:r>
          </a:p>
        </p:txBody>
      </p:sp>
      <p:pic>
        <p:nvPicPr>
          <p:cNvPr id="12" name="Picture 11" descr="iPhone6_mockup_front_white.png"/>
          <p:cNvPicPr>
            <a:picLocks noChangeAspect="1"/>
          </p:cNvPicPr>
          <p:nvPr/>
        </p:nvPicPr>
        <p:blipFill rotWithShape="1">
          <a:blip r:embed="rId3">
            <a:extLst>
              <a:ext uri="{28A0092B-C50C-407E-A947-70E740481C1C}">
                <a14:useLocalDpi xmlns:a14="http://schemas.microsoft.com/office/drawing/2010/main" val="0"/>
              </a:ext>
            </a:extLst>
          </a:blip>
          <a:srcRect b="25838"/>
          <a:stretch/>
        </p:blipFill>
        <p:spPr>
          <a:xfrm>
            <a:off x="7162544" y="2113624"/>
            <a:ext cx="9997836" cy="11602377"/>
          </a:xfrm>
          <a:prstGeom prst="rect">
            <a:avLst/>
          </a:prstGeom>
        </p:spPr>
      </p:pic>
      <p:sp>
        <p:nvSpPr>
          <p:cNvPr id="20" name="TextBox 19"/>
          <p:cNvSpPr txBox="1"/>
          <p:nvPr/>
        </p:nvSpPr>
        <p:spPr>
          <a:xfrm>
            <a:off x="2605953" y="4993258"/>
            <a:ext cx="4556591" cy="1902059"/>
          </a:xfrm>
          <a:prstGeom prst="rect">
            <a:avLst/>
          </a:prstGeom>
          <a:noFill/>
        </p:spPr>
        <p:txBody>
          <a:bodyPr wrap="square" rtlCol="0">
            <a:spAutoFit/>
          </a:bodyPr>
          <a:lstStyle/>
          <a:p>
            <a:pPr algn="ctr">
              <a:lnSpc>
                <a:spcPct val="80000"/>
              </a:lnSpc>
            </a:pPr>
            <a:r>
              <a:rPr lang="en-US" sz="7200" dirty="0" smtClean="0">
                <a:solidFill>
                  <a:schemeClr val="bg1"/>
                </a:solidFill>
                <a:latin typeface="Lato Black"/>
                <a:cs typeface="Lato Black"/>
              </a:rPr>
              <a:t>Modern</a:t>
            </a:r>
          </a:p>
          <a:p>
            <a:pPr algn="ctr">
              <a:lnSpc>
                <a:spcPct val="80000"/>
              </a:lnSpc>
            </a:pPr>
            <a:r>
              <a:rPr lang="en-US" sz="7200" dirty="0" smtClean="0">
                <a:solidFill>
                  <a:schemeClr val="bg1"/>
                </a:solidFill>
                <a:latin typeface="Lato Light"/>
                <a:cs typeface="Lato Light"/>
              </a:rPr>
              <a:t>Layout</a:t>
            </a:r>
            <a:endParaRPr lang="en-US" sz="7200" dirty="0">
              <a:solidFill>
                <a:schemeClr val="bg1"/>
              </a:solidFill>
              <a:latin typeface="Lato Light"/>
              <a:cs typeface="Lato Light"/>
            </a:endParaRPr>
          </a:p>
        </p:txBody>
      </p:sp>
      <p:sp>
        <p:nvSpPr>
          <p:cNvPr id="22" name="TextBox 21"/>
          <p:cNvSpPr txBox="1"/>
          <p:nvPr/>
        </p:nvSpPr>
        <p:spPr>
          <a:xfrm>
            <a:off x="17160380" y="4993258"/>
            <a:ext cx="4556591" cy="1902059"/>
          </a:xfrm>
          <a:prstGeom prst="rect">
            <a:avLst/>
          </a:prstGeom>
          <a:noFill/>
        </p:spPr>
        <p:txBody>
          <a:bodyPr wrap="square" rtlCol="0">
            <a:spAutoFit/>
          </a:bodyPr>
          <a:lstStyle/>
          <a:p>
            <a:pPr algn="ctr">
              <a:lnSpc>
                <a:spcPct val="80000"/>
              </a:lnSpc>
            </a:pPr>
            <a:r>
              <a:rPr lang="en-US" sz="7200" dirty="0" smtClean="0">
                <a:solidFill>
                  <a:schemeClr val="bg1"/>
                </a:solidFill>
                <a:latin typeface="Lato Black"/>
                <a:cs typeface="Lato Black"/>
              </a:rPr>
              <a:t>Fresh</a:t>
            </a:r>
          </a:p>
          <a:p>
            <a:pPr algn="ctr">
              <a:lnSpc>
                <a:spcPct val="80000"/>
              </a:lnSpc>
            </a:pPr>
            <a:r>
              <a:rPr lang="en-US" sz="7200" dirty="0" smtClean="0">
                <a:solidFill>
                  <a:schemeClr val="bg1"/>
                </a:solidFill>
                <a:latin typeface="Lato Light"/>
                <a:cs typeface="Lato Light"/>
              </a:rPr>
              <a:t>UI</a:t>
            </a:r>
            <a:endParaRPr lang="en-US" sz="7200" dirty="0">
              <a:solidFill>
                <a:schemeClr val="bg1"/>
              </a:solidFill>
              <a:latin typeface="Lato Light"/>
              <a:cs typeface="Lato Light"/>
            </a:endParaRPr>
          </a:p>
        </p:txBody>
      </p:sp>
      <p:sp>
        <p:nvSpPr>
          <p:cNvPr id="24" name="TextBox 23"/>
          <p:cNvSpPr txBox="1"/>
          <p:nvPr/>
        </p:nvSpPr>
        <p:spPr>
          <a:xfrm>
            <a:off x="2605953" y="9675251"/>
            <a:ext cx="4556591" cy="1902059"/>
          </a:xfrm>
          <a:prstGeom prst="rect">
            <a:avLst/>
          </a:prstGeom>
          <a:noFill/>
        </p:spPr>
        <p:txBody>
          <a:bodyPr wrap="square" rtlCol="0">
            <a:spAutoFit/>
          </a:bodyPr>
          <a:lstStyle/>
          <a:p>
            <a:pPr algn="ctr">
              <a:lnSpc>
                <a:spcPct val="80000"/>
              </a:lnSpc>
            </a:pPr>
            <a:r>
              <a:rPr lang="en-US" sz="7200" dirty="0" smtClean="0">
                <a:latin typeface="Lato Black"/>
                <a:cs typeface="Lato Black"/>
              </a:rPr>
              <a:t>Easy</a:t>
            </a:r>
          </a:p>
          <a:p>
            <a:pPr algn="ctr">
              <a:lnSpc>
                <a:spcPct val="80000"/>
              </a:lnSpc>
            </a:pPr>
            <a:r>
              <a:rPr lang="en-US" sz="7200" dirty="0" smtClean="0">
                <a:latin typeface="Lato Light"/>
                <a:cs typeface="Lato Light"/>
              </a:rPr>
              <a:t>to use</a:t>
            </a:r>
            <a:endParaRPr lang="en-US" sz="7200" dirty="0">
              <a:latin typeface="Lato Light"/>
              <a:cs typeface="Lato Light"/>
            </a:endParaRPr>
          </a:p>
        </p:txBody>
      </p:sp>
      <p:sp>
        <p:nvSpPr>
          <p:cNvPr id="25" name="TextBox 24"/>
          <p:cNvSpPr txBox="1"/>
          <p:nvPr/>
        </p:nvSpPr>
        <p:spPr>
          <a:xfrm>
            <a:off x="17160380" y="9675251"/>
            <a:ext cx="4556591" cy="1902059"/>
          </a:xfrm>
          <a:prstGeom prst="rect">
            <a:avLst/>
          </a:prstGeom>
          <a:noFill/>
        </p:spPr>
        <p:txBody>
          <a:bodyPr wrap="square" rtlCol="0">
            <a:spAutoFit/>
          </a:bodyPr>
          <a:lstStyle/>
          <a:p>
            <a:pPr algn="ctr">
              <a:lnSpc>
                <a:spcPct val="80000"/>
              </a:lnSpc>
            </a:pPr>
            <a:r>
              <a:rPr lang="en-US" sz="7200" dirty="0" smtClean="0">
                <a:latin typeface="Lato Black"/>
                <a:cs typeface="Lato Black"/>
              </a:rPr>
              <a:t>Creative</a:t>
            </a:r>
          </a:p>
          <a:p>
            <a:pPr algn="ctr">
              <a:lnSpc>
                <a:spcPct val="80000"/>
              </a:lnSpc>
            </a:pPr>
            <a:r>
              <a:rPr lang="en-US" sz="7200" dirty="0" smtClean="0">
                <a:latin typeface="Lato Light"/>
                <a:cs typeface="Lato Light"/>
              </a:rPr>
              <a:t>Design</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70936593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16423902" y="1305856"/>
            <a:ext cx="623454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Project for a</a:t>
            </a:r>
            <a:endParaRPr lang="en-US" sz="4800" dirty="0">
              <a:solidFill>
                <a:schemeClr val="tx2"/>
              </a:solidFill>
              <a:latin typeface="Arvo"/>
              <a:cs typeface="Arvo"/>
            </a:endParaRPr>
          </a:p>
          <a:p>
            <a:pPr>
              <a:lnSpc>
                <a:spcPct val="110000"/>
              </a:lnSpc>
            </a:pPr>
            <a:r>
              <a:rPr lang="en-US" sz="4800" dirty="0" smtClean="0">
                <a:solidFill>
                  <a:schemeClr val="tx2"/>
                </a:solidFill>
                <a:latin typeface="Arvo"/>
                <a:cs typeface="Arvo"/>
              </a:rPr>
              <a:t>Company in NYC</a:t>
            </a:r>
          </a:p>
        </p:txBody>
      </p:sp>
      <p:sp>
        <p:nvSpPr>
          <p:cNvPr id="28" name="Subtitle 2"/>
          <p:cNvSpPr txBox="1">
            <a:spLocks/>
          </p:cNvSpPr>
          <p:nvPr/>
        </p:nvSpPr>
        <p:spPr>
          <a:xfrm>
            <a:off x="16433251" y="3182563"/>
            <a:ext cx="6362482" cy="7651289"/>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a:p>
            <a:pPr>
              <a:lnSpc>
                <a:spcPct val="140000"/>
              </a:lnSpc>
            </a:pPr>
            <a:r>
              <a:rPr lang="en-US" sz="2800" dirty="0"/>
              <a:t>A company is an association or collection of individuals, whether natural persons, legal persons, or a mixture of both. Company </a:t>
            </a:r>
            <a:r>
              <a:rPr lang="en-US" sz="2800" dirty="0" smtClean="0"/>
              <a:t>members</a:t>
            </a:r>
            <a:endParaRPr lang="en-US" sz="2800" dirty="0"/>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7915143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Subtitle 2"/>
          <p:cNvSpPr txBox="1">
            <a:spLocks/>
          </p:cNvSpPr>
          <p:nvPr/>
        </p:nvSpPr>
        <p:spPr>
          <a:xfrm>
            <a:off x="1453974" y="3182563"/>
            <a:ext cx="6362482" cy="7651289"/>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a:p>
            <a:pPr>
              <a:lnSpc>
                <a:spcPct val="140000"/>
              </a:lnSpc>
            </a:pPr>
            <a:r>
              <a:rPr lang="en-US" sz="2800" dirty="0"/>
              <a:t>A company is an association or collection of individuals, whether natural persons, legal persons, or a mixture of both. Company </a:t>
            </a:r>
            <a:r>
              <a:rPr lang="en-US" sz="2800" dirty="0" smtClean="0"/>
              <a:t>members</a:t>
            </a:r>
            <a:endParaRPr lang="en-US" sz="2800" dirty="0"/>
          </a:p>
        </p:txBody>
      </p:sp>
      <p:sp>
        <p:nvSpPr>
          <p:cNvPr id="18" name="TextBox 17"/>
          <p:cNvSpPr txBox="1"/>
          <p:nvPr/>
        </p:nvSpPr>
        <p:spPr>
          <a:xfrm>
            <a:off x="7879563" y="956606"/>
            <a:ext cx="861866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What Our clients are saying</a:t>
            </a:r>
          </a:p>
        </p:txBody>
      </p:sp>
      <p:sp>
        <p:nvSpPr>
          <p:cNvPr id="19" name="Rectangle 1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TextBox 1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 name="Picture Placeholder 1"/>
          <p:cNvSpPr>
            <a:spLocks noGrp="1"/>
          </p:cNvSpPr>
          <p:nvPr>
            <p:ph type="pic" sz="quarter" idx="14"/>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227702344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tangle 88"/>
          <p:cNvSpPr/>
          <p:nvPr/>
        </p:nvSpPr>
        <p:spPr>
          <a:xfrm>
            <a:off x="-3176" y="4572000"/>
            <a:ext cx="24418092" cy="4572000"/>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90" name="TextBox 89"/>
          <p:cNvSpPr txBox="1"/>
          <p:nvPr/>
        </p:nvSpPr>
        <p:spPr>
          <a:xfrm>
            <a:off x="4073576" y="5733917"/>
            <a:ext cx="14671617"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Our Latest Projects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28"/>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33"/>
          </p:nvPr>
        </p:nvSpPr>
        <p:spPr/>
      </p:sp>
      <p:sp>
        <p:nvSpPr>
          <p:cNvPr id="7" name="Picture Placeholder 6"/>
          <p:cNvSpPr>
            <a:spLocks noGrp="1"/>
          </p:cNvSpPr>
          <p:nvPr>
            <p:ph type="pic" sz="quarter" idx="18"/>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2"/>
          </p:nvPr>
        </p:nvSpPr>
        <p:spPr/>
      </p:sp>
      <p:sp>
        <p:nvSpPr>
          <p:cNvPr id="10" name="Picture Placeholder 9"/>
          <p:cNvSpPr>
            <a:spLocks noGrp="1"/>
          </p:cNvSpPr>
          <p:nvPr>
            <p:ph type="pic" sz="quarter" idx="31"/>
          </p:nvPr>
        </p:nvSpPr>
        <p:spPr/>
      </p:sp>
      <p:sp>
        <p:nvSpPr>
          <p:cNvPr id="11" name="Picture Placeholder 10"/>
          <p:cNvSpPr>
            <a:spLocks noGrp="1"/>
          </p:cNvSpPr>
          <p:nvPr>
            <p:ph type="pic" sz="quarter" idx="27"/>
          </p:nvPr>
        </p:nvSpPr>
        <p:spPr/>
      </p:sp>
      <p:sp>
        <p:nvSpPr>
          <p:cNvPr id="12" name="Picture Placeholder 11"/>
          <p:cNvSpPr>
            <a:spLocks noGrp="1"/>
          </p:cNvSpPr>
          <p:nvPr>
            <p:ph type="pic" sz="quarter" idx="32"/>
          </p:nvPr>
        </p:nvSpPr>
        <p:spPr/>
      </p:sp>
      <p:sp>
        <p:nvSpPr>
          <p:cNvPr id="13" name="Picture Placeholder 12"/>
          <p:cNvSpPr>
            <a:spLocks noGrp="1"/>
          </p:cNvSpPr>
          <p:nvPr>
            <p:ph type="pic" sz="quarter" idx="21"/>
          </p:nvPr>
        </p:nvSpPr>
        <p:spPr/>
      </p:sp>
      <p:sp>
        <p:nvSpPr>
          <p:cNvPr id="14" name="Picture Placeholder 13"/>
          <p:cNvSpPr>
            <a:spLocks noGrp="1"/>
          </p:cNvSpPr>
          <p:nvPr>
            <p:ph type="pic" sz="quarter" idx="30"/>
          </p:nvPr>
        </p:nvSpPr>
        <p:spPr/>
      </p:sp>
      <p:sp>
        <p:nvSpPr>
          <p:cNvPr id="15" name="Picture Placeholder 14"/>
          <p:cNvSpPr>
            <a:spLocks noGrp="1"/>
          </p:cNvSpPr>
          <p:nvPr>
            <p:ph type="pic" sz="quarter" idx="29"/>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7"/>
          </p:nvPr>
        </p:nvSpPr>
        <p:spPr/>
      </p:sp>
      <p:sp>
        <p:nvSpPr>
          <p:cNvPr id="18" name="Picture Placeholder 17"/>
          <p:cNvSpPr>
            <a:spLocks noGrp="1"/>
          </p:cNvSpPr>
          <p:nvPr>
            <p:ph type="pic" sz="quarter" idx="23"/>
          </p:nvPr>
        </p:nvSpPr>
        <p:spPr/>
      </p:sp>
      <p:sp>
        <p:nvSpPr>
          <p:cNvPr id="19" name="Picture Placeholder 18"/>
          <p:cNvSpPr>
            <a:spLocks noGrp="1"/>
          </p:cNvSpPr>
          <p:nvPr>
            <p:ph type="pic" sz="quarter" idx="26"/>
          </p:nvPr>
        </p:nvSpPr>
        <p:spPr/>
      </p:sp>
    </p:spTree>
    <p:extLst>
      <p:ext uri="{BB962C8B-B14F-4D97-AF65-F5344CB8AC3E}">
        <p14:creationId xmlns:p14="http://schemas.microsoft.com/office/powerpoint/2010/main" val="253569209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p:cNvSpPr/>
          <p:nvPr/>
        </p:nvSpPr>
        <p:spPr>
          <a:xfrm>
            <a:off x="-3176" y="0"/>
            <a:ext cx="24380826" cy="8540397"/>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20" name="Picture 19" descr="green.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42786" y="3339509"/>
            <a:ext cx="4852276" cy="8784220"/>
          </a:xfrm>
          <a:prstGeom prst="rect">
            <a:avLst/>
          </a:prstGeom>
        </p:spPr>
      </p:pic>
      <p:pic>
        <p:nvPicPr>
          <p:cNvPr id="15" name="Picture 14" descr="whi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28318" y="3339509"/>
            <a:ext cx="4852276" cy="8784220"/>
          </a:xfrm>
          <a:prstGeom prst="rect">
            <a:avLst/>
          </a:prstGeom>
        </p:spPr>
      </p:pic>
      <p:sp>
        <p:nvSpPr>
          <p:cNvPr id="19" name="TextBox 18"/>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chemeClr val="bg1"/>
                </a:solidFill>
                <a:latin typeface="Arvo"/>
                <a:cs typeface="Arvo"/>
              </a:rPr>
              <a:t>Apps we made recently</a:t>
            </a:r>
          </a:p>
        </p:txBody>
      </p:sp>
      <p:sp>
        <p:nvSpPr>
          <p:cNvPr id="23" name="Rectangle 2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bg1"/>
              </a:solidFill>
            </a:endParaRPr>
          </a:p>
        </p:txBody>
      </p:sp>
      <p:sp>
        <p:nvSpPr>
          <p:cNvPr id="24" name="TextBox 2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chemeClr val="bg1"/>
                </a:solidFill>
                <a:latin typeface="Lato Light"/>
                <a:cs typeface="Lato Light"/>
              </a:rPr>
              <a:t>Write here a great subtitle</a:t>
            </a:r>
          </a:p>
        </p:txBody>
      </p:sp>
      <p:pic>
        <p:nvPicPr>
          <p:cNvPr id="11" name="Picture 10" descr="blue.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685443" y="3192156"/>
            <a:ext cx="5015068" cy="9078926"/>
          </a:xfrm>
          <a:prstGeom prst="rect">
            <a:avLst/>
          </a:prstGeom>
        </p:spPr>
      </p:pic>
      <p:sp>
        <p:nvSpPr>
          <p:cNvPr id="41" name="Oval 40"/>
          <p:cNvSpPr/>
          <p:nvPr/>
        </p:nvSpPr>
        <p:spPr>
          <a:xfrm>
            <a:off x="18547199" y="3315595"/>
            <a:ext cx="1437559" cy="143812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44" name="Freeform 131"/>
          <p:cNvSpPr>
            <a:spLocks noChangeAspect="1" noEditPoints="1"/>
          </p:cNvSpPr>
          <p:nvPr/>
        </p:nvSpPr>
        <p:spPr bwMode="auto">
          <a:xfrm>
            <a:off x="18933304" y="3666825"/>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latin typeface="Lato Light"/>
              <a:cs typeface="Lato Light"/>
            </a:endParaRPr>
          </a:p>
        </p:txBody>
      </p:sp>
      <p:sp>
        <p:nvSpPr>
          <p:cNvPr id="47" name="TextBox 46"/>
          <p:cNvSpPr txBox="1"/>
          <p:nvPr/>
        </p:nvSpPr>
        <p:spPr>
          <a:xfrm>
            <a:off x="20090204" y="3070909"/>
            <a:ext cx="3832676" cy="738674"/>
          </a:xfrm>
          <a:prstGeom prst="rect">
            <a:avLst/>
          </a:prstGeom>
          <a:noFill/>
        </p:spPr>
        <p:txBody>
          <a:bodyPr wrap="square" lIns="182889" tIns="91445" rIns="182889" bIns="91445" rtlCol="0">
            <a:spAutoFit/>
          </a:bodyPr>
          <a:lstStyle/>
          <a:p>
            <a:r>
              <a:rPr lang="id-ID" dirty="0" smtClean="0">
                <a:solidFill>
                  <a:srgbClr val="FFFFFF"/>
                </a:solidFill>
                <a:latin typeface="Lato Light"/>
                <a:cs typeface="Lato Light"/>
              </a:rPr>
              <a:t>Feature name</a:t>
            </a:r>
            <a:endParaRPr lang="id-ID" dirty="0">
              <a:solidFill>
                <a:srgbClr val="FFFFFF"/>
              </a:solidFill>
              <a:latin typeface="Lato Light"/>
              <a:cs typeface="Lato Light"/>
            </a:endParaRPr>
          </a:p>
        </p:txBody>
      </p:sp>
      <p:sp>
        <p:nvSpPr>
          <p:cNvPr id="48" name="Rectangle 47"/>
          <p:cNvSpPr/>
          <p:nvPr/>
        </p:nvSpPr>
        <p:spPr>
          <a:xfrm>
            <a:off x="20090202" y="3771893"/>
            <a:ext cx="3832677" cy="1292672"/>
          </a:xfrm>
          <a:prstGeom prst="rect">
            <a:avLst/>
          </a:prstGeom>
        </p:spPr>
        <p:txBody>
          <a:bodyPr wrap="square" lIns="182889" tIns="91445" rIns="182889" bIns="91445">
            <a:spAutoFit/>
          </a:bodyPr>
          <a:lstStyle/>
          <a:p>
            <a:r>
              <a:rPr lang="en-US" sz="2400" dirty="0" smtClean="0">
                <a:solidFill>
                  <a:srgbClr val="FFFFFF"/>
                </a:solidFill>
                <a:latin typeface="Lato Light"/>
                <a:cs typeface="Lato Light"/>
              </a:rPr>
              <a:t>Write here something interesting about this awesome feature</a:t>
            </a:r>
            <a:endParaRPr lang="en-US" sz="2400" dirty="0">
              <a:solidFill>
                <a:srgbClr val="FFFFFF"/>
              </a:solidFill>
              <a:latin typeface="Lato Light"/>
              <a:cs typeface="Lato Light"/>
            </a:endParaRPr>
          </a:p>
        </p:txBody>
      </p:sp>
      <p:sp>
        <p:nvSpPr>
          <p:cNvPr id="61" name="Oval 60"/>
          <p:cNvSpPr/>
          <p:nvPr/>
        </p:nvSpPr>
        <p:spPr>
          <a:xfrm>
            <a:off x="18547199" y="5873523"/>
            <a:ext cx="1437559" cy="143812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63" name="TextBox 62"/>
          <p:cNvSpPr txBox="1"/>
          <p:nvPr/>
        </p:nvSpPr>
        <p:spPr>
          <a:xfrm>
            <a:off x="20090204" y="5628837"/>
            <a:ext cx="3832676" cy="738674"/>
          </a:xfrm>
          <a:prstGeom prst="rect">
            <a:avLst/>
          </a:prstGeom>
          <a:noFill/>
        </p:spPr>
        <p:txBody>
          <a:bodyPr wrap="square" lIns="182889" tIns="91445" rIns="182889" bIns="91445" rtlCol="0">
            <a:spAutoFit/>
          </a:bodyPr>
          <a:lstStyle/>
          <a:p>
            <a:r>
              <a:rPr lang="id-ID" dirty="0" smtClean="0">
                <a:solidFill>
                  <a:srgbClr val="FFFFFF"/>
                </a:solidFill>
                <a:latin typeface="Lato Light"/>
                <a:cs typeface="Lato Light"/>
              </a:rPr>
              <a:t>Feature name</a:t>
            </a:r>
            <a:endParaRPr lang="id-ID" dirty="0">
              <a:solidFill>
                <a:srgbClr val="FFFFFF"/>
              </a:solidFill>
              <a:latin typeface="Lato Light"/>
              <a:cs typeface="Lato Light"/>
            </a:endParaRPr>
          </a:p>
        </p:txBody>
      </p:sp>
      <p:sp>
        <p:nvSpPr>
          <p:cNvPr id="64" name="Rectangle 63"/>
          <p:cNvSpPr/>
          <p:nvPr/>
        </p:nvSpPr>
        <p:spPr>
          <a:xfrm>
            <a:off x="20090202" y="6329821"/>
            <a:ext cx="3832677" cy="1292672"/>
          </a:xfrm>
          <a:prstGeom prst="rect">
            <a:avLst/>
          </a:prstGeom>
        </p:spPr>
        <p:txBody>
          <a:bodyPr wrap="square" lIns="182889" tIns="91445" rIns="182889" bIns="91445">
            <a:spAutoFit/>
          </a:bodyPr>
          <a:lstStyle/>
          <a:p>
            <a:r>
              <a:rPr lang="en-US" sz="2400" dirty="0" smtClean="0">
                <a:solidFill>
                  <a:srgbClr val="FFFFFF"/>
                </a:solidFill>
                <a:latin typeface="Lato Light"/>
                <a:cs typeface="Lato Light"/>
              </a:rPr>
              <a:t>Write here something interesting about this awesome feature</a:t>
            </a:r>
            <a:endParaRPr lang="en-US" sz="2400" dirty="0">
              <a:solidFill>
                <a:srgbClr val="FFFFFF"/>
              </a:solidFill>
              <a:latin typeface="Lato Light"/>
              <a:cs typeface="Lato Light"/>
            </a:endParaRPr>
          </a:p>
        </p:txBody>
      </p:sp>
      <p:sp>
        <p:nvSpPr>
          <p:cNvPr id="65" name="Freeform 231"/>
          <p:cNvSpPr>
            <a:spLocks noChangeAspect="1" noEditPoints="1"/>
          </p:cNvSpPr>
          <p:nvPr/>
        </p:nvSpPr>
        <p:spPr bwMode="auto">
          <a:xfrm>
            <a:off x="18933304" y="6264610"/>
            <a:ext cx="709678" cy="704088"/>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6" name="Oval 65"/>
          <p:cNvSpPr/>
          <p:nvPr/>
        </p:nvSpPr>
        <p:spPr>
          <a:xfrm>
            <a:off x="4406265" y="3315595"/>
            <a:ext cx="1437559" cy="143812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68" name="TextBox 67"/>
          <p:cNvSpPr txBox="1"/>
          <p:nvPr/>
        </p:nvSpPr>
        <p:spPr>
          <a:xfrm>
            <a:off x="491970" y="3070909"/>
            <a:ext cx="3832676" cy="738674"/>
          </a:xfrm>
          <a:prstGeom prst="rect">
            <a:avLst/>
          </a:prstGeom>
          <a:noFill/>
        </p:spPr>
        <p:txBody>
          <a:bodyPr wrap="square" lIns="182889" tIns="91445" rIns="182889" bIns="91445" rtlCol="0">
            <a:spAutoFit/>
          </a:bodyPr>
          <a:lstStyle/>
          <a:p>
            <a:pPr algn="r"/>
            <a:r>
              <a:rPr lang="id-ID" dirty="0" smtClean="0">
                <a:solidFill>
                  <a:srgbClr val="FFFFFF"/>
                </a:solidFill>
                <a:latin typeface="Lato Light"/>
                <a:cs typeface="Lato Light"/>
              </a:rPr>
              <a:t>Feature name</a:t>
            </a:r>
            <a:endParaRPr lang="id-ID" dirty="0">
              <a:solidFill>
                <a:srgbClr val="FFFFFF"/>
              </a:solidFill>
              <a:latin typeface="Lato Light"/>
              <a:cs typeface="Lato Light"/>
            </a:endParaRPr>
          </a:p>
        </p:txBody>
      </p:sp>
      <p:sp>
        <p:nvSpPr>
          <p:cNvPr id="69" name="Rectangle 68"/>
          <p:cNvSpPr/>
          <p:nvPr/>
        </p:nvSpPr>
        <p:spPr>
          <a:xfrm>
            <a:off x="491968" y="3771893"/>
            <a:ext cx="3832677" cy="1292672"/>
          </a:xfrm>
          <a:prstGeom prst="rect">
            <a:avLst/>
          </a:prstGeom>
        </p:spPr>
        <p:txBody>
          <a:bodyPr wrap="square" lIns="182889" tIns="91445" rIns="182889" bIns="91445">
            <a:spAutoFit/>
          </a:bodyPr>
          <a:lstStyle/>
          <a:p>
            <a:pPr algn="r"/>
            <a:r>
              <a:rPr lang="en-US" sz="2400" dirty="0" smtClean="0">
                <a:solidFill>
                  <a:srgbClr val="FFFFFF"/>
                </a:solidFill>
                <a:latin typeface="Lato Light"/>
                <a:cs typeface="Lato Light"/>
              </a:rPr>
              <a:t>Write here something interesting about this awesome feature</a:t>
            </a:r>
            <a:endParaRPr lang="en-US" sz="2400" dirty="0">
              <a:solidFill>
                <a:srgbClr val="FFFFFF"/>
              </a:solidFill>
              <a:latin typeface="Lato Light"/>
              <a:cs typeface="Lato Light"/>
            </a:endParaRPr>
          </a:p>
        </p:txBody>
      </p:sp>
      <p:sp>
        <p:nvSpPr>
          <p:cNvPr id="70" name="Oval 69"/>
          <p:cNvSpPr/>
          <p:nvPr/>
        </p:nvSpPr>
        <p:spPr>
          <a:xfrm>
            <a:off x="4406265" y="5873523"/>
            <a:ext cx="1437559" cy="143812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71" name="TextBox 70"/>
          <p:cNvSpPr txBox="1"/>
          <p:nvPr/>
        </p:nvSpPr>
        <p:spPr>
          <a:xfrm>
            <a:off x="491970" y="5628837"/>
            <a:ext cx="3832676" cy="738674"/>
          </a:xfrm>
          <a:prstGeom prst="rect">
            <a:avLst/>
          </a:prstGeom>
          <a:noFill/>
        </p:spPr>
        <p:txBody>
          <a:bodyPr wrap="square" lIns="182889" tIns="91445" rIns="182889" bIns="91445" rtlCol="0">
            <a:spAutoFit/>
          </a:bodyPr>
          <a:lstStyle/>
          <a:p>
            <a:pPr algn="r"/>
            <a:r>
              <a:rPr lang="id-ID" dirty="0" smtClean="0">
                <a:solidFill>
                  <a:srgbClr val="FFFFFF"/>
                </a:solidFill>
                <a:latin typeface="Lato Light"/>
                <a:cs typeface="Lato Light"/>
              </a:rPr>
              <a:t>Feature name</a:t>
            </a:r>
            <a:endParaRPr lang="id-ID" dirty="0">
              <a:solidFill>
                <a:srgbClr val="FFFFFF"/>
              </a:solidFill>
              <a:latin typeface="Lato Light"/>
              <a:cs typeface="Lato Light"/>
            </a:endParaRPr>
          </a:p>
        </p:txBody>
      </p:sp>
      <p:sp>
        <p:nvSpPr>
          <p:cNvPr id="72" name="Rectangle 71"/>
          <p:cNvSpPr/>
          <p:nvPr/>
        </p:nvSpPr>
        <p:spPr>
          <a:xfrm>
            <a:off x="491968" y="6329821"/>
            <a:ext cx="3832677" cy="1292672"/>
          </a:xfrm>
          <a:prstGeom prst="rect">
            <a:avLst/>
          </a:prstGeom>
        </p:spPr>
        <p:txBody>
          <a:bodyPr wrap="square" lIns="182889" tIns="91445" rIns="182889" bIns="91445">
            <a:spAutoFit/>
          </a:bodyPr>
          <a:lstStyle/>
          <a:p>
            <a:pPr algn="r"/>
            <a:r>
              <a:rPr lang="en-US" sz="2400" dirty="0" smtClean="0">
                <a:solidFill>
                  <a:srgbClr val="FFFFFF"/>
                </a:solidFill>
                <a:latin typeface="Lato Light"/>
                <a:cs typeface="Lato Light"/>
              </a:rPr>
              <a:t>Write here something interesting about this awesome feature</a:t>
            </a:r>
            <a:endParaRPr lang="en-US" sz="2400" dirty="0">
              <a:solidFill>
                <a:srgbClr val="FFFFFF"/>
              </a:solidFill>
              <a:latin typeface="Lato Light"/>
              <a:cs typeface="Lato Light"/>
            </a:endParaRPr>
          </a:p>
        </p:txBody>
      </p:sp>
      <p:sp>
        <p:nvSpPr>
          <p:cNvPr id="74" name="Freeform 37"/>
          <p:cNvSpPr>
            <a:spLocks noChangeAspect="1"/>
          </p:cNvSpPr>
          <p:nvPr/>
        </p:nvSpPr>
        <p:spPr bwMode="auto">
          <a:xfrm>
            <a:off x="4802387" y="3720756"/>
            <a:ext cx="668267" cy="581891"/>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5" name="Freeform 116"/>
          <p:cNvSpPr>
            <a:spLocks noChangeAspect="1"/>
          </p:cNvSpPr>
          <p:nvPr/>
        </p:nvSpPr>
        <p:spPr bwMode="auto">
          <a:xfrm>
            <a:off x="4757560" y="6217793"/>
            <a:ext cx="747417" cy="704088"/>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7" name="Subtitle 2"/>
          <p:cNvSpPr txBox="1">
            <a:spLocks/>
          </p:cNvSpPr>
          <p:nvPr/>
        </p:nvSpPr>
        <p:spPr>
          <a:xfrm>
            <a:off x="17843555" y="8918187"/>
            <a:ext cx="5089470" cy="2451093"/>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400" dirty="0"/>
              <a:t>A company is an association or collection of individuals, whether natural persons, legal persons, or a mixture of both. </a:t>
            </a:r>
          </a:p>
        </p:txBody>
      </p:sp>
      <p:sp>
        <p:nvSpPr>
          <p:cNvPr id="78" name="Subtitle 2"/>
          <p:cNvSpPr txBox="1">
            <a:spLocks/>
          </p:cNvSpPr>
          <p:nvPr/>
        </p:nvSpPr>
        <p:spPr>
          <a:xfrm>
            <a:off x="1438848" y="8918187"/>
            <a:ext cx="5089470" cy="2451093"/>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r">
              <a:lnSpc>
                <a:spcPct val="140000"/>
              </a:lnSpc>
            </a:pPr>
            <a:r>
              <a:rPr lang="en-US" sz="2400" dirty="0"/>
              <a:t>A company is an association or collection of individuals, whether natural persons, legal persons, or a mixture of both. </a:t>
            </a:r>
          </a:p>
        </p:txBody>
      </p:sp>
      <p:sp>
        <p:nvSpPr>
          <p:cNvPr id="2" name="Picture Placeholder 1"/>
          <p:cNvSpPr>
            <a:spLocks noGrp="1"/>
          </p:cNvSpPr>
          <p:nvPr>
            <p:ph type="pic" sz="quarter" idx="15"/>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69074850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5400000">
            <a:off x="8712458" y="3591666"/>
            <a:ext cx="6949561" cy="10299208"/>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26" name="TextBox 25"/>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Apps we made recently</a:t>
            </a:r>
          </a:p>
        </p:txBody>
      </p:sp>
      <p:sp>
        <p:nvSpPr>
          <p:cNvPr id="27" name="Rectangle 26"/>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TextBox 2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9" name="TextBox 28"/>
          <p:cNvSpPr txBox="1"/>
          <p:nvPr/>
        </p:nvSpPr>
        <p:spPr>
          <a:xfrm>
            <a:off x="1721709" y="2748216"/>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
        <p:nvSpPr>
          <p:cNvPr id="38" name="Oval 37"/>
          <p:cNvSpPr/>
          <p:nvPr/>
        </p:nvSpPr>
        <p:spPr>
          <a:xfrm>
            <a:off x="17792093" y="6551823"/>
            <a:ext cx="1437559" cy="1438122"/>
          </a:xfrm>
          <a:prstGeom prst="ellipse">
            <a:avLst/>
          </a:prstGeom>
          <a:solidFill>
            <a:schemeClr val="accent3"/>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39" name="Freeform 131"/>
          <p:cNvSpPr>
            <a:spLocks noChangeAspect="1" noEditPoints="1"/>
          </p:cNvSpPr>
          <p:nvPr/>
        </p:nvSpPr>
        <p:spPr bwMode="auto">
          <a:xfrm>
            <a:off x="18178198" y="6903053"/>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latin typeface="Lato Light"/>
              <a:cs typeface="Lato Light"/>
            </a:endParaRPr>
          </a:p>
        </p:txBody>
      </p:sp>
      <p:sp>
        <p:nvSpPr>
          <p:cNvPr id="40" name="TextBox 39"/>
          <p:cNvSpPr txBox="1"/>
          <p:nvPr/>
        </p:nvSpPr>
        <p:spPr>
          <a:xfrm>
            <a:off x="19335098" y="6307137"/>
            <a:ext cx="3832676" cy="738674"/>
          </a:xfrm>
          <a:prstGeom prst="rect">
            <a:avLst/>
          </a:prstGeom>
          <a:noFill/>
        </p:spPr>
        <p:txBody>
          <a:bodyPr wrap="square" lIns="182889" tIns="91445" rIns="182889" bIns="91445" rtlCol="0">
            <a:spAutoFit/>
          </a:bodyPr>
          <a:lstStyle/>
          <a:p>
            <a:r>
              <a:rPr lang="id-ID" dirty="0" smtClean="0">
                <a:latin typeface="Lato Light"/>
                <a:cs typeface="Lato Light"/>
              </a:rPr>
              <a:t>Feature name</a:t>
            </a:r>
            <a:endParaRPr lang="id-ID" dirty="0">
              <a:latin typeface="Lato Light"/>
              <a:cs typeface="Lato Light"/>
            </a:endParaRPr>
          </a:p>
        </p:txBody>
      </p:sp>
      <p:sp>
        <p:nvSpPr>
          <p:cNvPr id="41" name="Rectangle 40"/>
          <p:cNvSpPr/>
          <p:nvPr/>
        </p:nvSpPr>
        <p:spPr>
          <a:xfrm>
            <a:off x="19335096" y="7008121"/>
            <a:ext cx="3832677" cy="1292672"/>
          </a:xfrm>
          <a:prstGeom prst="rect">
            <a:avLst/>
          </a:prstGeom>
        </p:spPr>
        <p:txBody>
          <a:bodyPr wrap="square" lIns="182889" tIns="91445" rIns="182889" bIns="91445">
            <a:spAutoFit/>
          </a:bodyPr>
          <a:lstStyle/>
          <a:p>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42" name="Oval 41"/>
          <p:cNvSpPr/>
          <p:nvPr/>
        </p:nvSpPr>
        <p:spPr>
          <a:xfrm>
            <a:off x="17792093" y="9109751"/>
            <a:ext cx="1437559" cy="1438122"/>
          </a:xfrm>
          <a:prstGeom prst="ellipse">
            <a:avLst/>
          </a:prstGeom>
          <a:solidFill>
            <a:schemeClr val="accent4"/>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43" name="TextBox 42"/>
          <p:cNvSpPr txBox="1"/>
          <p:nvPr/>
        </p:nvSpPr>
        <p:spPr>
          <a:xfrm>
            <a:off x="19335098" y="8865065"/>
            <a:ext cx="3832676" cy="738674"/>
          </a:xfrm>
          <a:prstGeom prst="rect">
            <a:avLst/>
          </a:prstGeom>
          <a:noFill/>
        </p:spPr>
        <p:txBody>
          <a:bodyPr wrap="square" lIns="182889" tIns="91445" rIns="182889" bIns="91445" rtlCol="0">
            <a:spAutoFit/>
          </a:bodyPr>
          <a:lstStyle/>
          <a:p>
            <a:r>
              <a:rPr lang="id-ID" dirty="0" smtClean="0">
                <a:latin typeface="Lato Light"/>
                <a:cs typeface="Lato Light"/>
              </a:rPr>
              <a:t>Feature name</a:t>
            </a:r>
            <a:endParaRPr lang="id-ID" dirty="0">
              <a:latin typeface="Lato Light"/>
              <a:cs typeface="Lato Light"/>
            </a:endParaRPr>
          </a:p>
        </p:txBody>
      </p:sp>
      <p:sp>
        <p:nvSpPr>
          <p:cNvPr id="44" name="Rectangle 43"/>
          <p:cNvSpPr/>
          <p:nvPr/>
        </p:nvSpPr>
        <p:spPr>
          <a:xfrm>
            <a:off x="19335096" y="9566049"/>
            <a:ext cx="3832677" cy="1292672"/>
          </a:xfrm>
          <a:prstGeom prst="rect">
            <a:avLst/>
          </a:prstGeom>
        </p:spPr>
        <p:txBody>
          <a:bodyPr wrap="square" lIns="182889" tIns="91445" rIns="182889" bIns="91445">
            <a:spAutoFit/>
          </a:bodyPr>
          <a:lstStyle/>
          <a:p>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45" name="Freeform 231"/>
          <p:cNvSpPr>
            <a:spLocks noChangeAspect="1" noEditPoints="1"/>
          </p:cNvSpPr>
          <p:nvPr/>
        </p:nvSpPr>
        <p:spPr bwMode="auto">
          <a:xfrm>
            <a:off x="18178198" y="9500838"/>
            <a:ext cx="709678" cy="704088"/>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6" name="Oval 45"/>
          <p:cNvSpPr/>
          <p:nvPr/>
        </p:nvSpPr>
        <p:spPr>
          <a:xfrm>
            <a:off x="5161371" y="6551823"/>
            <a:ext cx="1437559" cy="1438122"/>
          </a:xfrm>
          <a:prstGeom prst="ellipse">
            <a:avLst/>
          </a:prstGeom>
          <a:solidFill>
            <a:schemeClr val="accent1"/>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47" name="TextBox 46"/>
          <p:cNvSpPr txBox="1"/>
          <p:nvPr/>
        </p:nvSpPr>
        <p:spPr>
          <a:xfrm>
            <a:off x="1247076" y="6307137"/>
            <a:ext cx="3832676" cy="738674"/>
          </a:xfrm>
          <a:prstGeom prst="rect">
            <a:avLst/>
          </a:prstGeom>
          <a:noFill/>
        </p:spPr>
        <p:txBody>
          <a:bodyPr wrap="square" lIns="182889" tIns="91445" rIns="182889" bIns="91445" rtlCol="0">
            <a:spAutoFit/>
          </a:bodyPr>
          <a:lstStyle/>
          <a:p>
            <a:pPr algn="r"/>
            <a:r>
              <a:rPr lang="id-ID" dirty="0" smtClean="0">
                <a:latin typeface="Lato Light"/>
                <a:cs typeface="Lato Light"/>
              </a:rPr>
              <a:t>Feature name</a:t>
            </a:r>
            <a:endParaRPr lang="id-ID" dirty="0">
              <a:latin typeface="Lato Light"/>
              <a:cs typeface="Lato Light"/>
            </a:endParaRPr>
          </a:p>
        </p:txBody>
      </p:sp>
      <p:sp>
        <p:nvSpPr>
          <p:cNvPr id="48" name="Rectangle 47"/>
          <p:cNvSpPr/>
          <p:nvPr/>
        </p:nvSpPr>
        <p:spPr>
          <a:xfrm>
            <a:off x="1247074" y="7008121"/>
            <a:ext cx="3832677" cy="1292672"/>
          </a:xfrm>
          <a:prstGeom prst="rect">
            <a:avLst/>
          </a:prstGeom>
        </p:spPr>
        <p:txBody>
          <a:bodyPr wrap="square" lIns="182889" tIns="91445" rIns="182889" bIns="91445">
            <a:spAutoFit/>
          </a:bodyPr>
          <a:lstStyle/>
          <a:p>
            <a:pPr algn="r"/>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49" name="Oval 48"/>
          <p:cNvSpPr/>
          <p:nvPr/>
        </p:nvSpPr>
        <p:spPr>
          <a:xfrm>
            <a:off x="5161371" y="9109751"/>
            <a:ext cx="1437559" cy="1438122"/>
          </a:xfrm>
          <a:prstGeom prst="ellipse">
            <a:avLst/>
          </a:prstGeom>
          <a:solidFill>
            <a:schemeClr val="accent2"/>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50" name="TextBox 49"/>
          <p:cNvSpPr txBox="1"/>
          <p:nvPr/>
        </p:nvSpPr>
        <p:spPr>
          <a:xfrm>
            <a:off x="1247076" y="8865065"/>
            <a:ext cx="3832676" cy="738674"/>
          </a:xfrm>
          <a:prstGeom prst="rect">
            <a:avLst/>
          </a:prstGeom>
          <a:noFill/>
        </p:spPr>
        <p:txBody>
          <a:bodyPr wrap="square" lIns="182889" tIns="91445" rIns="182889" bIns="91445" rtlCol="0">
            <a:spAutoFit/>
          </a:bodyPr>
          <a:lstStyle/>
          <a:p>
            <a:pPr algn="r"/>
            <a:r>
              <a:rPr lang="id-ID" dirty="0" smtClean="0">
                <a:latin typeface="Lato Light"/>
                <a:cs typeface="Lato Light"/>
              </a:rPr>
              <a:t>Feature name</a:t>
            </a:r>
            <a:endParaRPr lang="id-ID" dirty="0">
              <a:latin typeface="Lato Light"/>
              <a:cs typeface="Lato Light"/>
            </a:endParaRPr>
          </a:p>
        </p:txBody>
      </p:sp>
      <p:sp>
        <p:nvSpPr>
          <p:cNvPr id="51" name="Rectangle 50"/>
          <p:cNvSpPr/>
          <p:nvPr/>
        </p:nvSpPr>
        <p:spPr>
          <a:xfrm>
            <a:off x="1247074" y="9566049"/>
            <a:ext cx="3832677" cy="1292672"/>
          </a:xfrm>
          <a:prstGeom prst="rect">
            <a:avLst/>
          </a:prstGeom>
        </p:spPr>
        <p:txBody>
          <a:bodyPr wrap="square" lIns="182889" tIns="91445" rIns="182889" bIns="91445">
            <a:spAutoFit/>
          </a:bodyPr>
          <a:lstStyle/>
          <a:p>
            <a:pPr algn="r"/>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57" name="Freeform 37"/>
          <p:cNvSpPr>
            <a:spLocks noChangeAspect="1"/>
          </p:cNvSpPr>
          <p:nvPr/>
        </p:nvSpPr>
        <p:spPr bwMode="auto">
          <a:xfrm>
            <a:off x="5557493" y="6956984"/>
            <a:ext cx="668267" cy="581891"/>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 name="Freeform 116"/>
          <p:cNvSpPr>
            <a:spLocks noChangeAspect="1"/>
          </p:cNvSpPr>
          <p:nvPr/>
        </p:nvSpPr>
        <p:spPr bwMode="auto">
          <a:xfrm>
            <a:off x="5512666" y="9454021"/>
            <a:ext cx="747417" cy="704088"/>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515849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16200000">
            <a:off x="-141821" y="-1229202"/>
            <a:ext cx="10901090" cy="16155353"/>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lvl="0" defTabSz="584200">
                  <a:defRPr sz="4000">
                    <a:solidFill>
                      <a:srgbClr val="FFFFFF"/>
                    </a:solidFill>
                    <a:effectLst>
                      <a:outerShdw blurRad="38100" dist="12700" dir="5400000" rotWithShape="0">
                        <a:srgbClr val="000000">
                          <a:alpha val="50000"/>
                        </a:srgbClr>
                      </a:outerShdw>
                    </a:effectLst>
                  </a:defRPr>
                </a:pPr>
                <a:endParaRPr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28" name="Subtitle 2"/>
          <p:cNvSpPr txBox="1">
            <a:spLocks/>
          </p:cNvSpPr>
          <p:nvPr/>
        </p:nvSpPr>
        <p:spPr>
          <a:xfrm>
            <a:off x="13910593" y="2112626"/>
            <a:ext cx="8644880" cy="3775357"/>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9" name="Subtitle 2"/>
          <p:cNvSpPr txBox="1">
            <a:spLocks/>
          </p:cNvSpPr>
          <p:nvPr/>
        </p:nvSpPr>
        <p:spPr>
          <a:xfrm>
            <a:off x="13910593" y="6232848"/>
            <a:ext cx="8644880" cy="3775357"/>
          </a:xfrm>
          <a:prstGeom prst="rect">
            <a:avLst/>
          </a:prstGeom>
        </p:spPr>
        <p:txBody>
          <a:bodyPr vert="horz" wrap="square" lIns="182843" tIns="91422" rIns="182843" bIns="91422"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30" name="Rounded Rectangle 29"/>
          <p:cNvSpPr/>
          <p:nvPr/>
        </p:nvSpPr>
        <p:spPr>
          <a:xfrm>
            <a:off x="14165433" y="10420069"/>
            <a:ext cx="4428398" cy="815989"/>
          </a:xfrm>
          <a:prstGeom prst="roundRect">
            <a:avLst>
              <a:gd name="adj" fmla="val 50000"/>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800" dirty="0" smtClean="0">
                <a:latin typeface="Lato Light"/>
                <a:cs typeface="Lato Light"/>
              </a:rPr>
              <a:t>CLICK HERE</a:t>
            </a:r>
            <a:endParaRPr lang="en-US" sz="2800" dirty="0">
              <a:latin typeface="Lato Light"/>
              <a:cs typeface="Lato Light"/>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5437027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7048668" y="2032965"/>
            <a:ext cx="10312036" cy="8876331"/>
            <a:chOff x="2323609" y="594889"/>
            <a:chExt cx="4515737" cy="3886016"/>
          </a:xfrm>
        </p:grpSpPr>
        <p:pic>
          <p:nvPicPr>
            <p:cNvPr id="36" name="Picture 35"/>
            <p:cNvPicPr>
              <a:picLocks noChangeAspect="1"/>
            </p:cNvPicPr>
            <p:nvPr/>
          </p:nvPicPr>
          <p:blipFill rotWithShape="1">
            <a:blip r:embed="rId2"/>
            <a:srcRect l="4792" r="4792"/>
            <a:stretch/>
          </p:blipFill>
          <p:spPr>
            <a:xfrm>
              <a:off x="2323609" y="594889"/>
              <a:ext cx="4515737" cy="3886016"/>
            </a:xfrm>
            <a:prstGeom prst="rect">
              <a:avLst/>
            </a:prstGeom>
          </p:spPr>
        </p:pic>
        <p:sp>
          <p:nvSpPr>
            <p:cNvPr id="37" name="Rectangle 36"/>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1" name="TextBox 20"/>
          <p:cNvSpPr txBox="1"/>
          <p:nvPr/>
        </p:nvSpPr>
        <p:spPr>
          <a:xfrm>
            <a:off x="8610143" y="956606"/>
            <a:ext cx="7157428"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Apps we made recently</a:t>
            </a:r>
          </a:p>
        </p:txBody>
      </p:sp>
      <p:sp>
        <p:nvSpPr>
          <p:cNvPr id="22" name="Rectangle 21"/>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4" name="TextBox 23"/>
          <p:cNvSpPr txBox="1"/>
          <p:nvPr/>
        </p:nvSpPr>
        <p:spPr>
          <a:xfrm>
            <a:off x="1721709" y="9872858"/>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
        <p:nvSpPr>
          <p:cNvPr id="26" name="Oval 25"/>
          <p:cNvSpPr/>
          <p:nvPr/>
        </p:nvSpPr>
        <p:spPr>
          <a:xfrm>
            <a:off x="17105633" y="3709226"/>
            <a:ext cx="1437559" cy="1438122"/>
          </a:xfrm>
          <a:prstGeom prst="ellipse">
            <a:avLst/>
          </a:prstGeom>
          <a:solidFill>
            <a:schemeClr val="accent3"/>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27" name="Freeform 131"/>
          <p:cNvSpPr>
            <a:spLocks noChangeAspect="1" noEditPoints="1"/>
          </p:cNvSpPr>
          <p:nvPr/>
        </p:nvSpPr>
        <p:spPr bwMode="auto">
          <a:xfrm>
            <a:off x="17491738" y="4060456"/>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latin typeface="Lato Light"/>
              <a:cs typeface="Lato Light"/>
            </a:endParaRPr>
          </a:p>
        </p:txBody>
      </p:sp>
      <p:sp>
        <p:nvSpPr>
          <p:cNvPr id="28" name="TextBox 27"/>
          <p:cNvSpPr txBox="1"/>
          <p:nvPr/>
        </p:nvSpPr>
        <p:spPr>
          <a:xfrm>
            <a:off x="18648638" y="3464540"/>
            <a:ext cx="3832676" cy="738674"/>
          </a:xfrm>
          <a:prstGeom prst="rect">
            <a:avLst/>
          </a:prstGeom>
          <a:noFill/>
        </p:spPr>
        <p:txBody>
          <a:bodyPr wrap="square" lIns="182889" tIns="91445" rIns="182889" bIns="91445" rtlCol="0">
            <a:spAutoFit/>
          </a:bodyPr>
          <a:lstStyle/>
          <a:p>
            <a:r>
              <a:rPr lang="id-ID" dirty="0" smtClean="0">
                <a:latin typeface="Lato Light"/>
                <a:cs typeface="Lato Light"/>
              </a:rPr>
              <a:t>Feature name</a:t>
            </a:r>
            <a:endParaRPr lang="id-ID" dirty="0">
              <a:latin typeface="Lato Light"/>
              <a:cs typeface="Lato Light"/>
            </a:endParaRPr>
          </a:p>
        </p:txBody>
      </p:sp>
      <p:sp>
        <p:nvSpPr>
          <p:cNvPr id="29" name="Rectangle 28"/>
          <p:cNvSpPr/>
          <p:nvPr/>
        </p:nvSpPr>
        <p:spPr>
          <a:xfrm>
            <a:off x="18648636" y="4165524"/>
            <a:ext cx="3832677" cy="1292672"/>
          </a:xfrm>
          <a:prstGeom prst="rect">
            <a:avLst/>
          </a:prstGeom>
        </p:spPr>
        <p:txBody>
          <a:bodyPr wrap="square" lIns="182889" tIns="91445" rIns="182889" bIns="91445">
            <a:spAutoFit/>
          </a:bodyPr>
          <a:lstStyle/>
          <a:p>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38" name="Oval 37"/>
          <p:cNvSpPr/>
          <p:nvPr/>
        </p:nvSpPr>
        <p:spPr>
          <a:xfrm>
            <a:off x="17105633" y="6267154"/>
            <a:ext cx="1437559" cy="1438122"/>
          </a:xfrm>
          <a:prstGeom prst="ellipse">
            <a:avLst/>
          </a:prstGeom>
          <a:solidFill>
            <a:schemeClr val="accent4"/>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rgbClr val="FFFFFF"/>
              </a:solidFill>
              <a:latin typeface="Lato Light"/>
              <a:cs typeface="Lato Light"/>
            </a:endParaRPr>
          </a:p>
        </p:txBody>
      </p:sp>
      <p:sp>
        <p:nvSpPr>
          <p:cNvPr id="42" name="TextBox 41"/>
          <p:cNvSpPr txBox="1"/>
          <p:nvPr/>
        </p:nvSpPr>
        <p:spPr>
          <a:xfrm>
            <a:off x="18648638" y="6022468"/>
            <a:ext cx="3832676" cy="738674"/>
          </a:xfrm>
          <a:prstGeom prst="rect">
            <a:avLst/>
          </a:prstGeom>
          <a:noFill/>
        </p:spPr>
        <p:txBody>
          <a:bodyPr wrap="square" lIns="182889" tIns="91445" rIns="182889" bIns="91445" rtlCol="0">
            <a:spAutoFit/>
          </a:bodyPr>
          <a:lstStyle/>
          <a:p>
            <a:r>
              <a:rPr lang="id-ID" dirty="0" smtClean="0">
                <a:latin typeface="Lato Light"/>
                <a:cs typeface="Lato Light"/>
              </a:rPr>
              <a:t>Feature name</a:t>
            </a:r>
            <a:endParaRPr lang="id-ID" dirty="0">
              <a:latin typeface="Lato Light"/>
              <a:cs typeface="Lato Light"/>
            </a:endParaRPr>
          </a:p>
        </p:txBody>
      </p:sp>
      <p:sp>
        <p:nvSpPr>
          <p:cNvPr id="47" name="Rectangle 46"/>
          <p:cNvSpPr/>
          <p:nvPr/>
        </p:nvSpPr>
        <p:spPr>
          <a:xfrm>
            <a:off x="18648636" y="6723452"/>
            <a:ext cx="3832677" cy="1292672"/>
          </a:xfrm>
          <a:prstGeom prst="rect">
            <a:avLst/>
          </a:prstGeom>
        </p:spPr>
        <p:txBody>
          <a:bodyPr wrap="square" lIns="182889" tIns="91445" rIns="182889" bIns="91445">
            <a:spAutoFit/>
          </a:bodyPr>
          <a:lstStyle/>
          <a:p>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48" name="Freeform 231"/>
          <p:cNvSpPr>
            <a:spLocks noChangeAspect="1" noEditPoints="1"/>
          </p:cNvSpPr>
          <p:nvPr/>
        </p:nvSpPr>
        <p:spPr bwMode="auto">
          <a:xfrm>
            <a:off x="17491738" y="6658241"/>
            <a:ext cx="709678" cy="704088"/>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w="9525">
            <a:solidFill>
              <a:srgbClr val="000000"/>
            </a:solidFill>
            <a:round/>
            <a:headEnd/>
            <a:tailEnd/>
          </a:ln>
          <a:extLst/>
        </p:spPr>
        <p:txBody>
          <a:bodyPr/>
          <a:lstStyle/>
          <a:p>
            <a:endParaRPr lang="en-US"/>
          </a:p>
        </p:txBody>
      </p:sp>
      <p:sp>
        <p:nvSpPr>
          <p:cNvPr id="49" name="Oval 48"/>
          <p:cNvSpPr/>
          <p:nvPr/>
        </p:nvSpPr>
        <p:spPr>
          <a:xfrm>
            <a:off x="5984279" y="3709226"/>
            <a:ext cx="1437559" cy="1438122"/>
          </a:xfrm>
          <a:prstGeom prst="ellipse">
            <a:avLst/>
          </a:prstGeom>
          <a:solidFill>
            <a:schemeClr val="accent1"/>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50" name="TextBox 49"/>
          <p:cNvSpPr txBox="1"/>
          <p:nvPr/>
        </p:nvSpPr>
        <p:spPr>
          <a:xfrm>
            <a:off x="2069984" y="3464540"/>
            <a:ext cx="3832676" cy="738674"/>
          </a:xfrm>
          <a:prstGeom prst="rect">
            <a:avLst/>
          </a:prstGeom>
          <a:noFill/>
        </p:spPr>
        <p:txBody>
          <a:bodyPr wrap="square" lIns="182889" tIns="91445" rIns="182889" bIns="91445" rtlCol="0">
            <a:spAutoFit/>
          </a:bodyPr>
          <a:lstStyle/>
          <a:p>
            <a:pPr algn="r"/>
            <a:r>
              <a:rPr lang="id-ID" dirty="0" smtClean="0">
                <a:latin typeface="Lato Light"/>
                <a:cs typeface="Lato Light"/>
              </a:rPr>
              <a:t>Feature name</a:t>
            </a:r>
            <a:endParaRPr lang="id-ID" dirty="0">
              <a:latin typeface="Lato Light"/>
              <a:cs typeface="Lato Light"/>
            </a:endParaRPr>
          </a:p>
        </p:txBody>
      </p:sp>
      <p:sp>
        <p:nvSpPr>
          <p:cNvPr id="51" name="Rectangle 50"/>
          <p:cNvSpPr/>
          <p:nvPr/>
        </p:nvSpPr>
        <p:spPr>
          <a:xfrm>
            <a:off x="2069982" y="4165524"/>
            <a:ext cx="3832677" cy="1292672"/>
          </a:xfrm>
          <a:prstGeom prst="rect">
            <a:avLst/>
          </a:prstGeom>
        </p:spPr>
        <p:txBody>
          <a:bodyPr wrap="square" lIns="182889" tIns="91445" rIns="182889" bIns="91445">
            <a:spAutoFit/>
          </a:bodyPr>
          <a:lstStyle/>
          <a:p>
            <a:pPr algn="r"/>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52" name="Oval 51"/>
          <p:cNvSpPr/>
          <p:nvPr/>
        </p:nvSpPr>
        <p:spPr>
          <a:xfrm>
            <a:off x="5984279" y="6267154"/>
            <a:ext cx="1437559" cy="1438122"/>
          </a:xfrm>
          <a:prstGeom prst="ellipse">
            <a:avLst/>
          </a:prstGeom>
          <a:solidFill>
            <a:schemeClr val="accent2"/>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en-US">
              <a:solidFill>
                <a:srgbClr val="FFFFFF"/>
              </a:solidFill>
              <a:latin typeface="Lato Light"/>
              <a:cs typeface="Lato Light"/>
            </a:endParaRPr>
          </a:p>
        </p:txBody>
      </p:sp>
      <p:sp>
        <p:nvSpPr>
          <p:cNvPr id="53" name="TextBox 52"/>
          <p:cNvSpPr txBox="1"/>
          <p:nvPr/>
        </p:nvSpPr>
        <p:spPr>
          <a:xfrm>
            <a:off x="2069984" y="6022468"/>
            <a:ext cx="3832676" cy="738674"/>
          </a:xfrm>
          <a:prstGeom prst="rect">
            <a:avLst/>
          </a:prstGeom>
          <a:noFill/>
        </p:spPr>
        <p:txBody>
          <a:bodyPr wrap="square" lIns="182889" tIns="91445" rIns="182889" bIns="91445" rtlCol="0">
            <a:spAutoFit/>
          </a:bodyPr>
          <a:lstStyle/>
          <a:p>
            <a:pPr algn="r"/>
            <a:r>
              <a:rPr lang="id-ID" dirty="0" smtClean="0">
                <a:latin typeface="Lato Light"/>
                <a:cs typeface="Lato Light"/>
              </a:rPr>
              <a:t>Feature name</a:t>
            </a:r>
            <a:endParaRPr lang="id-ID" dirty="0">
              <a:latin typeface="Lato Light"/>
              <a:cs typeface="Lato Light"/>
            </a:endParaRPr>
          </a:p>
        </p:txBody>
      </p:sp>
      <p:sp>
        <p:nvSpPr>
          <p:cNvPr id="54" name="Rectangle 53"/>
          <p:cNvSpPr/>
          <p:nvPr/>
        </p:nvSpPr>
        <p:spPr>
          <a:xfrm>
            <a:off x="2069982" y="6723452"/>
            <a:ext cx="3832677" cy="1292672"/>
          </a:xfrm>
          <a:prstGeom prst="rect">
            <a:avLst/>
          </a:prstGeom>
        </p:spPr>
        <p:txBody>
          <a:bodyPr wrap="square" lIns="182889" tIns="91445" rIns="182889" bIns="91445">
            <a:spAutoFit/>
          </a:bodyPr>
          <a:lstStyle/>
          <a:p>
            <a:pPr algn="r"/>
            <a:r>
              <a:rPr lang="en-US" sz="2400" dirty="0" smtClean="0">
                <a:latin typeface="Lato Light"/>
                <a:cs typeface="Lato Light"/>
              </a:rPr>
              <a:t>Write here something interesting about this awesome feature</a:t>
            </a:r>
            <a:endParaRPr lang="en-US" sz="2400" dirty="0">
              <a:latin typeface="Lato Light"/>
              <a:cs typeface="Lato Light"/>
            </a:endParaRPr>
          </a:p>
        </p:txBody>
      </p:sp>
      <p:sp>
        <p:nvSpPr>
          <p:cNvPr id="55" name="Freeform 37"/>
          <p:cNvSpPr>
            <a:spLocks noChangeAspect="1"/>
          </p:cNvSpPr>
          <p:nvPr/>
        </p:nvSpPr>
        <p:spPr bwMode="auto">
          <a:xfrm>
            <a:off x="6380401" y="4114387"/>
            <a:ext cx="668267" cy="581891"/>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w="9525">
            <a:solidFill>
              <a:srgbClr val="000000"/>
            </a:solidFill>
            <a:round/>
            <a:headEnd/>
            <a:tailEnd/>
          </a:ln>
          <a:extLst/>
        </p:spPr>
        <p:txBody>
          <a:bodyPr/>
          <a:lstStyle/>
          <a:p>
            <a:endParaRPr lang="en-US"/>
          </a:p>
        </p:txBody>
      </p:sp>
      <p:sp>
        <p:nvSpPr>
          <p:cNvPr id="56" name="Freeform 116"/>
          <p:cNvSpPr>
            <a:spLocks noChangeAspect="1"/>
          </p:cNvSpPr>
          <p:nvPr/>
        </p:nvSpPr>
        <p:spPr bwMode="auto">
          <a:xfrm>
            <a:off x="6335574" y="6611424"/>
            <a:ext cx="747417" cy="704088"/>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w="9525">
            <a:solidFill>
              <a:srgbClr val="000000"/>
            </a:solidFill>
            <a:round/>
            <a:headEnd/>
            <a:tailEnd/>
          </a:ln>
          <a:extLst/>
        </p:spPr>
        <p:txBody>
          <a:bodyPr/>
          <a:lstStyle/>
          <a:p>
            <a:endParaRPr lang="en-US"/>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22819135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0506313"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Our Reports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8513641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iamond 3"/>
          <p:cNvSpPr/>
          <p:nvPr/>
        </p:nvSpPr>
        <p:spPr>
          <a:xfrm>
            <a:off x="8206883" y="3315254"/>
            <a:ext cx="7980905" cy="7980905"/>
          </a:xfrm>
          <a:prstGeom prst="diamond">
            <a:avLst/>
          </a:prstGeom>
        </p:spPr>
        <p:style>
          <a:lnRef idx="0">
            <a:schemeClr val="accent1">
              <a:hueOff val="0"/>
              <a:satOff val="0"/>
              <a:lumOff val="0"/>
              <a:alphaOff val="0"/>
            </a:schemeClr>
          </a:lnRef>
          <a:fillRef idx="1">
            <a:schemeClr val="accent1">
              <a:tint val="40000"/>
              <a:hueOff val="0"/>
              <a:satOff val="0"/>
              <a:lumOff val="0"/>
              <a:alphaOff val="0"/>
            </a:schemeClr>
          </a:fillRef>
          <a:effectRef idx="2">
            <a:schemeClr val="accent1">
              <a:tint val="4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8965069" y="4073440"/>
            <a:ext cx="3112553" cy="311255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1"/>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53920" tIns="453920" rIns="453920" bIns="453920" numCol="1" spcCol="1270" anchor="ctr" anchorCtr="0">
            <a:noAutofit/>
          </a:bodyPr>
          <a:lstStyle/>
          <a:p>
            <a:pPr lvl="0" algn="ctr" defTabSz="2889250">
              <a:lnSpc>
                <a:spcPct val="90000"/>
              </a:lnSpc>
              <a:spcBef>
                <a:spcPct val="0"/>
              </a:spcBef>
              <a:spcAft>
                <a:spcPct val="35000"/>
              </a:spcAft>
            </a:pPr>
            <a:endParaRPr lang="en-US" sz="6500" kern="1200">
              <a:latin typeface="Lato Light"/>
              <a:cs typeface="Lato Light"/>
            </a:endParaRPr>
          </a:p>
        </p:txBody>
      </p:sp>
      <p:sp>
        <p:nvSpPr>
          <p:cNvPr id="7" name="Freeform 6"/>
          <p:cNvSpPr/>
          <p:nvPr/>
        </p:nvSpPr>
        <p:spPr>
          <a:xfrm>
            <a:off x="8965069" y="7425420"/>
            <a:ext cx="3112553" cy="311255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3"/>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53920" tIns="453920" rIns="453920" bIns="453920" numCol="1" spcCol="1270" anchor="ctr" anchorCtr="0">
            <a:noAutofit/>
          </a:bodyPr>
          <a:lstStyle/>
          <a:p>
            <a:pPr lvl="0" algn="ctr" defTabSz="2889250">
              <a:lnSpc>
                <a:spcPct val="90000"/>
              </a:lnSpc>
              <a:spcBef>
                <a:spcPct val="0"/>
              </a:spcBef>
              <a:spcAft>
                <a:spcPct val="35000"/>
              </a:spcAft>
            </a:pPr>
            <a:endParaRPr lang="en-US" sz="6500" kern="1200">
              <a:latin typeface="Lato Light"/>
              <a:cs typeface="Lato Light"/>
            </a:endParaRPr>
          </a:p>
        </p:txBody>
      </p:sp>
      <p:sp>
        <p:nvSpPr>
          <p:cNvPr id="8" name="Freeform 7"/>
          <p:cNvSpPr/>
          <p:nvPr/>
        </p:nvSpPr>
        <p:spPr>
          <a:xfrm>
            <a:off x="12317049" y="7425420"/>
            <a:ext cx="3112553" cy="311255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53920" tIns="453920" rIns="453920" bIns="453920" numCol="1" spcCol="1270" anchor="ctr" anchorCtr="0">
            <a:noAutofit/>
          </a:bodyPr>
          <a:lstStyle/>
          <a:p>
            <a:pPr lvl="0" algn="ctr" defTabSz="2889250">
              <a:lnSpc>
                <a:spcPct val="90000"/>
              </a:lnSpc>
              <a:spcBef>
                <a:spcPct val="0"/>
              </a:spcBef>
              <a:spcAft>
                <a:spcPct val="35000"/>
              </a:spcAft>
            </a:pPr>
            <a:endParaRPr lang="en-US" sz="6500" kern="1200">
              <a:latin typeface="Lato Light"/>
              <a:cs typeface="Lato Light"/>
            </a:endParaRPr>
          </a:p>
        </p:txBody>
      </p:sp>
      <p:sp>
        <p:nvSpPr>
          <p:cNvPr id="104" name="Freeform 103"/>
          <p:cNvSpPr/>
          <p:nvPr/>
        </p:nvSpPr>
        <p:spPr>
          <a:xfrm>
            <a:off x="12317049" y="4073440"/>
            <a:ext cx="3112553" cy="311255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2"/>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53920" tIns="453920" rIns="453920" bIns="453920" numCol="1" spcCol="1270" anchor="ctr" anchorCtr="0">
            <a:noAutofit/>
          </a:bodyPr>
          <a:lstStyle/>
          <a:p>
            <a:pPr lvl="0" algn="ctr" defTabSz="2889250">
              <a:lnSpc>
                <a:spcPct val="90000"/>
              </a:lnSpc>
              <a:spcBef>
                <a:spcPct val="0"/>
              </a:spcBef>
              <a:spcAft>
                <a:spcPct val="35000"/>
              </a:spcAft>
            </a:pPr>
            <a:endParaRPr lang="en-US" sz="6500" kern="1200">
              <a:latin typeface="Lato Light"/>
              <a:cs typeface="Lato Light"/>
            </a:endParaRPr>
          </a:p>
        </p:txBody>
      </p:sp>
      <p:sp>
        <p:nvSpPr>
          <p:cNvPr id="29" name="TextBox 28"/>
          <p:cNvSpPr txBox="1"/>
          <p:nvPr/>
        </p:nvSpPr>
        <p:spPr>
          <a:xfrm>
            <a:off x="8442734" y="956606"/>
            <a:ext cx="7492255"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Four Important Services</a:t>
            </a:r>
          </a:p>
        </p:txBody>
      </p:sp>
      <p:sp>
        <p:nvSpPr>
          <p:cNvPr id="31" name="Rectangle 30"/>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TextBox 31"/>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8" name="Freeform 56"/>
          <p:cNvSpPr>
            <a:spLocks noEditPoints="1"/>
          </p:cNvSpPr>
          <p:nvPr/>
        </p:nvSpPr>
        <p:spPr bwMode="auto">
          <a:xfrm>
            <a:off x="13332658" y="5171038"/>
            <a:ext cx="1145245" cy="992056"/>
          </a:xfrm>
          <a:custGeom>
            <a:avLst/>
            <a:gdLst>
              <a:gd name="T0" fmla="*/ 67 w 73"/>
              <a:gd name="T1" fmla="*/ 63 h 63"/>
              <a:gd name="T2" fmla="*/ 0 w 73"/>
              <a:gd name="T3" fmla="*/ 57 h 63"/>
              <a:gd name="T4" fmla="*/ 7 w 73"/>
              <a:gd name="T5" fmla="*/ 0 h 63"/>
              <a:gd name="T6" fmla="*/ 73 w 73"/>
              <a:gd name="T7" fmla="*/ 6 h 63"/>
              <a:gd name="T8" fmla="*/ 15 w 73"/>
              <a:gd name="T9" fmla="*/ 7 h 63"/>
              <a:gd name="T10" fmla="*/ 8 w 73"/>
              <a:gd name="T11" fmla="*/ 4 h 63"/>
              <a:gd name="T12" fmla="*/ 5 w 73"/>
              <a:gd name="T13" fmla="*/ 12 h 63"/>
              <a:gd name="T14" fmla="*/ 13 w 73"/>
              <a:gd name="T15" fmla="*/ 14 h 63"/>
              <a:gd name="T16" fmla="*/ 15 w 73"/>
              <a:gd name="T17" fmla="*/ 7 h 63"/>
              <a:gd name="T18" fmla="*/ 13 w 73"/>
              <a:gd name="T19" fmla="*/ 19 h 63"/>
              <a:gd name="T20" fmla="*/ 5 w 73"/>
              <a:gd name="T21" fmla="*/ 21 h 63"/>
              <a:gd name="T22" fmla="*/ 8 w 73"/>
              <a:gd name="T23" fmla="*/ 29 h 63"/>
              <a:gd name="T24" fmla="*/ 15 w 73"/>
              <a:gd name="T25" fmla="*/ 26 h 63"/>
              <a:gd name="T26" fmla="*/ 15 w 73"/>
              <a:gd name="T27" fmla="*/ 36 h 63"/>
              <a:gd name="T28" fmla="*/ 8 w 73"/>
              <a:gd name="T29" fmla="*/ 34 h 63"/>
              <a:gd name="T30" fmla="*/ 5 w 73"/>
              <a:gd name="T31" fmla="*/ 41 h 63"/>
              <a:gd name="T32" fmla="*/ 13 w 73"/>
              <a:gd name="T33" fmla="*/ 43 h 63"/>
              <a:gd name="T34" fmla="*/ 15 w 73"/>
              <a:gd name="T35" fmla="*/ 36 h 63"/>
              <a:gd name="T36" fmla="*/ 13 w 73"/>
              <a:gd name="T37" fmla="*/ 48 h 63"/>
              <a:gd name="T38" fmla="*/ 5 w 73"/>
              <a:gd name="T39" fmla="*/ 51 h 63"/>
              <a:gd name="T40" fmla="*/ 8 w 73"/>
              <a:gd name="T41" fmla="*/ 58 h 63"/>
              <a:gd name="T42" fmla="*/ 15 w 73"/>
              <a:gd name="T43" fmla="*/ 55 h 63"/>
              <a:gd name="T44" fmla="*/ 54 w 73"/>
              <a:gd name="T45" fmla="*/ 7 h 63"/>
              <a:gd name="T46" fmla="*/ 22 w 73"/>
              <a:gd name="T47" fmla="*/ 4 h 63"/>
              <a:gd name="T48" fmla="*/ 20 w 73"/>
              <a:gd name="T49" fmla="*/ 26 h 63"/>
              <a:gd name="T50" fmla="*/ 51 w 73"/>
              <a:gd name="T51" fmla="*/ 29 h 63"/>
              <a:gd name="T52" fmla="*/ 54 w 73"/>
              <a:gd name="T53" fmla="*/ 7 h 63"/>
              <a:gd name="T54" fmla="*/ 51 w 73"/>
              <a:gd name="T55" fmla="*/ 34 h 63"/>
              <a:gd name="T56" fmla="*/ 20 w 73"/>
              <a:gd name="T57" fmla="*/ 36 h 63"/>
              <a:gd name="T58" fmla="*/ 22 w 73"/>
              <a:gd name="T59" fmla="*/ 58 h 63"/>
              <a:gd name="T60" fmla="*/ 54 w 73"/>
              <a:gd name="T61" fmla="*/ 55 h 63"/>
              <a:gd name="T62" fmla="*/ 68 w 73"/>
              <a:gd name="T63" fmla="*/ 7 h 63"/>
              <a:gd name="T64" fmla="*/ 61 w 73"/>
              <a:gd name="T65" fmla="*/ 4 h 63"/>
              <a:gd name="T66" fmla="*/ 59 w 73"/>
              <a:gd name="T67" fmla="*/ 12 h 63"/>
              <a:gd name="T68" fmla="*/ 66 w 73"/>
              <a:gd name="T69" fmla="*/ 14 h 63"/>
              <a:gd name="T70" fmla="*/ 68 w 73"/>
              <a:gd name="T71" fmla="*/ 7 h 63"/>
              <a:gd name="T72" fmla="*/ 66 w 73"/>
              <a:gd name="T73" fmla="*/ 19 h 63"/>
              <a:gd name="T74" fmla="*/ 59 w 73"/>
              <a:gd name="T75" fmla="*/ 21 h 63"/>
              <a:gd name="T76" fmla="*/ 61 w 73"/>
              <a:gd name="T77" fmla="*/ 29 h 63"/>
              <a:gd name="T78" fmla="*/ 68 w 73"/>
              <a:gd name="T79" fmla="*/ 26 h 63"/>
              <a:gd name="T80" fmla="*/ 68 w 73"/>
              <a:gd name="T81" fmla="*/ 36 h 63"/>
              <a:gd name="T82" fmla="*/ 61 w 73"/>
              <a:gd name="T83" fmla="*/ 34 h 63"/>
              <a:gd name="T84" fmla="*/ 59 w 73"/>
              <a:gd name="T85" fmla="*/ 41 h 63"/>
              <a:gd name="T86" fmla="*/ 66 w 73"/>
              <a:gd name="T87" fmla="*/ 43 h 63"/>
              <a:gd name="T88" fmla="*/ 68 w 73"/>
              <a:gd name="T89" fmla="*/ 36 h 63"/>
              <a:gd name="T90" fmla="*/ 66 w 73"/>
              <a:gd name="T91" fmla="*/ 48 h 63"/>
              <a:gd name="T92" fmla="*/ 59 w 73"/>
              <a:gd name="T93" fmla="*/ 51 h 63"/>
              <a:gd name="T94" fmla="*/ 61 w 73"/>
              <a:gd name="T95" fmla="*/ 58 h 63"/>
              <a:gd name="T96" fmla="*/ 68 w 73"/>
              <a:gd name="T97" fmla="*/ 55 h 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3" h="63">
                <a:moveTo>
                  <a:pt x="73" y="57"/>
                </a:moveTo>
                <a:cubicBezTo>
                  <a:pt x="73" y="60"/>
                  <a:pt x="71" y="63"/>
                  <a:pt x="67" y="63"/>
                </a:cubicBezTo>
                <a:cubicBezTo>
                  <a:pt x="7" y="63"/>
                  <a:pt x="7" y="63"/>
                  <a:pt x="7" y="63"/>
                </a:cubicBezTo>
                <a:cubicBezTo>
                  <a:pt x="3" y="63"/>
                  <a:pt x="0" y="60"/>
                  <a:pt x="0" y="57"/>
                </a:cubicBezTo>
                <a:cubicBezTo>
                  <a:pt x="0" y="6"/>
                  <a:pt x="0" y="6"/>
                  <a:pt x="0" y="6"/>
                </a:cubicBezTo>
                <a:cubicBezTo>
                  <a:pt x="0" y="2"/>
                  <a:pt x="3" y="0"/>
                  <a:pt x="7" y="0"/>
                </a:cubicBezTo>
                <a:cubicBezTo>
                  <a:pt x="67" y="0"/>
                  <a:pt x="67" y="0"/>
                  <a:pt x="67" y="0"/>
                </a:cubicBezTo>
                <a:cubicBezTo>
                  <a:pt x="71" y="0"/>
                  <a:pt x="73" y="2"/>
                  <a:pt x="73" y="6"/>
                </a:cubicBezTo>
                <a:lnTo>
                  <a:pt x="73" y="57"/>
                </a:lnTo>
                <a:close/>
                <a:moveTo>
                  <a:pt x="15" y="7"/>
                </a:moveTo>
                <a:cubicBezTo>
                  <a:pt x="15" y="6"/>
                  <a:pt x="14" y="4"/>
                  <a:pt x="13" y="4"/>
                </a:cubicBezTo>
                <a:cubicBezTo>
                  <a:pt x="8" y="4"/>
                  <a:pt x="8" y="4"/>
                  <a:pt x="8" y="4"/>
                </a:cubicBezTo>
                <a:cubicBezTo>
                  <a:pt x="6" y="4"/>
                  <a:pt x="5" y="6"/>
                  <a:pt x="5" y="7"/>
                </a:cubicBezTo>
                <a:cubicBezTo>
                  <a:pt x="5" y="12"/>
                  <a:pt x="5" y="12"/>
                  <a:pt x="5" y="12"/>
                </a:cubicBezTo>
                <a:cubicBezTo>
                  <a:pt x="5" y="13"/>
                  <a:pt x="6" y="14"/>
                  <a:pt x="8" y="14"/>
                </a:cubicBezTo>
                <a:cubicBezTo>
                  <a:pt x="13" y="14"/>
                  <a:pt x="13" y="14"/>
                  <a:pt x="13" y="14"/>
                </a:cubicBezTo>
                <a:cubicBezTo>
                  <a:pt x="14" y="14"/>
                  <a:pt x="15" y="13"/>
                  <a:pt x="15" y="12"/>
                </a:cubicBezTo>
                <a:lnTo>
                  <a:pt x="15" y="7"/>
                </a:lnTo>
                <a:close/>
                <a:moveTo>
                  <a:pt x="15" y="21"/>
                </a:moveTo>
                <a:cubicBezTo>
                  <a:pt x="15" y="20"/>
                  <a:pt x="14" y="19"/>
                  <a:pt x="13" y="19"/>
                </a:cubicBezTo>
                <a:cubicBezTo>
                  <a:pt x="8" y="19"/>
                  <a:pt x="8" y="19"/>
                  <a:pt x="8" y="19"/>
                </a:cubicBezTo>
                <a:cubicBezTo>
                  <a:pt x="6" y="19"/>
                  <a:pt x="5" y="20"/>
                  <a:pt x="5" y="21"/>
                </a:cubicBezTo>
                <a:cubicBezTo>
                  <a:pt x="5" y="26"/>
                  <a:pt x="5" y="26"/>
                  <a:pt x="5" y="26"/>
                </a:cubicBezTo>
                <a:cubicBezTo>
                  <a:pt x="5" y="28"/>
                  <a:pt x="6" y="29"/>
                  <a:pt x="8" y="29"/>
                </a:cubicBezTo>
                <a:cubicBezTo>
                  <a:pt x="13" y="29"/>
                  <a:pt x="13" y="29"/>
                  <a:pt x="13" y="29"/>
                </a:cubicBezTo>
                <a:cubicBezTo>
                  <a:pt x="14" y="29"/>
                  <a:pt x="15" y="28"/>
                  <a:pt x="15" y="26"/>
                </a:cubicBezTo>
                <a:lnTo>
                  <a:pt x="15" y="21"/>
                </a:lnTo>
                <a:close/>
                <a:moveTo>
                  <a:pt x="15" y="36"/>
                </a:moveTo>
                <a:cubicBezTo>
                  <a:pt x="15" y="35"/>
                  <a:pt x="14" y="34"/>
                  <a:pt x="13" y="34"/>
                </a:cubicBezTo>
                <a:cubicBezTo>
                  <a:pt x="8" y="34"/>
                  <a:pt x="8" y="34"/>
                  <a:pt x="8" y="34"/>
                </a:cubicBezTo>
                <a:cubicBezTo>
                  <a:pt x="6" y="34"/>
                  <a:pt x="5" y="35"/>
                  <a:pt x="5" y="36"/>
                </a:cubicBezTo>
                <a:cubicBezTo>
                  <a:pt x="5" y="41"/>
                  <a:pt x="5" y="41"/>
                  <a:pt x="5" y="41"/>
                </a:cubicBezTo>
                <a:cubicBezTo>
                  <a:pt x="5" y="42"/>
                  <a:pt x="6" y="43"/>
                  <a:pt x="8" y="43"/>
                </a:cubicBezTo>
                <a:cubicBezTo>
                  <a:pt x="13" y="43"/>
                  <a:pt x="13" y="43"/>
                  <a:pt x="13" y="43"/>
                </a:cubicBezTo>
                <a:cubicBezTo>
                  <a:pt x="14" y="43"/>
                  <a:pt x="15" y="42"/>
                  <a:pt x="15" y="41"/>
                </a:cubicBezTo>
                <a:lnTo>
                  <a:pt x="15" y="36"/>
                </a:lnTo>
                <a:close/>
                <a:moveTo>
                  <a:pt x="15" y="51"/>
                </a:moveTo>
                <a:cubicBezTo>
                  <a:pt x="15" y="49"/>
                  <a:pt x="14" y="48"/>
                  <a:pt x="13" y="48"/>
                </a:cubicBezTo>
                <a:cubicBezTo>
                  <a:pt x="8" y="48"/>
                  <a:pt x="8" y="48"/>
                  <a:pt x="8" y="48"/>
                </a:cubicBezTo>
                <a:cubicBezTo>
                  <a:pt x="6" y="48"/>
                  <a:pt x="5" y="49"/>
                  <a:pt x="5" y="51"/>
                </a:cubicBezTo>
                <a:cubicBezTo>
                  <a:pt x="5" y="55"/>
                  <a:pt x="5" y="55"/>
                  <a:pt x="5" y="55"/>
                </a:cubicBezTo>
                <a:cubicBezTo>
                  <a:pt x="5" y="57"/>
                  <a:pt x="6" y="58"/>
                  <a:pt x="8" y="58"/>
                </a:cubicBezTo>
                <a:cubicBezTo>
                  <a:pt x="13" y="58"/>
                  <a:pt x="13" y="58"/>
                  <a:pt x="13" y="58"/>
                </a:cubicBezTo>
                <a:cubicBezTo>
                  <a:pt x="14" y="58"/>
                  <a:pt x="15" y="57"/>
                  <a:pt x="15" y="55"/>
                </a:cubicBezTo>
                <a:lnTo>
                  <a:pt x="15" y="51"/>
                </a:lnTo>
                <a:close/>
                <a:moveTo>
                  <a:pt x="54" y="7"/>
                </a:moveTo>
                <a:cubicBezTo>
                  <a:pt x="54" y="6"/>
                  <a:pt x="53" y="4"/>
                  <a:pt x="51" y="4"/>
                </a:cubicBezTo>
                <a:cubicBezTo>
                  <a:pt x="22" y="4"/>
                  <a:pt x="22" y="4"/>
                  <a:pt x="22" y="4"/>
                </a:cubicBezTo>
                <a:cubicBezTo>
                  <a:pt x="21" y="4"/>
                  <a:pt x="20" y="6"/>
                  <a:pt x="20" y="7"/>
                </a:cubicBezTo>
                <a:cubicBezTo>
                  <a:pt x="20" y="26"/>
                  <a:pt x="20" y="26"/>
                  <a:pt x="20" y="26"/>
                </a:cubicBezTo>
                <a:cubicBezTo>
                  <a:pt x="20" y="28"/>
                  <a:pt x="21" y="29"/>
                  <a:pt x="22" y="29"/>
                </a:cubicBezTo>
                <a:cubicBezTo>
                  <a:pt x="51" y="29"/>
                  <a:pt x="51" y="29"/>
                  <a:pt x="51" y="29"/>
                </a:cubicBezTo>
                <a:cubicBezTo>
                  <a:pt x="53" y="29"/>
                  <a:pt x="54" y="28"/>
                  <a:pt x="54" y="26"/>
                </a:cubicBezTo>
                <a:lnTo>
                  <a:pt x="54" y="7"/>
                </a:lnTo>
                <a:close/>
                <a:moveTo>
                  <a:pt x="54" y="36"/>
                </a:moveTo>
                <a:cubicBezTo>
                  <a:pt x="54" y="35"/>
                  <a:pt x="53" y="34"/>
                  <a:pt x="51" y="34"/>
                </a:cubicBezTo>
                <a:cubicBezTo>
                  <a:pt x="22" y="34"/>
                  <a:pt x="22" y="34"/>
                  <a:pt x="22" y="34"/>
                </a:cubicBezTo>
                <a:cubicBezTo>
                  <a:pt x="21" y="34"/>
                  <a:pt x="20" y="35"/>
                  <a:pt x="20" y="36"/>
                </a:cubicBezTo>
                <a:cubicBezTo>
                  <a:pt x="20" y="55"/>
                  <a:pt x="20" y="55"/>
                  <a:pt x="20" y="55"/>
                </a:cubicBezTo>
                <a:cubicBezTo>
                  <a:pt x="20" y="57"/>
                  <a:pt x="21" y="58"/>
                  <a:pt x="22" y="58"/>
                </a:cubicBezTo>
                <a:cubicBezTo>
                  <a:pt x="51" y="58"/>
                  <a:pt x="51" y="58"/>
                  <a:pt x="51" y="58"/>
                </a:cubicBezTo>
                <a:cubicBezTo>
                  <a:pt x="53" y="58"/>
                  <a:pt x="54" y="57"/>
                  <a:pt x="54" y="55"/>
                </a:cubicBezTo>
                <a:lnTo>
                  <a:pt x="54" y="36"/>
                </a:lnTo>
                <a:close/>
                <a:moveTo>
                  <a:pt x="68" y="7"/>
                </a:moveTo>
                <a:cubicBezTo>
                  <a:pt x="68" y="6"/>
                  <a:pt x="67" y="4"/>
                  <a:pt x="66" y="4"/>
                </a:cubicBezTo>
                <a:cubicBezTo>
                  <a:pt x="61" y="4"/>
                  <a:pt x="61" y="4"/>
                  <a:pt x="61" y="4"/>
                </a:cubicBezTo>
                <a:cubicBezTo>
                  <a:pt x="60" y="4"/>
                  <a:pt x="59" y="6"/>
                  <a:pt x="59" y="7"/>
                </a:cubicBezTo>
                <a:cubicBezTo>
                  <a:pt x="59" y="12"/>
                  <a:pt x="59" y="12"/>
                  <a:pt x="59" y="12"/>
                </a:cubicBezTo>
                <a:cubicBezTo>
                  <a:pt x="59" y="13"/>
                  <a:pt x="60" y="14"/>
                  <a:pt x="61" y="14"/>
                </a:cubicBezTo>
                <a:cubicBezTo>
                  <a:pt x="66" y="14"/>
                  <a:pt x="66" y="14"/>
                  <a:pt x="66" y="14"/>
                </a:cubicBezTo>
                <a:cubicBezTo>
                  <a:pt x="67" y="14"/>
                  <a:pt x="68" y="13"/>
                  <a:pt x="68" y="12"/>
                </a:cubicBezTo>
                <a:lnTo>
                  <a:pt x="68" y="7"/>
                </a:lnTo>
                <a:close/>
                <a:moveTo>
                  <a:pt x="68" y="21"/>
                </a:moveTo>
                <a:cubicBezTo>
                  <a:pt x="68" y="20"/>
                  <a:pt x="67" y="19"/>
                  <a:pt x="66" y="19"/>
                </a:cubicBezTo>
                <a:cubicBezTo>
                  <a:pt x="61" y="19"/>
                  <a:pt x="61" y="19"/>
                  <a:pt x="61" y="19"/>
                </a:cubicBezTo>
                <a:cubicBezTo>
                  <a:pt x="60" y="19"/>
                  <a:pt x="59" y="20"/>
                  <a:pt x="59" y="21"/>
                </a:cubicBezTo>
                <a:cubicBezTo>
                  <a:pt x="59" y="26"/>
                  <a:pt x="59" y="26"/>
                  <a:pt x="59" y="26"/>
                </a:cubicBezTo>
                <a:cubicBezTo>
                  <a:pt x="59" y="28"/>
                  <a:pt x="60" y="29"/>
                  <a:pt x="61" y="29"/>
                </a:cubicBezTo>
                <a:cubicBezTo>
                  <a:pt x="66" y="29"/>
                  <a:pt x="66" y="29"/>
                  <a:pt x="66" y="29"/>
                </a:cubicBezTo>
                <a:cubicBezTo>
                  <a:pt x="67" y="29"/>
                  <a:pt x="68" y="28"/>
                  <a:pt x="68" y="26"/>
                </a:cubicBezTo>
                <a:lnTo>
                  <a:pt x="68" y="21"/>
                </a:lnTo>
                <a:close/>
                <a:moveTo>
                  <a:pt x="68" y="36"/>
                </a:moveTo>
                <a:cubicBezTo>
                  <a:pt x="68" y="35"/>
                  <a:pt x="67" y="34"/>
                  <a:pt x="66" y="34"/>
                </a:cubicBezTo>
                <a:cubicBezTo>
                  <a:pt x="61" y="34"/>
                  <a:pt x="61" y="34"/>
                  <a:pt x="61" y="34"/>
                </a:cubicBezTo>
                <a:cubicBezTo>
                  <a:pt x="60" y="34"/>
                  <a:pt x="59" y="35"/>
                  <a:pt x="59" y="36"/>
                </a:cubicBezTo>
                <a:cubicBezTo>
                  <a:pt x="59" y="41"/>
                  <a:pt x="59" y="41"/>
                  <a:pt x="59" y="41"/>
                </a:cubicBezTo>
                <a:cubicBezTo>
                  <a:pt x="59" y="42"/>
                  <a:pt x="60" y="43"/>
                  <a:pt x="61" y="43"/>
                </a:cubicBezTo>
                <a:cubicBezTo>
                  <a:pt x="66" y="43"/>
                  <a:pt x="66" y="43"/>
                  <a:pt x="66" y="43"/>
                </a:cubicBezTo>
                <a:cubicBezTo>
                  <a:pt x="67" y="43"/>
                  <a:pt x="68" y="42"/>
                  <a:pt x="68" y="41"/>
                </a:cubicBezTo>
                <a:lnTo>
                  <a:pt x="68" y="36"/>
                </a:lnTo>
                <a:close/>
                <a:moveTo>
                  <a:pt x="68" y="51"/>
                </a:moveTo>
                <a:cubicBezTo>
                  <a:pt x="68" y="49"/>
                  <a:pt x="67" y="48"/>
                  <a:pt x="66" y="48"/>
                </a:cubicBezTo>
                <a:cubicBezTo>
                  <a:pt x="61" y="48"/>
                  <a:pt x="61" y="48"/>
                  <a:pt x="61" y="48"/>
                </a:cubicBezTo>
                <a:cubicBezTo>
                  <a:pt x="60" y="48"/>
                  <a:pt x="59" y="49"/>
                  <a:pt x="59" y="51"/>
                </a:cubicBezTo>
                <a:cubicBezTo>
                  <a:pt x="59" y="55"/>
                  <a:pt x="59" y="55"/>
                  <a:pt x="59" y="55"/>
                </a:cubicBezTo>
                <a:cubicBezTo>
                  <a:pt x="59" y="57"/>
                  <a:pt x="60" y="58"/>
                  <a:pt x="61" y="58"/>
                </a:cubicBezTo>
                <a:cubicBezTo>
                  <a:pt x="66" y="58"/>
                  <a:pt x="66" y="58"/>
                  <a:pt x="66" y="58"/>
                </a:cubicBezTo>
                <a:cubicBezTo>
                  <a:pt x="67" y="58"/>
                  <a:pt x="68" y="57"/>
                  <a:pt x="68" y="55"/>
                </a:cubicBezTo>
                <a:lnTo>
                  <a:pt x="68" y="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9" name="Freeform 141"/>
          <p:cNvSpPr>
            <a:spLocks noEditPoints="1"/>
          </p:cNvSpPr>
          <p:nvPr/>
        </p:nvSpPr>
        <p:spPr bwMode="auto">
          <a:xfrm>
            <a:off x="9991841" y="5245750"/>
            <a:ext cx="1072301" cy="773218"/>
          </a:xfrm>
          <a:custGeom>
            <a:avLst/>
            <a:gdLst>
              <a:gd name="T0" fmla="*/ 67 w 68"/>
              <a:gd name="T1" fmla="*/ 41 h 49"/>
              <a:gd name="T2" fmla="*/ 59 w 68"/>
              <a:gd name="T3" fmla="*/ 48 h 49"/>
              <a:gd name="T4" fmla="*/ 34 w 68"/>
              <a:gd name="T5" fmla="*/ 49 h 49"/>
              <a:gd name="T6" fmla="*/ 8 w 68"/>
              <a:gd name="T7" fmla="*/ 48 h 49"/>
              <a:gd name="T8" fmla="*/ 1 w 68"/>
              <a:gd name="T9" fmla="*/ 41 h 49"/>
              <a:gd name="T10" fmla="*/ 0 w 68"/>
              <a:gd name="T11" fmla="*/ 25 h 49"/>
              <a:gd name="T12" fmla="*/ 1 w 68"/>
              <a:gd name="T13" fmla="*/ 8 h 49"/>
              <a:gd name="T14" fmla="*/ 8 w 68"/>
              <a:gd name="T15" fmla="*/ 1 h 49"/>
              <a:gd name="T16" fmla="*/ 34 w 68"/>
              <a:gd name="T17" fmla="*/ 0 h 49"/>
              <a:gd name="T18" fmla="*/ 59 w 68"/>
              <a:gd name="T19" fmla="*/ 1 h 49"/>
              <a:gd name="T20" fmla="*/ 67 w 68"/>
              <a:gd name="T21" fmla="*/ 8 h 49"/>
              <a:gd name="T22" fmla="*/ 68 w 68"/>
              <a:gd name="T23" fmla="*/ 25 h 49"/>
              <a:gd name="T24" fmla="*/ 67 w 68"/>
              <a:gd name="T25" fmla="*/ 41 h 49"/>
              <a:gd name="T26" fmla="*/ 47 w 68"/>
              <a:gd name="T27" fmla="*/ 23 h 49"/>
              <a:gd name="T28" fmla="*/ 28 w 68"/>
              <a:gd name="T29" fmla="*/ 11 h 49"/>
              <a:gd name="T30" fmla="*/ 25 w 68"/>
              <a:gd name="T31" fmla="*/ 10 h 49"/>
              <a:gd name="T32" fmla="*/ 24 w 68"/>
              <a:gd name="T33" fmla="*/ 13 h 49"/>
              <a:gd name="T34" fmla="*/ 24 w 68"/>
              <a:gd name="T35" fmla="*/ 37 h 49"/>
              <a:gd name="T36" fmla="*/ 25 w 68"/>
              <a:gd name="T37" fmla="*/ 39 h 49"/>
              <a:gd name="T38" fmla="*/ 26 w 68"/>
              <a:gd name="T39" fmla="*/ 39 h 49"/>
              <a:gd name="T40" fmla="*/ 28 w 68"/>
              <a:gd name="T41" fmla="*/ 39 h 49"/>
              <a:gd name="T42" fmla="*/ 47 w 68"/>
              <a:gd name="T43" fmla="*/ 27 h 49"/>
              <a:gd name="T44" fmla="*/ 48 w 68"/>
              <a:gd name="T45" fmla="*/ 25 h 49"/>
              <a:gd name="T46" fmla="*/ 47 w 68"/>
              <a:gd name="T47" fmla="*/ 23 h 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0" name="Freeform 161"/>
          <p:cNvSpPr>
            <a:spLocks noEditPoints="1"/>
          </p:cNvSpPr>
          <p:nvPr/>
        </p:nvSpPr>
        <p:spPr bwMode="auto">
          <a:xfrm>
            <a:off x="9955318" y="8474901"/>
            <a:ext cx="1152538" cy="999359"/>
          </a:xfrm>
          <a:custGeom>
            <a:avLst/>
            <a:gdLst>
              <a:gd name="T0" fmla="*/ 73 w 73"/>
              <a:gd name="T1" fmla="*/ 19 h 63"/>
              <a:gd name="T2" fmla="*/ 73 w 73"/>
              <a:gd name="T3" fmla="*/ 53 h 63"/>
              <a:gd name="T4" fmla="*/ 64 w 73"/>
              <a:gd name="T5" fmla="*/ 63 h 63"/>
              <a:gd name="T6" fmla="*/ 10 w 73"/>
              <a:gd name="T7" fmla="*/ 63 h 63"/>
              <a:gd name="T8" fmla="*/ 0 w 73"/>
              <a:gd name="T9" fmla="*/ 53 h 63"/>
              <a:gd name="T10" fmla="*/ 0 w 73"/>
              <a:gd name="T11" fmla="*/ 19 h 63"/>
              <a:gd name="T12" fmla="*/ 10 w 73"/>
              <a:gd name="T13" fmla="*/ 9 h 63"/>
              <a:gd name="T14" fmla="*/ 19 w 73"/>
              <a:gd name="T15" fmla="*/ 9 h 63"/>
              <a:gd name="T16" fmla="*/ 21 w 73"/>
              <a:gd name="T17" fmla="*/ 4 h 63"/>
              <a:gd name="T18" fmla="*/ 27 w 73"/>
              <a:gd name="T19" fmla="*/ 0 h 63"/>
              <a:gd name="T20" fmla="*/ 47 w 73"/>
              <a:gd name="T21" fmla="*/ 0 h 63"/>
              <a:gd name="T22" fmla="*/ 53 w 73"/>
              <a:gd name="T23" fmla="*/ 4 h 63"/>
              <a:gd name="T24" fmla="*/ 55 w 73"/>
              <a:gd name="T25" fmla="*/ 9 h 63"/>
              <a:gd name="T26" fmla="*/ 64 w 73"/>
              <a:gd name="T27" fmla="*/ 9 h 63"/>
              <a:gd name="T28" fmla="*/ 73 w 73"/>
              <a:gd name="T29" fmla="*/ 19 h 63"/>
              <a:gd name="T30" fmla="*/ 54 w 73"/>
              <a:gd name="T31" fmla="*/ 36 h 63"/>
              <a:gd name="T32" fmla="*/ 37 w 73"/>
              <a:gd name="T33" fmla="*/ 19 h 63"/>
              <a:gd name="T34" fmla="*/ 20 w 73"/>
              <a:gd name="T35" fmla="*/ 36 h 63"/>
              <a:gd name="T36" fmla="*/ 37 w 73"/>
              <a:gd name="T37" fmla="*/ 53 h 63"/>
              <a:gd name="T38" fmla="*/ 54 w 73"/>
              <a:gd name="T39" fmla="*/ 36 h 63"/>
              <a:gd name="T40" fmla="*/ 48 w 73"/>
              <a:gd name="T41" fmla="*/ 36 h 63"/>
              <a:gd name="T42" fmla="*/ 37 w 73"/>
              <a:gd name="T43" fmla="*/ 47 h 63"/>
              <a:gd name="T44" fmla="*/ 26 w 73"/>
              <a:gd name="T45" fmla="*/ 36 h 63"/>
              <a:gd name="T46" fmla="*/ 37 w 73"/>
              <a:gd name="T47" fmla="*/ 25 h 63"/>
              <a:gd name="T48" fmla="*/ 48 w 73"/>
              <a:gd name="T49" fmla="*/ 36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3" h="63">
                <a:moveTo>
                  <a:pt x="73" y="19"/>
                </a:moveTo>
                <a:cubicBezTo>
                  <a:pt x="73" y="53"/>
                  <a:pt x="73" y="53"/>
                  <a:pt x="73" y="53"/>
                </a:cubicBezTo>
                <a:cubicBezTo>
                  <a:pt x="73" y="58"/>
                  <a:pt x="69" y="63"/>
                  <a:pt x="64" y="63"/>
                </a:cubicBezTo>
                <a:cubicBezTo>
                  <a:pt x="10" y="63"/>
                  <a:pt x="10" y="63"/>
                  <a:pt x="10" y="63"/>
                </a:cubicBezTo>
                <a:cubicBezTo>
                  <a:pt x="5" y="63"/>
                  <a:pt x="0" y="58"/>
                  <a:pt x="0" y="53"/>
                </a:cubicBezTo>
                <a:cubicBezTo>
                  <a:pt x="0" y="19"/>
                  <a:pt x="0" y="19"/>
                  <a:pt x="0" y="19"/>
                </a:cubicBezTo>
                <a:cubicBezTo>
                  <a:pt x="0" y="14"/>
                  <a:pt x="5" y="9"/>
                  <a:pt x="10" y="9"/>
                </a:cubicBezTo>
                <a:cubicBezTo>
                  <a:pt x="19" y="9"/>
                  <a:pt x="19" y="9"/>
                  <a:pt x="19" y="9"/>
                </a:cubicBezTo>
                <a:cubicBezTo>
                  <a:pt x="21" y="4"/>
                  <a:pt x="21" y="4"/>
                  <a:pt x="21" y="4"/>
                </a:cubicBezTo>
                <a:cubicBezTo>
                  <a:pt x="22" y="2"/>
                  <a:pt x="25" y="0"/>
                  <a:pt x="27" y="0"/>
                </a:cubicBezTo>
                <a:cubicBezTo>
                  <a:pt x="47" y="0"/>
                  <a:pt x="47" y="0"/>
                  <a:pt x="47" y="0"/>
                </a:cubicBezTo>
                <a:cubicBezTo>
                  <a:pt x="49" y="0"/>
                  <a:pt x="52" y="2"/>
                  <a:pt x="53" y="4"/>
                </a:cubicBezTo>
                <a:cubicBezTo>
                  <a:pt x="55" y="9"/>
                  <a:pt x="55" y="9"/>
                  <a:pt x="55" y="9"/>
                </a:cubicBezTo>
                <a:cubicBezTo>
                  <a:pt x="64" y="9"/>
                  <a:pt x="64" y="9"/>
                  <a:pt x="64" y="9"/>
                </a:cubicBezTo>
                <a:cubicBezTo>
                  <a:pt x="69" y="9"/>
                  <a:pt x="73" y="14"/>
                  <a:pt x="73" y="19"/>
                </a:cubicBezTo>
                <a:close/>
                <a:moveTo>
                  <a:pt x="54" y="36"/>
                </a:moveTo>
                <a:cubicBezTo>
                  <a:pt x="54" y="27"/>
                  <a:pt x="46" y="19"/>
                  <a:pt x="37" y="19"/>
                </a:cubicBezTo>
                <a:cubicBezTo>
                  <a:pt x="28" y="19"/>
                  <a:pt x="20" y="27"/>
                  <a:pt x="20" y="36"/>
                </a:cubicBezTo>
                <a:cubicBezTo>
                  <a:pt x="20" y="46"/>
                  <a:pt x="28" y="53"/>
                  <a:pt x="37" y="53"/>
                </a:cubicBezTo>
                <a:cubicBezTo>
                  <a:pt x="46" y="53"/>
                  <a:pt x="54" y="46"/>
                  <a:pt x="54" y="36"/>
                </a:cubicBezTo>
                <a:close/>
                <a:moveTo>
                  <a:pt x="48" y="36"/>
                </a:moveTo>
                <a:cubicBezTo>
                  <a:pt x="48" y="42"/>
                  <a:pt x="43" y="47"/>
                  <a:pt x="37" y="47"/>
                </a:cubicBezTo>
                <a:cubicBezTo>
                  <a:pt x="31" y="47"/>
                  <a:pt x="26" y="42"/>
                  <a:pt x="26" y="36"/>
                </a:cubicBezTo>
                <a:cubicBezTo>
                  <a:pt x="26" y="30"/>
                  <a:pt x="31" y="25"/>
                  <a:pt x="37" y="25"/>
                </a:cubicBezTo>
                <a:cubicBezTo>
                  <a:pt x="43" y="25"/>
                  <a:pt x="48" y="30"/>
                  <a:pt x="48" y="36"/>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 name="Freeform 171"/>
          <p:cNvSpPr>
            <a:spLocks noChangeAspect="1"/>
          </p:cNvSpPr>
          <p:nvPr/>
        </p:nvSpPr>
        <p:spPr bwMode="auto">
          <a:xfrm>
            <a:off x="13332658" y="8638378"/>
            <a:ext cx="1072591" cy="777240"/>
          </a:xfrm>
          <a:custGeom>
            <a:avLst/>
            <a:gdLst>
              <a:gd name="T0" fmla="*/ 64 w 64"/>
              <a:gd name="T1" fmla="*/ 42 h 46"/>
              <a:gd name="T2" fmla="*/ 62 w 64"/>
              <a:gd name="T3" fmla="*/ 44 h 46"/>
              <a:gd name="T4" fmla="*/ 61 w 64"/>
              <a:gd name="T5" fmla="*/ 45 h 46"/>
              <a:gd name="T6" fmla="*/ 60 w 64"/>
              <a:gd name="T7" fmla="*/ 44 h 46"/>
              <a:gd name="T8" fmla="*/ 45 w 64"/>
              <a:gd name="T9" fmla="*/ 30 h 46"/>
              <a:gd name="T10" fmla="*/ 45 w 64"/>
              <a:gd name="T11" fmla="*/ 36 h 46"/>
              <a:gd name="T12" fmla="*/ 35 w 64"/>
              <a:gd name="T13" fmla="*/ 46 h 46"/>
              <a:gd name="T14" fmla="*/ 10 w 64"/>
              <a:gd name="T15" fmla="*/ 46 h 46"/>
              <a:gd name="T16" fmla="*/ 0 w 64"/>
              <a:gd name="T17" fmla="*/ 36 h 46"/>
              <a:gd name="T18" fmla="*/ 0 w 64"/>
              <a:gd name="T19" fmla="*/ 10 h 46"/>
              <a:gd name="T20" fmla="*/ 10 w 64"/>
              <a:gd name="T21" fmla="*/ 0 h 46"/>
              <a:gd name="T22" fmla="*/ 35 w 64"/>
              <a:gd name="T23" fmla="*/ 0 h 46"/>
              <a:gd name="T24" fmla="*/ 45 w 64"/>
              <a:gd name="T25" fmla="*/ 10 h 46"/>
              <a:gd name="T26" fmla="*/ 45 w 64"/>
              <a:gd name="T27" fmla="*/ 16 h 46"/>
              <a:gd name="T28" fmla="*/ 60 w 64"/>
              <a:gd name="T29" fmla="*/ 2 h 46"/>
              <a:gd name="T30" fmla="*/ 61 w 64"/>
              <a:gd name="T31" fmla="*/ 1 h 46"/>
              <a:gd name="T32" fmla="*/ 62 w 64"/>
              <a:gd name="T33" fmla="*/ 1 h 46"/>
              <a:gd name="T34" fmla="*/ 64 w 64"/>
              <a:gd name="T35" fmla="*/ 4 h 46"/>
              <a:gd name="T36" fmla="*/ 64 w 64"/>
              <a:gd name="T37" fmla="*/ 42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2" name="TextBox 41"/>
          <p:cNvSpPr txBox="1"/>
          <p:nvPr/>
        </p:nvSpPr>
        <p:spPr>
          <a:xfrm>
            <a:off x="16349664" y="4751893"/>
            <a:ext cx="5603459" cy="738674"/>
          </a:xfrm>
          <a:prstGeom prst="rect">
            <a:avLst/>
          </a:prstGeom>
          <a:noFill/>
        </p:spPr>
        <p:txBody>
          <a:bodyPr wrap="square" lIns="182889" tIns="91445" rIns="182889" bIns="91445" rtlCol="0">
            <a:spAutoFit/>
          </a:bodyPr>
          <a:lstStyle/>
          <a:p>
            <a:r>
              <a:rPr lang="id-ID" dirty="0" smtClean="0">
                <a:latin typeface="Lato Light"/>
                <a:cs typeface="Lato Light"/>
              </a:rPr>
              <a:t>Service Name</a:t>
            </a:r>
            <a:endParaRPr lang="id-ID" dirty="0">
              <a:latin typeface="Lato Light"/>
              <a:cs typeface="Lato Light"/>
            </a:endParaRPr>
          </a:p>
        </p:txBody>
      </p:sp>
      <p:sp>
        <p:nvSpPr>
          <p:cNvPr id="43" name="Rectangle 42"/>
          <p:cNvSpPr/>
          <p:nvPr/>
        </p:nvSpPr>
        <p:spPr>
          <a:xfrm>
            <a:off x="16349663" y="5452877"/>
            <a:ext cx="5603460"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endParaRPr lang="en-US" sz="2400" dirty="0">
              <a:latin typeface="Lato Light"/>
              <a:cs typeface="Lato Light"/>
            </a:endParaRPr>
          </a:p>
        </p:txBody>
      </p:sp>
      <p:sp>
        <p:nvSpPr>
          <p:cNvPr id="44" name="TextBox 43"/>
          <p:cNvSpPr txBox="1"/>
          <p:nvPr/>
        </p:nvSpPr>
        <p:spPr>
          <a:xfrm>
            <a:off x="16349664" y="8156557"/>
            <a:ext cx="5603459" cy="738674"/>
          </a:xfrm>
          <a:prstGeom prst="rect">
            <a:avLst/>
          </a:prstGeom>
          <a:noFill/>
        </p:spPr>
        <p:txBody>
          <a:bodyPr wrap="square" lIns="182889" tIns="91445" rIns="182889" bIns="91445" rtlCol="0">
            <a:spAutoFit/>
          </a:bodyPr>
          <a:lstStyle/>
          <a:p>
            <a:r>
              <a:rPr lang="id-ID" dirty="0" smtClean="0">
                <a:latin typeface="Lato Light"/>
                <a:cs typeface="Lato Light"/>
              </a:rPr>
              <a:t>Service Name</a:t>
            </a:r>
            <a:endParaRPr lang="id-ID" dirty="0">
              <a:latin typeface="Lato Light"/>
              <a:cs typeface="Lato Light"/>
            </a:endParaRPr>
          </a:p>
        </p:txBody>
      </p:sp>
      <p:sp>
        <p:nvSpPr>
          <p:cNvPr id="45" name="Rectangle 44"/>
          <p:cNvSpPr/>
          <p:nvPr/>
        </p:nvSpPr>
        <p:spPr>
          <a:xfrm>
            <a:off x="16349663" y="8857541"/>
            <a:ext cx="5603460"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endParaRPr lang="en-US" sz="2400" dirty="0">
              <a:latin typeface="Lato Light"/>
              <a:cs typeface="Lato Light"/>
            </a:endParaRPr>
          </a:p>
        </p:txBody>
      </p:sp>
      <p:sp>
        <p:nvSpPr>
          <p:cNvPr id="46" name="TextBox 45"/>
          <p:cNvSpPr txBox="1"/>
          <p:nvPr/>
        </p:nvSpPr>
        <p:spPr>
          <a:xfrm>
            <a:off x="2440404" y="4751893"/>
            <a:ext cx="5603459" cy="738674"/>
          </a:xfrm>
          <a:prstGeom prst="rect">
            <a:avLst/>
          </a:prstGeom>
          <a:noFill/>
        </p:spPr>
        <p:txBody>
          <a:bodyPr wrap="square" lIns="182889" tIns="91445" rIns="182889" bIns="91445" rtlCol="0">
            <a:spAutoFit/>
          </a:bodyPr>
          <a:lstStyle/>
          <a:p>
            <a:pPr algn="r"/>
            <a:r>
              <a:rPr lang="id-ID" dirty="0" smtClean="0">
                <a:latin typeface="Lato Light"/>
                <a:cs typeface="Lato Light"/>
              </a:rPr>
              <a:t>Service Name</a:t>
            </a:r>
            <a:endParaRPr lang="id-ID" dirty="0">
              <a:latin typeface="Lato Light"/>
              <a:cs typeface="Lato Light"/>
            </a:endParaRPr>
          </a:p>
        </p:txBody>
      </p:sp>
      <p:sp>
        <p:nvSpPr>
          <p:cNvPr id="47" name="Rectangle 46"/>
          <p:cNvSpPr/>
          <p:nvPr/>
        </p:nvSpPr>
        <p:spPr>
          <a:xfrm>
            <a:off x="2440403" y="5452877"/>
            <a:ext cx="5603460" cy="1292672"/>
          </a:xfrm>
          <a:prstGeom prst="rect">
            <a:avLst/>
          </a:prstGeom>
        </p:spPr>
        <p:txBody>
          <a:bodyPr wrap="square" lIns="182889" tIns="91445" rIns="182889" bIns="91445">
            <a:spAutoFit/>
          </a:bodyPr>
          <a:lstStyle/>
          <a:p>
            <a:pPr algn="r"/>
            <a:r>
              <a:rPr lang="en-US" sz="2400" dirty="0">
                <a:cs typeface="Lato Light"/>
              </a:rPr>
              <a:t>A company is an association or collection of individuals, whether natural persons, legal persons, or a mixture of both. </a:t>
            </a:r>
            <a:endParaRPr lang="en-US" sz="2400" dirty="0">
              <a:latin typeface="Lato Light"/>
              <a:cs typeface="Lato Light"/>
            </a:endParaRPr>
          </a:p>
        </p:txBody>
      </p:sp>
      <p:sp>
        <p:nvSpPr>
          <p:cNvPr id="48" name="TextBox 47"/>
          <p:cNvSpPr txBox="1"/>
          <p:nvPr/>
        </p:nvSpPr>
        <p:spPr>
          <a:xfrm>
            <a:off x="2440404" y="8156557"/>
            <a:ext cx="5603459" cy="738674"/>
          </a:xfrm>
          <a:prstGeom prst="rect">
            <a:avLst/>
          </a:prstGeom>
          <a:noFill/>
        </p:spPr>
        <p:txBody>
          <a:bodyPr wrap="square" lIns="182889" tIns="91445" rIns="182889" bIns="91445" rtlCol="0">
            <a:spAutoFit/>
          </a:bodyPr>
          <a:lstStyle/>
          <a:p>
            <a:pPr algn="r"/>
            <a:r>
              <a:rPr lang="id-ID" dirty="0" smtClean="0">
                <a:latin typeface="Lato Light"/>
                <a:cs typeface="Lato Light"/>
              </a:rPr>
              <a:t>Service Name</a:t>
            </a:r>
            <a:endParaRPr lang="id-ID" dirty="0">
              <a:latin typeface="Lato Light"/>
              <a:cs typeface="Lato Light"/>
            </a:endParaRPr>
          </a:p>
        </p:txBody>
      </p:sp>
      <p:sp>
        <p:nvSpPr>
          <p:cNvPr id="49" name="Rectangle 48"/>
          <p:cNvSpPr/>
          <p:nvPr/>
        </p:nvSpPr>
        <p:spPr>
          <a:xfrm>
            <a:off x="2440403" y="8857541"/>
            <a:ext cx="5603460" cy="1292672"/>
          </a:xfrm>
          <a:prstGeom prst="rect">
            <a:avLst/>
          </a:prstGeom>
        </p:spPr>
        <p:txBody>
          <a:bodyPr wrap="square" lIns="182889" tIns="91445" rIns="182889" bIns="91445">
            <a:spAutoFit/>
          </a:bodyPr>
          <a:lstStyle/>
          <a:p>
            <a:pPr algn="r"/>
            <a:r>
              <a:rPr lang="en-US" sz="2400" dirty="0">
                <a:cs typeface="Lato Light"/>
              </a:rPr>
              <a:t>A company is an association or collection of individuals, whether natural persons, legal persons, or a mixture of both. </a:t>
            </a:r>
            <a:endParaRPr lang="en-US" sz="2400" dirty="0">
              <a:latin typeface="Lato Light"/>
              <a:cs typeface="Lato Light"/>
            </a:endParaRPr>
          </a:p>
        </p:txBody>
      </p:sp>
    </p:spTree>
    <p:extLst>
      <p:ext uri="{BB962C8B-B14F-4D97-AF65-F5344CB8AC3E}">
        <p14:creationId xmlns:p14="http://schemas.microsoft.com/office/powerpoint/2010/main" val="33146245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891504" y="956606"/>
            <a:ext cx="10594667"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Some Pictures about our Company</a:t>
            </a:r>
          </a:p>
        </p:txBody>
      </p:sp>
      <p:sp>
        <p:nvSpPr>
          <p:cNvPr id="9" name="Rectangle 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TextBox 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49" name="TextBox 48"/>
          <p:cNvSpPr txBox="1"/>
          <p:nvPr/>
        </p:nvSpPr>
        <p:spPr>
          <a:xfrm>
            <a:off x="1444624" y="2701096"/>
            <a:ext cx="21488402" cy="3539431"/>
          </a:xfrm>
          <a:prstGeom prst="rect">
            <a:avLst/>
          </a:prstGeom>
          <a:noFill/>
        </p:spPr>
        <p:txBody>
          <a:bodyPr wrap="square" rtlCol="0">
            <a:spAutoFit/>
          </a:bodyPr>
          <a:lstStyle/>
          <a:p>
            <a:r>
              <a:rPr lang="en-US" sz="2800" dirty="0">
                <a:cs typeface="Lato Light"/>
              </a:rPr>
              <a:t>A company is an association or collection of individuals, whether natural persons, legal persons</a:t>
            </a:r>
            <a:r>
              <a:rPr lang="en-US" sz="2800" dirty="0" smtClean="0">
                <a:cs typeface="Lato Light"/>
              </a:rPr>
              <a:t>, or </a:t>
            </a:r>
            <a:r>
              <a:rPr lang="en-US" sz="2800" dirty="0">
                <a:cs typeface="Lato Light"/>
              </a:rPr>
              <a:t>a mixture of both. Company members share a </a:t>
            </a:r>
            <a:r>
              <a:rPr lang="en-US" sz="2800" dirty="0" smtClean="0">
                <a:cs typeface="Lato Light"/>
              </a:rPr>
              <a:t>common purpose </a:t>
            </a:r>
            <a:r>
              <a:rPr lang="en-US" sz="2800" dirty="0">
                <a:cs typeface="Lato Light"/>
              </a:rPr>
              <a:t>and unite in order to focus their various talents and organize their collectively available </a:t>
            </a:r>
            <a:r>
              <a:rPr lang="en-US" sz="2800" dirty="0" smtClean="0">
                <a:cs typeface="Lato Light"/>
              </a:rPr>
              <a:t>skills or </a:t>
            </a:r>
            <a:r>
              <a:rPr lang="en-US" sz="28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endParaRPr lang="en-US" sz="2800" dirty="0">
              <a:cs typeface="Lato Light"/>
            </a:endParaRPr>
          </a:p>
          <a:p>
            <a:r>
              <a:rPr lang="en-US" sz="2800" dirty="0">
                <a:cs typeface="Lato Light"/>
              </a:rPr>
              <a:t>Because companies are legal persons, they also may associate and register themselves as companies – often known as a corporate group. When the company closes it may need a "death certificate" to avoid further legal obligations. </a:t>
            </a:r>
            <a:endParaRPr lang="en-US" sz="2800" dirty="0" smtClean="0">
              <a:latin typeface="Lato Light"/>
              <a:cs typeface="Lato Light"/>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22"/>
          </p:nvPr>
        </p:nvSpPr>
        <p:spPr/>
      </p:sp>
      <p:sp>
        <p:nvSpPr>
          <p:cNvPr id="11" name="Picture Placeholder 10"/>
          <p:cNvSpPr>
            <a:spLocks noGrp="1"/>
          </p:cNvSpPr>
          <p:nvPr>
            <p:ph type="pic" sz="quarter" idx="23"/>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
        <p:nvSpPr>
          <p:cNvPr id="14" name="Picture Placeholder 13"/>
          <p:cNvSpPr>
            <a:spLocks noGrp="1"/>
          </p:cNvSpPr>
          <p:nvPr>
            <p:ph type="pic" sz="quarter" idx="24"/>
          </p:nvPr>
        </p:nvSpPr>
        <p:spPr/>
      </p:sp>
      <p:sp>
        <p:nvSpPr>
          <p:cNvPr id="15" name="Picture Placeholder 14"/>
          <p:cNvSpPr>
            <a:spLocks noGrp="1"/>
          </p:cNvSpPr>
          <p:nvPr>
            <p:ph type="pic" sz="quarter" idx="25"/>
          </p:nvPr>
        </p:nvSpPr>
        <p:spPr/>
      </p:sp>
      <p:sp>
        <p:nvSpPr>
          <p:cNvPr id="16" name="Picture Placeholder 15"/>
          <p:cNvSpPr>
            <a:spLocks noGrp="1"/>
          </p:cNvSpPr>
          <p:nvPr>
            <p:ph type="pic" sz="quarter" idx="18"/>
          </p:nvPr>
        </p:nvSpPr>
        <p:spPr/>
      </p:sp>
      <p:sp>
        <p:nvSpPr>
          <p:cNvPr id="17" name="Picture Placeholder 16"/>
          <p:cNvSpPr>
            <a:spLocks noGrp="1"/>
          </p:cNvSpPr>
          <p:nvPr>
            <p:ph type="pic" sz="quarter" idx="19"/>
          </p:nvPr>
        </p:nvSpPr>
        <p:spPr/>
      </p:sp>
      <p:sp>
        <p:nvSpPr>
          <p:cNvPr id="18" name="Picture Placeholder 17"/>
          <p:cNvSpPr>
            <a:spLocks noGrp="1"/>
          </p:cNvSpPr>
          <p:nvPr>
            <p:ph type="pic" sz="quarter" idx="26"/>
          </p:nvPr>
        </p:nvSpPr>
        <p:spPr/>
      </p:sp>
    </p:spTree>
    <p:extLst>
      <p:ext uri="{BB962C8B-B14F-4D97-AF65-F5344CB8AC3E}">
        <p14:creationId xmlns:p14="http://schemas.microsoft.com/office/powerpoint/2010/main" val="233946803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80"/>
          <p:cNvSpPr/>
          <p:nvPr/>
        </p:nvSpPr>
        <p:spPr>
          <a:xfrm>
            <a:off x="1864462" y="3478869"/>
            <a:ext cx="3991160" cy="5859452"/>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7" name="Rounded Rectangle 36"/>
          <p:cNvSpPr/>
          <p:nvPr/>
        </p:nvSpPr>
        <p:spPr>
          <a:xfrm>
            <a:off x="3064187" y="5790950"/>
            <a:ext cx="1614141" cy="42305"/>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chemeClr val="tx1"/>
              </a:solidFill>
              <a:latin typeface="Calibri Light"/>
            </a:endParaRPr>
          </a:p>
        </p:txBody>
      </p:sp>
      <p:sp>
        <p:nvSpPr>
          <p:cNvPr id="47" name="Rectangle 46"/>
          <p:cNvSpPr/>
          <p:nvPr/>
        </p:nvSpPr>
        <p:spPr>
          <a:xfrm>
            <a:off x="2512697" y="6027368"/>
            <a:ext cx="2712442" cy="587574"/>
          </a:xfrm>
          <a:prstGeom prst="rect">
            <a:avLst/>
          </a:prstGeom>
        </p:spPr>
        <p:txBody>
          <a:bodyPr wrap="none" lIns="182880">
            <a:spAutoFit/>
          </a:bodyPr>
          <a:lstStyle/>
          <a:p>
            <a:pPr algn="ctr"/>
            <a:r>
              <a:rPr lang="en-US" sz="3200" dirty="0" smtClean="0">
                <a:cs typeface="Lato Light"/>
              </a:rPr>
              <a:t>Service Name</a:t>
            </a:r>
            <a:endParaRPr lang="en-US" sz="3200" dirty="0">
              <a:cs typeface="Lato Light"/>
            </a:endParaRPr>
          </a:p>
        </p:txBody>
      </p:sp>
      <p:sp>
        <p:nvSpPr>
          <p:cNvPr id="48" name="Shape 188"/>
          <p:cNvSpPr/>
          <p:nvPr/>
        </p:nvSpPr>
        <p:spPr>
          <a:xfrm>
            <a:off x="2303886"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39" name="Rectangle 38"/>
          <p:cNvSpPr/>
          <p:nvPr/>
        </p:nvSpPr>
        <p:spPr>
          <a:xfrm>
            <a:off x="6029647" y="3478869"/>
            <a:ext cx="3991160" cy="5859452"/>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0" name="Rounded Rectangle 39"/>
          <p:cNvSpPr/>
          <p:nvPr/>
        </p:nvSpPr>
        <p:spPr>
          <a:xfrm>
            <a:off x="7229373" y="5790950"/>
            <a:ext cx="1614141" cy="42305"/>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chemeClr val="tx1"/>
              </a:solidFill>
              <a:latin typeface="Calibri Light"/>
            </a:endParaRPr>
          </a:p>
        </p:txBody>
      </p:sp>
      <p:sp>
        <p:nvSpPr>
          <p:cNvPr id="41" name="Rectangle 40"/>
          <p:cNvSpPr/>
          <p:nvPr/>
        </p:nvSpPr>
        <p:spPr>
          <a:xfrm>
            <a:off x="6677883" y="6027368"/>
            <a:ext cx="2712442" cy="587574"/>
          </a:xfrm>
          <a:prstGeom prst="rect">
            <a:avLst/>
          </a:prstGeom>
        </p:spPr>
        <p:txBody>
          <a:bodyPr wrap="none" lIns="182880">
            <a:spAutoFit/>
          </a:bodyPr>
          <a:lstStyle/>
          <a:p>
            <a:pPr algn="ctr"/>
            <a:r>
              <a:rPr lang="en-US" sz="3200" dirty="0" smtClean="0">
                <a:cs typeface="Lato Light"/>
              </a:rPr>
              <a:t>Service Name</a:t>
            </a:r>
            <a:endParaRPr lang="en-US" sz="3200" dirty="0">
              <a:cs typeface="Lato Light"/>
            </a:endParaRPr>
          </a:p>
        </p:txBody>
      </p:sp>
      <p:sp>
        <p:nvSpPr>
          <p:cNvPr id="43" name="Shape 188"/>
          <p:cNvSpPr/>
          <p:nvPr/>
        </p:nvSpPr>
        <p:spPr>
          <a:xfrm>
            <a:off x="6469071"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44" name="Rectangle 43"/>
          <p:cNvSpPr/>
          <p:nvPr/>
        </p:nvSpPr>
        <p:spPr>
          <a:xfrm>
            <a:off x="10194833" y="3478869"/>
            <a:ext cx="3991160" cy="5859452"/>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5" name="Rounded Rectangle 44"/>
          <p:cNvSpPr/>
          <p:nvPr/>
        </p:nvSpPr>
        <p:spPr>
          <a:xfrm>
            <a:off x="11394558" y="5790950"/>
            <a:ext cx="1614141" cy="42305"/>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chemeClr val="tx1"/>
              </a:solidFill>
              <a:latin typeface="Calibri Light"/>
            </a:endParaRPr>
          </a:p>
        </p:txBody>
      </p:sp>
      <p:sp>
        <p:nvSpPr>
          <p:cNvPr id="51" name="Rectangle 50"/>
          <p:cNvSpPr/>
          <p:nvPr/>
        </p:nvSpPr>
        <p:spPr>
          <a:xfrm>
            <a:off x="10843068" y="6027368"/>
            <a:ext cx="2712442" cy="587574"/>
          </a:xfrm>
          <a:prstGeom prst="rect">
            <a:avLst/>
          </a:prstGeom>
        </p:spPr>
        <p:txBody>
          <a:bodyPr wrap="none" lIns="182880">
            <a:spAutoFit/>
          </a:bodyPr>
          <a:lstStyle/>
          <a:p>
            <a:pPr algn="ctr"/>
            <a:r>
              <a:rPr lang="en-US" sz="3200" dirty="0" smtClean="0">
                <a:cs typeface="Lato Light"/>
              </a:rPr>
              <a:t>Service Name</a:t>
            </a:r>
            <a:endParaRPr lang="en-US" sz="3200" dirty="0">
              <a:cs typeface="Lato Light"/>
            </a:endParaRPr>
          </a:p>
        </p:txBody>
      </p:sp>
      <p:sp>
        <p:nvSpPr>
          <p:cNvPr id="66" name="Shape 188"/>
          <p:cNvSpPr/>
          <p:nvPr/>
        </p:nvSpPr>
        <p:spPr>
          <a:xfrm>
            <a:off x="10634257"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67" name="Rectangle 66"/>
          <p:cNvSpPr/>
          <p:nvPr/>
        </p:nvSpPr>
        <p:spPr>
          <a:xfrm>
            <a:off x="14360018" y="3478869"/>
            <a:ext cx="3991160" cy="5859452"/>
          </a:xfrm>
          <a:prstGeom prst="rect">
            <a:avLst/>
          </a:prstGeom>
          <a:solidFill>
            <a:schemeClr val="accent2"/>
          </a:solidFill>
          <a:ln w="762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8" name="Rounded Rectangle 67"/>
          <p:cNvSpPr/>
          <p:nvPr/>
        </p:nvSpPr>
        <p:spPr>
          <a:xfrm>
            <a:off x="15559744" y="5778036"/>
            <a:ext cx="1614141" cy="6813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rgbClr val="FFFFFF"/>
              </a:solidFill>
              <a:latin typeface="Calibri Light"/>
            </a:endParaRPr>
          </a:p>
        </p:txBody>
      </p:sp>
      <p:sp>
        <p:nvSpPr>
          <p:cNvPr id="69" name="Rectangle 68"/>
          <p:cNvSpPr/>
          <p:nvPr/>
        </p:nvSpPr>
        <p:spPr>
          <a:xfrm>
            <a:off x="15008254" y="6027368"/>
            <a:ext cx="2712442" cy="587574"/>
          </a:xfrm>
          <a:prstGeom prst="rect">
            <a:avLst/>
          </a:prstGeom>
        </p:spPr>
        <p:txBody>
          <a:bodyPr wrap="none" lIns="182880">
            <a:spAutoFit/>
          </a:bodyPr>
          <a:lstStyle/>
          <a:p>
            <a:pPr algn="ctr"/>
            <a:r>
              <a:rPr lang="en-US" sz="3200" dirty="0" smtClean="0">
                <a:solidFill>
                  <a:srgbClr val="FFFFFF"/>
                </a:solidFill>
                <a:cs typeface="Lato Light"/>
              </a:rPr>
              <a:t>Service Name</a:t>
            </a:r>
            <a:endParaRPr lang="en-US" sz="3200" dirty="0">
              <a:solidFill>
                <a:srgbClr val="FFFFFF"/>
              </a:solidFill>
              <a:cs typeface="Lato Light"/>
            </a:endParaRPr>
          </a:p>
        </p:txBody>
      </p:sp>
      <p:sp>
        <p:nvSpPr>
          <p:cNvPr id="70" name="Shape 188"/>
          <p:cNvSpPr/>
          <p:nvPr/>
        </p:nvSpPr>
        <p:spPr>
          <a:xfrm>
            <a:off x="14799442"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rgbClr val="FFFFFF"/>
                </a:solidFill>
                <a:latin typeface="Lato Light"/>
                <a:ea typeface="Lato Light"/>
                <a:cs typeface="Lato Light"/>
              </a:rPr>
              <a:t>A company is an association or collection of individuals, whether natural persons, legal persons, or a mixture of both. Company </a:t>
            </a:r>
            <a:r>
              <a:rPr lang="en-US" sz="2100" dirty="0" smtClean="0">
                <a:solidFill>
                  <a:srgbClr val="FFFFFF"/>
                </a:solidFill>
                <a:latin typeface="Lato Light"/>
                <a:ea typeface="Lato Light"/>
                <a:cs typeface="Lato Light"/>
              </a:rPr>
              <a:t>members</a:t>
            </a:r>
            <a:endParaRPr lang="en-US" sz="2100" dirty="0">
              <a:solidFill>
                <a:srgbClr val="FFFFFF"/>
              </a:solidFill>
              <a:latin typeface="Lato Light"/>
              <a:ea typeface="Lato Light"/>
              <a:cs typeface="Lato Light"/>
            </a:endParaRPr>
          </a:p>
        </p:txBody>
      </p:sp>
      <p:sp>
        <p:nvSpPr>
          <p:cNvPr id="71" name="Rectangle 70"/>
          <p:cNvSpPr/>
          <p:nvPr/>
        </p:nvSpPr>
        <p:spPr>
          <a:xfrm>
            <a:off x="18525204" y="3478869"/>
            <a:ext cx="3991160" cy="5859452"/>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2" name="Rounded Rectangle 71"/>
          <p:cNvSpPr/>
          <p:nvPr/>
        </p:nvSpPr>
        <p:spPr>
          <a:xfrm>
            <a:off x="19724929" y="5790950"/>
            <a:ext cx="1614141" cy="42305"/>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sz="3200" dirty="0">
              <a:solidFill>
                <a:schemeClr val="tx1"/>
              </a:solidFill>
              <a:latin typeface="Calibri Light"/>
            </a:endParaRPr>
          </a:p>
        </p:txBody>
      </p:sp>
      <p:sp>
        <p:nvSpPr>
          <p:cNvPr id="73" name="Rectangle 72"/>
          <p:cNvSpPr/>
          <p:nvPr/>
        </p:nvSpPr>
        <p:spPr>
          <a:xfrm>
            <a:off x="19173439" y="6027368"/>
            <a:ext cx="2712442" cy="587574"/>
          </a:xfrm>
          <a:prstGeom prst="rect">
            <a:avLst/>
          </a:prstGeom>
        </p:spPr>
        <p:txBody>
          <a:bodyPr wrap="none" lIns="182880">
            <a:spAutoFit/>
          </a:bodyPr>
          <a:lstStyle/>
          <a:p>
            <a:pPr algn="ctr"/>
            <a:r>
              <a:rPr lang="en-US" sz="3200" dirty="0" smtClean="0">
                <a:cs typeface="Lato Light"/>
              </a:rPr>
              <a:t>Service Name</a:t>
            </a:r>
            <a:endParaRPr lang="en-US" sz="3200" dirty="0">
              <a:cs typeface="Lato Light"/>
            </a:endParaRPr>
          </a:p>
        </p:txBody>
      </p:sp>
      <p:sp>
        <p:nvSpPr>
          <p:cNvPr id="83" name="Shape 188"/>
          <p:cNvSpPr/>
          <p:nvPr/>
        </p:nvSpPr>
        <p:spPr>
          <a:xfrm>
            <a:off x="18964628" y="6509347"/>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84" name="TextBox 83"/>
          <p:cNvSpPr txBox="1"/>
          <p:nvPr/>
        </p:nvSpPr>
        <p:spPr>
          <a:xfrm>
            <a:off x="7731304" y="956606"/>
            <a:ext cx="891512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Most Important Services</a:t>
            </a:r>
          </a:p>
        </p:txBody>
      </p:sp>
      <p:sp>
        <p:nvSpPr>
          <p:cNvPr id="85" name="Rectangle 84"/>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TextBox 85"/>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87" name="TextBox 86"/>
          <p:cNvSpPr txBox="1"/>
          <p:nvPr/>
        </p:nvSpPr>
        <p:spPr>
          <a:xfrm>
            <a:off x="1721709" y="9872858"/>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
        <p:nvSpPr>
          <p:cNvPr id="89" name="Freeform 77"/>
          <p:cNvSpPr>
            <a:spLocks noEditPoints="1"/>
          </p:cNvSpPr>
          <p:nvPr/>
        </p:nvSpPr>
        <p:spPr bwMode="auto">
          <a:xfrm>
            <a:off x="11812496" y="4428088"/>
            <a:ext cx="805635" cy="805635"/>
          </a:xfrm>
          <a:custGeom>
            <a:avLst/>
            <a:gdLst>
              <a:gd name="T0" fmla="*/ 68 w 68"/>
              <a:gd name="T1" fmla="*/ 34 h 68"/>
              <a:gd name="T2" fmla="*/ 34 w 68"/>
              <a:gd name="T3" fmla="*/ 68 h 68"/>
              <a:gd name="T4" fmla="*/ 0 w 68"/>
              <a:gd name="T5" fmla="*/ 34 h 68"/>
              <a:gd name="T6" fmla="*/ 34 w 68"/>
              <a:gd name="T7" fmla="*/ 0 h 68"/>
              <a:gd name="T8" fmla="*/ 68 w 68"/>
              <a:gd name="T9" fmla="*/ 34 h 68"/>
              <a:gd name="T10" fmla="*/ 15 w 68"/>
              <a:gd name="T11" fmla="*/ 40 h 68"/>
              <a:gd name="T12" fmla="*/ 14 w 68"/>
              <a:gd name="T13" fmla="*/ 34 h 68"/>
              <a:gd name="T14" fmla="*/ 15 w 68"/>
              <a:gd name="T15" fmla="*/ 27 h 68"/>
              <a:gd name="T16" fmla="*/ 8 w 68"/>
              <a:gd name="T17" fmla="*/ 20 h 68"/>
              <a:gd name="T18" fmla="*/ 5 w 68"/>
              <a:gd name="T19" fmla="*/ 34 h 68"/>
              <a:gd name="T20" fmla="*/ 8 w 68"/>
              <a:gd name="T21" fmla="*/ 47 h 68"/>
              <a:gd name="T22" fmla="*/ 15 w 68"/>
              <a:gd name="T23" fmla="*/ 40 h 68"/>
              <a:gd name="T24" fmla="*/ 48 w 68"/>
              <a:gd name="T25" fmla="*/ 34 h 68"/>
              <a:gd name="T26" fmla="*/ 34 w 68"/>
              <a:gd name="T27" fmla="*/ 19 h 68"/>
              <a:gd name="T28" fmla="*/ 19 w 68"/>
              <a:gd name="T29" fmla="*/ 34 h 68"/>
              <a:gd name="T30" fmla="*/ 34 w 68"/>
              <a:gd name="T31" fmla="*/ 48 h 68"/>
              <a:gd name="T32" fmla="*/ 48 w 68"/>
              <a:gd name="T33" fmla="*/ 34 h 68"/>
              <a:gd name="T34" fmla="*/ 20 w 68"/>
              <a:gd name="T35" fmla="*/ 8 h 68"/>
              <a:gd name="T36" fmla="*/ 27 w 68"/>
              <a:gd name="T37" fmla="*/ 15 h 68"/>
              <a:gd name="T38" fmla="*/ 34 w 68"/>
              <a:gd name="T39" fmla="*/ 14 h 68"/>
              <a:gd name="T40" fmla="*/ 40 w 68"/>
              <a:gd name="T41" fmla="*/ 15 h 68"/>
              <a:gd name="T42" fmla="*/ 47 w 68"/>
              <a:gd name="T43" fmla="*/ 8 h 68"/>
              <a:gd name="T44" fmla="*/ 34 w 68"/>
              <a:gd name="T45" fmla="*/ 5 h 68"/>
              <a:gd name="T46" fmla="*/ 20 w 68"/>
              <a:gd name="T47" fmla="*/ 8 h 68"/>
              <a:gd name="T48" fmla="*/ 47 w 68"/>
              <a:gd name="T49" fmla="*/ 59 h 68"/>
              <a:gd name="T50" fmla="*/ 40 w 68"/>
              <a:gd name="T51" fmla="*/ 52 h 68"/>
              <a:gd name="T52" fmla="*/ 34 w 68"/>
              <a:gd name="T53" fmla="*/ 53 h 68"/>
              <a:gd name="T54" fmla="*/ 27 w 68"/>
              <a:gd name="T55" fmla="*/ 52 h 68"/>
              <a:gd name="T56" fmla="*/ 20 w 68"/>
              <a:gd name="T57" fmla="*/ 59 h 68"/>
              <a:gd name="T58" fmla="*/ 34 w 68"/>
              <a:gd name="T59" fmla="*/ 63 h 68"/>
              <a:gd name="T60" fmla="*/ 47 w 68"/>
              <a:gd name="T61" fmla="*/ 59 h 68"/>
              <a:gd name="T62" fmla="*/ 60 w 68"/>
              <a:gd name="T63" fmla="*/ 47 h 68"/>
              <a:gd name="T64" fmla="*/ 63 w 68"/>
              <a:gd name="T65" fmla="*/ 34 h 68"/>
              <a:gd name="T66" fmla="*/ 60 w 68"/>
              <a:gd name="T67" fmla="*/ 20 h 68"/>
              <a:gd name="T68" fmla="*/ 52 w 68"/>
              <a:gd name="T69" fmla="*/ 27 h 68"/>
              <a:gd name="T70" fmla="*/ 53 w 68"/>
              <a:gd name="T71" fmla="*/ 34 h 68"/>
              <a:gd name="T72" fmla="*/ 52 w 68"/>
              <a:gd name="T73" fmla="*/ 40 h 68"/>
              <a:gd name="T74" fmla="*/ 60 w 68"/>
              <a:gd name="T75" fmla="*/ 47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accent3"/>
          </a:solidFill>
          <a:ln>
            <a:noFill/>
          </a:ln>
        </p:spPr>
        <p:txBody>
          <a:bodyPr/>
          <a:lstStyle/>
          <a:p>
            <a:endParaRPr lang="en-US"/>
          </a:p>
        </p:txBody>
      </p:sp>
      <p:sp>
        <p:nvSpPr>
          <p:cNvPr id="90" name="Freeform 92"/>
          <p:cNvSpPr>
            <a:spLocks noEditPoints="1"/>
          </p:cNvSpPr>
          <p:nvPr/>
        </p:nvSpPr>
        <p:spPr bwMode="auto">
          <a:xfrm>
            <a:off x="15868287" y="4508654"/>
            <a:ext cx="952511" cy="759596"/>
          </a:xfrm>
          <a:custGeom>
            <a:avLst/>
            <a:gdLst>
              <a:gd name="T0" fmla="*/ 73 w 73"/>
              <a:gd name="T1" fmla="*/ 52 h 58"/>
              <a:gd name="T2" fmla="*/ 67 w 73"/>
              <a:gd name="T3" fmla="*/ 58 h 58"/>
              <a:gd name="T4" fmla="*/ 7 w 73"/>
              <a:gd name="T5" fmla="*/ 58 h 58"/>
              <a:gd name="T6" fmla="*/ 0 w 73"/>
              <a:gd name="T7" fmla="*/ 52 h 58"/>
              <a:gd name="T8" fmla="*/ 0 w 73"/>
              <a:gd name="T9" fmla="*/ 6 h 58"/>
              <a:gd name="T10" fmla="*/ 7 w 73"/>
              <a:gd name="T11" fmla="*/ 0 h 58"/>
              <a:gd name="T12" fmla="*/ 67 w 73"/>
              <a:gd name="T13" fmla="*/ 0 h 58"/>
              <a:gd name="T14" fmla="*/ 73 w 73"/>
              <a:gd name="T15" fmla="*/ 6 h 58"/>
              <a:gd name="T16" fmla="*/ 73 w 73"/>
              <a:gd name="T17" fmla="*/ 52 h 58"/>
              <a:gd name="T18" fmla="*/ 7 w 73"/>
              <a:gd name="T19" fmla="*/ 4 h 58"/>
              <a:gd name="T20" fmla="*/ 5 w 73"/>
              <a:gd name="T21" fmla="*/ 6 h 58"/>
              <a:gd name="T22" fmla="*/ 5 w 73"/>
              <a:gd name="T23" fmla="*/ 52 h 58"/>
              <a:gd name="T24" fmla="*/ 7 w 73"/>
              <a:gd name="T25" fmla="*/ 53 h 58"/>
              <a:gd name="T26" fmla="*/ 67 w 73"/>
              <a:gd name="T27" fmla="*/ 53 h 58"/>
              <a:gd name="T28" fmla="*/ 68 w 73"/>
              <a:gd name="T29" fmla="*/ 52 h 58"/>
              <a:gd name="T30" fmla="*/ 68 w 73"/>
              <a:gd name="T31" fmla="*/ 6 h 58"/>
              <a:gd name="T32" fmla="*/ 67 w 73"/>
              <a:gd name="T33" fmla="*/ 4 h 58"/>
              <a:gd name="T34" fmla="*/ 7 w 73"/>
              <a:gd name="T35" fmla="*/ 4 h 58"/>
              <a:gd name="T36" fmla="*/ 17 w 73"/>
              <a:gd name="T37" fmla="*/ 24 h 58"/>
              <a:gd name="T38" fmla="*/ 10 w 73"/>
              <a:gd name="T39" fmla="*/ 17 h 58"/>
              <a:gd name="T40" fmla="*/ 17 w 73"/>
              <a:gd name="T41" fmla="*/ 9 h 58"/>
              <a:gd name="T42" fmla="*/ 25 w 73"/>
              <a:gd name="T43" fmla="*/ 17 h 58"/>
              <a:gd name="T44" fmla="*/ 17 w 73"/>
              <a:gd name="T45" fmla="*/ 24 h 58"/>
              <a:gd name="T46" fmla="*/ 64 w 73"/>
              <a:gd name="T47" fmla="*/ 48 h 58"/>
              <a:gd name="T48" fmla="*/ 10 w 73"/>
              <a:gd name="T49" fmla="*/ 48 h 58"/>
              <a:gd name="T50" fmla="*/ 10 w 73"/>
              <a:gd name="T51" fmla="*/ 41 h 58"/>
              <a:gd name="T52" fmla="*/ 22 w 73"/>
              <a:gd name="T53" fmla="*/ 29 h 58"/>
              <a:gd name="T54" fmla="*/ 28 w 73"/>
              <a:gd name="T55" fmla="*/ 35 h 58"/>
              <a:gd name="T56" fmla="*/ 48 w 73"/>
              <a:gd name="T57" fmla="*/ 15 h 58"/>
              <a:gd name="T58" fmla="*/ 64 w 73"/>
              <a:gd name="T59" fmla="*/ 31 h 58"/>
              <a:gd name="T60" fmla="*/ 64 w 73"/>
              <a:gd name="T61" fmla="*/ 48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3" h="58">
                <a:moveTo>
                  <a:pt x="73" y="52"/>
                </a:moveTo>
                <a:cubicBezTo>
                  <a:pt x="73" y="55"/>
                  <a:pt x="71" y="58"/>
                  <a:pt x="67" y="58"/>
                </a:cubicBezTo>
                <a:cubicBezTo>
                  <a:pt x="7" y="58"/>
                  <a:pt x="7" y="58"/>
                  <a:pt x="7" y="58"/>
                </a:cubicBezTo>
                <a:cubicBezTo>
                  <a:pt x="3" y="58"/>
                  <a:pt x="0" y="55"/>
                  <a:pt x="0" y="52"/>
                </a:cubicBezTo>
                <a:cubicBezTo>
                  <a:pt x="0" y="6"/>
                  <a:pt x="0" y="6"/>
                  <a:pt x="0" y="6"/>
                </a:cubicBezTo>
                <a:cubicBezTo>
                  <a:pt x="0" y="2"/>
                  <a:pt x="3" y="0"/>
                  <a:pt x="7" y="0"/>
                </a:cubicBezTo>
                <a:cubicBezTo>
                  <a:pt x="67" y="0"/>
                  <a:pt x="67" y="0"/>
                  <a:pt x="67" y="0"/>
                </a:cubicBezTo>
                <a:cubicBezTo>
                  <a:pt x="71" y="0"/>
                  <a:pt x="73" y="2"/>
                  <a:pt x="73" y="6"/>
                </a:cubicBezTo>
                <a:lnTo>
                  <a:pt x="73" y="52"/>
                </a:lnTo>
                <a:close/>
                <a:moveTo>
                  <a:pt x="7" y="4"/>
                </a:moveTo>
                <a:cubicBezTo>
                  <a:pt x="6" y="4"/>
                  <a:pt x="5" y="5"/>
                  <a:pt x="5" y="6"/>
                </a:cubicBezTo>
                <a:cubicBezTo>
                  <a:pt x="5" y="52"/>
                  <a:pt x="5" y="52"/>
                  <a:pt x="5" y="52"/>
                </a:cubicBezTo>
                <a:cubicBezTo>
                  <a:pt x="5" y="52"/>
                  <a:pt x="6" y="53"/>
                  <a:pt x="7" y="53"/>
                </a:cubicBezTo>
                <a:cubicBezTo>
                  <a:pt x="67" y="53"/>
                  <a:pt x="67" y="53"/>
                  <a:pt x="67" y="53"/>
                </a:cubicBezTo>
                <a:cubicBezTo>
                  <a:pt x="68" y="53"/>
                  <a:pt x="68" y="52"/>
                  <a:pt x="68" y="52"/>
                </a:cubicBezTo>
                <a:cubicBezTo>
                  <a:pt x="68" y="6"/>
                  <a:pt x="68" y="6"/>
                  <a:pt x="68" y="6"/>
                </a:cubicBezTo>
                <a:cubicBezTo>
                  <a:pt x="68" y="5"/>
                  <a:pt x="68" y="4"/>
                  <a:pt x="67" y="4"/>
                </a:cubicBezTo>
                <a:lnTo>
                  <a:pt x="7" y="4"/>
                </a:lnTo>
                <a:close/>
                <a:moveTo>
                  <a:pt x="17" y="24"/>
                </a:moveTo>
                <a:cubicBezTo>
                  <a:pt x="13" y="24"/>
                  <a:pt x="10" y="21"/>
                  <a:pt x="10" y="17"/>
                </a:cubicBezTo>
                <a:cubicBezTo>
                  <a:pt x="10" y="13"/>
                  <a:pt x="13" y="9"/>
                  <a:pt x="17" y="9"/>
                </a:cubicBezTo>
                <a:cubicBezTo>
                  <a:pt x="21" y="9"/>
                  <a:pt x="25" y="13"/>
                  <a:pt x="25" y="17"/>
                </a:cubicBezTo>
                <a:cubicBezTo>
                  <a:pt x="25" y="21"/>
                  <a:pt x="21" y="24"/>
                  <a:pt x="17" y="24"/>
                </a:cubicBezTo>
                <a:close/>
                <a:moveTo>
                  <a:pt x="64" y="48"/>
                </a:moveTo>
                <a:cubicBezTo>
                  <a:pt x="10" y="48"/>
                  <a:pt x="10" y="48"/>
                  <a:pt x="10" y="48"/>
                </a:cubicBezTo>
                <a:cubicBezTo>
                  <a:pt x="10" y="41"/>
                  <a:pt x="10" y="41"/>
                  <a:pt x="10" y="41"/>
                </a:cubicBezTo>
                <a:cubicBezTo>
                  <a:pt x="22" y="29"/>
                  <a:pt x="22" y="29"/>
                  <a:pt x="22" y="29"/>
                </a:cubicBezTo>
                <a:cubicBezTo>
                  <a:pt x="28" y="35"/>
                  <a:pt x="28" y="35"/>
                  <a:pt x="28" y="35"/>
                </a:cubicBezTo>
                <a:cubicBezTo>
                  <a:pt x="48" y="15"/>
                  <a:pt x="48" y="15"/>
                  <a:pt x="48" y="15"/>
                </a:cubicBezTo>
                <a:cubicBezTo>
                  <a:pt x="64" y="31"/>
                  <a:pt x="64" y="31"/>
                  <a:pt x="64" y="31"/>
                </a:cubicBezTo>
                <a:lnTo>
                  <a:pt x="64" y="48"/>
                </a:lnTo>
                <a:close/>
              </a:path>
            </a:pathLst>
          </a:custGeom>
          <a:solidFill>
            <a:schemeClr val="bg1"/>
          </a:solidFill>
          <a:ln>
            <a:noFill/>
          </a:ln>
        </p:spPr>
        <p:txBody>
          <a:bodyPr/>
          <a:lstStyle/>
          <a:p>
            <a:endParaRPr lang="en-US"/>
          </a:p>
        </p:txBody>
      </p:sp>
      <p:sp>
        <p:nvSpPr>
          <p:cNvPr id="91" name="Freeform 139"/>
          <p:cNvSpPr>
            <a:spLocks noEditPoints="1"/>
          </p:cNvSpPr>
          <p:nvPr/>
        </p:nvSpPr>
        <p:spPr bwMode="auto">
          <a:xfrm>
            <a:off x="20152928" y="4428088"/>
            <a:ext cx="805631" cy="805635"/>
          </a:xfrm>
          <a:custGeom>
            <a:avLst/>
            <a:gdLst>
              <a:gd name="T0" fmla="*/ 68 w 68"/>
              <a:gd name="T1" fmla="*/ 34 h 68"/>
              <a:gd name="T2" fmla="*/ 34 w 68"/>
              <a:gd name="T3" fmla="*/ 68 h 68"/>
              <a:gd name="T4" fmla="*/ 0 w 68"/>
              <a:gd name="T5" fmla="*/ 34 h 68"/>
              <a:gd name="T6" fmla="*/ 34 w 68"/>
              <a:gd name="T7" fmla="*/ 0 h 68"/>
              <a:gd name="T8" fmla="*/ 68 w 68"/>
              <a:gd name="T9" fmla="*/ 34 h 68"/>
              <a:gd name="T10" fmla="*/ 66 w 68"/>
              <a:gd name="T11" fmla="*/ 34 h 68"/>
              <a:gd name="T12" fmla="*/ 34 w 68"/>
              <a:gd name="T13" fmla="*/ 1 h 68"/>
              <a:gd name="T14" fmla="*/ 1 w 68"/>
              <a:gd name="T15" fmla="*/ 34 h 68"/>
              <a:gd name="T16" fmla="*/ 34 w 68"/>
              <a:gd name="T17" fmla="*/ 66 h 68"/>
              <a:gd name="T18" fmla="*/ 66 w 68"/>
              <a:gd name="T19" fmla="*/ 34 h 68"/>
              <a:gd name="T20" fmla="*/ 7 w 68"/>
              <a:gd name="T21" fmla="*/ 22 h 68"/>
              <a:gd name="T22" fmla="*/ 21 w 68"/>
              <a:gd name="T23" fmla="*/ 60 h 68"/>
              <a:gd name="T24" fmla="*/ 5 w 68"/>
              <a:gd name="T25" fmla="*/ 34 h 68"/>
              <a:gd name="T26" fmla="*/ 7 w 68"/>
              <a:gd name="T27" fmla="*/ 22 h 68"/>
              <a:gd name="T28" fmla="*/ 51 w 68"/>
              <a:gd name="T29" fmla="*/ 42 h 68"/>
              <a:gd name="T30" fmla="*/ 48 w 68"/>
              <a:gd name="T31" fmla="*/ 51 h 68"/>
              <a:gd name="T32" fmla="*/ 38 w 68"/>
              <a:gd name="T33" fmla="*/ 20 h 68"/>
              <a:gd name="T34" fmla="*/ 41 w 68"/>
              <a:gd name="T35" fmla="*/ 20 h 68"/>
              <a:gd name="T36" fmla="*/ 41 w 68"/>
              <a:gd name="T37" fmla="*/ 17 h 68"/>
              <a:gd name="T38" fmla="*/ 33 w 68"/>
              <a:gd name="T39" fmla="*/ 18 h 68"/>
              <a:gd name="T40" fmla="*/ 25 w 68"/>
              <a:gd name="T41" fmla="*/ 17 h 68"/>
              <a:gd name="T42" fmla="*/ 25 w 68"/>
              <a:gd name="T43" fmla="*/ 20 h 68"/>
              <a:gd name="T44" fmla="*/ 28 w 68"/>
              <a:gd name="T45" fmla="*/ 20 h 68"/>
              <a:gd name="T46" fmla="*/ 33 w 68"/>
              <a:gd name="T47" fmla="*/ 32 h 68"/>
              <a:gd name="T48" fmla="*/ 27 w 68"/>
              <a:gd name="T49" fmla="*/ 52 h 68"/>
              <a:gd name="T50" fmla="*/ 16 w 68"/>
              <a:gd name="T51" fmla="*/ 20 h 68"/>
              <a:gd name="T52" fmla="*/ 19 w 68"/>
              <a:gd name="T53" fmla="*/ 20 h 68"/>
              <a:gd name="T54" fmla="*/ 19 w 68"/>
              <a:gd name="T55" fmla="*/ 17 h 68"/>
              <a:gd name="T56" fmla="*/ 11 w 68"/>
              <a:gd name="T57" fmla="*/ 18 h 68"/>
              <a:gd name="T58" fmla="*/ 9 w 68"/>
              <a:gd name="T59" fmla="*/ 18 h 68"/>
              <a:gd name="T60" fmla="*/ 34 w 68"/>
              <a:gd name="T61" fmla="*/ 5 h 68"/>
              <a:gd name="T62" fmla="*/ 53 w 68"/>
              <a:gd name="T63" fmla="*/ 12 h 68"/>
              <a:gd name="T64" fmla="*/ 53 w 68"/>
              <a:gd name="T65" fmla="*/ 12 h 68"/>
              <a:gd name="T66" fmla="*/ 48 w 68"/>
              <a:gd name="T67" fmla="*/ 17 h 68"/>
              <a:gd name="T68" fmla="*/ 51 w 68"/>
              <a:gd name="T69" fmla="*/ 24 h 68"/>
              <a:gd name="T70" fmla="*/ 53 w 68"/>
              <a:gd name="T71" fmla="*/ 32 h 68"/>
              <a:gd name="T72" fmla="*/ 51 w 68"/>
              <a:gd name="T73" fmla="*/ 42 h 68"/>
              <a:gd name="T74" fmla="*/ 43 w 68"/>
              <a:gd name="T75" fmla="*/ 61 h 68"/>
              <a:gd name="T76" fmla="*/ 43 w 68"/>
              <a:gd name="T77" fmla="*/ 61 h 68"/>
              <a:gd name="T78" fmla="*/ 34 w 68"/>
              <a:gd name="T79" fmla="*/ 63 h 68"/>
              <a:gd name="T80" fmla="*/ 26 w 68"/>
              <a:gd name="T81" fmla="*/ 62 h 68"/>
              <a:gd name="T82" fmla="*/ 34 w 68"/>
              <a:gd name="T83" fmla="*/ 36 h 68"/>
              <a:gd name="T84" fmla="*/ 43 w 68"/>
              <a:gd name="T85" fmla="*/ 61 h 68"/>
              <a:gd name="T86" fmla="*/ 63 w 68"/>
              <a:gd name="T87" fmla="*/ 34 h 68"/>
              <a:gd name="T88" fmla="*/ 48 w 68"/>
              <a:gd name="T89" fmla="*/ 59 h 68"/>
              <a:gd name="T90" fmla="*/ 57 w 68"/>
              <a:gd name="T91" fmla="*/ 33 h 68"/>
              <a:gd name="T92" fmla="*/ 60 w 68"/>
              <a:gd name="T93" fmla="*/ 23 h 68"/>
              <a:gd name="T94" fmla="*/ 59 w 68"/>
              <a:gd name="T95" fmla="*/ 20 h 68"/>
              <a:gd name="T96" fmla="*/ 63 w 68"/>
              <a:gd name="T97" fmla="*/ 34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6" y="34"/>
                </a:moveTo>
                <a:cubicBezTo>
                  <a:pt x="66" y="16"/>
                  <a:pt x="52" y="1"/>
                  <a:pt x="34" y="1"/>
                </a:cubicBezTo>
                <a:cubicBezTo>
                  <a:pt x="16" y="1"/>
                  <a:pt x="1" y="16"/>
                  <a:pt x="1" y="34"/>
                </a:cubicBezTo>
                <a:cubicBezTo>
                  <a:pt x="1" y="52"/>
                  <a:pt x="16" y="66"/>
                  <a:pt x="34" y="66"/>
                </a:cubicBezTo>
                <a:cubicBezTo>
                  <a:pt x="52" y="66"/>
                  <a:pt x="66" y="52"/>
                  <a:pt x="66" y="34"/>
                </a:cubicBezTo>
                <a:close/>
                <a:moveTo>
                  <a:pt x="7" y="22"/>
                </a:moveTo>
                <a:cubicBezTo>
                  <a:pt x="21" y="60"/>
                  <a:pt x="21" y="60"/>
                  <a:pt x="21" y="60"/>
                </a:cubicBezTo>
                <a:cubicBezTo>
                  <a:pt x="11" y="55"/>
                  <a:pt x="5" y="45"/>
                  <a:pt x="5" y="34"/>
                </a:cubicBezTo>
                <a:cubicBezTo>
                  <a:pt x="5" y="29"/>
                  <a:pt x="5" y="25"/>
                  <a:pt x="7" y="22"/>
                </a:cubicBezTo>
                <a:close/>
                <a:moveTo>
                  <a:pt x="51" y="42"/>
                </a:moveTo>
                <a:cubicBezTo>
                  <a:pt x="48" y="51"/>
                  <a:pt x="48" y="51"/>
                  <a:pt x="48" y="51"/>
                </a:cubicBezTo>
                <a:cubicBezTo>
                  <a:pt x="38" y="20"/>
                  <a:pt x="38" y="20"/>
                  <a:pt x="38" y="20"/>
                </a:cubicBezTo>
                <a:cubicBezTo>
                  <a:pt x="38" y="20"/>
                  <a:pt x="40" y="20"/>
                  <a:pt x="41" y="20"/>
                </a:cubicBezTo>
                <a:cubicBezTo>
                  <a:pt x="43" y="20"/>
                  <a:pt x="43" y="17"/>
                  <a:pt x="41" y="17"/>
                </a:cubicBezTo>
                <a:cubicBezTo>
                  <a:pt x="36" y="18"/>
                  <a:pt x="33" y="18"/>
                  <a:pt x="33" y="18"/>
                </a:cubicBezTo>
                <a:cubicBezTo>
                  <a:pt x="33" y="18"/>
                  <a:pt x="30" y="18"/>
                  <a:pt x="25" y="17"/>
                </a:cubicBezTo>
                <a:cubicBezTo>
                  <a:pt x="24" y="17"/>
                  <a:pt x="24" y="20"/>
                  <a:pt x="25" y="20"/>
                </a:cubicBezTo>
                <a:cubicBezTo>
                  <a:pt x="27" y="20"/>
                  <a:pt x="28" y="20"/>
                  <a:pt x="28" y="20"/>
                </a:cubicBezTo>
                <a:cubicBezTo>
                  <a:pt x="33" y="32"/>
                  <a:pt x="33" y="32"/>
                  <a:pt x="33" y="32"/>
                </a:cubicBezTo>
                <a:cubicBezTo>
                  <a:pt x="27" y="52"/>
                  <a:pt x="27" y="52"/>
                  <a:pt x="27" y="52"/>
                </a:cubicBezTo>
                <a:cubicBezTo>
                  <a:pt x="16" y="20"/>
                  <a:pt x="16" y="20"/>
                  <a:pt x="16" y="20"/>
                </a:cubicBezTo>
                <a:cubicBezTo>
                  <a:pt x="16" y="20"/>
                  <a:pt x="18" y="20"/>
                  <a:pt x="19" y="20"/>
                </a:cubicBezTo>
                <a:cubicBezTo>
                  <a:pt x="21" y="20"/>
                  <a:pt x="21" y="17"/>
                  <a:pt x="19" y="17"/>
                </a:cubicBezTo>
                <a:cubicBezTo>
                  <a:pt x="14" y="18"/>
                  <a:pt x="11" y="18"/>
                  <a:pt x="11" y="18"/>
                </a:cubicBezTo>
                <a:cubicBezTo>
                  <a:pt x="11" y="18"/>
                  <a:pt x="10" y="18"/>
                  <a:pt x="9" y="18"/>
                </a:cubicBezTo>
                <a:cubicBezTo>
                  <a:pt x="15" y="10"/>
                  <a:pt x="24" y="5"/>
                  <a:pt x="34" y="5"/>
                </a:cubicBezTo>
                <a:cubicBezTo>
                  <a:pt x="41" y="5"/>
                  <a:pt x="48" y="7"/>
                  <a:pt x="53" y="12"/>
                </a:cubicBezTo>
                <a:cubicBezTo>
                  <a:pt x="53" y="12"/>
                  <a:pt x="53" y="12"/>
                  <a:pt x="53" y="12"/>
                </a:cubicBezTo>
                <a:cubicBezTo>
                  <a:pt x="50" y="12"/>
                  <a:pt x="48" y="15"/>
                  <a:pt x="48" y="17"/>
                </a:cubicBezTo>
                <a:cubicBezTo>
                  <a:pt x="48" y="20"/>
                  <a:pt x="50" y="22"/>
                  <a:pt x="51" y="24"/>
                </a:cubicBezTo>
                <a:cubicBezTo>
                  <a:pt x="52" y="26"/>
                  <a:pt x="53" y="29"/>
                  <a:pt x="53" y="32"/>
                </a:cubicBezTo>
                <a:cubicBezTo>
                  <a:pt x="53" y="35"/>
                  <a:pt x="52" y="38"/>
                  <a:pt x="51" y="42"/>
                </a:cubicBezTo>
                <a:close/>
                <a:moveTo>
                  <a:pt x="43" y="61"/>
                </a:moveTo>
                <a:cubicBezTo>
                  <a:pt x="43" y="61"/>
                  <a:pt x="43" y="61"/>
                  <a:pt x="43" y="61"/>
                </a:cubicBezTo>
                <a:cubicBezTo>
                  <a:pt x="40" y="62"/>
                  <a:pt x="37" y="63"/>
                  <a:pt x="34" y="63"/>
                </a:cubicBezTo>
                <a:cubicBezTo>
                  <a:pt x="31" y="63"/>
                  <a:pt x="28" y="62"/>
                  <a:pt x="26" y="62"/>
                </a:cubicBezTo>
                <a:cubicBezTo>
                  <a:pt x="34" y="36"/>
                  <a:pt x="34" y="36"/>
                  <a:pt x="34" y="36"/>
                </a:cubicBezTo>
                <a:lnTo>
                  <a:pt x="43" y="61"/>
                </a:lnTo>
                <a:close/>
                <a:moveTo>
                  <a:pt x="63" y="34"/>
                </a:moveTo>
                <a:cubicBezTo>
                  <a:pt x="63" y="44"/>
                  <a:pt x="57" y="54"/>
                  <a:pt x="48" y="59"/>
                </a:cubicBezTo>
                <a:cubicBezTo>
                  <a:pt x="57" y="33"/>
                  <a:pt x="57" y="33"/>
                  <a:pt x="57" y="33"/>
                </a:cubicBezTo>
                <a:cubicBezTo>
                  <a:pt x="59" y="29"/>
                  <a:pt x="60" y="26"/>
                  <a:pt x="60" y="23"/>
                </a:cubicBezTo>
                <a:cubicBezTo>
                  <a:pt x="60" y="22"/>
                  <a:pt x="60" y="21"/>
                  <a:pt x="59" y="20"/>
                </a:cubicBezTo>
                <a:cubicBezTo>
                  <a:pt x="62" y="24"/>
                  <a:pt x="63" y="29"/>
                  <a:pt x="63" y="34"/>
                </a:cubicBezTo>
                <a:close/>
              </a:path>
            </a:pathLst>
          </a:custGeom>
          <a:solidFill>
            <a:schemeClr val="accent4"/>
          </a:solidFill>
          <a:ln>
            <a:noFill/>
          </a:ln>
        </p:spPr>
        <p:txBody>
          <a:bodyPr/>
          <a:lstStyle/>
          <a:p>
            <a:endParaRPr lang="en-US"/>
          </a:p>
        </p:txBody>
      </p:sp>
      <p:sp>
        <p:nvSpPr>
          <p:cNvPr id="92" name="Freeform 158"/>
          <p:cNvSpPr>
            <a:spLocks noEditPoints="1"/>
          </p:cNvSpPr>
          <p:nvPr/>
        </p:nvSpPr>
        <p:spPr bwMode="auto">
          <a:xfrm>
            <a:off x="3419750" y="4572176"/>
            <a:ext cx="805631" cy="690542"/>
          </a:xfrm>
          <a:custGeom>
            <a:avLst/>
            <a:gdLst>
              <a:gd name="T0" fmla="*/ 68 w 68"/>
              <a:gd name="T1" fmla="*/ 30 h 58"/>
              <a:gd name="T2" fmla="*/ 0 w 68"/>
              <a:gd name="T3" fmla="*/ 30 h 58"/>
              <a:gd name="T4" fmla="*/ 0 w 68"/>
              <a:gd name="T5" fmla="*/ 15 h 58"/>
              <a:gd name="T6" fmla="*/ 7 w 68"/>
              <a:gd name="T7" fmla="*/ 9 h 58"/>
              <a:gd name="T8" fmla="*/ 20 w 68"/>
              <a:gd name="T9" fmla="*/ 9 h 58"/>
              <a:gd name="T10" fmla="*/ 20 w 68"/>
              <a:gd name="T11" fmla="*/ 3 h 58"/>
              <a:gd name="T12" fmla="*/ 24 w 68"/>
              <a:gd name="T13" fmla="*/ 0 h 58"/>
              <a:gd name="T14" fmla="*/ 45 w 68"/>
              <a:gd name="T15" fmla="*/ 0 h 58"/>
              <a:gd name="T16" fmla="*/ 49 w 68"/>
              <a:gd name="T17" fmla="*/ 3 h 58"/>
              <a:gd name="T18" fmla="*/ 49 w 68"/>
              <a:gd name="T19" fmla="*/ 9 h 58"/>
              <a:gd name="T20" fmla="*/ 62 w 68"/>
              <a:gd name="T21" fmla="*/ 9 h 58"/>
              <a:gd name="T22" fmla="*/ 68 w 68"/>
              <a:gd name="T23" fmla="*/ 15 h 58"/>
              <a:gd name="T24" fmla="*/ 68 w 68"/>
              <a:gd name="T25" fmla="*/ 30 h 58"/>
              <a:gd name="T26" fmla="*/ 68 w 68"/>
              <a:gd name="T27" fmla="*/ 52 h 58"/>
              <a:gd name="T28" fmla="*/ 62 w 68"/>
              <a:gd name="T29" fmla="*/ 58 h 58"/>
              <a:gd name="T30" fmla="*/ 7 w 68"/>
              <a:gd name="T31" fmla="*/ 58 h 58"/>
              <a:gd name="T32" fmla="*/ 0 w 68"/>
              <a:gd name="T33" fmla="*/ 52 h 58"/>
              <a:gd name="T34" fmla="*/ 0 w 68"/>
              <a:gd name="T35" fmla="*/ 34 h 58"/>
              <a:gd name="T36" fmla="*/ 26 w 68"/>
              <a:gd name="T37" fmla="*/ 34 h 58"/>
              <a:gd name="T38" fmla="*/ 26 w 68"/>
              <a:gd name="T39" fmla="*/ 40 h 58"/>
              <a:gd name="T40" fmla="*/ 28 w 68"/>
              <a:gd name="T41" fmla="*/ 42 h 58"/>
              <a:gd name="T42" fmla="*/ 41 w 68"/>
              <a:gd name="T43" fmla="*/ 42 h 58"/>
              <a:gd name="T44" fmla="*/ 43 w 68"/>
              <a:gd name="T45" fmla="*/ 40 h 58"/>
              <a:gd name="T46" fmla="*/ 43 w 68"/>
              <a:gd name="T47" fmla="*/ 34 h 58"/>
              <a:gd name="T48" fmla="*/ 68 w 68"/>
              <a:gd name="T49" fmla="*/ 34 h 58"/>
              <a:gd name="T50" fmla="*/ 68 w 68"/>
              <a:gd name="T51" fmla="*/ 52 h 58"/>
              <a:gd name="T52" fmla="*/ 44 w 68"/>
              <a:gd name="T53" fmla="*/ 9 h 58"/>
              <a:gd name="T54" fmla="*/ 44 w 68"/>
              <a:gd name="T55" fmla="*/ 5 h 58"/>
              <a:gd name="T56" fmla="*/ 25 w 68"/>
              <a:gd name="T57" fmla="*/ 5 h 58"/>
              <a:gd name="T58" fmla="*/ 25 w 68"/>
              <a:gd name="T59" fmla="*/ 9 h 58"/>
              <a:gd name="T60" fmla="*/ 44 w 68"/>
              <a:gd name="T61" fmla="*/ 9 h 58"/>
              <a:gd name="T62" fmla="*/ 39 w 68"/>
              <a:gd name="T63" fmla="*/ 39 h 58"/>
              <a:gd name="T64" fmla="*/ 30 w 68"/>
              <a:gd name="T65" fmla="*/ 39 h 58"/>
              <a:gd name="T66" fmla="*/ 30 w 68"/>
              <a:gd name="T67" fmla="*/ 34 h 58"/>
              <a:gd name="T68" fmla="*/ 39 w 68"/>
              <a:gd name="T69" fmla="*/ 34 h 58"/>
              <a:gd name="T70" fmla="*/ 39 w 68"/>
              <a:gd name="T71" fmla="*/ 39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8">
                <a:moveTo>
                  <a:pt x="68" y="30"/>
                </a:moveTo>
                <a:cubicBezTo>
                  <a:pt x="0" y="30"/>
                  <a:pt x="0" y="30"/>
                  <a:pt x="0" y="30"/>
                </a:cubicBezTo>
                <a:cubicBezTo>
                  <a:pt x="0" y="15"/>
                  <a:pt x="0" y="15"/>
                  <a:pt x="0" y="15"/>
                </a:cubicBezTo>
                <a:cubicBezTo>
                  <a:pt x="0" y="12"/>
                  <a:pt x="3" y="9"/>
                  <a:pt x="7"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62" y="9"/>
                  <a:pt x="62" y="9"/>
                  <a:pt x="62" y="9"/>
                </a:cubicBezTo>
                <a:cubicBezTo>
                  <a:pt x="66" y="9"/>
                  <a:pt x="68" y="12"/>
                  <a:pt x="68" y="15"/>
                </a:cubicBezTo>
                <a:lnTo>
                  <a:pt x="68" y="30"/>
                </a:lnTo>
                <a:close/>
                <a:moveTo>
                  <a:pt x="68" y="52"/>
                </a:moveTo>
                <a:cubicBezTo>
                  <a:pt x="68" y="55"/>
                  <a:pt x="66" y="58"/>
                  <a:pt x="62" y="58"/>
                </a:cubicBezTo>
                <a:cubicBezTo>
                  <a:pt x="7" y="58"/>
                  <a:pt x="7" y="58"/>
                  <a:pt x="7" y="58"/>
                </a:cubicBezTo>
                <a:cubicBezTo>
                  <a:pt x="3" y="58"/>
                  <a:pt x="0" y="55"/>
                  <a:pt x="0" y="52"/>
                </a:cubicBezTo>
                <a:cubicBezTo>
                  <a:pt x="0" y="34"/>
                  <a:pt x="0" y="34"/>
                  <a:pt x="0" y="34"/>
                </a:cubicBezTo>
                <a:cubicBezTo>
                  <a:pt x="26" y="34"/>
                  <a:pt x="26" y="34"/>
                  <a:pt x="26" y="34"/>
                </a:cubicBezTo>
                <a:cubicBezTo>
                  <a:pt x="26" y="40"/>
                  <a:pt x="26" y="40"/>
                  <a:pt x="26" y="40"/>
                </a:cubicBezTo>
                <a:cubicBezTo>
                  <a:pt x="26" y="41"/>
                  <a:pt x="27" y="42"/>
                  <a:pt x="28" y="42"/>
                </a:cubicBezTo>
                <a:cubicBezTo>
                  <a:pt x="41" y="42"/>
                  <a:pt x="41" y="42"/>
                  <a:pt x="41" y="42"/>
                </a:cubicBezTo>
                <a:cubicBezTo>
                  <a:pt x="42" y="42"/>
                  <a:pt x="43" y="41"/>
                  <a:pt x="43" y="40"/>
                </a:cubicBezTo>
                <a:cubicBezTo>
                  <a:pt x="43" y="34"/>
                  <a:pt x="43" y="34"/>
                  <a:pt x="43" y="34"/>
                </a:cubicBezTo>
                <a:cubicBezTo>
                  <a:pt x="68" y="34"/>
                  <a:pt x="68" y="34"/>
                  <a:pt x="68" y="34"/>
                </a:cubicBezTo>
                <a:lnTo>
                  <a:pt x="68" y="52"/>
                </a:lnTo>
                <a:close/>
                <a:moveTo>
                  <a:pt x="44" y="9"/>
                </a:moveTo>
                <a:cubicBezTo>
                  <a:pt x="44" y="5"/>
                  <a:pt x="44" y="5"/>
                  <a:pt x="44" y="5"/>
                </a:cubicBezTo>
                <a:cubicBezTo>
                  <a:pt x="25" y="5"/>
                  <a:pt x="25" y="5"/>
                  <a:pt x="25" y="5"/>
                </a:cubicBezTo>
                <a:cubicBezTo>
                  <a:pt x="25" y="9"/>
                  <a:pt x="25" y="9"/>
                  <a:pt x="25" y="9"/>
                </a:cubicBezTo>
                <a:lnTo>
                  <a:pt x="44" y="9"/>
                </a:lnTo>
                <a:close/>
                <a:moveTo>
                  <a:pt x="39" y="39"/>
                </a:moveTo>
                <a:cubicBezTo>
                  <a:pt x="30" y="39"/>
                  <a:pt x="30" y="39"/>
                  <a:pt x="30" y="39"/>
                </a:cubicBezTo>
                <a:cubicBezTo>
                  <a:pt x="30" y="34"/>
                  <a:pt x="30" y="34"/>
                  <a:pt x="30" y="34"/>
                </a:cubicBezTo>
                <a:cubicBezTo>
                  <a:pt x="39" y="34"/>
                  <a:pt x="39" y="34"/>
                  <a:pt x="39" y="34"/>
                </a:cubicBezTo>
                <a:lnTo>
                  <a:pt x="39" y="39"/>
                </a:lnTo>
                <a:close/>
              </a:path>
            </a:pathLst>
          </a:custGeom>
          <a:solidFill>
            <a:schemeClr val="accent1"/>
          </a:solidFill>
          <a:ln>
            <a:noFill/>
          </a:ln>
        </p:spPr>
        <p:txBody>
          <a:bodyPr/>
          <a:lstStyle/>
          <a:p>
            <a:endParaRPr lang="en-US"/>
          </a:p>
        </p:txBody>
      </p:sp>
      <p:sp>
        <p:nvSpPr>
          <p:cNvPr id="93" name="Freeform 204"/>
          <p:cNvSpPr>
            <a:spLocks noEditPoints="1"/>
          </p:cNvSpPr>
          <p:nvPr/>
        </p:nvSpPr>
        <p:spPr bwMode="auto">
          <a:xfrm>
            <a:off x="7532096" y="4577654"/>
            <a:ext cx="1030335" cy="685064"/>
          </a:xfrm>
          <a:custGeom>
            <a:avLst/>
            <a:gdLst>
              <a:gd name="T0" fmla="*/ 86 w 87"/>
              <a:gd name="T1" fmla="*/ 15 h 58"/>
              <a:gd name="T2" fmla="*/ 44 w 87"/>
              <a:gd name="T3" fmla="*/ 29 h 58"/>
              <a:gd name="T4" fmla="*/ 43 w 87"/>
              <a:gd name="T5" fmla="*/ 29 h 58"/>
              <a:gd name="T6" fmla="*/ 43 w 87"/>
              <a:gd name="T7" fmla="*/ 29 h 58"/>
              <a:gd name="T8" fmla="*/ 18 w 87"/>
              <a:gd name="T9" fmla="*/ 21 h 58"/>
              <a:gd name="T10" fmla="*/ 14 w 87"/>
              <a:gd name="T11" fmla="*/ 32 h 58"/>
              <a:gd name="T12" fmla="*/ 17 w 87"/>
              <a:gd name="T13" fmla="*/ 36 h 58"/>
              <a:gd name="T14" fmla="*/ 15 w 87"/>
              <a:gd name="T15" fmla="*/ 40 h 58"/>
              <a:gd name="T16" fmla="*/ 17 w 87"/>
              <a:gd name="T17" fmla="*/ 56 h 58"/>
              <a:gd name="T18" fmla="*/ 16 w 87"/>
              <a:gd name="T19" fmla="*/ 57 h 58"/>
              <a:gd name="T20" fmla="*/ 16 w 87"/>
              <a:gd name="T21" fmla="*/ 58 h 58"/>
              <a:gd name="T22" fmla="*/ 8 w 87"/>
              <a:gd name="T23" fmla="*/ 58 h 58"/>
              <a:gd name="T24" fmla="*/ 7 w 87"/>
              <a:gd name="T25" fmla="*/ 57 h 58"/>
              <a:gd name="T26" fmla="*/ 7 w 87"/>
              <a:gd name="T27" fmla="*/ 56 h 58"/>
              <a:gd name="T28" fmla="*/ 9 w 87"/>
              <a:gd name="T29" fmla="*/ 40 h 58"/>
              <a:gd name="T30" fmla="*/ 7 w 87"/>
              <a:gd name="T31" fmla="*/ 36 h 58"/>
              <a:gd name="T32" fmla="*/ 10 w 87"/>
              <a:gd name="T33" fmla="*/ 32 h 58"/>
              <a:gd name="T34" fmla="*/ 13 w 87"/>
              <a:gd name="T35" fmla="*/ 19 h 58"/>
              <a:gd name="T36" fmla="*/ 1 w 87"/>
              <a:gd name="T37" fmla="*/ 15 h 58"/>
              <a:gd name="T38" fmla="*/ 0 w 87"/>
              <a:gd name="T39" fmla="*/ 14 h 58"/>
              <a:gd name="T40" fmla="*/ 1 w 87"/>
              <a:gd name="T41" fmla="*/ 13 h 58"/>
              <a:gd name="T42" fmla="*/ 43 w 87"/>
              <a:gd name="T43" fmla="*/ 0 h 58"/>
              <a:gd name="T44" fmla="*/ 43 w 87"/>
              <a:gd name="T45" fmla="*/ 0 h 58"/>
              <a:gd name="T46" fmla="*/ 44 w 87"/>
              <a:gd name="T47" fmla="*/ 0 h 58"/>
              <a:gd name="T48" fmla="*/ 86 w 87"/>
              <a:gd name="T49" fmla="*/ 13 h 58"/>
              <a:gd name="T50" fmla="*/ 87 w 87"/>
              <a:gd name="T51" fmla="*/ 14 h 58"/>
              <a:gd name="T52" fmla="*/ 86 w 87"/>
              <a:gd name="T53" fmla="*/ 15 h 58"/>
              <a:gd name="T54" fmla="*/ 68 w 87"/>
              <a:gd name="T55" fmla="*/ 38 h 58"/>
              <a:gd name="T56" fmla="*/ 43 w 87"/>
              <a:gd name="T57" fmla="*/ 48 h 58"/>
              <a:gd name="T58" fmla="*/ 19 w 87"/>
              <a:gd name="T59" fmla="*/ 38 h 58"/>
              <a:gd name="T60" fmla="*/ 20 w 87"/>
              <a:gd name="T61" fmla="*/ 26 h 58"/>
              <a:gd name="T62" fmla="*/ 42 w 87"/>
              <a:gd name="T63" fmla="*/ 33 h 58"/>
              <a:gd name="T64" fmla="*/ 43 w 87"/>
              <a:gd name="T65" fmla="*/ 34 h 58"/>
              <a:gd name="T66" fmla="*/ 45 w 87"/>
              <a:gd name="T67" fmla="*/ 33 h 58"/>
              <a:gd name="T68" fmla="*/ 67 w 87"/>
              <a:gd name="T69" fmla="*/ 26 h 58"/>
              <a:gd name="T70" fmla="*/ 68 w 87"/>
              <a:gd name="T71" fmla="*/ 38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accent2"/>
          </a:solidFill>
          <a:ln>
            <a:noFill/>
          </a:ln>
        </p:spPr>
        <p:txBody>
          <a:bodyPr/>
          <a:lstStyle/>
          <a:p>
            <a:endParaRPr lang="en-US"/>
          </a:p>
        </p:txBody>
      </p:sp>
    </p:spTree>
    <p:extLst>
      <p:ext uri="{BB962C8B-B14F-4D97-AF65-F5344CB8AC3E}">
        <p14:creationId xmlns:p14="http://schemas.microsoft.com/office/powerpoint/2010/main" val="215631458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p:cNvSpPr txBox="1"/>
          <p:nvPr/>
        </p:nvSpPr>
        <p:spPr>
          <a:xfrm>
            <a:off x="2370539" y="3778832"/>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34" name="Rectangle 33"/>
          <p:cNvSpPr/>
          <p:nvPr/>
        </p:nvSpPr>
        <p:spPr>
          <a:xfrm>
            <a:off x="2359104" y="3185051"/>
            <a:ext cx="2699478" cy="738621"/>
          </a:xfrm>
          <a:prstGeom prst="rect">
            <a:avLst/>
          </a:prstGeom>
        </p:spPr>
        <p:txBody>
          <a:bodyPr wrap="none" lIns="243797" tIns="121899" rIns="243797" bIns="121899">
            <a:spAutoFit/>
          </a:bodyPr>
          <a:lstStyle/>
          <a:p>
            <a:r>
              <a:rPr lang="en-US" sz="3200" b="1" dirty="0" smtClean="0">
                <a:latin typeface="Lato Light"/>
                <a:cs typeface="Lato Light"/>
              </a:rPr>
              <a:t>Service One</a:t>
            </a:r>
            <a:endParaRPr lang="en-US" sz="3200" b="1" dirty="0">
              <a:latin typeface="Lato Light"/>
              <a:cs typeface="Lato Light"/>
            </a:endParaRPr>
          </a:p>
        </p:txBody>
      </p:sp>
      <p:sp>
        <p:nvSpPr>
          <p:cNvPr id="36" name="TextBox 35"/>
          <p:cNvSpPr txBox="1"/>
          <p:nvPr/>
        </p:nvSpPr>
        <p:spPr>
          <a:xfrm>
            <a:off x="2359102" y="6759851"/>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37" name="Rectangle 36"/>
          <p:cNvSpPr/>
          <p:nvPr/>
        </p:nvSpPr>
        <p:spPr>
          <a:xfrm>
            <a:off x="2347667" y="6166070"/>
            <a:ext cx="2587859" cy="738621"/>
          </a:xfrm>
          <a:prstGeom prst="rect">
            <a:avLst/>
          </a:prstGeom>
        </p:spPr>
        <p:txBody>
          <a:bodyPr wrap="none" lIns="243797" tIns="121899" rIns="243797" bIns="121899">
            <a:spAutoFit/>
          </a:bodyPr>
          <a:lstStyle/>
          <a:p>
            <a:r>
              <a:rPr lang="en-US" sz="3200" b="1" dirty="0" smtClean="0">
                <a:latin typeface="Lato Light"/>
                <a:cs typeface="Lato Light"/>
              </a:rPr>
              <a:t>Service Two</a:t>
            </a:r>
            <a:endParaRPr lang="en-US" sz="3200" b="1" dirty="0">
              <a:latin typeface="Lato Light"/>
              <a:cs typeface="Lato Light"/>
            </a:endParaRPr>
          </a:p>
        </p:txBody>
      </p:sp>
      <p:sp>
        <p:nvSpPr>
          <p:cNvPr id="39" name="TextBox 38"/>
          <p:cNvSpPr txBox="1"/>
          <p:nvPr/>
        </p:nvSpPr>
        <p:spPr>
          <a:xfrm>
            <a:off x="2359102" y="9740869"/>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40" name="Rectangle 39"/>
          <p:cNvSpPr/>
          <p:nvPr/>
        </p:nvSpPr>
        <p:spPr>
          <a:xfrm>
            <a:off x="2347667" y="9147088"/>
            <a:ext cx="2896440" cy="738621"/>
          </a:xfrm>
          <a:prstGeom prst="rect">
            <a:avLst/>
          </a:prstGeom>
        </p:spPr>
        <p:txBody>
          <a:bodyPr wrap="none" lIns="243797" tIns="121899" rIns="243797" bIns="121899">
            <a:spAutoFit/>
          </a:bodyPr>
          <a:lstStyle/>
          <a:p>
            <a:r>
              <a:rPr lang="en-US" sz="3200" b="1" dirty="0" smtClean="0">
                <a:latin typeface="Lato Light"/>
                <a:cs typeface="Lato Light"/>
              </a:rPr>
              <a:t>Service Three</a:t>
            </a:r>
            <a:endParaRPr lang="en-US" sz="3200" b="1" dirty="0">
              <a:latin typeface="Lato Light"/>
              <a:cs typeface="Lato Light"/>
            </a:endParaRPr>
          </a:p>
        </p:txBody>
      </p:sp>
      <p:sp>
        <p:nvSpPr>
          <p:cNvPr id="42" name="TextBox 41"/>
          <p:cNvSpPr txBox="1"/>
          <p:nvPr/>
        </p:nvSpPr>
        <p:spPr>
          <a:xfrm>
            <a:off x="9946728" y="3789120"/>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43" name="Rectangle 42"/>
          <p:cNvSpPr/>
          <p:nvPr/>
        </p:nvSpPr>
        <p:spPr>
          <a:xfrm>
            <a:off x="9935293" y="3195339"/>
            <a:ext cx="2685264" cy="738621"/>
          </a:xfrm>
          <a:prstGeom prst="rect">
            <a:avLst/>
          </a:prstGeom>
        </p:spPr>
        <p:txBody>
          <a:bodyPr wrap="none" lIns="243797" tIns="121899" rIns="243797" bIns="121899">
            <a:spAutoFit/>
          </a:bodyPr>
          <a:lstStyle/>
          <a:p>
            <a:r>
              <a:rPr lang="en-US" sz="3200" b="1" dirty="0" smtClean="0">
                <a:latin typeface="Lato Light"/>
                <a:cs typeface="Lato Light"/>
              </a:rPr>
              <a:t>Service Four</a:t>
            </a:r>
            <a:endParaRPr lang="en-US" sz="3200" b="1" dirty="0">
              <a:latin typeface="Lato Light"/>
              <a:cs typeface="Lato Light"/>
            </a:endParaRPr>
          </a:p>
        </p:txBody>
      </p:sp>
      <p:sp>
        <p:nvSpPr>
          <p:cNvPr id="45" name="TextBox 44"/>
          <p:cNvSpPr txBox="1"/>
          <p:nvPr/>
        </p:nvSpPr>
        <p:spPr>
          <a:xfrm>
            <a:off x="9935291" y="6770139"/>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46" name="Rectangle 45"/>
          <p:cNvSpPr/>
          <p:nvPr/>
        </p:nvSpPr>
        <p:spPr>
          <a:xfrm>
            <a:off x="9923856" y="6176358"/>
            <a:ext cx="2590318" cy="738621"/>
          </a:xfrm>
          <a:prstGeom prst="rect">
            <a:avLst/>
          </a:prstGeom>
        </p:spPr>
        <p:txBody>
          <a:bodyPr wrap="none" lIns="243797" tIns="121899" rIns="243797" bIns="121899">
            <a:spAutoFit/>
          </a:bodyPr>
          <a:lstStyle/>
          <a:p>
            <a:r>
              <a:rPr lang="en-US" sz="3200" b="1" dirty="0" smtClean="0">
                <a:latin typeface="Lato Light"/>
                <a:cs typeface="Lato Light"/>
              </a:rPr>
              <a:t>Service Five</a:t>
            </a:r>
            <a:endParaRPr lang="en-US" sz="3200" b="1" dirty="0">
              <a:latin typeface="Lato Light"/>
              <a:cs typeface="Lato Light"/>
            </a:endParaRPr>
          </a:p>
        </p:txBody>
      </p:sp>
      <p:sp>
        <p:nvSpPr>
          <p:cNvPr id="48" name="TextBox 47"/>
          <p:cNvSpPr txBox="1"/>
          <p:nvPr/>
        </p:nvSpPr>
        <p:spPr>
          <a:xfrm>
            <a:off x="9935291" y="9751157"/>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49" name="Rectangle 48"/>
          <p:cNvSpPr/>
          <p:nvPr/>
        </p:nvSpPr>
        <p:spPr>
          <a:xfrm>
            <a:off x="9923856" y="9157376"/>
            <a:ext cx="2364663" cy="738621"/>
          </a:xfrm>
          <a:prstGeom prst="rect">
            <a:avLst/>
          </a:prstGeom>
        </p:spPr>
        <p:txBody>
          <a:bodyPr wrap="none" lIns="243797" tIns="121899" rIns="243797" bIns="121899">
            <a:spAutoFit/>
          </a:bodyPr>
          <a:lstStyle/>
          <a:p>
            <a:r>
              <a:rPr lang="en-US" sz="3200" b="1" dirty="0" smtClean="0">
                <a:latin typeface="Lato Light"/>
                <a:cs typeface="Lato Light"/>
              </a:rPr>
              <a:t>Service Six</a:t>
            </a:r>
            <a:endParaRPr lang="en-US" sz="3200" b="1" dirty="0">
              <a:latin typeface="Lato Light"/>
              <a:cs typeface="Lato Light"/>
            </a:endParaRPr>
          </a:p>
        </p:txBody>
      </p:sp>
      <p:sp>
        <p:nvSpPr>
          <p:cNvPr id="51" name="TextBox 50"/>
          <p:cNvSpPr txBox="1"/>
          <p:nvPr/>
        </p:nvSpPr>
        <p:spPr>
          <a:xfrm>
            <a:off x="17511481" y="3778832"/>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52" name="Rectangle 51"/>
          <p:cNvSpPr/>
          <p:nvPr/>
        </p:nvSpPr>
        <p:spPr>
          <a:xfrm>
            <a:off x="17500045" y="3185051"/>
            <a:ext cx="2900550" cy="738621"/>
          </a:xfrm>
          <a:prstGeom prst="rect">
            <a:avLst/>
          </a:prstGeom>
        </p:spPr>
        <p:txBody>
          <a:bodyPr wrap="none" lIns="243797" tIns="121899" rIns="243797" bIns="121899">
            <a:spAutoFit/>
          </a:bodyPr>
          <a:lstStyle/>
          <a:p>
            <a:r>
              <a:rPr lang="en-US" sz="3200" b="1" dirty="0" smtClean="0">
                <a:latin typeface="Lato Light"/>
                <a:cs typeface="Lato Light"/>
              </a:rPr>
              <a:t>Service Seven</a:t>
            </a:r>
            <a:endParaRPr lang="en-US" sz="3200" b="1" dirty="0">
              <a:latin typeface="Lato Light"/>
              <a:cs typeface="Lato Light"/>
            </a:endParaRPr>
          </a:p>
        </p:txBody>
      </p:sp>
      <p:sp>
        <p:nvSpPr>
          <p:cNvPr id="54" name="TextBox 53"/>
          <p:cNvSpPr txBox="1"/>
          <p:nvPr/>
        </p:nvSpPr>
        <p:spPr>
          <a:xfrm>
            <a:off x="17500044" y="6759851"/>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55" name="Rectangle 54"/>
          <p:cNvSpPr/>
          <p:nvPr/>
        </p:nvSpPr>
        <p:spPr>
          <a:xfrm>
            <a:off x="17488608" y="6166070"/>
            <a:ext cx="2775032" cy="738621"/>
          </a:xfrm>
          <a:prstGeom prst="rect">
            <a:avLst/>
          </a:prstGeom>
        </p:spPr>
        <p:txBody>
          <a:bodyPr wrap="none" lIns="243797" tIns="121899" rIns="243797" bIns="121899">
            <a:spAutoFit/>
          </a:bodyPr>
          <a:lstStyle/>
          <a:p>
            <a:r>
              <a:rPr lang="en-US" sz="3200" b="1" dirty="0" smtClean="0">
                <a:latin typeface="Lato Light"/>
                <a:cs typeface="Lato Light"/>
              </a:rPr>
              <a:t>Service Eight</a:t>
            </a:r>
            <a:endParaRPr lang="en-US" sz="3200" b="1" dirty="0">
              <a:latin typeface="Lato Light"/>
              <a:cs typeface="Lato Light"/>
            </a:endParaRPr>
          </a:p>
        </p:txBody>
      </p:sp>
      <p:sp>
        <p:nvSpPr>
          <p:cNvPr id="57" name="TextBox 56"/>
          <p:cNvSpPr txBox="1"/>
          <p:nvPr/>
        </p:nvSpPr>
        <p:spPr>
          <a:xfrm>
            <a:off x="17500044" y="9740869"/>
            <a:ext cx="5207673" cy="1077176"/>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a:t>
            </a:r>
          </a:p>
        </p:txBody>
      </p:sp>
      <p:sp>
        <p:nvSpPr>
          <p:cNvPr id="58" name="Rectangle 57"/>
          <p:cNvSpPr/>
          <p:nvPr/>
        </p:nvSpPr>
        <p:spPr>
          <a:xfrm>
            <a:off x="17488608" y="9147088"/>
            <a:ext cx="2691676" cy="738621"/>
          </a:xfrm>
          <a:prstGeom prst="rect">
            <a:avLst/>
          </a:prstGeom>
        </p:spPr>
        <p:txBody>
          <a:bodyPr wrap="none" lIns="243797" tIns="121899" rIns="243797" bIns="121899">
            <a:spAutoFit/>
          </a:bodyPr>
          <a:lstStyle/>
          <a:p>
            <a:r>
              <a:rPr lang="en-US" sz="3200" b="1" dirty="0" smtClean="0">
                <a:latin typeface="Lato Light"/>
                <a:cs typeface="Lato Light"/>
              </a:rPr>
              <a:t>Service Nine</a:t>
            </a:r>
            <a:endParaRPr lang="en-US" sz="3200" b="1" dirty="0">
              <a:latin typeface="Lato Light"/>
              <a:cs typeface="Lato Light"/>
            </a:endParaRPr>
          </a:p>
        </p:txBody>
      </p:sp>
      <p:sp>
        <p:nvSpPr>
          <p:cNvPr id="59" name="TextBox 58"/>
          <p:cNvSpPr txBox="1"/>
          <p:nvPr/>
        </p:nvSpPr>
        <p:spPr>
          <a:xfrm>
            <a:off x="7731304" y="956606"/>
            <a:ext cx="891512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Most Important Services</a:t>
            </a:r>
          </a:p>
        </p:txBody>
      </p:sp>
      <p:sp>
        <p:nvSpPr>
          <p:cNvPr id="60" name="Rectangle 5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TextBox 6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62" name="Freeform 133"/>
          <p:cNvSpPr>
            <a:spLocks noChangeArrowheads="1"/>
          </p:cNvSpPr>
          <p:nvPr/>
        </p:nvSpPr>
        <p:spPr bwMode="auto">
          <a:xfrm>
            <a:off x="16998542" y="6233510"/>
            <a:ext cx="434216" cy="647581"/>
          </a:xfrm>
          <a:custGeom>
            <a:avLst/>
            <a:gdLst>
              <a:gd name="T0" fmla="*/ 413 w 428"/>
              <a:gd name="T1" fmla="*/ 147 h 634"/>
              <a:gd name="T2" fmla="*/ 413 w 428"/>
              <a:gd name="T3" fmla="*/ 147 h 634"/>
              <a:gd name="T4" fmla="*/ 221 w 428"/>
              <a:gd name="T5" fmla="*/ 0 h 634"/>
              <a:gd name="T6" fmla="*/ 30 w 428"/>
              <a:gd name="T7" fmla="*/ 147 h 634"/>
              <a:gd name="T8" fmla="*/ 0 w 428"/>
              <a:gd name="T9" fmla="*/ 177 h 634"/>
              <a:gd name="T10" fmla="*/ 0 w 428"/>
              <a:gd name="T11" fmla="*/ 221 h 634"/>
              <a:gd name="T12" fmla="*/ 45 w 428"/>
              <a:gd name="T13" fmla="*/ 265 h 634"/>
              <a:gd name="T14" fmla="*/ 45 w 428"/>
              <a:gd name="T15" fmla="*/ 265 h 634"/>
              <a:gd name="T16" fmla="*/ 104 w 428"/>
              <a:gd name="T17" fmla="*/ 324 h 634"/>
              <a:gd name="T18" fmla="*/ 133 w 428"/>
              <a:gd name="T19" fmla="*/ 589 h 634"/>
              <a:gd name="T20" fmla="*/ 177 w 428"/>
              <a:gd name="T21" fmla="*/ 633 h 634"/>
              <a:gd name="T22" fmla="*/ 251 w 428"/>
              <a:gd name="T23" fmla="*/ 633 h 634"/>
              <a:gd name="T24" fmla="*/ 295 w 428"/>
              <a:gd name="T25" fmla="*/ 589 h 634"/>
              <a:gd name="T26" fmla="*/ 339 w 428"/>
              <a:gd name="T27" fmla="*/ 324 h 634"/>
              <a:gd name="T28" fmla="*/ 398 w 428"/>
              <a:gd name="T29" fmla="*/ 265 h 634"/>
              <a:gd name="T30" fmla="*/ 398 w 428"/>
              <a:gd name="T31" fmla="*/ 265 h 634"/>
              <a:gd name="T32" fmla="*/ 427 w 428"/>
              <a:gd name="T33" fmla="*/ 221 h 634"/>
              <a:gd name="T34" fmla="*/ 427 w 428"/>
              <a:gd name="T35" fmla="*/ 177 h 634"/>
              <a:gd name="T36" fmla="*/ 413 w 428"/>
              <a:gd name="T37" fmla="*/ 147 h 634"/>
              <a:gd name="T38" fmla="*/ 221 w 428"/>
              <a:gd name="T39" fmla="*/ 44 h 634"/>
              <a:gd name="T40" fmla="*/ 221 w 428"/>
              <a:gd name="T41" fmla="*/ 44 h 634"/>
              <a:gd name="T42" fmla="*/ 368 w 428"/>
              <a:gd name="T43" fmla="*/ 147 h 634"/>
              <a:gd name="T44" fmla="*/ 59 w 428"/>
              <a:gd name="T45" fmla="*/ 147 h 634"/>
              <a:gd name="T46" fmla="*/ 221 w 428"/>
              <a:gd name="T47" fmla="*/ 44 h 634"/>
              <a:gd name="T48" fmla="*/ 251 w 428"/>
              <a:gd name="T49" fmla="*/ 560 h 634"/>
              <a:gd name="T50" fmla="*/ 251 w 428"/>
              <a:gd name="T51" fmla="*/ 560 h 634"/>
              <a:gd name="T52" fmla="*/ 236 w 428"/>
              <a:gd name="T53" fmla="*/ 589 h 634"/>
              <a:gd name="T54" fmla="*/ 192 w 428"/>
              <a:gd name="T55" fmla="*/ 589 h 634"/>
              <a:gd name="T56" fmla="*/ 177 w 428"/>
              <a:gd name="T57" fmla="*/ 560 h 634"/>
              <a:gd name="T58" fmla="*/ 133 w 428"/>
              <a:gd name="T59" fmla="*/ 339 h 634"/>
              <a:gd name="T60" fmla="*/ 221 w 428"/>
              <a:gd name="T61" fmla="*/ 353 h 634"/>
              <a:gd name="T62" fmla="*/ 295 w 428"/>
              <a:gd name="T63" fmla="*/ 339 h 634"/>
              <a:gd name="T64" fmla="*/ 251 w 428"/>
              <a:gd name="T65" fmla="*/ 560 h 634"/>
              <a:gd name="T66" fmla="*/ 221 w 428"/>
              <a:gd name="T67" fmla="*/ 324 h 634"/>
              <a:gd name="T68" fmla="*/ 221 w 428"/>
              <a:gd name="T69" fmla="*/ 324 h 634"/>
              <a:gd name="T70" fmla="*/ 89 w 428"/>
              <a:gd name="T71" fmla="*/ 265 h 634"/>
              <a:gd name="T72" fmla="*/ 339 w 428"/>
              <a:gd name="T73" fmla="*/ 265 h 634"/>
              <a:gd name="T74" fmla="*/ 221 w 428"/>
              <a:gd name="T75" fmla="*/ 324 h 634"/>
              <a:gd name="T76" fmla="*/ 368 w 428"/>
              <a:gd name="T77" fmla="*/ 221 h 634"/>
              <a:gd name="T78" fmla="*/ 368 w 428"/>
              <a:gd name="T79" fmla="*/ 221 h 634"/>
              <a:gd name="T80" fmla="*/ 59 w 428"/>
              <a:gd name="T81" fmla="*/ 221 h 634"/>
              <a:gd name="T82" fmla="*/ 45 w 428"/>
              <a:gd name="T83" fmla="*/ 206 h 634"/>
              <a:gd name="T84" fmla="*/ 59 w 428"/>
              <a:gd name="T85" fmla="*/ 177 h 634"/>
              <a:gd name="T86" fmla="*/ 368 w 428"/>
              <a:gd name="T87" fmla="*/ 177 h 634"/>
              <a:gd name="T88" fmla="*/ 398 w 428"/>
              <a:gd name="T89" fmla="*/ 206 h 634"/>
              <a:gd name="T90" fmla="*/ 368 w 428"/>
              <a:gd name="T91"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634">
                <a:moveTo>
                  <a:pt x="413" y="147"/>
                </a:moveTo>
                <a:lnTo>
                  <a:pt x="413" y="147"/>
                </a:lnTo>
                <a:cubicBezTo>
                  <a:pt x="383" y="59"/>
                  <a:pt x="309" y="0"/>
                  <a:pt x="221" y="0"/>
                </a:cubicBezTo>
                <a:cubicBezTo>
                  <a:pt x="118" y="0"/>
                  <a:pt x="45" y="59"/>
                  <a:pt x="30" y="147"/>
                </a:cubicBezTo>
                <a:cubicBezTo>
                  <a:pt x="15" y="147"/>
                  <a:pt x="0" y="162"/>
                  <a:pt x="0" y="177"/>
                </a:cubicBezTo>
                <a:cubicBezTo>
                  <a:pt x="0" y="221"/>
                  <a:pt x="0" y="221"/>
                  <a:pt x="0" y="221"/>
                </a:cubicBezTo>
                <a:cubicBezTo>
                  <a:pt x="0" y="235"/>
                  <a:pt x="15" y="265"/>
                  <a:pt x="45" y="265"/>
                </a:cubicBezTo>
                <a:lnTo>
                  <a:pt x="45" y="265"/>
                </a:lnTo>
                <a:cubicBezTo>
                  <a:pt x="59" y="280"/>
                  <a:pt x="74" y="309"/>
                  <a:pt x="104" y="324"/>
                </a:cubicBezTo>
                <a:cubicBezTo>
                  <a:pt x="133" y="589"/>
                  <a:pt x="133" y="589"/>
                  <a:pt x="133" y="589"/>
                </a:cubicBezTo>
                <a:cubicBezTo>
                  <a:pt x="133" y="618"/>
                  <a:pt x="163" y="633"/>
                  <a:pt x="177" y="633"/>
                </a:cubicBezTo>
                <a:cubicBezTo>
                  <a:pt x="251" y="633"/>
                  <a:pt x="251" y="633"/>
                  <a:pt x="251" y="633"/>
                </a:cubicBezTo>
                <a:cubicBezTo>
                  <a:pt x="280" y="633"/>
                  <a:pt x="295" y="618"/>
                  <a:pt x="295" y="589"/>
                </a:cubicBezTo>
                <a:cubicBezTo>
                  <a:pt x="339" y="324"/>
                  <a:pt x="339" y="324"/>
                  <a:pt x="339" y="324"/>
                </a:cubicBezTo>
                <a:cubicBezTo>
                  <a:pt x="354" y="309"/>
                  <a:pt x="383" y="280"/>
                  <a:pt x="398" y="265"/>
                </a:cubicBezTo>
                <a:lnTo>
                  <a:pt x="398" y="265"/>
                </a:lnTo>
                <a:cubicBezTo>
                  <a:pt x="413" y="265"/>
                  <a:pt x="427" y="235"/>
                  <a:pt x="427" y="221"/>
                </a:cubicBezTo>
                <a:cubicBezTo>
                  <a:pt x="427" y="177"/>
                  <a:pt x="427" y="177"/>
                  <a:pt x="427" y="177"/>
                </a:cubicBezTo>
                <a:cubicBezTo>
                  <a:pt x="427" y="162"/>
                  <a:pt x="427" y="147"/>
                  <a:pt x="413" y="147"/>
                </a:cubicBezTo>
                <a:close/>
                <a:moveTo>
                  <a:pt x="221" y="44"/>
                </a:moveTo>
                <a:lnTo>
                  <a:pt x="221" y="44"/>
                </a:lnTo>
                <a:cubicBezTo>
                  <a:pt x="280" y="44"/>
                  <a:pt x="354" y="88"/>
                  <a:pt x="368" y="147"/>
                </a:cubicBezTo>
                <a:cubicBezTo>
                  <a:pt x="59" y="147"/>
                  <a:pt x="59" y="147"/>
                  <a:pt x="59" y="147"/>
                </a:cubicBezTo>
                <a:cubicBezTo>
                  <a:pt x="89" y="88"/>
                  <a:pt x="148" y="44"/>
                  <a:pt x="221" y="44"/>
                </a:cubicBezTo>
                <a:close/>
                <a:moveTo>
                  <a:pt x="251" y="560"/>
                </a:moveTo>
                <a:lnTo>
                  <a:pt x="251" y="560"/>
                </a:lnTo>
                <a:cubicBezTo>
                  <a:pt x="251" y="574"/>
                  <a:pt x="251" y="589"/>
                  <a:pt x="236" y="589"/>
                </a:cubicBezTo>
                <a:cubicBezTo>
                  <a:pt x="192" y="589"/>
                  <a:pt x="192" y="589"/>
                  <a:pt x="192" y="589"/>
                </a:cubicBezTo>
                <a:cubicBezTo>
                  <a:pt x="177" y="589"/>
                  <a:pt x="177" y="574"/>
                  <a:pt x="177" y="560"/>
                </a:cubicBezTo>
                <a:cubicBezTo>
                  <a:pt x="133" y="339"/>
                  <a:pt x="133" y="339"/>
                  <a:pt x="133" y="339"/>
                </a:cubicBezTo>
                <a:cubicBezTo>
                  <a:pt x="163" y="353"/>
                  <a:pt x="192" y="353"/>
                  <a:pt x="221" y="353"/>
                </a:cubicBezTo>
                <a:cubicBezTo>
                  <a:pt x="251" y="353"/>
                  <a:pt x="266" y="353"/>
                  <a:pt x="295" y="339"/>
                </a:cubicBezTo>
                <a:lnTo>
                  <a:pt x="251" y="560"/>
                </a:lnTo>
                <a:close/>
                <a:moveTo>
                  <a:pt x="221" y="324"/>
                </a:moveTo>
                <a:lnTo>
                  <a:pt x="221" y="324"/>
                </a:lnTo>
                <a:cubicBezTo>
                  <a:pt x="163" y="324"/>
                  <a:pt x="118" y="294"/>
                  <a:pt x="89" y="265"/>
                </a:cubicBezTo>
                <a:cubicBezTo>
                  <a:pt x="339" y="265"/>
                  <a:pt x="339" y="265"/>
                  <a:pt x="339" y="265"/>
                </a:cubicBezTo>
                <a:cubicBezTo>
                  <a:pt x="309" y="294"/>
                  <a:pt x="266" y="324"/>
                  <a:pt x="221" y="324"/>
                </a:cubicBezTo>
                <a:close/>
                <a:moveTo>
                  <a:pt x="368" y="221"/>
                </a:moveTo>
                <a:lnTo>
                  <a:pt x="368" y="221"/>
                </a:lnTo>
                <a:cubicBezTo>
                  <a:pt x="59" y="221"/>
                  <a:pt x="59" y="221"/>
                  <a:pt x="59" y="221"/>
                </a:cubicBezTo>
                <a:cubicBezTo>
                  <a:pt x="45" y="221"/>
                  <a:pt x="45" y="206"/>
                  <a:pt x="45" y="206"/>
                </a:cubicBezTo>
                <a:cubicBezTo>
                  <a:pt x="45" y="192"/>
                  <a:pt x="45" y="177"/>
                  <a:pt x="59" y="177"/>
                </a:cubicBezTo>
                <a:cubicBezTo>
                  <a:pt x="368" y="177"/>
                  <a:pt x="368" y="177"/>
                  <a:pt x="368" y="177"/>
                </a:cubicBezTo>
                <a:cubicBezTo>
                  <a:pt x="383" y="177"/>
                  <a:pt x="398" y="192"/>
                  <a:pt x="398" y="206"/>
                </a:cubicBezTo>
                <a:cubicBezTo>
                  <a:pt x="398" y="206"/>
                  <a:pt x="383" y="221"/>
                  <a:pt x="368" y="221"/>
                </a:cubicBezTo>
                <a:close/>
              </a:path>
            </a:pathLst>
          </a:custGeom>
          <a:solidFill>
            <a:schemeClr val="accent2"/>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3" name="Freeform 134"/>
          <p:cNvSpPr>
            <a:spLocks noChangeArrowheads="1"/>
          </p:cNvSpPr>
          <p:nvPr/>
        </p:nvSpPr>
        <p:spPr bwMode="auto">
          <a:xfrm>
            <a:off x="9226473" y="6112270"/>
            <a:ext cx="647581" cy="647581"/>
          </a:xfrm>
          <a:custGeom>
            <a:avLst/>
            <a:gdLst>
              <a:gd name="T0" fmla="*/ 588 w 634"/>
              <a:gd name="T1" fmla="*/ 294 h 634"/>
              <a:gd name="T2" fmla="*/ 309 w 634"/>
              <a:gd name="T3" fmla="*/ 0 h 634"/>
              <a:gd name="T4" fmla="*/ 44 w 634"/>
              <a:gd name="T5" fmla="*/ 294 h 634"/>
              <a:gd name="T6" fmla="*/ 0 w 634"/>
              <a:gd name="T7" fmla="*/ 471 h 634"/>
              <a:gd name="T8" fmla="*/ 162 w 634"/>
              <a:gd name="T9" fmla="*/ 560 h 634"/>
              <a:gd name="T10" fmla="*/ 235 w 634"/>
              <a:gd name="T11" fmla="*/ 353 h 634"/>
              <a:gd name="T12" fmla="*/ 73 w 634"/>
              <a:gd name="T13" fmla="*/ 280 h 634"/>
              <a:gd name="T14" fmla="*/ 544 w 634"/>
              <a:gd name="T15" fmla="*/ 280 h 634"/>
              <a:gd name="T16" fmla="*/ 397 w 634"/>
              <a:gd name="T17" fmla="*/ 353 h 634"/>
              <a:gd name="T18" fmla="*/ 471 w 634"/>
              <a:gd name="T19" fmla="*/ 560 h 634"/>
              <a:gd name="T20" fmla="*/ 515 w 634"/>
              <a:gd name="T21" fmla="*/ 618 h 634"/>
              <a:gd name="T22" fmla="*/ 544 w 634"/>
              <a:gd name="T23" fmla="*/ 618 h 634"/>
              <a:gd name="T24" fmla="*/ 633 w 634"/>
              <a:gd name="T25" fmla="*/ 471 h 634"/>
              <a:gd name="T26" fmla="*/ 588 w 634"/>
              <a:gd name="T27" fmla="*/ 294 h 634"/>
              <a:gd name="T28" fmla="*/ 132 w 634"/>
              <a:gd name="T29" fmla="*/ 324 h 634"/>
              <a:gd name="T30" fmla="*/ 191 w 634"/>
              <a:gd name="T31" fmla="*/ 353 h 634"/>
              <a:gd name="T32" fmla="*/ 162 w 634"/>
              <a:gd name="T33" fmla="*/ 515 h 634"/>
              <a:gd name="T34" fmla="*/ 117 w 634"/>
              <a:gd name="T35" fmla="*/ 412 h 634"/>
              <a:gd name="T36" fmla="*/ 88 w 634"/>
              <a:gd name="T37" fmla="*/ 324 h 634"/>
              <a:gd name="T38" fmla="*/ 73 w 634"/>
              <a:gd name="T39" fmla="*/ 412 h 634"/>
              <a:gd name="T40" fmla="*/ 73 w 634"/>
              <a:gd name="T41" fmla="*/ 515 h 634"/>
              <a:gd name="T42" fmla="*/ 44 w 634"/>
              <a:gd name="T43" fmla="*/ 353 h 634"/>
              <a:gd name="T44" fmla="*/ 88 w 634"/>
              <a:gd name="T45" fmla="*/ 324 h 634"/>
              <a:gd name="T46" fmla="*/ 485 w 634"/>
              <a:gd name="T47" fmla="*/ 515 h 634"/>
              <a:gd name="T48" fmla="*/ 426 w 634"/>
              <a:gd name="T49" fmla="*/ 471 h 634"/>
              <a:gd name="T50" fmla="*/ 471 w 634"/>
              <a:gd name="T51" fmla="*/ 324 h 634"/>
              <a:gd name="T52" fmla="*/ 515 w 634"/>
              <a:gd name="T53" fmla="*/ 412 h 634"/>
              <a:gd name="T54" fmla="*/ 588 w 634"/>
              <a:gd name="T55" fmla="*/ 471 h 634"/>
              <a:gd name="T56" fmla="*/ 544 w 634"/>
              <a:gd name="T57" fmla="*/ 515 h 634"/>
              <a:gd name="T58" fmla="*/ 544 w 634"/>
              <a:gd name="T59" fmla="*/ 412 h 634"/>
              <a:gd name="T60" fmla="*/ 544 w 634"/>
              <a:gd name="T61" fmla="*/ 324 h 634"/>
              <a:gd name="T62" fmla="*/ 588 w 634"/>
              <a:gd name="T63"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588" y="294"/>
                </a:moveTo>
                <a:lnTo>
                  <a:pt x="588" y="294"/>
                </a:lnTo>
                <a:cubicBezTo>
                  <a:pt x="588" y="280"/>
                  <a:pt x="588" y="280"/>
                  <a:pt x="588" y="265"/>
                </a:cubicBezTo>
                <a:cubicBezTo>
                  <a:pt x="588" y="118"/>
                  <a:pt x="471" y="0"/>
                  <a:pt x="309" y="0"/>
                </a:cubicBezTo>
                <a:cubicBezTo>
                  <a:pt x="162" y="0"/>
                  <a:pt x="44" y="118"/>
                  <a:pt x="44" y="265"/>
                </a:cubicBezTo>
                <a:cubicBezTo>
                  <a:pt x="44" y="280"/>
                  <a:pt x="44" y="280"/>
                  <a:pt x="44" y="294"/>
                </a:cubicBezTo>
                <a:cubicBezTo>
                  <a:pt x="14" y="309"/>
                  <a:pt x="0" y="324"/>
                  <a:pt x="0" y="353"/>
                </a:cubicBezTo>
                <a:cubicBezTo>
                  <a:pt x="0" y="471"/>
                  <a:pt x="0" y="471"/>
                  <a:pt x="0" y="471"/>
                </a:cubicBezTo>
                <a:cubicBezTo>
                  <a:pt x="0" y="515"/>
                  <a:pt x="29" y="560"/>
                  <a:pt x="73" y="560"/>
                </a:cubicBezTo>
                <a:lnTo>
                  <a:pt x="162" y="560"/>
                </a:lnTo>
                <a:cubicBezTo>
                  <a:pt x="206" y="560"/>
                  <a:pt x="235" y="515"/>
                  <a:pt x="235" y="471"/>
                </a:cubicBezTo>
                <a:cubicBezTo>
                  <a:pt x="235" y="353"/>
                  <a:pt x="235" y="353"/>
                  <a:pt x="235" y="353"/>
                </a:cubicBezTo>
                <a:cubicBezTo>
                  <a:pt x="235" y="309"/>
                  <a:pt x="206" y="280"/>
                  <a:pt x="162" y="280"/>
                </a:cubicBezTo>
                <a:cubicBezTo>
                  <a:pt x="162" y="280"/>
                  <a:pt x="88" y="280"/>
                  <a:pt x="73" y="280"/>
                </a:cubicBezTo>
                <a:cubicBezTo>
                  <a:pt x="73" y="147"/>
                  <a:pt x="176" y="44"/>
                  <a:pt x="309" y="44"/>
                </a:cubicBezTo>
                <a:cubicBezTo>
                  <a:pt x="442" y="44"/>
                  <a:pt x="544" y="133"/>
                  <a:pt x="544" y="280"/>
                </a:cubicBezTo>
                <a:lnTo>
                  <a:pt x="471" y="280"/>
                </a:lnTo>
                <a:cubicBezTo>
                  <a:pt x="426" y="280"/>
                  <a:pt x="397" y="309"/>
                  <a:pt x="397" y="353"/>
                </a:cubicBezTo>
                <a:cubicBezTo>
                  <a:pt x="397" y="471"/>
                  <a:pt x="397" y="471"/>
                  <a:pt x="397" y="471"/>
                </a:cubicBezTo>
                <a:cubicBezTo>
                  <a:pt x="397" y="515"/>
                  <a:pt x="426" y="560"/>
                  <a:pt x="471" y="560"/>
                </a:cubicBezTo>
                <a:lnTo>
                  <a:pt x="515" y="560"/>
                </a:lnTo>
                <a:cubicBezTo>
                  <a:pt x="515" y="618"/>
                  <a:pt x="515" y="618"/>
                  <a:pt x="515" y="618"/>
                </a:cubicBezTo>
                <a:cubicBezTo>
                  <a:pt x="515" y="618"/>
                  <a:pt x="515" y="633"/>
                  <a:pt x="530" y="633"/>
                </a:cubicBezTo>
                <a:cubicBezTo>
                  <a:pt x="544" y="633"/>
                  <a:pt x="544" y="618"/>
                  <a:pt x="544" y="618"/>
                </a:cubicBezTo>
                <a:cubicBezTo>
                  <a:pt x="544" y="560"/>
                  <a:pt x="544" y="560"/>
                  <a:pt x="544" y="560"/>
                </a:cubicBezTo>
                <a:cubicBezTo>
                  <a:pt x="588" y="560"/>
                  <a:pt x="633" y="515"/>
                  <a:pt x="633" y="471"/>
                </a:cubicBezTo>
                <a:cubicBezTo>
                  <a:pt x="633" y="353"/>
                  <a:pt x="633" y="353"/>
                  <a:pt x="633" y="353"/>
                </a:cubicBezTo>
                <a:cubicBezTo>
                  <a:pt x="633" y="324"/>
                  <a:pt x="618" y="309"/>
                  <a:pt x="588" y="294"/>
                </a:cubicBezTo>
                <a:close/>
                <a:moveTo>
                  <a:pt x="132" y="324"/>
                </a:moveTo>
                <a:lnTo>
                  <a:pt x="132" y="324"/>
                </a:lnTo>
                <a:cubicBezTo>
                  <a:pt x="162" y="324"/>
                  <a:pt x="162" y="324"/>
                  <a:pt x="162" y="324"/>
                </a:cubicBezTo>
                <a:cubicBezTo>
                  <a:pt x="176" y="324"/>
                  <a:pt x="191" y="339"/>
                  <a:pt x="191" y="353"/>
                </a:cubicBezTo>
                <a:cubicBezTo>
                  <a:pt x="191" y="471"/>
                  <a:pt x="191" y="471"/>
                  <a:pt x="191" y="471"/>
                </a:cubicBezTo>
                <a:cubicBezTo>
                  <a:pt x="191" y="501"/>
                  <a:pt x="176" y="515"/>
                  <a:pt x="162" y="515"/>
                </a:cubicBezTo>
                <a:cubicBezTo>
                  <a:pt x="147" y="515"/>
                  <a:pt x="147" y="515"/>
                  <a:pt x="147" y="515"/>
                </a:cubicBezTo>
                <a:cubicBezTo>
                  <a:pt x="132" y="486"/>
                  <a:pt x="117" y="442"/>
                  <a:pt x="117" y="412"/>
                </a:cubicBezTo>
                <a:cubicBezTo>
                  <a:pt x="117" y="383"/>
                  <a:pt x="117" y="353"/>
                  <a:pt x="132" y="324"/>
                </a:cubicBezTo>
                <a:close/>
                <a:moveTo>
                  <a:pt x="88" y="324"/>
                </a:moveTo>
                <a:lnTo>
                  <a:pt x="88" y="324"/>
                </a:lnTo>
                <a:cubicBezTo>
                  <a:pt x="88" y="353"/>
                  <a:pt x="73" y="383"/>
                  <a:pt x="73" y="412"/>
                </a:cubicBezTo>
                <a:cubicBezTo>
                  <a:pt x="73" y="442"/>
                  <a:pt x="88" y="486"/>
                  <a:pt x="103" y="515"/>
                </a:cubicBezTo>
                <a:cubicBezTo>
                  <a:pt x="73" y="515"/>
                  <a:pt x="73" y="515"/>
                  <a:pt x="73" y="515"/>
                </a:cubicBezTo>
                <a:cubicBezTo>
                  <a:pt x="59" y="515"/>
                  <a:pt x="44" y="501"/>
                  <a:pt x="44" y="471"/>
                </a:cubicBezTo>
                <a:cubicBezTo>
                  <a:pt x="44" y="353"/>
                  <a:pt x="44" y="353"/>
                  <a:pt x="44" y="353"/>
                </a:cubicBezTo>
                <a:cubicBezTo>
                  <a:pt x="44" y="339"/>
                  <a:pt x="59" y="324"/>
                  <a:pt x="73" y="324"/>
                </a:cubicBezTo>
                <a:lnTo>
                  <a:pt x="88" y="324"/>
                </a:lnTo>
                <a:close/>
                <a:moveTo>
                  <a:pt x="485" y="515"/>
                </a:moveTo>
                <a:lnTo>
                  <a:pt x="485" y="515"/>
                </a:lnTo>
                <a:cubicBezTo>
                  <a:pt x="471" y="515"/>
                  <a:pt x="471" y="515"/>
                  <a:pt x="471" y="515"/>
                </a:cubicBezTo>
                <a:cubicBezTo>
                  <a:pt x="456" y="515"/>
                  <a:pt x="426" y="501"/>
                  <a:pt x="426" y="471"/>
                </a:cubicBezTo>
                <a:cubicBezTo>
                  <a:pt x="426" y="353"/>
                  <a:pt x="426" y="353"/>
                  <a:pt x="426" y="353"/>
                </a:cubicBezTo>
                <a:cubicBezTo>
                  <a:pt x="426" y="339"/>
                  <a:pt x="456" y="324"/>
                  <a:pt x="471" y="324"/>
                </a:cubicBezTo>
                <a:cubicBezTo>
                  <a:pt x="500" y="324"/>
                  <a:pt x="500" y="324"/>
                  <a:pt x="500" y="324"/>
                </a:cubicBezTo>
                <a:cubicBezTo>
                  <a:pt x="500" y="353"/>
                  <a:pt x="515" y="383"/>
                  <a:pt x="515" y="412"/>
                </a:cubicBezTo>
                <a:cubicBezTo>
                  <a:pt x="515" y="442"/>
                  <a:pt x="500" y="486"/>
                  <a:pt x="485" y="515"/>
                </a:cubicBezTo>
                <a:close/>
                <a:moveTo>
                  <a:pt x="588" y="471"/>
                </a:moveTo>
                <a:lnTo>
                  <a:pt x="588" y="471"/>
                </a:lnTo>
                <a:cubicBezTo>
                  <a:pt x="588" y="501"/>
                  <a:pt x="574" y="515"/>
                  <a:pt x="544" y="515"/>
                </a:cubicBezTo>
                <a:cubicBezTo>
                  <a:pt x="530" y="515"/>
                  <a:pt x="530" y="515"/>
                  <a:pt x="530" y="515"/>
                </a:cubicBezTo>
                <a:cubicBezTo>
                  <a:pt x="544" y="486"/>
                  <a:pt x="544" y="442"/>
                  <a:pt x="544" y="412"/>
                </a:cubicBezTo>
                <a:cubicBezTo>
                  <a:pt x="544" y="383"/>
                  <a:pt x="544" y="353"/>
                  <a:pt x="530" y="324"/>
                </a:cubicBezTo>
                <a:cubicBezTo>
                  <a:pt x="544" y="324"/>
                  <a:pt x="544" y="324"/>
                  <a:pt x="544" y="324"/>
                </a:cubicBezTo>
                <a:cubicBezTo>
                  <a:pt x="574" y="324"/>
                  <a:pt x="588" y="339"/>
                  <a:pt x="588" y="353"/>
                </a:cubicBezTo>
                <a:lnTo>
                  <a:pt x="588" y="471"/>
                </a:lnTo>
                <a:close/>
              </a:path>
            </a:pathLst>
          </a:custGeom>
          <a:solidFill>
            <a:schemeClr val="accent5"/>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4" name="Freeform 136"/>
          <p:cNvSpPr>
            <a:spLocks noChangeArrowheads="1"/>
          </p:cNvSpPr>
          <p:nvPr/>
        </p:nvSpPr>
        <p:spPr bwMode="auto">
          <a:xfrm>
            <a:off x="1737488" y="9189670"/>
            <a:ext cx="647581" cy="647581"/>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solidFill>
            <a:schemeClr val="accent3"/>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5" name="Freeform 137"/>
          <p:cNvSpPr>
            <a:spLocks noChangeArrowheads="1"/>
          </p:cNvSpPr>
          <p:nvPr/>
        </p:nvSpPr>
        <p:spPr bwMode="auto">
          <a:xfrm>
            <a:off x="9226473" y="9327967"/>
            <a:ext cx="647581" cy="557742"/>
          </a:xfrm>
          <a:custGeom>
            <a:avLst/>
            <a:gdLst>
              <a:gd name="T0" fmla="*/ 221 w 634"/>
              <a:gd name="T1" fmla="*/ 236 h 546"/>
              <a:gd name="T2" fmla="*/ 221 w 634"/>
              <a:gd name="T3" fmla="*/ 236 h 546"/>
              <a:gd name="T4" fmla="*/ 103 w 634"/>
              <a:gd name="T5" fmla="*/ 236 h 546"/>
              <a:gd name="T6" fmla="*/ 73 w 634"/>
              <a:gd name="T7" fmla="*/ 250 h 546"/>
              <a:gd name="T8" fmla="*/ 103 w 634"/>
              <a:gd name="T9" fmla="*/ 280 h 546"/>
              <a:gd name="T10" fmla="*/ 221 w 634"/>
              <a:gd name="T11" fmla="*/ 280 h 546"/>
              <a:gd name="T12" fmla="*/ 235 w 634"/>
              <a:gd name="T13" fmla="*/ 250 h 546"/>
              <a:gd name="T14" fmla="*/ 221 w 634"/>
              <a:gd name="T15" fmla="*/ 236 h 546"/>
              <a:gd name="T16" fmla="*/ 221 w 634"/>
              <a:gd name="T17" fmla="*/ 398 h 546"/>
              <a:gd name="T18" fmla="*/ 221 w 634"/>
              <a:gd name="T19" fmla="*/ 398 h 546"/>
              <a:gd name="T20" fmla="*/ 103 w 634"/>
              <a:gd name="T21" fmla="*/ 398 h 546"/>
              <a:gd name="T22" fmla="*/ 73 w 634"/>
              <a:gd name="T23" fmla="*/ 412 h 546"/>
              <a:gd name="T24" fmla="*/ 103 w 634"/>
              <a:gd name="T25" fmla="*/ 427 h 546"/>
              <a:gd name="T26" fmla="*/ 221 w 634"/>
              <a:gd name="T27" fmla="*/ 427 h 546"/>
              <a:gd name="T28" fmla="*/ 235 w 634"/>
              <a:gd name="T29" fmla="*/ 412 h 546"/>
              <a:gd name="T30" fmla="*/ 221 w 634"/>
              <a:gd name="T31" fmla="*/ 398 h 546"/>
              <a:gd name="T32" fmla="*/ 221 w 634"/>
              <a:gd name="T33" fmla="*/ 309 h 546"/>
              <a:gd name="T34" fmla="*/ 221 w 634"/>
              <a:gd name="T35" fmla="*/ 309 h 546"/>
              <a:gd name="T36" fmla="*/ 103 w 634"/>
              <a:gd name="T37" fmla="*/ 309 h 546"/>
              <a:gd name="T38" fmla="*/ 73 w 634"/>
              <a:gd name="T39" fmla="*/ 339 h 546"/>
              <a:gd name="T40" fmla="*/ 103 w 634"/>
              <a:gd name="T41" fmla="*/ 354 h 546"/>
              <a:gd name="T42" fmla="*/ 221 w 634"/>
              <a:gd name="T43" fmla="*/ 354 h 546"/>
              <a:gd name="T44" fmla="*/ 235 w 634"/>
              <a:gd name="T45" fmla="*/ 339 h 546"/>
              <a:gd name="T46" fmla="*/ 221 w 634"/>
              <a:gd name="T47" fmla="*/ 309 h 546"/>
              <a:gd name="T48" fmla="*/ 412 w 634"/>
              <a:gd name="T49" fmla="*/ 221 h 546"/>
              <a:gd name="T50" fmla="*/ 412 w 634"/>
              <a:gd name="T51" fmla="*/ 221 h 546"/>
              <a:gd name="T52" fmla="*/ 294 w 634"/>
              <a:gd name="T53" fmla="*/ 339 h 546"/>
              <a:gd name="T54" fmla="*/ 412 w 634"/>
              <a:gd name="T55" fmla="*/ 457 h 546"/>
              <a:gd name="T56" fmla="*/ 530 w 634"/>
              <a:gd name="T57" fmla="*/ 339 h 546"/>
              <a:gd name="T58" fmla="*/ 412 w 634"/>
              <a:gd name="T59" fmla="*/ 221 h 546"/>
              <a:gd name="T60" fmla="*/ 412 w 634"/>
              <a:gd name="T61" fmla="*/ 412 h 546"/>
              <a:gd name="T62" fmla="*/ 412 w 634"/>
              <a:gd name="T63" fmla="*/ 412 h 546"/>
              <a:gd name="T64" fmla="*/ 338 w 634"/>
              <a:gd name="T65" fmla="*/ 339 h 546"/>
              <a:gd name="T66" fmla="*/ 412 w 634"/>
              <a:gd name="T67" fmla="*/ 250 h 546"/>
              <a:gd name="T68" fmla="*/ 485 w 634"/>
              <a:gd name="T69" fmla="*/ 339 h 546"/>
              <a:gd name="T70" fmla="*/ 412 w 634"/>
              <a:gd name="T71" fmla="*/ 412 h 546"/>
              <a:gd name="T72" fmla="*/ 544 w 634"/>
              <a:gd name="T73" fmla="*/ 118 h 546"/>
              <a:gd name="T74" fmla="*/ 544 w 634"/>
              <a:gd name="T75" fmla="*/ 118 h 546"/>
              <a:gd name="T76" fmla="*/ 515 w 634"/>
              <a:gd name="T77" fmla="*/ 118 h 546"/>
              <a:gd name="T78" fmla="*/ 294 w 634"/>
              <a:gd name="T79" fmla="*/ 0 h 546"/>
              <a:gd name="T80" fmla="*/ 279 w 634"/>
              <a:gd name="T81" fmla="*/ 15 h 546"/>
              <a:gd name="T82" fmla="*/ 279 w 634"/>
              <a:gd name="T83" fmla="*/ 30 h 546"/>
              <a:gd name="T84" fmla="*/ 426 w 634"/>
              <a:gd name="T85" fmla="*/ 118 h 546"/>
              <a:gd name="T86" fmla="*/ 73 w 634"/>
              <a:gd name="T87" fmla="*/ 118 h 546"/>
              <a:gd name="T88" fmla="*/ 0 w 634"/>
              <a:gd name="T89" fmla="*/ 191 h 546"/>
              <a:gd name="T90" fmla="*/ 0 w 634"/>
              <a:gd name="T91" fmla="*/ 471 h 546"/>
              <a:gd name="T92" fmla="*/ 73 w 634"/>
              <a:gd name="T93" fmla="*/ 545 h 546"/>
              <a:gd name="T94" fmla="*/ 544 w 634"/>
              <a:gd name="T95" fmla="*/ 545 h 546"/>
              <a:gd name="T96" fmla="*/ 633 w 634"/>
              <a:gd name="T97" fmla="*/ 471 h 546"/>
              <a:gd name="T98" fmla="*/ 633 w 634"/>
              <a:gd name="T99" fmla="*/ 191 h 546"/>
              <a:gd name="T100" fmla="*/ 544 w 634"/>
              <a:gd name="T101" fmla="*/ 118 h 546"/>
              <a:gd name="T102" fmla="*/ 588 w 634"/>
              <a:gd name="T103" fmla="*/ 471 h 546"/>
              <a:gd name="T104" fmla="*/ 588 w 634"/>
              <a:gd name="T105" fmla="*/ 471 h 546"/>
              <a:gd name="T106" fmla="*/ 544 w 634"/>
              <a:gd name="T107" fmla="*/ 516 h 546"/>
              <a:gd name="T108" fmla="*/ 73 w 634"/>
              <a:gd name="T109" fmla="*/ 516 h 546"/>
              <a:gd name="T110" fmla="*/ 44 w 634"/>
              <a:gd name="T111" fmla="*/ 471 h 546"/>
              <a:gd name="T112" fmla="*/ 44 w 634"/>
              <a:gd name="T113" fmla="*/ 191 h 546"/>
              <a:gd name="T114" fmla="*/ 73 w 634"/>
              <a:gd name="T115" fmla="*/ 162 h 546"/>
              <a:gd name="T116" fmla="*/ 544 w 634"/>
              <a:gd name="T117" fmla="*/ 162 h 546"/>
              <a:gd name="T118" fmla="*/ 588 w 634"/>
              <a:gd name="T119" fmla="*/ 191 h 546"/>
              <a:gd name="T120" fmla="*/ 588 w 634"/>
              <a:gd name="T121" fmla="*/ 47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46">
                <a:moveTo>
                  <a:pt x="221" y="236"/>
                </a:moveTo>
                <a:lnTo>
                  <a:pt x="221" y="236"/>
                </a:lnTo>
                <a:cubicBezTo>
                  <a:pt x="103" y="236"/>
                  <a:pt x="103" y="236"/>
                  <a:pt x="103" y="236"/>
                </a:cubicBezTo>
                <a:cubicBezTo>
                  <a:pt x="88" y="236"/>
                  <a:pt x="73" y="250"/>
                  <a:pt x="73" y="250"/>
                </a:cubicBezTo>
                <a:cubicBezTo>
                  <a:pt x="73" y="265"/>
                  <a:pt x="88" y="280"/>
                  <a:pt x="103" y="280"/>
                </a:cubicBezTo>
                <a:cubicBezTo>
                  <a:pt x="221" y="280"/>
                  <a:pt x="221" y="280"/>
                  <a:pt x="221" y="280"/>
                </a:cubicBezTo>
                <a:cubicBezTo>
                  <a:pt x="221" y="280"/>
                  <a:pt x="235" y="265"/>
                  <a:pt x="235" y="250"/>
                </a:cubicBezTo>
                <a:lnTo>
                  <a:pt x="221" y="236"/>
                </a:lnTo>
                <a:close/>
                <a:moveTo>
                  <a:pt x="221" y="398"/>
                </a:moveTo>
                <a:lnTo>
                  <a:pt x="221" y="398"/>
                </a:lnTo>
                <a:cubicBezTo>
                  <a:pt x="103" y="398"/>
                  <a:pt x="103" y="398"/>
                  <a:pt x="103" y="398"/>
                </a:cubicBezTo>
                <a:cubicBezTo>
                  <a:pt x="88" y="398"/>
                  <a:pt x="73" y="398"/>
                  <a:pt x="73" y="412"/>
                </a:cubicBezTo>
                <a:cubicBezTo>
                  <a:pt x="73" y="427"/>
                  <a:pt x="88" y="427"/>
                  <a:pt x="103" y="427"/>
                </a:cubicBezTo>
                <a:cubicBezTo>
                  <a:pt x="221" y="427"/>
                  <a:pt x="221" y="427"/>
                  <a:pt x="221" y="427"/>
                </a:cubicBezTo>
                <a:cubicBezTo>
                  <a:pt x="221" y="427"/>
                  <a:pt x="235" y="427"/>
                  <a:pt x="235" y="412"/>
                </a:cubicBezTo>
                <a:cubicBezTo>
                  <a:pt x="235" y="398"/>
                  <a:pt x="221" y="398"/>
                  <a:pt x="221" y="398"/>
                </a:cubicBezTo>
                <a:close/>
                <a:moveTo>
                  <a:pt x="221" y="309"/>
                </a:moveTo>
                <a:lnTo>
                  <a:pt x="221" y="309"/>
                </a:lnTo>
                <a:cubicBezTo>
                  <a:pt x="103" y="309"/>
                  <a:pt x="103" y="309"/>
                  <a:pt x="103" y="309"/>
                </a:cubicBezTo>
                <a:cubicBezTo>
                  <a:pt x="88" y="309"/>
                  <a:pt x="73" y="324"/>
                  <a:pt x="73" y="339"/>
                </a:cubicBezTo>
                <a:cubicBezTo>
                  <a:pt x="73" y="339"/>
                  <a:pt x="88" y="354"/>
                  <a:pt x="103" y="354"/>
                </a:cubicBezTo>
                <a:cubicBezTo>
                  <a:pt x="221" y="354"/>
                  <a:pt x="221" y="354"/>
                  <a:pt x="221" y="354"/>
                </a:cubicBezTo>
                <a:lnTo>
                  <a:pt x="235" y="339"/>
                </a:lnTo>
                <a:cubicBezTo>
                  <a:pt x="235" y="324"/>
                  <a:pt x="221" y="309"/>
                  <a:pt x="221" y="309"/>
                </a:cubicBezTo>
                <a:close/>
                <a:moveTo>
                  <a:pt x="412" y="221"/>
                </a:moveTo>
                <a:lnTo>
                  <a:pt x="412" y="221"/>
                </a:lnTo>
                <a:cubicBezTo>
                  <a:pt x="353" y="221"/>
                  <a:pt x="294" y="265"/>
                  <a:pt x="294" y="339"/>
                </a:cubicBezTo>
                <a:cubicBezTo>
                  <a:pt x="294" y="398"/>
                  <a:pt x="353" y="457"/>
                  <a:pt x="412" y="457"/>
                </a:cubicBezTo>
                <a:cubicBezTo>
                  <a:pt x="471" y="457"/>
                  <a:pt x="530" y="398"/>
                  <a:pt x="530" y="339"/>
                </a:cubicBezTo>
                <a:cubicBezTo>
                  <a:pt x="530" y="265"/>
                  <a:pt x="471" y="221"/>
                  <a:pt x="412" y="221"/>
                </a:cubicBezTo>
                <a:close/>
                <a:moveTo>
                  <a:pt x="412" y="412"/>
                </a:moveTo>
                <a:lnTo>
                  <a:pt x="412" y="412"/>
                </a:lnTo>
                <a:cubicBezTo>
                  <a:pt x="368" y="412"/>
                  <a:pt x="338" y="383"/>
                  <a:pt x="338" y="339"/>
                </a:cubicBezTo>
                <a:cubicBezTo>
                  <a:pt x="338" y="295"/>
                  <a:pt x="368" y="250"/>
                  <a:pt x="412" y="250"/>
                </a:cubicBezTo>
                <a:cubicBezTo>
                  <a:pt x="456" y="250"/>
                  <a:pt x="485" y="295"/>
                  <a:pt x="485" y="339"/>
                </a:cubicBezTo>
                <a:cubicBezTo>
                  <a:pt x="485" y="383"/>
                  <a:pt x="456" y="412"/>
                  <a:pt x="412" y="412"/>
                </a:cubicBezTo>
                <a:close/>
                <a:moveTo>
                  <a:pt x="544" y="118"/>
                </a:moveTo>
                <a:lnTo>
                  <a:pt x="544" y="118"/>
                </a:lnTo>
                <a:cubicBezTo>
                  <a:pt x="515" y="118"/>
                  <a:pt x="515" y="118"/>
                  <a:pt x="515" y="118"/>
                </a:cubicBezTo>
                <a:cubicBezTo>
                  <a:pt x="294" y="0"/>
                  <a:pt x="294" y="0"/>
                  <a:pt x="294" y="0"/>
                </a:cubicBezTo>
                <a:cubicBezTo>
                  <a:pt x="294" y="0"/>
                  <a:pt x="279" y="0"/>
                  <a:pt x="279" y="15"/>
                </a:cubicBezTo>
                <a:cubicBezTo>
                  <a:pt x="265" y="15"/>
                  <a:pt x="279" y="30"/>
                  <a:pt x="279" y="30"/>
                </a:cubicBezTo>
                <a:cubicBezTo>
                  <a:pt x="426" y="118"/>
                  <a:pt x="426" y="118"/>
                  <a:pt x="426" y="118"/>
                </a:cubicBezTo>
                <a:cubicBezTo>
                  <a:pt x="73" y="118"/>
                  <a:pt x="73" y="118"/>
                  <a:pt x="73" y="118"/>
                </a:cubicBezTo>
                <a:cubicBezTo>
                  <a:pt x="29" y="118"/>
                  <a:pt x="0" y="148"/>
                  <a:pt x="0" y="191"/>
                </a:cubicBezTo>
                <a:cubicBezTo>
                  <a:pt x="0" y="471"/>
                  <a:pt x="0" y="471"/>
                  <a:pt x="0" y="471"/>
                </a:cubicBezTo>
                <a:cubicBezTo>
                  <a:pt x="0" y="516"/>
                  <a:pt x="29" y="545"/>
                  <a:pt x="73" y="545"/>
                </a:cubicBezTo>
                <a:cubicBezTo>
                  <a:pt x="544" y="545"/>
                  <a:pt x="544" y="545"/>
                  <a:pt x="544" y="545"/>
                </a:cubicBezTo>
                <a:cubicBezTo>
                  <a:pt x="588" y="545"/>
                  <a:pt x="633" y="516"/>
                  <a:pt x="633" y="471"/>
                </a:cubicBezTo>
                <a:cubicBezTo>
                  <a:pt x="633" y="191"/>
                  <a:pt x="633" y="191"/>
                  <a:pt x="633" y="191"/>
                </a:cubicBezTo>
                <a:cubicBezTo>
                  <a:pt x="633" y="148"/>
                  <a:pt x="588" y="118"/>
                  <a:pt x="544" y="118"/>
                </a:cubicBezTo>
                <a:close/>
                <a:moveTo>
                  <a:pt x="588" y="471"/>
                </a:moveTo>
                <a:lnTo>
                  <a:pt x="588" y="471"/>
                </a:lnTo>
                <a:cubicBezTo>
                  <a:pt x="588" y="486"/>
                  <a:pt x="574" y="516"/>
                  <a:pt x="544" y="516"/>
                </a:cubicBezTo>
                <a:cubicBezTo>
                  <a:pt x="73" y="516"/>
                  <a:pt x="73" y="516"/>
                  <a:pt x="73" y="516"/>
                </a:cubicBezTo>
                <a:cubicBezTo>
                  <a:pt x="58" y="516"/>
                  <a:pt x="44" y="486"/>
                  <a:pt x="44" y="471"/>
                </a:cubicBezTo>
                <a:cubicBezTo>
                  <a:pt x="44" y="191"/>
                  <a:pt x="44" y="191"/>
                  <a:pt x="44" y="191"/>
                </a:cubicBezTo>
                <a:cubicBezTo>
                  <a:pt x="44" y="177"/>
                  <a:pt x="58" y="162"/>
                  <a:pt x="73" y="162"/>
                </a:cubicBezTo>
                <a:cubicBezTo>
                  <a:pt x="544" y="162"/>
                  <a:pt x="544" y="162"/>
                  <a:pt x="544" y="162"/>
                </a:cubicBezTo>
                <a:cubicBezTo>
                  <a:pt x="574" y="162"/>
                  <a:pt x="588" y="177"/>
                  <a:pt x="588" y="191"/>
                </a:cubicBezTo>
                <a:lnTo>
                  <a:pt x="588" y="471"/>
                </a:lnTo>
                <a:close/>
              </a:path>
            </a:pathLst>
          </a:custGeom>
          <a:solidFill>
            <a:schemeClr val="accent6"/>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6" name="Freeform 138"/>
          <p:cNvSpPr>
            <a:spLocks noChangeArrowheads="1"/>
          </p:cNvSpPr>
          <p:nvPr/>
        </p:nvSpPr>
        <p:spPr bwMode="auto">
          <a:xfrm>
            <a:off x="16971106" y="3272549"/>
            <a:ext cx="479136" cy="602665"/>
          </a:xfrm>
          <a:custGeom>
            <a:avLst/>
            <a:gdLst>
              <a:gd name="T0" fmla="*/ 398 w 473"/>
              <a:gd name="T1" fmla="*/ 0 h 589"/>
              <a:gd name="T2" fmla="*/ 0 w 473"/>
              <a:gd name="T3" fmla="*/ 73 h 589"/>
              <a:gd name="T4" fmla="*/ 74 w 473"/>
              <a:gd name="T5" fmla="*/ 588 h 589"/>
              <a:gd name="T6" fmla="*/ 472 w 473"/>
              <a:gd name="T7" fmla="*/ 588 h 589"/>
              <a:gd name="T8" fmla="*/ 398 w 473"/>
              <a:gd name="T9" fmla="*/ 0 h 589"/>
              <a:gd name="T10" fmla="*/ 74 w 473"/>
              <a:gd name="T11" fmla="*/ 544 h 589"/>
              <a:gd name="T12" fmla="*/ 45 w 473"/>
              <a:gd name="T13" fmla="*/ 500 h 589"/>
              <a:gd name="T14" fmla="*/ 74 w 473"/>
              <a:gd name="T15" fmla="*/ 544 h 589"/>
              <a:gd name="T16" fmla="*/ 74 w 473"/>
              <a:gd name="T17" fmla="*/ 471 h 589"/>
              <a:gd name="T18" fmla="*/ 45 w 473"/>
              <a:gd name="T19" fmla="*/ 426 h 589"/>
              <a:gd name="T20" fmla="*/ 74 w 473"/>
              <a:gd name="T21" fmla="*/ 471 h 589"/>
              <a:gd name="T22" fmla="*/ 74 w 473"/>
              <a:gd name="T23" fmla="*/ 382 h 589"/>
              <a:gd name="T24" fmla="*/ 45 w 473"/>
              <a:gd name="T25" fmla="*/ 353 h 589"/>
              <a:gd name="T26" fmla="*/ 74 w 473"/>
              <a:gd name="T27" fmla="*/ 382 h 589"/>
              <a:gd name="T28" fmla="*/ 74 w 473"/>
              <a:gd name="T29" fmla="*/ 309 h 589"/>
              <a:gd name="T30" fmla="*/ 45 w 473"/>
              <a:gd name="T31" fmla="*/ 264 h 589"/>
              <a:gd name="T32" fmla="*/ 74 w 473"/>
              <a:gd name="T33" fmla="*/ 309 h 589"/>
              <a:gd name="T34" fmla="*/ 74 w 473"/>
              <a:gd name="T35" fmla="*/ 235 h 589"/>
              <a:gd name="T36" fmla="*/ 45 w 473"/>
              <a:gd name="T37" fmla="*/ 191 h 589"/>
              <a:gd name="T38" fmla="*/ 74 w 473"/>
              <a:gd name="T39" fmla="*/ 235 h 589"/>
              <a:gd name="T40" fmla="*/ 74 w 473"/>
              <a:gd name="T41" fmla="*/ 147 h 589"/>
              <a:gd name="T42" fmla="*/ 45 w 473"/>
              <a:gd name="T43" fmla="*/ 117 h 589"/>
              <a:gd name="T44" fmla="*/ 74 w 473"/>
              <a:gd name="T45" fmla="*/ 147 h 589"/>
              <a:gd name="T46" fmla="*/ 354 w 473"/>
              <a:gd name="T47" fmla="*/ 530 h 589"/>
              <a:gd name="T48" fmla="*/ 133 w 473"/>
              <a:gd name="T49" fmla="*/ 544 h 589"/>
              <a:gd name="T50" fmla="*/ 118 w 473"/>
              <a:gd name="T51" fmla="*/ 323 h 589"/>
              <a:gd name="T52" fmla="*/ 339 w 473"/>
              <a:gd name="T53" fmla="*/ 309 h 589"/>
              <a:gd name="T54" fmla="*/ 354 w 473"/>
              <a:gd name="T55" fmla="*/ 530 h 589"/>
              <a:gd name="T56" fmla="*/ 354 w 473"/>
              <a:gd name="T57" fmla="*/ 250 h 589"/>
              <a:gd name="T58" fmla="*/ 133 w 473"/>
              <a:gd name="T59" fmla="*/ 264 h 589"/>
              <a:gd name="T60" fmla="*/ 118 w 473"/>
              <a:gd name="T61" fmla="*/ 58 h 589"/>
              <a:gd name="T62" fmla="*/ 339 w 473"/>
              <a:gd name="T63" fmla="*/ 29 h 589"/>
              <a:gd name="T64" fmla="*/ 354 w 473"/>
              <a:gd name="T65" fmla="*/ 250 h 589"/>
              <a:gd name="T66" fmla="*/ 427 w 473"/>
              <a:gd name="T67" fmla="*/ 544 h 589"/>
              <a:gd name="T68" fmla="*/ 398 w 473"/>
              <a:gd name="T69" fmla="*/ 500 h 589"/>
              <a:gd name="T70" fmla="*/ 427 w 473"/>
              <a:gd name="T71" fmla="*/ 544 h 589"/>
              <a:gd name="T72" fmla="*/ 427 w 473"/>
              <a:gd name="T73" fmla="*/ 471 h 589"/>
              <a:gd name="T74" fmla="*/ 398 w 473"/>
              <a:gd name="T75" fmla="*/ 426 h 589"/>
              <a:gd name="T76" fmla="*/ 427 w 473"/>
              <a:gd name="T77" fmla="*/ 471 h 589"/>
              <a:gd name="T78" fmla="*/ 427 w 473"/>
              <a:gd name="T79" fmla="*/ 382 h 589"/>
              <a:gd name="T80" fmla="*/ 398 w 473"/>
              <a:gd name="T81" fmla="*/ 353 h 589"/>
              <a:gd name="T82" fmla="*/ 427 w 473"/>
              <a:gd name="T83" fmla="*/ 382 h 589"/>
              <a:gd name="T84" fmla="*/ 427 w 473"/>
              <a:gd name="T85" fmla="*/ 309 h 589"/>
              <a:gd name="T86" fmla="*/ 398 w 473"/>
              <a:gd name="T87" fmla="*/ 264 h 589"/>
              <a:gd name="T88" fmla="*/ 427 w 473"/>
              <a:gd name="T89" fmla="*/ 309 h 589"/>
              <a:gd name="T90" fmla="*/ 427 w 473"/>
              <a:gd name="T91" fmla="*/ 235 h 589"/>
              <a:gd name="T92" fmla="*/ 398 w 473"/>
              <a:gd name="T93" fmla="*/ 191 h 589"/>
              <a:gd name="T94" fmla="*/ 427 w 473"/>
              <a:gd name="T95" fmla="*/ 235 h 589"/>
              <a:gd name="T96" fmla="*/ 427 w 473"/>
              <a:gd name="T97" fmla="*/ 147 h 589"/>
              <a:gd name="T98" fmla="*/ 398 w 473"/>
              <a:gd name="T99" fmla="*/ 117 h 589"/>
              <a:gd name="T100" fmla="*/ 427 w 473"/>
              <a:gd name="T101" fmla="*/ 1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3" h="589">
                <a:moveTo>
                  <a:pt x="398" y="0"/>
                </a:moveTo>
                <a:lnTo>
                  <a:pt x="398" y="0"/>
                </a:lnTo>
                <a:cubicBezTo>
                  <a:pt x="74" y="0"/>
                  <a:pt x="74" y="0"/>
                  <a:pt x="74" y="0"/>
                </a:cubicBezTo>
                <a:cubicBezTo>
                  <a:pt x="30" y="0"/>
                  <a:pt x="0" y="29"/>
                  <a:pt x="0" y="73"/>
                </a:cubicBezTo>
                <a:cubicBezTo>
                  <a:pt x="0" y="588"/>
                  <a:pt x="0" y="588"/>
                  <a:pt x="0" y="588"/>
                </a:cubicBezTo>
                <a:cubicBezTo>
                  <a:pt x="45" y="588"/>
                  <a:pt x="30" y="588"/>
                  <a:pt x="74" y="588"/>
                </a:cubicBezTo>
                <a:cubicBezTo>
                  <a:pt x="398" y="588"/>
                  <a:pt x="398" y="588"/>
                  <a:pt x="398" y="588"/>
                </a:cubicBezTo>
                <a:cubicBezTo>
                  <a:pt x="442" y="588"/>
                  <a:pt x="413" y="588"/>
                  <a:pt x="472" y="588"/>
                </a:cubicBezTo>
                <a:cubicBezTo>
                  <a:pt x="472" y="73"/>
                  <a:pt x="472" y="73"/>
                  <a:pt x="472" y="73"/>
                </a:cubicBezTo>
                <a:cubicBezTo>
                  <a:pt x="472" y="29"/>
                  <a:pt x="442" y="0"/>
                  <a:pt x="398" y="0"/>
                </a:cubicBezTo>
                <a:close/>
                <a:moveTo>
                  <a:pt x="74" y="544"/>
                </a:moveTo>
                <a:lnTo>
                  <a:pt x="74" y="544"/>
                </a:lnTo>
                <a:cubicBezTo>
                  <a:pt x="45" y="544"/>
                  <a:pt x="45" y="544"/>
                  <a:pt x="45" y="544"/>
                </a:cubicBezTo>
                <a:cubicBezTo>
                  <a:pt x="45" y="500"/>
                  <a:pt x="45" y="500"/>
                  <a:pt x="45" y="500"/>
                </a:cubicBezTo>
                <a:cubicBezTo>
                  <a:pt x="74" y="500"/>
                  <a:pt x="74" y="500"/>
                  <a:pt x="74" y="500"/>
                </a:cubicBezTo>
                <a:lnTo>
                  <a:pt x="74" y="544"/>
                </a:lnTo>
                <a:close/>
                <a:moveTo>
                  <a:pt x="74" y="471"/>
                </a:moveTo>
                <a:lnTo>
                  <a:pt x="74" y="471"/>
                </a:lnTo>
                <a:cubicBezTo>
                  <a:pt x="45" y="471"/>
                  <a:pt x="45" y="471"/>
                  <a:pt x="45" y="471"/>
                </a:cubicBezTo>
                <a:cubicBezTo>
                  <a:pt x="45" y="426"/>
                  <a:pt x="45" y="426"/>
                  <a:pt x="45" y="426"/>
                </a:cubicBezTo>
                <a:cubicBezTo>
                  <a:pt x="74" y="426"/>
                  <a:pt x="74" y="426"/>
                  <a:pt x="74" y="426"/>
                </a:cubicBezTo>
                <a:lnTo>
                  <a:pt x="74" y="471"/>
                </a:lnTo>
                <a:close/>
                <a:moveTo>
                  <a:pt x="74" y="382"/>
                </a:moveTo>
                <a:lnTo>
                  <a:pt x="74" y="382"/>
                </a:lnTo>
                <a:cubicBezTo>
                  <a:pt x="45" y="382"/>
                  <a:pt x="45" y="382"/>
                  <a:pt x="45" y="382"/>
                </a:cubicBezTo>
                <a:cubicBezTo>
                  <a:pt x="45" y="353"/>
                  <a:pt x="45" y="353"/>
                  <a:pt x="45" y="353"/>
                </a:cubicBezTo>
                <a:cubicBezTo>
                  <a:pt x="74" y="353"/>
                  <a:pt x="74" y="353"/>
                  <a:pt x="74" y="353"/>
                </a:cubicBezTo>
                <a:lnTo>
                  <a:pt x="74" y="382"/>
                </a:lnTo>
                <a:close/>
                <a:moveTo>
                  <a:pt x="74" y="309"/>
                </a:moveTo>
                <a:lnTo>
                  <a:pt x="74" y="309"/>
                </a:lnTo>
                <a:cubicBezTo>
                  <a:pt x="45" y="309"/>
                  <a:pt x="45" y="309"/>
                  <a:pt x="45" y="309"/>
                </a:cubicBezTo>
                <a:cubicBezTo>
                  <a:pt x="45" y="264"/>
                  <a:pt x="45" y="264"/>
                  <a:pt x="45" y="264"/>
                </a:cubicBezTo>
                <a:cubicBezTo>
                  <a:pt x="74" y="264"/>
                  <a:pt x="74" y="264"/>
                  <a:pt x="74" y="264"/>
                </a:cubicBezTo>
                <a:lnTo>
                  <a:pt x="74" y="309"/>
                </a:lnTo>
                <a:close/>
                <a:moveTo>
                  <a:pt x="74" y="235"/>
                </a:moveTo>
                <a:lnTo>
                  <a:pt x="74" y="235"/>
                </a:lnTo>
                <a:cubicBezTo>
                  <a:pt x="45" y="235"/>
                  <a:pt x="45" y="235"/>
                  <a:pt x="45" y="235"/>
                </a:cubicBezTo>
                <a:cubicBezTo>
                  <a:pt x="45" y="191"/>
                  <a:pt x="45" y="191"/>
                  <a:pt x="45" y="191"/>
                </a:cubicBezTo>
                <a:cubicBezTo>
                  <a:pt x="74" y="191"/>
                  <a:pt x="74" y="191"/>
                  <a:pt x="74" y="191"/>
                </a:cubicBezTo>
                <a:lnTo>
                  <a:pt x="74" y="235"/>
                </a:lnTo>
                <a:close/>
                <a:moveTo>
                  <a:pt x="74" y="147"/>
                </a:moveTo>
                <a:lnTo>
                  <a:pt x="74" y="147"/>
                </a:lnTo>
                <a:cubicBezTo>
                  <a:pt x="45" y="147"/>
                  <a:pt x="45" y="147"/>
                  <a:pt x="45" y="147"/>
                </a:cubicBezTo>
                <a:cubicBezTo>
                  <a:pt x="45" y="117"/>
                  <a:pt x="45" y="117"/>
                  <a:pt x="45" y="117"/>
                </a:cubicBezTo>
                <a:cubicBezTo>
                  <a:pt x="74" y="117"/>
                  <a:pt x="74" y="117"/>
                  <a:pt x="74" y="117"/>
                </a:cubicBezTo>
                <a:lnTo>
                  <a:pt x="74" y="147"/>
                </a:lnTo>
                <a:close/>
                <a:moveTo>
                  <a:pt x="354" y="530"/>
                </a:moveTo>
                <a:lnTo>
                  <a:pt x="354" y="530"/>
                </a:lnTo>
                <a:lnTo>
                  <a:pt x="339" y="544"/>
                </a:lnTo>
                <a:cubicBezTo>
                  <a:pt x="133" y="544"/>
                  <a:pt x="133" y="544"/>
                  <a:pt x="133" y="544"/>
                </a:cubicBezTo>
                <a:lnTo>
                  <a:pt x="118" y="530"/>
                </a:lnTo>
                <a:cubicBezTo>
                  <a:pt x="118" y="323"/>
                  <a:pt x="118" y="323"/>
                  <a:pt x="118" y="323"/>
                </a:cubicBezTo>
                <a:lnTo>
                  <a:pt x="133" y="309"/>
                </a:lnTo>
                <a:cubicBezTo>
                  <a:pt x="339" y="309"/>
                  <a:pt x="339" y="309"/>
                  <a:pt x="339" y="309"/>
                </a:cubicBezTo>
                <a:lnTo>
                  <a:pt x="354" y="323"/>
                </a:lnTo>
                <a:lnTo>
                  <a:pt x="354" y="530"/>
                </a:lnTo>
                <a:close/>
                <a:moveTo>
                  <a:pt x="354" y="250"/>
                </a:moveTo>
                <a:lnTo>
                  <a:pt x="354" y="250"/>
                </a:lnTo>
                <a:cubicBezTo>
                  <a:pt x="354" y="264"/>
                  <a:pt x="339" y="264"/>
                  <a:pt x="339" y="264"/>
                </a:cubicBezTo>
                <a:cubicBezTo>
                  <a:pt x="133" y="264"/>
                  <a:pt x="133" y="264"/>
                  <a:pt x="133" y="264"/>
                </a:cubicBezTo>
                <a:cubicBezTo>
                  <a:pt x="133" y="264"/>
                  <a:pt x="118" y="264"/>
                  <a:pt x="118" y="250"/>
                </a:cubicBezTo>
                <a:cubicBezTo>
                  <a:pt x="118" y="58"/>
                  <a:pt x="118" y="58"/>
                  <a:pt x="118" y="58"/>
                </a:cubicBezTo>
                <a:cubicBezTo>
                  <a:pt x="118" y="44"/>
                  <a:pt x="133" y="29"/>
                  <a:pt x="133" y="29"/>
                </a:cubicBezTo>
                <a:cubicBezTo>
                  <a:pt x="339" y="29"/>
                  <a:pt x="339" y="29"/>
                  <a:pt x="339" y="29"/>
                </a:cubicBezTo>
                <a:cubicBezTo>
                  <a:pt x="339" y="29"/>
                  <a:pt x="354" y="44"/>
                  <a:pt x="354" y="58"/>
                </a:cubicBezTo>
                <a:lnTo>
                  <a:pt x="354" y="250"/>
                </a:lnTo>
                <a:close/>
                <a:moveTo>
                  <a:pt x="427" y="544"/>
                </a:moveTo>
                <a:lnTo>
                  <a:pt x="427" y="544"/>
                </a:lnTo>
                <a:cubicBezTo>
                  <a:pt x="398" y="544"/>
                  <a:pt x="398" y="544"/>
                  <a:pt x="398" y="544"/>
                </a:cubicBezTo>
                <a:cubicBezTo>
                  <a:pt x="398" y="500"/>
                  <a:pt x="398" y="500"/>
                  <a:pt x="398" y="500"/>
                </a:cubicBezTo>
                <a:cubicBezTo>
                  <a:pt x="427" y="500"/>
                  <a:pt x="427" y="500"/>
                  <a:pt x="427" y="500"/>
                </a:cubicBezTo>
                <a:lnTo>
                  <a:pt x="427" y="544"/>
                </a:lnTo>
                <a:close/>
                <a:moveTo>
                  <a:pt x="427" y="471"/>
                </a:moveTo>
                <a:lnTo>
                  <a:pt x="427" y="471"/>
                </a:lnTo>
                <a:cubicBezTo>
                  <a:pt x="398" y="471"/>
                  <a:pt x="398" y="471"/>
                  <a:pt x="398" y="471"/>
                </a:cubicBezTo>
                <a:cubicBezTo>
                  <a:pt x="398" y="426"/>
                  <a:pt x="398" y="426"/>
                  <a:pt x="398" y="426"/>
                </a:cubicBezTo>
                <a:cubicBezTo>
                  <a:pt x="427" y="426"/>
                  <a:pt x="427" y="426"/>
                  <a:pt x="427" y="426"/>
                </a:cubicBezTo>
                <a:lnTo>
                  <a:pt x="427" y="471"/>
                </a:lnTo>
                <a:close/>
                <a:moveTo>
                  <a:pt x="427" y="382"/>
                </a:moveTo>
                <a:lnTo>
                  <a:pt x="427" y="382"/>
                </a:lnTo>
                <a:cubicBezTo>
                  <a:pt x="398" y="382"/>
                  <a:pt x="398" y="382"/>
                  <a:pt x="398" y="382"/>
                </a:cubicBezTo>
                <a:cubicBezTo>
                  <a:pt x="398" y="353"/>
                  <a:pt x="398" y="353"/>
                  <a:pt x="398" y="353"/>
                </a:cubicBezTo>
                <a:cubicBezTo>
                  <a:pt x="427" y="353"/>
                  <a:pt x="427" y="353"/>
                  <a:pt x="427" y="353"/>
                </a:cubicBezTo>
                <a:lnTo>
                  <a:pt x="427" y="382"/>
                </a:lnTo>
                <a:close/>
                <a:moveTo>
                  <a:pt x="427" y="309"/>
                </a:moveTo>
                <a:lnTo>
                  <a:pt x="427" y="309"/>
                </a:lnTo>
                <a:cubicBezTo>
                  <a:pt x="398" y="309"/>
                  <a:pt x="398" y="309"/>
                  <a:pt x="398" y="309"/>
                </a:cubicBezTo>
                <a:cubicBezTo>
                  <a:pt x="398" y="264"/>
                  <a:pt x="398" y="264"/>
                  <a:pt x="398" y="264"/>
                </a:cubicBezTo>
                <a:cubicBezTo>
                  <a:pt x="427" y="264"/>
                  <a:pt x="427" y="264"/>
                  <a:pt x="427" y="264"/>
                </a:cubicBezTo>
                <a:lnTo>
                  <a:pt x="427" y="309"/>
                </a:lnTo>
                <a:close/>
                <a:moveTo>
                  <a:pt x="427" y="235"/>
                </a:moveTo>
                <a:lnTo>
                  <a:pt x="427" y="235"/>
                </a:lnTo>
                <a:cubicBezTo>
                  <a:pt x="398" y="235"/>
                  <a:pt x="398" y="235"/>
                  <a:pt x="398" y="235"/>
                </a:cubicBezTo>
                <a:cubicBezTo>
                  <a:pt x="398" y="191"/>
                  <a:pt x="398" y="191"/>
                  <a:pt x="398" y="191"/>
                </a:cubicBezTo>
                <a:cubicBezTo>
                  <a:pt x="427" y="191"/>
                  <a:pt x="427" y="191"/>
                  <a:pt x="427" y="191"/>
                </a:cubicBezTo>
                <a:lnTo>
                  <a:pt x="427" y="235"/>
                </a:lnTo>
                <a:close/>
                <a:moveTo>
                  <a:pt x="427" y="147"/>
                </a:moveTo>
                <a:lnTo>
                  <a:pt x="427" y="147"/>
                </a:lnTo>
                <a:cubicBezTo>
                  <a:pt x="398" y="147"/>
                  <a:pt x="398" y="147"/>
                  <a:pt x="398" y="147"/>
                </a:cubicBezTo>
                <a:cubicBezTo>
                  <a:pt x="398" y="117"/>
                  <a:pt x="398" y="117"/>
                  <a:pt x="398" y="117"/>
                </a:cubicBezTo>
                <a:cubicBezTo>
                  <a:pt x="427" y="117"/>
                  <a:pt x="427" y="117"/>
                  <a:pt x="427" y="117"/>
                </a:cubicBezTo>
                <a:lnTo>
                  <a:pt x="427" y="147"/>
                </a:lnTo>
                <a:close/>
              </a:path>
            </a:pathLst>
          </a:custGeom>
          <a:solidFill>
            <a:schemeClr val="accent1"/>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71" name="Freeform 139"/>
          <p:cNvSpPr>
            <a:spLocks noChangeArrowheads="1"/>
          </p:cNvSpPr>
          <p:nvPr/>
        </p:nvSpPr>
        <p:spPr bwMode="auto">
          <a:xfrm>
            <a:off x="1737488" y="3297453"/>
            <a:ext cx="647581" cy="557742"/>
          </a:xfrm>
          <a:custGeom>
            <a:avLst/>
            <a:gdLst>
              <a:gd name="T0" fmla="*/ 589 w 634"/>
              <a:gd name="T1" fmla="*/ 236 h 546"/>
              <a:gd name="T2" fmla="*/ 589 w 634"/>
              <a:gd name="T3" fmla="*/ 236 h 546"/>
              <a:gd name="T4" fmla="*/ 471 w 634"/>
              <a:gd name="T5" fmla="*/ 309 h 546"/>
              <a:gd name="T6" fmla="*/ 442 w 634"/>
              <a:gd name="T7" fmla="*/ 250 h 546"/>
              <a:gd name="T8" fmla="*/ 516 w 634"/>
              <a:gd name="T9" fmla="*/ 133 h 546"/>
              <a:gd name="T10" fmla="*/ 383 w 634"/>
              <a:gd name="T11" fmla="*/ 0 h 546"/>
              <a:gd name="T12" fmla="*/ 236 w 634"/>
              <a:gd name="T13" fmla="*/ 133 h 546"/>
              <a:gd name="T14" fmla="*/ 280 w 634"/>
              <a:gd name="T15" fmla="*/ 236 h 546"/>
              <a:gd name="T16" fmla="*/ 207 w 634"/>
              <a:gd name="T17" fmla="*/ 236 h 546"/>
              <a:gd name="T18" fmla="*/ 236 w 634"/>
              <a:gd name="T19" fmla="*/ 162 h 546"/>
              <a:gd name="T20" fmla="*/ 118 w 634"/>
              <a:gd name="T21" fmla="*/ 44 h 546"/>
              <a:gd name="T22" fmla="*/ 0 w 634"/>
              <a:gd name="T23" fmla="*/ 162 h 546"/>
              <a:gd name="T24" fmla="*/ 44 w 634"/>
              <a:gd name="T25" fmla="*/ 250 h 546"/>
              <a:gd name="T26" fmla="*/ 0 w 634"/>
              <a:gd name="T27" fmla="*/ 309 h 546"/>
              <a:gd name="T28" fmla="*/ 0 w 634"/>
              <a:gd name="T29" fmla="*/ 471 h 546"/>
              <a:gd name="T30" fmla="*/ 89 w 634"/>
              <a:gd name="T31" fmla="*/ 545 h 546"/>
              <a:gd name="T32" fmla="*/ 398 w 634"/>
              <a:gd name="T33" fmla="*/ 545 h 546"/>
              <a:gd name="T34" fmla="*/ 471 w 634"/>
              <a:gd name="T35" fmla="*/ 471 h 546"/>
              <a:gd name="T36" fmla="*/ 471 w 634"/>
              <a:gd name="T37" fmla="*/ 457 h 546"/>
              <a:gd name="T38" fmla="*/ 589 w 634"/>
              <a:gd name="T39" fmla="*/ 545 h 546"/>
              <a:gd name="T40" fmla="*/ 633 w 634"/>
              <a:gd name="T41" fmla="*/ 516 h 546"/>
              <a:gd name="T42" fmla="*/ 633 w 634"/>
              <a:gd name="T43" fmla="*/ 280 h 546"/>
              <a:gd name="T44" fmla="*/ 589 w 634"/>
              <a:gd name="T45" fmla="*/ 236 h 546"/>
              <a:gd name="T46" fmla="*/ 44 w 634"/>
              <a:gd name="T47" fmla="*/ 162 h 546"/>
              <a:gd name="T48" fmla="*/ 44 w 634"/>
              <a:gd name="T49" fmla="*/ 162 h 546"/>
              <a:gd name="T50" fmla="*/ 118 w 634"/>
              <a:gd name="T51" fmla="*/ 74 h 546"/>
              <a:gd name="T52" fmla="*/ 207 w 634"/>
              <a:gd name="T53" fmla="*/ 162 h 546"/>
              <a:gd name="T54" fmla="*/ 118 w 634"/>
              <a:gd name="T55" fmla="*/ 236 h 546"/>
              <a:gd name="T56" fmla="*/ 44 w 634"/>
              <a:gd name="T57" fmla="*/ 162 h 546"/>
              <a:gd name="T58" fmla="*/ 442 w 634"/>
              <a:gd name="T59" fmla="*/ 471 h 546"/>
              <a:gd name="T60" fmla="*/ 442 w 634"/>
              <a:gd name="T61" fmla="*/ 471 h 546"/>
              <a:gd name="T62" fmla="*/ 398 w 634"/>
              <a:gd name="T63" fmla="*/ 516 h 546"/>
              <a:gd name="T64" fmla="*/ 89 w 634"/>
              <a:gd name="T65" fmla="*/ 516 h 546"/>
              <a:gd name="T66" fmla="*/ 44 w 634"/>
              <a:gd name="T67" fmla="*/ 471 h 546"/>
              <a:gd name="T68" fmla="*/ 44 w 634"/>
              <a:gd name="T69" fmla="*/ 309 h 546"/>
              <a:gd name="T70" fmla="*/ 89 w 634"/>
              <a:gd name="T71" fmla="*/ 280 h 546"/>
              <a:gd name="T72" fmla="*/ 398 w 634"/>
              <a:gd name="T73" fmla="*/ 280 h 546"/>
              <a:gd name="T74" fmla="*/ 442 w 634"/>
              <a:gd name="T75" fmla="*/ 309 h 546"/>
              <a:gd name="T76" fmla="*/ 442 w 634"/>
              <a:gd name="T77" fmla="*/ 471 h 546"/>
              <a:gd name="T78" fmla="*/ 383 w 634"/>
              <a:gd name="T79" fmla="*/ 236 h 546"/>
              <a:gd name="T80" fmla="*/ 383 w 634"/>
              <a:gd name="T81" fmla="*/ 236 h 546"/>
              <a:gd name="T82" fmla="*/ 280 w 634"/>
              <a:gd name="T83" fmla="*/ 133 h 546"/>
              <a:gd name="T84" fmla="*/ 383 w 634"/>
              <a:gd name="T85" fmla="*/ 44 h 546"/>
              <a:gd name="T86" fmla="*/ 471 w 634"/>
              <a:gd name="T87" fmla="*/ 133 h 546"/>
              <a:gd name="T88" fmla="*/ 383 w 634"/>
              <a:gd name="T89" fmla="*/ 236 h 546"/>
              <a:gd name="T90" fmla="*/ 589 w 634"/>
              <a:gd name="T91" fmla="*/ 516 h 546"/>
              <a:gd name="T92" fmla="*/ 589 w 634"/>
              <a:gd name="T93" fmla="*/ 516 h 546"/>
              <a:gd name="T94" fmla="*/ 471 w 634"/>
              <a:gd name="T95" fmla="*/ 412 h 546"/>
              <a:gd name="T96" fmla="*/ 471 w 634"/>
              <a:gd name="T97" fmla="*/ 354 h 546"/>
              <a:gd name="T98" fmla="*/ 589 w 634"/>
              <a:gd name="T99" fmla="*/ 280 h 546"/>
              <a:gd name="T100" fmla="*/ 589 w 634"/>
              <a:gd name="T101"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46">
                <a:moveTo>
                  <a:pt x="589" y="236"/>
                </a:moveTo>
                <a:lnTo>
                  <a:pt x="589" y="236"/>
                </a:lnTo>
                <a:cubicBezTo>
                  <a:pt x="471" y="309"/>
                  <a:pt x="471" y="309"/>
                  <a:pt x="471" y="309"/>
                </a:cubicBezTo>
                <a:cubicBezTo>
                  <a:pt x="471" y="295"/>
                  <a:pt x="471" y="265"/>
                  <a:pt x="442" y="250"/>
                </a:cubicBezTo>
                <a:cubicBezTo>
                  <a:pt x="486" y="236"/>
                  <a:pt x="516" y="191"/>
                  <a:pt x="516" y="133"/>
                </a:cubicBezTo>
                <a:cubicBezTo>
                  <a:pt x="516" y="59"/>
                  <a:pt x="457" y="0"/>
                  <a:pt x="383" y="0"/>
                </a:cubicBezTo>
                <a:cubicBezTo>
                  <a:pt x="310" y="0"/>
                  <a:pt x="236" y="59"/>
                  <a:pt x="236" y="133"/>
                </a:cubicBezTo>
                <a:cubicBezTo>
                  <a:pt x="236" y="177"/>
                  <a:pt x="251" y="207"/>
                  <a:pt x="280" y="236"/>
                </a:cubicBezTo>
                <a:cubicBezTo>
                  <a:pt x="207" y="236"/>
                  <a:pt x="207" y="236"/>
                  <a:pt x="207" y="236"/>
                </a:cubicBezTo>
                <a:cubicBezTo>
                  <a:pt x="236" y="221"/>
                  <a:pt x="236" y="191"/>
                  <a:pt x="236" y="162"/>
                </a:cubicBezTo>
                <a:cubicBezTo>
                  <a:pt x="236" y="89"/>
                  <a:pt x="192" y="44"/>
                  <a:pt x="118" y="44"/>
                </a:cubicBezTo>
                <a:cubicBezTo>
                  <a:pt x="59" y="44"/>
                  <a:pt x="0" y="89"/>
                  <a:pt x="0" y="162"/>
                </a:cubicBezTo>
                <a:cubicBezTo>
                  <a:pt x="0" y="191"/>
                  <a:pt x="15" y="221"/>
                  <a:pt x="44" y="250"/>
                </a:cubicBezTo>
                <a:cubicBezTo>
                  <a:pt x="15" y="265"/>
                  <a:pt x="0" y="280"/>
                  <a:pt x="0" y="309"/>
                </a:cubicBezTo>
                <a:cubicBezTo>
                  <a:pt x="0" y="471"/>
                  <a:pt x="0" y="471"/>
                  <a:pt x="0" y="471"/>
                </a:cubicBezTo>
                <a:cubicBezTo>
                  <a:pt x="0" y="516"/>
                  <a:pt x="44" y="545"/>
                  <a:pt x="89" y="545"/>
                </a:cubicBezTo>
                <a:cubicBezTo>
                  <a:pt x="398" y="545"/>
                  <a:pt x="398" y="545"/>
                  <a:pt x="398" y="545"/>
                </a:cubicBezTo>
                <a:cubicBezTo>
                  <a:pt x="442" y="545"/>
                  <a:pt x="471" y="516"/>
                  <a:pt x="471" y="471"/>
                </a:cubicBezTo>
                <a:cubicBezTo>
                  <a:pt x="471" y="457"/>
                  <a:pt x="471" y="457"/>
                  <a:pt x="471" y="457"/>
                </a:cubicBezTo>
                <a:cubicBezTo>
                  <a:pt x="589" y="545"/>
                  <a:pt x="589" y="545"/>
                  <a:pt x="589" y="545"/>
                </a:cubicBezTo>
                <a:cubicBezTo>
                  <a:pt x="619" y="545"/>
                  <a:pt x="633" y="530"/>
                  <a:pt x="633" y="516"/>
                </a:cubicBezTo>
                <a:cubicBezTo>
                  <a:pt x="633" y="280"/>
                  <a:pt x="633" y="280"/>
                  <a:pt x="633" y="280"/>
                </a:cubicBezTo>
                <a:cubicBezTo>
                  <a:pt x="633" y="250"/>
                  <a:pt x="619" y="236"/>
                  <a:pt x="589" y="236"/>
                </a:cubicBezTo>
                <a:close/>
                <a:moveTo>
                  <a:pt x="44" y="162"/>
                </a:moveTo>
                <a:lnTo>
                  <a:pt x="44" y="162"/>
                </a:lnTo>
                <a:cubicBezTo>
                  <a:pt x="44" y="118"/>
                  <a:pt x="74" y="74"/>
                  <a:pt x="118" y="74"/>
                </a:cubicBezTo>
                <a:cubicBezTo>
                  <a:pt x="162" y="74"/>
                  <a:pt x="207" y="118"/>
                  <a:pt x="207" y="162"/>
                </a:cubicBezTo>
                <a:cubicBezTo>
                  <a:pt x="207" y="207"/>
                  <a:pt x="162" y="236"/>
                  <a:pt x="118" y="236"/>
                </a:cubicBezTo>
                <a:cubicBezTo>
                  <a:pt x="74" y="236"/>
                  <a:pt x="44" y="207"/>
                  <a:pt x="44" y="162"/>
                </a:cubicBezTo>
                <a:close/>
                <a:moveTo>
                  <a:pt x="442" y="471"/>
                </a:moveTo>
                <a:lnTo>
                  <a:pt x="442" y="471"/>
                </a:lnTo>
                <a:cubicBezTo>
                  <a:pt x="442" y="486"/>
                  <a:pt x="412" y="516"/>
                  <a:pt x="398" y="516"/>
                </a:cubicBezTo>
                <a:cubicBezTo>
                  <a:pt x="89" y="516"/>
                  <a:pt x="89" y="516"/>
                  <a:pt x="89" y="516"/>
                </a:cubicBezTo>
                <a:cubicBezTo>
                  <a:pt x="59" y="516"/>
                  <a:pt x="44" y="486"/>
                  <a:pt x="44" y="471"/>
                </a:cubicBezTo>
                <a:cubicBezTo>
                  <a:pt x="44" y="309"/>
                  <a:pt x="44" y="309"/>
                  <a:pt x="44" y="309"/>
                </a:cubicBezTo>
                <a:cubicBezTo>
                  <a:pt x="44" y="295"/>
                  <a:pt x="59" y="280"/>
                  <a:pt x="89" y="280"/>
                </a:cubicBezTo>
                <a:cubicBezTo>
                  <a:pt x="398" y="280"/>
                  <a:pt x="398" y="280"/>
                  <a:pt x="398" y="280"/>
                </a:cubicBezTo>
                <a:cubicBezTo>
                  <a:pt x="412" y="280"/>
                  <a:pt x="442" y="295"/>
                  <a:pt x="442" y="309"/>
                </a:cubicBezTo>
                <a:lnTo>
                  <a:pt x="442" y="471"/>
                </a:lnTo>
                <a:close/>
                <a:moveTo>
                  <a:pt x="383" y="236"/>
                </a:moveTo>
                <a:lnTo>
                  <a:pt x="383" y="236"/>
                </a:lnTo>
                <a:cubicBezTo>
                  <a:pt x="324" y="236"/>
                  <a:pt x="280" y="191"/>
                  <a:pt x="280" y="133"/>
                </a:cubicBezTo>
                <a:cubicBezTo>
                  <a:pt x="280" y="89"/>
                  <a:pt x="324" y="44"/>
                  <a:pt x="383" y="44"/>
                </a:cubicBezTo>
                <a:cubicBezTo>
                  <a:pt x="427" y="44"/>
                  <a:pt x="471" y="89"/>
                  <a:pt x="471" y="133"/>
                </a:cubicBezTo>
                <a:cubicBezTo>
                  <a:pt x="471" y="191"/>
                  <a:pt x="427" y="236"/>
                  <a:pt x="383" y="236"/>
                </a:cubicBezTo>
                <a:close/>
                <a:moveTo>
                  <a:pt x="589" y="516"/>
                </a:moveTo>
                <a:lnTo>
                  <a:pt x="589" y="516"/>
                </a:lnTo>
                <a:cubicBezTo>
                  <a:pt x="471" y="412"/>
                  <a:pt x="471" y="412"/>
                  <a:pt x="471" y="412"/>
                </a:cubicBezTo>
                <a:cubicBezTo>
                  <a:pt x="471" y="398"/>
                  <a:pt x="471" y="368"/>
                  <a:pt x="471" y="354"/>
                </a:cubicBezTo>
                <a:cubicBezTo>
                  <a:pt x="589" y="280"/>
                  <a:pt x="589" y="280"/>
                  <a:pt x="589" y="280"/>
                </a:cubicBezTo>
                <a:cubicBezTo>
                  <a:pt x="589" y="309"/>
                  <a:pt x="589" y="501"/>
                  <a:pt x="589" y="516"/>
                </a:cubicBezTo>
                <a:close/>
              </a:path>
            </a:pathLst>
          </a:custGeom>
          <a:solidFill>
            <a:schemeClr val="accent1"/>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72" name="Freeform 148"/>
          <p:cNvSpPr>
            <a:spLocks noChangeArrowheads="1"/>
          </p:cNvSpPr>
          <p:nvPr/>
        </p:nvSpPr>
        <p:spPr bwMode="auto">
          <a:xfrm>
            <a:off x="9245188" y="3238656"/>
            <a:ext cx="628866" cy="561487"/>
          </a:xfrm>
          <a:custGeom>
            <a:avLst/>
            <a:gdLst>
              <a:gd name="T0" fmla="*/ 545 w 619"/>
              <a:gd name="T1" fmla="*/ 74 h 546"/>
              <a:gd name="T2" fmla="*/ 545 w 619"/>
              <a:gd name="T3" fmla="*/ 74 h 546"/>
              <a:gd name="T4" fmla="*/ 486 w 619"/>
              <a:gd name="T5" fmla="*/ 74 h 546"/>
              <a:gd name="T6" fmla="*/ 471 w 619"/>
              <a:gd name="T7" fmla="*/ 30 h 546"/>
              <a:gd name="T8" fmla="*/ 427 w 619"/>
              <a:gd name="T9" fmla="*/ 0 h 546"/>
              <a:gd name="T10" fmla="*/ 191 w 619"/>
              <a:gd name="T11" fmla="*/ 0 h 546"/>
              <a:gd name="T12" fmla="*/ 147 w 619"/>
              <a:gd name="T13" fmla="*/ 30 h 546"/>
              <a:gd name="T14" fmla="*/ 132 w 619"/>
              <a:gd name="T15" fmla="*/ 74 h 546"/>
              <a:gd name="T16" fmla="*/ 73 w 619"/>
              <a:gd name="T17" fmla="*/ 74 h 546"/>
              <a:gd name="T18" fmla="*/ 0 w 619"/>
              <a:gd name="T19" fmla="*/ 147 h 546"/>
              <a:gd name="T20" fmla="*/ 0 w 619"/>
              <a:gd name="T21" fmla="*/ 472 h 546"/>
              <a:gd name="T22" fmla="*/ 73 w 619"/>
              <a:gd name="T23" fmla="*/ 545 h 546"/>
              <a:gd name="T24" fmla="*/ 545 w 619"/>
              <a:gd name="T25" fmla="*/ 545 h 546"/>
              <a:gd name="T26" fmla="*/ 618 w 619"/>
              <a:gd name="T27" fmla="*/ 472 h 546"/>
              <a:gd name="T28" fmla="*/ 618 w 619"/>
              <a:gd name="T29" fmla="*/ 147 h 546"/>
              <a:gd name="T30" fmla="*/ 545 w 619"/>
              <a:gd name="T31" fmla="*/ 74 h 546"/>
              <a:gd name="T32" fmla="*/ 589 w 619"/>
              <a:gd name="T33" fmla="*/ 472 h 546"/>
              <a:gd name="T34" fmla="*/ 589 w 619"/>
              <a:gd name="T35" fmla="*/ 472 h 546"/>
              <a:gd name="T36" fmla="*/ 545 w 619"/>
              <a:gd name="T37" fmla="*/ 501 h 546"/>
              <a:gd name="T38" fmla="*/ 73 w 619"/>
              <a:gd name="T39" fmla="*/ 501 h 546"/>
              <a:gd name="T40" fmla="*/ 29 w 619"/>
              <a:gd name="T41" fmla="*/ 472 h 546"/>
              <a:gd name="T42" fmla="*/ 29 w 619"/>
              <a:gd name="T43" fmla="*/ 147 h 546"/>
              <a:gd name="T44" fmla="*/ 73 w 619"/>
              <a:gd name="T45" fmla="*/ 118 h 546"/>
              <a:gd name="T46" fmla="*/ 147 w 619"/>
              <a:gd name="T47" fmla="*/ 118 h 546"/>
              <a:gd name="T48" fmla="*/ 177 w 619"/>
              <a:gd name="T49" fmla="*/ 74 h 546"/>
              <a:gd name="T50" fmla="*/ 206 w 619"/>
              <a:gd name="T51" fmla="*/ 30 h 546"/>
              <a:gd name="T52" fmla="*/ 412 w 619"/>
              <a:gd name="T53" fmla="*/ 30 h 546"/>
              <a:gd name="T54" fmla="*/ 441 w 619"/>
              <a:gd name="T55" fmla="*/ 74 h 546"/>
              <a:gd name="T56" fmla="*/ 471 w 619"/>
              <a:gd name="T57" fmla="*/ 118 h 546"/>
              <a:gd name="T58" fmla="*/ 545 w 619"/>
              <a:gd name="T59" fmla="*/ 118 h 546"/>
              <a:gd name="T60" fmla="*/ 589 w 619"/>
              <a:gd name="T61" fmla="*/ 147 h 546"/>
              <a:gd name="T62" fmla="*/ 589 w 619"/>
              <a:gd name="T63" fmla="*/ 472 h 546"/>
              <a:gd name="T64" fmla="*/ 309 w 619"/>
              <a:gd name="T65" fmla="*/ 147 h 546"/>
              <a:gd name="T66" fmla="*/ 309 w 619"/>
              <a:gd name="T67" fmla="*/ 147 h 546"/>
              <a:gd name="T68" fmla="*/ 147 w 619"/>
              <a:gd name="T69" fmla="*/ 310 h 546"/>
              <a:gd name="T70" fmla="*/ 309 w 619"/>
              <a:gd name="T71" fmla="*/ 472 h 546"/>
              <a:gd name="T72" fmla="*/ 471 w 619"/>
              <a:gd name="T73" fmla="*/ 310 h 546"/>
              <a:gd name="T74" fmla="*/ 309 w 619"/>
              <a:gd name="T75" fmla="*/ 147 h 546"/>
              <a:gd name="T76" fmla="*/ 309 w 619"/>
              <a:gd name="T77" fmla="*/ 427 h 546"/>
              <a:gd name="T78" fmla="*/ 309 w 619"/>
              <a:gd name="T79" fmla="*/ 427 h 546"/>
              <a:gd name="T80" fmla="*/ 191 w 619"/>
              <a:gd name="T81" fmla="*/ 310 h 546"/>
              <a:gd name="T82" fmla="*/ 309 w 619"/>
              <a:gd name="T83" fmla="*/ 192 h 546"/>
              <a:gd name="T84" fmla="*/ 427 w 619"/>
              <a:gd name="T85" fmla="*/ 310 h 546"/>
              <a:gd name="T86" fmla="*/ 309 w 619"/>
              <a:gd name="T87"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546">
                <a:moveTo>
                  <a:pt x="545" y="74"/>
                </a:moveTo>
                <a:lnTo>
                  <a:pt x="545" y="74"/>
                </a:lnTo>
                <a:cubicBezTo>
                  <a:pt x="486" y="74"/>
                  <a:pt x="486" y="74"/>
                  <a:pt x="486" y="74"/>
                </a:cubicBezTo>
                <a:cubicBezTo>
                  <a:pt x="471" y="30"/>
                  <a:pt x="471" y="30"/>
                  <a:pt x="471" y="30"/>
                </a:cubicBezTo>
                <a:cubicBezTo>
                  <a:pt x="456" y="15"/>
                  <a:pt x="441" y="0"/>
                  <a:pt x="427" y="0"/>
                </a:cubicBezTo>
                <a:cubicBezTo>
                  <a:pt x="191" y="0"/>
                  <a:pt x="191" y="0"/>
                  <a:pt x="191" y="0"/>
                </a:cubicBezTo>
                <a:cubicBezTo>
                  <a:pt x="177" y="0"/>
                  <a:pt x="162" y="15"/>
                  <a:pt x="147" y="30"/>
                </a:cubicBezTo>
                <a:cubicBezTo>
                  <a:pt x="132" y="74"/>
                  <a:pt x="132" y="74"/>
                  <a:pt x="132" y="74"/>
                </a:cubicBezTo>
                <a:cubicBezTo>
                  <a:pt x="73" y="74"/>
                  <a:pt x="73" y="74"/>
                  <a:pt x="73" y="74"/>
                </a:cubicBezTo>
                <a:cubicBezTo>
                  <a:pt x="29" y="74"/>
                  <a:pt x="0" y="104"/>
                  <a:pt x="0" y="147"/>
                </a:cubicBezTo>
                <a:cubicBezTo>
                  <a:pt x="0" y="472"/>
                  <a:pt x="0" y="472"/>
                  <a:pt x="0" y="472"/>
                </a:cubicBezTo>
                <a:cubicBezTo>
                  <a:pt x="0" y="516"/>
                  <a:pt x="29" y="545"/>
                  <a:pt x="73" y="545"/>
                </a:cubicBezTo>
                <a:cubicBezTo>
                  <a:pt x="545" y="545"/>
                  <a:pt x="545" y="545"/>
                  <a:pt x="545" y="545"/>
                </a:cubicBezTo>
                <a:cubicBezTo>
                  <a:pt x="589" y="545"/>
                  <a:pt x="618" y="516"/>
                  <a:pt x="618" y="472"/>
                </a:cubicBezTo>
                <a:cubicBezTo>
                  <a:pt x="618" y="147"/>
                  <a:pt x="618" y="147"/>
                  <a:pt x="618" y="147"/>
                </a:cubicBezTo>
                <a:cubicBezTo>
                  <a:pt x="618" y="104"/>
                  <a:pt x="589" y="74"/>
                  <a:pt x="545" y="74"/>
                </a:cubicBezTo>
                <a:close/>
                <a:moveTo>
                  <a:pt x="589" y="472"/>
                </a:moveTo>
                <a:lnTo>
                  <a:pt x="589" y="472"/>
                </a:lnTo>
                <a:cubicBezTo>
                  <a:pt x="589" y="486"/>
                  <a:pt x="559" y="501"/>
                  <a:pt x="545" y="501"/>
                </a:cubicBezTo>
                <a:cubicBezTo>
                  <a:pt x="73" y="501"/>
                  <a:pt x="73" y="501"/>
                  <a:pt x="73" y="501"/>
                </a:cubicBezTo>
                <a:cubicBezTo>
                  <a:pt x="59" y="501"/>
                  <a:pt x="29" y="486"/>
                  <a:pt x="29" y="472"/>
                </a:cubicBezTo>
                <a:cubicBezTo>
                  <a:pt x="29" y="147"/>
                  <a:pt x="29" y="147"/>
                  <a:pt x="29" y="147"/>
                </a:cubicBezTo>
                <a:cubicBezTo>
                  <a:pt x="29" y="133"/>
                  <a:pt x="59" y="118"/>
                  <a:pt x="73" y="118"/>
                </a:cubicBezTo>
                <a:cubicBezTo>
                  <a:pt x="147" y="118"/>
                  <a:pt x="147" y="118"/>
                  <a:pt x="147" y="118"/>
                </a:cubicBezTo>
                <a:cubicBezTo>
                  <a:pt x="177" y="74"/>
                  <a:pt x="177" y="74"/>
                  <a:pt x="177" y="74"/>
                </a:cubicBezTo>
                <a:cubicBezTo>
                  <a:pt x="191" y="45"/>
                  <a:pt x="191" y="30"/>
                  <a:pt x="206" y="30"/>
                </a:cubicBezTo>
                <a:cubicBezTo>
                  <a:pt x="412" y="30"/>
                  <a:pt x="412" y="30"/>
                  <a:pt x="412" y="30"/>
                </a:cubicBezTo>
                <a:cubicBezTo>
                  <a:pt x="427" y="30"/>
                  <a:pt x="427" y="45"/>
                  <a:pt x="441" y="74"/>
                </a:cubicBezTo>
                <a:cubicBezTo>
                  <a:pt x="471" y="118"/>
                  <a:pt x="471" y="118"/>
                  <a:pt x="471" y="118"/>
                </a:cubicBezTo>
                <a:cubicBezTo>
                  <a:pt x="545" y="118"/>
                  <a:pt x="545" y="118"/>
                  <a:pt x="545" y="118"/>
                </a:cubicBezTo>
                <a:cubicBezTo>
                  <a:pt x="559" y="118"/>
                  <a:pt x="589" y="133"/>
                  <a:pt x="589" y="147"/>
                </a:cubicBezTo>
                <a:lnTo>
                  <a:pt x="589" y="472"/>
                </a:lnTo>
                <a:close/>
                <a:moveTo>
                  <a:pt x="309" y="147"/>
                </a:moveTo>
                <a:lnTo>
                  <a:pt x="309" y="147"/>
                </a:lnTo>
                <a:cubicBezTo>
                  <a:pt x="221" y="147"/>
                  <a:pt x="147" y="221"/>
                  <a:pt x="147" y="310"/>
                </a:cubicBezTo>
                <a:cubicBezTo>
                  <a:pt x="147" y="398"/>
                  <a:pt x="221" y="472"/>
                  <a:pt x="309" y="472"/>
                </a:cubicBezTo>
                <a:cubicBezTo>
                  <a:pt x="398" y="472"/>
                  <a:pt x="471" y="398"/>
                  <a:pt x="471" y="310"/>
                </a:cubicBezTo>
                <a:cubicBezTo>
                  <a:pt x="471" y="221"/>
                  <a:pt x="398" y="147"/>
                  <a:pt x="309" y="147"/>
                </a:cubicBezTo>
                <a:close/>
                <a:moveTo>
                  <a:pt x="309" y="427"/>
                </a:moveTo>
                <a:lnTo>
                  <a:pt x="309" y="427"/>
                </a:lnTo>
                <a:cubicBezTo>
                  <a:pt x="250" y="427"/>
                  <a:pt x="191" y="368"/>
                  <a:pt x="191" y="310"/>
                </a:cubicBezTo>
                <a:cubicBezTo>
                  <a:pt x="191" y="251"/>
                  <a:pt x="250" y="192"/>
                  <a:pt x="309" y="192"/>
                </a:cubicBezTo>
                <a:cubicBezTo>
                  <a:pt x="368" y="192"/>
                  <a:pt x="427" y="251"/>
                  <a:pt x="427" y="310"/>
                </a:cubicBezTo>
                <a:cubicBezTo>
                  <a:pt x="427" y="368"/>
                  <a:pt x="368" y="427"/>
                  <a:pt x="309" y="427"/>
                </a:cubicBezTo>
                <a:close/>
              </a:path>
            </a:pathLst>
          </a:custGeom>
          <a:solidFill>
            <a:schemeClr val="accent4"/>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73" name="Freeform 158"/>
          <p:cNvSpPr>
            <a:spLocks noChangeArrowheads="1"/>
          </p:cNvSpPr>
          <p:nvPr/>
        </p:nvSpPr>
        <p:spPr bwMode="auto">
          <a:xfrm>
            <a:off x="1737488" y="6312314"/>
            <a:ext cx="658810" cy="602665"/>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chemeClr val="accent2"/>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74" name="Freeform 94"/>
          <p:cNvSpPr>
            <a:spLocks noChangeArrowheads="1"/>
          </p:cNvSpPr>
          <p:nvPr/>
        </p:nvSpPr>
        <p:spPr bwMode="auto">
          <a:xfrm>
            <a:off x="16726467" y="9194264"/>
            <a:ext cx="712339" cy="662932"/>
          </a:xfrm>
          <a:custGeom>
            <a:avLst/>
            <a:gdLst>
              <a:gd name="T0" fmla="*/ 191 w 634"/>
              <a:gd name="T1" fmla="*/ 162 h 590"/>
              <a:gd name="T2" fmla="*/ 191 w 634"/>
              <a:gd name="T3" fmla="*/ 162 h 590"/>
              <a:gd name="T4" fmla="*/ 147 w 634"/>
              <a:gd name="T5" fmla="*/ 0 h 590"/>
              <a:gd name="T6" fmla="*/ 14 w 634"/>
              <a:gd name="T7" fmla="*/ 0 h 590"/>
              <a:gd name="T8" fmla="*/ 0 w 634"/>
              <a:gd name="T9" fmla="*/ 15 h 590"/>
              <a:gd name="T10" fmla="*/ 14 w 634"/>
              <a:gd name="T11" fmla="*/ 45 h 590"/>
              <a:gd name="T12" fmla="*/ 117 w 634"/>
              <a:gd name="T13" fmla="*/ 45 h 590"/>
              <a:gd name="T14" fmla="*/ 162 w 634"/>
              <a:gd name="T15" fmla="*/ 162 h 590"/>
              <a:gd name="T16" fmla="*/ 162 w 634"/>
              <a:gd name="T17" fmla="*/ 162 h 590"/>
              <a:gd name="T18" fmla="*/ 191 w 634"/>
              <a:gd name="T19" fmla="*/ 398 h 590"/>
              <a:gd name="T20" fmla="*/ 279 w 634"/>
              <a:gd name="T21" fmla="*/ 471 h 590"/>
              <a:gd name="T22" fmla="*/ 485 w 634"/>
              <a:gd name="T23" fmla="*/ 471 h 590"/>
              <a:gd name="T24" fmla="*/ 574 w 634"/>
              <a:gd name="T25" fmla="*/ 398 h 590"/>
              <a:gd name="T26" fmla="*/ 633 w 634"/>
              <a:gd name="T27" fmla="*/ 162 h 590"/>
              <a:gd name="T28" fmla="*/ 191 w 634"/>
              <a:gd name="T29" fmla="*/ 162 h 590"/>
              <a:gd name="T30" fmla="*/ 530 w 634"/>
              <a:gd name="T31" fmla="*/ 398 h 590"/>
              <a:gd name="T32" fmla="*/ 530 w 634"/>
              <a:gd name="T33" fmla="*/ 398 h 590"/>
              <a:gd name="T34" fmla="*/ 485 w 634"/>
              <a:gd name="T35" fmla="*/ 427 h 590"/>
              <a:gd name="T36" fmla="*/ 279 w 634"/>
              <a:gd name="T37" fmla="*/ 427 h 590"/>
              <a:gd name="T38" fmla="*/ 235 w 634"/>
              <a:gd name="T39" fmla="*/ 398 h 590"/>
              <a:gd name="T40" fmla="*/ 206 w 634"/>
              <a:gd name="T41" fmla="*/ 192 h 590"/>
              <a:gd name="T42" fmla="*/ 574 w 634"/>
              <a:gd name="T43" fmla="*/ 192 h 590"/>
              <a:gd name="T44" fmla="*/ 530 w 634"/>
              <a:gd name="T45" fmla="*/ 398 h 590"/>
              <a:gd name="T46" fmla="*/ 279 w 634"/>
              <a:gd name="T47" fmla="*/ 516 h 590"/>
              <a:gd name="T48" fmla="*/ 279 w 634"/>
              <a:gd name="T49" fmla="*/ 516 h 590"/>
              <a:gd name="T50" fmla="*/ 235 w 634"/>
              <a:gd name="T51" fmla="*/ 545 h 590"/>
              <a:gd name="T52" fmla="*/ 279 w 634"/>
              <a:gd name="T53" fmla="*/ 589 h 590"/>
              <a:gd name="T54" fmla="*/ 309 w 634"/>
              <a:gd name="T55" fmla="*/ 545 h 590"/>
              <a:gd name="T56" fmla="*/ 279 w 634"/>
              <a:gd name="T57" fmla="*/ 516 h 590"/>
              <a:gd name="T58" fmla="*/ 471 w 634"/>
              <a:gd name="T59" fmla="*/ 516 h 590"/>
              <a:gd name="T60" fmla="*/ 471 w 634"/>
              <a:gd name="T61" fmla="*/ 516 h 590"/>
              <a:gd name="T62" fmla="*/ 426 w 634"/>
              <a:gd name="T63" fmla="*/ 545 h 590"/>
              <a:gd name="T64" fmla="*/ 471 w 634"/>
              <a:gd name="T65" fmla="*/ 589 h 590"/>
              <a:gd name="T66" fmla="*/ 515 w 634"/>
              <a:gd name="T67" fmla="*/ 545 h 590"/>
              <a:gd name="T68" fmla="*/ 471 w 634"/>
              <a:gd name="T69" fmla="*/ 5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590">
                <a:moveTo>
                  <a:pt x="191" y="162"/>
                </a:moveTo>
                <a:lnTo>
                  <a:pt x="191" y="162"/>
                </a:lnTo>
                <a:cubicBezTo>
                  <a:pt x="147" y="0"/>
                  <a:pt x="147" y="0"/>
                  <a:pt x="147" y="0"/>
                </a:cubicBezTo>
                <a:cubicBezTo>
                  <a:pt x="14" y="0"/>
                  <a:pt x="14" y="0"/>
                  <a:pt x="14" y="0"/>
                </a:cubicBezTo>
                <a:lnTo>
                  <a:pt x="0" y="15"/>
                </a:lnTo>
                <a:cubicBezTo>
                  <a:pt x="0" y="30"/>
                  <a:pt x="14" y="45"/>
                  <a:pt x="14" y="45"/>
                </a:cubicBezTo>
                <a:cubicBezTo>
                  <a:pt x="117" y="45"/>
                  <a:pt x="117" y="45"/>
                  <a:pt x="117" y="45"/>
                </a:cubicBezTo>
                <a:cubicBezTo>
                  <a:pt x="162" y="162"/>
                  <a:pt x="162" y="162"/>
                  <a:pt x="162" y="162"/>
                </a:cubicBezTo>
                <a:lnTo>
                  <a:pt x="162" y="162"/>
                </a:lnTo>
                <a:cubicBezTo>
                  <a:pt x="191" y="398"/>
                  <a:pt x="191" y="398"/>
                  <a:pt x="191" y="398"/>
                </a:cubicBezTo>
                <a:cubicBezTo>
                  <a:pt x="191" y="442"/>
                  <a:pt x="235" y="471"/>
                  <a:pt x="279" y="471"/>
                </a:cubicBezTo>
                <a:cubicBezTo>
                  <a:pt x="485" y="471"/>
                  <a:pt x="485" y="471"/>
                  <a:pt x="485" y="471"/>
                </a:cubicBezTo>
                <a:cubicBezTo>
                  <a:pt x="530" y="471"/>
                  <a:pt x="574" y="442"/>
                  <a:pt x="574" y="398"/>
                </a:cubicBezTo>
                <a:cubicBezTo>
                  <a:pt x="633" y="162"/>
                  <a:pt x="633" y="162"/>
                  <a:pt x="633" y="162"/>
                </a:cubicBezTo>
                <a:lnTo>
                  <a:pt x="191" y="162"/>
                </a:lnTo>
                <a:close/>
                <a:moveTo>
                  <a:pt x="530" y="398"/>
                </a:moveTo>
                <a:lnTo>
                  <a:pt x="530" y="398"/>
                </a:lnTo>
                <a:cubicBezTo>
                  <a:pt x="530" y="413"/>
                  <a:pt x="515" y="427"/>
                  <a:pt x="485" y="427"/>
                </a:cubicBezTo>
                <a:cubicBezTo>
                  <a:pt x="279" y="427"/>
                  <a:pt x="279" y="427"/>
                  <a:pt x="279" y="427"/>
                </a:cubicBezTo>
                <a:cubicBezTo>
                  <a:pt x="250" y="427"/>
                  <a:pt x="235" y="413"/>
                  <a:pt x="235" y="398"/>
                </a:cubicBezTo>
                <a:cubicBezTo>
                  <a:pt x="206" y="192"/>
                  <a:pt x="206" y="192"/>
                  <a:pt x="206" y="192"/>
                </a:cubicBezTo>
                <a:cubicBezTo>
                  <a:pt x="574" y="192"/>
                  <a:pt x="574" y="192"/>
                  <a:pt x="574" y="192"/>
                </a:cubicBezTo>
                <a:lnTo>
                  <a:pt x="530" y="398"/>
                </a:lnTo>
                <a:close/>
                <a:moveTo>
                  <a:pt x="279" y="516"/>
                </a:moveTo>
                <a:lnTo>
                  <a:pt x="279" y="516"/>
                </a:lnTo>
                <a:cubicBezTo>
                  <a:pt x="250" y="516"/>
                  <a:pt x="235" y="530"/>
                  <a:pt x="235" y="545"/>
                </a:cubicBezTo>
                <a:cubicBezTo>
                  <a:pt x="235" y="575"/>
                  <a:pt x="250" y="589"/>
                  <a:pt x="279" y="589"/>
                </a:cubicBezTo>
                <a:cubicBezTo>
                  <a:pt x="294" y="589"/>
                  <a:pt x="309" y="575"/>
                  <a:pt x="309" y="545"/>
                </a:cubicBezTo>
                <a:cubicBezTo>
                  <a:pt x="309" y="530"/>
                  <a:pt x="294" y="516"/>
                  <a:pt x="279" y="516"/>
                </a:cubicBezTo>
                <a:close/>
                <a:moveTo>
                  <a:pt x="471" y="516"/>
                </a:moveTo>
                <a:lnTo>
                  <a:pt x="471" y="516"/>
                </a:lnTo>
                <a:cubicBezTo>
                  <a:pt x="456" y="516"/>
                  <a:pt x="426" y="530"/>
                  <a:pt x="426" y="545"/>
                </a:cubicBezTo>
                <a:cubicBezTo>
                  <a:pt x="426" y="575"/>
                  <a:pt x="456" y="589"/>
                  <a:pt x="471" y="589"/>
                </a:cubicBezTo>
                <a:cubicBezTo>
                  <a:pt x="485" y="589"/>
                  <a:pt x="515" y="575"/>
                  <a:pt x="515" y="545"/>
                </a:cubicBezTo>
                <a:cubicBezTo>
                  <a:pt x="515" y="530"/>
                  <a:pt x="485" y="516"/>
                  <a:pt x="471" y="516"/>
                </a:cubicBezTo>
                <a:close/>
              </a:path>
            </a:pathLst>
          </a:custGeom>
          <a:solidFill>
            <a:schemeClr val="accent3"/>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203408935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AutoShape 3"/>
          <p:cNvSpPr>
            <a:spLocks/>
          </p:cNvSpPr>
          <p:nvPr/>
        </p:nvSpPr>
        <p:spPr bwMode="auto">
          <a:xfrm>
            <a:off x="1758503" y="3991688"/>
            <a:ext cx="5611938" cy="6477000"/>
          </a:xfrm>
          <a:prstGeom prst="rect">
            <a:avLst/>
          </a:prstGeom>
          <a:noFill/>
          <a:ln>
            <a:solidFill>
              <a:schemeClr val="tx1"/>
            </a:solidFill>
          </a:ln>
          <a:extLst/>
        </p:spPr>
        <p:txBody>
          <a:bodyPr lIns="0" tIns="0" rIns="0" bIns="0"/>
          <a:lstStyle/>
          <a:p>
            <a:endParaRPr lang="en-US"/>
          </a:p>
        </p:txBody>
      </p:sp>
      <p:sp>
        <p:nvSpPr>
          <p:cNvPr id="29" name="Rectangle 28"/>
          <p:cNvSpPr/>
          <p:nvPr/>
        </p:nvSpPr>
        <p:spPr>
          <a:xfrm>
            <a:off x="2534032" y="5073674"/>
            <a:ext cx="4013145" cy="5047546"/>
          </a:xfrm>
          <a:prstGeom prst="rect">
            <a:avLst/>
          </a:prstGeom>
        </p:spPr>
        <p:txBody>
          <a:bodyPr wrap="square" lIns="182889" tIns="91445" rIns="182889" bIns="91445">
            <a:spAutoFit/>
          </a:bodyPr>
          <a:lstStyle/>
          <a:p>
            <a:pPr algn="ctr"/>
            <a:r>
              <a:rPr lang="en-US" sz="3200" dirty="0" smtClean="0">
                <a:latin typeface="Lato Light"/>
                <a:cs typeface="Lato Light"/>
              </a:rPr>
              <a:t>A company is an association or collection of individuals, whether natural persons, legal persons, or a mixture of both.</a:t>
            </a:r>
          </a:p>
          <a:p>
            <a:pPr algn="ctr"/>
            <a:endParaRPr lang="fr-FR" sz="2000" dirty="0" smtClean="0">
              <a:latin typeface="Lato Light"/>
              <a:cs typeface="Lato Light"/>
            </a:endParaRPr>
          </a:p>
          <a:p>
            <a:pPr algn="ctr"/>
            <a:r>
              <a:rPr lang="fr-FR" dirty="0" smtClean="0">
                <a:latin typeface="Lato Light"/>
                <a:cs typeface="Lato Light"/>
              </a:rPr>
              <a:t>Mark </a:t>
            </a:r>
            <a:r>
              <a:rPr lang="fr-FR" dirty="0" err="1" smtClean="0">
                <a:latin typeface="Lato Light"/>
                <a:cs typeface="Lato Light"/>
              </a:rPr>
              <a:t>Zuckerberg</a:t>
            </a:r>
            <a:endParaRPr lang="fr-FR" dirty="0" smtClean="0">
              <a:latin typeface="Lato Light"/>
              <a:cs typeface="Lato Light"/>
            </a:endParaRPr>
          </a:p>
          <a:p>
            <a:pPr algn="ctr"/>
            <a:r>
              <a:rPr lang="fr-FR" sz="2500" dirty="0" smtClean="0">
                <a:latin typeface="Lato Light"/>
                <a:cs typeface="Lato Light"/>
              </a:rPr>
              <a:t>Facebook CEO</a:t>
            </a:r>
            <a:endParaRPr lang="en-US" sz="2500" dirty="0">
              <a:latin typeface="Lato Light"/>
              <a:cs typeface="Lato Light"/>
            </a:endParaRPr>
          </a:p>
        </p:txBody>
      </p:sp>
      <p:sp>
        <p:nvSpPr>
          <p:cNvPr id="30" name="Rectangle 29"/>
          <p:cNvSpPr/>
          <p:nvPr/>
        </p:nvSpPr>
        <p:spPr>
          <a:xfrm>
            <a:off x="1458457" y="497207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31" name="Rectangle 30"/>
          <p:cNvSpPr/>
          <p:nvPr/>
        </p:nvSpPr>
        <p:spPr>
          <a:xfrm>
            <a:off x="5891260" y="7661289"/>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25" name="AutoShape 3"/>
          <p:cNvSpPr>
            <a:spLocks/>
          </p:cNvSpPr>
          <p:nvPr/>
        </p:nvSpPr>
        <p:spPr bwMode="auto">
          <a:xfrm>
            <a:off x="9384444" y="3991688"/>
            <a:ext cx="5611938" cy="6477000"/>
          </a:xfrm>
          <a:prstGeom prst="rect">
            <a:avLst/>
          </a:prstGeom>
          <a:noFill/>
          <a:ln>
            <a:solidFill>
              <a:schemeClr val="tx1"/>
            </a:solidFill>
          </a:ln>
          <a:extLst/>
        </p:spPr>
        <p:txBody>
          <a:bodyPr lIns="0" tIns="0" rIns="0" bIns="0"/>
          <a:lstStyle/>
          <a:p>
            <a:endParaRPr lang="en-US"/>
          </a:p>
        </p:txBody>
      </p:sp>
      <p:sp>
        <p:nvSpPr>
          <p:cNvPr id="36" name="Rectangle 35"/>
          <p:cNvSpPr/>
          <p:nvPr/>
        </p:nvSpPr>
        <p:spPr>
          <a:xfrm>
            <a:off x="10159973" y="5073674"/>
            <a:ext cx="4013145" cy="5047546"/>
          </a:xfrm>
          <a:prstGeom prst="rect">
            <a:avLst/>
          </a:prstGeom>
        </p:spPr>
        <p:txBody>
          <a:bodyPr wrap="square" lIns="182889" tIns="91445" rIns="182889" bIns="91445">
            <a:spAutoFit/>
          </a:bodyPr>
          <a:lstStyle/>
          <a:p>
            <a:pPr algn="ctr"/>
            <a:r>
              <a:rPr lang="en-US" sz="3200" dirty="0" smtClean="0">
                <a:latin typeface="Lato Light"/>
                <a:cs typeface="Lato Light"/>
              </a:rPr>
              <a:t>A company is an association or collection of individuals, whether natural persons, legal persons, or a mixture of both.</a:t>
            </a:r>
          </a:p>
          <a:p>
            <a:pPr algn="ctr"/>
            <a:endParaRPr lang="fr-FR" sz="2000" dirty="0" smtClean="0">
              <a:latin typeface="Lato Light"/>
              <a:cs typeface="Lato Light"/>
            </a:endParaRPr>
          </a:p>
          <a:p>
            <a:pPr algn="ctr"/>
            <a:r>
              <a:rPr lang="fr-FR" dirty="0" smtClean="0">
                <a:latin typeface="Lato Light"/>
                <a:cs typeface="Lato Light"/>
              </a:rPr>
              <a:t>Mark </a:t>
            </a:r>
            <a:r>
              <a:rPr lang="fr-FR" dirty="0" err="1" smtClean="0">
                <a:latin typeface="Lato Light"/>
                <a:cs typeface="Lato Light"/>
              </a:rPr>
              <a:t>Zuckerberg</a:t>
            </a:r>
            <a:endParaRPr lang="fr-FR" dirty="0" smtClean="0">
              <a:latin typeface="Lato Light"/>
              <a:cs typeface="Lato Light"/>
            </a:endParaRPr>
          </a:p>
          <a:p>
            <a:pPr algn="ctr"/>
            <a:r>
              <a:rPr lang="fr-FR" sz="2500" dirty="0" smtClean="0">
                <a:latin typeface="Lato Light"/>
                <a:cs typeface="Lato Light"/>
              </a:rPr>
              <a:t>Facebook CEO</a:t>
            </a:r>
            <a:endParaRPr lang="en-US" sz="2500" dirty="0">
              <a:latin typeface="Lato Light"/>
              <a:cs typeface="Lato Light"/>
            </a:endParaRPr>
          </a:p>
        </p:txBody>
      </p:sp>
      <p:sp>
        <p:nvSpPr>
          <p:cNvPr id="37" name="Rectangle 36"/>
          <p:cNvSpPr/>
          <p:nvPr/>
        </p:nvSpPr>
        <p:spPr>
          <a:xfrm>
            <a:off x="9084398" y="497207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38" name="Rectangle 37"/>
          <p:cNvSpPr/>
          <p:nvPr/>
        </p:nvSpPr>
        <p:spPr>
          <a:xfrm>
            <a:off x="13517201" y="7661289"/>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40" name="AutoShape 3"/>
          <p:cNvSpPr>
            <a:spLocks/>
          </p:cNvSpPr>
          <p:nvPr/>
        </p:nvSpPr>
        <p:spPr bwMode="auto">
          <a:xfrm>
            <a:off x="17321087" y="3991688"/>
            <a:ext cx="5611938" cy="6477000"/>
          </a:xfrm>
          <a:prstGeom prst="rect">
            <a:avLst/>
          </a:prstGeom>
          <a:noFill/>
          <a:ln>
            <a:solidFill>
              <a:schemeClr val="tx1"/>
            </a:solidFill>
          </a:ln>
          <a:extLst/>
        </p:spPr>
        <p:txBody>
          <a:bodyPr lIns="0" tIns="0" rIns="0" bIns="0"/>
          <a:lstStyle/>
          <a:p>
            <a:endParaRPr lang="en-US"/>
          </a:p>
        </p:txBody>
      </p:sp>
      <p:sp>
        <p:nvSpPr>
          <p:cNvPr id="42" name="Rectangle 41"/>
          <p:cNvSpPr/>
          <p:nvPr/>
        </p:nvSpPr>
        <p:spPr>
          <a:xfrm>
            <a:off x="18096616" y="5073674"/>
            <a:ext cx="4013145" cy="5047546"/>
          </a:xfrm>
          <a:prstGeom prst="rect">
            <a:avLst/>
          </a:prstGeom>
        </p:spPr>
        <p:txBody>
          <a:bodyPr wrap="square" lIns="182889" tIns="91445" rIns="182889" bIns="91445">
            <a:spAutoFit/>
          </a:bodyPr>
          <a:lstStyle/>
          <a:p>
            <a:pPr algn="ctr"/>
            <a:r>
              <a:rPr lang="en-US" sz="3200" dirty="0" smtClean="0">
                <a:latin typeface="Lato Light"/>
                <a:cs typeface="Lato Light"/>
              </a:rPr>
              <a:t>A company is an association or collection of individuals, whether natural persons, legal persons, or a mixture of both.</a:t>
            </a:r>
          </a:p>
          <a:p>
            <a:pPr algn="ctr"/>
            <a:endParaRPr lang="fr-FR" sz="2000" dirty="0" smtClean="0">
              <a:latin typeface="Lato Light"/>
              <a:cs typeface="Lato Light"/>
            </a:endParaRPr>
          </a:p>
          <a:p>
            <a:pPr algn="ctr"/>
            <a:r>
              <a:rPr lang="fr-FR" dirty="0" smtClean="0">
                <a:latin typeface="Lato Light"/>
                <a:cs typeface="Lato Light"/>
              </a:rPr>
              <a:t>Mark </a:t>
            </a:r>
            <a:r>
              <a:rPr lang="fr-FR" dirty="0" err="1" smtClean="0">
                <a:latin typeface="Lato Light"/>
                <a:cs typeface="Lato Light"/>
              </a:rPr>
              <a:t>Zuckerberg</a:t>
            </a:r>
            <a:endParaRPr lang="fr-FR" dirty="0" smtClean="0">
              <a:latin typeface="Lato Light"/>
              <a:cs typeface="Lato Light"/>
            </a:endParaRPr>
          </a:p>
          <a:p>
            <a:pPr algn="ctr"/>
            <a:r>
              <a:rPr lang="fr-FR" sz="2500" dirty="0" smtClean="0">
                <a:latin typeface="Lato Light"/>
                <a:cs typeface="Lato Light"/>
              </a:rPr>
              <a:t>Facebook CEO</a:t>
            </a:r>
            <a:endParaRPr lang="en-US" sz="2500" dirty="0">
              <a:latin typeface="Lato Light"/>
              <a:cs typeface="Lato Light"/>
            </a:endParaRPr>
          </a:p>
        </p:txBody>
      </p:sp>
      <p:sp>
        <p:nvSpPr>
          <p:cNvPr id="43" name="Rectangle 42"/>
          <p:cNvSpPr/>
          <p:nvPr/>
        </p:nvSpPr>
        <p:spPr>
          <a:xfrm>
            <a:off x="17021041" y="4972074"/>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44" name="Rectangle 43"/>
          <p:cNvSpPr/>
          <p:nvPr/>
        </p:nvSpPr>
        <p:spPr>
          <a:xfrm>
            <a:off x="21453844" y="7661289"/>
            <a:ext cx="1789847" cy="2739222"/>
          </a:xfrm>
          <a:prstGeom prst="rect">
            <a:avLst/>
          </a:prstGeom>
        </p:spPr>
        <p:txBody>
          <a:bodyPr wrap="square" lIns="182889" tIns="91445" rIns="182889" bIns="91445">
            <a:spAutoFit/>
          </a:bodyPr>
          <a:lstStyle/>
          <a:p>
            <a:pPr algn="ctr"/>
            <a:r>
              <a:rPr lang="fr-FR" sz="16600" spc="-300" dirty="0" smtClean="0">
                <a:solidFill>
                  <a:schemeClr val="accent1"/>
                </a:solidFill>
                <a:latin typeface="Arial"/>
                <a:cs typeface="Arial"/>
              </a:rPr>
              <a:t>’’</a:t>
            </a:r>
            <a:endParaRPr lang="en-US" sz="16600" spc="-300" dirty="0">
              <a:solidFill>
                <a:schemeClr val="accent1"/>
              </a:solidFill>
              <a:latin typeface="Arial"/>
              <a:cs typeface="Arial"/>
            </a:endParaRPr>
          </a:p>
        </p:txBody>
      </p:sp>
      <p:sp>
        <p:nvSpPr>
          <p:cNvPr id="46" name="TextBox 45"/>
          <p:cNvSpPr txBox="1"/>
          <p:nvPr/>
        </p:nvSpPr>
        <p:spPr>
          <a:xfrm>
            <a:off x="7879563" y="956606"/>
            <a:ext cx="861866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What Our clients are saying</a:t>
            </a:r>
          </a:p>
        </p:txBody>
      </p:sp>
      <p:sp>
        <p:nvSpPr>
          <p:cNvPr id="47" name="Rectangle 46"/>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TextBox 4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49" name="TextBox 48"/>
          <p:cNvSpPr txBox="1"/>
          <p:nvPr/>
        </p:nvSpPr>
        <p:spPr>
          <a:xfrm>
            <a:off x="1721709" y="11087095"/>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
        <p:nvSpPr>
          <p:cNvPr id="2" name="Picture Placeholder 1"/>
          <p:cNvSpPr>
            <a:spLocks noGrp="1"/>
          </p:cNvSpPr>
          <p:nvPr>
            <p:ph type="pic" sz="quarter" idx="15"/>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1141879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3176" y="1"/>
            <a:ext cx="24426546" cy="8861778"/>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TextBox 45"/>
          <p:cNvSpPr txBox="1"/>
          <p:nvPr/>
        </p:nvSpPr>
        <p:spPr>
          <a:xfrm>
            <a:off x="8708772" y="956606"/>
            <a:ext cx="6960259" cy="707886"/>
          </a:xfrm>
          <a:prstGeom prst="rect">
            <a:avLst/>
          </a:prstGeom>
          <a:noFill/>
        </p:spPr>
        <p:txBody>
          <a:bodyPr wrap="none" rtlCol="0">
            <a:spAutoFit/>
          </a:bodyPr>
          <a:lstStyle/>
          <a:p>
            <a:pPr algn="ctr">
              <a:lnSpc>
                <a:spcPct val="80000"/>
              </a:lnSpc>
            </a:pPr>
            <a:r>
              <a:rPr lang="en-US" sz="4800" dirty="0" smtClean="0">
                <a:solidFill>
                  <a:srgbClr val="FFFFFF"/>
                </a:solidFill>
                <a:latin typeface="Arvo"/>
                <a:cs typeface="Arvo"/>
              </a:rPr>
              <a:t>Customer Testimonial</a:t>
            </a:r>
          </a:p>
        </p:txBody>
      </p:sp>
      <p:sp>
        <p:nvSpPr>
          <p:cNvPr id="47" name="Rectangle 46"/>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TextBox 4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solidFill>
                  <a:srgbClr val="FFFFFF"/>
                </a:solidFill>
                <a:latin typeface="Lato Light"/>
                <a:cs typeface="Lato Light"/>
              </a:rPr>
              <a:t>Write here a great subtitle</a:t>
            </a:r>
          </a:p>
        </p:txBody>
      </p:sp>
      <p:sp>
        <p:nvSpPr>
          <p:cNvPr id="24" name="Rectangle 23"/>
          <p:cNvSpPr/>
          <p:nvPr/>
        </p:nvSpPr>
        <p:spPr>
          <a:xfrm>
            <a:off x="9987538" y="7135044"/>
            <a:ext cx="4414460" cy="1387431"/>
          </a:xfrm>
          <a:prstGeom prst="rect">
            <a:avLst/>
          </a:prstGeom>
        </p:spPr>
        <p:txBody>
          <a:bodyPr wrap="square" lIns="182889" tIns="91445" rIns="182889" bIns="91445">
            <a:spAutoFit/>
          </a:bodyPr>
          <a:lstStyle/>
          <a:p>
            <a:pPr algn="ctr"/>
            <a:r>
              <a:rPr lang="fr-FR" sz="4000" dirty="0" smtClean="0">
                <a:solidFill>
                  <a:srgbClr val="FFFFFF"/>
                </a:solidFill>
                <a:latin typeface="Lato Light"/>
                <a:cs typeface="Lato Light"/>
              </a:rPr>
              <a:t>Mark </a:t>
            </a:r>
            <a:r>
              <a:rPr lang="fr-FR" sz="4000" dirty="0" err="1" smtClean="0">
                <a:solidFill>
                  <a:srgbClr val="FFFFFF"/>
                </a:solidFill>
                <a:latin typeface="Lato Light"/>
                <a:cs typeface="Lato Light"/>
              </a:rPr>
              <a:t>Zuckerberg</a:t>
            </a:r>
            <a:endParaRPr lang="fr-FR" sz="4000" dirty="0" smtClean="0">
              <a:solidFill>
                <a:srgbClr val="FFFFFF"/>
              </a:solidFill>
              <a:latin typeface="Lato Light"/>
              <a:cs typeface="Lato Light"/>
            </a:endParaRPr>
          </a:p>
          <a:p>
            <a:pPr algn="ctr"/>
            <a:r>
              <a:rPr lang="fr-FR" sz="2800" dirty="0" smtClean="0">
                <a:solidFill>
                  <a:srgbClr val="FFFFFF"/>
                </a:solidFill>
                <a:latin typeface="Lato Light"/>
                <a:cs typeface="Lato Light"/>
              </a:rPr>
              <a:t>Facebook CEO</a:t>
            </a:r>
            <a:endParaRPr lang="en-US" sz="2800" dirty="0">
              <a:solidFill>
                <a:srgbClr val="FFFFFF"/>
              </a:solidFill>
              <a:latin typeface="Lato Light"/>
              <a:cs typeface="Lato Light"/>
            </a:endParaRPr>
          </a:p>
        </p:txBody>
      </p:sp>
      <p:sp>
        <p:nvSpPr>
          <p:cNvPr id="26" name="Title 20"/>
          <p:cNvSpPr txBox="1">
            <a:spLocks/>
          </p:cNvSpPr>
          <p:nvPr/>
        </p:nvSpPr>
        <p:spPr>
          <a:xfrm>
            <a:off x="1447801" y="9534721"/>
            <a:ext cx="21485224" cy="2311402"/>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a:t>
            </a:r>
            <a:r>
              <a:rPr lang="en-US" sz="2800" b="1" dirty="0" smtClean="0">
                <a:solidFill>
                  <a:schemeClr val="tx1"/>
                </a:solidFill>
                <a:latin typeface="Lato Bold"/>
                <a:cs typeface="Lato Bold"/>
              </a:rPr>
              <a:t>Company members </a:t>
            </a:r>
            <a:r>
              <a:rPr lang="en-US" sz="2800" dirty="0" smtClean="0">
                <a:solidFill>
                  <a:schemeClr val="tx1"/>
                </a:solidFill>
                <a:latin typeface="Lato Light"/>
                <a:cs typeface="Lato Light"/>
              </a:rPr>
              <a:t>share a common purpose and unite in order to focus their various talents and organize their collectively available skills or resources to achieve specific, declared goals. </a:t>
            </a:r>
            <a:r>
              <a:rPr lang="en-US" sz="2800" b="1" dirty="0" smtClean="0">
                <a:solidFill>
                  <a:schemeClr val="tx1"/>
                </a:solidFill>
                <a:latin typeface="Lato Bold"/>
                <a:cs typeface="Lato Bold"/>
              </a:rPr>
              <a:t>A company or association of persons </a:t>
            </a:r>
            <a:r>
              <a:rPr lang="en-US" sz="2800" dirty="0" smtClean="0">
                <a:solidFill>
                  <a:schemeClr val="tx1"/>
                </a:solidFill>
                <a:latin typeface="Lato Light"/>
                <a:cs typeface="Lato Light"/>
              </a:rPr>
              <a:t>can be created at law as legal person so that the company in itself can accept Limited liability for civil responsibility and taxation incurred as members perform (or fail) to discharge their duty within the publicly declared “.</a:t>
            </a:r>
            <a:endParaRPr lang="en-US" sz="2800" dirty="0">
              <a:solidFill>
                <a:schemeClr val="tx1"/>
              </a:solidFill>
              <a:latin typeface="Lato Light"/>
              <a:cs typeface="Lato Light"/>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5240190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12190412" y="0"/>
            <a:ext cx="12232957" cy="13715999"/>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Rounded Rectangle 1"/>
          <p:cNvSpPr/>
          <p:nvPr/>
        </p:nvSpPr>
        <p:spPr>
          <a:xfrm>
            <a:off x="3934550" y="6293556"/>
            <a:ext cx="4304995" cy="874889"/>
          </a:xfrm>
          <a:prstGeom prst="roundRect">
            <a:avLst>
              <a:gd name="adj" fmla="val 50000"/>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t>Mark </a:t>
            </a:r>
            <a:r>
              <a:rPr lang="en-US" dirty="0" err="1" smtClean="0"/>
              <a:t>Zuckerberg</a:t>
            </a:r>
            <a:endParaRPr lang="en-US" dirty="0"/>
          </a:p>
        </p:txBody>
      </p:sp>
      <p:sp>
        <p:nvSpPr>
          <p:cNvPr id="12" name="Rounded Rectangle 11"/>
          <p:cNvSpPr/>
          <p:nvPr/>
        </p:nvSpPr>
        <p:spPr>
          <a:xfrm>
            <a:off x="16145027" y="6293556"/>
            <a:ext cx="4304995" cy="874889"/>
          </a:xfrm>
          <a:prstGeom prst="roundRect">
            <a:avLst>
              <a:gd name="adj" fmla="val 50000"/>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chemeClr val="accent2"/>
                </a:solidFill>
              </a:rPr>
              <a:t>Mark </a:t>
            </a:r>
            <a:r>
              <a:rPr lang="en-US" dirty="0" err="1" smtClean="0">
                <a:solidFill>
                  <a:schemeClr val="accent2"/>
                </a:solidFill>
              </a:rPr>
              <a:t>Zuckerberg</a:t>
            </a:r>
            <a:endParaRPr lang="en-US" dirty="0">
              <a:solidFill>
                <a:schemeClr val="accent2"/>
              </a:solidFill>
            </a:endParaRPr>
          </a:p>
        </p:txBody>
      </p:sp>
      <p:sp>
        <p:nvSpPr>
          <p:cNvPr id="13" name="Title 20"/>
          <p:cNvSpPr txBox="1">
            <a:spLocks/>
          </p:cNvSpPr>
          <p:nvPr/>
        </p:nvSpPr>
        <p:spPr>
          <a:xfrm>
            <a:off x="1052417" y="7706714"/>
            <a:ext cx="10023015" cy="3991862"/>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a:t>
            </a:r>
            <a:r>
              <a:rPr lang="en-US" sz="2800" b="1" dirty="0" smtClean="0">
                <a:solidFill>
                  <a:schemeClr val="tx1"/>
                </a:solidFill>
                <a:latin typeface="Lato Bold"/>
                <a:cs typeface="Lato Bold"/>
              </a:rPr>
              <a:t>Company members </a:t>
            </a:r>
            <a:r>
              <a:rPr lang="en-US" sz="2800" dirty="0" smtClean="0">
                <a:solidFill>
                  <a:schemeClr val="tx1"/>
                </a:solidFill>
                <a:latin typeface="Lato Light"/>
                <a:cs typeface="Lato Light"/>
              </a:rPr>
              <a:t>share a common purpose and unite in order to focus their various talents and organize their collectively available skills or resources to achieve specific, declared goals. </a:t>
            </a:r>
            <a:r>
              <a:rPr lang="en-US" sz="2800" b="1" dirty="0" smtClean="0">
                <a:solidFill>
                  <a:schemeClr val="tx1"/>
                </a:solidFill>
                <a:latin typeface="Lato Bold"/>
                <a:cs typeface="Lato Bold"/>
              </a:rPr>
              <a:t>A company or association of persons </a:t>
            </a:r>
            <a:r>
              <a:rPr lang="en-US" sz="2800" dirty="0" smtClean="0">
                <a:solidFill>
                  <a:schemeClr val="tx1"/>
                </a:solidFill>
                <a:latin typeface="Lato Light"/>
                <a:cs typeface="Lato Light"/>
              </a:rPr>
              <a:t>can be created at law as legal person so that the</a:t>
            </a:r>
            <a:endParaRPr lang="en-US" sz="2800" dirty="0">
              <a:solidFill>
                <a:schemeClr val="tx1"/>
              </a:solidFill>
              <a:latin typeface="Lato Light"/>
              <a:cs typeface="Lato Light"/>
            </a:endParaRPr>
          </a:p>
        </p:txBody>
      </p:sp>
      <p:sp>
        <p:nvSpPr>
          <p:cNvPr id="14" name="Title 20"/>
          <p:cNvSpPr txBox="1">
            <a:spLocks/>
          </p:cNvSpPr>
          <p:nvPr/>
        </p:nvSpPr>
        <p:spPr>
          <a:xfrm>
            <a:off x="13286017" y="7706714"/>
            <a:ext cx="10023015" cy="3991862"/>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800" dirty="0" smtClean="0">
                <a:solidFill>
                  <a:srgbClr val="FFFFFF"/>
                </a:solidFill>
                <a:latin typeface="Lato Light"/>
                <a:cs typeface="Lato Light"/>
              </a:rPr>
              <a:t>“A company is an association or collection of individuals, whether natural persons, legal persons, or a mixture of both. </a:t>
            </a:r>
            <a:r>
              <a:rPr lang="en-US" sz="2800" b="1" dirty="0" smtClean="0">
                <a:solidFill>
                  <a:srgbClr val="FFFFFF"/>
                </a:solidFill>
                <a:latin typeface="Lato Bold"/>
                <a:cs typeface="Lato Bold"/>
              </a:rPr>
              <a:t>Company members </a:t>
            </a:r>
            <a:r>
              <a:rPr lang="en-US" sz="2800" dirty="0" smtClean="0">
                <a:solidFill>
                  <a:srgbClr val="FFFFFF"/>
                </a:solidFill>
                <a:latin typeface="Lato Light"/>
                <a:cs typeface="Lato Light"/>
              </a:rPr>
              <a:t>share a common purpose and unite in order to focus their various talents and organize their collectively available skills or resources to achieve specific, declared goals. </a:t>
            </a:r>
            <a:r>
              <a:rPr lang="en-US" sz="2800" b="1" dirty="0" smtClean="0">
                <a:solidFill>
                  <a:srgbClr val="FFFFFF"/>
                </a:solidFill>
                <a:latin typeface="Lato Bold"/>
                <a:cs typeface="Lato Bold"/>
              </a:rPr>
              <a:t>A company or association of persons </a:t>
            </a:r>
            <a:r>
              <a:rPr lang="en-US" sz="2800" dirty="0" smtClean="0">
                <a:solidFill>
                  <a:srgbClr val="FFFFFF"/>
                </a:solidFill>
                <a:latin typeface="Lato Light"/>
                <a:cs typeface="Lato Light"/>
              </a:rPr>
              <a:t>can be created at law as legal person so that the</a:t>
            </a:r>
            <a:endParaRPr lang="en-US" sz="2800" dirty="0">
              <a:solidFill>
                <a:srgbClr val="FFFFFF"/>
              </a:solidFill>
              <a:latin typeface="Lato Light"/>
              <a:cs typeface="Lato Light"/>
            </a:endParaRPr>
          </a:p>
        </p:txBody>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348995226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456742860"/>
              </p:ext>
            </p:extLst>
          </p:nvPr>
        </p:nvGraphicFramePr>
        <p:xfrm>
          <a:off x="967708" y="3445429"/>
          <a:ext cx="5359351" cy="44777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p:cNvGraphicFramePr/>
          <p:nvPr>
            <p:extLst>
              <p:ext uri="{D42A27DB-BD31-4B8C-83A1-F6EECF244321}">
                <p14:modId xmlns:p14="http://schemas.microsoft.com/office/powerpoint/2010/main" val="3670193981"/>
              </p:ext>
            </p:extLst>
          </p:nvPr>
        </p:nvGraphicFramePr>
        <p:xfrm>
          <a:off x="6385385" y="3445429"/>
          <a:ext cx="5359351" cy="44777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p:nvPr>
            <p:extLst>
              <p:ext uri="{D42A27DB-BD31-4B8C-83A1-F6EECF244321}">
                <p14:modId xmlns:p14="http://schemas.microsoft.com/office/powerpoint/2010/main" val="1567808681"/>
              </p:ext>
            </p:extLst>
          </p:nvPr>
        </p:nvGraphicFramePr>
        <p:xfrm>
          <a:off x="11790561" y="3445429"/>
          <a:ext cx="5359351" cy="447772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p:cNvGraphicFramePr/>
          <p:nvPr>
            <p:extLst>
              <p:ext uri="{D42A27DB-BD31-4B8C-83A1-F6EECF244321}">
                <p14:modId xmlns:p14="http://schemas.microsoft.com/office/powerpoint/2010/main" val="666553762"/>
              </p:ext>
            </p:extLst>
          </p:nvPr>
        </p:nvGraphicFramePr>
        <p:xfrm>
          <a:off x="17299326" y="3445429"/>
          <a:ext cx="5359351" cy="4477728"/>
        </p:xfrm>
        <a:graphic>
          <a:graphicData uri="http://schemas.openxmlformats.org/drawingml/2006/chart">
            <c:chart xmlns:c="http://schemas.openxmlformats.org/drawingml/2006/chart" xmlns:r="http://schemas.openxmlformats.org/officeDocument/2006/relationships" r:id="rId5"/>
          </a:graphicData>
        </a:graphic>
      </p:graphicFrame>
      <p:sp>
        <p:nvSpPr>
          <p:cNvPr id="22" name="Rectangle 21"/>
          <p:cNvSpPr/>
          <p:nvPr/>
        </p:nvSpPr>
        <p:spPr>
          <a:xfrm>
            <a:off x="2244463" y="2728033"/>
            <a:ext cx="2983686" cy="646331"/>
          </a:xfrm>
          <a:prstGeom prst="rect">
            <a:avLst/>
          </a:prstGeom>
        </p:spPr>
        <p:txBody>
          <a:bodyPr wrap="none" lIns="182880">
            <a:spAutoFit/>
          </a:bodyPr>
          <a:lstStyle/>
          <a:p>
            <a:pPr algn="ctr"/>
            <a:r>
              <a:rPr lang="en-US" dirty="0" smtClean="0">
                <a:cs typeface="Lato Light"/>
              </a:rPr>
              <a:t>Service Name</a:t>
            </a:r>
            <a:endParaRPr lang="en-US" dirty="0">
              <a:cs typeface="Lato Light"/>
            </a:endParaRPr>
          </a:p>
        </p:txBody>
      </p:sp>
      <p:sp>
        <p:nvSpPr>
          <p:cNvPr id="23" name="Shape 188"/>
          <p:cNvSpPr/>
          <p:nvPr/>
        </p:nvSpPr>
        <p:spPr>
          <a:xfrm>
            <a:off x="2171274" y="7828850"/>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26" name="Rectangle 25"/>
          <p:cNvSpPr/>
          <p:nvPr/>
        </p:nvSpPr>
        <p:spPr>
          <a:xfrm>
            <a:off x="7605352" y="2829633"/>
            <a:ext cx="2983686" cy="646331"/>
          </a:xfrm>
          <a:prstGeom prst="rect">
            <a:avLst/>
          </a:prstGeom>
        </p:spPr>
        <p:txBody>
          <a:bodyPr wrap="none" lIns="182880">
            <a:spAutoFit/>
          </a:bodyPr>
          <a:lstStyle/>
          <a:p>
            <a:pPr algn="ctr"/>
            <a:r>
              <a:rPr lang="en-US" dirty="0" smtClean="0">
                <a:cs typeface="Lato Light"/>
              </a:rPr>
              <a:t>Service Name</a:t>
            </a:r>
            <a:endParaRPr lang="en-US" dirty="0">
              <a:cs typeface="Lato Light"/>
            </a:endParaRPr>
          </a:p>
        </p:txBody>
      </p:sp>
      <p:sp>
        <p:nvSpPr>
          <p:cNvPr id="27" name="Shape 188"/>
          <p:cNvSpPr/>
          <p:nvPr/>
        </p:nvSpPr>
        <p:spPr>
          <a:xfrm>
            <a:off x="7532162" y="7930450"/>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30" name="Rectangle 29"/>
          <p:cNvSpPr/>
          <p:nvPr/>
        </p:nvSpPr>
        <p:spPr>
          <a:xfrm>
            <a:off x="13048790" y="2829633"/>
            <a:ext cx="2983686" cy="646331"/>
          </a:xfrm>
          <a:prstGeom prst="rect">
            <a:avLst/>
          </a:prstGeom>
        </p:spPr>
        <p:txBody>
          <a:bodyPr wrap="none" lIns="182880">
            <a:spAutoFit/>
          </a:bodyPr>
          <a:lstStyle/>
          <a:p>
            <a:pPr algn="ctr"/>
            <a:r>
              <a:rPr lang="en-US" dirty="0" smtClean="0">
                <a:cs typeface="Lato Light"/>
              </a:rPr>
              <a:t>Service Name</a:t>
            </a:r>
            <a:endParaRPr lang="en-US" dirty="0">
              <a:cs typeface="Lato Light"/>
            </a:endParaRPr>
          </a:p>
        </p:txBody>
      </p:sp>
      <p:sp>
        <p:nvSpPr>
          <p:cNvPr id="31" name="Shape 188"/>
          <p:cNvSpPr/>
          <p:nvPr/>
        </p:nvSpPr>
        <p:spPr>
          <a:xfrm>
            <a:off x="12975601" y="7930450"/>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32" name="Rectangle 31"/>
          <p:cNvSpPr/>
          <p:nvPr/>
        </p:nvSpPr>
        <p:spPr>
          <a:xfrm>
            <a:off x="18535876" y="2829633"/>
            <a:ext cx="2983686" cy="646331"/>
          </a:xfrm>
          <a:prstGeom prst="rect">
            <a:avLst/>
          </a:prstGeom>
        </p:spPr>
        <p:txBody>
          <a:bodyPr wrap="none" lIns="182880">
            <a:spAutoFit/>
          </a:bodyPr>
          <a:lstStyle/>
          <a:p>
            <a:pPr algn="ctr"/>
            <a:r>
              <a:rPr lang="en-US" dirty="0" smtClean="0">
                <a:cs typeface="Lato Light"/>
              </a:rPr>
              <a:t>Service Name</a:t>
            </a:r>
            <a:endParaRPr lang="en-US" dirty="0">
              <a:cs typeface="Lato Light"/>
            </a:endParaRPr>
          </a:p>
        </p:txBody>
      </p:sp>
      <p:sp>
        <p:nvSpPr>
          <p:cNvPr id="33" name="Shape 188"/>
          <p:cNvSpPr/>
          <p:nvPr/>
        </p:nvSpPr>
        <p:spPr>
          <a:xfrm>
            <a:off x="18462687" y="7930450"/>
            <a:ext cx="3127494" cy="2392157"/>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2100" dirty="0">
                <a:solidFill>
                  <a:schemeClr val="tx1"/>
                </a:solidFill>
                <a:latin typeface="Lato Light"/>
                <a:ea typeface="Lato Light"/>
                <a:cs typeface="Lato Light"/>
              </a:rPr>
              <a:t>A company is an association or collection of individuals, whether natural persons, legal persons, or a mixture of both. Company </a:t>
            </a:r>
            <a:r>
              <a:rPr lang="en-US" sz="2100" dirty="0" smtClean="0">
                <a:solidFill>
                  <a:schemeClr val="tx1"/>
                </a:solidFill>
                <a:latin typeface="Lato Light"/>
                <a:ea typeface="Lato Light"/>
                <a:cs typeface="Lato Light"/>
              </a:rPr>
              <a:t>members</a:t>
            </a:r>
            <a:endParaRPr lang="en-US" sz="2100" dirty="0">
              <a:solidFill>
                <a:schemeClr val="tx1"/>
              </a:solidFill>
              <a:latin typeface="Lato Light"/>
              <a:ea typeface="Lato Light"/>
              <a:cs typeface="Lato Light"/>
            </a:endParaRPr>
          </a:p>
        </p:txBody>
      </p:sp>
      <p:sp>
        <p:nvSpPr>
          <p:cNvPr id="34" name="TextBox 33"/>
          <p:cNvSpPr txBox="1"/>
          <p:nvPr/>
        </p:nvSpPr>
        <p:spPr>
          <a:xfrm>
            <a:off x="1721710" y="10721051"/>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
        <p:nvSpPr>
          <p:cNvPr id="35" name="Rectangle 34"/>
          <p:cNvSpPr/>
          <p:nvPr/>
        </p:nvSpPr>
        <p:spPr>
          <a:xfrm>
            <a:off x="2782327" y="5078357"/>
            <a:ext cx="1907960" cy="1107996"/>
          </a:xfrm>
          <a:prstGeom prst="rect">
            <a:avLst/>
          </a:prstGeom>
        </p:spPr>
        <p:txBody>
          <a:bodyPr wrap="none" lIns="182880">
            <a:spAutoFit/>
          </a:bodyPr>
          <a:lstStyle/>
          <a:p>
            <a:pPr algn="ctr"/>
            <a:r>
              <a:rPr lang="en-US" sz="6600" dirty="0" smtClean="0">
                <a:cs typeface="Lato Light"/>
              </a:rPr>
              <a:t>30%</a:t>
            </a:r>
            <a:endParaRPr lang="en-US" sz="6600" dirty="0">
              <a:cs typeface="Lato Light"/>
            </a:endParaRPr>
          </a:p>
        </p:txBody>
      </p:sp>
      <p:sp>
        <p:nvSpPr>
          <p:cNvPr id="36" name="Rectangle 35"/>
          <p:cNvSpPr/>
          <p:nvPr/>
        </p:nvSpPr>
        <p:spPr>
          <a:xfrm>
            <a:off x="8192527" y="5078357"/>
            <a:ext cx="1907960" cy="1107996"/>
          </a:xfrm>
          <a:prstGeom prst="rect">
            <a:avLst/>
          </a:prstGeom>
        </p:spPr>
        <p:txBody>
          <a:bodyPr wrap="none" lIns="182880">
            <a:spAutoFit/>
          </a:bodyPr>
          <a:lstStyle/>
          <a:p>
            <a:pPr algn="ctr"/>
            <a:r>
              <a:rPr lang="en-US" sz="6600" dirty="0" smtClean="0">
                <a:cs typeface="Lato Light"/>
              </a:rPr>
              <a:t>50%</a:t>
            </a:r>
            <a:endParaRPr lang="en-US" sz="6600" dirty="0">
              <a:cs typeface="Lato Light"/>
            </a:endParaRPr>
          </a:p>
        </p:txBody>
      </p:sp>
      <p:sp>
        <p:nvSpPr>
          <p:cNvPr id="37" name="Rectangle 36"/>
          <p:cNvSpPr/>
          <p:nvPr/>
        </p:nvSpPr>
        <p:spPr>
          <a:xfrm>
            <a:off x="13602727" y="5078357"/>
            <a:ext cx="1907960" cy="1107996"/>
          </a:xfrm>
          <a:prstGeom prst="rect">
            <a:avLst/>
          </a:prstGeom>
        </p:spPr>
        <p:txBody>
          <a:bodyPr wrap="none" lIns="182880">
            <a:spAutoFit/>
          </a:bodyPr>
          <a:lstStyle/>
          <a:p>
            <a:pPr algn="ctr"/>
            <a:r>
              <a:rPr lang="en-US" sz="6600" dirty="0" smtClean="0">
                <a:cs typeface="Lato Light"/>
              </a:rPr>
              <a:t>10%</a:t>
            </a:r>
            <a:endParaRPr lang="en-US" sz="6600" dirty="0">
              <a:cs typeface="Lato Light"/>
            </a:endParaRPr>
          </a:p>
        </p:txBody>
      </p:sp>
      <p:sp>
        <p:nvSpPr>
          <p:cNvPr id="38" name="Rectangle 37"/>
          <p:cNvSpPr/>
          <p:nvPr/>
        </p:nvSpPr>
        <p:spPr>
          <a:xfrm>
            <a:off x="19012927" y="5078357"/>
            <a:ext cx="1907960" cy="1107996"/>
          </a:xfrm>
          <a:prstGeom prst="rect">
            <a:avLst/>
          </a:prstGeom>
        </p:spPr>
        <p:txBody>
          <a:bodyPr wrap="none" lIns="182880">
            <a:spAutoFit/>
          </a:bodyPr>
          <a:lstStyle/>
          <a:p>
            <a:pPr algn="ctr"/>
            <a:r>
              <a:rPr lang="en-US" sz="6600" dirty="0" smtClean="0">
                <a:cs typeface="Lato Light"/>
              </a:rPr>
              <a:t>85%</a:t>
            </a:r>
            <a:endParaRPr lang="en-US" sz="6600" dirty="0">
              <a:cs typeface="Lato Light"/>
            </a:endParaRPr>
          </a:p>
        </p:txBody>
      </p:sp>
      <p:sp>
        <p:nvSpPr>
          <p:cNvPr id="39" name="TextBox 38"/>
          <p:cNvSpPr txBox="1"/>
          <p:nvPr/>
        </p:nvSpPr>
        <p:spPr>
          <a:xfrm>
            <a:off x="10343687"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40" name="Rectangle 3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TextBox 4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79527826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45361741"/>
              </p:ext>
            </p:extLst>
          </p:nvPr>
        </p:nvGraphicFramePr>
        <p:xfrm>
          <a:off x="11877686" y="3276600"/>
          <a:ext cx="11279653" cy="8610600"/>
        </p:xfrm>
        <a:graphic>
          <a:graphicData uri="http://schemas.openxmlformats.org/drawingml/2006/chart">
            <c:chart xmlns:c="http://schemas.openxmlformats.org/drawingml/2006/chart" xmlns:r="http://schemas.openxmlformats.org/officeDocument/2006/relationships" r:id="rId2"/>
          </a:graphicData>
        </a:graphic>
      </p:graphicFrame>
      <p:sp>
        <p:nvSpPr>
          <p:cNvPr id="39" name="Round Same Side Corner Rectangle 38"/>
          <p:cNvSpPr/>
          <p:nvPr/>
        </p:nvSpPr>
        <p:spPr>
          <a:xfrm rot="10800000" flipH="1">
            <a:off x="1462859" y="3510323"/>
            <a:ext cx="128669" cy="179312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0" name="TextBox 39"/>
          <p:cNvSpPr txBox="1"/>
          <p:nvPr/>
        </p:nvSpPr>
        <p:spPr>
          <a:xfrm>
            <a:off x="1858647" y="4079678"/>
            <a:ext cx="8758553"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a:t>
            </a:r>
            <a:r>
              <a:rPr lang="en-US" sz="2500" dirty="0" smtClean="0">
                <a:cs typeface="Lato Light"/>
              </a:rPr>
              <a:t>focus</a:t>
            </a:r>
            <a:endParaRPr lang="en-US" sz="2500" dirty="0">
              <a:latin typeface="Lato Light"/>
              <a:ea typeface="Lato Light" charset="0"/>
              <a:cs typeface="Lato Light"/>
            </a:endParaRPr>
          </a:p>
        </p:txBody>
      </p:sp>
      <p:sp>
        <p:nvSpPr>
          <p:cNvPr id="41" name="Rectangle 40"/>
          <p:cNvSpPr/>
          <p:nvPr/>
        </p:nvSpPr>
        <p:spPr>
          <a:xfrm>
            <a:off x="1828900" y="340926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2" name="Round Same Side Corner Rectangle 41"/>
          <p:cNvSpPr/>
          <p:nvPr/>
        </p:nvSpPr>
        <p:spPr>
          <a:xfrm rot="10800000" flipH="1">
            <a:off x="1462859" y="6306373"/>
            <a:ext cx="128669" cy="179312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3" name="TextBox 42"/>
          <p:cNvSpPr txBox="1"/>
          <p:nvPr/>
        </p:nvSpPr>
        <p:spPr>
          <a:xfrm>
            <a:off x="1858647" y="6875728"/>
            <a:ext cx="8758553"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a:t>
            </a:r>
            <a:r>
              <a:rPr lang="en-US" sz="2500" dirty="0" smtClean="0">
                <a:cs typeface="Lato Light"/>
              </a:rPr>
              <a:t>focus</a:t>
            </a:r>
            <a:endParaRPr lang="en-US" sz="2500" dirty="0">
              <a:latin typeface="Lato Light"/>
              <a:ea typeface="Lato Light" charset="0"/>
              <a:cs typeface="Lato Light"/>
            </a:endParaRPr>
          </a:p>
        </p:txBody>
      </p:sp>
      <p:sp>
        <p:nvSpPr>
          <p:cNvPr id="44" name="Rectangle 43"/>
          <p:cNvSpPr/>
          <p:nvPr/>
        </p:nvSpPr>
        <p:spPr>
          <a:xfrm>
            <a:off x="1828900" y="6205318"/>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5" name="Round Same Side Corner Rectangle 44"/>
          <p:cNvSpPr/>
          <p:nvPr/>
        </p:nvSpPr>
        <p:spPr>
          <a:xfrm rot="10800000" flipH="1">
            <a:off x="1462859" y="9210829"/>
            <a:ext cx="128669" cy="1793124"/>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46" name="TextBox 45"/>
          <p:cNvSpPr txBox="1"/>
          <p:nvPr/>
        </p:nvSpPr>
        <p:spPr>
          <a:xfrm>
            <a:off x="1858647" y="9780184"/>
            <a:ext cx="8758553" cy="1355499"/>
          </a:xfrm>
          <a:prstGeom prst="rect">
            <a:avLst/>
          </a:prstGeom>
          <a:noFill/>
        </p:spPr>
        <p:txBody>
          <a:bodyPr wrap="square" rtlCol="0">
            <a:spAutoFit/>
          </a:bodyPr>
          <a:lstStyle/>
          <a:p>
            <a:pPr>
              <a:lnSpc>
                <a:spcPct val="110000"/>
              </a:lnSpc>
            </a:pPr>
            <a:r>
              <a:rPr lang="en-US" sz="2500" dirty="0">
                <a:cs typeface="Lato Light"/>
              </a:rPr>
              <a:t>A company is an association or collection of individuals, whether natural persons, legal persons, or a mixture of both. Company members share a common purpose and unite in order to </a:t>
            </a:r>
            <a:r>
              <a:rPr lang="en-US" sz="2500" dirty="0" smtClean="0">
                <a:cs typeface="Lato Light"/>
              </a:rPr>
              <a:t>focus</a:t>
            </a:r>
            <a:endParaRPr lang="en-US" sz="2500" dirty="0">
              <a:latin typeface="Lato Light"/>
              <a:ea typeface="Lato Light" charset="0"/>
              <a:cs typeface="Lato Light"/>
            </a:endParaRPr>
          </a:p>
        </p:txBody>
      </p:sp>
      <p:sp>
        <p:nvSpPr>
          <p:cNvPr id="47" name="Rectangle 46"/>
          <p:cNvSpPr/>
          <p:nvPr/>
        </p:nvSpPr>
        <p:spPr>
          <a:xfrm>
            <a:off x="1828900" y="9109774"/>
            <a:ext cx="5484233" cy="630942"/>
          </a:xfrm>
          <a:prstGeom prst="rect">
            <a:avLst/>
          </a:prstGeom>
        </p:spPr>
        <p:txBody>
          <a:bodyPr wrap="none">
            <a:spAutoFit/>
          </a:bodyPr>
          <a:lstStyle/>
          <a:p>
            <a:r>
              <a:rPr lang="en-US" sz="3500" dirty="0" smtClean="0">
                <a:latin typeface="Lato Light"/>
                <a:cs typeface="Lato Light"/>
              </a:rPr>
              <a:t>Characteristic Number One</a:t>
            </a:r>
            <a:endParaRPr lang="en-US" sz="3500" dirty="0">
              <a:latin typeface="Lato Light"/>
              <a:cs typeface="Lato Light"/>
            </a:endParaRPr>
          </a:p>
        </p:txBody>
      </p:sp>
      <p:sp>
        <p:nvSpPr>
          <p:cNvPr id="48" name="TextBox 47"/>
          <p:cNvSpPr txBox="1"/>
          <p:nvPr/>
        </p:nvSpPr>
        <p:spPr>
          <a:xfrm>
            <a:off x="10343695"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49" name="Rectangle 4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TextBox 4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64001917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Box 50"/>
          <p:cNvSpPr txBox="1"/>
          <p:nvPr/>
        </p:nvSpPr>
        <p:spPr>
          <a:xfrm>
            <a:off x="1907395" y="10318709"/>
            <a:ext cx="20489071" cy="1474250"/>
          </a:xfrm>
          <a:prstGeom prst="rect">
            <a:avLst/>
          </a:prstGeom>
          <a:noFill/>
        </p:spPr>
        <p:txBody>
          <a:bodyPr wrap="square" rtlCol="0">
            <a:spAutoFit/>
          </a:bodyPr>
          <a:lstStyle/>
          <a:p>
            <a:pPr algn="just">
              <a:lnSpc>
                <a:spcPct val="130000"/>
              </a:lnSpc>
            </a:pPr>
            <a:r>
              <a:rPr lang="en-US" sz="2200" dirty="0" smtClean="0">
                <a:cs typeface="Lato Light"/>
              </a:rPr>
              <a:t>A company is an association or collection of individuals, whether natural persons, legal persons, or a mixture of both. Company members share a common purpose and unite in order to focus their various talents and </a:t>
            </a:r>
            <a:r>
              <a:rPr lang="en-US" sz="2400" dirty="0" smtClean="0">
                <a:cs typeface="Lato Light"/>
              </a:rPr>
              <a:t>A company is an association or collection of individuals, whether natural persons, legal persons, or a mixture of both. Company members share a common purpose and unite in order to focus their various talents.</a:t>
            </a:r>
            <a:endParaRPr lang="en-US" sz="2400" dirty="0">
              <a:ea typeface="Lato Light" charset="0"/>
              <a:cs typeface="Lato Light"/>
            </a:endParaRPr>
          </a:p>
        </p:txBody>
      </p:sp>
      <p:sp>
        <p:nvSpPr>
          <p:cNvPr id="53" name="TextBox 52"/>
          <p:cNvSpPr txBox="1"/>
          <p:nvPr/>
        </p:nvSpPr>
        <p:spPr>
          <a:xfrm>
            <a:off x="1952158" y="8549779"/>
            <a:ext cx="1775014" cy="584776"/>
          </a:xfrm>
          <a:prstGeom prst="rect">
            <a:avLst/>
          </a:prstGeom>
          <a:noFill/>
        </p:spPr>
        <p:txBody>
          <a:bodyPr wrap="none" rtlCol="0">
            <a:spAutoFit/>
          </a:bodyPr>
          <a:lstStyle/>
          <a:p>
            <a:r>
              <a:rPr lang="id-ID" sz="3200" b="1" dirty="0" smtClean="0">
                <a:latin typeface="Lato Light"/>
                <a:cs typeface="Lato Light"/>
              </a:rPr>
              <a:t>Analytics</a:t>
            </a:r>
            <a:endParaRPr lang="id-ID" sz="3200" b="1" dirty="0">
              <a:latin typeface="Lato Light"/>
              <a:cs typeface="Lato Light"/>
            </a:endParaRPr>
          </a:p>
        </p:txBody>
      </p:sp>
      <p:sp>
        <p:nvSpPr>
          <p:cNvPr id="54" name="TextBox 53"/>
          <p:cNvSpPr txBox="1"/>
          <p:nvPr/>
        </p:nvSpPr>
        <p:spPr>
          <a:xfrm>
            <a:off x="4678202" y="9179352"/>
            <a:ext cx="17720595" cy="955645"/>
          </a:xfrm>
          <a:prstGeom prst="rect">
            <a:avLst/>
          </a:prstGeom>
          <a:noFill/>
        </p:spPr>
        <p:txBody>
          <a:bodyPr wrap="square" rtlCol="0">
            <a:spAutoFit/>
          </a:bodyPr>
          <a:lstStyle/>
          <a:p>
            <a:pPr algn="just">
              <a:lnSpc>
                <a:spcPct val="130000"/>
              </a:lnSpc>
            </a:pPr>
            <a:r>
              <a:rPr lang="en-US" sz="2200" dirty="0" smtClean="0">
                <a:cs typeface="Lato Light"/>
              </a:rPr>
              <a:t>A company is an association or collection of individuals, whether natural persons, legal persons, or a mixture of both. Company members share a common purpose and unite in order to focus their various talents and</a:t>
            </a:r>
            <a:endParaRPr lang="en-US" sz="2200" dirty="0">
              <a:cs typeface="Lato Light"/>
            </a:endParaRPr>
          </a:p>
        </p:txBody>
      </p:sp>
      <p:sp>
        <p:nvSpPr>
          <p:cNvPr id="55" name="TextBox 54"/>
          <p:cNvSpPr txBox="1"/>
          <p:nvPr/>
        </p:nvSpPr>
        <p:spPr>
          <a:xfrm>
            <a:off x="1907395" y="8857426"/>
            <a:ext cx="3214117" cy="1754327"/>
          </a:xfrm>
          <a:prstGeom prst="rect">
            <a:avLst/>
          </a:prstGeom>
          <a:noFill/>
        </p:spPr>
        <p:txBody>
          <a:bodyPr wrap="square" rtlCol="0">
            <a:spAutoFit/>
          </a:bodyPr>
          <a:lstStyle/>
          <a:p>
            <a:r>
              <a:rPr lang="id-ID" sz="10800" b="1" dirty="0" smtClean="0">
                <a:latin typeface="Lato Light"/>
                <a:cs typeface="Lato Light"/>
              </a:rPr>
              <a:t>34%</a:t>
            </a:r>
            <a:endParaRPr lang="id-ID" sz="10800" b="1" dirty="0">
              <a:latin typeface="Lato Light"/>
              <a:cs typeface="Lato Light"/>
            </a:endParaRPr>
          </a:p>
        </p:txBody>
      </p:sp>
      <p:graphicFrame>
        <p:nvGraphicFramePr>
          <p:cNvPr id="10" name="Chart 1"/>
          <p:cNvGraphicFramePr>
            <a:graphicFrameLocks/>
          </p:cNvGraphicFramePr>
          <p:nvPr>
            <p:extLst>
              <p:ext uri="{D42A27DB-BD31-4B8C-83A1-F6EECF244321}">
                <p14:modId xmlns:p14="http://schemas.microsoft.com/office/powerpoint/2010/main" val="1944381124"/>
              </p:ext>
            </p:extLst>
          </p:nvPr>
        </p:nvGraphicFramePr>
        <p:xfrm>
          <a:off x="1801625" y="3037336"/>
          <a:ext cx="5044492" cy="526707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1139523743"/>
              </p:ext>
            </p:extLst>
          </p:nvPr>
        </p:nvGraphicFramePr>
        <p:xfrm>
          <a:off x="6978598" y="3064178"/>
          <a:ext cx="5044492" cy="52670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297636404"/>
              </p:ext>
            </p:extLst>
          </p:nvPr>
        </p:nvGraphicFramePr>
        <p:xfrm>
          <a:off x="12177331" y="3059422"/>
          <a:ext cx="5044492" cy="526707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867512583"/>
              </p:ext>
            </p:extLst>
          </p:nvPr>
        </p:nvGraphicFramePr>
        <p:xfrm>
          <a:off x="17354305" y="3086264"/>
          <a:ext cx="5044492" cy="5267072"/>
        </p:xfrm>
        <a:graphic>
          <a:graphicData uri="http://schemas.openxmlformats.org/drawingml/2006/chart">
            <c:chart xmlns:c="http://schemas.openxmlformats.org/drawingml/2006/chart" xmlns:r="http://schemas.openxmlformats.org/officeDocument/2006/relationships" r:id="rId5"/>
          </a:graphicData>
        </a:graphic>
      </p:graphicFrame>
      <p:sp>
        <p:nvSpPr>
          <p:cNvPr id="11" name="TextBox 10"/>
          <p:cNvSpPr txBox="1"/>
          <p:nvPr/>
        </p:nvSpPr>
        <p:spPr>
          <a:xfrm>
            <a:off x="10343695"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12" name="Rectangle 11"/>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36554421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444625" y="3125127"/>
            <a:ext cx="18519775" cy="3530197"/>
          </a:xfrm>
          <a:prstGeom prst="rect">
            <a:avLst/>
          </a:prstGeom>
          <a:noFill/>
        </p:spPr>
        <p:txBody>
          <a:bodyPr wrap="square" rtlCol="0">
            <a:spAutoFit/>
          </a:bodyPr>
          <a:lstStyle/>
          <a:p>
            <a:pPr>
              <a:lnSpc>
                <a:spcPct val="110000"/>
              </a:lnSpc>
            </a:pPr>
            <a:r>
              <a:rPr lang="en-US" sz="7200" dirty="0" smtClean="0">
                <a:gradFill flip="none" rotWithShape="1">
                  <a:gsLst>
                    <a:gs pos="0">
                      <a:schemeClr val="accent1"/>
                    </a:gs>
                    <a:gs pos="100000">
                      <a:schemeClr val="accent2"/>
                    </a:gs>
                  </a:gsLst>
                  <a:lin ang="0" scaled="1"/>
                  <a:tileRect/>
                </a:gradFill>
                <a:latin typeface="Arvo"/>
                <a:cs typeface="Arvo"/>
              </a:rPr>
              <a:t>“A </a:t>
            </a:r>
            <a:r>
              <a:rPr lang="en-US" sz="7200" dirty="0">
                <a:gradFill flip="none" rotWithShape="1">
                  <a:gsLst>
                    <a:gs pos="0">
                      <a:schemeClr val="accent1"/>
                    </a:gs>
                    <a:gs pos="100000">
                      <a:schemeClr val="accent2"/>
                    </a:gs>
                  </a:gsLst>
                  <a:lin ang="0" scaled="1"/>
                  <a:tileRect/>
                </a:gradFill>
                <a:latin typeface="Arvo"/>
                <a:cs typeface="Arvo"/>
              </a:rPr>
              <a:t>budget tells us what we can't afford</a:t>
            </a:r>
            <a:r>
              <a:rPr lang="en-US" sz="7200" dirty="0" smtClean="0">
                <a:gradFill flip="none" rotWithShape="1">
                  <a:gsLst>
                    <a:gs pos="0">
                      <a:schemeClr val="accent1"/>
                    </a:gs>
                    <a:gs pos="100000">
                      <a:schemeClr val="accent2"/>
                    </a:gs>
                  </a:gsLst>
                  <a:lin ang="0" scaled="1"/>
                  <a:tileRect/>
                </a:gradFill>
                <a:latin typeface="Arvo"/>
                <a:cs typeface="Arvo"/>
              </a:rPr>
              <a:t>,</a:t>
            </a:r>
          </a:p>
          <a:p>
            <a:pPr>
              <a:lnSpc>
                <a:spcPct val="110000"/>
              </a:lnSpc>
            </a:pPr>
            <a:r>
              <a:rPr lang="en-US" sz="7200" dirty="0" smtClean="0">
                <a:gradFill flip="none" rotWithShape="1">
                  <a:gsLst>
                    <a:gs pos="0">
                      <a:schemeClr val="accent1"/>
                    </a:gs>
                    <a:gs pos="100000">
                      <a:schemeClr val="accent2"/>
                    </a:gs>
                  </a:gsLst>
                  <a:lin ang="0" scaled="1"/>
                  <a:tileRect/>
                </a:gradFill>
                <a:latin typeface="Arvo"/>
                <a:cs typeface="Arvo"/>
              </a:rPr>
              <a:t>but </a:t>
            </a:r>
            <a:r>
              <a:rPr lang="en-US" sz="7200" dirty="0">
                <a:gradFill flip="none" rotWithShape="1">
                  <a:gsLst>
                    <a:gs pos="0">
                      <a:schemeClr val="accent1"/>
                    </a:gs>
                    <a:gs pos="100000">
                      <a:schemeClr val="accent2"/>
                    </a:gs>
                  </a:gsLst>
                  <a:lin ang="0" scaled="1"/>
                  <a:tileRect/>
                </a:gradFill>
                <a:latin typeface="Arvo"/>
                <a:cs typeface="Arvo"/>
              </a:rPr>
              <a:t>it doesn't keep us from buying it</a:t>
            </a:r>
            <a:r>
              <a:rPr lang="en-US" sz="7200" dirty="0" smtClean="0">
                <a:gradFill flip="none" rotWithShape="1">
                  <a:gsLst>
                    <a:gs pos="0">
                      <a:schemeClr val="accent1"/>
                    </a:gs>
                    <a:gs pos="100000">
                      <a:schemeClr val="accent2"/>
                    </a:gs>
                  </a:gsLst>
                  <a:lin ang="0" scaled="1"/>
                  <a:tileRect/>
                </a:gradFill>
                <a:latin typeface="Arvo"/>
                <a:cs typeface="Arvo"/>
              </a:rPr>
              <a:t>.”</a:t>
            </a:r>
          </a:p>
          <a:p>
            <a:pPr>
              <a:lnSpc>
                <a:spcPct val="110000"/>
              </a:lnSpc>
            </a:pPr>
            <a:r>
              <a:rPr lang="en-US" sz="6000" dirty="0" smtClean="0">
                <a:solidFill>
                  <a:schemeClr val="bg1"/>
                </a:solidFill>
                <a:cs typeface="Lato Light"/>
              </a:rPr>
              <a:t>—William </a:t>
            </a:r>
            <a:r>
              <a:rPr lang="en-US" sz="6000" dirty="0">
                <a:solidFill>
                  <a:schemeClr val="bg1"/>
                </a:solidFill>
                <a:cs typeface="Lato Light"/>
              </a:rPr>
              <a:t>Feather</a:t>
            </a:r>
            <a:endParaRPr lang="en-US" sz="6000" dirty="0" smtClean="0">
              <a:solidFill>
                <a:schemeClr val="bg1"/>
              </a:solidFill>
              <a:latin typeface="Lato Light"/>
              <a:cs typeface="Lato Light"/>
            </a:endParaRPr>
          </a:p>
        </p:txBody>
      </p:sp>
      <p:sp>
        <p:nvSpPr>
          <p:cNvPr id="7" name="Rectangle 6"/>
          <p:cNvSpPr/>
          <p:nvPr/>
        </p:nvSpPr>
        <p:spPr>
          <a:xfrm>
            <a:off x="0" y="13387850"/>
            <a:ext cx="24377650" cy="339551"/>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324047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990355128"/>
              </p:ext>
            </p:extLst>
          </p:nvPr>
        </p:nvGraphicFramePr>
        <p:xfrm>
          <a:off x="9804400" y="3300722"/>
          <a:ext cx="13128625" cy="8267752"/>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20" name="Rectangle 1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TextBox 2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3" name="TextBox 22"/>
          <p:cNvSpPr txBox="1"/>
          <p:nvPr/>
        </p:nvSpPr>
        <p:spPr>
          <a:xfrm>
            <a:off x="2094261" y="36579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24" name="Rectangle 23"/>
          <p:cNvSpPr/>
          <p:nvPr/>
        </p:nvSpPr>
        <p:spPr>
          <a:xfrm>
            <a:off x="2082826" y="30641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29" name="Freeform 179"/>
          <p:cNvSpPr>
            <a:spLocks noChangeArrowheads="1"/>
          </p:cNvSpPr>
          <p:nvPr/>
        </p:nvSpPr>
        <p:spPr bwMode="auto">
          <a:xfrm>
            <a:off x="1444625" y="3182988"/>
            <a:ext cx="616161" cy="572697"/>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34" name="TextBox 33"/>
          <p:cNvSpPr txBox="1"/>
          <p:nvPr/>
        </p:nvSpPr>
        <p:spPr>
          <a:xfrm>
            <a:off x="2094261" y="65027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35" name="Rectangle 34"/>
          <p:cNvSpPr/>
          <p:nvPr/>
        </p:nvSpPr>
        <p:spPr>
          <a:xfrm>
            <a:off x="2082826" y="59089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37" name="TextBox 36"/>
          <p:cNvSpPr txBox="1"/>
          <p:nvPr/>
        </p:nvSpPr>
        <p:spPr>
          <a:xfrm>
            <a:off x="2094261" y="94237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38" name="Rectangle 37"/>
          <p:cNvSpPr/>
          <p:nvPr/>
        </p:nvSpPr>
        <p:spPr>
          <a:xfrm>
            <a:off x="2082826" y="88299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40" name="Freeform 182"/>
          <p:cNvSpPr>
            <a:spLocks noChangeArrowheads="1"/>
          </p:cNvSpPr>
          <p:nvPr/>
        </p:nvSpPr>
        <p:spPr bwMode="auto">
          <a:xfrm>
            <a:off x="1478100" y="6056794"/>
            <a:ext cx="616161" cy="61616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41" name="Freeform 177"/>
          <p:cNvSpPr>
            <a:spLocks noChangeArrowheads="1"/>
          </p:cNvSpPr>
          <p:nvPr/>
        </p:nvSpPr>
        <p:spPr bwMode="auto">
          <a:xfrm>
            <a:off x="1522492" y="8996786"/>
            <a:ext cx="571769" cy="571769"/>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39127049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HNCK5108.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7887" b="7887"/>
          <a:stretch>
            <a:fillRect/>
          </a:stretch>
        </p:blipFill>
        <p:spPr/>
      </p:pic>
      <p:sp>
        <p:nvSpPr>
          <p:cNvPr id="4" name="Rectangle 3"/>
          <p:cNvSpPr/>
          <p:nvPr/>
        </p:nvSpPr>
        <p:spPr>
          <a:xfrm>
            <a:off x="-3176" y="0"/>
            <a:ext cx="24417402" cy="13716000"/>
          </a:xfrm>
          <a:prstGeom prst="rect">
            <a:avLst/>
          </a:prstGeom>
          <a:gradFill flip="none" rotWithShape="1">
            <a:gsLst>
              <a:gs pos="0">
                <a:schemeClr val="accent1">
                  <a:alpha val="87000"/>
                </a:schemeClr>
              </a:gs>
              <a:gs pos="100000">
                <a:schemeClr val="accent3">
                  <a:alpha val="87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 name="TextBox 4"/>
          <p:cNvSpPr txBox="1"/>
          <p:nvPr/>
        </p:nvSpPr>
        <p:spPr>
          <a:xfrm>
            <a:off x="3516096" y="4523178"/>
            <a:ext cx="17345463" cy="1791260"/>
          </a:xfrm>
          <a:prstGeom prst="rect">
            <a:avLst/>
          </a:prstGeom>
          <a:noFill/>
        </p:spPr>
        <p:txBody>
          <a:bodyPr wrap="none" rtlCol="0">
            <a:spAutoFit/>
          </a:bodyPr>
          <a:lstStyle/>
          <a:p>
            <a:pPr algn="ctr">
              <a:lnSpc>
                <a:spcPct val="80000"/>
              </a:lnSpc>
            </a:pPr>
            <a:r>
              <a:rPr lang="en-US" sz="8800" dirty="0" smtClean="0">
                <a:solidFill>
                  <a:schemeClr val="bg1"/>
                </a:solidFill>
                <a:latin typeface="Arvo"/>
                <a:cs typeface="Arvo"/>
              </a:rPr>
              <a:t>The power of Human Resource</a:t>
            </a:r>
          </a:p>
          <a:p>
            <a:pPr algn="ctr">
              <a:lnSpc>
                <a:spcPct val="80000"/>
              </a:lnSpc>
            </a:pPr>
            <a:r>
              <a:rPr lang="en-US" sz="4800" dirty="0" smtClean="0">
                <a:solidFill>
                  <a:schemeClr val="bg1"/>
                </a:solidFill>
                <a:latin typeface="Lato Light"/>
                <a:cs typeface="Lato Light"/>
              </a:rPr>
              <a:t>Write here a great subtitle</a:t>
            </a:r>
          </a:p>
        </p:txBody>
      </p:sp>
      <p:sp>
        <p:nvSpPr>
          <p:cNvPr id="2" name="Rectangle 1"/>
          <p:cNvSpPr/>
          <p:nvPr/>
        </p:nvSpPr>
        <p:spPr>
          <a:xfrm>
            <a:off x="11401757" y="6616994"/>
            <a:ext cx="1609414" cy="86895"/>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extBox 5"/>
          <p:cNvSpPr txBox="1"/>
          <p:nvPr/>
        </p:nvSpPr>
        <p:spPr>
          <a:xfrm>
            <a:off x="3400182" y="7176027"/>
            <a:ext cx="17577285" cy="2062103"/>
          </a:xfrm>
          <a:prstGeom prst="rect">
            <a:avLst/>
          </a:prstGeom>
          <a:noFill/>
        </p:spPr>
        <p:txBody>
          <a:bodyPr wrap="none" rtlCol="0">
            <a:spAutoFit/>
          </a:bodyPr>
          <a:lstStyle/>
          <a:p>
            <a:pPr algn="ctr"/>
            <a:r>
              <a:rPr lang="en-US" sz="3200" dirty="0">
                <a:solidFill>
                  <a:schemeClr val="bg1"/>
                </a:solidFill>
                <a:cs typeface="Lato Light"/>
              </a:rPr>
              <a:t>A company is an association or collection of individuals, whether natural persons, legal persons</a:t>
            </a:r>
            <a:r>
              <a:rPr lang="en-US" sz="3200" dirty="0" smtClean="0">
                <a:solidFill>
                  <a:schemeClr val="bg1"/>
                </a:solidFill>
                <a:cs typeface="Lato Light"/>
              </a:rPr>
              <a:t>,</a:t>
            </a:r>
          </a:p>
          <a:p>
            <a:pPr algn="ctr"/>
            <a:r>
              <a:rPr lang="en-US" sz="3200" dirty="0" smtClean="0">
                <a:solidFill>
                  <a:schemeClr val="bg1"/>
                </a:solidFill>
                <a:cs typeface="Lato Light"/>
              </a:rPr>
              <a:t>or </a:t>
            </a:r>
            <a:r>
              <a:rPr lang="en-US" sz="3200" dirty="0">
                <a:solidFill>
                  <a:schemeClr val="bg1"/>
                </a:solidFill>
                <a:cs typeface="Lato Light"/>
              </a:rPr>
              <a:t>a mixture of both. Company members share a </a:t>
            </a:r>
            <a:r>
              <a:rPr lang="en-US" sz="3200" dirty="0" smtClean="0">
                <a:solidFill>
                  <a:schemeClr val="bg1"/>
                </a:solidFill>
                <a:cs typeface="Lato Light"/>
              </a:rPr>
              <a:t>common</a:t>
            </a:r>
          </a:p>
          <a:p>
            <a:pPr algn="ctr"/>
            <a:r>
              <a:rPr lang="en-US" sz="3200" dirty="0" smtClean="0">
                <a:solidFill>
                  <a:schemeClr val="bg1"/>
                </a:solidFill>
                <a:cs typeface="Lato Light"/>
              </a:rPr>
              <a:t>purpose </a:t>
            </a:r>
            <a:r>
              <a:rPr lang="en-US" sz="3200" dirty="0">
                <a:solidFill>
                  <a:schemeClr val="bg1"/>
                </a:solidFill>
                <a:cs typeface="Lato Light"/>
              </a:rPr>
              <a:t>and unite in order to focus their various talents and organize their collectively available </a:t>
            </a:r>
            <a:r>
              <a:rPr lang="en-US" sz="3200" dirty="0" smtClean="0">
                <a:solidFill>
                  <a:schemeClr val="bg1"/>
                </a:solidFill>
                <a:cs typeface="Lato Light"/>
              </a:rPr>
              <a:t>skills</a:t>
            </a:r>
          </a:p>
          <a:p>
            <a:pPr algn="ctr"/>
            <a:r>
              <a:rPr lang="en-US" sz="3200" dirty="0" smtClean="0">
                <a:solidFill>
                  <a:schemeClr val="bg1"/>
                </a:solidFill>
                <a:cs typeface="Lato Light"/>
              </a:rPr>
              <a:t>or </a:t>
            </a:r>
            <a:r>
              <a:rPr lang="en-US" sz="3200" dirty="0">
                <a:solidFill>
                  <a:schemeClr val="bg1"/>
                </a:solidFill>
                <a:cs typeface="Lato Light"/>
              </a:rPr>
              <a:t>resources to achieve specific, declared goals. </a:t>
            </a:r>
            <a:endParaRPr lang="en-US" sz="3200" dirty="0" smtClean="0">
              <a:solidFill>
                <a:schemeClr val="bg1"/>
              </a:solidFill>
              <a:latin typeface="Lato Light"/>
              <a:cs typeface="Lato Light"/>
            </a:endParaRPr>
          </a:p>
        </p:txBody>
      </p:sp>
    </p:spTree>
    <p:extLst>
      <p:ext uri="{BB962C8B-B14F-4D97-AF65-F5344CB8AC3E}">
        <p14:creationId xmlns:p14="http://schemas.microsoft.com/office/powerpoint/2010/main" val="345646297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3300769092"/>
              </p:ext>
            </p:extLst>
          </p:nvPr>
        </p:nvGraphicFramePr>
        <p:xfrm>
          <a:off x="11596141" y="3273774"/>
          <a:ext cx="10525300" cy="6628308"/>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p:cNvSpPr txBox="1"/>
          <p:nvPr/>
        </p:nvSpPr>
        <p:spPr>
          <a:xfrm>
            <a:off x="11596141" y="10385801"/>
            <a:ext cx="10744200" cy="2536394"/>
          </a:xfrm>
          <a:prstGeom prst="rect">
            <a:avLst/>
          </a:prstGeom>
          <a:noFill/>
        </p:spPr>
        <p:txBody>
          <a:bodyPr wrap="square" rtlCol="0">
            <a:spAutoFit/>
          </a:bodyPr>
          <a:lstStyle/>
          <a:p>
            <a:pPr>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
        <p:nvSpPr>
          <p:cNvPr id="7" name="TextBox 6"/>
          <p:cNvSpPr txBox="1"/>
          <p:nvPr/>
        </p:nvSpPr>
        <p:spPr>
          <a:xfrm>
            <a:off x="11596141" y="1134580"/>
            <a:ext cx="1074420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2726846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3065509616"/>
              </p:ext>
            </p:extLst>
          </p:nvPr>
        </p:nvGraphicFramePr>
        <p:xfrm>
          <a:off x="1827622" y="3462163"/>
          <a:ext cx="7138578" cy="6907870"/>
        </p:xfrm>
        <a:graphic>
          <a:graphicData uri="http://schemas.openxmlformats.org/drawingml/2006/chart">
            <c:chart xmlns:c="http://schemas.openxmlformats.org/drawingml/2006/chart" xmlns:r="http://schemas.openxmlformats.org/officeDocument/2006/relationships" r:id="rId2"/>
          </a:graphicData>
        </a:graphic>
      </p:graphicFrame>
      <p:sp>
        <p:nvSpPr>
          <p:cNvPr id="192" name="TextBox 191"/>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193" name="Rectangle 19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4" name="TextBox 19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96" name="Title 20"/>
          <p:cNvSpPr txBox="1">
            <a:spLocks/>
          </p:cNvSpPr>
          <p:nvPr/>
        </p:nvSpPr>
        <p:spPr>
          <a:xfrm>
            <a:off x="9893376" y="3225319"/>
            <a:ext cx="12608436" cy="4792081"/>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4000" dirty="0" smtClean="0">
                <a:solidFill>
                  <a:schemeClr val="tx1"/>
                </a:solidFill>
                <a:latin typeface="Lato Light"/>
                <a:cs typeface="Lato Light"/>
              </a:rPr>
              <a:t>Analysis of the Research</a:t>
            </a:r>
          </a:p>
          <a:p>
            <a:pPr algn="l">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endParaRPr lang="en-US" sz="2800" dirty="0">
              <a:solidFill>
                <a:schemeClr val="tx1"/>
              </a:solidFill>
              <a:latin typeface="Lato Light"/>
              <a:cs typeface="Lato Light"/>
            </a:endParaRPr>
          </a:p>
        </p:txBody>
      </p:sp>
      <p:grpSp>
        <p:nvGrpSpPr>
          <p:cNvPr id="197" name="Group 196"/>
          <p:cNvGrpSpPr/>
          <p:nvPr/>
        </p:nvGrpSpPr>
        <p:grpSpPr>
          <a:xfrm>
            <a:off x="9912480" y="8766824"/>
            <a:ext cx="10517691" cy="1033810"/>
            <a:chOff x="3101293" y="9211292"/>
            <a:chExt cx="7511744" cy="738348"/>
          </a:xfrm>
        </p:grpSpPr>
        <p:sp>
          <p:nvSpPr>
            <p:cNvPr id="198" name="Shape 3747"/>
            <p:cNvSpPr/>
            <p:nvPr/>
          </p:nvSpPr>
          <p:spPr>
            <a:xfrm>
              <a:off x="76619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9" name="Shape 3748"/>
            <p:cNvSpPr/>
            <p:nvPr/>
          </p:nvSpPr>
          <p:spPr>
            <a:xfrm>
              <a:off x="77516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0" name="Shape 3749"/>
            <p:cNvSpPr/>
            <p:nvPr/>
          </p:nvSpPr>
          <p:spPr>
            <a:xfrm>
              <a:off x="80413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1" name="Shape 3750"/>
            <p:cNvSpPr/>
            <p:nvPr/>
          </p:nvSpPr>
          <p:spPr>
            <a:xfrm>
              <a:off x="813104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2" name="Shape 3751"/>
            <p:cNvSpPr/>
            <p:nvPr/>
          </p:nvSpPr>
          <p:spPr>
            <a:xfrm>
              <a:off x="8422220"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3" name="Shape 3752"/>
            <p:cNvSpPr/>
            <p:nvPr/>
          </p:nvSpPr>
          <p:spPr>
            <a:xfrm>
              <a:off x="8511921"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204" name="Group 203"/>
            <p:cNvGrpSpPr/>
            <p:nvPr/>
          </p:nvGrpSpPr>
          <p:grpSpPr>
            <a:xfrm>
              <a:off x="8801659" y="9211292"/>
              <a:ext cx="291134" cy="735106"/>
              <a:chOff x="7252702" y="2337375"/>
              <a:chExt cx="283144" cy="714746"/>
            </a:xfrm>
            <a:solidFill>
              <a:schemeClr val="bg1">
                <a:lumMod val="85000"/>
              </a:schemeClr>
            </a:solidFill>
          </p:grpSpPr>
          <p:sp>
            <p:nvSpPr>
              <p:cNvPr id="286"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7"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5" name="Group 204"/>
            <p:cNvGrpSpPr/>
            <p:nvPr/>
          </p:nvGrpSpPr>
          <p:grpSpPr>
            <a:xfrm>
              <a:off x="9182150" y="9211292"/>
              <a:ext cx="291134" cy="735106"/>
              <a:chOff x="7622750" y="2337375"/>
              <a:chExt cx="283144" cy="714746"/>
            </a:xfrm>
            <a:solidFill>
              <a:schemeClr val="bg1">
                <a:lumMod val="85000"/>
              </a:schemeClr>
            </a:solidFill>
          </p:grpSpPr>
          <p:sp>
            <p:nvSpPr>
              <p:cNvPr id="284"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5"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6" name="Group 205"/>
            <p:cNvGrpSpPr/>
            <p:nvPr/>
          </p:nvGrpSpPr>
          <p:grpSpPr>
            <a:xfrm>
              <a:off x="9561589" y="9211292"/>
              <a:ext cx="291134" cy="735106"/>
              <a:chOff x="7991776" y="2337375"/>
              <a:chExt cx="283144" cy="714746"/>
            </a:xfrm>
            <a:solidFill>
              <a:schemeClr val="bg1">
                <a:lumMod val="85000"/>
              </a:schemeClr>
            </a:solidFill>
          </p:grpSpPr>
          <p:sp>
            <p:nvSpPr>
              <p:cNvPr id="282"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3"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7" name="Group 206"/>
            <p:cNvGrpSpPr/>
            <p:nvPr/>
          </p:nvGrpSpPr>
          <p:grpSpPr>
            <a:xfrm>
              <a:off x="9942464" y="9211292"/>
              <a:ext cx="291134" cy="735106"/>
              <a:chOff x="8362198" y="2337375"/>
              <a:chExt cx="283144" cy="714746"/>
            </a:xfrm>
            <a:solidFill>
              <a:schemeClr val="bg1">
                <a:lumMod val="85000"/>
              </a:schemeClr>
            </a:solidFill>
          </p:grpSpPr>
          <p:sp>
            <p:nvSpPr>
              <p:cNvPr id="28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8" name="Group 207"/>
            <p:cNvGrpSpPr/>
            <p:nvPr/>
          </p:nvGrpSpPr>
          <p:grpSpPr>
            <a:xfrm>
              <a:off x="10321903" y="9211292"/>
              <a:ext cx="291134" cy="735106"/>
              <a:chOff x="8731224" y="2337375"/>
              <a:chExt cx="283144" cy="714746"/>
            </a:xfrm>
            <a:solidFill>
              <a:schemeClr val="bg1">
                <a:lumMod val="85000"/>
              </a:schemeClr>
            </a:solidFill>
          </p:grpSpPr>
          <p:sp>
            <p:nvSpPr>
              <p:cNvPr id="278"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9"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209" name="Shape 3763"/>
            <p:cNvSpPr/>
            <p:nvPr/>
          </p:nvSpPr>
          <p:spPr>
            <a:xfrm>
              <a:off x="462327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0" name="Shape 3764"/>
            <p:cNvSpPr/>
            <p:nvPr/>
          </p:nvSpPr>
          <p:spPr>
            <a:xfrm>
              <a:off x="4712980"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1" name="Shape 3765"/>
            <p:cNvSpPr/>
            <p:nvPr/>
          </p:nvSpPr>
          <p:spPr>
            <a:xfrm>
              <a:off x="5002718"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2" name="Shape 3766"/>
            <p:cNvSpPr/>
            <p:nvPr/>
          </p:nvSpPr>
          <p:spPr>
            <a:xfrm>
              <a:off x="5092419"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3" name="Shape 3767"/>
            <p:cNvSpPr/>
            <p:nvPr/>
          </p:nvSpPr>
          <p:spPr>
            <a:xfrm>
              <a:off x="538365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4" name="Shape 3768"/>
            <p:cNvSpPr/>
            <p:nvPr/>
          </p:nvSpPr>
          <p:spPr>
            <a:xfrm>
              <a:off x="547329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5" name="Shape 3769"/>
            <p:cNvSpPr/>
            <p:nvPr/>
          </p:nvSpPr>
          <p:spPr>
            <a:xfrm>
              <a:off x="5763031"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6" name="Shape 3770"/>
            <p:cNvSpPr/>
            <p:nvPr/>
          </p:nvSpPr>
          <p:spPr>
            <a:xfrm>
              <a:off x="585273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7" name="Shape 3771"/>
            <p:cNvSpPr/>
            <p:nvPr/>
          </p:nvSpPr>
          <p:spPr>
            <a:xfrm>
              <a:off x="614352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8" name="Shape 3772"/>
            <p:cNvSpPr/>
            <p:nvPr/>
          </p:nvSpPr>
          <p:spPr>
            <a:xfrm>
              <a:off x="623322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9" name="Shape 3773"/>
            <p:cNvSpPr/>
            <p:nvPr/>
          </p:nvSpPr>
          <p:spPr>
            <a:xfrm>
              <a:off x="652296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0" name="Shape 3774"/>
            <p:cNvSpPr/>
            <p:nvPr/>
          </p:nvSpPr>
          <p:spPr>
            <a:xfrm>
              <a:off x="661266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1" name="Shape 3775"/>
            <p:cNvSpPr/>
            <p:nvPr/>
          </p:nvSpPr>
          <p:spPr>
            <a:xfrm>
              <a:off x="6903835"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2" name="Shape 3776"/>
            <p:cNvSpPr/>
            <p:nvPr/>
          </p:nvSpPr>
          <p:spPr>
            <a:xfrm>
              <a:off x="699353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3" name="Shape 3777"/>
            <p:cNvSpPr/>
            <p:nvPr/>
          </p:nvSpPr>
          <p:spPr>
            <a:xfrm>
              <a:off x="7283274"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4" name="Shape 3778"/>
            <p:cNvSpPr/>
            <p:nvPr/>
          </p:nvSpPr>
          <p:spPr>
            <a:xfrm>
              <a:off x="7372975"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5" name="Shape 3779"/>
            <p:cNvSpPr/>
            <p:nvPr/>
          </p:nvSpPr>
          <p:spPr>
            <a:xfrm>
              <a:off x="3101293"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6" name="Shape 3780"/>
            <p:cNvSpPr/>
            <p:nvPr/>
          </p:nvSpPr>
          <p:spPr>
            <a:xfrm>
              <a:off x="3190994"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7" name="Shape 3781"/>
            <p:cNvSpPr/>
            <p:nvPr/>
          </p:nvSpPr>
          <p:spPr>
            <a:xfrm>
              <a:off x="348073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8" name="Shape 3782"/>
            <p:cNvSpPr/>
            <p:nvPr/>
          </p:nvSpPr>
          <p:spPr>
            <a:xfrm>
              <a:off x="3570433"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9" name="Shape 3783"/>
            <p:cNvSpPr/>
            <p:nvPr/>
          </p:nvSpPr>
          <p:spPr>
            <a:xfrm>
              <a:off x="38616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0" name="Shape 3784"/>
            <p:cNvSpPr/>
            <p:nvPr/>
          </p:nvSpPr>
          <p:spPr>
            <a:xfrm>
              <a:off x="39513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1" name="Shape 3785"/>
            <p:cNvSpPr/>
            <p:nvPr/>
          </p:nvSpPr>
          <p:spPr>
            <a:xfrm>
              <a:off x="42410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2" name="Shape 3786"/>
            <p:cNvSpPr/>
            <p:nvPr/>
          </p:nvSpPr>
          <p:spPr>
            <a:xfrm>
              <a:off x="433074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233" name="Group 3831"/>
            <p:cNvGrpSpPr/>
            <p:nvPr/>
          </p:nvGrpSpPr>
          <p:grpSpPr>
            <a:xfrm>
              <a:off x="7662970" y="9214534"/>
              <a:ext cx="291134" cy="735106"/>
              <a:chOff x="0" y="0"/>
              <a:chExt cx="590244" cy="1489964"/>
            </a:xfrm>
            <a:solidFill>
              <a:schemeClr val="accent1"/>
            </a:solidFill>
          </p:grpSpPr>
          <p:sp>
            <p:nvSpPr>
              <p:cNvPr id="276"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7"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4" name="Group 3834"/>
            <p:cNvGrpSpPr/>
            <p:nvPr/>
          </p:nvGrpSpPr>
          <p:grpSpPr>
            <a:xfrm>
              <a:off x="8042410" y="9214534"/>
              <a:ext cx="291134" cy="735106"/>
              <a:chOff x="0" y="0"/>
              <a:chExt cx="590244" cy="1489964"/>
            </a:xfrm>
            <a:solidFill>
              <a:schemeClr val="accent1"/>
            </a:solidFill>
          </p:grpSpPr>
          <p:sp>
            <p:nvSpPr>
              <p:cNvPr id="274"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5"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5" name="Group 3837"/>
            <p:cNvGrpSpPr/>
            <p:nvPr/>
          </p:nvGrpSpPr>
          <p:grpSpPr>
            <a:xfrm>
              <a:off x="8423284" y="9214534"/>
              <a:ext cx="291135" cy="735106"/>
              <a:chOff x="0" y="0"/>
              <a:chExt cx="590244" cy="1489964"/>
            </a:xfrm>
            <a:solidFill>
              <a:schemeClr val="accent1"/>
            </a:solidFill>
          </p:grpSpPr>
          <p:sp>
            <p:nvSpPr>
              <p:cNvPr id="272"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3"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6" name="Group 3840"/>
            <p:cNvGrpSpPr/>
            <p:nvPr/>
          </p:nvGrpSpPr>
          <p:grpSpPr>
            <a:xfrm>
              <a:off x="4624344" y="9214534"/>
              <a:ext cx="291134" cy="735106"/>
              <a:chOff x="0" y="0"/>
              <a:chExt cx="590244" cy="1489964"/>
            </a:xfrm>
            <a:solidFill>
              <a:schemeClr val="accent1"/>
            </a:solidFill>
          </p:grpSpPr>
          <p:sp>
            <p:nvSpPr>
              <p:cNvPr id="270"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1"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7" name="Group 3843"/>
            <p:cNvGrpSpPr/>
            <p:nvPr/>
          </p:nvGrpSpPr>
          <p:grpSpPr>
            <a:xfrm>
              <a:off x="5003783" y="9214534"/>
              <a:ext cx="291134" cy="735106"/>
              <a:chOff x="0" y="0"/>
              <a:chExt cx="590244" cy="1489964"/>
            </a:xfrm>
            <a:solidFill>
              <a:schemeClr val="accent1"/>
            </a:solidFill>
          </p:grpSpPr>
          <p:sp>
            <p:nvSpPr>
              <p:cNvPr id="268"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9"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8" name="Group 3846"/>
            <p:cNvGrpSpPr/>
            <p:nvPr/>
          </p:nvGrpSpPr>
          <p:grpSpPr>
            <a:xfrm>
              <a:off x="5384724" y="9214534"/>
              <a:ext cx="291134" cy="735106"/>
              <a:chOff x="0" y="0"/>
              <a:chExt cx="590244" cy="1489964"/>
            </a:xfrm>
            <a:solidFill>
              <a:schemeClr val="accent1"/>
            </a:solidFill>
          </p:grpSpPr>
          <p:sp>
            <p:nvSpPr>
              <p:cNvPr id="266"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7"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9" name="Group 3849"/>
            <p:cNvGrpSpPr/>
            <p:nvPr/>
          </p:nvGrpSpPr>
          <p:grpSpPr>
            <a:xfrm>
              <a:off x="5764097" y="9214534"/>
              <a:ext cx="291134" cy="735106"/>
              <a:chOff x="0" y="0"/>
              <a:chExt cx="590244" cy="1489964"/>
            </a:xfrm>
            <a:solidFill>
              <a:schemeClr val="accent1"/>
            </a:solidFill>
          </p:grpSpPr>
          <p:sp>
            <p:nvSpPr>
              <p:cNvPr id="264"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5"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0" name="Group 3852"/>
            <p:cNvGrpSpPr/>
            <p:nvPr/>
          </p:nvGrpSpPr>
          <p:grpSpPr>
            <a:xfrm>
              <a:off x="6144587" y="9214534"/>
              <a:ext cx="291134" cy="735106"/>
              <a:chOff x="0" y="0"/>
              <a:chExt cx="590244" cy="1489964"/>
            </a:xfrm>
            <a:solidFill>
              <a:schemeClr val="accent1"/>
            </a:solidFill>
          </p:grpSpPr>
          <p:sp>
            <p:nvSpPr>
              <p:cNvPr id="262"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3"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1" name="Group 3855"/>
            <p:cNvGrpSpPr/>
            <p:nvPr/>
          </p:nvGrpSpPr>
          <p:grpSpPr>
            <a:xfrm>
              <a:off x="6524027" y="9214534"/>
              <a:ext cx="291134" cy="735106"/>
              <a:chOff x="0" y="0"/>
              <a:chExt cx="590244" cy="1489964"/>
            </a:xfrm>
            <a:solidFill>
              <a:schemeClr val="accent1"/>
            </a:solidFill>
          </p:grpSpPr>
          <p:sp>
            <p:nvSpPr>
              <p:cNvPr id="260"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1"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2" name="Group 3858"/>
            <p:cNvGrpSpPr/>
            <p:nvPr/>
          </p:nvGrpSpPr>
          <p:grpSpPr>
            <a:xfrm>
              <a:off x="6904901" y="9214534"/>
              <a:ext cx="291134" cy="735106"/>
              <a:chOff x="0" y="0"/>
              <a:chExt cx="590244" cy="1489964"/>
            </a:xfrm>
            <a:solidFill>
              <a:schemeClr val="accent1"/>
            </a:solidFill>
          </p:grpSpPr>
          <p:sp>
            <p:nvSpPr>
              <p:cNvPr id="258"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9"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3" name="Group 3861"/>
            <p:cNvGrpSpPr/>
            <p:nvPr/>
          </p:nvGrpSpPr>
          <p:grpSpPr>
            <a:xfrm>
              <a:off x="7284340" y="9214534"/>
              <a:ext cx="291134" cy="735106"/>
              <a:chOff x="0" y="0"/>
              <a:chExt cx="590244" cy="1489964"/>
            </a:xfrm>
            <a:solidFill>
              <a:schemeClr val="accent1"/>
            </a:solidFill>
          </p:grpSpPr>
          <p:sp>
            <p:nvSpPr>
              <p:cNvPr id="256"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7"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4" name="Group 3864"/>
            <p:cNvGrpSpPr/>
            <p:nvPr/>
          </p:nvGrpSpPr>
          <p:grpSpPr>
            <a:xfrm>
              <a:off x="3102358" y="9214534"/>
              <a:ext cx="291134" cy="735106"/>
              <a:chOff x="0" y="0"/>
              <a:chExt cx="590244" cy="1489964"/>
            </a:xfrm>
            <a:solidFill>
              <a:schemeClr val="accent1"/>
            </a:solidFill>
          </p:grpSpPr>
          <p:sp>
            <p:nvSpPr>
              <p:cNvPr id="254"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5"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5" name="Group 3867"/>
            <p:cNvGrpSpPr/>
            <p:nvPr/>
          </p:nvGrpSpPr>
          <p:grpSpPr>
            <a:xfrm>
              <a:off x="3481798" y="9214534"/>
              <a:ext cx="291134" cy="735106"/>
              <a:chOff x="0" y="0"/>
              <a:chExt cx="590244" cy="1489964"/>
            </a:xfrm>
            <a:solidFill>
              <a:schemeClr val="accent1"/>
            </a:solidFill>
          </p:grpSpPr>
          <p:sp>
            <p:nvSpPr>
              <p:cNvPr id="252"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3"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6" name="Group 3870"/>
            <p:cNvGrpSpPr/>
            <p:nvPr/>
          </p:nvGrpSpPr>
          <p:grpSpPr>
            <a:xfrm>
              <a:off x="3862670" y="9214534"/>
              <a:ext cx="291135" cy="735106"/>
              <a:chOff x="0" y="0"/>
              <a:chExt cx="590244" cy="1489964"/>
            </a:xfrm>
            <a:solidFill>
              <a:schemeClr val="accent1"/>
            </a:solidFill>
          </p:grpSpPr>
          <p:sp>
            <p:nvSpPr>
              <p:cNvPr id="250"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1"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7" name="Group 3873"/>
            <p:cNvGrpSpPr/>
            <p:nvPr/>
          </p:nvGrpSpPr>
          <p:grpSpPr>
            <a:xfrm>
              <a:off x="4242111" y="9214534"/>
              <a:ext cx="291134" cy="735106"/>
              <a:chOff x="0" y="0"/>
              <a:chExt cx="590244" cy="1489964"/>
            </a:xfrm>
            <a:solidFill>
              <a:schemeClr val="accent1"/>
            </a:solidFill>
          </p:grpSpPr>
          <p:sp>
            <p:nvSpPr>
              <p:cNvPr id="248"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49"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grpSp>
        <p:nvGrpSpPr>
          <p:cNvPr id="288" name="Group 287"/>
          <p:cNvGrpSpPr/>
          <p:nvPr/>
        </p:nvGrpSpPr>
        <p:grpSpPr>
          <a:xfrm>
            <a:off x="9910913" y="10147855"/>
            <a:ext cx="10583198" cy="1031606"/>
            <a:chOff x="3026848" y="11359211"/>
            <a:chExt cx="7558530" cy="736774"/>
          </a:xfrm>
        </p:grpSpPr>
        <p:grpSp>
          <p:nvGrpSpPr>
            <p:cNvPr id="289" name="Group 288"/>
            <p:cNvGrpSpPr/>
            <p:nvPr/>
          </p:nvGrpSpPr>
          <p:grpSpPr>
            <a:xfrm>
              <a:off x="7587461" y="11359211"/>
              <a:ext cx="337921" cy="733532"/>
              <a:chOff x="6121233" y="3412078"/>
              <a:chExt cx="328647" cy="713215"/>
            </a:xfrm>
            <a:solidFill>
              <a:schemeClr val="bg1">
                <a:lumMod val="85000"/>
              </a:schemeClr>
            </a:solidFill>
          </p:grpSpPr>
          <p:sp>
            <p:nvSpPr>
              <p:cNvPr id="36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7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0" name="Group 289"/>
            <p:cNvGrpSpPr/>
            <p:nvPr/>
          </p:nvGrpSpPr>
          <p:grpSpPr>
            <a:xfrm>
              <a:off x="7966899" y="11359211"/>
              <a:ext cx="337922" cy="733532"/>
              <a:chOff x="6490258" y="3412078"/>
              <a:chExt cx="328648" cy="713215"/>
            </a:xfrm>
            <a:solidFill>
              <a:schemeClr val="bg1">
                <a:lumMod val="85000"/>
              </a:schemeClr>
            </a:solidFill>
          </p:grpSpPr>
          <p:sp>
            <p:nvSpPr>
              <p:cNvPr id="367"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8"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1" name="Group 290"/>
            <p:cNvGrpSpPr/>
            <p:nvPr/>
          </p:nvGrpSpPr>
          <p:grpSpPr>
            <a:xfrm>
              <a:off x="8347775" y="11359211"/>
              <a:ext cx="337921" cy="733532"/>
              <a:chOff x="6860681" y="3412078"/>
              <a:chExt cx="328647" cy="713215"/>
            </a:xfrm>
            <a:solidFill>
              <a:schemeClr val="bg1">
                <a:lumMod val="85000"/>
              </a:schemeClr>
            </a:solidFill>
          </p:grpSpPr>
          <p:sp>
            <p:nvSpPr>
              <p:cNvPr id="365"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6"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2" name="Group 291"/>
            <p:cNvGrpSpPr/>
            <p:nvPr/>
          </p:nvGrpSpPr>
          <p:grpSpPr>
            <a:xfrm>
              <a:off x="8727212" y="11359211"/>
              <a:ext cx="337921" cy="733532"/>
              <a:chOff x="7229705" y="3412078"/>
              <a:chExt cx="328647" cy="713215"/>
            </a:xfrm>
            <a:solidFill>
              <a:schemeClr val="bg1">
                <a:lumMod val="85000"/>
              </a:schemeClr>
            </a:solidFill>
          </p:grpSpPr>
          <p:sp>
            <p:nvSpPr>
              <p:cNvPr id="363"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4"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3" name="Group 292"/>
            <p:cNvGrpSpPr/>
            <p:nvPr/>
          </p:nvGrpSpPr>
          <p:grpSpPr>
            <a:xfrm>
              <a:off x="9107705" y="11359211"/>
              <a:ext cx="337922" cy="733532"/>
              <a:chOff x="7599755" y="3412078"/>
              <a:chExt cx="328648" cy="713215"/>
            </a:xfrm>
            <a:solidFill>
              <a:schemeClr val="bg1">
                <a:lumMod val="85000"/>
              </a:schemeClr>
            </a:solidFill>
          </p:grpSpPr>
          <p:sp>
            <p:nvSpPr>
              <p:cNvPr id="361"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2"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4" name="Group 293"/>
            <p:cNvGrpSpPr/>
            <p:nvPr/>
          </p:nvGrpSpPr>
          <p:grpSpPr>
            <a:xfrm>
              <a:off x="9487144" y="11359211"/>
              <a:ext cx="337922" cy="733532"/>
              <a:chOff x="7968781" y="3412078"/>
              <a:chExt cx="328648" cy="713215"/>
            </a:xfrm>
            <a:solidFill>
              <a:schemeClr val="bg1">
                <a:lumMod val="85000"/>
              </a:schemeClr>
            </a:solidFill>
          </p:grpSpPr>
          <p:sp>
            <p:nvSpPr>
              <p:cNvPr id="35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5" name="Group 294"/>
            <p:cNvGrpSpPr/>
            <p:nvPr/>
          </p:nvGrpSpPr>
          <p:grpSpPr>
            <a:xfrm>
              <a:off x="9868018" y="11359211"/>
              <a:ext cx="337922" cy="733532"/>
              <a:chOff x="8339202" y="3412078"/>
              <a:chExt cx="328648" cy="713215"/>
            </a:xfrm>
            <a:solidFill>
              <a:schemeClr val="bg1">
                <a:lumMod val="85000"/>
              </a:schemeClr>
            </a:solidFill>
          </p:grpSpPr>
          <p:sp>
            <p:nvSpPr>
              <p:cNvPr id="357"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8"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6" name="Group 295"/>
            <p:cNvGrpSpPr/>
            <p:nvPr/>
          </p:nvGrpSpPr>
          <p:grpSpPr>
            <a:xfrm>
              <a:off x="10247457" y="11359211"/>
              <a:ext cx="337921" cy="733532"/>
              <a:chOff x="8708228" y="3412078"/>
              <a:chExt cx="328647" cy="713215"/>
            </a:xfrm>
            <a:solidFill>
              <a:schemeClr val="bg1">
                <a:lumMod val="85000"/>
              </a:schemeClr>
            </a:solidFill>
          </p:grpSpPr>
          <p:sp>
            <p:nvSpPr>
              <p:cNvPr id="355"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6"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297" name="Shape 3804"/>
            <p:cNvSpPr/>
            <p:nvPr/>
          </p:nvSpPr>
          <p:spPr>
            <a:xfrm>
              <a:off x="4660954"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98" name="Shape 3805"/>
            <p:cNvSpPr/>
            <p:nvPr/>
          </p:nvSpPr>
          <p:spPr>
            <a:xfrm>
              <a:off x="4548834"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99" name="Shape 3806"/>
            <p:cNvSpPr/>
            <p:nvPr/>
          </p:nvSpPr>
          <p:spPr>
            <a:xfrm>
              <a:off x="5040393"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0" name="Shape 3807"/>
            <p:cNvSpPr/>
            <p:nvPr/>
          </p:nvSpPr>
          <p:spPr>
            <a:xfrm>
              <a:off x="4928273"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1" name="Shape 3808"/>
            <p:cNvSpPr/>
            <p:nvPr/>
          </p:nvSpPr>
          <p:spPr>
            <a:xfrm>
              <a:off x="542126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2" name="Shape 3809"/>
            <p:cNvSpPr/>
            <p:nvPr/>
          </p:nvSpPr>
          <p:spPr>
            <a:xfrm>
              <a:off x="530914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3" name="Shape 3810"/>
            <p:cNvSpPr/>
            <p:nvPr/>
          </p:nvSpPr>
          <p:spPr>
            <a:xfrm>
              <a:off x="580070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4" name="Shape 3811"/>
            <p:cNvSpPr/>
            <p:nvPr/>
          </p:nvSpPr>
          <p:spPr>
            <a:xfrm>
              <a:off x="568858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5" name="Shape 3812"/>
            <p:cNvSpPr/>
            <p:nvPr/>
          </p:nvSpPr>
          <p:spPr>
            <a:xfrm>
              <a:off x="618119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6" name="Shape 3813"/>
            <p:cNvSpPr/>
            <p:nvPr/>
          </p:nvSpPr>
          <p:spPr>
            <a:xfrm>
              <a:off x="6069076"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7" name="Shape 3814"/>
            <p:cNvSpPr/>
            <p:nvPr/>
          </p:nvSpPr>
          <p:spPr>
            <a:xfrm>
              <a:off x="6560636"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8" name="Shape 3815"/>
            <p:cNvSpPr/>
            <p:nvPr/>
          </p:nvSpPr>
          <p:spPr>
            <a:xfrm>
              <a:off x="644851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9" name="Shape 3816"/>
            <p:cNvSpPr/>
            <p:nvPr/>
          </p:nvSpPr>
          <p:spPr>
            <a:xfrm>
              <a:off x="694151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0" name="Shape 3817"/>
            <p:cNvSpPr/>
            <p:nvPr/>
          </p:nvSpPr>
          <p:spPr>
            <a:xfrm>
              <a:off x="6829390"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11" name="Group 310"/>
            <p:cNvGrpSpPr/>
            <p:nvPr/>
          </p:nvGrpSpPr>
          <p:grpSpPr>
            <a:xfrm>
              <a:off x="7208829" y="11359211"/>
              <a:ext cx="337921" cy="733532"/>
              <a:chOff x="5752993" y="3412078"/>
              <a:chExt cx="328647" cy="713215"/>
            </a:xfrm>
            <a:solidFill>
              <a:schemeClr val="bg1">
                <a:lumMod val="85000"/>
              </a:schemeClr>
            </a:solidFill>
          </p:grpSpPr>
          <p:sp>
            <p:nvSpPr>
              <p:cNvPr id="353"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4"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312" name="Shape 3820"/>
            <p:cNvSpPr/>
            <p:nvPr/>
          </p:nvSpPr>
          <p:spPr>
            <a:xfrm>
              <a:off x="3138968"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3" name="Shape 3821"/>
            <p:cNvSpPr/>
            <p:nvPr/>
          </p:nvSpPr>
          <p:spPr>
            <a:xfrm>
              <a:off x="3026848"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4" name="Shape 3822"/>
            <p:cNvSpPr/>
            <p:nvPr/>
          </p:nvSpPr>
          <p:spPr>
            <a:xfrm>
              <a:off x="3518407"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5" name="Shape 3823"/>
            <p:cNvSpPr/>
            <p:nvPr/>
          </p:nvSpPr>
          <p:spPr>
            <a:xfrm>
              <a:off x="340628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6" name="Shape 3824"/>
            <p:cNvSpPr/>
            <p:nvPr/>
          </p:nvSpPr>
          <p:spPr>
            <a:xfrm>
              <a:off x="3899282"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7" name="Shape 3825"/>
            <p:cNvSpPr/>
            <p:nvPr/>
          </p:nvSpPr>
          <p:spPr>
            <a:xfrm>
              <a:off x="3787161"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8" name="Shape 3826"/>
            <p:cNvSpPr/>
            <p:nvPr/>
          </p:nvSpPr>
          <p:spPr>
            <a:xfrm>
              <a:off x="427866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9" name="Shape 3827"/>
            <p:cNvSpPr/>
            <p:nvPr/>
          </p:nvSpPr>
          <p:spPr>
            <a:xfrm>
              <a:off x="4166601"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20" name="Group 3876"/>
            <p:cNvGrpSpPr/>
            <p:nvPr/>
          </p:nvGrpSpPr>
          <p:grpSpPr>
            <a:xfrm>
              <a:off x="4549899" y="11362454"/>
              <a:ext cx="337921" cy="733531"/>
              <a:chOff x="0" y="0"/>
              <a:chExt cx="685101" cy="1486772"/>
            </a:xfrm>
            <a:solidFill>
              <a:schemeClr val="accent2"/>
            </a:solidFill>
          </p:grpSpPr>
          <p:sp>
            <p:nvSpPr>
              <p:cNvPr id="351"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2"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1" name="Group 3879"/>
            <p:cNvGrpSpPr/>
            <p:nvPr/>
          </p:nvGrpSpPr>
          <p:grpSpPr>
            <a:xfrm>
              <a:off x="4929338" y="11362454"/>
              <a:ext cx="337921" cy="733531"/>
              <a:chOff x="0" y="0"/>
              <a:chExt cx="685101" cy="1486772"/>
            </a:xfrm>
            <a:solidFill>
              <a:schemeClr val="accent2"/>
            </a:solidFill>
          </p:grpSpPr>
          <p:sp>
            <p:nvSpPr>
              <p:cNvPr id="349"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0"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2" name="Group 3882"/>
            <p:cNvGrpSpPr/>
            <p:nvPr/>
          </p:nvGrpSpPr>
          <p:grpSpPr>
            <a:xfrm>
              <a:off x="5310211" y="11362454"/>
              <a:ext cx="337922" cy="733531"/>
              <a:chOff x="0" y="0"/>
              <a:chExt cx="685101" cy="1486772"/>
            </a:xfrm>
            <a:solidFill>
              <a:schemeClr val="accent2"/>
            </a:solidFill>
          </p:grpSpPr>
          <p:sp>
            <p:nvSpPr>
              <p:cNvPr id="347"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8"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3" name="Group 3885"/>
            <p:cNvGrpSpPr/>
            <p:nvPr/>
          </p:nvGrpSpPr>
          <p:grpSpPr>
            <a:xfrm>
              <a:off x="5689650" y="11362454"/>
              <a:ext cx="337921" cy="733531"/>
              <a:chOff x="0" y="0"/>
              <a:chExt cx="685101" cy="1486772"/>
            </a:xfrm>
            <a:solidFill>
              <a:schemeClr val="accent2"/>
            </a:solidFill>
          </p:grpSpPr>
          <p:sp>
            <p:nvSpPr>
              <p:cNvPr id="345"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6"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4" name="Group 3888"/>
            <p:cNvGrpSpPr/>
            <p:nvPr/>
          </p:nvGrpSpPr>
          <p:grpSpPr>
            <a:xfrm>
              <a:off x="6070141" y="11362454"/>
              <a:ext cx="337922" cy="733531"/>
              <a:chOff x="0" y="0"/>
              <a:chExt cx="685101" cy="1486772"/>
            </a:xfrm>
            <a:solidFill>
              <a:schemeClr val="accent2"/>
            </a:solidFill>
          </p:grpSpPr>
          <p:sp>
            <p:nvSpPr>
              <p:cNvPr id="343"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4"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5" name="Group 3891"/>
            <p:cNvGrpSpPr/>
            <p:nvPr/>
          </p:nvGrpSpPr>
          <p:grpSpPr>
            <a:xfrm>
              <a:off x="6449580" y="11362454"/>
              <a:ext cx="337921" cy="733531"/>
              <a:chOff x="0" y="0"/>
              <a:chExt cx="685101" cy="1486772"/>
            </a:xfrm>
            <a:solidFill>
              <a:schemeClr val="accent2"/>
            </a:solidFill>
          </p:grpSpPr>
          <p:sp>
            <p:nvSpPr>
              <p:cNvPr id="341"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2"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6" name="Group 3894"/>
            <p:cNvGrpSpPr/>
            <p:nvPr/>
          </p:nvGrpSpPr>
          <p:grpSpPr>
            <a:xfrm>
              <a:off x="6830455" y="11362454"/>
              <a:ext cx="337922" cy="733531"/>
              <a:chOff x="0" y="0"/>
              <a:chExt cx="685101" cy="1486772"/>
            </a:xfrm>
            <a:solidFill>
              <a:schemeClr val="accent2"/>
            </a:solidFill>
          </p:grpSpPr>
          <p:sp>
            <p:nvSpPr>
              <p:cNvPr id="339"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0"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7" name="Group 3897"/>
            <p:cNvGrpSpPr/>
            <p:nvPr/>
          </p:nvGrpSpPr>
          <p:grpSpPr>
            <a:xfrm>
              <a:off x="3027912" y="11362454"/>
              <a:ext cx="337922" cy="733531"/>
              <a:chOff x="0" y="0"/>
              <a:chExt cx="685101" cy="1486772"/>
            </a:xfrm>
            <a:solidFill>
              <a:schemeClr val="accent2"/>
            </a:solidFill>
          </p:grpSpPr>
          <p:sp>
            <p:nvSpPr>
              <p:cNvPr id="337"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8"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8" name="Group 3900"/>
            <p:cNvGrpSpPr/>
            <p:nvPr/>
          </p:nvGrpSpPr>
          <p:grpSpPr>
            <a:xfrm>
              <a:off x="3407352" y="11362454"/>
              <a:ext cx="337921" cy="733531"/>
              <a:chOff x="0" y="0"/>
              <a:chExt cx="685101" cy="1486772"/>
            </a:xfrm>
            <a:solidFill>
              <a:schemeClr val="accent2"/>
            </a:solidFill>
          </p:grpSpPr>
          <p:sp>
            <p:nvSpPr>
              <p:cNvPr id="335"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6"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9" name="Group 3903"/>
            <p:cNvGrpSpPr/>
            <p:nvPr/>
          </p:nvGrpSpPr>
          <p:grpSpPr>
            <a:xfrm>
              <a:off x="3788226" y="11362454"/>
              <a:ext cx="337922" cy="733531"/>
              <a:chOff x="0" y="0"/>
              <a:chExt cx="685101" cy="1486772"/>
            </a:xfrm>
            <a:solidFill>
              <a:schemeClr val="accent2"/>
            </a:solidFill>
          </p:grpSpPr>
          <p:sp>
            <p:nvSpPr>
              <p:cNvPr id="333"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4"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30" name="Group 3906"/>
            <p:cNvGrpSpPr/>
            <p:nvPr/>
          </p:nvGrpSpPr>
          <p:grpSpPr>
            <a:xfrm>
              <a:off x="4167666" y="11362454"/>
              <a:ext cx="337922" cy="733531"/>
              <a:chOff x="0" y="0"/>
              <a:chExt cx="685101" cy="1486772"/>
            </a:xfrm>
            <a:solidFill>
              <a:schemeClr val="accent2"/>
            </a:solidFill>
          </p:grpSpPr>
          <p:sp>
            <p:nvSpPr>
              <p:cNvPr id="331"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2"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sp>
        <p:nvSpPr>
          <p:cNvPr id="182" name="TextBox 181"/>
          <p:cNvSpPr txBox="1"/>
          <p:nvPr/>
        </p:nvSpPr>
        <p:spPr>
          <a:xfrm>
            <a:off x="20697311" y="8702869"/>
            <a:ext cx="2007701" cy="1015663"/>
          </a:xfrm>
          <a:prstGeom prst="rect">
            <a:avLst/>
          </a:prstGeom>
          <a:noFill/>
        </p:spPr>
        <p:txBody>
          <a:bodyPr wrap="square" rtlCol="0">
            <a:spAutoFit/>
          </a:bodyPr>
          <a:lstStyle/>
          <a:p>
            <a:r>
              <a:rPr lang="id-ID" sz="6000" b="1" dirty="0" smtClean="0">
                <a:latin typeface="Lato Light"/>
                <a:cs typeface="Lato Light"/>
              </a:rPr>
              <a:t>80%</a:t>
            </a:r>
            <a:endParaRPr lang="id-ID" sz="6000" b="1" dirty="0">
              <a:latin typeface="Lato Light"/>
              <a:cs typeface="Lato Light"/>
            </a:endParaRPr>
          </a:p>
        </p:txBody>
      </p:sp>
      <p:sp>
        <p:nvSpPr>
          <p:cNvPr id="183" name="TextBox 182"/>
          <p:cNvSpPr txBox="1"/>
          <p:nvPr/>
        </p:nvSpPr>
        <p:spPr>
          <a:xfrm>
            <a:off x="20697311" y="10097055"/>
            <a:ext cx="2007701" cy="1015663"/>
          </a:xfrm>
          <a:prstGeom prst="rect">
            <a:avLst/>
          </a:prstGeom>
          <a:noFill/>
        </p:spPr>
        <p:txBody>
          <a:bodyPr wrap="square" rtlCol="0">
            <a:spAutoFit/>
          </a:bodyPr>
          <a:lstStyle/>
          <a:p>
            <a:r>
              <a:rPr lang="id-ID" sz="6000" b="1" dirty="0" smtClean="0">
                <a:latin typeface="Lato Light"/>
                <a:cs typeface="Lato Light"/>
              </a:rPr>
              <a:t>50%</a:t>
            </a:r>
            <a:endParaRPr lang="id-ID" sz="6000" b="1" dirty="0">
              <a:latin typeface="Lato Light"/>
              <a:cs typeface="Lato Light"/>
            </a:endParaRPr>
          </a:p>
        </p:txBody>
      </p:sp>
    </p:spTree>
    <p:extLst>
      <p:ext uri="{BB962C8B-B14F-4D97-AF65-F5344CB8AC3E}">
        <p14:creationId xmlns:p14="http://schemas.microsoft.com/office/powerpoint/2010/main" val="16135619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2171710151"/>
              </p:ext>
            </p:extLst>
          </p:nvPr>
        </p:nvGraphicFramePr>
        <p:xfrm>
          <a:off x="9804400" y="3300722"/>
          <a:ext cx="13128625" cy="8267752"/>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20" name="Rectangle 1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TextBox 2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3" name="TextBox 22"/>
          <p:cNvSpPr txBox="1"/>
          <p:nvPr/>
        </p:nvSpPr>
        <p:spPr>
          <a:xfrm>
            <a:off x="2094261" y="36579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24" name="Rectangle 23"/>
          <p:cNvSpPr/>
          <p:nvPr/>
        </p:nvSpPr>
        <p:spPr>
          <a:xfrm>
            <a:off x="2082826" y="30641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29" name="Freeform 179"/>
          <p:cNvSpPr>
            <a:spLocks noChangeArrowheads="1"/>
          </p:cNvSpPr>
          <p:nvPr/>
        </p:nvSpPr>
        <p:spPr bwMode="auto">
          <a:xfrm>
            <a:off x="1444625" y="3182988"/>
            <a:ext cx="616161" cy="572697"/>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34" name="TextBox 33"/>
          <p:cNvSpPr txBox="1"/>
          <p:nvPr/>
        </p:nvSpPr>
        <p:spPr>
          <a:xfrm>
            <a:off x="2094261" y="65027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35" name="Rectangle 34"/>
          <p:cNvSpPr/>
          <p:nvPr/>
        </p:nvSpPr>
        <p:spPr>
          <a:xfrm>
            <a:off x="2082826" y="59089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37" name="TextBox 36"/>
          <p:cNvSpPr txBox="1"/>
          <p:nvPr/>
        </p:nvSpPr>
        <p:spPr>
          <a:xfrm>
            <a:off x="2094261" y="9423715"/>
            <a:ext cx="6719539" cy="1908172"/>
          </a:xfrm>
          <a:prstGeom prst="rect">
            <a:avLst/>
          </a:prstGeom>
          <a:noFill/>
        </p:spPr>
        <p:txBody>
          <a:bodyPr wrap="square" lIns="243797" tIns="121899" rIns="243797" bIns="121899" rtlCol="0">
            <a:spAutoFit/>
          </a:bodyPr>
          <a:lstStyle/>
          <a:p>
            <a:r>
              <a:rPr lang="en-US" sz="2700" dirty="0">
                <a:ea typeface="Lato Light" charset="0"/>
                <a:cs typeface="Lato Light"/>
              </a:rPr>
              <a:t>A company is an association or collection of individuals, whether natural persons, legal persons, or a mixture of both. Company members share a common purpose </a:t>
            </a:r>
            <a:r>
              <a:rPr lang="en-US" sz="2700" dirty="0" smtClean="0">
                <a:ea typeface="Lato Light" charset="0"/>
                <a:cs typeface="Lato Light"/>
              </a:rPr>
              <a:t>and</a:t>
            </a:r>
            <a:endParaRPr lang="en-US" sz="2700" dirty="0">
              <a:ea typeface="Lato Light" charset="0"/>
              <a:cs typeface="Lato Light"/>
            </a:endParaRPr>
          </a:p>
        </p:txBody>
      </p:sp>
      <p:sp>
        <p:nvSpPr>
          <p:cNvPr id="38" name="Rectangle 37"/>
          <p:cNvSpPr/>
          <p:nvPr/>
        </p:nvSpPr>
        <p:spPr>
          <a:xfrm>
            <a:off x="2082826" y="8829934"/>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40" name="Freeform 182"/>
          <p:cNvSpPr>
            <a:spLocks noChangeArrowheads="1"/>
          </p:cNvSpPr>
          <p:nvPr/>
        </p:nvSpPr>
        <p:spPr bwMode="auto">
          <a:xfrm>
            <a:off x="1478100" y="6056794"/>
            <a:ext cx="616161" cy="61616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41" name="Freeform 177"/>
          <p:cNvSpPr>
            <a:spLocks noChangeArrowheads="1"/>
          </p:cNvSpPr>
          <p:nvPr/>
        </p:nvSpPr>
        <p:spPr bwMode="auto">
          <a:xfrm>
            <a:off x="1522492" y="8996786"/>
            <a:ext cx="571769" cy="571769"/>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184979557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4166695866"/>
              </p:ext>
            </p:extLst>
          </p:nvPr>
        </p:nvGraphicFramePr>
        <p:xfrm>
          <a:off x="1444624" y="3306335"/>
          <a:ext cx="9590583" cy="7321206"/>
        </p:xfrm>
        <a:graphic>
          <a:graphicData uri="http://schemas.openxmlformats.org/drawingml/2006/chart">
            <c:chart xmlns:c="http://schemas.openxmlformats.org/drawingml/2006/chart" xmlns:r="http://schemas.openxmlformats.org/officeDocument/2006/relationships" r:id="rId2"/>
          </a:graphicData>
        </a:graphic>
      </p:graphicFrame>
      <p:sp>
        <p:nvSpPr>
          <p:cNvPr id="48" name="TextBox 47"/>
          <p:cNvSpPr txBox="1"/>
          <p:nvPr/>
        </p:nvSpPr>
        <p:spPr>
          <a:xfrm>
            <a:off x="10343695"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49" name="Rectangle 4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TextBox 49"/>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graphicFrame>
        <p:nvGraphicFramePr>
          <p:cNvPr id="16" name="Chart 15"/>
          <p:cNvGraphicFramePr/>
          <p:nvPr>
            <p:extLst>
              <p:ext uri="{D42A27DB-BD31-4B8C-83A1-F6EECF244321}">
                <p14:modId xmlns:p14="http://schemas.microsoft.com/office/powerpoint/2010/main" val="3459729577"/>
              </p:ext>
            </p:extLst>
          </p:nvPr>
        </p:nvGraphicFramePr>
        <p:xfrm>
          <a:off x="12190413" y="3306335"/>
          <a:ext cx="9590583" cy="7321206"/>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1721710" y="10721051"/>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Tree>
    <p:extLst>
      <p:ext uri="{BB962C8B-B14F-4D97-AF65-F5344CB8AC3E}">
        <p14:creationId xmlns:p14="http://schemas.microsoft.com/office/powerpoint/2010/main" val="284863590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709110142"/>
              </p:ext>
            </p:extLst>
          </p:nvPr>
        </p:nvGraphicFramePr>
        <p:xfrm>
          <a:off x="1113320" y="3250724"/>
          <a:ext cx="8567182" cy="8290304"/>
        </p:xfrm>
        <a:graphic>
          <a:graphicData uri="http://schemas.openxmlformats.org/drawingml/2006/chart">
            <c:chart xmlns:c="http://schemas.openxmlformats.org/drawingml/2006/chart" xmlns:r="http://schemas.openxmlformats.org/officeDocument/2006/relationships" r:id="rId2"/>
          </a:graphicData>
        </a:graphic>
      </p:graphicFrame>
      <p:sp>
        <p:nvSpPr>
          <p:cNvPr id="192" name="TextBox 191"/>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193" name="Rectangle 19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4" name="TextBox 19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96" name="Title 20"/>
          <p:cNvSpPr txBox="1">
            <a:spLocks/>
          </p:cNvSpPr>
          <p:nvPr/>
        </p:nvSpPr>
        <p:spPr>
          <a:xfrm>
            <a:off x="10324589" y="2971319"/>
            <a:ext cx="12608436" cy="4792081"/>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4000" dirty="0" smtClean="0">
                <a:solidFill>
                  <a:schemeClr val="tx1"/>
                </a:solidFill>
                <a:latin typeface="Lato Light"/>
                <a:cs typeface="Lato Light"/>
              </a:rPr>
              <a:t>Analysis of the Research</a:t>
            </a:r>
          </a:p>
          <a:p>
            <a:pPr algn="l">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endParaRPr lang="en-US" sz="2800" dirty="0">
              <a:solidFill>
                <a:schemeClr val="tx1"/>
              </a:solidFill>
              <a:latin typeface="Lato Light"/>
              <a:cs typeface="Lato Light"/>
            </a:endParaRPr>
          </a:p>
        </p:txBody>
      </p:sp>
      <p:grpSp>
        <p:nvGrpSpPr>
          <p:cNvPr id="197" name="Group 196"/>
          <p:cNvGrpSpPr/>
          <p:nvPr/>
        </p:nvGrpSpPr>
        <p:grpSpPr>
          <a:xfrm>
            <a:off x="10343693" y="8741835"/>
            <a:ext cx="10517691" cy="1033810"/>
            <a:chOff x="3101293" y="9211292"/>
            <a:chExt cx="7511744" cy="738348"/>
          </a:xfrm>
        </p:grpSpPr>
        <p:sp>
          <p:nvSpPr>
            <p:cNvPr id="198" name="Shape 3747"/>
            <p:cNvSpPr/>
            <p:nvPr/>
          </p:nvSpPr>
          <p:spPr>
            <a:xfrm>
              <a:off x="76619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199" name="Shape 3748"/>
            <p:cNvSpPr/>
            <p:nvPr/>
          </p:nvSpPr>
          <p:spPr>
            <a:xfrm>
              <a:off x="77516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0" name="Shape 3749"/>
            <p:cNvSpPr/>
            <p:nvPr/>
          </p:nvSpPr>
          <p:spPr>
            <a:xfrm>
              <a:off x="80413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1" name="Shape 3750"/>
            <p:cNvSpPr/>
            <p:nvPr/>
          </p:nvSpPr>
          <p:spPr>
            <a:xfrm>
              <a:off x="813104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2" name="Shape 3751"/>
            <p:cNvSpPr/>
            <p:nvPr/>
          </p:nvSpPr>
          <p:spPr>
            <a:xfrm>
              <a:off x="8422220"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03" name="Shape 3752"/>
            <p:cNvSpPr/>
            <p:nvPr/>
          </p:nvSpPr>
          <p:spPr>
            <a:xfrm>
              <a:off x="8511921"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204" name="Group 203"/>
            <p:cNvGrpSpPr/>
            <p:nvPr/>
          </p:nvGrpSpPr>
          <p:grpSpPr>
            <a:xfrm>
              <a:off x="8801659" y="9211292"/>
              <a:ext cx="291134" cy="735106"/>
              <a:chOff x="7252702" y="2337375"/>
              <a:chExt cx="283144" cy="714746"/>
            </a:xfrm>
            <a:solidFill>
              <a:schemeClr val="bg1">
                <a:lumMod val="85000"/>
              </a:schemeClr>
            </a:solidFill>
          </p:grpSpPr>
          <p:sp>
            <p:nvSpPr>
              <p:cNvPr id="286"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7"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5" name="Group 204"/>
            <p:cNvGrpSpPr/>
            <p:nvPr/>
          </p:nvGrpSpPr>
          <p:grpSpPr>
            <a:xfrm>
              <a:off x="9182150" y="9211292"/>
              <a:ext cx="291134" cy="735106"/>
              <a:chOff x="7622750" y="2337375"/>
              <a:chExt cx="283144" cy="714746"/>
            </a:xfrm>
            <a:solidFill>
              <a:schemeClr val="bg1">
                <a:lumMod val="85000"/>
              </a:schemeClr>
            </a:solidFill>
          </p:grpSpPr>
          <p:sp>
            <p:nvSpPr>
              <p:cNvPr id="284"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5"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6" name="Group 205"/>
            <p:cNvGrpSpPr/>
            <p:nvPr/>
          </p:nvGrpSpPr>
          <p:grpSpPr>
            <a:xfrm>
              <a:off x="9561589" y="9211292"/>
              <a:ext cx="291134" cy="735106"/>
              <a:chOff x="7991776" y="2337375"/>
              <a:chExt cx="283144" cy="714746"/>
            </a:xfrm>
            <a:solidFill>
              <a:schemeClr val="bg1">
                <a:lumMod val="85000"/>
              </a:schemeClr>
            </a:solidFill>
          </p:grpSpPr>
          <p:sp>
            <p:nvSpPr>
              <p:cNvPr id="282"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3"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7" name="Group 206"/>
            <p:cNvGrpSpPr/>
            <p:nvPr/>
          </p:nvGrpSpPr>
          <p:grpSpPr>
            <a:xfrm>
              <a:off x="9942464" y="9211292"/>
              <a:ext cx="291134" cy="735106"/>
              <a:chOff x="8362198" y="2337375"/>
              <a:chExt cx="283144" cy="714746"/>
            </a:xfrm>
            <a:solidFill>
              <a:schemeClr val="bg1">
                <a:lumMod val="85000"/>
              </a:schemeClr>
            </a:solidFill>
          </p:grpSpPr>
          <p:sp>
            <p:nvSpPr>
              <p:cNvPr id="28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8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08" name="Group 207"/>
            <p:cNvGrpSpPr/>
            <p:nvPr/>
          </p:nvGrpSpPr>
          <p:grpSpPr>
            <a:xfrm>
              <a:off x="10321903" y="9211292"/>
              <a:ext cx="291134" cy="735106"/>
              <a:chOff x="8731224" y="2337375"/>
              <a:chExt cx="283144" cy="714746"/>
            </a:xfrm>
            <a:solidFill>
              <a:schemeClr val="bg1">
                <a:lumMod val="85000"/>
              </a:schemeClr>
            </a:solidFill>
          </p:grpSpPr>
          <p:sp>
            <p:nvSpPr>
              <p:cNvPr id="278"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9"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209" name="Shape 3763"/>
            <p:cNvSpPr/>
            <p:nvPr/>
          </p:nvSpPr>
          <p:spPr>
            <a:xfrm>
              <a:off x="462327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0" name="Shape 3764"/>
            <p:cNvSpPr/>
            <p:nvPr/>
          </p:nvSpPr>
          <p:spPr>
            <a:xfrm>
              <a:off x="4712980"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1" name="Shape 3765"/>
            <p:cNvSpPr/>
            <p:nvPr/>
          </p:nvSpPr>
          <p:spPr>
            <a:xfrm>
              <a:off x="5002718"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2" name="Shape 3766"/>
            <p:cNvSpPr/>
            <p:nvPr/>
          </p:nvSpPr>
          <p:spPr>
            <a:xfrm>
              <a:off x="5092419"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3" name="Shape 3767"/>
            <p:cNvSpPr/>
            <p:nvPr/>
          </p:nvSpPr>
          <p:spPr>
            <a:xfrm>
              <a:off x="538365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4" name="Shape 3768"/>
            <p:cNvSpPr/>
            <p:nvPr/>
          </p:nvSpPr>
          <p:spPr>
            <a:xfrm>
              <a:off x="547329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5" name="Shape 3769"/>
            <p:cNvSpPr/>
            <p:nvPr/>
          </p:nvSpPr>
          <p:spPr>
            <a:xfrm>
              <a:off x="5763031"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6" name="Shape 3770"/>
            <p:cNvSpPr/>
            <p:nvPr/>
          </p:nvSpPr>
          <p:spPr>
            <a:xfrm>
              <a:off x="585273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7" name="Shape 3771"/>
            <p:cNvSpPr/>
            <p:nvPr/>
          </p:nvSpPr>
          <p:spPr>
            <a:xfrm>
              <a:off x="614352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8" name="Shape 3772"/>
            <p:cNvSpPr/>
            <p:nvPr/>
          </p:nvSpPr>
          <p:spPr>
            <a:xfrm>
              <a:off x="623322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19" name="Shape 3773"/>
            <p:cNvSpPr/>
            <p:nvPr/>
          </p:nvSpPr>
          <p:spPr>
            <a:xfrm>
              <a:off x="652296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0" name="Shape 3774"/>
            <p:cNvSpPr/>
            <p:nvPr/>
          </p:nvSpPr>
          <p:spPr>
            <a:xfrm>
              <a:off x="661266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1" name="Shape 3775"/>
            <p:cNvSpPr/>
            <p:nvPr/>
          </p:nvSpPr>
          <p:spPr>
            <a:xfrm>
              <a:off x="6903835"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2" name="Shape 3776"/>
            <p:cNvSpPr/>
            <p:nvPr/>
          </p:nvSpPr>
          <p:spPr>
            <a:xfrm>
              <a:off x="699353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3" name="Shape 3777"/>
            <p:cNvSpPr/>
            <p:nvPr/>
          </p:nvSpPr>
          <p:spPr>
            <a:xfrm>
              <a:off x="7283274"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4" name="Shape 3778"/>
            <p:cNvSpPr/>
            <p:nvPr/>
          </p:nvSpPr>
          <p:spPr>
            <a:xfrm>
              <a:off x="7372975"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5" name="Shape 3779"/>
            <p:cNvSpPr/>
            <p:nvPr/>
          </p:nvSpPr>
          <p:spPr>
            <a:xfrm>
              <a:off x="3101293"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6" name="Shape 3780"/>
            <p:cNvSpPr/>
            <p:nvPr/>
          </p:nvSpPr>
          <p:spPr>
            <a:xfrm>
              <a:off x="3190994"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7" name="Shape 3781"/>
            <p:cNvSpPr/>
            <p:nvPr/>
          </p:nvSpPr>
          <p:spPr>
            <a:xfrm>
              <a:off x="348073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8" name="Shape 3782"/>
            <p:cNvSpPr/>
            <p:nvPr/>
          </p:nvSpPr>
          <p:spPr>
            <a:xfrm>
              <a:off x="3570433"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29" name="Shape 3783"/>
            <p:cNvSpPr/>
            <p:nvPr/>
          </p:nvSpPr>
          <p:spPr>
            <a:xfrm>
              <a:off x="38616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0" name="Shape 3784"/>
            <p:cNvSpPr/>
            <p:nvPr/>
          </p:nvSpPr>
          <p:spPr>
            <a:xfrm>
              <a:off x="39513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1" name="Shape 3785"/>
            <p:cNvSpPr/>
            <p:nvPr/>
          </p:nvSpPr>
          <p:spPr>
            <a:xfrm>
              <a:off x="42410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32" name="Shape 3786"/>
            <p:cNvSpPr/>
            <p:nvPr/>
          </p:nvSpPr>
          <p:spPr>
            <a:xfrm>
              <a:off x="433074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233" name="Group 3831"/>
            <p:cNvGrpSpPr/>
            <p:nvPr/>
          </p:nvGrpSpPr>
          <p:grpSpPr>
            <a:xfrm>
              <a:off x="7662970" y="9214534"/>
              <a:ext cx="291134" cy="735106"/>
              <a:chOff x="0" y="0"/>
              <a:chExt cx="590244" cy="1489964"/>
            </a:xfrm>
            <a:solidFill>
              <a:schemeClr val="accent1"/>
            </a:solidFill>
          </p:grpSpPr>
          <p:sp>
            <p:nvSpPr>
              <p:cNvPr id="276"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7"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4" name="Group 3834"/>
            <p:cNvGrpSpPr/>
            <p:nvPr/>
          </p:nvGrpSpPr>
          <p:grpSpPr>
            <a:xfrm>
              <a:off x="8042410" y="9214534"/>
              <a:ext cx="291134" cy="735106"/>
              <a:chOff x="0" y="0"/>
              <a:chExt cx="590244" cy="1489964"/>
            </a:xfrm>
            <a:solidFill>
              <a:schemeClr val="accent1"/>
            </a:solidFill>
          </p:grpSpPr>
          <p:sp>
            <p:nvSpPr>
              <p:cNvPr id="274"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5"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5" name="Group 3837"/>
            <p:cNvGrpSpPr/>
            <p:nvPr/>
          </p:nvGrpSpPr>
          <p:grpSpPr>
            <a:xfrm>
              <a:off x="8423284" y="9214534"/>
              <a:ext cx="291135" cy="735106"/>
              <a:chOff x="0" y="0"/>
              <a:chExt cx="590244" cy="1489964"/>
            </a:xfrm>
            <a:solidFill>
              <a:schemeClr val="accent1"/>
            </a:solidFill>
          </p:grpSpPr>
          <p:sp>
            <p:nvSpPr>
              <p:cNvPr id="272"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3"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6" name="Group 3840"/>
            <p:cNvGrpSpPr/>
            <p:nvPr/>
          </p:nvGrpSpPr>
          <p:grpSpPr>
            <a:xfrm>
              <a:off x="4624344" y="9214534"/>
              <a:ext cx="291134" cy="735106"/>
              <a:chOff x="0" y="0"/>
              <a:chExt cx="590244" cy="1489964"/>
            </a:xfrm>
            <a:solidFill>
              <a:schemeClr val="accent1"/>
            </a:solidFill>
          </p:grpSpPr>
          <p:sp>
            <p:nvSpPr>
              <p:cNvPr id="270"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71"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7" name="Group 3843"/>
            <p:cNvGrpSpPr/>
            <p:nvPr/>
          </p:nvGrpSpPr>
          <p:grpSpPr>
            <a:xfrm>
              <a:off x="5003783" y="9214534"/>
              <a:ext cx="291134" cy="735106"/>
              <a:chOff x="0" y="0"/>
              <a:chExt cx="590244" cy="1489964"/>
            </a:xfrm>
            <a:solidFill>
              <a:schemeClr val="accent1"/>
            </a:solidFill>
          </p:grpSpPr>
          <p:sp>
            <p:nvSpPr>
              <p:cNvPr id="268"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9"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8" name="Group 3846"/>
            <p:cNvGrpSpPr/>
            <p:nvPr/>
          </p:nvGrpSpPr>
          <p:grpSpPr>
            <a:xfrm>
              <a:off x="5384724" y="9214534"/>
              <a:ext cx="291134" cy="735106"/>
              <a:chOff x="0" y="0"/>
              <a:chExt cx="590244" cy="1489964"/>
            </a:xfrm>
            <a:solidFill>
              <a:schemeClr val="accent1"/>
            </a:solidFill>
          </p:grpSpPr>
          <p:sp>
            <p:nvSpPr>
              <p:cNvPr id="266"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7"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39" name="Group 3849"/>
            <p:cNvGrpSpPr/>
            <p:nvPr/>
          </p:nvGrpSpPr>
          <p:grpSpPr>
            <a:xfrm>
              <a:off x="5764097" y="9214534"/>
              <a:ext cx="291134" cy="735106"/>
              <a:chOff x="0" y="0"/>
              <a:chExt cx="590244" cy="1489964"/>
            </a:xfrm>
            <a:solidFill>
              <a:schemeClr val="accent1"/>
            </a:solidFill>
          </p:grpSpPr>
          <p:sp>
            <p:nvSpPr>
              <p:cNvPr id="264"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5"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0" name="Group 3852"/>
            <p:cNvGrpSpPr/>
            <p:nvPr/>
          </p:nvGrpSpPr>
          <p:grpSpPr>
            <a:xfrm>
              <a:off x="6144587" y="9214534"/>
              <a:ext cx="291134" cy="735106"/>
              <a:chOff x="0" y="0"/>
              <a:chExt cx="590244" cy="1489964"/>
            </a:xfrm>
            <a:solidFill>
              <a:schemeClr val="accent1"/>
            </a:solidFill>
          </p:grpSpPr>
          <p:sp>
            <p:nvSpPr>
              <p:cNvPr id="262"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3"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1" name="Group 3855"/>
            <p:cNvGrpSpPr/>
            <p:nvPr/>
          </p:nvGrpSpPr>
          <p:grpSpPr>
            <a:xfrm>
              <a:off x="6524027" y="9214534"/>
              <a:ext cx="291134" cy="735106"/>
              <a:chOff x="0" y="0"/>
              <a:chExt cx="590244" cy="1489964"/>
            </a:xfrm>
            <a:solidFill>
              <a:schemeClr val="accent1"/>
            </a:solidFill>
          </p:grpSpPr>
          <p:sp>
            <p:nvSpPr>
              <p:cNvPr id="260"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61"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2" name="Group 3858"/>
            <p:cNvGrpSpPr/>
            <p:nvPr/>
          </p:nvGrpSpPr>
          <p:grpSpPr>
            <a:xfrm>
              <a:off x="6904901" y="9214534"/>
              <a:ext cx="291134" cy="735106"/>
              <a:chOff x="0" y="0"/>
              <a:chExt cx="590244" cy="1489964"/>
            </a:xfrm>
            <a:solidFill>
              <a:schemeClr val="accent1"/>
            </a:solidFill>
          </p:grpSpPr>
          <p:sp>
            <p:nvSpPr>
              <p:cNvPr id="258"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9"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3" name="Group 3861"/>
            <p:cNvGrpSpPr/>
            <p:nvPr/>
          </p:nvGrpSpPr>
          <p:grpSpPr>
            <a:xfrm>
              <a:off x="7284340" y="9214534"/>
              <a:ext cx="291134" cy="735106"/>
              <a:chOff x="0" y="0"/>
              <a:chExt cx="590244" cy="1489964"/>
            </a:xfrm>
            <a:solidFill>
              <a:schemeClr val="accent1"/>
            </a:solidFill>
          </p:grpSpPr>
          <p:sp>
            <p:nvSpPr>
              <p:cNvPr id="256"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7"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4" name="Group 3864"/>
            <p:cNvGrpSpPr/>
            <p:nvPr/>
          </p:nvGrpSpPr>
          <p:grpSpPr>
            <a:xfrm>
              <a:off x="3102358" y="9214534"/>
              <a:ext cx="291134" cy="735106"/>
              <a:chOff x="0" y="0"/>
              <a:chExt cx="590244" cy="1489964"/>
            </a:xfrm>
            <a:solidFill>
              <a:schemeClr val="accent1"/>
            </a:solidFill>
          </p:grpSpPr>
          <p:sp>
            <p:nvSpPr>
              <p:cNvPr id="254"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5"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5" name="Group 3867"/>
            <p:cNvGrpSpPr/>
            <p:nvPr/>
          </p:nvGrpSpPr>
          <p:grpSpPr>
            <a:xfrm>
              <a:off x="3481798" y="9214534"/>
              <a:ext cx="291134" cy="735106"/>
              <a:chOff x="0" y="0"/>
              <a:chExt cx="590244" cy="1489964"/>
            </a:xfrm>
            <a:solidFill>
              <a:schemeClr val="accent1"/>
            </a:solidFill>
          </p:grpSpPr>
          <p:sp>
            <p:nvSpPr>
              <p:cNvPr id="252"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3"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6" name="Group 3870"/>
            <p:cNvGrpSpPr/>
            <p:nvPr/>
          </p:nvGrpSpPr>
          <p:grpSpPr>
            <a:xfrm>
              <a:off x="3862670" y="9214534"/>
              <a:ext cx="291135" cy="735106"/>
              <a:chOff x="0" y="0"/>
              <a:chExt cx="590244" cy="1489964"/>
            </a:xfrm>
            <a:solidFill>
              <a:schemeClr val="accent1"/>
            </a:solidFill>
          </p:grpSpPr>
          <p:sp>
            <p:nvSpPr>
              <p:cNvPr id="250"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51"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47" name="Group 3873"/>
            <p:cNvGrpSpPr/>
            <p:nvPr/>
          </p:nvGrpSpPr>
          <p:grpSpPr>
            <a:xfrm>
              <a:off x="4242111" y="9214534"/>
              <a:ext cx="291134" cy="735106"/>
              <a:chOff x="0" y="0"/>
              <a:chExt cx="590244" cy="1489964"/>
            </a:xfrm>
            <a:solidFill>
              <a:schemeClr val="accent1"/>
            </a:solidFill>
          </p:grpSpPr>
          <p:sp>
            <p:nvSpPr>
              <p:cNvPr id="248"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49"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grpSp>
        <p:nvGrpSpPr>
          <p:cNvPr id="288" name="Group 287"/>
          <p:cNvGrpSpPr/>
          <p:nvPr/>
        </p:nvGrpSpPr>
        <p:grpSpPr>
          <a:xfrm>
            <a:off x="10342126" y="10122866"/>
            <a:ext cx="10583198" cy="1031606"/>
            <a:chOff x="3026848" y="11359211"/>
            <a:chExt cx="7558530" cy="736774"/>
          </a:xfrm>
        </p:grpSpPr>
        <p:grpSp>
          <p:nvGrpSpPr>
            <p:cNvPr id="289" name="Group 288"/>
            <p:cNvGrpSpPr/>
            <p:nvPr/>
          </p:nvGrpSpPr>
          <p:grpSpPr>
            <a:xfrm>
              <a:off x="7587461" y="11359211"/>
              <a:ext cx="337921" cy="733532"/>
              <a:chOff x="6121233" y="3412078"/>
              <a:chExt cx="328647" cy="713215"/>
            </a:xfrm>
            <a:solidFill>
              <a:schemeClr val="bg1">
                <a:lumMod val="85000"/>
              </a:schemeClr>
            </a:solidFill>
          </p:grpSpPr>
          <p:sp>
            <p:nvSpPr>
              <p:cNvPr id="36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7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0" name="Group 289"/>
            <p:cNvGrpSpPr/>
            <p:nvPr/>
          </p:nvGrpSpPr>
          <p:grpSpPr>
            <a:xfrm>
              <a:off x="7966899" y="11359211"/>
              <a:ext cx="337922" cy="733532"/>
              <a:chOff x="6490258" y="3412078"/>
              <a:chExt cx="328648" cy="713215"/>
            </a:xfrm>
            <a:solidFill>
              <a:schemeClr val="bg1">
                <a:lumMod val="85000"/>
              </a:schemeClr>
            </a:solidFill>
          </p:grpSpPr>
          <p:sp>
            <p:nvSpPr>
              <p:cNvPr id="367"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8"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1" name="Group 290"/>
            <p:cNvGrpSpPr/>
            <p:nvPr/>
          </p:nvGrpSpPr>
          <p:grpSpPr>
            <a:xfrm>
              <a:off x="8347775" y="11359211"/>
              <a:ext cx="337921" cy="733532"/>
              <a:chOff x="6860681" y="3412078"/>
              <a:chExt cx="328647" cy="713215"/>
            </a:xfrm>
            <a:solidFill>
              <a:schemeClr val="bg1">
                <a:lumMod val="85000"/>
              </a:schemeClr>
            </a:solidFill>
          </p:grpSpPr>
          <p:sp>
            <p:nvSpPr>
              <p:cNvPr id="365"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6"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2" name="Group 291"/>
            <p:cNvGrpSpPr/>
            <p:nvPr/>
          </p:nvGrpSpPr>
          <p:grpSpPr>
            <a:xfrm>
              <a:off x="8727212" y="11359211"/>
              <a:ext cx="337921" cy="733532"/>
              <a:chOff x="7229705" y="3412078"/>
              <a:chExt cx="328647" cy="713215"/>
            </a:xfrm>
            <a:solidFill>
              <a:schemeClr val="bg1">
                <a:lumMod val="85000"/>
              </a:schemeClr>
            </a:solidFill>
          </p:grpSpPr>
          <p:sp>
            <p:nvSpPr>
              <p:cNvPr id="363"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4"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3" name="Group 292"/>
            <p:cNvGrpSpPr/>
            <p:nvPr/>
          </p:nvGrpSpPr>
          <p:grpSpPr>
            <a:xfrm>
              <a:off x="9107705" y="11359211"/>
              <a:ext cx="337922" cy="733532"/>
              <a:chOff x="7599755" y="3412078"/>
              <a:chExt cx="328648" cy="713215"/>
            </a:xfrm>
            <a:solidFill>
              <a:schemeClr val="bg1">
                <a:lumMod val="85000"/>
              </a:schemeClr>
            </a:solidFill>
          </p:grpSpPr>
          <p:sp>
            <p:nvSpPr>
              <p:cNvPr id="361"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2"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4" name="Group 293"/>
            <p:cNvGrpSpPr/>
            <p:nvPr/>
          </p:nvGrpSpPr>
          <p:grpSpPr>
            <a:xfrm>
              <a:off x="9487144" y="11359211"/>
              <a:ext cx="337922" cy="733532"/>
              <a:chOff x="7968781" y="3412078"/>
              <a:chExt cx="328648" cy="713215"/>
            </a:xfrm>
            <a:solidFill>
              <a:schemeClr val="bg1">
                <a:lumMod val="85000"/>
              </a:schemeClr>
            </a:solidFill>
          </p:grpSpPr>
          <p:sp>
            <p:nvSpPr>
              <p:cNvPr id="35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6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5" name="Group 294"/>
            <p:cNvGrpSpPr/>
            <p:nvPr/>
          </p:nvGrpSpPr>
          <p:grpSpPr>
            <a:xfrm>
              <a:off x="9868018" y="11359211"/>
              <a:ext cx="337922" cy="733532"/>
              <a:chOff x="8339202" y="3412078"/>
              <a:chExt cx="328648" cy="713215"/>
            </a:xfrm>
            <a:solidFill>
              <a:schemeClr val="bg1">
                <a:lumMod val="85000"/>
              </a:schemeClr>
            </a:solidFill>
          </p:grpSpPr>
          <p:sp>
            <p:nvSpPr>
              <p:cNvPr id="357"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8"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296" name="Group 295"/>
            <p:cNvGrpSpPr/>
            <p:nvPr/>
          </p:nvGrpSpPr>
          <p:grpSpPr>
            <a:xfrm>
              <a:off x="10247457" y="11359211"/>
              <a:ext cx="337921" cy="733532"/>
              <a:chOff x="8708228" y="3412078"/>
              <a:chExt cx="328647" cy="713215"/>
            </a:xfrm>
            <a:solidFill>
              <a:schemeClr val="bg1">
                <a:lumMod val="85000"/>
              </a:schemeClr>
            </a:solidFill>
          </p:grpSpPr>
          <p:sp>
            <p:nvSpPr>
              <p:cNvPr id="355"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6"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297" name="Shape 3804"/>
            <p:cNvSpPr/>
            <p:nvPr/>
          </p:nvSpPr>
          <p:spPr>
            <a:xfrm>
              <a:off x="4660954"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98" name="Shape 3805"/>
            <p:cNvSpPr/>
            <p:nvPr/>
          </p:nvSpPr>
          <p:spPr>
            <a:xfrm>
              <a:off x="4548834"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299" name="Shape 3806"/>
            <p:cNvSpPr/>
            <p:nvPr/>
          </p:nvSpPr>
          <p:spPr>
            <a:xfrm>
              <a:off x="5040393"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0" name="Shape 3807"/>
            <p:cNvSpPr/>
            <p:nvPr/>
          </p:nvSpPr>
          <p:spPr>
            <a:xfrm>
              <a:off x="4928273"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1" name="Shape 3808"/>
            <p:cNvSpPr/>
            <p:nvPr/>
          </p:nvSpPr>
          <p:spPr>
            <a:xfrm>
              <a:off x="542126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2" name="Shape 3809"/>
            <p:cNvSpPr/>
            <p:nvPr/>
          </p:nvSpPr>
          <p:spPr>
            <a:xfrm>
              <a:off x="530914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3" name="Shape 3810"/>
            <p:cNvSpPr/>
            <p:nvPr/>
          </p:nvSpPr>
          <p:spPr>
            <a:xfrm>
              <a:off x="580070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4" name="Shape 3811"/>
            <p:cNvSpPr/>
            <p:nvPr/>
          </p:nvSpPr>
          <p:spPr>
            <a:xfrm>
              <a:off x="568858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5" name="Shape 3812"/>
            <p:cNvSpPr/>
            <p:nvPr/>
          </p:nvSpPr>
          <p:spPr>
            <a:xfrm>
              <a:off x="618119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6" name="Shape 3813"/>
            <p:cNvSpPr/>
            <p:nvPr/>
          </p:nvSpPr>
          <p:spPr>
            <a:xfrm>
              <a:off x="6069076"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7" name="Shape 3814"/>
            <p:cNvSpPr/>
            <p:nvPr/>
          </p:nvSpPr>
          <p:spPr>
            <a:xfrm>
              <a:off x="6560636"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8" name="Shape 3815"/>
            <p:cNvSpPr/>
            <p:nvPr/>
          </p:nvSpPr>
          <p:spPr>
            <a:xfrm>
              <a:off x="644851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09" name="Shape 3816"/>
            <p:cNvSpPr/>
            <p:nvPr/>
          </p:nvSpPr>
          <p:spPr>
            <a:xfrm>
              <a:off x="694151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0" name="Shape 3817"/>
            <p:cNvSpPr/>
            <p:nvPr/>
          </p:nvSpPr>
          <p:spPr>
            <a:xfrm>
              <a:off x="6829390"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11" name="Group 310"/>
            <p:cNvGrpSpPr/>
            <p:nvPr/>
          </p:nvGrpSpPr>
          <p:grpSpPr>
            <a:xfrm>
              <a:off x="7208829" y="11359211"/>
              <a:ext cx="337921" cy="733532"/>
              <a:chOff x="5752993" y="3412078"/>
              <a:chExt cx="328647" cy="713215"/>
            </a:xfrm>
            <a:solidFill>
              <a:schemeClr val="bg1">
                <a:lumMod val="85000"/>
              </a:schemeClr>
            </a:solidFill>
          </p:grpSpPr>
          <p:sp>
            <p:nvSpPr>
              <p:cNvPr id="353"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4"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sp>
          <p:nvSpPr>
            <p:cNvPr id="312" name="Shape 3820"/>
            <p:cNvSpPr/>
            <p:nvPr/>
          </p:nvSpPr>
          <p:spPr>
            <a:xfrm>
              <a:off x="3138968"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3" name="Shape 3821"/>
            <p:cNvSpPr/>
            <p:nvPr/>
          </p:nvSpPr>
          <p:spPr>
            <a:xfrm>
              <a:off x="3026848"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4" name="Shape 3822"/>
            <p:cNvSpPr/>
            <p:nvPr/>
          </p:nvSpPr>
          <p:spPr>
            <a:xfrm>
              <a:off x="3518407"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5" name="Shape 3823"/>
            <p:cNvSpPr/>
            <p:nvPr/>
          </p:nvSpPr>
          <p:spPr>
            <a:xfrm>
              <a:off x="340628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6" name="Shape 3824"/>
            <p:cNvSpPr/>
            <p:nvPr/>
          </p:nvSpPr>
          <p:spPr>
            <a:xfrm>
              <a:off x="3899282"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7" name="Shape 3825"/>
            <p:cNvSpPr/>
            <p:nvPr/>
          </p:nvSpPr>
          <p:spPr>
            <a:xfrm>
              <a:off x="3787161"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8" name="Shape 3826"/>
            <p:cNvSpPr/>
            <p:nvPr/>
          </p:nvSpPr>
          <p:spPr>
            <a:xfrm>
              <a:off x="427866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19" name="Shape 3827"/>
            <p:cNvSpPr/>
            <p:nvPr/>
          </p:nvSpPr>
          <p:spPr>
            <a:xfrm>
              <a:off x="4166601"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nvGrpSpPr>
            <p:cNvPr id="320" name="Group 3876"/>
            <p:cNvGrpSpPr/>
            <p:nvPr/>
          </p:nvGrpSpPr>
          <p:grpSpPr>
            <a:xfrm>
              <a:off x="4549899" y="11362454"/>
              <a:ext cx="337921" cy="733531"/>
              <a:chOff x="0" y="0"/>
              <a:chExt cx="685101" cy="1486772"/>
            </a:xfrm>
            <a:solidFill>
              <a:schemeClr val="accent2"/>
            </a:solidFill>
          </p:grpSpPr>
          <p:sp>
            <p:nvSpPr>
              <p:cNvPr id="351"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2"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1" name="Group 3879"/>
            <p:cNvGrpSpPr/>
            <p:nvPr/>
          </p:nvGrpSpPr>
          <p:grpSpPr>
            <a:xfrm>
              <a:off x="4929338" y="11362454"/>
              <a:ext cx="337921" cy="733531"/>
              <a:chOff x="0" y="0"/>
              <a:chExt cx="685101" cy="1486772"/>
            </a:xfrm>
            <a:solidFill>
              <a:schemeClr val="accent2"/>
            </a:solidFill>
          </p:grpSpPr>
          <p:sp>
            <p:nvSpPr>
              <p:cNvPr id="349"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50"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2" name="Group 3882"/>
            <p:cNvGrpSpPr/>
            <p:nvPr/>
          </p:nvGrpSpPr>
          <p:grpSpPr>
            <a:xfrm>
              <a:off x="5310211" y="11362454"/>
              <a:ext cx="337922" cy="733531"/>
              <a:chOff x="0" y="0"/>
              <a:chExt cx="685101" cy="1486772"/>
            </a:xfrm>
            <a:solidFill>
              <a:schemeClr val="accent2"/>
            </a:solidFill>
          </p:grpSpPr>
          <p:sp>
            <p:nvSpPr>
              <p:cNvPr id="347"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8"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3" name="Group 3885"/>
            <p:cNvGrpSpPr/>
            <p:nvPr/>
          </p:nvGrpSpPr>
          <p:grpSpPr>
            <a:xfrm>
              <a:off x="5689650" y="11362454"/>
              <a:ext cx="337921" cy="733531"/>
              <a:chOff x="0" y="0"/>
              <a:chExt cx="685101" cy="1486772"/>
            </a:xfrm>
            <a:solidFill>
              <a:schemeClr val="accent2"/>
            </a:solidFill>
          </p:grpSpPr>
          <p:sp>
            <p:nvSpPr>
              <p:cNvPr id="345"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6"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4" name="Group 3888"/>
            <p:cNvGrpSpPr/>
            <p:nvPr/>
          </p:nvGrpSpPr>
          <p:grpSpPr>
            <a:xfrm>
              <a:off x="6070141" y="11362454"/>
              <a:ext cx="337922" cy="733531"/>
              <a:chOff x="0" y="0"/>
              <a:chExt cx="685101" cy="1486772"/>
            </a:xfrm>
            <a:solidFill>
              <a:schemeClr val="accent2"/>
            </a:solidFill>
          </p:grpSpPr>
          <p:sp>
            <p:nvSpPr>
              <p:cNvPr id="343"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4"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5" name="Group 3891"/>
            <p:cNvGrpSpPr/>
            <p:nvPr/>
          </p:nvGrpSpPr>
          <p:grpSpPr>
            <a:xfrm>
              <a:off x="6449580" y="11362454"/>
              <a:ext cx="337921" cy="733531"/>
              <a:chOff x="0" y="0"/>
              <a:chExt cx="685101" cy="1486772"/>
            </a:xfrm>
            <a:solidFill>
              <a:schemeClr val="accent2"/>
            </a:solidFill>
          </p:grpSpPr>
          <p:sp>
            <p:nvSpPr>
              <p:cNvPr id="341"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2"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6" name="Group 3894"/>
            <p:cNvGrpSpPr/>
            <p:nvPr/>
          </p:nvGrpSpPr>
          <p:grpSpPr>
            <a:xfrm>
              <a:off x="6830455" y="11362454"/>
              <a:ext cx="337922" cy="733531"/>
              <a:chOff x="0" y="0"/>
              <a:chExt cx="685101" cy="1486772"/>
            </a:xfrm>
            <a:solidFill>
              <a:schemeClr val="accent2"/>
            </a:solidFill>
          </p:grpSpPr>
          <p:sp>
            <p:nvSpPr>
              <p:cNvPr id="339"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40"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7" name="Group 3897"/>
            <p:cNvGrpSpPr/>
            <p:nvPr/>
          </p:nvGrpSpPr>
          <p:grpSpPr>
            <a:xfrm>
              <a:off x="3027912" y="11362454"/>
              <a:ext cx="337922" cy="733531"/>
              <a:chOff x="0" y="0"/>
              <a:chExt cx="685101" cy="1486772"/>
            </a:xfrm>
            <a:solidFill>
              <a:schemeClr val="accent2"/>
            </a:solidFill>
          </p:grpSpPr>
          <p:sp>
            <p:nvSpPr>
              <p:cNvPr id="337"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8"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8" name="Group 3900"/>
            <p:cNvGrpSpPr/>
            <p:nvPr/>
          </p:nvGrpSpPr>
          <p:grpSpPr>
            <a:xfrm>
              <a:off x="3407352" y="11362454"/>
              <a:ext cx="337921" cy="733531"/>
              <a:chOff x="0" y="0"/>
              <a:chExt cx="685101" cy="1486772"/>
            </a:xfrm>
            <a:solidFill>
              <a:schemeClr val="accent2"/>
            </a:solidFill>
          </p:grpSpPr>
          <p:sp>
            <p:nvSpPr>
              <p:cNvPr id="335"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6"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29" name="Group 3903"/>
            <p:cNvGrpSpPr/>
            <p:nvPr/>
          </p:nvGrpSpPr>
          <p:grpSpPr>
            <a:xfrm>
              <a:off x="3788226" y="11362454"/>
              <a:ext cx="337922" cy="733531"/>
              <a:chOff x="0" y="0"/>
              <a:chExt cx="685101" cy="1486772"/>
            </a:xfrm>
            <a:solidFill>
              <a:schemeClr val="accent2"/>
            </a:solidFill>
          </p:grpSpPr>
          <p:sp>
            <p:nvSpPr>
              <p:cNvPr id="333"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4"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nvGrpSpPr>
            <p:cNvPr id="330" name="Group 3906"/>
            <p:cNvGrpSpPr/>
            <p:nvPr/>
          </p:nvGrpSpPr>
          <p:grpSpPr>
            <a:xfrm>
              <a:off x="4167666" y="11362454"/>
              <a:ext cx="337922" cy="733531"/>
              <a:chOff x="0" y="0"/>
              <a:chExt cx="685101" cy="1486772"/>
            </a:xfrm>
            <a:solidFill>
              <a:schemeClr val="accent2"/>
            </a:solidFill>
          </p:grpSpPr>
          <p:sp>
            <p:nvSpPr>
              <p:cNvPr id="331"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sp>
            <p:nvSpPr>
              <p:cNvPr id="332"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a:p>
            </p:txBody>
          </p:sp>
        </p:grpSp>
      </p:grpSp>
      <p:sp>
        <p:nvSpPr>
          <p:cNvPr id="182" name="TextBox 181"/>
          <p:cNvSpPr txBox="1"/>
          <p:nvPr/>
        </p:nvSpPr>
        <p:spPr>
          <a:xfrm>
            <a:off x="21128524" y="8855680"/>
            <a:ext cx="2007701" cy="830997"/>
          </a:xfrm>
          <a:prstGeom prst="rect">
            <a:avLst/>
          </a:prstGeom>
          <a:noFill/>
        </p:spPr>
        <p:txBody>
          <a:bodyPr wrap="square" rtlCol="0">
            <a:spAutoFit/>
          </a:bodyPr>
          <a:lstStyle/>
          <a:p>
            <a:pPr algn="ctr"/>
            <a:r>
              <a:rPr lang="id-ID" sz="4800" b="1" dirty="0" smtClean="0">
                <a:latin typeface="Lato Light"/>
                <a:cs typeface="Lato Light"/>
              </a:rPr>
              <a:t>63%</a:t>
            </a:r>
            <a:endParaRPr lang="id-ID" sz="4800" b="1" dirty="0">
              <a:latin typeface="Lato Light"/>
              <a:cs typeface="Lato Light"/>
            </a:endParaRPr>
          </a:p>
        </p:txBody>
      </p:sp>
      <p:sp>
        <p:nvSpPr>
          <p:cNvPr id="183" name="TextBox 182"/>
          <p:cNvSpPr txBox="1"/>
          <p:nvPr/>
        </p:nvSpPr>
        <p:spPr>
          <a:xfrm>
            <a:off x="21128524" y="10249866"/>
            <a:ext cx="2007701" cy="830997"/>
          </a:xfrm>
          <a:prstGeom prst="rect">
            <a:avLst/>
          </a:prstGeom>
          <a:noFill/>
        </p:spPr>
        <p:txBody>
          <a:bodyPr wrap="square" rtlCol="0">
            <a:spAutoFit/>
          </a:bodyPr>
          <a:lstStyle/>
          <a:p>
            <a:pPr algn="ctr"/>
            <a:r>
              <a:rPr lang="id-ID" sz="4800" b="1" dirty="0" smtClean="0">
                <a:latin typeface="Lato Light"/>
                <a:cs typeface="Lato Light"/>
              </a:rPr>
              <a:t>37%</a:t>
            </a:r>
            <a:endParaRPr lang="id-ID" sz="4800" b="1" dirty="0">
              <a:latin typeface="Lato Light"/>
              <a:cs typeface="Lato Light"/>
            </a:endParaRPr>
          </a:p>
        </p:txBody>
      </p:sp>
      <p:cxnSp>
        <p:nvCxnSpPr>
          <p:cNvPr id="3" name="Straight Connector 2"/>
          <p:cNvCxnSpPr/>
          <p:nvPr/>
        </p:nvCxnSpPr>
        <p:spPr>
          <a:xfrm>
            <a:off x="10540805" y="8370711"/>
            <a:ext cx="12587841"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a:off x="10345184" y="11785600"/>
            <a:ext cx="12587841"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1054434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a:graphicFrameLocks/>
          </p:cNvGraphicFramePr>
          <p:nvPr>
            <p:extLst>
              <p:ext uri="{D42A27DB-BD31-4B8C-83A1-F6EECF244321}">
                <p14:modId xmlns:p14="http://schemas.microsoft.com/office/powerpoint/2010/main" val="2836461414"/>
              </p:ext>
            </p:extLst>
          </p:nvPr>
        </p:nvGraphicFramePr>
        <p:xfrm>
          <a:off x="1721710" y="2743051"/>
          <a:ext cx="20937406" cy="7320546"/>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0343694" y="956606"/>
            <a:ext cx="369043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Data Charts</a:t>
            </a:r>
          </a:p>
        </p:txBody>
      </p:sp>
      <p:sp>
        <p:nvSpPr>
          <p:cNvPr id="10" name="Rectangle 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TextBox 1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2" name="TextBox 11"/>
          <p:cNvSpPr txBox="1"/>
          <p:nvPr/>
        </p:nvSpPr>
        <p:spPr>
          <a:xfrm>
            <a:off x="1721710" y="10660738"/>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Tree>
    <p:extLst>
      <p:ext uri="{BB962C8B-B14F-4D97-AF65-F5344CB8AC3E}">
        <p14:creationId xmlns:p14="http://schemas.microsoft.com/office/powerpoint/2010/main" val="121002368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 name="Isosceles Triangle 26"/>
          <p:cNvSpPr/>
          <p:nvPr/>
        </p:nvSpPr>
        <p:spPr bwMode="auto">
          <a:xfrm>
            <a:off x="1580530" y="7097258"/>
            <a:ext cx="6970071" cy="3048878"/>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237" name="Isosceles Triangle 26"/>
          <p:cNvSpPr/>
          <p:nvPr/>
        </p:nvSpPr>
        <p:spPr bwMode="auto">
          <a:xfrm>
            <a:off x="4745879" y="5287275"/>
            <a:ext cx="6970071" cy="485886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238" name="Isosceles Triangle 26"/>
          <p:cNvSpPr/>
          <p:nvPr/>
        </p:nvSpPr>
        <p:spPr bwMode="auto">
          <a:xfrm>
            <a:off x="7755957" y="6106374"/>
            <a:ext cx="6970071" cy="4039762"/>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239" name="Isosceles Triangle 26"/>
          <p:cNvSpPr/>
          <p:nvPr/>
        </p:nvSpPr>
        <p:spPr bwMode="auto">
          <a:xfrm>
            <a:off x="9726510" y="7097259"/>
            <a:ext cx="6970071" cy="3048878"/>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427" name="Isosceles Triangle 26"/>
          <p:cNvSpPr/>
          <p:nvPr/>
        </p:nvSpPr>
        <p:spPr bwMode="auto">
          <a:xfrm>
            <a:off x="12656774" y="6494227"/>
            <a:ext cx="6970071" cy="3625450"/>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428" name="Isosceles Triangle 26"/>
          <p:cNvSpPr/>
          <p:nvPr/>
        </p:nvSpPr>
        <p:spPr bwMode="auto">
          <a:xfrm>
            <a:off x="15739861" y="6807307"/>
            <a:ext cx="6970071" cy="332420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fontAlgn="auto" hangingPunct="1">
              <a:spcBef>
                <a:spcPts val="0"/>
              </a:spcBef>
              <a:spcAft>
                <a:spcPts val="0"/>
              </a:spcAft>
              <a:defRPr/>
            </a:pPr>
            <a:endParaRPr lang="en-US" sz="2000" dirty="0">
              <a:solidFill>
                <a:schemeClr val="bg1">
                  <a:lumMod val="65000"/>
                </a:schemeClr>
              </a:solidFill>
            </a:endParaRPr>
          </a:p>
        </p:txBody>
      </p:sp>
      <p:sp>
        <p:nvSpPr>
          <p:cNvPr id="213" name="TextBox 212"/>
          <p:cNvSpPr txBox="1"/>
          <p:nvPr/>
        </p:nvSpPr>
        <p:spPr>
          <a:xfrm>
            <a:off x="2090175" y="4614441"/>
            <a:ext cx="3102485" cy="1938950"/>
          </a:xfrm>
          <a:prstGeom prst="rect">
            <a:avLst/>
          </a:prstGeom>
          <a:noFill/>
        </p:spPr>
        <p:txBody>
          <a:bodyPr wrap="square" lIns="243797" tIns="121899" rIns="243797" bIns="121899" rtlCol="0">
            <a:spAutoFit/>
          </a:bodyPr>
          <a:lstStyle/>
          <a:p>
            <a:pPr algn="r"/>
            <a:r>
              <a:rPr lang="en-US" sz="4000" spc="-107" dirty="0" smtClean="0">
                <a:latin typeface="Lato Light"/>
                <a:cs typeface="Lato Light"/>
              </a:rPr>
              <a:t>January</a:t>
            </a:r>
          </a:p>
          <a:p>
            <a:pPr algn="r"/>
            <a:r>
              <a:rPr lang="en-US" sz="1000" dirty="0" smtClean="0">
                <a:latin typeface="Lato Light"/>
                <a:cs typeface="Lato Light"/>
              </a:rPr>
              <a:t> </a:t>
            </a:r>
          </a:p>
          <a:p>
            <a:pPr algn="r"/>
            <a:r>
              <a:rPr lang="en-US" sz="2000" dirty="0">
                <a:cs typeface="Lato Light"/>
              </a:rPr>
              <a:t>A company is an association or collection of individuals, </a:t>
            </a:r>
            <a:r>
              <a:rPr lang="en-US" sz="2000" dirty="0" smtClean="0">
                <a:cs typeface="Lato Light"/>
              </a:rPr>
              <a:t>whether</a:t>
            </a:r>
            <a:endParaRPr lang="en-US" sz="2000" dirty="0">
              <a:cs typeface="Lato Light"/>
            </a:endParaRPr>
          </a:p>
        </p:txBody>
      </p:sp>
      <p:cxnSp>
        <p:nvCxnSpPr>
          <p:cNvPr id="214" name="Straight Connector 213"/>
          <p:cNvCxnSpPr/>
          <p:nvPr/>
        </p:nvCxnSpPr>
        <p:spPr>
          <a:xfrm>
            <a:off x="5103720" y="4873457"/>
            <a:ext cx="0" cy="1922018"/>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a:off x="8225753" y="3047737"/>
            <a:ext cx="0" cy="1922018"/>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25" name="TextBox 224"/>
          <p:cNvSpPr txBox="1"/>
          <p:nvPr/>
        </p:nvSpPr>
        <p:spPr>
          <a:xfrm>
            <a:off x="5192660" y="2816333"/>
            <a:ext cx="3111723" cy="1938950"/>
          </a:xfrm>
          <a:prstGeom prst="rect">
            <a:avLst/>
          </a:prstGeom>
          <a:noFill/>
        </p:spPr>
        <p:txBody>
          <a:bodyPr wrap="square" lIns="243797" tIns="121899" rIns="243797" bIns="121899" rtlCol="0">
            <a:spAutoFit/>
          </a:bodyPr>
          <a:lstStyle/>
          <a:p>
            <a:pPr algn="r"/>
            <a:r>
              <a:rPr lang="en-US" sz="4000" spc="-107" dirty="0" smtClean="0">
                <a:latin typeface="Lato Light"/>
                <a:cs typeface="Lato Light"/>
              </a:rPr>
              <a:t>February</a:t>
            </a:r>
          </a:p>
          <a:p>
            <a:pPr algn="r"/>
            <a:r>
              <a:rPr lang="en-US" sz="1000" dirty="0" smtClean="0">
                <a:latin typeface="Lato Light"/>
                <a:cs typeface="Lato Light"/>
              </a:rPr>
              <a:t> </a:t>
            </a:r>
          </a:p>
          <a:p>
            <a:pPr algn="r"/>
            <a:r>
              <a:rPr lang="en-US" sz="2000" dirty="0">
                <a:cs typeface="Lato Light"/>
              </a:rPr>
              <a:t>A company is an association or collection of individuals, whether</a:t>
            </a:r>
            <a:endParaRPr lang="en-US" sz="2000" dirty="0">
              <a:latin typeface="Lato Light"/>
              <a:cs typeface="Lato Light"/>
            </a:endParaRPr>
          </a:p>
        </p:txBody>
      </p:sp>
      <p:cxnSp>
        <p:nvCxnSpPr>
          <p:cNvPr id="230" name="Straight Connector 229"/>
          <p:cNvCxnSpPr/>
          <p:nvPr/>
        </p:nvCxnSpPr>
        <p:spPr>
          <a:xfrm>
            <a:off x="11369515" y="3575876"/>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1" name="TextBox 230"/>
          <p:cNvSpPr txBox="1"/>
          <p:nvPr/>
        </p:nvSpPr>
        <p:spPr>
          <a:xfrm>
            <a:off x="8550601" y="3483683"/>
            <a:ext cx="2830604" cy="1938950"/>
          </a:xfrm>
          <a:prstGeom prst="rect">
            <a:avLst/>
          </a:prstGeom>
          <a:noFill/>
        </p:spPr>
        <p:txBody>
          <a:bodyPr wrap="square" lIns="243797" tIns="121899" rIns="243797" bIns="121899" rtlCol="0">
            <a:spAutoFit/>
          </a:bodyPr>
          <a:lstStyle/>
          <a:p>
            <a:pPr algn="r"/>
            <a:r>
              <a:rPr lang="en-US" sz="4000" spc="-107" dirty="0" smtClean="0">
                <a:latin typeface="Lato Light"/>
                <a:cs typeface="Lato Light"/>
              </a:rPr>
              <a:t>March</a:t>
            </a:r>
          </a:p>
          <a:p>
            <a:pPr algn="r"/>
            <a:r>
              <a:rPr lang="en-US" sz="1000" dirty="0" smtClean="0">
                <a:latin typeface="Lato Light"/>
                <a:cs typeface="Lato Light"/>
              </a:rPr>
              <a:t> </a:t>
            </a:r>
          </a:p>
          <a:p>
            <a:pPr algn="r"/>
            <a:r>
              <a:rPr lang="en-US" sz="2000" dirty="0">
                <a:cs typeface="Lato Light"/>
              </a:rPr>
              <a:t>A company is an association or collection </a:t>
            </a:r>
            <a:r>
              <a:rPr lang="en-US" sz="2000" dirty="0" smtClean="0">
                <a:cs typeface="Lato Light"/>
              </a:rPr>
              <a:t>of</a:t>
            </a:r>
            <a:endParaRPr lang="en-US" sz="2000" dirty="0">
              <a:cs typeface="Lato Light"/>
            </a:endParaRPr>
          </a:p>
        </p:txBody>
      </p:sp>
      <p:cxnSp>
        <p:nvCxnSpPr>
          <p:cNvPr id="232" name="Straight Connector 231"/>
          <p:cNvCxnSpPr/>
          <p:nvPr/>
        </p:nvCxnSpPr>
        <p:spPr>
          <a:xfrm>
            <a:off x="13317378" y="4471489"/>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3" name="TextBox 232"/>
          <p:cNvSpPr txBox="1"/>
          <p:nvPr/>
        </p:nvSpPr>
        <p:spPr>
          <a:xfrm>
            <a:off x="13307375" y="4429221"/>
            <a:ext cx="2646742" cy="1938950"/>
          </a:xfrm>
          <a:prstGeom prst="rect">
            <a:avLst/>
          </a:prstGeom>
          <a:noFill/>
        </p:spPr>
        <p:txBody>
          <a:bodyPr wrap="square" lIns="243797" tIns="121899" rIns="243797" bIns="121899" rtlCol="0">
            <a:spAutoFit/>
          </a:bodyPr>
          <a:lstStyle/>
          <a:p>
            <a:r>
              <a:rPr lang="en-US" sz="4000" spc="-107" dirty="0" smtClean="0">
                <a:latin typeface="Lato Light"/>
                <a:cs typeface="Lato Light"/>
              </a:rPr>
              <a:t>April</a:t>
            </a:r>
          </a:p>
          <a:p>
            <a:r>
              <a:rPr lang="en-US" sz="1000" dirty="0" smtClean="0">
                <a:latin typeface="Lato Light"/>
                <a:cs typeface="Lato Light"/>
              </a:rPr>
              <a:t> </a:t>
            </a:r>
          </a:p>
          <a:p>
            <a:r>
              <a:rPr lang="en-US" sz="2000" dirty="0">
                <a:cs typeface="Lato Light"/>
              </a:rPr>
              <a:t>A company is an association or collection of </a:t>
            </a:r>
          </a:p>
        </p:txBody>
      </p:sp>
      <p:cxnSp>
        <p:nvCxnSpPr>
          <p:cNvPr id="234" name="Straight Connector 233"/>
          <p:cNvCxnSpPr/>
          <p:nvPr/>
        </p:nvCxnSpPr>
        <p:spPr>
          <a:xfrm>
            <a:off x="16139323" y="3836449"/>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5" name="TextBox 234"/>
          <p:cNvSpPr txBox="1"/>
          <p:nvPr/>
        </p:nvSpPr>
        <p:spPr>
          <a:xfrm>
            <a:off x="16129320" y="3873561"/>
            <a:ext cx="2646742" cy="1938950"/>
          </a:xfrm>
          <a:prstGeom prst="rect">
            <a:avLst/>
          </a:prstGeom>
          <a:noFill/>
        </p:spPr>
        <p:txBody>
          <a:bodyPr wrap="square" lIns="243797" tIns="121899" rIns="243797" bIns="121899" rtlCol="0">
            <a:spAutoFit/>
          </a:bodyPr>
          <a:lstStyle/>
          <a:p>
            <a:r>
              <a:rPr lang="en-US" sz="4000" spc="-107" dirty="0" smtClean="0">
                <a:latin typeface="Lato Light"/>
                <a:cs typeface="Lato Light"/>
              </a:rPr>
              <a:t>May</a:t>
            </a:r>
          </a:p>
          <a:p>
            <a:r>
              <a:rPr lang="en-US" sz="1000" dirty="0" smtClean="0">
                <a:latin typeface="Lato Light"/>
                <a:cs typeface="Lato Light"/>
              </a:rPr>
              <a:t> </a:t>
            </a:r>
          </a:p>
          <a:p>
            <a:r>
              <a:rPr lang="en-US" sz="2000" dirty="0">
                <a:cs typeface="Lato Light"/>
              </a:rPr>
              <a:t>A company is an association or collection of </a:t>
            </a:r>
          </a:p>
        </p:txBody>
      </p:sp>
      <p:cxnSp>
        <p:nvCxnSpPr>
          <p:cNvPr id="240" name="Straight Connector 239"/>
          <p:cNvCxnSpPr/>
          <p:nvPr/>
        </p:nvCxnSpPr>
        <p:spPr>
          <a:xfrm>
            <a:off x="19287816" y="4206889"/>
            <a:ext cx="0" cy="228069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41" name="TextBox 240"/>
          <p:cNvSpPr txBox="1"/>
          <p:nvPr/>
        </p:nvSpPr>
        <p:spPr>
          <a:xfrm>
            <a:off x="19251355" y="4191081"/>
            <a:ext cx="2646742" cy="1938950"/>
          </a:xfrm>
          <a:prstGeom prst="rect">
            <a:avLst/>
          </a:prstGeom>
          <a:noFill/>
        </p:spPr>
        <p:txBody>
          <a:bodyPr wrap="square" lIns="243797" tIns="121899" rIns="243797" bIns="121899" rtlCol="0">
            <a:spAutoFit/>
          </a:bodyPr>
          <a:lstStyle/>
          <a:p>
            <a:r>
              <a:rPr lang="en-US" sz="4000" spc="-107" dirty="0" smtClean="0">
                <a:latin typeface="Lato Light"/>
                <a:cs typeface="Lato Light"/>
              </a:rPr>
              <a:t>June</a:t>
            </a:r>
          </a:p>
          <a:p>
            <a:r>
              <a:rPr lang="en-US" sz="1000" dirty="0" smtClean="0">
                <a:latin typeface="Lato Light"/>
                <a:cs typeface="Lato Light"/>
              </a:rPr>
              <a:t> </a:t>
            </a:r>
          </a:p>
          <a:p>
            <a:r>
              <a:rPr lang="en-US" sz="2000" dirty="0">
                <a:cs typeface="Lato Light"/>
              </a:rPr>
              <a:t>A company is an association or collection of </a:t>
            </a:r>
          </a:p>
        </p:txBody>
      </p:sp>
      <p:cxnSp>
        <p:nvCxnSpPr>
          <p:cNvPr id="288" name="Straight Connector 287"/>
          <p:cNvCxnSpPr/>
          <p:nvPr/>
        </p:nvCxnSpPr>
        <p:spPr>
          <a:xfrm>
            <a:off x="1580530" y="10594606"/>
            <a:ext cx="21129402"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493189" y="956606"/>
            <a:ext cx="939151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A Half-Year Production Report</a:t>
            </a:r>
          </a:p>
        </p:txBody>
      </p:sp>
      <p:sp>
        <p:nvSpPr>
          <p:cNvPr id="25" name="Rectangle 24"/>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TextBox 25"/>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7" name="TextBox 26"/>
          <p:cNvSpPr txBox="1"/>
          <p:nvPr/>
        </p:nvSpPr>
        <p:spPr>
          <a:xfrm>
            <a:off x="1721709" y="10603798"/>
            <a:ext cx="20937406" cy="1574277"/>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t>
            </a:r>
            <a:r>
              <a:rPr lang="en-US" sz="2700" dirty="0" smtClean="0">
                <a:cs typeface="Lato Light"/>
              </a:rPr>
              <a:t>accept.</a:t>
            </a:r>
            <a:endParaRPr lang="en-US" sz="2700" dirty="0">
              <a:cs typeface="Lato Light"/>
            </a:endParaRPr>
          </a:p>
        </p:txBody>
      </p:sp>
    </p:spTree>
    <p:extLst>
      <p:ext uri="{BB962C8B-B14F-4D97-AF65-F5344CB8AC3E}">
        <p14:creationId xmlns:p14="http://schemas.microsoft.com/office/powerpoint/2010/main" val="19608918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fill="hold"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2953354432"/>
              </p:ext>
            </p:extLst>
          </p:nvPr>
        </p:nvGraphicFramePr>
        <p:xfrm>
          <a:off x="1603373" y="2931203"/>
          <a:ext cx="21242340" cy="9356421"/>
        </p:xfrm>
        <a:graphic>
          <a:graphicData uri="http://schemas.openxmlformats.org/drawingml/2006/table">
            <a:tbl>
              <a:tblPr firstRow="1" firstCol="1" lastRow="1" bandRow="1">
                <a:tableStyleId>{0E3FDE45-AF77-4B5C-9715-49D594BDF05E}</a:tableStyleId>
              </a:tblPr>
              <a:tblGrid>
                <a:gridCol w="3540390"/>
                <a:gridCol w="3540390"/>
                <a:gridCol w="3540390"/>
                <a:gridCol w="3540390"/>
                <a:gridCol w="3540390"/>
                <a:gridCol w="3540390"/>
              </a:tblGrid>
              <a:tr h="1255900">
                <a:tc>
                  <a:txBody>
                    <a:bodyPr/>
                    <a:lstStyle/>
                    <a:p>
                      <a:pPr lvl="0" algn="ctr" defTabSz="914400">
                        <a:defRPr sz="3600" spc="0">
                          <a:latin typeface="Rajdhani"/>
                          <a:ea typeface="Rajdhani"/>
                          <a:cs typeface="Rajdhani"/>
                          <a:sym typeface="Rajdhani"/>
                        </a:defRPr>
                      </a:pPr>
                      <a:endParaRPr sz="3200" dirty="0">
                        <a:solidFill>
                          <a:schemeClr val="tx1"/>
                        </a:solidFill>
                        <a:latin typeface="Lato Light"/>
                        <a:cs typeface="Lato Light"/>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One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Two</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Three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Four</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Five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r>
              <a:tr h="979016">
                <a:tc>
                  <a:txBody>
                    <a:bodyPr/>
                    <a:lstStyle/>
                    <a:p>
                      <a:pPr lvl="0" algn="ctr" defTabSz="914400">
                        <a:defRPr sz="1800" b="0" spc="0">
                          <a:solidFill>
                            <a:srgbClr val="000000"/>
                          </a:solidFill>
                        </a:defRPr>
                      </a:pPr>
                      <a:r>
                        <a:rPr lang="en-US" sz="2800" dirty="0" smtClean="0">
                          <a:solidFill>
                            <a:schemeClr val="tx1"/>
                          </a:solidFill>
                          <a:sym typeface="Rajdhani"/>
                        </a:rPr>
                        <a:t>Row One</a:t>
                      </a:r>
                      <a:endParaRPr sz="2800" b="1" dirty="0">
                        <a:solidFill>
                          <a:schemeClr val="tx1"/>
                        </a:solidFill>
                        <a:latin typeface="Lato Light"/>
                        <a:ea typeface="Rajdhani"/>
                        <a:cs typeface="Lato Light"/>
                        <a:sym typeface="Rajdhani"/>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lvl="0" algn="ctr" defTabSz="914400">
                        <a:defRPr sz="1800" b="0" spc="0">
                          <a:solidFill>
                            <a:srgbClr val="000000"/>
                          </a:solidFill>
                        </a:defRPr>
                      </a:pPr>
                      <a:r>
                        <a:rPr lang="en-US" sz="2800" dirty="0" smtClean="0">
                          <a:solidFill>
                            <a:schemeClr val="tx1"/>
                          </a:solidFill>
                          <a:sym typeface="Rajdhani"/>
                        </a:rPr>
                        <a:t>Row Two</a:t>
                      </a:r>
                      <a:endParaRPr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solidFill>
                            <a:schemeClr val="tx1"/>
                          </a:solidFill>
                        </a:rPr>
                        <a:t>Row</a:t>
                      </a:r>
                      <a:r>
                        <a:rPr lang="en-US" sz="3200" baseline="0" dirty="0" smtClean="0">
                          <a:solidFill>
                            <a:schemeClr val="tx1"/>
                          </a:solidFill>
                        </a:rPr>
                        <a:t> Three</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algn="ctr"/>
                      <a:r>
                        <a:rPr lang="en-US" sz="3200" smtClean="0">
                          <a:solidFill>
                            <a:schemeClr val="tx1"/>
                          </a:solidFill>
                        </a:rPr>
                        <a:t>Row Four</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solidFill>
                            <a:schemeClr val="tx1"/>
                          </a:solidFill>
                        </a:rPr>
                        <a:t>Row Five</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algn="ctr"/>
                      <a:r>
                        <a:rPr lang="en-US" sz="3200" dirty="0" smtClean="0">
                          <a:solidFill>
                            <a:schemeClr val="tx1"/>
                          </a:solidFill>
                        </a:rPr>
                        <a:t>Row Six</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t>Row Seven</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1247409">
                <a:tc>
                  <a:txBody>
                    <a:bodyPr/>
                    <a:lstStyle/>
                    <a:p>
                      <a:pPr algn="ctr"/>
                      <a:r>
                        <a:rPr lang="en-US" sz="3200" dirty="0" smtClean="0"/>
                        <a:t>Amount</a:t>
                      </a:r>
                      <a:endParaRPr lang="en-US" sz="3200" b="0" dirty="0">
                        <a:solidFill>
                          <a:schemeClr val="bg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r>
            </a:tbl>
          </a:graphicData>
        </a:graphic>
      </p:graphicFrame>
      <p:sp>
        <p:nvSpPr>
          <p:cNvPr id="6" name="TextBox 5"/>
          <p:cNvSpPr txBox="1"/>
          <p:nvPr/>
        </p:nvSpPr>
        <p:spPr>
          <a:xfrm>
            <a:off x="8121197" y="956606"/>
            <a:ext cx="813546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Sales Report Table Sample</a:t>
            </a:r>
          </a:p>
        </p:txBody>
      </p:sp>
      <p:sp>
        <p:nvSpPr>
          <p:cNvPr id="8" name="Rectangle 7"/>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4824829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812028176"/>
              </p:ext>
            </p:extLst>
          </p:nvPr>
        </p:nvGraphicFramePr>
        <p:xfrm>
          <a:off x="1603373" y="2733645"/>
          <a:ext cx="21329652" cy="9356421"/>
        </p:xfrm>
        <a:graphic>
          <a:graphicData uri="http://schemas.openxmlformats.org/drawingml/2006/table">
            <a:tbl>
              <a:tblPr firstRow="1" firstCol="1" lastRow="1" bandRow="1">
                <a:tableStyleId>{0E3FDE45-AF77-4B5C-9715-49D594BDF05E}</a:tableStyleId>
              </a:tblPr>
              <a:tblGrid>
                <a:gridCol w="5332413"/>
                <a:gridCol w="5332413"/>
                <a:gridCol w="5332413"/>
                <a:gridCol w="5332413"/>
              </a:tblGrid>
              <a:tr h="1255900">
                <a:tc>
                  <a:txBody>
                    <a:bodyPr/>
                    <a:lstStyle/>
                    <a:p>
                      <a:pPr lvl="0" algn="ctr" defTabSz="914400">
                        <a:defRPr sz="3600" spc="0">
                          <a:latin typeface="Rajdhani"/>
                          <a:ea typeface="Rajdhani"/>
                          <a:cs typeface="Rajdhani"/>
                          <a:sym typeface="Rajdhani"/>
                        </a:defRPr>
                      </a:pPr>
                      <a:endParaRPr sz="3200" dirty="0">
                        <a:solidFill>
                          <a:schemeClr val="tx1"/>
                        </a:solidFill>
                        <a:latin typeface="Lato Light"/>
                        <a:cs typeface="Lato Light"/>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One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Two</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lvl="0" algn="ctr" defTabSz="914400">
                        <a:defRPr sz="1800" b="0" spc="0">
                          <a:solidFill>
                            <a:srgbClr val="000000"/>
                          </a:solidFill>
                        </a:defRPr>
                      </a:pPr>
                      <a:r>
                        <a:rPr lang="en-US" sz="2800" dirty="0" smtClean="0">
                          <a:solidFill>
                            <a:schemeClr val="tx1"/>
                          </a:solidFill>
                          <a:sym typeface="Rajdhani"/>
                        </a:rPr>
                        <a:t>Column Three</a:t>
                      </a:r>
                      <a:endParaRPr lang="en-US" sz="2800" b="1" dirty="0">
                        <a:solidFill>
                          <a:schemeClr val="tx1"/>
                        </a:solidFill>
                        <a:latin typeface="Lato Light"/>
                        <a:ea typeface="Rajdhani"/>
                        <a:cs typeface="Lato Light"/>
                        <a:sym typeface="Rajdhani"/>
                      </a:endParaRPr>
                    </a:p>
                  </a:txBody>
                  <a:tcPr marL="49339" marR="49339" marT="49352" marB="49352" anchor="ctr" horzOverflow="overflow"/>
                </a:tc>
              </a:tr>
              <a:tr h="979016">
                <a:tc>
                  <a:txBody>
                    <a:bodyPr/>
                    <a:lstStyle/>
                    <a:p>
                      <a:pPr lvl="0" algn="ctr" defTabSz="914400">
                        <a:defRPr sz="1800" b="0" spc="0">
                          <a:solidFill>
                            <a:srgbClr val="000000"/>
                          </a:solidFill>
                        </a:defRPr>
                      </a:pPr>
                      <a:r>
                        <a:rPr lang="en-US" sz="2800" dirty="0" smtClean="0">
                          <a:solidFill>
                            <a:schemeClr val="tx1"/>
                          </a:solidFill>
                          <a:sym typeface="Rajdhani"/>
                        </a:rPr>
                        <a:t>Row One</a:t>
                      </a:r>
                      <a:endParaRPr sz="2800" b="1" dirty="0">
                        <a:solidFill>
                          <a:schemeClr val="tx1"/>
                        </a:solidFill>
                        <a:latin typeface="Lato Light"/>
                        <a:ea typeface="Rajdhani"/>
                        <a:cs typeface="Lato Light"/>
                        <a:sym typeface="Rajdhani"/>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lvl="0" algn="ctr" defTabSz="914400">
                        <a:defRPr sz="1800" b="0" spc="0">
                          <a:solidFill>
                            <a:srgbClr val="000000"/>
                          </a:solidFill>
                        </a:defRPr>
                      </a:pPr>
                      <a:r>
                        <a:rPr lang="en-US" sz="2800" dirty="0" smtClean="0">
                          <a:solidFill>
                            <a:schemeClr val="tx1"/>
                          </a:solidFill>
                          <a:sym typeface="Rajdhani"/>
                        </a:rPr>
                        <a:t>Row Two</a:t>
                      </a:r>
                      <a:endParaRPr sz="2800" b="1" dirty="0">
                        <a:solidFill>
                          <a:schemeClr val="tx1"/>
                        </a:solidFill>
                        <a:latin typeface="Lato Light"/>
                        <a:ea typeface="Rajdhani"/>
                        <a:cs typeface="Lato Light"/>
                        <a:sym typeface="Rajdhani"/>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solidFill>
                            <a:schemeClr val="tx1"/>
                          </a:solidFill>
                        </a:rPr>
                        <a:t>Row</a:t>
                      </a:r>
                      <a:r>
                        <a:rPr lang="en-US" sz="3200" baseline="0" dirty="0" smtClean="0">
                          <a:solidFill>
                            <a:schemeClr val="tx1"/>
                          </a:solidFill>
                        </a:rPr>
                        <a:t> Three</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algn="ctr"/>
                      <a:r>
                        <a:rPr lang="en-US" sz="3200" dirty="0" smtClean="0">
                          <a:solidFill>
                            <a:schemeClr val="tx1"/>
                          </a:solidFill>
                        </a:rPr>
                        <a:t>Row Four</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t>Row Five</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979016">
                <a:tc>
                  <a:txBody>
                    <a:bodyPr/>
                    <a:lstStyle/>
                    <a:p>
                      <a:pPr algn="ctr"/>
                      <a:r>
                        <a:rPr lang="en-US" sz="3200" dirty="0" smtClean="0"/>
                        <a:t>Row Six</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r>
              <a:tr h="979016">
                <a:tc>
                  <a:txBody>
                    <a:bodyPr/>
                    <a:lstStyle/>
                    <a:p>
                      <a:pPr algn="ctr"/>
                      <a:r>
                        <a:rPr lang="en-US" sz="3200" dirty="0" smtClean="0"/>
                        <a:t>Row Seven</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solidFill>
                      <a:schemeClr val="accent2">
                        <a:alpha val="10000"/>
                      </a:schemeClr>
                    </a:solidFill>
                  </a:tcPr>
                </a:tc>
              </a:tr>
              <a:tr h="1247409">
                <a:tc>
                  <a:txBody>
                    <a:bodyPr/>
                    <a:lstStyle/>
                    <a:p>
                      <a:pPr algn="ctr"/>
                      <a:r>
                        <a:rPr lang="en-US" sz="3200" dirty="0" smtClean="0"/>
                        <a:t>Amount</a:t>
                      </a:r>
                      <a:endParaRPr lang="en-US" sz="3200" b="0" dirty="0">
                        <a:solidFill>
                          <a:schemeClr val="bg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smtClean="0"/>
                        <a:t>$33,878.31</a:t>
                      </a:r>
                      <a:endParaRPr lang="en-US" sz="3200" dirty="0">
                        <a:solidFill>
                          <a:schemeClr val="tx1"/>
                        </a:solidFill>
                        <a:latin typeface="Lato Light"/>
                        <a:cs typeface="Lato Light"/>
                      </a:endParaRPr>
                    </a:p>
                  </a:txBody>
                  <a:tcPr marL="49339" marR="49339" marT="49352" marB="49352" anchor="ctr" horzOverflow="overflow"/>
                </a:tc>
                <a:tc>
                  <a:txBody>
                    <a:bodyPr/>
                    <a:lstStyle/>
                    <a:p>
                      <a:pPr algn="ctr"/>
                      <a:r>
                        <a:rPr lang="en-US" sz="3200" dirty="0" smtClean="0"/>
                        <a:t>$33,878.31</a:t>
                      </a:r>
                      <a:endParaRPr lang="en-US" sz="3200" dirty="0">
                        <a:solidFill>
                          <a:schemeClr val="tx1"/>
                        </a:solidFill>
                        <a:latin typeface="Lato Light"/>
                        <a:cs typeface="Lato Light"/>
                      </a:endParaRPr>
                    </a:p>
                  </a:txBody>
                  <a:tcPr marL="49339" marR="49339" marT="49352" marB="49352" anchor="ctr" horzOverflow="overflow"/>
                </a:tc>
              </a:tr>
            </a:tbl>
          </a:graphicData>
        </a:graphic>
      </p:graphicFrame>
      <p:sp>
        <p:nvSpPr>
          <p:cNvPr id="6" name="TextBox 5"/>
          <p:cNvSpPr txBox="1"/>
          <p:nvPr/>
        </p:nvSpPr>
        <p:spPr>
          <a:xfrm>
            <a:off x="8121197" y="956606"/>
            <a:ext cx="8135461"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Sales Report Table Sample</a:t>
            </a:r>
          </a:p>
        </p:txBody>
      </p:sp>
      <p:sp>
        <p:nvSpPr>
          <p:cNvPr id="8" name="Rectangle 7"/>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409341988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descr="DSC_16481.jpg"/>
          <p:cNvPicPr>
            <a:picLocks noGrp="1" noChangeAspect="1"/>
          </p:cNvPicPr>
          <p:nvPr>
            <p:ph type="pic" sz="quarter" idx="13"/>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20324" r="20324"/>
          <a:stretch>
            <a:fillRect/>
          </a:stretch>
        </p:blipFill>
        <p:spPr/>
      </p:pic>
      <p:sp>
        <p:nvSpPr>
          <p:cNvPr id="66" name="Rectangle 65"/>
          <p:cNvSpPr/>
          <p:nvPr/>
        </p:nvSpPr>
        <p:spPr>
          <a:xfrm>
            <a:off x="0" y="-28222"/>
            <a:ext cx="12199879" cy="14028773"/>
          </a:xfrm>
          <a:prstGeom prst="rect">
            <a:avLst/>
          </a:prstGeom>
          <a:solidFill>
            <a:srgbClr val="384558">
              <a:alpha val="92000"/>
            </a:srgbClr>
          </a:solidFill>
          <a:ln>
            <a:noFill/>
          </a:ln>
          <a:effectLst/>
        </p:spPr>
        <p:style>
          <a:lnRef idx="1">
            <a:schemeClr val="accent1"/>
          </a:lnRef>
          <a:fillRef idx="3">
            <a:schemeClr val="accent1"/>
          </a:fillRef>
          <a:effectRef idx="2">
            <a:schemeClr val="accent1"/>
          </a:effectRef>
          <a:fontRef idx="minor">
            <a:schemeClr val="lt1"/>
          </a:fontRef>
        </p:style>
        <p:txBody>
          <a:bodyPr lIns="91425" tIns="45712" rIns="91425" bIns="45712" spcCol="0" rtlCol="0" anchor="ctr"/>
          <a:lstStyle/>
          <a:p>
            <a:pPr algn="ctr"/>
            <a:endParaRPr lang="en-US" dirty="0">
              <a:latin typeface="Lato Light"/>
              <a:cs typeface="Lato Light"/>
            </a:endParaRPr>
          </a:p>
        </p:txBody>
      </p:sp>
      <p:sp>
        <p:nvSpPr>
          <p:cNvPr id="337" name="TextBox 336"/>
          <p:cNvSpPr txBox="1"/>
          <p:nvPr/>
        </p:nvSpPr>
        <p:spPr>
          <a:xfrm>
            <a:off x="12877969" y="880585"/>
            <a:ext cx="8879505"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a:t>
            </a:r>
          </a:p>
        </p:txBody>
      </p:sp>
      <p:graphicFrame>
        <p:nvGraphicFramePr>
          <p:cNvPr id="338" name="Table 1993"/>
          <p:cNvGraphicFramePr/>
          <p:nvPr>
            <p:extLst>
              <p:ext uri="{D42A27DB-BD31-4B8C-83A1-F6EECF244321}">
                <p14:modId xmlns:p14="http://schemas.microsoft.com/office/powerpoint/2010/main" val="3529341202"/>
              </p:ext>
            </p:extLst>
          </p:nvPr>
        </p:nvGraphicFramePr>
        <p:xfrm>
          <a:off x="12877969" y="3219910"/>
          <a:ext cx="10055056" cy="5503198"/>
        </p:xfrm>
        <a:graphic>
          <a:graphicData uri="http://schemas.openxmlformats.org/drawingml/2006/table">
            <a:tbl>
              <a:tblPr firstRow="1" firstCol="1" lastRow="1" bandRow="1">
                <a:tableStyleId>{0E3FDE45-AF77-4B5C-9715-49D594BDF05E}</a:tableStyleId>
              </a:tblPr>
              <a:tblGrid>
                <a:gridCol w="2513764"/>
                <a:gridCol w="2513764"/>
                <a:gridCol w="2513764"/>
                <a:gridCol w="2513764"/>
              </a:tblGrid>
              <a:tr h="825013">
                <a:tc>
                  <a:txBody>
                    <a:bodyPr/>
                    <a:lstStyle/>
                    <a:p>
                      <a:pPr lvl="0" algn="ctr" defTabSz="914400">
                        <a:defRPr sz="3600" spc="0">
                          <a:latin typeface="Rajdhani"/>
                          <a:ea typeface="Rajdhani"/>
                          <a:cs typeface="Rajdhani"/>
                          <a:sym typeface="Rajdhani"/>
                        </a:defRPr>
                      </a:pPr>
                      <a:endParaRPr sz="2600" dirty="0">
                        <a:solidFill>
                          <a:schemeClr val="tx1"/>
                        </a:solidFill>
                        <a:latin typeface="Lato Light"/>
                        <a:cs typeface="Lato Light"/>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One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Two</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Three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r>
              <a:tr h="643125">
                <a:tc>
                  <a:txBody>
                    <a:bodyPr/>
                    <a:lstStyle/>
                    <a:p>
                      <a:pPr lvl="0" algn="ctr" defTabSz="914400">
                        <a:defRPr sz="1800" b="0" spc="0">
                          <a:solidFill>
                            <a:srgbClr val="000000"/>
                          </a:solidFill>
                        </a:defRPr>
                      </a:pPr>
                      <a:r>
                        <a:rPr lang="en-US" sz="2300" dirty="0" smtClean="0">
                          <a:solidFill>
                            <a:schemeClr val="tx1"/>
                          </a:solidFill>
                          <a:sym typeface="Rajdhani"/>
                        </a:rPr>
                        <a:t>Row One</a:t>
                      </a:r>
                      <a:endParaRPr sz="2300" b="1" dirty="0">
                        <a:solidFill>
                          <a:schemeClr val="tx1"/>
                        </a:solidFill>
                        <a:latin typeface="Lato Light"/>
                        <a:ea typeface="Rajdhani"/>
                        <a:cs typeface="Lato Light"/>
                        <a:sym typeface="Rajdhani"/>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lvl="0" algn="ctr" defTabSz="914400">
                        <a:defRPr sz="1800" b="0" spc="0">
                          <a:solidFill>
                            <a:srgbClr val="000000"/>
                          </a:solidFill>
                        </a:defRPr>
                      </a:pPr>
                      <a:r>
                        <a:rPr lang="en-US" sz="2300" dirty="0" smtClean="0">
                          <a:solidFill>
                            <a:schemeClr val="tx1"/>
                          </a:solidFill>
                          <a:sym typeface="Rajdhani"/>
                        </a:rPr>
                        <a:t>Row Two</a:t>
                      </a:r>
                      <a:endParaRPr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solidFill>
                            <a:schemeClr val="tx1"/>
                          </a:solidFill>
                        </a:rPr>
                        <a:t>Row</a:t>
                      </a:r>
                      <a:r>
                        <a:rPr lang="en-US" sz="2600" baseline="0" dirty="0" smtClean="0">
                          <a:solidFill>
                            <a:schemeClr val="tx1"/>
                          </a:solidFill>
                        </a:rPr>
                        <a:t> Three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solidFill>
                            <a:schemeClr val="tx1"/>
                          </a:solidFill>
                        </a:rPr>
                        <a:t>Row Four</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t>Row Five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t>Row Six</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r h="819435">
                <a:tc>
                  <a:txBody>
                    <a:bodyPr/>
                    <a:lstStyle/>
                    <a:p>
                      <a:pPr algn="ctr"/>
                      <a:r>
                        <a:rPr lang="en-US" sz="2600" dirty="0" smtClean="0"/>
                        <a:t>Amount</a:t>
                      </a:r>
                      <a:endParaRPr lang="en-US" sz="2600" b="0" dirty="0">
                        <a:solidFill>
                          <a:schemeClr val="bg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bl>
          </a:graphicData>
        </a:graphic>
      </p:graphicFrame>
      <p:sp>
        <p:nvSpPr>
          <p:cNvPr id="339" name="TextBox 338"/>
          <p:cNvSpPr txBox="1"/>
          <p:nvPr/>
        </p:nvSpPr>
        <p:spPr>
          <a:xfrm>
            <a:off x="12877969" y="9532535"/>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grpSp>
        <p:nvGrpSpPr>
          <p:cNvPr id="340" name="Group 339"/>
          <p:cNvGrpSpPr/>
          <p:nvPr/>
        </p:nvGrpSpPr>
        <p:grpSpPr>
          <a:xfrm>
            <a:off x="588660" y="2752121"/>
            <a:ext cx="11145463" cy="7671814"/>
            <a:chOff x="1084683" y="3857818"/>
            <a:chExt cx="11149818" cy="7671814"/>
          </a:xfrm>
          <a:solidFill>
            <a:schemeClr val="bg1"/>
          </a:solidFill>
        </p:grpSpPr>
        <p:sp>
          <p:nvSpPr>
            <p:cNvPr id="341" name="Freeform 340"/>
            <p:cNvSpPr>
              <a:spLocks/>
            </p:cNvSpPr>
            <p:nvPr/>
          </p:nvSpPr>
          <p:spPr bwMode="auto">
            <a:xfrm>
              <a:off x="2142830" y="4997217"/>
              <a:ext cx="4623" cy="4196"/>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15"/>
            <p:cNvSpPr>
              <a:spLocks/>
            </p:cNvSpPr>
            <p:nvPr/>
          </p:nvSpPr>
          <p:spPr bwMode="auto">
            <a:xfrm>
              <a:off x="2034167" y="4405486"/>
              <a:ext cx="1579063" cy="1196054"/>
            </a:xfrm>
            <a:custGeom>
              <a:avLst/>
              <a:gdLst>
                <a:gd name="T0" fmla="*/ 465 w 683"/>
                <a:gd name="T1" fmla="*/ 549 h 570"/>
                <a:gd name="T2" fmla="*/ 604 w 683"/>
                <a:gd name="T3" fmla="*/ 374 h 570"/>
                <a:gd name="T4" fmla="*/ 613 w 683"/>
                <a:gd name="T5" fmla="*/ 348 h 570"/>
                <a:gd name="T6" fmla="*/ 607 w 683"/>
                <a:gd name="T7" fmla="*/ 329 h 570"/>
                <a:gd name="T8" fmla="*/ 604 w 683"/>
                <a:gd name="T9" fmla="*/ 303 h 570"/>
                <a:gd name="T10" fmla="*/ 630 w 683"/>
                <a:gd name="T11" fmla="*/ 275 h 570"/>
                <a:gd name="T12" fmla="*/ 639 w 683"/>
                <a:gd name="T13" fmla="*/ 256 h 570"/>
                <a:gd name="T14" fmla="*/ 679 w 683"/>
                <a:gd name="T15" fmla="*/ 203 h 570"/>
                <a:gd name="T16" fmla="*/ 666 w 683"/>
                <a:gd name="T17" fmla="*/ 169 h 570"/>
                <a:gd name="T18" fmla="*/ 660 w 683"/>
                <a:gd name="T19" fmla="*/ 149 h 570"/>
                <a:gd name="T20" fmla="*/ 498 w 683"/>
                <a:gd name="T21" fmla="*/ 121 h 570"/>
                <a:gd name="T22" fmla="*/ 466 w 683"/>
                <a:gd name="T23" fmla="*/ 115 h 570"/>
                <a:gd name="T24" fmla="*/ 433 w 683"/>
                <a:gd name="T25" fmla="*/ 117 h 570"/>
                <a:gd name="T26" fmla="*/ 399 w 683"/>
                <a:gd name="T27" fmla="*/ 122 h 570"/>
                <a:gd name="T28" fmla="*/ 378 w 683"/>
                <a:gd name="T29" fmla="*/ 113 h 570"/>
                <a:gd name="T30" fmla="*/ 337 w 683"/>
                <a:gd name="T31" fmla="*/ 115 h 570"/>
                <a:gd name="T32" fmla="*/ 322 w 683"/>
                <a:gd name="T33" fmla="*/ 102 h 570"/>
                <a:gd name="T34" fmla="*/ 295 w 683"/>
                <a:gd name="T35" fmla="*/ 94 h 570"/>
                <a:gd name="T36" fmla="*/ 275 w 683"/>
                <a:gd name="T37" fmla="*/ 100 h 570"/>
                <a:gd name="T38" fmla="*/ 247 w 683"/>
                <a:gd name="T39" fmla="*/ 96 h 570"/>
                <a:gd name="T40" fmla="*/ 226 w 683"/>
                <a:gd name="T41" fmla="*/ 87 h 570"/>
                <a:gd name="T42" fmla="*/ 224 w 683"/>
                <a:gd name="T43" fmla="*/ 34 h 570"/>
                <a:gd name="T44" fmla="*/ 207 w 683"/>
                <a:gd name="T45" fmla="*/ 19 h 570"/>
                <a:gd name="T46" fmla="*/ 194 w 683"/>
                <a:gd name="T47" fmla="*/ 17 h 570"/>
                <a:gd name="T48" fmla="*/ 175 w 683"/>
                <a:gd name="T49" fmla="*/ 8 h 570"/>
                <a:gd name="T50" fmla="*/ 162 w 683"/>
                <a:gd name="T51" fmla="*/ 4 h 570"/>
                <a:gd name="T52" fmla="*/ 162 w 683"/>
                <a:gd name="T53" fmla="*/ 10 h 570"/>
                <a:gd name="T54" fmla="*/ 151 w 683"/>
                <a:gd name="T55" fmla="*/ 8 h 570"/>
                <a:gd name="T56" fmla="*/ 143 w 683"/>
                <a:gd name="T57" fmla="*/ 30 h 570"/>
                <a:gd name="T58" fmla="*/ 139 w 683"/>
                <a:gd name="T59" fmla="*/ 51 h 570"/>
                <a:gd name="T60" fmla="*/ 132 w 683"/>
                <a:gd name="T61" fmla="*/ 70 h 570"/>
                <a:gd name="T62" fmla="*/ 130 w 683"/>
                <a:gd name="T63" fmla="*/ 79 h 570"/>
                <a:gd name="T64" fmla="*/ 122 w 683"/>
                <a:gd name="T65" fmla="*/ 100 h 570"/>
                <a:gd name="T66" fmla="*/ 113 w 683"/>
                <a:gd name="T67" fmla="*/ 126 h 570"/>
                <a:gd name="T68" fmla="*/ 92 w 683"/>
                <a:gd name="T69" fmla="*/ 173 h 570"/>
                <a:gd name="T70" fmla="*/ 89 w 683"/>
                <a:gd name="T71" fmla="*/ 186 h 570"/>
                <a:gd name="T72" fmla="*/ 68 w 683"/>
                <a:gd name="T73" fmla="*/ 241 h 570"/>
                <a:gd name="T74" fmla="*/ 68 w 683"/>
                <a:gd name="T75" fmla="*/ 252 h 570"/>
                <a:gd name="T76" fmla="*/ 57 w 683"/>
                <a:gd name="T77" fmla="*/ 262 h 570"/>
                <a:gd name="T78" fmla="*/ 47 w 683"/>
                <a:gd name="T79" fmla="*/ 284 h 570"/>
                <a:gd name="T80" fmla="*/ 51 w 683"/>
                <a:gd name="T81" fmla="*/ 284 h 570"/>
                <a:gd name="T82" fmla="*/ 47 w 683"/>
                <a:gd name="T83" fmla="*/ 284 h 570"/>
                <a:gd name="T84" fmla="*/ 36 w 683"/>
                <a:gd name="T85" fmla="*/ 288 h 570"/>
                <a:gd name="T86" fmla="*/ 10 w 683"/>
                <a:gd name="T87" fmla="*/ 346 h 570"/>
                <a:gd name="T88" fmla="*/ 6 w 683"/>
                <a:gd name="T89" fmla="*/ 376 h 570"/>
                <a:gd name="T90" fmla="*/ 2 w 683"/>
                <a:gd name="T91" fmla="*/ 418 h 570"/>
                <a:gd name="T92" fmla="*/ 184 w 683"/>
                <a:gd name="T93" fmla="*/ 4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3" h="570">
                  <a:moveTo>
                    <a:pt x="184" y="480"/>
                  </a:moveTo>
                  <a:lnTo>
                    <a:pt x="329" y="517"/>
                  </a:lnTo>
                  <a:lnTo>
                    <a:pt x="465" y="549"/>
                  </a:lnTo>
                  <a:lnTo>
                    <a:pt x="560" y="570"/>
                  </a:lnTo>
                  <a:lnTo>
                    <a:pt x="600" y="378"/>
                  </a:lnTo>
                  <a:lnTo>
                    <a:pt x="604" y="374"/>
                  </a:lnTo>
                  <a:lnTo>
                    <a:pt x="606" y="371"/>
                  </a:lnTo>
                  <a:lnTo>
                    <a:pt x="613" y="357"/>
                  </a:lnTo>
                  <a:lnTo>
                    <a:pt x="613" y="348"/>
                  </a:lnTo>
                  <a:lnTo>
                    <a:pt x="619" y="340"/>
                  </a:lnTo>
                  <a:lnTo>
                    <a:pt x="615" y="335"/>
                  </a:lnTo>
                  <a:lnTo>
                    <a:pt x="607" y="329"/>
                  </a:lnTo>
                  <a:lnTo>
                    <a:pt x="602" y="327"/>
                  </a:lnTo>
                  <a:lnTo>
                    <a:pt x="598" y="324"/>
                  </a:lnTo>
                  <a:lnTo>
                    <a:pt x="604" y="303"/>
                  </a:lnTo>
                  <a:lnTo>
                    <a:pt x="609" y="295"/>
                  </a:lnTo>
                  <a:lnTo>
                    <a:pt x="619" y="282"/>
                  </a:lnTo>
                  <a:lnTo>
                    <a:pt x="630" y="275"/>
                  </a:lnTo>
                  <a:lnTo>
                    <a:pt x="636" y="269"/>
                  </a:lnTo>
                  <a:lnTo>
                    <a:pt x="639" y="262"/>
                  </a:lnTo>
                  <a:lnTo>
                    <a:pt x="639" y="256"/>
                  </a:lnTo>
                  <a:lnTo>
                    <a:pt x="653" y="243"/>
                  </a:lnTo>
                  <a:lnTo>
                    <a:pt x="662" y="220"/>
                  </a:lnTo>
                  <a:lnTo>
                    <a:pt x="679" y="203"/>
                  </a:lnTo>
                  <a:lnTo>
                    <a:pt x="683" y="196"/>
                  </a:lnTo>
                  <a:lnTo>
                    <a:pt x="681" y="183"/>
                  </a:lnTo>
                  <a:lnTo>
                    <a:pt x="666" y="169"/>
                  </a:lnTo>
                  <a:lnTo>
                    <a:pt x="664" y="166"/>
                  </a:lnTo>
                  <a:lnTo>
                    <a:pt x="660" y="158"/>
                  </a:lnTo>
                  <a:lnTo>
                    <a:pt x="660" y="149"/>
                  </a:lnTo>
                  <a:lnTo>
                    <a:pt x="572" y="132"/>
                  </a:lnTo>
                  <a:lnTo>
                    <a:pt x="504" y="115"/>
                  </a:lnTo>
                  <a:lnTo>
                    <a:pt x="498" y="121"/>
                  </a:lnTo>
                  <a:lnTo>
                    <a:pt x="491" y="119"/>
                  </a:lnTo>
                  <a:lnTo>
                    <a:pt x="483" y="117"/>
                  </a:lnTo>
                  <a:lnTo>
                    <a:pt x="466" y="115"/>
                  </a:lnTo>
                  <a:lnTo>
                    <a:pt x="463" y="113"/>
                  </a:lnTo>
                  <a:lnTo>
                    <a:pt x="455" y="117"/>
                  </a:lnTo>
                  <a:lnTo>
                    <a:pt x="433" y="117"/>
                  </a:lnTo>
                  <a:lnTo>
                    <a:pt x="419" y="119"/>
                  </a:lnTo>
                  <a:lnTo>
                    <a:pt x="406" y="122"/>
                  </a:lnTo>
                  <a:lnTo>
                    <a:pt x="399" y="122"/>
                  </a:lnTo>
                  <a:lnTo>
                    <a:pt x="393" y="121"/>
                  </a:lnTo>
                  <a:lnTo>
                    <a:pt x="386" y="115"/>
                  </a:lnTo>
                  <a:lnTo>
                    <a:pt x="378" y="113"/>
                  </a:lnTo>
                  <a:lnTo>
                    <a:pt x="357" y="117"/>
                  </a:lnTo>
                  <a:lnTo>
                    <a:pt x="350" y="115"/>
                  </a:lnTo>
                  <a:lnTo>
                    <a:pt x="337" y="115"/>
                  </a:lnTo>
                  <a:lnTo>
                    <a:pt x="335" y="109"/>
                  </a:lnTo>
                  <a:lnTo>
                    <a:pt x="327" y="104"/>
                  </a:lnTo>
                  <a:lnTo>
                    <a:pt x="322" y="102"/>
                  </a:lnTo>
                  <a:lnTo>
                    <a:pt x="314" y="98"/>
                  </a:lnTo>
                  <a:lnTo>
                    <a:pt x="303" y="98"/>
                  </a:lnTo>
                  <a:lnTo>
                    <a:pt x="295" y="94"/>
                  </a:lnTo>
                  <a:lnTo>
                    <a:pt x="290" y="94"/>
                  </a:lnTo>
                  <a:lnTo>
                    <a:pt x="282" y="100"/>
                  </a:lnTo>
                  <a:lnTo>
                    <a:pt x="275" y="100"/>
                  </a:lnTo>
                  <a:lnTo>
                    <a:pt x="262" y="102"/>
                  </a:lnTo>
                  <a:lnTo>
                    <a:pt x="254" y="102"/>
                  </a:lnTo>
                  <a:lnTo>
                    <a:pt x="247" y="96"/>
                  </a:lnTo>
                  <a:lnTo>
                    <a:pt x="245" y="96"/>
                  </a:lnTo>
                  <a:lnTo>
                    <a:pt x="237" y="90"/>
                  </a:lnTo>
                  <a:lnTo>
                    <a:pt x="226" y="87"/>
                  </a:lnTo>
                  <a:lnTo>
                    <a:pt x="224" y="83"/>
                  </a:lnTo>
                  <a:lnTo>
                    <a:pt x="228" y="47"/>
                  </a:lnTo>
                  <a:lnTo>
                    <a:pt x="224" y="34"/>
                  </a:lnTo>
                  <a:lnTo>
                    <a:pt x="216" y="27"/>
                  </a:lnTo>
                  <a:lnTo>
                    <a:pt x="213" y="21"/>
                  </a:lnTo>
                  <a:lnTo>
                    <a:pt x="207" y="19"/>
                  </a:lnTo>
                  <a:lnTo>
                    <a:pt x="201" y="21"/>
                  </a:lnTo>
                  <a:lnTo>
                    <a:pt x="194" y="19"/>
                  </a:lnTo>
                  <a:lnTo>
                    <a:pt x="194" y="17"/>
                  </a:lnTo>
                  <a:lnTo>
                    <a:pt x="188" y="11"/>
                  </a:lnTo>
                  <a:lnTo>
                    <a:pt x="183" y="6"/>
                  </a:lnTo>
                  <a:lnTo>
                    <a:pt x="175" y="8"/>
                  </a:lnTo>
                  <a:lnTo>
                    <a:pt x="168" y="8"/>
                  </a:lnTo>
                  <a:lnTo>
                    <a:pt x="166" y="4"/>
                  </a:lnTo>
                  <a:lnTo>
                    <a:pt x="162" y="4"/>
                  </a:lnTo>
                  <a:lnTo>
                    <a:pt x="160" y="6"/>
                  </a:lnTo>
                  <a:lnTo>
                    <a:pt x="164" y="10"/>
                  </a:lnTo>
                  <a:lnTo>
                    <a:pt x="162" y="10"/>
                  </a:lnTo>
                  <a:lnTo>
                    <a:pt x="160" y="8"/>
                  </a:lnTo>
                  <a:lnTo>
                    <a:pt x="154" y="0"/>
                  </a:lnTo>
                  <a:lnTo>
                    <a:pt x="151" y="8"/>
                  </a:lnTo>
                  <a:lnTo>
                    <a:pt x="149" y="23"/>
                  </a:lnTo>
                  <a:lnTo>
                    <a:pt x="143" y="28"/>
                  </a:lnTo>
                  <a:lnTo>
                    <a:pt x="143" y="30"/>
                  </a:lnTo>
                  <a:lnTo>
                    <a:pt x="141" y="36"/>
                  </a:lnTo>
                  <a:lnTo>
                    <a:pt x="139" y="43"/>
                  </a:lnTo>
                  <a:lnTo>
                    <a:pt x="139" y="51"/>
                  </a:lnTo>
                  <a:lnTo>
                    <a:pt x="141" y="55"/>
                  </a:lnTo>
                  <a:lnTo>
                    <a:pt x="136" y="62"/>
                  </a:lnTo>
                  <a:lnTo>
                    <a:pt x="132" y="70"/>
                  </a:lnTo>
                  <a:lnTo>
                    <a:pt x="137" y="75"/>
                  </a:lnTo>
                  <a:lnTo>
                    <a:pt x="130" y="74"/>
                  </a:lnTo>
                  <a:lnTo>
                    <a:pt x="130" y="79"/>
                  </a:lnTo>
                  <a:lnTo>
                    <a:pt x="126" y="87"/>
                  </a:lnTo>
                  <a:lnTo>
                    <a:pt x="126" y="92"/>
                  </a:lnTo>
                  <a:lnTo>
                    <a:pt x="122" y="100"/>
                  </a:lnTo>
                  <a:lnTo>
                    <a:pt x="121" y="107"/>
                  </a:lnTo>
                  <a:lnTo>
                    <a:pt x="115" y="119"/>
                  </a:lnTo>
                  <a:lnTo>
                    <a:pt x="113" y="126"/>
                  </a:lnTo>
                  <a:lnTo>
                    <a:pt x="102" y="145"/>
                  </a:lnTo>
                  <a:lnTo>
                    <a:pt x="98" y="158"/>
                  </a:lnTo>
                  <a:lnTo>
                    <a:pt x="92" y="173"/>
                  </a:lnTo>
                  <a:lnTo>
                    <a:pt x="94" y="181"/>
                  </a:lnTo>
                  <a:lnTo>
                    <a:pt x="94" y="183"/>
                  </a:lnTo>
                  <a:lnTo>
                    <a:pt x="89" y="186"/>
                  </a:lnTo>
                  <a:lnTo>
                    <a:pt x="85" y="192"/>
                  </a:lnTo>
                  <a:lnTo>
                    <a:pt x="81" y="207"/>
                  </a:lnTo>
                  <a:lnTo>
                    <a:pt x="68" y="241"/>
                  </a:lnTo>
                  <a:lnTo>
                    <a:pt x="62" y="248"/>
                  </a:lnTo>
                  <a:lnTo>
                    <a:pt x="60" y="256"/>
                  </a:lnTo>
                  <a:lnTo>
                    <a:pt x="68" y="252"/>
                  </a:lnTo>
                  <a:lnTo>
                    <a:pt x="70" y="256"/>
                  </a:lnTo>
                  <a:lnTo>
                    <a:pt x="62" y="256"/>
                  </a:lnTo>
                  <a:lnTo>
                    <a:pt x="57" y="262"/>
                  </a:lnTo>
                  <a:lnTo>
                    <a:pt x="47" y="275"/>
                  </a:lnTo>
                  <a:lnTo>
                    <a:pt x="45" y="282"/>
                  </a:lnTo>
                  <a:lnTo>
                    <a:pt x="47" y="284"/>
                  </a:lnTo>
                  <a:lnTo>
                    <a:pt x="49" y="282"/>
                  </a:lnTo>
                  <a:lnTo>
                    <a:pt x="49" y="284"/>
                  </a:lnTo>
                  <a:lnTo>
                    <a:pt x="51" y="284"/>
                  </a:lnTo>
                  <a:lnTo>
                    <a:pt x="49" y="288"/>
                  </a:lnTo>
                  <a:lnTo>
                    <a:pt x="49" y="284"/>
                  </a:lnTo>
                  <a:lnTo>
                    <a:pt x="47" y="284"/>
                  </a:lnTo>
                  <a:lnTo>
                    <a:pt x="42" y="288"/>
                  </a:lnTo>
                  <a:lnTo>
                    <a:pt x="38" y="295"/>
                  </a:lnTo>
                  <a:lnTo>
                    <a:pt x="36" y="288"/>
                  </a:lnTo>
                  <a:lnTo>
                    <a:pt x="23" y="316"/>
                  </a:lnTo>
                  <a:lnTo>
                    <a:pt x="10" y="333"/>
                  </a:lnTo>
                  <a:lnTo>
                    <a:pt x="10" y="346"/>
                  </a:lnTo>
                  <a:lnTo>
                    <a:pt x="13" y="361"/>
                  </a:lnTo>
                  <a:lnTo>
                    <a:pt x="12" y="369"/>
                  </a:lnTo>
                  <a:lnTo>
                    <a:pt x="6" y="376"/>
                  </a:lnTo>
                  <a:lnTo>
                    <a:pt x="4" y="382"/>
                  </a:lnTo>
                  <a:lnTo>
                    <a:pt x="0" y="391"/>
                  </a:lnTo>
                  <a:lnTo>
                    <a:pt x="2" y="418"/>
                  </a:lnTo>
                  <a:lnTo>
                    <a:pt x="8" y="433"/>
                  </a:lnTo>
                  <a:lnTo>
                    <a:pt x="12" y="433"/>
                  </a:lnTo>
                  <a:lnTo>
                    <a:pt x="184" y="48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16"/>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17"/>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18"/>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19"/>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47" name="Group 346"/>
            <p:cNvGrpSpPr/>
            <p:nvPr/>
          </p:nvGrpSpPr>
          <p:grpSpPr>
            <a:xfrm>
              <a:off x="2378651" y="3857818"/>
              <a:ext cx="1308564" cy="860320"/>
              <a:chOff x="1223722" y="1378665"/>
              <a:chExt cx="543750" cy="357537"/>
            </a:xfrm>
            <a:grpFill/>
          </p:grpSpPr>
          <p:sp>
            <p:nvSpPr>
              <p:cNvPr id="530" name="Freeform 8"/>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9"/>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0"/>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1"/>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2"/>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3"/>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20"/>
              <p:cNvSpPr>
                <a:spLocks/>
              </p:cNvSpPr>
              <p:nvPr/>
            </p:nvSpPr>
            <p:spPr bwMode="auto">
              <a:xfrm>
                <a:off x="1223722" y="1378665"/>
                <a:ext cx="543750" cy="357537"/>
              </a:xfrm>
              <a:custGeom>
                <a:avLst/>
                <a:gdLst>
                  <a:gd name="T0" fmla="*/ 75 w 566"/>
                  <a:gd name="T1" fmla="*/ 344 h 410"/>
                  <a:gd name="T2" fmla="*/ 98 w 566"/>
                  <a:gd name="T3" fmla="*/ 357 h 410"/>
                  <a:gd name="T4" fmla="*/ 133 w 566"/>
                  <a:gd name="T5" fmla="*/ 361 h 410"/>
                  <a:gd name="T6" fmla="*/ 165 w 566"/>
                  <a:gd name="T7" fmla="*/ 359 h 410"/>
                  <a:gd name="T8" fmla="*/ 188 w 566"/>
                  <a:gd name="T9" fmla="*/ 376 h 410"/>
                  <a:gd name="T10" fmla="*/ 237 w 566"/>
                  <a:gd name="T11" fmla="*/ 376 h 410"/>
                  <a:gd name="T12" fmla="*/ 270 w 566"/>
                  <a:gd name="T13" fmla="*/ 380 h 410"/>
                  <a:gd name="T14" fmla="*/ 317 w 566"/>
                  <a:gd name="T15" fmla="*/ 376 h 410"/>
                  <a:gd name="T16" fmla="*/ 355 w 566"/>
                  <a:gd name="T17" fmla="*/ 376 h 410"/>
                  <a:gd name="T18" fmla="*/ 511 w 566"/>
                  <a:gd name="T19" fmla="*/ 383 h 410"/>
                  <a:gd name="T20" fmla="*/ 564 w 566"/>
                  <a:gd name="T21" fmla="*/ 100 h 410"/>
                  <a:gd name="T22" fmla="*/ 263 w 566"/>
                  <a:gd name="T23" fmla="*/ 24 h 410"/>
                  <a:gd name="T24" fmla="*/ 165 w 566"/>
                  <a:gd name="T25" fmla="*/ 17 h 410"/>
                  <a:gd name="T26" fmla="*/ 176 w 566"/>
                  <a:gd name="T27" fmla="*/ 38 h 410"/>
                  <a:gd name="T28" fmla="*/ 173 w 566"/>
                  <a:gd name="T29" fmla="*/ 53 h 410"/>
                  <a:gd name="T30" fmla="*/ 158 w 566"/>
                  <a:gd name="T31" fmla="*/ 62 h 410"/>
                  <a:gd name="T32" fmla="*/ 171 w 566"/>
                  <a:gd name="T33" fmla="*/ 83 h 410"/>
                  <a:gd name="T34" fmla="*/ 175 w 566"/>
                  <a:gd name="T35" fmla="*/ 115 h 410"/>
                  <a:gd name="T36" fmla="*/ 154 w 566"/>
                  <a:gd name="T37" fmla="*/ 141 h 410"/>
                  <a:gd name="T38" fmla="*/ 146 w 566"/>
                  <a:gd name="T39" fmla="*/ 177 h 410"/>
                  <a:gd name="T40" fmla="*/ 116 w 566"/>
                  <a:gd name="T41" fmla="*/ 192 h 410"/>
                  <a:gd name="T42" fmla="*/ 99 w 566"/>
                  <a:gd name="T43" fmla="*/ 190 h 410"/>
                  <a:gd name="T44" fmla="*/ 107 w 566"/>
                  <a:gd name="T45" fmla="*/ 175 h 410"/>
                  <a:gd name="T46" fmla="*/ 116 w 566"/>
                  <a:gd name="T47" fmla="*/ 186 h 410"/>
                  <a:gd name="T48" fmla="*/ 131 w 566"/>
                  <a:gd name="T49" fmla="*/ 167 h 410"/>
                  <a:gd name="T50" fmla="*/ 141 w 566"/>
                  <a:gd name="T51" fmla="*/ 147 h 410"/>
                  <a:gd name="T52" fmla="*/ 141 w 566"/>
                  <a:gd name="T53" fmla="*/ 137 h 410"/>
                  <a:gd name="T54" fmla="*/ 154 w 566"/>
                  <a:gd name="T55" fmla="*/ 120 h 410"/>
                  <a:gd name="T56" fmla="*/ 114 w 566"/>
                  <a:gd name="T57" fmla="*/ 139 h 410"/>
                  <a:gd name="T58" fmla="*/ 116 w 566"/>
                  <a:gd name="T59" fmla="*/ 158 h 410"/>
                  <a:gd name="T60" fmla="*/ 114 w 566"/>
                  <a:gd name="T61" fmla="*/ 137 h 410"/>
                  <a:gd name="T62" fmla="*/ 131 w 566"/>
                  <a:gd name="T63" fmla="*/ 132 h 410"/>
                  <a:gd name="T64" fmla="*/ 141 w 566"/>
                  <a:gd name="T65" fmla="*/ 92 h 410"/>
                  <a:gd name="T66" fmla="*/ 129 w 566"/>
                  <a:gd name="T67" fmla="*/ 86 h 410"/>
                  <a:gd name="T68" fmla="*/ 113 w 566"/>
                  <a:gd name="T69" fmla="*/ 77 h 410"/>
                  <a:gd name="T70" fmla="*/ 77 w 566"/>
                  <a:gd name="T71" fmla="*/ 64 h 410"/>
                  <a:gd name="T72" fmla="*/ 41 w 566"/>
                  <a:gd name="T73" fmla="*/ 45 h 410"/>
                  <a:gd name="T74" fmla="*/ 17 w 566"/>
                  <a:gd name="T75" fmla="*/ 30 h 410"/>
                  <a:gd name="T76" fmla="*/ 7 w 566"/>
                  <a:gd name="T77" fmla="*/ 53 h 410"/>
                  <a:gd name="T78" fmla="*/ 13 w 566"/>
                  <a:gd name="T79" fmla="*/ 83 h 410"/>
                  <a:gd name="T80" fmla="*/ 17 w 566"/>
                  <a:gd name="T81" fmla="*/ 148 h 410"/>
                  <a:gd name="T82" fmla="*/ 17 w 566"/>
                  <a:gd name="T83" fmla="*/ 171 h 410"/>
                  <a:gd name="T84" fmla="*/ 24 w 566"/>
                  <a:gd name="T85" fmla="*/ 188 h 410"/>
                  <a:gd name="T86" fmla="*/ 13 w 566"/>
                  <a:gd name="T87" fmla="*/ 207 h 410"/>
                  <a:gd name="T88" fmla="*/ 28 w 566"/>
                  <a:gd name="T89" fmla="*/ 216 h 410"/>
                  <a:gd name="T90" fmla="*/ 13 w 566"/>
                  <a:gd name="T91" fmla="*/ 233 h 410"/>
                  <a:gd name="T92" fmla="*/ 5 w 566"/>
                  <a:gd name="T93" fmla="*/ 237 h 410"/>
                  <a:gd name="T94" fmla="*/ 5 w 566"/>
                  <a:gd name="T95" fmla="*/ 252 h 410"/>
                  <a:gd name="T96" fmla="*/ 35 w 566"/>
                  <a:gd name="T97" fmla="*/ 263 h 410"/>
                  <a:gd name="T98" fmla="*/ 45 w 566"/>
                  <a:gd name="T99" fmla="*/ 272 h 410"/>
                  <a:gd name="T100" fmla="*/ 67 w 566"/>
                  <a:gd name="T101" fmla="*/ 28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6" h="410">
                    <a:moveTo>
                      <a:pt x="67" y="288"/>
                    </a:moveTo>
                    <a:lnTo>
                      <a:pt x="75" y="295"/>
                    </a:lnTo>
                    <a:lnTo>
                      <a:pt x="79" y="308"/>
                    </a:lnTo>
                    <a:lnTo>
                      <a:pt x="75" y="344"/>
                    </a:lnTo>
                    <a:lnTo>
                      <a:pt x="77" y="348"/>
                    </a:lnTo>
                    <a:lnTo>
                      <a:pt x="88" y="351"/>
                    </a:lnTo>
                    <a:lnTo>
                      <a:pt x="96" y="357"/>
                    </a:lnTo>
                    <a:lnTo>
                      <a:pt x="98" y="357"/>
                    </a:lnTo>
                    <a:lnTo>
                      <a:pt x="105" y="363"/>
                    </a:lnTo>
                    <a:lnTo>
                      <a:pt x="113" y="363"/>
                    </a:lnTo>
                    <a:lnTo>
                      <a:pt x="126" y="361"/>
                    </a:lnTo>
                    <a:lnTo>
                      <a:pt x="133" y="361"/>
                    </a:lnTo>
                    <a:lnTo>
                      <a:pt x="141" y="355"/>
                    </a:lnTo>
                    <a:lnTo>
                      <a:pt x="146" y="355"/>
                    </a:lnTo>
                    <a:lnTo>
                      <a:pt x="154" y="359"/>
                    </a:lnTo>
                    <a:lnTo>
                      <a:pt x="165" y="359"/>
                    </a:lnTo>
                    <a:lnTo>
                      <a:pt x="173" y="363"/>
                    </a:lnTo>
                    <a:lnTo>
                      <a:pt x="178" y="365"/>
                    </a:lnTo>
                    <a:lnTo>
                      <a:pt x="186" y="370"/>
                    </a:lnTo>
                    <a:lnTo>
                      <a:pt x="188" y="376"/>
                    </a:lnTo>
                    <a:lnTo>
                      <a:pt x="201" y="376"/>
                    </a:lnTo>
                    <a:lnTo>
                      <a:pt x="208" y="378"/>
                    </a:lnTo>
                    <a:lnTo>
                      <a:pt x="229" y="374"/>
                    </a:lnTo>
                    <a:lnTo>
                      <a:pt x="237" y="376"/>
                    </a:lnTo>
                    <a:lnTo>
                      <a:pt x="244" y="382"/>
                    </a:lnTo>
                    <a:lnTo>
                      <a:pt x="250" y="383"/>
                    </a:lnTo>
                    <a:lnTo>
                      <a:pt x="257" y="383"/>
                    </a:lnTo>
                    <a:lnTo>
                      <a:pt x="270" y="380"/>
                    </a:lnTo>
                    <a:lnTo>
                      <a:pt x="284" y="378"/>
                    </a:lnTo>
                    <a:lnTo>
                      <a:pt x="306" y="378"/>
                    </a:lnTo>
                    <a:lnTo>
                      <a:pt x="314" y="374"/>
                    </a:lnTo>
                    <a:lnTo>
                      <a:pt x="317" y="376"/>
                    </a:lnTo>
                    <a:lnTo>
                      <a:pt x="334" y="378"/>
                    </a:lnTo>
                    <a:lnTo>
                      <a:pt x="342" y="380"/>
                    </a:lnTo>
                    <a:lnTo>
                      <a:pt x="349" y="382"/>
                    </a:lnTo>
                    <a:lnTo>
                      <a:pt x="355" y="376"/>
                    </a:lnTo>
                    <a:lnTo>
                      <a:pt x="423" y="393"/>
                    </a:lnTo>
                    <a:lnTo>
                      <a:pt x="511" y="410"/>
                    </a:lnTo>
                    <a:lnTo>
                      <a:pt x="509" y="404"/>
                    </a:lnTo>
                    <a:lnTo>
                      <a:pt x="511" y="383"/>
                    </a:lnTo>
                    <a:lnTo>
                      <a:pt x="507" y="368"/>
                    </a:lnTo>
                    <a:lnTo>
                      <a:pt x="511" y="363"/>
                    </a:lnTo>
                    <a:lnTo>
                      <a:pt x="513" y="340"/>
                    </a:lnTo>
                    <a:lnTo>
                      <a:pt x="564" y="100"/>
                    </a:lnTo>
                    <a:lnTo>
                      <a:pt x="566" y="96"/>
                    </a:lnTo>
                    <a:lnTo>
                      <a:pt x="498" y="81"/>
                    </a:lnTo>
                    <a:lnTo>
                      <a:pt x="372" y="53"/>
                    </a:lnTo>
                    <a:lnTo>
                      <a:pt x="263" y="24"/>
                    </a:lnTo>
                    <a:lnTo>
                      <a:pt x="167" y="0"/>
                    </a:lnTo>
                    <a:lnTo>
                      <a:pt x="161" y="4"/>
                    </a:lnTo>
                    <a:lnTo>
                      <a:pt x="163" y="11"/>
                    </a:lnTo>
                    <a:lnTo>
                      <a:pt x="165" y="17"/>
                    </a:lnTo>
                    <a:lnTo>
                      <a:pt x="165" y="19"/>
                    </a:lnTo>
                    <a:lnTo>
                      <a:pt x="171" y="26"/>
                    </a:lnTo>
                    <a:lnTo>
                      <a:pt x="178" y="30"/>
                    </a:lnTo>
                    <a:lnTo>
                      <a:pt x="176" y="38"/>
                    </a:lnTo>
                    <a:lnTo>
                      <a:pt x="176" y="43"/>
                    </a:lnTo>
                    <a:lnTo>
                      <a:pt x="176" y="51"/>
                    </a:lnTo>
                    <a:lnTo>
                      <a:pt x="169" y="47"/>
                    </a:lnTo>
                    <a:lnTo>
                      <a:pt x="173" y="53"/>
                    </a:lnTo>
                    <a:lnTo>
                      <a:pt x="171" y="60"/>
                    </a:lnTo>
                    <a:lnTo>
                      <a:pt x="163" y="56"/>
                    </a:lnTo>
                    <a:lnTo>
                      <a:pt x="158" y="56"/>
                    </a:lnTo>
                    <a:lnTo>
                      <a:pt x="158" y="62"/>
                    </a:lnTo>
                    <a:lnTo>
                      <a:pt x="165" y="62"/>
                    </a:lnTo>
                    <a:lnTo>
                      <a:pt x="167" y="69"/>
                    </a:lnTo>
                    <a:lnTo>
                      <a:pt x="173" y="77"/>
                    </a:lnTo>
                    <a:lnTo>
                      <a:pt x="171" y="83"/>
                    </a:lnTo>
                    <a:lnTo>
                      <a:pt x="173" y="86"/>
                    </a:lnTo>
                    <a:lnTo>
                      <a:pt x="171" y="100"/>
                    </a:lnTo>
                    <a:lnTo>
                      <a:pt x="175" y="107"/>
                    </a:lnTo>
                    <a:lnTo>
                      <a:pt x="175" y="115"/>
                    </a:lnTo>
                    <a:lnTo>
                      <a:pt x="167" y="120"/>
                    </a:lnTo>
                    <a:lnTo>
                      <a:pt x="160" y="130"/>
                    </a:lnTo>
                    <a:lnTo>
                      <a:pt x="161" y="137"/>
                    </a:lnTo>
                    <a:lnTo>
                      <a:pt x="154" y="141"/>
                    </a:lnTo>
                    <a:lnTo>
                      <a:pt x="158" y="148"/>
                    </a:lnTo>
                    <a:lnTo>
                      <a:pt x="152" y="154"/>
                    </a:lnTo>
                    <a:lnTo>
                      <a:pt x="154" y="169"/>
                    </a:lnTo>
                    <a:lnTo>
                      <a:pt x="146" y="177"/>
                    </a:lnTo>
                    <a:lnTo>
                      <a:pt x="133" y="180"/>
                    </a:lnTo>
                    <a:lnTo>
                      <a:pt x="129" y="186"/>
                    </a:lnTo>
                    <a:lnTo>
                      <a:pt x="124" y="192"/>
                    </a:lnTo>
                    <a:lnTo>
                      <a:pt x="116" y="192"/>
                    </a:lnTo>
                    <a:lnTo>
                      <a:pt x="113" y="184"/>
                    </a:lnTo>
                    <a:lnTo>
                      <a:pt x="105" y="188"/>
                    </a:lnTo>
                    <a:lnTo>
                      <a:pt x="105" y="195"/>
                    </a:lnTo>
                    <a:lnTo>
                      <a:pt x="99" y="190"/>
                    </a:lnTo>
                    <a:lnTo>
                      <a:pt x="101" y="184"/>
                    </a:lnTo>
                    <a:lnTo>
                      <a:pt x="94" y="182"/>
                    </a:lnTo>
                    <a:lnTo>
                      <a:pt x="101" y="180"/>
                    </a:lnTo>
                    <a:lnTo>
                      <a:pt x="107" y="175"/>
                    </a:lnTo>
                    <a:lnTo>
                      <a:pt x="120" y="165"/>
                    </a:lnTo>
                    <a:lnTo>
                      <a:pt x="118" y="173"/>
                    </a:lnTo>
                    <a:lnTo>
                      <a:pt x="116" y="179"/>
                    </a:lnTo>
                    <a:lnTo>
                      <a:pt x="116" y="186"/>
                    </a:lnTo>
                    <a:lnTo>
                      <a:pt x="118" y="182"/>
                    </a:lnTo>
                    <a:lnTo>
                      <a:pt x="120" y="175"/>
                    </a:lnTo>
                    <a:lnTo>
                      <a:pt x="126" y="169"/>
                    </a:lnTo>
                    <a:lnTo>
                      <a:pt x="131" y="167"/>
                    </a:lnTo>
                    <a:lnTo>
                      <a:pt x="126" y="175"/>
                    </a:lnTo>
                    <a:lnTo>
                      <a:pt x="133" y="179"/>
                    </a:lnTo>
                    <a:lnTo>
                      <a:pt x="145" y="154"/>
                    </a:lnTo>
                    <a:lnTo>
                      <a:pt x="141" y="147"/>
                    </a:lnTo>
                    <a:lnTo>
                      <a:pt x="133" y="148"/>
                    </a:lnTo>
                    <a:lnTo>
                      <a:pt x="133" y="141"/>
                    </a:lnTo>
                    <a:lnTo>
                      <a:pt x="141" y="143"/>
                    </a:lnTo>
                    <a:lnTo>
                      <a:pt x="141" y="137"/>
                    </a:lnTo>
                    <a:lnTo>
                      <a:pt x="141" y="130"/>
                    </a:lnTo>
                    <a:lnTo>
                      <a:pt x="146" y="132"/>
                    </a:lnTo>
                    <a:lnTo>
                      <a:pt x="152" y="128"/>
                    </a:lnTo>
                    <a:lnTo>
                      <a:pt x="154" y="120"/>
                    </a:lnTo>
                    <a:lnTo>
                      <a:pt x="150" y="113"/>
                    </a:lnTo>
                    <a:lnTo>
                      <a:pt x="133" y="128"/>
                    </a:lnTo>
                    <a:lnTo>
                      <a:pt x="128" y="135"/>
                    </a:lnTo>
                    <a:lnTo>
                      <a:pt x="114" y="139"/>
                    </a:lnTo>
                    <a:lnTo>
                      <a:pt x="99" y="152"/>
                    </a:lnTo>
                    <a:lnTo>
                      <a:pt x="101" y="160"/>
                    </a:lnTo>
                    <a:lnTo>
                      <a:pt x="109" y="158"/>
                    </a:lnTo>
                    <a:lnTo>
                      <a:pt x="116" y="158"/>
                    </a:lnTo>
                    <a:lnTo>
                      <a:pt x="101" y="162"/>
                    </a:lnTo>
                    <a:lnTo>
                      <a:pt x="96" y="156"/>
                    </a:lnTo>
                    <a:lnTo>
                      <a:pt x="99" y="148"/>
                    </a:lnTo>
                    <a:lnTo>
                      <a:pt x="114" y="137"/>
                    </a:lnTo>
                    <a:lnTo>
                      <a:pt x="120" y="133"/>
                    </a:lnTo>
                    <a:lnTo>
                      <a:pt x="133" y="118"/>
                    </a:lnTo>
                    <a:lnTo>
                      <a:pt x="131" y="124"/>
                    </a:lnTo>
                    <a:lnTo>
                      <a:pt x="131" y="132"/>
                    </a:lnTo>
                    <a:lnTo>
                      <a:pt x="133" y="124"/>
                    </a:lnTo>
                    <a:lnTo>
                      <a:pt x="141" y="118"/>
                    </a:lnTo>
                    <a:lnTo>
                      <a:pt x="145" y="109"/>
                    </a:lnTo>
                    <a:lnTo>
                      <a:pt x="141" y="92"/>
                    </a:lnTo>
                    <a:lnTo>
                      <a:pt x="143" y="85"/>
                    </a:lnTo>
                    <a:lnTo>
                      <a:pt x="135" y="90"/>
                    </a:lnTo>
                    <a:lnTo>
                      <a:pt x="133" y="98"/>
                    </a:lnTo>
                    <a:lnTo>
                      <a:pt x="129" y="86"/>
                    </a:lnTo>
                    <a:lnTo>
                      <a:pt x="122" y="88"/>
                    </a:lnTo>
                    <a:lnTo>
                      <a:pt x="122" y="83"/>
                    </a:lnTo>
                    <a:lnTo>
                      <a:pt x="120" y="75"/>
                    </a:lnTo>
                    <a:lnTo>
                      <a:pt x="113" y="77"/>
                    </a:lnTo>
                    <a:lnTo>
                      <a:pt x="105" y="77"/>
                    </a:lnTo>
                    <a:lnTo>
                      <a:pt x="98" y="73"/>
                    </a:lnTo>
                    <a:lnTo>
                      <a:pt x="84" y="69"/>
                    </a:lnTo>
                    <a:lnTo>
                      <a:pt x="77" y="64"/>
                    </a:lnTo>
                    <a:lnTo>
                      <a:pt x="64" y="60"/>
                    </a:lnTo>
                    <a:lnTo>
                      <a:pt x="52" y="54"/>
                    </a:lnTo>
                    <a:lnTo>
                      <a:pt x="49" y="49"/>
                    </a:lnTo>
                    <a:lnTo>
                      <a:pt x="41" y="45"/>
                    </a:lnTo>
                    <a:lnTo>
                      <a:pt x="34" y="38"/>
                    </a:lnTo>
                    <a:lnTo>
                      <a:pt x="22" y="26"/>
                    </a:lnTo>
                    <a:lnTo>
                      <a:pt x="15" y="22"/>
                    </a:lnTo>
                    <a:lnTo>
                      <a:pt x="17" y="30"/>
                    </a:lnTo>
                    <a:lnTo>
                      <a:pt x="15" y="32"/>
                    </a:lnTo>
                    <a:lnTo>
                      <a:pt x="13" y="39"/>
                    </a:lnTo>
                    <a:lnTo>
                      <a:pt x="7" y="47"/>
                    </a:lnTo>
                    <a:lnTo>
                      <a:pt x="7" y="53"/>
                    </a:lnTo>
                    <a:lnTo>
                      <a:pt x="5" y="60"/>
                    </a:lnTo>
                    <a:lnTo>
                      <a:pt x="5" y="68"/>
                    </a:lnTo>
                    <a:lnTo>
                      <a:pt x="7" y="73"/>
                    </a:lnTo>
                    <a:lnTo>
                      <a:pt x="13" y="83"/>
                    </a:lnTo>
                    <a:lnTo>
                      <a:pt x="17" y="96"/>
                    </a:lnTo>
                    <a:lnTo>
                      <a:pt x="17" y="103"/>
                    </a:lnTo>
                    <a:lnTo>
                      <a:pt x="13" y="132"/>
                    </a:lnTo>
                    <a:lnTo>
                      <a:pt x="17" y="148"/>
                    </a:lnTo>
                    <a:lnTo>
                      <a:pt x="15" y="169"/>
                    </a:lnTo>
                    <a:lnTo>
                      <a:pt x="11" y="177"/>
                    </a:lnTo>
                    <a:lnTo>
                      <a:pt x="15" y="179"/>
                    </a:lnTo>
                    <a:lnTo>
                      <a:pt x="17" y="171"/>
                    </a:lnTo>
                    <a:lnTo>
                      <a:pt x="22" y="177"/>
                    </a:lnTo>
                    <a:lnTo>
                      <a:pt x="30" y="184"/>
                    </a:lnTo>
                    <a:lnTo>
                      <a:pt x="35" y="186"/>
                    </a:lnTo>
                    <a:lnTo>
                      <a:pt x="24" y="188"/>
                    </a:lnTo>
                    <a:lnTo>
                      <a:pt x="15" y="192"/>
                    </a:lnTo>
                    <a:lnTo>
                      <a:pt x="13" y="186"/>
                    </a:lnTo>
                    <a:lnTo>
                      <a:pt x="11" y="199"/>
                    </a:lnTo>
                    <a:lnTo>
                      <a:pt x="13" y="207"/>
                    </a:lnTo>
                    <a:lnTo>
                      <a:pt x="13" y="207"/>
                    </a:lnTo>
                    <a:lnTo>
                      <a:pt x="28" y="210"/>
                    </a:lnTo>
                    <a:lnTo>
                      <a:pt x="30" y="216"/>
                    </a:lnTo>
                    <a:lnTo>
                      <a:pt x="28" y="216"/>
                    </a:lnTo>
                    <a:lnTo>
                      <a:pt x="20" y="212"/>
                    </a:lnTo>
                    <a:lnTo>
                      <a:pt x="17" y="220"/>
                    </a:lnTo>
                    <a:lnTo>
                      <a:pt x="19" y="226"/>
                    </a:lnTo>
                    <a:lnTo>
                      <a:pt x="13" y="233"/>
                    </a:lnTo>
                    <a:lnTo>
                      <a:pt x="17" y="241"/>
                    </a:lnTo>
                    <a:lnTo>
                      <a:pt x="17" y="242"/>
                    </a:lnTo>
                    <a:lnTo>
                      <a:pt x="13" y="237"/>
                    </a:lnTo>
                    <a:lnTo>
                      <a:pt x="5" y="237"/>
                    </a:lnTo>
                    <a:lnTo>
                      <a:pt x="9" y="224"/>
                    </a:lnTo>
                    <a:lnTo>
                      <a:pt x="7" y="216"/>
                    </a:lnTo>
                    <a:lnTo>
                      <a:pt x="0" y="252"/>
                    </a:lnTo>
                    <a:lnTo>
                      <a:pt x="5" y="252"/>
                    </a:lnTo>
                    <a:lnTo>
                      <a:pt x="11" y="259"/>
                    </a:lnTo>
                    <a:lnTo>
                      <a:pt x="26" y="256"/>
                    </a:lnTo>
                    <a:lnTo>
                      <a:pt x="30" y="261"/>
                    </a:lnTo>
                    <a:lnTo>
                      <a:pt x="35" y="263"/>
                    </a:lnTo>
                    <a:lnTo>
                      <a:pt x="37" y="265"/>
                    </a:lnTo>
                    <a:lnTo>
                      <a:pt x="41" y="267"/>
                    </a:lnTo>
                    <a:lnTo>
                      <a:pt x="43" y="267"/>
                    </a:lnTo>
                    <a:lnTo>
                      <a:pt x="45" y="272"/>
                    </a:lnTo>
                    <a:lnTo>
                      <a:pt x="52" y="280"/>
                    </a:lnTo>
                    <a:lnTo>
                      <a:pt x="58" y="280"/>
                    </a:lnTo>
                    <a:lnTo>
                      <a:pt x="64" y="282"/>
                    </a:lnTo>
                    <a:lnTo>
                      <a:pt x="67" y="28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8" name="Freeform 21"/>
            <p:cNvSpPr>
              <a:spLocks/>
            </p:cNvSpPr>
            <p:nvPr/>
          </p:nvSpPr>
          <p:spPr bwMode="auto">
            <a:xfrm>
              <a:off x="2616779" y="5490328"/>
              <a:ext cx="1248455" cy="1756311"/>
            </a:xfrm>
            <a:custGeom>
              <a:avLst/>
              <a:gdLst>
                <a:gd name="T0" fmla="*/ 434 w 540"/>
                <a:gd name="T1" fmla="*/ 79 h 837"/>
                <a:gd name="T2" fmla="*/ 308 w 540"/>
                <a:gd name="T3" fmla="*/ 53 h 837"/>
                <a:gd name="T4" fmla="*/ 213 w 540"/>
                <a:gd name="T5" fmla="*/ 32 h 837"/>
                <a:gd name="T6" fmla="*/ 77 w 540"/>
                <a:gd name="T7" fmla="*/ 0 h 837"/>
                <a:gd name="T8" fmla="*/ 19 w 540"/>
                <a:gd name="T9" fmla="*/ 243 h 837"/>
                <a:gd name="T10" fmla="*/ 0 w 540"/>
                <a:gd name="T11" fmla="*/ 314 h 837"/>
                <a:gd name="T12" fmla="*/ 250 w 540"/>
                <a:gd name="T13" fmla="*/ 681 h 837"/>
                <a:gd name="T14" fmla="*/ 357 w 540"/>
                <a:gd name="T15" fmla="*/ 837 h 837"/>
                <a:gd name="T16" fmla="*/ 359 w 540"/>
                <a:gd name="T17" fmla="*/ 822 h 837"/>
                <a:gd name="T18" fmla="*/ 365 w 540"/>
                <a:gd name="T19" fmla="*/ 814 h 837"/>
                <a:gd name="T20" fmla="*/ 367 w 540"/>
                <a:gd name="T21" fmla="*/ 799 h 837"/>
                <a:gd name="T22" fmla="*/ 365 w 540"/>
                <a:gd name="T23" fmla="*/ 786 h 837"/>
                <a:gd name="T24" fmla="*/ 365 w 540"/>
                <a:gd name="T25" fmla="*/ 778 h 837"/>
                <a:gd name="T26" fmla="*/ 367 w 540"/>
                <a:gd name="T27" fmla="*/ 769 h 837"/>
                <a:gd name="T28" fmla="*/ 367 w 540"/>
                <a:gd name="T29" fmla="*/ 754 h 837"/>
                <a:gd name="T30" fmla="*/ 367 w 540"/>
                <a:gd name="T31" fmla="*/ 748 h 837"/>
                <a:gd name="T32" fmla="*/ 370 w 540"/>
                <a:gd name="T33" fmla="*/ 741 h 837"/>
                <a:gd name="T34" fmla="*/ 367 w 540"/>
                <a:gd name="T35" fmla="*/ 728 h 837"/>
                <a:gd name="T36" fmla="*/ 370 w 540"/>
                <a:gd name="T37" fmla="*/ 718 h 837"/>
                <a:gd name="T38" fmla="*/ 378 w 540"/>
                <a:gd name="T39" fmla="*/ 715 h 837"/>
                <a:gd name="T40" fmla="*/ 386 w 540"/>
                <a:gd name="T41" fmla="*/ 713 h 837"/>
                <a:gd name="T42" fmla="*/ 391 w 540"/>
                <a:gd name="T43" fmla="*/ 716 h 837"/>
                <a:gd name="T44" fmla="*/ 399 w 540"/>
                <a:gd name="T45" fmla="*/ 716 h 837"/>
                <a:gd name="T46" fmla="*/ 406 w 540"/>
                <a:gd name="T47" fmla="*/ 724 h 837"/>
                <a:gd name="T48" fmla="*/ 408 w 540"/>
                <a:gd name="T49" fmla="*/ 731 h 837"/>
                <a:gd name="T50" fmla="*/ 416 w 540"/>
                <a:gd name="T51" fmla="*/ 733 h 837"/>
                <a:gd name="T52" fmla="*/ 423 w 540"/>
                <a:gd name="T53" fmla="*/ 724 h 837"/>
                <a:gd name="T54" fmla="*/ 431 w 540"/>
                <a:gd name="T55" fmla="*/ 715 h 837"/>
                <a:gd name="T56" fmla="*/ 446 w 540"/>
                <a:gd name="T57" fmla="*/ 630 h 837"/>
                <a:gd name="T58" fmla="*/ 540 w 540"/>
                <a:gd name="T59" fmla="*/ 98 h 837"/>
                <a:gd name="T60" fmla="*/ 434 w 540"/>
                <a:gd name="T61" fmla="*/ 79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0" h="837">
                  <a:moveTo>
                    <a:pt x="434" y="79"/>
                  </a:moveTo>
                  <a:lnTo>
                    <a:pt x="308" y="53"/>
                  </a:lnTo>
                  <a:lnTo>
                    <a:pt x="213" y="32"/>
                  </a:lnTo>
                  <a:lnTo>
                    <a:pt x="77" y="0"/>
                  </a:lnTo>
                  <a:lnTo>
                    <a:pt x="19" y="243"/>
                  </a:lnTo>
                  <a:lnTo>
                    <a:pt x="0" y="314"/>
                  </a:lnTo>
                  <a:lnTo>
                    <a:pt x="250" y="681"/>
                  </a:lnTo>
                  <a:lnTo>
                    <a:pt x="357" y="837"/>
                  </a:lnTo>
                  <a:lnTo>
                    <a:pt x="359" y="822"/>
                  </a:lnTo>
                  <a:lnTo>
                    <a:pt x="365" y="814"/>
                  </a:lnTo>
                  <a:lnTo>
                    <a:pt x="367" y="799"/>
                  </a:lnTo>
                  <a:lnTo>
                    <a:pt x="365" y="786"/>
                  </a:lnTo>
                  <a:lnTo>
                    <a:pt x="365" y="778"/>
                  </a:lnTo>
                  <a:lnTo>
                    <a:pt x="367" y="769"/>
                  </a:lnTo>
                  <a:lnTo>
                    <a:pt x="367" y="754"/>
                  </a:lnTo>
                  <a:lnTo>
                    <a:pt x="367" y="748"/>
                  </a:lnTo>
                  <a:lnTo>
                    <a:pt x="370" y="741"/>
                  </a:lnTo>
                  <a:lnTo>
                    <a:pt x="367" y="728"/>
                  </a:lnTo>
                  <a:lnTo>
                    <a:pt x="370" y="718"/>
                  </a:lnTo>
                  <a:lnTo>
                    <a:pt x="378" y="715"/>
                  </a:lnTo>
                  <a:lnTo>
                    <a:pt x="386" y="713"/>
                  </a:lnTo>
                  <a:lnTo>
                    <a:pt x="391" y="716"/>
                  </a:lnTo>
                  <a:lnTo>
                    <a:pt x="399" y="716"/>
                  </a:lnTo>
                  <a:lnTo>
                    <a:pt x="406" y="724"/>
                  </a:lnTo>
                  <a:lnTo>
                    <a:pt x="408" y="731"/>
                  </a:lnTo>
                  <a:lnTo>
                    <a:pt x="416" y="733"/>
                  </a:lnTo>
                  <a:lnTo>
                    <a:pt x="423" y="724"/>
                  </a:lnTo>
                  <a:lnTo>
                    <a:pt x="431" y="715"/>
                  </a:lnTo>
                  <a:lnTo>
                    <a:pt x="446" y="630"/>
                  </a:lnTo>
                  <a:lnTo>
                    <a:pt x="540" y="98"/>
                  </a:lnTo>
                  <a:lnTo>
                    <a:pt x="434" y="79"/>
                  </a:lnTo>
                  <a:close/>
                </a:path>
              </a:pathLst>
            </a:custGeom>
            <a:solidFill>
              <a:schemeClr val="bg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22"/>
            <p:cNvSpPr>
              <a:spLocks/>
            </p:cNvSpPr>
            <p:nvPr/>
          </p:nvSpPr>
          <p:spPr bwMode="auto">
            <a:xfrm>
              <a:off x="3291871" y="6812281"/>
              <a:ext cx="1324748" cy="1412182"/>
            </a:xfrm>
            <a:custGeom>
              <a:avLst/>
              <a:gdLst>
                <a:gd name="T0" fmla="*/ 456 w 573"/>
                <a:gd name="T1" fmla="*/ 51 h 673"/>
                <a:gd name="T2" fmla="*/ 231 w 573"/>
                <a:gd name="T3" fmla="*/ 15 h 673"/>
                <a:gd name="T4" fmla="*/ 139 w 573"/>
                <a:gd name="T5" fmla="*/ 85 h 673"/>
                <a:gd name="T6" fmla="*/ 124 w 573"/>
                <a:gd name="T7" fmla="*/ 103 h 673"/>
                <a:gd name="T8" fmla="*/ 114 w 573"/>
                <a:gd name="T9" fmla="*/ 94 h 673"/>
                <a:gd name="T10" fmla="*/ 99 w 573"/>
                <a:gd name="T11" fmla="*/ 86 h 673"/>
                <a:gd name="T12" fmla="*/ 86 w 573"/>
                <a:gd name="T13" fmla="*/ 85 h 673"/>
                <a:gd name="T14" fmla="*/ 75 w 573"/>
                <a:gd name="T15" fmla="*/ 98 h 673"/>
                <a:gd name="T16" fmla="*/ 75 w 573"/>
                <a:gd name="T17" fmla="*/ 118 h 673"/>
                <a:gd name="T18" fmla="*/ 75 w 573"/>
                <a:gd name="T19" fmla="*/ 139 h 673"/>
                <a:gd name="T20" fmla="*/ 73 w 573"/>
                <a:gd name="T21" fmla="*/ 156 h 673"/>
                <a:gd name="T22" fmla="*/ 73 w 573"/>
                <a:gd name="T23" fmla="*/ 184 h 673"/>
                <a:gd name="T24" fmla="*/ 65 w 573"/>
                <a:gd name="T25" fmla="*/ 207 h 673"/>
                <a:gd name="T26" fmla="*/ 63 w 573"/>
                <a:gd name="T27" fmla="*/ 220 h 673"/>
                <a:gd name="T28" fmla="*/ 75 w 573"/>
                <a:gd name="T29" fmla="*/ 244 h 673"/>
                <a:gd name="T30" fmla="*/ 78 w 573"/>
                <a:gd name="T31" fmla="*/ 258 h 673"/>
                <a:gd name="T32" fmla="*/ 90 w 573"/>
                <a:gd name="T33" fmla="*/ 280 h 673"/>
                <a:gd name="T34" fmla="*/ 88 w 573"/>
                <a:gd name="T35" fmla="*/ 293 h 673"/>
                <a:gd name="T36" fmla="*/ 62 w 573"/>
                <a:gd name="T37" fmla="*/ 312 h 673"/>
                <a:gd name="T38" fmla="*/ 52 w 573"/>
                <a:gd name="T39" fmla="*/ 329 h 673"/>
                <a:gd name="T40" fmla="*/ 48 w 573"/>
                <a:gd name="T41" fmla="*/ 348 h 673"/>
                <a:gd name="T42" fmla="*/ 33 w 573"/>
                <a:gd name="T43" fmla="*/ 372 h 673"/>
                <a:gd name="T44" fmla="*/ 22 w 573"/>
                <a:gd name="T45" fmla="*/ 383 h 673"/>
                <a:gd name="T46" fmla="*/ 24 w 573"/>
                <a:gd name="T47" fmla="*/ 399 h 673"/>
                <a:gd name="T48" fmla="*/ 22 w 573"/>
                <a:gd name="T49" fmla="*/ 412 h 673"/>
                <a:gd name="T50" fmla="*/ 37 w 573"/>
                <a:gd name="T51" fmla="*/ 419 h 673"/>
                <a:gd name="T52" fmla="*/ 37 w 573"/>
                <a:gd name="T53" fmla="*/ 436 h 673"/>
                <a:gd name="T54" fmla="*/ 28 w 573"/>
                <a:gd name="T55" fmla="*/ 447 h 673"/>
                <a:gd name="T56" fmla="*/ 18 w 573"/>
                <a:gd name="T57" fmla="*/ 446 h 673"/>
                <a:gd name="T58" fmla="*/ 13 w 573"/>
                <a:gd name="T59" fmla="*/ 446 h 673"/>
                <a:gd name="T60" fmla="*/ 0 w 573"/>
                <a:gd name="T61" fmla="*/ 468 h 673"/>
                <a:gd name="T62" fmla="*/ 199 w 573"/>
                <a:gd name="T63" fmla="*/ 583 h 673"/>
                <a:gd name="T64" fmla="*/ 451 w 573"/>
                <a:gd name="T65" fmla="*/ 667 h 673"/>
                <a:gd name="T66" fmla="*/ 498 w 573"/>
                <a:gd name="T67" fmla="*/ 66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3" h="673">
                  <a:moveTo>
                    <a:pt x="573" y="66"/>
                  </a:moveTo>
                  <a:lnTo>
                    <a:pt x="456" y="51"/>
                  </a:lnTo>
                  <a:lnTo>
                    <a:pt x="345" y="34"/>
                  </a:lnTo>
                  <a:lnTo>
                    <a:pt x="231" y="15"/>
                  </a:lnTo>
                  <a:lnTo>
                    <a:pt x="154" y="0"/>
                  </a:lnTo>
                  <a:lnTo>
                    <a:pt x="139" y="85"/>
                  </a:lnTo>
                  <a:lnTo>
                    <a:pt x="131" y="94"/>
                  </a:lnTo>
                  <a:lnTo>
                    <a:pt x="124" y="103"/>
                  </a:lnTo>
                  <a:lnTo>
                    <a:pt x="116" y="101"/>
                  </a:lnTo>
                  <a:lnTo>
                    <a:pt x="114" y="94"/>
                  </a:lnTo>
                  <a:lnTo>
                    <a:pt x="107" y="86"/>
                  </a:lnTo>
                  <a:lnTo>
                    <a:pt x="99" y="86"/>
                  </a:lnTo>
                  <a:lnTo>
                    <a:pt x="94" y="83"/>
                  </a:lnTo>
                  <a:lnTo>
                    <a:pt x="86" y="85"/>
                  </a:lnTo>
                  <a:lnTo>
                    <a:pt x="78" y="88"/>
                  </a:lnTo>
                  <a:lnTo>
                    <a:pt x="75" y="98"/>
                  </a:lnTo>
                  <a:lnTo>
                    <a:pt x="78" y="111"/>
                  </a:lnTo>
                  <a:lnTo>
                    <a:pt x="75" y="118"/>
                  </a:lnTo>
                  <a:lnTo>
                    <a:pt x="75" y="124"/>
                  </a:lnTo>
                  <a:lnTo>
                    <a:pt x="75" y="139"/>
                  </a:lnTo>
                  <a:lnTo>
                    <a:pt x="73" y="148"/>
                  </a:lnTo>
                  <a:lnTo>
                    <a:pt x="73" y="156"/>
                  </a:lnTo>
                  <a:lnTo>
                    <a:pt x="75" y="169"/>
                  </a:lnTo>
                  <a:lnTo>
                    <a:pt x="73" y="184"/>
                  </a:lnTo>
                  <a:lnTo>
                    <a:pt x="67" y="192"/>
                  </a:lnTo>
                  <a:lnTo>
                    <a:pt x="65" y="207"/>
                  </a:lnTo>
                  <a:lnTo>
                    <a:pt x="63" y="212"/>
                  </a:lnTo>
                  <a:lnTo>
                    <a:pt x="63" y="220"/>
                  </a:lnTo>
                  <a:lnTo>
                    <a:pt x="71" y="235"/>
                  </a:lnTo>
                  <a:lnTo>
                    <a:pt x="75" y="244"/>
                  </a:lnTo>
                  <a:lnTo>
                    <a:pt x="75" y="250"/>
                  </a:lnTo>
                  <a:lnTo>
                    <a:pt x="78" y="258"/>
                  </a:lnTo>
                  <a:lnTo>
                    <a:pt x="77" y="265"/>
                  </a:lnTo>
                  <a:lnTo>
                    <a:pt x="90" y="280"/>
                  </a:lnTo>
                  <a:lnTo>
                    <a:pt x="95" y="286"/>
                  </a:lnTo>
                  <a:lnTo>
                    <a:pt x="88" y="293"/>
                  </a:lnTo>
                  <a:lnTo>
                    <a:pt x="65" y="306"/>
                  </a:lnTo>
                  <a:lnTo>
                    <a:pt x="62" y="312"/>
                  </a:lnTo>
                  <a:lnTo>
                    <a:pt x="56" y="316"/>
                  </a:lnTo>
                  <a:lnTo>
                    <a:pt x="52" y="329"/>
                  </a:lnTo>
                  <a:lnTo>
                    <a:pt x="52" y="342"/>
                  </a:lnTo>
                  <a:lnTo>
                    <a:pt x="48" y="348"/>
                  </a:lnTo>
                  <a:lnTo>
                    <a:pt x="45" y="357"/>
                  </a:lnTo>
                  <a:lnTo>
                    <a:pt x="33" y="372"/>
                  </a:lnTo>
                  <a:lnTo>
                    <a:pt x="26" y="378"/>
                  </a:lnTo>
                  <a:lnTo>
                    <a:pt x="22" y="383"/>
                  </a:lnTo>
                  <a:lnTo>
                    <a:pt x="26" y="391"/>
                  </a:lnTo>
                  <a:lnTo>
                    <a:pt x="24" y="399"/>
                  </a:lnTo>
                  <a:lnTo>
                    <a:pt x="22" y="406"/>
                  </a:lnTo>
                  <a:lnTo>
                    <a:pt x="22" y="412"/>
                  </a:lnTo>
                  <a:lnTo>
                    <a:pt x="30" y="415"/>
                  </a:lnTo>
                  <a:lnTo>
                    <a:pt x="37" y="419"/>
                  </a:lnTo>
                  <a:lnTo>
                    <a:pt x="37" y="425"/>
                  </a:lnTo>
                  <a:lnTo>
                    <a:pt x="37" y="436"/>
                  </a:lnTo>
                  <a:lnTo>
                    <a:pt x="30" y="442"/>
                  </a:lnTo>
                  <a:lnTo>
                    <a:pt x="28" y="447"/>
                  </a:lnTo>
                  <a:lnTo>
                    <a:pt x="22" y="447"/>
                  </a:lnTo>
                  <a:lnTo>
                    <a:pt x="18" y="446"/>
                  </a:lnTo>
                  <a:lnTo>
                    <a:pt x="15" y="446"/>
                  </a:lnTo>
                  <a:lnTo>
                    <a:pt x="13" y="446"/>
                  </a:lnTo>
                  <a:lnTo>
                    <a:pt x="1" y="461"/>
                  </a:lnTo>
                  <a:lnTo>
                    <a:pt x="0" y="468"/>
                  </a:lnTo>
                  <a:lnTo>
                    <a:pt x="20" y="479"/>
                  </a:lnTo>
                  <a:lnTo>
                    <a:pt x="199" y="583"/>
                  </a:lnTo>
                  <a:lnTo>
                    <a:pt x="315" y="649"/>
                  </a:lnTo>
                  <a:lnTo>
                    <a:pt x="451" y="667"/>
                  </a:lnTo>
                  <a:lnTo>
                    <a:pt x="496" y="673"/>
                  </a:lnTo>
                  <a:lnTo>
                    <a:pt x="498" y="669"/>
                  </a:lnTo>
                  <a:lnTo>
                    <a:pt x="573" y="6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23"/>
            <p:cNvSpPr>
              <a:spLocks/>
            </p:cNvSpPr>
            <p:nvPr/>
          </p:nvSpPr>
          <p:spPr bwMode="auto">
            <a:xfrm>
              <a:off x="3328862" y="4059259"/>
              <a:ext cx="1169848" cy="1716442"/>
            </a:xfrm>
            <a:custGeom>
              <a:avLst/>
              <a:gdLst>
                <a:gd name="T0" fmla="*/ 100 w 506"/>
                <a:gd name="T1" fmla="*/ 267 h 818"/>
                <a:gd name="T2" fmla="*/ 100 w 506"/>
                <a:gd name="T3" fmla="*/ 287 h 818"/>
                <a:gd name="T4" fmla="*/ 100 w 506"/>
                <a:gd name="T5" fmla="*/ 314 h 818"/>
                <a:gd name="T6" fmla="*/ 104 w 506"/>
                <a:gd name="T7" fmla="*/ 331 h 818"/>
                <a:gd name="T8" fmla="*/ 121 w 506"/>
                <a:gd name="T9" fmla="*/ 348 h 818"/>
                <a:gd name="T10" fmla="*/ 119 w 506"/>
                <a:gd name="T11" fmla="*/ 368 h 818"/>
                <a:gd name="T12" fmla="*/ 93 w 506"/>
                <a:gd name="T13" fmla="*/ 408 h 818"/>
                <a:gd name="T14" fmla="*/ 79 w 506"/>
                <a:gd name="T15" fmla="*/ 427 h 818"/>
                <a:gd name="T16" fmla="*/ 70 w 506"/>
                <a:gd name="T17" fmla="*/ 440 h 818"/>
                <a:gd name="T18" fmla="*/ 49 w 506"/>
                <a:gd name="T19" fmla="*/ 460 h 818"/>
                <a:gd name="T20" fmla="*/ 38 w 506"/>
                <a:gd name="T21" fmla="*/ 489 h 818"/>
                <a:gd name="T22" fmla="*/ 47 w 506"/>
                <a:gd name="T23" fmla="*/ 494 h 818"/>
                <a:gd name="T24" fmla="*/ 59 w 506"/>
                <a:gd name="T25" fmla="*/ 505 h 818"/>
                <a:gd name="T26" fmla="*/ 53 w 506"/>
                <a:gd name="T27" fmla="*/ 522 h 818"/>
                <a:gd name="T28" fmla="*/ 44 w 506"/>
                <a:gd name="T29" fmla="*/ 539 h 818"/>
                <a:gd name="T30" fmla="*/ 0 w 506"/>
                <a:gd name="T31" fmla="*/ 735 h 818"/>
                <a:gd name="T32" fmla="*/ 232 w 506"/>
                <a:gd name="T33" fmla="*/ 780 h 818"/>
                <a:gd name="T34" fmla="*/ 375 w 506"/>
                <a:gd name="T35" fmla="*/ 804 h 818"/>
                <a:gd name="T36" fmla="*/ 506 w 506"/>
                <a:gd name="T37" fmla="*/ 551 h 818"/>
                <a:gd name="T38" fmla="*/ 495 w 506"/>
                <a:gd name="T39" fmla="*/ 537 h 818"/>
                <a:gd name="T40" fmla="*/ 484 w 506"/>
                <a:gd name="T41" fmla="*/ 522 h 818"/>
                <a:gd name="T42" fmla="*/ 472 w 506"/>
                <a:gd name="T43" fmla="*/ 541 h 818"/>
                <a:gd name="T44" fmla="*/ 453 w 506"/>
                <a:gd name="T45" fmla="*/ 539 h 818"/>
                <a:gd name="T46" fmla="*/ 433 w 506"/>
                <a:gd name="T47" fmla="*/ 536 h 818"/>
                <a:gd name="T48" fmla="*/ 414 w 506"/>
                <a:gd name="T49" fmla="*/ 532 h 818"/>
                <a:gd name="T50" fmla="*/ 401 w 506"/>
                <a:gd name="T51" fmla="*/ 537 h 818"/>
                <a:gd name="T52" fmla="*/ 380 w 506"/>
                <a:gd name="T53" fmla="*/ 532 h 818"/>
                <a:gd name="T54" fmla="*/ 371 w 506"/>
                <a:gd name="T55" fmla="*/ 543 h 818"/>
                <a:gd name="T56" fmla="*/ 361 w 506"/>
                <a:gd name="T57" fmla="*/ 537 h 818"/>
                <a:gd name="T58" fmla="*/ 359 w 506"/>
                <a:gd name="T59" fmla="*/ 522 h 818"/>
                <a:gd name="T60" fmla="*/ 358 w 506"/>
                <a:gd name="T61" fmla="*/ 509 h 818"/>
                <a:gd name="T62" fmla="*/ 346 w 506"/>
                <a:gd name="T63" fmla="*/ 490 h 818"/>
                <a:gd name="T64" fmla="*/ 333 w 506"/>
                <a:gd name="T65" fmla="*/ 487 h 818"/>
                <a:gd name="T66" fmla="*/ 335 w 506"/>
                <a:gd name="T67" fmla="*/ 470 h 818"/>
                <a:gd name="T68" fmla="*/ 333 w 506"/>
                <a:gd name="T69" fmla="*/ 455 h 818"/>
                <a:gd name="T70" fmla="*/ 322 w 506"/>
                <a:gd name="T71" fmla="*/ 436 h 818"/>
                <a:gd name="T72" fmla="*/ 320 w 506"/>
                <a:gd name="T73" fmla="*/ 402 h 818"/>
                <a:gd name="T74" fmla="*/ 311 w 506"/>
                <a:gd name="T75" fmla="*/ 391 h 818"/>
                <a:gd name="T76" fmla="*/ 277 w 506"/>
                <a:gd name="T77" fmla="*/ 406 h 818"/>
                <a:gd name="T78" fmla="*/ 262 w 506"/>
                <a:gd name="T79" fmla="*/ 395 h 818"/>
                <a:gd name="T80" fmla="*/ 269 w 506"/>
                <a:gd name="T81" fmla="*/ 381 h 818"/>
                <a:gd name="T82" fmla="*/ 271 w 506"/>
                <a:gd name="T83" fmla="*/ 366 h 818"/>
                <a:gd name="T84" fmla="*/ 281 w 506"/>
                <a:gd name="T85" fmla="*/ 351 h 818"/>
                <a:gd name="T86" fmla="*/ 281 w 506"/>
                <a:gd name="T87" fmla="*/ 338 h 818"/>
                <a:gd name="T88" fmla="*/ 284 w 506"/>
                <a:gd name="T89" fmla="*/ 325 h 818"/>
                <a:gd name="T90" fmla="*/ 292 w 506"/>
                <a:gd name="T91" fmla="*/ 302 h 818"/>
                <a:gd name="T92" fmla="*/ 294 w 506"/>
                <a:gd name="T93" fmla="*/ 280 h 818"/>
                <a:gd name="T94" fmla="*/ 277 w 506"/>
                <a:gd name="T95" fmla="*/ 276 h 818"/>
                <a:gd name="T96" fmla="*/ 273 w 506"/>
                <a:gd name="T97" fmla="*/ 270 h 818"/>
                <a:gd name="T98" fmla="*/ 262 w 506"/>
                <a:gd name="T99" fmla="*/ 257 h 818"/>
                <a:gd name="T100" fmla="*/ 262 w 506"/>
                <a:gd name="T101" fmla="*/ 246 h 818"/>
                <a:gd name="T102" fmla="*/ 249 w 506"/>
                <a:gd name="T103" fmla="*/ 225 h 818"/>
                <a:gd name="T104" fmla="*/ 241 w 506"/>
                <a:gd name="T105" fmla="*/ 212 h 818"/>
                <a:gd name="T106" fmla="*/ 228 w 506"/>
                <a:gd name="T107" fmla="*/ 199 h 818"/>
                <a:gd name="T108" fmla="*/ 215 w 506"/>
                <a:gd name="T109" fmla="*/ 180 h 818"/>
                <a:gd name="T110" fmla="*/ 218 w 506"/>
                <a:gd name="T111" fmla="*/ 171 h 818"/>
                <a:gd name="T112" fmla="*/ 220 w 506"/>
                <a:gd name="T113" fmla="*/ 158 h 818"/>
                <a:gd name="T114" fmla="*/ 215 w 506"/>
                <a:gd name="T115" fmla="*/ 139 h 818"/>
                <a:gd name="T116" fmla="*/ 222 w 506"/>
                <a:gd name="T117" fmla="*/ 17 h 818"/>
                <a:gd name="T118" fmla="*/ 207 w 506"/>
                <a:gd name="T119" fmla="*/ 11 h 818"/>
                <a:gd name="T120" fmla="*/ 153 w 506"/>
                <a:gd name="T121"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818">
                  <a:moveTo>
                    <a:pt x="102" y="244"/>
                  </a:moveTo>
                  <a:lnTo>
                    <a:pt x="100" y="267"/>
                  </a:lnTo>
                  <a:lnTo>
                    <a:pt x="96" y="272"/>
                  </a:lnTo>
                  <a:lnTo>
                    <a:pt x="100" y="287"/>
                  </a:lnTo>
                  <a:lnTo>
                    <a:pt x="98" y="308"/>
                  </a:lnTo>
                  <a:lnTo>
                    <a:pt x="100" y="314"/>
                  </a:lnTo>
                  <a:lnTo>
                    <a:pt x="100" y="323"/>
                  </a:lnTo>
                  <a:lnTo>
                    <a:pt x="104" y="331"/>
                  </a:lnTo>
                  <a:lnTo>
                    <a:pt x="106" y="334"/>
                  </a:lnTo>
                  <a:lnTo>
                    <a:pt x="121" y="348"/>
                  </a:lnTo>
                  <a:lnTo>
                    <a:pt x="123" y="361"/>
                  </a:lnTo>
                  <a:lnTo>
                    <a:pt x="119" y="368"/>
                  </a:lnTo>
                  <a:lnTo>
                    <a:pt x="102" y="385"/>
                  </a:lnTo>
                  <a:lnTo>
                    <a:pt x="93" y="408"/>
                  </a:lnTo>
                  <a:lnTo>
                    <a:pt x="79" y="421"/>
                  </a:lnTo>
                  <a:lnTo>
                    <a:pt x="79" y="427"/>
                  </a:lnTo>
                  <a:lnTo>
                    <a:pt x="76" y="434"/>
                  </a:lnTo>
                  <a:lnTo>
                    <a:pt x="70" y="440"/>
                  </a:lnTo>
                  <a:lnTo>
                    <a:pt x="59" y="447"/>
                  </a:lnTo>
                  <a:lnTo>
                    <a:pt x="49" y="460"/>
                  </a:lnTo>
                  <a:lnTo>
                    <a:pt x="44" y="468"/>
                  </a:lnTo>
                  <a:lnTo>
                    <a:pt x="38" y="489"/>
                  </a:lnTo>
                  <a:lnTo>
                    <a:pt x="42" y="492"/>
                  </a:lnTo>
                  <a:lnTo>
                    <a:pt x="47" y="494"/>
                  </a:lnTo>
                  <a:lnTo>
                    <a:pt x="55" y="500"/>
                  </a:lnTo>
                  <a:lnTo>
                    <a:pt x="59" y="505"/>
                  </a:lnTo>
                  <a:lnTo>
                    <a:pt x="53" y="513"/>
                  </a:lnTo>
                  <a:lnTo>
                    <a:pt x="53" y="522"/>
                  </a:lnTo>
                  <a:lnTo>
                    <a:pt x="46" y="536"/>
                  </a:lnTo>
                  <a:lnTo>
                    <a:pt x="44" y="539"/>
                  </a:lnTo>
                  <a:lnTo>
                    <a:pt x="40" y="543"/>
                  </a:lnTo>
                  <a:lnTo>
                    <a:pt x="0" y="735"/>
                  </a:lnTo>
                  <a:lnTo>
                    <a:pt x="126" y="761"/>
                  </a:lnTo>
                  <a:lnTo>
                    <a:pt x="232" y="780"/>
                  </a:lnTo>
                  <a:lnTo>
                    <a:pt x="264" y="786"/>
                  </a:lnTo>
                  <a:lnTo>
                    <a:pt x="375" y="804"/>
                  </a:lnTo>
                  <a:lnTo>
                    <a:pt x="467" y="818"/>
                  </a:lnTo>
                  <a:lnTo>
                    <a:pt x="506" y="551"/>
                  </a:lnTo>
                  <a:lnTo>
                    <a:pt x="499" y="545"/>
                  </a:lnTo>
                  <a:lnTo>
                    <a:pt x="495" y="537"/>
                  </a:lnTo>
                  <a:lnTo>
                    <a:pt x="491" y="524"/>
                  </a:lnTo>
                  <a:lnTo>
                    <a:pt x="484" y="522"/>
                  </a:lnTo>
                  <a:lnTo>
                    <a:pt x="472" y="536"/>
                  </a:lnTo>
                  <a:lnTo>
                    <a:pt x="472" y="541"/>
                  </a:lnTo>
                  <a:lnTo>
                    <a:pt x="459" y="537"/>
                  </a:lnTo>
                  <a:lnTo>
                    <a:pt x="453" y="539"/>
                  </a:lnTo>
                  <a:lnTo>
                    <a:pt x="446" y="536"/>
                  </a:lnTo>
                  <a:lnTo>
                    <a:pt x="433" y="536"/>
                  </a:lnTo>
                  <a:lnTo>
                    <a:pt x="418" y="530"/>
                  </a:lnTo>
                  <a:lnTo>
                    <a:pt x="414" y="532"/>
                  </a:lnTo>
                  <a:lnTo>
                    <a:pt x="406" y="537"/>
                  </a:lnTo>
                  <a:lnTo>
                    <a:pt x="401" y="537"/>
                  </a:lnTo>
                  <a:lnTo>
                    <a:pt x="393" y="534"/>
                  </a:lnTo>
                  <a:lnTo>
                    <a:pt x="380" y="532"/>
                  </a:lnTo>
                  <a:lnTo>
                    <a:pt x="373" y="536"/>
                  </a:lnTo>
                  <a:lnTo>
                    <a:pt x="371" y="543"/>
                  </a:lnTo>
                  <a:lnTo>
                    <a:pt x="369" y="543"/>
                  </a:lnTo>
                  <a:lnTo>
                    <a:pt x="361" y="537"/>
                  </a:lnTo>
                  <a:lnTo>
                    <a:pt x="358" y="530"/>
                  </a:lnTo>
                  <a:lnTo>
                    <a:pt x="359" y="522"/>
                  </a:lnTo>
                  <a:lnTo>
                    <a:pt x="356" y="517"/>
                  </a:lnTo>
                  <a:lnTo>
                    <a:pt x="358" y="509"/>
                  </a:lnTo>
                  <a:lnTo>
                    <a:pt x="354" y="498"/>
                  </a:lnTo>
                  <a:lnTo>
                    <a:pt x="346" y="490"/>
                  </a:lnTo>
                  <a:lnTo>
                    <a:pt x="339" y="492"/>
                  </a:lnTo>
                  <a:lnTo>
                    <a:pt x="333" y="487"/>
                  </a:lnTo>
                  <a:lnTo>
                    <a:pt x="331" y="479"/>
                  </a:lnTo>
                  <a:lnTo>
                    <a:pt x="335" y="470"/>
                  </a:lnTo>
                  <a:lnTo>
                    <a:pt x="335" y="462"/>
                  </a:lnTo>
                  <a:lnTo>
                    <a:pt x="333" y="455"/>
                  </a:lnTo>
                  <a:lnTo>
                    <a:pt x="328" y="449"/>
                  </a:lnTo>
                  <a:lnTo>
                    <a:pt x="322" y="436"/>
                  </a:lnTo>
                  <a:lnTo>
                    <a:pt x="320" y="417"/>
                  </a:lnTo>
                  <a:lnTo>
                    <a:pt x="320" y="402"/>
                  </a:lnTo>
                  <a:lnTo>
                    <a:pt x="312" y="396"/>
                  </a:lnTo>
                  <a:lnTo>
                    <a:pt x="311" y="391"/>
                  </a:lnTo>
                  <a:lnTo>
                    <a:pt x="284" y="406"/>
                  </a:lnTo>
                  <a:lnTo>
                    <a:pt x="277" y="406"/>
                  </a:lnTo>
                  <a:lnTo>
                    <a:pt x="271" y="396"/>
                  </a:lnTo>
                  <a:lnTo>
                    <a:pt x="262" y="395"/>
                  </a:lnTo>
                  <a:lnTo>
                    <a:pt x="264" y="387"/>
                  </a:lnTo>
                  <a:lnTo>
                    <a:pt x="269" y="381"/>
                  </a:lnTo>
                  <a:lnTo>
                    <a:pt x="267" y="374"/>
                  </a:lnTo>
                  <a:lnTo>
                    <a:pt x="271" y="366"/>
                  </a:lnTo>
                  <a:lnTo>
                    <a:pt x="279" y="366"/>
                  </a:lnTo>
                  <a:lnTo>
                    <a:pt x="281" y="351"/>
                  </a:lnTo>
                  <a:lnTo>
                    <a:pt x="277" y="346"/>
                  </a:lnTo>
                  <a:lnTo>
                    <a:pt x="281" y="338"/>
                  </a:lnTo>
                  <a:lnTo>
                    <a:pt x="279" y="331"/>
                  </a:lnTo>
                  <a:lnTo>
                    <a:pt x="284" y="325"/>
                  </a:lnTo>
                  <a:lnTo>
                    <a:pt x="286" y="317"/>
                  </a:lnTo>
                  <a:lnTo>
                    <a:pt x="292" y="302"/>
                  </a:lnTo>
                  <a:lnTo>
                    <a:pt x="299" y="282"/>
                  </a:lnTo>
                  <a:lnTo>
                    <a:pt x="294" y="280"/>
                  </a:lnTo>
                  <a:lnTo>
                    <a:pt x="284" y="280"/>
                  </a:lnTo>
                  <a:lnTo>
                    <a:pt x="277" y="276"/>
                  </a:lnTo>
                  <a:lnTo>
                    <a:pt x="279" y="270"/>
                  </a:lnTo>
                  <a:lnTo>
                    <a:pt x="273" y="270"/>
                  </a:lnTo>
                  <a:lnTo>
                    <a:pt x="269" y="263"/>
                  </a:lnTo>
                  <a:lnTo>
                    <a:pt x="262" y="257"/>
                  </a:lnTo>
                  <a:lnTo>
                    <a:pt x="262" y="250"/>
                  </a:lnTo>
                  <a:lnTo>
                    <a:pt x="262" y="246"/>
                  </a:lnTo>
                  <a:lnTo>
                    <a:pt x="256" y="240"/>
                  </a:lnTo>
                  <a:lnTo>
                    <a:pt x="249" y="225"/>
                  </a:lnTo>
                  <a:lnTo>
                    <a:pt x="245" y="218"/>
                  </a:lnTo>
                  <a:lnTo>
                    <a:pt x="241" y="212"/>
                  </a:lnTo>
                  <a:lnTo>
                    <a:pt x="239" y="205"/>
                  </a:lnTo>
                  <a:lnTo>
                    <a:pt x="228" y="199"/>
                  </a:lnTo>
                  <a:lnTo>
                    <a:pt x="226" y="193"/>
                  </a:lnTo>
                  <a:lnTo>
                    <a:pt x="215" y="180"/>
                  </a:lnTo>
                  <a:lnTo>
                    <a:pt x="222" y="178"/>
                  </a:lnTo>
                  <a:lnTo>
                    <a:pt x="218" y="171"/>
                  </a:lnTo>
                  <a:lnTo>
                    <a:pt x="220" y="163"/>
                  </a:lnTo>
                  <a:lnTo>
                    <a:pt x="220" y="158"/>
                  </a:lnTo>
                  <a:lnTo>
                    <a:pt x="215" y="143"/>
                  </a:lnTo>
                  <a:lnTo>
                    <a:pt x="215" y="139"/>
                  </a:lnTo>
                  <a:lnTo>
                    <a:pt x="203" y="118"/>
                  </a:lnTo>
                  <a:lnTo>
                    <a:pt x="222" y="17"/>
                  </a:lnTo>
                  <a:lnTo>
                    <a:pt x="224" y="13"/>
                  </a:lnTo>
                  <a:lnTo>
                    <a:pt x="207" y="11"/>
                  </a:lnTo>
                  <a:lnTo>
                    <a:pt x="155" y="0"/>
                  </a:lnTo>
                  <a:lnTo>
                    <a:pt x="153" y="4"/>
                  </a:lnTo>
                  <a:lnTo>
                    <a:pt x="102" y="24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24"/>
            <p:cNvSpPr>
              <a:spLocks/>
            </p:cNvSpPr>
            <p:nvPr/>
          </p:nvSpPr>
          <p:spPr bwMode="auto">
            <a:xfrm>
              <a:off x="3647911" y="5695965"/>
              <a:ext cx="1093553" cy="1254807"/>
            </a:xfrm>
            <a:custGeom>
              <a:avLst/>
              <a:gdLst>
                <a:gd name="T0" fmla="*/ 314 w 473"/>
                <a:gd name="T1" fmla="*/ 145 h 598"/>
                <a:gd name="T2" fmla="*/ 329 w 473"/>
                <a:gd name="T3" fmla="*/ 38 h 598"/>
                <a:gd name="T4" fmla="*/ 237 w 473"/>
                <a:gd name="T5" fmla="*/ 24 h 598"/>
                <a:gd name="T6" fmla="*/ 126 w 473"/>
                <a:gd name="T7" fmla="*/ 6 h 598"/>
                <a:gd name="T8" fmla="*/ 94 w 473"/>
                <a:gd name="T9" fmla="*/ 0 h 598"/>
                <a:gd name="T10" fmla="*/ 0 w 473"/>
                <a:gd name="T11" fmla="*/ 532 h 598"/>
                <a:gd name="T12" fmla="*/ 77 w 473"/>
                <a:gd name="T13" fmla="*/ 547 h 598"/>
                <a:gd name="T14" fmla="*/ 191 w 473"/>
                <a:gd name="T15" fmla="*/ 566 h 598"/>
                <a:gd name="T16" fmla="*/ 302 w 473"/>
                <a:gd name="T17" fmla="*/ 583 h 598"/>
                <a:gd name="T18" fmla="*/ 419 w 473"/>
                <a:gd name="T19" fmla="*/ 598 h 598"/>
                <a:gd name="T20" fmla="*/ 473 w 473"/>
                <a:gd name="T21" fmla="*/ 167 h 598"/>
                <a:gd name="T22" fmla="*/ 314 w 473"/>
                <a:gd name="T23" fmla="*/ 14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3" h="598">
                  <a:moveTo>
                    <a:pt x="314" y="145"/>
                  </a:moveTo>
                  <a:lnTo>
                    <a:pt x="329" y="38"/>
                  </a:lnTo>
                  <a:lnTo>
                    <a:pt x="237" y="24"/>
                  </a:lnTo>
                  <a:lnTo>
                    <a:pt x="126" y="6"/>
                  </a:lnTo>
                  <a:lnTo>
                    <a:pt x="94" y="0"/>
                  </a:lnTo>
                  <a:lnTo>
                    <a:pt x="0" y="532"/>
                  </a:lnTo>
                  <a:lnTo>
                    <a:pt x="77" y="547"/>
                  </a:lnTo>
                  <a:lnTo>
                    <a:pt x="191" y="566"/>
                  </a:lnTo>
                  <a:lnTo>
                    <a:pt x="302" y="583"/>
                  </a:lnTo>
                  <a:lnTo>
                    <a:pt x="419" y="598"/>
                  </a:lnTo>
                  <a:lnTo>
                    <a:pt x="473" y="167"/>
                  </a:lnTo>
                  <a:lnTo>
                    <a:pt x="314" y="14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25"/>
            <p:cNvSpPr>
              <a:spLocks/>
            </p:cNvSpPr>
            <p:nvPr/>
          </p:nvSpPr>
          <p:spPr bwMode="auto">
            <a:xfrm>
              <a:off x="3798188" y="4086536"/>
              <a:ext cx="2018334" cy="1139399"/>
            </a:xfrm>
            <a:custGeom>
              <a:avLst/>
              <a:gdLst>
                <a:gd name="T0" fmla="*/ 12 w 873"/>
                <a:gd name="T1" fmla="*/ 126 h 543"/>
                <a:gd name="T2" fmla="*/ 17 w 873"/>
                <a:gd name="T3" fmla="*/ 145 h 543"/>
                <a:gd name="T4" fmla="*/ 15 w 873"/>
                <a:gd name="T5" fmla="*/ 158 h 543"/>
                <a:gd name="T6" fmla="*/ 12 w 873"/>
                <a:gd name="T7" fmla="*/ 167 h 543"/>
                <a:gd name="T8" fmla="*/ 25 w 873"/>
                <a:gd name="T9" fmla="*/ 186 h 543"/>
                <a:gd name="T10" fmla="*/ 38 w 873"/>
                <a:gd name="T11" fmla="*/ 199 h 543"/>
                <a:gd name="T12" fmla="*/ 46 w 873"/>
                <a:gd name="T13" fmla="*/ 212 h 543"/>
                <a:gd name="T14" fmla="*/ 59 w 873"/>
                <a:gd name="T15" fmla="*/ 233 h 543"/>
                <a:gd name="T16" fmla="*/ 59 w 873"/>
                <a:gd name="T17" fmla="*/ 244 h 543"/>
                <a:gd name="T18" fmla="*/ 70 w 873"/>
                <a:gd name="T19" fmla="*/ 257 h 543"/>
                <a:gd name="T20" fmla="*/ 74 w 873"/>
                <a:gd name="T21" fmla="*/ 263 h 543"/>
                <a:gd name="T22" fmla="*/ 91 w 873"/>
                <a:gd name="T23" fmla="*/ 267 h 543"/>
                <a:gd name="T24" fmla="*/ 89 w 873"/>
                <a:gd name="T25" fmla="*/ 289 h 543"/>
                <a:gd name="T26" fmla="*/ 81 w 873"/>
                <a:gd name="T27" fmla="*/ 312 h 543"/>
                <a:gd name="T28" fmla="*/ 78 w 873"/>
                <a:gd name="T29" fmla="*/ 325 h 543"/>
                <a:gd name="T30" fmla="*/ 78 w 873"/>
                <a:gd name="T31" fmla="*/ 338 h 543"/>
                <a:gd name="T32" fmla="*/ 68 w 873"/>
                <a:gd name="T33" fmla="*/ 353 h 543"/>
                <a:gd name="T34" fmla="*/ 66 w 873"/>
                <a:gd name="T35" fmla="*/ 368 h 543"/>
                <a:gd name="T36" fmla="*/ 59 w 873"/>
                <a:gd name="T37" fmla="*/ 382 h 543"/>
                <a:gd name="T38" fmla="*/ 74 w 873"/>
                <a:gd name="T39" fmla="*/ 393 h 543"/>
                <a:gd name="T40" fmla="*/ 108 w 873"/>
                <a:gd name="T41" fmla="*/ 378 h 543"/>
                <a:gd name="T42" fmla="*/ 117 w 873"/>
                <a:gd name="T43" fmla="*/ 389 h 543"/>
                <a:gd name="T44" fmla="*/ 119 w 873"/>
                <a:gd name="T45" fmla="*/ 423 h 543"/>
                <a:gd name="T46" fmla="*/ 130 w 873"/>
                <a:gd name="T47" fmla="*/ 442 h 543"/>
                <a:gd name="T48" fmla="*/ 132 w 873"/>
                <a:gd name="T49" fmla="*/ 457 h 543"/>
                <a:gd name="T50" fmla="*/ 130 w 873"/>
                <a:gd name="T51" fmla="*/ 474 h 543"/>
                <a:gd name="T52" fmla="*/ 143 w 873"/>
                <a:gd name="T53" fmla="*/ 477 h 543"/>
                <a:gd name="T54" fmla="*/ 155 w 873"/>
                <a:gd name="T55" fmla="*/ 496 h 543"/>
                <a:gd name="T56" fmla="*/ 156 w 873"/>
                <a:gd name="T57" fmla="*/ 509 h 543"/>
                <a:gd name="T58" fmla="*/ 158 w 873"/>
                <a:gd name="T59" fmla="*/ 524 h 543"/>
                <a:gd name="T60" fmla="*/ 168 w 873"/>
                <a:gd name="T61" fmla="*/ 530 h 543"/>
                <a:gd name="T62" fmla="*/ 177 w 873"/>
                <a:gd name="T63" fmla="*/ 519 h 543"/>
                <a:gd name="T64" fmla="*/ 198 w 873"/>
                <a:gd name="T65" fmla="*/ 524 h 543"/>
                <a:gd name="T66" fmla="*/ 211 w 873"/>
                <a:gd name="T67" fmla="*/ 519 h 543"/>
                <a:gd name="T68" fmla="*/ 230 w 873"/>
                <a:gd name="T69" fmla="*/ 523 h 543"/>
                <a:gd name="T70" fmla="*/ 250 w 873"/>
                <a:gd name="T71" fmla="*/ 526 h 543"/>
                <a:gd name="T72" fmla="*/ 269 w 873"/>
                <a:gd name="T73" fmla="*/ 528 h 543"/>
                <a:gd name="T74" fmla="*/ 281 w 873"/>
                <a:gd name="T75" fmla="*/ 509 h 543"/>
                <a:gd name="T76" fmla="*/ 292 w 873"/>
                <a:gd name="T77" fmla="*/ 524 h 543"/>
                <a:gd name="T78" fmla="*/ 303 w 873"/>
                <a:gd name="T79" fmla="*/ 538 h 543"/>
                <a:gd name="T80" fmla="*/ 316 w 873"/>
                <a:gd name="T81" fmla="*/ 485 h 543"/>
                <a:gd name="T82" fmla="*/ 591 w 873"/>
                <a:gd name="T83" fmla="*/ 521 h 543"/>
                <a:gd name="T84" fmla="*/ 841 w 873"/>
                <a:gd name="T85" fmla="*/ 543 h 543"/>
                <a:gd name="T86" fmla="*/ 850 w 873"/>
                <a:gd name="T87" fmla="*/ 442 h 543"/>
                <a:gd name="T88" fmla="*/ 873 w 873"/>
                <a:gd name="T89" fmla="*/ 117 h 543"/>
                <a:gd name="T90" fmla="*/ 683 w 873"/>
                <a:gd name="T91" fmla="*/ 101 h 543"/>
                <a:gd name="T92" fmla="*/ 469 w 873"/>
                <a:gd name="T93" fmla="*/ 75 h 543"/>
                <a:gd name="T94" fmla="*/ 125 w 873"/>
                <a:gd name="T95" fmla="*/ 21 h 543"/>
                <a:gd name="T96" fmla="*/ 19 w 873"/>
                <a:gd name="T97" fmla="*/ 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3" h="543">
                  <a:moveTo>
                    <a:pt x="0" y="105"/>
                  </a:moveTo>
                  <a:lnTo>
                    <a:pt x="12" y="126"/>
                  </a:lnTo>
                  <a:lnTo>
                    <a:pt x="12" y="130"/>
                  </a:lnTo>
                  <a:lnTo>
                    <a:pt x="17" y="145"/>
                  </a:lnTo>
                  <a:lnTo>
                    <a:pt x="17" y="150"/>
                  </a:lnTo>
                  <a:lnTo>
                    <a:pt x="15" y="158"/>
                  </a:lnTo>
                  <a:lnTo>
                    <a:pt x="19" y="165"/>
                  </a:lnTo>
                  <a:lnTo>
                    <a:pt x="12" y="167"/>
                  </a:lnTo>
                  <a:lnTo>
                    <a:pt x="23" y="180"/>
                  </a:lnTo>
                  <a:lnTo>
                    <a:pt x="25" y="186"/>
                  </a:lnTo>
                  <a:lnTo>
                    <a:pt x="36" y="192"/>
                  </a:lnTo>
                  <a:lnTo>
                    <a:pt x="38" y="199"/>
                  </a:lnTo>
                  <a:lnTo>
                    <a:pt x="42" y="205"/>
                  </a:lnTo>
                  <a:lnTo>
                    <a:pt x="46" y="212"/>
                  </a:lnTo>
                  <a:lnTo>
                    <a:pt x="53" y="227"/>
                  </a:lnTo>
                  <a:lnTo>
                    <a:pt x="59" y="233"/>
                  </a:lnTo>
                  <a:lnTo>
                    <a:pt x="59" y="237"/>
                  </a:lnTo>
                  <a:lnTo>
                    <a:pt x="59" y="244"/>
                  </a:lnTo>
                  <a:lnTo>
                    <a:pt x="66" y="250"/>
                  </a:lnTo>
                  <a:lnTo>
                    <a:pt x="70" y="257"/>
                  </a:lnTo>
                  <a:lnTo>
                    <a:pt x="76" y="257"/>
                  </a:lnTo>
                  <a:lnTo>
                    <a:pt x="74" y="263"/>
                  </a:lnTo>
                  <a:lnTo>
                    <a:pt x="81" y="267"/>
                  </a:lnTo>
                  <a:lnTo>
                    <a:pt x="91" y="267"/>
                  </a:lnTo>
                  <a:lnTo>
                    <a:pt x="96" y="269"/>
                  </a:lnTo>
                  <a:lnTo>
                    <a:pt x="89" y="289"/>
                  </a:lnTo>
                  <a:lnTo>
                    <a:pt x="83" y="304"/>
                  </a:lnTo>
                  <a:lnTo>
                    <a:pt x="81" y="312"/>
                  </a:lnTo>
                  <a:lnTo>
                    <a:pt x="76" y="318"/>
                  </a:lnTo>
                  <a:lnTo>
                    <a:pt x="78" y="325"/>
                  </a:lnTo>
                  <a:lnTo>
                    <a:pt x="74" y="333"/>
                  </a:lnTo>
                  <a:lnTo>
                    <a:pt x="78" y="338"/>
                  </a:lnTo>
                  <a:lnTo>
                    <a:pt x="76" y="353"/>
                  </a:lnTo>
                  <a:lnTo>
                    <a:pt x="68" y="353"/>
                  </a:lnTo>
                  <a:lnTo>
                    <a:pt x="64" y="361"/>
                  </a:lnTo>
                  <a:lnTo>
                    <a:pt x="66" y="368"/>
                  </a:lnTo>
                  <a:lnTo>
                    <a:pt x="61" y="374"/>
                  </a:lnTo>
                  <a:lnTo>
                    <a:pt x="59" y="382"/>
                  </a:lnTo>
                  <a:lnTo>
                    <a:pt x="68" y="383"/>
                  </a:lnTo>
                  <a:lnTo>
                    <a:pt x="74" y="393"/>
                  </a:lnTo>
                  <a:lnTo>
                    <a:pt x="81" y="393"/>
                  </a:lnTo>
                  <a:lnTo>
                    <a:pt x="108" y="378"/>
                  </a:lnTo>
                  <a:lnTo>
                    <a:pt x="109" y="383"/>
                  </a:lnTo>
                  <a:lnTo>
                    <a:pt x="117" y="389"/>
                  </a:lnTo>
                  <a:lnTo>
                    <a:pt x="117" y="404"/>
                  </a:lnTo>
                  <a:lnTo>
                    <a:pt x="119" y="423"/>
                  </a:lnTo>
                  <a:lnTo>
                    <a:pt x="125" y="436"/>
                  </a:lnTo>
                  <a:lnTo>
                    <a:pt x="130" y="442"/>
                  </a:lnTo>
                  <a:lnTo>
                    <a:pt x="132" y="449"/>
                  </a:lnTo>
                  <a:lnTo>
                    <a:pt x="132" y="457"/>
                  </a:lnTo>
                  <a:lnTo>
                    <a:pt x="128" y="466"/>
                  </a:lnTo>
                  <a:lnTo>
                    <a:pt x="130" y="474"/>
                  </a:lnTo>
                  <a:lnTo>
                    <a:pt x="136" y="479"/>
                  </a:lnTo>
                  <a:lnTo>
                    <a:pt x="143" y="477"/>
                  </a:lnTo>
                  <a:lnTo>
                    <a:pt x="151" y="485"/>
                  </a:lnTo>
                  <a:lnTo>
                    <a:pt x="155" y="496"/>
                  </a:lnTo>
                  <a:lnTo>
                    <a:pt x="153" y="504"/>
                  </a:lnTo>
                  <a:lnTo>
                    <a:pt x="156" y="509"/>
                  </a:lnTo>
                  <a:lnTo>
                    <a:pt x="155" y="517"/>
                  </a:lnTo>
                  <a:lnTo>
                    <a:pt x="158" y="524"/>
                  </a:lnTo>
                  <a:lnTo>
                    <a:pt x="166" y="530"/>
                  </a:lnTo>
                  <a:lnTo>
                    <a:pt x="168" y="530"/>
                  </a:lnTo>
                  <a:lnTo>
                    <a:pt x="170" y="523"/>
                  </a:lnTo>
                  <a:lnTo>
                    <a:pt x="177" y="519"/>
                  </a:lnTo>
                  <a:lnTo>
                    <a:pt x="190" y="521"/>
                  </a:lnTo>
                  <a:lnTo>
                    <a:pt x="198" y="524"/>
                  </a:lnTo>
                  <a:lnTo>
                    <a:pt x="203" y="524"/>
                  </a:lnTo>
                  <a:lnTo>
                    <a:pt x="211" y="519"/>
                  </a:lnTo>
                  <a:lnTo>
                    <a:pt x="215" y="517"/>
                  </a:lnTo>
                  <a:lnTo>
                    <a:pt x="230" y="523"/>
                  </a:lnTo>
                  <a:lnTo>
                    <a:pt x="243" y="523"/>
                  </a:lnTo>
                  <a:lnTo>
                    <a:pt x="250" y="526"/>
                  </a:lnTo>
                  <a:lnTo>
                    <a:pt x="256" y="524"/>
                  </a:lnTo>
                  <a:lnTo>
                    <a:pt x="269" y="528"/>
                  </a:lnTo>
                  <a:lnTo>
                    <a:pt x="269" y="523"/>
                  </a:lnTo>
                  <a:lnTo>
                    <a:pt x="281" y="509"/>
                  </a:lnTo>
                  <a:lnTo>
                    <a:pt x="288" y="511"/>
                  </a:lnTo>
                  <a:lnTo>
                    <a:pt x="292" y="524"/>
                  </a:lnTo>
                  <a:lnTo>
                    <a:pt x="296" y="532"/>
                  </a:lnTo>
                  <a:lnTo>
                    <a:pt x="303" y="538"/>
                  </a:lnTo>
                  <a:lnTo>
                    <a:pt x="311" y="491"/>
                  </a:lnTo>
                  <a:lnTo>
                    <a:pt x="316" y="485"/>
                  </a:lnTo>
                  <a:lnTo>
                    <a:pt x="455" y="506"/>
                  </a:lnTo>
                  <a:lnTo>
                    <a:pt x="591" y="521"/>
                  </a:lnTo>
                  <a:lnTo>
                    <a:pt x="739" y="536"/>
                  </a:lnTo>
                  <a:lnTo>
                    <a:pt x="841" y="543"/>
                  </a:lnTo>
                  <a:lnTo>
                    <a:pt x="844" y="536"/>
                  </a:lnTo>
                  <a:lnTo>
                    <a:pt x="850" y="442"/>
                  </a:lnTo>
                  <a:lnTo>
                    <a:pt x="873" y="120"/>
                  </a:lnTo>
                  <a:lnTo>
                    <a:pt x="873" y="117"/>
                  </a:lnTo>
                  <a:lnTo>
                    <a:pt x="822" y="113"/>
                  </a:lnTo>
                  <a:lnTo>
                    <a:pt x="683" y="101"/>
                  </a:lnTo>
                  <a:lnTo>
                    <a:pt x="572" y="88"/>
                  </a:lnTo>
                  <a:lnTo>
                    <a:pt x="469" y="75"/>
                  </a:lnTo>
                  <a:lnTo>
                    <a:pt x="307" y="53"/>
                  </a:lnTo>
                  <a:lnTo>
                    <a:pt x="125" y="21"/>
                  </a:lnTo>
                  <a:lnTo>
                    <a:pt x="21" y="0"/>
                  </a:lnTo>
                  <a:lnTo>
                    <a:pt x="19" y="4"/>
                  </a:lnTo>
                  <a:lnTo>
                    <a:pt x="0" y="105"/>
                  </a:lnTo>
                  <a:close/>
                </a:path>
              </a:pathLst>
            </a:custGeom>
            <a:solidFill>
              <a:schemeClr val="accent3"/>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26"/>
            <p:cNvSpPr>
              <a:spLocks/>
            </p:cNvSpPr>
            <p:nvPr/>
          </p:nvSpPr>
          <p:spPr bwMode="auto">
            <a:xfrm>
              <a:off x="4373862" y="5104232"/>
              <a:ext cx="1368675" cy="1026089"/>
            </a:xfrm>
            <a:custGeom>
              <a:avLst/>
              <a:gdLst>
                <a:gd name="T0" fmla="*/ 159 w 592"/>
                <a:gd name="T1" fmla="*/ 449 h 489"/>
                <a:gd name="T2" fmla="*/ 236 w 592"/>
                <a:gd name="T3" fmla="*/ 459 h 489"/>
                <a:gd name="T4" fmla="*/ 366 w 592"/>
                <a:gd name="T5" fmla="*/ 472 h 489"/>
                <a:gd name="T6" fmla="*/ 436 w 592"/>
                <a:gd name="T7" fmla="*/ 479 h 489"/>
                <a:gd name="T8" fmla="*/ 562 w 592"/>
                <a:gd name="T9" fmla="*/ 489 h 489"/>
                <a:gd name="T10" fmla="*/ 577 w 592"/>
                <a:gd name="T11" fmla="*/ 273 h 489"/>
                <a:gd name="T12" fmla="*/ 592 w 592"/>
                <a:gd name="T13" fmla="*/ 58 h 489"/>
                <a:gd name="T14" fmla="*/ 490 w 592"/>
                <a:gd name="T15" fmla="*/ 51 h 489"/>
                <a:gd name="T16" fmla="*/ 342 w 592"/>
                <a:gd name="T17" fmla="*/ 36 h 489"/>
                <a:gd name="T18" fmla="*/ 206 w 592"/>
                <a:gd name="T19" fmla="*/ 21 h 489"/>
                <a:gd name="T20" fmla="*/ 67 w 592"/>
                <a:gd name="T21" fmla="*/ 0 h 489"/>
                <a:gd name="T22" fmla="*/ 62 w 592"/>
                <a:gd name="T23" fmla="*/ 6 h 489"/>
                <a:gd name="T24" fmla="*/ 54 w 592"/>
                <a:gd name="T25" fmla="*/ 53 h 489"/>
                <a:gd name="T26" fmla="*/ 15 w 592"/>
                <a:gd name="T27" fmla="*/ 320 h 489"/>
                <a:gd name="T28" fmla="*/ 0 w 592"/>
                <a:gd name="T29" fmla="*/ 427 h 489"/>
                <a:gd name="T30" fmla="*/ 159 w 592"/>
                <a:gd name="T31" fmla="*/ 44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489">
                  <a:moveTo>
                    <a:pt x="159" y="449"/>
                  </a:moveTo>
                  <a:lnTo>
                    <a:pt x="236" y="459"/>
                  </a:lnTo>
                  <a:lnTo>
                    <a:pt x="366" y="472"/>
                  </a:lnTo>
                  <a:lnTo>
                    <a:pt x="436" y="479"/>
                  </a:lnTo>
                  <a:lnTo>
                    <a:pt x="562" y="489"/>
                  </a:lnTo>
                  <a:lnTo>
                    <a:pt x="577" y="273"/>
                  </a:lnTo>
                  <a:lnTo>
                    <a:pt x="592" y="58"/>
                  </a:lnTo>
                  <a:lnTo>
                    <a:pt x="490" y="51"/>
                  </a:lnTo>
                  <a:lnTo>
                    <a:pt x="342" y="36"/>
                  </a:lnTo>
                  <a:lnTo>
                    <a:pt x="206" y="21"/>
                  </a:lnTo>
                  <a:lnTo>
                    <a:pt x="67" y="0"/>
                  </a:lnTo>
                  <a:lnTo>
                    <a:pt x="62" y="6"/>
                  </a:lnTo>
                  <a:lnTo>
                    <a:pt x="54" y="53"/>
                  </a:lnTo>
                  <a:lnTo>
                    <a:pt x="15" y="320"/>
                  </a:lnTo>
                  <a:lnTo>
                    <a:pt x="0" y="427"/>
                  </a:lnTo>
                  <a:lnTo>
                    <a:pt x="159" y="44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 name="Freeform 27"/>
            <p:cNvSpPr>
              <a:spLocks/>
            </p:cNvSpPr>
            <p:nvPr/>
          </p:nvSpPr>
          <p:spPr bwMode="auto">
            <a:xfrm>
              <a:off x="4438598" y="6950772"/>
              <a:ext cx="1359429" cy="1290479"/>
            </a:xfrm>
            <a:custGeom>
              <a:avLst/>
              <a:gdLst>
                <a:gd name="T0" fmla="*/ 227 w 588"/>
                <a:gd name="T1" fmla="*/ 577 h 615"/>
                <a:gd name="T2" fmla="*/ 223 w 588"/>
                <a:gd name="T3" fmla="*/ 564 h 615"/>
                <a:gd name="T4" fmla="*/ 223 w 588"/>
                <a:gd name="T5" fmla="*/ 560 h 615"/>
                <a:gd name="T6" fmla="*/ 293 w 588"/>
                <a:gd name="T7" fmla="*/ 568 h 615"/>
                <a:gd name="T8" fmla="*/ 381 w 588"/>
                <a:gd name="T9" fmla="*/ 575 h 615"/>
                <a:gd name="T10" fmla="*/ 460 w 588"/>
                <a:gd name="T11" fmla="*/ 581 h 615"/>
                <a:gd name="T12" fmla="*/ 539 w 588"/>
                <a:gd name="T13" fmla="*/ 586 h 615"/>
                <a:gd name="T14" fmla="*/ 543 w 588"/>
                <a:gd name="T15" fmla="*/ 586 h 615"/>
                <a:gd name="T16" fmla="*/ 549 w 588"/>
                <a:gd name="T17" fmla="*/ 579 h 615"/>
                <a:gd name="T18" fmla="*/ 556 w 588"/>
                <a:gd name="T19" fmla="*/ 468 h 615"/>
                <a:gd name="T20" fmla="*/ 566 w 588"/>
                <a:gd name="T21" fmla="*/ 370 h 615"/>
                <a:gd name="T22" fmla="*/ 581 w 588"/>
                <a:gd name="T23" fmla="*/ 109 h 615"/>
                <a:gd name="T24" fmla="*/ 583 w 588"/>
                <a:gd name="T25" fmla="*/ 103 h 615"/>
                <a:gd name="T26" fmla="*/ 586 w 588"/>
                <a:gd name="T27" fmla="*/ 101 h 615"/>
                <a:gd name="T28" fmla="*/ 588 w 588"/>
                <a:gd name="T29" fmla="*/ 47 h 615"/>
                <a:gd name="T30" fmla="*/ 494 w 588"/>
                <a:gd name="T31" fmla="*/ 41 h 615"/>
                <a:gd name="T32" fmla="*/ 342 w 588"/>
                <a:gd name="T33" fmla="*/ 28 h 615"/>
                <a:gd name="T34" fmla="*/ 218 w 588"/>
                <a:gd name="T35" fmla="*/ 15 h 615"/>
                <a:gd name="T36" fmla="*/ 77 w 588"/>
                <a:gd name="T37" fmla="*/ 0 h 615"/>
                <a:gd name="T38" fmla="*/ 2 w 588"/>
                <a:gd name="T39" fmla="*/ 603 h 615"/>
                <a:gd name="T40" fmla="*/ 0 w 588"/>
                <a:gd name="T41" fmla="*/ 607 h 615"/>
                <a:gd name="T42" fmla="*/ 71 w 588"/>
                <a:gd name="T43" fmla="*/ 615 h 615"/>
                <a:gd name="T44" fmla="*/ 77 w 588"/>
                <a:gd name="T45" fmla="*/ 613 h 615"/>
                <a:gd name="T46" fmla="*/ 81 w 588"/>
                <a:gd name="T47" fmla="*/ 577 h 615"/>
                <a:gd name="T48" fmla="*/ 84 w 588"/>
                <a:gd name="T49" fmla="*/ 568 h 615"/>
                <a:gd name="T50" fmla="*/ 231 w 588"/>
                <a:gd name="T51" fmla="*/ 584 h 615"/>
                <a:gd name="T52" fmla="*/ 233 w 588"/>
                <a:gd name="T53" fmla="*/ 584 h 615"/>
                <a:gd name="T54" fmla="*/ 233 w 588"/>
                <a:gd name="T55" fmla="*/ 581 h 615"/>
                <a:gd name="T56" fmla="*/ 227 w 588"/>
                <a:gd name="T57" fmla="*/ 5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8" h="615">
                  <a:moveTo>
                    <a:pt x="227" y="577"/>
                  </a:moveTo>
                  <a:lnTo>
                    <a:pt x="223" y="564"/>
                  </a:lnTo>
                  <a:lnTo>
                    <a:pt x="223" y="560"/>
                  </a:lnTo>
                  <a:lnTo>
                    <a:pt x="293" y="568"/>
                  </a:lnTo>
                  <a:lnTo>
                    <a:pt x="381" y="575"/>
                  </a:lnTo>
                  <a:lnTo>
                    <a:pt x="460" y="581"/>
                  </a:lnTo>
                  <a:lnTo>
                    <a:pt x="539" y="586"/>
                  </a:lnTo>
                  <a:lnTo>
                    <a:pt x="543" y="586"/>
                  </a:lnTo>
                  <a:lnTo>
                    <a:pt x="549" y="579"/>
                  </a:lnTo>
                  <a:lnTo>
                    <a:pt x="556" y="468"/>
                  </a:lnTo>
                  <a:lnTo>
                    <a:pt x="566" y="370"/>
                  </a:lnTo>
                  <a:lnTo>
                    <a:pt x="581" y="109"/>
                  </a:lnTo>
                  <a:lnTo>
                    <a:pt x="583" y="103"/>
                  </a:lnTo>
                  <a:lnTo>
                    <a:pt x="586" y="101"/>
                  </a:lnTo>
                  <a:lnTo>
                    <a:pt x="588" y="47"/>
                  </a:lnTo>
                  <a:lnTo>
                    <a:pt x="494" y="41"/>
                  </a:lnTo>
                  <a:lnTo>
                    <a:pt x="342" y="28"/>
                  </a:lnTo>
                  <a:lnTo>
                    <a:pt x="218" y="15"/>
                  </a:lnTo>
                  <a:lnTo>
                    <a:pt x="77" y="0"/>
                  </a:lnTo>
                  <a:lnTo>
                    <a:pt x="2" y="603"/>
                  </a:lnTo>
                  <a:lnTo>
                    <a:pt x="0" y="607"/>
                  </a:lnTo>
                  <a:lnTo>
                    <a:pt x="71" y="615"/>
                  </a:lnTo>
                  <a:lnTo>
                    <a:pt x="77" y="613"/>
                  </a:lnTo>
                  <a:lnTo>
                    <a:pt x="81" y="577"/>
                  </a:lnTo>
                  <a:lnTo>
                    <a:pt x="84" y="568"/>
                  </a:lnTo>
                  <a:lnTo>
                    <a:pt x="231" y="584"/>
                  </a:lnTo>
                  <a:lnTo>
                    <a:pt x="233" y="584"/>
                  </a:lnTo>
                  <a:lnTo>
                    <a:pt x="233" y="581"/>
                  </a:lnTo>
                  <a:lnTo>
                    <a:pt x="227" y="577"/>
                  </a:lnTo>
                  <a:close/>
                </a:path>
              </a:pathLst>
            </a:custGeom>
            <a:solidFill>
              <a:schemeClr val="accent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28"/>
            <p:cNvSpPr>
              <a:spLocks/>
            </p:cNvSpPr>
            <p:nvPr/>
          </p:nvSpPr>
          <p:spPr bwMode="auto">
            <a:xfrm>
              <a:off x="4616619" y="6046386"/>
              <a:ext cx="1424163" cy="1013499"/>
            </a:xfrm>
            <a:custGeom>
              <a:avLst/>
              <a:gdLst>
                <a:gd name="T0" fmla="*/ 611 w 616"/>
                <a:gd name="T1" fmla="*/ 158 h 483"/>
                <a:gd name="T2" fmla="*/ 616 w 616"/>
                <a:gd name="T3" fmla="*/ 53 h 483"/>
                <a:gd name="T4" fmla="*/ 609 w 616"/>
                <a:gd name="T5" fmla="*/ 49 h 483"/>
                <a:gd name="T6" fmla="*/ 530 w 616"/>
                <a:gd name="T7" fmla="*/ 45 h 483"/>
                <a:gd name="T8" fmla="*/ 457 w 616"/>
                <a:gd name="T9" fmla="*/ 40 h 483"/>
                <a:gd name="T10" fmla="*/ 331 w 616"/>
                <a:gd name="T11" fmla="*/ 30 h 483"/>
                <a:gd name="T12" fmla="*/ 261 w 616"/>
                <a:gd name="T13" fmla="*/ 23 h 483"/>
                <a:gd name="T14" fmla="*/ 131 w 616"/>
                <a:gd name="T15" fmla="*/ 10 h 483"/>
                <a:gd name="T16" fmla="*/ 54 w 616"/>
                <a:gd name="T17" fmla="*/ 0 h 483"/>
                <a:gd name="T18" fmla="*/ 0 w 616"/>
                <a:gd name="T19" fmla="*/ 431 h 483"/>
                <a:gd name="T20" fmla="*/ 141 w 616"/>
                <a:gd name="T21" fmla="*/ 446 h 483"/>
                <a:gd name="T22" fmla="*/ 265 w 616"/>
                <a:gd name="T23" fmla="*/ 459 h 483"/>
                <a:gd name="T24" fmla="*/ 417 w 616"/>
                <a:gd name="T25" fmla="*/ 472 h 483"/>
                <a:gd name="T26" fmla="*/ 511 w 616"/>
                <a:gd name="T27" fmla="*/ 478 h 483"/>
                <a:gd name="T28" fmla="*/ 596 w 616"/>
                <a:gd name="T29" fmla="*/ 483 h 483"/>
                <a:gd name="T30" fmla="*/ 611 w 616"/>
                <a:gd name="T31" fmla="*/ 15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6" h="483">
                  <a:moveTo>
                    <a:pt x="611" y="158"/>
                  </a:moveTo>
                  <a:lnTo>
                    <a:pt x="616" y="53"/>
                  </a:lnTo>
                  <a:lnTo>
                    <a:pt x="609" y="49"/>
                  </a:lnTo>
                  <a:lnTo>
                    <a:pt x="530" y="45"/>
                  </a:lnTo>
                  <a:lnTo>
                    <a:pt x="457" y="40"/>
                  </a:lnTo>
                  <a:lnTo>
                    <a:pt x="331" y="30"/>
                  </a:lnTo>
                  <a:lnTo>
                    <a:pt x="261" y="23"/>
                  </a:lnTo>
                  <a:lnTo>
                    <a:pt x="131" y="10"/>
                  </a:lnTo>
                  <a:lnTo>
                    <a:pt x="54" y="0"/>
                  </a:lnTo>
                  <a:lnTo>
                    <a:pt x="0" y="431"/>
                  </a:lnTo>
                  <a:lnTo>
                    <a:pt x="141" y="446"/>
                  </a:lnTo>
                  <a:lnTo>
                    <a:pt x="265" y="459"/>
                  </a:lnTo>
                  <a:lnTo>
                    <a:pt x="417" y="472"/>
                  </a:lnTo>
                  <a:lnTo>
                    <a:pt x="511" y="478"/>
                  </a:lnTo>
                  <a:lnTo>
                    <a:pt x="596" y="483"/>
                  </a:lnTo>
                  <a:lnTo>
                    <a:pt x="611" y="158"/>
                  </a:lnTo>
                  <a:close/>
                </a:path>
              </a:pathLst>
            </a:custGeom>
            <a:solidFill>
              <a:schemeClr val="bg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29"/>
            <p:cNvSpPr>
              <a:spLocks/>
            </p:cNvSpPr>
            <p:nvPr/>
          </p:nvSpPr>
          <p:spPr bwMode="auto">
            <a:xfrm>
              <a:off x="5673180" y="5677079"/>
              <a:ext cx="1625303" cy="723927"/>
            </a:xfrm>
            <a:custGeom>
              <a:avLst/>
              <a:gdLst>
                <a:gd name="T0" fmla="*/ 565 w 703"/>
                <a:gd name="T1" fmla="*/ 345 h 345"/>
                <a:gd name="T2" fmla="*/ 695 w 703"/>
                <a:gd name="T3" fmla="*/ 338 h 345"/>
                <a:gd name="T4" fmla="*/ 690 w 703"/>
                <a:gd name="T5" fmla="*/ 325 h 345"/>
                <a:gd name="T6" fmla="*/ 682 w 703"/>
                <a:gd name="T7" fmla="*/ 314 h 345"/>
                <a:gd name="T8" fmla="*/ 671 w 703"/>
                <a:gd name="T9" fmla="*/ 293 h 345"/>
                <a:gd name="T10" fmla="*/ 665 w 703"/>
                <a:gd name="T11" fmla="*/ 280 h 345"/>
                <a:gd name="T12" fmla="*/ 656 w 703"/>
                <a:gd name="T13" fmla="*/ 268 h 345"/>
                <a:gd name="T14" fmla="*/ 656 w 703"/>
                <a:gd name="T15" fmla="*/ 233 h 345"/>
                <a:gd name="T16" fmla="*/ 658 w 703"/>
                <a:gd name="T17" fmla="*/ 216 h 345"/>
                <a:gd name="T18" fmla="*/ 654 w 703"/>
                <a:gd name="T19" fmla="*/ 201 h 345"/>
                <a:gd name="T20" fmla="*/ 652 w 703"/>
                <a:gd name="T21" fmla="*/ 188 h 345"/>
                <a:gd name="T22" fmla="*/ 644 w 703"/>
                <a:gd name="T23" fmla="*/ 176 h 345"/>
                <a:gd name="T24" fmla="*/ 639 w 703"/>
                <a:gd name="T25" fmla="*/ 174 h 345"/>
                <a:gd name="T26" fmla="*/ 637 w 703"/>
                <a:gd name="T27" fmla="*/ 159 h 345"/>
                <a:gd name="T28" fmla="*/ 637 w 703"/>
                <a:gd name="T29" fmla="*/ 146 h 345"/>
                <a:gd name="T30" fmla="*/ 633 w 703"/>
                <a:gd name="T31" fmla="*/ 133 h 345"/>
                <a:gd name="T32" fmla="*/ 624 w 703"/>
                <a:gd name="T33" fmla="*/ 114 h 345"/>
                <a:gd name="T34" fmla="*/ 618 w 703"/>
                <a:gd name="T35" fmla="*/ 101 h 345"/>
                <a:gd name="T36" fmla="*/ 612 w 703"/>
                <a:gd name="T37" fmla="*/ 86 h 345"/>
                <a:gd name="T38" fmla="*/ 612 w 703"/>
                <a:gd name="T39" fmla="*/ 75 h 345"/>
                <a:gd name="T40" fmla="*/ 599 w 703"/>
                <a:gd name="T41" fmla="*/ 71 h 345"/>
                <a:gd name="T42" fmla="*/ 590 w 703"/>
                <a:gd name="T43" fmla="*/ 58 h 345"/>
                <a:gd name="T44" fmla="*/ 575 w 703"/>
                <a:gd name="T45" fmla="*/ 48 h 345"/>
                <a:gd name="T46" fmla="*/ 567 w 703"/>
                <a:gd name="T47" fmla="*/ 47 h 345"/>
                <a:gd name="T48" fmla="*/ 554 w 703"/>
                <a:gd name="T49" fmla="*/ 43 h 345"/>
                <a:gd name="T50" fmla="*/ 513 w 703"/>
                <a:gd name="T51" fmla="*/ 37 h 345"/>
                <a:gd name="T52" fmla="*/ 492 w 703"/>
                <a:gd name="T53" fmla="*/ 41 h 345"/>
                <a:gd name="T54" fmla="*/ 456 w 703"/>
                <a:gd name="T55" fmla="*/ 28 h 345"/>
                <a:gd name="T56" fmla="*/ 361 w 703"/>
                <a:gd name="T57" fmla="*/ 18 h 345"/>
                <a:gd name="T58" fmla="*/ 96 w 703"/>
                <a:gd name="T59" fmla="*/ 5 h 345"/>
                <a:gd name="T60" fmla="*/ 0 w 703"/>
                <a:gd name="T61" fmla="*/ 216 h 345"/>
                <a:gd name="T62" fmla="*/ 152 w 703"/>
                <a:gd name="T63" fmla="*/ 225 h 345"/>
                <a:gd name="T64" fmla="*/ 154 w 703"/>
                <a:gd name="T65" fmla="*/ 334 h 345"/>
                <a:gd name="T66" fmla="*/ 460 w 703"/>
                <a:gd name="T67"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3" h="345">
                  <a:moveTo>
                    <a:pt x="460" y="344"/>
                  </a:moveTo>
                  <a:lnTo>
                    <a:pt x="565" y="345"/>
                  </a:lnTo>
                  <a:lnTo>
                    <a:pt x="703" y="344"/>
                  </a:lnTo>
                  <a:lnTo>
                    <a:pt x="695" y="338"/>
                  </a:lnTo>
                  <a:lnTo>
                    <a:pt x="695" y="330"/>
                  </a:lnTo>
                  <a:lnTo>
                    <a:pt x="690" y="325"/>
                  </a:lnTo>
                  <a:lnTo>
                    <a:pt x="688" y="317"/>
                  </a:lnTo>
                  <a:lnTo>
                    <a:pt x="682" y="314"/>
                  </a:lnTo>
                  <a:lnTo>
                    <a:pt x="676" y="306"/>
                  </a:lnTo>
                  <a:lnTo>
                    <a:pt x="671" y="293"/>
                  </a:lnTo>
                  <a:lnTo>
                    <a:pt x="665" y="285"/>
                  </a:lnTo>
                  <a:lnTo>
                    <a:pt x="665" y="280"/>
                  </a:lnTo>
                  <a:lnTo>
                    <a:pt x="663" y="272"/>
                  </a:lnTo>
                  <a:lnTo>
                    <a:pt x="656" y="268"/>
                  </a:lnTo>
                  <a:lnTo>
                    <a:pt x="659" y="248"/>
                  </a:lnTo>
                  <a:lnTo>
                    <a:pt x="656" y="233"/>
                  </a:lnTo>
                  <a:lnTo>
                    <a:pt x="656" y="223"/>
                  </a:lnTo>
                  <a:lnTo>
                    <a:pt x="658" y="216"/>
                  </a:lnTo>
                  <a:lnTo>
                    <a:pt x="652" y="210"/>
                  </a:lnTo>
                  <a:lnTo>
                    <a:pt x="654" y="201"/>
                  </a:lnTo>
                  <a:lnTo>
                    <a:pt x="650" y="195"/>
                  </a:lnTo>
                  <a:lnTo>
                    <a:pt x="652" y="188"/>
                  </a:lnTo>
                  <a:lnTo>
                    <a:pt x="644" y="184"/>
                  </a:lnTo>
                  <a:lnTo>
                    <a:pt x="644" y="176"/>
                  </a:lnTo>
                  <a:lnTo>
                    <a:pt x="639" y="176"/>
                  </a:lnTo>
                  <a:lnTo>
                    <a:pt x="639" y="174"/>
                  </a:lnTo>
                  <a:lnTo>
                    <a:pt x="637" y="167"/>
                  </a:lnTo>
                  <a:lnTo>
                    <a:pt x="637" y="159"/>
                  </a:lnTo>
                  <a:lnTo>
                    <a:pt x="639" y="154"/>
                  </a:lnTo>
                  <a:lnTo>
                    <a:pt x="637" y="146"/>
                  </a:lnTo>
                  <a:lnTo>
                    <a:pt x="633" y="141"/>
                  </a:lnTo>
                  <a:lnTo>
                    <a:pt x="633" y="133"/>
                  </a:lnTo>
                  <a:lnTo>
                    <a:pt x="624" y="122"/>
                  </a:lnTo>
                  <a:lnTo>
                    <a:pt x="624" y="114"/>
                  </a:lnTo>
                  <a:lnTo>
                    <a:pt x="616" y="107"/>
                  </a:lnTo>
                  <a:lnTo>
                    <a:pt x="618" y="101"/>
                  </a:lnTo>
                  <a:lnTo>
                    <a:pt x="616" y="94"/>
                  </a:lnTo>
                  <a:lnTo>
                    <a:pt x="612" y="86"/>
                  </a:lnTo>
                  <a:lnTo>
                    <a:pt x="612" y="82"/>
                  </a:lnTo>
                  <a:lnTo>
                    <a:pt x="612" y="75"/>
                  </a:lnTo>
                  <a:lnTo>
                    <a:pt x="605" y="73"/>
                  </a:lnTo>
                  <a:lnTo>
                    <a:pt x="599" y="71"/>
                  </a:lnTo>
                  <a:lnTo>
                    <a:pt x="592" y="65"/>
                  </a:lnTo>
                  <a:lnTo>
                    <a:pt x="590" y="58"/>
                  </a:lnTo>
                  <a:lnTo>
                    <a:pt x="582" y="54"/>
                  </a:lnTo>
                  <a:lnTo>
                    <a:pt x="575" y="48"/>
                  </a:lnTo>
                  <a:lnTo>
                    <a:pt x="569" y="48"/>
                  </a:lnTo>
                  <a:lnTo>
                    <a:pt x="567" y="47"/>
                  </a:lnTo>
                  <a:lnTo>
                    <a:pt x="560" y="43"/>
                  </a:lnTo>
                  <a:lnTo>
                    <a:pt x="554" y="43"/>
                  </a:lnTo>
                  <a:lnTo>
                    <a:pt x="543" y="33"/>
                  </a:lnTo>
                  <a:lnTo>
                    <a:pt x="513" y="37"/>
                  </a:lnTo>
                  <a:lnTo>
                    <a:pt x="498" y="35"/>
                  </a:lnTo>
                  <a:lnTo>
                    <a:pt x="492" y="41"/>
                  </a:lnTo>
                  <a:lnTo>
                    <a:pt x="487" y="43"/>
                  </a:lnTo>
                  <a:lnTo>
                    <a:pt x="456" y="28"/>
                  </a:lnTo>
                  <a:lnTo>
                    <a:pt x="447" y="18"/>
                  </a:lnTo>
                  <a:lnTo>
                    <a:pt x="361" y="18"/>
                  </a:lnTo>
                  <a:lnTo>
                    <a:pt x="231" y="13"/>
                  </a:lnTo>
                  <a:lnTo>
                    <a:pt x="96" y="5"/>
                  </a:lnTo>
                  <a:lnTo>
                    <a:pt x="15" y="0"/>
                  </a:lnTo>
                  <a:lnTo>
                    <a:pt x="0" y="216"/>
                  </a:lnTo>
                  <a:lnTo>
                    <a:pt x="73" y="221"/>
                  </a:lnTo>
                  <a:lnTo>
                    <a:pt x="152" y="225"/>
                  </a:lnTo>
                  <a:lnTo>
                    <a:pt x="159" y="229"/>
                  </a:lnTo>
                  <a:lnTo>
                    <a:pt x="154" y="334"/>
                  </a:lnTo>
                  <a:lnTo>
                    <a:pt x="259" y="340"/>
                  </a:lnTo>
                  <a:lnTo>
                    <a:pt x="460" y="34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30"/>
            <p:cNvSpPr>
              <a:spLocks/>
            </p:cNvSpPr>
            <p:nvPr/>
          </p:nvSpPr>
          <p:spPr bwMode="auto">
            <a:xfrm>
              <a:off x="5707861" y="5014003"/>
              <a:ext cx="1368675" cy="816255"/>
            </a:xfrm>
            <a:custGeom>
              <a:avLst/>
              <a:gdLst>
                <a:gd name="T0" fmla="*/ 81 w 592"/>
                <a:gd name="T1" fmla="*/ 321 h 389"/>
                <a:gd name="T2" fmla="*/ 216 w 592"/>
                <a:gd name="T3" fmla="*/ 329 h 389"/>
                <a:gd name="T4" fmla="*/ 346 w 592"/>
                <a:gd name="T5" fmla="*/ 334 h 389"/>
                <a:gd name="T6" fmla="*/ 432 w 592"/>
                <a:gd name="T7" fmla="*/ 334 h 389"/>
                <a:gd name="T8" fmla="*/ 441 w 592"/>
                <a:gd name="T9" fmla="*/ 344 h 389"/>
                <a:gd name="T10" fmla="*/ 472 w 592"/>
                <a:gd name="T11" fmla="*/ 359 h 389"/>
                <a:gd name="T12" fmla="*/ 477 w 592"/>
                <a:gd name="T13" fmla="*/ 357 h 389"/>
                <a:gd name="T14" fmla="*/ 483 w 592"/>
                <a:gd name="T15" fmla="*/ 351 h 389"/>
                <a:gd name="T16" fmla="*/ 498 w 592"/>
                <a:gd name="T17" fmla="*/ 353 h 389"/>
                <a:gd name="T18" fmla="*/ 528 w 592"/>
                <a:gd name="T19" fmla="*/ 349 h 389"/>
                <a:gd name="T20" fmla="*/ 539 w 592"/>
                <a:gd name="T21" fmla="*/ 359 h 389"/>
                <a:gd name="T22" fmla="*/ 545 w 592"/>
                <a:gd name="T23" fmla="*/ 359 h 389"/>
                <a:gd name="T24" fmla="*/ 552 w 592"/>
                <a:gd name="T25" fmla="*/ 363 h 389"/>
                <a:gd name="T26" fmla="*/ 554 w 592"/>
                <a:gd name="T27" fmla="*/ 364 h 389"/>
                <a:gd name="T28" fmla="*/ 560 w 592"/>
                <a:gd name="T29" fmla="*/ 364 h 389"/>
                <a:gd name="T30" fmla="*/ 567 w 592"/>
                <a:gd name="T31" fmla="*/ 370 h 389"/>
                <a:gd name="T32" fmla="*/ 575 w 592"/>
                <a:gd name="T33" fmla="*/ 374 h 389"/>
                <a:gd name="T34" fmla="*/ 577 w 592"/>
                <a:gd name="T35" fmla="*/ 381 h 389"/>
                <a:gd name="T36" fmla="*/ 584 w 592"/>
                <a:gd name="T37" fmla="*/ 387 h 389"/>
                <a:gd name="T38" fmla="*/ 590 w 592"/>
                <a:gd name="T39" fmla="*/ 389 h 389"/>
                <a:gd name="T40" fmla="*/ 588 w 592"/>
                <a:gd name="T41" fmla="*/ 374 h 389"/>
                <a:gd name="T42" fmla="*/ 581 w 592"/>
                <a:gd name="T43" fmla="*/ 368 h 389"/>
                <a:gd name="T44" fmla="*/ 579 w 592"/>
                <a:gd name="T45" fmla="*/ 361 h 389"/>
                <a:gd name="T46" fmla="*/ 582 w 592"/>
                <a:gd name="T47" fmla="*/ 355 h 389"/>
                <a:gd name="T48" fmla="*/ 584 w 592"/>
                <a:gd name="T49" fmla="*/ 353 h 389"/>
                <a:gd name="T50" fmla="*/ 588 w 592"/>
                <a:gd name="T51" fmla="*/ 340 h 389"/>
                <a:gd name="T52" fmla="*/ 588 w 592"/>
                <a:gd name="T53" fmla="*/ 332 h 389"/>
                <a:gd name="T54" fmla="*/ 592 w 592"/>
                <a:gd name="T55" fmla="*/ 325 h 389"/>
                <a:gd name="T56" fmla="*/ 592 w 592"/>
                <a:gd name="T57" fmla="*/ 319 h 389"/>
                <a:gd name="T58" fmla="*/ 584 w 592"/>
                <a:gd name="T59" fmla="*/ 312 h 389"/>
                <a:gd name="T60" fmla="*/ 582 w 592"/>
                <a:gd name="T61" fmla="*/ 306 h 389"/>
                <a:gd name="T62" fmla="*/ 586 w 592"/>
                <a:gd name="T63" fmla="*/ 304 h 389"/>
                <a:gd name="T64" fmla="*/ 586 w 592"/>
                <a:gd name="T65" fmla="*/ 297 h 389"/>
                <a:gd name="T66" fmla="*/ 582 w 592"/>
                <a:gd name="T67" fmla="*/ 289 h 389"/>
                <a:gd name="T68" fmla="*/ 581 w 592"/>
                <a:gd name="T69" fmla="*/ 282 h 389"/>
                <a:gd name="T70" fmla="*/ 592 w 592"/>
                <a:gd name="T71" fmla="*/ 282 h 389"/>
                <a:gd name="T72" fmla="*/ 592 w 592"/>
                <a:gd name="T73" fmla="*/ 88 h 389"/>
                <a:gd name="T74" fmla="*/ 586 w 592"/>
                <a:gd name="T75" fmla="*/ 82 h 389"/>
                <a:gd name="T76" fmla="*/ 581 w 592"/>
                <a:gd name="T77" fmla="*/ 79 h 389"/>
                <a:gd name="T78" fmla="*/ 573 w 592"/>
                <a:gd name="T79" fmla="*/ 77 h 389"/>
                <a:gd name="T80" fmla="*/ 566 w 592"/>
                <a:gd name="T81" fmla="*/ 64 h 389"/>
                <a:gd name="T82" fmla="*/ 560 w 592"/>
                <a:gd name="T83" fmla="*/ 56 h 389"/>
                <a:gd name="T84" fmla="*/ 562 w 592"/>
                <a:gd name="T85" fmla="*/ 52 h 389"/>
                <a:gd name="T86" fmla="*/ 569 w 592"/>
                <a:gd name="T87" fmla="*/ 45 h 389"/>
                <a:gd name="T88" fmla="*/ 575 w 592"/>
                <a:gd name="T89" fmla="*/ 41 h 389"/>
                <a:gd name="T90" fmla="*/ 579 w 592"/>
                <a:gd name="T91" fmla="*/ 34 h 389"/>
                <a:gd name="T92" fmla="*/ 582 w 592"/>
                <a:gd name="T93" fmla="*/ 20 h 389"/>
                <a:gd name="T94" fmla="*/ 443 w 592"/>
                <a:gd name="T95" fmla="*/ 19 h 389"/>
                <a:gd name="T96" fmla="*/ 306 w 592"/>
                <a:gd name="T97" fmla="*/ 17 h 389"/>
                <a:gd name="T98" fmla="*/ 158 w 592"/>
                <a:gd name="T99" fmla="*/ 9 h 389"/>
                <a:gd name="T100" fmla="*/ 24 w 592"/>
                <a:gd name="T101" fmla="*/ 0 h 389"/>
                <a:gd name="T102" fmla="*/ 18 w 592"/>
                <a:gd name="T103" fmla="*/ 94 h 389"/>
                <a:gd name="T104" fmla="*/ 15 w 592"/>
                <a:gd name="T105" fmla="*/ 101 h 389"/>
                <a:gd name="T106" fmla="*/ 0 w 592"/>
                <a:gd name="T107" fmla="*/ 316 h 389"/>
                <a:gd name="T108" fmla="*/ 81 w 592"/>
                <a:gd name="T109" fmla="*/ 32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2" h="389">
                  <a:moveTo>
                    <a:pt x="81" y="321"/>
                  </a:moveTo>
                  <a:lnTo>
                    <a:pt x="216" y="329"/>
                  </a:lnTo>
                  <a:lnTo>
                    <a:pt x="346" y="334"/>
                  </a:lnTo>
                  <a:lnTo>
                    <a:pt x="432" y="334"/>
                  </a:lnTo>
                  <a:lnTo>
                    <a:pt x="441" y="344"/>
                  </a:lnTo>
                  <a:lnTo>
                    <a:pt x="472" y="359"/>
                  </a:lnTo>
                  <a:lnTo>
                    <a:pt x="477" y="357"/>
                  </a:lnTo>
                  <a:lnTo>
                    <a:pt x="483" y="351"/>
                  </a:lnTo>
                  <a:lnTo>
                    <a:pt x="498" y="353"/>
                  </a:lnTo>
                  <a:lnTo>
                    <a:pt x="528" y="349"/>
                  </a:lnTo>
                  <a:lnTo>
                    <a:pt x="539" y="359"/>
                  </a:lnTo>
                  <a:lnTo>
                    <a:pt x="545" y="359"/>
                  </a:lnTo>
                  <a:lnTo>
                    <a:pt x="552" y="363"/>
                  </a:lnTo>
                  <a:lnTo>
                    <a:pt x="554" y="364"/>
                  </a:lnTo>
                  <a:lnTo>
                    <a:pt x="560" y="364"/>
                  </a:lnTo>
                  <a:lnTo>
                    <a:pt x="567" y="370"/>
                  </a:lnTo>
                  <a:lnTo>
                    <a:pt x="575" y="374"/>
                  </a:lnTo>
                  <a:lnTo>
                    <a:pt x="577" y="381"/>
                  </a:lnTo>
                  <a:lnTo>
                    <a:pt x="584" y="387"/>
                  </a:lnTo>
                  <a:lnTo>
                    <a:pt x="590" y="389"/>
                  </a:lnTo>
                  <a:lnTo>
                    <a:pt x="588" y="374"/>
                  </a:lnTo>
                  <a:lnTo>
                    <a:pt x="581" y="368"/>
                  </a:lnTo>
                  <a:lnTo>
                    <a:pt x="579" y="361"/>
                  </a:lnTo>
                  <a:lnTo>
                    <a:pt x="582" y="355"/>
                  </a:lnTo>
                  <a:lnTo>
                    <a:pt x="584" y="353"/>
                  </a:lnTo>
                  <a:lnTo>
                    <a:pt x="588" y="340"/>
                  </a:lnTo>
                  <a:lnTo>
                    <a:pt x="588" y="332"/>
                  </a:lnTo>
                  <a:lnTo>
                    <a:pt x="592" y="325"/>
                  </a:lnTo>
                  <a:lnTo>
                    <a:pt x="592" y="319"/>
                  </a:lnTo>
                  <a:lnTo>
                    <a:pt x="584" y="312"/>
                  </a:lnTo>
                  <a:lnTo>
                    <a:pt x="582" y="306"/>
                  </a:lnTo>
                  <a:lnTo>
                    <a:pt x="586" y="304"/>
                  </a:lnTo>
                  <a:lnTo>
                    <a:pt x="586" y="297"/>
                  </a:lnTo>
                  <a:lnTo>
                    <a:pt x="582" y="289"/>
                  </a:lnTo>
                  <a:lnTo>
                    <a:pt x="581" y="282"/>
                  </a:lnTo>
                  <a:lnTo>
                    <a:pt x="592" y="282"/>
                  </a:lnTo>
                  <a:lnTo>
                    <a:pt x="592" y="88"/>
                  </a:lnTo>
                  <a:lnTo>
                    <a:pt x="586" y="82"/>
                  </a:lnTo>
                  <a:lnTo>
                    <a:pt x="581" y="79"/>
                  </a:lnTo>
                  <a:lnTo>
                    <a:pt x="573" y="77"/>
                  </a:lnTo>
                  <a:lnTo>
                    <a:pt x="566" y="64"/>
                  </a:lnTo>
                  <a:lnTo>
                    <a:pt x="560" y="56"/>
                  </a:lnTo>
                  <a:lnTo>
                    <a:pt x="562" y="52"/>
                  </a:lnTo>
                  <a:lnTo>
                    <a:pt x="569" y="45"/>
                  </a:lnTo>
                  <a:lnTo>
                    <a:pt x="575" y="41"/>
                  </a:lnTo>
                  <a:lnTo>
                    <a:pt x="579" y="34"/>
                  </a:lnTo>
                  <a:lnTo>
                    <a:pt x="582" y="20"/>
                  </a:lnTo>
                  <a:lnTo>
                    <a:pt x="443" y="19"/>
                  </a:lnTo>
                  <a:lnTo>
                    <a:pt x="306" y="17"/>
                  </a:lnTo>
                  <a:lnTo>
                    <a:pt x="158" y="9"/>
                  </a:lnTo>
                  <a:lnTo>
                    <a:pt x="24" y="0"/>
                  </a:lnTo>
                  <a:lnTo>
                    <a:pt x="18" y="94"/>
                  </a:lnTo>
                  <a:lnTo>
                    <a:pt x="15" y="101"/>
                  </a:lnTo>
                  <a:lnTo>
                    <a:pt x="0" y="316"/>
                  </a:lnTo>
                  <a:lnTo>
                    <a:pt x="81" y="32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31"/>
            <p:cNvSpPr>
              <a:spLocks/>
            </p:cNvSpPr>
            <p:nvPr/>
          </p:nvSpPr>
          <p:spPr bwMode="auto">
            <a:xfrm>
              <a:off x="5763346" y="4332043"/>
              <a:ext cx="1290070" cy="723927"/>
            </a:xfrm>
            <a:custGeom>
              <a:avLst/>
              <a:gdLst>
                <a:gd name="T0" fmla="*/ 0 w 558"/>
                <a:gd name="T1" fmla="*/ 325 h 345"/>
                <a:gd name="T2" fmla="*/ 134 w 558"/>
                <a:gd name="T3" fmla="*/ 334 h 345"/>
                <a:gd name="T4" fmla="*/ 282 w 558"/>
                <a:gd name="T5" fmla="*/ 342 h 345"/>
                <a:gd name="T6" fmla="*/ 419 w 558"/>
                <a:gd name="T7" fmla="*/ 344 h 345"/>
                <a:gd name="T8" fmla="*/ 558 w 558"/>
                <a:gd name="T9" fmla="*/ 345 h 345"/>
                <a:gd name="T10" fmla="*/ 558 w 558"/>
                <a:gd name="T11" fmla="*/ 338 h 345"/>
                <a:gd name="T12" fmla="*/ 558 w 558"/>
                <a:gd name="T13" fmla="*/ 330 h 345"/>
                <a:gd name="T14" fmla="*/ 557 w 558"/>
                <a:gd name="T15" fmla="*/ 317 h 345"/>
                <a:gd name="T16" fmla="*/ 557 w 558"/>
                <a:gd name="T17" fmla="*/ 310 h 345"/>
                <a:gd name="T18" fmla="*/ 555 w 558"/>
                <a:gd name="T19" fmla="*/ 302 h 345"/>
                <a:gd name="T20" fmla="*/ 547 w 558"/>
                <a:gd name="T21" fmla="*/ 291 h 345"/>
                <a:gd name="T22" fmla="*/ 545 w 558"/>
                <a:gd name="T23" fmla="*/ 285 h 345"/>
                <a:gd name="T24" fmla="*/ 545 w 558"/>
                <a:gd name="T25" fmla="*/ 278 h 345"/>
                <a:gd name="T26" fmla="*/ 542 w 558"/>
                <a:gd name="T27" fmla="*/ 272 h 345"/>
                <a:gd name="T28" fmla="*/ 542 w 558"/>
                <a:gd name="T29" fmla="*/ 246 h 345"/>
                <a:gd name="T30" fmla="*/ 543 w 558"/>
                <a:gd name="T31" fmla="*/ 238 h 345"/>
                <a:gd name="T32" fmla="*/ 540 w 558"/>
                <a:gd name="T33" fmla="*/ 231 h 345"/>
                <a:gd name="T34" fmla="*/ 540 w 558"/>
                <a:gd name="T35" fmla="*/ 221 h 345"/>
                <a:gd name="T36" fmla="*/ 538 w 558"/>
                <a:gd name="T37" fmla="*/ 206 h 345"/>
                <a:gd name="T38" fmla="*/ 538 w 558"/>
                <a:gd name="T39" fmla="*/ 193 h 345"/>
                <a:gd name="T40" fmla="*/ 536 w 558"/>
                <a:gd name="T41" fmla="*/ 186 h 345"/>
                <a:gd name="T42" fmla="*/ 536 w 558"/>
                <a:gd name="T43" fmla="*/ 180 h 345"/>
                <a:gd name="T44" fmla="*/ 536 w 558"/>
                <a:gd name="T45" fmla="*/ 172 h 345"/>
                <a:gd name="T46" fmla="*/ 534 w 558"/>
                <a:gd name="T47" fmla="*/ 157 h 345"/>
                <a:gd name="T48" fmla="*/ 525 w 558"/>
                <a:gd name="T49" fmla="*/ 137 h 345"/>
                <a:gd name="T50" fmla="*/ 525 w 558"/>
                <a:gd name="T51" fmla="*/ 133 h 345"/>
                <a:gd name="T52" fmla="*/ 517 w 558"/>
                <a:gd name="T53" fmla="*/ 110 h 345"/>
                <a:gd name="T54" fmla="*/ 517 w 558"/>
                <a:gd name="T55" fmla="*/ 103 h 345"/>
                <a:gd name="T56" fmla="*/ 517 w 558"/>
                <a:gd name="T57" fmla="*/ 90 h 345"/>
                <a:gd name="T58" fmla="*/ 515 w 558"/>
                <a:gd name="T59" fmla="*/ 86 h 345"/>
                <a:gd name="T60" fmla="*/ 517 w 558"/>
                <a:gd name="T61" fmla="*/ 80 h 345"/>
                <a:gd name="T62" fmla="*/ 515 w 558"/>
                <a:gd name="T63" fmla="*/ 67 h 345"/>
                <a:gd name="T64" fmla="*/ 519 w 558"/>
                <a:gd name="T65" fmla="*/ 54 h 345"/>
                <a:gd name="T66" fmla="*/ 517 w 558"/>
                <a:gd name="T67" fmla="*/ 46 h 345"/>
                <a:gd name="T68" fmla="*/ 511 w 558"/>
                <a:gd name="T69" fmla="*/ 28 h 345"/>
                <a:gd name="T70" fmla="*/ 510 w 558"/>
                <a:gd name="T71" fmla="*/ 22 h 345"/>
                <a:gd name="T72" fmla="*/ 510 w 558"/>
                <a:gd name="T73" fmla="*/ 22 h 345"/>
                <a:gd name="T74" fmla="*/ 510 w 558"/>
                <a:gd name="T75" fmla="*/ 18 h 345"/>
                <a:gd name="T76" fmla="*/ 448 w 558"/>
                <a:gd name="T77" fmla="*/ 18 h 345"/>
                <a:gd name="T78" fmla="*/ 303 w 558"/>
                <a:gd name="T79" fmla="*/ 15 h 345"/>
                <a:gd name="T80" fmla="*/ 135 w 558"/>
                <a:gd name="T81" fmla="*/ 7 h 345"/>
                <a:gd name="T82" fmla="*/ 23 w 558"/>
                <a:gd name="T83" fmla="*/ 0 h 345"/>
                <a:gd name="T84" fmla="*/ 23 w 558"/>
                <a:gd name="T85" fmla="*/ 3 h 345"/>
                <a:gd name="T86" fmla="*/ 0 w 558"/>
                <a:gd name="T87" fmla="*/ 32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8" h="345">
                  <a:moveTo>
                    <a:pt x="0" y="325"/>
                  </a:moveTo>
                  <a:lnTo>
                    <a:pt x="134" y="334"/>
                  </a:lnTo>
                  <a:lnTo>
                    <a:pt x="282" y="342"/>
                  </a:lnTo>
                  <a:lnTo>
                    <a:pt x="419" y="344"/>
                  </a:lnTo>
                  <a:lnTo>
                    <a:pt x="558" y="345"/>
                  </a:lnTo>
                  <a:lnTo>
                    <a:pt x="558" y="338"/>
                  </a:lnTo>
                  <a:lnTo>
                    <a:pt x="558" y="330"/>
                  </a:lnTo>
                  <a:lnTo>
                    <a:pt x="557" y="317"/>
                  </a:lnTo>
                  <a:lnTo>
                    <a:pt x="557" y="310"/>
                  </a:lnTo>
                  <a:lnTo>
                    <a:pt x="555" y="302"/>
                  </a:lnTo>
                  <a:lnTo>
                    <a:pt x="547" y="291"/>
                  </a:lnTo>
                  <a:lnTo>
                    <a:pt x="545" y="285"/>
                  </a:lnTo>
                  <a:lnTo>
                    <a:pt x="545" y="278"/>
                  </a:lnTo>
                  <a:lnTo>
                    <a:pt x="542" y="272"/>
                  </a:lnTo>
                  <a:lnTo>
                    <a:pt x="542" y="246"/>
                  </a:lnTo>
                  <a:lnTo>
                    <a:pt x="543" y="238"/>
                  </a:lnTo>
                  <a:lnTo>
                    <a:pt x="540" y="231"/>
                  </a:lnTo>
                  <a:lnTo>
                    <a:pt x="540" y="221"/>
                  </a:lnTo>
                  <a:lnTo>
                    <a:pt x="538" y="206"/>
                  </a:lnTo>
                  <a:lnTo>
                    <a:pt x="538" y="193"/>
                  </a:lnTo>
                  <a:lnTo>
                    <a:pt x="536" y="186"/>
                  </a:lnTo>
                  <a:lnTo>
                    <a:pt x="536" y="180"/>
                  </a:lnTo>
                  <a:lnTo>
                    <a:pt x="536" y="172"/>
                  </a:lnTo>
                  <a:lnTo>
                    <a:pt x="534" y="157"/>
                  </a:lnTo>
                  <a:lnTo>
                    <a:pt x="525" y="137"/>
                  </a:lnTo>
                  <a:lnTo>
                    <a:pt x="525" y="133"/>
                  </a:lnTo>
                  <a:lnTo>
                    <a:pt x="517" y="110"/>
                  </a:lnTo>
                  <a:lnTo>
                    <a:pt x="517" y="103"/>
                  </a:lnTo>
                  <a:lnTo>
                    <a:pt x="517" y="90"/>
                  </a:lnTo>
                  <a:lnTo>
                    <a:pt x="515" y="86"/>
                  </a:lnTo>
                  <a:lnTo>
                    <a:pt x="517" y="80"/>
                  </a:lnTo>
                  <a:lnTo>
                    <a:pt x="515" y="67"/>
                  </a:lnTo>
                  <a:lnTo>
                    <a:pt x="519" y="54"/>
                  </a:lnTo>
                  <a:lnTo>
                    <a:pt x="517" y="46"/>
                  </a:lnTo>
                  <a:lnTo>
                    <a:pt x="511" y="28"/>
                  </a:lnTo>
                  <a:lnTo>
                    <a:pt x="510" y="22"/>
                  </a:lnTo>
                  <a:lnTo>
                    <a:pt x="510" y="22"/>
                  </a:lnTo>
                  <a:lnTo>
                    <a:pt x="510" y="18"/>
                  </a:lnTo>
                  <a:lnTo>
                    <a:pt x="448" y="18"/>
                  </a:lnTo>
                  <a:lnTo>
                    <a:pt x="303" y="15"/>
                  </a:lnTo>
                  <a:lnTo>
                    <a:pt x="135" y="7"/>
                  </a:lnTo>
                  <a:lnTo>
                    <a:pt x="23" y="0"/>
                  </a:lnTo>
                  <a:lnTo>
                    <a:pt x="23" y="3"/>
                  </a:lnTo>
                  <a:lnTo>
                    <a:pt x="0" y="325"/>
                  </a:lnTo>
                  <a:close/>
                </a:path>
              </a:pathLst>
            </a:custGeom>
            <a:solidFill>
              <a:schemeClr val="bg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32"/>
            <p:cNvSpPr>
              <a:spLocks/>
            </p:cNvSpPr>
            <p:nvPr/>
          </p:nvSpPr>
          <p:spPr bwMode="auto">
            <a:xfrm>
              <a:off x="5793402" y="7049394"/>
              <a:ext cx="1703908" cy="788975"/>
            </a:xfrm>
            <a:custGeom>
              <a:avLst/>
              <a:gdLst>
                <a:gd name="T0" fmla="*/ 716 w 737"/>
                <a:gd name="T1" fmla="*/ 67 h 376"/>
                <a:gd name="T2" fmla="*/ 609 w 737"/>
                <a:gd name="T3" fmla="*/ 15 h 376"/>
                <a:gd name="T4" fmla="*/ 222 w 737"/>
                <a:gd name="T5" fmla="*/ 11 h 376"/>
                <a:gd name="T6" fmla="*/ 2 w 737"/>
                <a:gd name="T7" fmla="*/ 0 h 376"/>
                <a:gd name="T8" fmla="*/ 117 w 737"/>
                <a:gd name="T9" fmla="*/ 60 h 376"/>
                <a:gd name="T10" fmla="*/ 241 w 737"/>
                <a:gd name="T11" fmla="*/ 66 h 376"/>
                <a:gd name="T12" fmla="*/ 256 w 737"/>
                <a:gd name="T13" fmla="*/ 69 h 376"/>
                <a:gd name="T14" fmla="*/ 250 w 737"/>
                <a:gd name="T15" fmla="*/ 274 h 376"/>
                <a:gd name="T16" fmla="*/ 263 w 737"/>
                <a:gd name="T17" fmla="*/ 280 h 376"/>
                <a:gd name="T18" fmla="*/ 282 w 737"/>
                <a:gd name="T19" fmla="*/ 297 h 376"/>
                <a:gd name="T20" fmla="*/ 295 w 737"/>
                <a:gd name="T21" fmla="*/ 297 h 376"/>
                <a:gd name="T22" fmla="*/ 307 w 737"/>
                <a:gd name="T23" fmla="*/ 287 h 376"/>
                <a:gd name="T24" fmla="*/ 314 w 737"/>
                <a:gd name="T25" fmla="*/ 295 h 376"/>
                <a:gd name="T26" fmla="*/ 320 w 737"/>
                <a:gd name="T27" fmla="*/ 308 h 376"/>
                <a:gd name="T28" fmla="*/ 329 w 737"/>
                <a:gd name="T29" fmla="*/ 316 h 376"/>
                <a:gd name="T30" fmla="*/ 339 w 737"/>
                <a:gd name="T31" fmla="*/ 316 h 376"/>
                <a:gd name="T32" fmla="*/ 359 w 737"/>
                <a:gd name="T33" fmla="*/ 325 h 376"/>
                <a:gd name="T34" fmla="*/ 372 w 737"/>
                <a:gd name="T35" fmla="*/ 323 h 376"/>
                <a:gd name="T36" fmla="*/ 382 w 737"/>
                <a:gd name="T37" fmla="*/ 333 h 376"/>
                <a:gd name="T38" fmla="*/ 395 w 737"/>
                <a:gd name="T39" fmla="*/ 325 h 376"/>
                <a:gd name="T40" fmla="*/ 418 w 737"/>
                <a:gd name="T41" fmla="*/ 325 h 376"/>
                <a:gd name="T42" fmla="*/ 421 w 737"/>
                <a:gd name="T43" fmla="*/ 340 h 376"/>
                <a:gd name="T44" fmla="*/ 429 w 737"/>
                <a:gd name="T45" fmla="*/ 346 h 376"/>
                <a:gd name="T46" fmla="*/ 436 w 737"/>
                <a:gd name="T47" fmla="*/ 355 h 376"/>
                <a:gd name="T48" fmla="*/ 453 w 737"/>
                <a:gd name="T49" fmla="*/ 342 h 376"/>
                <a:gd name="T50" fmla="*/ 463 w 737"/>
                <a:gd name="T51" fmla="*/ 351 h 376"/>
                <a:gd name="T52" fmla="*/ 472 w 737"/>
                <a:gd name="T53" fmla="*/ 359 h 376"/>
                <a:gd name="T54" fmla="*/ 491 w 737"/>
                <a:gd name="T55" fmla="*/ 355 h 376"/>
                <a:gd name="T56" fmla="*/ 495 w 737"/>
                <a:gd name="T57" fmla="*/ 361 h 376"/>
                <a:gd name="T58" fmla="*/ 498 w 737"/>
                <a:gd name="T59" fmla="*/ 370 h 376"/>
                <a:gd name="T60" fmla="*/ 506 w 737"/>
                <a:gd name="T61" fmla="*/ 357 h 376"/>
                <a:gd name="T62" fmla="*/ 515 w 737"/>
                <a:gd name="T63" fmla="*/ 348 h 376"/>
                <a:gd name="T64" fmla="*/ 523 w 737"/>
                <a:gd name="T65" fmla="*/ 348 h 376"/>
                <a:gd name="T66" fmla="*/ 536 w 737"/>
                <a:gd name="T67" fmla="*/ 357 h 376"/>
                <a:gd name="T68" fmla="*/ 549 w 737"/>
                <a:gd name="T69" fmla="*/ 353 h 376"/>
                <a:gd name="T70" fmla="*/ 560 w 737"/>
                <a:gd name="T71" fmla="*/ 364 h 376"/>
                <a:gd name="T72" fmla="*/ 574 w 737"/>
                <a:gd name="T73" fmla="*/ 372 h 376"/>
                <a:gd name="T74" fmla="*/ 585 w 737"/>
                <a:gd name="T75" fmla="*/ 366 h 376"/>
                <a:gd name="T76" fmla="*/ 600 w 737"/>
                <a:gd name="T77" fmla="*/ 357 h 376"/>
                <a:gd name="T78" fmla="*/ 613 w 737"/>
                <a:gd name="T79" fmla="*/ 357 h 376"/>
                <a:gd name="T80" fmla="*/ 626 w 737"/>
                <a:gd name="T81" fmla="*/ 351 h 376"/>
                <a:gd name="T82" fmla="*/ 647 w 737"/>
                <a:gd name="T83" fmla="*/ 353 h 376"/>
                <a:gd name="T84" fmla="*/ 658 w 737"/>
                <a:gd name="T85" fmla="*/ 355 h 376"/>
                <a:gd name="T86" fmla="*/ 668 w 737"/>
                <a:gd name="T87" fmla="*/ 346 h 376"/>
                <a:gd name="T88" fmla="*/ 690 w 737"/>
                <a:gd name="T89" fmla="*/ 355 h 376"/>
                <a:gd name="T90" fmla="*/ 711 w 737"/>
                <a:gd name="T91" fmla="*/ 368 h 376"/>
                <a:gd name="T92" fmla="*/ 737 w 737"/>
                <a:gd name="T93" fmla="*/ 376 h 376"/>
                <a:gd name="T94" fmla="*/ 732 w 737"/>
                <a:gd name="T95" fmla="*/ 15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7" h="376">
                  <a:moveTo>
                    <a:pt x="732" y="158"/>
                  </a:moveTo>
                  <a:lnTo>
                    <a:pt x="716" y="67"/>
                  </a:lnTo>
                  <a:lnTo>
                    <a:pt x="715" y="13"/>
                  </a:lnTo>
                  <a:lnTo>
                    <a:pt x="609" y="15"/>
                  </a:lnTo>
                  <a:lnTo>
                    <a:pt x="416" y="15"/>
                  </a:lnTo>
                  <a:lnTo>
                    <a:pt x="222" y="11"/>
                  </a:lnTo>
                  <a:lnTo>
                    <a:pt x="87" y="5"/>
                  </a:lnTo>
                  <a:lnTo>
                    <a:pt x="2" y="0"/>
                  </a:lnTo>
                  <a:lnTo>
                    <a:pt x="0" y="54"/>
                  </a:lnTo>
                  <a:lnTo>
                    <a:pt x="117" y="60"/>
                  </a:lnTo>
                  <a:lnTo>
                    <a:pt x="205" y="66"/>
                  </a:lnTo>
                  <a:lnTo>
                    <a:pt x="241" y="66"/>
                  </a:lnTo>
                  <a:lnTo>
                    <a:pt x="248" y="66"/>
                  </a:lnTo>
                  <a:lnTo>
                    <a:pt x="256" y="69"/>
                  </a:lnTo>
                  <a:lnTo>
                    <a:pt x="250" y="263"/>
                  </a:lnTo>
                  <a:lnTo>
                    <a:pt x="250" y="274"/>
                  </a:lnTo>
                  <a:lnTo>
                    <a:pt x="256" y="274"/>
                  </a:lnTo>
                  <a:lnTo>
                    <a:pt x="263" y="280"/>
                  </a:lnTo>
                  <a:lnTo>
                    <a:pt x="275" y="293"/>
                  </a:lnTo>
                  <a:lnTo>
                    <a:pt x="282" y="297"/>
                  </a:lnTo>
                  <a:lnTo>
                    <a:pt x="288" y="293"/>
                  </a:lnTo>
                  <a:lnTo>
                    <a:pt x="295" y="297"/>
                  </a:lnTo>
                  <a:lnTo>
                    <a:pt x="303" y="295"/>
                  </a:lnTo>
                  <a:lnTo>
                    <a:pt x="307" y="287"/>
                  </a:lnTo>
                  <a:lnTo>
                    <a:pt x="309" y="291"/>
                  </a:lnTo>
                  <a:lnTo>
                    <a:pt x="314" y="295"/>
                  </a:lnTo>
                  <a:lnTo>
                    <a:pt x="320" y="302"/>
                  </a:lnTo>
                  <a:lnTo>
                    <a:pt x="320" y="308"/>
                  </a:lnTo>
                  <a:lnTo>
                    <a:pt x="322" y="316"/>
                  </a:lnTo>
                  <a:lnTo>
                    <a:pt x="329" y="316"/>
                  </a:lnTo>
                  <a:lnTo>
                    <a:pt x="331" y="317"/>
                  </a:lnTo>
                  <a:lnTo>
                    <a:pt x="339" y="316"/>
                  </a:lnTo>
                  <a:lnTo>
                    <a:pt x="346" y="319"/>
                  </a:lnTo>
                  <a:lnTo>
                    <a:pt x="359" y="325"/>
                  </a:lnTo>
                  <a:lnTo>
                    <a:pt x="367" y="323"/>
                  </a:lnTo>
                  <a:lnTo>
                    <a:pt x="372" y="323"/>
                  </a:lnTo>
                  <a:lnTo>
                    <a:pt x="376" y="327"/>
                  </a:lnTo>
                  <a:lnTo>
                    <a:pt x="382" y="333"/>
                  </a:lnTo>
                  <a:lnTo>
                    <a:pt x="389" y="331"/>
                  </a:lnTo>
                  <a:lnTo>
                    <a:pt x="395" y="325"/>
                  </a:lnTo>
                  <a:lnTo>
                    <a:pt x="410" y="327"/>
                  </a:lnTo>
                  <a:lnTo>
                    <a:pt x="418" y="325"/>
                  </a:lnTo>
                  <a:lnTo>
                    <a:pt x="416" y="333"/>
                  </a:lnTo>
                  <a:lnTo>
                    <a:pt x="421" y="340"/>
                  </a:lnTo>
                  <a:lnTo>
                    <a:pt x="427" y="340"/>
                  </a:lnTo>
                  <a:lnTo>
                    <a:pt x="429" y="346"/>
                  </a:lnTo>
                  <a:lnTo>
                    <a:pt x="429" y="355"/>
                  </a:lnTo>
                  <a:lnTo>
                    <a:pt x="436" y="355"/>
                  </a:lnTo>
                  <a:lnTo>
                    <a:pt x="442" y="353"/>
                  </a:lnTo>
                  <a:lnTo>
                    <a:pt x="453" y="342"/>
                  </a:lnTo>
                  <a:lnTo>
                    <a:pt x="461" y="346"/>
                  </a:lnTo>
                  <a:lnTo>
                    <a:pt x="463" y="351"/>
                  </a:lnTo>
                  <a:lnTo>
                    <a:pt x="470" y="351"/>
                  </a:lnTo>
                  <a:lnTo>
                    <a:pt x="472" y="359"/>
                  </a:lnTo>
                  <a:lnTo>
                    <a:pt x="480" y="359"/>
                  </a:lnTo>
                  <a:lnTo>
                    <a:pt x="491" y="355"/>
                  </a:lnTo>
                  <a:lnTo>
                    <a:pt x="497" y="355"/>
                  </a:lnTo>
                  <a:lnTo>
                    <a:pt x="495" y="361"/>
                  </a:lnTo>
                  <a:lnTo>
                    <a:pt x="497" y="368"/>
                  </a:lnTo>
                  <a:lnTo>
                    <a:pt x="498" y="370"/>
                  </a:lnTo>
                  <a:lnTo>
                    <a:pt x="504" y="370"/>
                  </a:lnTo>
                  <a:lnTo>
                    <a:pt x="506" y="357"/>
                  </a:lnTo>
                  <a:lnTo>
                    <a:pt x="513" y="351"/>
                  </a:lnTo>
                  <a:lnTo>
                    <a:pt x="515" y="348"/>
                  </a:lnTo>
                  <a:lnTo>
                    <a:pt x="517" y="346"/>
                  </a:lnTo>
                  <a:lnTo>
                    <a:pt x="523" y="348"/>
                  </a:lnTo>
                  <a:lnTo>
                    <a:pt x="529" y="355"/>
                  </a:lnTo>
                  <a:lnTo>
                    <a:pt x="536" y="357"/>
                  </a:lnTo>
                  <a:lnTo>
                    <a:pt x="542" y="351"/>
                  </a:lnTo>
                  <a:lnTo>
                    <a:pt x="549" y="353"/>
                  </a:lnTo>
                  <a:lnTo>
                    <a:pt x="553" y="361"/>
                  </a:lnTo>
                  <a:lnTo>
                    <a:pt x="560" y="364"/>
                  </a:lnTo>
                  <a:lnTo>
                    <a:pt x="568" y="366"/>
                  </a:lnTo>
                  <a:lnTo>
                    <a:pt x="574" y="372"/>
                  </a:lnTo>
                  <a:lnTo>
                    <a:pt x="577" y="366"/>
                  </a:lnTo>
                  <a:lnTo>
                    <a:pt x="585" y="366"/>
                  </a:lnTo>
                  <a:lnTo>
                    <a:pt x="592" y="357"/>
                  </a:lnTo>
                  <a:lnTo>
                    <a:pt x="600" y="357"/>
                  </a:lnTo>
                  <a:lnTo>
                    <a:pt x="607" y="351"/>
                  </a:lnTo>
                  <a:lnTo>
                    <a:pt x="613" y="357"/>
                  </a:lnTo>
                  <a:lnTo>
                    <a:pt x="621" y="357"/>
                  </a:lnTo>
                  <a:lnTo>
                    <a:pt x="626" y="351"/>
                  </a:lnTo>
                  <a:lnTo>
                    <a:pt x="639" y="346"/>
                  </a:lnTo>
                  <a:lnTo>
                    <a:pt x="647" y="353"/>
                  </a:lnTo>
                  <a:lnTo>
                    <a:pt x="653" y="355"/>
                  </a:lnTo>
                  <a:lnTo>
                    <a:pt x="658" y="355"/>
                  </a:lnTo>
                  <a:lnTo>
                    <a:pt x="664" y="351"/>
                  </a:lnTo>
                  <a:lnTo>
                    <a:pt x="668" y="346"/>
                  </a:lnTo>
                  <a:lnTo>
                    <a:pt x="673" y="346"/>
                  </a:lnTo>
                  <a:lnTo>
                    <a:pt x="690" y="355"/>
                  </a:lnTo>
                  <a:lnTo>
                    <a:pt x="703" y="366"/>
                  </a:lnTo>
                  <a:lnTo>
                    <a:pt x="711" y="368"/>
                  </a:lnTo>
                  <a:lnTo>
                    <a:pt x="716" y="372"/>
                  </a:lnTo>
                  <a:lnTo>
                    <a:pt x="737" y="376"/>
                  </a:lnTo>
                  <a:lnTo>
                    <a:pt x="735" y="188"/>
                  </a:lnTo>
                  <a:lnTo>
                    <a:pt x="732" y="15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33"/>
            <p:cNvSpPr>
              <a:spLocks/>
            </p:cNvSpPr>
            <p:nvPr/>
          </p:nvSpPr>
          <p:spPr bwMode="auto">
            <a:xfrm>
              <a:off x="5994542" y="6377925"/>
              <a:ext cx="1451905" cy="702945"/>
            </a:xfrm>
            <a:custGeom>
              <a:avLst/>
              <a:gdLst>
                <a:gd name="T0" fmla="*/ 616 w 628"/>
                <a:gd name="T1" fmla="*/ 98 h 335"/>
                <a:gd name="T2" fmla="*/ 609 w 628"/>
                <a:gd name="T3" fmla="*/ 96 h 335"/>
                <a:gd name="T4" fmla="*/ 599 w 628"/>
                <a:gd name="T5" fmla="*/ 83 h 335"/>
                <a:gd name="T6" fmla="*/ 599 w 628"/>
                <a:gd name="T7" fmla="*/ 75 h 335"/>
                <a:gd name="T8" fmla="*/ 592 w 628"/>
                <a:gd name="T9" fmla="*/ 72 h 335"/>
                <a:gd name="T10" fmla="*/ 584 w 628"/>
                <a:gd name="T11" fmla="*/ 62 h 335"/>
                <a:gd name="T12" fmla="*/ 582 w 628"/>
                <a:gd name="T13" fmla="*/ 55 h 335"/>
                <a:gd name="T14" fmla="*/ 590 w 628"/>
                <a:gd name="T15" fmla="*/ 43 h 335"/>
                <a:gd name="T16" fmla="*/ 592 w 628"/>
                <a:gd name="T17" fmla="*/ 38 h 335"/>
                <a:gd name="T18" fmla="*/ 599 w 628"/>
                <a:gd name="T19" fmla="*/ 38 h 335"/>
                <a:gd name="T20" fmla="*/ 601 w 628"/>
                <a:gd name="T21" fmla="*/ 36 h 335"/>
                <a:gd name="T22" fmla="*/ 599 w 628"/>
                <a:gd name="T23" fmla="*/ 28 h 335"/>
                <a:gd name="T24" fmla="*/ 594 w 628"/>
                <a:gd name="T25" fmla="*/ 21 h 335"/>
                <a:gd name="T26" fmla="*/ 590 w 628"/>
                <a:gd name="T27" fmla="*/ 19 h 335"/>
                <a:gd name="T28" fmla="*/ 582 w 628"/>
                <a:gd name="T29" fmla="*/ 25 h 335"/>
                <a:gd name="T30" fmla="*/ 564 w 628"/>
                <a:gd name="T31" fmla="*/ 10 h 335"/>
                <a:gd name="T32" fmla="*/ 426 w 628"/>
                <a:gd name="T33" fmla="*/ 11 h 335"/>
                <a:gd name="T34" fmla="*/ 321 w 628"/>
                <a:gd name="T35" fmla="*/ 10 h 335"/>
                <a:gd name="T36" fmla="*/ 120 w 628"/>
                <a:gd name="T37" fmla="*/ 6 h 335"/>
                <a:gd name="T38" fmla="*/ 15 w 628"/>
                <a:gd name="T39" fmla="*/ 0 h 335"/>
                <a:gd name="T40" fmla="*/ 0 w 628"/>
                <a:gd name="T41" fmla="*/ 325 h 335"/>
                <a:gd name="T42" fmla="*/ 135 w 628"/>
                <a:gd name="T43" fmla="*/ 331 h 335"/>
                <a:gd name="T44" fmla="*/ 329 w 628"/>
                <a:gd name="T45" fmla="*/ 335 h 335"/>
                <a:gd name="T46" fmla="*/ 522 w 628"/>
                <a:gd name="T47" fmla="*/ 335 h 335"/>
                <a:gd name="T48" fmla="*/ 628 w 628"/>
                <a:gd name="T49" fmla="*/ 333 h 335"/>
                <a:gd name="T50" fmla="*/ 624 w 628"/>
                <a:gd name="T51" fmla="*/ 104 h 335"/>
                <a:gd name="T52" fmla="*/ 616 w 628"/>
                <a:gd name="T53" fmla="*/ 9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8" h="335">
                  <a:moveTo>
                    <a:pt x="616" y="98"/>
                  </a:moveTo>
                  <a:lnTo>
                    <a:pt x="609" y="96"/>
                  </a:lnTo>
                  <a:lnTo>
                    <a:pt x="599" y="83"/>
                  </a:lnTo>
                  <a:lnTo>
                    <a:pt x="599" y="75"/>
                  </a:lnTo>
                  <a:lnTo>
                    <a:pt x="592" y="72"/>
                  </a:lnTo>
                  <a:lnTo>
                    <a:pt x="584" y="62"/>
                  </a:lnTo>
                  <a:lnTo>
                    <a:pt x="582" y="55"/>
                  </a:lnTo>
                  <a:lnTo>
                    <a:pt x="590" y="43"/>
                  </a:lnTo>
                  <a:lnTo>
                    <a:pt x="592" y="38"/>
                  </a:lnTo>
                  <a:lnTo>
                    <a:pt x="599" y="38"/>
                  </a:lnTo>
                  <a:lnTo>
                    <a:pt x="601" y="36"/>
                  </a:lnTo>
                  <a:lnTo>
                    <a:pt x="599" y="28"/>
                  </a:lnTo>
                  <a:lnTo>
                    <a:pt x="594" y="21"/>
                  </a:lnTo>
                  <a:lnTo>
                    <a:pt x="590" y="19"/>
                  </a:lnTo>
                  <a:lnTo>
                    <a:pt x="582" y="25"/>
                  </a:lnTo>
                  <a:lnTo>
                    <a:pt x="564" y="10"/>
                  </a:lnTo>
                  <a:lnTo>
                    <a:pt x="426" y="11"/>
                  </a:lnTo>
                  <a:lnTo>
                    <a:pt x="321" y="10"/>
                  </a:lnTo>
                  <a:lnTo>
                    <a:pt x="120" y="6"/>
                  </a:lnTo>
                  <a:lnTo>
                    <a:pt x="15" y="0"/>
                  </a:lnTo>
                  <a:lnTo>
                    <a:pt x="0" y="325"/>
                  </a:lnTo>
                  <a:lnTo>
                    <a:pt x="135" y="331"/>
                  </a:lnTo>
                  <a:lnTo>
                    <a:pt x="329" y="335"/>
                  </a:lnTo>
                  <a:lnTo>
                    <a:pt x="522" y="335"/>
                  </a:lnTo>
                  <a:lnTo>
                    <a:pt x="628" y="333"/>
                  </a:lnTo>
                  <a:lnTo>
                    <a:pt x="624" y="104"/>
                  </a:lnTo>
                  <a:lnTo>
                    <a:pt x="616" y="9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61" name="Group 360"/>
            <p:cNvGrpSpPr/>
            <p:nvPr/>
          </p:nvGrpSpPr>
          <p:grpSpPr>
            <a:xfrm>
              <a:off x="4954164" y="7162704"/>
              <a:ext cx="2760472" cy="2438271"/>
              <a:chOff x="2293930" y="2752129"/>
              <a:chExt cx="1147064" cy="1013311"/>
            </a:xfrm>
            <a:grpFill/>
          </p:grpSpPr>
          <p:sp>
            <p:nvSpPr>
              <p:cNvPr id="519" name="Freeform 34"/>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35"/>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36"/>
              <p:cNvSpPr>
                <a:spLocks/>
              </p:cNvSpPr>
              <p:nvPr/>
            </p:nvSpPr>
            <p:spPr bwMode="auto">
              <a:xfrm>
                <a:off x="2293930" y="2752129"/>
                <a:ext cx="1147064" cy="1013311"/>
              </a:xfrm>
              <a:custGeom>
                <a:avLst/>
                <a:gdLst>
                  <a:gd name="T0" fmla="*/ 1181 w 1194"/>
                  <a:gd name="T1" fmla="*/ 645 h 1162"/>
                  <a:gd name="T2" fmla="*/ 1194 w 1194"/>
                  <a:gd name="T3" fmla="*/ 598 h 1162"/>
                  <a:gd name="T4" fmla="*/ 1173 w 1194"/>
                  <a:gd name="T5" fmla="*/ 555 h 1162"/>
                  <a:gd name="T6" fmla="*/ 1140 w 1194"/>
                  <a:gd name="T7" fmla="*/ 389 h 1162"/>
                  <a:gd name="T8" fmla="*/ 1079 w 1194"/>
                  <a:gd name="T9" fmla="*/ 318 h 1162"/>
                  <a:gd name="T10" fmla="*/ 1021 w 1194"/>
                  <a:gd name="T11" fmla="*/ 301 h 1162"/>
                  <a:gd name="T12" fmla="*/ 970 w 1194"/>
                  <a:gd name="T13" fmla="*/ 297 h 1162"/>
                  <a:gd name="T14" fmla="*/ 923 w 1194"/>
                  <a:gd name="T15" fmla="*/ 310 h 1162"/>
                  <a:gd name="T16" fmla="*/ 880 w 1194"/>
                  <a:gd name="T17" fmla="*/ 292 h 1162"/>
                  <a:gd name="T18" fmla="*/ 858 w 1194"/>
                  <a:gd name="T19" fmla="*/ 307 h 1162"/>
                  <a:gd name="T20" fmla="*/ 824 w 1194"/>
                  <a:gd name="T21" fmla="*/ 292 h 1162"/>
                  <a:gd name="T22" fmla="*/ 784 w 1194"/>
                  <a:gd name="T23" fmla="*/ 286 h 1162"/>
                  <a:gd name="T24" fmla="*/ 739 w 1194"/>
                  <a:gd name="T25" fmla="*/ 273 h 1162"/>
                  <a:gd name="T26" fmla="*/ 692 w 1194"/>
                  <a:gd name="T27" fmla="*/ 262 h 1162"/>
                  <a:gd name="T28" fmla="*/ 666 w 1194"/>
                  <a:gd name="T29" fmla="*/ 241 h 1162"/>
                  <a:gd name="T30" fmla="*/ 613 w 1194"/>
                  <a:gd name="T31" fmla="*/ 220 h 1162"/>
                  <a:gd name="T32" fmla="*/ 363 w 1194"/>
                  <a:gd name="T33" fmla="*/ 0 h 1162"/>
                  <a:gd name="T34" fmla="*/ 316 w 1194"/>
                  <a:gd name="T35" fmla="*/ 485 h 1162"/>
                  <a:gd name="T36" fmla="*/ 10 w 1194"/>
                  <a:gd name="T37" fmla="*/ 480 h 1162"/>
                  <a:gd name="T38" fmla="*/ 31 w 1194"/>
                  <a:gd name="T39" fmla="*/ 506 h 1162"/>
                  <a:gd name="T40" fmla="*/ 93 w 1194"/>
                  <a:gd name="T41" fmla="*/ 577 h 1162"/>
                  <a:gd name="T42" fmla="*/ 147 w 1194"/>
                  <a:gd name="T43" fmla="*/ 624 h 1162"/>
                  <a:gd name="T44" fmla="*/ 162 w 1194"/>
                  <a:gd name="T45" fmla="*/ 683 h 1162"/>
                  <a:gd name="T46" fmla="*/ 220 w 1194"/>
                  <a:gd name="T47" fmla="*/ 767 h 1162"/>
                  <a:gd name="T48" fmla="*/ 282 w 1194"/>
                  <a:gd name="T49" fmla="*/ 803 h 1162"/>
                  <a:gd name="T50" fmla="*/ 322 w 1194"/>
                  <a:gd name="T51" fmla="*/ 788 h 1162"/>
                  <a:gd name="T52" fmla="*/ 356 w 1194"/>
                  <a:gd name="T53" fmla="*/ 730 h 1162"/>
                  <a:gd name="T54" fmla="*/ 407 w 1194"/>
                  <a:gd name="T55" fmla="*/ 728 h 1162"/>
                  <a:gd name="T56" fmla="*/ 467 w 1194"/>
                  <a:gd name="T57" fmla="*/ 735 h 1162"/>
                  <a:gd name="T58" fmla="*/ 499 w 1194"/>
                  <a:gd name="T59" fmla="*/ 769 h 1162"/>
                  <a:gd name="T60" fmla="*/ 548 w 1194"/>
                  <a:gd name="T61" fmla="*/ 850 h 1162"/>
                  <a:gd name="T62" fmla="*/ 568 w 1194"/>
                  <a:gd name="T63" fmla="*/ 903 h 1162"/>
                  <a:gd name="T64" fmla="*/ 604 w 1194"/>
                  <a:gd name="T65" fmla="*/ 946 h 1162"/>
                  <a:gd name="T66" fmla="*/ 638 w 1194"/>
                  <a:gd name="T67" fmla="*/ 997 h 1162"/>
                  <a:gd name="T68" fmla="*/ 653 w 1194"/>
                  <a:gd name="T69" fmla="*/ 1049 h 1162"/>
                  <a:gd name="T70" fmla="*/ 690 w 1194"/>
                  <a:gd name="T71" fmla="*/ 1102 h 1162"/>
                  <a:gd name="T72" fmla="*/ 730 w 1194"/>
                  <a:gd name="T73" fmla="*/ 1121 h 1162"/>
                  <a:gd name="T74" fmla="*/ 813 w 1194"/>
                  <a:gd name="T75" fmla="*/ 1143 h 1162"/>
                  <a:gd name="T76" fmla="*/ 861 w 1194"/>
                  <a:gd name="T77" fmla="*/ 1149 h 1162"/>
                  <a:gd name="T78" fmla="*/ 846 w 1194"/>
                  <a:gd name="T79" fmla="*/ 1132 h 1162"/>
                  <a:gd name="T80" fmla="*/ 829 w 1194"/>
                  <a:gd name="T81" fmla="*/ 1053 h 1162"/>
                  <a:gd name="T82" fmla="*/ 835 w 1194"/>
                  <a:gd name="T83" fmla="*/ 1010 h 1162"/>
                  <a:gd name="T84" fmla="*/ 814 w 1194"/>
                  <a:gd name="T85" fmla="*/ 1002 h 1162"/>
                  <a:gd name="T86" fmla="*/ 846 w 1194"/>
                  <a:gd name="T87" fmla="*/ 963 h 1162"/>
                  <a:gd name="T88" fmla="*/ 850 w 1194"/>
                  <a:gd name="T89" fmla="*/ 946 h 1162"/>
                  <a:gd name="T90" fmla="*/ 858 w 1194"/>
                  <a:gd name="T91" fmla="*/ 925 h 1162"/>
                  <a:gd name="T92" fmla="*/ 884 w 1194"/>
                  <a:gd name="T93" fmla="*/ 905 h 1162"/>
                  <a:gd name="T94" fmla="*/ 895 w 1194"/>
                  <a:gd name="T95" fmla="*/ 884 h 1162"/>
                  <a:gd name="T96" fmla="*/ 918 w 1194"/>
                  <a:gd name="T97" fmla="*/ 882 h 1162"/>
                  <a:gd name="T98" fmla="*/ 935 w 1194"/>
                  <a:gd name="T99" fmla="*/ 867 h 1162"/>
                  <a:gd name="T100" fmla="*/ 957 w 1194"/>
                  <a:gd name="T101" fmla="*/ 865 h 1162"/>
                  <a:gd name="T102" fmla="*/ 985 w 1194"/>
                  <a:gd name="T103" fmla="*/ 863 h 1162"/>
                  <a:gd name="T104" fmla="*/ 1017 w 1194"/>
                  <a:gd name="T105" fmla="*/ 843 h 1162"/>
                  <a:gd name="T106" fmla="*/ 1072 w 1194"/>
                  <a:gd name="T107" fmla="*/ 790 h 1162"/>
                  <a:gd name="T108" fmla="*/ 1063 w 1194"/>
                  <a:gd name="T109" fmla="*/ 747 h 1162"/>
                  <a:gd name="T110" fmla="*/ 1098 w 1194"/>
                  <a:gd name="T111" fmla="*/ 762 h 1162"/>
                  <a:gd name="T112" fmla="*/ 1093 w 1194"/>
                  <a:gd name="T113" fmla="*/ 777 h 1162"/>
                  <a:gd name="T114" fmla="*/ 1168 w 1194"/>
                  <a:gd name="T115" fmla="*/ 718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4" h="1162">
                    <a:moveTo>
                      <a:pt x="1181" y="705"/>
                    </a:moveTo>
                    <a:lnTo>
                      <a:pt x="1183" y="698"/>
                    </a:lnTo>
                    <a:lnTo>
                      <a:pt x="1179" y="681"/>
                    </a:lnTo>
                    <a:lnTo>
                      <a:pt x="1175" y="673"/>
                    </a:lnTo>
                    <a:lnTo>
                      <a:pt x="1181" y="666"/>
                    </a:lnTo>
                    <a:lnTo>
                      <a:pt x="1179" y="653"/>
                    </a:lnTo>
                    <a:lnTo>
                      <a:pt x="1181" y="645"/>
                    </a:lnTo>
                    <a:lnTo>
                      <a:pt x="1187" y="638"/>
                    </a:lnTo>
                    <a:lnTo>
                      <a:pt x="1189" y="630"/>
                    </a:lnTo>
                    <a:lnTo>
                      <a:pt x="1192" y="624"/>
                    </a:lnTo>
                    <a:lnTo>
                      <a:pt x="1190" y="617"/>
                    </a:lnTo>
                    <a:lnTo>
                      <a:pt x="1194" y="609"/>
                    </a:lnTo>
                    <a:lnTo>
                      <a:pt x="1190" y="604"/>
                    </a:lnTo>
                    <a:lnTo>
                      <a:pt x="1194" y="598"/>
                    </a:lnTo>
                    <a:lnTo>
                      <a:pt x="1192" y="591"/>
                    </a:lnTo>
                    <a:lnTo>
                      <a:pt x="1192" y="585"/>
                    </a:lnTo>
                    <a:lnTo>
                      <a:pt x="1190" y="583"/>
                    </a:lnTo>
                    <a:lnTo>
                      <a:pt x="1179" y="570"/>
                    </a:lnTo>
                    <a:lnTo>
                      <a:pt x="1179" y="562"/>
                    </a:lnTo>
                    <a:lnTo>
                      <a:pt x="1175" y="557"/>
                    </a:lnTo>
                    <a:lnTo>
                      <a:pt x="1173" y="555"/>
                    </a:lnTo>
                    <a:lnTo>
                      <a:pt x="1170" y="547"/>
                    </a:lnTo>
                    <a:lnTo>
                      <a:pt x="1164" y="540"/>
                    </a:lnTo>
                    <a:lnTo>
                      <a:pt x="1166" y="530"/>
                    </a:lnTo>
                    <a:lnTo>
                      <a:pt x="1160" y="515"/>
                    </a:lnTo>
                    <a:lnTo>
                      <a:pt x="1157" y="510"/>
                    </a:lnTo>
                    <a:lnTo>
                      <a:pt x="1143" y="498"/>
                    </a:lnTo>
                    <a:lnTo>
                      <a:pt x="1140" y="389"/>
                    </a:lnTo>
                    <a:lnTo>
                      <a:pt x="1138" y="331"/>
                    </a:lnTo>
                    <a:lnTo>
                      <a:pt x="1117" y="327"/>
                    </a:lnTo>
                    <a:lnTo>
                      <a:pt x="1110" y="331"/>
                    </a:lnTo>
                    <a:lnTo>
                      <a:pt x="1102" y="327"/>
                    </a:lnTo>
                    <a:lnTo>
                      <a:pt x="1102" y="324"/>
                    </a:lnTo>
                    <a:lnTo>
                      <a:pt x="1100" y="322"/>
                    </a:lnTo>
                    <a:lnTo>
                      <a:pt x="1079" y="318"/>
                    </a:lnTo>
                    <a:lnTo>
                      <a:pt x="1074" y="314"/>
                    </a:lnTo>
                    <a:lnTo>
                      <a:pt x="1066" y="312"/>
                    </a:lnTo>
                    <a:lnTo>
                      <a:pt x="1053" y="301"/>
                    </a:lnTo>
                    <a:lnTo>
                      <a:pt x="1036" y="292"/>
                    </a:lnTo>
                    <a:lnTo>
                      <a:pt x="1031" y="292"/>
                    </a:lnTo>
                    <a:lnTo>
                      <a:pt x="1027" y="297"/>
                    </a:lnTo>
                    <a:lnTo>
                      <a:pt x="1021" y="301"/>
                    </a:lnTo>
                    <a:lnTo>
                      <a:pt x="1016" y="301"/>
                    </a:lnTo>
                    <a:lnTo>
                      <a:pt x="1010" y="299"/>
                    </a:lnTo>
                    <a:lnTo>
                      <a:pt x="1002" y="292"/>
                    </a:lnTo>
                    <a:lnTo>
                      <a:pt x="989" y="297"/>
                    </a:lnTo>
                    <a:lnTo>
                      <a:pt x="984" y="303"/>
                    </a:lnTo>
                    <a:lnTo>
                      <a:pt x="976" y="303"/>
                    </a:lnTo>
                    <a:lnTo>
                      <a:pt x="970" y="297"/>
                    </a:lnTo>
                    <a:lnTo>
                      <a:pt x="963" y="303"/>
                    </a:lnTo>
                    <a:lnTo>
                      <a:pt x="955" y="303"/>
                    </a:lnTo>
                    <a:lnTo>
                      <a:pt x="948" y="312"/>
                    </a:lnTo>
                    <a:lnTo>
                      <a:pt x="940" y="312"/>
                    </a:lnTo>
                    <a:lnTo>
                      <a:pt x="937" y="318"/>
                    </a:lnTo>
                    <a:lnTo>
                      <a:pt x="931" y="312"/>
                    </a:lnTo>
                    <a:lnTo>
                      <a:pt x="923" y="310"/>
                    </a:lnTo>
                    <a:lnTo>
                      <a:pt x="916" y="307"/>
                    </a:lnTo>
                    <a:lnTo>
                      <a:pt x="912" y="299"/>
                    </a:lnTo>
                    <a:lnTo>
                      <a:pt x="905" y="297"/>
                    </a:lnTo>
                    <a:lnTo>
                      <a:pt x="899" y="303"/>
                    </a:lnTo>
                    <a:lnTo>
                      <a:pt x="892" y="301"/>
                    </a:lnTo>
                    <a:lnTo>
                      <a:pt x="886" y="294"/>
                    </a:lnTo>
                    <a:lnTo>
                      <a:pt x="880" y="292"/>
                    </a:lnTo>
                    <a:lnTo>
                      <a:pt x="878" y="294"/>
                    </a:lnTo>
                    <a:lnTo>
                      <a:pt x="876" y="297"/>
                    </a:lnTo>
                    <a:lnTo>
                      <a:pt x="869" y="303"/>
                    </a:lnTo>
                    <a:lnTo>
                      <a:pt x="867" y="316"/>
                    </a:lnTo>
                    <a:lnTo>
                      <a:pt x="861" y="316"/>
                    </a:lnTo>
                    <a:lnTo>
                      <a:pt x="860" y="314"/>
                    </a:lnTo>
                    <a:lnTo>
                      <a:pt x="858" y="307"/>
                    </a:lnTo>
                    <a:lnTo>
                      <a:pt x="860" y="301"/>
                    </a:lnTo>
                    <a:lnTo>
                      <a:pt x="854" y="301"/>
                    </a:lnTo>
                    <a:lnTo>
                      <a:pt x="843" y="305"/>
                    </a:lnTo>
                    <a:lnTo>
                      <a:pt x="835" y="305"/>
                    </a:lnTo>
                    <a:lnTo>
                      <a:pt x="833" y="297"/>
                    </a:lnTo>
                    <a:lnTo>
                      <a:pt x="826" y="297"/>
                    </a:lnTo>
                    <a:lnTo>
                      <a:pt x="824" y="292"/>
                    </a:lnTo>
                    <a:lnTo>
                      <a:pt x="816" y="288"/>
                    </a:lnTo>
                    <a:lnTo>
                      <a:pt x="805" y="299"/>
                    </a:lnTo>
                    <a:lnTo>
                      <a:pt x="799" y="301"/>
                    </a:lnTo>
                    <a:lnTo>
                      <a:pt x="792" y="301"/>
                    </a:lnTo>
                    <a:lnTo>
                      <a:pt x="792" y="292"/>
                    </a:lnTo>
                    <a:lnTo>
                      <a:pt x="790" y="286"/>
                    </a:lnTo>
                    <a:lnTo>
                      <a:pt x="784" y="286"/>
                    </a:lnTo>
                    <a:lnTo>
                      <a:pt x="779" y="279"/>
                    </a:lnTo>
                    <a:lnTo>
                      <a:pt x="781" y="271"/>
                    </a:lnTo>
                    <a:lnTo>
                      <a:pt x="773" y="273"/>
                    </a:lnTo>
                    <a:lnTo>
                      <a:pt x="758" y="271"/>
                    </a:lnTo>
                    <a:lnTo>
                      <a:pt x="752" y="277"/>
                    </a:lnTo>
                    <a:lnTo>
                      <a:pt x="745" y="279"/>
                    </a:lnTo>
                    <a:lnTo>
                      <a:pt x="739" y="273"/>
                    </a:lnTo>
                    <a:lnTo>
                      <a:pt x="735" y="269"/>
                    </a:lnTo>
                    <a:lnTo>
                      <a:pt x="730" y="269"/>
                    </a:lnTo>
                    <a:lnTo>
                      <a:pt x="722" y="271"/>
                    </a:lnTo>
                    <a:lnTo>
                      <a:pt x="709" y="265"/>
                    </a:lnTo>
                    <a:lnTo>
                      <a:pt x="702" y="262"/>
                    </a:lnTo>
                    <a:lnTo>
                      <a:pt x="694" y="263"/>
                    </a:lnTo>
                    <a:lnTo>
                      <a:pt x="692" y="262"/>
                    </a:lnTo>
                    <a:lnTo>
                      <a:pt x="685" y="262"/>
                    </a:lnTo>
                    <a:lnTo>
                      <a:pt x="683" y="254"/>
                    </a:lnTo>
                    <a:lnTo>
                      <a:pt x="683" y="248"/>
                    </a:lnTo>
                    <a:lnTo>
                      <a:pt x="677" y="241"/>
                    </a:lnTo>
                    <a:lnTo>
                      <a:pt x="672" y="237"/>
                    </a:lnTo>
                    <a:lnTo>
                      <a:pt x="670" y="233"/>
                    </a:lnTo>
                    <a:lnTo>
                      <a:pt x="666" y="241"/>
                    </a:lnTo>
                    <a:lnTo>
                      <a:pt x="658" y="243"/>
                    </a:lnTo>
                    <a:lnTo>
                      <a:pt x="651" y="239"/>
                    </a:lnTo>
                    <a:lnTo>
                      <a:pt x="645" y="243"/>
                    </a:lnTo>
                    <a:lnTo>
                      <a:pt x="638" y="239"/>
                    </a:lnTo>
                    <a:lnTo>
                      <a:pt x="626" y="226"/>
                    </a:lnTo>
                    <a:lnTo>
                      <a:pt x="619" y="220"/>
                    </a:lnTo>
                    <a:lnTo>
                      <a:pt x="613" y="220"/>
                    </a:lnTo>
                    <a:lnTo>
                      <a:pt x="613" y="209"/>
                    </a:lnTo>
                    <a:lnTo>
                      <a:pt x="619" y="15"/>
                    </a:lnTo>
                    <a:lnTo>
                      <a:pt x="611" y="12"/>
                    </a:lnTo>
                    <a:lnTo>
                      <a:pt x="604" y="12"/>
                    </a:lnTo>
                    <a:lnTo>
                      <a:pt x="568" y="12"/>
                    </a:lnTo>
                    <a:lnTo>
                      <a:pt x="480" y="6"/>
                    </a:lnTo>
                    <a:lnTo>
                      <a:pt x="363" y="0"/>
                    </a:lnTo>
                    <a:lnTo>
                      <a:pt x="360" y="2"/>
                    </a:lnTo>
                    <a:lnTo>
                      <a:pt x="358" y="8"/>
                    </a:lnTo>
                    <a:lnTo>
                      <a:pt x="343" y="269"/>
                    </a:lnTo>
                    <a:lnTo>
                      <a:pt x="333" y="367"/>
                    </a:lnTo>
                    <a:lnTo>
                      <a:pt x="326" y="478"/>
                    </a:lnTo>
                    <a:lnTo>
                      <a:pt x="320" y="485"/>
                    </a:lnTo>
                    <a:lnTo>
                      <a:pt x="316" y="485"/>
                    </a:lnTo>
                    <a:lnTo>
                      <a:pt x="237" y="480"/>
                    </a:lnTo>
                    <a:lnTo>
                      <a:pt x="158" y="474"/>
                    </a:lnTo>
                    <a:lnTo>
                      <a:pt x="70" y="467"/>
                    </a:lnTo>
                    <a:lnTo>
                      <a:pt x="0" y="459"/>
                    </a:lnTo>
                    <a:lnTo>
                      <a:pt x="0" y="463"/>
                    </a:lnTo>
                    <a:lnTo>
                      <a:pt x="4" y="476"/>
                    </a:lnTo>
                    <a:lnTo>
                      <a:pt x="10" y="480"/>
                    </a:lnTo>
                    <a:lnTo>
                      <a:pt x="10" y="483"/>
                    </a:lnTo>
                    <a:lnTo>
                      <a:pt x="16" y="487"/>
                    </a:lnTo>
                    <a:lnTo>
                      <a:pt x="16" y="487"/>
                    </a:lnTo>
                    <a:lnTo>
                      <a:pt x="19" y="487"/>
                    </a:lnTo>
                    <a:lnTo>
                      <a:pt x="25" y="493"/>
                    </a:lnTo>
                    <a:lnTo>
                      <a:pt x="29" y="500"/>
                    </a:lnTo>
                    <a:lnTo>
                      <a:pt x="31" y="506"/>
                    </a:lnTo>
                    <a:lnTo>
                      <a:pt x="36" y="519"/>
                    </a:lnTo>
                    <a:lnTo>
                      <a:pt x="44" y="525"/>
                    </a:lnTo>
                    <a:lnTo>
                      <a:pt x="57" y="532"/>
                    </a:lnTo>
                    <a:lnTo>
                      <a:pt x="63" y="538"/>
                    </a:lnTo>
                    <a:lnTo>
                      <a:pt x="78" y="557"/>
                    </a:lnTo>
                    <a:lnTo>
                      <a:pt x="91" y="570"/>
                    </a:lnTo>
                    <a:lnTo>
                      <a:pt x="93" y="577"/>
                    </a:lnTo>
                    <a:lnTo>
                      <a:pt x="106" y="591"/>
                    </a:lnTo>
                    <a:lnTo>
                      <a:pt x="113" y="596"/>
                    </a:lnTo>
                    <a:lnTo>
                      <a:pt x="119" y="598"/>
                    </a:lnTo>
                    <a:lnTo>
                      <a:pt x="132" y="611"/>
                    </a:lnTo>
                    <a:lnTo>
                      <a:pt x="140" y="615"/>
                    </a:lnTo>
                    <a:lnTo>
                      <a:pt x="141" y="621"/>
                    </a:lnTo>
                    <a:lnTo>
                      <a:pt x="147" y="624"/>
                    </a:lnTo>
                    <a:lnTo>
                      <a:pt x="149" y="632"/>
                    </a:lnTo>
                    <a:lnTo>
                      <a:pt x="151" y="645"/>
                    </a:lnTo>
                    <a:lnTo>
                      <a:pt x="155" y="649"/>
                    </a:lnTo>
                    <a:lnTo>
                      <a:pt x="160" y="662"/>
                    </a:lnTo>
                    <a:lnTo>
                      <a:pt x="164" y="668"/>
                    </a:lnTo>
                    <a:lnTo>
                      <a:pt x="164" y="675"/>
                    </a:lnTo>
                    <a:lnTo>
                      <a:pt x="162" y="683"/>
                    </a:lnTo>
                    <a:lnTo>
                      <a:pt x="162" y="696"/>
                    </a:lnTo>
                    <a:lnTo>
                      <a:pt x="177" y="730"/>
                    </a:lnTo>
                    <a:lnTo>
                      <a:pt x="187" y="739"/>
                    </a:lnTo>
                    <a:lnTo>
                      <a:pt x="194" y="743"/>
                    </a:lnTo>
                    <a:lnTo>
                      <a:pt x="200" y="747"/>
                    </a:lnTo>
                    <a:lnTo>
                      <a:pt x="205" y="754"/>
                    </a:lnTo>
                    <a:lnTo>
                      <a:pt x="220" y="767"/>
                    </a:lnTo>
                    <a:lnTo>
                      <a:pt x="226" y="771"/>
                    </a:lnTo>
                    <a:lnTo>
                      <a:pt x="241" y="773"/>
                    </a:lnTo>
                    <a:lnTo>
                      <a:pt x="245" y="780"/>
                    </a:lnTo>
                    <a:lnTo>
                      <a:pt x="264" y="790"/>
                    </a:lnTo>
                    <a:lnTo>
                      <a:pt x="269" y="797"/>
                    </a:lnTo>
                    <a:lnTo>
                      <a:pt x="277" y="803"/>
                    </a:lnTo>
                    <a:lnTo>
                      <a:pt x="282" y="803"/>
                    </a:lnTo>
                    <a:lnTo>
                      <a:pt x="282" y="805"/>
                    </a:lnTo>
                    <a:lnTo>
                      <a:pt x="290" y="807"/>
                    </a:lnTo>
                    <a:lnTo>
                      <a:pt x="301" y="807"/>
                    </a:lnTo>
                    <a:lnTo>
                      <a:pt x="303" y="801"/>
                    </a:lnTo>
                    <a:lnTo>
                      <a:pt x="311" y="796"/>
                    </a:lnTo>
                    <a:lnTo>
                      <a:pt x="314" y="790"/>
                    </a:lnTo>
                    <a:lnTo>
                      <a:pt x="322" y="788"/>
                    </a:lnTo>
                    <a:lnTo>
                      <a:pt x="324" y="780"/>
                    </a:lnTo>
                    <a:lnTo>
                      <a:pt x="326" y="773"/>
                    </a:lnTo>
                    <a:lnTo>
                      <a:pt x="329" y="771"/>
                    </a:lnTo>
                    <a:lnTo>
                      <a:pt x="341" y="743"/>
                    </a:lnTo>
                    <a:lnTo>
                      <a:pt x="346" y="733"/>
                    </a:lnTo>
                    <a:lnTo>
                      <a:pt x="350" y="732"/>
                    </a:lnTo>
                    <a:lnTo>
                      <a:pt x="356" y="730"/>
                    </a:lnTo>
                    <a:lnTo>
                      <a:pt x="363" y="726"/>
                    </a:lnTo>
                    <a:lnTo>
                      <a:pt x="371" y="728"/>
                    </a:lnTo>
                    <a:lnTo>
                      <a:pt x="376" y="726"/>
                    </a:lnTo>
                    <a:lnTo>
                      <a:pt x="380" y="718"/>
                    </a:lnTo>
                    <a:lnTo>
                      <a:pt x="388" y="718"/>
                    </a:lnTo>
                    <a:lnTo>
                      <a:pt x="399" y="726"/>
                    </a:lnTo>
                    <a:lnTo>
                      <a:pt x="407" y="728"/>
                    </a:lnTo>
                    <a:lnTo>
                      <a:pt x="414" y="726"/>
                    </a:lnTo>
                    <a:lnTo>
                      <a:pt x="420" y="728"/>
                    </a:lnTo>
                    <a:lnTo>
                      <a:pt x="427" y="728"/>
                    </a:lnTo>
                    <a:lnTo>
                      <a:pt x="446" y="733"/>
                    </a:lnTo>
                    <a:lnTo>
                      <a:pt x="454" y="728"/>
                    </a:lnTo>
                    <a:lnTo>
                      <a:pt x="459" y="732"/>
                    </a:lnTo>
                    <a:lnTo>
                      <a:pt x="467" y="735"/>
                    </a:lnTo>
                    <a:lnTo>
                      <a:pt x="469" y="743"/>
                    </a:lnTo>
                    <a:lnTo>
                      <a:pt x="474" y="749"/>
                    </a:lnTo>
                    <a:lnTo>
                      <a:pt x="476" y="754"/>
                    </a:lnTo>
                    <a:lnTo>
                      <a:pt x="482" y="752"/>
                    </a:lnTo>
                    <a:lnTo>
                      <a:pt x="485" y="760"/>
                    </a:lnTo>
                    <a:lnTo>
                      <a:pt x="491" y="765"/>
                    </a:lnTo>
                    <a:lnTo>
                      <a:pt x="499" y="769"/>
                    </a:lnTo>
                    <a:lnTo>
                      <a:pt x="499" y="775"/>
                    </a:lnTo>
                    <a:lnTo>
                      <a:pt x="519" y="790"/>
                    </a:lnTo>
                    <a:lnTo>
                      <a:pt x="527" y="803"/>
                    </a:lnTo>
                    <a:lnTo>
                      <a:pt x="532" y="811"/>
                    </a:lnTo>
                    <a:lnTo>
                      <a:pt x="536" y="827"/>
                    </a:lnTo>
                    <a:lnTo>
                      <a:pt x="544" y="843"/>
                    </a:lnTo>
                    <a:lnTo>
                      <a:pt x="548" y="850"/>
                    </a:lnTo>
                    <a:lnTo>
                      <a:pt x="548" y="852"/>
                    </a:lnTo>
                    <a:lnTo>
                      <a:pt x="551" y="858"/>
                    </a:lnTo>
                    <a:lnTo>
                      <a:pt x="555" y="865"/>
                    </a:lnTo>
                    <a:lnTo>
                      <a:pt x="561" y="873"/>
                    </a:lnTo>
                    <a:lnTo>
                      <a:pt x="559" y="874"/>
                    </a:lnTo>
                    <a:lnTo>
                      <a:pt x="563" y="888"/>
                    </a:lnTo>
                    <a:lnTo>
                      <a:pt x="568" y="903"/>
                    </a:lnTo>
                    <a:lnTo>
                      <a:pt x="576" y="908"/>
                    </a:lnTo>
                    <a:lnTo>
                      <a:pt x="583" y="910"/>
                    </a:lnTo>
                    <a:lnTo>
                      <a:pt x="589" y="920"/>
                    </a:lnTo>
                    <a:lnTo>
                      <a:pt x="591" y="927"/>
                    </a:lnTo>
                    <a:lnTo>
                      <a:pt x="596" y="931"/>
                    </a:lnTo>
                    <a:lnTo>
                      <a:pt x="602" y="938"/>
                    </a:lnTo>
                    <a:lnTo>
                      <a:pt x="604" y="946"/>
                    </a:lnTo>
                    <a:lnTo>
                      <a:pt x="617" y="965"/>
                    </a:lnTo>
                    <a:lnTo>
                      <a:pt x="628" y="967"/>
                    </a:lnTo>
                    <a:lnTo>
                      <a:pt x="634" y="972"/>
                    </a:lnTo>
                    <a:lnTo>
                      <a:pt x="636" y="976"/>
                    </a:lnTo>
                    <a:lnTo>
                      <a:pt x="636" y="984"/>
                    </a:lnTo>
                    <a:lnTo>
                      <a:pt x="638" y="989"/>
                    </a:lnTo>
                    <a:lnTo>
                      <a:pt x="638" y="997"/>
                    </a:lnTo>
                    <a:lnTo>
                      <a:pt x="634" y="1004"/>
                    </a:lnTo>
                    <a:lnTo>
                      <a:pt x="641" y="1010"/>
                    </a:lnTo>
                    <a:lnTo>
                      <a:pt x="641" y="1015"/>
                    </a:lnTo>
                    <a:lnTo>
                      <a:pt x="640" y="1023"/>
                    </a:lnTo>
                    <a:lnTo>
                      <a:pt x="641" y="1030"/>
                    </a:lnTo>
                    <a:lnTo>
                      <a:pt x="647" y="1036"/>
                    </a:lnTo>
                    <a:lnTo>
                      <a:pt x="653" y="1049"/>
                    </a:lnTo>
                    <a:lnTo>
                      <a:pt x="658" y="1057"/>
                    </a:lnTo>
                    <a:lnTo>
                      <a:pt x="664" y="1072"/>
                    </a:lnTo>
                    <a:lnTo>
                      <a:pt x="666" y="1085"/>
                    </a:lnTo>
                    <a:lnTo>
                      <a:pt x="673" y="1093"/>
                    </a:lnTo>
                    <a:lnTo>
                      <a:pt x="672" y="1100"/>
                    </a:lnTo>
                    <a:lnTo>
                      <a:pt x="675" y="1102"/>
                    </a:lnTo>
                    <a:lnTo>
                      <a:pt x="690" y="1102"/>
                    </a:lnTo>
                    <a:lnTo>
                      <a:pt x="696" y="1106"/>
                    </a:lnTo>
                    <a:lnTo>
                      <a:pt x="700" y="1106"/>
                    </a:lnTo>
                    <a:lnTo>
                      <a:pt x="707" y="1109"/>
                    </a:lnTo>
                    <a:lnTo>
                      <a:pt x="711" y="1117"/>
                    </a:lnTo>
                    <a:lnTo>
                      <a:pt x="717" y="1119"/>
                    </a:lnTo>
                    <a:lnTo>
                      <a:pt x="722" y="1117"/>
                    </a:lnTo>
                    <a:lnTo>
                      <a:pt x="730" y="1121"/>
                    </a:lnTo>
                    <a:lnTo>
                      <a:pt x="737" y="1123"/>
                    </a:lnTo>
                    <a:lnTo>
                      <a:pt x="751" y="1134"/>
                    </a:lnTo>
                    <a:lnTo>
                      <a:pt x="756" y="1138"/>
                    </a:lnTo>
                    <a:lnTo>
                      <a:pt x="784" y="1140"/>
                    </a:lnTo>
                    <a:lnTo>
                      <a:pt x="799" y="1140"/>
                    </a:lnTo>
                    <a:lnTo>
                      <a:pt x="807" y="1141"/>
                    </a:lnTo>
                    <a:lnTo>
                      <a:pt x="813" y="1143"/>
                    </a:lnTo>
                    <a:lnTo>
                      <a:pt x="826" y="1156"/>
                    </a:lnTo>
                    <a:lnTo>
                      <a:pt x="828" y="1156"/>
                    </a:lnTo>
                    <a:lnTo>
                      <a:pt x="835" y="1162"/>
                    </a:lnTo>
                    <a:lnTo>
                      <a:pt x="843" y="1162"/>
                    </a:lnTo>
                    <a:lnTo>
                      <a:pt x="843" y="1155"/>
                    </a:lnTo>
                    <a:lnTo>
                      <a:pt x="860" y="1151"/>
                    </a:lnTo>
                    <a:lnTo>
                      <a:pt x="861" y="1149"/>
                    </a:lnTo>
                    <a:lnTo>
                      <a:pt x="861" y="1141"/>
                    </a:lnTo>
                    <a:lnTo>
                      <a:pt x="854" y="1149"/>
                    </a:lnTo>
                    <a:lnTo>
                      <a:pt x="856" y="1141"/>
                    </a:lnTo>
                    <a:lnTo>
                      <a:pt x="850" y="1149"/>
                    </a:lnTo>
                    <a:lnTo>
                      <a:pt x="845" y="1140"/>
                    </a:lnTo>
                    <a:lnTo>
                      <a:pt x="852" y="1140"/>
                    </a:lnTo>
                    <a:lnTo>
                      <a:pt x="846" y="1132"/>
                    </a:lnTo>
                    <a:lnTo>
                      <a:pt x="845" y="1119"/>
                    </a:lnTo>
                    <a:lnTo>
                      <a:pt x="833" y="1094"/>
                    </a:lnTo>
                    <a:lnTo>
                      <a:pt x="835" y="1089"/>
                    </a:lnTo>
                    <a:lnTo>
                      <a:pt x="829" y="1064"/>
                    </a:lnTo>
                    <a:lnTo>
                      <a:pt x="822" y="1057"/>
                    </a:lnTo>
                    <a:lnTo>
                      <a:pt x="822" y="1051"/>
                    </a:lnTo>
                    <a:lnTo>
                      <a:pt x="829" y="1053"/>
                    </a:lnTo>
                    <a:lnTo>
                      <a:pt x="822" y="1046"/>
                    </a:lnTo>
                    <a:lnTo>
                      <a:pt x="822" y="1038"/>
                    </a:lnTo>
                    <a:lnTo>
                      <a:pt x="829" y="1038"/>
                    </a:lnTo>
                    <a:lnTo>
                      <a:pt x="829" y="1030"/>
                    </a:lnTo>
                    <a:lnTo>
                      <a:pt x="833" y="1025"/>
                    </a:lnTo>
                    <a:lnTo>
                      <a:pt x="833" y="1017"/>
                    </a:lnTo>
                    <a:lnTo>
                      <a:pt x="835" y="1010"/>
                    </a:lnTo>
                    <a:lnTo>
                      <a:pt x="822" y="1014"/>
                    </a:lnTo>
                    <a:lnTo>
                      <a:pt x="809" y="1010"/>
                    </a:lnTo>
                    <a:lnTo>
                      <a:pt x="809" y="1002"/>
                    </a:lnTo>
                    <a:lnTo>
                      <a:pt x="805" y="999"/>
                    </a:lnTo>
                    <a:lnTo>
                      <a:pt x="801" y="991"/>
                    </a:lnTo>
                    <a:lnTo>
                      <a:pt x="809" y="997"/>
                    </a:lnTo>
                    <a:lnTo>
                      <a:pt x="814" y="1002"/>
                    </a:lnTo>
                    <a:lnTo>
                      <a:pt x="820" y="1002"/>
                    </a:lnTo>
                    <a:lnTo>
                      <a:pt x="826" y="1000"/>
                    </a:lnTo>
                    <a:lnTo>
                      <a:pt x="831" y="1002"/>
                    </a:lnTo>
                    <a:lnTo>
                      <a:pt x="826" y="1008"/>
                    </a:lnTo>
                    <a:lnTo>
                      <a:pt x="835" y="1004"/>
                    </a:lnTo>
                    <a:lnTo>
                      <a:pt x="848" y="970"/>
                    </a:lnTo>
                    <a:lnTo>
                      <a:pt x="846" y="963"/>
                    </a:lnTo>
                    <a:lnTo>
                      <a:pt x="845" y="961"/>
                    </a:lnTo>
                    <a:lnTo>
                      <a:pt x="839" y="955"/>
                    </a:lnTo>
                    <a:lnTo>
                      <a:pt x="839" y="950"/>
                    </a:lnTo>
                    <a:lnTo>
                      <a:pt x="831" y="952"/>
                    </a:lnTo>
                    <a:lnTo>
                      <a:pt x="828" y="950"/>
                    </a:lnTo>
                    <a:lnTo>
                      <a:pt x="835" y="946"/>
                    </a:lnTo>
                    <a:lnTo>
                      <a:pt x="850" y="946"/>
                    </a:lnTo>
                    <a:lnTo>
                      <a:pt x="856" y="952"/>
                    </a:lnTo>
                    <a:lnTo>
                      <a:pt x="869" y="933"/>
                    </a:lnTo>
                    <a:lnTo>
                      <a:pt x="873" y="927"/>
                    </a:lnTo>
                    <a:lnTo>
                      <a:pt x="873" y="920"/>
                    </a:lnTo>
                    <a:lnTo>
                      <a:pt x="867" y="925"/>
                    </a:lnTo>
                    <a:lnTo>
                      <a:pt x="863" y="931"/>
                    </a:lnTo>
                    <a:lnTo>
                      <a:pt x="858" y="925"/>
                    </a:lnTo>
                    <a:lnTo>
                      <a:pt x="861" y="920"/>
                    </a:lnTo>
                    <a:lnTo>
                      <a:pt x="860" y="916"/>
                    </a:lnTo>
                    <a:lnTo>
                      <a:pt x="867" y="916"/>
                    </a:lnTo>
                    <a:lnTo>
                      <a:pt x="873" y="912"/>
                    </a:lnTo>
                    <a:lnTo>
                      <a:pt x="875" y="918"/>
                    </a:lnTo>
                    <a:lnTo>
                      <a:pt x="882" y="912"/>
                    </a:lnTo>
                    <a:lnTo>
                      <a:pt x="884" y="905"/>
                    </a:lnTo>
                    <a:lnTo>
                      <a:pt x="884" y="912"/>
                    </a:lnTo>
                    <a:lnTo>
                      <a:pt x="882" y="918"/>
                    </a:lnTo>
                    <a:lnTo>
                      <a:pt x="888" y="916"/>
                    </a:lnTo>
                    <a:lnTo>
                      <a:pt x="895" y="906"/>
                    </a:lnTo>
                    <a:lnTo>
                      <a:pt x="895" y="899"/>
                    </a:lnTo>
                    <a:lnTo>
                      <a:pt x="893" y="891"/>
                    </a:lnTo>
                    <a:lnTo>
                      <a:pt x="895" y="884"/>
                    </a:lnTo>
                    <a:lnTo>
                      <a:pt x="895" y="882"/>
                    </a:lnTo>
                    <a:lnTo>
                      <a:pt x="905" y="895"/>
                    </a:lnTo>
                    <a:lnTo>
                      <a:pt x="910" y="897"/>
                    </a:lnTo>
                    <a:lnTo>
                      <a:pt x="931" y="886"/>
                    </a:lnTo>
                    <a:lnTo>
                      <a:pt x="933" y="884"/>
                    </a:lnTo>
                    <a:lnTo>
                      <a:pt x="925" y="880"/>
                    </a:lnTo>
                    <a:lnTo>
                      <a:pt x="918" y="882"/>
                    </a:lnTo>
                    <a:lnTo>
                      <a:pt x="923" y="874"/>
                    </a:lnTo>
                    <a:lnTo>
                      <a:pt x="916" y="871"/>
                    </a:lnTo>
                    <a:lnTo>
                      <a:pt x="908" y="858"/>
                    </a:lnTo>
                    <a:lnTo>
                      <a:pt x="916" y="856"/>
                    </a:lnTo>
                    <a:lnTo>
                      <a:pt x="918" y="861"/>
                    </a:lnTo>
                    <a:lnTo>
                      <a:pt x="927" y="869"/>
                    </a:lnTo>
                    <a:lnTo>
                      <a:pt x="935" y="867"/>
                    </a:lnTo>
                    <a:lnTo>
                      <a:pt x="929" y="854"/>
                    </a:lnTo>
                    <a:lnTo>
                      <a:pt x="929" y="852"/>
                    </a:lnTo>
                    <a:lnTo>
                      <a:pt x="935" y="859"/>
                    </a:lnTo>
                    <a:lnTo>
                      <a:pt x="940" y="863"/>
                    </a:lnTo>
                    <a:lnTo>
                      <a:pt x="948" y="859"/>
                    </a:lnTo>
                    <a:lnTo>
                      <a:pt x="950" y="865"/>
                    </a:lnTo>
                    <a:lnTo>
                      <a:pt x="957" y="865"/>
                    </a:lnTo>
                    <a:lnTo>
                      <a:pt x="954" y="869"/>
                    </a:lnTo>
                    <a:lnTo>
                      <a:pt x="967" y="863"/>
                    </a:lnTo>
                    <a:lnTo>
                      <a:pt x="965" y="871"/>
                    </a:lnTo>
                    <a:lnTo>
                      <a:pt x="952" y="878"/>
                    </a:lnTo>
                    <a:lnTo>
                      <a:pt x="950" y="880"/>
                    </a:lnTo>
                    <a:lnTo>
                      <a:pt x="970" y="869"/>
                    </a:lnTo>
                    <a:lnTo>
                      <a:pt x="985" y="863"/>
                    </a:lnTo>
                    <a:lnTo>
                      <a:pt x="993" y="858"/>
                    </a:lnTo>
                    <a:lnTo>
                      <a:pt x="985" y="859"/>
                    </a:lnTo>
                    <a:lnTo>
                      <a:pt x="978" y="863"/>
                    </a:lnTo>
                    <a:lnTo>
                      <a:pt x="978" y="858"/>
                    </a:lnTo>
                    <a:lnTo>
                      <a:pt x="991" y="852"/>
                    </a:lnTo>
                    <a:lnTo>
                      <a:pt x="1004" y="852"/>
                    </a:lnTo>
                    <a:lnTo>
                      <a:pt x="1017" y="843"/>
                    </a:lnTo>
                    <a:lnTo>
                      <a:pt x="1029" y="837"/>
                    </a:lnTo>
                    <a:lnTo>
                      <a:pt x="1034" y="833"/>
                    </a:lnTo>
                    <a:lnTo>
                      <a:pt x="1048" y="820"/>
                    </a:lnTo>
                    <a:lnTo>
                      <a:pt x="1049" y="807"/>
                    </a:lnTo>
                    <a:lnTo>
                      <a:pt x="1061" y="799"/>
                    </a:lnTo>
                    <a:lnTo>
                      <a:pt x="1064" y="794"/>
                    </a:lnTo>
                    <a:lnTo>
                      <a:pt x="1072" y="790"/>
                    </a:lnTo>
                    <a:lnTo>
                      <a:pt x="1076" y="780"/>
                    </a:lnTo>
                    <a:lnTo>
                      <a:pt x="1068" y="779"/>
                    </a:lnTo>
                    <a:lnTo>
                      <a:pt x="1068" y="769"/>
                    </a:lnTo>
                    <a:lnTo>
                      <a:pt x="1061" y="764"/>
                    </a:lnTo>
                    <a:lnTo>
                      <a:pt x="1063" y="756"/>
                    </a:lnTo>
                    <a:lnTo>
                      <a:pt x="1059" y="749"/>
                    </a:lnTo>
                    <a:lnTo>
                      <a:pt x="1063" y="747"/>
                    </a:lnTo>
                    <a:lnTo>
                      <a:pt x="1072" y="752"/>
                    </a:lnTo>
                    <a:lnTo>
                      <a:pt x="1076" y="745"/>
                    </a:lnTo>
                    <a:lnTo>
                      <a:pt x="1081" y="741"/>
                    </a:lnTo>
                    <a:lnTo>
                      <a:pt x="1089" y="741"/>
                    </a:lnTo>
                    <a:lnTo>
                      <a:pt x="1089" y="752"/>
                    </a:lnTo>
                    <a:lnTo>
                      <a:pt x="1083" y="767"/>
                    </a:lnTo>
                    <a:lnTo>
                      <a:pt x="1098" y="762"/>
                    </a:lnTo>
                    <a:lnTo>
                      <a:pt x="1111" y="762"/>
                    </a:lnTo>
                    <a:lnTo>
                      <a:pt x="1110" y="765"/>
                    </a:lnTo>
                    <a:lnTo>
                      <a:pt x="1102" y="765"/>
                    </a:lnTo>
                    <a:lnTo>
                      <a:pt x="1087" y="777"/>
                    </a:lnTo>
                    <a:lnTo>
                      <a:pt x="1083" y="784"/>
                    </a:lnTo>
                    <a:lnTo>
                      <a:pt x="1085" y="784"/>
                    </a:lnTo>
                    <a:lnTo>
                      <a:pt x="1093" y="777"/>
                    </a:lnTo>
                    <a:lnTo>
                      <a:pt x="1100" y="773"/>
                    </a:lnTo>
                    <a:lnTo>
                      <a:pt x="1106" y="769"/>
                    </a:lnTo>
                    <a:lnTo>
                      <a:pt x="1126" y="760"/>
                    </a:lnTo>
                    <a:lnTo>
                      <a:pt x="1149" y="749"/>
                    </a:lnTo>
                    <a:lnTo>
                      <a:pt x="1170" y="747"/>
                    </a:lnTo>
                    <a:lnTo>
                      <a:pt x="1158" y="733"/>
                    </a:lnTo>
                    <a:lnTo>
                      <a:pt x="1168" y="718"/>
                    </a:lnTo>
                    <a:lnTo>
                      <a:pt x="1173" y="713"/>
                    </a:lnTo>
                    <a:lnTo>
                      <a:pt x="1173" y="713"/>
                    </a:lnTo>
                    <a:lnTo>
                      <a:pt x="1181" y="70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37"/>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38"/>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39"/>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40"/>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41"/>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42"/>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43"/>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44"/>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2" name="Freeform 53"/>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54"/>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67"/>
            <p:cNvSpPr>
              <a:spLocks/>
            </p:cNvSpPr>
            <p:nvPr/>
          </p:nvSpPr>
          <p:spPr bwMode="auto">
            <a:xfrm>
              <a:off x="6942442" y="4283781"/>
              <a:ext cx="1280821" cy="1321955"/>
            </a:xfrm>
            <a:custGeom>
              <a:avLst/>
              <a:gdLst>
                <a:gd name="T0" fmla="*/ 7 w 554"/>
                <a:gd name="T1" fmla="*/ 69 h 630"/>
                <a:gd name="T2" fmla="*/ 7 w 554"/>
                <a:gd name="T3" fmla="*/ 103 h 630"/>
                <a:gd name="T4" fmla="*/ 7 w 554"/>
                <a:gd name="T5" fmla="*/ 126 h 630"/>
                <a:gd name="T6" fmla="*/ 15 w 554"/>
                <a:gd name="T7" fmla="*/ 160 h 630"/>
                <a:gd name="T8" fmla="*/ 26 w 554"/>
                <a:gd name="T9" fmla="*/ 203 h 630"/>
                <a:gd name="T10" fmla="*/ 28 w 554"/>
                <a:gd name="T11" fmla="*/ 229 h 630"/>
                <a:gd name="T12" fmla="*/ 33 w 554"/>
                <a:gd name="T13" fmla="*/ 261 h 630"/>
                <a:gd name="T14" fmla="*/ 35 w 554"/>
                <a:gd name="T15" fmla="*/ 301 h 630"/>
                <a:gd name="T16" fmla="*/ 45 w 554"/>
                <a:gd name="T17" fmla="*/ 325 h 630"/>
                <a:gd name="T18" fmla="*/ 48 w 554"/>
                <a:gd name="T19" fmla="*/ 353 h 630"/>
                <a:gd name="T20" fmla="*/ 45 w 554"/>
                <a:gd name="T21" fmla="*/ 382 h 630"/>
                <a:gd name="T22" fmla="*/ 28 w 554"/>
                <a:gd name="T23" fmla="*/ 400 h 630"/>
                <a:gd name="T24" fmla="*/ 39 w 554"/>
                <a:gd name="T25" fmla="*/ 425 h 630"/>
                <a:gd name="T26" fmla="*/ 58 w 554"/>
                <a:gd name="T27" fmla="*/ 436 h 630"/>
                <a:gd name="T28" fmla="*/ 272 w 554"/>
                <a:gd name="T29" fmla="*/ 626 h 630"/>
                <a:gd name="T30" fmla="*/ 462 w 554"/>
                <a:gd name="T31" fmla="*/ 609 h 630"/>
                <a:gd name="T32" fmla="*/ 458 w 554"/>
                <a:gd name="T33" fmla="*/ 581 h 630"/>
                <a:gd name="T34" fmla="*/ 439 w 554"/>
                <a:gd name="T35" fmla="*/ 562 h 630"/>
                <a:gd name="T36" fmla="*/ 411 w 554"/>
                <a:gd name="T37" fmla="*/ 543 h 630"/>
                <a:gd name="T38" fmla="*/ 383 w 554"/>
                <a:gd name="T39" fmla="*/ 519 h 630"/>
                <a:gd name="T40" fmla="*/ 360 w 554"/>
                <a:gd name="T41" fmla="*/ 506 h 630"/>
                <a:gd name="T42" fmla="*/ 334 w 554"/>
                <a:gd name="T43" fmla="*/ 489 h 630"/>
                <a:gd name="T44" fmla="*/ 334 w 554"/>
                <a:gd name="T45" fmla="*/ 455 h 630"/>
                <a:gd name="T46" fmla="*/ 344 w 554"/>
                <a:gd name="T47" fmla="*/ 415 h 630"/>
                <a:gd name="T48" fmla="*/ 325 w 554"/>
                <a:gd name="T49" fmla="*/ 395 h 630"/>
                <a:gd name="T50" fmla="*/ 334 w 554"/>
                <a:gd name="T51" fmla="*/ 374 h 630"/>
                <a:gd name="T52" fmla="*/ 362 w 554"/>
                <a:gd name="T53" fmla="*/ 351 h 630"/>
                <a:gd name="T54" fmla="*/ 366 w 554"/>
                <a:gd name="T55" fmla="*/ 282 h 630"/>
                <a:gd name="T56" fmla="*/ 376 w 554"/>
                <a:gd name="T57" fmla="*/ 273 h 630"/>
                <a:gd name="T58" fmla="*/ 402 w 554"/>
                <a:gd name="T59" fmla="*/ 248 h 630"/>
                <a:gd name="T60" fmla="*/ 419 w 554"/>
                <a:gd name="T61" fmla="*/ 231 h 630"/>
                <a:gd name="T62" fmla="*/ 471 w 554"/>
                <a:gd name="T63" fmla="*/ 173 h 630"/>
                <a:gd name="T64" fmla="*/ 513 w 554"/>
                <a:gd name="T65" fmla="*/ 152 h 630"/>
                <a:gd name="T66" fmla="*/ 548 w 554"/>
                <a:gd name="T67" fmla="*/ 132 h 630"/>
                <a:gd name="T68" fmla="*/ 532 w 554"/>
                <a:gd name="T69" fmla="*/ 130 h 630"/>
                <a:gd name="T70" fmla="*/ 516 w 554"/>
                <a:gd name="T71" fmla="*/ 116 h 630"/>
                <a:gd name="T72" fmla="*/ 483 w 554"/>
                <a:gd name="T73" fmla="*/ 120 h 630"/>
                <a:gd name="T74" fmla="*/ 466 w 554"/>
                <a:gd name="T75" fmla="*/ 115 h 630"/>
                <a:gd name="T76" fmla="*/ 454 w 554"/>
                <a:gd name="T77" fmla="*/ 109 h 630"/>
                <a:gd name="T78" fmla="*/ 421 w 554"/>
                <a:gd name="T79" fmla="*/ 132 h 630"/>
                <a:gd name="T80" fmla="*/ 398 w 554"/>
                <a:gd name="T81" fmla="*/ 118 h 630"/>
                <a:gd name="T82" fmla="*/ 368 w 554"/>
                <a:gd name="T83" fmla="*/ 101 h 630"/>
                <a:gd name="T84" fmla="*/ 349 w 554"/>
                <a:gd name="T85" fmla="*/ 111 h 630"/>
                <a:gd name="T86" fmla="*/ 338 w 554"/>
                <a:gd name="T87" fmla="*/ 92 h 630"/>
                <a:gd name="T88" fmla="*/ 304 w 554"/>
                <a:gd name="T89" fmla="*/ 75 h 630"/>
                <a:gd name="T90" fmla="*/ 280 w 554"/>
                <a:gd name="T91" fmla="*/ 77 h 630"/>
                <a:gd name="T92" fmla="*/ 270 w 554"/>
                <a:gd name="T93" fmla="*/ 85 h 630"/>
                <a:gd name="T94" fmla="*/ 244 w 554"/>
                <a:gd name="T95" fmla="*/ 79 h 630"/>
                <a:gd name="T96" fmla="*/ 193 w 554"/>
                <a:gd name="T97" fmla="*/ 69 h 630"/>
                <a:gd name="T98" fmla="*/ 182 w 554"/>
                <a:gd name="T99" fmla="*/ 51 h 630"/>
                <a:gd name="T100" fmla="*/ 165 w 554"/>
                <a:gd name="T101" fmla="*/ 4 h 630"/>
                <a:gd name="T102" fmla="*/ 148 w 554"/>
                <a:gd name="T103" fmla="*/ 34 h 630"/>
                <a:gd name="T104" fmla="*/ 0 w 554"/>
                <a:gd name="T105" fmla="*/ 4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30">
                  <a:moveTo>
                    <a:pt x="0" y="45"/>
                  </a:moveTo>
                  <a:lnTo>
                    <a:pt x="1" y="51"/>
                  </a:lnTo>
                  <a:lnTo>
                    <a:pt x="7" y="69"/>
                  </a:lnTo>
                  <a:lnTo>
                    <a:pt x="9" y="77"/>
                  </a:lnTo>
                  <a:lnTo>
                    <a:pt x="5" y="90"/>
                  </a:lnTo>
                  <a:lnTo>
                    <a:pt x="7" y="103"/>
                  </a:lnTo>
                  <a:lnTo>
                    <a:pt x="5" y="109"/>
                  </a:lnTo>
                  <a:lnTo>
                    <a:pt x="7" y="113"/>
                  </a:lnTo>
                  <a:lnTo>
                    <a:pt x="7" y="126"/>
                  </a:lnTo>
                  <a:lnTo>
                    <a:pt x="7" y="133"/>
                  </a:lnTo>
                  <a:lnTo>
                    <a:pt x="15" y="156"/>
                  </a:lnTo>
                  <a:lnTo>
                    <a:pt x="15" y="160"/>
                  </a:lnTo>
                  <a:lnTo>
                    <a:pt x="24" y="180"/>
                  </a:lnTo>
                  <a:lnTo>
                    <a:pt x="26" y="195"/>
                  </a:lnTo>
                  <a:lnTo>
                    <a:pt x="26" y="203"/>
                  </a:lnTo>
                  <a:lnTo>
                    <a:pt x="26" y="209"/>
                  </a:lnTo>
                  <a:lnTo>
                    <a:pt x="28" y="216"/>
                  </a:lnTo>
                  <a:lnTo>
                    <a:pt x="28" y="229"/>
                  </a:lnTo>
                  <a:lnTo>
                    <a:pt x="30" y="244"/>
                  </a:lnTo>
                  <a:lnTo>
                    <a:pt x="30" y="254"/>
                  </a:lnTo>
                  <a:lnTo>
                    <a:pt x="33" y="261"/>
                  </a:lnTo>
                  <a:lnTo>
                    <a:pt x="32" y="269"/>
                  </a:lnTo>
                  <a:lnTo>
                    <a:pt x="32" y="295"/>
                  </a:lnTo>
                  <a:lnTo>
                    <a:pt x="35" y="301"/>
                  </a:lnTo>
                  <a:lnTo>
                    <a:pt x="35" y="308"/>
                  </a:lnTo>
                  <a:lnTo>
                    <a:pt x="37" y="314"/>
                  </a:lnTo>
                  <a:lnTo>
                    <a:pt x="45" y="325"/>
                  </a:lnTo>
                  <a:lnTo>
                    <a:pt x="47" y="333"/>
                  </a:lnTo>
                  <a:lnTo>
                    <a:pt x="47" y="340"/>
                  </a:lnTo>
                  <a:lnTo>
                    <a:pt x="48" y="353"/>
                  </a:lnTo>
                  <a:lnTo>
                    <a:pt x="48" y="361"/>
                  </a:lnTo>
                  <a:lnTo>
                    <a:pt x="48" y="368"/>
                  </a:lnTo>
                  <a:lnTo>
                    <a:pt x="45" y="382"/>
                  </a:lnTo>
                  <a:lnTo>
                    <a:pt x="41" y="389"/>
                  </a:lnTo>
                  <a:lnTo>
                    <a:pt x="35" y="393"/>
                  </a:lnTo>
                  <a:lnTo>
                    <a:pt x="28" y="400"/>
                  </a:lnTo>
                  <a:lnTo>
                    <a:pt x="26" y="404"/>
                  </a:lnTo>
                  <a:lnTo>
                    <a:pt x="32" y="412"/>
                  </a:lnTo>
                  <a:lnTo>
                    <a:pt x="39" y="425"/>
                  </a:lnTo>
                  <a:lnTo>
                    <a:pt x="47" y="427"/>
                  </a:lnTo>
                  <a:lnTo>
                    <a:pt x="52" y="430"/>
                  </a:lnTo>
                  <a:lnTo>
                    <a:pt x="58" y="436"/>
                  </a:lnTo>
                  <a:lnTo>
                    <a:pt x="58" y="630"/>
                  </a:lnTo>
                  <a:lnTo>
                    <a:pt x="139" y="630"/>
                  </a:lnTo>
                  <a:lnTo>
                    <a:pt x="272" y="626"/>
                  </a:lnTo>
                  <a:lnTo>
                    <a:pt x="383" y="622"/>
                  </a:lnTo>
                  <a:lnTo>
                    <a:pt x="464" y="617"/>
                  </a:lnTo>
                  <a:lnTo>
                    <a:pt x="462" y="609"/>
                  </a:lnTo>
                  <a:lnTo>
                    <a:pt x="462" y="607"/>
                  </a:lnTo>
                  <a:lnTo>
                    <a:pt x="460" y="600"/>
                  </a:lnTo>
                  <a:lnTo>
                    <a:pt x="458" y="581"/>
                  </a:lnTo>
                  <a:lnTo>
                    <a:pt x="453" y="573"/>
                  </a:lnTo>
                  <a:lnTo>
                    <a:pt x="445" y="566"/>
                  </a:lnTo>
                  <a:lnTo>
                    <a:pt x="439" y="562"/>
                  </a:lnTo>
                  <a:lnTo>
                    <a:pt x="432" y="560"/>
                  </a:lnTo>
                  <a:lnTo>
                    <a:pt x="424" y="556"/>
                  </a:lnTo>
                  <a:lnTo>
                    <a:pt x="411" y="543"/>
                  </a:lnTo>
                  <a:lnTo>
                    <a:pt x="402" y="530"/>
                  </a:lnTo>
                  <a:lnTo>
                    <a:pt x="392" y="523"/>
                  </a:lnTo>
                  <a:lnTo>
                    <a:pt x="383" y="519"/>
                  </a:lnTo>
                  <a:lnTo>
                    <a:pt x="377" y="515"/>
                  </a:lnTo>
                  <a:lnTo>
                    <a:pt x="372" y="508"/>
                  </a:lnTo>
                  <a:lnTo>
                    <a:pt x="360" y="506"/>
                  </a:lnTo>
                  <a:lnTo>
                    <a:pt x="353" y="504"/>
                  </a:lnTo>
                  <a:lnTo>
                    <a:pt x="345" y="496"/>
                  </a:lnTo>
                  <a:lnTo>
                    <a:pt x="334" y="489"/>
                  </a:lnTo>
                  <a:lnTo>
                    <a:pt x="338" y="481"/>
                  </a:lnTo>
                  <a:lnTo>
                    <a:pt x="338" y="470"/>
                  </a:lnTo>
                  <a:lnTo>
                    <a:pt x="334" y="455"/>
                  </a:lnTo>
                  <a:lnTo>
                    <a:pt x="338" y="447"/>
                  </a:lnTo>
                  <a:lnTo>
                    <a:pt x="336" y="434"/>
                  </a:lnTo>
                  <a:lnTo>
                    <a:pt x="344" y="415"/>
                  </a:lnTo>
                  <a:lnTo>
                    <a:pt x="336" y="402"/>
                  </a:lnTo>
                  <a:lnTo>
                    <a:pt x="330" y="402"/>
                  </a:lnTo>
                  <a:lnTo>
                    <a:pt x="325" y="395"/>
                  </a:lnTo>
                  <a:lnTo>
                    <a:pt x="325" y="387"/>
                  </a:lnTo>
                  <a:lnTo>
                    <a:pt x="330" y="382"/>
                  </a:lnTo>
                  <a:lnTo>
                    <a:pt x="334" y="374"/>
                  </a:lnTo>
                  <a:lnTo>
                    <a:pt x="336" y="367"/>
                  </a:lnTo>
                  <a:lnTo>
                    <a:pt x="349" y="357"/>
                  </a:lnTo>
                  <a:lnTo>
                    <a:pt x="362" y="351"/>
                  </a:lnTo>
                  <a:lnTo>
                    <a:pt x="366" y="344"/>
                  </a:lnTo>
                  <a:lnTo>
                    <a:pt x="368" y="336"/>
                  </a:lnTo>
                  <a:lnTo>
                    <a:pt x="366" y="282"/>
                  </a:lnTo>
                  <a:lnTo>
                    <a:pt x="372" y="282"/>
                  </a:lnTo>
                  <a:lnTo>
                    <a:pt x="374" y="274"/>
                  </a:lnTo>
                  <a:lnTo>
                    <a:pt x="376" y="273"/>
                  </a:lnTo>
                  <a:lnTo>
                    <a:pt x="377" y="271"/>
                  </a:lnTo>
                  <a:lnTo>
                    <a:pt x="381" y="265"/>
                  </a:lnTo>
                  <a:lnTo>
                    <a:pt x="402" y="248"/>
                  </a:lnTo>
                  <a:lnTo>
                    <a:pt x="407" y="242"/>
                  </a:lnTo>
                  <a:lnTo>
                    <a:pt x="413" y="237"/>
                  </a:lnTo>
                  <a:lnTo>
                    <a:pt x="419" y="231"/>
                  </a:lnTo>
                  <a:lnTo>
                    <a:pt x="438" y="210"/>
                  </a:lnTo>
                  <a:lnTo>
                    <a:pt x="445" y="199"/>
                  </a:lnTo>
                  <a:lnTo>
                    <a:pt x="471" y="173"/>
                  </a:lnTo>
                  <a:lnTo>
                    <a:pt x="492" y="162"/>
                  </a:lnTo>
                  <a:lnTo>
                    <a:pt x="505" y="156"/>
                  </a:lnTo>
                  <a:lnTo>
                    <a:pt x="513" y="152"/>
                  </a:lnTo>
                  <a:lnTo>
                    <a:pt x="535" y="141"/>
                  </a:lnTo>
                  <a:lnTo>
                    <a:pt x="541" y="137"/>
                  </a:lnTo>
                  <a:lnTo>
                    <a:pt x="548" y="132"/>
                  </a:lnTo>
                  <a:lnTo>
                    <a:pt x="554" y="126"/>
                  </a:lnTo>
                  <a:lnTo>
                    <a:pt x="539" y="126"/>
                  </a:lnTo>
                  <a:lnTo>
                    <a:pt x="532" y="130"/>
                  </a:lnTo>
                  <a:lnTo>
                    <a:pt x="524" y="126"/>
                  </a:lnTo>
                  <a:lnTo>
                    <a:pt x="524" y="124"/>
                  </a:lnTo>
                  <a:lnTo>
                    <a:pt x="516" y="116"/>
                  </a:lnTo>
                  <a:lnTo>
                    <a:pt x="503" y="118"/>
                  </a:lnTo>
                  <a:lnTo>
                    <a:pt x="496" y="120"/>
                  </a:lnTo>
                  <a:lnTo>
                    <a:pt x="483" y="120"/>
                  </a:lnTo>
                  <a:lnTo>
                    <a:pt x="475" y="122"/>
                  </a:lnTo>
                  <a:lnTo>
                    <a:pt x="468" y="122"/>
                  </a:lnTo>
                  <a:lnTo>
                    <a:pt x="466" y="115"/>
                  </a:lnTo>
                  <a:lnTo>
                    <a:pt x="462" y="113"/>
                  </a:lnTo>
                  <a:lnTo>
                    <a:pt x="462" y="109"/>
                  </a:lnTo>
                  <a:lnTo>
                    <a:pt x="454" y="109"/>
                  </a:lnTo>
                  <a:lnTo>
                    <a:pt x="441" y="118"/>
                  </a:lnTo>
                  <a:lnTo>
                    <a:pt x="436" y="126"/>
                  </a:lnTo>
                  <a:lnTo>
                    <a:pt x="421" y="132"/>
                  </a:lnTo>
                  <a:lnTo>
                    <a:pt x="413" y="132"/>
                  </a:lnTo>
                  <a:lnTo>
                    <a:pt x="400" y="124"/>
                  </a:lnTo>
                  <a:lnTo>
                    <a:pt x="398" y="118"/>
                  </a:lnTo>
                  <a:lnTo>
                    <a:pt x="379" y="111"/>
                  </a:lnTo>
                  <a:lnTo>
                    <a:pt x="376" y="103"/>
                  </a:lnTo>
                  <a:lnTo>
                    <a:pt x="368" y="101"/>
                  </a:lnTo>
                  <a:lnTo>
                    <a:pt x="359" y="103"/>
                  </a:lnTo>
                  <a:lnTo>
                    <a:pt x="357" y="113"/>
                  </a:lnTo>
                  <a:lnTo>
                    <a:pt x="349" y="111"/>
                  </a:lnTo>
                  <a:lnTo>
                    <a:pt x="345" y="105"/>
                  </a:lnTo>
                  <a:lnTo>
                    <a:pt x="344" y="100"/>
                  </a:lnTo>
                  <a:lnTo>
                    <a:pt x="338" y="92"/>
                  </a:lnTo>
                  <a:lnTo>
                    <a:pt x="330" y="94"/>
                  </a:lnTo>
                  <a:lnTo>
                    <a:pt x="332" y="86"/>
                  </a:lnTo>
                  <a:lnTo>
                    <a:pt x="304" y="75"/>
                  </a:lnTo>
                  <a:lnTo>
                    <a:pt x="289" y="75"/>
                  </a:lnTo>
                  <a:lnTo>
                    <a:pt x="283" y="75"/>
                  </a:lnTo>
                  <a:lnTo>
                    <a:pt x="280" y="77"/>
                  </a:lnTo>
                  <a:lnTo>
                    <a:pt x="278" y="77"/>
                  </a:lnTo>
                  <a:lnTo>
                    <a:pt x="274" y="79"/>
                  </a:lnTo>
                  <a:lnTo>
                    <a:pt x="270" y="85"/>
                  </a:lnTo>
                  <a:lnTo>
                    <a:pt x="253" y="88"/>
                  </a:lnTo>
                  <a:lnTo>
                    <a:pt x="246" y="85"/>
                  </a:lnTo>
                  <a:lnTo>
                    <a:pt x="244" y="79"/>
                  </a:lnTo>
                  <a:lnTo>
                    <a:pt x="214" y="75"/>
                  </a:lnTo>
                  <a:lnTo>
                    <a:pt x="206" y="69"/>
                  </a:lnTo>
                  <a:lnTo>
                    <a:pt x="193" y="69"/>
                  </a:lnTo>
                  <a:lnTo>
                    <a:pt x="186" y="68"/>
                  </a:lnTo>
                  <a:lnTo>
                    <a:pt x="180" y="62"/>
                  </a:lnTo>
                  <a:lnTo>
                    <a:pt x="182" y="51"/>
                  </a:lnTo>
                  <a:lnTo>
                    <a:pt x="174" y="32"/>
                  </a:lnTo>
                  <a:lnTo>
                    <a:pt x="171" y="9"/>
                  </a:lnTo>
                  <a:lnTo>
                    <a:pt x="165" y="4"/>
                  </a:lnTo>
                  <a:lnTo>
                    <a:pt x="152" y="2"/>
                  </a:lnTo>
                  <a:lnTo>
                    <a:pt x="148" y="0"/>
                  </a:lnTo>
                  <a:lnTo>
                    <a:pt x="148" y="34"/>
                  </a:lnTo>
                  <a:lnTo>
                    <a:pt x="146" y="39"/>
                  </a:lnTo>
                  <a:lnTo>
                    <a:pt x="92" y="41"/>
                  </a:lnTo>
                  <a:lnTo>
                    <a:pt x="0" y="41"/>
                  </a:lnTo>
                  <a:lnTo>
                    <a:pt x="0" y="45"/>
                  </a:lnTo>
                  <a:lnTo>
                    <a:pt x="0" y="4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68"/>
            <p:cNvSpPr>
              <a:spLocks/>
            </p:cNvSpPr>
            <p:nvPr/>
          </p:nvSpPr>
          <p:spPr bwMode="auto">
            <a:xfrm>
              <a:off x="7046480" y="5578456"/>
              <a:ext cx="1190655" cy="709240"/>
            </a:xfrm>
            <a:custGeom>
              <a:avLst/>
              <a:gdLst>
                <a:gd name="T0" fmla="*/ 7 w 515"/>
                <a:gd name="T1" fmla="*/ 28 h 338"/>
                <a:gd name="T2" fmla="*/ 3 w 515"/>
                <a:gd name="T3" fmla="*/ 37 h 338"/>
                <a:gd name="T4" fmla="*/ 13 w 515"/>
                <a:gd name="T5" fmla="*/ 50 h 338"/>
                <a:gd name="T6" fmla="*/ 9 w 515"/>
                <a:gd name="T7" fmla="*/ 63 h 338"/>
                <a:gd name="T8" fmla="*/ 5 w 515"/>
                <a:gd name="T9" fmla="*/ 84 h 338"/>
                <a:gd name="T10" fmla="*/ 0 w 515"/>
                <a:gd name="T11" fmla="*/ 92 h 338"/>
                <a:gd name="T12" fmla="*/ 9 w 515"/>
                <a:gd name="T13" fmla="*/ 105 h 338"/>
                <a:gd name="T14" fmla="*/ 18 w 515"/>
                <a:gd name="T15" fmla="*/ 122 h 338"/>
                <a:gd name="T16" fmla="*/ 18 w 515"/>
                <a:gd name="T17" fmla="*/ 133 h 338"/>
                <a:gd name="T18" fmla="*/ 24 w 515"/>
                <a:gd name="T19" fmla="*/ 148 h 338"/>
                <a:gd name="T20" fmla="*/ 30 w 515"/>
                <a:gd name="T21" fmla="*/ 161 h 338"/>
                <a:gd name="T22" fmla="*/ 39 w 515"/>
                <a:gd name="T23" fmla="*/ 180 h 338"/>
                <a:gd name="T24" fmla="*/ 43 w 515"/>
                <a:gd name="T25" fmla="*/ 193 h 338"/>
                <a:gd name="T26" fmla="*/ 43 w 515"/>
                <a:gd name="T27" fmla="*/ 206 h 338"/>
                <a:gd name="T28" fmla="*/ 45 w 515"/>
                <a:gd name="T29" fmla="*/ 221 h 338"/>
                <a:gd name="T30" fmla="*/ 50 w 515"/>
                <a:gd name="T31" fmla="*/ 223 h 338"/>
                <a:gd name="T32" fmla="*/ 58 w 515"/>
                <a:gd name="T33" fmla="*/ 235 h 338"/>
                <a:gd name="T34" fmla="*/ 60 w 515"/>
                <a:gd name="T35" fmla="*/ 248 h 338"/>
                <a:gd name="T36" fmla="*/ 64 w 515"/>
                <a:gd name="T37" fmla="*/ 263 h 338"/>
                <a:gd name="T38" fmla="*/ 62 w 515"/>
                <a:gd name="T39" fmla="*/ 280 h 338"/>
                <a:gd name="T40" fmla="*/ 62 w 515"/>
                <a:gd name="T41" fmla="*/ 315 h 338"/>
                <a:gd name="T42" fmla="*/ 71 w 515"/>
                <a:gd name="T43" fmla="*/ 327 h 338"/>
                <a:gd name="T44" fmla="*/ 218 w 515"/>
                <a:gd name="T45" fmla="*/ 325 h 338"/>
                <a:gd name="T46" fmla="*/ 396 w 515"/>
                <a:gd name="T47" fmla="*/ 312 h 338"/>
                <a:gd name="T48" fmla="*/ 413 w 515"/>
                <a:gd name="T49" fmla="*/ 329 h 338"/>
                <a:gd name="T50" fmla="*/ 423 w 515"/>
                <a:gd name="T51" fmla="*/ 338 h 338"/>
                <a:gd name="T52" fmla="*/ 428 w 515"/>
                <a:gd name="T53" fmla="*/ 327 h 338"/>
                <a:gd name="T54" fmla="*/ 428 w 515"/>
                <a:gd name="T55" fmla="*/ 312 h 338"/>
                <a:gd name="T56" fmla="*/ 447 w 515"/>
                <a:gd name="T57" fmla="*/ 297 h 338"/>
                <a:gd name="T58" fmla="*/ 449 w 515"/>
                <a:gd name="T59" fmla="*/ 285 h 338"/>
                <a:gd name="T60" fmla="*/ 456 w 515"/>
                <a:gd name="T61" fmla="*/ 257 h 338"/>
                <a:gd name="T62" fmla="*/ 447 w 515"/>
                <a:gd name="T63" fmla="*/ 231 h 338"/>
                <a:gd name="T64" fmla="*/ 475 w 515"/>
                <a:gd name="T65" fmla="*/ 218 h 338"/>
                <a:gd name="T66" fmla="*/ 496 w 515"/>
                <a:gd name="T67" fmla="*/ 206 h 338"/>
                <a:gd name="T68" fmla="*/ 503 w 515"/>
                <a:gd name="T69" fmla="*/ 188 h 338"/>
                <a:gd name="T70" fmla="*/ 515 w 515"/>
                <a:gd name="T71" fmla="*/ 154 h 338"/>
                <a:gd name="T72" fmla="*/ 505 w 515"/>
                <a:gd name="T73" fmla="*/ 139 h 338"/>
                <a:gd name="T74" fmla="*/ 492 w 515"/>
                <a:gd name="T75" fmla="*/ 129 h 338"/>
                <a:gd name="T76" fmla="*/ 477 w 515"/>
                <a:gd name="T77" fmla="*/ 110 h 338"/>
                <a:gd name="T78" fmla="*/ 471 w 515"/>
                <a:gd name="T79" fmla="*/ 103 h 338"/>
                <a:gd name="T80" fmla="*/ 447 w 515"/>
                <a:gd name="T81" fmla="*/ 86 h 338"/>
                <a:gd name="T82" fmla="*/ 436 w 515"/>
                <a:gd name="T83" fmla="*/ 75 h 338"/>
                <a:gd name="T84" fmla="*/ 430 w 515"/>
                <a:gd name="T85" fmla="*/ 60 h 338"/>
                <a:gd name="T86" fmla="*/ 426 w 515"/>
                <a:gd name="T87" fmla="*/ 37 h 338"/>
                <a:gd name="T88" fmla="*/ 428 w 515"/>
                <a:gd name="T89" fmla="*/ 16 h 338"/>
                <a:gd name="T90" fmla="*/ 421 w 515"/>
                <a:gd name="T91" fmla="*/ 7 h 338"/>
                <a:gd name="T92" fmla="*/ 419 w 515"/>
                <a:gd name="T93" fmla="*/ 0 h 338"/>
                <a:gd name="T94" fmla="*/ 227 w 515"/>
                <a:gd name="T95" fmla="*/ 9 h 338"/>
                <a:gd name="T96" fmla="*/ 13 w 515"/>
                <a:gd name="T97" fmla="*/ 13 h 338"/>
                <a:gd name="T98" fmla="*/ 3 w 515"/>
                <a:gd name="T99" fmla="*/ 2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5" h="338">
                  <a:moveTo>
                    <a:pt x="3" y="20"/>
                  </a:moveTo>
                  <a:lnTo>
                    <a:pt x="7" y="28"/>
                  </a:lnTo>
                  <a:lnTo>
                    <a:pt x="7" y="35"/>
                  </a:lnTo>
                  <a:lnTo>
                    <a:pt x="3" y="37"/>
                  </a:lnTo>
                  <a:lnTo>
                    <a:pt x="5" y="43"/>
                  </a:lnTo>
                  <a:lnTo>
                    <a:pt x="13" y="50"/>
                  </a:lnTo>
                  <a:lnTo>
                    <a:pt x="13" y="56"/>
                  </a:lnTo>
                  <a:lnTo>
                    <a:pt x="9" y="63"/>
                  </a:lnTo>
                  <a:lnTo>
                    <a:pt x="9" y="71"/>
                  </a:lnTo>
                  <a:lnTo>
                    <a:pt x="5" y="84"/>
                  </a:lnTo>
                  <a:lnTo>
                    <a:pt x="3" y="86"/>
                  </a:lnTo>
                  <a:lnTo>
                    <a:pt x="0" y="92"/>
                  </a:lnTo>
                  <a:lnTo>
                    <a:pt x="2" y="99"/>
                  </a:lnTo>
                  <a:lnTo>
                    <a:pt x="9" y="105"/>
                  </a:lnTo>
                  <a:lnTo>
                    <a:pt x="11" y="120"/>
                  </a:lnTo>
                  <a:lnTo>
                    <a:pt x="18" y="122"/>
                  </a:lnTo>
                  <a:lnTo>
                    <a:pt x="18" y="129"/>
                  </a:lnTo>
                  <a:lnTo>
                    <a:pt x="18" y="133"/>
                  </a:lnTo>
                  <a:lnTo>
                    <a:pt x="22" y="141"/>
                  </a:lnTo>
                  <a:lnTo>
                    <a:pt x="24" y="148"/>
                  </a:lnTo>
                  <a:lnTo>
                    <a:pt x="22" y="154"/>
                  </a:lnTo>
                  <a:lnTo>
                    <a:pt x="30" y="161"/>
                  </a:lnTo>
                  <a:lnTo>
                    <a:pt x="30" y="169"/>
                  </a:lnTo>
                  <a:lnTo>
                    <a:pt x="39" y="180"/>
                  </a:lnTo>
                  <a:lnTo>
                    <a:pt x="39" y="188"/>
                  </a:lnTo>
                  <a:lnTo>
                    <a:pt x="43" y="193"/>
                  </a:lnTo>
                  <a:lnTo>
                    <a:pt x="45" y="201"/>
                  </a:lnTo>
                  <a:lnTo>
                    <a:pt x="43" y="206"/>
                  </a:lnTo>
                  <a:lnTo>
                    <a:pt x="43" y="214"/>
                  </a:lnTo>
                  <a:lnTo>
                    <a:pt x="45" y="221"/>
                  </a:lnTo>
                  <a:lnTo>
                    <a:pt x="45" y="223"/>
                  </a:lnTo>
                  <a:lnTo>
                    <a:pt x="50" y="223"/>
                  </a:lnTo>
                  <a:lnTo>
                    <a:pt x="50" y="231"/>
                  </a:lnTo>
                  <a:lnTo>
                    <a:pt x="58" y="235"/>
                  </a:lnTo>
                  <a:lnTo>
                    <a:pt x="56" y="242"/>
                  </a:lnTo>
                  <a:lnTo>
                    <a:pt x="60" y="248"/>
                  </a:lnTo>
                  <a:lnTo>
                    <a:pt x="58" y="257"/>
                  </a:lnTo>
                  <a:lnTo>
                    <a:pt x="64" y="263"/>
                  </a:lnTo>
                  <a:lnTo>
                    <a:pt x="62" y="270"/>
                  </a:lnTo>
                  <a:lnTo>
                    <a:pt x="62" y="280"/>
                  </a:lnTo>
                  <a:lnTo>
                    <a:pt x="65" y="295"/>
                  </a:lnTo>
                  <a:lnTo>
                    <a:pt x="62" y="315"/>
                  </a:lnTo>
                  <a:lnTo>
                    <a:pt x="69" y="319"/>
                  </a:lnTo>
                  <a:lnTo>
                    <a:pt x="71" y="327"/>
                  </a:lnTo>
                  <a:lnTo>
                    <a:pt x="161" y="327"/>
                  </a:lnTo>
                  <a:lnTo>
                    <a:pt x="218" y="325"/>
                  </a:lnTo>
                  <a:lnTo>
                    <a:pt x="344" y="317"/>
                  </a:lnTo>
                  <a:lnTo>
                    <a:pt x="396" y="312"/>
                  </a:lnTo>
                  <a:lnTo>
                    <a:pt x="400" y="319"/>
                  </a:lnTo>
                  <a:lnTo>
                    <a:pt x="413" y="329"/>
                  </a:lnTo>
                  <a:lnTo>
                    <a:pt x="419" y="336"/>
                  </a:lnTo>
                  <a:lnTo>
                    <a:pt x="423" y="338"/>
                  </a:lnTo>
                  <a:lnTo>
                    <a:pt x="426" y="332"/>
                  </a:lnTo>
                  <a:lnTo>
                    <a:pt x="428" y="327"/>
                  </a:lnTo>
                  <a:lnTo>
                    <a:pt x="423" y="319"/>
                  </a:lnTo>
                  <a:lnTo>
                    <a:pt x="428" y="312"/>
                  </a:lnTo>
                  <a:lnTo>
                    <a:pt x="445" y="304"/>
                  </a:lnTo>
                  <a:lnTo>
                    <a:pt x="447" y="297"/>
                  </a:lnTo>
                  <a:lnTo>
                    <a:pt x="447" y="291"/>
                  </a:lnTo>
                  <a:lnTo>
                    <a:pt x="449" y="285"/>
                  </a:lnTo>
                  <a:lnTo>
                    <a:pt x="458" y="272"/>
                  </a:lnTo>
                  <a:lnTo>
                    <a:pt x="456" y="257"/>
                  </a:lnTo>
                  <a:lnTo>
                    <a:pt x="443" y="244"/>
                  </a:lnTo>
                  <a:lnTo>
                    <a:pt x="447" y="231"/>
                  </a:lnTo>
                  <a:lnTo>
                    <a:pt x="449" y="223"/>
                  </a:lnTo>
                  <a:lnTo>
                    <a:pt x="475" y="218"/>
                  </a:lnTo>
                  <a:lnTo>
                    <a:pt x="481" y="212"/>
                  </a:lnTo>
                  <a:lnTo>
                    <a:pt x="496" y="206"/>
                  </a:lnTo>
                  <a:lnTo>
                    <a:pt x="502" y="201"/>
                  </a:lnTo>
                  <a:lnTo>
                    <a:pt x="503" y="188"/>
                  </a:lnTo>
                  <a:lnTo>
                    <a:pt x="513" y="174"/>
                  </a:lnTo>
                  <a:lnTo>
                    <a:pt x="515" y="154"/>
                  </a:lnTo>
                  <a:lnTo>
                    <a:pt x="513" y="146"/>
                  </a:lnTo>
                  <a:lnTo>
                    <a:pt x="505" y="139"/>
                  </a:lnTo>
                  <a:lnTo>
                    <a:pt x="498" y="135"/>
                  </a:lnTo>
                  <a:lnTo>
                    <a:pt x="492" y="129"/>
                  </a:lnTo>
                  <a:lnTo>
                    <a:pt x="490" y="122"/>
                  </a:lnTo>
                  <a:lnTo>
                    <a:pt x="477" y="110"/>
                  </a:lnTo>
                  <a:lnTo>
                    <a:pt x="471" y="105"/>
                  </a:lnTo>
                  <a:lnTo>
                    <a:pt x="471" y="103"/>
                  </a:lnTo>
                  <a:lnTo>
                    <a:pt x="466" y="90"/>
                  </a:lnTo>
                  <a:lnTo>
                    <a:pt x="447" y="86"/>
                  </a:lnTo>
                  <a:lnTo>
                    <a:pt x="440" y="82"/>
                  </a:lnTo>
                  <a:lnTo>
                    <a:pt x="436" y="75"/>
                  </a:lnTo>
                  <a:lnTo>
                    <a:pt x="434" y="67"/>
                  </a:lnTo>
                  <a:lnTo>
                    <a:pt x="430" y="60"/>
                  </a:lnTo>
                  <a:lnTo>
                    <a:pt x="428" y="48"/>
                  </a:lnTo>
                  <a:lnTo>
                    <a:pt x="426" y="37"/>
                  </a:lnTo>
                  <a:lnTo>
                    <a:pt x="432" y="24"/>
                  </a:lnTo>
                  <a:lnTo>
                    <a:pt x="428" y="16"/>
                  </a:lnTo>
                  <a:lnTo>
                    <a:pt x="424" y="15"/>
                  </a:lnTo>
                  <a:lnTo>
                    <a:pt x="421" y="7"/>
                  </a:lnTo>
                  <a:lnTo>
                    <a:pt x="419" y="5"/>
                  </a:lnTo>
                  <a:lnTo>
                    <a:pt x="419" y="0"/>
                  </a:lnTo>
                  <a:lnTo>
                    <a:pt x="338" y="5"/>
                  </a:lnTo>
                  <a:lnTo>
                    <a:pt x="227" y="9"/>
                  </a:lnTo>
                  <a:lnTo>
                    <a:pt x="94" y="13"/>
                  </a:lnTo>
                  <a:lnTo>
                    <a:pt x="13" y="13"/>
                  </a:lnTo>
                  <a:lnTo>
                    <a:pt x="2" y="13"/>
                  </a:lnTo>
                  <a:lnTo>
                    <a:pt x="3" y="2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69"/>
            <p:cNvSpPr>
              <a:spLocks/>
            </p:cNvSpPr>
            <p:nvPr/>
          </p:nvSpPr>
          <p:spPr bwMode="auto">
            <a:xfrm>
              <a:off x="7210629" y="6233139"/>
              <a:ext cx="1317812" cy="1036580"/>
            </a:xfrm>
            <a:custGeom>
              <a:avLst/>
              <a:gdLst>
                <a:gd name="T0" fmla="*/ 329 w 570"/>
                <a:gd name="T1" fmla="*/ 7 h 494"/>
                <a:gd name="T2" fmla="*/ 273 w 570"/>
                <a:gd name="T3" fmla="*/ 5 h 494"/>
                <a:gd name="T4" fmla="*/ 90 w 570"/>
                <a:gd name="T5" fmla="*/ 15 h 494"/>
                <a:gd name="T6" fmla="*/ 0 w 570"/>
                <a:gd name="T7" fmla="*/ 20 h 494"/>
                <a:gd name="T8" fmla="*/ 11 w 570"/>
                <a:gd name="T9" fmla="*/ 41 h 494"/>
                <a:gd name="T10" fmla="*/ 23 w 570"/>
                <a:gd name="T11" fmla="*/ 52 h 494"/>
                <a:gd name="T12" fmla="*/ 30 w 570"/>
                <a:gd name="T13" fmla="*/ 65 h 494"/>
                <a:gd name="T14" fmla="*/ 38 w 570"/>
                <a:gd name="T15" fmla="*/ 79 h 494"/>
                <a:gd name="T16" fmla="*/ 64 w 570"/>
                <a:gd name="T17" fmla="*/ 88 h 494"/>
                <a:gd name="T18" fmla="*/ 73 w 570"/>
                <a:gd name="T19" fmla="*/ 97 h 494"/>
                <a:gd name="T20" fmla="*/ 73 w 570"/>
                <a:gd name="T21" fmla="*/ 107 h 494"/>
                <a:gd name="T22" fmla="*/ 64 w 570"/>
                <a:gd name="T23" fmla="*/ 112 h 494"/>
                <a:gd name="T24" fmla="*/ 58 w 570"/>
                <a:gd name="T25" fmla="*/ 131 h 494"/>
                <a:gd name="T26" fmla="*/ 73 w 570"/>
                <a:gd name="T27" fmla="*/ 144 h 494"/>
                <a:gd name="T28" fmla="*/ 83 w 570"/>
                <a:gd name="T29" fmla="*/ 165 h 494"/>
                <a:gd name="T30" fmla="*/ 98 w 570"/>
                <a:gd name="T31" fmla="*/ 173 h 494"/>
                <a:gd name="T32" fmla="*/ 103 w 570"/>
                <a:gd name="T33" fmla="*/ 456 h 494"/>
                <a:gd name="T34" fmla="*/ 325 w 570"/>
                <a:gd name="T35" fmla="*/ 449 h 494"/>
                <a:gd name="T36" fmla="*/ 487 w 570"/>
                <a:gd name="T37" fmla="*/ 443 h 494"/>
                <a:gd name="T38" fmla="*/ 494 w 570"/>
                <a:gd name="T39" fmla="*/ 456 h 494"/>
                <a:gd name="T40" fmla="*/ 489 w 570"/>
                <a:gd name="T41" fmla="*/ 470 h 494"/>
                <a:gd name="T42" fmla="*/ 476 w 570"/>
                <a:gd name="T43" fmla="*/ 481 h 494"/>
                <a:gd name="T44" fmla="*/ 476 w 570"/>
                <a:gd name="T45" fmla="*/ 494 h 494"/>
                <a:gd name="T46" fmla="*/ 530 w 570"/>
                <a:gd name="T47" fmla="*/ 479 h 494"/>
                <a:gd name="T48" fmla="*/ 528 w 570"/>
                <a:gd name="T49" fmla="*/ 466 h 494"/>
                <a:gd name="T50" fmla="*/ 532 w 570"/>
                <a:gd name="T51" fmla="*/ 451 h 494"/>
                <a:gd name="T52" fmla="*/ 538 w 570"/>
                <a:gd name="T53" fmla="*/ 441 h 494"/>
                <a:gd name="T54" fmla="*/ 540 w 570"/>
                <a:gd name="T55" fmla="*/ 426 h 494"/>
                <a:gd name="T56" fmla="*/ 541 w 570"/>
                <a:gd name="T57" fmla="*/ 440 h 494"/>
                <a:gd name="T58" fmla="*/ 549 w 570"/>
                <a:gd name="T59" fmla="*/ 424 h 494"/>
                <a:gd name="T60" fmla="*/ 564 w 570"/>
                <a:gd name="T61" fmla="*/ 424 h 494"/>
                <a:gd name="T62" fmla="*/ 564 w 570"/>
                <a:gd name="T63" fmla="*/ 408 h 494"/>
                <a:gd name="T64" fmla="*/ 568 w 570"/>
                <a:gd name="T65" fmla="*/ 393 h 494"/>
                <a:gd name="T66" fmla="*/ 568 w 570"/>
                <a:gd name="T67" fmla="*/ 379 h 494"/>
                <a:gd name="T68" fmla="*/ 553 w 570"/>
                <a:gd name="T69" fmla="*/ 377 h 494"/>
                <a:gd name="T70" fmla="*/ 532 w 570"/>
                <a:gd name="T71" fmla="*/ 349 h 494"/>
                <a:gd name="T72" fmla="*/ 540 w 570"/>
                <a:gd name="T73" fmla="*/ 334 h 494"/>
                <a:gd name="T74" fmla="*/ 530 w 570"/>
                <a:gd name="T75" fmla="*/ 306 h 494"/>
                <a:gd name="T76" fmla="*/ 515 w 570"/>
                <a:gd name="T77" fmla="*/ 299 h 494"/>
                <a:gd name="T78" fmla="*/ 500 w 570"/>
                <a:gd name="T79" fmla="*/ 285 h 494"/>
                <a:gd name="T80" fmla="*/ 491 w 570"/>
                <a:gd name="T81" fmla="*/ 280 h 494"/>
                <a:gd name="T82" fmla="*/ 466 w 570"/>
                <a:gd name="T83" fmla="*/ 265 h 494"/>
                <a:gd name="T84" fmla="*/ 453 w 570"/>
                <a:gd name="T85" fmla="*/ 246 h 494"/>
                <a:gd name="T86" fmla="*/ 457 w 570"/>
                <a:gd name="T87" fmla="*/ 231 h 494"/>
                <a:gd name="T88" fmla="*/ 466 w 570"/>
                <a:gd name="T89" fmla="*/ 208 h 494"/>
                <a:gd name="T90" fmla="*/ 470 w 570"/>
                <a:gd name="T91" fmla="*/ 188 h 494"/>
                <a:gd name="T92" fmla="*/ 457 w 570"/>
                <a:gd name="T93" fmla="*/ 176 h 494"/>
                <a:gd name="T94" fmla="*/ 442 w 570"/>
                <a:gd name="T95" fmla="*/ 173 h 494"/>
                <a:gd name="T96" fmla="*/ 436 w 570"/>
                <a:gd name="T97" fmla="*/ 180 h 494"/>
                <a:gd name="T98" fmla="*/ 423 w 570"/>
                <a:gd name="T99" fmla="*/ 176 h 494"/>
                <a:gd name="T100" fmla="*/ 412 w 570"/>
                <a:gd name="T101" fmla="*/ 139 h 494"/>
                <a:gd name="T102" fmla="*/ 387 w 570"/>
                <a:gd name="T103" fmla="*/ 124 h 494"/>
                <a:gd name="T104" fmla="*/ 378 w 570"/>
                <a:gd name="T105" fmla="*/ 112 h 494"/>
                <a:gd name="T106" fmla="*/ 361 w 570"/>
                <a:gd name="T107" fmla="*/ 97 h 494"/>
                <a:gd name="T108" fmla="*/ 355 w 570"/>
                <a:gd name="T109" fmla="*/ 84 h 494"/>
                <a:gd name="T110" fmla="*/ 350 w 570"/>
                <a:gd name="T111" fmla="*/ 67 h 494"/>
                <a:gd name="T112" fmla="*/ 346 w 570"/>
                <a:gd name="T113" fmla="*/ 39 h 494"/>
                <a:gd name="T114" fmla="*/ 352 w 570"/>
                <a:gd name="T115" fmla="*/ 26 h 494"/>
                <a:gd name="T116" fmla="*/ 342 w 570"/>
                <a:gd name="T117"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494">
                  <a:moveTo>
                    <a:pt x="342" y="17"/>
                  </a:moveTo>
                  <a:lnTo>
                    <a:pt x="329" y="7"/>
                  </a:lnTo>
                  <a:lnTo>
                    <a:pt x="325" y="0"/>
                  </a:lnTo>
                  <a:lnTo>
                    <a:pt x="273" y="5"/>
                  </a:lnTo>
                  <a:lnTo>
                    <a:pt x="147" y="13"/>
                  </a:lnTo>
                  <a:lnTo>
                    <a:pt x="90" y="15"/>
                  </a:lnTo>
                  <a:lnTo>
                    <a:pt x="0" y="15"/>
                  </a:lnTo>
                  <a:lnTo>
                    <a:pt x="0" y="20"/>
                  </a:lnTo>
                  <a:lnTo>
                    <a:pt x="6" y="28"/>
                  </a:lnTo>
                  <a:lnTo>
                    <a:pt x="11" y="41"/>
                  </a:lnTo>
                  <a:lnTo>
                    <a:pt x="17" y="49"/>
                  </a:lnTo>
                  <a:lnTo>
                    <a:pt x="23" y="52"/>
                  </a:lnTo>
                  <a:lnTo>
                    <a:pt x="25" y="60"/>
                  </a:lnTo>
                  <a:lnTo>
                    <a:pt x="30" y="65"/>
                  </a:lnTo>
                  <a:lnTo>
                    <a:pt x="30" y="73"/>
                  </a:lnTo>
                  <a:lnTo>
                    <a:pt x="38" y="79"/>
                  </a:lnTo>
                  <a:lnTo>
                    <a:pt x="56" y="94"/>
                  </a:lnTo>
                  <a:lnTo>
                    <a:pt x="64" y="88"/>
                  </a:lnTo>
                  <a:lnTo>
                    <a:pt x="68" y="90"/>
                  </a:lnTo>
                  <a:lnTo>
                    <a:pt x="73" y="97"/>
                  </a:lnTo>
                  <a:lnTo>
                    <a:pt x="75" y="105"/>
                  </a:lnTo>
                  <a:lnTo>
                    <a:pt x="73" y="107"/>
                  </a:lnTo>
                  <a:lnTo>
                    <a:pt x="66" y="107"/>
                  </a:lnTo>
                  <a:lnTo>
                    <a:pt x="64" y="112"/>
                  </a:lnTo>
                  <a:lnTo>
                    <a:pt x="56" y="124"/>
                  </a:lnTo>
                  <a:lnTo>
                    <a:pt x="58" y="131"/>
                  </a:lnTo>
                  <a:lnTo>
                    <a:pt x="66" y="141"/>
                  </a:lnTo>
                  <a:lnTo>
                    <a:pt x="73" y="144"/>
                  </a:lnTo>
                  <a:lnTo>
                    <a:pt x="73" y="152"/>
                  </a:lnTo>
                  <a:lnTo>
                    <a:pt x="83" y="165"/>
                  </a:lnTo>
                  <a:lnTo>
                    <a:pt x="90" y="167"/>
                  </a:lnTo>
                  <a:lnTo>
                    <a:pt x="98" y="173"/>
                  </a:lnTo>
                  <a:lnTo>
                    <a:pt x="102" y="402"/>
                  </a:lnTo>
                  <a:lnTo>
                    <a:pt x="103" y="456"/>
                  </a:lnTo>
                  <a:lnTo>
                    <a:pt x="188" y="455"/>
                  </a:lnTo>
                  <a:lnTo>
                    <a:pt x="325" y="449"/>
                  </a:lnTo>
                  <a:lnTo>
                    <a:pt x="479" y="438"/>
                  </a:lnTo>
                  <a:lnTo>
                    <a:pt x="487" y="443"/>
                  </a:lnTo>
                  <a:lnTo>
                    <a:pt x="493" y="449"/>
                  </a:lnTo>
                  <a:lnTo>
                    <a:pt x="494" y="456"/>
                  </a:lnTo>
                  <a:lnTo>
                    <a:pt x="494" y="462"/>
                  </a:lnTo>
                  <a:lnTo>
                    <a:pt x="489" y="470"/>
                  </a:lnTo>
                  <a:lnTo>
                    <a:pt x="481" y="473"/>
                  </a:lnTo>
                  <a:lnTo>
                    <a:pt x="476" y="481"/>
                  </a:lnTo>
                  <a:lnTo>
                    <a:pt x="472" y="488"/>
                  </a:lnTo>
                  <a:lnTo>
                    <a:pt x="476" y="494"/>
                  </a:lnTo>
                  <a:lnTo>
                    <a:pt x="526" y="490"/>
                  </a:lnTo>
                  <a:lnTo>
                    <a:pt x="530" y="479"/>
                  </a:lnTo>
                  <a:lnTo>
                    <a:pt x="534" y="471"/>
                  </a:lnTo>
                  <a:lnTo>
                    <a:pt x="528" y="466"/>
                  </a:lnTo>
                  <a:lnTo>
                    <a:pt x="536" y="458"/>
                  </a:lnTo>
                  <a:lnTo>
                    <a:pt x="532" y="451"/>
                  </a:lnTo>
                  <a:lnTo>
                    <a:pt x="540" y="449"/>
                  </a:lnTo>
                  <a:lnTo>
                    <a:pt x="538" y="441"/>
                  </a:lnTo>
                  <a:lnTo>
                    <a:pt x="536" y="434"/>
                  </a:lnTo>
                  <a:lnTo>
                    <a:pt x="540" y="426"/>
                  </a:lnTo>
                  <a:lnTo>
                    <a:pt x="541" y="434"/>
                  </a:lnTo>
                  <a:lnTo>
                    <a:pt x="541" y="440"/>
                  </a:lnTo>
                  <a:lnTo>
                    <a:pt x="547" y="434"/>
                  </a:lnTo>
                  <a:lnTo>
                    <a:pt x="549" y="424"/>
                  </a:lnTo>
                  <a:lnTo>
                    <a:pt x="557" y="423"/>
                  </a:lnTo>
                  <a:lnTo>
                    <a:pt x="564" y="424"/>
                  </a:lnTo>
                  <a:lnTo>
                    <a:pt x="568" y="415"/>
                  </a:lnTo>
                  <a:lnTo>
                    <a:pt x="564" y="408"/>
                  </a:lnTo>
                  <a:lnTo>
                    <a:pt x="570" y="402"/>
                  </a:lnTo>
                  <a:lnTo>
                    <a:pt x="568" y="393"/>
                  </a:lnTo>
                  <a:lnTo>
                    <a:pt x="570" y="385"/>
                  </a:lnTo>
                  <a:lnTo>
                    <a:pt x="568" y="379"/>
                  </a:lnTo>
                  <a:lnTo>
                    <a:pt x="558" y="374"/>
                  </a:lnTo>
                  <a:lnTo>
                    <a:pt x="553" y="377"/>
                  </a:lnTo>
                  <a:lnTo>
                    <a:pt x="541" y="364"/>
                  </a:lnTo>
                  <a:lnTo>
                    <a:pt x="532" y="349"/>
                  </a:lnTo>
                  <a:lnTo>
                    <a:pt x="538" y="342"/>
                  </a:lnTo>
                  <a:lnTo>
                    <a:pt x="540" y="334"/>
                  </a:lnTo>
                  <a:lnTo>
                    <a:pt x="530" y="321"/>
                  </a:lnTo>
                  <a:lnTo>
                    <a:pt x="530" y="306"/>
                  </a:lnTo>
                  <a:lnTo>
                    <a:pt x="523" y="304"/>
                  </a:lnTo>
                  <a:lnTo>
                    <a:pt x="515" y="299"/>
                  </a:lnTo>
                  <a:lnTo>
                    <a:pt x="511" y="293"/>
                  </a:lnTo>
                  <a:lnTo>
                    <a:pt x="500" y="285"/>
                  </a:lnTo>
                  <a:lnTo>
                    <a:pt x="493" y="287"/>
                  </a:lnTo>
                  <a:lnTo>
                    <a:pt x="491" y="280"/>
                  </a:lnTo>
                  <a:lnTo>
                    <a:pt x="487" y="280"/>
                  </a:lnTo>
                  <a:lnTo>
                    <a:pt x="466" y="265"/>
                  </a:lnTo>
                  <a:lnTo>
                    <a:pt x="453" y="252"/>
                  </a:lnTo>
                  <a:lnTo>
                    <a:pt x="453" y="246"/>
                  </a:lnTo>
                  <a:lnTo>
                    <a:pt x="453" y="238"/>
                  </a:lnTo>
                  <a:lnTo>
                    <a:pt x="457" y="231"/>
                  </a:lnTo>
                  <a:lnTo>
                    <a:pt x="461" y="220"/>
                  </a:lnTo>
                  <a:lnTo>
                    <a:pt x="466" y="208"/>
                  </a:lnTo>
                  <a:lnTo>
                    <a:pt x="464" y="197"/>
                  </a:lnTo>
                  <a:lnTo>
                    <a:pt x="470" y="188"/>
                  </a:lnTo>
                  <a:lnTo>
                    <a:pt x="470" y="186"/>
                  </a:lnTo>
                  <a:lnTo>
                    <a:pt x="457" y="176"/>
                  </a:lnTo>
                  <a:lnTo>
                    <a:pt x="449" y="176"/>
                  </a:lnTo>
                  <a:lnTo>
                    <a:pt x="442" y="173"/>
                  </a:lnTo>
                  <a:lnTo>
                    <a:pt x="440" y="174"/>
                  </a:lnTo>
                  <a:lnTo>
                    <a:pt x="436" y="180"/>
                  </a:lnTo>
                  <a:lnTo>
                    <a:pt x="429" y="182"/>
                  </a:lnTo>
                  <a:lnTo>
                    <a:pt x="423" y="176"/>
                  </a:lnTo>
                  <a:lnTo>
                    <a:pt x="416" y="146"/>
                  </a:lnTo>
                  <a:lnTo>
                    <a:pt x="412" y="139"/>
                  </a:lnTo>
                  <a:lnTo>
                    <a:pt x="404" y="133"/>
                  </a:lnTo>
                  <a:lnTo>
                    <a:pt x="387" y="124"/>
                  </a:lnTo>
                  <a:lnTo>
                    <a:pt x="385" y="116"/>
                  </a:lnTo>
                  <a:lnTo>
                    <a:pt x="378" y="112"/>
                  </a:lnTo>
                  <a:lnTo>
                    <a:pt x="370" y="105"/>
                  </a:lnTo>
                  <a:lnTo>
                    <a:pt x="361" y="97"/>
                  </a:lnTo>
                  <a:lnTo>
                    <a:pt x="359" y="92"/>
                  </a:lnTo>
                  <a:lnTo>
                    <a:pt x="355" y="84"/>
                  </a:lnTo>
                  <a:lnTo>
                    <a:pt x="352" y="69"/>
                  </a:lnTo>
                  <a:lnTo>
                    <a:pt x="350" y="67"/>
                  </a:lnTo>
                  <a:lnTo>
                    <a:pt x="346" y="52"/>
                  </a:lnTo>
                  <a:lnTo>
                    <a:pt x="346" y="39"/>
                  </a:lnTo>
                  <a:lnTo>
                    <a:pt x="348" y="32"/>
                  </a:lnTo>
                  <a:lnTo>
                    <a:pt x="352" y="26"/>
                  </a:lnTo>
                  <a:lnTo>
                    <a:pt x="348" y="24"/>
                  </a:lnTo>
                  <a:lnTo>
                    <a:pt x="342" y="1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70"/>
            <p:cNvSpPr>
              <a:spLocks/>
            </p:cNvSpPr>
            <p:nvPr/>
          </p:nvSpPr>
          <p:spPr bwMode="auto">
            <a:xfrm>
              <a:off x="7448760" y="7152213"/>
              <a:ext cx="987205" cy="826746"/>
            </a:xfrm>
            <a:custGeom>
              <a:avLst/>
              <a:gdLst>
                <a:gd name="T0" fmla="*/ 391 w 427"/>
                <a:gd name="T1" fmla="*/ 150 h 394"/>
                <a:gd name="T2" fmla="*/ 399 w 427"/>
                <a:gd name="T3" fmla="*/ 146 h 394"/>
                <a:gd name="T4" fmla="*/ 395 w 427"/>
                <a:gd name="T5" fmla="*/ 120 h 394"/>
                <a:gd name="T6" fmla="*/ 391 w 427"/>
                <a:gd name="T7" fmla="*/ 114 h 394"/>
                <a:gd name="T8" fmla="*/ 401 w 427"/>
                <a:gd name="T9" fmla="*/ 116 h 394"/>
                <a:gd name="T10" fmla="*/ 399 w 427"/>
                <a:gd name="T11" fmla="*/ 103 h 394"/>
                <a:gd name="T12" fmla="*/ 407 w 427"/>
                <a:gd name="T13" fmla="*/ 97 h 394"/>
                <a:gd name="T14" fmla="*/ 407 w 427"/>
                <a:gd name="T15" fmla="*/ 86 h 394"/>
                <a:gd name="T16" fmla="*/ 410 w 427"/>
                <a:gd name="T17" fmla="*/ 80 h 394"/>
                <a:gd name="T18" fmla="*/ 423 w 427"/>
                <a:gd name="T19" fmla="*/ 71 h 394"/>
                <a:gd name="T20" fmla="*/ 427 w 427"/>
                <a:gd name="T21" fmla="*/ 62 h 394"/>
                <a:gd name="T22" fmla="*/ 423 w 427"/>
                <a:gd name="T23" fmla="*/ 52 h 394"/>
                <a:gd name="T24" fmla="*/ 369 w 427"/>
                <a:gd name="T25" fmla="*/ 50 h 394"/>
                <a:gd name="T26" fmla="*/ 378 w 427"/>
                <a:gd name="T27" fmla="*/ 35 h 394"/>
                <a:gd name="T28" fmla="*/ 391 w 427"/>
                <a:gd name="T29" fmla="*/ 24 h 394"/>
                <a:gd name="T30" fmla="*/ 390 w 427"/>
                <a:gd name="T31" fmla="*/ 11 h 394"/>
                <a:gd name="T32" fmla="*/ 376 w 427"/>
                <a:gd name="T33" fmla="*/ 0 h 394"/>
                <a:gd name="T34" fmla="*/ 85 w 427"/>
                <a:gd name="T35" fmla="*/ 17 h 394"/>
                <a:gd name="T36" fmla="*/ 16 w 427"/>
                <a:gd name="T37" fmla="*/ 109 h 394"/>
                <a:gd name="T38" fmla="*/ 21 w 427"/>
                <a:gd name="T39" fmla="*/ 327 h 394"/>
                <a:gd name="T40" fmla="*/ 23 w 427"/>
                <a:gd name="T41" fmla="*/ 332 h 394"/>
                <a:gd name="T42" fmla="*/ 38 w 427"/>
                <a:gd name="T43" fmla="*/ 332 h 394"/>
                <a:gd name="T44" fmla="*/ 61 w 427"/>
                <a:gd name="T45" fmla="*/ 394 h 394"/>
                <a:gd name="T46" fmla="*/ 318 w 427"/>
                <a:gd name="T47" fmla="*/ 383 h 394"/>
                <a:gd name="T48" fmla="*/ 316 w 427"/>
                <a:gd name="T49" fmla="*/ 368 h 394"/>
                <a:gd name="T50" fmla="*/ 324 w 427"/>
                <a:gd name="T51" fmla="*/ 366 h 394"/>
                <a:gd name="T52" fmla="*/ 320 w 427"/>
                <a:gd name="T53" fmla="*/ 353 h 394"/>
                <a:gd name="T54" fmla="*/ 320 w 427"/>
                <a:gd name="T55" fmla="*/ 340 h 394"/>
                <a:gd name="T56" fmla="*/ 313 w 427"/>
                <a:gd name="T57" fmla="*/ 338 h 394"/>
                <a:gd name="T58" fmla="*/ 314 w 427"/>
                <a:gd name="T59" fmla="*/ 329 h 394"/>
                <a:gd name="T60" fmla="*/ 313 w 427"/>
                <a:gd name="T61" fmla="*/ 329 h 394"/>
                <a:gd name="T62" fmla="*/ 314 w 427"/>
                <a:gd name="T63" fmla="*/ 317 h 394"/>
                <a:gd name="T64" fmla="*/ 314 w 427"/>
                <a:gd name="T65" fmla="*/ 306 h 394"/>
                <a:gd name="T66" fmla="*/ 322 w 427"/>
                <a:gd name="T67" fmla="*/ 306 h 394"/>
                <a:gd name="T68" fmla="*/ 314 w 427"/>
                <a:gd name="T69" fmla="*/ 299 h 394"/>
                <a:gd name="T70" fmla="*/ 324 w 427"/>
                <a:gd name="T71" fmla="*/ 295 h 394"/>
                <a:gd name="T72" fmla="*/ 324 w 427"/>
                <a:gd name="T73" fmla="*/ 280 h 394"/>
                <a:gd name="T74" fmla="*/ 337 w 427"/>
                <a:gd name="T75" fmla="*/ 270 h 394"/>
                <a:gd name="T76" fmla="*/ 333 w 427"/>
                <a:gd name="T77" fmla="*/ 255 h 394"/>
                <a:gd name="T78" fmla="*/ 331 w 427"/>
                <a:gd name="T79" fmla="*/ 250 h 394"/>
                <a:gd name="T80" fmla="*/ 339 w 427"/>
                <a:gd name="T81" fmla="*/ 248 h 394"/>
                <a:gd name="T82" fmla="*/ 344 w 427"/>
                <a:gd name="T83" fmla="*/ 233 h 394"/>
                <a:gd name="T84" fmla="*/ 356 w 427"/>
                <a:gd name="T85" fmla="*/ 231 h 394"/>
                <a:gd name="T86" fmla="*/ 360 w 427"/>
                <a:gd name="T87" fmla="*/ 220 h 394"/>
                <a:gd name="T88" fmla="*/ 360 w 427"/>
                <a:gd name="T89" fmla="*/ 206 h 394"/>
                <a:gd name="T90" fmla="*/ 361 w 427"/>
                <a:gd name="T91" fmla="*/ 203 h 394"/>
                <a:gd name="T92" fmla="*/ 361 w 427"/>
                <a:gd name="T93" fmla="*/ 195 h 394"/>
                <a:gd name="T94" fmla="*/ 363 w 427"/>
                <a:gd name="T95" fmla="*/ 193 h 394"/>
                <a:gd name="T96" fmla="*/ 367 w 427"/>
                <a:gd name="T97" fmla="*/ 178 h 394"/>
                <a:gd name="T98" fmla="*/ 378 w 427"/>
                <a:gd name="T99" fmla="*/ 178 h 394"/>
                <a:gd name="T100" fmla="*/ 382 w 427"/>
                <a:gd name="T101" fmla="*/ 165 h 394"/>
                <a:gd name="T102" fmla="*/ 380 w 427"/>
                <a:gd name="T103" fmla="*/ 16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394">
                  <a:moveTo>
                    <a:pt x="388" y="158"/>
                  </a:moveTo>
                  <a:lnTo>
                    <a:pt x="391" y="150"/>
                  </a:lnTo>
                  <a:lnTo>
                    <a:pt x="397" y="148"/>
                  </a:lnTo>
                  <a:lnTo>
                    <a:pt x="399" y="146"/>
                  </a:lnTo>
                  <a:lnTo>
                    <a:pt x="395" y="127"/>
                  </a:lnTo>
                  <a:lnTo>
                    <a:pt x="395" y="120"/>
                  </a:lnTo>
                  <a:lnTo>
                    <a:pt x="390" y="122"/>
                  </a:lnTo>
                  <a:lnTo>
                    <a:pt x="391" y="114"/>
                  </a:lnTo>
                  <a:lnTo>
                    <a:pt x="397" y="112"/>
                  </a:lnTo>
                  <a:lnTo>
                    <a:pt x="401" y="116"/>
                  </a:lnTo>
                  <a:lnTo>
                    <a:pt x="403" y="111"/>
                  </a:lnTo>
                  <a:lnTo>
                    <a:pt x="399" y="103"/>
                  </a:lnTo>
                  <a:lnTo>
                    <a:pt x="403" y="101"/>
                  </a:lnTo>
                  <a:lnTo>
                    <a:pt x="407" y="97"/>
                  </a:lnTo>
                  <a:lnTo>
                    <a:pt x="412" y="92"/>
                  </a:lnTo>
                  <a:lnTo>
                    <a:pt x="407" y="86"/>
                  </a:lnTo>
                  <a:lnTo>
                    <a:pt x="407" y="84"/>
                  </a:lnTo>
                  <a:lnTo>
                    <a:pt x="410" y="80"/>
                  </a:lnTo>
                  <a:lnTo>
                    <a:pt x="416" y="77"/>
                  </a:lnTo>
                  <a:lnTo>
                    <a:pt x="423" y="71"/>
                  </a:lnTo>
                  <a:lnTo>
                    <a:pt x="420" y="65"/>
                  </a:lnTo>
                  <a:lnTo>
                    <a:pt x="427" y="62"/>
                  </a:lnTo>
                  <a:lnTo>
                    <a:pt x="425" y="56"/>
                  </a:lnTo>
                  <a:lnTo>
                    <a:pt x="423" y="52"/>
                  </a:lnTo>
                  <a:lnTo>
                    <a:pt x="373" y="56"/>
                  </a:lnTo>
                  <a:lnTo>
                    <a:pt x="369" y="50"/>
                  </a:lnTo>
                  <a:lnTo>
                    <a:pt x="373" y="43"/>
                  </a:lnTo>
                  <a:lnTo>
                    <a:pt x="378" y="35"/>
                  </a:lnTo>
                  <a:lnTo>
                    <a:pt x="386" y="32"/>
                  </a:lnTo>
                  <a:lnTo>
                    <a:pt x="391" y="24"/>
                  </a:lnTo>
                  <a:lnTo>
                    <a:pt x="391" y="18"/>
                  </a:lnTo>
                  <a:lnTo>
                    <a:pt x="390" y="11"/>
                  </a:lnTo>
                  <a:lnTo>
                    <a:pt x="384" y="5"/>
                  </a:lnTo>
                  <a:lnTo>
                    <a:pt x="376" y="0"/>
                  </a:lnTo>
                  <a:lnTo>
                    <a:pt x="222" y="11"/>
                  </a:lnTo>
                  <a:lnTo>
                    <a:pt x="85" y="17"/>
                  </a:lnTo>
                  <a:lnTo>
                    <a:pt x="0" y="18"/>
                  </a:lnTo>
                  <a:lnTo>
                    <a:pt x="16" y="109"/>
                  </a:lnTo>
                  <a:lnTo>
                    <a:pt x="19" y="139"/>
                  </a:lnTo>
                  <a:lnTo>
                    <a:pt x="21" y="327"/>
                  </a:lnTo>
                  <a:lnTo>
                    <a:pt x="23" y="329"/>
                  </a:lnTo>
                  <a:lnTo>
                    <a:pt x="23" y="332"/>
                  </a:lnTo>
                  <a:lnTo>
                    <a:pt x="31" y="336"/>
                  </a:lnTo>
                  <a:lnTo>
                    <a:pt x="38" y="332"/>
                  </a:lnTo>
                  <a:lnTo>
                    <a:pt x="59" y="336"/>
                  </a:lnTo>
                  <a:lnTo>
                    <a:pt x="61" y="394"/>
                  </a:lnTo>
                  <a:lnTo>
                    <a:pt x="172" y="391"/>
                  </a:lnTo>
                  <a:lnTo>
                    <a:pt x="318" y="383"/>
                  </a:lnTo>
                  <a:lnTo>
                    <a:pt x="318" y="374"/>
                  </a:lnTo>
                  <a:lnTo>
                    <a:pt x="316" y="368"/>
                  </a:lnTo>
                  <a:lnTo>
                    <a:pt x="324" y="368"/>
                  </a:lnTo>
                  <a:lnTo>
                    <a:pt x="324" y="366"/>
                  </a:lnTo>
                  <a:lnTo>
                    <a:pt x="322" y="355"/>
                  </a:lnTo>
                  <a:lnTo>
                    <a:pt x="320" y="353"/>
                  </a:lnTo>
                  <a:lnTo>
                    <a:pt x="318" y="346"/>
                  </a:lnTo>
                  <a:lnTo>
                    <a:pt x="320" y="340"/>
                  </a:lnTo>
                  <a:lnTo>
                    <a:pt x="320" y="340"/>
                  </a:lnTo>
                  <a:lnTo>
                    <a:pt x="313" y="338"/>
                  </a:lnTo>
                  <a:lnTo>
                    <a:pt x="320" y="334"/>
                  </a:lnTo>
                  <a:lnTo>
                    <a:pt x="314" y="329"/>
                  </a:lnTo>
                  <a:lnTo>
                    <a:pt x="309" y="334"/>
                  </a:lnTo>
                  <a:lnTo>
                    <a:pt x="313" y="329"/>
                  </a:lnTo>
                  <a:lnTo>
                    <a:pt x="309" y="321"/>
                  </a:lnTo>
                  <a:lnTo>
                    <a:pt x="314" y="317"/>
                  </a:lnTo>
                  <a:lnTo>
                    <a:pt x="309" y="310"/>
                  </a:lnTo>
                  <a:lnTo>
                    <a:pt x="314" y="306"/>
                  </a:lnTo>
                  <a:lnTo>
                    <a:pt x="316" y="310"/>
                  </a:lnTo>
                  <a:lnTo>
                    <a:pt x="322" y="306"/>
                  </a:lnTo>
                  <a:lnTo>
                    <a:pt x="314" y="302"/>
                  </a:lnTo>
                  <a:lnTo>
                    <a:pt x="314" y="299"/>
                  </a:lnTo>
                  <a:lnTo>
                    <a:pt x="322" y="299"/>
                  </a:lnTo>
                  <a:lnTo>
                    <a:pt x="324" y="295"/>
                  </a:lnTo>
                  <a:lnTo>
                    <a:pt x="322" y="287"/>
                  </a:lnTo>
                  <a:lnTo>
                    <a:pt x="324" y="280"/>
                  </a:lnTo>
                  <a:lnTo>
                    <a:pt x="320" y="276"/>
                  </a:lnTo>
                  <a:lnTo>
                    <a:pt x="337" y="270"/>
                  </a:lnTo>
                  <a:lnTo>
                    <a:pt x="333" y="263"/>
                  </a:lnTo>
                  <a:lnTo>
                    <a:pt x="333" y="255"/>
                  </a:lnTo>
                  <a:lnTo>
                    <a:pt x="335" y="253"/>
                  </a:lnTo>
                  <a:lnTo>
                    <a:pt x="331" y="250"/>
                  </a:lnTo>
                  <a:lnTo>
                    <a:pt x="339" y="252"/>
                  </a:lnTo>
                  <a:lnTo>
                    <a:pt x="339" y="248"/>
                  </a:lnTo>
                  <a:lnTo>
                    <a:pt x="346" y="240"/>
                  </a:lnTo>
                  <a:lnTo>
                    <a:pt x="344" y="233"/>
                  </a:lnTo>
                  <a:lnTo>
                    <a:pt x="352" y="233"/>
                  </a:lnTo>
                  <a:lnTo>
                    <a:pt x="356" y="231"/>
                  </a:lnTo>
                  <a:lnTo>
                    <a:pt x="361" y="225"/>
                  </a:lnTo>
                  <a:lnTo>
                    <a:pt x="360" y="220"/>
                  </a:lnTo>
                  <a:lnTo>
                    <a:pt x="363" y="210"/>
                  </a:lnTo>
                  <a:lnTo>
                    <a:pt x="360" y="206"/>
                  </a:lnTo>
                  <a:lnTo>
                    <a:pt x="360" y="197"/>
                  </a:lnTo>
                  <a:lnTo>
                    <a:pt x="361" y="203"/>
                  </a:lnTo>
                  <a:lnTo>
                    <a:pt x="369" y="201"/>
                  </a:lnTo>
                  <a:lnTo>
                    <a:pt x="361" y="195"/>
                  </a:lnTo>
                  <a:lnTo>
                    <a:pt x="361" y="186"/>
                  </a:lnTo>
                  <a:lnTo>
                    <a:pt x="363" y="193"/>
                  </a:lnTo>
                  <a:lnTo>
                    <a:pt x="369" y="193"/>
                  </a:lnTo>
                  <a:lnTo>
                    <a:pt x="367" y="178"/>
                  </a:lnTo>
                  <a:lnTo>
                    <a:pt x="371" y="182"/>
                  </a:lnTo>
                  <a:lnTo>
                    <a:pt x="378" y="178"/>
                  </a:lnTo>
                  <a:lnTo>
                    <a:pt x="384" y="173"/>
                  </a:lnTo>
                  <a:lnTo>
                    <a:pt x="382" y="165"/>
                  </a:lnTo>
                  <a:lnTo>
                    <a:pt x="380" y="163"/>
                  </a:lnTo>
                  <a:lnTo>
                    <a:pt x="380" y="161"/>
                  </a:lnTo>
                  <a:lnTo>
                    <a:pt x="388" y="158"/>
                  </a:lnTo>
                  <a:close/>
                </a:path>
              </a:pathLst>
            </a:custGeom>
            <a:solidFill>
              <a:schemeClr val="accent4"/>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68" name="Group 367"/>
            <p:cNvGrpSpPr/>
            <p:nvPr/>
          </p:nvGrpSpPr>
          <p:grpSpPr>
            <a:xfrm>
              <a:off x="7589789" y="7955879"/>
              <a:ext cx="1116672" cy="895991"/>
              <a:chOff x="3389116" y="3081761"/>
              <a:chExt cx="464013" cy="372361"/>
            </a:xfrm>
            <a:grpFill/>
          </p:grpSpPr>
          <p:sp>
            <p:nvSpPr>
              <p:cNvPr id="514" name="Freeform 45"/>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46"/>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47"/>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48"/>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71"/>
              <p:cNvSpPr>
                <a:spLocks/>
              </p:cNvSpPr>
              <p:nvPr/>
            </p:nvSpPr>
            <p:spPr bwMode="auto">
              <a:xfrm>
                <a:off x="3389116" y="3081761"/>
                <a:ext cx="464013" cy="372361"/>
              </a:xfrm>
              <a:custGeom>
                <a:avLst/>
                <a:gdLst>
                  <a:gd name="T0" fmla="*/ 411 w 483"/>
                  <a:gd name="T1" fmla="*/ 263 h 427"/>
                  <a:gd name="T2" fmla="*/ 402 w 483"/>
                  <a:gd name="T3" fmla="*/ 216 h 427"/>
                  <a:gd name="T4" fmla="*/ 233 w 483"/>
                  <a:gd name="T5" fmla="*/ 213 h 427"/>
                  <a:gd name="T6" fmla="*/ 236 w 483"/>
                  <a:gd name="T7" fmla="*/ 183 h 427"/>
                  <a:gd name="T8" fmla="*/ 244 w 483"/>
                  <a:gd name="T9" fmla="*/ 154 h 427"/>
                  <a:gd name="T10" fmla="*/ 248 w 483"/>
                  <a:gd name="T11" fmla="*/ 132 h 427"/>
                  <a:gd name="T12" fmla="*/ 265 w 483"/>
                  <a:gd name="T13" fmla="*/ 102 h 427"/>
                  <a:gd name="T14" fmla="*/ 263 w 483"/>
                  <a:gd name="T15" fmla="*/ 90 h 427"/>
                  <a:gd name="T16" fmla="*/ 285 w 483"/>
                  <a:gd name="T17" fmla="*/ 73 h 427"/>
                  <a:gd name="T18" fmla="*/ 267 w 483"/>
                  <a:gd name="T19" fmla="*/ 55 h 427"/>
                  <a:gd name="T20" fmla="*/ 263 w 483"/>
                  <a:gd name="T21" fmla="*/ 43 h 427"/>
                  <a:gd name="T22" fmla="*/ 265 w 483"/>
                  <a:gd name="T23" fmla="*/ 13 h 427"/>
                  <a:gd name="T24" fmla="*/ 257 w 483"/>
                  <a:gd name="T25" fmla="*/ 0 h 427"/>
                  <a:gd name="T26" fmla="*/ 20 w 483"/>
                  <a:gd name="T27" fmla="*/ 137 h 427"/>
                  <a:gd name="T28" fmla="*/ 35 w 483"/>
                  <a:gd name="T29" fmla="*/ 179 h 427"/>
                  <a:gd name="T30" fmla="*/ 52 w 483"/>
                  <a:gd name="T31" fmla="*/ 213 h 427"/>
                  <a:gd name="T32" fmla="*/ 52 w 483"/>
                  <a:gd name="T33" fmla="*/ 246 h 427"/>
                  <a:gd name="T34" fmla="*/ 41 w 483"/>
                  <a:gd name="T35" fmla="*/ 288 h 427"/>
                  <a:gd name="T36" fmla="*/ 33 w 483"/>
                  <a:gd name="T37" fmla="*/ 335 h 427"/>
                  <a:gd name="T38" fmla="*/ 28 w 483"/>
                  <a:gd name="T39" fmla="*/ 354 h 427"/>
                  <a:gd name="T40" fmla="*/ 75 w 483"/>
                  <a:gd name="T41" fmla="*/ 354 h 427"/>
                  <a:gd name="T42" fmla="*/ 84 w 483"/>
                  <a:gd name="T43" fmla="*/ 340 h 427"/>
                  <a:gd name="T44" fmla="*/ 90 w 483"/>
                  <a:gd name="T45" fmla="*/ 357 h 427"/>
                  <a:gd name="T46" fmla="*/ 171 w 483"/>
                  <a:gd name="T47" fmla="*/ 378 h 427"/>
                  <a:gd name="T48" fmla="*/ 184 w 483"/>
                  <a:gd name="T49" fmla="*/ 357 h 427"/>
                  <a:gd name="T50" fmla="*/ 214 w 483"/>
                  <a:gd name="T51" fmla="*/ 354 h 427"/>
                  <a:gd name="T52" fmla="*/ 242 w 483"/>
                  <a:gd name="T53" fmla="*/ 365 h 427"/>
                  <a:gd name="T54" fmla="*/ 272 w 483"/>
                  <a:gd name="T55" fmla="*/ 371 h 427"/>
                  <a:gd name="T56" fmla="*/ 276 w 483"/>
                  <a:gd name="T57" fmla="*/ 387 h 427"/>
                  <a:gd name="T58" fmla="*/ 297 w 483"/>
                  <a:gd name="T59" fmla="*/ 406 h 427"/>
                  <a:gd name="T60" fmla="*/ 332 w 483"/>
                  <a:gd name="T61" fmla="*/ 412 h 427"/>
                  <a:gd name="T62" fmla="*/ 351 w 483"/>
                  <a:gd name="T63" fmla="*/ 391 h 427"/>
                  <a:gd name="T64" fmla="*/ 370 w 483"/>
                  <a:gd name="T65" fmla="*/ 416 h 427"/>
                  <a:gd name="T66" fmla="*/ 389 w 483"/>
                  <a:gd name="T67" fmla="*/ 391 h 427"/>
                  <a:gd name="T68" fmla="*/ 396 w 483"/>
                  <a:gd name="T69" fmla="*/ 374 h 427"/>
                  <a:gd name="T70" fmla="*/ 415 w 483"/>
                  <a:gd name="T71" fmla="*/ 387 h 427"/>
                  <a:gd name="T72" fmla="*/ 443 w 483"/>
                  <a:gd name="T73" fmla="*/ 399 h 427"/>
                  <a:gd name="T74" fmla="*/ 455 w 483"/>
                  <a:gd name="T75" fmla="*/ 414 h 427"/>
                  <a:gd name="T76" fmla="*/ 473 w 483"/>
                  <a:gd name="T77" fmla="*/ 418 h 427"/>
                  <a:gd name="T78" fmla="*/ 483 w 483"/>
                  <a:gd name="T79" fmla="*/ 395 h 427"/>
                  <a:gd name="T80" fmla="*/ 447 w 483"/>
                  <a:gd name="T81" fmla="*/ 378 h 427"/>
                  <a:gd name="T82" fmla="*/ 417 w 483"/>
                  <a:gd name="T83" fmla="*/ 357 h 427"/>
                  <a:gd name="T84" fmla="*/ 430 w 483"/>
                  <a:gd name="T85" fmla="*/ 348 h 427"/>
                  <a:gd name="T86" fmla="*/ 445 w 483"/>
                  <a:gd name="T87" fmla="*/ 331 h 427"/>
                  <a:gd name="T88" fmla="*/ 426 w 483"/>
                  <a:gd name="T89" fmla="*/ 312 h 427"/>
                  <a:gd name="T90" fmla="*/ 406 w 483"/>
                  <a:gd name="T91" fmla="*/ 322 h 427"/>
                  <a:gd name="T92" fmla="*/ 417 w 483"/>
                  <a:gd name="T93" fmla="*/ 299 h 427"/>
                  <a:gd name="T94" fmla="*/ 391 w 483"/>
                  <a:gd name="T95" fmla="*/ 307 h 427"/>
                  <a:gd name="T96" fmla="*/ 346 w 483"/>
                  <a:gd name="T97" fmla="*/ 299 h 427"/>
                  <a:gd name="T98" fmla="*/ 383 w 483"/>
                  <a:gd name="T99" fmla="*/ 282 h 427"/>
                  <a:gd name="T100" fmla="*/ 411 w 483"/>
                  <a:gd name="T101" fmla="*/ 295 h 427"/>
                  <a:gd name="T102" fmla="*/ 424 w 483"/>
                  <a:gd name="T103" fmla="*/ 29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3" h="427">
                    <a:moveTo>
                      <a:pt x="421" y="288"/>
                    </a:moveTo>
                    <a:lnTo>
                      <a:pt x="417" y="282"/>
                    </a:lnTo>
                    <a:lnTo>
                      <a:pt x="417" y="278"/>
                    </a:lnTo>
                    <a:lnTo>
                      <a:pt x="413" y="271"/>
                    </a:lnTo>
                    <a:lnTo>
                      <a:pt x="411" y="263"/>
                    </a:lnTo>
                    <a:lnTo>
                      <a:pt x="402" y="256"/>
                    </a:lnTo>
                    <a:lnTo>
                      <a:pt x="398" y="248"/>
                    </a:lnTo>
                    <a:lnTo>
                      <a:pt x="394" y="241"/>
                    </a:lnTo>
                    <a:lnTo>
                      <a:pt x="398" y="230"/>
                    </a:lnTo>
                    <a:lnTo>
                      <a:pt x="402" y="216"/>
                    </a:lnTo>
                    <a:lnTo>
                      <a:pt x="404" y="209"/>
                    </a:lnTo>
                    <a:lnTo>
                      <a:pt x="402" y="207"/>
                    </a:lnTo>
                    <a:lnTo>
                      <a:pt x="317" y="214"/>
                    </a:lnTo>
                    <a:lnTo>
                      <a:pt x="227" y="218"/>
                    </a:lnTo>
                    <a:lnTo>
                      <a:pt x="233" y="213"/>
                    </a:lnTo>
                    <a:lnTo>
                      <a:pt x="229" y="205"/>
                    </a:lnTo>
                    <a:lnTo>
                      <a:pt x="229" y="198"/>
                    </a:lnTo>
                    <a:lnTo>
                      <a:pt x="225" y="190"/>
                    </a:lnTo>
                    <a:lnTo>
                      <a:pt x="235" y="188"/>
                    </a:lnTo>
                    <a:lnTo>
                      <a:pt x="236" y="183"/>
                    </a:lnTo>
                    <a:lnTo>
                      <a:pt x="231" y="177"/>
                    </a:lnTo>
                    <a:lnTo>
                      <a:pt x="238" y="177"/>
                    </a:lnTo>
                    <a:lnTo>
                      <a:pt x="236" y="162"/>
                    </a:lnTo>
                    <a:lnTo>
                      <a:pt x="242" y="156"/>
                    </a:lnTo>
                    <a:lnTo>
                      <a:pt x="244" y="154"/>
                    </a:lnTo>
                    <a:lnTo>
                      <a:pt x="236" y="154"/>
                    </a:lnTo>
                    <a:lnTo>
                      <a:pt x="244" y="149"/>
                    </a:lnTo>
                    <a:lnTo>
                      <a:pt x="246" y="143"/>
                    </a:lnTo>
                    <a:lnTo>
                      <a:pt x="252" y="136"/>
                    </a:lnTo>
                    <a:lnTo>
                      <a:pt x="248" y="132"/>
                    </a:lnTo>
                    <a:lnTo>
                      <a:pt x="250" y="126"/>
                    </a:lnTo>
                    <a:lnTo>
                      <a:pt x="255" y="122"/>
                    </a:lnTo>
                    <a:lnTo>
                      <a:pt x="272" y="105"/>
                    </a:lnTo>
                    <a:lnTo>
                      <a:pt x="272" y="104"/>
                    </a:lnTo>
                    <a:lnTo>
                      <a:pt x="265" y="102"/>
                    </a:lnTo>
                    <a:lnTo>
                      <a:pt x="272" y="102"/>
                    </a:lnTo>
                    <a:lnTo>
                      <a:pt x="272" y="98"/>
                    </a:lnTo>
                    <a:lnTo>
                      <a:pt x="278" y="90"/>
                    </a:lnTo>
                    <a:lnTo>
                      <a:pt x="270" y="92"/>
                    </a:lnTo>
                    <a:lnTo>
                      <a:pt x="263" y="90"/>
                    </a:lnTo>
                    <a:lnTo>
                      <a:pt x="267" y="85"/>
                    </a:lnTo>
                    <a:lnTo>
                      <a:pt x="274" y="81"/>
                    </a:lnTo>
                    <a:lnTo>
                      <a:pt x="280" y="75"/>
                    </a:lnTo>
                    <a:lnTo>
                      <a:pt x="285" y="75"/>
                    </a:lnTo>
                    <a:lnTo>
                      <a:pt x="285" y="73"/>
                    </a:lnTo>
                    <a:lnTo>
                      <a:pt x="285" y="72"/>
                    </a:lnTo>
                    <a:lnTo>
                      <a:pt x="278" y="70"/>
                    </a:lnTo>
                    <a:lnTo>
                      <a:pt x="276" y="64"/>
                    </a:lnTo>
                    <a:lnTo>
                      <a:pt x="270" y="60"/>
                    </a:lnTo>
                    <a:lnTo>
                      <a:pt x="267" y="55"/>
                    </a:lnTo>
                    <a:lnTo>
                      <a:pt x="267" y="53"/>
                    </a:lnTo>
                    <a:lnTo>
                      <a:pt x="274" y="55"/>
                    </a:lnTo>
                    <a:lnTo>
                      <a:pt x="268" y="47"/>
                    </a:lnTo>
                    <a:lnTo>
                      <a:pt x="274" y="42"/>
                    </a:lnTo>
                    <a:lnTo>
                      <a:pt x="263" y="43"/>
                    </a:lnTo>
                    <a:lnTo>
                      <a:pt x="261" y="40"/>
                    </a:lnTo>
                    <a:lnTo>
                      <a:pt x="268" y="30"/>
                    </a:lnTo>
                    <a:lnTo>
                      <a:pt x="261" y="26"/>
                    </a:lnTo>
                    <a:lnTo>
                      <a:pt x="259" y="19"/>
                    </a:lnTo>
                    <a:lnTo>
                      <a:pt x="265" y="13"/>
                    </a:lnTo>
                    <a:lnTo>
                      <a:pt x="265" y="6"/>
                    </a:lnTo>
                    <a:lnTo>
                      <a:pt x="259" y="6"/>
                    </a:lnTo>
                    <a:lnTo>
                      <a:pt x="253" y="10"/>
                    </a:lnTo>
                    <a:lnTo>
                      <a:pt x="253" y="4"/>
                    </a:lnTo>
                    <a:lnTo>
                      <a:pt x="257" y="0"/>
                    </a:lnTo>
                    <a:lnTo>
                      <a:pt x="111" y="8"/>
                    </a:lnTo>
                    <a:lnTo>
                      <a:pt x="0" y="11"/>
                    </a:lnTo>
                    <a:lnTo>
                      <a:pt x="3" y="120"/>
                    </a:lnTo>
                    <a:lnTo>
                      <a:pt x="17" y="132"/>
                    </a:lnTo>
                    <a:lnTo>
                      <a:pt x="20" y="137"/>
                    </a:lnTo>
                    <a:lnTo>
                      <a:pt x="26" y="152"/>
                    </a:lnTo>
                    <a:lnTo>
                      <a:pt x="24" y="162"/>
                    </a:lnTo>
                    <a:lnTo>
                      <a:pt x="30" y="169"/>
                    </a:lnTo>
                    <a:lnTo>
                      <a:pt x="33" y="177"/>
                    </a:lnTo>
                    <a:lnTo>
                      <a:pt x="35" y="179"/>
                    </a:lnTo>
                    <a:lnTo>
                      <a:pt x="39" y="184"/>
                    </a:lnTo>
                    <a:lnTo>
                      <a:pt x="39" y="192"/>
                    </a:lnTo>
                    <a:lnTo>
                      <a:pt x="50" y="205"/>
                    </a:lnTo>
                    <a:lnTo>
                      <a:pt x="52" y="207"/>
                    </a:lnTo>
                    <a:lnTo>
                      <a:pt x="52" y="213"/>
                    </a:lnTo>
                    <a:lnTo>
                      <a:pt x="54" y="220"/>
                    </a:lnTo>
                    <a:lnTo>
                      <a:pt x="50" y="226"/>
                    </a:lnTo>
                    <a:lnTo>
                      <a:pt x="54" y="231"/>
                    </a:lnTo>
                    <a:lnTo>
                      <a:pt x="50" y="239"/>
                    </a:lnTo>
                    <a:lnTo>
                      <a:pt x="52" y="246"/>
                    </a:lnTo>
                    <a:lnTo>
                      <a:pt x="49" y="252"/>
                    </a:lnTo>
                    <a:lnTo>
                      <a:pt x="47" y="260"/>
                    </a:lnTo>
                    <a:lnTo>
                      <a:pt x="41" y="267"/>
                    </a:lnTo>
                    <a:lnTo>
                      <a:pt x="39" y="275"/>
                    </a:lnTo>
                    <a:lnTo>
                      <a:pt x="41" y="288"/>
                    </a:lnTo>
                    <a:lnTo>
                      <a:pt x="35" y="295"/>
                    </a:lnTo>
                    <a:lnTo>
                      <a:pt x="39" y="303"/>
                    </a:lnTo>
                    <a:lnTo>
                      <a:pt x="43" y="320"/>
                    </a:lnTo>
                    <a:lnTo>
                      <a:pt x="41" y="327"/>
                    </a:lnTo>
                    <a:lnTo>
                      <a:pt x="33" y="335"/>
                    </a:lnTo>
                    <a:lnTo>
                      <a:pt x="33" y="335"/>
                    </a:lnTo>
                    <a:lnTo>
                      <a:pt x="33" y="335"/>
                    </a:lnTo>
                    <a:lnTo>
                      <a:pt x="35" y="342"/>
                    </a:lnTo>
                    <a:lnTo>
                      <a:pt x="33" y="350"/>
                    </a:lnTo>
                    <a:lnTo>
                      <a:pt x="28" y="354"/>
                    </a:lnTo>
                    <a:lnTo>
                      <a:pt x="26" y="361"/>
                    </a:lnTo>
                    <a:lnTo>
                      <a:pt x="33" y="367"/>
                    </a:lnTo>
                    <a:lnTo>
                      <a:pt x="39" y="361"/>
                    </a:lnTo>
                    <a:lnTo>
                      <a:pt x="73" y="357"/>
                    </a:lnTo>
                    <a:lnTo>
                      <a:pt x="75" y="354"/>
                    </a:lnTo>
                    <a:lnTo>
                      <a:pt x="67" y="350"/>
                    </a:lnTo>
                    <a:lnTo>
                      <a:pt x="75" y="344"/>
                    </a:lnTo>
                    <a:lnTo>
                      <a:pt x="77" y="327"/>
                    </a:lnTo>
                    <a:lnTo>
                      <a:pt x="82" y="333"/>
                    </a:lnTo>
                    <a:lnTo>
                      <a:pt x="84" y="340"/>
                    </a:lnTo>
                    <a:lnTo>
                      <a:pt x="84" y="346"/>
                    </a:lnTo>
                    <a:lnTo>
                      <a:pt x="79" y="350"/>
                    </a:lnTo>
                    <a:lnTo>
                      <a:pt x="77" y="354"/>
                    </a:lnTo>
                    <a:lnTo>
                      <a:pt x="82" y="355"/>
                    </a:lnTo>
                    <a:lnTo>
                      <a:pt x="90" y="357"/>
                    </a:lnTo>
                    <a:lnTo>
                      <a:pt x="103" y="359"/>
                    </a:lnTo>
                    <a:lnTo>
                      <a:pt x="118" y="365"/>
                    </a:lnTo>
                    <a:lnTo>
                      <a:pt x="126" y="369"/>
                    </a:lnTo>
                    <a:lnTo>
                      <a:pt x="137" y="374"/>
                    </a:lnTo>
                    <a:lnTo>
                      <a:pt x="171" y="378"/>
                    </a:lnTo>
                    <a:lnTo>
                      <a:pt x="178" y="378"/>
                    </a:lnTo>
                    <a:lnTo>
                      <a:pt x="188" y="372"/>
                    </a:lnTo>
                    <a:lnTo>
                      <a:pt x="195" y="372"/>
                    </a:lnTo>
                    <a:lnTo>
                      <a:pt x="189" y="363"/>
                    </a:lnTo>
                    <a:lnTo>
                      <a:pt x="184" y="357"/>
                    </a:lnTo>
                    <a:lnTo>
                      <a:pt x="191" y="355"/>
                    </a:lnTo>
                    <a:lnTo>
                      <a:pt x="193" y="354"/>
                    </a:lnTo>
                    <a:lnTo>
                      <a:pt x="201" y="350"/>
                    </a:lnTo>
                    <a:lnTo>
                      <a:pt x="214" y="346"/>
                    </a:lnTo>
                    <a:lnTo>
                      <a:pt x="214" y="354"/>
                    </a:lnTo>
                    <a:lnTo>
                      <a:pt x="214" y="357"/>
                    </a:lnTo>
                    <a:lnTo>
                      <a:pt x="220" y="355"/>
                    </a:lnTo>
                    <a:lnTo>
                      <a:pt x="235" y="354"/>
                    </a:lnTo>
                    <a:lnTo>
                      <a:pt x="236" y="361"/>
                    </a:lnTo>
                    <a:lnTo>
                      <a:pt x="242" y="365"/>
                    </a:lnTo>
                    <a:lnTo>
                      <a:pt x="246" y="374"/>
                    </a:lnTo>
                    <a:lnTo>
                      <a:pt x="253" y="374"/>
                    </a:lnTo>
                    <a:lnTo>
                      <a:pt x="267" y="378"/>
                    </a:lnTo>
                    <a:lnTo>
                      <a:pt x="270" y="372"/>
                    </a:lnTo>
                    <a:lnTo>
                      <a:pt x="272" y="371"/>
                    </a:lnTo>
                    <a:lnTo>
                      <a:pt x="272" y="367"/>
                    </a:lnTo>
                    <a:lnTo>
                      <a:pt x="274" y="372"/>
                    </a:lnTo>
                    <a:lnTo>
                      <a:pt x="272" y="374"/>
                    </a:lnTo>
                    <a:lnTo>
                      <a:pt x="272" y="380"/>
                    </a:lnTo>
                    <a:lnTo>
                      <a:pt x="276" y="387"/>
                    </a:lnTo>
                    <a:lnTo>
                      <a:pt x="283" y="391"/>
                    </a:lnTo>
                    <a:lnTo>
                      <a:pt x="287" y="399"/>
                    </a:lnTo>
                    <a:lnTo>
                      <a:pt x="285" y="406"/>
                    </a:lnTo>
                    <a:lnTo>
                      <a:pt x="289" y="410"/>
                    </a:lnTo>
                    <a:lnTo>
                      <a:pt x="297" y="406"/>
                    </a:lnTo>
                    <a:lnTo>
                      <a:pt x="310" y="416"/>
                    </a:lnTo>
                    <a:lnTo>
                      <a:pt x="317" y="412"/>
                    </a:lnTo>
                    <a:lnTo>
                      <a:pt x="319" y="412"/>
                    </a:lnTo>
                    <a:lnTo>
                      <a:pt x="327" y="416"/>
                    </a:lnTo>
                    <a:lnTo>
                      <a:pt x="332" y="412"/>
                    </a:lnTo>
                    <a:lnTo>
                      <a:pt x="332" y="402"/>
                    </a:lnTo>
                    <a:lnTo>
                      <a:pt x="334" y="395"/>
                    </a:lnTo>
                    <a:lnTo>
                      <a:pt x="342" y="395"/>
                    </a:lnTo>
                    <a:lnTo>
                      <a:pt x="347" y="393"/>
                    </a:lnTo>
                    <a:lnTo>
                      <a:pt x="351" y="391"/>
                    </a:lnTo>
                    <a:lnTo>
                      <a:pt x="355" y="399"/>
                    </a:lnTo>
                    <a:lnTo>
                      <a:pt x="361" y="395"/>
                    </a:lnTo>
                    <a:lnTo>
                      <a:pt x="368" y="399"/>
                    </a:lnTo>
                    <a:lnTo>
                      <a:pt x="368" y="408"/>
                    </a:lnTo>
                    <a:lnTo>
                      <a:pt x="370" y="416"/>
                    </a:lnTo>
                    <a:lnTo>
                      <a:pt x="377" y="412"/>
                    </a:lnTo>
                    <a:lnTo>
                      <a:pt x="383" y="406"/>
                    </a:lnTo>
                    <a:lnTo>
                      <a:pt x="387" y="401"/>
                    </a:lnTo>
                    <a:lnTo>
                      <a:pt x="381" y="393"/>
                    </a:lnTo>
                    <a:lnTo>
                      <a:pt x="389" y="391"/>
                    </a:lnTo>
                    <a:lnTo>
                      <a:pt x="387" y="378"/>
                    </a:lnTo>
                    <a:lnTo>
                      <a:pt x="372" y="371"/>
                    </a:lnTo>
                    <a:lnTo>
                      <a:pt x="372" y="365"/>
                    </a:lnTo>
                    <a:lnTo>
                      <a:pt x="372" y="363"/>
                    </a:lnTo>
                    <a:lnTo>
                      <a:pt x="396" y="374"/>
                    </a:lnTo>
                    <a:lnTo>
                      <a:pt x="404" y="374"/>
                    </a:lnTo>
                    <a:lnTo>
                      <a:pt x="409" y="378"/>
                    </a:lnTo>
                    <a:lnTo>
                      <a:pt x="413" y="380"/>
                    </a:lnTo>
                    <a:lnTo>
                      <a:pt x="409" y="387"/>
                    </a:lnTo>
                    <a:lnTo>
                      <a:pt x="415" y="387"/>
                    </a:lnTo>
                    <a:lnTo>
                      <a:pt x="423" y="386"/>
                    </a:lnTo>
                    <a:lnTo>
                      <a:pt x="426" y="393"/>
                    </a:lnTo>
                    <a:lnTo>
                      <a:pt x="436" y="395"/>
                    </a:lnTo>
                    <a:lnTo>
                      <a:pt x="441" y="393"/>
                    </a:lnTo>
                    <a:lnTo>
                      <a:pt x="443" y="399"/>
                    </a:lnTo>
                    <a:lnTo>
                      <a:pt x="449" y="406"/>
                    </a:lnTo>
                    <a:lnTo>
                      <a:pt x="455" y="408"/>
                    </a:lnTo>
                    <a:lnTo>
                      <a:pt x="456" y="399"/>
                    </a:lnTo>
                    <a:lnTo>
                      <a:pt x="458" y="406"/>
                    </a:lnTo>
                    <a:lnTo>
                      <a:pt x="455" y="414"/>
                    </a:lnTo>
                    <a:lnTo>
                      <a:pt x="449" y="427"/>
                    </a:lnTo>
                    <a:lnTo>
                      <a:pt x="456" y="421"/>
                    </a:lnTo>
                    <a:lnTo>
                      <a:pt x="458" y="414"/>
                    </a:lnTo>
                    <a:lnTo>
                      <a:pt x="464" y="406"/>
                    </a:lnTo>
                    <a:lnTo>
                      <a:pt x="473" y="418"/>
                    </a:lnTo>
                    <a:lnTo>
                      <a:pt x="473" y="412"/>
                    </a:lnTo>
                    <a:lnTo>
                      <a:pt x="477" y="404"/>
                    </a:lnTo>
                    <a:lnTo>
                      <a:pt x="477" y="401"/>
                    </a:lnTo>
                    <a:lnTo>
                      <a:pt x="483" y="399"/>
                    </a:lnTo>
                    <a:lnTo>
                      <a:pt x="483" y="395"/>
                    </a:lnTo>
                    <a:lnTo>
                      <a:pt x="475" y="393"/>
                    </a:lnTo>
                    <a:lnTo>
                      <a:pt x="473" y="387"/>
                    </a:lnTo>
                    <a:lnTo>
                      <a:pt x="468" y="384"/>
                    </a:lnTo>
                    <a:lnTo>
                      <a:pt x="453" y="382"/>
                    </a:lnTo>
                    <a:lnTo>
                      <a:pt x="447" y="378"/>
                    </a:lnTo>
                    <a:lnTo>
                      <a:pt x="438" y="378"/>
                    </a:lnTo>
                    <a:lnTo>
                      <a:pt x="434" y="371"/>
                    </a:lnTo>
                    <a:lnTo>
                      <a:pt x="426" y="367"/>
                    </a:lnTo>
                    <a:lnTo>
                      <a:pt x="419" y="365"/>
                    </a:lnTo>
                    <a:lnTo>
                      <a:pt x="417" y="357"/>
                    </a:lnTo>
                    <a:lnTo>
                      <a:pt x="423" y="355"/>
                    </a:lnTo>
                    <a:lnTo>
                      <a:pt x="421" y="352"/>
                    </a:lnTo>
                    <a:lnTo>
                      <a:pt x="428" y="350"/>
                    </a:lnTo>
                    <a:lnTo>
                      <a:pt x="436" y="354"/>
                    </a:lnTo>
                    <a:lnTo>
                      <a:pt x="430" y="348"/>
                    </a:lnTo>
                    <a:lnTo>
                      <a:pt x="426" y="340"/>
                    </a:lnTo>
                    <a:lnTo>
                      <a:pt x="434" y="335"/>
                    </a:lnTo>
                    <a:lnTo>
                      <a:pt x="441" y="335"/>
                    </a:lnTo>
                    <a:lnTo>
                      <a:pt x="443" y="337"/>
                    </a:lnTo>
                    <a:lnTo>
                      <a:pt x="445" y="331"/>
                    </a:lnTo>
                    <a:lnTo>
                      <a:pt x="445" y="324"/>
                    </a:lnTo>
                    <a:lnTo>
                      <a:pt x="440" y="320"/>
                    </a:lnTo>
                    <a:lnTo>
                      <a:pt x="438" y="312"/>
                    </a:lnTo>
                    <a:lnTo>
                      <a:pt x="436" y="307"/>
                    </a:lnTo>
                    <a:lnTo>
                      <a:pt x="426" y="312"/>
                    </a:lnTo>
                    <a:lnTo>
                      <a:pt x="424" y="320"/>
                    </a:lnTo>
                    <a:lnTo>
                      <a:pt x="423" y="327"/>
                    </a:lnTo>
                    <a:lnTo>
                      <a:pt x="415" y="327"/>
                    </a:lnTo>
                    <a:lnTo>
                      <a:pt x="413" y="320"/>
                    </a:lnTo>
                    <a:lnTo>
                      <a:pt x="406" y="322"/>
                    </a:lnTo>
                    <a:lnTo>
                      <a:pt x="400" y="318"/>
                    </a:lnTo>
                    <a:lnTo>
                      <a:pt x="400" y="316"/>
                    </a:lnTo>
                    <a:lnTo>
                      <a:pt x="415" y="307"/>
                    </a:lnTo>
                    <a:lnTo>
                      <a:pt x="417" y="299"/>
                    </a:lnTo>
                    <a:lnTo>
                      <a:pt x="417" y="299"/>
                    </a:lnTo>
                    <a:lnTo>
                      <a:pt x="409" y="303"/>
                    </a:lnTo>
                    <a:lnTo>
                      <a:pt x="409" y="297"/>
                    </a:lnTo>
                    <a:lnTo>
                      <a:pt x="404" y="303"/>
                    </a:lnTo>
                    <a:lnTo>
                      <a:pt x="398" y="299"/>
                    </a:lnTo>
                    <a:lnTo>
                      <a:pt x="391" y="307"/>
                    </a:lnTo>
                    <a:lnTo>
                      <a:pt x="385" y="308"/>
                    </a:lnTo>
                    <a:lnTo>
                      <a:pt x="364" y="310"/>
                    </a:lnTo>
                    <a:lnTo>
                      <a:pt x="355" y="310"/>
                    </a:lnTo>
                    <a:lnTo>
                      <a:pt x="346" y="307"/>
                    </a:lnTo>
                    <a:lnTo>
                      <a:pt x="346" y="299"/>
                    </a:lnTo>
                    <a:lnTo>
                      <a:pt x="351" y="293"/>
                    </a:lnTo>
                    <a:lnTo>
                      <a:pt x="361" y="278"/>
                    </a:lnTo>
                    <a:lnTo>
                      <a:pt x="366" y="277"/>
                    </a:lnTo>
                    <a:lnTo>
                      <a:pt x="376" y="278"/>
                    </a:lnTo>
                    <a:lnTo>
                      <a:pt x="383" y="282"/>
                    </a:lnTo>
                    <a:lnTo>
                      <a:pt x="391" y="288"/>
                    </a:lnTo>
                    <a:lnTo>
                      <a:pt x="396" y="288"/>
                    </a:lnTo>
                    <a:lnTo>
                      <a:pt x="402" y="292"/>
                    </a:lnTo>
                    <a:lnTo>
                      <a:pt x="404" y="290"/>
                    </a:lnTo>
                    <a:lnTo>
                      <a:pt x="411" y="295"/>
                    </a:lnTo>
                    <a:lnTo>
                      <a:pt x="417" y="295"/>
                    </a:lnTo>
                    <a:lnTo>
                      <a:pt x="421" y="295"/>
                    </a:lnTo>
                    <a:lnTo>
                      <a:pt x="421" y="297"/>
                    </a:lnTo>
                    <a:lnTo>
                      <a:pt x="428" y="293"/>
                    </a:lnTo>
                    <a:lnTo>
                      <a:pt x="424" y="292"/>
                    </a:lnTo>
                    <a:lnTo>
                      <a:pt x="421" y="28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9" name="Freeform 72"/>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73"/>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74"/>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75"/>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76"/>
            <p:cNvSpPr>
              <a:spLocks/>
            </p:cNvSpPr>
            <p:nvPr/>
          </p:nvSpPr>
          <p:spPr bwMode="auto">
            <a:xfrm>
              <a:off x="8292623" y="4495713"/>
              <a:ext cx="113286" cy="88131"/>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78"/>
            <p:cNvSpPr>
              <a:spLocks/>
            </p:cNvSpPr>
            <p:nvPr/>
          </p:nvSpPr>
          <p:spPr bwMode="auto">
            <a:xfrm>
              <a:off x="8405909" y="4642597"/>
              <a:ext cx="143342" cy="115408"/>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74"/>
            <p:cNvSpPr>
              <a:spLocks/>
            </p:cNvSpPr>
            <p:nvPr/>
          </p:nvSpPr>
          <p:spPr bwMode="auto">
            <a:xfrm>
              <a:off x="7693826" y="4791579"/>
              <a:ext cx="984892" cy="1003006"/>
            </a:xfrm>
            <a:custGeom>
              <a:avLst/>
              <a:gdLst>
                <a:gd name="T0" fmla="*/ 41 w 426"/>
                <a:gd name="T1" fmla="*/ 40 h 478"/>
                <a:gd name="T2" fmla="*/ 37 w 426"/>
                <a:gd name="T3" fmla="*/ 109 h 478"/>
                <a:gd name="T4" fmla="*/ 9 w 426"/>
                <a:gd name="T5" fmla="*/ 132 h 478"/>
                <a:gd name="T6" fmla="*/ 0 w 426"/>
                <a:gd name="T7" fmla="*/ 153 h 478"/>
                <a:gd name="T8" fmla="*/ 19 w 426"/>
                <a:gd name="T9" fmla="*/ 173 h 478"/>
                <a:gd name="T10" fmla="*/ 9 w 426"/>
                <a:gd name="T11" fmla="*/ 213 h 478"/>
                <a:gd name="T12" fmla="*/ 9 w 426"/>
                <a:gd name="T13" fmla="*/ 247 h 478"/>
                <a:gd name="T14" fmla="*/ 35 w 426"/>
                <a:gd name="T15" fmla="*/ 264 h 478"/>
                <a:gd name="T16" fmla="*/ 58 w 426"/>
                <a:gd name="T17" fmla="*/ 277 h 478"/>
                <a:gd name="T18" fmla="*/ 86 w 426"/>
                <a:gd name="T19" fmla="*/ 301 h 478"/>
                <a:gd name="T20" fmla="*/ 114 w 426"/>
                <a:gd name="T21" fmla="*/ 320 h 478"/>
                <a:gd name="T22" fmla="*/ 133 w 426"/>
                <a:gd name="T23" fmla="*/ 339 h 478"/>
                <a:gd name="T24" fmla="*/ 137 w 426"/>
                <a:gd name="T25" fmla="*/ 367 h 478"/>
                <a:gd name="T26" fmla="*/ 141 w 426"/>
                <a:gd name="T27" fmla="*/ 382 h 478"/>
                <a:gd name="T28" fmla="*/ 152 w 426"/>
                <a:gd name="T29" fmla="*/ 399 h 478"/>
                <a:gd name="T30" fmla="*/ 150 w 426"/>
                <a:gd name="T31" fmla="*/ 435 h 478"/>
                <a:gd name="T32" fmla="*/ 160 w 426"/>
                <a:gd name="T33" fmla="*/ 457 h 478"/>
                <a:gd name="T34" fmla="*/ 191 w 426"/>
                <a:gd name="T35" fmla="*/ 478 h 478"/>
                <a:gd name="T36" fmla="*/ 415 w 426"/>
                <a:gd name="T37" fmla="*/ 463 h 478"/>
                <a:gd name="T38" fmla="*/ 415 w 426"/>
                <a:gd name="T39" fmla="*/ 435 h 478"/>
                <a:gd name="T40" fmla="*/ 408 w 426"/>
                <a:gd name="T41" fmla="*/ 414 h 478"/>
                <a:gd name="T42" fmla="*/ 400 w 426"/>
                <a:gd name="T43" fmla="*/ 384 h 478"/>
                <a:gd name="T44" fmla="*/ 404 w 426"/>
                <a:gd name="T45" fmla="*/ 350 h 478"/>
                <a:gd name="T46" fmla="*/ 410 w 426"/>
                <a:gd name="T47" fmla="*/ 329 h 478"/>
                <a:gd name="T48" fmla="*/ 410 w 426"/>
                <a:gd name="T49" fmla="*/ 294 h 478"/>
                <a:gd name="T50" fmla="*/ 421 w 426"/>
                <a:gd name="T51" fmla="*/ 277 h 478"/>
                <a:gd name="T52" fmla="*/ 419 w 426"/>
                <a:gd name="T53" fmla="*/ 243 h 478"/>
                <a:gd name="T54" fmla="*/ 425 w 426"/>
                <a:gd name="T55" fmla="*/ 209 h 478"/>
                <a:gd name="T56" fmla="*/ 404 w 426"/>
                <a:gd name="T57" fmla="*/ 211 h 478"/>
                <a:gd name="T58" fmla="*/ 395 w 426"/>
                <a:gd name="T59" fmla="*/ 232 h 478"/>
                <a:gd name="T60" fmla="*/ 378 w 426"/>
                <a:gd name="T61" fmla="*/ 243 h 478"/>
                <a:gd name="T62" fmla="*/ 383 w 426"/>
                <a:gd name="T63" fmla="*/ 213 h 478"/>
                <a:gd name="T64" fmla="*/ 395 w 426"/>
                <a:gd name="T65" fmla="*/ 196 h 478"/>
                <a:gd name="T66" fmla="*/ 404 w 426"/>
                <a:gd name="T67" fmla="*/ 181 h 478"/>
                <a:gd name="T68" fmla="*/ 393 w 426"/>
                <a:gd name="T69" fmla="*/ 173 h 478"/>
                <a:gd name="T70" fmla="*/ 389 w 426"/>
                <a:gd name="T71" fmla="*/ 153 h 478"/>
                <a:gd name="T72" fmla="*/ 383 w 426"/>
                <a:gd name="T73" fmla="*/ 143 h 478"/>
                <a:gd name="T74" fmla="*/ 383 w 426"/>
                <a:gd name="T75" fmla="*/ 121 h 478"/>
                <a:gd name="T76" fmla="*/ 359 w 426"/>
                <a:gd name="T77" fmla="*/ 109 h 478"/>
                <a:gd name="T78" fmla="*/ 332 w 426"/>
                <a:gd name="T79" fmla="*/ 91 h 478"/>
                <a:gd name="T80" fmla="*/ 304 w 426"/>
                <a:gd name="T81" fmla="*/ 89 h 478"/>
                <a:gd name="T82" fmla="*/ 205 w 426"/>
                <a:gd name="T83" fmla="*/ 64 h 478"/>
                <a:gd name="T84" fmla="*/ 184 w 426"/>
                <a:gd name="T85" fmla="*/ 44 h 478"/>
                <a:gd name="T86" fmla="*/ 161 w 426"/>
                <a:gd name="T87" fmla="*/ 36 h 478"/>
                <a:gd name="T88" fmla="*/ 141 w 426"/>
                <a:gd name="T89" fmla="*/ 38 h 478"/>
                <a:gd name="T90" fmla="*/ 144 w 426"/>
                <a:gd name="T91" fmla="*/ 21 h 478"/>
                <a:gd name="T92" fmla="*/ 144 w 426"/>
                <a:gd name="T93" fmla="*/ 0 h 478"/>
                <a:gd name="T94" fmla="*/ 122 w 426"/>
                <a:gd name="T95" fmla="*/ 14 h 478"/>
                <a:gd name="T96" fmla="*/ 73 w 426"/>
                <a:gd name="T97" fmla="*/ 34 h 478"/>
                <a:gd name="T98" fmla="*/ 52 w 426"/>
                <a:gd name="T99" fmla="*/ 2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78">
                  <a:moveTo>
                    <a:pt x="49" y="32"/>
                  </a:moveTo>
                  <a:lnTo>
                    <a:pt x="47" y="40"/>
                  </a:lnTo>
                  <a:lnTo>
                    <a:pt x="41" y="40"/>
                  </a:lnTo>
                  <a:lnTo>
                    <a:pt x="43" y="94"/>
                  </a:lnTo>
                  <a:lnTo>
                    <a:pt x="41" y="102"/>
                  </a:lnTo>
                  <a:lnTo>
                    <a:pt x="37" y="109"/>
                  </a:lnTo>
                  <a:lnTo>
                    <a:pt x="24" y="115"/>
                  </a:lnTo>
                  <a:lnTo>
                    <a:pt x="11" y="125"/>
                  </a:lnTo>
                  <a:lnTo>
                    <a:pt x="9" y="132"/>
                  </a:lnTo>
                  <a:lnTo>
                    <a:pt x="5" y="140"/>
                  </a:lnTo>
                  <a:lnTo>
                    <a:pt x="0" y="145"/>
                  </a:lnTo>
                  <a:lnTo>
                    <a:pt x="0" y="153"/>
                  </a:lnTo>
                  <a:lnTo>
                    <a:pt x="5" y="160"/>
                  </a:lnTo>
                  <a:lnTo>
                    <a:pt x="11" y="160"/>
                  </a:lnTo>
                  <a:lnTo>
                    <a:pt x="19" y="173"/>
                  </a:lnTo>
                  <a:lnTo>
                    <a:pt x="11" y="192"/>
                  </a:lnTo>
                  <a:lnTo>
                    <a:pt x="13" y="205"/>
                  </a:lnTo>
                  <a:lnTo>
                    <a:pt x="9" y="213"/>
                  </a:lnTo>
                  <a:lnTo>
                    <a:pt x="13" y="228"/>
                  </a:lnTo>
                  <a:lnTo>
                    <a:pt x="13" y="239"/>
                  </a:lnTo>
                  <a:lnTo>
                    <a:pt x="9" y="247"/>
                  </a:lnTo>
                  <a:lnTo>
                    <a:pt x="20" y="254"/>
                  </a:lnTo>
                  <a:lnTo>
                    <a:pt x="28" y="262"/>
                  </a:lnTo>
                  <a:lnTo>
                    <a:pt x="35" y="264"/>
                  </a:lnTo>
                  <a:lnTo>
                    <a:pt x="47" y="266"/>
                  </a:lnTo>
                  <a:lnTo>
                    <a:pt x="52" y="273"/>
                  </a:lnTo>
                  <a:lnTo>
                    <a:pt x="58" y="277"/>
                  </a:lnTo>
                  <a:lnTo>
                    <a:pt x="67" y="281"/>
                  </a:lnTo>
                  <a:lnTo>
                    <a:pt x="77" y="288"/>
                  </a:lnTo>
                  <a:lnTo>
                    <a:pt x="86" y="301"/>
                  </a:lnTo>
                  <a:lnTo>
                    <a:pt x="99" y="314"/>
                  </a:lnTo>
                  <a:lnTo>
                    <a:pt x="107" y="318"/>
                  </a:lnTo>
                  <a:lnTo>
                    <a:pt x="114" y="320"/>
                  </a:lnTo>
                  <a:lnTo>
                    <a:pt x="120" y="324"/>
                  </a:lnTo>
                  <a:lnTo>
                    <a:pt x="128" y="331"/>
                  </a:lnTo>
                  <a:lnTo>
                    <a:pt x="133" y="339"/>
                  </a:lnTo>
                  <a:lnTo>
                    <a:pt x="135" y="358"/>
                  </a:lnTo>
                  <a:lnTo>
                    <a:pt x="137" y="365"/>
                  </a:lnTo>
                  <a:lnTo>
                    <a:pt x="137" y="367"/>
                  </a:lnTo>
                  <a:lnTo>
                    <a:pt x="139" y="375"/>
                  </a:lnTo>
                  <a:lnTo>
                    <a:pt x="139" y="380"/>
                  </a:lnTo>
                  <a:lnTo>
                    <a:pt x="141" y="382"/>
                  </a:lnTo>
                  <a:lnTo>
                    <a:pt x="144" y="390"/>
                  </a:lnTo>
                  <a:lnTo>
                    <a:pt x="148" y="391"/>
                  </a:lnTo>
                  <a:lnTo>
                    <a:pt x="152" y="399"/>
                  </a:lnTo>
                  <a:lnTo>
                    <a:pt x="146" y="412"/>
                  </a:lnTo>
                  <a:lnTo>
                    <a:pt x="148" y="423"/>
                  </a:lnTo>
                  <a:lnTo>
                    <a:pt x="150" y="435"/>
                  </a:lnTo>
                  <a:lnTo>
                    <a:pt x="154" y="442"/>
                  </a:lnTo>
                  <a:lnTo>
                    <a:pt x="156" y="450"/>
                  </a:lnTo>
                  <a:lnTo>
                    <a:pt x="160" y="457"/>
                  </a:lnTo>
                  <a:lnTo>
                    <a:pt x="167" y="461"/>
                  </a:lnTo>
                  <a:lnTo>
                    <a:pt x="186" y="465"/>
                  </a:lnTo>
                  <a:lnTo>
                    <a:pt x="191" y="478"/>
                  </a:lnTo>
                  <a:lnTo>
                    <a:pt x="317" y="470"/>
                  </a:lnTo>
                  <a:lnTo>
                    <a:pt x="411" y="463"/>
                  </a:lnTo>
                  <a:lnTo>
                    <a:pt x="415" y="463"/>
                  </a:lnTo>
                  <a:lnTo>
                    <a:pt x="413" y="448"/>
                  </a:lnTo>
                  <a:lnTo>
                    <a:pt x="415" y="440"/>
                  </a:lnTo>
                  <a:lnTo>
                    <a:pt x="415" y="435"/>
                  </a:lnTo>
                  <a:lnTo>
                    <a:pt x="413" y="427"/>
                  </a:lnTo>
                  <a:lnTo>
                    <a:pt x="408" y="420"/>
                  </a:lnTo>
                  <a:lnTo>
                    <a:pt x="408" y="414"/>
                  </a:lnTo>
                  <a:lnTo>
                    <a:pt x="402" y="407"/>
                  </a:lnTo>
                  <a:lnTo>
                    <a:pt x="404" y="401"/>
                  </a:lnTo>
                  <a:lnTo>
                    <a:pt x="400" y="384"/>
                  </a:lnTo>
                  <a:lnTo>
                    <a:pt x="400" y="371"/>
                  </a:lnTo>
                  <a:lnTo>
                    <a:pt x="406" y="358"/>
                  </a:lnTo>
                  <a:lnTo>
                    <a:pt x="404" y="350"/>
                  </a:lnTo>
                  <a:lnTo>
                    <a:pt x="406" y="343"/>
                  </a:lnTo>
                  <a:lnTo>
                    <a:pt x="410" y="335"/>
                  </a:lnTo>
                  <a:lnTo>
                    <a:pt x="410" y="329"/>
                  </a:lnTo>
                  <a:lnTo>
                    <a:pt x="406" y="314"/>
                  </a:lnTo>
                  <a:lnTo>
                    <a:pt x="406" y="307"/>
                  </a:lnTo>
                  <a:lnTo>
                    <a:pt x="410" y="294"/>
                  </a:lnTo>
                  <a:lnTo>
                    <a:pt x="413" y="286"/>
                  </a:lnTo>
                  <a:lnTo>
                    <a:pt x="419" y="281"/>
                  </a:lnTo>
                  <a:lnTo>
                    <a:pt x="421" y="277"/>
                  </a:lnTo>
                  <a:lnTo>
                    <a:pt x="415" y="264"/>
                  </a:lnTo>
                  <a:lnTo>
                    <a:pt x="417" y="256"/>
                  </a:lnTo>
                  <a:lnTo>
                    <a:pt x="419" y="243"/>
                  </a:lnTo>
                  <a:lnTo>
                    <a:pt x="426" y="222"/>
                  </a:lnTo>
                  <a:lnTo>
                    <a:pt x="426" y="217"/>
                  </a:lnTo>
                  <a:lnTo>
                    <a:pt x="425" y="209"/>
                  </a:lnTo>
                  <a:lnTo>
                    <a:pt x="417" y="203"/>
                  </a:lnTo>
                  <a:lnTo>
                    <a:pt x="411" y="207"/>
                  </a:lnTo>
                  <a:lnTo>
                    <a:pt x="404" y="211"/>
                  </a:lnTo>
                  <a:lnTo>
                    <a:pt x="400" y="217"/>
                  </a:lnTo>
                  <a:lnTo>
                    <a:pt x="398" y="224"/>
                  </a:lnTo>
                  <a:lnTo>
                    <a:pt x="395" y="232"/>
                  </a:lnTo>
                  <a:lnTo>
                    <a:pt x="387" y="237"/>
                  </a:lnTo>
                  <a:lnTo>
                    <a:pt x="383" y="243"/>
                  </a:lnTo>
                  <a:lnTo>
                    <a:pt x="378" y="243"/>
                  </a:lnTo>
                  <a:lnTo>
                    <a:pt x="376" y="235"/>
                  </a:lnTo>
                  <a:lnTo>
                    <a:pt x="378" y="228"/>
                  </a:lnTo>
                  <a:lnTo>
                    <a:pt x="383" y="213"/>
                  </a:lnTo>
                  <a:lnTo>
                    <a:pt x="387" y="205"/>
                  </a:lnTo>
                  <a:lnTo>
                    <a:pt x="389" y="200"/>
                  </a:lnTo>
                  <a:lnTo>
                    <a:pt x="395" y="196"/>
                  </a:lnTo>
                  <a:lnTo>
                    <a:pt x="402" y="192"/>
                  </a:lnTo>
                  <a:lnTo>
                    <a:pt x="402" y="187"/>
                  </a:lnTo>
                  <a:lnTo>
                    <a:pt x="404" y="181"/>
                  </a:lnTo>
                  <a:lnTo>
                    <a:pt x="400" y="179"/>
                  </a:lnTo>
                  <a:lnTo>
                    <a:pt x="400" y="179"/>
                  </a:lnTo>
                  <a:lnTo>
                    <a:pt x="393" y="173"/>
                  </a:lnTo>
                  <a:lnTo>
                    <a:pt x="393" y="168"/>
                  </a:lnTo>
                  <a:lnTo>
                    <a:pt x="396" y="153"/>
                  </a:lnTo>
                  <a:lnTo>
                    <a:pt x="389" y="153"/>
                  </a:lnTo>
                  <a:lnTo>
                    <a:pt x="383" y="156"/>
                  </a:lnTo>
                  <a:lnTo>
                    <a:pt x="379" y="149"/>
                  </a:lnTo>
                  <a:lnTo>
                    <a:pt x="383" y="143"/>
                  </a:lnTo>
                  <a:lnTo>
                    <a:pt x="383" y="128"/>
                  </a:lnTo>
                  <a:lnTo>
                    <a:pt x="381" y="123"/>
                  </a:lnTo>
                  <a:lnTo>
                    <a:pt x="383" y="121"/>
                  </a:lnTo>
                  <a:lnTo>
                    <a:pt x="376" y="113"/>
                  </a:lnTo>
                  <a:lnTo>
                    <a:pt x="364" y="111"/>
                  </a:lnTo>
                  <a:lnTo>
                    <a:pt x="359" y="109"/>
                  </a:lnTo>
                  <a:lnTo>
                    <a:pt x="357" y="98"/>
                  </a:lnTo>
                  <a:lnTo>
                    <a:pt x="349" y="93"/>
                  </a:lnTo>
                  <a:lnTo>
                    <a:pt x="332" y="91"/>
                  </a:lnTo>
                  <a:lnTo>
                    <a:pt x="325" y="89"/>
                  </a:lnTo>
                  <a:lnTo>
                    <a:pt x="319" y="91"/>
                  </a:lnTo>
                  <a:lnTo>
                    <a:pt x="304" y="89"/>
                  </a:lnTo>
                  <a:lnTo>
                    <a:pt x="302" y="89"/>
                  </a:lnTo>
                  <a:lnTo>
                    <a:pt x="278" y="79"/>
                  </a:lnTo>
                  <a:lnTo>
                    <a:pt x="205" y="64"/>
                  </a:lnTo>
                  <a:lnTo>
                    <a:pt x="197" y="51"/>
                  </a:lnTo>
                  <a:lnTo>
                    <a:pt x="191" y="46"/>
                  </a:lnTo>
                  <a:lnTo>
                    <a:pt x="184" y="44"/>
                  </a:lnTo>
                  <a:lnTo>
                    <a:pt x="180" y="40"/>
                  </a:lnTo>
                  <a:lnTo>
                    <a:pt x="169" y="40"/>
                  </a:lnTo>
                  <a:lnTo>
                    <a:pt x="161" y="36"/>
                  </a:lnTo>
                  <a:lnTo>
                    <a:pt x="154" y="34"/>
                  </a:lnTo>
                  <a:lnTo>
                    <a:pt x="148" y="38"/>
                  </a:lnTo>
                  <a:lnTo>
                    <a:pt x="141" y="38"/>
                  </a:lnTo>
                  <a:lnTo>
                    <a:pt x="143" y="34"/>
                  </a:lnTo>
                  <a:lnTo>
                    <a:pt x="144" y="27"/>
                  </a:lnTo>
                  <a:lnTo>
                    <a:pt x="144" y="21"/>
                  </a:lnTo>
                  <a:lnTo>
                    <a:pt x="150" y="14"/>
                  </a:lnTo>
                  <a:lnTo>
                    <a:pt x="150" y="6"/>
                  </a:lnTo>
                  <a:lnTo>
                    <a:pt x="144" y="0"/>
                  </a:lnTo>
                  <a:lnTo>
                    <a:pt x="135" y="6"/>
                  </a:lnTo>
                  <a:lnTo>
                    <a:pt x="128" y="10"/>
                  </a:lnTo>
                  <a:lnTo>
                    <a:pt x="122" y="14"/>
                  </a:lnTo>
                  <a:lnTo>
                    <a:pt x="114" y="17"/>
                  </a:lnTo>
                  <a:lnTo>
                    <a:pt x="101" y="25"/>
                  </a:lnTo>
                  <a:lnTo>
                    <a:pt x="73" y="34"/>
                  </a:lnTo>
                  <a:lnTo>
                    <a:pt x="67" y="36"/>
                  </a:lnTo>
                  <a:lnTo>
                    <a:pt x="60" y="34"/>
                  </a:lnTo>
                  <a:lnTo>
                    <a:pt x="52" y="29"/>
                  </a:lnTo>
                  <a:lnTo>
                    <a:pt x="51" y="31"/>
                  </a:lnTo>
                  <a:lnTo>
                    <a:pt x="49" y="3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81"/>
            <p:cNvSpPr>
              <a:spLocks/>
            </p:cNvSpPr>
            <p:nvPr/>
          </p:nvSpPr>
          <p:spPr bwMode="auto">
            <a:xfrm>
              <a:off x="8010565" y="5763111"/>
              <a:ext cx="786065" cy="1265301"/>
            </a:xfrm>
            <a:custGeom>
              <a:avLst/>
              <a:gdLst>
                <a:gd name="T0" fmla="*/ 54 w 340"/>
                <a:gd name="T1" fmla="*/ 17 h 603"/>
                <a:gd name="T2" fmla="*/ 75 w 340"/>
                <a:gd name="T3" fmla="*/ 41 h 603"/>
                <a:gd name="T4" fmla="*/ 96 w 340"/>
                <a:gd name="T5" fmla="*/ 58 h 603"/>
                <a:gd name="T6" fmla="*/ 86 w 340"/>
                <a:gd name="T7" fmla="*/ 100 h 603"/>
                <a:gd name="T8" fmla="*/ 64 w 340"/>
                <a:gd name="T9" fmla="*/ 124 h 603"/>
                <a:gd name="T10" fmla="*/ 30 w 340"/>
                <a:gd name="T11" fmla="*/ 143 h 603"/>
                <a:gd name="T12" fmla="*/ 41 w 340"/>
                <a:gd name="T13" fmla="*/ 184 h 603"/>
                <a:gd name="T14" fmla="*/ 30 w 340"/>
                <a:gd name="T15" fmla="*/ 209 h 603"/>
                <a:gd name="T16" fmla="*/ 6 w 340"/>
                <a:gd name="T17" fmla="*/ 231 h 603"/>
                <a:gd name="T18" fmla="*/ 6 w 340"/>
                <a:gd name="T19" fmla="*/ 250 h 603"/>
                <a:gd name="T20" fmla="*/ 0 w 340"/>
                <a:gd name="T21" fmla="*/ 276 h 603"/>
                <a:gd name="T22" fmla="*/ 9 w 340"/>
                <a:gd name="T23" fmla="*/ 308 h 603"/>
                <a:gd name="T24" fmla="*/ 24 w 340"/>
                <a:gd name="T25" fmla="*/ 329 h 603"/>
                <a:gd name="T26" fmla="*/ 41 w 340"/>
                <a:gd name="T27" fmla="*/ 348 h 603"/>
                <a:gd name="T28" fmla="*/ 70 w 340"/>
                <a:gd name="T29" fmla="*/ 370 h 603"/>
                <a:gd name="T30" fmla="*/ 90 w 340"/>
                <a:gd name="T31" fmla="*/ 404 h 603"/>
                <a:gd name="T32" fmla="*/ 103 w 340"/>
                <a:gd name="T33" fmla="*/ 400 h 603"/>
                <a:gd name="T34" fmla="*/ 124 w 340"/>
                <a:gd name="T35" fmla="*/ 412 h 603"/>
                <a:gd name="T36" fmla="*/ 115 w 340"/>
                <a:gd name="T37" fmla="*/ 444 h 603"/>
                <a:gd name="T38" fmla="*/ 107 w 340"/>
                <a:gd name="T39" fmla="*/ 470 h 603"/>
                <a:gd name="T40" fmla="*/ 141 w 340"/>
                <a:gd name="T41" fmla="*/ 504 h 603"/>
                <a:gd name="T42" fmla="*/ 154 w 340"/>
                <a:gd name="T43" fmla="*/ 509 h 603"/>
                <a:gd name="T44" fmla="*/ 177 w 340"/>
                <a:gd name="T45" fmla="*/ 528 h 603"/>
                <a:gd name="T46" fmla="*/ 194 w 340"/>
                <a:gd name="T47" fmla="*/ 558 h 603"/>
                <a:gd name="T48" fmla="*/ 195 w 340"/>
                <a:gd name="T49" fmla="*/ 588 h 603"/>
                <a:gd name="T50" fmla="*/ 222 w 340"/>
                <a:gd name="T51" fmla="*/ 603 h 603"/>
                <a:gd name="T52" fmla="*/ 229 w 340"/>
                <a:gd name="T53" fmla="*/ 579 h 603"/>
                <a:gd name="T54" fmla="*/ 250 w 340"/>
                <a:gd name="T55" fmla="*/ 581 h 603"/>
                <a:gd name="T56" fmla="*/ 274 w 340"/>
                <a:gd name="T57" fmla="*/ 590 h 603"/>
                <a:gd name="T58" fmla="*/ 273 w 340"/>
                <a:gd name="T59" fmla="*/ 568 h 603"/>
                <a:gd name="T60" fmla="*/ 280 w 340"/>
                <a:gd name="T61" fmla="*/ 553 h 603"/>
                <a:gd name="T62" fmla="*/ 305 w 340"/>
                <a:gd name="T63" fmla="*/ 538 h 603"/>
                <a:gd name="T64" fmla="*/ 303 w 340"/>
                <a:gd name="T65" fmla="*/ 517 h 603"/>
                <a:gd name="T66" fmla="*/ 301 w 340"/>
                <a:gd name="T67" fmla="*/ 500 h 603"/>
                <a:gd name="T68" fmla="*/ 306 w 340"/>
                <a:gd name="T69" fmla="*/ 479 h 603"/>
                <a:gd name="T70" fmla="*/ 308 w 340"/>
                <a:gd name="T71" fmla="*/ 457 h 603"/>
                <a:gd name="T72" fmla="*/ 329 w 340"/>
                <a:gd name="T73" fmla="*/ 429 h 603"/>
                <a:gd name="T74" fmla="*/ 338 w 340"/>
                <a:gd name="T75" fmla="*/ 408 h 603"/>
                <a:gd name="T76" fmla="*/ 336 w 340"/>
                <a:gd name="T77" fmla="*/ 380 h 603"/>
                <a:gd name="T78" fmla="*/ 325 w 340"/>
                <a:gd name="T79" fmla="*/ 357 h 603"/>
                <a:gd name="T80" fmla="*/ 333 w 340"/>
                <a:gd name="T81" fmla="*/ 335 h 603"/>
                <a:gd name="T82" fmla="*/ 301 w 340"/>
                <a:gd name="T83" fmla="*/ 69 h 603"/>
                <a:gd name="T84" fmla="*/ 293 w 340"/>
                <a:gd name="T85" fmla="*/ 45 h 603"/>
                <a:gd name="T86" fmla="*/ 278 w 340"/>
                <a:gd name="T87" fmla="*/ 21 h 603"/>
                <a:gd name="T88" fmla="*/ 274 w 340"/>
                <a:gd name="T8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603">
                  <a:moveTo>
                    <a:pt x="180" y="7"/>
                  </a:moveTo>
                  <a:lnTo>
                    <a:pt x="54" y="15"/>
                  </a:lnTo>
                  <a:lnTo>
                    <a:pt x="54" y="17"/>
                  </a:lnTo>
                  <a:lnTo>
                    <a:pt x="60" y="22"/>
                  </a:lnTo>
                  <a:lnTo>
                    <a:pt x="73" y="34"/>
                  </a:lnTo>
                  <a:lnTo>
                    <a:pt x="75" y="41"/>
                  </a:lnTo>
                  <a:lnTo>
                    <a:pt x="81" y="47"/>
                  </a:lnTo>
                  <a:lnTo>
                    <a:pt x="88" y="51"/>
                  </a:lnTo>
                  <a:lnTo>
                    <a:pt x="96" y="58"/>
                  </a:lnTo>
                  <a:lnTo>
                    <a:pt x="98" y="66"/>
                  </a:lnTo>
                  <a:lnTo>
                    <a:pt x="96" y="86"/>
                  </a:lnTo>
                  <a:lnTo>
                    <a:pt x="86" y="100"/>
                  </a:lnTo>
                  <a:lnTo>
                    <a:pt x="85" y="113"/>
                  </a:lnTo>
                  <a:lnTo>
                    <a:pt x="79" y="118"/>
                  </a:lnTo>
                  <a:lnTo>
                    <a:pt x="64" y="124"/>
                  </a:lnTo>
                  <a:lnTo>
                    <a:pt x="58" y="130"/>
                  </a:lnTo>
                  <a:lnTo>
                    <a:pt x="32" y="135"/>
                  </a:lnTo>
                  <a:lnTo>
                    <a:pt x="30" y="143"/>
                  </a:lnTo>
                  <a:lnTo>
                    <a:pt x="26" y="156"/>
                  </a:lnTo>
                  <a:lnTo>
                    <a:pt x="39" y="169"/>
                  </a:lnTo>
                  <a:lnTo>
                    <a:pt x="41" y="184"/>
                  </a:lnTo>
                  <a:lnTo>
                    <a:pt x="32" y="197"/>
                  </a:lnTo>
                  <a:lnTo>
                    <a:pt x="30" y="203"/>
                  </a:lnTo>
                  <a:lnTo>
                    <a:pt x="30" y="209"/>
                  </a:lnTo>
                  <a:lnTo>
                    <a:pt x="28" y="216"/>
                  </a:lnTo>
                  <a:lnTo>
                    <a:pt x="11" y="224"/>
                  </a:lnTo>
                  <a:lnTo>
                    <a:pt x="6" y="231"/>
                  </a:lnTo>
                  <a:lnTo>
                    <a:pt x="11" y="239"/>
                  </a:lnTo>
                  <a:lnTo>
                    <a:pt x="9" y="244"/>
                  </a:lnTo>
                  <a:lnTo>
                    <a:pt x="6" y="250"/>
                  </a:lnTo>
                  <a:lnTo>
                    <a:pt x="2" y="256"/>
                  </a:lnTo>
                  <a:lnTo>
                    <a:pt x="0" y="263"/>
                  </a:lnTo>
                  <a:lnTo>
                    <a:pt x="0" y="276"/>
                  </a:lnTo>
                  <a:lnTo>
                    <a:pt x="4" y="291"/>
                  </a:lnTo>
                  <a:lnTo>
                    <a:pt x="6" y="293"/>
                  </a:lnTo>
                  <a:lnTo>
                    <a:pt x="9" y="308"/>
                  </a:lnTo>
                  <a:lnTo>
                    <a:pt x="13" y="316"/>
                  </a:lnTo>
                  <a:lnTo>
                    <a:pt x="15" y="321"/>
                  </a:lnTo>
                  <a:lnTo>
                    <a:pt x="24" y="329"/>
                  </a:lnTo>
                  <a:lnTo>
                    <a:pt x="32" y="336"/>
                  </a:lnTo>
                  <a:lnTo>
                    <a:pt x="39" y="340"/>
                  </a:lnTo>
                  <a:lnTo>
                    <a:pt x="41" y="348"/>
                  </a:lnTo>
                  <a:lnTo>
                    <a:pt x="58" y="357"/>
                  </a:lnTo>
                  <a:lnTo>
                    <a:pt x="66" y="363"/>
                  </a:lnTo>
                  <a:lnTo>
                    <a:pt x="70" y="370"/>
                  </a:lnTo>
                  <a:lnTo>
                    <a:pt x="77" y="400"/>
                  </a:lnTo>
                  <a:lnTo>
                    <a:pt x="83" y="406"/>
                  </a:lnTo>
                  <a:lnTo>
                    <a:pt x="90" y="404"/>
                  </a:lnTo>
                  <a:lnTo>
                    <a:pt x="94" y="398"/>
                  </a:lnTo>
                  <a:lnTo>
                    <a:pt x="96" y="397"/>
                  </a:lnTo>
                  <a:lnTo>
                    <a:pt x="103" y="400"/>
                  </a:lnTo>
                  <a:lnTo>
                    <a:pt x="111" y="400"/>
                  </a:lnTo>
                  <a:lnTo>
                    <a:pt x="124" y="410"/>
                  </a:lnTo>
                  <a:lnTo>
                    <a:pt x="124" y="412"/>
                  </a:lnTo>
                  <a:lnTo>
                    <a:pt x="118" y="421"/>
                  </a:lnTo>
                  <a:lnTo>
                    <a:pt x="120" y="432"/>
                  </a:lnTo>
                  <a:lnTo>
                    <a:pt x="115" y="444"/>
                  </a:lnTo>
                  <a:lnTo>
                    <a:pt x="111" y="455"/>
                  </a:lnTo>
                  <a:lnTo>
                    <a:pt x="107" y="462"/>
                  </a:lnTo>
                  <a:lnTo>
                    <a:pt x="107" y="470"/>
                  </a:lnTo>
                  <a:lnTo>
                    <a:pt x="107" y="476"/>
                  </a:lnTo>
                  <a:lnTo>
                    <a:pt x="120" y="489"/>
                  </a:lnTo>
                  <a:lnTo>
                    <a:pt x="141" y="504"/>
                  </a:lnTo>
                  <a:lnTo>
                    <a:pt x="145" y="504"/>
                  </a:lnTo>
                  <a:lnTo>
                    <a:pt x="147" y="511"/>
                  </a:lnTo>
                  <a:lnTo>
                    <a:pt x="154" y="509"/>
                  </a:lnTo>
                  <a:lnTo>
                    <a:pt x="165" y="517"/>
                  </a:lnTo>
                  <a:lnTo>
                    <a:pt x="169" y="523"/>
                  </a:lnTo>
                  <a:lnTo>
                    <a:pt x="177" y="528"/>
                  </a:lnTo>
                  <a:lnTo>
                    <a:pt x="184" y="530"/>
                  </a:lnTo>
                  <a:lnTo>
                    <a:pt x="184" y="545"/>
                  </a:lnTo>
                  <a:lnTo>
                    <a:pt x="194" y="558"/>
                  </a:lnTo>
                  <a:lnTo>
                    <a:pt x="192" y="566"/>
                  </a:lnTo>
                  <a:lnTo>
                    <a:pt x="186" y="573"/>
                  </a:lnTo>
                  <a:lnTo>
                    <a:pt x="195" y="588"/>
                  </a:lnTo>
                  <a:lnTo>
                    <a:pt x="207" y="601"/>
                  </a:lnTo>
                  <a:lnTo>
                    <a:pt x="212" y="598"/>
                  </a:lnTo>
                  <a:lnTo>
                    <a:pt x="222" y="603"/>
                  </a:lnTo>
                  <a:lnTo>
                    <a:pt x="218" y="600"/>
                  </a:lnTo>
                  <a:lnTo>
                    <a:pt x="218" y="592"/>
                  </a:lnTo>
                  <a:lnTo>
                    <a:pt x="229" y="579"/>
                  </a:lnTo>
                  <a:lnTo>
                    <a:pt x="235" y="577"/>
                  </a:lnTo>
                  <a:lnTo>
                    <a:pt x="242" y="577"/>
                  </a:lnTo>
                  <a:lnTo>
                    <a:pt x="250" y="581"/>
                  </a:lnTo>
                  <a:lnTo>
                    <a:pt x="263" y="585"/>
                  </a:lnTo>
                  <a:lnTo>
                    <a:pt x="269" y="588"/>
                  </a:lnTo>
                  <a:lnTo>
                    <a:pt x="274" y="590"/>
                  </a:lnTo>
                  <a:lnTo>
                    <a:pt x="280" y="581"/>
                  </a:lnTo>
                  <a:lnTo>
                    <a:pt x="278" y="575"/>
                  </a:lnTo>
                  <a:lnTo>
                    <a:pt x="273" y="568"/>
                  </a:lnTo>
                  <a:lnTo>
                    <a:pt x="271" y="562"/>
                  </a:lnTo>
                  <a:lnTo>
                    <a:pt x="274" y="554"/>
                  </a:lnTo>
                  <a:lnTo>
                    <a:pt x="280" y="553"/>
                  </a:lnTo>
                  <a:lnTo>
                    <a:pt x="288" y="547"/>
                  </a:lnTo>
                  <a:lnTo>
                    <a:pt x="301" y="543"/>
                  </a:lnTo>
                  <a:lnTo>
                    <a:pt x="305" y="538"/>
                  </a:lnTo>
                  <a:lnTo>
                    <a:pt x="301" y="530"/>
                  </a:lnTo>
                  <a:lnTo>
                    <a:pt x="299" y="523"/>
                  </a:lnTo>
                  <a:lnTo>
                    <a:pt x="303" y="517"/>
                  </a:lnTo>
                  <a:lnTo>
                    <a:pt x="306" y="509"/>
                  </a:lnTo>
                  <a:lnTo>
                    <a:pt x="306" y="508"/>
                  </a:lnTo>
                  <a:lnTo>
                    <a:pt x="301" y="500"/>
                  </a:lnTo>
                  <a:lnTo>
                    <a:pt x="305" y="492"/>
                  </a:lnTo>
                  <a:lnTo>
                    <a:pt x="305" y="479"/>
                  </a:lnTo>
                  <a:lnTo>
                    <a:pt x="306" y="479"/>
                  </a:lnTo>
                  <a:lnTo>
                    <a:pt x="308" y="464"/>
                  </a:lnTo>
                  <a:lnTo>
                    <a:pt x="308" y="464"/>
                  </a:lnTo>
                  <a:lnTo>
                    <a:pt x="308" y="457"/>
                  </a:lnTo>
                  <a:lnTo>
                    <a:pt x="316" y="451"/>
                  </a:lnTo>
                  <a:lnTo>
                    <a:pt x="321" y="444"/>
                  </a:lnTo>
                  <a:lnTo>
                    <a:pt x="329" y="429"/>
                  </a:lnTo>
                  <a:lnTo>
                    <a:pt x="331" y="423"/>
                  </a:lnTo>
                  <a:lnTo>
                    <a:pt x="336" y="408"/>
                  </a:lnTo>
                  <a:lnTo>
                    <a:pt x="338" y="408"/>
                  </a:lnTo>
                  <a:lnTo>
                    <a:pt x="340" y="400"/>
                  </a:lnTo>
                  <a:lnTo>
                    <a:pt x="336" y="385"/>
                  </a:lnTo>
                  <a:lnTo>
                    <a:pt x="336" y="380"/>
                  </a:lnTo>
                  <a:lnTo>
                    <a:pt x="331" y="372"/>
                  </a:lnTo>
                  <a:lnTo>
                    <a:pt x="325" y="365"/>
                  </a:lnTo>
                  <a:lnTo>
                    <a:pt x="325" y="357"/>
                  </a:lnTo>
                  <a:lnTo>
                    <a:pt x="329" y="350"/>
                  </a:lnTo>
                  <a:lnTo>
                    <a:pt x="325" y="342"/>
                  </a:lnTo>
                  <a:lnTo>
                    <a:pt x="333" y="335"/>
                  </a:lnTo>
                  <a:lnTo>
                    <a:pt x="308" y="85"/>
                  </a:lnTo>
                  <a:lnTo>
                    <a:pt x="308" y="81"/>
                  </a:lnTo>
                  <a:lnTo>
                    <a:pt x="301" y="69"/>
                  </a:lnTo>
                  <a:lnTo>
                    <a:pt x="299" y="64"/>
                  </a:lnTo>
                  <a:lnTo>
                    <a:pt x="295" y="56"/>
                  </a:lnTo>
                  <a:lnTo>
                    <a:pt x="293" y="45"/>
                  </a:lnTo>
                  <a:lnTo>
                    <a:pt x="288" y="39"/>
                  </a:lnTo>
                  <a:lnTo>
                    <a:pt x="280" y="26"/>
                  </a:lnTo>
                  <a:lnTo>
                    <a:pt x="278" y="21"/>
                  </a:lnTo>
                  <a:lnTo>
                    <a:pt x="278" y="6"/>
                  </a:lnTo>
                  <a:lnTo>
                    <a:pt x="278" y="0"/>
                  </a:lnTo>
                  <a:lnTo>
                    <a:pt x="274" y="0"/>
                  </a:lnTo>
                  <a:lnTo>
                    <a:pt x="18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77" name="Group 376"/>
            <p:cNvGrpSpPr/>
            <p:nvPr/>
          </p:nvGrpSpPr>
          <p:grpSpPr>
            <a:xfrm>
              <a:off x="8109977" y="7462767"/>
              <a:ext cx="705144" cy="1137301"/>
              <a:chOff x="3605271" y="2876831"/>
              <a:chExt cx="293010" cy="472646"/>
            </a:xfrm>
            <a:grpFill/>
          </p:grpSpPr>
          <p:sp>
            <p:nvSpPr>
              <p:cNvPr id="509" name="Freeform 49"/>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50"/>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51"/>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52"/>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83"/>
              <p:cNvSpPr>
                <a:spLocks/>
              </p:cNvSpPr>
              <p:nvPr/>
            </p:nvSpPr>
            <p:spPr bwMode="auto">
              <a:xfrm>
                <a:off x="3605271" y="2876831"/>
                <a:ext cx="293010" cy="460438"/>
              </a:xfrm>
              <a:custGeom>
                <a:avLst/>
                <a:gdLst>
                  <a:gd name="T0" fmla="*/ 282 w 305"/>
                  <a:gd name="T1" fmla="*/ 6 h 528"/>
                  <a:gd name="T2" fmla="*/ 215 w 305"/>
                  <a:gd name="T3" fmla="*/ 6 h 528"/>
                  <a:gd name="T4" fmla="*/ 98 w 305"/>
                  <a:gd name="T5" fmla="*/ 25 h 528"/>
                  <a:gd name="T6" fmla="*/ 81 w 305"/>
                  <a:gd name="T7" fmla="*/ 30 h 528"/>
                  <a:gd name="T8" fmla="*/ 75 w 305"/>
                  <a:gd name="T9" fmla="*/ 38 h 528"/>
                  <a:gd name="T10" fmla="*/ 75 w 305"/>
                  <a:gd name="T11" fmla="*/ 55 h 528"/>
                  <a:gd name="T12" fmla="*/ 77 w 305"/>
                  <a:gd name="T13" fmla="*/ 62 h 528"/>
                  <a:gd name="T14" fmla="*/ 70 w 305"/>
                  <a:gd name="T15" fmla="*/ 83 h 528"/>
                  <a:gd name="T16" fmla="*/ 60 w 305"/>
                  <a:gd name="T17" fmla="*/ 92 h 528"/>
                  <a:gd name="T18" fmla="*/ 45 w 305"/>
                  <a:gd name="T19" fmla="*/ 102 h 528"/>
                  <a:gd name="T20" fmla="*/ 47 w 305"/>
                  <a:gd name="T21" fmla="*/ 115 h 528"/>
                  <a:gd name="T22" fmla="*/ 38 w 305"/>
                  <a:gd name="T23" fmla="*/ 132 h 528"/>
                  <a:gd name="T24" fmla="*/ 36 w 305"/>
                  <a:gd name="T25" fmla="*/ 151 h 528"/>
                  <a:gd name="T26" fmla="*/ 36 w 305"/>
                  <a:gd name="T27" fmla="*/ 158 h 528"/>
                  <a:gd name="T28" fmla="*/ 23 w 305"/>
                  <a:gd name="T29" fmla="*/ 162 h 528"/>
                  <a:gd name="T30" fmla="*/ 27 w 305"/>
                  <a:gd name="T31" fmla="*/ 181 h 528"/>
                  <a:gd name="T32" fmla="*/ 34 w 305"/>
                  <a:gd name="T33" fmla="*/ 186 h 528"/>
                  <a:gd name="T34" fmla="*/ 34 w 305"/>
                  <a:gd name="T35" fmla="*/ 192 h 528"/>
                  <a:gd name="T36" fmla="*/ 36 w 305"/>
                  <a:gd name="T37" fmla="*/ 207 h 528"/>
                  <a:gd name="T38" fmla="*/ 30 w 305"/>
                  <a:gd name="T39" fmla="*/ 220 h 528"/>
                  <a:gd name="T40" fmla="*/ 28 w 305"/>
                  <a:gd name="T41" fmla="*/ 239 h 528"/>
                  <a:gd name="T42" fmla="*/ 40 w 305"/>
                  <a:gd name="T43" fmla="*/ 241 h 528"/>
                  <a:gd name="T44" fmla="*/ 36 w 305"/>
                  <a:gd name="T45" fmla="*/ 261 h 528"/>
                  <a:gd name="T46" fmla="*/ 38 w 305"/>
                  <a:gd name="T47" fmla="*/ 278 h 528"/>
                  <a:gd name="T48" fmla="*/ 49 w 305"/>
                  <a:gd name="T49" fmla="*/ 290 h 528"/>
                  <a:gd name="T50" fmla="*/ 45 w 305"/>
                  <a:gd name="T51" fmla="*/ 295 h 528"/>
                  <a:gd name="T52" fmla="*/ 60 w 305"/>
                  <a:gd name="T53" fmla="*/ 307 h 528"/>
                  <a:gd name="T54" fmla="*/ 55 w 305"/>
                  <a:gd name="T55" fmla="*/ 310 h 528"/>
                  <a:gd name="T56" fmla="*/ 38 w 305"/>
                  <a:gd name="T57" fmla="*/ 325 h 528"/>
                  <a:gd name="T58" fmla="*/ 47 w 305"/>
                  <a:gd name="T59" fmla="*/ 333 h 528"/>
                  <a:gd name="T60" fmla="*/ 47 w 305"/>
                  <a:gd name="T61" fmla="*/ 339 h 528"/>
                  <a:gd name="T62" fmla="*/ 25 w 305"/>
                  <a:gd name="T63" fmla="*/ 361 h 528"/>
                  <a:gd name="T64" fmla="*/ 21 w 305"/>
                  <a:gd name="T65" fmla="*/ 378 h 528"/>
                  <a:gd name="T66" fmla="*/ 19 w 305"/>
                  <a:gd name="T67" fmla="*/ 389 h 528"/>
                  <a:gd name="T68" fmla="*/ 13 w 305"/>
                  <a:gd name="T69" fmla="*/ 412 h 528"/>
                  <a:gd name="T70" fmla="*/ 10 w 305"/>
                  <a:gd name="T71" fmla="*/ 423 h 528"/>
                  <a:gd name="T72" fmla="*/ 4 w 305"/>
                  <a:gd name="T73" fmla="*/ 440 h 528"/>
                  <a:gd name="T74" fmla="*/ 92 w 305"/>
                  <a:gd name="T75" fmla="*/ 449 h 528"/>
                  <a:gd name="T76" fmla="*/ 177 w 305"/>
                  <a:gd name="T77" fmla="*/ 451 h 528"/>
                  <a:gd name="T78" fmla="*/ 173 w 305"/>
                  <a:gd name="T79" fmla="*/ 483 h 528"/>
                  <a:gd name="T80" fmla="*/ 188 w 305"/>
                  <a:gd name="T81" fmla="*/ 506 h 528"/>
                  <a:gd name="T82" fmla="*/ 196 w 305"/>
                  <a:gd name="T83" fmla="*/ 523 h 528"/>
                  <a:gd name="T84" fmla="*/ 211 w 305"/>
                  <a:gd name="T85" fmla="*/ 528 h 528"/>
                  <a:gd name="T86" fmla="*/ 222 w 305"/>
                  <a:gd name="T87" fmla="*/ 512 h 528"/>
                  <a:gd name="T88" fmla="*/ 226 w 305"/>
                  <a:gd name="T89" fmla="*/ 512 h 528"/>
                  <a:gd name="T90" fmla="*/ 260 w 305"/>
                  <a:gd name="T91" fmla="*/ 502 h 528"/>
                  <a:gd name="T92" fmla="*/ 265 w 305"/>
                  <a:gd name="T93" fmla="*/ 498 h 528"/>
                  <a:gd name="T94" fmla="*/ 284 w 305"/>
                  <a:gd name="T95" fmla="*/ 502 h 528"/>
                  <a:gd name="T96" fmla="*/ 305 w 305"/>
                  <a:gd name="T97" fmla="*/ 49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 h="528">
                    <a:moveTo>
                      <a:pt x="282" y="335"/>
                    </a:moveTo>
                    <a:lnTo>
                      <a:pt x="290" y="10"/>
                    </a:lnTo>
                    <a:lnTo>
                      <a:pt x="282" y="6"/>
                    </a:lnTo>
                    <a:lnTo>
                      <a:pt x="278" y="0"/>
                    </a:lnTo>
                    <a:lnTo>
                      <a:pt x="278" y="0"/>
                    </a:lnTo>
                    <a:lnTo>
                      <a:pt x="215" y="6"/>
                    </a:lnTo>
                    <a:lnTo>
                      <a:pt x="94" y="15"/>
                    </a:lnTo>
                    <a:lnTo>
                      <a:pt x="96" y="17"/>
                    </a:lnTo>
                    <a:lnTo>
                      <a:pt x="98" y="25"/>
                    </a:lnTo>
                    <a:lnTo>
                      <a:pt x="92" y="30"/>
                    </a:lnTo>
                    <a:lnTo>
                      <a:pt x="85" y="34"/>
                    </a:lnTo>
                    <a:lnTo>
                      <a:pt x="81" y="30"/>
                    </a:lnTo>
                    <a:lnTo>
                      <a:pt x="83" y="45"/>
                    </a:lnTo>
                    <a:lnTo>
                      <a:pt x="77" y="45"/>
                    </a:lnTo>
                    <a:lnTo>
                      <a:pt x="75" y="38"/>
                    </a:lnTo>
                    <a:lnTo>
                      <a:pt x="75" y="47"/>
                    </a:lnTo>
                    <a:lnTo>
                      <a:pt x="83" y="53"/>
                    </a:lnTo>
                    <a:lnTo>
                      <a:pt x="75" y="55"/>
                    </a:lnTo>
                    <a:lnTo>
                      <a:pt x="74" y="49"/>
                    </a:lnTo>
                    <a:lnTo>
                      <a:pt x="74" y="58"/>
                    </a:lnTo>
                    <a:lnTo>
                      <a:pt x="77" y="62"/>
                    </a:lnTo>
                    <a:lnTo>
                      <a:pt x="74" y="72"/>
                    </a:lnTo>
                    <a:lnTo>
                      <a:pt x="75" y="77"/>
                    </a:lnTo>
                    <a:lnTo>
                      <a:pt x="70" y="83"/>
                    </a:lnTo>
                    <a:lnTo>
                      <a:pt x="66" y="85"/>
                    </a:lnTo>
                    <a:lnTo>
                      <a:pt x="58" y="85"/>
                    </a:lnTo>
                    <a:lnTo>
                      <a:pt x="60" y="92"/>
                    </a:lnTo>
                    <a:lnTo>
                      <a:pt x="53" y="100"/>
                    </a:lnTo>
                    <a:lnTo>
                      <a:pt x="53" y="104"/>
                    </a:lnTo>
                    <a:lnTo>
                      <a:pt x="45" y="102"/>
                    </a:lnTo>
                    <a:lnTo>
                      <a:pt x="49" y="105"/>
                    </a:lnTo>
                    <a:lnTo>
                      <a:pt x="47" y="107"/>
                    </a:lnTo>
                    <a:lnTo>
                      <a:pt x="47" y="115"/>
                    </a:lnTo>
                    <a:lnTo>
                      <a:pt x="51" y="122"/>
                    </a:lnTo>
                    <a:lnTo>
                      <a:pt x="34" y="128"/>
                    </a:lnTo>
                    <a:lnTo>
                      <a:pt x="38" y="132"/>
                    </a:lnTo>
                    <a:lnTo>
                      <a:pt x="36" y="139"/>
                    </a:lnTo>
                    <a:lnTo>
                      <a:pt x="38" y="147"/>
                    </a:lnTo>
                    <a:lnTo>
                      <a:pt x="36" y="151"/>
                    </a:lnTo>
                    <a:lnTo>
                      <a:pt x="28" y="151"/>
                    </a:lnTo>
                    <a:lnTo>
                      <a:pt x="28" y="154"/>
                    </a:lnTo>
                    <a:lnTo>
                      <a:pt x="36" y="158"/>
                    </a:lnTo>
                    <a:lnTo>
                      <a:pt x="30" y="162"/>
                    </a:lnTo>
                    <a:lnTo>
                      <a:pt x="28" y="158"/>
                    </a:lnTo>
                    <a:lnTo>
                      <a:pt x="23" y="162"/>
                    </a:lnTo>
                    <a:lnTo>
                      <a:pt x="28" y="169"/>
                    </a:lnTo>
                    <a:lnTo>
                      <a:pt x="23" y="173"/>
                    </a:lnTo>
                    <a:lnTo>
                      <a:pt x="27" y="181"/>
                    </a:lnTo>
                    <a:lnTo>
                      <a:pt x="23" y="186"/>
                    </a:lnTo>
                    <a:lnTo>
                      <a:pt x="28" y="181"/>
                    </a:lnTo>
                    <a:lnTo>
                      <a:pt x="34" y="186"/>
                    </a:lnTo>
                    <a:lnTo>
                      <a:pt x="27" y="190"/>
                    </a:lnTo>
                    <a:lnTo>
                      <a:pt x="34" y="192"/>
                    </a:lnTo>
                    <a:lnTo>
                      <a:pt x="34" y="192"/>
                    </a:lnTo>
                    <a:lnTo>
                      <a:pt x="32" y="198"/>
                    </a:lnTo>
                    <a:lnTo>
                      <a:pt x="34" y="205"/>
                    </a:lnTo>
                    <a:lnTo>
                      <a:pt x="36" y="207"/>
                    </a:lnTo>
                    <a:lnTo>
                      <a:pt x="38" y="218"/>
                    </a:lnTo>
                    <a:lnTo>
                      <a:pt x="38" y="220"/>
                    </a:lnTo>
                    <a:lnTo>
                      <a:pt x="30" y="220"/>
                    </a:lnTo>
                    <a:lnTo>
                      <a:pt x="32" y="226"/>
                    </a:lnTo>
                    <a:lnTo>
                      <a:pt x="32" y="235"/>
                    </a:lnTo>
                    <a:lnTo>
                      <a:pt x="28" y="239"/>
                    </a:lnTo>
                    <a:lnTo>
                      <a:pt x="28" y="245"/>
                    </a:lnTo>
                    <a:lnTo>
                      <a:pt x="34" y="241"/>
                    </a:lnTo>
                    <a:lnTo>
                      <a:pt x="40" y="241"/>
                    </a:lnTo>
                    <a:lnTo>
                      <a:pt x="40" y="248"/>
                    </a:lnTo>
                    <a:lnTo>
                      <a:pt x="34" y="254"/>
                    </a:lnTo>
                    <a:lnTo>
                      <a:pt x="36" y="261"/>
                    </a:lnTo>
                    <a:lnTo>
                      <a:pt x="43" y="265"/>
                    </a:lnTo>
                    <a:lnTo>
                      <a:pt x="36" y="275"/>
                    </a:lnTo>
                    <a:lnTo>
                      <a:pt x="38" y="278"/>
                    </a:lnTo>
                    <a:lnTo>
                      <a:pt x="49" y="277"/>
                    </a:lnTo>
                    <a:lnTo>
                      <a:pt x="43" y="282"/>
                    </a:lnTo>
                    <a:lnTo>
                      <a:pt x="49" y="290"/>
                    </a:lnTo>
                    <a:lnTo>
                      <a:pt x="42" y="288"/>
                    </a:lnTo>
                    <a:lnTo>
                      <a:pt x="42" y="290"/>
                    </a:lnTo>
                    <a:lnTo>
                      <a:pt x="45" y="295"/>
                    </a:lnTo>
                    <a:lnTo>
                      <a:pt x="51" y="299"/>
                    </a:lnTo>
                    <a:lnTo>
                      <a:pt x="53" y="305"/>
                    </a:lnTo>
                    <a:lnTo>
                      <a:pt x="60" y="307"/>
                    </a:lnTo>
                    <a:lnTo>
                      <a:pt x="60" y="308"/>
                    </a:lnTo>
                    <a:lnTo>
                      <a:pt x="60" y="310"/>
                    </a:lnTo>
                    <a:lnTo>
                      <a:pt x="55" y="310"/>
                    </a:lnTo>
                    <a:lnTo>
                      <a:pt x="49" y="316"/>
                    </a:lnTo>
                    <a:lnTo>
                      <a:pt x="42" y="320"/>
                    </a:lnTo>
                    <a:lnTo>
                      <a:pt x="38" y="325"/>
                    </a:lnTo>
                    <a:lnTo>
                      <a:pt x="45" y="327"/>
                    </a:lnTo>
                    <a:lnTo>
                      <a:pt x="53" y="325"/>
                    </a:lnTo>
                    <a:lnTo>
                      <a:pt x="47" y="333"/>
                    </a:lnTo>
                    <a:lnTo>
                      <a:pt x="47" y="337"/>
                    </a:lnTo>
                    <a:lnTo>
                      <a:pt x="40" y="337"/>
                    </a:lnTo>
                    <a:lnTo>
                      <a:pt x="47" y="339"/>
                    </a:lnTo>
                    <a:lnTo>
                      <a:pt x="47" y="340"/>
                    </a:lnTo>
                    <a:lnTo>
                      <a:pt x="30" y="357"/>
                    </a:lnTo>
                    <a:lnTo>
                      <a:pt x="25" y="361"/>
                    </a:lnTo>
                    <a:lnTo>
                      <a:pt x="23" y="367"/>
                    </a:lnTo>
                    <a:lnTo>
                      <a:pt x="27" y="371"/>
                    </a:lnTo>
                    <a:lnTo>
                      <a:pt x="21" y="378"/>
                    </a:lnTo>
                    <a:lnTo>
                      <a:pt x="19" y="384"/>
                    </a:lnTo>
                    <a:lnTo>
                      <a:pt x="11" y="389"/>
                    </a:lnTo>
                    <a:lnTo>
                      <a:pt x="19" y="389"/>
                    </a:lnTo>
                    <a:lnTo>
                      <a:pt x="17" y="391"/>
                    </a:lnTo>
                    <a:lnTo>
                      <a:pt x="11" y="397"/>
                    </a:lnTo>
                    <a:lnTo>
                      <a:pt x="13" y="412"/>
                    </a:lnTo>
                    <a:lnTo>
                      <a:pt x="6" y="412"/>
                    </a:lnTo>
                    <a:lnTo>
                      <a:pt x="11" y="418"/>
                    </a:lnTo>
                    <a:lnTo>
                      <a:pt x="10" y="423"/>
                    </a:lnTo>
                    <a:lnTo>
                      <a:pt x="0" y="425"/>
                    </a:lnTo>
                    <a:lnTo>
                      <a:pt x="4" y="433"/>
                    </a:lnTo>
                    <a:lnTo>
                      <a:pt x="4" y="440"/>
                    </a:lnTo>
                    <a:lnTo>
                      <a:pt x="8" y="448"/>
                    </a:lnTo>
                    <a:lnTo>
                      <a:pt x="2" y="453"/>
                    </a:lnTo>
                    <a:lnTo>
                      <a:pt x="92" y="449"/>
                    </a:lnTo>
                    <a:lnTo>
                      <a:pt x="177" y="442"/>
                    </a:lnTo>
                    <a:lnTo>
                      <a:pt x="179" y="444"/>
                    </a:lnTo>
                    <a:lnTo>
                      <a:pt x="177" y="451"/>
                    </a:lnTo>
                    <a:lnTo>
                      <a:pt x="173" y="465"/>
                    </a:lnTo>
                    <a:lnTo>
                      <a:pt x="169" y="476"/>
                    </a:lnTo>
                    <a:lnTo>
                      <a:pt x="173" y="483"/>
                    </a:lnTo>
                    <a:lnTo>
                      <a:pt x="177" y="491"/>
                    </a:lnTo>
                    <a:lnTo>
                      <a:pt x="186" y="498"/>
                    </a:lnTo>
                    <a:lnTo>
                      <a:pt x="188" y="506"/>
                    </a:lnTo>
                    <a:lnTo>
                      <a:pt x="192" y="513"/>
                    </a:lnTo>
                    <a:lnTo>
                      <a:pt x="192" y="517"/>
                    </a:lnTo>
                    <a:lnTo>
                      <a:pt x="196" y="523"/>
                    </a:lnTo>
                    <a:lnTo>
                      <a:pt x="199" y="527"/>
                    </a:lnTo>
                    <a:lnTo>
                      <a:pt x="203" y="528"/>
                    </a:lnTo>
                    <a:lnTo>
                      <a:pt x="211" y="528"/>
                    </a:lnTo>
                    <a:lnTo>
                      <a:pt x="213" y="521"/>
                    </a:lnTo>
                    <a:lnTo>
                      <a:pt x="220" y="515"/>
                    </a:lnTo>
                    <a:lnTo>
                      <a:pt x="222" y="512"/>
                    </a:lnTo>
                    <a:lnTo>
                      <a:pt x="220" y="512"/>
                    </a:lnTo>
                    <a:lnTo>
                      <a:pt x="226" y="510"/>
                    </a:lnTo>
                    <a:lnTo>
                      <a:pt x="226" y="512"/>
                    </a:lnTo>
                    <a:lnTo>
                      <a:pt x="231" y="510"/>
                    </a:lnTo>
                    <a:lnTo>
                      <a:pt x="246" y="504"/>
                    </a:lnTo>
                    <a:lnTo>
                      <a:pt x="260" y="502"/>
                    </a:lnTo>
                    <a:lnTo>
                      <a:pt x="263" y="500"/>
                    </a:lnTo>
                    <a:lnTo>
                      <a:pt x="254" y="498"/>
                    </a:lnTo>
                    <a:lnTo>
                      <a:pt x="265" y="498"/>
                    </a:lnTo>
                    <a:lnTo>
                      <a:pt x="271" y="502"/>
                    </a:lnTo>
                    <a:lnTo>
                      <a:pt x="278" y="506"/>
                    </a:lnTo>
                    <a:lnTo>
                      <a:pt x="284" y="502"/>
                    </a:lnTo>
                    <a:lnTo>
                      <a:pt x="288" y="500"/>
                    </a:lnTo>
                    <a:lnTo>
                      <a:pt x="301" y="506"/>
                    </a:lnTo>
                    <a:lnTo>
                      <a:pt x="305" y="498"/>
                    </a:lnTo>
                    <a:lnTo>
                      <a:pt x="305" y="495"/>
                    </a:lnTo>
                    <a:lnTo>
                      <a:pt x="282" y="33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8" name="Freeform 84"/>
            <p:cNvSpPr>
              <a:spLocks/>
            </p:cNvSpPr>
            <p:nvPr/>
          </p:nvSpPr>
          <p:spPr bwMode="auto">
            <a:xfrm>
              <a:off x="8327301" y="6954969"/>
              <a:ext cx="1669229" cy="539272"/>
            </a:xfrm>
            <a:custGeom>
              <a:avLst/>
              <a:gdLst>
                <a:gd name="T0" fmla="*/ 487 w 722"/>
                <a:gd name="T1" fmla="*/ 33 h 257"/>
                <a:gd name="T2" fmla="*/ 421 w 722"/>
                <a:gd name="T3" fmla="*/ 39 h 257"/>
                <a:gd name="T4" fmla="*/ 355 w 722"/>
                <a:gd name="T5" fmla="*/ 47 h 257"/>
                <a:gd name="T6" fmla="*/ 271 w 722"/>
                <a:gd name="T7" fmla="*/ 54 h 257"/>
                <a:gd name="T8" fmla="*/ 199 w 722"/>
                <a:gd name="T9" fmla="*/ 62 h 257"/>
                <a:gd name="T10" fmla="*/ 177 w 722"/>
                <a:gd name="T11" fmla="*/ 60 h 257"/>
                <a:gd name="T12" fmla="*/ 183 w 722"/>
                <a:gd name="T13" fmla="*/ 80 h 257"/>
                <a:gd name="T14" fmla="*/ 58 w 722"/>
                <a:gd name="T15" fmla="*/ 96 h 257"/>
                <a:gd name="T16" fmla="*/ 53 w 722"/>
                <a:gd name="T17" fmla="*/ 90 h 257"/>
                <a:gd name="T18" fmla="*/ 57 w 722"/>
                <a:gd name="T19" fmla="*/ 105 h 257"/>
                <a:gd name="T20" fmla="*/ 53 w 722"/>
                <a:gd name="T21" fmla="*/ 114 h 257"/>
                <a:gd name="T22" fmla="*/ 51 w 722"/>
                <a:gd name="T23" fmla="*/ 127 h 257"/>
                <a:gd name="T24" fmla="*/ 43 w 722"/>
                <a:gd name="T25" fmla="*/ 146 h 257"/>
                <a:gd name="T26" fmla="*/ 47 w 722"/>
                <a:gd name="T27" fmla="*/ 156 h 257"/>
                <a:gd name="T28" fmla="*/ 43 w 722"/>
                <a:gd name="T29" fmla="*/ 165 h 257"/>
                <a:gd name="T30" fmla="*/ 30 w 722"/>
                <a:gd name="T31" fmla="*/ 174 h 257"/>
                <a:gd name="T32" fmla="*/ 27 w 722"/>
                <a:gd name="T33" fmla="*/ 180 h 257"/>
                <a:gd name="T34" fmla="*/ 27 w 722"/>
                <a:gd name="T35" fmla="*/ 191 h 257"/>
                <a:gd name="T36" fmla="*/ 19 w 722"/>
                <a:gd name="T37" fmla="*/ 197 h 257"/>
                <a:gd name="T38" fmla="*/ 21 w 722"/>
                <a:gd name="T39" fmla="*/ 210 h 257"/>
                <a:gd name="T40" fmla="*/ 11 w 722"/>
                <a:gd name="T41" fmla="*/ 208 h 257"/>
                <a:gd name="T42" fmla="*/ 15 w 722"/>
                <a:gd name="T43" fmla="*/ 214 h 257"/>
                <a:gd name="T44" fmla="*/ 19 w 722"/>
                <a:gd name="T45" fmla="*/ 240 h 257"/>
                <a:gd name="T46" fmla="*/ 11 w 722"/>
                <a:gd name="T47" fmla="*/ 244 h 257"/>
                <a:gd name="T48" fmla="*/ 0 w 722"/>
                <a:gd name="T49" fmla="*/ 255 h 257"/>
                <a:gd name="T50" fmla="*/ 121 w 722"/>
                <a:gd name="T51" fmla="*/ 248 h 257"/>
                <a:gd name="T52" fmla="*/ 184 w 722"/>
                <a:gd name="T53" fmla="*/ 242 h 257"/>
                <a:gd name="T54" fmla="*/ 310 w 722"/>
                <a:gd name="T55" fmla="*/ 231 h 257"/>
                <a:gd name="T56" fmla="*/ 485 w 722"/>
                <a:gd name="T57" fmla="*/ 208 h 257"/>
                <a:gd name="T58" fmla="*/ 521 w 722"/>
                <a:gd name="T59" fmla="*/ 178 h 257"/>
                <a:gd name="T60" fmla="*/ 540 w 722"/>
                <a:gd name="T61" fmla="*/ 169 h 257"/>
                <a:gd name="T62" fmla="*/ 543 w 722"/>
                <a:gd name="T63" fmla="*/ 152 h 257"/>
                <a:gd name="T64" fmla="*/ 564 w 722"/>
                <a:gd name="T65" fmla="*/ 137 h 257"/>
                <a:gd name="T66" fmla="*/ 583 w 722"/>
                <a:gd name="T67" fmla="*/ 133 h 257"/>
                <a:gd name="T68" fmla="*/ 617 w 722"/>
                <a:gd name="T69" fmla="*/ 105 h 257"/>
                <a:gd name="T70" fmla="*/ 626 w 722"/>
                <a:gd name="T71" fmla="*/ 99 h 257"/>
                <a:gd name="T72" fmla="*/ 637 w 722"/>
                <a:gd name="T73" fmla="*/ 86 h 257"/>
                <a:gd name="T74" fmla="*/ 641 w 722"/>
                <a:gd name="T75" fmla="*/ 77 h 257"/>
                <a:gd name="T76" fmla="*/ 654 w 722"/>
                <a:gd name="T77" fmla="*/ 79 h 257"/>
                <a:gd name="T78" fmla="*/ 666 w 722"/>
                <a:gd name="T79" fmla="*/ 71 h 257"/>
                <a:gd name="T80" fmla="*/ 675 w 722"/>
                <a:gd name="T81" fmla="*/ 60 h 257"/>
                <a:gd name="T82" fmla="*/ 694 w 722"/>
                <a:gd name="T83" fmla="*/ 60 h 257"/>
                <a:gd name="T84" fmla="*/ 705 w 722"/>
                <a:gd name="T85" fmla="*/ 37 h 257"/>
                <a:gd name="T86" fmla="*/ 718 w 722"/>
                <a:gd name="T87" fmla="*/ 28 h 257"/>
                <a:gd name="T88" fmla="*/ 720 w 722"/>
                <a:gd name="T89" fmla="*/ 9 h 257"/>
                <a:gd name="T90" fmla="*/ 713 w 722"/>
                <a:gd name="T91" fmla="*/ 0 h 257"/>
                <a:gd name="T92" fmla="*/ 651 w 722"/>
                <a:gd name="T93" fmla="*/ 11 h 257"/>
                <a:gd name="T94" fmla="*/ 579 w 722"/>
                <a:gd name="T95" fmla="*/ 20 h 257"/>
                <a:gd name="T96" fmla="*/ 543 w 722"/>
                <a:gd name="T97" fmla="*/ 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2" h="257">
                  <a:moveTo>
                    <a:pt x="513" y="30"/>
                  </a:moveTo>
                  <a:lnTo>
                    <a:pt x="487" y="33"/>
                  </a:lnTo>
                  <a:lnTo>
                    <a:pt x="459" y="37"/>
                  </a:lnTo>
                  <a:lnTo>
                    <a:pt x="421" y="39"/>
                  </a:lnTo>
                  <a:lnTo>
                    <a:pt x="397" y="43"/>
                  </a:lnTo>
                  <a:lnTo>
                    <a:pt x="355" y="47"/>
                  </a:lnTo>
                  <a:lnTo>
                    <a:pt x="314" y="49"/>
                  </a:lnTo>
                  <a:lnTo>
                    <a:pt x="271" y="54"/>
                  </a:lnTo>
                  <a:lnTo>
                    <a:pt x="235" y="58"/>
                  </a:lnTo>
                  <a:lnTo>
                    <a:pt x="199" y="62"/>
                  </a:lnTo>
                  <a:lnTo>
                    <a:pt x="192" y="60"/>
                  </a:lnTo>
                  <a:lnTo>
                    <a:pt x="177" y="60"/>
                  </a:lnTo>
                  <a:lnTo>
                    <a:pt x="183" y="73"/>
                  </a:lnTo>
                  <a:lnTo>
                    <a:pt x="183" y="80"/>
                  </a:lnTo>
                  <a:lnTo>
                    <a:pt x="64" y="90"/>
                  </a:lnTo>
                  <a:lnTo>
                    <a:pt x="58" y="96"/>
                  </a:lnTo>
                  <a:lnTo>
                    <a:pt x="58" y="90"/>
                  </a:lnTo>
                  <a:lnTo>
                    <a:pt x="53" y="90"/>
                  </a:lnTo>
                  <a:lnTo>
                    <a:pt x="55" y="97"/>
                  </a:lnTo>
                  <a:lnTo>
                    <a:pt x="57" y="105"/>
                  </a:lnTo>
                  <a:lnTo>
                    <a:pt x="49" y="107"/>
                  </a:lnTo>
                  <a:lnTo>
                    <a:pt x="53" y="114"/>
                  </a:lnTo>
                  <a:lnTo>
                    <a:pt x="45" y="122"/>
                  </a:lnTo>
                  <a:lnTo>
                    <a:pt x="51" y="127"/>
                  </a:lnTo>
                  <a:lnTo>
                    <a:pt x="47" y="135"/>
                  </a:lnTo>
                  <a:lnTo>
                    <a:pt x="43" y="146"/>
                  </a:lnTo>
                  <a:lnTo>
                    <a:pt x="45" y="150"/>
                  </a:lnTo>
                  <a:lnTo>
                    <a:pt x="47" y="156"/>
                  </a:lnTo>
                  <a:lnTo>
                    <a:pt x="40" y="159"/>
                  </a:lnTo>
                  <a:lnTo>
                    <a:pt x="43" y="165"/>
                  </a:lnTo>
                  <a:lnTo>
                    <a:pt x="36" y="171"/>
                  </a:lnTo>
                  <a:lnTo>
                    <a:pt x="30" y="174"/>
                  </a:lnTo>
                  <a:lnTo>
                    <a:pt x="27" y="178"/>
                  </a:lnTo>
                  <a:lnTo>
                    <a:pt x="27" y="180"/>
                  </a:lnTo>
                  <a:lnTo>
                    <a:pt x="32" y="186"/>
                  </a:lnTo>
                  <a:lnTo>
                    <a:pt x="27" y="191"/>
                  </a:lnTo>
                  <a:lnTo>
                    <a:pt x="23" y="195"/>
                  </a:lnTo>
                  <a:lnTo>
                    <a:pt x="19" y="197"/>
                  </a:lnTo>
                  <a:lnTo>
                    <a:pt x="23" y="205"/>
                  </a:lnTo>
                  <a:lnTo>
                    <a:pt x="21" y="210"/>
                  </a:lnTo>
                  <a:lnTo>
                    <a:pt x="17" y="206"/>
                  </a:lnTo>
                  <a:lnTo>
                    <a:pt x="11" y="208"/>
                  </a:lnTo>
                  <a:lnTo>
                    <a:pt x="10" y="216"/>
                  </a:lnTo>
                  <a:lnTo>
                    <a:pt x="15" y="214"/>
                  </a:lnTo>
                  <a:lnTo>
                    <a:pt x="15" y="221"/>
                  </a:lnTo>
                  <a:lnTo>
                    <a:pt x="19" y="240"/>
                  </a:lnTo>
                  <a:lnTo>
                    <a:pt x="17" y="242"/>
                  </a:lnTo>
                  <a:lnTo>
                    <a:pt x="11" y="244"/>
                  </a:lnTo>
                  <a:lnTo>
                    <a:pt x="8" y="252"/>
                  </a:lnTo>
                  <a:lnTo>
                    <a:pt x="0" y="255"/>
                  </a:lnTo>
                  <a:lnTo>
                    <a:pt x="0" y="257"/>
                  </a:lnTo>
                  <a:lnTo>
                    <a:pt x="121" y="248"/>
                  </a:lnTo>
                  <a:lnTo>
                    <a:pt x="184" y="242"/>
                  </a:lnTo>
                  <a:lnTo>
                    <a:pt x="184" y="242"/>
                  </a:lnTo>
                  <a:lnTo>
                    <a:pt x="184" y="240"/>
                  </a:lnTo>
                  <a:lnTo>
                    <a:pt x="310" y="231"/>
                  </a:lnTo>
                  <a:lnTo>
                    <a:pt x="408" y="220"/>
                  </a:lnTo>
                  <a:lnTo>
                    <a:pt x="485" y="208"/>
                  </a:lnTo>
                  <a:lnTo>
                    <a:pt x="521" y="206"/>
                  </a:lnTo>
                  <a:lnTo>
                    <a:pt x="521" y="178"/>
                  </a:lnTo>
                  <a:lnTo>
                    <a:pt x="534" y="174"/>
                  </a:lnTo>
                  <a:lnTo>
                    <a:pt x="540" y="169"/>
                  </a:lnTo>
                  <a:lnTo>
                    <a:pt x="542" y="159"/>
                  </a:lnTo>
                  <a:lnTo>
                    <a:pt x="543" y="152"/>
                  </a:lnTo>
                  <a:lnTo>
                    <a:pt x="549" y="144"/>
                  </a:lnTo>
                  <a:lnTo>
                    <a:pt x="564" y="137"/>
                  </a:lnTo>
                  <a:lnTo>
                    <a:pt x="577" y="137"/>
                  </a:lnTo>
                  <a:lnTo>
                    <a:pt x="583" y="133"/>
                  </a:lnTo>
                  <a:lnTo>
                    <a:pt x="604" y="114"/>
                  </a:lnTo>
                  <a:lnTo>
                    <a:pt x="617" y="105"/>
                  </a:lnTo>
                  <a:lnTo>
                    <a:pt x="622" y="105"/>
                  </a:lnTo>
                  <a:lnTo>
                    <a:pt x="626" y="99"/>
                  </a:lnTo>
                  <a:lnTo>
                    <a:pt x="630" y="84"/>
                  </a:lnTo>
                  <a:lnTo>
                    <a:pt x="637" y="86"/>
                  </a:lnTo>
                  <a:lnTo>
                    <a:pt x="637" y="80"/>
                  </a:lnTo>
                  <a:lnTo>
                    <a:pt x="641" y="77"/>
                  </a:lnTo>
                  <a:lnTo>
                    <a:pt x="647" y="73"/>
                  </a:lnTo>
                  <a:lnTo>
                    <a:pt x="654" y="79"/>
                  </a:lnTo>
                  <a:lnTo>
                    <a:pt x="658" y="79"/>
                  </a:lnTo>
                  <a:lnTo>
                    <a:pt x="666" y="71"/>
                  </a:lnTo>
                  <a:lnTo>
                    <a:pt x="668" y="65"/>
                  </a:lnTo>
                  <a:lnTo>
                    <a:pt x="675" y="60"/>
                  </a:lnTo>
                  <a:lnTo>
                    <a:pt x="688" y="54"/>
                  </a:lnTo>
                  <a:lnTo>
                    <a:pt x="694" y="60"/>
                  </a:lnTo>
                  <a:lnTo>
                    <a:pt x="699" y="52"/>
                  </a:lnTo>
                  <a:lnTo>
                    <a:pt x="705" y="37"/>
                  </a:lnTo>
                  <a:lnTo>
                    <a:pt x="711" y="32"/>
                  </a:lnTo>
                  <a:lnTo>
                    <a:pt x="718" y="28"/>
                  </a:lnTo>
                  <a:lnTo>
                    <a:pt x="720" y="17"/>
                  </a:lnTo>
                  <a:lnTo>
                    <a:pt x="720" y="9"/>
                  </a:lnTo>
                  <a:lnTo>
                    <a:pt x="722" y="0"/>
                  </a:lnTo>
                  <a:lnTo>
                    <a:pt x="713" y="0"/>
                  </a:lnTo>
                  <a:lnTo>
                    <a:pt x="686" y="7"/>
                  </a:lnTo>
                  <a:lnTo>
                    <a:pt x="651" y="11"/>
                  </a:lnTo>
                  <a:lnTo>
                    <a:pt x="594" y="20"/>
                  </a:lnTo>
                  <a:lnTo>
                    <a:pt x="579" y="20"/>
                  </a:lnTo>
                  <a:lnTo>
                    <a:pt x="553" y="24"/>
                  </a:lnTo>
                  <a:lnTo>
                    <a:pt x="543" y="28"/>
                  </a:lnTo>
                  <a:lnTo>
                    <a:pt x="513" y="3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85"/>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86"/>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87"/>
            <p:cNvSpPr>
              <a:spLocks/>
            </p:cNvSpPr>
            <p:nvPr/>
          </p:nvSpPr>
          <p:spPr bwMode="auto">
            <a:xfrm>
              <a:off x="8475266" y="6461860"/>
              <a:ext cx="1426475" cy="681960"/>
            </a:xfrm>
            <a:custGeom>
              <a:avLst/>
              <a:gdLst>
                <a:gd name="T0" fmla="*/ 568 w 617"/>
                <a:gd name="T1" fmla="*/ 103 h 325"/>
                <a:gd name="T2" fmla="*/ 555 w 617"/>
                <a:gd name="T3" fmla="*/ 67 h 325"/>
                <a:gd name="T4" fmla="*/ 551 w 617"/>
                <a:gd name="T5" fmla="*/ 52 h 325"/>
                <a:gd name="T6" fmla="*/ 532 w 617"/>
                <a:gd name="T7" fmla="*/ 39 h 325"/>
                <a:gd name="T8" fmla="*/ 513 w 617"/>
                <a:gd name="T9" fmla="*/ 24 h 325"/>
                <a:gd name="T10" fmla="*/ 495 w 617"/>
                <a:gd name="T11" fmla="*/ 37 h 325"/>
                <a:gd name="T12" fmla="*/ 472 w 617"/>
                <a:gd name="T13" fmla="*/ 34 h 325"/>
                <a:gd name="T14" fmla="*/ 455 w 617"/>
                <a:gd name="T15" fmla="*/ 41 h 325"/>
                <a:gd name="T16" fmla="*/ 423 w 617"/>
                <a:gd name="T17" fmla="*/ 32 h 325"/>
                <a:gd name="T18" fmla="*/ 401 w 617"/>
                <a:gd name="T19" fmla="*/ 9 h 325"/>
                <a:gd name="T20" fmla="*/ 367 w 617"/>
                <a:gd name="T21" fmla="*/ 0 h 325"/>
                <a:gd name="T22" fmla="*/ 357 w 617"/>
                <a:gd name="T23" fmla="*/ 17 h 325"/>
                <a:gd name="T24" fmla="*/ 361 w 617"/>
                <a:gd name="T25" fmla="*/ 37 h 325"/>
                <a:gd name="T26" fmla="*/ 325 w 617"/>
                <a:gd name="T27" fmla="*/ 47 h 325"/>
                <a:gd name="T28" fmla="*/ 312 w 617"/>
                <a:gd name="T29" fmla="*/ 58 h 325"/>
                <a:gd name="T30" fmla="*/ 308 w 617"/>
                <a:gd name="T31" fmla="*/ 81 h 325"/>
                <a:gd name="T32" fmla="*/ 291 w 617"/>
                <a:gd name="T33" fmla="*/ 103 h 325"/>
                <a:gd name="T34" fmla="*/ 280 w 617"/>
                <a:gd name="T35" fmla="*/ 124 h 325"/>
                <a:gd name="T36" fmla="*/ 260 w 617"/>
                <a:gd name="T37" fmla="*/ 133 h 325"/>
                <a:gd name="T38" fmla="*/ 239 w 617"/>
                <a:gd name="T39" fmla="*/ 118 h 325"/>
                <a:gd name="T40" fmla="*/ 229 w 617"/>
                <a:gd name="T41" fmla="*/ 135 h 325"/>
                <a:gd name="T42" fmla="*/ 224 w 617"/>
                <a:gd name="T43" fmla="*/ 156 h 325"/>
                <a:gd name="T44" fmla="*/ 205 w 617"/>
                <a:gd name="T45" fmla="*/ 143 h 325"/>
                <a:gd name="T46" fmla="*/ 188 w 617"/>
                <a:gd name="T47" fmla="*/ 158 h 325"/>
                <a:gd name="T48" fmla="*/ 177 w 617"/>
                <a:gd name="T49" fmla="*/ 161 h 325"/>
                <a:gd name="T50" fmla="*/ 139 w 617"/>
                <a:gd name="T51" fmla="*/ 158 h 325"/>
                <a:gd name="T52" fmla="*/ 134 w 617"/>
                <a:gd name="T53" fmla="*/ 159 h 325"/>
                <a:gd name="T54" fmla="*/ 117 w 617"/>
                <a:gd name="T55" fmla="*/ 169 h 325"/>
                <a:gd name="T56" fmla="*/ 105 w 617"/>
                <a:gd name="T57" fmla="*/ 176 h 325"/>
                <a:gd name="T58" fmla="*/ 100 w 617"/>
                <a:gd name="T59" fmla="*/ 197 h 325"/>
                <a:gd name="T60" fmla="*/ 87 w 617"/>
                <a:gd name="T61" fmla="*/ 214 h 325"/>
                <a:gd name="T62" fmla="*/ 70 w 617"/>
                <a:gd name="T63" fmla="*/ 229 h 325"/>
                <a:gd name="T64" fmla="*/ 79 w 617"/>
                <a:gd name="T65" fmla="*/ 248 h 325"/>
                <a:gd name="T66" fmla="*/ 62 w 617"/>
                <a:gd name="T67" fmla="*/ 252 h 325"/>
                <a:gd name="T68" fmla="*/ 34 w 617"/>
                <a:gd name="T69" fmla="*/ 244 h 325"/>
                <a:gd name="T70" fmla="*/ 17 w 617"/>
                <a:gd name="T71" fmla="*/ 267 h 325"/>
                <a:gd name="T72" fmla="*/ 21 w 617"/>
                <a:gd name="T73" fmla="*/ 284 h 325"/>
                <a:gd name="T74" fmla="*/ 21 w 617"/>
                <a:gd name="T75" fmla="*/ 306 h 325"/>
                <a:gd name="T76" fmla="*/ 2 w 617"/>
                <a:gd name="T77" fmla="*/ 315 h 325"/>
                <a:gd name="T78" fmla="*/ 119 w 617"/>
                <a:gd name="T79" fmla="*/ 308 h 325"/>
                <a:gd name="T80" fmla="*/ 135 w 617"/>
                <a:gd name="T81" fmla="*/ 297 h 325"/>
                <a:gd name="T82" fmla="*/ 250 w 617"/>
                <a:gd name="T83" fmla="*/ 284 h 325"/>
                <a:gd name="T84" fmla="*/ 357 w 617"/>
                <a:gd name="T85" fmla="*/ 274 h 325"/>
                <a:gd name="T86" fmla="*/ 449 w 617"/>
                <a:gd name="T87" fmla="*/ 265 h 325"/>
                <a:gd name="T88" fmla="*/ 502 w 617"/>
                <a:gd name="T89" fmla="*/ 252 h 325"/>
                <a:gd name="T90" fmla="*/ 532 w 617"/>
                <a:gd name="T91" fmla="*/ 237 h 325"/>
                <a:gd name="T92" fmla="*/ 547 w 617"/>
                <a:gd name="T93" fmla="*/ 221 h 325"/>
                <a:gd name="T94" fmla="*/ 562 w 617"/>
                <a:gd name="T95" fmla="*/ 203 h 325"/>
                <a:gd name="T96" fmla="*/ 590 w 617"/>
                <a:gd name="T97" fmla="*/ 171 h 325"/>
                <a:gd name="T98" fmla="*/ 588 w 617"/>
                <a:gd name="T99" fmla="*/ 12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7" h="325">
                  <a:moveTo>
                    <a:pt x="588" y="128"/>
                  </a:moveTo>
                  <a:lnTo>
                    <a:pt x="575" y="109"/>
                  </a:lnTo>
                  <a:lnTo>
                    <a:pt x="568" y="103"/>
                  </a:lnTo>
                  <a:lnTo>
                    <a:pt x="566" y="96"/>
                  </a:lnTo>
                  <a:lnTo>
                    <a:pt x="551" y="81"/>
                  </a:lnTo>
                  <a:lnTo>
                    <a:pt x="555" y="67"/>
                  </a:lnTo>
                  <a:lnTo>
                    <a:pt x="555" y="60"/>
                  </a:lnTo>
                  <a:lnTo>
                    <a:pt x="551" y="58"/>
                  </a:lnTo>
                  <a:lnTo>
                    <a:pt x="551" y="52"/>
                  </a:lnTo>
                  <a:lnTo>
                    <a:pt x="545" y="47"/>
                  </a:lnTo>
                  <a:lnTo>
                    <a:pt x="540" y="39"/>
                  </a:lnTo>
                  <a:lnTo>
                    <a:pt x="532" y="39"/>
                  </a:lnTo>
                  <a:lnTo>
                    <a:pt x="526" y="34"/>
                  </a:lnTo>
                  <a:lnTo>
                    <a:pt x="521" y="20"/>
                  </a:lnTo>
                  <a:lnTo>
                    <a:pt x="513" y="24"/>
                  </a:lnTo>
                  <a:lnTo>
                    <a:pt x="506" y="32"/>
                  </a:lnTo>
                  <a:lnTo>
                    <a:pt x="502" y="37"/>
                  </a:lnTo>
                  <a:lnTo>
                    <a:pt x="495" y="37"/>
                  </a:lnTo>
                  <a:lnTo>
                    <a:pt x="489" y="41"/>
                  </a:lnTo>
                  <a:lnTo>
                    <a:pt x="481" y="35"/>
                  </a:lnTo>
                  <a:lnTo>
                    <a:pt x="472" y="34"/>
                  </a:lnTo>
                  <a:lnTo>
                    <a:pt x="466" y="35"/>
                  </a:lnTo>
                  <a:lnTo>
                    <a:pt x="461" y="41"/>
                  </a:lnTo>
                  <a:lnTo>
                    <a:pt x="455" y="41"/>
                  </a:lnTo>
                  <a:lnTo>
                    <a:pt x="440" y="32"/>
                  </a:lnTo>
                  <a:lnTo>
                    <a:pt x="436" y="30"/>
                  </a:lnTo>
                  <a:lnTo>
                    <a:pt x="423" y="32"/>
                  </a:lnTo>
                  <a:lnTo>
                    <a:pt x="416" y="30"/>
                  </a:lnTo>
                  <a:lnTo>
                    <a:pt x="404" y="17"/>
                  </a:lnTo>
                  <a:lnTo>
                    <a:pt x="401" y="9"/>
                  </a:lnTo>
                  <a:lnTo>
                    <a:pt x="384" y="2"/>
                  </a:lnTo>
                  <a:lnTo>
                    <a:pt x="372" y="5"/>
                  </a:lnTo>
                  <a:lnTo>
                    <a:pt x="367" y="0"/>
                  </a:lnTo>
                  <a:lnTo>
                    <a:pt x="357" y="5"/>
                  </a:lnTo>
                  <a:lnTo>
                    <a:pt x="354" y="9"/>
                  </a:lnTo>
                  <a:lnTo>
                    <a:pt x="357" y="17"/>
                  </a:lnTo>
                  <a:lnTo>
                    <a:pt x="355" y="24"/>
                  </a:lnTo>
                  <a:lnTo>
                    <a:pt x="363" y="32"/>
                  </a:lnTo>
                  <a:lnTo>
                    <a:pt x="361" y="37"/>
                  </a:lnTo>
                  <a:lnTo>
                    <a:pt x="346" y="41"/>
                  </a:lnTo>
                  <a:lnTo>
                    <a:pt x="333" y="52"/>
                  </a:lnTo>
                  <a:lnTo>
                    <a:pt x="325" y="47"/>
                  </a:lnTo>
                  <a:lnTo>
                    <a:pt x="318" y="50"/>
                  </a:lnTo>
                  <a:lnTo>
                    <a:pt x="312" y="50"/>
                  </a:lnTo>
                  <a:lnTo>
                    <a:pt x="312" y="58"/>
                  </a:lnTo>
                  <a:lnTo>
                    <a:pt x="316" y="65"/>
                  </a:lnTo>
                  <a:lnTo>
                    <a:pt x="312" y="73"/>
                  </a:lnTo>
                  <a:lnTo>
                    <a:pt x="308" y="81"/>
                  </a:lnTo>
                  <a:lnTo>
                    <a:pt x="301" y="84"/>
                  </a:lnTo>
                  <a:lnTo>
                    <a:pt x="299" y="97"/>
                  </a:lnTo>
                  <a:lnTo>
                    <a:pt x="291" y="103"/>
                  </a:lnTo>
                  <a:lnTo>
                    <a:pt x="284" y="103"/>
                  </a:lnTo>
                  <a:lnTo>
                    <a:pt x="280" y="116"/>
                  </a:lnTo>
                  <a:lnTo>
                    <a:pt x="280" y="124"/>
                  </a:lnTo>
                  <a:lnTo>
                    <a:pt x="278" y="131"/>
                  </a:lnTo>
                  <a:lnTo>
                    <a:pt x="273" y="135"/>
                  </a:lnTo>
                  <a:lnTo>
                    <a:pt x="260" y="133"/>
                  </a:lnTo>
                  <a:lnTo>
                    <a:pt x="252" y="131"/>
                  </a:lnTo>
                  <a:lnTo>
                    <a:pt x="246" y="120"/>
                  </a:lnTo>
                  <a:lnTo>
                    <a:pt x="239" y="118"/>
                  </a:lnTo>
                  <a:lnTo>
                    <a:pt x="243" y="124"/>
                  </a:lnTo>
                  <a:lnTo>
                    <a:pt x="235" y="129"/>
                  </a:lnTo>
                  <a:lnTo>
                    <a:pt x="229" y="135"/>
                  </a:lnTo>
                  <a:lnTo>
                    <a:pt x="231" y="143"/>
                  </a:lnTo>
                  <a:lnTo>
                    <a:pt x="226" y="150"/>
                  </a:lnTo>
                  <a:lnTo>
                    <a:pt x="224" y="156"/>
                  </a:lnTo>
                  <a:lnTo>
                    <a:pt x="216" y="152"/>
                  </a:lnTo>
                  <a:lnTo>
                    <a:pt x="211" y="150"/>
                  </a:lnTo>
                  <a:lnTo>
                    <a:pt x="205" y="143"/>
                  </a:lnTo>
                  <a:lnTo>
                    <a:pt x="199" y="148"/>
                  </a:lnTo>
                  <a:lnTo>
                    <a:pt x="192" y="152"/>
                  </a:lnTo>
                  <a:lnTo>
                    <a:pt x="188" y="158"/>
                  </a:lnTo>
                  <a:lnTo>
                    <a:pt x="188" y="161"/>
                  </a:lnTo>
                  <a:lnTo>
                    <a:pt x="184" y="167"/>
                  </a:lnTo>
                  <a:lnTo>
                    <a:pt x="177" y="161"/>
                  </a:lnTo>
                  <a:lnTo>
                    <a:pt x="156" y="154"/>
                  </a:lnTo>
                  <a:lnTo>
                    <a:pt x="149" y="158"/>
                  </a:lnTo>
                  <a:lnTo>
                    <a:pt x="139" y="158"/>
                  </a:lnTo>
                  <a:lnTo>
                    <a:pt x="143" y="165"/>
                  </a:lnTo>
                  <a:lnTo>
                    <a:pt x="135" y="167"/>
                  </a:lnTo>
                  <a:lnTo>
                    <a:pt x="134" y="159"/>
                  </a:lnTo>
                  <a:lnTo>
                    <a:pt x="128" y="163"/>
                  </a:lnTo>
                  <a:lnTo>
                    <a:pt x="113" y="161"/>
                  </a:lnTo>
                  <a:lnTo>
                    <a:pt x="117" y="169"/>
                  </a:lnTo>
                  <a:lnTo>
                    <a:pt x="113" y="175"/>
                  </a:lnTo>
                  <a:lnTo>
                    <a:pt x="105" y="175"/>
                  </a:lnTo>
                  <a:lnTo>
                    <a:pt x="105" y="176"/>
                  </a:lnTo>
                  <a:lnTo>
                    <a:pt x="102" y="184"/>
                  </a:lnTo>
                  <a:lnTo>
                    <a:pt x="98" y="190"/>
                  </a:lnTo>
                  <a:lnTo>
                    <a:pt x="100" y="197"/>
                  </a:lnTo>
                  <a:lnTo>
                    <a:pt x="104" y="205"/>
                  </a:lnTo>
                  <a:lnTo>
                    <a:pt x="100" y="210"/>
                  </a:lnTo>
                  <a:lnTo>
                    <a:pt x="87" y="214"/>
                  </a:lnTo>
                  <a:lnTo>
                    <a:pt x="79" y="220"/>
                  </a:lnTo>
                  <a:lnTo>
                    <a:pt x="73" y="221"/>
                  </a:lnTo>
                  <a:lnTo>
                    <a:pt x="70" y="229"/>
                  </a:lnTo>
                  <a:lnTo>
                    <a:pt x="72" y="235"/>
                  </a:lnTo>
                  <a:lnTo>
                    <a:pt x="77" y="242"/>
                  </a:lnTo>
                  <a:lnTo>
                    <a:pt x="79" y="248"/>
                  </a:lnTo>
                  <a:lnTo>
                    <a:pt x="73" y="257"/>
                  </a:lnTo>
                  <a:lnTo>
                    <a:pt x="68" y="255"/>
                  </a:lnTo>
                  <a:lnTo>
                    <a:pt x="62" y="252"/>
                  </a:lnTo>
                  <a:lnTo>
                    <a:pt x="49" y="248"/>
                  </a:lnTo>
                  <a:lnTo>
                    <a:pt x="41" y="244"/>
                  </a:lnTo>
                  <a:lnTo>
                    <a:pt x="34" y="244"/>
                  </a:lnTo>
                  <a:lnTo>
                    <a:pt x="28" y="246"/>
                  </a:lnTo>
                  <a:lnTo>
                    <a:pt x="17" y="259"/>
                  </a:lnTo>
                  <a:lnTo>
                    <a:pt x="17" y="267"/>
                  </a:lnTo>
                  <a:lnTo>
                    <a:pt x="21" y="270"/>
                  </a:lnTo>
                  <a:lnTo>
                    <a:pt x="23" y="276"/>
                  </a:lnTo>
                  <a:lnTo>
                    <a:pt x="21" y="284"/>
                  </a:lnTo>
                  <a:lnTo>
                    <a:pt x="23" y="293"/>
                  </a:lnTo>
                  <a:lnTo>
                    <a:pt x="17" y="299"/>
                  </a:lnTo>
                  <a:lnTo>
                    <a:pt x="21" y="306"/>
                  </a:lnTo>
                  <a:lnTo>
                    <a:pt x="17" y="315"/>
                  </a:lnTo>
                  <a:lnTo>
                    <a:pt x="10" y="314"/>
                  </a:lnTo>
                  <a:lnTo>
                    <a:pt x="2" y="315"/>
                  </a:lnTo>
                  <a:lnTo>
                    <a:pt x="0" y="325"/>
                  </a:lnTo>
                  <a:lnTo>
                    <a:pt x="119" y="315"/>
                  </a:lnTo>
                  <a:lnTo>
                    <a:pt x="119" y="308"/>
                  </a:lnTo>
                  <a:lnTo>
                    <a:pt x="113" y="295"/>
                  </a:lnTo>
                  <a:lnTo>
                    <a:pt x="128" y="295"/>
                  </a:lnTo>
                  <a:lnTo>
                    <a:pt x="135" y="297"/>
                  </a:lnTo>
                  <a:lnTo>
                    <a:pt x="171" y="293"/>
                  </a:lnTo>
                  <a:lnTo>
                    <a:pt x="207" y="289"/>
                  </a:lnTo>
                  <a:lnTo>
                    <a:pt x="250" y="284"/>
                  </a:lnTo>
                  <a:lnTo>
                    <a:pt x="291" y="282"/>
                  </a:lnTo>
                  <a:lnTo>
                    <a:pt x="333" y="278"/>
                  </a:lnTo>
                  <a:lnTo>
                    <a:pt x="357" y="274"/>
                  </a:lnTo>
                  <a:lnTo>
                    <a:pt x="395" y="272"/>
                  </a:lnTo>
                  <a:lnTo>
                    <a:pt x="423" y="268"/>
                  </a:lnTo>
                  <a:lnTo>
                    <a:pt x="449" y="265"/>
                  </a:lnTo>
                  <a:lnTo>
                    <a:pt x="479" y="263"/>
                  </a:lnTo>
                  <a:lnTo>
                    <a:pt x="489" y="259"/>
                  </a:lnTo>
                  <a:lnTo>
                    <a:pt x="502" y="252"/>
                  </a:lnTo>
                  <a:lnTo>
                    <a:pt x="510" y="250"/>
                  </a:lnTo>
                  <a:lnTo>
                    <a:pt x="517" y="244"/>
                  </a:lnTo>
                  <a:lnTo>
                    <a:pt x="532" y="237"/>
                  </a:lnTo>
                  <a:lnTo>
                    <a:pt x="534" y="231"/>
                  </a:lnTo>
                  <a:lnTo>
                    <a:pt x="542" y="225"/>
                  </a:lnTo>
                  <a:lnTo>
                    <a:pt x="547" y="221"/>
                  </a:lnTo>
                  <a:lnTo>
                    <a:pt x="553" y="214"/>
                  </a:lnTo>
                  <a:lnTo>
                    <a:pt x="553" y="208"/>
                  </a:lnTo>
                  <a:lnTo>
                    <a:pt x="562" y="203"/>
                  </a:lnTo>
                  <a:lnTo>
                    <a:pt x="562" y="195"/>
                  </a:lnTo>
                  <a:lnTo>
                    <a:pt x="566" y="188"/>
                  </a:lnTo>
                  <a:lnTo>
                    <a:pt x="590" y="171"/>
                  </a:lnTo>
                  <a:lnTo>
                    <a:pt x="617" y="139"/>
                  </a:lnTo>
                  <a:lnTo>
                    <a:pt x="604" y="139"/>
                  </a:lnTo>
                  <a:lnTo>
                    <a:pt x="588" y="12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88"/>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89"/>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90"/>
            <p:cNvSpPr>
              <a:spLocks/>
            </p:cNvSpPr>
            <p:nvPr/>
          </p:nvSpPr>
          <p:spPr bwMode="auto">
            <a:xfrm>
              <a:off x="8958466" y="4988824"/>
              <a:ext cx="16184" cy="35673"/>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92"/>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93"/>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94"/>
            <p:cNvSpPr>
              <a:spLocks/>
            </p:cNvSpPr>
            <p:nvPr/>
          </p:nvSpPr>
          <p:spPr bwMode="auto">
            <a:xfrm>
              <a:off x="8706461" y="5874323"/>
              <a:ext cx="608042" cy="954746"/>
            </a:xfrm>
            <a:custGeom>
              <a:avLst/>
              <a:gdLst>
                <a:gd name="T0" fmla="*/ 24 w 263"/>
                <a:gd name="T1" fmla="*/ 289 h 455"/>
                <a:gd name="T2" fmla="*/ 24 w 263"/>
                <a:gd name="T3" fmla="*/ 304 h 455"/>
                <a:gd name="T4" fmla="*/ 30 w 263"/>
                <a:gd name="T5" fmla="*/ 319 h 455"/>
                <a:gd name="T6" fmla="*/ 35 w 263"/>
                <a:gd name="T7" fmla="*/ 332 h 455"/>
                <a:gd name="T8" fmla="*/ 37 w 263"/>
                <a:gd name="T9" fmla="*/ 355 h 455"/>
                <a:gd name="T10" fmla="*/ 30 w 263"/>
                <a:gd name="T11" fmla="*/ 370 h 455"/>
                <a:gd name="T12" fmla="*/ 20 w 263"/>
                <a:gd name="T13" fmla="*/ 391 h 455"/>
                <a:gd name="T14" fmla="*/ 7 w 263"/>
                <a:gd name="T15" fmla="*/ 404 h 455"/>
                <a:gd name="T16" fmla="*/ 7 w 263"/>
                <a:gd name="T17" fmla="*/ 411 h 455"/>
                <a:gd name="T18" fmla="*/ 4 w 263"/>
                <a:gd name="T19" fmla="*/ 426 h 455"/>
                <a:gd name="T20" fmla="*/ 0 w 263"/>
                <a:gd name="T21" fmla="*/ 447 h 455"/>
                <a:gd name="T22" fmla="*/ 13 w 263"/>
                <a:gd name="T23" fmla="*/ 455 h 455"/>
                <a:gd name="T24" fmla="*/ 13 w 263"/>
                <a:gd name="T25" fmla="*/ 441 h 455"/>
                <a:gd name="T26" fmla="*/ 34 w 263"/>
                <a:gd name="T27" fmla="*/ 439 h 455"/>
                <a:gd name="T28" fmla="*/ 43 w 263"/>
                <a:gd name="T29" fmla="*/ 445 h 455"/>
                <a:gd name="T30" fmla="*/ 49 w 263"/>
                <a:gd name="T31" fmla="*/ 438 h 455"/>
                <a:gd name="T32" fmla="*/ 77 w 263"/>
                <a:gd name="T33" fmla="*/ 441 h 455"/>
                <a:gd name="T34" fmla="*/ 88 w 263"/>
                <a:gd name="T35" fmla="*/ 441 h 455"/>
                <a:gd name="T36" fmla="*/ 92 w 263"/>
                <a:gd name="T37" fmla="*/ 432 h 455"/>
                <a:gd name="T38" fmla="*/ 105 w 263"/>
                <a:gd name="T39" fmla="*/ 423 h 455"/>
                <a:gd name="T40" fmla="*/ 116 w 263"/>
                <a:gd name="T41" fmla="*/ 432 h 455"/>
                <a:gd name="T42" fmla="*/ 126 w 263"/>
                <a:gd name="T43" fmla="*/ 430 h 455"/>
                <a:gd name="T44" fmla="*/ 129 w 263"/>
                <a:gd name="T45" fmla="*/ 415 h 455"/>
                <a:gd name="T46" fmla="*/ 143 w 263"/>
                <a:gd name="T47" fmla="*/ 404 h 455"/>
                <a:gd name="T48" fmla="*/ 146 w 263"/>
                <a:gd name="T49" fmla="*/ 400 h 455"/>
                <a:gd name="T50" fmla="*/ 160 w 263"/>
                <a:gd name="T51" fmla="*/ 413 h 455"/>
                <a:gd name="T52" fmla="*/ 178 w 263"/>
                <a:gd name="T53" fmla="*/ 411 h 455"/>
                <a:gd name="T54" fmla="*/ 180 w 263"/>
                <a:gd name="T55" fmla="*/ 396 h 455"/>
                <a:gd name="T56" fmla="*/ 191 w 263"/>
                <a:gd name="T57" fmla="*/ 383 h 455"/>
                <a:gd name="T58" fmla="*/ 201 w 263"/>
                <a:gd name="T59" fmla="*/ 364 h 455"/>
                <a:gd name="T60" fmla="*/ 212 w 263"/>
                <a:gd name="T61" fmla="*/ 353 h 455"/>
                <a:gd name="T62" fmla="*/ 212 w 263"/>
                <a:gd name="T63" fmla="*/ 338 h 455"/>
                <a:gd name="T64" fmla="*/ 218 w 263"/>
                <a:gd name="T65" fmla="*/ 330 h 455"/>
                <a:gd name="T66" fmla="*/ 233 w 263"/>
                <a:gd name="T67" fmla="*/ 332 h 455"/>
                <a:gd name="T68" fmla="*/ 261 w 263"/>
                <a:gd name="T69" fmla="*/ 317 h 455"/>
                <a:gd name="T70" fmla="*/ 255 w 263"/>
                <a:gd name="T71" fmla="*/ 304 h 455"/>
                <a:gd name="T72" fmla="*/ 254 w 263"/>
                <a:gd name="T73" fmla="*/ 289 h 455"/>
                <a:gd name="T74" fmla="*/ 237 w 263"/>
                <a:gd name="T75" fmla="*/ 105 h 455"/>
                <a:gd name="T76" fmla="*/ 216 w 263"/>
                <a:gd name="T77" fmla="*/ 0 h 455"/>
                <a:gd name="T78" fmla="*/ 66 w 263"/>
                <a:gd name="T79" fmla="*/ 16 h 455"/>
                <a:gd name="T80" fmla="*/ 47 w 263"/>
                <a:gd name="T81" fmla="*/ 28 h 455"/>
                <a:gd name="T82" fmla="*/ 26 w 263"/>
                <a:gd name="T83" fmla="*/ 37 h 455"/>
                <a:gd name="T84" fmla="*/ 7 w 263"/>
                <a:gd name="T85" fmla="*/ 28 h 455"/>
                <a:gd name="T86" fmla="*/ 32 w 263"/>
                <a:gd name="T87" fmla="*/ 28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455">
                  <a:moveTo>
                    <a:pt x="32" y="282"/>
                  </a:moveTo>
                  <a:lnTo>
                    <a:pt x="24" y="289"/>
                  </a:lnTo>
                  <a:lnTo>
                    <a:pt x="28" y="297"/>
                  </a:lnTo>
                  <a:lnTo>
                    <a:pt x="24" y="304"/>
                  </a:lnTo>
                  <a:lnTo>
                    <a:pt x="24" y="312"/>
                  </a:lnTo>
                  <a:lnTo>
                    <a:pt x="30" y="319"/>
                  </a:lnTo>
                  <a:lnTo>
                    <a:pt x="35" y="327"/>
                  </a:lnTo>
                  <a:lnTo>
                    <a:pt x="35" y="332"/>
                  </a:lnTo>
                  <a:lnTo>
                    <a:pt x="39" y="347"/>
                  </a:lnTo>
                  <a:lnTo>
                    <a:pt x="37" y="355"/>
                  </a:lnTo>
                  <a:lnTo>
                    <a:pt x="35" y="355"/>
                  </a:lnTo>
                  <a:lnTo>
                    <a:pt x="30" y="370"/>
                  </a:lnTo>
                  <a:lnTo>
                    <a:pt x="28" y="376"/>
                  </a:lnTo>
                  <a:lnTo>
                    <a:pt x="20" y="391"/>
                  </a:lnTo>
                  <a:lnTo>
                    <a:pt x="15" y="398"/>
                  </a:lnTo>
                  <a:lnTo>
                    <a:pt x="7" y="404"/>
                  </a:lnTo>
                  <a:lnTo>
                    <a:pt x="7" y="411"/>
                  </a:lnTo>
                  <a:lnTo>
                    <a:pt x="7" y="411"/>
                  </a:lnTo>
                  <a:lnTo>
                    <a:pt x="5" y="426"/>
                  </a:lnTo>
                  <a:lnTo>
                    <a:pt x="4" y="426"/>
                  </a:lnTo>
                  <a:lnTo>
                    <a:pt x="4" y="439"/>
                  </a:lnTo>
                  <a:lnTo>
                    <a:pt x="0" y="447"/>
                  </a:lnTo>
                  <a:lnTo>
                    <a:pt x="5" y="455"/>
                  </a:lnTo>
                  <a:lnTo>
                    <a:pt x="13" y="455"/>
                  </a:lnTo>
                  <a:lnTo>
                    <a:pt x="17" y="449"/>
                  </a:lnTo>
                  <a:lnTo>
                    <a:pt x="13" y="441"/>
                  </a:lnTo>
                  <a:lnTo>
                    <a:pt x="28" y="443"/>
                  </a:lnTo>
                  <a:lnTo>
                    <a:pt x="34" y="439"/>
                  </a:lnTo>
                  <a:lnTo>
                    <a:pt x="35" y="447"/>
                  </a:lnTo>
                  <a:lnTo>
                    <a:pt x="43" y="445"/>
                  </a:lnTo>
                  <a:lnTo>
                    <a:pt x="39" y="438"/>
                  </a:lnTo>
                  <a:lnTo>
                    <a:pt x="49" y="438"/>
                  </a:lnTo>
                  <a:lnTo>
                    <a:pt x="56" y="434"/>
                  </a:lnTo>
                  <a:lnTo>
                    <a:pt x="77" y="441"/>
                  </a:lnTo>
                  <a:lnTo>
                    <a:pt x="84" y="447"/>
                  </a:lnTo>
                  <a:lnTo>
                    <a:pt x="88" y="441"/>
                  </a:lnTo>
                  <a:lnTo>
                    <a:pt x="88" y="438"/>
                  </a:lnTo>
                  <a:lnTo>
                    <a:pt x="92" y="432"/>
                  </a:lnTo>
                  <a:lnTo>
                    <a:pt x="99" y="428"/>
                  </a:lnTo>
                  <a:lnTo>
                    <a:pt x="105" y="423"/>
                  </a:lnTo>
                  <a:lnTo>
                    <a:pt x="111" y="430"/>
                  </a:lnTo>
                  <a:lnTo>
                    <a:pt x="116" y="432"/>
                  </a:lnTo>
                  <a:lnTo>
                    <a:pt x="124" y="436"/>
                  </a:lnTo>
                  <a:lnTo>
                    <a:pt x="126" y="430"/>
                  </a:lnTo>
                  <a:lnTo>
                    <a:pt x="131" y="423"/>
                  </a:lnTo>
                  <a:lnTo>
                    <a:pt x="129" y="415"/>
                  </a:lnTo>
                  <a:lnTo>
                    <a:pt x="135" y="409"/>
                  </a:lnTo>
                  <a:lnTo>
                    <a:pt x="143" y="404"/>
                  </a:lnTo>
                  <a:lnTo>
                    <a:pt x="139" y="398"/>
                  </a:lnTo>
                  <a:lnTo>
                    <a:pt x="146" y="400"/>
                  </a:lnTo>
                  <a:lnTo>
                    <a:pt x="152" y="411"/>
                  </a:lnTo>
                  <a:lnTo>
                    <a:pt x="160" y="413"/>
                  </a:lnTo>
                  <a:lnTo>
                    <a:pt x="173" y="415"/>
                  </a:lnTo>
                  <a:lnTo>
                    <a:pt x="178" y="411"/>
                  </a:lnTo>
                  <a:lnTo>
                    <a:pt x="180" y="404"/>
                  </a:lnTo>
                  <a:lnTo>
                    <a:pt x="180" y="396"/>
                  </a:lnTo>
                  <a:lnTo>
                    <a:pt x="184" y="383"/>
                  </a:lnTo>
                  <a:lnTo>
                    <a:pt x="191" y="383"/>
                  </a:lnTo>
                  <a:lnTo>
                    <a:pt x="199" y="377"/>
                  </a:lnTo>
                  <a:lnTo>
                    <a:pt x="201" y="364"/>
                  </a:lnTo>
                  <a:lnTo>
                    <a:pt x="208" y="361"/>
                  </a:lnTo>
                  <a:lnTo>
                    <a:pt x="212" y="353"/>
                  </a:lnTo>
                  <a:lnTo>
                    <a:pt x="216" y="345"/>
                  </a:lnTo>
                  <a:lnTo>
                    <a:pt x="212" y="338"/>
                  </a:lnTo>
                  <a:lnTo>
                    <a:pt x="212" y="330"/>
                  </a:lnTo>
                  <a:lnTo>
                    <a:pt x="218" y="330"/>
                  </a:lnTo>
                  <a:lnTo>
                    <a:pt x="225" y="327"/>
                  </a:lnTo>
                  <a:lnTo>
                    <a:pt x="233" y="332"/>
                  </a:lnTo>
                  <a:lnTo>
                    <a:pt x="246" y="321"/>
                  </a:lnTo>
                  <a:lnTo>
                    <a:pt x="261" y="317"/>
                  </a:lnTo>
                  <a:lnTo>
                    <a:pt x="263" y="312"/>
                  </a:lnTo>
                  <a:lnTo>
                    <a:pt x="255" y="304"/>
                  </a:lnTo>
                  <a:lnTo>
                    <a:pt x="257" y="297"/>
                  </a:lnTo>
                  <a:lnTo>
                    <a:pt x="254" y="289"/>
                  </a:lnTo>
                  <a:lnTo>
                    <a:pt x="257" y="285"/>
                  </a:lnTo>
                  <a:lnTo>
                    <a:pt x="237" y="105"/>
                  </a:lnTo>
                  <a:lnTo>
                    <a:pt x="223" y="5"/>
                  </a:lnTo>
                  <a:lnTo>
                    <a:pt x="216" y="0"/>
                  </a:lnTo>
                  <a:lnTo>
                    <a:pt x="103" y="13"/>
                  </a:lnTo>
                  <a:lnTo>
                    <a:pt x="66" y="16"/>
                  </a:lnTo>
                  <a:lnTo>
                    <a:pt x="62" y="16"/>
                  </a:lnTo>
                  <a:lnTo>
                    <a:pt x="47" y="28"/>
                  </a:lnTo>
                  <a:lnTo>
                    <a:pt x="34" y="35"/>
                  </a:lnTo>
                  <a:lnTo>
                    <a:pt x="26" y="37"/>
                  </a:lnTo>
                  <a:lnTo>
                    <a:pt x="17" y="35"/>
                  </a:lnTo>
                  <a:lnTo>
                    <a:pt x="7" y="28"/>
                  </a:lnTo>
                  <a:lnTo>
                    <a:pt x="7" y="32"/>
                  </a:lnTo>
                  <a:lnTo>
                    <a:pt x="32" y="282"/>
                  </a:lnTo>
                  <a:close/>
                </a:path>
              </a:pathLst>
            </a:custGeom>
            <a:solidFill>
              <a:schemeClr val="bg1"/>
            </a:solid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88" name="Group 387"/>
            <p:cNvGrpSpPr/>
            <p:nvPr/>
          </p:nvGrpSpPr>
          <p:grpSpPr>
            <a:xfrm>
              <a:off x="8109977" y="4495713"/>
              <a:ext cx="1500458" cy="1412182"/>
              <a:chOff x="3605271" y="1643765"/>
              <a:chExt cx="623488" cy="586883"/>
            </a:xfrm>
            <a:grpFill/>
          </p:grpSpPr>
          <p:sp>
            <p:nvSpPr>
              <p:cNvPr id="504" name="Freeform 77"/>
              <p:cNvSpPr>
                <a:spLocks/>
              </p:cNvSpPr>
              <p:nvPr/>
            </p:nvSpPr>
            <p:spPr bwMode="auto">
              <a:xfrm>
                <a:off x="3681166" y="1643765"/>
                <a:ext cx="47074" cy="36626"/>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79"/>
              <p:cNvSpPr>
                <a:spLocks/>
              </p:cNvSpPr>
              <p:nvPr/>
            </p:nvSpPr>
            <p:spPr bwMode="auto">
              <a:xfrm>
                <a:off x="3728240" y="1704808"/>
                <a:ext cx="59563" cy="47962"/>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82"/>
              <p:cNvSpPr>
                <a:spLocks/>
              </p:cNvSpPr>
              <p:nvPr/>
            </p:nvSpPr>
            <p:spPr bwMode="auto">
              <a:xfrm>
                <a:off x="3605271" y="1734458"/>
                <a:ext cx="469777" cy="190105"/>
              </a:xfrm>
              <a:custGeom>
                <a:avLst/>
                <a:gdLst>
                  <a:gd name="T0" fmla="*/ 25 w 489"/>
                  <a:gd name="T1" fmla="*/ 101 h 218"/>
                  <a:gd name="T2" fmla="*/ 124 w 489"/>
                  <a:gd name="T3" fmla="*/ 126 h 218"/>
                  <a:gd name="T4" fmla="*/ 152 w 489"/>
                  <a:gd name="T5" fmla="*/ 128 h 218"/>
                  <a:gd name="T6" fmla="*/ 179 w 489"/>
                  <a:gd name="T7" fmla="*/ 146 h 218"/>
                  <a:gd name="T8" fmla="*/ 203 w 489"/>
                  <a:gd name="T9" fmla="*/ 158 h 218"/>
                  <a:gd name="T10" fmla="*/ 203 w 489"/>
                  <a:gd name="T11" fmla="*/ 180 h 218"/>
                  <a:gd name="T12" fmla="*/ 209 w 489"/>
                  <a:gd name="T13" fmla="*/ 190 h 218"/>
                  <a:gd name="T14" fmla="*/ 213 w 489"/>
                  <a:gd name="T15" fmla="*/ 210 h 218"/>
                  <a:gd name="T16" fmla="*/ 224 w 489"/>
                  <a:gd name="T17" fmla="*/ 218 h 218"/>
                  <a:gd name="T18" fmla="*/ 241 w 489"/>
                  <a:gd name="T19" fmla="*/ 178 h 218"/>
                  <a:gd name="T20" fmla="*/ 254 w 489"/>
                  <a:gd name="T21" fmla="*/ 150 h 218"/>
                  <a:gd name="T22" fmla="*/ 260 w 489"/>
                  <a:gd name="T23" fmla="*/ 135 h 218"/>
                  <a:gd name="T24" fmla="*/ 273 w 489"/>
                  <a:gd name="T25" fmla="*/ 143 h 218"/>
                  <a:gd name="T26" fmla="*/ 288 w 489"/>
                  <a:gd name="T27" fmla="*/ 128 h 218"/>
                  <a:gd name="T28" fmla="*/ 288 w 489"/>
                  <a:gd name="T29" fmla="*/ 143 h 218"/>
                  <a:gd name="T30" fmla="*/ 295 w 489"/>
                  <a:gd name="T31" fmla="*/ 145 h 218"/>
                  <a:gd name="T32" fmla="*/ 310 w 489"/>
                  <a:gd name="T33" fmla="*/ 124 h 218"/>
                  <a:gd name="T34" fmla="*/ 327 w 489"/>
                  <a:gd name="T35" fmla="*/ 113 h 218"/>
                  <a:gd name="T36" fmla="*/ 354 w 489"/>
                  <a:gd name="T37" fmla="*/ 109 h 218"/>
                  <a:gd name="T38" fmla="*/ 380 w 489"/>
                  <a:gd name="T39" fmla="*/ 94 h 218"/>
                  <a:gd name="T40" fmla="*/ 408 w 489"/>
                  <a:gd name="T41" fmla="*/ 99 h 218"/>
                  <a:gd name="T42" fmla="*/ 429 w 489"/>
                  <a:gd name="T43" fmla="*/ 101 h 218"/>
                  <a:gd name="T44" fmla="*/ 444 w 489"/>
                  <a:gd name="T45" fmla="*/ 96 h 218"/>
                  <a:gd name="T46" fmla="*/ 489 w 489"/>
                  <a:gd name="T47" fmla="*/ 92 h 218"/>
                  <a:gd name="T48" fmla="*/ 478 w 489"/>
                  <a:gd name="T49" fmla="*/ 77 h 218"/>
                  <a:gd name="T50" fmla="*/ 463 w 489"/>
                  <a:gd name="T51" fmla="*/ 68 h 218"/>
                  <a:gd name="T52" fmla="*/ 455 w 489"/>
                  <a:gd name="T53" fmla="*/ 47 h 218"/>
                  <a:gd name="T54" fmla="*/ 444 w 489"/>
                  <a:gd name="T55" fmla="*/ 43 h 218"/>
                  <a:gd name="T56" fmla="*/ 429 w 489"/>
                  <a:gd name="T57" fmla="*/ 45 h 218"/>
                  <a:gd name="T58" fmla="*/ 399 w 489"/>
                  <a:gd name="T59" fmla="*/ 43 h 218"/>
                  <a:gd name="T60" fmla="*/ 378 w 489"/>
                  <a:gd name="T61" fmla="*/ 22 h 218"/>
                  <a:gd name="T62" fmla="*/ 329 w 489"/>
                  <a:gd name="T63" fmla="*/ 34 h 218"/>
                  <a:gd name="T64" fmla="*/ 305 w 489"/>
                  <a:gd name="T65" fmla="*/ 47 h 218"/>
                  <a:gd name="T66" fmla="*/ 275 w 489"/>
                  <a:gd name="T67" fmla="*/ 66 h 218"/>
                  <a:gd name="T68" fmla="*/ 254 w 489"/>
                  <a:gd name="T69" fmla="*/ 60 h 218"/>
                  <a:gd name="T70" fmla="*/ 224 w 489"/>
                  <a:gd name="T71" fmla="*/ 62 h 218"/>
                  <a:gd name="T72" fmla="*/ 203 w 489"/>
                  <a:gd name="T73" fmla="*/ 36 h 218"/>
                  <a:gd name="T74" fmla="*/ 183 w 489"/>
                  <a:gd name="T75" fmla="*/ 26 h 218"/>
                  <a:gd name="T76" fmla="*/ 158 w 489"/>
                  <a:gd name="T77" fmla="*/ 36 h 218"/>
                  <a:gd name="T78" fmla="*/ 154 w 489"/>
                  <a:gd name="T79" fmla="*/ 30 h 218"/>
                  <a:gd name="T80" fmla="*/ 143 w 489"/>
                  <a:gd name="T81" fmla="*/ 43 h 218"/>
                  <a:gd name="T82" fmla="*/ 130 w 489"/>
                  <a:gd name="T83" fmla="*/ 9 h 218"/>
                  <a:gd name="T84" fmla="*/ 107 w 489"/>
                  <a:gd name="T85" fmla="*/ 17 h 218"/>
                  <a:gd name="T86" fmla="*/ 81 w 489"/>
                  <a:gd name="T87" fmla="*/ 36 h 218"/>
                  <a:gd name="T88" fmla="*/ 60 w 489"/>
                  <a:gd name="T89" fmla="*/ 45 h 218"/>
                  <a:gd name="T90" fmla="*/ 40 w 489"/>
                  <a:gd name="T91" fmla="*/ 51 h 218"/>
                  <a:gd name="T92" fmla="*/ 0 w 489"/>
                  <a:gd name="T93" fmla="*/ 7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218">
                    <a:moveTo>
                      <a:pt x="11" y="83"/>
                    </a:moveTo>
                    <a:lnTo>
                      <a:pt x="17" y="88"/>
                    </a:lnTo>
                    <a:lnTo>
                      <a:pt x="25" y="101"/>
                    </a:lnTo>
                    <a:lnTo>
                      <a:pt x="98" y="116"/>
                    </a:lnTo>
                    <a:lnTo>
                      <a:pt x="122" y="126"/>
                    </a:lnTo>
                    <a:lnTo>
                      <a:pt x="124" y="126"/>
                    </a:lnTo>
                    <a:lnTo>
                      <a:pt x="139" y="128"/>
                    </a:lnTo>
                    <a:lnTo>
                      <a:pt x="145" y="126"/>
                    </a:lnTo>
                    <a:lnTo>
                      <a:pt x="152" y="128"/>
                    </a:lnTo>
                    <a:lnTo>
                      <a:pt x="169" y="130"/>
                    </a:lnTo>
                    <a:lnTo>
                      <a:pt x="177" y="135"/>
                    </a:lnTo>
                    <a:lnTo>
                      <a:pt x="179" y="146"/>
                    </a:lnTo>
                    <a:lnTo>
                      <a:pt x="184" y="148"/>
                    </a:lnTo>
                    <a:lnTo>
                      <a:pt x="196" y="150"/>
                    </a:lnTo>
                    <a:lnTo>
                      <a:pt x="203" y="158"/>
                    </a:lnTo>
                    <a:lnTo>
                      <a:pt x="201" y="160"/>
                    </a:lnTo>
                    <a:lnTo>
                      <a:pt x="203" y="165"/>
                    </a:lnTo>
                    <a:lnTo>
                      <a:pt x="203" y="180"/>
                    </a:lnTo>
                    <a:lnTo>
                      <a:pt x="199" y="186"/>
                    </a:lnTo>
                    <a:lnTo>
                      <a:pt x="203" y="193"/>
                    </a:lnTo>
                    <a:lnTo>
                      <a:pt x="209" y="190"/>
                    </a:lnTo>
                    <a:lnTo>
                      <a:pt x="216" y="190"/>
                    </a:lnTo>
                    <a:lnTo>
                      <a:pt x="213" y="205"/>
                    </a:lnTo>
                    <a:lnTo>
                      <a:pt x="213" y="210"/>
                    </a:lnTo>
                    <a:lnTo>
                      <a:pt x="220" y="216"/>
                    </a:lnTo>
                    <a:lnTo>
                      <a:pt x="220" y="216"/>
                    </a:lnTo>
                    <a:lnTo>
                      <a:pt x="224" y="218"/>
                    </a:lnTo>
                    <a:lnTo>
                      <a:pt x="224" y="210"/>
                    </a:lnTo>
                    <a:lnTo>
                      <a:pt x="231" y="199"/>
                    </a:lnTo>
                    <a:lnTo>
                      <a:pt x="241" y="178"/>
                    </a:lnTo>
                    <a:lnTo>
                      <a:pt x="245" y="165"/>
                    </a:lnTo>
                    <a:lnTo>
                      <a:pt x="248" y="158"/>
                    </a:lnTo>
                    <a:lnTo>
                      <a:pt x="254" y="150"/>
                    </a:lnTo>
                    <a:lnTo>
                      <a:pt x="258" y="137"/>
                    </a:lnTo>
                    <a:lnTo>
                      <a:pt x="263" y="128"/>
                    </a:lnTo>
                    <a:lnTo>
                      <a:pt x="260" y="135"/>
                    </a:lnTo>
                    <a:lnTo>
                      <a:pt x="263" y="141"/>
                    </a:lnTo>
                    <a:lnTo>
                      <a:pt x="267" y="148"/>
                    </a:lnTo>
                    <a:lnTo>
                      <a:pt x="273" y="143"/>
                    </a:lnTo>
                    <a:lnTo>
                      <a:pt x="275" y="139"/>
                    </a:lnTo>
                    <a:lnTo>
                      <a:pt x="282" y="131"/>
                    </a:lnTo>
                    <a:lnTo>
                      <a:pt x="288" y="128"/>
                    </a:lnTo>
                    <a:lnTo>
                      <a:pt x="295" y="130"/>
                    </a:lnTo>
                    <a:lnTo>
                      <a:pt x="293" y="137"/>
                    </a:lnTo>
                    <a:lnTo>
                      <a:pt x="288" y="143"/>
                    </a:lnTo>
                    <a:lnTo>
                      <a:pt x="284" y="150"/>
                    </a:lnTo>
                    <a:lnTo>
                      <a:pt x="292" y="152"/>
                    </a:lnTo>
                    <a:lnTo>
                      <a:pt x="295" y="145"/>
                    </a:lnTo>
                    <a:lnTo>
                      <a:pt x="303" y="137"/>
                    </a:lnTo>
                    <a:lnTo>
                      <a:pt x="309" y="131"/>
                    </a:lnTo>
                    <a:lnTo>
                      <a:pt x="310" y="124"/>
                    </a:lnTo>
                    <a:lnTo>
                      <a:pt x="314" y="118"/>
                    </a:lnTo>
                    <a:lnTo>
                      <a:pt x="320" y="115"/>
                    </a:lnTo>
                    <a:lnTo>
                      <a:pt x="327" y="113"/>
                    </a:lnTo>
                    <a:lnTo>
                      <a:pt x="333" y="115"/>
                    </a:lnTo>
                    <a:lnTo>
                      <a:pt x="346" y="109"/>
                    </a:lnTo>
                    <a:lnTo>
                      <a:pt x="354" y="109"/>
                    </a:lnTo>
                    <a:lnTo>
                      <a:pt x="361" y="105"/>
                    </a:lnTo>
                    <a:lnTo>
                      <a:pt x="367" y="96"/>
                    </a:lnTo>
                    <a:lnTo>
                      <a:pt x="380" y="94"/>
                    </a:lnTo>
                    <a:lnTo>
                      <a:pt x="387" y="96"/>
                    </a:lnTo>
                    <a:lnTo>
                      <a:pt x="393" y="94"/>
                    </a:lnTo>
                    <a:lnTo>
                      <a:pt x="408" y="99"/>
                    </a:lnTo>
                    <a:lnTo>
                      <a:pt x="421" y="111"/>
                    </a:lnTo>
                    <a:lnTo>
                      <a:pt x="429" y="115"/>
                    </a:lnTo>
                    <a:lnTo>
                      <a:pt x="429" y="101"/>
                    </a:lnTo>
                    <a:lnTo>
                      <a:pt x="431" y="94"/>
                    </a:lnTo>
                    <a:lnTo>
                      <a:pt x="436" y="92"/>
                    </a:lnTo>
                    <a:lnTo>
                      <a:pt x="444" y="96"/>
                    </a:lnTo>
                    <a:lnTo>
                      <a:pt x="451" y="94"/>
                    </a:lnTo>
                    <a:lnTo>
                      <a:pt x="483" y="94"/>
                    </a:lnTo>
                    <a:lnTo>
                      <a:pt x="489" y="92"/>
                    </a:lnTo>
                    <a:lnTo>
                      <a:pt x="485" y="86"/>
                    </a:lnTo>
                    <a:lnTo>
                      <a:pt x="478" y="83"/>
                    </a:lnTo>
                    <a:lnTo>
                      <a:pt x="478" y="77"/>
                    </a:lnTo>
                    <a:lnTo>
                      <a:pt x="470" y="73"/>
                    </a:lnTo>
                    <a:lnTo>
                      <a:pt x="468" y="73"/>
                    </a:lnTo>
                    <a:lnTo>
                      <a:pt x="463" y="68"/>
                    </a:lnTo>
                    <a:lnTo>
                      <a:pt x="463" y="60"/>
                    </a:lnTo>
                    <a:lnTo>
                      <a:pt x="459" y="54"/>
                    </a:lnTo>
                    <a:lnTo>
                      <a:pt x="455" y="47"/>
                    </a:lnTo>
                    <a:lnTo>
                      <a:pt x="449" y="39"/>
                    </a:lnTo>
                    <a:lnTo>
                      <a:pt x="444" y="41"/>
                    </a:lnTo>
                    <a:lnTo>
                      <a:pt x="444" y="43"/>
                    </a:lnTo>
                    <a:lnTo>
                      <a:pt x="440" y="49"/>
                    </a:lnTo>
                    <a:lnTo>
                      <a:pt x="433" y="51"/>
                    </a:lnTo>
                    <a:lnTo>
                      <a:pt x="429" y="45"/>
                    </a:lnTo>
                    <a:lnTo>
                      <a:pt x="416" y="51"/>
                    </a:lnTo>
                    <a:lnTo>
                      <a:pt x="401" y="49"/>
                    </a:lnTo>
                    <a:lnTo>
                      <a:pt x="399" y="43"/>
                    </a:lnTo>
                    <a:lnTo>
                      <a:pt x="397" y="17"/>
                    </a:lnTo>
                    <a:lnTo>
                      <a:pt x="384" y="21"/>
                    </a:lnTo>
                    <a:lnTo>
                      <a:pt x="378" y="22"/>
                    </a:lnTo>
                    <a:lnTo>
                      <a:pt x="365" y="30"/>
                    </a:lnTo>
                    <a:lnTo>
                      <a:pt x="357" y="32"/>
                    </a:lnTo>
                    <a:lnTo>
                      <a:pt x="329" y="34"/>
                    </a:lnTo>
                    <a:lnTo>
                      <a:pt x="324" y="37"/>
                    </a:lnTo>
                    <a:lnTo>
                      <a:pt x="312" y="39"/>
                    </a:lnTo>
                    <a:lnTo>
                      <a:pt x="305" y="47"/>
                    </a:lnTo>
                    <a:lnTo>
                      <a:pt x="292" y="54"/>
                    </a:lnTo>
                    <a:lnTo>
                      <a:pt x="280" y="69"/>
                    </a:lnTo>
                    <a:lnTo>
                      <a:pt x="275" y="66"/>
                    </a:lnTo>
                    <a:lnTo>
                      <a:pt x="267" y="68"/>
                    </a:lnTo>
                    <a:lnTo>
                      <a:pt x="260" y="66"/>
                    </a:lnTo>
                    <a:lnTo>
                      <a:pt x="254" y="60"/>
                    </a:lnTo>
                    <a:lnTo>
                      <a:pt x="237" y="66"/>
                    </a:lnTo>
                    <a:lnTo>
                      <a:pt x="231" y="66"/>
                    </a:lnTo>
                    <a:lnTo>
                      <a:pt x="224" y="62"/>
                    </a:lnTo>
                    <a:lnTo>
                      <a:pt x="220" y="56"/>
                    </a:lnTo>
                    <a:lnTo>
                      <a:pt x="207" y="43"/>
                    </a:lnTo>
                    <a:lnTo>
                      <a:pt x="203" y="36"/>
                    </a:lnTo>
                    <a:lnTo>
                      <a:pt x="198" y="34"/>
                    </a:lnTo>
                    <a:lnTo>
                      <a:pt x="190" y="28"/>
                    </a:lnTo>
                    <a:lnTo>
                      <a:pt x="183" y="26"/>
                    </a:lnTo>
                    <a:lnTo>
                      <a:pt x="169" y="26"/>
                    </a:lnTo>
                    <a:lnTo>
                      <a:pt x="162" y="28"/>
                    </a:lnTo>
                    <a:lnTo>
                      <a:pt x="158" y="36"/>
                    </a:lnTo>
                    <a:lnTo>
                      <a:pt x="154" y="37"/>
                    </a:lnTo>
                    <a:lnTo>
                      <a:pt x="160" y="24"/>
                    </a:lnTo>
                    <a:lnTo>
                      <a:pt x="154" y="30"/>
                    </a:lnTo>
                    <a:lnTo>
                      <a:pt x="147" y="34"/>
                    </a:lnTo>
                    <a:lnTo>
                      <a:pt x="145" y="41"/>
                    </a:lnTo>
                    <a:lnTo>
                      <a:pt x="143" y="43"/>
                    </a:lnTo>
                    <a:lnTo>
                      <a:pt x="141" y="37"/>
                    </a:lnTo>
                    <a:lnTo>
                      <a:pt x="141" y="22"/>
                    </a:lnTo>
                    <a:lnTo>
                      <a:pt x="130" y="9"/>
                    </a:lnTo>
                    <a:lnTo>
                      <a:pt x="126" y="7"/>
                    </a:lnTo>
                    <a:lnTo>
                      <a:pt x="121" y="0"/>
                    </a:lnTo>
                    <a:lnTo>
                      <a:pt x="107" y="17"/>
                    </a:lnTo>
                    <a:lnTo>
                      <a:pt x="104" y="22"/>
                    </a:lnTo>
                    <a:lnTo>
                      <a:pt x="89" y="28"/>
                    </a:lnTo>
                    <a:lnTo>
                      <a:pt x="81" y="36"/>
                    </a:lnTo>
                    <a:lnTo>
                      <a:pt x="75" y="41"/>
                    </a:lnTo>
                    <a:lnTo>
                      <a:pt x="68" y="43"/>
                    </a:lnTo>
                    <a:lnTo>
                      <a:pt x="60" y="45"/>
                    </a:lnTo>
                    <a:lnTo>
                      <a:pt x="55" y="47"/>
                    </a:lnTo>
                    <a:lnTo>
                      <a:pt x="47" y="47"/>
                    </a:lnTo>
                    <a:lnTo>
                      <a:pt x="40" y="51"/>
                    </a:lnTo>
                    <a:lnTo>
                      <a:pt x="27" y="64"/>
                    </a:lnTo>
                    <a:lnTo>
                      <a:pt x="6" y="73"/>
                    </a:lnTo>
                    <a:lnTo>
                      <a:pt x="0" y="77"/>
                    </a:lnTo>
                    <a:lnTo>
                      <a:pt x="4" y="81"/>
                    </a:lnTo>
                    <a:lnTo>
                      <a:pt x="11" y="8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91"/>
              <p:cNvSpPr>
                <a:spLocks/>
              </p:cNvSpPr>
              <p:nvPr/>
            </p:nvSpPr>
            <p:spPr bwMode="auto">
              <a:xfrm>
                <a:off x="3957845" y="1848695"/>
                <a:ext cx="6725" cy="14825"/>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96"/>
              <p:cNvSpPr>
                <a:spLocks/>
              </p:cNvSpPr>
              <p:nvPr/>
            </p:nvSpPr>
            <p:spPr bwMode="auto">
              <a:xfrm>
                <a:off x="3910771" y="1837358"/>
                <a:ext cx="317988" cy="393290"/>
              </a:xfrm>
              <a:custGeom>
                <a:avLst/>
                <a:gdLst>
                  <a:gd name="T0" fmla="*/ 163 w 331"/>
                  <a:gd name="T1" fmla="*/ 440 h 451"/>
                  <a:gd name="T2" fmla="*/ 272 w 331"/>
                  <a:gd name="T3" fmla="*/ 408 h 451"/>
                  <a:gd name="T4" fmla="*/ 288 w 331"/>
                  <a:gd name="T5" fmla="*/ 359 h 451"/>
                  <a:gd name="T6" fmla="*/ 299 w 331"/>
                  <a:gd name="T7" fmla="*/ 350 h 451"/>
                  <a:gd name="T8" fmla="*/ 308 w 331"/>
                  <a:gd name="T9" fmla="*/ 322 h 451"/>
                  <a:gd name="T10" fmla="*/ 319 w 331"/>
                  <a:gd name="T11" fmla="*/ 316 h 451"/>
                  <a:gd name="T12" fmla="*/ 325 w 331"/>
                  <a:gd name="T13" fmla="*/ 324 h 451"/>
                  <a:gd name="T14" fmla="*/ 329 w 331"/>
                  <a:gd name="T15" fmla="*/ 295 h 451"/>
                  <a:gd name="T16" fmla="*/ 331 w 331"/>
                  <a:gd name="T17" fmla="*/ 273 h 451"/>
                  <a:gd name="T18" fmla="*/ 319 w 331"/>
                  <a:gd name="T19" fmla="*/ 254 h 451"/>
                  <a:gd name="T20" fmla="*/ 308 w 331"/>
                  <a:gd name="T21" fmla="*/ 218 h 451"/>
                  <a:gd name="T22" fmla="*/ 286 w 331"/>
                  <a:gd name="T23" fmla="*/ 171 h 451"/>
                  <a:gd name="T24" fmla="*/ 261 w 331"/>
                  <a:gd name="T25" fmla="*/ 175 h 451"/>
                  <a:gd name="T26" fmla="*/ 241 w 331"/>
                  <a:gd name="T27" fmla="*/ 186 h 451"/>
                  <a:gd name="T28" fmla="*/ 233 w 331"/>
                  <a:gd name="T29" fmla="*/ 211 h 451"/>
                  <a:gd name="T30" fmla="*/ 218 w 331"/>
                  <a:gd name="T31" fmla="*/ 222 h 451"/>
                  <a:gd name="T32" fmla="*/ 201 w 331"/>
                  <a:gd name="T33" fmla="*/ 203 h 451"/>
                  <a:gd name="T34" fmla="*/ 216 w 331"/>
                  <a:gd name="T35" fmla="*/ 183 h 451"/>
                  <a:gd name="T36" fmla="*/ 225 w 331"/>
                  <a:gd name="T37" fmla="*/ 151 h 451"/>
                  <a:gd name="T38" fmla="*/ 237 w 331"/>
                  <a:gd name="T39" fmla="*/ 119 h 451"/>
                  <a:gd name="T40" fmla="*/ 231 w 331"/>
                  <a:gd name="T41" fmla="*/ 85 h 451"/>
                  <a:gd name="T42" fmla="*/ 222 w 331"/>
                  <a:gd name="T43" fmla="*/ 64 h 451"/>
                  <a:gd name="T44" fmla="*/ 225 w 331"/>
                  <a:gd name="T45" fmla="*/ 55 h 451"/>
                  <a:gd name="T46" fmla="*/ 210 w 331"/>
                  <a:gd name="T47" fmla="*/ 36 h 451"/>
                  <a:gd name="T48" fmla="*/ 182 w 331"/>
                  <a:gd name="T49" fmla="*/ 28 h 451"/>
                  <a:gd name="T50" fmla="*/ 162 w 331"/>
                  <a:gd name="T51" fmla="*/ 23 h 451"/>
                  <a:gd name="T52" fmla="*/ 145 w 331"/>
                  <a:gd name="T53" fmla="*/ 12 h 451"/>
                  <a:gd name="T54" fmla="*/ 124 w 331"/>
                  <a:gd name="T55" fmla="*/ 8 h 451"/>
                  <a:gd name="T56" fmla="*/ 105 w 331"/>
                  <a:gd name="T57" fmla="*/ 6 h 451"/>
                  <a:gd name="T58" fmla="*/ 88 w 331"/>
                  <a:gd name="T59" fmla="*/ 25 h 451"/>
                  <a:gd name="T60" fmla="*/ 98 w 331"/>
                  <a:gd name="T61" fmla="*/ 44 h 451"/>
                  <a:gd name="T62" fmla="*/ 81 w 331"/>
                  <a:gd name="T63" fmla="*/ 53 h 451"/>
                  <a:gd name="T64" fmla="*/ 73 w 331"/>
                  <a:gd name="T65" fmla="*/ 87 h 451"/>
                  <a:gd name="T66" fmla="*/ 69 w 331"/>
                  <a:gd name="T67" fmla="*/ 107 h 451"/>
                  <a:gd name="T68" fmla="*/ 66 w 331"/>
                  <a:gd name="T69" fmla="*/ 94 h 451"/>
                  <a:gd name="T70" fmla="*/ 56 w 331"/>
                  <a:gd name="T71" fmla="*/ 115 h 451"/>
                  <a:gd name="T72" fmla="*/ 54 w 331"/>
                  <a:gd name="T73" fmla="*/ 94 h 451"/>
                  <a:gd name="T74" fmla="*/ 53 w 331"/>
                  <a:gd name="T75" fmla="*/ 75 h 451"/>
                  <a:gd name="T76" fmla="*/ 43 w 331"/>
                  <a:gd name="T77" fmla="*/ 96 h 451"/>
                  <a:gd name="T78" fmla="*/ 22 w 331"/>
                  <a:gd name="T79" fmla="*/ 113 h 451"/>
                  <a:gd name="T80" fmla="*/ 11 w 331"/>
                  <a:gd name="T81" fmla="*/ 132 h 451"/>
                  <a:gd name="T82" fmla="*/ 15 w 331"/>
                  <a:gd name="T83" fmla="*/ 164 h 451"/>
                  <a:gd name="T84" fmla="*/ 0 w 331"/>
                  <a:gd name="T85" fmla="*/ 198 h 451"/>
                  <a:gd name="T86" fmla="*/ 9 w 331"/>
                  <a:gd name="T87" fmla="*/ 232 h 451"/>
                  <a:gd name="T88" fmla="*/ 4 w 331"/>
                  <a:gd name="T89" fmla="*/ 252 h 451"/>
                  <a:gd name="T90" fmla="*/ 24 w 331"/>
                  <a:gd name="T91" fmla="*/ 294 h 451"/>
                  <a:gd name="T92" fmla="*/ 39 w 331"/>
                  <a:gd name="T93" fmla="*/ 363 h 451"/>
                  <a:gd name="T94" fmla="*/ 24 w 331"/>
                  <a:gd name="T95" fmla="*/ 408 h 451"/>
                  <a:gd name="T96" fmla="*/ 11 w 331"/>
                  <a:gd name="T97" fmla="*/ 444 h 451"/>
                  <a:gd name="T98" fmla="*/ 6 w 331"/>
                  <a:gd name="T99"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451">
                    <a:moveTo>
                      <a:pt x="43" y="448"/>
                    </a:moveTo>
                    <a:lnTo>
                      <a:pt x="156" y="435"/>
                    </a:lnTo>
                    <a:lnTo>
                      <a:pt x="163" y="440"/>
                    </a:lnTo>
                    <a:lnTo>
                      <a:pt x="237" y="429"/>
                    </a:lnTo>
                    <a:lnTo>
                      <a:pt x="269" y="421"/>
                    </a:lnTo>
                    <a:lnTo>
                      <a:pt x="272" y="408"/>
                    </a:lnTo>
                    <a:lnTo>
                      <a:pt x="286" y="388"/>
                    </a:lnTo>
                    <a:lnTo>
                      <a:pt x="286" y="367"/>
                    </a:lnTo>
                    <a:lnTo>
                      <a:pt x="288" y="359"/>
                    </a:lnTo>
                    <a:lnTo>
                      <a:pt x="289" y="357"/>
                    </a:lnTo>
                    <a:lnTo>
                      <a:pt x="289" y="356"/>
                    </a:lnTo>
                    <a:lnTo>
                      <a:pt x="299" y="350"/>
                    </a:lnTo>
                    <a:lnTo>
                      <a:pt x="303" y="342"/>
                    </a:lnTo>
                    <a:lnTo>
                      <a:pt x="303" y="327"/>
                    </a:lnTo>
                    <a:lnTo>
                      <a:pt x="308" y="322"/>
                    </a:lnTo>
                    <a:lnTo>
                      <a:pt x="308" y="316"/>
                    </a:lnTo>
                    <a:lnTo>
                      <a:pt x="316" y="312"/>
                    </a:lnTo>
                    <a:lnTo>
                      <a:pt x="319" y="316"/>
                    </a:lnTo>
                    <a:lnTo>
                      <a:pt x="321" y="324"/>
                    </a:lnTo>
                    <a:lnTo>
                      <a:pt x="319" y="326"/>
                    </a:lnTo>
                    <a:lnTo>
                      <a:pt x="325" y="324"/>
                    </a:lnTo>
                    <a:lnTo>
                      <a:pt x="329" y="316"/>
                    </a:lnTo>
                    <a:lnTo>
                      <a:pt x="331" y="301"/>
                    </a:lnTo>
                    <a:lnTo>
                      <a:pt x="329" y="295"/>
                    </a:lnTo>
                    <a:lnTo>
                      <a:pt x="329" y="280"/>
                    </a:lnTo>
                    <a:lnTo>
                      <a:pt x="331" y="279"/>
                    </a:lnTo>
                    <a:lnTo>
                      <a:pt x="331" y="273"/>
                    </a:lnTo>
                    <a:lnTo>
                      <a:pt x="331" y="273"/>
                    </a:lnTo>
                    <a:lnTo>
                      <a:pt x="323" y="262"/>
                    </a:lnTo>
                    <a:lnTo>
                      <a:pt x="319" y="254"/>
                    </a:lnTo>
                    <a:lnTo>
                      <a:pt x="316" y="239"/>
                    </a:lnTo>
                    <a:lnTo>
                      <a:pt x="312" y="226"/>
                    </a:lnTo>
                    <a:lnTo>
                      <a:pt x="308" y="218"/>
                    </a:lnTo>
                    <a:lnTo>
                      <a:pt x="301" y="192"/>
                    </a:lnTo>
                    <a:lnTo>
                      <a:pt x="293" y="179"/>
                    </a:lnTo>
                    <a:lnTo>
                      <a:pt x="286" y="171"/>
                    </a:lnTo>
                    <a:lnTo>
                      <a:pt x="280" y="169"/>
                    </a:lnTo>
                    <a:lnTo>
                      <a:pt x="272" y="168"/>
                    </a:lnTo>
                    <a:lnTo>
                      <a:pt x="261" y="175"/>
                    </a:lnTo>
                    <a:lnTo>
                      <a:pt x="256" y="179"/>
                    </a:lnTo>
                    <a:lnTo>
                      <a:pt x="248" y="185"/>
                    </a:lnTo>
                    <a:lnTo>
                      <a:pt x="241" y="186"/>
                    </a:lnTo>
                    <a:lnTo>
                      <a:pt x="242" y="194"/>
                    </a:lnTo>
                    <a:lnTo>
                      <a:pt x="239" y="205"/>
                    </a:lnTo>
                    <a:lnTo>
                      <a:pt x="233" y="211"/>
                    </a:lnTo>
                    <a:lnTo>
                      <a:pt x="229" y="218"/>
                    </a:lnTo>
                    <a:lnTo>
                      <a:pt x="224" y="226"/>
                    </a:lnTo>
                    <a:lnTo>
                      <a:pt x="218" y="222"/>
                    </a:lnTo>
                    <a:lnTo>
                      <a:pt x="210" y="222"/>
                    </a:lnTo>
                    <a:lnTo>
                      <a:pt x="201" y="215"/>
                    </a:lnTo>
                    <a:lnTo>
                      <a:pt x="201" y="203"/>
                    </a:lnTo>
                    <a:lnTo>
                      <a:pt x="203" y="188"/>
                    </a:lnTo>
                    <a:lnTo>
                      <a:pt x="209" y="185"/>
                    </a:lnTo>
                    <a:lnTo>
                      <a:pt x="216" y="183"/>
                    </a:lnTo>
                    <a:lnTo>
                      <a:pt x="224" y="171"/>
                    </a:lnTo>
                    <a:lnTo>
                      <a:pt x="224" y="158"/>
                    </a:lnTo>
                    <a:lnTo>
                      <a:pt x="225" y="151"/>
                    </a:lnTo>
                    <a:lnTo>
                      <a:pt x="233" y="147"/>
                    </a:lnTo>
                    <a:lnTo>
                      <a:pt x="239" y="141"/>
                    </a:lnTo>
                    <a:lnTo>
                      <a:pt x="237" y="119"/>
                    </a:lnTo>
                    <a:lnTo>
                      <a:pt x="237" y="106"/>
                    </a:lnTo>
                    <a:lnTo>
                      <a:pt x="233" y="91"/>
                    </a:lnTo>
                    <a:lnTo>
                      <a:pt x="231" y="85"/>
                    </a:lnTo>
                    <a:lnTo>
                      <a:pt x="224" y="79"/>
                    </a:lnTo>
                    <a:lnTo>
                      <a:pt x="220" y="74"/>
                    </a:lnTo>
                    <a:lnTo>
                      <a:pt x="222" y="64"/>
                    </a:lnTo>
                    <a:lnTo>
                      <a:pt x="229" y="64"/>
                    </a:lnTo>
                    <a:lnTo>
                      <a:pt x="229" y="57"/>
                    </a:lnTo>
                    <a:lnTo>
                      <a:pt x="225" y="55"/>
                    </a:lnTo>
                    <a:lnTo>
                      <a:pt x="220" y="47"/>
                    </a:lnTo>
                    <a:lnTo>
                      <a:pt x="218" y="42"/>
                    </a:lnTo>
                    <a:lnTo>
                      <a:pt x="210" y="36"/>
                    </a:lnTo>
                    <a:lnTo>
                      <a:pt x="203" y="36"/>
                    </a:lnTo>
                    <a:lnTo>
                      <a:pt x="195" y="32"/>
                    </a:lnTo>
                    <a:lnTo>
                      <a:pt x="182" y="28"/>
                    </a:lnTo>
                    <a:lnTo>
                      <a:pt x="175" y="25"/>
                    </a:lnTo>
                    <a:lnTo>
                      <a:pt x="167" y="25"/>
                    </a:lnTo>
                    <a:lnTo>
                      <a:pt x="162" y="23"/>
                    </a:lnTo>
                    <a:lnTo>
                      <a:pt x="158" y="17"/>
                    </a:lnTo>
                    <a:lnTo>
                      <a:pt x="150" y="13"/>
                    </a:lnTo>
                    <a:lnTo>
                      <a:pt x="145" y="12"/>
                    </a:lnTo>
                    <a:lnTo>
                      <a:pt x="137" y="12"/>
                    </a:lnTo>
                    <a:lnTo>
                      <a:pt x="131" y="12"/>
                    </a:lnTo>
                    <a:lnTo>
                      <a:pt x="124" y="8"/>
                    </a:lnTo>
                    <a:lnTo>
                      <a:pt x="118" y="6"/>
                    </a:lnTo>
                    <a:lnTo>
                      <a:pt x="111" y="0"/>
                    </a:lnTo>
                    <a:lnTo>
                      <a:pt x="105" y="6"/>
                    </a:lnTo>
                    <a:lnTo>
                      <a:pt x="98" y="10"/>
                    </a:lnTo>
                    <a:lnTo>
                      <a:pt x="94" y="17"/>
                    </a:lnTo>
                    <a:lnTo>
                      <a:pt x="88" y="25"/>
                    </a:lnTo>
                    <a:lnTo>
                      <a:pt x="88" y="32"/>
                    </a:lnTo>
                    <a:lnTo>
                      <a:pt x="90" y="38"/>
                    </a:lnTo>
                    <a:lnTo>
                      <a:pt x="98" y="44"/>
                    </a:lnTo>
                    <a:lnTo>
                      <a:pt x="98" y="49"/>
                    </a:lnTo>
                    <a:lnTo>
                      <a:pt x="88" y="49"/>
                    </a:lnTo>
                    <a:lnTo>
                      <a:pt x="81" y="53"/>
                    </a:lnTo>
                    <a:lnTo>
                      <a:pt x="75" y="59"/>
                    </a:lnTo>
                    <a:lnTo>
                      <a:pt x="69" y="64"/>
                    </a:lnTo>
                    <a:lnTo>
                      <a:pt x="73" y="87"/>
                    </a:lnTo>
                    <a:lnTo>
                      <a:pt x="73" y="94"/>
                    </a:lnTo>
                    <a:lnTo>
                      <a:pt x="71" y="100"/>
                    </a:lnTo>
                    <a:lnTo>
                      <a:pt x="69" y="107"/>
                    </a:lnTo>
                    <a:lnTo>
                      <a:pt x="64" y="115"/>
                    </a:lnTo>
                    <a:lnTo>
                      <a:pt x="66" y="107"/>
                    </a:lnTo>
                    <a:lnTo>
                      <a:pt x="66" y="94"/>
                    </a:lnTo>
                    <a:lnTo>
                      <a:pt x="64" y="94"/>
                    </a:lnTo>
                    <a:lnTo>
                      <a:pt x="62" y="109"/>
                    </a:lnTo>
                    <a:lnTo>
                      <a:pt x="56" y="115"/>
                    </a:lnTo>
                    <a:lnTo>
                      <a:pt x="56" y="109"/>
                    </a:lnTo>
                    <a:lnTo>
                      <a:pt x="58" y="102"/>
                    </a:lnTo>
                    <a:lnTo>
                      <a:pt x="54" y="94"/>
                    </a:lnTo>
                    <a:lnTo>
                      <a:pt x="56" y="91"/>
                    </a:lnTo>
                    <a:lnTo>
                      <a:pt x="58" y="70"/>
                    </a:lnTo>
                    <a:lnTo>
                      <a:pt x="53" y="75"/>
                    </a:lnTo>
                    <a:lnTo>
                      <a:pt x="49" y="83"/>
                    </a:lnTo>
                    <a:lnTo>
                      <a:pt x="45" y="89"/>
                    </a:lnTo>
                    <a:lnTo>
                      <a:pt x="43" y="96"/>
                    </a:lnTo>
                    <a:lnTo>
                      <a:pt x="39" y="102"/>
                    </a:lnTo>
                    <a:lnTo>
                      <a:pt x="32" y="100"/>
                    </a:lnTo>
                    <a:lnTo>
                      <a:pt x="22" y="113"/>
                    </a:lnTo>
                    <a:lnTo>
                      <a:pt x="24" y="119"/>
                    </a:lnTo>
                    <a:lnTo>
                      <a:pt x="19" y="126"/>
                    </a:lnTo>
                    <a:lnTo>
                      <a:pt x="11" y="132"/>
                    </a:lnTo>
                    <a:lnTo>
                      <a:pt x="15" y="145"/>
                    </a:lnTo>
                    <a:lnTo>
                      <a:pt x="13" y="156"/>
                    </a:lnTo>
                    <a:lnTo>
                      <a:pt x="15" y="164"/>
                    </a:lnTo>
                    <a:lnTo>
                      <a:pt x="15" y="171"/>
                    </a:lnTo>
                    <a:lnTo>
                      <a:pt x="7" y="192"/>
                    </a:lnTo>
                    <a:lnTo>
                      <a:pt x="0" y="198"/>
                    </a:lnTo>
                    <a:lnTo>
                      <a:pt x="0" y="205"/>
                    </a:lnTo>
                    <a:lnTo>
                      <a:pt x="4" y="211"/>
                    </a:lnTo>
                    <a:lnTo>
                      <a:pt x="9" y="232"/>
                    </a:lnTo>
                    <a:lnTo>
                      <a:pt x="6" y="239"/>
                    </a:lnTo>
                    <a:lnTo>
                      <a:pt x="2" y="247"/>
                    </a:lnTo>
                    <a:lnTo>
                      <a:pt x="4" y="252"/>
                    </a:lnTo>
                    <a:lnTo>
                      <a:pt x="22" y="290"/>
                    </a:lnTo>
                    <a:lnTo>
                      <a:pt x="30" y="286"/>
                    </a:lnTo>
                    <a:lnTo>
                      <a:pt x="24" y="294"/>
                    </a:lnTo>
                    <a:lnTo>
                      <a:pt x="34" y="314"/>
                    </a:lnTo>
                    <a:lnTo>
                      <a:pt x="39" y="342"/>
                    </a:lnTo>
                    <a:lnTo>
                      <a:pt x="39" y="363"/>
                    </a:lnTo>
                    <a:lnTo>
                      <a:pt x="34" y="388"/>
                    </a:lnTo>
                    <a:lnTo>
                      <a:pt x="32" y="395"/>
                    </a:lnTo>
                    <a:lnTo>
                      <a:pt x="24" y="408"/>
                    </a:lnTo>
                    <a:lnTo>
                      <a:pt x="19" y="429"/>
                    </a:lnTo>
                    <a:lnTo>
                      <a:pt x="15" y="436"/>
                    </a:lnTo>
                    <a:lnTo>
                      <a:pt x="11" y="444"/>
                    </a:lnTo>
                    <a:lnTo>
                      <a:pt x="4" y="450"/>
                    </a:lnTo>
                    <a:lnTo>
                      <a:pt x="2" y="451"/>
                    </a:lnTo>
                    <a:lnTo>
                      <a:pt x="6" y="451"/>
                    </a:lnTo>
                    <a:lnTo>
                      <a:pt x="43" y="44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9" name="Group 388"/>
            <p:cNvGrpSpPr/>
            <p:nvPr/>
          </p:nvGrpSpPr>
          <p:grpSpPr>
            <a:xfrm>
              <a:off x="8967712" y="8255939"/>
              <a:ext cx="1798700" cy="1389102"/>
              <a:chOff x="3961687" y="3206462"/>
              <a:chExt cx="747417" cy="577291"/>
            </a:xfrm>
            <a:grpFill/>
          </p:grpSpPr>
          <p:sp>
            <p:nvSpPr>
              <p:cNvPr id="487" name="Freeform 99"/>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00"/>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01"/>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02"/>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03"/>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04"/>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05"/>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06"/>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07"/>
              <p:cNvSpPr>
                <a:spLocks/>
              </p:cNvSpPr>
              <p:nvPr/>
            </p:nvSpPr>
            <p:spPr bwMode="auto">
              <a:xfrm>
                <a:off x="3961687" y="3206462"/>
                <a:ext cx="747417" cy="514504"/>
              </a:xfrm>
              <a:custGeom>
                <a:avLst/>
                <a:gdLst>
                  <a:gd name="T0" fmla="*/ 516 w 778"/>
                  <a:gd name="T1" fmla="*/ 6 h 590"/>
                  <a:gd name="T2" fmla="*/ 516 w 778"/>
                  <a:gd name="T3" fmla="*/ 32 h 590"/>
                  <a:gd name="T4" fmla="*/ 490 w 778"/>
                  <a:gd name="T5" fmla="*/ 32 h 590"/>
                  <a:gd name="T6" fmla="*/ 94 w 778"/>
                  <a:gd name="T7" fmla="*/ 38 h 590"/>
                  <a:gd name="T8" fmla="*/ 16 w 778"/>
                  <a:gd name="T9" fmla="*/ 77 h 590"/>
                  <a:gd name="T10" fmla="*/ 30 w 778"/>
                  <a:gd name="T11" fmla="*/ 103 h 590"/>
                  <a:gd name="T12" fmla="*/ 31 w 778"/>
                  <a:gd name="T13" fmla="*/ 118 h 590"/>
                  <a:gd name="T14" fmla="*/ 47 w 778"/>
                  <a:gd name="T15" fmla="*/ 94 h 590"/>
                  <a:gd name="T16" fmla="*/ 62 w 778"/>
                  <a:gd name="T17" fmla="*/ 92 h 590"/>
                  <a:gd name="T18" fmla="*/ 58 w 778"/>
                  <a:gd name="T19" fmla="*/ 109 h 590"/>
                  <a:gd name="T20" fmla="*/ 116 w 778"/>
                  <a:gd name="T21" fmla="*/ 94 h 590"/>
                  <a:gd name="T22" fmla="*/ 139 w 778"/>
                  <a:gd name="T23" fmla="*/ 98 h 590"/>
                  <a:gd name="T24" fmla="*/ 116 w 778"/>
                  <a:gd name="T25" fmla="*/ 102 h 590"/>
                  <a:gd name="T26" fmla="*/ 180 w 778"/>
                  <a:gd name="T27" fmla="*/ 115 h 590"/>
                  <a:gd name="T28" fmla="*/ 195 w 778"/>
                  <a:gd name="T29" fmla="*/ 100 h 590"/>
                  <a:gd name="T30" fmla="*/ 203 w 778"/>
                  <a:gd name="T31" fmla="*/ 120 h 590"/>
                  <a:gd name="T32" fmla="*/ 188 w 778"/>
                  <a:gd name="T33" fmla="*/ 120 h 590"/>
                  <a:gd name="T34" fmla="*/ 208 w 778"/>
                  <a:gd name="T35" fmla="*/ 137 h 590"/>
                  <a:gd name="T36" fmla="*/ 221 w 778"/>
                  <a:gd name="T37" fmla="*/ 162 h 590"/>
                  <a:gd name="T38" fmla="*/ 225 w 778"/>
                  <a:gd name="T39" fmla="*/ 165 h 590"/>
                  <a:gd name="T40" fmla="*/ 257 w 778"/>
                  <a:gd name="T41" fmla="*/ 154 h 590"/>
                  <a:gd name="T42" fmla="*/ 300 w 778"/>
                  <a:gd name="T43" fmla="*/ 132 h 590"/>
                  <a:gd name="T44" fmla="*/ 312 w 778"/>
                  <a:gd name="T45" fmla="*/ 124 h 590"/>
                  <a:gd name="T46" fmla="*/ 338 w 778"/>
                  <a:gd name="T47" fmla="*/ 105 h 590"/>
                  <a:gd name="T48" fmla="*/ 389 w 778"/>
                  <a:gd name="T49" fmla="*/ 137 h 590"/>
                  <a:gd name="T50" fmla="*/ 432 w 778"/>
                  <a:gd name="T51" fmla="*/ 179 h 590"/>
                  <a:gd name="T52" fmla="*/ 475 w 778"/>
                  <a:gd name="T53" fmla="*/ 199 h 590"/>
                  <a:gd name="T54" fmla="*/ 488 w 778"/>
                  <a:gd name="T55" fmla="*/ 226 h 590"/>
                  <a:gd name="T56" fmla="*/ 486 w 778"/>
                  <a:gd name="T57" fmla="*/ 303 h 590"/>
                  <a:gd name="T58" fmla="*/ 488 w 778"/>
                  <a:gd name="T59" fmla="*/ 331 h 590"/>
                  <a:gd name="T60" fmla="*/ 503 w 778"/>
                  <a:gd name="T61" fmla="*/ 322 h 590"/>
                  <a:gd name="T62" fmla="*/ 511 w 778"/>
                  <a:gd name="T63" fmla="*/ 314 h 590"/>
                  <a:gd name="T64" fmla="*/ 515 w 778"/>
                  <a:gd name="T65" fmla="*/ 348 h 590"/>
                  <a:gd name="T66" fmla="*/ 503 w 778"/>
                  <a:gd name="T67" fmla="*/ 367 h 590"/>
                  <a:gd name="T68" fmla="*/ 539 w 778"/>
                  <a:gd name="T69" fmla="*/ 416 h 590"/>
                  <a:gd name="T70" fmla="*/ 563 w 778"/>
                  <a:gd name="T71" fmla="*/ 423 h 590"/>
                  <a:gd name="T72" fmla="*/ 577 w 778"/>
                  <a:gd name="T73" fmla="*/ 410 h 590"/>
                  <a:gd name="T74" fmla="*/ 577 w 778"/>
                  <a:gd name="T75" fmla="*/ 444 h 590"/>
                  <a:gd name="T76" fmla="*/ 594 w 778"/>
                  <a:gd name="T77" fmla="*/ 440 h 590"/>
                  <a:gd name="T78" fmla="*/ 590 w 778"/>
                  <a:gd name="T79" fmla="*/ 461 h 590"/>
                  <a:gd name="T80" fmla="*/ 627 w 778"/>
                  <a:gd name="T81" fmla="*/ 509 h 590"/>
                  <a:gd name="T82" fmla="*/ 644 w 778"/>
                  <a:gd name="T83" fmla="*/ 515 h 590"/>
                  <a:gd name="T84" fmla="*/ 678 w 778"/>
                  <a:gd name="T85" fmla="*/ 551 h 590"/>
                  <a:gd name="T86" fmla="*/ 706 w 778"/>
                  <a:gd name="T87" fmla="*/ 579 h 590"/>
                  <a:gd name="T88" fmla="*/ 695 w 778"/>
                  <a:gd name="T89" fmla="*/ 590 h 590"/>
                  <a:gd name="T90" fmla="*/ 738 w 778"/>
                  <a:gd name="T91" fmla="*/ 577 h 590"/>
                  <a:gd name="T92" fmla="*/ 763 w 778"/>
                  <a:gd name="T93" fmla="*/ 572 h 590"/>
                  <a:gd name="T94" fmla="*/ 765 w 778"/>
                  <a:gd name="T95" fmla="*/ 534 h 590"/>
                  <a:gd name="T96" fmla="*/ 772 w 778"/>
                  <a:gd name="T97" fmla="*/ 500 h 590"/>
                  <a:gd name="T98" fmla="*/ 774 w 778"/>
                  <a:gd name="T99" fmla="*/ 470 h 590"/>
                  <a:gd name="T100" fmla="*/ 759 w 778"/>
                  <a:gd name="T101" fmla="*/ 384 h 590"/>
                  <a:gd name="T102" fmla="*/ 740 w 778"/>
                  <a:gd name="T103" fmla="*/ 355 h 590"/>
                  <a:gd name="T104" fmla="*/ 673 w 778"/>
                  <a:gd name="T105" fmla="*/ 241 h 590"/>
                  <a:gd name="T106" fmla="*/ 665 w 778"/>
                  <a:gd name="T107" fmla="*/ 205 h 590"/>
                  <a:gd name="T108" fmla="*/ 686 w 778"/>
                  <a:gd name="T109" fmla="*/ 228 h 590"/>
                  <a:gd name="T110" fmla="*/ 695 w 778"/>
                  <a:gd name="T111" fmla="*/ 271 h 590"/>
                  <a:gd name="T112" fmla="*/ 688 w 778"/>
                  <a:gd name="T113" fmla="*/ 224 h 590"/>
                  <a:gd name="T114" fmla="*/ 599 w 778"/>
                  <a:gd name="T115" fmla="*/ 98 h 590"/>
                  <a:gd name="T116" fmla="*/ 573 w 778"/>
                  <a:gd name="T117" fmla="*/ 32 h 590"/>
                  <a:gd name="T118" fmla="*/ 560 w 778"/>
                  <a:gd name="T119" fmla="*/ 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0">
                    <a:moveTo>
                      <a:pt x="554" y="8"/>
                    </a:moveTo>
                    <a:lnTo>
                      <a:pt x="547" y="6"/>
                    </a:lnTo>
                    <a:lnTo>
                      <a:pt x="530" y="2"/>
                    </a:lnTo>
                    <a:lnTo>
                      <a:pt x="522" y="0"/>
                    </a:lnTo>
                    <a:lnTo>
                      <a:pt x="516" y="6"/>
                    </a:lnTo>
                    <a:lnTo>
                      <a:pt x="513" y="6"/>
                    </a:lnTo>
                    <a:lnTo>
                      <a:pt x="511" y="13"/>
                    </a:lnTo>
                    <a:lnTo>
                      <a:pt x="513" y="19"/>
                    </a:lnTo>
                    <a:lnTo>
                      <a:pt x="516" y="26"/>
                    </a:lnTo>
                    <a:lnTo>
                      <a:pt x="516" y="32"/>
                    </a:lnTo>
                    <a:lnTo>
                      <a:pt x="516" y="47"/>
                    </a:lnTo>
                    <a:lnTo>
                      <a:pt x="511" y="51"/>
                    </a:lnTo>
                    <a:lnTo>
                      <a:pt x="503" y="51"/>
                    </a:lnTo>
                    <a:lnTo>
                      <a:pt x="498" y="38"/>
                    </a:lnTo>
                    <a:lnTo>
                      <a:pt x="490" y="32"/>
                    </a:lnTo>
                    <a:lnTo>
                      <a:pt x="255" y="49"/>
                    </a:lnTo>
                    <a:lnTo>
                      <a:pt x="250" y="43"/>
                    </a:lnTo>
                    <a:lnTo>
                      <a:pt x="248" y="36"/>
                    </a:lnTo>
                    <a:lnTo>
                      <a:pt x="238" y="21"/>
                    </a:lnTo>
                    <a:lnTo>
                      <a:pt x="94" y="38"/>
                    </a:lnTo>
                    <a:lnTo>
                      <a:pt x="9" y="47"/>
                    </a:lnTo>
                    <a:lnTo>
                      <a:pt x="1" y="53"/>
                    </a:lnTo>
                    <a:lnTo>
                      <a:pt x="0" y="60"/>
                    </a:lnTo>
                    <a:lnTo>
                      <a:pt x="11" y="75"/>
                    </a:lnTo>
                    <a:lnTo>
                      <a:pt x="16" y="77"/>
                    </a:lnTo>
                    <a:lnTo>
                      <a:pt x="24" y="85"/>
                    </a:lnTo>
                    <a:lnTo>
                      <a:pt x="20" y="94"/>
                    </a:lnTo>
                    <a:lnTo>
                      <a:pt x="22" y="98"/>
                    </a:lnTo>
                    <a:lnTo>
                      <a:pt x="24" y="102"/>
                    </a:lnTo>
                    <a:lnTo>
                      <a:pt x="30" y="103"/>
                    </a:lnTo>
                    <a:lnTo>
                      <a:pt x="30" y="107"/>
                    </a:lnTo>
                    <a:lnTo>
                      <a:pt x="24" y="113"/>
                    </a:lnTo>
                    <a:lnTo>
                      <a:pt x="20" y="120"/>
                    </a:lnTo>
                    <a:lnTo>
                      <a:pt x="24" y="120"/>
                    </a:lnTo>
                    <a:lnTo>
                      <a:pt x="31" y="118"/>
                    </a:lnTo>
                    <a:lnTo>
                      <a:pt x="39" y="115"/>
                    </a:lnTo>
                    <a:lnTo>
                      <a:pt x="45" y="105"/>
                    </a:lnTo>
                    <a:lnTo>
                      <a:pt x="48" y="98"/>
                    </a:lnTo>
                    <a:lnTo>
                      <a:pt x="47" y="96"/>
                    </a:lnTo>
                    <a:lnTo>
                      <a:pt x="47" y="94"/>
                    </a:lnTo>
                    <a:lnTo>
                      <a:pt x="50" y="90"/>
                    </a:lnTo>
                    <a:lnTo>
                      <a:pt x="52" y="100"/>
                    </a:lnTo>
                    <a:lnTo>
                      <a:pt x="58" y="94"/>
                    </a:lnTo>
                    <a:lnTo>
                      <a:pt x="60" y="85"/>
                    </a:lnTo>
                    <a:lnTo>
                      <a:pt x="62" y="92"/>
                    </a:lnTo>
                    <a:lnTo>
                      <a:pt x="69" y="98"/>
                    </a:lnTo>
                    <a:lnTo>
                      <a:pt x="63" y="105"/>
                    </a:lnTo>
                    <a:lnTo>
                      <a:pt x="52" y="107"/>
                    </a:lnTo>
                    <a:lnTo>
                      <a:pt x="50" y="109"/>
                    </a:lnTo>
                    <a:lnTo>
                      <a:pt x="58" y="109"/>
                    </a:lnTo>
                    <a:lnTo>
                      <a:pt x="78" y="103"/>
                    </a:lnTo>
                    <a:lnTo>
                      <a:pt x="97" y="102"/>
                    </a:lnTo>
                    <a:lnTo>
                      <a:pt x="99" y="100"/>
                    </a:lnTo>
                    <a:lnTo>
                      <a:pt x="114" y="88"/>
                    </a:lnTo>
                    <a:lnTo>
                      <a:pt x="116" y="94"/>
                    </a:lnTo>
                    <a:lnTo>
                      <a:pt x="122" y="90"/>
                    </a:lnTo>
                    <a:lnTo>
                      <a:pt x="129" y="88"/>
                    </a:lnTo>
                    <a:lnTo>
                      <a:pt x="142" y="94"/>
                    </a:lnTo>
                    <a:lnTo>
                      <a:pt x="144" y="100"/>
                    </a:lnTo>
                    <a:lnTo>
                      <a:pt x="139" y="98"/>
                    </a:lnTo>
                    <a:lnTo>
                      <a:pt x="131" y="96"/>
                    </a:lnTo>
                    <a:lnTo>
                      <a:pt x="125" y="96"/>
                    </a:lnTo>
                    <a:lnTo>
                      <a:pt x="124" y="100"/>
                    </a:lnTo>
                    <a:lnTo>
                      <a:pt x="110" y="100"/>
                    </a:lnTo>
                    <a:lnTo>
                      <a:pt x="116" y="102"/>
                    </a:lnTo>
                    <a:lnTo>
                      <a:pt x="124" y="102"/>
                    </a:lnTo>
                    <a:lnTo>
                      <a:pt x="152" y="107"/>
                    </a:lnTo>
                    <a:lnTo>
                      <a:pt x="169" y="113"/>
                    </a:lnTo>
                    <a:lnTo>
                      <a:pt x="182" y="122"/>
                    </a:lnTo>
                    <a:lnTo>
                      <a:pt x="180" y="115"/>
                    </a:lnTo>
                    <a:lnTo>
                      <a:pt x="174" y="111"/>
                    </a:lnTo>
                    <a:lnTo>
                      <a:pt x="171" y="105"/>
                    </a:lnTo>
                    <a:lnTo>
                      <a:pt x="178" y="105"/>
                    </a:lnTo>
                    <a:lnTo>
                      <a:pt x="184" y="107"/>
                    </a:lnTo>
                    <a:lnTo>
                      <a:pt x="195" y="100"/>
                    </a:lnTo>
                    <a:lnTo>
                      <a:pt x="193" y="107"/>
                    </a:lnTo>
                    <a:lnTo>
                      <a:pt x="188" y="109"/>
                    </a:lnTo>
                    <a:lnTo>
                      <a:pt x="186" y="115"/>
                    </a:lnTo>
                    <a:lnTo>
                      <a:pt x="195" y="120"/>
                    </a:lnTo>
                    <a:lnTo>
                      <a:pt x="203" y="120"/>
                    </a:lnTo>
                    <a:lnTo>
                      <a:pt x="206" y="128"/>
                    </a:lnTo>
                    <a:lnTo>
                      <a:pt x="214" y="126"/>
                    </a:lnTo>
                    <a:lnTo>
                      <a:pt x="210" y="132"/>
                    </a:lnTo>
                    <a:lnTo>
                      <a:pt x="203" y="126"/>
                    </a:lnTo>
                    <a:lnTo>
                      <a:pt x="188" y="120"/>
                    </a:lnTo>
                    <a:lnTo>
                      <a:pt x="195" y="128"/>
                    </a:lnTo>
                    <a:lnTo>
                      <a:pt x="201" y="132"/>
                    </a:lnTo>
                    <a:lnTo>
                      <a:pt x="204" y="134"/>
                    </a:lnTo>
                    <a:lnTo>
                      <a:pt x="201" y="134"/>
                    </a:lnTo>
                    <a:lnTo>
                      <a:pt x="208" y="137"/>
                    </a:lnTo>
                    <a:lnTo>
                      <a:pt x="216" y="139"/>
                    </a:lnTo>
                    <a:lnTo>
                      <a:pt x="221" y="147"/>
                    </a:lnTo>
                    <a:lnTo>
                      <a:pt x="225" y="154"/>
                    </a:lnTo>
                    <a:lnTo>
                      <a:pt x="227" y="160"/>
                    </a:lnTo>
                    <a:lnTo>
                      <a:pt x="221" y="162"/>
                    </a:lnTo>
                    <a:lnTo>
                      <a:pt x="218" y="154"/>
                    </a:lnTo>
                    <a:lnTo>
                      <a:pt x="218" y="149"/>
                    </a:lnTo>
                    <a:lnTo>
                      <a:pt x="216" y="156"/>
                    </a:lnTo>
                    <a:lnTo>
                      <a:pt x="219" y="162"/>
                    </a:lnTo>
                    <a:lnTo>
                      <a:pt x="225" y="165"/>
                    </a:lnTo>
                    <a:lnTo>
                      <a:pt x="233" y="164"/>
                    </a:lnTo>
                    <a:lnTo>
                      <a:pt x="236" y="162"/>
                    </a:lnTo>
                    <a:lnTo>
                      <a:pt x="250" y="158"/>
                    </a:lnTo>
                    <a:lnTo>
                      <a:pt x="257" y="158"/>
                    </a:lnTo>
                    <a:lnTo>
                      <a:pt x="257" y="154"/>
                    </a:lnTo>
                    <a:lnTo>
                      <a:pt x="265" y="149"/>
                    </a:lnTo>
                    <a:lnTo>
                      <a:pt x="266" y="152"/>
                    </a:lnTo>
                    <a:lnTo>
                      <a:pt x="272" y="150"/>
                    </a:lnTo>
                    <a:lnTo>
                      <a:pt x="293" y="134"/>
                    </a:lnTo>
                    <a:lnTo>
                      <a:pt x="300" y="132"/>
                    </a:lnTo>
                    <a:lnTo>
                      <a:pt x="306" y="130"/>
                    </a:lnTo>
                    <a:lnTo>
                      <a:pt x="313" y="132"/>
                    </a:lnTo>
                    <a:lnTo>
                      <a:pt x="310" y="124"/>
                    </a:lnTo>
                    <a:lnTo>
                      <a:pt x="302" y="120"/>
                    </a:lnTo>
                    <a:lnTo>
                      <a:pt x="312" y="124"/>
                    </a:lnTo>
                    <a:lnTo>
                      <a:pt x="308" y="120"/>
                    </a:lnTo>
                    <a:lnTo>
                      <a:pt x="312" y="113"/>
                    </a:lnTo>
                    <a:lnTo>
                      <a:pt x="317" y="109"/>
                    </a:lnTo>
                    <a:lnTo>
                      <a:pt x="330" y="107"/>
                    </a:lnTo>
                    <a:lnTo>
                      <a:pt x="338" y="105"/>
                    </a:lnTo>
                    <a:lnTo>
                      <a:pt x="342" y="105"/>
                    </a:lnTo>
                    <a:lnTo>
                      <a:pt x="359" y="113"/>
                    </a:lnTo>
                    <a:lnTo>
                      <a:pt x="364" y="115"/>
                    </a:lnTo>
                    <a:lnTo>
                      <a:pt x="377" y="122"/>
                    </a:lnTo>
                    <a:lnTo>
                      <a:pt x="389" y="137"/>
                    </a:lnTo>
                    <a:lnTo>
                      <a:pt x="404" y="143"/>
                    </a:lnTo>
                    <a:lnTo>
                      <a:pt x="406" y="150"/>
                    </a:lnTo>
                    <a:lnTo>
                      <a:pt x="407" y="158"/>
                    </a:lnTo>
                    <a:lnTo>
                      <a:pt x="426" y="171"/>
                    </a:lnTo>
                    <a:lnTo>
                      <a:pt x="432" y="179"/>
                    </a:lnTo>
                    <a:lnTo>
                      <a:pt x="439" y="181"/>
                    </a:lnTo>
                    <a:lnTo>
                      <a:pt x="443" y="188"/>
                    </a:lnTo>
                    <a:lnTo>
                      <a:pt x="451" y="190"/>
                    </a:lnTo>
                    <a:lnTo>
                      <a:pt x="464" y="188"/>
                    </a:lnTo>
                    <a:lnTo>
                      <a:pt x="475" y="199"/>
                    </a:lnTo>
                    <a:lnTo>
                      <a:pt x="475" y="205"/>
                    </a:lnTo>
                    <a:lnTo>
                      <a:pt x="479" y="212"/>
                    </a:lnTo>
                    <a:lnTo>
                      <a:pt x="486" y="214"/>
                    </a:lnTo>
                    <a:lnTo>
                      <a:pt x="488" y="222"/>
                    </a:lnTo>
                    <a:lnTo>
                      <a:pt x="488" y="226"/>
                    </a:lnTo>
                    <a:lnTo>
                      <a:pt x="490" y="246"/>
                    </a:lnTo>
                    <a:lnTo>
                      <a:pt x="492" y="252"/>
                    </a:lnTo>
                    <a:lnTo>
                      <a:pt x="492" y="261"/>
                    </a:lnTo>
                    <a:lnTo>
                      <a:pt x="485" y="295"/>
                    </a:lnTo>
                    <a:lnTo>
                      <a:pt x="486" y="303"/>
                    </a:lnTo>
                    <a:lnTo>
                      <a:pt x="486" y="316"/>
                    </a:lnTo>
                    <a:lnTo>
                      <a:pt x="483" y="327"/>
                    </a:lnTo>
                    <a:lnTo>
                      <a:pt x="488" y="335"/>
                    </a:lnTo>
                    <a:lnTo>
                      <a:pt x="494" y="340"/>
                    </a:lnTo>
                    <a:lnTo>
                      <a:pt x="488" y="331"/>
                    </a:lnTo>
                    <a:lnTo>
                      <a:pt x="501" y="340"/>
                    </a:lnTo>
                    <a:lnTo>
                      <a:pt x="501" y="342"/>
                    </a:lnTo>
                    <a:lnTo>
                      <a:pt x="505" y="337"/>
                    </a:lnTo>
                    <a:lnTo>
                      <a:pt x="509" y="322"/>
                    </a:lnTo>
                    <a:lnTo>
                      <a:pt x="503" y="322"/>
                    </a:lnTo>
                    <a:lnTo>
                      <a:pt x="501" y="320"/>
                    </a:lnTo>
                    <a:lnTo>
                      <a:pt x="501" y="314"/>
                    </a:lnTo>
                    <a:lnTo>
                      <a:pt x="496" y="308"/>
                    </a:lnTo>
                    <a:lnTo>
                      <a:pt x="496" y="306"/>
                    </a:lnTo>
                    <a:lnTo>
                      <a:pt x="511" y="314"/>
                    </a:lnTo>
                    <a:lnTo>
                      <a:pt x="513" y="322"/>
                    </a:lnTo>
                    <a:lnTo>
                      <a:pt x="520" y="314"/>
                    </a:lnTo>
                    <a:lnTo>
                      <a:pt x="526" y="322"/>
                    </a:lnTo>
                    <a:lnTo>
                      <a:pt x="526" y="327"/>
                    </a:lnTo>
                    <a:lnTo>
                      <a:pt x="515" y="348"/>
                    </a:lnTo>
                    <a:lnTo>
                      <a:pt x="513" y="359"/>
                    </a:lnTo>
                    <a:lnTo>
                      <a:pt x="505" y="361"/>
                    </a:lnTo>
                    <a:lnTo>
                      <a:pt x="505" y="367"/>
                    </a:lnTo>
                    <a:lnTo>
                      <a:pt x="500" y="361"/>
                    </a:lnTo>
                    <a:lnTo>
                      <a:pt x="503" y="367"/>
                    </a:lnTo>
                    <a:lnTo>
                      <a:pt x="516" y="374"/>
                    </a:lnTo>
                    <a:lnTo>
                      <a:pt x="522" y="382"/>
                    </a:lnTo>
                    <a:lnTo>
                      <a:pt x="520" y="384"/>
                    </a:lnTo>
                    <a:lnTo>
                      <a:pt x="535" y="408"/>
                    </a:lnTo>
                    <a:lnTo>
                      <a:pt x="539" y="416"/>
                    </a:lnTo>
                    <a:lnTo>
                      <a:pt x="550" y="427"/>
                    </a:lnTo>
                    <a:lnTo>
                      <a:pt x="558" y="429"/>
                    </a:lnTo>
                    <a:lnTo>
                      <a:pt x="563" y="429"/>
                    </a:lnTo>
                    <a:lnTo>
                      <a:pt x="567" y="429"/>
                    </a:lnTo>
                    <a:lnTo>
                      <a:pt x="563" y="423"/>
                    </a:lnTo>
                    <a:lnTo>
                      <a:pt x="560" y="416"/>
                    </a:lnTo>
                    <a:lnTo>
                      <a:pt x="554" y="412"/>
                    </a:lnTo>
                    <a:lnTo>
                      <a:pt x="562" y="412"/>
                    </a:lnTo>
                    <a:lnTo>
                      <a:pt x="563" y="417"/>
                    </a:lnTo>
                    <a:lnTo>
                      <a:pt x="577" y="410"/>
                    </a:lnTo>
                    <a:lnTo>
                      <a:pt x="579" y="412"/>
                    </a:lnTo>
                    <a:lnTo>
                      <a:pt x="571" y="416"/>
                    </a:lnTo>
                    <a:lnTo>
                      <a:pt x="575" y="423"/>
                    </a:lnTo>
                    <a:lnTo>
                      <a:pt x="575" y="436"/>
                    </a:lnTo>
                    <a:lnTo>
                      <a:pt x="577" y="444"/>
                    </a:lnTo>
                    <a:lnTo>
                      <a:pt x="580" y="451"/>
                    </a:lnTo>
                    <a:lnTo>
                      <a:pt x="579" y="455"/>
                    </a:lnTo>
                    <a:lnTo>
                      <a:pt x="586" y="455"/>
                    </a:lnTo>
                    <a:lnTo>
                      <a:pt x="592" y="447"/>
                    </a:lnTo>
                    <a:lnTo>
                      <a:pt x="594" y="440"/>
                    </a:lnTo>
                    <a:lnTo>
                      <a:pt x="603" y="432"/>
                    </a:lnTo>
                    <a:lnTo>
                      <a:pt x="595" y="444"/>
                    </a:lnTo>
                    <a:lnTo>
                      <a:pt x="594" y="451"/>
                    </a:lnTo>
                    <a:lnTo>
                      <a:pt x="590" y="457"/>
                    </a:lnTo>
                    <a:lnTo>
                      <a:pt x="590" y="461"/>
                    </a:lnTo>
                    <a:lnTo>
                      <a:pt x="595" y="463"/>
                    </a:lnTo>
                    <a:lnTo>
                      <a:pt x="603" y="468"/>
                    </a:lnTo>
                    <a:lnTo>
                      <a:pt x="610" y="494"/>
                    </a:lnTo>
                    <a:lnTo>
                      <a:pt x="622" y="509"/>
                    </a:lnTo>
                    <a:lnTo>
                      <a:pt x="627" y="509"/>
                    </a:lnTo>
                    <a:lnTo>
                      <a:pt x="620" y="511"/>
                    </a:lnTo>
                    <a:lnTo>
                      <a:pt x="627" y="515"/>
                    </a:lnTo>
                    <a:lnTo>
                      <a:pt x="635" y="513"/>
                    </a:lnTo>
                    <a:lnTo>
                      <a:pt x="641" y="513"/>
                    </a:lnTo>
                    <a:lnTo>
                      <a:pt x="644" y="515"/>
                    </a:lnTo>
                    <a:lnTo>
                      <a:pt x="659" y="521"/>
                    </a:lnTo>
                    <a:lnTo>
                      <a:pt x="661" y="526"/>
                    </a:lnTo>
                    <a:lnTo>
                      <a:pt x="667" y="532"/>
                    </a:lnTo>
                    <a:lnTo>
                      <a:pt x="676" y="543"/>
                    </a:lnTo>
                    <a:lnTo>
                      <a:pt x="678" y="551"/>
                    </a:lnTo>
                    <a:lnTo>
                      <a:pt x="691" y="564"/>
                    </a:lnTo>
                    <a:lnTo>
                      <a:pt x="697" y="566"/>
                    </a:lnTo>
                    <a:lnTo>
                      <a:pt x="704" y="566"/>
                    </a:lnTo>
                    <a:lnTo>
                      <a:pt x="710" y="572"/>
                    </a:lnTo>
                    <a:lnTo>
                      <a:pt x="706" y="579"/>
                    </a:lnTo>
                    <a:lnTo>
                      <a:pt x="699" y="573"/>
                    </a:lnTo>
                    <a:lnTo>
                      <a:pt x="691" y="570"/>
                    </a:lnTo>
                    <a:lnTo>
                      <a:pt x="686" y="575"/>
                    </a:lnTo>
                    <a:lnTo>
                      <a:pt x="689" y="583"/>
                    </a:lnTo>
                    <a:lnTo>
                      <a:pt x="695" y="590"/>
                    </a:lnTo>
                    <a:lnTo>
                      <a:pt x="710" y="585"/>
                    </a:lnTo>
                    <a:lnTo>
                      <a:pt x="718" y="579"/>
                    </a:lnTo>
                    <a:lnTo>
                      <a:pt x="725" y="581"/>
                    </a:lnTo>
                    <a:lnTo>
                      <a:pt x="733" y="581"/>
                    </a:lnTo>
                    <a:lnTo>
                      <a:pt x="738" y="577"/>
                    </a:lnTo>
                    <a:lnTo>
                      <a:pt x="744" y="572"/>
                    </a:lnTo>
                    <a:lnTo>
                      <a:pt x="751" y="568"/>
                    </a:lnTo>
                    <a:lnTo>
                      <a:pt x="757" y="572"/>
                    </a:lnTo>
                    <a:lnTo>
                      <a:pt x="753" y="568"/>
                    </a:lnTo>
                    <a:lnTo>
                      <a:pt x="763" y="572"/>
                    </a:lnTo>
                    <a:lnTo>
                      <a:pt x="759" y="564"/>
                    </a:lnTo>
                    <a:lnTo>
                      <a:pt x="763" y="556"/>
                    </a:lnTo>
                    <a:lnTo>
                      <a:pt x="766" y="551"/>
                    </a:lnTo>
                    <a:lnTo>
                      <a:pt x="763" y="538"/>
                    </a:lnTo>
                    <a:lnTo>
                      <a:pt x="765" y="534"/>
                    </a:lnTo>
                    <a:lnTo>
                      <a:pt x="763" y="526"/>
                    </a:lnTo>
                    <a:lnTo>
                      <a:pt x="766" y="519"/>
                    </a:lnTo>
                    <a:lnTo>
                      <a:pt x="766" y="513"/>
                    </a:lnTo>
                    <a:lnTo>
                      <a:pt x="772" y="506"/>
                    </a:lnTo>
                    <a:lnTo>
                      <a:pt x="772" y="500"/>
                    </a:lnTo>
                    <a:lnTo>
                      <a:pt x="774" y="493"/>
                    </a:lnTo>
                    <a:lnTo>
                      <a:pt x="776" y="500"/>
                    </a:lnTo>
                    <a:lnTo>
                      <a:pt x="778" y="493"/>
                    </a:lnTo>
                    <a:lnTo>
                      <a:pt x="776" y="485"/>
                    </a:lnTo>
                    <a:lnTo>
                      <a:pt x="774" y="470"/>
                    </a:lnTo>
                    <a:lnTo>
                      <a:pt x="774" y="451"/>
                    </a:lnTo>
                    <a:lnTo>
                      <a:pt x="772" y="444"/>
                    </a:lnTo>
                    <a:lnTo>
                      <a:pt x="770" y="412"/>
                    </a:lnTo>
                    <a:lnTo>
                      <a:pt x="763" y="385"/>
                    </a:lnTo>
                    <a:lnTo>
                      <a:pt x="759" y="384"/>
                    </a:lnTo>
                    <a:lnTo>
                      <a:pt x="759" y="374"/>
                    </a:lnTo>
                    <a:lnTo>
                      <a:pt x="748" y="361"/>
                    </a:lnTo>
                    <a:lnTo>
                      <a:pt x="740" y="357"/>
                    </a:lnTo>
                    <a:lnTo>
                      <a:pt x="738" y="359"/>
                    </a:lnTo>
                    <a:lnTo>
                      <a:pt x="740" y="355"/>
                    </a:lnTo>
                    <a:lnTo>
                      <a:pt x="740" y="350"/>
                    </a:lnTo>
                    <a:lnTo>
                      <a:pt x="731" y="337"/>
                    </a:lnTo>
                    <a:lnTo>
                      <a:pt x="719" y="312"/>
                    </a:lnTo>
                    <a:lnTo>
                      <a:pt x="693" y="275"/>
                    </a:lnTo>
                    <a:lnTo>
                      <a:pt x="673" y="241"/>
                    </a:lnTo>
                    <a:lnTo>
                      <a:pt x="669" y="235"/>
                    </a:lnTo>
                    <a:lnTo>
                      <a:pt x="661" y="214"/>
                    </a:lnTo>
                    <a:lnTo>
                      <a:pt x="656" y="201"/>
                    </a:lnTo>
                    <a:lnTo>
                      <a:pt x="659" y="201"/>
                    </a:lnTo>
                    <a:lnTo>
                      <a:pt x="665" y="205"/>
                    </a:lnTo>
                    <a:lnTo>
                      <a:pt x="663" y="211"/>
                    </a:lnTo>
                    <a:lnTo>
                      <a:pt x="671" y="218"/>
                    </a:lnTo>
                    <a:lnTo>
                      <a:pt x="678" y="214"/>
                    </a:lnTo>
                    <a:lnTo>
                      <a:pt x="684" y="220"/>
                    </a:lnTo>
                    <a:lnTo>
                      <a:pt x="686" y="228"/>
                    </a:lnTo>
                    <a:lnTo>
                      <a:pt x="684" y="241"/>
                    </a:lnTo>
                    <a:lnTo>
                      <a:pt x="688" y="261"/>
                    </a:lnTo>
                    <a:lnTo>
                      <a:pt x="703" y="284"/>
                    </a:lnTo>
                    <a:lnTo>
                      <a:pt x="710" y="291"/>
                    </a:lnTo>
                    <a:lnTo>
                      <a:pt x="695" y="271"/>
                    </a:lnTo>
                    <a:lnTo>
                      <a:pt x="691" y="263"/>
                    </a:lnTo>
                    <a:lnTo>
                      <a:pt x="688" y="250"/>
                    </a:lnTo>
                    <a:lnTo>
                      <a:pt x="686" y="237"/>
                    </a:lnTo>
                    <a:lnTo>
                      <a:pt x="691" y="231"/>
                    </a:lnTo>
                    <a:lnTo>
                      <a:pt x="688" y="224"/>
                    </a:lnTo>
                    <a:lnTo>
                      <a:pt x="684" y="216"/>
                    </a:lnTo>
                    <a:lnTo>
                      <a:pt x="671" y="203"/>
                    </a:lnTo>
                    <a:lnTo>
                      <a:pt x="631" y="154"/>
                    </a:lnTo>
                    <a:lnTo>
                      <a:pt x="609" y="118"/>
                    </a:lnTo>
                    <a:lnTo>
                      <a:pt x="599" y="98"/>
                    </a:lnTo>
                    <a:lnTo>
                      <a:pt x="588" y="71"/>
                    </a:lnTo>
                    <a:lnTo>
                      <a:pt x="586" y="64"/>
                    </a:lnTo>
                    <a:lnTo>
                      <a:pt x="579" y="51"/>
                    </a:lnTo>
                    <a:lnTo>
                      <a:pt x="577" y="38"/>
                    </a:lnTo>
                    <a:lnTo>
                      <a:pt x="573" y="32"/>
                    </a:lnTo>
                    <a:lnTo>
                      <a:pt x="567" y="24"/>
                    </a:lnTo>
                    <a:lnTo>
                      <a:pt x="563" y="17"/>
                    </a:lnTo>
                    <a:lnTo>
                      <a:pt x="567" y="23"/>
                    </a:lnTo>
                    <a:lnTo>
                      <a:pt x="569" y="8"/>
                    </a:lnTo>
                    <a:lnTo>
                      <a:pt x="560" y="6"/>
                    </a:lnTo>
                    <a:lnTo>
                      <a:pt x="558" y="6"/>
                    </a:lnTo>
                    <a:lnTo>
                      <a:pt x="55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08"/>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09"/>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10"/>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11"/>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12"/>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13"/>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14"/>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15"/>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0" name="Group 389"/>
            <p:cNvGrpSpPr/>
            <p:nvPr/>
          </p:nvGrpSpPr>
          <p:grpSpPr>
            <a:xfrm>
              <a:off x="8752701" y="7416604"/>
              <a:ext cx="765255" cy="1122613"/>
              <a:chOff x="3872343" y="2857646"/>
              <a:chExt cx="317988" cy="466542"/>
            </a:xfrm>
            <a:grpFill/>
          </p:grpSpPr>
          <p:sp>
            <p:nvSpPr>
              <p:cNvPr id="482" name="Freeform 95"/>
              <p:cNvSpPr>
                <a:spLocks/>
              </p:cNvSpPr>
              <p:nvPr/>
            </p:nvSpPr>
            <p:spPr bwMode="auto">
              <a:xfrm>
                <a:off x="3872343" y="2857646"/>
                <a:ext cx="317988" cy="465670"/>
              </a:xfrm>
              <a:custGeom>
                <a:avLst/>
                <a:gdLst>
                  <a:gd name="T0" fmla="*/ 117 w 331"/>
                  <a:gd name="T1" fmla="*/ 485 h 534"/>
                  <a:gd name="T2" fmla="*/ 104 w 331"/>
                  <a:gd name="T3" fmla="*/ 475 h 534"/>
                  <a:gd name="T4" fmla="*/ 94 w 331"/>
                  <a:gd name="T5" fmla="*/ 453 h 534"/>
                  <a:gd name="T6" fmla="*/ 187 w 331"/>
                  <a:gd name="T7" fmla="*/ 438 h 534"/>
                  <a:gd name="T8" fmla="*/ 331 w 331"/>
                  <a:gd name="T9" fmla="*/ 417 h 534"/>
                  <a:gd name="T10" fmla="*/ 320 w 331"/>
                  <a:gd name="T11" fmla="*/ 400 h 534"/>
                  <a:gd name="T12" fmla="*/ 320 w 331"/>
                  <a:gd name="T13" fmla="*/ 377 h 534"/>
                  <a:gd name="T14" fmla="*/ 320 w 331"/>
                  <a:gd name="T15" fmla="*/ 364 h 534"/>
                  <a:gd name="T16" fmla="*/ 312 w 331"/>
                  <a:gd name="T17" fmla="*/ 347 h 534"/>
                  <a:gd name="T18" fmla="*/ 309 w 331"/>
                  <a:gd name="T19" fmla="*/ 321 h 534"/>
                  <a:gd name="T20" fmla="*/ 312 w 331"/>
                  <a:gd name="T21" fmla="*/ 300 h 534"/>
                  <a:gd name="T22" fmla="*/ 322 w 331"/>
                  <a:gd name="T23" fmla="*/ 289 h 534"/>
                  <a:gd name="T24" fmla="*/ 314 w 331"/>
                  <a:gd name="T25" fmla="*/ 278 h 534"/>
                  <a:gd name="T26" fmla="*/ 312 w 331"/>
                  <a:gd name="T27" fmla="*/ 261 h 534"/>
                  <a:gd name="T28" fmla="*/ 303 w 331"/>
                  <a:gd name="T29" fmla="*/ 250 h 534"/>
                  <a:gd name="T30" fmla="*/ 292 w 331"/>
                  <a:gd name="T31" fmla="*/ 229 h 534"/>
                  <a:gd name="T32" fmla="*/ 288 w 331"/>
                  <a:gd name="T33" fmla="*/ 218 h 534"/>
                  <a:gd name="T34" fmla="*/ 224 w 331"/>
                  <a:gd name="T35" fmla="*/ 0 h 534"/>
                  <a:gd name="T36" fmla="*/ 0 w 331"/>
                  <a:gd name="T37" fmla="*/ 20 h 534"/>
                  <a:gd name="T38" fmla="*/ 4 w 331"/>
                  <a:gd name="T39" fmla="*/ 28 h 534"/>
                  <a:gd name="T40" fmla="*/ 4 w 331"/>
                  <a:gd name="T41" fmla="*/ 357 h 534"/>
                  <a:gd name="T42" fmla="*/ 27 w 331"/>
                  <a:gd name="T43" fmla="*/ 520 h 534"/>
                  <a:gd name="T44" fmla="*/ 47 w 331"/>
                  <a:gd name="T45" fmla="*/ 520 h 534"/>
                  <a:gd name="T46" fmla="*/ 55 w 331"/>
                  <a:gd name="T47" fmla="*/ 496 h 534"/>
                  <a:gd name="T48" fmla="*/ 59 w 331"/>
                  <a:gd name="T49" fmla="*/ 483 h 534"/>
                  <a:gd name="T50" fmla="*/ 62 w 331"/>
                  <a:gd name="T51" fmla="*/ 485 h 534"/>
                  <a:gd name="T52" fmla="*/ 70 w 331"/>
                  <a:gd name="T53" fmla="*/ 492 h 534"/>
                  <a:gd name="T54" fmla="*/ 68 w 331"/>
                  <a:gd name="T55" fmla="*/ 505 h 534"/>
                  <a:gd name="T56" fmla="*/ 79 w 331"/>
                  <a:gd name="T57" fmla="*/ 517 h 534"/>
                  <a:gd name="T58" fmla="*/ 85 w 331"/>
                  <a:gd name="T59" fmla="*/ 522 h 534"/>
                  <a:gd name="T60" fmla="*/ 76 w 331"/>
                  <a:gd name="T61" fmla="*/ 532 h 534"/>
                  <a:gd name="T62" fmla="*/ 64 w 331"/>
                  <a:gd name="T63" fmla="*/ 534 h 534"/>
                  <a:gd name="T64" fmla="*/ 100 w 331"/>
                  <a:gd name="T65" fmla="*/ 528 h 534"/>
                  <a:gd name="T66" fmla="*/ 100 w 331"/>
                  <a:gd name="T67" fmla="*/ 518 h 534"/>
                  <a:gd name="T68" fmla="*/ 115 w 331"/>
                  <a:gd name="T69" fmla="*/ 513 h 534"/>
                  <a:gd name="T70" fmla="*/ 115 w 331"/>
                  <a:gd name="T71" fmla="*/ 49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534">
                    <a:moveTo>
                      <a:pt x="113" y="494"/>
                    </a:moveTo>
                    <a:lnTo>
                      <a:pt x="117" y="485"/>
                    </a:lnTo>
                    <a:lnTo>
                      <a:pt x="109" y="477"/>
                    </a:lnTo>
                    <a:lnTo>
                      <a:pt x="104" y="475"/>
                    </a:lnTo>
                    <a:lnTo>
                      <a:pt x="93" y="460"/>
                    </a:lnTo>
                    <a:lnTo>
                      <a:pt x="94" y="453"/>
                    </a:lnTo>
                    <a:lnTo>
                      <a:pt x="102" y="447"/>
                    </a:lnTo>
                    <a:lnTo>
                      <a:pt x="187" y="438"/>
                    </a:lnTo>
                    <a:lnTo>
                      <a:pt x="331" y="421"/>
                    </a:lnTo>
                    <a:lnTo>
                      <a:pt x="331" y="417"/>
                    </a:lnTo>
                    <a:lnTo>
                      <a:pt x="326" y="408"/>
                    </a:lnTo>
                    <a:lnTo>
                      <a:pt x="320" y="400"/>
                    </a:lnTo>
                    <a:lnTo>
                      <a:pt x="318" y="393"/>
                    </a:lnTo>
                    <a:lnTo>
                      <a:pt x="320" y="377"/>
                    </a:lnTo>
                    <a:lnTo>
                      <a:pt x="318" y="372"/>
                    </a:lnTo>
                    <a:lnTo>
                      <a:pt x="320" y="364"/>
                    </a:lnTo>
                    <a:lnTo>
                      <a:pt x="318" y="355"/>
                    </a:lnTo>
                    <a:lnTo>
                      <a:pt x="312" y="347"/>
                    </a:lnTo>
                    <a:lnTo>
                      <a:pt x="307" y="334"/>
                    </a:lnTo>
                    <a:lnTo>
                      <a:pt x="309" y="321"/>
                    </a:lnTo>
                    <a:lnTo>
                      <a:pt x="312" y="314"/>
                    </a:lnTo>
                    <a:lnTo>
                      <a:pt x="312" y="300"/>
                    </a:lnTo>
                    <a:lnTo>
                      <a:pt x="316" y="293"/>
                    </a:lnTo>
                    <a:lnTo>
                      <a:pt x="322" y="289"/>
                    </a:lnTo>
                    <a:lnTo>
                      <a:pt x="320" y="282"/>
                    </a:lnTo>
                    <a:lnTo>
                      <a:pt x="314" y="278"/>
                    </a:lnTo>
                    <a:lnTo>
                      <a:pt x="316" y="268"/>
                    </a:lnTo>
                    <a:lnTo>
                      <a:pt x="312" y="261"/>
                    </a:lnTo>
                    <a:lnTo>
                      <a:pt x="311" y="257"/>
                    </a:lnTo>
                    <a:lnTo>
                      <a:pt x="303" y="250"/>
                    </a:lnTo>
                    <a:lnTo>
                      <a:pt x="297" y="236"/>
                    </a:lnTo>
                    <a:lnTo>
                      <a:pt x="292" y="229"/>
                    </a:lnTo>
                    <a:lnTo>
                      <a:pt x="290" y="221"/>
                    </a:lnTo>
                    <a:lnTo>
                      <a:pt x="288" y="218"/>
                    </a:lnTo>
                    <a:lnTo>
                      <a:pt x="256" y="101"/>
                    </a:lnTo>
                    <a:lnTo>
                      <a:pt x="224" y="0"/>
                    </a:lnTo>
                    <a:lnTo>
                      <a:pt x="126" y="11"/>
                    </a:lnTo>
                    <a:lnTo>
                      <a:pt x="0" y="20"/>
                    </a:lnTo>
                    <a:lnTo>
                      <a:pt x="0" y="22"/>
                    </a:lnTo>
                    <a:lnTo>
                      <a:pt x="4" y="28"/>
                    </a:lnTo>
                    <a:lnTo>
                      <a:pt x="12" y="32"/>
                    </a:lnTo>
                    <a:lnTo>
                      <a:pt x="4" y="357"/>
                    </a:lnTo>
                    <a:lnTo>
                      <a:pt x="27" y="517"/>
                    </a:lnTo>
                    <a:lnTo>
                      <a:pt x="27" y="520"/>
                    </a:lnTo>
                    <a:lnTo>
                      <a:pt x="34" y="518"/>
                    </a:lnTo>
                    <a:lnTo>
                      <a:pt x="47" y="520"/>
                    </a:lnTo>
                    <a:lnTo>
                      <a:pt x="53" y="520"/>
                    </a:lnTo>
                    <a:lnTo>
                      <a:pt x="55" y="496"/>
                    </a:lnTo>
                    <a:lnTo>
                      <a:pt x="57" y="488"/>
                    </a:lnTo>
                    <a:lnTo>
                      <a:pt x="59" y="483"/>
                    </a:lnTo>
                    <a:lnTo>
                      <a:pt x="59" y="481"/>
                    </a:lnTo>
                    <a:lnTo>
                      <a:pt x="62" y="485"/>
                    </a:lnTo>
                    <a:lnTo>
                      <a:pt x="64" y="487"/>
                    </a:lnTo>
                    <a:lnTo>
                      <a:pt x="70" y="492"/>
                    </a:lnTo>
                    <a:lnTo>
                      <a:pt x="70" y="500"/>
                    </a:lnTo>
                    <a:lnTo>
                      <a:pt x="68" y="505"/>
                    </a:lnTo>
                    <a:lnTo>
                      <a:pt x="72" y="513"/>
                    </a:lnTo>
                    <a:lnTo>
                      <a:pt x="79" y="517"/>
                    </a:lnTo>
                    <a:lnTo>
                      <a:pt x="81" y="515"/>
                    </a:lnTo>
                    <a:lnTo>
                      <a:pt x="85" y="522"/>
                    </a:lnTo>
                    <a:lnTo>
                      <a:pt x="83" y="530"/>
                    </a:lnTo>
                    <a:lnTo>
                      <a:pt x="76" y="532"/>
                    </a:lnTo>
                    <a:lnTo>
                      <a:pt x="70" y="532"/>
                    </a:lnTo>
                    <a:lnTo>
                      <a:pt x="64" y="534"/>
                    </a:lnTo>
                    <a:lnTo>
                      <a:pt x="93" y="530"/>
                    </a:lnTo>
                    <a:lnTo>
                      <a:pt x="100" y="528"/>
                    </a:lnTo>
                    <a:lnTo>
                      <a:pt x="102" y="520"/>
                    </a:lnTo>
                    <a:lnTo>
                      <a:pt x="100" y="518"/>
                    </a:lnTo>
                    <a:lnTo>
                      <a:pt x="108" y="520"/>
                    </a:lnTo>
                    <a:lnTo>
                      <a:pt x="115" y="513"/>
                    </a:lnTo>
                    <a:lnTo>
                      <a:pt x="117" y="502"/>
                    </a:lnTo>
                    <a:lnTo>
                      <a:pt x="115" y="498"/>
                    </a:lnTo>
                    <a:lnTo>
                      <a:pt x="113" y="49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97"/>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98"/>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16"/>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17"/>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1" name="Freeform 118"/>
            <p:cNvSpPr>
              <a:spLocks/>
            </p:cNvSpPr>
            <p:nvPr/>
          </p:nvSpPr>
          <p:spPr bwMode="auto">
            <a:xfrm>
              <a:off x="9222027" y="5714849"/>
              <a:ext cx="827679" cy="856124"/>
            </a:xfrm>
            <a:custGeom>
              <a:avLst/>
              <a:gdLst>
                <a:gd name="T0" fmla="*/ 14 w 358"/>
                <a:gd name="T1" fmla="*/ 181 h 408"/>
                <a:gd name="T2" fmla="*/ 44 w 358"/>
                <a:gd name="T3" fmla="*/ 356 h 408"/>
                <a:gd name="T4" fmla="*/ 61 w 358"/>
                <a:gd name="T5" fmla="*/ 358 h 408"/>
                <a:gd name="T6" fmla="*/ 81 w 358"/>
                <a:gd name="T7" fmla="*/ 373 h 408"/>
                <a:gd name="T8" fmla="*/ 100 w 358"/>
                <a:gd name="T9" fmla="*/ 388 h 408"/>
                <a:gd name="T10" fmla="*/ 117 w 358"/>
                <a:gd name="T11" fmla="*/ 388 h 408"/>
                <a:gd name="T12" fmla="*/ 138 w 358"/>
                <a:gd name="T13" fmla="*/ 397 h 408"/>
                <a:gd name="T14" fmla="*/ 149 w 358"/>
                <a:gd name="T15" fmla="*/ 390 h 408"/>
                <a:gd name="T16" fmla="*/ 166 w 358"/>
                <a:gd name="T17" fmla="*/ 397 h 408"/>
                <a:gd name="T18" fmla="*/ 179 w 358"/>
                <a:gd name="T19" fmla="*/ 393 h 408"/>
                <a:gd name="T20" fmla="*/ 190 w 358"/>
                <a:gd name="T21" fmla="*/ 380 h 408"/>
                <a:gd name="T22" fmla="*/ 203 w 358"/>
                <a:gd name="T23" fmla="*/ 390 h 408"/>
                <a:gd name="T24" fmla="*/ 217 w 358"/>
                <a:gd name="T25" fmla="*/ 395 h 408"/>
                <a:gd name="T26" fmla="*/ 228 w 358"/>
                <a:gd name="T27" fmla="*/ 408 h 408"/>
                <a:gd name="T28" fmla="*/ 235 w 358"/>
                <a:gd name="T29" fmla="*/ 408 h 408"/>
                <a:gd name="T30" fmla="*/ 250 w 358"/>
                <a:gd name="T31" fmla="*/ 397 h 408"/>
                <a:gd name="T32" fmla="*/ 258 w 358"/>
                <a:gd name="T33" fmla="*/ 384 h 408"/>
                <a:gd name="T34" fmla="*/ 254 w 358"/>
                <a:gd name="T35" fmla="*/ 367 h 408"/>
                <a:gd name="T36" fmla="*/ 258 w 358"/>
                <a:gd name="T37" fmla="*/ 358 h 408"/>
                <a:gd name="T38" fmla="*/ 260 w 358"/>
                <a:gd name="T39" fmla="*/ 344 h 408"/>
                <a:gd name="T40" fmla="*/ 271 w 358"/>
                <a:gd name="T41" fmla="*/ 339 h 408"/>
                <a:gd name="T42" fmla="*/ 282 w 358"/>
                <a:gd name="T43" fmla="*/ 343 h 408"/>
                <a:gd name="T44" fmla="*/ 281 w 358"/>
                <a:gd name="T45" fmla="*/ 329 h 408"/>
                <a:gd name="T46" fmla="*/ 284 w 358"/>
                <a:gd name="T47" fmla="*/ 314 h 408"/>
                <a:gd name="T48" fmla="*/ 297 w 358"/>
                <a:gd name="T49" fmla="*/ 303 h 408"/>
                <a:gd name="T50" fmla="*/ 303 w 358"/>
                <a:gd name="T51" fmla="*/ 288 h 408"/>
                <a:gd name="T52" fmla="*/ 329 w 358"/>
                <a:gd name="T53" fmla="*/ 280 h 408"/>
                <a:gd name="T54" fmla="*/ 346 w 358"/>
                <a:gd name="T55" fmla="*/ 258 h 408"/>
                <a:gd name="T56" fmla="*/ 348 w 358"/>
                <a:gd name="T57" fmla="*/ 237 h 408"/>
                <a:gd name="T58" fmla="*/ 348 w 358"/>
                <a:gd name="T59" fmla="*/ 224 h 408"/>
                <a:gd name="T60" fmla="*/ 352 w 358"/>
                <a:gd name="T61" fmla="*/ 215 h 408"/>
                <a:gd name="T62" fmla="*/ 354 w 358"/>
                <a:gd name="T63" fmla="*/ 186 h 408"/>
                <a:gd name="T64" fmla="*/ 352 w 358"/>
                <a:gd name="T65" fmla="*/ 160 h 408"/>
                <a:gd name="T66" fmla="*/ 348 w 358"/>
                <a:gd name="T67" fmla="*/ 147 h 408"/>
                <a:gd name="T68" fmla="*/ 358 w 358"/>
                <a:gd name="T69" fmla="*/ 143 h 408"/>
                <a:gd name="T70" fmla="*/ 333 w 358"/>
                <a:gd name="T71" fmla="*/ 0 h 408"/>
                <a:gd name="T72" fmla="*/ 279 w 358"/>
                <a:gd name="T73" fmla="*/ 34 h 408"/>
                <a:gd name="T74" fmla="*/ 265 w 358"/>
                <a:gd name="T75" fmla="*/ 45 h 408"/>
                <a:gd name="T76" fmla="*/ 245 w 358"/>
                <a:gd name="T77" fmla="*/ 68 h 408"/>
                <a:gd name="T78" fmla="*/ 224 w 358"/>
                <a:gd name="T79" fmla="*/ 70 h 408"/>
                <a:gd name="T80" fmla="*/ 203 w 358"/>
                <a:gd name="T81" fmla="*/ 81 h 408"/>
                <a:gd name="T82" fmla="*/ 190 w 358"/>
                <a:gd name="T83" fmla="*/ 89 h 408"/>
                <a:gd name="T84" fmla="*/ 175 w 358"/>
                <a:gd name="T85" fmla="*/ 83 h 408"/>
                <a:gd name="T86" fmla="*/ 155 w 358"/>
                <a:gd name="T87" fmla="*/ 89 h 408"/>
                <a:gd name="T88" fmla="*/ 155 w 358"/>
                <a:gd name="T89" fmla="*/ 81 h 408"/>
                <a:gd name="T90" fmla="*/ 158 w 358"/>
                <a:gd name="T91" fmla="*/ 72 h 408"/>
                <a:gd name="T92" fmla="*/ 145 w 358"/>
                <a:gd name="T93" fmla="*/ 77 h 408"/>
                <a:gd name="T94" fmla="*/ 128 w 358"/>
                <a:gd name="T95" fmla="*/ 70 h 408"/>
                <a:gd name="T96" fmla="*/ 108 w 358"/>
                <a:gd name="T97" fmla="*/ 66 h 408"/>
                <a:gd name="T98" fmla="*/ 74 w 358"/>
                <a:gd name="T99" fmla="*/ 7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408">
                  <a:moveTo>
                    <a:pt x="0" y="81"/>
                  </a:moveTo>
                  <a:lnTo>
                    <a:pt x="14" y="181"/>
                  </a:lnTo>
                  <a:lnTo>
                    <a:pt x="34" y="361"/>
                  </a:lnTo>
                  <a:lnTo>
                    <a:pt x="44" y="356"/>
                  </a:lnTo>
                  <a:lnTo>
                    <a:pt x="49" y="361"/>
                  </a:lnTo>
                  <a:lnTo>
                    <a:pt x="61" y="358"/>
                  </a:lnTo>
                  <a:lnTo>
                    <a:pt x="78" y="365"/>
                  </a:lnTo>
                  <a:lnTo>
                    <a:pt x="81" y="373"/>
                  </a:lnTo>
                  <a:lnTo>
                    <a:pt x="93" y="386"/>
                  </a:lnTo>
                  <a:lnTo>
                    <a:pt x="100" y="388"/>
                  </a:lnTo>
                  <a:lnTo>
                    <a:pt x="113" y="386"/>
                  </a:lnTo>
                  <a:lnTo>
                    <a:pt x="117" y="388"/>
                  </a:lnTo>
                  <a:lnTo>
                    <a:pt x="132" y="397"/>
                  </a:lnTo>
                  <a:lnTo>
                    <a:pt x="138" y="397"/>
                  </a:lnTo>
                  <a:lnTo>
                    <a:pt x="143" y="391"/>
                  </a:lnTo>
                  <a:lnTo>
                    <a:pt x="149" y="390"/>
                  </a:lnTo>
                  <a:lnTo>
                    <a:pt x="158" y="391"/>
                  </a:lnTo>
                  <a:lnTo>
                    <a:pt x="166" y="397"/>
                  </a:lnTo>
                  <a:lnTo>
                    <a:pt x="172" y="393"/>
                  </a:lnTo>
                  <a:lnTo>
                    <a:pt x="179" y="393"/>
                  </a:lnTo>
                  <a:lnTo>
                    <a:pt x="183" y="388"/>
                  </a:lnTo>
                  <a:lnTo>
                    <a:pt x="190" y="380"/>
                  </a:lnTo>
                  <a:lnTo>
                    <a:pt x="198" y="376"/>
                  </a:lnTo>
                  <a:lnTo>
                    <a:pt x="203" y="390"/>
                  </a:lnTo>
                  <a:lnTo>
                    <a:pt x="209" y="395"/>
                  </a:lnTo>
                  <a:lnTo>
                    <a:pt x="217" y="395"/>
                  </a:lnTo>
                  <a:lnTo>
                    <a:pt x="222" y="403"/>
                  </a:lnTo>
                  <a:lnTo>
                    <a:pt x="228" y="408"/>
                  </a:lnTo>
                  <a:lnTo>
                    <a:pt x="228" y="408"/>
                  </a:lnTo>
                  <a:lnTo>
                    <a:pt x="235" y="408"/>
                  </a:lnTo>
                  <a:lnTo>
                    <a:pt x="245" y="403"/>
                  </a:lnTo>
                  <a:lnTo>
                    <a:pt x="250" y="397"/>
                  </a:lnTo>
                  <a:lnTo>
                    <a:pt x="250" y="390"/>
                  </a:lnTo>
                  <a:lnTo>
                    <a:pt x="258" y="384"/>
                  </a:lnTo>
                  <a:lnTo>
                    <a:pt x="256" y="371"/>
                  </a:lnTo>
                  <a:lnTo>
                    <a:pt x="254" y="367"/>
                  </a:lnTo>
                  <a:lnTo>
                    <a:pt x="256" y="359"/>
                  </a:lnTo>
                  <a:lnTo>
                    <a:pt x="258" y="358"/>
                  </a:lnTo>
                  <a:lnTo>
                    <a:pt x="258" y="350"/>
                  </a:lnTo>
                  <a:lnTo>
                    <a:pt x="260" y="344"/>
                  </a:lnTo>
                  <a:lnTo>
                    <a:pt x="265" y="337"/>
                  </a:lnTo>
                  <a:lnTo>
                    <a:pt x="271" y="339"/>
                  </a:lnTo>
                  <a:lnTo>
                    <a:pt x="279" y="350"/>
                  </a:lnTo>
                  <a:lnTo>
                    <a:pt x="282" y="343"/>
                  </a:lnTo>
                  <a:lnTo>
                    <a:pt x="286" y="335"/>
                  </a:lnTo>
                  <a:lnTo>
                    <a:pt x="281" y="329"/>
                  </a:lnTo>
                  <a:lnTo>
                    <a:pt x="284" y="322"/>
                  </a:lnTo>
                  <a:lnTo>
                    <a:pt x="284" y="314"/>
                  </a:lnTo>
                  <a:lnTo>
                    <a:pt x="288" y="309"/>
                  </a:lnTo>
                  <a:lnTo>
                    <a:pt x="297" y="303"/>
                  </a:lnTo>
                  <a:lnTo>
                    <a:pt x="297" y="296"/>
                  </a:lnTo>
                  <a:lnTo>
                    <a:pt x="303" y="288"/>
                  </a:lnTo>
                  <a:lnTo>
                    <a:pt x="314" y="292"/>
                  </a:lnTo>
                  <a:lnTo>
                    <a:pt x="329" y="280"/>
                  </a:lnTo>
                  <a:lnTo>
                    <a:pt x="337" y="265"/>
                  </a:lnTo>
                  <a:lnTo>
                    <a:pt x="346" y="258"/>
                  </a:lnTo>
                  <a:lnTo>
                    <a:pt x="348" y="245"/>
                  </a:lnTo>
                  <a:lnTo>
                    <a:pt x="348" y="237"/>
                  </a:lnTo>
                  <a:lnTo>
                    <a:pt x="348" y="232"/>
                  </a:lnTo>
                  <a:lnTo>
                    <a:pt x="348" y="224"/>
                  </a:lnTo>
                  <a:lnTo>
                    <a:pt x="352" y="224"/>
                  </a:lnTo>
                  <a:lnTo>
                    <a:pt x="352" y="215"/>
                  </a:lnTo>
                  <a:lnTo>
                    <a:pt x="350" y="207"/>
                  </a:lnTo>
                  <a:lnTo>
                    <a:pt x="354" y="186"/>
                  </a:lnTo>
                  <a:lnTo>
                    <a:pt x="356" y="181"/>
                  </a:lnTo>
                  <a:lnTo>
                    <a:pt x="352" y="160"/>
                  </a:lnTo>
                  <a:lnTo>
                    <a:pt x="346" y="153"/>
                  </a:lnTo>
                  <a:lnTo>
                    <a:pt x="348" y="147"/>
                  </a:lnTo>
                  <a:lnTo>
                    <a:pt x="352" y="147"/>
                  </a:lnTo>
                  <a:lnTo>
                    <a:pt x="358" y="143"/>
                  </a:lnTo>
                  <a:lnTo>
                    <a:pt x="333" y="4"/>
                  </a:lnTo>
                  <a:lnTo>
                    <a:pt x="333" y="0"/>
                  </a:lnTo>
                  <a:lnTo>
                    <a:pt x="292" y="25"/>
                  </a:lnTo>
                  <a:lnTo>
                    <a:pt x="279" y="34"/>
                  </a:lnTo>
                  <a:lnTo>
                    <a:pt x="271" y="40"/>
                  </a:lnTo>
                  <a:lnTo>
                    <a:pt x="265" y="45"/>
                  </a:lnTo>
                  <a:lnTo>
                    <a:pt x="258" y="57"/>
                  </a:lnTo>
                  <a:lnTo>
                    <a:pt x="245" y="68"/>
                  </a:lnTo>
                  <a:lnTo>
                    <a:pt x="232" y="70"/>
                  </a:lnTo>
                  <a:lnTo>
                    <a:pt x="224" y="70"/>
                  </a:lnTo>
                  <a:lnTo>
                    <a:pt x="209" y="76"/>
                  </a:lnTo>
                  <a:lnTo>
                    <a:pt x="203" y="81"/>
                  </a:lnTo>
                  <a:lnTo>
                    <a:pt x="196" y="83"/>
                  </a:lnTo>
                  <a:lnTo>
                    <a:pt x="190" y="89"/>
                  </a:lnTo>
                  <a:lnTo>
                    <a:pt x="183" y="87"/>
                  </a:lnTo>
                  <a:lnTo>
                    <a:pt x="175" y="83"/>
                  </a:lnTo>
                  <a:lnTo>
                    <a:pt x="160" y="83"/>
                  </a:lnTo>
                  <a:lnTo>
                    <a:pt x="155" y="89"/>
                  </a:lnTo>
                  <a:lnTo>
                    <a:pt x="147" y="89"/>
                  </a:lnTo>
                  <a:lnTo>
                    <a:pt x="155" y="81"/>
                  </a:lnTo>
                  <a:lnTo>
                    <a:pt x="166" y="79"/>
                  </a:lnTo>
                  <a:lnTo>
                    <a:pt x="158" y="72"/>
                  </a:lnTo>
                  <a:lnTo>
                    <a:pt x="153" y="79"/>
                  </a:lnTo>
                  <a:lnTo>
                    <a:pt x="145" y="77"/>
                  </a:lnTo>
                  <a:lnTo>
                    <a:pt x="138" y="72"/>
                  </a:lnTo>
                  <a:lnTo>
                    <a:pt x="128" y="70"/>
                  </a:lnTo>
                  <a:lnTo>
                    <a:pt x="123" y="68"/>
                  </a:lnTo>
                  <a:lnTo>
                    <a:pt x="108" y="66"/>
                  </a:lnTo>
                  <a:lnTo>
                    <a:pt x="106" y="62"/>
                  </a:lnTo>
                  <a:lnTo>
                    <a:pt x="74" y="70"/>
                  </a:lnTo>
                  <a:lnTo>
                    <a:pt x="0" y="8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19"/>
            <p:cNvSpPr>
              <a:spLocks/>
            </p:cNvSpPr>
            <p:nvPr/>
          </p:nvSpPr>
          <p:spPr bwMode="auto">
            <a:xfrm>
              <a:off x="9270579" y="7353654"/>
              <a:ext cx="1077371" cy="1009303"/>
            </a:xfrm>
            <a:custGeom>
              <a:avLst/>
              <a:gdLst>
                <a:gd name="T0" fmla="*/ 436 w 466"/>
                <a:gd name="T1" fmla="*/ 274 h 481"/>
                <a:gd name="T2" fmla="*/ 431 w 466"/>
                <a:gd name="T3" fmla="*/ 253 h 481"/>
                <a:gd name="T4" fmla="*/ 412 w 466"/>
                <a:gd name="T5" fmla="*/ 236 h 481"/>
                <a:gd name="T6" fmla="*/ 404 w 466"/>
                <a:gd name="T7" fmla="*/ 218 h 481"/>
                <a:gd name="T8" fmla="*/ 391 w 466"/>
                <a:gd name="T9" fmla="*/ 193 h 481"/>
                <a:gd name="T10" fmla="*/ 363 w 466"/>
                <a:gd name="T11" fmla="*/ 176 h 481"/>
                <a:gd name="T12" fmla="*/ 355 w 466"/>
                <a:gd name="T13" fmla="*/ 165 h 481"/>
                <a:gd name="T14" fmla="*/ 346 w 466"/>
                <a:gd name="T15" fmla="*/ 150 h 481"/>
                <a:gd name="T16" fmla="*/ 323 w 466"/>
                <a:gd name="T17" fmla="*/ 137 h 481"/>
                <a:gd name="T18" fmla="*/ 307 w 466"/>
                <a:gd name="T19" fmla="*/ 118 h 481"/>
                <a:gd name="T20" fmla="*/ 261 w 466"/>
                <a:gd name="T21" fmla="*/ 80 h 481"/>
                <a:gd name="T22" fmla="*/ 250 w 466"/>
                <a:gd name="T23" fmla="*/ 60 h 481"/>
                <a:gd name="T24" fmla="*/ 218 w 466"/>
                <a:gd name="T25" fmla="*/ 43 h 481"/>
                <a:gd name="T26" fmla="*/ 201 w 466"/>
                <a:gd name="T27" fmla="*/ 31 h 481"/>
                <a:gd name="T28" fmla="*/ 218 w 466"/>
                <a:gd name="T29" fmla="*/ 0 h 481"/>
                <a:gd name="T30" fmla="*/ 0 w 466"/>
                <a:gd name="T31" fmla="*/ 30 h 481"/>
                <a:gd name="T32" fmla="*/ 66 w 466"/>
                <a:gd name="T33" fmla="*/ 251 h 481"/>
                <a:gd name="T34" fmla="*/ 79 w 466"/>
                <a:gd name="T35" fmla="*/ 280 h 481"/>
                <a:gd name="T36" fmla="*/ 92 w 466"/>
                <a:gd name="T37" fmla="*/ 298 h 481"/>
                <a:gd name="T38" fmla="*/ 98 w 466"/>
                <a:gd name="T39" fmla="*/ 319 h 481"/>
                <a:gd name="T40" fmla="*/ 88 w 466"/>
                <a:gd name="T41" fmla="*/ 344 h 481"/>
                <a:gd name="T42" fmla="*/ 88 w 466"/>
                <a:gd name="T43" fmla="*/ 377 h 481"/>
                <a:gd name="T44" fmla="*/ 94 w 466"/>
                <a:gd name="T45" fmla="*/ 402 h 481"/>
                <a:gd name="T46" fmla="*/ 96 w 466"/>
                <a:gd name="T47" fmla="*/ 430 h 481"/>
                <a:gd name="T48" fmla="*/ 107 w 466"/>
                <a:gd name="T49" fmla="*/ 451 h 481"/>
                <a:gd name="T50" fmla="*/ 124 w 466"/>
                <a:gd name="T51" fmla="*/ 479 h 481"/>
                <a:gd name="T52" fmla="*/ 372 w 466"/>
                <a:gd name="T53" fmla="*/ 481 h 481"/>
                <a:gd name="T54" fmla="*/ 385 w 466"/>
                <a:gd name="T55" fmla="*/ 462 h 481"/>
                <a:gd name="T56" fmla="*/ 380 w 466"/>
                <a:gd name="T57" fmla="*/ 443 h 481"/>
                <a:gd name="T58" fmla="*/ 391 w 466"/>
                <a:gd name="T59" fmla="*/ 430 h 481"/>
                <a:gd name="T60" fmla="*/ 423 w 466"/>
                <a:gd name="T61" fmla="*/ 438 h 481"/>
                <a:gd name="T62" fmla="*/ 431 w 466"/>
                <a:gd name="T63" fmla="*/ 428 h 481"/>
                <a:gd name="T64" fmla="*/ 431 w 466"/>
                <a:gd name="T65" fmla="*/ 409 h 481"/>
                <a:gd name="T66" fmla="*/ 423 w 466"/>
                <a:gd name="T67" fmla="*/ 396 h 481"/>
                <a:gd name="T68" fmla="*/ 423 w 466"/>
                <a:gd name="T69" fmla="*/ 392 h 481"/>
                <a:gd name="T70" fmla="*/ 438 w 466"/>
                <a:gd name="T71" fmla="*/ 379 h 481"/>
                <a:gd name="T72" fmla="*/ 427 w 466"/>
                <a:gd name="T73" fmla="*/ 370 h 481"/>
                <a:gd name="T74" fmla="*/ 429 w 466"/>
                <a:gd name="T75" fmla="*/ 368 h 481"/>
                <a:gd name="T76" fmla="*/ 440 w 466"/>
                <a:gd name="T77" fmla="*/ 360 h 481"/>
                <a:gd name="T78" fmla="*/ 434 w 466"/>
                <a:gd name="T79" fmla="*/ 345 h 481"/>
                <a:gd name="T80" fmla="*/ 444 w 466"/>
                <a:gd name="T81" fmla="*/ 338 h 481"/>
                <a:gd name="T82" fmla="*/ 440 w 466"/>
                <a:gd name="T83" fmla="*/ 330 h 481"/>
                <a:gd name="T84" fmla="*/ 451 w 466"/>
                <a:gd name="T85" fmla="*/ 315 h 481"/>
                <a:gd name="T86" fmla="*/ 451 w 466"/>
                <a:gd name="T87" fmla="*/ 306 h 481"/>
                <a:gd name="T88" fmla="*/ 464 w 466"/>
                <a:gd name="T89" fmla="*/ 295 h 481"/>
                <a:gd name="T90" fmla="*/ 459 w 466"/>
                <a:gd name="T91" fmla="*/ 2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481">
                  <a:moveTo>
                    <a:pt x="455" y="283"/>
                  </a:moveTo>
                  <a:lnTo>
                    <a:pt x="442" y="282"/>
                  </a:lnTo>
                  <a:lnTo>
                    <a:pt x="436" y="274"/>
                  </a:lnTo>
                  <a:lnTo>
                    <a:pt x="436" y="268"/>
                  </a:lnTo>
                  <a:lnTo>
                    <a:pt x="436" y="261"/>
                  </a:lnTo>
                  <a:lnTo>
                    <a:pt x="431" y="253"/>
                  </a:lnTo>
                  <a:lnTo>
                    <a:pt x="427" y="248"/>
                  </a:lnTo>
                  <a:lnTo>
                    <a:pt x="423" y="240"/>
                  </a:lnTo>
                  <a:lnTo>
                    <a:pt x="412" y="236"/>
                  </a:lnTo>
                  <a:lnTo>
                    <a:pt x="406" y="231"/>
                  </a:lnTo>
                  <a:lnTo>
                    <a:pt x="404" y="223"/>
                  </a:lnTo>
                  <a:lnTo>
                    <a:pt x="404" y="218"/>
                  </a:lnTo>
                  <a:lnTo>
                    <a:pt x="401" y="210"/>
                  </a:lnTo>
                  <a:lnTo>
                    <a:pt x="393" y="199"/>
                  </a:lnTo>
                  <a:lnTo>
                    <a:pt x="391" y="193"/>
                  </a:lnTo>
                  <a:lnTo>
                    <a:pt x="378" y="184"/>
                  </a:lnTo>
                  <a:lnTo>
                    <a:pt x="370" y="182"/>
                  </a:lnTo>
                  <a:lnTo>
                    <a:pt x="363" y="176"/>
                  </a:lnTo>
                  <a:lnTo>
                    <a:pt x="363" y="174"/>
                  </a:lnTo>
                  <a:lnTo>
                    <a:pt x="357" y="171"/>
                  </a:lnTo>
                  <a:lnTo>
                    <a:pt x="355" y="165"/>
                  </a:lnTo>
                  <a:lnTo>
                    <a:pt x="348" y="161"/>
                  </a:lnTo>
                  <a:lnTo>
                    <a:pt x="346" y="154"/>
                  </a:lnTo>
                  <a:lnTo>
                    <a:pt x="346" y="150"/>
                  </a:lnTo>
                  <a:lnTo>
                    <a:pt x="340" y="146"/>
                  </a:lnTo>
                  <a:lnTo>
                    <a:pt x="331" y="139"/>
                  </a:lnTo>
                  <a:lnTo>
                    <a:pt x="323" y="137"/>
                  </a:lnTo>
                  <a:lnTo>
                    <a:pt x="318" y="133"/>
                  </a:lnTo>
                  <a:lnTo>
                    <a:pt x="314" y="125"/>
                  </a:lnTo>
                  <a:lnTo>
                    <a:pt x="307" y="118"/>
                  </a:lnTo>
                  <a:lnTo>
                    <a:pt x="293" y="110"/>
                  </a:lnTo>
                  <a:lnTo>
                    <a:pt x="280" y="101"/>
                  </a:lnTo>
                  <a:lnTo>
                    <a:pt x="261" y="80"/>
                  </a:lnTo>
                  <a:lnTo>
                    <a:pt x="260" y="73"/>
                  </a:lnTo>
                  <a:lnTo>
                    <a:pt x="252" y="65"/>
                  </a:lnTo>
                  <a:lnTo>
                    <a:pt x="250" y="60"/>
                  </a:lnTo>
                  <a:lnTo>
                    <a:pt x="243" y="52"/>
                  </a:lnTo>
                  <a:lnTo>
                    <a:pt x="231" y="54"/>
                  </a:lnTo>
                  <a:lnTo>
                    <a:pt x="218" y="43"/>
                  </a:lnTo>
                  <a:lnTo>
                    <a:pt x="213" y="43"/>
                  </a:lnTo>
                  <a:lnTo>
                    <a:pt x="205" y="39"/>
                  </a:lnTo>
                  <a:lnTo>
                    <a:pt x="201" y="31"/>
                  </a:lnTo>
                  <a:lnTo>
                    <a:pt x="203" y="24"/>
                  </a:lnTo>
                  <a:lnTo>
                    <a:pt x="216" y="5"/>
                  </a:lnTo>
                  <a:lnTo>
                    <a:pt x="218" y="0"/>
                  </a:lnTo>
                  <a:lnTo>
                    <a:pt x="113" y="16"/>
                  </a:lnTo>
                  <a:lnTo>
                    <a:pt x="77" y="18"/>
                  </a:lnTo>
                  <a:lnTo>
                    <a:pt x="0" y="30"/>
                  </a:lnTo>
                  <a:lnTo>
                    <a:pt x="32" y="131"/>
                  </a:lnTo>
                  <a:lnTo>
                    <a:pt x="64" y="248"/>
                  </a:lnTo>
                  <a:lnTo>
                    <a:pt x="66" y="251"/>
                  </a:lnTo>
                  <a:lnTo>
                    <a:pt x="68" y="259"/>
                  </a:lnTo>
                  <a:lnTo>
                    <a:pt x="73" y="266"/>
                  </a:lnTo>
                  <a:lnTo>
                    <a:pt x="79" y="280"/>
                  </a:lnTo>
                  <a:lnTo>
                    <a:pt x="87" y="287"/>
                  </a:lnTo>
                  <a:lnTo>
                    <a:pt x="88" y="291"/>
                  </a:lnTo>
                  <a:lnTo>
                    <a:pt x="92" y="298"/>
                  </a:lnTo>
                  <a:lnTo>
                    <a:pt x="90" y="308"/>
                  </a:lnTo>
                  <a:lnTo>
                    <a:pt x="96" y="312"/>
                  </a:lnTo>
                  <a:lnTo>
                    <a:pt x="98" y="319"/>
                  </a:lnTo>
                  <a:lnTo>
                    <a:pt x="92" y="323"/>
                  </a:lnTo>
                  <a:lnTo>
                    <a:pt x="88" y="330"/>
                  </a:lnTo>
                  <a:lnTo>
                    <a:pt x="88" y="344"/>
                  </a:lnTo>
                  <a:lnTo>
                    <a:pt x="85" y="351"/>
                  </a:lnTo>
                  <a:lnTo>
                    <a:pt x="83" y="364"/>
                  </a:lnTo>
                  <a:lnTo>
                    <a:pt x="88" y="377"/>
                  </a:lnTo>
                  <a:lnTo>
                    <a:pt x="94" y="385"/>
                  </a:lnTo>
                  <a:lnTo>
                    <a:pt x="96" y="394"/>
                  </a:lnTo>
                  <a:lnTo>
                    <a:pt x="94" y="402"/>
                  </a:lnTo>
                  <a:lnTo>
                    <a:pt x="96" y="407"/>
                  </a:lnTo>
                  <a:lnTo>
                    <a:pt x="94" y="423"/>
                  </a:lnTo>
                  <a:lnTo>
                    <a:pt x="96" y="430"/>
                  </a:lnTo>
                  <a:lnTo>
                    <a:pt x="102" y="438"/>
                  </a:lnTo>
                  <a:lnTo>
                    <a:pt x="107" y="447"/>
                  </a:lnTo>
                  <a:lnTo>
                    <a:pt x="107" y="451"/>
                  </a:lnTo>
                  <a:lnTo>
                    <a:pt x="117" y="466"/>
                  </a:lnTo>
                  <a:lnTo>
                    <a:pt x="119" y="473"/>
                  </a:lnTo>
                  <a:lnTo>
                    <a:pt x="124" y="479"/>
                  </a:lnTo>
                  <a:lnTo>
                    <a:pt x="359" y="462"/>
                  </a:lnTo>
                  <a:lnTo>
                    <a:pt x="367" y="468"/>
                  </a:lnTo>
                  <a:lnTo>
                    <a:pt x="372" y="481"/>
                  </a:lnTo>
                  <a:lnTo>
                    <a:pt x="380" y="481"/>
                  </a:lnTo>
                  <a:lnTo>
                    <a:pt x="385" y="477"/>
                  </a:lnTo>
                  <a:lnTo>
                    <a:pt x="385" y="462"/>
                  </a:lnTo>
                  <a:lnTo>
                    <a:pt x="385" y="456"/>
                  </a:lnTo>
                  <a:lnTo>
                    <a:pt x="382" y="449"/>
                  </a:lnTo>
                  <a:lnTo>
                    <a:pt x="380" y="443"/>
                  </a:lnTo>
                  <a:lnTo>
                    <a:pt x="382" y="436"/>
                  </a:lnTo>
                  <a:lnTo>
                    <a:pt x="385" y="436"/>
                  </a:lnTo>
                  <a:lnTo>
                    <a:pt x="391" y="430"/>
                  </a:lnTo>
                  <a:lnTo>
                    <a:pt x="399" y="432"/>
                  </a:lnTo>
                  <a:lnTo>
                    <a:pt x="416" y="436"/>
                  </a:lnTo>
                  <a:lnTo>
                    <a:pt x="423" y="438"/>
                  </a:lnTo>
                  <a:lnTo>
                    <a:pt x="427" y="436"/>
                  </a:lnTo>
                  <a:lnTo>
                    <a:pt x="429" y="436"/>
                  </a:lnTo>
                  <a:lnTo>
                    <a:pt x="431" y="428"/>
                  </a:lnTo>
                  <a:lnTo>
                    <a:pt x="425" y="423"/>
                  </a:lnTo>
                  <a:lnTo>
                    <a:pt x="427" y="415"/>
                  </a:lnTo>
                  <a:lnTo>
                    <a:pt x="431" y="409"/>
                  </a:lnTo>
                  <a:lnTo>
                    <a:pt x="425" y="409"/>
                  </a:lnTo>
                  <a:lnTo>
                    <a:pt x="429" y="402"/>
                  </a:lnTo>
                  <a:lnTo>
                    <a:pt x="423" y="396"/>
                  </a:lnTo>
                  <a:lnTo>
                    <a:pt x="429" y="400"/>
                  </a:lnTo>
                  <a:lnTo>
                    <a:pt x="432" y="392"/>
                  </a:lnTo>
                  <a:lnTo>
                    <a:pt x="423" y="392"/>
                  </a:lnTo>
                  <a:lnTo>
                    <a:pt x="427" y="385"/>
                  </a:lnTo>
                  <a:lnTo>
                    <a:pt x="432" y="389"/>
                  </a:lnTo>
                  <a:lnTo>
                    <a:pt x="438" y="379"/>
                  </a:lnTo>
                  <a:lnTo>
                    <a:pt x="440" y="372"/>
                  </a:lnTo>
                  <a:lnTo>
                    <a:pt x="432" y="370"/>
                  </a:lnTo>
                  <a:lnTo>
                    <a:pt x="427" y="370"/>
                  </a:lnTo>
                  <a:lnTo>
                    <a:pt x="419" y="366"/>
                  </a:lnTo>
                  <a:lnTo>
                    <a:pt x="423" y="366"/>
                  </a:lnTo>
                  <a:lnTo>
                    <a:pt x="429" y="368"/>
                  </a:lnTo>
                  <a:lnTo>
                    <a:pt x="436" y="368"/>
                  </a:lnTo>
                  <a:lnTo>
                    <a:pt x="436" y="360"/>
                  </a:lnTo>
                  <a:lnTo>
                    <a:pt x="440" y="360"/>
                  </a:lnTo>
                  <a:lnTo>
                    <a:pt x="444" y="347"/>
                  </a:lnTo>
                  <a:lnTo>
                    <a:pt x="438" y="349"/>
                  </a:lnTo>
                  <a:lnTo>
                    <a:pt x="434" y="345"/>
                  </a:lnTo>
                  <a:lnTo>
                    <a:pt x="440" y="340"/>
                  </a:lnTo>
                  <a:lnTo>
                    <a:pt x="438" y="334"/>
                  </a:lnTo>
                  <a:lnTo>
                    <a:pt x="444" y="338"/>
                  </a:lnTo>
                  <a:lnTo>
                    <a:pt x="448" y="330"/>
                  </a:lnTo>
                  <a:lnTo>
                    <a:pt x="448" y="329"/>
                  </a:lnTo>
                  <a:lnTo>
                    <a:pt x="440" y="330"/>
                  </a:lnTo>
                  <a:lnTo>
                    <a:pt x="438" y="323"/>
                  </a:lnTo>
                  <a:lnTo>
                    <a:pt x="446" y="323"/>
                  </a:lnTo>
                  <a:lnTo>
                    <a:pt x="451" y="315"/>
                  </a:lnTo>
                  <a:lnTo>
                    <a:pt x="444" y="310"/>
                  </a:lnTo>
                  <a:lnTo>
                    <a:pt x="444" y="302"/>
                  </a:lnTo>
                  <a:lnTo>
                    <a:pt x="451" y="306"/>
                  </a:lnTo>
                  <a:lnTo>
                    <a:pt x="459" y="306"/>
                  </a:lnTo>
                  <a:lnTo>
                    <a:pt x="457" y="298"/>
                  </a:lnTo>
                  <a:lnTo>
                    <a:pt x="464" y="295"/>
                  </a:lnTo>
                  <a:lnTo>
                    <a:pt x="466" y="287"/>
                  </a:lnTo>
                  <a:lnTo>
                    <a:pt x="463" y="287"/>
                  </a:lnTo>
                  <a:lnTo>
                    <a:pt x="459" y="285"/>
                  </a:lnTo>
                  <a:lnTo>
                    <a:pt x="455" y="28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23"/>
            <p:cNvSpPr>
              <a:spLocks/>
            </p:cNvSpPr>
            <p:nvPr/>
          </p:nvSpPr>
          <p:spPr bwMode="auto">
            <a:xfrm>
              <a:off x="9749154" y="6014913"/>
              <a:ext cx="878542" cy="801567"/>
            </a:xfrm>
            <a:custGeom>
              <a:avLst/>
              <a:gdLst>
                <a:gd name="T0" fmla="*/ 124 w 380"/>
                <a:gd name="T1" fmla="*/ 17 h 382"/>
                <a:gd name="T2" fmla="*/ 122 w 380"/>
                <a:gd name="T3" fmla="*/ 64 h 382"/>
                <a:gd name="T4" fmla="*/ 120 w 380"/>
                <a:gd name="T5" fmla="*/ 81 h 382"/>
                <a:gd name="T6" fmla="*/ 120 w 380"/>
                <a:gd name="T7" fmla="*/ 102 h 382"/>
                <a:gd name="T8" fmla="*/ 101 w 380"/>
                <a:gd name="T9" fmla="*/ 137 h 382"/>
                <a:gd name="T10" fmla="*/ 69 w 380"/>
                <a:gd name="T11" fmla="*/ 153 h 382"/>
                <a:gd name="T12" fmla="*/ 56 w 380"/>
                <a:gd name="T13" fmla="*/ 171 h 382"/>
                <a:gd name="T14" fmla="*/ 58 w 380"/>
                <a:gd name="T15" fmla="*/ 192 h 382"/>
                <a:gd name="T16" fmla="*/ 43 w 380"/>
                <a:gd name="T17" fmla="*/ 196 h 382"/>
                <a:gd name="T18" fmla="*/ 30 w 380"/>
                <a:gd name="T19" fmla="*/ 207 h 382"/>
                <a:gd name="T20" fmla="*/ 26 w 380"/>
                <a:gd name="T21" fmla="*/ 224 h 382"/>
                <a:gd name="T22" fmla="*/ 22 w 380"/>
                <a:gd name="T23" fmla="*/ 247 h 382"/>
                <a:gd name="T24" fmla="*/ 7 w 380"/>
                <a:gd name="T25" fmla="*/ 265 h 382"/>
                <a:gd name="T26" fmla="*/ 0 w 380"/>
                <a:gd name="T27" fmla="*/ 271 h 382"/>
                <a:gd name="T28" fmla="*/ 0 w 380"/>
                <a:gd name="T29" fmla="*/ 294 h 382"/>
                <a:gd name="T30" fmla="*/ 24 w 380"/>
                <a:gd name="T31" fmla="*/ 322 h 382"/>
                <a:gd name="T32" fmla="*/ 66 w 380"/>
                <a:gd name="T33" fmla="*/ 352 h 382"/>
                <a:gd name="T34" fmla="*/ 79 w 380"/>
                <a:gd name="T35" fmla="*/ 372 h 382"/>
                <a:gd name="T36" fmla="*/ 116 w 380"/>
                <a:gd name="T37" fmla="*/ 372 h 382"/>
                <a:gd name="T38" fmla="*/ 137 w 380"/>
                <a:gd name="T39" fmla="*/ 371 h 382"/>
                <a:gd name="T40" fmla="*/ 162 w 380"/>
                <a:gd name="T41" fmla="*/ 356 h 382"/>
                <a:gd name="T42" fmla="*/ 184 w 380"/>
                <a:gd name="T43" fmla="*/ 341 h 382"/>
                <a:gd name="T44" fmla="*/ 207 w 380"/>
                <a:gd name="T45" fmla="*/ 331 h 382"/>
                <a:gd name="T46" fmla="*/ 205 w 380"/>
                <a:gd name="T47" fmla="*/ 310 h 382"/>
                <a:gd name="T48" fmla="*/ 222 w 380"/>
                <a:gd name="T49" fmla="*/ 275 h 382"/>
                <a:gd name="T50" fmla="*/ 229 w 380"/>
                <a:gd name="T51" fmla="*/ 247 h 382"/>
                <a:gd name="T52" fmla="*/ 237 w 380"/>
                <a:gd name="T53" fmla="*/ 224 h 382"/>
                <a:gd name="T54" fmla="*/ 252 w 380"/>
                <a:gd name="T55" fmla="*/ 213 h 382"/>
                <a:gd name="T56" fmla="*/ 272 w 380"/>
                <a:gd name="T57" fmla="*/ 216 h 382"/>
                <a:gd name="T58" fmla="*/ 282 w 380"/>
                <a:gd name="T59" fmla="*/ 188 h 382"/>
                <a:gd name="T60" fmla="*/ 293 w 380"/>
                <a:gd name="T61" fmla="*/ 171 h 382"/>
                <a:gd name="T62" fmla="*/ 312 w 380"/>
                <a:gd name="T63" fmla="*/ 156 h 382"/>
                <a:gd name="T64" fmla="*/ 327 w 380"/>
                <a:gd name="T65" fmla="*/ 128 h 382"/>
                <a:gd name="T66" fmla="*/ 327 w 380"/>
                <a:gd name="T67" fmla="*/ 100 h 382"/>
                <a:gd name="T68" fmla="*/ 376 w 380"/>
                <a:gd name="T69" fmla="*/ 111 h 382"/>
                <a:gd name="T70" fmla="*/ 372 w 380"/>
                <a:gd name="T71" fmla="*/ 89 h 382"/>
                <a:gd name="T72" fmla="*/ 366 w 380"/>
                <a:gd name="T73" fmla="*/ 72 h 382"/>
                <a:gd name="T74" fmla="*/ 346 w 380"/>
                <a:gd name="T75" fmla="*/ 68 h 382"/>
                <a:gd name="T76" fmla="*/ 329 w 380"/>
                <a:gd name="T77" fmla="*/ 75 h 382"/>
                <a:gd name="T78" fmla="*/ 314 w 380"/>
                <a:gd name="T79" fmla="*/ 89 h 382"/>
                <a:gd name="T80" fmla="*/ 289 w 380"/>
                <a:gd name="T81" fmla="*/ 83 h 382"/>
                <a:gd name="T82" fmla="*/ 278 w 380"/>
                <a:gd name="T83" fmla="*/ 104 h 382"/>
                <a:gd name="T84" fmla="*/ 263 w 380"/>
                <a:gd name="T85" fmla="*/ 111 h 382"/>
                <a:gd name="T86" fmla="*/ 246 w 380"/>
                <a:gd name="T87" fmla="*/ 132 h 382"/>
                <a:gd name="T88" fmla="*/ 147 w 380"/>
                <a:gd name="T89" fmla="*/ 98 h 382"/>
                <a:gd name="T90" fmla="*/ 120 w 380"/>
                <a:gd name="T91" fmla="*/ 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382">
                  <a:moveTo>
                    <a:pt x="120" y="4"/>
                  </a:moveTo>
                  <a:lnTo>
                    <a:pt x="118" y="10"/>
                  </a:lnTo>
                  <a:lnTo>
                    <a:pt x="124" y="17"/>
                  </a:lnTo>
                  <a:lnTo>
                    <a:pt x="128" y="38"/>
                  </a:lnTo>
                  <a:lnTo>
                    <a:pt x="126" y="43"/>
                  </a:lnTo>
                  <a:lnTo>
                    <a:pt x="122" y="64"/>
                  </a:lnTo>
                  <a:lnTo>
                    <a:pt x="124" y="72"/>
                  </a:lnTo>
                  <a:lnTo>
                    <a:pt x="124" y="81"/>
                  </a:lnTo>
                  <a:lnTo>
                    <a:pt x="120" y="81"/>
                  </a:lnTo>
                  <a:lnTo>
                    <a:pt x="120" y="89"/>
                  </a:lnTo>
                  <a:lnTo>
                    <a:pt x="120" y="94"/>
                  </a:lnTo>
                  <a:lnTo>
                    <a:pt x="120" y="102"/>
                  </a:lnTo>
                  <a:lnTo>
                    <a:pt x="118" y="115"/>
                  </a:lnTo>
                  <a:lnTo>
                    <a:pt x="109" y="122"/>
                  </a:lnTo>
                  <a:lnTo>
                    <a:pt x="101" y="137"/>
                  </a:lnTo>
                  <a:lnTo>
                    <a:pt x="86" y="149"/>
                  </a:lnTo>
                  <a:lnTo>
                    <a:pt x="75" y="145"/>
                  </a:lnTo>
                  <a:lnTo>
                    <a:pt x="69" y="153"/>
                  </a:lnTo>
                  <a:lnTo>
                    <a:pt x="69" y="160"/>
                  </a:lnTo>
                  <a:lnTo>
                    <a:pt x="60" y="166"/>
                  </a:lnTo>
                  <a:lnTo>
                    <a:pt x="56" y="171"/>
                  </a:lnTo>
                  <a:lnTo>
                    <a:pt x="56" y="179"/>
                  </a:lnTo>
                  <a:lnTo>
                    <a:pt x="53" y="186"/>
                  </a:lnTo>
                  <a:lnTo>
                    <a:pt x="58" y="192"/>
                  </a:lnTo>
                  <a:lnTo>
                    <a:pt x="54" y="200"/>
                  </a:lnTo>
                  <a:lnTo>
                    <a:pt x="51" y="207"/>
                  </a:lnTo>
                  <a:lnTo>
                    <a:pt x="43" y="196"/>
                  </a:lnTo>
                  <a:lnTo>
                    <a:pt x="37" y="194"/>
                  </a:lnTo>
                  <a:lnTo>
                    <a:pt x="32" y="201"/>
                  </a:lnTo>
                  <a:lnTo>
                    <a:pt x="30" y="207"/>
                  </a:lnTo>
                  <a:lnTo>
                    <a:pt x="30" y="215"/>
                  </a:lnTo>
                  <a:lnTo>
                    <a:pt x="28" y="216"/>
                  </a:lnTo>
                  <a:lnTo>
                    <a:pt x="26" y="224"/>
                  </a:lnTo>
                  <a:lnTo>
                    <a:pt x="28" y="228"/>
                  </a:lnTo>
                  <a:lnTo>
                    <a:pt x="30" y="241"/>
                  </a:lnTo>
                  <a:lnTo>
                    <a:pt x="22" y="247"/>
                  </a:lnTo>
                  <a:lnTo>
                    <a:pt x="22" y="254"/>
                  </a:lnTo>
                  <a:lnTo>
                    <a:pt x="17" y="260"/>
                  </a:lnTo>
                  <a:lnTo>
                    <a:pt x="7" y="265"/>
                  </a:lnTo>
                  <a:lnTo>
                    <a:pt x="0" y="265"/>
                  </a:lnTo>
                  <a:lnTo>
                    <a:pt x="0" y="265"/>
                  </a:lnTo>
                  <a:lnTo>
                    <a:pt x="0" y="271"/>
                  </a:lnTo>
                  <a:lnTo>
                    <a:pt x="4" y="273"/>
                  </a:lnTo>
                  <a:lnTo>
                    <a:pt x="4" y="280"/>
                  </a:lnTo>
                  <a:lnTo>
                    <a:pt x="0" y="294"/>
                  </a:lnTo>
                  <a:lnTo>
                    <a:pt x="15" y="309"/>
                  </a:lnTo>
                  <a:lnTo>
                    <a:pt x="17" y="316"/>
                  </a:lnTo>
                  <a:lnTo>
                    <a:pt x="24" y="322"/>
                  </a:lnTo>
                  <a:lnTo>
                    <a:pt x="37" y="341"/>
                  </a:lnTo>
                  <a:lnTo>
                    <a:pt x="53" y="352"/>
                  </a:lnTo>
                  <a:lnTo>
                    <a:pt x="66" y="352"/>
                  </a:lnTo>
                  <a:lnTo>
                    <a:pt x="66" y="357"/>
                  </a:lnTo>
                  <a:lnTo>
                    <a:pt x="71" y="365"/>
                  </a:lnTo>
                  <a:lnTo>
                    <a:pt x="79" y="372"/>
                  </a:lnTo>
                  <a:lnTo>
                    <a:pt x="92" y="380"/>
                  </a:lnTo>
                  <a:lnTo>
                    <a:pt x="103" y="382"/>
                  </a:lnTo>
                  <a:lnTo>
                    <a:pt x="116" y="372"/>
                  </a:lnTo>
                  <a:lnTo>
                    <a:pt x="118" y="367"/>
                  </a:lnTo>
                  <a:lnTo>
                    <a:pt x="130" y="371"/>
                  </a:lnTo>
                  <a:lnTo>
                    <a:pt x="137" y="371"/>
                  </a:lnTo>
                  <a:lnTo>
                    <a:pt x="152" y="363"/>
                  </a:lnTo>
                  <a:lnTo>
                    <a:pt x="160" y="361"/>
                  </a:lnTo>
                  <a:lnTo>
                    <a:pt x="162" y="356"/>
                  </a:lnTo>
                  <a:lnTo>
                    <a:pt x="162" y="348"/>
                  </a:lnTo>
                  <a:lnTo>
                    <a:pt x="171" y="352"/>
                  </a:lnTo>
                  <a:lnTo>
                    <a:pt x="184" y="341"/>
                  </a:lnTo>
                  <a:lnTo>
                    <a:pt x="192" y="342"/>
                  </a:lnTo>
                  <a:lnTo>
                    <a:pt x="205" y="333"/>
                  </a:lnTo>
                  <a:lnTo>
                    <a:pt x="207" y="331"/>
                  </a:lnTo>
                  <a:lnTo>
                    <a:pt x="205" y="324"/>
                  </a:lnTo>
                  <a:lnTo>
                    <a:pt x="210" y="318"/>
                  </a:lnTo>
                  <a:lnTo>
                    <a:pt x="205" y="310"/>
                  </a:lnTo>
                  <a:lnTo>
                    <a:pt x="207" y="297"/>
                  </a:lnTo>
                  <a:lnTo>
                    <a:pt x="214" y="284"/>
                  </a:lnTo>
                  <a:lnTo>
                    <a:pt x="222" y="275"/>
                  </a:lnTo>
                  <a:lnTo>
                    <a:pt x="224" y="262"/>
                  </a:lnTo>
                  <a:lnTo>
                    <a:pt x="225" y="254"/>
                  </a:lnTo>
                  <a:lnTo>
                    <a:pt x="229" y="247"/>
                  </a:lnTo>
                  <a:lnTo>
                    <a:pt x="233" y="233"/>
                  </a:lnTo>
                  <a:lnTo>
                    <a:pt x="237" y="230"/>
                  </a:lnTo>
                  <a:lnTo>
                    <a:pt x="237" y="224"/>
                  </a:lnTo>
                  <a:lnTo>
                    <a:pt x="237" y="209"/>
                  </a:lnTo>
                  <a:lnTo>
                    <a:pt x="244" y="207"/>
                  </a:lnTo>
                  <a:lnTo>
                    <a:pt x="252" y="213"/>
                  </a:lnTo>
                  <a:lnTo>
                    <a:pt x="252" y="216"/>
                  </a:lnTo>
                  <a:lnTo>
                    <a:pt x="267" y="218"/>
                  </a:lnTo>
                  <a:lnTo>
                    <a:pt x="272" y="216"/>
                  </a:lnTo>
                  <a:lnTo>
                    <a:pt x="276" y="209"/>
                  </a:lnTo>
                  <a:lnTo>
                    <a:pt x="278" y="194"/>
                  </a:lnTo>
                  <a:lnTo>
                    <a:pt x="282" y="188"/>
                  </a:lnTo>
                  <a:lnTo>
                    <a:pt x="284" y="179"/>
                  </a:lnTo>
                  <a:lnTo>
                    <a:pt x="286" y="171"/>
                  </a:lnTo>
                  <a:lnTo>
                    <a:pt x="293" y="171"/>
                  </a:lnTo>
                  <a:lnTo>
                    <a:pt x="301" y="169"/>
                  </a:lnTo>
                  <a:lnTo>
                    <a:pt x="306" y="156"/>
                  </a:lnTo>
                  <a:lnTo>
                    <a:pt x="312" y="156"/>
                  </a:lnTo>
                  <a:lnTo>
                    <a:pt x="318" y="149"/>
                  </a:lnTo>
                  <a:lnTo>
                    <a:pt x="321" y="136"/>
                  </a:lnTo>
                  <a:lnTo>
                    <a:pt x="327" y="128"/>
                  </a:lnTo>
                  <a:lnTo>
                    <a:pt x="325" y="115"/>
                  </a:lnTo>
                  <a:lnTo>
                    <a:pt x="329" y="107"/>
                  </a:lnTo>
                  <a:lnTo>
                    <a:pt x="327" y="100"/>
                  </a:lnTo>
                  <a:lnTo>
                    <a:pt x="335" y="98"/>
                  </a:lnTo>
                  <a:lnTo>
                    <a:pt x="372" y="119"/>
                  </a:lnTo>
                  <a:lnTo>
                    <a:pt x="376" y="111"/>
                  </a:lnTo>
                  <a:lnTo>
                    <a:pt x="380" y="98"/>
                  </a:lnTo>
                  <a:lnTo>
                    <a:pt x="378" y="94"/>
                  </a:lnTo>
                  <a:lnTo>
                    <a:pt x="372" y="89"/>
                  </a:lnTo>
                  <a:lnTo>
                    <a:pt x="370" y="81"/>
                  </a:lnTo>
                  <a:lnTo>
                    <a:pt x="365" y="79"/>
                  </a:lnTo>
                  <a:lnTo>
                    <a:pt x="366" y="72"/>
                  </a:lnTo>
                  <a:lnTo>
                    <a:pt x="366" y="72"/>
                  </a:lnTo>
                  <a:lnTo>
                    <a:pt x="351" y="74"/>
                  </a:lnTo>
                  <a:lnTo>
                    <a:pt x="346" y="68"/>
                  </a:lnTo>
                  <a:lnTo>
                    <a:pt x="338" y="66"/>
                  </a:lnTo>
                  <a:lnTo>
                    <a:pt x="333" y="68"/>
                  </a:lnTo>
                  <a:lnTo>
                    <a:pt x="329" y="75"/>
                  </a:lnTo>
                  <a:lnTo>
                    <a:pt x="321" y="75"/>
                  </a:lnTo>
                  <a:lnTo>
                    <a:pt x="316" y="83"/>
                  </a:lnTo>
                  <a:lnTo>
                    <a:pt x="314" y="89"/>
                  </a:lnTo>
                  <a:lnTo>
                    <a:pt x="304" y="90"/>
                  </a:lnTo>
                  <a:lnTo>
                    <a:pt x="297" y="89"/>
                  </a:lnTo>
                  <a:lnTo>
                    <a:pt x="289" y="83"/>
                  </a:lnTo>
                  <a:lnTo>
                    <a:pt x="288" y="83"/>
                  </a:lnTo>
                  <a:lnTo>
                    <a:pt x="288" y="90"/>
                  </a:lnTo>
                  <a:lnTo>
                    <a:pt x="278" y="104"/>
                  </a:lnTo>
                  <a:lnTo>
                    <a:pt x="271" y="102"/>
                  </a:lnTo>
                  <a:lnTo>
                    <a:pt x="265" y="106"/>
                  </a:lnTo>
                  <a:lnTo>
                    <a:pt x="263" y="111"/>
                  </a:lnTo>
                  <a:lnTo>
                    <a:pt x="256" y="119"/>
                  </a:lnTo>
                  <a:lnTo>
                    <a:pt x="252" y="126"/>
                  </a:lnTo>
                  <a:lnTo>
                    <a:pt x="246" y="132"/>
                  </a:lnTo>
                  <a:lnTo>
                    <a:pt x="241" y="139"/>
                  </a:lnTo>
                  <a:lnTo>
                    <a:pt x="231" y="83"/>
                  </a:lnTo>
                  <a:lnTo>
                    <a:pt x="147" y="98"/>
                  </a:lnTo>
                  <a:lnTo>
                    <a:pt x="130" y="0"/>
                  </a:lnTo>
                  <a:lnTo>
                    <a:pt x="124" y="4"/>
                  </a:lnTo>
                  <a:lnTo>
                    <a:pt x="120" y="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24"/>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25"/>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126"/>
            <p:cNvSpPr>
              <a:spLocks/>
            </p:cNvSpPr>
            <p:nvPr/>
          </p:nvSpPr>
          <p:spPr bwMode="auto">
            <a:xfrm>
              <a:off x="9991908" y="5542786"/>
              <a:ext cx="1144418" cy="677764"/>
            </a:xfrm>
            <a:custGeom>
              <a:avLst/>
              <a:gdLst>
                <a:gd name="T0" fmla="*/ 478 w 495"/>
                <a:gd name="T1" fmla="*/ 203 h 323"/>
                <a:gd name="T2" fmla="*/ 491 w 495"/>
                <a:gd name="T3" fmla="*/ 188 h 323"/>
                <a:gd name="T4" fmla="*/ 478 w 495"/>
                <a:gd name="T5" fmla="*/ 169 h 323"/>
                <a:gd name="T6" fmla="*/ 468 w 495"/>
                <a:gd name="T7" fmla="*/ 161 h 323"/>
                <a:gd name="T8" fmla="*/ 461 w 495"/>
                <a:gd name="T9" fmla="*/ 150 h 323"/>
                <a:gd name="T10" fmla="*/ 448 w 495"/>
                <a:gd name="T11" fmla="*/ 141 h 323"/>
                <a:gd name="T12" fmla="*/ 449 w 495"/>
                <a:gd name="T13" fmla="*/ 122 h 323"/>
                <a:gd name="T14" fmla="*/ 449 w 495"/>
                <a:gd name="T15" fmla="*/ 109 h 323"/>
                <a:gd name="T16" fmla="*/ 444 w 495"/>
                <a:gd name="T17" fmla="*/ 103 h 323"/>
                <a:gd name="T18" fmla="*/ 459 w 495"/>
                <a:gd name="T19" fmla="*/ 79 h 323"/>
                <a:gd name="T20" fmla="*/ 461 w 495"/>
                <a:gd name="T21" fmla="*/ 65 h 323"/>
                <a:gd name="T22" fmla="*/ 468 w 495"/>
                <a:gd name="T23" fmla="*/ 54 h 323"/>
                <a:gd name="T24" fmla="*/ 453 w 495"/>
                <a:gd name="T25" fmla="*/ 49 h 323"/>
                <a:gd name="T26" fmla="*/ 434 w 495"/>
                <a:gd name="T27" fmla="*/ 37 h 323"/>
                <a:gd name="T28" fmla="*/ 427 w 495"/>
                <a:gd name="T29" fmla="*/ 15 h 323"/>
                <a:gd name="T30" fmla="*/ 414 w 495"/>
                <a:gd name="T31" fmla="*/ 11 h 323"/>
                <a:gd name="T32" fmla="*/ 402 w 495"/>
                <a:gd name="T33" fmla="*/ 2 h 323"/>
                <a:gd name="T34" fmla="*/ 329 w 495"/>
                <a:gd name="T35" fmla="*/ 17 h 323"/>
                <a:gd name="T36" fmla="*/ 122 w 495"/>
                <a:gd name="T37" fmla="*/ 58 h 323"/>
                <a:gd name="T38" fmla="*/ 55 w 495"/>
                <a:gd name="T39" fmla="*/ 45 h 323"/>
                <a:gd name="T40" fmla="*/ 30 w 495"/>
                <a:gd name="T41" fmla="*/ 60 h 323"/>
                <a:gd name="T42" fmla="*/ 23 w 495"/>
                <a:gd name="T43" fmla="*/ 65 h 323"/>
                <a:gd name="T44" fmla="*/ 0 w 495"/>
                <a:gd name="T45" fmla="*/ 82 h 323"/>
                <a:gd name="T46" fmla="*/ 25 w 495"/>
                <a:gd name="T47" fmla="*/ 225 h 323"/>
                <a:gd name="T48" fmla="*/ 126 w 495"/>
                <a:gd name="T49" fmla="*/ 308 h 323"/>
                <a:gd name="T50" fmla="*/ 421 w 495"/>
                <a:gd name="T51" fmla="*/ 248 h 323"/>
                <a:gd name="T52" fmla="*/ 429 w 495"/>
                <a:gd name="T53" fmla="*/ 235 h 323"/>
                <a:gd name="T54" fmla="*/ 442 w 495"/>
                <a:gd name="T55" fmla="*/ 229 h 323"/>
                <a:gd name="T56" fmla="*/ 449 w 495"/>
                <a:gd name="T57" fmla="*/ 233 h 323"/>
                <a:gd name="T58" fmla="*/ 463 w 495"/>
                <a:gd name="T59" fmla="*/ 223 h 323"/>
                <a:gd name="T60" fmla="*/ 470 w 495"/>
                <a:gd name="T61" fmla="*/ 210 h 323"/>
                <a:gd name="T62" fmla="*/ 476 w 495"/>
                <a:gd name="T63" fmla="*/ 20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 h="323">
                  <a:moveTo>
                    <a:pt x="476" y="203"/>
                  </a:moveTo>
                  <a:lnTo>
                    <a:pt x="478" y="203"/>
                  </a:lnTo>
                  <a:lnTo>
                    <a:pt x="483" y="195"/>
                  </a:lnTo>
                  <a:lnTo>
                    <a:pt x="491" y="188"/>
                  </a:lnTo>
                  <a:lnTo>
                    <a:pt x="495" y="182"/>
                  </a:lnTo>
                  <a:lnTo>
                    <a:pt x="478" y="169"/>
                  </a:lnTo>
                  <a:lnTo>
                    <a:pt x="472" y="163"/>
                  </a:lnTo>
                  <a:lnTo>
                    <a:pt x="468" y="161"/>
                  </a:lnTo>
                  <a:lnTo>
                    <a:pt x="461" y="158"/>
                  </a:lnTo>
                  <a:lnTo>
                    <a:pt x="461" y="150"/>
                  </a:lnTo>
                  <a:lnTo>
                    <a:pt x="453" y="148"/>
                  </a:lnTo>
                  <a:lnTo>
                    <a:pt x="448" y="141"/>
                  </a:lnTo>
                  <a:lnTo>
                    <a:pt x="444" y="129"/>
                  </a:lnTo>
                  <a:lnTo>
                    <a:pt x="449" y="122"/>
                  </a:lnTo>
                  <a:lnTo>
                    <a:pt x="451" y="116"/>
                  </a:lnTo>
                  <a:lnTo>
                    <a:pt x="449" y="109"/>
                  </a:lnTo>
                  <a:lnTo>
                    <a:pt x="446" y="107"/>
                  </a:lnTo>
                  <a:lnTo>
                    <a:pt x="444" y="103"/>
                  </a:lnTo>
                  <a:lnTo>
                    <a:pt x="449" y="96"/>
                  </a:lnTo>
                  <a:lnTo>
                    <a:pt x="459" y="79"/>
                  </a:lnTo>
                  <a:lnTo>
                    <a:pt x="459" y="71"/>
                  </a:lnTo>
                  <a:lnTo>
                    <a:pt x="461" y="65"/>
                  </a:lnTo>
                  <a:lnTo>
                    <a:pt x="468" y="56"/>
                  </a:lnTo>
                  <a:lnTo>
                    <a:pt x="468" y="54"/>
                  </a:lnTo>
                  <a:lnTo>
                    <a:pt x="461" y="50"/>
                  </a:lnTo>
                  <a:lnTo>
                    <a:pt x="453" y="49"/>
                  </a:lnTo>
                  <a:lnTo>
                    <a:pt x="440" y="45"/>
                  </a:lnTo>
                  <a:lnTo>
                    <a:pt x="434" y="37"/>
                  </a:lnTo>
                  <a:lnTo>
                    <a:pt x="433" y="30"/>
                  </a:lnTo>
                  <a:lnTo>
                    <a:pt x="427" y="15"/>
                  </a:lnTo>
                  <a:lnTo>
                    <a:pt x="419" y="9"/>
                  </a:lnTo>
                  <a:lnTo>
                    <a:pt x="414" y="11"/>
                  </a:lnTo>
                  <a:lnTo>
                    <a:pt x="410" y="3"/>
                  </a:lnTo>
                  <a:lnTo>
                    <a:pt x="402" y="2"/>
                  </a:lnTo>
                  <a:lnTo>
                    <a:pt x="402" y="0"/>
                  </a:lnTo>
                  <a:lnTo>
                    <a:pt x="329" y="17"/>
                  </a:lnTo>
                  <a:lnTo>
                    <a:pt x="220" y="39"/>
                  </a:lnTo>
                  <a:lnTo>
                    <a:pt x="122" y="58"/>
                  </a:lnTo>
                  <a:lnTo>
                    <a:pt x="58" y="69"/>
                  </a:lnTo>
                  <a:lnTo>
                    <a:pt x="55" y="45"/>
                  </a:lnTo>
                  <a:lnTo>
                    <a:pt x="53" y="43"/>
                  </a:lnTo>
                  <a:lnTo>
                    <a:pt x="30" y="60"/>
                  </a:lnTo>
                  <a:lnTo>
                    <a:pt x="30" y="58"/>
                  </a:lnTo>
                  <a:lnTo>
                    <a:pt x="23" y="65"/>
                  </a:lnTo>
                  <a:lnTo>
                    <a:pt x="10" y="77"/>
                  </a:lnTo>
                  <a:lnTo>
                    <a:pt x="0" y="82"/>
                  </a:lnTo>
                  <a:lnTo>
                    <a:pt x="0" y="86"/>
                  </a:lnTo>
                  <a:lnTo>
                    <a:pt x="25" y="225"/>
                  </a:lnTo>
                  <a:lnTo>
                    <a:pt x="42" y="323"/>
                  </a:lnTo>
                  <a:lnTo>
                    <a:pt x="126" y="308"/>
                  </a:lnTo>
                  <a:lnTo>
                    <a:pt x="265" y="282"/>
                  </a:lnTo>
                  <a:lnTo>
                    <a:pt x="421" y="248"/>
                  </a:lnTo>
                  <a:lnTo>
                    <a:pt x="425" y="242"/>
                  </a:lnTo>
                  <a:lnTo>
                    <a:pt x="429" y="235"/>
                  </a:lnTo>
                  <a:lnTo>
                    <a:pt x="434" y="231"/>
                  </a:lnTo>
                  <a:lnTo>
                    <a:pt x="442" y="229"/>
                  </a:lnTo>
                  <a:lnTo>
                    <a:pt x="448" y="231"/>
                  </a:lnTo>
                  <a:lnTo>
                    <a:pt x="449" y="233"/>
                  </a:lnTo>
                  <a:lnTo>
                    <a:pt x="455" y="225"/>
                  </a:lnTo>
                  <a:lnTo>
                    <a:pt x="463" y="223"/>
                  </a:lnTo>
                  <a:lnTo>
                    <a:pt x="470" y="218"/>
                  </a:lnTo>
                  <a:lnTo>
                    <a:pt x="470" y="210"/>
                  </a:lnTo>
                  <a:lnTo>
                    <a:pt x="474" y="205"/>
                  </a:lnTo>
                  <a:lnTo>
                    <a:pt x="476" y="205"/>
                  </a:lnTo>
                  <a:lnTo>
                    <a:pt x="476" y="20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130"/>
            <p:cNvSpPr>
              <a:spLocks/>
            </p:cNvSpPr>
            <p:nvPr/>
          </p:nvSpPr>
          <p:spPr bwMode="auto">
            <a:xfrm>
              <a:off x="10965239" y="6023306"/>
              <a:ext cx="212698" cy="318947"/>
            </a:xfrm>
            <a:custGeom>
              <a:avLst/>
              <a:gdLst>
                <a:gd name="T0" fmla="*/ 21 w 92"/>
                <a:gd name="T1" fmla="*/ 0 h 152"/>
                <a:gd name="T2" fmla="*/ 13 w 92"/>
                <a:gd name="T3" fmla="*/ 2 h 152"/>
                <a:gd name="T4" fmla="*/ 8 w 92"/>
                <a:gd name="T5" fmla="*/ 6 h 152"/>
                <a:gd name="T6" fmla="*/ 4 w 92"/>
                <a:gd name="T7" fmla="*/ 13 h 152"/>
                <a:gd name="T8" fmla="*/ 0 w 92"/>
                <a:gd name="T9" fmla="*/ 19 h 152"/>
                <a:gd name="T10" fmla="*/ 23 w 92"/>
                <a:gd name="T11" fmla="*/ 98 h 152"/>
                <a:gd name="T12" fmla="*/ 34 w 92"/>
                <a:gd name="T13" fmla="*/ 145 h 152"/>
                <a:gd name="T14" fmla="*/ 40 w 92"/>
                <a:gd name="T15" fmla="*/ 152 h 152"/>
                <a:gd name="T16" fmla="*/ 89 w 92"/>
                <a:gd name="T17" fmla="*/ 141 h 152"/>
                <a:gd name="T18" fmla="*/ 90 w 92"/>
                <a:gd name="T19" fmla="*/ 139 h 152"/>
                <a:gd name="T20" fmla="*/ 92 w 92"/>
                <a:gd name="T21" fmla="*/ 139 h 152"/>
                <a:gd name="T22" fmla="*/ 87 w 92"/>
                <a:gd name="T23" fmla="*/ 126 h 152"/>
                <a:gd name="T24" fmla="*/ 79 w 92"/>
                <a:gd name="T25" fmla="*/ 128 h 152"/>
                <a:gd name="T26" fmla="*/ 77 w 92"/>
                <a:gd name="T27" fmla="*/ 130 h 152"/>
                <a:gd name="T28" fmla="*/ 83 w 92"/>
                <a:gd name="T29" fmla="*/ 122 h 152"/>
                <a:gd name="T30" fmla="*/ 79 w 92"/>
                <a:gd name="T31" fmla="*/ 120 h 152"/>
                <a:gd name="T32" fmla="*/ 79 w 92"/>
                <a:gd name="T33" fmla="*/ 115 h 152"/>
                <a:gd name="T34" fmla="*/ 81 w 92"/>
                <a:gd name="T35" fmla="*/ 107 h 152"/>
                <a:gd name="T36" fmla="*/ 79 w 92"/>
                <a:gd name="T37" fmla="*/ 103 h 152"/>
                <a:gd name="T38" fmla="*/ 72 w 92"/>
                <a:gd name="T39" fmla="*/ 105 h 152"/>
                <a:gd name="T40" fmla="*/ 59 w 92"/>
                <a:gd name="T41" fmla="*/ 94 h 152"/>
                <a:gd name="T42" fmla="*/ 57 w 92"/>
                <a:gd name="T43" fmla="*/ 86 h 152"/>
                <a:gd name="T44" fmla="*/ 49 w 92"/>
                <a:gd name="T45" fmla="*/ 81 h 152"/>
                <a:gd name="T46" fmla="*/ 45 w 92"/>
                <a:gd name="T47" fmla="*/ 71 h 152"/>
                <a:gd name="T48" fmla="*/ 43 w 92"/>
                <a:gd name="T49" fmla="*/ 64 h 152"/>
                <a:gd name="T50" fmla="*/ 40 w 92"/>
                <a:gd name="T51" fmla="*/ 56 h 152"/>
                <a:gd name="T52" fmla="*/ 32 w 92"/>
                <a:gd name="T53" fmla="*/ 51 h 152"/>
                <a:gd name="T54" fmla="*/ 27 w 92"/>
                <a:gd name="T55" fmla="*/ 45 h 152"/>
                <a:gd name="T56" fmla="*/ 23 w 92"/>
                <a:gd name="T57" fmla="*/ 38 h 152"/>
                <a:gd name="T58" fmla="*/ 23 w 92"/>
                <a:gd name="T59" fmla="*/ 32 h 152"/>
                <a:gd name="T60" fmla="*/ 19 w 92"/>
                <a:gd name="T61" fmla="*/ 24 h 152"/>
                <a:gd name="T62" fmla="*/ 21 w 92"/>
                <a:gd name="T63" fmla="*/ 21 h 152"/>
                <a:gd name="T64" fmla="*/ 25 w 92"/>
                <a:gd name="T65" fmla="*/ 13 h 152"/>
                <a:gd name="T66" fmla="*/ 25 w 92"/>
                <a:gd name="T67" fmla="*/ 6 h 152"/>
                <a:gd name="T68" fmla="*/ 28 w 92"/>
                <a:gd name="T69" fmla="*/ 4 h 152"/>
                <a:gd name="T70" fmla="*/ 27 w 92"/>
                <a:gd name="T71" fmla="*/ 2 h 152"/>
                <a:gd name="T72" fmla="*/ 21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21" y="0"/>
                  </a:moveTo>
                  <a:lnTo>
                    <a:pt x="13" y="2"/>
                  </a:lnTo>
                  <a:lnTo>
                    <a:pt x="8" y="6"/>
                  </a:lnTo>
                  <a:lnTo>
                    <a:pt x="4" y="13"/>
                  </a:lnTo>
                  <a:lnTo>
                    <a:pt x="0" y="19"/>
                  </a:lnTo>
                  <a:lnTo>
                    <a:pt x="23" y="98"/>
                  </a:lnTo>
                  <a:lnTo>
                    <a:pt x="34" y="145"/>
                  </a:lnTo>
                  <a:lnTo>
                    <a:pt x="40" y="152"/>
                  </a:lnTo>
                  <a:lnTo>
                    <a:pt x="89" y="141"/>
                  </a:lnTo>
                  <a:lnTo>
                    <a:pt x="90" y="139"/>
                  </a:lnTo>
                  <a:lnTo>
                    <a:pt x="92" y="139"/>
                  </a:lnTo>
                  <a:lnTo>
                    <a:pt x="87" y="126"/>
                  </a:lnTo>
                  <a:lnTo>
                    <a:pt x="79" y="128"/>
                  </a:lnTo>
                  <a:lnTo>
                    <a:pt x="77" y="130"/>
                  </a:lnTo>
                  <a:lnTo>
                    <a:pt x="83" y="122"/>
                  </a:lnTo>
                  <a:lnTo>
                    <a:pt x="79" y="120"/>
                  </a:lnTo>
                  <a:lnTo>
                    <a:pt x="79" y="115"/>
                  </a:lnTo>
                  <a:lnTo>
                    <a:pt x="81" y="107"/>
                  </a:lnTo>
                  <a:lnTo>
                    <a:pt x="79" y="103"/>
                  </a:lnTo>
                  <a:lnTo>
                    <a:pt x="72" y="105"/>
                  </a:lnTo>
                  <a:lnTo>
                    <a:pt x="59" y="94"/>
                  </a:lnTo>
                  <a:lnTo>
                    <a:pt x="57" y="86"/>
                  </a:lnTo>
                  <a:lnTo>
                    <a:pt x="49" y="81"/>
                  </a:lnTo>
                  <a:lnTo>
                    <a:pt x="45" y="71"/>
                  </a:lnTo>
                  <a:lnTo>
                    <a:pt x="43" y="64"/>
                  </a:lnTo>
                  <a:lnTo>
                    <a:pt x="40" y="56"/>
                  </a:lnTo>
                  <a:lnTo>
                    <a:pt x="32" y="51"/>
                  </a:lnTo>
                  <a:lnTo>
                    <a:pt x="27" y="45"/>
                  </a:lnTo>
                  <a:lnTo>
                    <a:pt x="23" y="38"/>
                  </a:lnTo>
                  <a:lnTo>
                    <a:pt x="23" y="32"/>
                  </a:lnTo>
                  <a:lnTo>
                    <a:pt x="19" y="24"/>
                  </a:lnTo>
                  <a:lnTo>
                    <a:pt x="21" y="21"/>
                  </a:lnTo>
                  <a:lnTo>
                    <a:pt x="25" y="13"/>
                  </a:lnTo>
                  <a:lnTo>
                    <a:pt x="25" y="6"/>
                  </a:lnTo>
                  <a:lnTo>
                    <a:pt x="28" y="4"/>
                  </a:lnTo>
                  <a:lnTo>
                    <a:pt x="27" y="2"/>
                  </a:lnTo>
                  <a:lnTo>
                    <a:pt x="21"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98" name="Group 397"/>
            <p:cNvGrpSpPr/>
            <p:nvPr/>
          </p:nvGrpSpPr>
          <p:grpSpPr>
            <a:xfrm>
              <a:off x="9605812" y="6220550"/>
              <a:ext cx="1532823" cy="784779"/>
              <a:chOff x="4226838" y="2360583"/>
              <a:chExt cx="636937" cy="326143"/>
            </a:xfrm>
            <a:grpFill/>
          </p:grpSpPr>
          <p:sp>
            <p:nvSpPr>
              <p:cNvPr id="480" name="Freeform 122"/>
              <p:cNvSpPr>
                <a:spLocks/>
              </p:cNvSpPr>
              <p:nvPr/>
            </p:nvSpPr>
            <p:spPr bwMode="auto">
              <a:xfrm>
                <a:off x="4226838" y="2360583"/>
                <a:ext cx="632134" cy="326143"/>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32"/>
              <p:cNvSpPr>
                <a:spLocks/>
              </p:cNvSpPr>
              <p:nvPr/>
            </p:nvSpPr>
            <p:spPr bwMode="auto">
              <a:xfrm>
                <a:off x="4830151" y="2444299"/>
                <a:ext cx="33624" cy="89820"/>
              </a:xfrm>
              <a:custGeom>
                <a:avLst/>
                <a:gdLst>
                  <a:gd name="T0" fmla="*/ 15 w 35"/>
                  <a:gd name="T1" fmla="*/ 13 h 103"/>
                  <a:gd name="T2" fmla="*/ 9 w 35"/>
                  <a:gd name="T3" fmla="*/ 19 h 103"/>
                  <a:gd name="T4" fmla="*/ 15 w 35"/>
                  <a:gd name="T5" fmla="*/ 24 h 103"/>
                  <a:gd name="T6" fmla="*/ 13 w 35"/>
                  <a:gd name="T7" fmla="*/ 32 h 103"/>
                  <a:gd name="T8" fmla="*/ 7 w 35"/>
                  <a:gd name="T9" fmla="*/ 32 h 103"/>
                  <a:gd name="T10" fmla="*/ 5 w 35"/>
                  <a:gd name="T11" fmla="*/ 45 h 103"/>
                  <a:gd name="T12" fmla="*/ 2 w 35"/>
                  <a:gd name="T13" fmla="*/ 56 h 103"/>
                  <a:gd name="T14" fmla="*/ 0 w 35"/>
                  <a:gd name="T15" fmla="*/ 71 h 103"/>
                  <a:gd name="T16" fmla="*/ 2 w 35"/>
                  <a:gd name="T17" fmla="*/ 79 h 103"/>
                  <a:gd name="T18" fmla="*/ 0 w 35"/>
                  <a:gd name="T19" fmla="*/ 81 h 103"/>
                  <a:gd name="T20" fmla="*/ 0 w 35"/>
                  <a:gd name="T21" fmla="*/ 94 h 103"/>
                  <a:gd name="T22" fmla="*/ 7 w 35"/>
                  <a:gd name="T23" fmla="*/ 103 h 103"/>
                  <a:gd name="T24" fmla="*/ 13 w 35"/>
                  <a:gd name="T25" fmla="*/ 90 h 103"/>
                  <a:gd name="T26" fmla="*/ 13 w 35"/>
                  <a:gd name="T27" fmla="*/ 79 h 103"/>
                  <a:gd name="T28" fmla="*/ 13 w 35"/>
                  <a:gd name="T29" fmla="*/ 71 h 103"/>
                  <a:gd name="T30" fmla="*/ 17 w 35"/>
                  <a:gd name="T31" fmla="*/ 64 h 103"/>
                  <a:gd name="T32" fmla="*/ 19 w 35"/>
                  <a:gd name="T33" fmla="*/ 58 h 103"/>
                  <a:gd name="T34" fmla="*/ 24 w 35"/>
                  <a:gd name="T35" fmla="*/ 62 h 103"/>
                  <a:gd name="T36" fmla="*/ 26 w 35"/>
                  <a:gd name="T37" fmla="*/ 62 h 103"/>
                  <a:gd name="T38" fmla="*/ 28 w 35"/>
                  <a:gd name="T39" fmla="*/ 54 h 103"/>
                  <a:gd name="T40" fmla="*/ 26 w 35"/>
                  <a:gd name="T41" fmla="*/ 41 h 103"/>
                  <a:gd name="T42" fmla="*/ 30 w 35"/>
                  <a:gd name="T43" fmla="*/ 28 h 103"/>
                  <a:gd name="T44" fmla="*/ 34 w 35"/>
                  <a:gd name="T45" fmla="*/ 17 h 103"/>
                  <a:gd name="T46" fmla="*/ 34 w 35"/>
                  <a:gd name="T47" fmla="*/ 11 h 103"/>
                  <a:gd name="T48" fmla="*/ 35 w 35"/>
                  <a:gd name="T49" fmla="*/ 0 h 103"/>
                  <a:gd name="T50" fmla="*/ 20 w 35"/>
                  <a:gd name="T51" fmla="*/ 6 h 103"/>
                  <a:gd name="T52" fmla="*/ 15 w 35"/>
                  <a:gd name="T53"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03">
                    <a:moveTo>
                      <a:pt x="15" y="13"/>
                    </a:moveTo>
                    <a:lnTo>
                      <a:pt x="9" y="19"/>
                    </a:lnTo>
                    <a:lnTo>
                      <a:pt x="15" y="24"/>
                    </a:lnTo>
                    <a:lnTo>
                      <a:pt x="13" y="32"/>
                    </a:lnTo>
                    <a:lnTo>
                      <a:pt x="7" y="32"/>
                    </a:lnTo>
                    <a:lnTo>
                      <a:pt x="5" y="45"/>
                    </a:lnTo>
                    <a:lnTo>
                      <a:pt x="2" y="56"/>
                    </a:lnTo>
                    <a:lnTo>
                      <a:pt x="0" y="71"/>
                    </a:lnTo>
                    <a:lnTo>
                      <a:pt x="2" y="79"/>
                    </a:lnTo>
                    <a:lnTo>
                      <a:pt x="0" y="81"/>
                    </a:lnTo>
                    <a:lnTo>
                      <a:pt x="0" y="94"/>
                    </a:lnTo>
                    <a:lnTo>
                      <a:pt x="7" y="103"/>
                    </a:lnTo>
                    <a:lnTo>
                      <a:pt x="13" y="90"/>
                    </a:lnTo>
                    <a:lnTo>
                      <a:pt x="13" y="79"/>
                    </a:lnTo>
                    <a:lnTo>
                      <a:pt x="13" y="71"/>
                    </a:lnTo>
                    <a:lnTo>
                      <a:pt x="17" y="64"/>
                    </a:lnTo>
                    <a:lnTo>
                      <a:pt x="19" y="58"/>
                    </a:lnTo>
                    <a:lnTo>
                      <a:pt x="24" y="62"/>
                    </a:lnTo>
                    <a:lnTo>
                      <a:pt x="26" y="62"/>
                    </a:lnTo>
                    <a:lnTo>
                      <a:pt x="28" y="54"/>
                    </a:lnTo>
                    <a:lnTo>
                      <a:pt x="26" y="41"/>
                    </a:lnTo>
                    <a:lnTo>
                      <a:pt x="30" y="28"/>
                    </a:lnTo>
                    <a:lnTo>
                      <a:pt x="34" y="17"/>
                    </a:lnTo>
                    <a:lnTo>
                      <a:pt x="34" y="11"/>
                    </a:lnTo>
                    <a:lnTo>
                      <a:pt x="35" y="0"/>
                    </a:lnTo>
                    <a:lnTo>
                      <a:pt x="20" y="6"/>
                    </a:lnTo>
                    <a:lnTo>
                      <a:pt x="15" y="13"/>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9" name="Freeform 133"/>
            <p:cNvSpPr>
              <a:spLocks/>
            </p:cNvSpPr>
            <p:nvPr/>
          </p:nvSpPr>
          <p:spPr bwMode="auto">
            <a:xfrm>
              <a:off x="11097021" y="4728630"/>
              <a:ext cx="330610" cy="564454"/>
            </a:xfrm>
            <a:custGeom>
              <a:avLst/>
              <a:gdLst>
                <a:gd name="T0" fmla="*/ 2 w 143"/>
                <a:gd name="T1" fmla="*/ 44 h 269"/>
                <a:gd name="T2" fmla="*/ 2 w 143"/>
                <a:gd name="T3" fmla="*/ 51 h 269"/>
                <a:gd name="T4" fmla="*/ 7 w 143"/>
                <a:gd name="T5" fmla="*/ 59 h 269"/>
                <a:gd name="T6" fmla="*/ 7 w 143"/>
                <a:gd name="T7" fmla="*/ 76 h 269"/>
                <a:gd name="T8" fmla="*/ 9 w 143"/>
                <a:gd name="T9" fmla="*/ 83 h 269"/>
                <a:gd name="T10" fmla="*/ 17 w 143"/>
                <a:gd name="T11" fmla="*/ 89 h 269"/>
                <a:gd name="T12" fmla="*/ 18 w 143"/>
                <a:gd name="T13" fmla="*/ 96 h 269"/>
                <a:gd name="T14" fmla="*/ 18 w 143"/>
                <a:gd name="T15" fmla="*/ 102 h 269"/>
                <a:gd name="T16" fmla="*/ 20 w 143"/>
                <a:gd name="T17" fmla="*/ 109 h 269"/>
                <a:gd name="T18" fmla="*/ 20 w 143"/>
                <a:gd name="T19" fmla="*/ 117 h 269"/>
                <a:gd name="T20" fmla="*/ 18 w 143"/>
                <a:gd name="T21" fmla="*/ 121 h 269"/>
                <a:gd name="T22" fmla="*/ 18 w 143"/>
                <a:gd name="T23" fmla="*/ 134 h 269"/>
                <a:gd name="T24" fmla="*/ 22 w 143"/>
                <a:gd name="T25" fmla="*/ 147 h 269"/>
                <a:gd name="T26" fmla="*/ 28 w 143"/>
                <a:gd name="T27" fmla="*/ 155 h 269"/>
                <a:gd name="T28" fmla="*/ 32 w 143"/>
                <a:gd name="T29" fmla="*/ 168 h 269"/>
                <a:gd name="T30" fmla="*/ 30 w 143"/>
                <a:gd name="T31" fmla="*/ 181 h 269"/>
                <a:gd name="T32" fmla="*/ 33 w 143"/>
                <a:gd name="T33" fmla="*/ 188 h 269"/>
                <a:gd name="T34" fmla="*/ 35 w 143"/>
                <a:gd name="T35" fmla="*/ 179 h 269"/>
                <a:gd name="T36" fmla="*/ 47 w 143"/>
                <a:gd name="T37" fmla="*/ 188 h 269"/>
                <a:gd name="T38" fmla="*/ 62 w 143"/>
                <a:gd name="T39" fmla="*/ 258 h 269"/>
                <a:gd name="T40" fmla="*/ 62 w 143"/>
                <a:gd name="T41" fmla="*/ 264 h 269"/>
                <a:gd name="T42" fmla="*/ 65 w 143"/>
                <a:gd name="T43" fmla="*/ 269 h 269"/>
                <a:gd name="T44" fmla="*/ 126 w 143"/>
                <a:gd name="T45" fmla="*/ 258 h 269"/>
                <a:gd name="T46" fmla="*/ 120 w 143"/>
                <a:gd name="T47" fmla="*/ 250 h 269"/>
                <a:gd name="T48" fmla="*/ 116 w 143"/>
                <a:gd name="T49" fmla="*/ 243 h 269"/>
                <a:gd name="T50" fmla="*/ 116 w 143"/>
                <a:gd name="T51" fmla="*/ 235 h 269"/>
                <a:gd name="T52" fmla="*/ 120 w 143"/>
                <a:gd name="T53" fmla="*/ 228 h 269"/>
                <a:gd name="T54" fmla="*/ 114 w 143"/>
                <a:gd name="T55" fmla="*/ 207 h 269"/>
                <a:gd name="T56" fmla="*/ 114 w 143"/>
                <a:gd name="T57" fmla="*/ 194 h 269"/>
                <a:gd name="T58" fmla="*/ 109 w 143"/>
                <a:gd name="T59" fmla="*/ 170 h 269"/>
                <a:gd name="T60" fmla="*/ 112 w 143"/>
                <a:gd name="T61" fmla="*/ 164 h 269"/>
                <a:gd name="T62" fmla="*/ 111 w 143"/>
                <a:gd name="T63" fmla="*/ 153 h 269"/>
                <a:gd name="T64" fmla="*/ 114 w 143"/>
                <a:gd name="T65" fmla="*/ 145 h 269"/>
                <a:gd name="T66" fmla="*/ 116 w 143"/>
                <a:gd name="T67" fmla="*/ 139 h 269"/>
                <a:gd name="T68" fmla="*/ 116 w 143"/>
                <a:gd name="T69" fmla="*/ 132 h 269"/>
                <a:gd name="T70" fmla="*/ 120 w 143"/>
                <a:gd name="T71" fmla="*/ 124 h 269"/>
                <a:gd name="T72" fmla="*/ 118 w 143"/>
                <a:gd name="T73" fmla="*/ 117 h 269"/>
                <a:gd name="T74" fmla="*/ 120 w 143"/>
                <a:gd name="T75" fmla="*/ 106 h 269"/>
                <a:gd name="T76" fmla="*/ 116 w 143"/>
                <a:gd name="T77" fmla="*/ 91 h 269"/>
                <a:gd name="T78" fmla="*/ 116 w 143"/>
                <a:gd name="T79" fmla="*/ 85 h 269"/>
                <a:gd name="T80" fmla="*/ 122 w 143"/>
                <a:gd name="T81" fmla="*/ 77 h 269"/>
                <a:gd name="T82" fmla="*/ 126 w 143"/>
                <a:gd name="T83" fmla="*/ 77 h 269"/>
                <a:gd name="T84" fmla="*/ 137 w 143"/>
                <a:gd name="T85" fmla="*/ 64 h 269"/>
                <a:gd name="T86" fmla="*/ 143 w 143"/>
                <a:gd name="T87" fmla="*/ 53 h 269"/>
                <a:gd name="T88" fmla="*/ 143 w 143"/>
                <a:gd name="T89" fmla="*/ 47 h 269"/>
                <a:gd name="T90" fmla="*/ 141 w 143"/>
                <a:gd name="T91" fmla="*/ 40 h 269"/>
                <a:gd name="T92" fmla="*/ 135 w 143"/>
                <a:gd name="T93" fmla="*/ 34 h 269"/>
                <a:gd name="T94" fmla="*/ 133 w 143"/>
                <a:gd name="T95" fmla="*/ 27 h 269"/>
                <a:gd name="T96" fmla="*/ 137 w 143"/>
                <a:gd name="T97" fmla="*/ 14 h 269"/>
                <a:gd name="T98" fmla="*/ 133 w 143"/>
                <a:gd name="T99" fmla="*/ 2 h 269"/>
                <a:gd name="T100" fmla="*/ 135 w 143"/>
                <a:gd name="T101" fmla="*/ 0 h 269"/>
                <a:gd name="T102" fmla="*/ 26 w 143"/>
                <a:gd name="T103" fmla="*/ 29 h 269"/>
                <a:gd name="T104" fmla="*/ 0 w 143"/>
                <a:gd name="T105" fmla="*/ 36 h 269"/>
                <a:gd name="T106" fmla="*/ 0 w 143"/>
                <a:gd name="T107" fmla="*/ 40 h 269"/>
                <a:gd name="T108" fmla="*/ 2 w 143"/>
                <a:gd name="T109" fmla="*/ 4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269">
                  <a:moveTo>
                    <a:pt x="2" y="44"/>
                  </a:moveTo>
                  <a:lnTo>
                    <a:pt x="2" y="51"/>
                  </a:lnTo>
                  <a:lnTo>
                    <a:pt x="7" y="59"/>
                  </a:lnTo>
                  <a:lnTo>
                    <a:pt x="7" y="76"/>
                  </a:lnTo>
                  <a:lnTo>
                    <a:pt x="9" y="83"/>
                  </a:lnTo>
                  <a:lnTo>
                    <a:pt x="17" y="89"/>
                  </a:lnTo>
                  <a:lnTo>
                    <a:pt x="18" y="96"/>
                  </a:lnTo>
                  <a:lnTo>
                    <a:pt x="18" y="102"/>
                  </a:lnTo>
                  <a:lnTo>
                    <a:pt x="20" y="109"/>
                  </a:lnTo>
                  <a:lnTo>
                    <a:pt x="20" y="117"/>
                  </a:lnTo>
                  <a:lnTo>
                    <a:pt x="18" y="121"/>
                  </a:lnTo>
                  <a:lnTo>
                    <a:pt x="18" y="134"/>
                  </a:lnTo>
                  <a:lnTo>
                    <a:pt x="22" y="147"/>
                  </a:lnTo>
                  <a:lnTo>
                    <a:pt x="28" y="155"/>
                  </a:lnTo>
                  <a:lnTo>
                    <a:pt x="32" y="168"/>
                  </a:lnTo>
                  <a:lnTo>
                    <a:pt x="30" y="181"/>
                  </a:lnTo>
                  <a:lnTo>
                    <a:pt x="33" y="188"/>
                  </a:lnTo>
                  <a:lnTo>
                    <a:pt x="35" y="179"/>
                  </a:lnTo>
                  <a:lnTo>
                    <a:pt x="47" y="188"/>
                  </a:lnTo>
                  <a:lnTo>
                    <a:pt x="62" y="258"/>
                  </a:lnTo>
                  <a:lnTo>
                    <a:pt x="62" y="264"/>
                  </a:lnTo>
                  <a:lnTo>
                    <a:pt x="65" y="269"/>
                  </a:lnTo>
                  <a:lnTo>
                    <a:pt x="126" y="258"/>
                  </a:lnTo>
                  <a:lnTo>
                    <a:pt x="120" y="250"/>
                  </a:lnTo>
                  <a:lnTo>
                    <a:pt x="116" y="243"/>
                  </a:lnTo>
                  <a:lnTo>
                    <a:pt x="116" y="235"/>
                  </a:lnTo>
                  <a:lnTo>
                    <a:pt x="120" y="228"/>
                  </a:lnTo>
                  <a:lnTo>
                    <a:pt x="114" y="207"/>
                  </a:lnTo>
                  <a:lnTo>
                    <a:pt x="114" y="194"/>
                  </a:lnTo>
                  <a:lnTo>
                    <a:pt x="109" y="170"/>
                  </a:lnTo>
                  <a:lnTo>
                    <a:pt x="112" y="164"/>
                  </a:lnTo>
                  <a:lnTo>
                    <a:pt x="111" y="153"/>
                  </a:lnTo>
                  <a:lnTo>
                    <a:pt x="114" y="145"/>
                  </a:lnTo>
                  <a:lnTo>
                    <a:pt x="116" y="139"/>
                  </a:lnTo>
                  <a:lnTo>
                    <a:pt x="116" y="132"/>
                  </a:lnTo>
                  <a:lnTo>
                    <a:pt x="120" y="124"/>
                  </a:lnTo>
                  <a:lnTo>
                    <a:pt x="118" y="117"/>
                  </a:lnTo>
                  <a:lnTo>
                    <a:pt x="120" y="106"/>
                  </a:lnTo>
                  <a:lnTo>
                    <a:pt x="116" y="91"/>
                  </a:lnTo>
                  <a:lnTo>
                    <a:pt x="116" y="85"/>
                  </a:lnTo>
                  <a:lnTo>
                    <a:pt x="122" y="77"/>
                  </a:lnTo>
                  <a:lnTo>
                    <a:pt x="126" y="77"/>
                  </a:lnTo>
                  <a:lnTo>
                    <a:pt x="137" y="64"/>
                  </a:lnTo>
                  <a:lnTo>
                    <a:pt x="143" y="53"/>
                  </a:lnTo>
                  <a:lnTo>
                    <a:pt x="143" y="47"/>
                  </a:lnTo>
                  <a:lnTo>
                    <a:pt x="141" y="40"/>
                  </a:lnTo>
                  <a:lnTo>
                    <a:pt x="135" y="34"/>
                  </a:lnTo>
                  <a:lnTo>
                    <a:pt x="133" y="27"/>
                  </a:lnTo>
                  <a:lnTo>
                    <a:pt x="137" y="14"/>
                  </a:lnTo>
                  <a:lnTo>
                    <a:pt x="133" y="2"/>
                  </a:lnTo>
                  <a:lnTo>
                    <a:pt x="135" y="0"/>
                  </a:lnTo>
                  <a:lnTo>
                    <a:pt x="26" y="29"/>
                  </a:lnTo>
                  <a:lnTo>
                    <a:pt x="0" y="36"/>
                  </a:lnTo>
                  <a:lnTo>
                    <a:pt x="0" y="40"/>
                  </a:lnTo>
                  <a:lnTo>
                    <a:pt x="2" y="4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00" name="Group 399"/>
            <p:cNvGrpSpPr/>
            <p:nvPr/>
          </p:nvGrpSpPr>
          <p:grpSpPr>
            <a:xfrm>
              <a:off x="9531830" y="6745135"/>
              <a:ext cx="1733966" cy="717633"/>
              <a:chOff x="4196096" y="2578593"/>
              <a:chExt cx="720518" cy="298238"/>
            </a:xfrm>
            <a:grpFill/>
          </p:grpSpPr>
          <p:sp>
            <p:nvSpPr>
              <p:cNvPr id="460" name="Freeform 5"/>
              <p:cNvSpPr>
                <a:spLocks/>
              </p:cNvSpPr>
              <p:nvPr/>
            </p:nvSpPr>
            <p:spPr bwMode="auto">
              <a:xfrm>
                <a:off x="4793645" y="2624811"/>
                <a:ext cx="3843" cy="4360"/>
              </a:xfrm>
              <a:custGeom>
                <a:avLst/>
                <a:gdLst>
                  <a:gd name="T0" fmla="*/ 0 w 4"/>
                  <a:gd name="T1" fmla="*/ 0 h 5"/>
                  <a:gd name="T2" fmla="*/ 4 w 4"/>
                  <a:gd name="T3" fmla="*/ 5 h 5"/>
                  <a:gd name="T4" fmla="*/ 4 w 4"/>
                  <a:gd name="T5" fmla="*/ 3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4" y="3"/>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55"/>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56"/>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57"/>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58"/>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59"/>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60"/>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61"/>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62"/>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63"/>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64"/>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65"/>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66"/>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20"/>
              <p:cNvSpPr>
                <a:spLocks/>
              </p:cNvSpPr>
              <p:nvPr/>
            </p:nvSpPr>
            <p:spPr bwMode="auto">
              <a:xfrm>
                <a:off x="4196096" y="2591674"/>
                <a:ext cx="693618" cy="285157"/>
              </a:xfrm>
              <a:custGeom>
                <a:avLst/>
                <a:gdLst>
                  <a:gd name="T0" fmla="*/ 216 w 722"/>
                  <a:gd name="T1" fmla="*/ 85 h 327"/>
                  <a:gd name="T2" fmla="*/ 197 w 722"/>
                  <a:gd name="T3" fmla="*/ 113 h 327"/>
                  <a:gd name="T4" fmla="*/ 173 w 722"/>
                  <a:gd name="T5" fmla="*/ 145 h 327"/>
                  <a:gd name="T6" fmla="*/ 145 w 722"/>
                  <a:gd name="T7" fmla="*/ 156 h 327"/>
                  <a:gd name="T8" fmla="*/ 120 w 722"/>
                  <a:gd name="T9" fmla="*/ 162 h 327"/>
                  <a:gd name="T10" fmla="*/ 105 w 722"/>
                  <a:gd name="T11" fmla="*/ 184 h 327"/>
                  <a:gd name="T12" fmla="*/ 62 w 722"/>
                  <a:gd name="T13" fmla="*/ 218 h 327"/>
                  <a:gd name="T14" fmla="*/ 22 w 722"/>
                  <a:gd name="T15" fmla="*/ 237 h 327"/>
                  <a:gd name="T16" fmla="*/ 0 w 722"/>
                  <a:gd name="T17" fmla="*/ 263 h 327"/>
                  <a:gd name="T18" fmla="*/ 133 w 722"/>
                  <a:gd name="T19" fmla="*/ 263 h 327"/>
                  <a:gd name="T20" fmla="*/ 173 w 722"/>
                  <a:gd name="T21" fmla="*/ 243 h 327"/>
                  <a:gd name="T22" fmla="*/ 291 w 722"/>
                  <a:gd name="T23" fmla="*/ 235 h 327"/>
                  <a:gd name="T24" fmla="*/ 308 w 722"/>
                  <a:gd name="T25" fmla="*/ 261 h 327"/>
                  <a:gd name="T26" fmla="*/ 522 w 722"/>
                  <a:gd name="T27" fmla="*/ 327 h 327"/>
                  <a:gd name="T28" fmla="*/ 568 w 722"/>
                  <a:gd name="T29" fmla="*/ 314 h 327"/>
                  <a:gd name="T30" fmla="*/ 569 w 722"/>
                  <a:gd name="T31" fmla="*/ 291 h 327"/>
                  <a:gd name="T32" fmla="*/ 581 w 722"/>
                  <a:gd name="T33" fmla="*/ 267 h 327"/>
                  <a:gd name="T34" fmla="*/ 605 w 722"/>
                  <a:gd name="T35" fmla="*/ 228 h 327"/>
                  <a:gd name="T36" fmla="*/ 611 w 722"/>
                  <a:gd name="T37" fmla="*/ 235 h 327"/>
                  <a:gd name="T38" fmla="*/ 632 w 722"/>
                  <a:gd name="T39" fmla="*/ 216 h 327"/>
                  <a:gd name="T40" fmla="*/ 662 w 722"/>
                  <a:gd name="T41" fmla="*/ 197 h 327"/>
                  <a:gd name="T42" fmla="*/ 677 w 722"/>
                  <a:gd name="T43" fmla="*/ 201 h 327"/>
                  <a:gd name="T44" fmla="*/ 688 w 722"/>
                  <a:gd name="T45" fmla="*/ 169 h 327"/>
                  <a:gd name="T46" fmla="*/ 679 w 722"/>
                  <a:gd name="T47" fmla="*/ 171 h 327"/>
                  <a:gd name="T48" fmla="*/ 669 w 722"/>
                  <a:gd name="T49" fmla="*/ 173 h 327"/>
                  <a:gd name="T50" fmla="*/ 635 w 722"/>
                  <a:gd name="T51" fmla="*/ 184 h 327"/>
                  <a:gd name="T52" fmla="*/ 632 w 722"/>
                  <a:gd name="T53" fmla="*/ 173 h 327"/>
                  <a:gd name="T54" fmla="*/ 663 w 722"/>
                  <a:gd name="T55" fmla="*/ 164 h 327"/>
                  <a:gd name="T56" fmla="*/ 665 w 722"/>
                  <a:gd name="T57" fmla="*/ 152 h 327"/>
                  <a:gd name="T58" fmla="*/ 616 w 722"/>
                  <a:gd name="T59" fmla="*/ 132 h 327"/>
                  <a:gd name="T60" fmla="*/ 643 w 722"/>
                  <a:gd name="T61" fmla="*/ 132 h 327"/>
                  <a:gd name="T62" fmla="*/ 650 w 722"/>
                  <a:gd name="T63" fmla="*/ 117 h 327"/>
                  <a:gd name="T64" fmla="*/ 667 w 722"/>
                  <a:gd name="T65" fmla="*/ 130 h 327"/>
                  <a:gd name="T66" fmla="*/ 694 w 722"/>
                  <a:gd name="T67" fmla="*/ 130 h 327"/>
                  <a:gd name="T68" fmla="*/ 716 w 722"/>
                  <a:gd name="T69" fmla="*/ 98 h 327"/>
                  <a:gd name="T70" fmla="*/ 714 w 722"/>
                  <a:gd name="T71" fmla="*/ 64 h 327"/>
                  <a:gd name="T72" fmla="*/ 695 w 722"/>
                  <a:gd name="T73" fmla="*/ 68 h 327"/>
                  <a:gd name="T74" fmla="*/ 688 w 722"/>
                  <a:gd name="T75" fmla="*/ 92 h 327"/>
                  <a:gd name="T76" fmla="*/ 690 w 722"/>
                  <a:gd name="T77" fmla="*/ 68 h 327"/>
                  <a:gd name="T78" fmla="*/ 669 w 722"/>
                  <a:gd name="T79" fmla="*/ 71 h 327"/>
                  <a:gd name="T80" fmla="*/ 635 w 722"/>
                  <a:gd name="T81" fmla="*/ 77 h 327"/>
                  <a:gd name="T82" fmla="*/ 622 w 722"/>
                  <a:gd name="T83" fmla="*/ 49 h 327"/>
                  <a:gd name="T84" fmla="*/ 626 w 722"/>
                  <a:gd name="T85" fmla="*/ 43 h 327"/>
                  <a:gd name="T86" fmla="*/ 639 w 722"/>
                  <a:gd name="T87" fmla="*/ 64 h 327"/>
                  <a:gd name="T88" fmla="*/ 662 w 722"/>
                  <a:gd name="T89" fmla="*/ 49 h 327"/>
                  <a:gd name="T90" fmla="*/ 679 w 722"/>
                  <a:gd name="T91" fmla="*/ 45 h 327"/>
                  <a:gd name="T92" fmla="*/ 673 w 722"/>
                  <a:gd name="T93" fmla="*/ 30 h 327"/>
                  <a:gd name="T94" fmla="*/ 684 w 722"/>
                  <a:gd name="T95" fmla="*/ 25 h 327"/>
                  <a:gd name="T96" fmla="*/ 690 w 722"/>
                  <a:gd name="T97" fmla="*/ 17 h 327"/>
                  <a:gd name="T98" fmla="*/ 675 w 722"/>
                  <a:gd name="T99"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327">
                    <a:moveTo>
                      <a:pt x="498" y="38"/>
                    </a:moveTo>
                    <a:lnTo>
                      <a:pt x="310" y="71"/>
                    </a:lnTo>
                    <a:lnTo>
                      <a:pt x="242" y="83"/>
                    </a:lnTo>
                    <a:lnTo>
                      <a:pt x="216" y="85"/>
                    </a:lnTo>
                    <a:lnTo>
                      <a:pt x="201" y="85"/>
                    </a:lnTo>
                    <a:lnTo>
                      <a:pt x="199" y="94"/>
                    </a:lnTo>
                    <a:lnTo>
                      <a:pt x="199" y="102"/>
                    </a:lnTo>
                    <a:lnTo>
                      <a:pt x="197" y="113"/>
                    </a:lnTo>
                    <a:lnTo>
                      <a:pt x="190" y="117"/>
                    </a:lnTo>
                    <a:lnTo>
                      <a:pt x="184" y="122"/>
                    </a:lnTo>
                    <a:lnTo>
                      <a:pt x="178" y="137"/>
                    </a:lnTo>
                    <a:lnTo>
                      <a:pt x="173" y="145"/>
                    </a:lnTo>
                    <a:lnTo>
                      <a:pt x="167" y="139"/>
                    </a:lnTo>
                    <a:lnTo>
                      <a:pt x="154" y="145"/>
                    </a:lnTo>
                    <a:lnTo>
                      <a:pt x="147" y="150"/>
                    </a:lnTo>
                    <a:lnTo>
                      <a:pt x="145" y="156"/>
                    </a:lnTo>
                    <a:lnTo>
                      <a:pt x="137" y="164"/>
                    </a:lnTo>
                    <a:lnTo>
                      <a:pt x="133" y="164"/>
                    </a:lnTo>
                    <a:lnTo>
                      <a:pt x="126" y="158"/>
                    </a:lnTo>
                    <a:lnTo>
                      <a:pt x="120" y="162"/>
                    </a:lnTo>
                    <a:lnTo>
                      <a:pt x="116" y="165"/>
                    </a:lnTo>
                    <a:lnTo>
                      <a:pt x="116" y="171"/>
                    </a:lnTo>
                    <a:lnTo>
                      <a:pt x="109" y="169"/>
                    </a:lnTo>
                    <a:lnTo>
                      <a:pt x="105" y="184"/>
                    </a:lnTo>
                    <a:lnTo>
                      <a:pt x="101" y="190"/>
                    </a:lnTo>
                    <a:lnTo>
                      <a:pt x="96" y="190"/>
                    </a:lnTo>
                    <a:lnTo>
                      <a:pt x="83" y="199"/>
                    </a:lnTo>
                    <a:lnTo>
                      <a:pt x="62" y="218"/>
                    </a:lnTo>
                    <a:lnTo>
                      <a:pt x="56" y="222"/>
                    </a:lnTo>
                    <a:lnTo>
                      <a:pt x="43" y="222"/>
                    </a:lnTo>
                    <a:lnTo>
                      <a:pt x="28" y="229"/>
                    </a:lnTo>
                    <a:lnTo>
                      <a:pt x="22" y="237"/>
                    </a:lnTo>
                    <a:lnTo>
                      <a:pt x="21" y="244"/>
                    </a:lnTo>
                    <a:lnTo>
                      <a:pt x="19" y="254"/>
                    </a:lnTo>
                    <a:lnTo>
                      <a:pt x="13" y="259"/>
                    </a:lnTo>
                    <a:lnTo>
                      <a:pt x="0" y="263"/>
                    </a:lnTo>
                    <a:lnTo>
                      <a:pt x="0" y="291"/>
                    </a:lnTo>
                    <a:lnTo>
                      <a:pt x="105" y="275"/>
                    </a:lnTo>
                    <a:lnTo>
                      <a:pt x="128" y="263"/>
                    </a:lnTo>
                    <a:lnTo>
                      <a:pt x="133" y="263"/>
                    </a:lnTo>
                    <a:lnTo>
                      <a:pt x="145" y="254"/>
                    </a:lnTo>
                    <a:lnTo>
                      <a:pt x="160" y="248"/>
                    </a:lnTo>
                    <a:lnTo>
                      <a:pt x="165" y="244"/>
                    </a:lnTo>
                    <a:lnTo>
                      <a:pt x="173" y="243"/>
                    </a:lnTo>
                    <a:lnTo>
                      <a:pt x="250" y="233"/>
                    </a:lnTo>
                    <a:lnTo>
                      <a:pt x="278" y="231"/>
                    </a:lnTo>
                    <a:lnTo>
                      <a:pt x="286" y="239"/>
                    </a:lnTo>
                    <a:lnTo>
                      <a:pt x="291" y="235"/>
                    </a:lnTo>
                    <a:lnTo>
                      <a:pt x="303" y="246"/>
                    </a:lnTo>
                    <a:lnTo>
                      <a:pt x="306" y="254"/>
                    </a:lnTo>
                    <a:lnTo>
                      <a:pt x="306" y="259"/>
                    </a:lnTo>
                    <a:lnTo>
                      <a:pt x="308" y="261"/>
                    </a:lnTo>
                    <a:lnTo>
                      <a:pt x="404" y="246"/>
                    </a:lnTo>
                    <a:lnTo>
                      <a:pt x="515" y="325"/>
                    </a:lnTo>
                    <a:lnTo>
                      <a:pt x="519" y="327"/>
                    </a:lnTo>
                    <a:lnTo>
                      <a:pt x="522" y="327"/>
                    </a:lnTo>
                    <a:lnTo>
                      <a:pt x="536" y="322"/>
                    </a:lnTo>
                    <a:lnTo>
                      <a:pt x="549" y="318"/>
                    </a:lnTo>
                    <a:lnTo>
                      <a:pt x="560" y="318"/>
                    </a:lnTo>
                    <a:lnTo>
                      <a:pt x="568" y="314"/>
                    </a:lnTo>
                    <a:lnTo>
                      <a:pt x="569" y="299"/>
                    </a:lnTo>
                    <a:lnTo>
                      <a:pt x="564" y="286"/>
                    </a:lnTo>
                    <a:lnTo>
                      <a:pt x="566" y="286"/>
                    </a:lnTo>
                    <a:lnTo>
                      <a:pt x="569" y="291"/>
                    </a:lnTo>
                    <a:lnTo>
                      <a:pt x="573" y="308"/>
                    </a:lnTo>
                    <a:lnTo>
                      <a:pt x="573" y="288"/>
                    </a:lnTo>
                    <a:lnTo>
                      <a:pt x="575" y="280"/>
                    </a:lnTo>
                    <a:lnTo>
                      <a:pt x="581" y="267"/>
                    </a:lnTo>
                    <a:lnTo>
                      <a:pt x="590" y="254"/>
                    </a:lnTo>
                    <a:lnTo>
                      <a:pt x="605" y="241"/>
                    </a:lnTo>
                    <a:lnTo>
                      <a:pt x="601" y="233"/>
                    </a:lnTo>
                    <a:lnTo>
                      <a:pt x="605" y="228"/>
                    </a:lnTo>
                    <a:lnTo>
                      <a:pt x="601" y="222"/>
                    </a:lnTo>
                    <a:lnTo>
                      <a:pt x="609" y="226"/>
                    </a:lnTo>
                    <a:lnTo>
                      <a:pt x="603" y="231"/>
                    </a:lnTo>
                    <a:lnTo>
                      <a:pt x="611" y="235"/>
                    </a:lnTo>
                    <a:lnTo>
                      <a:pt x="613" y="233"/>
                    </a:lnTo>
                    <a:lnTo>
                      <a:pt x="618" y="226"/>
                    </a:lnTo>
                    <a:lnTo>
                      <a:pt x="624" y="212"/>
                    </a:lnTo>
                    <a:lnTo>
                      <a:pt x="632" y="216"/>
                    </a:lnTo>
                    <a:lnTo>
                      <a:pt x="648" y="207"/>
                    </a:lnTo>
                    <a:lnTo>
                      <a:pt x="654" y="207"/>
                    </a:lnTo>
                    <a:lnTo>
                      <a:pt x="656" y="203"/>
                    </a:lnTo>
                    <a:lnTo>
                      <a:pt x="662" y="197"/>
                    </a:lnTo>
                    <a:lnTo>
                      <a:pt x="663" y="205"/>
                    </a:lnTo>
                    <a:lnTo>
                      <a:pt x="667" y="197"/>
                    </a:lnTo>
                    <a:lnTo>
                      <a:pt x="675" y="201"/>
                    </a:lnTo>
                    <a:lnTo>
                      <a:pt x="677" y="201"/>
                    </a:lnTo>
                    <a:lnTo>
                      <a:pt x="682" y="188"/>
                    </a:lnTo>
                    <a:lnTo>
                      <a:pt x="688" y="181"/>
                    </a:lnTo>
                    <a:lnTo>
                      <a:pt x="692" y="175"/>
                    </a:lnTo>
                    <a:lnTo>
                      <a:pt x="688" y="169"/>
                    </a:lnTo>
                    <a:lnTo>
                      <a:pt x="686" y="169"/>
                    </a:lnTo>
                    <a:lnTo>
                      <a:pt x="682" y="177"/>
                    </a:lnTo>
                    <a:lnTo>
                      <a:pt x="677" y="179"/>
                    </a:lnTo>
                    <a:lnTo>
                      <a:pt x="679" y="171"/>
                    </a:lnTo>
                    <a:lnTo>
                      <a:pt x="675" y="165"/>
                    </a:lnTo>
                    <a:lnTo>
                      <a:pt x="673" y="171"/>
                    </a:lnTo>
                    <a:lnTo>
                      <a:pt x="673" y="173"/>
                    </a:lnTo>
                    <a:lnTo>
                      <a:pt x="669" y="173"/>
                    </a:lnTo>
                    <a:lnTo>
                      <a:pt x="671" y="181"/>
                    </a:lnTo>
                    <a:lnTo>
                      <a:pt x="663" y="177"/>
                    </a:lnTo>
                    <a:lnTo>
                      <a:pt x="650" y="186"/>
                    </a:lnTo>
                    <a:lnTo>
                      <a:pt x="635" y="184"/>
                    </a:lnTo>
                    <a:lnTo>
                      <a:pt x="624" y="173"/>
                    </a:lnTo>
                    <a:lnTo>
                      <a:pt x="618" y="167"/>
                    </a:lnTo>
                    <a:lnTo>
                      <a:pt x="626" y="171"/>
                    </a:lnTo>
                    <a:lnTo>
                      <a:pt x="632" y="173"/>
                    </a:lnTo>
                    <a:lnTo>
                      <a:pt x="641" y="179"/>
                    </a:lnTo>
                    <a:lnTo>
                      <a:pt x="648" y="181"/>
                    </a:lnTo>
                    <a:lnTo>
                      <a:pt x="652" y="177"/>
                    </a:lnTo>
                    <a:lnTo>
                      <a:pt x="663" y="164"/>
                    </a:lnTo>
                    <a:lnTo>
                      <a:pt x="663" y="156"/>
                    </a:lnTo>
                    <a:lnTo>
                      <a:pt x="656" y="158"/>
                    </a:lnTo>
                    <a:lnTo>
                      <a:pt x="658" y="152"/>
                    </a:lnTo>
                    <a:lnTo>
                      <a:pt x="665" y="152"/>
                    </a:lnTo>
                    <a:lnTo>
                      <a:pt x="669" y="145"/>
                    </a:lnTo>
                    <a:lnTo>
                      <a:pt x="654" y="139"/>
                    </a:lnTo>
                    <a:lnTo>
                      <a:pt x="647" y="139"/>
                    </a:lnTo>
                    <a:lnTo>
                      <a:pt x="616" y="132"/>
                    </a:lnTo>
                    <a:lnTo>
                      <a:pt x="615" y="128"/>
                    </a:lnTo>
                    <a:lnTo>
                      <a:pt x="615" y="128"/>
                    </a:lnTo>
                    <a:lnTo>
                      <a:pt x="630" y="132"/>
                    </a:lnTo>
                    <a:lnTo>
                      <a:pt x="643" y="132"/>
                    </a:lnTo>
                    <a:lnTo>
                      <a:pt x="650" y="130"/>
                    </a:lnTo>
                    <a:lnTo>
                      <a:pt x="654" y="130"/>
                    </a:lnTo>
                    <a:lnTo>
                      <a:pt x="652" y="124"/>
                    </a:lnTo>
                    <a:lnTo>
                      <a:pt x="650" y="117"/>
                    </a:lnTo>
                    <a:lnTo>
                      <a:pt x="658" y="117"/>
                    </a:lnTo>
                    <a:lnTo>
                      <a:pt x="654" y="120"/>
                    </a:lnTo>
                    <a:lnTo>
                      <a:pt x="660" y="128"/>
                    </a:lnTo>
                    <a:lnTo>
                      <a:pt x="667" y="130"/>
                    </a:lnTo>
                    <a:lnTo>
                      <a:pt x="669" y="122"/>
                    </a:lnTo>
                    <a:lnTo>
                      <a:pt x="673" y="128"/>
                    </a:lnTo>
                    <a:lnTo>
                      <a:pt x="679" y="130"/>
                    </a:lnTo>
                    <a:lnTo>
                      <a:pt x="694" y="130"/>
                    </a:lnTo>
                    <a:lnTo>
                      <a:pt x="699" y="124"/>
                    </a:lnTo>
                    <a:lnTo>
                      <a:pt x="709" y="103"/>
                    </a:lnTo>
                    <a:lnTo>
                      <a:pt x="709" y="96"/>
                    </a:lnTo>
                    <a:lnTo>
                      <a:pt x="716" y="98"/>
                    </a:lnTo>
                    <a:lnTo>
                      <a:pt x="722" y="92"/>
                    </a:lnTo>
                    <a:lnTo>
                      <a:pt x="720" y="85"/>
                    </a:lnTo>
                    <a:lnTo>
                      <a:pt x="718" y="71"/>
                    </a:lnTo>
                    <a:lnTo>
                      <a:pt x="714" y="64"/>
                    </a:lnTo>
                    <a:lnTo>
                      <a:pt x="707" y="58"/>
                    </a:lnTo>
                    <a:lnTo>
                      <a:pt x="707" y="62"/>
                    </a:lnTo>
                    <a:lnTo>
                      <a:pt x="707" y="68"/>
                    </a:lnTo>
                    <a:lnTo>
                      <a:pt x="695" y="68"/>
                    </a:lnTo>
                    <a:lnTo>
                      <a:pt x="695" y="75"/>
                    </a:lnTo>
                    <a:lnTo>
                      <a:pt x="697" y="88"/>
                    </a:lnTo>
                    <a:lnTo>
                      <a:pt x="692" y="96"/>
                    </a:lnTo>
                    <a:lnTo>
                      <a:pt x="688" y="92"/>
                    </a:lnTo>
                    <a:lnTo>
                      <a:pt x="694" y="85"/>
                    </a:lnTo>
                    <a:lnTo>
                      <a:pt x="686" y="83"/>
                    </a:lnTo>
                    <a:lnTo>
                      <a:pt x="690" y="75"/>
                    </a:lnTo>
                    <a:lnTo>
                      <a:pt x="690" y="68"/>
                    </a:lnTo>
                    <a:lnTo>
                      <a:pt x="688" y="62"/>
                    </a:lnTo>
                    <a:lnTo>
                      <a:pt x="682" y="60"/>
                    </a:lnTo>
                    <a:lnTo>
                      <a:pt x="671" y="64"/>
                    </a:lnTo>
                    <a:lnTo>
                      <a:pt x="669" y="71"/>
                    </a:lnTo>
                    <a:lnTo>
                      <a:pt x="656" y="68"/>
                    </a:lnTo>
                    <a:lnTo>
                      <a:pt x="648" y="73"/>
                    </a:lnTo>
                    <a:lnTo>
                      <a:pt x="641" y="75"/>
                    </a:lnTo>
                    <a:lnTo>
                      <a:pt x="635" y="77"/>
                    </a:lnTo>
                    <a:lnTo>
                      <a:pt x="633" y="70"/>
                    </a:lnTo>
                    <a:lnTo>
                      <a:pt x="628" y="62"/>
                    </a:lnTo>
                    <a:lnTo>
                      <a:pt x="624" y="56"/>
                    </a:lnTo>
                    <a:lnTo>
                      <a:pt x="622" y="49"/>
                    </a:lnTo>
                    <a:lnTo>
                      <a:pt x="626" y="43"/>
                    </a:lnTo>
                    <a:lnTo>
                      <a:pt x="622" y="38"/>
                    </a:lnTo>
                    <a:lnTo>
                      <a:pt x="626" y="41"/>
                    </a:lnTo>
                    <a:lnTo>
                      <a:pt x="626" y="43"/>
                    </a:lnTo>
                    <a:lnTo>
                      <a:pt x="626" y="45"/>
                    </a:lnTo>
                    <a:lnTo>
                      <a:pt x="626" y="51"/>
                    </a:lnTo>
                    <a:lnTo>
                      <a:pt x="632" y="64"/>
                    </a:lnTo>
                    <a:lnTo>
                      <a:pt x="639" y="64"/>
                    </a:lnTo>
                    <a:lnTo>
                      <a:pt x="647" y="68"/>
                    </a:lnTo>
                    <a:lnTo>
                      <a:pt x="662" y="55"/>
                    </a:lnTo>
                    <a:lnTo>
                      <a:pt x="654" y="49"/>
                    </a:lnTo>
                    <a:lnTo>
                      <a:pt x="662" y="49"/>
                    </a:lnTo>
                    <a:lnTo>
                      <a:pt x="671" y="51"/>
                    </a:lnTo>
                    <a:lnTo>
                      <a:pt x="665" y="45"/>
                    </a:lnTo>
                    <a:lnTo>
                      <a:pt x="673" y="47"/>
                    </a:lnTo>
                    <a:lnTo>
                      <a:pt x="679" y="45"/>
                    </a:lnTo>
                    <a:lnTo>
                      <a:pt x="679" y="40"/>
                    </a:lnTo>
                    <a:lnTo>
                      <a:pt x="673" y="34"/>
                    </a:lnTo>
                    <a:lnTo>
                      <a:pt x="665" y="30"/>
                    </a:lnTo>
                    <a:lnTo>
                      <a:pt x="673" y="30"/>
                    </a:lnTo>
                    <a:lnTo>
                      <a:pt x="686" y="38"/>
                    </a:lnTo>
                    <a:lnTo>
                      <a:pt x="695" y="38"/>
                    </a:lnTo>
                    <a:lnTo>
                      <a:pt x="688" y="32"/>
                    </a:lnTo>
                    <a:lnTo>
                      <a:pt x="684" y="25"/>
                    </a:lnTo>
                    <a:lnTo>
                      <a:pt x="697" y="36"/>
                    </a:lnTo>
                    <a:lnTo>
                      <a:pt x="703" y="45"/>
                    </a:lnTo>
                    <a:lnTo>
                      <a:pt x="703" y="38"/>
                    </a:lnTo>
                    <a:lnTo>
                      <a:pt x="690" y="17"/>
                    </a:lnTo>
                    <a:lnTo>
                      <a:pt x="690" y="15"/>
                    </a:lnTo>
                    <a:lnTo>
                      <a:pt x="682" y="13"/>
                    </a:lnTo>
                    <a:lnTo>
                      <a:pt x="677" y="6"/>
                    </a:lnTo>
                    <a:lnTo>
                      <a:pt x="675" y="0"/>
                    </a:lnTo>
                    <a:lnTo>
                      <a:pt x="592" y="19"/>
                    </a:lnTo>
                    <a:lnTo>
                      <a:pt x="498" y="3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4"/>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5"/>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6"/>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7"/>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8"/>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9"/>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 name="Group 400"/>
            <p:cNvGrpSpPr/>
            <p:nvPr/>
          </p:nvGrpSpPr>
          <p:grpSpPr>
            <a:xfrm>
              <a:off x="10283214" y="6063175"/>
              <a:ext cx="890103" cy="394489"/>
              <a:chOff x="4508320" y="2295180"/>
              <a:chExt cx="369866" cy="163944"/>
            </a:xfrm>
            <a:grpFill/>
          </p:grpSpPr>
          <p:sp>
            <p:nvSpPr>
              <p:cNvPr id="453" name="Freeform 127"/>
              <p:cNvSpPr>
                <a:spLocks/>
              </p:cNvSpPr>
              <p:nvPr/>
            </p:nvSpPr>
            <p:spPr bwMode="auto">
              <a:xfrm>
                <a:off x="4508320" y="2295180"/>
                <a:ext cx="369866" cy="163944"/>
              </a:xfrm>
              <a:custGeom>
                <a:avLst/>
                <a:gdLst>
                  <a:gd name="T0" fmla="*/ 295 w 385"/>
                  <a:gd name="T1" fmla="*/ 0 h 188"/>
                  <a:gd name="T2" fmla="*/ 10 w 385"/>
                  <a:gd name="T3" fmla="*/ 116 h 188"/>
                  <a:gd name="T4" fmla="*/ 25 w 385"/>
                  <a:gd name="T5" fmla="*/ 96 h 188"/>
                  <a:gd name="T6" fmla="*/ 40 w 385"/>
                  <a:gd name="T7" fmla="*/ 79 h 188"/>
                  <a:gd name="T8" fmla="*/ 57 w 385"/>
                  <a:gd name="T9" fmla="*/ 60 h 188"/>
                  <a:gd name="T10" fmla="*/ 73 w 385"/>
                  <a:gd name="T11" fmla="*/ 67 h 188"/>
                  <a:gd name="T12" fmla="*/ 90 w 385"/>
                  <a:gd name="T13" fmla="*/ 52 h 188"/>
                  <a:gd name="T14" fmla="*/ 107 w 385"/>
                  <a:gd name="T15" fmla="*/ 43 h 188"/>
                  <a:gd name="T16" fmla="*/ 135 w 385"/>
                  <a:gd name="T17" fmla="*/ 49 h 188"/>
                  <a:gd name="T18" fmla="*/ 139 w 385"/>
                  <a:gd name="T19" fmla="*/ 58 h 188"/>
                  <a:gd name="T20" fmla="*/ 149 w 385"/>
                  <a:gd name="T21" fmla="*/ 75 h 188"/>
                  <a:gd name="T22" fmla="*/ 173 w 385"/>
                  <a:gd name="T23" fmla="*/ 86 h 188"/>
                  <a:gd name="T24" fmla="*/ 188 w 385"/>
                  <a:gd name="T25" fmla="*/ 98 h 188"/>
                  <a:gd name="T26" fmla="*/ 207 w 385"/>
                  <a:gd name="T27" fmla="*/ 105 h 188"/>
                  <a:gd name="T28" fmla="*/ 222 w 385"/>
                  <a:gd name="T29" fmla="*/ 113 h 188"/>
                  <a:gd name="T30" fmla="*/ 214 w 385"/>
                  <a:gd name="T31" fmla="*/ 133 h 188"/>
                  <a:gd name="T32" fmla="*/ 207 w 385"/>
                  <a:gd name="T33" fmla="*/ 148 h 188"/>
                  <a:gd name="T34" fmla="*/ 213 w 385"/>
                  <a:gd name="T35" fmla="*/ 169 h 188"/>
                  <a:gd name="T36" fmla="*/ 226 w 385"/>
                  <a:gd name="T37" fmla="*/ 154 h 188"/>
                  <a:gd name="T38" fmla="*/ 243 w 385"/>
                  <a:gd name="T39" fmla="*/ 173 h 188"/>
                  <a:gd name="T40" fmla="*/ 246 w 385"/>
                  <a:gd name="T41" fmla="*/ 169 h 188"/>
                  <a:gd name="T42" fmla="*/ 267 w 385"/>
                  <a:gd name="T43" fmla="*/ 173 h 188"/>
                  <a:gd name="T44" fmla="*/ 282 w 385"/>
                  <a:gd name="T45" fmla="*/ 178 h 188"/>
                  <a:gd name="T46" fmla="*/ 282 w 385"/>
                  <a:gd name="T47" fmla="*/ 165 h 188"/>
                  <a:gd name="T48" fmla="*/ 258 w 385"/>
                  <a:gd name="T49" fmla="*/ 150 h 188"/>
                  <a:gd name="T50" fmla="*/ 248 w 385"/>
                  <a:gd name="T51" fmla="*/ 126 h 188"/>
                  <a:gd name="T52" fmla="*/ 265 w 385"/>
                  <a:gd name="T53" fmla="*/ 152 h 188"/>
                  <a:gd name="T54" fmla="*/ 278 w 385"/>
                  <a:gd name="T55" fmla="*/ 152 h 188"/>
                  <a:gd name="T56" fmla="*/ 258 w 385"/>
                  <a:gd name="T57" fmla="*/ 116 h 188"/>
                  <a:gd name="T58" fmla="*/ 258 w 385"/>
                  <a:gd name="T59" fmla="*/ 90 h 188"/>
                  <a:gd name="T60" fmla="*/ 261 w 385"/>
                  <a:gd name="T61" fmla="*/ 86 h 188"/>
                  <a:gd name="T62" fmla="*/ 258 w 385"/>
                  <a:gd name="T63" fmla="*/ 75 h 188"/>
                  <a:gd name="T64" fmla="*/ 252 w 385"/>
                  <a:gd name="T65" fmla="*/ 64 h 188"/>
                  <a:gd name="T66" fmla="*/ 258 w 385"/>
                  <a:gd name="T67" fmla="*/ 60 h 188"/>
                  <a:gd name="T68" fmla="*/ 260 w 385"/>
                  <a:gd name="T69" fmla="*/ 43 h 188"/>
                  <a:gd name="T70" fmla="*/ 267 w 385"/>
                  <a:gd name="T71" fmla="*/ 36 h 188"/>
                  <a:gd name="T72" fmla="*/ 280 w 385"/>
                  <a:gd name="T73" fmla="*/ 34 h 188"/>
                  <a:gd name="T74" fmla="*/ 282 w 385"/>
                  <a:gd name="T75" fmla="*/ 20 h 188"/>
                  <a:gd name="T76" fmla="*/ 291 w 385"/>
                  <a:gd name="T77" fmla="*/ 20 h 188"/>
                  <a:gd name="T78" fmla="*/ 293 w 385"/>
                  <a:gd name="T79" fmla="*/ 37 h 188"/>
                  <a:gd name="T80" fmla="*/ 275 w 385"/>
                  <a:gd name="T81" fmla="*/ 49 h 188"/>
                  <a:gd name="T82" fmla="*/ 278 w 385"/>
                  <a:gd name="T83" fmla="*/ 71 h 188"/>
                  <a:gd name="T84" fmla="*/ 282 w 385"/>
                  <a:gd name="T85" fmla="*/ 81 h 188"/>
                  <a:gd name="T86" fmla="*/ 269 w 385"/>
                  <a:gd name="T87" fmla="*/ 101 h 188"/>
                  <a:gd name="T88" fmla="*/ 278 w 385"/>
                  <a:gd name="T89" fmla="*/ 88 h 188"/>
                  <a:gd name="T90" fmla="*/ 286 w 385"/>
                  <a:gd name="T91" fmla="*/ 101 h 188"/>
                  <a:gd name="T92" fmla="*/ 276 w 385"/>
                  <a:gd name="T93" fmla="*/ 105 h 188"/>
                  <a:gd name="T94" fmla="*/ 278 w 385"/>
                  <a:gd name="T95" fmla="*/ 113 h 188"/>
                  <a:gd name="T96" fmla="*/ 291 w 385"/>
                  <a:gd name="T97" fmla="*/ 120 h 188"/>
                  <a:gd name="T98" fmla="*/ 303 w 385"/>
                  <a:gd name="T99" fmla="*/ 126 h 188"/>
                  <a:gd name="T100" fmla="*/ 291 w 385"/>
                  <a:gd name="T101" fmla="*/ 128 h 188"/>
                  <a:gd name="T102" fmla="*/ 293 w 385"/>
                  <a:gd name="T103" fmla="*/ 156 h 188"/>
                  <a:gd name="T104" fmla="*/ 305 w 385"/>
                  <a:gd name="T105" fmla="*/ 158 h 188"/>
                  <a:gd name="T106" fmla="*/ 312 w 385"/>
                  <a:gd name="T107" fmla="*/ 146 h 188"/>
                  <a:gd name="T108" fmla="*/ 322 w 385"/>
                  <a:gd name="T109" fmla="*/ 143 h 188"/>
                  <a:gd name="T110" fmla="*/ 320 w 385"/>
                  <a:gd name="T111" fmla="*/ 165 h 188"/>
                  <a:gd name="T112" fmla="*/ 331 w 385"/>
                  <a:gd name="T113" fmla="*/ 173 h 188"/>
                  <a:gd name="T114" fmla="*/ 329 w 385"/>
                  <a:gd name="T115" fmla="*/ 184 h 188"/>
                  <a:gd name="T116" fmla="*/ 350 w 385"/>
                  <a:gd name="T117" fmla="*/ 184 h 188"/>
                  <a:gd name="T118" fmla="*/ 370 w 385"/>
                  <a:gd name="T119" fmla="*/ 165 h 188"/>
                  <a:gd name="T120" fmla="*/ 382 w 385"/>
                  <a:gd name="T121" fmla="*/ 146 h 188"/>
                  <a:gd name="T122" fmla="*/ 382 w 385"/>
                  <a:gd name="T123" fmla="*/ 124 h 188"/>
                  <a:gd name="T124" fmla="*/ 329 w 385"/>
                  <a:gd name="T125" fmla="*/ 12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88">
                    <a:moveTo>
                      <a:pt x="329" y="126"/>
                    </a:moveTo>
                    <a:lnTo>
                      <a:pt x="318" y="79"/>
                    </a:lnTo>
                    <a:lnTo>
                      <a:pt x="295" y="0"/>
                    </a:lnTo>
                    <a:lnTo>
                      <a:pt x="139" y="34"/>
                    </a:lnTo>
                    <a:lnTo>
                      <a:pt x="0" y="60"/>
                    </a:lnTo>
                    <a:lnTo>
                      <a:pt x="10" y="116"/>
                    </a:lnTo>
                    <a:lnTo>
                      <a:pt x="15" y="109"/>
                    </a:lnTo>
                    <a:lnTo>
                      <a:pt x="21" y="103"/>
                    </a:lnTo>
                    <a:lnTo>
                      <a:pt x="25" y="96"/>
                    </a:lnTo>
                    <a:lnTo>
                      <a:pt x="32" y="88"/>
                    </a:lnTo>
                    <a:lnTo>
                      <a:pt x="34" y="83"/>
                    </a:lnTo>
                    <a:lnTo>
                      <a:pt x="40" y="79"/>
                    </a:lnTo>
                    <a:lnTo>
                      <a:pt x="47" y="81"/>
                    </a:lnTo>
                    <a:lnTo>
                      <a:pt x="57" y="67"/>
                    </a:lnTo>
                    <a:lnTo>
                      <a:pt x="57" y="60"/>
                    </a:lnTo>
                    <a:lnTo>
                      <a:pt x="58" y="60"/>
                    </a:lnTo>
                    <a:lnTo>
                      <a:pt x="66" y="66"/>
                    </a:lnTo>
                    <a:lnTo>
                      <a:pt x="73" y="67"/>
                    </a:lnTo>
                    <a:lnTo>
                      <a:pt x="83" y="66"/>
                    </a:lnTo>
                    <a:lnTo>
                      <a:pt x="85" y="60"/>
                    </a:lnTo>
                    <a:lnTo>
                      <a:pt x="90" y="52"/>
                    </a:lnTo>
                    <a:lnTo>
                      <a:pt x="98" y="52"/>
                    </a:lnTo>
                    <a:lnTo>
                      <a:pt x="102" y="45"/>
                    </a:lnTo>
                    <a:lnTo>
                      <a:pt x="107" y="43"/>
                    </a:lnTo>
                    <a:lnTo>
                      <a:pt x="115" y="45"/>
                    </a:lnTo>
                    <a:lnTo>
                      <a:pt x="120" y="51"/>
                    </a:lnTo>
                    <a:lnTo>
                      <a:pt x="135" y="49"/>
                    </a:lnTo>
                    <a:lnTo>
                      <a:pt x="135" y="49"/>
                    </a:lnTo>
                    <a:lnTo>
                      <a:pt x="134" y="56"/>
                    </a:lnTo>
                    <a:lnTo>
                      <a:pt x="139" y="58"/>
                    </a:lnTo>
                    <a:lnTo>
                      <a:pt x="141" y="66"/>
                    </a:lnTo>
                    <a:lnTo>
                      <a:pt x="147" y="71"/>
                    </a:lnTo>
                    <a:lnTo>
                      <a:pt x="149" y="75"/>
                    </a:lnTo>
                    <a:lnTo>
                      <a:pt x="162" y="75"/>
                    </a:lnTo>
                    <a:lnTo>
                      <a:pt x="169" y="79"/>
                    </a:lnTo>
                    <a:lnTo>
                      <a:pt x="173" y="86"/>
                    </a:lnTo>
                    <a:lnTo>
                      <a:pt x="171" y="92"/>
                    </a:lnTo>
                    <a:lnTo>
                      <a:pt x="179" y="98"/>
                    </a:lnTo>
                    <a:lnTo>
                      <a:pt x="188" y="98"/>
                    </a:lnTo>
                    <a:lnTo>
                      <a:pt x="196" y="99"/>
                    </a:lnTo>
                    <a:lnTo>
                      <a:pt x="199" y="103"/>
                    </a:lnTo>
                    <a:lnTo>
                      <a:pt x="207" y="105"/>
                    </a:lnTo>
                    <a:lnTo>
                      <a:pt x="214" y="101"/>
                    </a:lnTo>
                    <a:lnTo>
                      <a:pt x="222" y="107"/>
                    </a:lnTo>
                    <a:lnTo>
                      <a:pt x="222" y="113"/>
                    </a:lnTo>
                    <a:lnTo>
                      <a:pt x="218" y="118"/>
                    </a:lnTo>
                    <a:lnTo>
                      <a:pt x="220" y="126"/>
                    </a:lnTo>
                    <a:lnTo>
                      <a:pt x="214" y="133"/>
                    </a:lnTo>
                    <a:lnTo>
                      <a:pt x="213" y="141"/>
                    </a:lnTo>
                    <a:lnTo>
                      <a:pt x="209" y="146"/>
                    </a:lnTo>
                    <a:lnTo>
                      <a:pt x="207" y="148"/>
                    </a:lnTo>
                    <a:lnTo>
                      <a:pt x="205" y="154"/>
                    </a:lnTo>
                    <a:lnTo>
                      <a:pt x="207" y="161"/>
                    </a:lnTo>
                    <a:lnTo>
                      <a:pt x="213" y="169"/>
                    </a:lnTo>
                    <a:lnTo>
                      <a:pt x="218" y="161"/>
                    </a:lnTo>
                    <a:lnTo>
                      <a:pt x="218" y="156"/>
                    </a:lnTo>
                    <a:lnTo>
                      <a:pt x="226" y="154"/>
                    </a:lnTo>
                    <a:lnTo>
                      <a:pt x="229" y="161"/>
                    </a:lnTo>
                    <a:lnTo>
                      <a:pt x="235" y="167"/>
                    </a:lnTo>
                    <a:lnTo>
                      <a:pt x="243" y="173"/>
                    </a:lnTo>
                    <a:lnTo>
                      <a:pt x="243" y="165"/>
                    </a:lnTo>
                    <a:lnTo>
                      <a:pt x="243" y="161"/>
                    </a:lnTo>
                    <a:lnTo>
                      <a:pt x="246" y="169"/>
                    </a:lnTo>
                    <a:lnTo>
                      <a:pt x="252" y="175"/>
                    </a:lnTo>
                    <a:lnTo>
                      <a:pt x="260" y="173"/>
                    </a:lnTo>
                    <a:lnTo>
                      <a:pt x="267" y="173"/>
                    </a:lnTo>
                    <a:lnTo>
                      <a:pt x="273" y="180"/>
                    </a:lnTo>
                    <a:lnTo>
                      <a:pt x="275" y="178"/>
                    </a:lnTo>
                    <a:lnTo>
                      <a:pt x="282" y="178"/>
                    </a:lnTo>
                    <a:lnTo>
                      <a:pt x="288" y="184"/>
                    </a:lnTo>
                    <a:lnTo>
                      <a:pt x="290" y="178"/>
                    </a:lnTo>
                    <a:lnTo>
                      <a:pt x="282" y="165"/>
                    </a:lnTo>
                    <a:lnTo>
                      <a:pt x="275" y="161"/>
                    </a:lnTo>
                    <a:lnTo>
                      <a:pt x="267" y="156"/>
                    </a:lnTo>
                    <a:lnTo>
                      <a:pt x="258" y="150"/>
                    </a:lnTo>
                    <a:lnTo>
                      <a:pt x="254" y="145"/>
                    </a:lnTo>
                    <a:lnTo>
                      <a:pt x="248" y="131"/>
                    </a:lnTo>
                    <a:lnTo>
                      <a:pt x="248" y="126"/>
                    </a:lnTo>
                    <a:lnTo>
                      <a:pt x="250" y="133"/>
                    </a:lnTo>
                    <a:lnTo>
                      <a:pt x="258" y="146"/>
                    </a:lnTo>
                    <a:lnTo>
                      <a:pt x="265" y="152"/>
                    </a:lnTo>
                    <a:lnTo>
                      <a:pt x="271" y="154"/>
                    </a:lnTo>
                    <a:lnTo>
                      <a:pt x="275" y="158"/>
                    </a:lnTo>
                    <a:lnTo>
                      <a:pt x="278" y="152"/>
                    </a:lnTo>
                    <a:lnTo>
                      <a:pt x="265" y="139"/>
                    </a:lnTo>
                    <a:lnTo>
                      <a:pt x="261" y="124"/>
                    </a:lnTo>
                    <a:lnTo>
                      <a:pt x="258" y="116"/>
                    </a:lnTo>
                    <a:lnTo>
                      <a:pt x="260" y="111"/>
                    </a:lnTo>
                    <a:lnTo>
                      <a:pt x="258" y="103"/>
                    </a:lnTo>
                    <a:lnTo>
                      <a:pt x="258" y="90"/>
                    </a:lnTo>
                    <a:lnTo>
                      <a:pt x="252" y="86"/>
                    </a:lnTo>
                    <a:lnTo>
                      <a:pt x="254" y="86"/>
                    </a:lnTo>
                    <a:lnTo>
                      <a:pt x="261" y="86"/>
                    </a:lnTo>
                    <a:lnTo>
                      <a:pt x="263" y="86"/>
                    </a:lnTo>
                    <a:lnTo>
                      <a:pt x="258" y="83"/>
                    </a:lnTo>
                    <a:lnTo>
                      <a:pt x="258" y="75"/>
                    </a:lnTo>
                    <a:lnTo>
                      <a:pt x="243" y="66"/>
                    </a:lnTo>
                    <a:lnTo>
                      <a:pt x="248" y="64"/>
                    </a:lnTo>
                    <a:lnTo>
                      <a:pt x="252" y="64"/>
                    </a:lnTo>
                    <a:lnTo>
                      <a:pt x="258" y="64"/>
                    </a:lnTo>
                    <a:lnTo>
                      <a:pt x="252" y="58"/>
                    </a:lnTo>
                    <a:lnTo>
                      <a:pt x="258" y="60"/>
                    </a:lnTo>
                    <a:lnTo>
                      <a:pt x="258" y="51"/>
                    </a:lnTo>
                    <a:lnTo>
                      <a:pt x="258" y="47"/>
                    </a:lnTo>
                    <a:lnTo>
                      <a:pt x="260" y="43"/>
                    </a:lnTo>
                    <a:lnTo>
                      <a:pt x="265" y="51"/>
                    </a:lnTo>
                    <a:lnTo>
                      <a:pt x="265" y="39"/>
                    </a:lnTo>
                    <a:lnTo>
                      <a:pt x="267" y="36"/>
                    </a:lnTo>
                    <a:lnTo>
                      <a:pt x="269" y="43"/>
                    </a:lnTo>
                    <a:lnTo>
                      <a:pt x="275" y="41"/>
                    </a:lnTo>
                    <a:lnTo>
                      <a:pt x="280" y="34"/>
                    </a:lnTo>
                    <a:lnTo>
                      <a:pt x="276" y="26"/>
                    </a:lnTo>
                    <a:lnTo>
                      <a:pt x="276" y="22"/>
                    </a:lnTo>
                    <a:lnTo>
                      <a:pt x="282" y="20"/>
                    </a:lnTo>
                    <a:lnTo>
                      <a:pt x="288" y="19"/>
                    </a:lnTo>
                    <a:lnTo>
                      <a:pt x="286" y="26"/>
                    </a:lnTo>
                    <a:lnTo>
                      <a:pt x="291" y="20"/>
                    </a:lnTo>
                    <a:lnTo>
                      <a:pt x="293" y="22"/>
                    </a:lnTo>
                    <a:lnTo>
                      <a:pt x="284" y="37"/>
                    </a:lnTo>
                    <a:lnTo>
                      <a:pt x="293" y="37"/>
                    </a:lnTo>
                    <a:lnTo>
                      <a:pt x="288" y="41"/>
                    </a:lnTo>
                    <a:lnTo>
                      <a:pt x="280" y="43"/>
                    </a:lnTo>
                    <a:lnTo>
                      <a:pt x="275" y="49"/>
                    </a:lnTo>
                    <a:lnTo>
                      <a:pt x="271" y="69"/>
                    </a:lnTo>
                    <a:lnTo>
                      <a:pt x="276" y="77"/>
                    </a:lnTo>
                    <a:lnTo>
                      <a:pt x="278" y="71"/>
                    </a:lnTo>
                    <a:lnTo>
                      <a:pt x="282" y="71"/>
                    </a:lnTo>
                    <a:lnTo>
                      <a:pt x="282" y="77"/>
                    </a:lnTo>
                    <a:lnTo>
                      <a:pt x="282" y="81"/>
                    </a:lnTo>
                    <a:lnTo>
                      <a:pt x="276" y="86"/>
                    </a:lnTo>
                    <a:lnTo>
                      <a:pt x="269" y="88"/>
                    </a:lnTo>
                    <a:lnTo>
                      <a:pt x="269" y="101"/>
                    </a:lnTo>
                    <a:lnTo>
                      <a:pt x="271" y="96"/>
                    </a:lnTo>
                    <a:lnTo>
                      <a:pt x="276" y="90"/>
                    </a:lnTo>
                    <a:lnTo>
                      <a:pt x="278" y="88"/>
                    </a:lnTo>
                    <a:lnTo>
                      <a:pt x="284" y="96"/>
                    </a:lnTo>
                    <a:lnTo>
                      <a:pt x="290" y="96"/>
                    </a:lnTo>
                    <a:lnTo>
                      <a:pt x="286" y="101"/>
                    </a:lnTo>
                    <a:lnTo>
                      <a:pt x="290" y="109"/>
                    </a:lnTo>
                    <a:lnTo>
                      <a:pt x="282" y="103"/>
                    </a:lnTo>
                    <a:lnTo>
                      <a:pt x="276" y="105"/>
                    </a:lnTo>
                    <a:lnTo>
                      <a:pt x="275" y="113"/>
                    </a:lnTo>
                    <a:lnTo>
                      <a:pt x="278" y="120"/>
                    </a:lnTo>
                    <a:lnTo>
                      <a:pt x="278" y="113"/>
                    </a:lnTo>
                    <a:lnTo>
                      <a:pt x="286" y="111"/>
                    </a:lnTo>
                    <a:lnTo>
                      <a:pt x="290" y="113"/>
                    </a:lnTo>
                    <a:lnTo>
                      <a:pt x="291" y="120"/>
                    </a:lnTo>
                    <a:lnTo>
                      <a:pt x="301" y="122"/>
                    </a:lnTo>
                    <a:lnTo>
                      <a:pt x="307" y="120"/>
                    </a:lnTo>
                    <a:lnTo>
                      <a:pt x="303" y="126"/>
                    </a:lnTo>
                    <a:lnTo>
                      <a:pt x="286" y="124"/>
                    </a:lnTo>
                    <a:lnTo>
                      <a:pt x="284" y="131"/>
                    </a:lnTo>
                    <a:lnTo>
                      <a:pt x="291" y="128"/>
                    </a:lnTo>
                    <a:lnTo>
                      <a:pt x="288" y="141"/>
                    </a:lnTo>
                    <a:lnTo>
                      <a:pt x="288" y="148"/>
                    </a:lnTo>
                    <a:lnTo>
                      <a:pt x="293" y="156"/>
                    </a:lnTo>
                    <a:lnTo>
                      <a:pt x="291" y="148"/>
                    </a:lnTo>
                    <a:lnTo>
                      <a:pt x="299" y="152"/>
                    </a:lnTo>
                    <a:lnTo>
                      <a:pt x="305" y="158"/>
                    </a:lnTo>
                    <a:lnTo>
                      <a:pt x="312" y="160"/>
                    </a:lnTo>
                    <a:lnTo>
                      <a:pt x="310" y="154"/>
                    </a:lnTo>
                    <a:lnTo>
                      <a:pt x="312" y="146"/>
                    </a:lnTo>
                    <a:lnTo>
                      <a:pt x="312" y="154"/>
                    </a:lnTo>
                    <a:lnTo>
                      <a:pt x="316" y="156"/>
                    </a:lnTo>
                    <a:lnTo>
                      <a:pt x="322" y="143"/>
                    </a:lnTo>
                    <a:lnTo>
                      <a:pt x="322" y="156"/>
                    </a:lnTo>
                    <a:lnTo>
                      <a:pt x="325" y="158"/>
                    </a:lnTo>
                    <a:lnTo>
                      <a:pt x="320" y="165"/>
                    </a:lnTo>
                    <a:lnTo>
                      <a:pt x="322" y="171"/>
                    </a:lnTo>
                    <a:lnTo>
                      <a:pt x="327" y="167"/>
                    </a:lnTo>
                    <a:lnTo>
                      <a:pt x="331" y="173"/>
                    </a:lnTo>
                    <a:lnTo>
                      <a:pt x="337" y="169"/>
                    </a:lnTo>
                    <a:lnTo>
                      <a:pt x="335" y="177"/>
                    </a:lnTo>
                    <a:lnTo>
                      <a:pt x="329" y="184"/>
                    </a:lnTo>
                    <a:lnTo>
                      <a:pt x="329" y="188"/>
                    </a:lnTo>
                    <a:lnTo>
                      <a:pt x="344" y="184"/>
                    </a:lnTo>
                    <a:lnTo>
                      <a:pt x="350" y="184"/>
                    </a:lnTo>
                    <a:lnTo>
                      <a:pt x="355" y="177"/>
                    </a:lnTo>
                    <a:lnTo>
                      <a:pt x="370" y="171"/>
                    </a:lnTo>
                    <a:lnTo>
                      <a:pt x="370" y="165"/>
                    </a:lnTo>
                    <a:lnTo>
                      <a:pt x="374" y="158"/>
                    </a:lnTo>
                    <a:lnTo>
                      <a:pt x="378" y="145"/>
                    </a:lnTo>
                    <a:lnTo>
                      <a:pt x="382" y="146"/>
                    </a:lnTo>
                    <a:lnTo>
                      <a:pt x="385" y="133"/>
                    </a:lnTo>
                    <a:lnTo>
                      <a:pt x="378" y="126"/>
                    </a:lnTo>
                    <a:lnTo>
                      <a:pt x="382" y="124"/>
                    </a:lnTo>
                    <a:lnTo>
                      <a:pt x="384" y="122"/>
                    </a:lnTo>
                    <a:lnTo>
                      <a:pt x="335" y="133"/>
                    </a:lnTo>
                    <a:lnTo>
                      <a:pt x="329" y="12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28"/>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29"/>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40"/>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41"/>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42"/>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43"/>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02" name="Freeform 145"/>
            <p:cNvSpPr>
              <a:spLocks/>
            </p:cNvSpPr>
            <p:nvPr/>
          </p:nvSpPr>
          <p:spPr bwMode="auto">
            <a:xfrm>
              <a:off x="11251922" y="5395902"/>
              <a:ext cx="339856" cy="300063"/>
            </a:xfrm>
            <a:custGeom>
              <a:avLst/>
              <a:gdLst>
                <a:gd name="T0" fmla="*/ 145 w 147"/>
                <a:gd name="T1" fmla="*/ 68 h 143"/>
                <a:gd name="T2" fmla="*/ 147 w 147"/>
                <a:gd name="T3" fmla="*/ 62 h 143"/>
                <a:gd name="T4" fmla="*/ 145 w 147"/>
                <a:gd name="T5" fmla="*/ 55 h 143"/>
                <a:gd name="T6" fmla="*/ 130 w 147"/>
                <a:gd name="T7" fmla="*/ 0 h 143"/>
                <a:gd name="T8" fmla="*/ 126 w 147"/>
                <a:gd name="T9" fmla="*/ 0 h 143"/>
                <a:gd name="T10" fmla="*/ 117 w 147"/>
                <a:gd name="T11" fmla="*/ 2 h 143"/>
                <a:gd name="T12" fmla="*/ 77 w 147"/>
                <a:gd name="T13" fmla="*/ 11 h 143"/>
                <a:gd name="T14" fmla="*/ 70 w 147"/>
                <a:gd name="T15" fmla="*/ 15 h 143"/>
                <a:gd name="T16" fmla="*/ 66 w 147"/>
                <a:gd name="T17" fmla="*/ 15 h 143"/>
                <a:gd name="T18" fmla="*/ 53 w 147"/>
                <a:gd name="T19" fmla="*/ 19 h 143"/>
                <a:gd name="T20" fmla="*/ 45 w 147"/>
                <a:gd name="T21" fmla="*/ 19 h 143"/>
                <a:gd name="T22" fmla="*/ 0 w 147"/>
                <a:gd name="T23" fmla="*/ 30 h 143"/>
                <a:gd name="T24" fmla="*/ 13 w 147"/>
                <a:gd name="T25" fmla="*/ 107 h 143"/>
                <a:gd name="T26" fmla="*/ 19 w 147"/>
                <a:gd name="T27" fmla="*/ 115 h 143"/>
                <a:gd name="T28" fmla="*/ 19 w 147"/>
                <a:gd name="T29" fmla="*/ 120 h 143"/>
                <a:gd name="T30" fmla="*/ 8 w 147"/>
                <a:gd name="T31" fmla="*/ 132 h 143"/>
                <a:gd name="T32" fmla="*/ 8 w 147"/>
                <a:gd name="T33" fmla="*/ 135 h 143"/>
                <a:gd name="T34" fmla="*/ 13 w 147"/>
                <a:gd name="T35" fmla="*/ 143 h 143"/>
                <a:gd name="T36" fmla="*/ 21 w 147"/>
                <a:gd name="T37" fmla="*/ 139 h 143"/>
                <a:gd name="T38" fmla="*/ 34 w 147"/>
                <a:gd name="T39" fmla="*/ 126 h 143"/>
                <a:gd name="T40" fmla="*/ 42 w 147"/>
                <a:gd name="T41" fmla="*/ 122 h 143"/>
                <a:gd name="T42" fmla="*/ 45 w 147"/>
                <a:gd name="T43" fmla="*/ 115 h 143"/>
                <a:gd name="T44" fmla="*/ 49 w 147"/>
                <a:gd name="T45" fmla="*/ 117 h 143"/>
                <a:gd name="T46" fmla="*/ 60 w 147"/>
                <a:gd name="T47" fmla="*/ 103 h 143"/>
                <a:gd name="T48" fmla="*/ 68 w 147"/>
                <a:gd name="T49" fmla="*/ 102 h 143"/>
                <a:gd name="T50" fmla="*/ 74 w 147"/>
                <a:gd name="T51" fmla="*/ 98 h 143"/>
                <a:gd name="T52" fmla="*/ 81 w 147"/>
                <a:gd name="T53" fmla="*/ 98 h 143"/>
                <a:gd name="T54" fmla="*/ 85 w 147"/>
                <a:gd name="T55" fmla="*/ 94 h 143"/>
                <a:gd name="T56" fmla="*/ 106 w 147"/>
                <a:gd name="T57" fmla="*/ 90 h 143"/>
                <a:gd name="T58" fmla="*/ 106 w 147"/>
                <a:gd name="T59" fmla="*/ 85 h 143"/>
                <a:gd name="T60" fmla="*/ 104 w 147"/>
                <a:gd name="T61" fmla="*/ 81 h 143"/>
                <a:gd name="T62" fmla="*/ 107 w 147"/>
                <a:gd name="T63" fmla="*/ 81 h 143"/>
                <a:gd name="T64" fmla="*/ 107 w 147"/>
                <a:gd name="T65" fmla="*/ 85 h 143"/>
                <a:gd name="T66" fmla="*/ 115 w 147"/>
                <a:gd name="T67" fmla="*/ 85 h 143"/>
                <a:gd name="T68" fmla="*/ 128 w 147"/>
                <a:gd name="T69" fmla="*/ 77 h 143"/>
                <a:gd name="T70" fmla="*/ 141 w 147"/>
                <a:gd name="T71" fmla="*/ 72 h 143"/>
                <a:gd name="T72" fmla="*/ 147 w 147"/>
                <a:gd name="T73" fmla="*/ 73 h 143"/>
                <a:gd name="T74" fmla="*/ 145 w 147"/>
                <a:gd name="T75" fmla="*/ 70 h 143"/>
                <a:gd name="T76" fmla="*/ 145 w 147"/>
                <a:gd name="T77" fmla="*/ 6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43">
                  <a:moveTo>
                    <a:pt x="145" y="68"/>
                  </a:moveTo>
                  <a:lnTo>
                    <a:pt x="147" y="62"/>
                  </a:lnTo>
                  <a:lnTo>
                    <a:pt x="145" y="55"/>
                  </a:lnTo>
                  <a:lnTo>
                    <a:pt x="130" y="0"/>
                  </a:lnTo>
                  <a:lnTo>
                    <a:pt x="126" y="0"/>
                  </a:lnTo>
                  <a:lnTo>
                    <a:pt x="117" y="2"/>
                  </a:lnTo>
                  <a:lnTo>
                    <a:pt x="77" y="11"/>
                  </a:lnTo>
                  <a:lnTo>
                    <a:pt x="70" y="15"/>
                  </a:lnTo>
                  <a:lnTo>
                    <a:pt x="66" y="15"/>
                  </a:lnTo>
                  <a:lnTo>
                    <a:pt x="53" y="19"/>
                  </a:lnTo>
                  <a:lnTo>
                    <a:pt x="45" y="19"/>
                  </a:lnTo>
                  <a:lnTo>
                    <a:pt x="0" y="30"/>
                  </a:lnTo>
                  <a:lnTo>
                    <a:pt x="13" y="107"/>
                  </a:lnTo>
                  <a:lnTo>
                    <a:pt x="19" y="115"/>
                  </a:lnTo>
                  <a:lnTo>
                    <a:pt x="19" y="120"/>
                  </a:lnTo>
                  <a:lnTo>
                    <a:pt x="8" y="132"/>
                  </a:lnTo>
                  <a:lnTo>
                    <a:pt x="8" y="135"/>
                  </a:lnTo>
                  <a:lnTo>
                    <a:pt x="13" y="143"/>
                  </a:lnTo>
                  <a:lnTo>
                    <a:pt x="21" y="139"/>
                  </a:lnTo>
                  <a:lnTo>
                    <a:pt x="34" y="126"/>
                  </a:lnTo>
                  <a:lnTo>
                    <a:pt x="42" y="122"/>
                  </a:lnTo>
                  <a:lnTo>
                    <a:pt x="45" y="115"/>
                  </a:lnTo>
                  <a:lnTo>
                    <a:pt x="49" y="117"/>
                  </a:lnTo>
                  <a:lnTo>
                    <a:pt x="60" y="103"/>
                  </a:lnTo>
                  <a:lnTo>
                    <a:pt x="68" y="102"/>
                  </a:lnTo>
                  <a:lnTo>
                    <a:pt x="74" y="98"/>
                  </a:lnTo>
                  <a:lnTo>
                    <a:pt x="81" y="98"/>
                  </a:lnTo>
                  <a:lnTo>
                    <a:pt x="85" y="94"/>
                  </a:lnTo>
                  <a:lnTo>
                    <a:pt x="106" y="90"/>
                  </a:lnTo>
                  <a:lnTo>
                    <a:pt x="106" y="85"/>
                  </a:lnTo>
                  <a:lnTo>
                    <a:pt x="104" y="81"/>
                  </a:lnTo>
                  <a:lnTo>
                    <a:pt x="107" y="81"/>
                  </a:lnTo>
                  <a:lnTo>
                    <a:pt x="107" y="85"/>
                  </a:lnTo>
                  <a:lnTo>
                    <a:pt x="115" y="85"/>
                  </a:lnTo>
                  <a:lnTo>
                    <a:pt x="128" y="77"/>
                  </a:lnTo>
                  <a:lnTo>
                    <a:pt x="141" y="72"/>
                  </a:lnTo>
                  <a:lnTo>
                    <a:pt x="147" y="73"/>
                  </a:lnTo>
                  <a:lnTo>
                    <a:pt x="145" y="70"/>
                  </a:lnTo>
                  <a:lnTo>
                    <a:pt x="145" y="6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6"/>
            <p:cNvSpPr>
              <a:spLocks/>
            </p:cNvSpPr>
            <p:nvPr/>
          </p:nvSpPr>
          <p:spPr bwMode="auto">
            <a:xfrm>
              <a:off x="11349024" y="4646793"/>
              <a:ext cx="330610" cy="623207"/>
            </a:xfrm>
            <a:custGeom>
              <a:avLst/>
              <a:gdLst>
                <a:gd name="T0" fmla="*/ 129 w 143"/>
                <a:gd name="T1" fmla="*/ 216 h 297"/>
                <a:gd name="T2" fmla="*/ 127 w 143"/>
                <a:gd name="T3" fmla="*/ 209 h 297"/>
                <a:gd name="T4" fmla="*/ 120 w 143"/>
                <a:gd name="T5" fmla="*/ 205 h 297"/>
                <a:gd name="T6" fmla="*/ 114 w 143"/>
                <a:gd name="T7" fmla="*/ 199 h 297"/>
                <a:gd name="T8" fmla="*/ 111 w 143"/>
                <a:gd name="T9" fmla="*/ 194 h 297"/>
                <a:gd name="T10" fmla="*/ 109 w 143"/>
                <a:gd name="T11" fmla="*/ 186 h 297"/>
                <a:gd name="T12" fmla="*/ 109 w 143"/>
                <a:gd name="T13" fmla="*/ 178 h 297"/>
                <a:gd name="T14" fmla="*/ 101 w 143"/>
                <a:gd name="T15" fmla="*/ 158 h 297"/>
                <a:gd name="T16" fmla="*/ 50 w 143"/>
                <a:gd name="T17" fmla="*/ 4 h 297"/>
                <a:gd name="T18" fmla="*/ 49 w 143"/>
                <a:gd name="T19" fmla="*/ 0 h 297"/>
                <a:gd name="T20" fmla="*/ 41 w 143"/>
                <a:gd name="T21" fmla="*/ 7 h 297"/>
                <a:gd name="T22" fmla="*/ 35 w 143"/>
                <a:gd name="T23" fmla="*/ 6 h 297"/>
                <a:gd name="T24" fmla="*/ 28 w 143"/>
                <a:gd name="T25" fmla="*/ 11 h 297"/>
                <a:gd name="T26" fmla="*/ 28 w 143"/>
                <a:gd name="T27" fmla="*/ 17 h 297"/>
                <a:gd name="T28" fmla="*/ 26 w 143"/>
                <a:gd name="T29" fmla="*/ 32 h 297"/>
                <a:gd name="T30" fmla="*/ 26 w 143"/>
                <a:gd name="T31" fmla="*/ 37 h 297"/>
                <a:gd name="T32" fmla="*/ 26 w 143"/>
                <a:gd name="T33" fmla="*/ 39 h 297"/>
                <a:gd name="T34" fmla="*/ 24 w 143"/>
                <a:gd name="T35" fmla="*/ 41 h 297"/>
                <a:gd name="T36" fmla="*/ 28 w 143"/>
                <a:gd name="T37" fmla="*/ 53 h 297"/>
                <a:gd name="T38" fmla="*/ 24 w 143"/>
                <a:gd name="T39" fmla="*/ 66 h 297"/>
                <a:gd name="T40" fmla="*/ 26 w 143"/>
                <a:gd name="T41" fmla="*/ 73 h 297"/>
                <a:gd name="T42" fmla="*/ 32 w 143"/>
                <a:gd name="T43" fmla="*/ 79 h 297"/>
                <a:gd name="T44" fmla="*/ 34 w 143"/>
                <a:gd name="T45" fmla="*/ 86 h 297"/>
                <a:gd name="T46" fmla="*/ 34 w 143"/>
                <a:gd name="T47" fmla="*/ 92 h 297"/>
                <a:gd name="T48" fmla="*/ 28 w 143"/>
                <a:gd name="T49" fmla="*/ 103 h 297"/>
                <a:gd name="T50" fmla="*/ 17 w 143"/>
                <a:gd name="T51" fmla="*/ 116 h 297"/>
                <a:gd name="T52" fmla="*/ 13 w 143"/>
                <a:gd name="T53" fmla="*/ 116 h 297"/>
                <a:gd name="T54" fmla="*/ 7 w 143"/>
                <a:gd name="T55" fmla="*/ 124 h 297"/>
                <a:gd name="T56" fmla="*/ 7 w 143"/>
                <a:gd name="T57" fmla="*/ 130 h 297"/>
                <a:gd name="T58" fmla="*/ 11 w 143"/>
                <a:gd name="T59" fmla="*/ 145 h 297"/>
                <a:gd name="T60" fmla="*/ 9 w 143"/>
                <a:gd name="T61" fmla="*/ 156 h 297"/>
                <a:gd name="T62" fmla="*/ 11 w 143"/>
                <a:gd name="T63" fmla="*/ 163 h 297"/>
                <a:gd name="T64" fmla="*/ 7 w 143"/>
                <a:gd name="T65" fmla="*/ 171 h 297"/>
                <a:gd name="T66" fmla="*/ 7 w 143"/>
                <a:gd name="T67" fmla="*/ 178 h 297"/>
                <a:gd name="T68" fmla="*/ 5 w 143"/>
                <a:gd name="T69" fmla="*/ 184 h 297"/>
                <a:gd name="T70" fmla="*/ 2 w 143"/>
                <a:gd name="T71" fmla="*/ 192 h 297"/>
                <a:gd name="T72" fmla="*/ 3 w 143"/>
                <a:gd name="T73" fmla="*/ 203 h 297"/>
                <a:gd name="T74" fmla="*/ 0 w 143"/>
                <a:gd name="T75" fmla="*/ 209 h 297"/>
                <a:gd name="T76" fmla="*/ 5 w 143"/>
                <a:gd name="T77" fmla="*/ 233 h 297"/>
                <a:gd name="T78" fmla="*/ 5 w 143"/>
                <a:gd name="T79" fmla="*/ 246 h 297"/>
                <a:gd name="T80" fmla="*/ 11 w 143"/>
                <a:gd name="T81" fmla="*/ 267 h 297"/>
                <a:gd name="T82" fmla="*/ 7 w 143"/>
                <a:gd name="T83" fmla="*/ 274 h 297"/>
                <a:gd name="T84" fmla="*/ 7 w 143"/>
                <a:gd name="T85" fmla="*/ 282 h 297"/>
                <a:gd name="T86" fmla="*/ 11 w 143"/>
                <a:gd name="T87" fmla="*/ 289 h 297"/>
                <a:gd name="T88" fmla="*/ 17 w 143"/>
                <a:gd name="T89" fmla="*/ 297 h 297"/>
                <a:gd name="T90" fmla="*/ 105 w 143"/>
                <a:gd name="T91" fmla="*/ 276 h 297"/>
                <a:gd name="T92" fmla="*/ 114 w 143"/>
                <a:gd name="T93" fmla="*/ 265 h 297"/>
                <a:gd name="T94" fmla="*/ 118 w 143"/>
                <a:gd name="T95" fmla="*/ 259 h 297"/>
                <a:gd name="T96" fmla="*/ 120 w 143"/>
                <a:gd name="T97" fmla="*/ 259 h 297"/>
                <a:gd name="T98" fmla="*/ 124 w 143"/>
                <a:gd name="T99" fmla="*/ 252 h 297"/>
                <a:gd name="T100" fmla="*/ 131 w 143"/>
                <a:gd name="T101" fmla="*/ 248 h 297"/>
                <a:gd name="T102" fmla="*/ 135 w 143"/>
                <a:gd name="T103" fmla="*/ 246 h 297"/>
                <a:gd name="T104" fmla="*/ 139 w 143"/>
                <a:gd name="T105" fmla="*/ 246 h 297"/>
                <a:gd name="T106" fmla="*/ 139 w 143"/>
                <a:gd name="T107" fmla="*/ 241 h 297"/>
                <a:gd name="T108" fmla="*/ 143 w 143"/>
                <a:gd name="T109" fmla="*/ 225 h 297"/>
                <a:gd name="T110" fmla="*/ 139 w 143"/>
                <a:gd name="T111" fmla="*/ 224 h 297"/>
                <a:gd name="T112" fmla="*/ 135 w 143"/>
                <a:gd name="T113" fmla="*/ 222 h 297"/>
                <a:gd name="T114" fmla="*/ 129 w 143"/>
                <a:gd name="T115" fmla="*/ 2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297">
                  <a:moveTo>
                    <a:pt x="129" y="216"/>
                  </a:moveTo>
                  <a:lnTo>
                    <a:pt x="127" y="209"/>
                  </a:lnTo>
                  <a:lnTo>
                    <a:pt x="120" y="205"/>
                  </a:lnTo>
                  <a:lnTo>
                    <a:pt x="114" y="199"/>
                  </a:lnTo>
                  <a:lnTo>
                    <a:pt x="111" y="194"/>
                  </a:lnTo>
                  <a:lnTo>
                    <a:pt x="109" y="186"/>
                  </a:lnTo>
                  <a:lnTo>
                    <a:pt x="109" y="178"/>
                  </a:lnTo>
                  <a:lnTo>
                    <a:pt x="101" y="158"/>
                  </a:lnTo>
                  <a:lnTo>
                    <a:pt x="50" y="4"/>
                  </a:lnTo>
                  <a:lnTo>
                    <a:pt x="49" y="0"/>
                  </a:lnTo>
                  <a:lnTo>
                    <a:pt x="41" y="7"/>
                  </a:lnTo>
                  <a:lnTo>
                    <a:pt x="35" y="6"/>
                  </a:lnTo>
                  <a:lnTo>
                    <a:pt x="28" y="11"/>
                  </a:lnTo>
                  <a:lnTo>
                    <a:pt x="28" y="17"/>
                  </a:lnTo>
                  <a:lnTo>
                    <a:pt x="26" y="32"/>
                  </a:lnTo>
                  <a:lnTo>
                    <a:pt x="26" y="37"/>
                  </a:lnTo>
                  <a:lnTo>
                    <a:pt x="26" y="39"/>
                  </a:lnTo>
                  <a:lnTo>
                    <a:pt x="24" y="41"/>
                  </a:lnTo>
                  <a:lnTo>
                    <a:pt x="28" y="53"/>
                  </a:lnTo>
                  <a:lnTo>
                    <a:pt x="24" y="66"/>
                  </a:lnTo>
                  <a:lnTo>
                    <a:pt x="26" y="73"/>
                  </a:lnTo>
                  <a:lnTo>
                    <a:pt x="32" y="79"/>
                  </a:lnTo>
                  <a:lnTo>
                    <a:pt x="34" y="86"/>
                  </a:lnTo>
                  <a:lnTo>
                    <a:pt x="34" y="92"/>
                  </a:lnTo>
                  <a:lnTo>
                    <a:pt x="28" y="103"/>
                  </a:lnTo>
                  <a:lnTo>
                    <a:pt x="17" y="116"/>
                  </a:lnTo>
                  <a:lnTo>
                    <a:pt x="13" y="116"/>
                  </a:lnTo>
                  <a:lnTo>
                    <a:pt x="7" y="124"/>
                  </a:lnTo>
                  <a:lnTo>
                    <a:pt x="7" y="130"/>
                  </a:lnTo>
                  <a:lnTo>
                    <a:pt x="11" y="145"/>
                  </a:lnTo>
                  <a:lnTo>
                    <a:pt x="9" y="156"/>
                  </a:lnTo>
                  <a:lnTo>
                    <a:pt x="11" y="163"/>
                  </a:lnTo>
                  <a:lnTo>
                    <a:pt x="7" y="171"/>
                  </a:lnTo>
                  <a:lnTo>
                    <a:pt x="7" y="178"/>
                  </a:lnTo>
                  <a:lnTo>
                    <a:pt x="5" y="184"/>
                  </a:lnTo>
                  <a:lnTo>
                    <a:pt x="2" y="192"/>
                  </a:lnTo>
                  <a:lnTo>
                    <a:pt x="3" y="203"/>
                  </a:lnTo>
                  <a:lnTo>
                    <a:pt x="0" y="209"/>
                  </a:lnTo>
                  <a:lnTo>
                    <a:pt x="5" y="233"/>
                  </a:lnTo>
                  <a:lnTo>
                    <a:pt x="5" y="246"/>
                  </a:lnTo>
                  <a:lnTo>
                    <a:pt x="11" y="267"/>
                  </a:lnTo>
                  <a:lnTo>
                    <a:pt x="7" y="274"/>
                  </a:lnTo>
                  <a:lnTo>
                    <a:pt x="7" y="282"/>
                  </a:lnTo>
                  <a:lnTo>
                    <a:pt x="11" y="289"/>
                  </a:lnTo>
                  <a:lnTo>
                    <a:pt x="17" y="297"/>
                  </a:lnTo>
                  <a:lnTo>
                    <a:pt x="105" y="276"/>
                  </a:lnTo>
                  <a:lnTo>
                    <a:pt x="114" y="265"/>
                  </a:lnTo>
                  <a:lnTo>
                    <a:pt x="118" y="259"/>
                  </a:lnTo>
                  <a:lnTo>
                    <a:pt x="120" y="259"/>
                  </a:lnTo>
                  <a:lnTo>
                    <a:pt x="124" y="252"/>
                  </a:lnTo>
                  <a:lnTo>
                    <a:pt x="131" y="248"/>
                  </a:lnTo>
                  <a:lnTo>
                    <a:pt x="135" y="246"/>
                  </a:lnTo>
                  <a:lnTo>
                    <a:pt x="139" y="246"/>
                  </a:lnTo>
                  <a:lnTo>
                    <a:pt x="139" y="241"/>
                  </a:lnTo>
                  <a:lnTo>
                    <a:pt x="143" y="225"/>
                  </a:lnTo>
                  <a:lnTo>
                    <a:pt x="139" y="224"/>
                  </a:lnTo>
                  <a:lnTo>
                    <a:pt x="135" y="222"/>
                  </a:lnTo>
                  <a:lnTo>
                    <a:pt x="129" y="21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148"/>
            <p:cNvSpPr>
              <a:spLocks/>
            </p:cNvSpPr>
            <p:nvPr/>
          </p:nvSpPr>
          <p:spPr bwMode="auto">
            <a:xfrm>
              <a:off x="11552476" y="5381214"/>
              <a:ext cx="104038" cy="167867"/>
            </a:xfrm>
            <a:custGeom>
              <a:avLst/>
              <a:gdLst>
                <a:gd name="T0" fmla="*/ 41 w 45"/>
                <a:gd name="T1" fmla="*/ 18 h 80"/>
                <a:gd name="T2" fmla="*/ 39 w 45"/>
                <a:gd name="T3" fmla="*/ 13 h 80"/>
                <a:gd name="T4" fmla="*/ 36 w 45"/>
                <a:gd name="T5" fmla="*/ 11 h 80"/>
                <a:gd name="T6" fmla="*/ 34 w 45"/>
                <a:gd name="T7" fmla="*/ 5 h 80"/>
                <a:gd name="T8" fmla="*/ 26 w 45"/>
                <a:gd name="T9" fmla="*/ 0 h 80"/>
                <a:gd name="T10" fmla="*/ 0 w 45"/>
                <a:gd name="T11" fmla="*/ 7 h 80"/>
                <a:gd name="T12" fmla="*/ 15 w 45"/>
                <a:gd name="T13" fmla="*/ 62 h 80"/>
                <a:gd name="T14" fmla="*/ 17 w 45"/>
                <a:gd name="T15" fmla="*/ 69 h 80"/>
                <a:gd name="T16" fmla="*/ 15 w 45"/>
                <a:gd name="T17" fmla="*/ 75 h 80"/>
                <a:gd name="T18" fmla="*/ 15 w 45"/>
                <a:gd name="T19" fmla="*/ 77 h 80"/>
                <a:gd name="T20" fmla="*/ 17 w 45"/>
                <a:gd name="T21" fmla="*/ 80 h 80"/>
                <a:gd name="T22" fmla="*/ 23 w 45"/>
                <a:gd name="T23" fmla="*/ 77 h 80"/>
                <a:gd name="T24" fmla="*/ 43 w 45"/>
                <a:gd name="T25" fmla="*/ 63 h 80"/>
                <a:gd name="T26" fmla="*/ 43 w 45"/>
                <a:gd name="T27" fmla="*/ 56 h 80"/>
                <a:gd name="T28" fmla="*/ 41 w 45"/>
                <a:gd name="T29" fmla="*/ 48 h 80"/>
                <a:gd name="T30" fmla="*/ 41 w 45"/>
                <a:gd name="T31" fmla="*/ 41 h 80"/>
                <a:gd name="T32" fmla="*/ 36 w 45"/>
                <a:gd name="T33" fmla="*/ 33 h 80"/>
                <a:gd name="T34" fmla="*/ 39 w 45"/>
                <a:gd name="T35" fmla="*/ 28 h 80"/>
                <a:gd name="T36" fmla="*/ 38 w 45"/>
                <a:gd name="T37" fmla="*/ 20 h 80"/>
                <a:gd name="T38" fmla="*/ 43 w 45"/>
                <a:gd name="T39" fmla="*/ 28 h 80"/>
                <a:gd name="T40" fmla="*/ 45 w 45"/>
                <a:gd name="T41" fmla="*/ 24 h 80"/>
                <a:gd name="T42" fmla="*/ 45 w 45"/>
                <a:gd name="T43" fmla="*/ 22 h 80"/>
                <a:gd name="T44" fmla="*/ 41 w 45"/>
                <a:gd name="T45"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80">
                  <a:moveTo>
                    <a:pt x="41" y="18"/>
                  </a:moveTo>
                  <a:lnTo>
                    <a:pt x="39" y="13"/>
                  </a:lnTo>
                  <a:lnTo>
                    <a:pt x="36" y="11"/>
                  </a:lnTo>
                  <a:lnTo>
                    <a:pt x="34" y="5"/>
                  </a:lnTo>
                  <a:lnTo>
                    <a:pt x="26" y="0"/>
                  </a:lnTo>
                  <a:lnTo>
                    <a:pt x="0" y="7"/>
                  </a:lnTo>
                  <a:lnTo>
                    <a:pt x="15" y="62"/>
                  </a:lnTo>
                  <a:lnTo>
                    <a:pt x="17" y="69"/>
                  </a:lnTo>
                  <a:lnTo>
                    <a:pt x="15" y="75"/>
                  </a:lnTo>
                  <a:lnTo>
                    <a:pt x="15" y="77"/>
                  </a:lnTo>
                  <a:lnTo>
                    <a:pt x="17" y="80"/>
                  </a:lnTo>
                  <a:lnTo>
                    <a:pt x="23" y="77"/>
                  </a:lnTo>
                  <a:lnTo>
                    <a:pt x="43" y="63"/>
                  </a:lnTo>
                  <a:lnTo>
                    <a:pt x="43" y="56"/>
                  </a:lnTo>
                  <a:lnTo>
                    <a:pt x="41" y="48"/>
                  </a:lnTo>
                  <a:lnTo>
                    <a:pt x="41" y="41"/>
                  </a:lnTo>
                  <a:lnTo>
                    <a:pt x="36" y="33"/>
                  </a:lnTo>
                  <a:lnTo>
                    <a:pt x="39" y="28"/>
                  </a:lnTo>
                  <a:lnTo>
                    <a:pt x="38" y="20"/>
                  </a:lnTo>
                  <a:lnTo>
                    <a:pt x="43" y="28"/>
                  </a:lnTo>
                  <a:lnTo>
                    <a:pt x="45" y="24"/>
                  </a:lnTo>
                  <a:lnTo>
                    <a:pt x="45" y="22"/>
                  </a:lnTo>
                  <a:lnTo>
                    <a:pt x="41" y="1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9"/>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150"/>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51"/>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152"/>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53"/>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154"/>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11" name="Group 410"/>
            <p:cNvGrpSpPr/>
            <p:nvPr/>
          </p:nvGrpSpPr>
          <p:grpSpPr>
            <a:xfrm>
              <a:off x="1909322" y="5314066"/>
              <a:ext cx="1602183" cy="2436173"/>
              <a:chOff x="1028701" y="1983861"/>
              <a:chExt cx="665758" cy="1012439"/>
            </a:xfrm>
            <a:grpFill/>
          </p:grpSpPr>
          <p:sp>
            <p:nvSpPr>
              <p:cNvPr id="437" name="Freeform 14"/>
              <p:cNvSpPr>
                <a:spLocks/>
              </p:cNvSpPr>
              <p:nvPr/>
            </p:nvSpPr>
            <p:spPr bwMode="auto">
              <a:xfrm>
                <a:off x="1028701" y="1983861"/>
                <a:ext cx="665758" cy="1012439"/>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309"/>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310"/>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311"/>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312"/>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313"/>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314"/>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315"/>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316"/>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317"/>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318"/>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319"/>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320"/>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21"/>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322"/>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323"/>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2" name="Group 411"/>
            <p:cNvGrpSpPr/>
            <p:nvPr/>
          </p:nvGrpSpPr>
          <p:grpSpPr>
            <a:xfrm>
              <a:off x="11018414" y="5660293"/>
              <a:ext cx="261251" cy="543471"/>
              <a:chOff x="4813819" y="2127748"/>
              <a:chExt cx="108558" cy="225859"/>
            </a:xfrm>
            <a:grpFill/>
          </p:grpSpPr>
          <p:sp>
            <p:nvSpPr>
              <p:cNvPr id="434" name="Freeform 131"/>
              <p:cNvSpPr>
                <a:spLocks/>
              </p:cNvSpPr>
              <p:nvPr/>
            </p:nvSpPr>
            <p:spPr bwMode="auto">
              <a:xfrm>
                <a:off x="4813819" y="2127748"/>
                <a:ext cx="108558" cy="225859"/>
              </a:xfrm>
              <a:custGeom>
                <a:avLst/>
                <a:gdLst>
                  <a:gd name="T0" fmla="*/ 15 w 113"/>
                  <a:gd name="T1" fmla="*/ 15 h 259"/>
                  <a:gd name="T2" fmla="*/ 5 w 113"/>
                  <a:gd name="T3" fmla="*/ 40 h 259"/>
                  <a:gd name="T4" fmla="*/ 2 w 113"/>
                  <a:gd name="T5" fmla="*/ 51 h 259"/>
                  <a:gd name="T6" fmla="*/ 7 w 113"/>
                  <a:gd name="T7" fmla="*/ 60 h 259"/>
                  <a:gd name="T8" fmla="*/ 0 w 113"/>
                  <a:gd name="T9" fmla="*/ 73 h 259"/>
                  <a:gd name="T10" fmla="*/ 9 w 113"/>
                  <a:gd name="T11" fmla="*/ 92 h 259"/>
                  <a:gd name="T12" fmla="*/ 17 w 113"/>
                  <a:gd name="T13" fmla="*/ 102 h 259"/>
                  <a:gd name="T14" fmla="*/ 28 w 113"/>
                  <a:gd name="T15" fmla="*/ 107 h 259"/>
                  <a:gd name="T16" fmla="*/ 51 w 113"/>
                  <a:gd name="T17" fmla="*/ 126 h 259"/>
                  <a:gd name="T18" fmla="*/ 39 w 113"/>
                  <a:gd name="T19" fmla="*/ 139 h 259"/>
                  <a:gd name="T20" fmla="*/ 32 w 113"/>
                  <a:gd name="T21" fmla="*/ 147 h 259"/>
                  <a:gd name="T22" fmla="*/ 30 w 113"/>
                  <a:gd name="T23" fmla="*/ 149 h 259"/>
                  <a:gd name="T24" fmla="*/ 28 w 113"/>
                  <a:gd name="T25" fmla="*/ 162 h 259"/>
                  <a:gd name="T26" fmla="*/ 19 w 113"/>
                  <a:gd name="T27" fmla="*/ 169 h 259"/>
                  <a:gd name="T28" fmla="*/ 7 w 113"/>
                  <a:gd name="T29" fmla="*/ 177 h 259"/>
                  <a:gd name="T30" fmla="*/ 2 w 113"/>
                  <a:gd name="T31" fmla="*/ 194 h 259"/>
                  <a:gd name="T32" fmla="*/ 0 w 113"/>
                  <a:gd name="T33" fmla="*/ 199 h 259"/>
                  <a:gd name="T34" fmla="*/ 4 w 113"/>
                  <a:gd name="T35" fmla="*/ 207 h 259"/>
                  <a:gd name="T36" fmla="*/ 17 w 113"/>
                  <a:gd name="T37" fmla="*/ 222 h 259"/>
                  <a:gd name="T38" fmla="*/ 30 w 113"/>
                  <a:gd name="T39" fmla="*/ 228 h 259"/>
                  <a:gd name="T40" fmla="*/ 49 w 113"/>
                  <a:gd name="T41" fmla="*/ 233 h 259"/>
                  <a:gd name="T42" fmla="*/ 66 w 113"/>
                  <a:gd name="T43" fmla="*/ 241 h 259"/>
                  <a:gd name="T44" fmla="*/ 64 w 113"/>
                  <a:gd name="T45" fmla="*/ 259 h 259"/>
                  <a:gd name="T46" fmla="*/ 73 w 113"/>
                  <a:gd name="T47" fmla="*/ 254 h 259"/>
                  <a:gd name="T48" fmla="*/ 79 w 113"/>
                  <a:gd name="T49" fmla="*/ 239 h 259"/>
                  <a:gd name="T50" fmla="*/ 86 w 113"/>
                  <a:gd name="T51" fmla="*/ 218 h 259"/>
                  <a:gd name="T52" fmla="*/ 83 w 113"/>
                  <a:gd name="T53" fmla="*/ 214 h 259"/>
                  <a:gd name="T54" fmla="*/ 96 w 113"/>
                  <a:gd name="T55" fmla="*/ 207 h 259"/>
                  <a:gd name="T56" fmla="*/ 96 w 113"/>
                  <a:gd name="T57" fmla="*/ 194 h 259"/>
                  <a:gd name="T58" fmla="*/ 99 w 113"/>
                  <a:gd name="T59" fmla="*/ 184 h 259"/>
                  <a:gd name="T60" fmla="*/ 105 w 113"/>
                  <a:gd name="T61" fmla="*/ 169 h 259"/>
                  <a:gd name="T62" fmla="*/ 105 w 113"/>
                  <a:gd name="T63" fmla="*/ 156 h 259"/>
                  <a:gd name="T64" fmla="*/ 105 w 113"/>
                  <a:gd name="T65" fmla="*/ 139 h 259"/>
                  <a:gd name="T66" fmla="*/ 105 w 113"/>
                  <a:gd name="T67" fmla="*/ 132 h 259"/>
                  <a:gd name="T68" fmla="*/ 111 w 113"/>
                  <a:gd name="T69" fmla="*/ 130 h 259"/>
                  <a:gd name="T70" fmla="*/ 111 w 113"/>
                  <a:gd name="T71" fmla="*/ 150 h 259"/>
                  <a:gd name="T72" fmla="*/ 111 w 113"/>
                  <a:gd name="T73" fmla="*/ 124 h 259"/>
                  <a:gd name="T74" fmla="*/ 109 w 113"/>
                  <a:gd name="T75" fmla="*/ 96 h 259"/>
                  <a:gd name="T76" fmla="*/ 92 w 113"/>
                  <a:gd name="T77" fmla="*/ 85 h 259"/>
                  <a:gd name="T78" fmla="*/ 81 w 113"/>
                  <a:gd name="T79" fmla="*/ 85 h 259"/>
                  <a:gd name="T80" fmla="*/ 84 w 113"/>
                  <a:gd name="T81" fmla="*/ 58 h 259"/>
                  <a:gd name="T82" fmla="*/ 94 w 113"/>
                  <a:gd name="T83" fmla="*/ 53 h 259"/>
                  <a:gd name="T84" fmla="*/ 96 w 113"/>
                  <a:gd name="T85" fmla="*/ 38 h 259"/>
                  <a:gd name="T86" fmla="*/ 96 w 113"/>
                  <a:gd name="T87" fmla="*/ 23 h 259"/>
                  <a:gd name="T88" fmla="*/ 17 w 113"/>
                  <a:gd name="T89" fmla="*/ 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59">
                    <a:moveTo>
                      <a:pt x="17" y="9"/>
                    </a:moveTo>
                    <a:lnTo>
                      <a:pt x="15" y="15"/>
                    </a:lnTo>
                    <a:lnTo>
                      <a:pt x="15" y="23"/>
                    </a:lnTo>
                    <a:lnTo>
                      <a:pt x="5" y="40"/>
                    </a:lnTo>
                    <a:lnTo>
                      <a:pt x="0" y="47"/>
                    </a:lnTo>
                    <a:lnTo>
                      <a:pt x="2" y="51"/>
                    </a:lnTo>
                    <a:lnTo>
                      <a:pt x="5" y="53"/>
                    </a:lnTo>
                    <a:lnTo>
                      <a:pt x="7" y="60"/>
                    </a:lnTo>
                    <a:lnTo>
                      <a:pt x="5" y="66"/>
                    </a:lnTo>
                    <a:lnTo>
                      <a:pt x="0" y="73"/>
                    </a:lnTo>
                    <a:lnTo>
                      <a:pt x="4" y="85"/>
                    </a:lnTo>
                    <a:lnTo>
                      <a:pt x="9" y="92"/>
                    </a:lnTo>
                    <a:lnTo>
                      <a:pt x="17" y="94"/>
                    </a:lnTo>
                    <a:lnTo>
                      <a:pt x="17" y="102"/>
                    </a:lnTo>
                    <a:lnTo>
                      <a:pt x="24" y="105"/>
                    </a:lnTo>
                    <a:lnTo>
                      <a:pt x="28" y="107"/>
                    </a:lnTo>
                    <a:lnTo>
                      <a:pt x="34" y="113"/>
                    </a:lnTo>
                    <a:lnTo>
                      <a:pt x="51" y="126"/>
                    </a:lnTo>
                    <a:lnTo>
                      <a:pt x="47" y="132"/>
                    </a:lnTo>
                    <a:lnTo>
                      <a:pt x="39" y="139"/>
                    </a:lnTo>
                    <a:lnTo>
                      <a:pt x="34" y="147"/>
                    </a:lnTo>
                    <a:lnTo>
                      <a:pt x="32" y="147"/>
                    </a:lnTo>
                    <a:lnTo>
                      <a:pt x="32" y="149"/>
                    </a:lnTo>
                    <a:lnTo>
                      <a:pt x="30" y="149"/>
                    </a:lnTo>
                    <a:lnTo>
                      <a:pt x="28" y="156"/>
                    </a:lnTo>
                    <a:lnTo>
                      <a:pt x="28" y="162"/>
                    </a:lnTo>
                    <a:lnTo>
                      <a:pt x="20" y="167"/>
                    </a:lnTo>
                    <a:lnTo>
                      <a:pt x="19" y="169"/>
                    </a:lnTo>
                    <a:lnTo>
                      <a:pt x="13" y="171"/>
                    </a:lnTo>
                    <a:lnTo>
                      <a:pt x="7" y="177"/>
                    </a:lnTo>
                    <a:lnTo>
                      <a:pt x="4" y="184"/>
                    </a:lnTo>
                    <a:lnTo>
                      <a:pt x="2" y="194"/>
                    </a:lnTo>
                    <a:lnTo>
                      <a:pt x="0" y="197"/>
                    </a:lnTo>
                    <a:lnTo>
                      <a:pt x="0" y="199"/>
                    </a:lnTo>
                    <a:lnTo>
                      <a:pt x="4" y="207"/>
                    </a:lnTo>
                    <a:lnTo>
                      <a:pt x="4" y="207"/>
                    </a:lnTo>
                    <a:lnTo>
                      <a:pt x="4" y="211"/>
                    </a:lnTo>
                    <a:lnTo>
                      <a:pt x="17" y="222"/>
                    </a:lnTo>
                    <a:lnTo>
                      <a:pt x="22" y="224"/>
                    </a:lnTo>
                    <a:lnTo>
                      <a:pt x="30" y="228"/>
                    </a:lnTo>
                    <a:lnTo>
                      <a:pt x="41" y="237"/>
                    </a:lnTo>
                    <a:lnTo>
                      <a:pt x="49" y="233"/>
                    </a:lnTo>
                    <a:lnTo>
                      <a:pt x="62" y="233"/>
                    </a:lnTo>
                    <a:lnTo>
                      <a:pt x="66" y="241"/>
                    </a:lnTo>
                    <a:lnTo>
                      <a:pt x="62" y="252"/>
                    </a:lnTo>
                    <a:lnTo>
                      <a:pt x="64" y="259"/>
                    </a:lnTo>
                    <a:lnTo>
                      <a:pt x="69" y="258"/>
                    </a:lnTo>
                    <a:lnTo>
                      <a:pt x="73" y="254"/>
                    </a:lnTo>
                    <a:lnTo>
                      <a:pt x="75" y="246"/>
                    </a:lnTo>
                    <a:lnTo>
                      <a:pt x="79" y="239"/>
                    </a:lnTo>
                    <a:lnTo>
                      <a:pt x="83" y="226"/>
                    </a:lnTo>
                    <a:lnTo>
                      <a:pt x="86" y="218"/>
                    </a:lnTo>
                    <a:lnTo>
                      <a:pt x="83" y="218"/>
                    </a:lnTo>
                    <a:lnTo>
                      <a:pt x="83" y="214"/>
                    </a:lnTo>
                    <a:lnTo>
                      <a:pt x="88" y="207"/>
                    </a:lnTo>
                    <a:lnTo>
                      <a:pt x="96" y="207"/>
                    </a:lnTo>
                    <a:lnTo>
                      <a:pt x="92" y="201"/>
                    </a:lnTo>
                    <a:lnTo>
                      <a:pt x="96" y="194"/>
                    </a:lnTo>
                    <a:lnTo>
                      <a:pt x="94" y="188"/>
                    </a:lnTo>
                    <a:lnTo>
                      <a:pt x="99" y="184"/>
                    </a:lnTo>
                    <a:lnTo>
                      <a:pt x="101" y="177"/>
                    </a:lnTo>
                    <a:lnTo>
                      <a:pt x="105" y="169"/>
                    </a:lnTo>
                    <a:lnTo>
                      <a:pt x="109" y="164"/>
                    </a:lnTo>
                    <a:lnTo>
                      <a:pt x="105" y="156"/>
                    </a:lnTo>
                    <a:lnTo>
                      <a:pt x="107" y="150"/>
                    </a:lnTo>
                    <a:lnTo>
                      <a:pt x="105" y="139"/>
                    </a:lnTo>
                    <a:lnTo>
                      <a:pt x="103" y="132"/>
                    </a:lnTo>
                    <a:lnTo>
                      <a:pt x="105" y="132"/>
                    </a:lnTo>
                    <a:lnTo>
                      <a:pt x="107" y="124"/>
                    </a:lnTo>
                    <a:lnTo>
                      <a:pt x="111" y="130"/>
                    </a:lnTo>
                    <a:lnTo>
                      <a:pt x="109" y="137"/>
                    </a:lnTo>
                    <a:lnTo>
                      <a:pt x="111" y="150"/>
                    </a:lnTo>
                    <a:lnTo>
                      <a:pt x="113" y="143"/>
                    </a:lnTo>
                    <a:lnTo>
                      <a:pt x="111" y="124"/>
                    </a:lnTo>
                    <a:lnTo>
                      <a:pt x="109" y="117"/>
                    </a:lnTo>
                    <a:lnTo>
                      <a:pt x="109" y="96"/>
                    </a:lnTo>
                    <a:lnTo>
                      <a:pt x="107" y="87"/>
                    </a:lnTo>
                    <a:lnTo>
                      <a:pt x="92" y="85"/>
                    </a:lnTo>
                    <a:lnTo>
                      <a:pt x="86" y="87"/>
                    </a:lnTo>
                    <a:lnTo>
                      <a:pt x="81" y="85"/>
                    </a:lnTo>
                    <a:lnTo>
                      <a:pt x="81" y="66"/>
                    </a:lnTo>
                    <a:lnTo>
                      <a:pt x="84" y="58"/>
                    </a:lnTo>
                    <a:lnTo>
                      <a:pt x="86" y="58"/>
                    </a:lnTo>
                    <a:lnTo>
                      <a:pt x="94" y="53"/>
                    </a:lnTo>
                    <a:lnTo>
                      <a:pt x="92" y="47"/>
                    </a:lnTo>
                    <a:lnTo>
                      <a:pt x="96" y="38"/>
                    </a:lnTo>
                    <a:lnTo>
                      <a:pt x="96" y="30"/>
                    </a:lnTo>
                    <a:lnTo>
                      <a:pt x="96" y="23"/>
                    </a:lnTo>
                    <a:lnTo>
                      <a:pt x="24" y="0"/>
                    </a:lnTo>
                    <a:lnTo>
                      <a:pt x="17" y="9"/>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324"/>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325"/>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3" name="Group 412"/>
            <p:cNvGrpSpPr/>
            <p:nvPr/>
          </p:nvGrpSpPr>
          <p:grpSpPr>
            <a:xfrm>
              <a:off x="10114440" y="4804171"/>
              <a:ext cx="1477338" cy="998809"/>
              <a:chOff x="4438189" y="1771956"/>
              <a:chExt cx="613881" cy="415091"/>
            </a:xfrm>
            <a:grpFill/>
          </p:grpSpPr>
          <p:sp>
            <p:nvSpPr>
              <p:cNvPr id="432" name="Freeform 326"/>
              <p:cNvSpPr>
                <a:spLocks/>
              </p:cNvSpPr>
              <p:nvPr/>
            </p:nvSpPr>
            <p:spPr bwMode="auto">
              <a:xfrm>
                <a:off x="4438189" y="1771956"/>
                <a:ext cx="490913" cy="398523"/>
              </a:xfrm>
              <a:custGeom>
                <a:avLst/>
                <a:gdLst>
                  <a:gd name="T0" fmla="*/ 511 w 511"/>
                  <a:gd name="T1" fmla="*/ 402 h 457"/>
                  <a:gd name="T2" fmla="*/ 505 w 511"/>
                  <a:gd name="T3" fmla="*/ 389 h 457"/>
                  <a:gd name="T4" fmla="*/ 489 w 511"/>
                  <a:gd name="T5" fmla="*/ 307 h 457"/>
                  <a:gd name="T6" fmla="*/ 490 w 511"/>
                  <a:gd name="T7" fmla="*/ 233 h 457"/>
                  <a:gd name="T8" fmla="*/ 487 w 511"/>
                  <a:gd name="T9" fmla="*/ 222 h 457"/>
                  <a:gd name="T10" fmla="*/ 460 w 511"/>
                  <a:gd name="T11" fmla="*/ 143 h 457"/>
                  <a:gd name="T12" fmla="*/ 455 w 511"/>
                  <a:gd name="T13" fmla="*/ 145 h 457"/>
                  <a:gd name="T14" fmla="*/ 453 w 511"/>
                  <a:gd name="T15" fmla="*/ 119 h 457"/>
                  <a:gd name="T16" fmla="*/ 443 w 511"/>
                  <a:gd name="T17" fmla="*/ 98 h 457"/>
                  <a:gd name="T18" fmla="*/ 445 w 511"/>
                  <a:gd name="T19" fmla="*/ 81 h 457"/>
                  <a:gd name="T20" fmla="*/ 443 w 511"/>
                  <a:gd name="T21" fmla="*/ 66 h 457"/>
                  <a:gd name="T22" fmla="*/ 442 w 511"/>
                  <a:gd name="T23" fmla="*/ 53 h 457"/>
                  <a:gd name="T24" fmla="*/ 432 w 511"/>
                  <a:gd name="T25" fmla="*/ 40 h 457"/>
                  <a:gd name="T26" fmla="*/ 427 w 511"/>
                  <a:gd name="T27" fmla="*/ 15 h 457"/>
                  <a:gd name="T28" fmla="*/ 425 w 511"/>
                  <a:gd name="T29" fmla="*/ 4 h 457"/>
                  <a:gd name="T30" fmla="*/ 372 w 511"/>
                  <a:gd name="T31" fmla="*/ 15 h 457"/>
                  <a:gd name="T32" fmla="*/ 317 w 511"/>
                  <a:gd name="T33" fmla="*/ 25 h 457"/>
                  <a:gd name="T34" fmla="*/ 278 w 511"/>
                  <a:gd name="T35" fmla="*/ 58 h 457"/>
                  <a:gd name="T36" fmla="*/ 257 w 511"/>
                  <a:gd name="T37" fmla="*/ 103 h 457"/>
                  <a:gd name="T38" fmla="*/ 244 w 511"/>
                  <a:gd name="T39" fmla="*/ 122 h 457"/>
                  <a:gd name="T40" fmla="*/ 223 w 511"/>
                  <a:gd name="T41" fmla="*/ 143 h 457"/>
                  <a:gd name="T42" fmla="*/ 229 w 511"/>
                  <a:gd name="T43" fmla="*/ 154 h 457"/>
                  <a:gd name="T44" fmla="*/ 229 w 511"/>
                  <a:gd name="T45" fmla="*/ 150 h 457"/>
                  <a:gd name="T46" fmla="*/ 237 w 511"/>
                  <a:gd name="T47" fmla="*/ 158 h 457"/>
                  <a:gd name="T48" fmla="*/ 242 w 511"/>
                  <a:gd name="T49" fmla="*/ 160 h 457"/>
                  <a:gd name="T50" fmla="*/ 235 w 511"/>
                  <a:gd name="T51" fmla="*/ 169 h 457"/>
                  <a:gd name="T52" fmla="*/ 242 w 511"/>
                  <a:gd name="T53" fmla="*/ 188 h 457"/>
                  <a:gd name="T54" fmla="*/ 246 w 511"/>
                  <a:gd name="T55" fmla="*/ 201 h 457"/>
                  <a:gd name="T56" fmla="*/ 233 w 511"/>
                  <a:gd name="T57" fmla="*/ 209 h 457"/>
                  <a:gd name="T58" fmla="*/ 218 w 511"/>
                  <a:gd name="T59" fmla="*/ 222 h 457"/>
                  <a:gd name="T60" fmla="*/ 208 w 511"/>
                  <a:gd name="T61" fmla="*/ 237 h 457"/>
                  <a:gd name="T62" fmla="*/ 197 w 511"/>
                  <a:gd name="T63" fmla="*/ 246 h 457"/>
                  <a:gd name="T64" fmla="*/ 177 w 511"/>
                  <a:gd name="T65" fmla="*/ 246 h 457"/>
                  <a:gd name="T66" fmla="*/ 148 w 511"/>
                  <a:gd name="T67" fmla="*/ 258 h 457"/>
                  <a:gd name="T68" fmla="*/ 103 w 511"/>
                  <a:gd name="T69" fmla="*/ 250 h 457"/>
                  <a:gd name="T70" fmla="*/ 62 w 511"/>
                  <a:gd name="T71" fmla="*/ 261 h 457"/>
                  <a:gd name="T72" fmla="*/ 49 w 511"/>
                  <a:gd name="T73" fmla="*/ 269 h 457"/>
                  <a:gd name="T74" fmla="*/ 36 w 511"/>
                  <a:gd name="T75" fmla="*/ 276 h 457"/>
                  <a:gd name="T76" fmla="*/ 39 w 511"/>
                  <a:gd name="T77" fmla="*/ 290 h 457"/>
                  <a:gd name="T78" fmla="*/ 52 w 511"/>
                  <a:gd name="T79" fmla="*/ 297 h 457"/>
                  <a:gd name="T80" fmla="*/ 51 w 511"/>
                  <a:gd name="T81" fmla="*/ 305 h 457"/>
                  <a:gd name="T82" fmla="*/ 58 w 511"/>
                  <a:gd name="T83" fmla="*/ 327 h 457"/>
                  <a:gd name="T84" fmla="*/ 43 w 511"/>
                  <a:gd name="T85" fmla="*/ 348 h 457"/>
                  <a:gd name="T86" fmla="*/ 30 w 511"/>
                  <a:gd name="T87" fmla="*/ 363 h 457"/>
                  <a:gd name="T88" fmla="*/ 4 w 511"/>
                  <a:gd name="T89" fmla="*/ 393 h 457"/>
                  <a:gd name="T90" fmla="*/ 2 w 511"/>
                  <a:gd name="T91" fmla="*/ 397 h 457"/>
                  <a:gd name="T92" fmla="*/ 69 w 511"/>
                  <a:gd name="T93" fmla="*/ 410 h 457"/>
                  <a:gd name="T94" fmla="*/ 276 w 511"/>
                  <a:gd name="T95" fmla="*/ 369 h 457"/>
                  <a:gd name="T96" fmla="*/ 349 w 511"/>
                  <a:gd name="T97" fmla="*/ 354 h 457"/>
                  <a:gd name="T98" fmla="*/ 361 w 511"/>
                  <a:gd name="T99" fmla="*/ 363 h 457"/>
                  <a:gd name="T100" fmla="*/ 374 w 511"/>
                  <a:gd name="T101" fmla="*/ 367 h 457"/>
                  <a:gd name="T102" fmla="*/ 381 w 511"/>
                  <a:gd name="T103" fmla="*/ 389 h 457"/>
                  <a:gd name="T104" fmla="*/ 400 w 511"/>
                  <a:gd name="T105" fmla="*/ 401 h 457"/>
                  <a:gd name="T106" fmla="*/ 415 w 511"/>
                  <a:gd name="T107" fmla="*/ 406 h 457"/>
                  <a:gd name="T108" fmla="*/ 487 w 511"/>
                  <a:gd name="T109" fmla="*/ 431 h 457"/>
                  <a:gd name="T110" fmla="*/ 475 w 511"/>
                  <a:gd name="T111" fmla="*/ 408 h 457"/>
                  <a:gd name="T112" fmla="*/ 475 w 511"/>
                  <a:gd name="T113" fmla="*/ 399 h 457"/>
                  <a:gd name="T114" fmla="*/ 483 w 511"/>
                  <a:gd name="T115" fmla="*/ 410 h 457"/>
                  <a:gd name="T116" fmla="*/ 489 w 511"/>
                  <a:gd name="T117" fmla="*/ 442 h 457"/>
                  <a:gd name="T118" fmla="*/ 489 w 511"/>
                  <a:gd name="T119" fmla="*/ 457 h 457"/>
                  <a:gd name="T120" fmla="*/ 498 w 511"/>
                  <a:gd name="T121" fmla="*/ 448 h 457"/>
                  <a:gd name="T122" fmla="*/ 505 w 511"/>
                  <a:gd name="T123" fmla="*/ 425 h 457"/>
                  <a:gd name="T124" fmla="*/ 500 w 511"/>
                  <a:gd name="T125" fmla="*/ 41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57">
                    <a:moveTo>
                      <a:pt x="500" y="414"/>
                    </a:moveTo>
                    <a:lnTo>
                      <a:pt x="511" y="402"/>
                    </a:lnTo>
                    <a:lnTo>
                      <a:pt x="511" y="397"/>
                    </a:lnTo>
                    <a:lnTo>
                      <a:pt x="505" y="389"/>
                    </a:lnTo>
                    <a:lnTo>
                      <a:pt x="492" y="312"/>
                    </a:lnTo>
                    <a:lnTo>
                      <a:pt x="489" y="307"/>
                    </a:lnTo>
                    <a:lnTo>
                      <a:pt x="490" y="241"/>
                    </a:lnTo>
                    <a:lnTo>
                      <a:pt x="490" y="233"/>
                    </a:lnTo>
                    <a:lnTo>
                      <a:pt x="487" y="228"/>
                    </a:lnTo>
                    <a:lnTo>
                      <a:pt x="487" y="222"/>
                    </a:lnTo>
                    <a:lnTo>
                      <a:pt x="472" y="152"/>
                    </a:lnTo>
                    <a:lnTo>
                      <a:pt x="460" y="143"/>
                    </a:lnTo>
                    <a:lnTo>
                      <a:pt x="458" y="152"/>
                    </a:lnTo>
                    <a:lnTo>
                      <a:pt x="455" y="145"/>
                    </a:lnTo>
                    <a:lnTo>
                      <a:pt x="457" y="132"/>
                    </a:lnTo>
                    <a:lnTo>
                      <a:pt x="453" y="119"/>
                    </a:lnTo>
                    <a:lnTo>
                      <a:pt x="447" y="111"/>
                    </a:lnTo>
                    <a:lnTo>
                      <a:pt x="443" y="98"/>
                    </a:lnTo>
                    <a:lnTo>
                      <a:pt x="443" y="85"/>
                    </a:lnTo>
                    <a:lnTo>
                      <a:pt x="445" y="81"/>
                    </a:lnTo>
                    <a:lnTo>
                      <a:pt x="445" y="73"/>
                    </a:lnTo>
                    <a:lnTo>
                      <a:pt x="443" y="66"/>
                    </a:lnTo>
                    <a:lnTo>
                      <a:pt x="443" y="60"/>
                    </a:lnTo>
                    <a:lnTo>
                      <a:pt x="442" y="53"/>
                    </a:lnTo>
                    <a:lnTo>
                      <a:pt x="434" y="47"/>
                    </a:lnTo>
                    <a:lnTo>
                      <a:pt x="432" y="40"/>
                    </a:lnTo>
                    <a:lnTo>
                      <a:pt x="432" y="23"/>
                    </a:lnTo>
                    <a:lnTo>
                      <a:pt x="427" y="15"/>
                    </a:lnTo>
                    <a:lnTo>
                      <a:pt x="427" y="8"/>
                    </a:lnTo>
                    <a:lnTo>
                      <a:pt x="425" y="4"/>
                    </a:lnTo>
                    <a:lnTo>
                      <a:pt x="425" y="0"/>
                    </a:lnTo>
                    <a:lnTo>
                      <a:pt x="372" y="15"/>
                    </a:lnTo>
                    <a:lnTo>
                      <a:pt x="323" y="25"/>
                    </a:lnTo>
                    <a:lnTo>
                      <a:pt x="317" y="25"/>
                    </a:lnTo>
                    <a:lnTo>
                      <a:pt x="302" y="32"/>
                    </a:lnTo>
                    <a:lnTo>
                      <a:pt x="278" y="58"/>
                    </a:lnTo>
                    <a:lnTo>
                      <a:pt x="257" y="96"/>
                    </a:lnTo>
                    <a:lnTo>
                      <a:pt x="257" y="103"/>
                    </a:lnTo>
                    <a:lnTo>
                      <a:pt x="246" y="119"/>
                    </a:lnTo>
                    <a:lnTo>
                      <a:pt x="244" y="122"/>
                    </a:lnTo>
                    <a:lnTo>
                      <a:pt x="237" y="130"/>
                    </a:lnTo>
                    <a:lnTo>
                      <a:pt x="223" y="143"/>
                    </a:lnTo>
                    <a:lnTo>
                      <a:pt x="223" y="149"/>
                    </a:lnTo>
                    <a:lnTo>
                      <a:pt x="229" y="154"/>
                    </a:lnTo>
                    <a:lnTo>
                      <a:pt x="231" y="158"/>
                    </a:lnTo>
                    <a:lnTo>
                      <a:pt x="229" y="150"/>
                    </a:lnTo>
                    <a:lnTo>
                      <a:pt x="237" y="147"/>
                    </a:lnTo>
                    <a:lnTo>
                      <a:pt x="237" y="158"/>
                    </a:lnTo>
                    <a:lnTo>
                      <a:pt x="246" y="152"/>
                    </a:lnTo>
                    <a:lnTo>
                      <a:pt x="242" y="160"/>
                    </a:lnTo>
                    <a:lnTo>
                      <a:pt x="240" y="166"/>
                    </a:lnTo>
                    <a:lnTo>
                      <a:pt x="235" y="169"/>
                    </a:lnTo>
                    <a:lnTo>
                      <a:pt x="240" y="182"/>
                    </a:lnTo>
                    <a:lnTo>
                      <a:pt x="242" y="188"/>
                    </a:lnTo>
                    <a:lnTo>
                      <a:pt x="244" y="194"/>
                    </a:lnTo>
                    <a:lnTo>
                      <a:pt x="246" y="201"/>
                    </a:lnTo>
                    <a:lnTo>
                      <a:pt x="240" y="209"/>
                    </a:lnTo>
                    <a:lnTo>
                      <a:pt x="233" y="209"/>
                    </a:lnTo>
                    <a:lnTo>
                      <a:pt x="225" y="216"/>
                    </a:lnTo>
                    <a:lnTo>
                      <a:pt x="218" y="222"/>
                    </a:lnTo>
                    <a:lnTo>
                      <a:pt x="214" y="229"/>
                    </a:lnTo>
                    <a:lnTo>
                      <a:pt x="208" y="237"/>
                    </a:lnTo>
                    <a:lnTo>
                      <a:pt x="201" y="241"/>
                    </a:lnTo>
                    <a:lnTo>
                      <a:pt x="197" y="246"/>
                    </a:lnTo>
                    <a:lnTo>
                      <a:pt x="192" y="244"/>
                    </a:lnTo>
                    <a:lnTo>
                      <a:pt x="177" y="246"/>
                    </a:lnTo>
                    <a:lnTo>
                      <a:pt x="163" y="248"/>
                    </a:lnTo>
                    <a:lnTo>
                      <a:pt x="148" y="258"/>
                    </a:lnTo>
                    <a:lnTo>
                      <a:pt x="131" y="250"/>
                    </a:lnTo>
                    <a:lnTo>
                      <a:pt x="103" y="250"/>
                    </a:lnTo>
                    <a:lnTo>
                      <a:pt x="77" y="256"/>
                    </a:lnTo>
                    <a:lnTo>
                      <a:pt x="62" y="261"/>
                    </a:lnTo>
                    <a:lnTo>
                      <a:pt x="56" y="267"/>
                    </a:lnTo>
                    <a:lnTo>
                      <a:pt x="49" y="269"/>
                    </a:lnTo>
                    <a:lnTo>
                      <a:pt x="41" y="273"/>
                    </a:lnTo>
                    <a:lnTo>
                      <a:pt x="36" y="276"/>
                    </a:lnTo>
                    <a:lnTo>
                      <a:pt x="36" y="276"/>
                    </a:lnTo>
                    <a:lnTo>
                      <a:pt x="39" y="290"/>
                    </a:lnTo>
                    <a:lnTo>
                      <a:pt x="37" y="295"/>
                    </a:lnTo>
                    <a:lnTo>
                      <a:pt x="52" y="297"/>
                    </a:lnTo>
                    <a:lnTo>
                      <a:pt x="52" y="301"/>
                    </a:lnTo>
                    <a:lnTo>
                      <a:pt x="51" y="305"/>
                    </a:lnTo>
                    <a:lnTo>
                      <a:pt x="58" y="320"/>
                    </a:lnTo>
                    <a:lnTo>
                      <a:pt x="58" y="327"/>
                    </a:lnTo>
                    <a:lnTo>
                      <a:pt x="47" y="340"/>
                    </a:lnTo>
                    <a:lnTo>
                      <a:pt x="43" y="348"/>
                    </a:lnTo>
                    <a:lnTo>
                      <a:pt x="37" y="354"/>
                    </a:lnTo>
                    <a:lnTo>
                      <a:pt x="30" y="363"/>
                    </a:lnTo>
                    <a:lnTo>
                      <a:pt x="19" y="376"/>
                    </a:lnTo>
                    <a:lnTo>
                      <a:pt x="4" y="393"/>
                    </a:lnTo>
                    <a:lnTo>
                      <a:pt x="0" y="395"/>
                    </a:lnTo>
                    <a:lnTo>
                      <a:pt x="2" y="397"/>
                    </a:lnTo>
                    <a:lnTo>
                      <a:pt x="5" y="421"/>
                    </a:lnTo>
                    <a:lnTo>
                      <a:pt x="69" y="410"/>
                    </a:lnTo>
                    <a:lnTo>
                      <a:pt x="167" y="391"/>
                    </a:lnTo>
                    <a:lnTo>
                      <a:pt x="276" y="369"/>
                    </a:lnTo>
                    <a:lnTo>
                      <a:pt x="349" y="352"/>
                    </a:lnTo>
                    <a:lnTo>
                      <a:pt x="349" y="354"/>
                    </a:lnTo>
                    <a:lnTo>
                      <a:pt x="357" y="355"/>
                    </a:lnTo>
                    <a:lnTo>
                      <a:pt x="361" y="363"/>
                    </a:lnTo>
                    <a:lnTo>
                      <a:pt x="366" y="361"/>
                    </a:lnTo>
                    <a:lnTo>
                      <a:pt x="374" y="367"/>
                    </a:lnTo>
                    <a:lnTo>
                      <a:pt x="380" y="382"/>
                    </a:lnTo>
                    <a:lnTo>
                      <a:pt x="381" y="389"/>
                    </a:lnTo>
                    <a:lnTo>
                      <a:pt x="387" y="397"/>
                    </a:lnTo>
                    <a:lnTo>
                      <a:pt x="400" y="401"/>
                    </a:lnTo>
                    <a:lnTo>
                      <a:pt x="408" y="402"/>
                    </a:lnTo>
                    <a:lnTo>
                      <a:pt x="415" y="406"/>
                    </a:lnTo>
                    <a:lnTo>
                      <a:pt x="415" y="408"/>
                    </a:lnTo>
                    <a:lnTo>
                      <a:pt x="487" y="431"/>
                    </a:lnTo>
                    <a:lnTo>
                      <a:pt x="481" y="414"/>
                    </a:lnTo>
                    <a:lnTo>
                      <a:pt x="475" y="408"/>
                    </a:lnTo>
                    <a:lnTo>
                      <a:pt x="474" y="401"/>
                    </a:lnTo>
                    <a:lnTo>
                      <a:pt x="475" y="399"/>
                    </a:lnTo>
                    <a:lnTo>
                      <a:pt x="477" y="406"/>
                    </a:lnTo>
                    <a:lnTo>
                      <a:pt x="483" y="410"/>
                    </a:lnTo>
                    <a:lnTo>
                      <a:pt x="487" y="421"/>
                    </a:lnTo>
                    <a:lnTo>
                      <a:pt x="489" y="442"/>
                    </a:lnTo>
                    <a:lnTo>
                      <a:pt x="485" y="457"/>
                    </a:lnTo>
                    <a:lnTo>
                      <a:pt x="489" y="457"/>
                    </a:lnTo>
                    <a:lnTo>
                      <a:pt x="490" y="449"/>
                    </a:lnTo>
                    <a:lnTo>
                      <a:pt x="498" y="448"/>
                    </a:lnTo>
                    <a:lnTo>
                      <a:pt x="500" y="440"/>
                    </a:lnTo>
                    <a:lnTo>
                      <a:pt x="505" y="425"/>
                    </a:lnTo>
                    <a:lnTo>
                      <a:pt x="500" y="417"/>
                    </a:lnTo>
                    <a:lnTo>
                      <a:pt x="500" y="41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329"/>
              <p:cNvSpPr>
                <a:spLocks/>
              </p:cNvSpPr>
              <p:nvPr/>
            </p:nvSpPr>
            <p:spPr bwMode="auto">
              <a:xfrm>
                <a:off x="4906045" y="2105075"/>
                <a:ext cx="146025" cy="81972"/>
              </a:xfrm>
              <a:custGeom>
                <a:avLst/>
                <a:gdLst>
                  <a:gd name="T0" fmla="*/ 139 w 152"/>
                  <a:gd name="T1" fmla="*/ 11 h 94"/>
                  <a:gd name="T2" fmla="*/ 135 w 152"/>
                  <a:gd name="T3" fmla="*/ 9 h 94"/>
                  <a:gd name="T4" fmla="*/ 129 w 152"/>
                  <a:gd name="T5" fmla="*/ 11 h 94"/>
                  <a:gd name="T6" fmla="*/ 122 w 152"/>
                  <a:gd name="T7" fmla="*/ 15 h 94"/>
                  <a:gd name="T8" fmla="*/ 112 w 152"/>
                  <a:gd name="T9" fmla="*/ 28 h 94"/>
                  <a:gd name="T10" fmla="*/ 109 w 152"/>
                  <a:gd name="T11" fmla="*/ 30 h 94"/>
                  <a:gd name="T12" fmla="*/ 101 w 152"/>
                  <a:gd name="T13" fmla="*/ 32 h 94"/>
                  <a:gd name="T14" fmla="*/ 107 w 152"/>
                  <a:gd name="T15" fmla="*/ 24 h 94"/>
                  <a:gd name="T16" fmla="*/ 114 w 152"/>
                  <a:gd name="T17" fmla="*/ 19 h 94"/>
                  <a:gd name="T18" fmla="*/ 114 w 152"/>
                  <a:gd name="T19" fmla="*/ 11 h 94"/>
                  <a:gd name="T20" fmla="*/ 120 w 152"/>
                  <a:gd name="T21" fmla="*/ 0 h 94"/>
                  <a:gd name="T22" fmla="*/ 99 w 152"/>
                  <a:gd name="T23" fmla="*/ 24 h 94"/>
                  <a:gd name="T24" fmla="*/ 86 w 152"/>
                  <a:gd name="T25" fmla="*/ 30 h 94"/>
                  <a:gd name="T26" fmla="*/ 65 w 152"/>
                  <a:gd name="T27" fmla="*/ 35 h 94"/>
                  <a:gd name="T28" fmla="*/ 60 w 152"/>
                  <a:gd name="T29" fmla="*/ 37 h 94"/>
                  <a:gd name="T30" fmla="*/ 56 w 152"/>
                  <a:gd name="T31" fmla="*/ 43 h 94"/>
                  <a:gd name="T32" fmla="*/ 49 w 152"/>
                  <a:gd name="T33" fmla="*/ 43 h 94"/>
                  <a:gd name="T34" fmla="*/ 35 w 152"/>
                  <a:gd name="T35" fmla="*/ 50 h 94"/>
                  <a:gd name="T36" fmla="*/ 30 w 152"/>
                  <a:gd name="T37" fmla="*/ 50 h 94"/>
                  <a:gd name="T38" fmla="*/ 22 w 152"/>
                  <a:gd name="T39" fmla="*/ 54 h 94"/>
                  <a:gd name="T40" fmla="*/ 24 w 152"/>
                  <a:gd name="T41" fmla="*/ 62 h 94"/>
                  <a:gd name="T42" fmla="*/ 17 w 152"/>
                  <a:gd name="T43" fmla="*/ 60 h 94"/>
                  <a:gd name="T44" fmla="*/ 15 w 152"/>
                  <a:gd name="T45" fmla="*/ 67 h 94"/>
                  <a:gd name="T46" fmla="*/ 2 w 152"/>
                  <a:gd name="T47" fmla="*/ 75 h 94"/>
                  <a:gd name="T48" fmla="*/ 0 w 152"/>
                  <a:gd name="T49" fmla="*/ 84 h 94"/>
                  <a:gd name="T50" fmla="*/ 0 w 152"/>
                  <a:gd name="T51" fmla="*/ 90 h 94"/>
                  <a:gd name="T52" fmla="*/ 2 w 152"/>
                  <a:gd name="T53" fmla="*/ 92 h 94"/>
                  <a:gd name="T54" fmla="*/ 15 w 152"/>
                  <a:gd name="T55" fmla="*/ 88 h 94"/>
                  <a:gd name="T56" fmla="*/ 7 w 152"/>
                  <a:gd name="T57" fmla="*/ 94 h 94"/>
                  <a:gd name="T58" fmla="*/ 22 w 152"/>
                  <a:gd name="T59" fmla="*/ 88 h 94"/>
                  <a:gd name="T60" fmla="*/ 47 w 152"/>
                  <a:gd name="T61" fmla="*/ 73 h 94"/>
                  <a:gd name="T62" fmla="*/ 49 w 152"/>
                  <a:gd name="T63" fmla="*/ 73 h 94"/>
                  <a:gd name="T64" fmla="*/ 58 w 152"/>
                  <a:gd name="T65" fmla="*/ 67 h 94"/>
                  <a:gd name="T66" fmla="*/ 64 w 152"/>
                  <a:gd name="T67" fmla="*/ 64 h 94"/>
                  <a:gd name="T68" fmla="*/ 79 w 152"/>
                  <a:gd name="T69" fmla="*/ 56 h 94"/>
                  <a:gd name="T70" fmla="*/ 86 w 152"/>
                  <a:gd name="T71" fmla="*/ 52 h 94"/>
                  <a:gd name="T72" fmla="*/ 94 w 152"/>
                  <a:gd name="T73" fmla="*/ 49 h 94"/>
                  <a:gd name="T74" fmla="*/ 99 w 152"/>
                  <a:gd name="T75" fmla="*/ 47 h 94"/>
                  <a:gd name="T76" fmla="*/ 112 w 152"/>
                  <a:gd name="T77" fmla="*/ 37 h 94"/>
                  <a:gd name="T78" fmla="*/ 114 w 152"/>
                  <a:gd name="T79" fmla="*/ 32 h 94"/>
                  <a:gd name="T80" fmla="*/ 122 w 152"/>
                  <a:gd name="T81" fmla="*/ 30 h 94"/>
                  <a:gd name="T82" fmla="*/ 135 w 152"/>
                  <a:gd name="T83" fmla="*/ 19 h 94"/>
                  <a:gd name="T84" fmla="*/ 143 w 152"/>
                  <a:gd name="T85" fmla="*/ 15 h 94"/>
                  <a:gd name="T86" fmla="*/ 152 w 152"/>
                  <a:gd name="T87" fmla="*/ 3 h 94"/>
                  <a:gd name="T88" fmla="*/ 144 w 152"/>
                  <a:gd name="T89" fmla="*/ 7 h 94"/>
                  <a:gd name="T90" fmla="*/ 139 w 152"/>
                  <a:gd name="T91"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94">
                    <a:moveTo>
                      <a:pt x="139" y="11"/>
                    </a:moveTo>
                    <a:lnTo>
                      <a:pt x="135" y="9"/>
                    </a:lnTo>
                    <a:lnTo>
                      <a:pt x="129" y="11"/>
                    </a:lnTo>
                    <a:lnTo>
                      <a:pt x="122" y="15"/>
                    </a:lnTo>
                    <a:lnTo>
                      <a:pt x="112" y="28"/>
                    </a:lnTo>
                    <a:lnTo>
                      <a:pt x="109" y="30"/>
                    </a:lnTo>
                    <a:lnTo>
                      <a:pt x="101" y="32"/>
                    </a:lnTo>
                    <a:lnTo>
                      <a:pt x="107" y="24"/>
                    </a:lnTo>
                    <a:lnTo>
                      <a:pt x="114" y="19"/>
                    </a:lnTo>
                    <a:lnTo>
                      <a:pt x="114" y="11"/>
                    </a:lnTo>
                    <a:lnTo>
                      <a:pt x="120" y="0"/>
                    </a:lnTo>
                    <a:lnTo>
                      <a:pt x="99" y="24"/>
                    </a:lnTo>
                    <a:lnTo>
                      <a:pt x="86" y="30"/>
                    </a:lnTo>
                    <a:lnTo>
                      <a:pt x="65" y="35"/>
                    </a:lnTo>
                    <a:lnTo>
                      <a:pt x="60" y="37"/>
                    </a:lnTo>
                    <a:lnTo>
                      <a:pt x="56" y="43"/>
                    </a:lnTo>
                    <a:lnTo>
                      <a:pt x="49" y="43"/>
                    </a:lnTo>
                    <a:lnTo>
                      <a:pt x="35" y="50"/>
                    </a:lnTo>
                    <a:lnTo>
                      <a:pt x="30" y="50"/>
                    </a:lnTo>
                    <a:lnTo>
                      <a:pt x="22" y="54"/>
                    </a:lnTo>
                    <a:lnTo>
                      <a:pt x="24" y="62"/>
                    </a:lnTo>
                    <a:lnTo>
                      <a:pt x="17" y="60"/>
                    </a:lnTo>
                    <a:lnTo>
                      <a:pt x="15" y="67"/>
                    </a:lnTo>
                    <a:lnTo>
                      <a:pt x="2" y="75"/>
                    </a:lnTo>
                    <a:lnTo>
                      <a:pt x="0" y="84"/>
                    </a:lnTo>
                    <a:lnTo>
                      <a:pt x="0" y="90"/>
                    </a:lnTo>
                    <a:lnTo>
                      <a:pt x="2" y="92"/>
                    </a:lnTo>
                    <a:lnTo>
                      <a:pt x="15" y="88"/>
                    </a:lnTo>
                    <a:lnTo>
                      <a:pt x="7" y="94"/>
                    </a:lnTo>
                    <a:lnTo>
                      <a:pt x="22" y="88"/>
                    </a:lnTo>
                    <a:lnTo>
                      <a:pt x="47" y="73"/>
                    </a:lnTo>
                    <a:lnTo>
                      <a:pt x="49" y="73"/>
                    </a:lnTo>
                    <a:lnTo>
                      <a:pt x="58" y="67"/>
                    </a:lnTo>
                    <a:lnTo>
                      <a:pt x="64" y="64"/>
                    </a:lnTo>
                    <a:lnTo>
                      <a:pt x="79" y="56"/>
                    </a:lnTo>
                    <a:lnTo>
                      <a:pt x="86" y="52"/>
                    </a:lnTo>
                    <a:lnTo>
                      <a:pt x="94" y="49"/>
                    </a:lnTo>
                    <a:lnTo>
                      <a:pt x="99" y="47"/>
                    </a:lnTo>
                    <a:lnTo>
                      <a:pt x="112" y="37"/>
                    </a:lnTo>
                    <a:lnTo>
                      <a:pt x="114" y="32"/>
                    </a:lnTo>
                    <a:lnTo>
                      <a:pt x="122" y="30"/>
                    </a:lnTo>
                    <a:lnTo>
                      <a:pt x="135" y="19"/>
                    </a:lnTo>
                    <a:lnTo>
                      <a:pt x="143" y="15"/>
                    </a:lnTo>
                    <a:lnTo>
                      <a:pt x="152" y="3"/>
                    </a:lnTo>
                    <a:lnTo>
                      <a:pt x="144" y="7"/>
                    </a:lnTo>
                    <a:lnTo>
                      <a:pt x="139" y="11"/>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4" name="Group 413"/>
            <p:cNvGrpSpPr/>
            <p:nvPr/>
          </p:nvGrpSpPr>
          <p:grpSpPr>
            <a:xfrm>
              <a:off x="11244986" y="5162985"/>
              <a:ext cx="686650" cy="339935"/>
              <a:chOff x="4907967" y="1921074"/>
              <a:chExt cx="285325" cy="141272"/>
            </a:xfrm>
            <a:grpFill/>
          </p:grpSpPr>
          <p:sp>
            <p:nvSpPr>
              <p:cNvPr id="425" name="Freeform 144"/>
              <p:cNvSpPr>
                <a:spLocks/>
              </p:cNvSpPr>
              <p:nvPr/>
            </p:nvSpPr>
            <p:spPr bwMode="auto">
              <a:xfrm>
                <a:off x="4907967" y="1921074"/>
                <a:ext cx="273797" cy="131678"/>
              </a:xfrm>
              <a:custGeom>
                <a:avLst/>
                <a:gdLst>
                  <a:gd name="T0" fmla="*/ 169 w 285"/>
                  <a:gd name="T1" fmla="*/ 6 h 151"/>
                  <a:gd name="T2" fmla="*/ 163 w 285"/>
                  <a:gd name="T3" fmla="*/ 13 h 151"/>
                  <a:gd name="T4" fmla="*/ 150 w 285"/>
                  <a:gd name="T5" fmla="*/ 30 h 151"/>
                  <a:gd name="T6" fmla="*/ 1 w 285"/>
                  <a:gd name="T7" fmla="*/ 62 h 151"/>
                  <a:gd name="T8" fmla="*/ 0 w 285"/>
                  <a:gd name="T9" fmla="*/ 136 h 151"/>
                  <a:gd name="T10" fmla="*/ 48 w 285"/>
                  <a:gd name="T11" fmla="*/ 130 h 151"/>
                  <a:gd name="T12" fmla="*/ 69 w 285"/>
                  <a:gd name="T13" fmla="*/ 126 h 151"/>
                  <a:gd name="T14" fmla="*/ 80 w 285"/>
                  <a:gd name="T15" fmla="*/ 122 h 151"/>
                  <a:gd name="T16" fmla="*/ 129 w 285"/>
                  <a:gd name="T17" fmla="*/ 111 h 151"/>
                  <a:gd name="T18" fmla="*/ 159 w 285"/>
                  <a:gd name="T19" fmla="*/ 104 h 151"/>
                  <a:gd name="T20" fmla="*/ 169 w 285"/>
                  <a:gd name="T21" fmla="*/ 115 h 151"/>
                  <a:gd name="T22" fmla="*/ 174 w 285"/>
                  <a:gd name="T23" fmla="*/ 122 h 151"/>
                  <a:gd name="T24" fmla="*/ 178 w 285"/>
                  <a:gd name="T25" fmla="*/ 128 h 151"/>
                  <a:gd name="T26" fmla="*/ 189 w 285"/>
                  <a:gd name="T27" fmla="*/ 126 h 151"/>
                  <a:gd name="T28" fmla="*/ 191 w 285"/>
                  <a:gd name="T29" fmla="*/ 128 h 151"/>
                  <a:gd name="T30" fmla="*/ 195 w 285"/>
                  <a:gd name="T31" fmla="*/ 136 h 151"/>
                  <a:gd name="T32" fmla="*/ 199 w 285"/>
                  <a:gd name="T33" fmla="*/ 151 h 151"/>
                  <a:gd name="T34" fmla="*/ 210 w 285"/>
                  <a:gd name="T35" fmla="*/ 143 h 151"/>
                  <a:gd name="T36" fmla="*/ 221 w 285"/>
                  <a:gd name="T37" fmla="*/ 126 h 151"/>
                  <a:gd name="T38" fmla="*/ 231 w 285"/>
                  <a:gd name="T39" fmla="*/ 115 h 151"/>
                  <a:gd name="T40" fmla="*/ 235 w 285"/>
                  <a:gd name="T41" fmla="*/ 136 h 151"/>
                  <a:gd name="T42" fmla="*/ 248 w 285"/>
                  <a:gd name="T43" fmla="*/ 130 h 151"/>
                  <a:gd name="T44" fmla="*/ 253 w 285"/>
                  <a:gd name="T45" fmla="*/ 122 h 151"/>
                  <a:gd name="T46" fmla="*/ 282 w 285"/>
                  <a:gd name="T47" fmla="*/ 109 h 151"/>
                  <a:gd name="T48" fmla="*/ 282 w 285"/>
                  <a:gd name="T49" fmla="*/ 89 h 151"/>
                  <a:gd name="T50" fmla="*/ 265 w 285"/>
                  <a:gd name="T51" fmla="*/ 72 h 151"/>
                  <a:gd name="T52" fmla="*/ 250 w 285"/>
                  <a:gd name="T53" fmla="*/ 70 h 151"/>
                  <a:gd name="T54" fmla="*/ 265 w 285"/>
                  <a:gd name="T55" fmla="*/ 75 h 151"/>
                  <a:gd name="T56" fmla="*/ 274 w 285"/>
                  <a:gd name="T57" fmla="*/ 83 h 151"/>
                  <a:gd name="T58" fmla="*/ 270 w 285"/>
                  <a:gd name="T59" fmla="*/ 100 h 151"/>
                  <a:gd name="T60" fmla="*/ 250 w 285"/>
                  <a:gd name="T61" fmla="*/ 109 h 151"/>
                  <a:gd name="T62" fmla="*/ 238 w 285"/>
                  <a:gd name="T63" fmla="*/ 107 h 151"/>
                  <a:gd name="T64" fmla="*/ 225 w 285"/>
                  <a:gd name="T65" fmla="*/ 92 h 151"/>
                  <a:gd name="T66" fmla="*/ 219 w 285"/>
                  <a:gd name="T67" fmla="*/ 83 h 151"/>
                  <a:gd name="T68" fmla="*/ 219 w 285"/>
                  <a:gd name="T69" fmla="*/ 79 h 151"/>
                  <a:gd name="T70" fmla="*/ 199 w 285"/>
                  <a:gd name="T71" fmla="*/ 64 h 151"/>
                  <a:gd name="T72" fmla="*/ 186 w 285"/>
                  <a:gd name="T73" fmla="*/ 64 h 151"/>
                  <a:gd name="T74" fmla="*/ 188 w 285"/>
                  <a:gd name="T75" fmla="*/ 58 h 151"/>
                  <a:gd name="T76" fmla="*/ 191 w 285"/>
                  <a:gd name="T77" fmla="*/ 43 h 151"/>
                  <a:gd name="T78" fmla="*/ 193 w 285"/>
                  <a:gd name="T79" fmla="*/ 34 h 151"/>
                  <a:gd name="T80" fmla="*/ 208 w 285"/>
                  <a:gd name="T81" fmla="*/ 19 h 151"/>
                  <a:gd name="T82" fmla="*/ 203 w 285"/>
                  <a:gd name="T83" fmla="*/ 21 h 151"/>
                  <a:gd name="T84" fmla="*/ 189 w 285"/>
                  <a:gd name="T85" fmla="*/ 17 h 151"/>
                  <a:gd name="T86" fmla="*/ 182 w 285"/>
                  <a:gd name="T87" fmla="*/ 8 h 151"/>
                  <a:gd name="T88" fmla="*/ 180 w 285"/>
                  <a:gd name="T8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 h="151">
                    <a:moveTo>
                      <a:pt x="176" y="2"/>
                    </a:moveTo>
                    <a:lnTo>
                      <a:pt x="169" y="6"/>
                    </a:lnTo>
                    <a:lnTo>
                      <a:pt x="165" y="13"/>
                    </a:lnTo>
                    <a:lnTo>
                      <a:pt x="163" y="13"/>
                    </a:lnTo>
                    <a:lnTo>
                      <a:pt x="159" y="19"/>
                    </a:lnTo>
                    <a:lnTo>
                      <a:pt x="150" y="30"/>
                    </a:lnTo>
                    <a:lnTo>
                      <a:pt x="62" y="51"/>
                    </a:lnTo>
                    <a:lnTo>
                      <a:pt x="1" y="62"/>
                    </a:lnTo>
                    <a:lnTo>
                      <a:pt x="1" y="70"/>
                    </a:lnTo>
                    <a:lnTo>
                      <a:pt x="0" y="136"/>
                    </a:lnTo>
                    <a:lnTo>
                      <a:pt x="3" y="141"/>
                    </a:lnTo>
                    <a:lnTo>
                      <a:pt x="48" y="130"/>
                    </a:lnTo>
                    <a:lnTo>
                      <a:pt x="56" y="130"/>
                    </a:lnTo>
                    <a:lnTo>
                      <a:pt x="69" y="126"/>
                    </a:lnTo>
                    <a:lnTo>
                      <a:pt x="73" y="126"/>
                    </a:lnTo>
                    <a:lnTo>
                      <a:pt x="80" y="122"/>
                    </a:lnTo>
                    <a:lnTo>
                      <a:pt x="120" y="113"/>
                    </a:lnTo>
                    <a:lnTo>
                      <a:pt x="129" y="111"/>
                    </a:lnTo>
                    <a:lnTo>
                      <a:pt x="133" y="111"/>
                    </a:lnTo>
                    <a:lnTo>
                      <a:pt x="159" y="104"/>
                    </a:lnTo>
                    <a:lnTo>
                      <a:pt x="167" y="109"/>
                    </a:lnTo>
                    <a:lnTo>
                      <a:pt x="169" y="115"/>
                    </a:lnTo>
                    <a:lnTo>
                      <a:pt x="172" y="117"/>
                    </a:lnTo>
                    <a:lnTo>
                      <a:pt x="174" y="122"/>
                    </a:lnTo>
                    <a:lnTo>
                      <a:pt x="178" y="126"/>
                    </a:lnTo>
                    <a:lnTo>
                      <a:pt x="178" y="128"/>
                    </a:lnTo>
                    <a:lnTo>
                      <a:pt x="184" y="132"/>
                    </a:lnTo>
                    <a:lnTo>
                      <a:pt x="189" y="126"/>
                    </a:lnTo>
                    <a:lnTo>
                      <a:pt x="191" y="120"/>
                    </a:lnTo>
                    <a:lnTo>
                      <a:pt x="191" y="128"/>
                    </a:lnTo>
                    <a:lnTo>
                      <a:pt x="189" y="134"/>
                    </a:lnTo>
                    <a:lnTo>
                      <a:pt x="195" y="136"/>
                    </a:lnTo>
                    <a:lnTo>
                      <a:pt x="199" y="147"/>
                    </a:lnTo>
                    <a:lnTo>
                      <a:pt x="199" y="151"/>
                    </a:lnTo>
                    <a:lnTo>
                      <a:pt x="203" y="143"/>
                    </a:lnTo>
                    <a:lnTo>
                      <a:pt x="210" y="143"/>
                    </a:lnTo>
                    <a:lnTo>
                      <a:pt x="214" y="132"/>
                    </a:lnTo>
                    <a:lnTo>
                      <a:pt x="221" y="126"/>
                    </a:lnTo>
                    <a:lnTo>
                      <a:pt x="223" y="120"/>
                    </a:lnTo>
                    <a:lnTo>
                      <a:pt x="231" y="115"/>
                    </a:lnTo>
                    <a:lnTo>
                      <a:pt x="231" y="122"/>
                    </a:lnTo>
                    <a:lnTo>
                      <a:pt x="235" y="136"/>
                    </a:lnTo>
                    <a:lnTo>
                      <a:pt x="242" y="134"/>
                    </a:lnTo>
                    <a:lnTo>
                      <a:pt x="248" y="130"/>
                    </a:lnTo>
                    <a:lnTo>
                      <a:pt x="250" y="122"/>
                    </a:lnTo>
                    <a:lnTo>
                      <a:pt x="253" y="122"/>
                    </a:lnTo>
                    <a:lnTo>
                      <a:pt x="272" y="111"/>
                    </a:lnTo>
                    <a:lnTo>
                      <a:pt x="282" y="109"/>
                    </a:lnTo>
                    <a:lnTo>
                      <a:pt x="285" y="102"/>
                    </a:lnTo>
                    <a:lnTo>
                      <a:pt x="282" y="89"/>
                    </a:lnTo>
                    <a:lnTo>
                      <a:pt x="272" y="75"/>
                    </a:lnTo>
                    <a:lnTo>
                      <a:pt x="265" y="72"/>
                    </a:lnTo>
                    <a:lnTo>
                      <a:pt x="257" y="68"/>
                    </a:lnTo>
                    <a:lnTo>
                      <a:pt x="250" y="70"/>
                    </a:lnTo>
                    <a:lnTo>
                      <a:pt x="257" y="72"/>
                    </a:lnTo>
                    <a:lnTo>
                      <a:pt x="265" y="75"/>
                    </a:lnTo>
                    <a:lnTo>
                      <a:pt x="268" y="83"/>
                    </a:lnTo>
                    <a:lnTo>
                      <a:pt x="274" y="83"/>
                    </a:lnTo>
                    <a:lnTo>
                      <a:pt x="278" y="94"/>
                    </a:lnTo>
                    <a:lnTo>
                      <a:pt x="270" y="100"/>
                    </a:lnTo>
                    <a:lnTo>
                      <a:pt x="257" y="111"/>
                    </a:lnTo>
                    <a:lnTo>
                      <a:pt x="250" y="109"/>
                    </a:lnTo>
                    <a:lnTo>
                      <a:pt x="244" y="109"/>
                    </a:lnTo>
                    <a:lnTo>
                      <a:pt x="238" y="107"/>
                    </a:lnTo>
                    <a:lnTo>
                      <a:pt x="233" y="94"/>
                    </a:lnTo>
                    <a:lnTo>
                      <a:pt x="225" y="92"/>
                    </a:lnTo>
                    <a:lnTo>
                      <a:pt x="219" y="89"/>
                    </a:lnTo>
                    <a:lnTo>
                      <a:pt x="219" y="83"/>
                    </a:lnTo>
                    <a:lnTo>
                      <a:pt x="225" y="87"/>
                    </a:lnTo>
                    <a:lnTo>
                      <a:pt x="219" y="79"/>
                    </a:lnTo>
                    <a:lnTo>
                      <a:pt x="206" y="66"/>
                    </a:lnTo>
                    <a:lnTo>
                      <a:pt x="199" y="64"/>
                    </a:lnTo>
                    <a:lnTo>
                      <a:pt x="191" y="68"/>
                    </a:lnTo>
                    <a:lnTo>
                      <a:pt x="186" y="64"/>
                    </a:lnTo>
                    <a:lnTo>
                      <a:pt x="180" y="58"/>
                    </a:lnTo>
                    <a:lnTo>
                      <a:pt x="188" y="58"/>
                    </a:lnTo>
                    <a:lnTo>
                      <a:pt x="186" y="51"/>
                    </a:lnTo>
                    <a:lnTo>
                      <a:pt x="191" y="43"/>
                    </a:lnTo>
                    <a:lnTo>
                      <a:pt x="189" y="42"/>
                    </a:lnTo>
                    <a:lnTo>
                      <a:pt x="193" y="34"/>
                    </a:lnTo>
                    <a:lnTo>
                      <a:pt x="206" y="26"/>
                    </a:lnTo>
                    <a:lnTo>
                      <a:pt x="208" y="19"/>
                    </a:lnTo>
                    <a:lnTo>
                      <a:pt x="201" y="19"/>
                    </a:lnTo>
                    <a:lnTo>
                      <a:pt x="203" y="21"/>
                    </a:lnTo>
                    <a:lnTo>
                      <a:pt x="195" y="23"/>
                    </a:lnTo>
                    <a:lnTo>
                      <a:pt x="189" y="17"/>
                    </a:lnTo>
                    <a:lnTo>
                      <a:pt x="188" y="10"/>
                    </a:lnTo>
                    <a:lnTo>
                      <a:pt x="182" y="8"/>
                    </a:lnTo>
                    <a:lnTo>
                      <a:pt x="184" y="0"/>
                    </a:lnTo>
                    <a:lnTo>
                      <a:pt x="180" y="0"/>
                    </a:lnTo>
                    <a:lnTo>
                      <a:pt x="176" y="2"/>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330"/>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331"/>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332"/>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333"/>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334"/>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335"/>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5" name="Group 414"/>
            <p:cNvGrpSpPr/>
            <p:nvPr/>
          </p:nvGrpSpPr>
          <p:grpSpPr>
            <a:xfrm>
              <a:off x="11462310" y="4082340"/>
              <a:ext cx="772191" cy="1034482"/>
              <a:chOff x="4998272" y="1471973"/>
              <a:chExt cx="320870" cy="429916"/>
            </a:xfrm>
            <a:grpFill/>
          </p:grpSpPr>
          <p:sp>
            <p:nvSpPr>
              <p:cNvPr id="420" name="Freeform 147"/>
              <p:cNvSpPr>
                <a:spLocks/>
              </p:cNvSpPr>
              <p:nvPr/>
            </p:nvSpPr>
            <p:spPr bwMode="auto">
              <a:xfrm>
                <a:off x="4998272" y="1471973"/>
                <a:ext cx="299735" cy="429916"/>
              </a:xfrm>
              <a:custGeom>
                <a:avLst/>
                <a:gdLst>
                  <a:gd name="T0" fmla="*/ 295 w 312"/>
                  <a:gd name="T1" fmla="*/ 226 h 493"/>
                  <a:gd name="T2" fmla="*/ 291 w 312"/>
                  <a:gd name="T3" fmla="*/ 199 h 493"/>
                  <a:gd name="T4" fmla="*/ 280 w 312"/>
                  <a:gd name="T5" fmla="*/ 197 h 493"/>
                  <a:gd name="T6" fmla="*/ 263 w 312"/>
                  <a:gd name="T7" fmla="*/ 190 h 493"/>
                  <a:gd name="T8" fmla="*/ 255 w 312"/>
                  <a:gd name="T9" fmla="*/ 171 h 493"/>
                  <a:gd name="T10" fmla="*/ 246 w 312"/>
                  <a:gd name="T11" fmla="*/ 162 h 493"/>
                  <a:gd name="T12" fmla="*/ 225 w 312"/>
                  <a:gd name="T13" fmla="*/ 158 h 493"/>
                  <a:gd name="T14" fmla="*/ 219 w 312"/>
                  <a:gd name="T15" fmla="*/ 139 h 493"/>
                  <a:gd name="T16" fmla="*/ 182 w 312"/>
                  <a:gd name="T17" fmla="*/ 19 h 493"/>
                  <a:gd name="T18" fmla="*/ 148 w 312"/>
                  <a:gd name="T19" fmla="*/ 2 h 493"/>
                  <a:gd name="T20" fmla="*/ 127 w 312"/>
                  <a:gd name="T21" fmla="*/ 9 h 493"/>
                  <a:gd name="T22" fmla="*/ 109 w 312"/>
                  <a:gd name="T23" fmla="*/ 23 h 493"/>
                  <a:gd name="T24" fmla="*/ 86 w 312"/>
                  <a:gd name="T25" fmla="*/ 23 h 493"/>
                  <a:gd name="T26" fmla="*/ 69 w 312"/>
                  <a:gd name="T27" fmla="*/ 9 h 493"/>
                  <a:gd name="T28" fmla="*/ 35 w 312"/>
                  <a:gd name="T29" fmla="*/ 141 h 493"/>
                  <a:gd name="T30" fmla="*/ 35 w 312"/>
                  <a:gd name="T31" fmla="*/ 182 h 493"/>
                  <a:gd name="T32" fmla="*/ 37 w 312"/>
                  <a:gd name="T33" fmla="*/ 209 h 493"/>
                  <a:gd name="T34" fmla="*/ 20 w 312"/>
                  <a:gd name="T35" fmla="*/ 237 h 493"/>
                  <a:gd name="T36" fmla="*/ 20 w 312"/>
                  <a:gd name="T37" fmla="*/ 248 h 493"/>
                  <a:gd name="T38" fmla="*/ 18 w 312"/>
                  <a:gd name="T39" fmla="*/ 263 h 493"/>
                  <a:gd name="T40" fmla="*/ 0 w 312"/>
                  <a:gd name="T41" fmla="*/ 269 h 493"/>
                  <a:gd name="T42" fmla="*/ 60 w 312"/>
                  <a:gd name="T43" fmla="*/ 447 h 493"/>
                  <a:gd name="T44" fmla="*/ 65 w 312"/>
                  <a:gd name="T45" fmla="*/ 468 h 493"/>
                  <a:gd name="T46" fmla="*/ 80 w 312"/>
                  <a:gd name="T47" fmla="*/ 485 h 493"/>
                  <a:gd name="T48" fmla="*/ 95 w 312"/>
                  <a:gd name="T49" fmla="*/ 487 h 493"/>
                  <a:gd name="T50" fmla="*/ 95 w 312"/>
                  <a:gd name="T51" fmla="*/ 464 h 493"/>
                  <a:gd name="T52" fmla="*/ 105 w 312"/>
                  <a:gd name="T53" fmla="*/ 440 h 493"/>
                  <a:gd name="T54" fmla="*/ 109 w 312"/>
                  <a:gd name="T55" fmla="*/ 417 h 493"/>
                  <a:gd name="T56" fmla="*/ 125 w 312"/>
                  <a:gd name="T57" fmla="*/ 408 h 493"/>
                  <a:gd name="T58" fmla="*/ 129 w 312"/>
                  <a:gd name="T59" fmla="*/ 400 h 493"/>
                  <a:gd name="T60" fmla="*/ 139 w 312"/>
                  <a:gd name="T61" fmla="*/ 408 h 493"/>
                  <a:gd name="T62" fmla="*/ 129 w 312"/>
                  <a:gd name="T63" fmla="*/ 382 h 493"/>
                  <a:gd name="T64" fmla="*/ 131 w 312"/>
                  <a:gd name="T65" fmla="*/ 376 h 493"/>
                  <a:gd name="T66" fmla="*/ 139 w 312"/>
                  <a:gd name="T67" fmla="*/ 385 h 493"/>
                  <a:gd name="T68" fmla="*/ 148 w 312"/>
                  <a:gd name="T69" fmla="*/ 382 h 493"/>
                  <a:gd name="T70" fmla="*/ 150 w 312"/>
                  <a:gd name="T71" fmla="*/ 378 h 493"/>
                  <a:gd name="T72" fmla="*/ 152 w 312"/>
                  <a:gd name="T73" fmla="*/ 376 h 493"/>
                  <a:gd name="T74" fmla="*/ 159 w 312"/>
                  <a:gd name="T75" fmla="*/ 380 h 493"/>
                  <a:gd name="T76" fmla="*/ 169 w 312"/>
                  <a:gd name="T77" fmla="*/ 367 h 493"/>
                  <a:gd name="T78" fmla="*/ 184 w 312"/>
                  <a:gd name="T79" fmla="*/ 355 h 493"/>
                  <a:gd name="T80" fmla="*/ 182 w 312"/>
                  <a:gd name="T81" fmla="*/ 335 h 493"/>
                  <a:gd name="T82" fmla="*/ 180 w 312"/>
                  <a:gd name="T83" fmla="*/ 314 h 493"/>
                  <a:gd name="T84" fmla="*/ 193 w 312"/>
                  <a:gd name="T85" fmla="*/ 303 h 493"/>
                  <a:gd name="T86" fmla="*/ 199 w 312"/>
                  <a:gd name="T87" fmla="*/ 316 h 493"/>
                  <a:gd name="T88" fmla="*/ 219 w 312"/>
                  <a:gd name="T89" fmla="*/ 323 h 493"/>
                  <a:gd name="T90" fmla="*/ 216 w 312"/>
                  <a:gd name="T91" fmla="*/ 303 h 493"/>
                  <a:gd name="T92" fmla="*/ 227 w 312"/>
                  <a:gd name="T93" fmla="*/ 297 h 493"/>
                  <a:gd name="T94" fmla="*/ 248 w 312"/>
                  <a:gd name="T95" fmla="*/ 303 h 493"/>
                  <a:gd name="T96" fmla="*/ 253 w 312"/>
                  <a:gd name="T97" fmla="*/ 286 h 493"/>
                  <a:gd name="T98" fmla="*/ 257 w 312"/>
                  <a:gd name="T99" fmla="*/ 291 h 493"/>
                  <a:gd name="T100" fmla="*/ 261 w 312"/>
                  <a:gd name="T101" fmla="*/ 271 h 493"/>
                  <a:gd name="T102" fmla="*/ 272 w 312"/>
                  <a:gd name="T103" fmla="*/ 271 h 493"/>
                  <a:gd name="T104" fmla="*/ 283 w 312"/>
                  <a:gd name="T105" fmla="*/ 261 h 493"/>
                  <a:gd name="T106" fmla="*/ 291 w 312"/>
                  <a:gd name="T107" fmla="*/ 258 h 493"/>
                  <a:gd name="T108" fmla="*/ 304 w 312"/>
                  <a:gd name="T109" fmla="*/ 248 h 493"/>
                  <a:gd name="T110" fmla="*/ 304 w 312"/>
                  <a:gd name="T111" fmla="*/ 22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493">
                    <a:moveTo>
                      <a:pt x="306" y="224"/>
                    </a:moveTo>
                    <a:lnTo>
                      <a:pt x="302" y="231"/>
                    </a:lnTo>
                    <a:lnTo>
                      <a:pt x="295" y="226"/>
                    </a:lnTo>
                    <a:lnTo>
                      <a:pt x="304" y="214"/>
                    </a:lnTo>
                    <a:lnTo>
                      <a:pt x="291" y="201"/>
                    </a:lnTo>
                    <a:lnTo>
                      <a:pt x="291" y="199"/>
                    </a:lnTo>
                    <a:lnTo>
                      <a:pt x="289" y="199"/>
                    </a:lnTo>
                    <a:lnTo>
                      <a:pt x="285" y="197"/>
                    </a:lnTo>
                    <a:lnTo>
                      <a:pt x="280" y="197"/>
                    </a:lnTo>
                    <a:lnTo>
                      <a:pt x="274" y="205"/>
                    </a:lnTo>
                    <a:lnTo>
                      <a:pt x="266" y="197"/>
                    </a:lnTo>
                    <a:lnTo>
                      <a:pt x="263" y="190"/>
                    </a:lnTo>
                    <a:lnTo>
                      <a:pt x="263" y="184"/>
                    </a:lnTo>
                    <a:lnTo>
                      <a:pt x="257" y="177"/>
                    </a:lnTo>
                    <a:lnTo>
                      <a:pt x="255" y="171"/>
                    </a:lnTo>
                    <a:lnTo>
                      <a:pt x="257" y="164"/>
                    </a:lnTo>
                    <a:lnTo>
                      <a:pt x="253" y="160"/>
                    </a:lnTo>
                    <a:lnTo>
                      <a:pt x="246" y="162"/>
                    </a:lnTo>
                    <a:lnTo>
                      <a:pt x="240" y="162"/>
                    </a:lnTo>
                    <a:lnTo>
                      <a:pt x="233" y="158"/>
                    </a:lnTo>
                    <a:lnTo>
                      <a:pt x="225" y="158"/>
                    </a:lnTo>
                    <a:lnTo>
                      <a:pt x="223" y="152"/>
                    </a:lnTo>
                    <a:lnTo>
                      <a:pt x="223" y="147"/>
                    </a:lnTo>
                    <a:lnTo>
                      <a:pt x="219" y="139"/>
                    </a:lnTo>
                    <a:lnTo>
                      <a:pt x="219" y="132"/>
                    </a:lnTo>
                    <a:lnTo>
                      <a:pt x="212" y="109"/>
                    </a:lnTo>
                    <a:lnTo>
                      <a:pt x="182" y="19"/>
                    </a:lnTo>
                    <a:lnTo>
                      <a:pt x="176" y="17"/>
                    </a:lnTo>
                    <a:lnTo>
                      <a:pt x="161" y="8"/>
                    </a:lnTo>
                    <a:lnTo>
                      <a:pt x="148" y="2"/>
                    </a:lnTo>
                    <a:lnTo>
                      <a:pt x="141" y="0"/>
                    </a:lnTo>
                    <a:lnTo>
                      <a:pt x="133" y="2"/>
                    </a:lnTo>
                    <a:lnTo>
                      <a:pt x="127" y="9"/>
                    </a:lnTo>
                    <a:lnTo>
                      <a:pt x="120" y="13"/>
                    </a:lnTo>
                    <a:lnTo>
                      <a:pt x="114" y="21"/>
                    </a:lnTo>
                    <a:lnTo>
                      <a:pt x="109" y="23"/>
                    </a:lnTo>
                    <a:lnTo>
                      <a:pt x="101" y="30"/>
                    </a:lnTo>
                    <a:lnTo>
                      <a:pt x="94" y="28"/>
                    </a:lnTo>
                    <a:lnTo>
                      <a:pt x="86" y="23"/>
                    </a:lnTo>
                    <a:lnTo>
                      <a:pt x="82" y="8"/>
                    </a:lnTo>
                    <a:lnTo>
                      <a:pt x="75" y="8"/>
                    </a:lnTo>
                    <a:lnTo>
                      <a:pt x="69" y="9"/>
                    </a:lnTo>
                    <a:lnTo>
                      <a:pt x="37" y="103"/>
                    </a:lnTo>
                    <a:lnTo>
                      <a:pt x="41" y="132"/>
                    </a:lnTo>
                    <a:lnTo>
                      <a:pt x="35" y="141"/>
                    </a:lnTo>
                    <a:lnTo>
                      <a:pt x="31" y="162"/>
                    </a:lnTo>
                    <a:lnTo>
                      <a:pt x="35" y="169"/>
                    </a:lnTo>
                    <a:lnTo>
                      <a:pt x="35" y="182"/>
                    </a:lnTo>
                    <a:lnTo>
                      <a:pt x="43" y="188"/>
                    </a:lnTo>
                    <a:lnTo>
                      <a:pt x="33" y="203"/>
                    </a:lnTo>
                    <a:lnTo>
                      <a:pt x="37" y="209"/>
                    </a:lnTo>
                    <a:lnTo>
                      <a:pt x="26" y="222"/>
                    </a:lnTo>
                    <a:lnTo>
                      <a:pt x="22" y="229"/>
                    </a:lnTo>
                    <a:lnTo>
                      <a:pt x="20" y="237"/>
                    </a:lnTo>
                    <a:lnTo>
                      <a:pt x="20" y="239"/>
                    </a:lnTo>
                    <a:lnTo>
                      <a:pt x="26" y="252"/>
                    </a:lnTo>
                    <a:lnTo>
                      <a:pt x="20" y="248"/>
                    </a:lnTo>
                    <a:lnTo>
                      <a:pt x="18" y="250"/>
                    </a:lnTo>
                    <a:lnTo>
                      <a:pt x="16" y="256"/>
                    </a:lnTo>
                    <a:lnTo>
                      <a:pt x="18" y="263"/>
                    </a:lnTo>
                    <a:lnTo>
                      <a:pt x="11" y="265"/>
                    </a:lnTo>
                    <a:lnTo>
                      <a:pt x="5" y="263"/>
                    </a:lnTo>
                    <a:lnTo>
                      <a:pt x="0" y="269"/>
                    </a:lnTo>
                    <a:lnTo>
                      <a:pt x="1" y="273"/>
                    </a:lnTo>
                    <a:lnTo>
                      <a:pt x="52" y="427"/>
                    </a:lnTo>
                    <a:lnTo>
                      <a:pt x="60" y="447"/>
                    </a:lnTo>
                    <a:lnTo>
                      <a:pt x="60" y="455"/>
                    </a:lnTo>
                    <a:lnTo>
                      <a:pt x="62" y="463"/>
                    </a:lnTo>
                    <a:lnTo>
                      <a:pt x="65" y="468"/>
                    </a:lnTo>
                    <a:lnTo>
                      <a:pt x="71" y="474"/>
                    </a:lnTo>
                    <a:lnTo>
                      <a:pt x="78" y="478"/>
                    </a:lnTo>
                    <a:lnTo>
                      <a:pt x="80" y="485"/>
                    </a:lnTo>
                    <a:lnTo>
                      <a:pt x="86" y="491"/>
                    </a:lnTo>
                    <a:lnTo>
                      <a:pt x="90" y="493"/>
                    </a:lnTo>
                    <a:lnTo>
                      <a:pt x="95" y="487"/>
                    </a:lnTo>
                    <a:lnTo>
                      <a:pt x="97" y="479"/>
                    </a:lnTo>
                    <a:lnTo>
                      <a:pt x="95" y="472"/>
                    </a:lnTo>
                    <a:lnTo>
                      <a:pt x="95" y="464"/>
                    </a:lnTo>
                    <a:lnTo>
                      <a:pt x="103" y="459"/>
                    </a:lnTo>
                    <a:lnTo>
                      <a:pt x="109" y="446"/>
                    </a:lnTo>
                    <a:lnTo>
                      <a:pt x="105" y="440"/>
                    </a:lnTo>
                    <a:lnTo>
                      <a:pt x="114" y="425"/>
                    </a:lnTo>
                    <a:lnTo>
                      <a:pt x="109" y="423"/>
                    </a:lnTo>
                    <a:lnTo>
                      <a:pt x="109" y="417"/>
                    </a:lnTo>
                    <a:lnTo>
                      <a:pt x="110" y="410"/>
                    </a:lnTo>
                    <a:lnTo>
                      <a:pt x="122" y="395"/>
                    </a:lnTo>
                    <a:lnTo>
                      <a:pt x="125" y="408"/>
                    </a:lnTo>
                    <a:lnTo>
                      <a:pt x="125" y="400"/>
                    </a:lnTo>
                    <a:lnTo>
                      <a:pt x="125" y="408"/>
                    </a:lnTo>
                    <a:lnTo>
                      <a:pt x="129" y="400"/>
                    </a:lnTo>
                    <a:lnTo>
                      <a:pt x="131" y="393"/>
                    </a:lnTo>
                    <a:lnTo>
                      <a:pt x="133" y="395"/>
                    </a:lnTo>
                    <a:lnTo>
                      <a:pt x="139" y="408"/>
                    </a:lnTo>
                    <a:lnTo>
                      <a:pt x="141" y="400"/>
                    </a:lnTo>
                    <a:lnTo>
                      <a:pt x="131" y="380"/>
                    </a:lnTo>
                    <a:lnTo>
                      <a:pt x="129" y="382"/>
                    </a:lnTo>
                    <a:lnTo>
                      <a:pt x="129" y="376"/>
                    </a:lnTo>
                    <a:lnTo>
                      <a:pt x="133" y="369"/>
                    </a:lnTo>
                    <a:lnTo>
                      <a:pt x="131" y="376"/>
                    </a:lnTo>
                    <a:lnTo>
                      <a:pt x="142" y="399"/>
                    </a:lnTo>
                    <a:lnTo>
                      <a:pt x="144" y="393"/>
                    </a:lnTo>
                    <a:lnTo>
                      <a:pt x="139" y="385"/>
                    </a:lnTo>
                    <a:lnTo>
                      <a:pt x="141" y="376"/>
                    </a:lnTo>
                    <a:lnTo>
                      <a:pt x="144" y="374"/>
                    </a:lnTo>
                    <a:lnTo>
                      <a:pt x="148" y="382"/>
                    </a:lnTo>
                    <a:lnTo>
                      <a:pt x="146" y="387"/>
                    </a:lnTo>
                    <a:lnTo>
                      <a:pt x="154" y="391"/>
                    </a:lnTo>
                    <a:lnTo>
                      <a:pt x="150" y="378"/>
                    </a:lnTo>
                    <a:lnTo>
                      <a:pt x="150" y="370"/>
                    </a:lnTo>
                    <a:lnTo>
                      <a:pt x="152" y="369"/>
                    </a:lnTo>
                    <a:lnTo>
                      <a:pt x="152" y="376"/>
                    </a:lnTo>
                    <a:lnTo>
                      <a:pt x="154" y="384"/>
                    </a:lnTo>
                    <a:lnTo>
                      <a:pt x="159" y="387"/>
                    </a:lnTo>
                    <a:lnTo>
                      <a:pt x="159" y="380"/>
                    </a:lnTo>
                    <a:lnTo>
                      <a:pt x="159" y="372"/>
                    </a:lnTo>
                    <a:lnTo>
                      <a:pt x="161" y="367"/>
                    </a:lnTo>
                    <a:lnTo>
                      <a:pt x="169" y="367"/>
                    </a:lnTo>
                    <a:lnTo>
                      <a:pt x="176" y="370"/>
                    </a:lnTo>
                    <a:lnTo>
                      <a:pt x="178" y="363"/>
                    </a:lnTo>
                    <a:lnTo>
                      <a:pt x="184" y="355"/>
                    </a:lnTo>
                    <a:lnTo>
                      <a:pt x="182" y="348"/>
                    </a:lnTo>
                    <a:lnTo>
                      <a:pt x="182" y="340"/>
                    </a:lnTo>
                    <a:lnTo>
                      <a:pt x="182" y="335"/>
                    </a:lnTo>
                    <a:lnTo>
                      <a:pt x="184" y="327"/>
                    </a:lnTo>
                    <a:lnTo>
                      <a:pt x="184" y="320"/>
                    </a:lnTo>
                    <a:lnTo>
                      <a:pt x="180" y="314"/>
                    </a:lnTo>
                    <a:lnTo>
                      <a:pt x="189" y="308"/>
                    </a:lnTo>
                    <a:lnTo>
                      <a:pt x="188" y="297"/>
                    </a:lnTo>
                    <a:lnTo>
                      <a:pt x="193" y="303"/>
                    </a:lnTo>
                    <a:lnTo>
                      <a:pt x="193" y="310"/>
                    </a:lnTo>
                    <a:lnTo>
                      <a:pt x="199" y="308"/>
                    </a:lnTo>
                    <a:lnTo>
                      <a:pt x="199" y="316"/>
                    </a:lnTo>
                    <a:lnTo>
                      <a:pt x="195" y="320"/>
                    </a:lnTo>
                    <a:lnTo>
                      <a:pt x="208" y="320"/>
                    </a:lnTo>
                    <a:lnTo>
                      <a:pt x="219" y="323"/>
                    </a:lnTo>
                    <a:lnTo>
                      <a:pt x="214" y="316"/>
                    </a:lnTo>
                    <a:lnTo>
                      <a:pt x="214" y="310"/>
                    </a:lnTo>
                    <a:lnTo>
                      <a:pt x="216" y="303"/>
                    </a:lnTo>
                    <a:lnTo>
                      <a:pt x="214" y="297"/>
                    </a:lnTo>
                    <a:lnTo>
                      <a:pt x="221" y="303"/>
                    </a:lnTo>
                    <a:lnTo>
                      <a:pt x="227" y="297"/>
                    </a:lnTo>
                    <a:lnTo>
                      <a:pt x="225" y="290"/>
                    </a:lnTo>
                    <a:lnTo>
                      <a:pt x="244" y="295"/>
                    </a:lnTo>
                    <a:lnTo>
                      <a:pt x="248" y="303"/>
                    </a:lnTo>
                    <a:lnTo>
                      <a:pt x="251" y="295"/>
                    </a:lnTo>
                    <a:lnTo>
                      <a:pt x="248" y="290"/>
                    </a:lnTo>
                    <a:lnTo>
                      <a:pt x="253" y="286"/>
                    </a:lnTo>
                    <a:lnTo>
                      <a:pt x="255" y="291"/>
                    </a:lnTo>
                    <a:lnTo>
                      <a:pt x="255" y="286"/>
                    </a:lnTo>
                    <a:lnTo>
                      <a:pt x="257" y="291"/>
                    </a:lnTo>
                    <a:lnTo>
                      <a:pt x="259" y="286"/>
                    </a:lnTo>
                    <a:lnTo>
                      <a:pt x="257" y="278"/>
                    </a:lnTo>
                    <a:lnTo>
                      <a:pt x="261" y="271"/>
                    </a:lnTo>
                    <a:lnTo>
                      <a:pt x="266" y="278"/>
                    </a:lnTo>
                    <a:lnTo>
                      <a:pt x="270" y="278"/>
                    </a:lnTo>
                    <a:lnTo>
                      <a:pt x="272" y="271"/>
                    </a:lnTo>
                    <a:lnTo>
                      <a:pt x="278" y="271"/>
                    </a:lnTo>
                    <a:lnTo>
                      <a:pt x="278" y="265"/>
                    </a:lnTo>
                    <a:lnTo>
                      <a:pt x="283" y="261"/>
                    </a:lnTo>
                    <a:lnTo>
                      <a:pt x="285" y="261"/>
                    </a:lnTo>
                    <a:lnTo>
                      <a:pt x="285" y="258"/>
                    </a:lnTo>
                    <a:lnTo>
                      <a:pt x="291" y="258"/>
                    </a:lnTo>
                    <a:lnTo>
                      <a:pt x="287" y="252"/>
                    </a:lnTo>
                    <a:lnTo>
                      <a:pt x="298" y="252"/>
                    </a:lnTo>
                    <a:lnTo>
                      <a:pt x="304" y="248"/>
                    </a:lnTo>
                    <a:lnTo>
                      <a:pt x="312" y="235"/>
                    </a:lnTo>
                    <a:lnTo>
                      <a:pt x="312" y="228"/>
                    </a:lnTo>
                    <a:lnTo>
                      <a:pt x="304" y="222"/>
                    </a:lnTo>
                    <a:lnTo>
                      <a:pt x="306" y="224"/>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336"/>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337"/>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338"/>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339"/>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6" name="Freeform 122"/>
            <p:cNvSpPr>
              <a:spLocks/>
            </p:cNvSpPr>
            <p:nvPr/>
          </p:nvSpPr>
          <p:spPr bwMode="auto">
            <a:xfrm>
              <a:off x="9606385" y="6219155"/>
              <a:ext cx="1521263" cy="784779"/>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4"/>
            <p:cNvSpPr>
              <a:spLocks/>
            </p:cNvSpPr>
            <p:nvPr/>
          </p:nvSpPr>
          <p:spPr bwMode="auto">
            <a:xfrm>
              <a:off x="1910028" y="5317720"/>
              <a:ext cx="1602184" cy="2436174"/>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19050" cap="rnd" cmpd="sng">
              <a:solidFill>
                <a:srgbClr val="384558"/>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40"/>
            <p:cNvSpPr>
              <a:spLocks noChangeArrowheads="1"/>
            </p:cNvSpPr>
            <p:nvPr/>
          </p:nvSpPr>
          <p:spPr bwMode="auto">
            <a:xfrm>
              <a:off x="6131409" y="10496506"/>
              <a:ext cx="1696049" cy="1033126"/>
            </a:xfrm>
            <a:custGeom>
              <a:avLst/>
              <a:gdLst>
                <a:gd name="T0" fmla="*/ 1959 w 2604"/>
                <a:gd name="T1" fmla="*/ 645 h 1588"/>
                <a:gd name="T2" fmla="*/ 1885 w 2604"/>
                <a:gd name="T3" fmla="*/ 620 h 1588"/>
                <a:gd name="T4" fmla="*/ 1836 w 2604"/>
                <a:gd name="T5" fmla="*/ 620 h 1588"/>
                <a:gd name="T6" fmla="*/ 1761 w 2604"/>
                <a:gd name="T7" fmla="*/ 595 h 1588"/>
                <a:gd name="T8" fmla="*/ 1711 w 2604"/>
                <a:gd name="T9" fmla="*/ 571 h 1588"/>
                <a:gd name="T10" fmla="*/ 1711 w 2604"/>
                <a:gd name="T11" fmla="*/ 670 h 1588"/>
                <a:gd name="T12" fmla="*/ 1761 w 2604"/>
                <a:gd name="T13" fmla="*/ 695 h 1588"/>
                <a:gd name="T14" fmla="*/ 1810 w 2604"/>
                <a:gd name="T15" fmla="*/ 769 h 1588"/>
                <a:gd name="T16" fmla="*/ 1885 w 2604"/>
                <a:gd name="T17" fmla="*/ 794 h 1588"/>
                <a:gd name="T18" fmla="*/ 2009 w 2604"/>
                <a:gd name="T19" fmla="*/ 719 h 1588"/>
                <a:gd name="T20" fmla="*/ 1686 w 2604"/>
                <a:gd name="T21" fmla="*/ 818 h 1588"/>
                <a:gd name="T22" fmla="*/ 2554 w 2604"/>
                <a:gd name="T23" fmla="*/ 1265 h 1588"/>
                <a:gd name="T24" fmla="*/ 2454 w 2604"/>
                <a:gd name="T25" fmla="*/ 1190 h 1588"/>
                <a:gd name="T26" fmla="*/ 2256 w 2604"/>
                <a:gd name="T27" fmla="*/ 1017 h 1588"/>
                <a:gd name="T28" fmla="*/ 2181 w 2604"/>
                <a:gd name="T29" fmla="*/ 992 h 1588"/>
                <a:gd name="T30" fmla="*/ 2107 w 2604"/>
                <a:gd name="T31" fmla="*/ 942 h 1588"/>
                <a:gd name="T32" fmla="*/ 2107 w 2604"/>
                <a:gd name="T33" fmla="*/ 1067 h 1588"/>
                <a:gd name="T34" fmla="*/ 2034 w 2604"/>
                <a:gd name="T35" fmla="*/ 1140 h 1588"/>
                <a:gd name="T36" fmla="*/ 2034 w 2604"/>
                <a:gd name="T37" fmla="*/ 1240 h 1588"/>
                <a:gd name="T38" fmla="*/ 2059 w 2604"/>
                <a:gd name="T39" fmla="*/ 1314 h 1588"/>
                <a:gd name="T40" fmla="*/ 2059 w 2604"/>
                <a:gd name="T41" fmla="*/ 1488 h 1588"/>
                <a:gd name="T42" fmla="*/ 2107 w 2604"/>
                <a:gd name="T43" fmla="*/ 1537 h 1588"/>
                <a:gd name="T44" fmla="*/ 2206 w 2604"/>
                <a:gd name="T45" fmla="*/ 1563 h 1588"/>
                <a:gd name="T46" fmla="*/ 2305 w 2604"/>
                <a:gd name="T47" fmla="*/ 1438 h 1588"/>
                <a:gd name="T48" fmla="*/ 2454 w 2604"/>
                <a:gd name="T49" fmla="*/ 1413 h 1588"/>
                <a:gd name="T50" fmla="*/ 2578 w 2604"/>
                <a:gd name="T51" fmla="*/ 1314 h 1588"/>
                <a:gd name="T52" fmla="*/ 1637 w 2604"/>
                <a:gd name="T53" fmla="*/ 521 h 1588"/>
                <a:gd name="T54" fmla="*/ 1563 w 2604"/>
                <a:gd name="T55" fmla="*/ 496 h 1588"/>
                <a:gd name="T56" fmla="*/ 1464 w 2604"/>
                <a:gd name="T57" fmla="*/ 496 h 1588"/>
                <a:gd name="T58" fmla="*/ 1414 w 2604"/>
                <a:gd name="T59" fmla="*/ 496 h 1588"/>
                <a:gd name="T60" fmla="*/ 1414 w 2604"/>
                <a:gd name="T61" fmla="*/ 545 h 1588"/>
                <a:gd name="T62" fmla="*/ 1612 w 2604"/>
                <a:gd name="T63" fmla="*/ 571 h 1588"/>
                <a:gd name="T64" fmla="*/ 447 w 2604"/>
                <a:gd name="T65" fmla="*/ 25 h 1588"/>
                <a:gd name="T66" fmla="*/ 372 w 2604"/>
                <a:gd name="T67" fmla="*/ 0 h 1588"/>
                <a:gd name="T68" fmla="*/ 249 w 2604"/>
                <a:gd name="T69" fmla="*/ 50 h 1588"/>
                <a:gd name="T70" fmla="*/ 223 w 2604"/>
                <a:gd name="T71" fmla="*/ 100 h 1588"/>
                <a:gd name="T72" fmla="*/ 273 w 2604"/>
                <a:gd name="T73" fmla="*/ 149 h 1588"/>
                <a:gd name="T74" fmla="*/ 397 w 2604"/>
                <a:gd name="T75" fmla="*/ 174 h 1588"/>
                <a:gd name="T76" fmla="*/ 422 w 2604"/>
                <a:gd name="T77" fmla="*/ 100 h 1588"/>
                <a:gd name="T78" fmla="*/ 25 w 2604"/>
                <a:gd name="T79" fmla="*/ 149 h 1588"/>
                <a:gd name="T80" fmla="*/ 25 w 2604"/>
                <a:gd name="T81" fmla="*/ 199 h 1588"/>
                <a:gd name="T82" fmla="*/ 75 w 2604"/>
                <a:gd name="T83" fmla="*/ 149 h 1588"/>
                <a:gd name="T84" fmla="*/ 1191 w 2604"/>
                <a:gd name="T85" fmla="*/ 397 h 1588"/>
                <a:gd name="T86" fmla="*/ 1166 w 2604"/>
                <a:gd name="T87" fmla="*/ 397 h 1588"/>
                <a:gd name="T88" fmla="*/ 1141 w 2604"/>
                <a:gd name="T89" fmla="*/ 347 h 1588"/>
                <a:gd name="T90" fmla="*/ 1091 w 2604"/>
                <a:gd name="T91" fmla="*/ 273 h 1588"/>
                <a:gd name="T92" fmla="*/ 1042 w 2604"/>
                <a:gd name="T93" fmla="*/ 273 h 1588"/>
                <a:gd name="T94" fmla="*/ 992 w 2604"/>
                <a:gd name="T95" fmla="*/ 322 h 1588"/>
                <a:gd name="T96" fmla="*/ 943 w 2604"/>
                <a:gd name="T97" fmla="*/ 372 h 1588"/>
                <a:gd name="T98" fmla="*/ 992 w 2604"/>
                <a:gd name="T99" fmla="*/ 422 h 1588"/>
                <a:gd name="T100" fmla="*/ 1067 w 2604"/>
                <a:gd name="T101" fmla="*/ 446 h 1588"/>
                <a:gd name="T102" fmla="*/ 1067 w 2604"/>
                <a:gd name="T103" fmla="*/ 422 h 1588"/>
                <a:gd name="T104" fmla="*/ 1091 w 2604"/>
                <a:gd name="T105" fmla="*/ 422 h 1588"/>
                <a:gd name="T106" fmla="*/ 1141 w 2604"/>
                <a:gd name="T107" fmla="*/ 446 h 1588"/>
                <a:gd name="T108" fmla="*/ 1215 w 2604"/>
                <a:gd name="T109" fmla="*/ 472 h 1588"/>
                <a:gd name="T110" fmla="*/ 1513 w 2604"/>
                <a:gd name="T111" fmla="*/ 645 h 1588"/>
                <a:gd name="T112" fmla="*/ 1587 w 2604"/>
                <a:gd name="T113" fmla="*/ 719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4" h="1588">
                  <a:moveTo>
                    <a:pt x="2009" y="719"/>
                  </a:moveTo>
                  <a:lnTo>
                    <a:pt x="2034" y="695"/>
                  </a:lnTo>
                  <a:lnTo>
                    <a:pt x="2009" y="695"/>
                  </a:lnTo>
                  <a:lnTo>
                    <a:pt x="1984" y="670"/>
                  </a:lnTo>
                  <a:lnTo>
                    <a:pt x="1984" y="670"/>
                  </a:lnTo>
                  <a:lnTo>
                    <a:pt x="1959" y="670"/>
                  </a:lnTo>
                  <a:lnTo>
                    <a:pt x="1959" y="670"/>
                  </a:lnTo>
                  <a:lnTo>
                    <a:pt x="1959" y="645"/>
                  </a:lnTo>
                  <a:lnTo>
                    <a:pt x="1959" y="645"/>
                  </a:lnTo>
                  <a:lnTo>
                    <a:pt x="1935" y="645"/>
                  </a:lnTo>
                  <a:lnTo>
                    <a:pt x="1935" y="645"/>
                  </a:lnTo>
                  <a:lnTo>
                    <a:pt x="1909" y="645"/>
                  </a:lnTo>
                  <a:lnTo>
                    <a:pt x="1909" y="645"/>
                  </a:lnTo>
                  <a:lnTo>
                    <a:pt x="1909" y="620"/>
                  </a:lnTo>
                  <a:lnTo>
                    <a:pt x="1909" y="620"/>
                  </a:lnTo>
                  <a:lnTo>
                    <a:pt x="1885" y="620"/>
                  </a:lnTo>
                  <a:lnTo>
                    <a:pt x="1885" y="620"/>
                  </a:lnTo>
                  <a:lnTo>
                    <a:pt x="1885" y="620"/>
                  </a:lnTo>
                  <a:lnTo>
                    <a:pt x="1885" y="620"/>
                  </a:lnTo>
                  <a:lnTo>
                    <a:pt x="1885" y="620"/>
                  </a:lnTo>
                  <a:lnTo>
                    <a:pt x="1885" y="620"/>
                  </a:lnTo>
                  <a:lnTo>
                    <a:pt x="1885" y="620"/>
                  </a:lnTo>
                  <a:lnTo>
                    <a:pt x="1860" y="620"/>
                  </a:lnTo>
                  <a:lnTo>
                    <a:pt x="1860" y="620"/>
                  </a:lnTo>
                  <a:lnTo>
                    <a:pt x="1860" y="620"/>
                  </a:lnTo>
                  <a:lnTo>
                    <a:pt x="1836" y="620"/>
                  </a:lnTo>
                  <a:lnTo>
                    <a:pt x="1836" y="620"/>
                  </a:lnTo>
                  <a:lnTo>
                    <a:pt x="1810" y="645"/>
                  </a:lnTo>
                  <a:lnTo>
                    <a:pt x="1810" y="645"/>
                  </a:lnTo>
                  <a:lnTo>
                    <a:pt x="1810" y="645"/>
                  </a:lnTo>
                  <a:lnTo>
                    <a:pt x="1786" y="645"/>
                  </a:lnTo>
                  <a:lnTo>
                    <a:pt x="1786" y="645"/>
                  </a:lnTo>
                  <a:lnTo>
                    <a:pt x="1786" y="645"/>
                  </a:lnTo>
                  <a:lnTo>
                    <a:pt x="1761" y="595"/>
                  </a:lnTo>
                  <a:lnTo>
                    <a:pt x="1761" y="595"/>
                  </a:lnTo>
                  <a:lnTo>
                    <a:pt x="1761" y="595"/>
                  </a:lnTo>
                  <a:lnTo>
                    <a:pt x="1736" y="571"/>
                  </a:lnTo>
                  <a:lnTo>
                    <a:pt x="1736" y="571"/>
                  </a:lnTo>
                  <a:lnTo>
                    <a:pt x="1736" y="571"/>
                  </a:lnTo>
                  <a:lnTo>
                    <a:pt x="1736" y="571"/>
                  </a:lnTo>
                  <a:lnTo>
                    <a:pt x="1736" y="571"/>
                  </a:lnTo>
                  <a:lnTo>
                    <a:pt x="1736" y="571"/>
                  </a:lnTo>
                  <a:lnTo>
                    <a:pt x="1711" y="571"/>
                  </a:lnTo>
                  <a:lnTo>
                    <a:pt x="1711" y="571"/>
                  </a:lnTo>
                  <a:lnTo>
                    <a:pt x="1711" y="571"/>
                  </a:lnTo>
                  <a:lnTo>
                    <a:pt x="1711" y="571"/>
                  </a:lnTo>
                  <a:lnTo>
                    <a:pt x="1711" y="595"/>
                  </a:lnTo>
                  <a:lnTo>
                    <a:pt x="1711" y="595"/>
                  </a:lnTo>
                  <a:lnTo>
                    <a:pt x="1711" y="595"/>
                  </a:lnTo>
                  <a:lnTo>
                    <a:pt x="1711" y="595"/>
                  </a:lnTo>
                  <a:lnTo>
                    <a:pt x="1711" y="595"/>
                  </a:lnTo>
                  <a:lnTo>
                    <a:pt x="1686" y="595"/>
                  </a:lnTo>
                  <a:lnTo>
                    <a:pt x="1686" y="620"/>
                  </a:lnTo>
                  <a:lnTo>
                    <a:pt x="1711" y="670"/>
                  </a:lnTo>
                  <a:lnTo>
                    <a:pt x="1711" y="670"/>
                  </a:lnTo>
                  <a:lnTo>
                    <a:pt x="1711" y="670"/>
                  </a:lnTo>
                  <a:lnTo>
                    <a:pt x="1736" y="670"/>
                  </a:lnTo>
                  <a:lnTo>
                    <a:pt x="1736" y="695"/>
                  </a:lnTo>
                  <a:lnTo>
                    <a:pt x="1761" y="695"/>
                  </a:lnTo>
                  <a:lnTo>
                    <a:pt x="1761" y="695"/>
                  </a:lnTo>
                  <a:lnTo>
                    <a:pt x="1761" y="695"/>
                  </a:lnTo>
                  <a:lnTo>
                    <a:pt x="1761" y="695"/>
                  </a:lnTo>
                  <a:lnTo>
                    <a:pt x="1761" y="695"/>
                  </a:lnTo>
                  <a:lnTo>
                    <a:pt x="1786" y="695"/>
                  </a:lnTo>
                  <a:lnTo>
                    <a:pt x="1786" y="695"/>
                  </a:lnTo>
                  <a:lnTo>
                    <a:pt x="1786" y="695"/>
                  </a:lnTo>
                  <a:lnTo>
                    <a:pt x="1786" y="695"/>
                  </a:lnTo>
                  <a:lnTo>
                    <a:pt x="1786" y="719"/>
                  </a:lnTo>
                  <a:lnTo>
                    <a:pt x="1786" y="719"/>
                  </a:lnTo>
                  <a:lnTo>
                    <a:pt x="1810" y="719"/>
                  </a:lnTo>
                  <a:lnTo>
                    <a:pt x="1810" y="719"/>
                  </a:lnTo>
                  <a:lnTo>
                    <a:pt x="1810" y="769"/>
                  </a:lnTo>
                  <a:lnTo>
                    <a:pt x="1810" y="794"/>
                  </a:lnTo>
                  <a:lnTo>
                    <a:pt x="1810" y="794"/>
                  </a:lnTo>
                  <a:lnTo>
                    <a:pt x="1836" y="794"/>
                  </a:lnTo>
                  <a:lnTo>
                    <a:pt x="1860" y="794"/>
                  </a:lnTo>
                  <a:lnTo>
                    <a:pt x="1860" y="794"/>
                  </a:lnTo>
                  <a:lnTo>
                    <a:pt x="1860" y="794"/>
                  </a:lnTo>
                  <a:lnTo>
                    <a:pt x="1860" y="794"/>
                  </a:lnTo>
                  <a:lnTo>
                    <a:pt x="1860" y="794"/>
                  </a:lnTo>
                  <a:lnTo>
                    <a:pt x="1885" y="794"/>
                  </a:lnTo>
                  <a:lnTo>
                    <a:pt x="1909" y="769"/>
                  </a:lnTo>
                  <a:lnTo>
                    <a:pt x="1909" y="769"/>
                  </a:lnTo>
                  <a:lnTo>
                    <a:pt x="1935" y="769"/>
                  </a:lnTo>
                  <a:lnTo>
                    <a:pt x="1935" y="769"/>
                  </a:lnTo>
                  <a:lnTo>
                    <a:pt x="1959" y="769"/>
                  </a:lnTo>
                  <a:lnTo>
                    <a:pt x="1959" y="769"/>
                  </a:lnTo>
                  <a:lnTo>
                    <a:pt x="1984" y="744"/>
                  </a:lnTo>
                  <a:lnTo>
                    <a:pt x="2009" y="744"/>
                  </a:lnTo>
                  <a:lnTo>
                    <a:pt x="2009" y="719"/>
                  </a:lnTo>
                  <a:close/>
                  <a:moveTo>
                    <a:pt x="1761" y="794"/>
                  </a:moveTo>
                  <a:lnTo>
                    <a:pt x="1736" y="769"/>
                  </a:lnTo>
                  <a:lnTo>
                    <a:pt x="1736" y="794"/>
                  </a:lnTo>
                  <a:lnTo>
                    <a:pt x="1736" y="794"/>
                  </a:lnTo>
                  <a:lnTo>
                    <a:pt x="1711" y="794"/>
                  </a:lnTo>
                  <a:lnTo>
                    <a:pt x="1686" y="794"/>
                  </a:lnTo>
                  <a:lnTo>
                    <a:pt x="1686" y="818"/>
                  </a:lnTo>
                  <a:lnTo>
                    <a:pt x="1686" y="818"/>
                  </a:lnTo>
                  <a:lnTo>
                    <a:pt x="1686" y="818"/>
                  </a:lnTo>
                  <a:lnTo>
                    <a:pt x="1711" y="818"/>
                  </a:lnTo>
                  <a:lnTo>
                    <a:pt x="1711" y="818"/>
                  </a:lnTo>
                  <a:lnTo>
                    <a:pt x="1711" y="818"/>
                  </a:lnTo>
                  <a:lnTo>
                    <a:pt x="1736" y="818"/>
                  </a:lnTo>
                  <a:lnTo>
                    <a:pt x="1761" y="818"/>
                  </a:lnTo>
                  <a:lnTo>
                    <a:pt x="1761" y="818"/>
                  </a:lnTo>
                  <a:lnTo>
                    <a:pt x="1761" y="818"/>
                  </a:lnTo>
                  <a:lnTo>
                    <a:pt x="1761" y="794"/>
                  </a:lnTo>
                  <a:close/>
                  <a:moveTo>
                    <a:pt x="2554" y="1265"/>
                  </a:moveTo>
                  <a:lnTo>
                    <a:pt x="2529" y="1265"/>
                  </a:lnTo>
                  <a:lnTo>
                    <a:pt x="2504" y="1240"/>
                  </a:lnTo>
                  <a:lnTo>
                    <a:pt x="2504" y="1240"/>
                  </a:lnTo>
                  <a:lnTo>
                    <a:pt x="2504" y="1215"/>
                  </a:lnTo>
                  <a:lnTo>
                    <a:pt x="2504" y="1190"/>
                  </a:lnTo>
                  <a:lnTo>
                    <a:pt x="2504" y="1190"/>
                  </a:lnTo>
                  <a:lnTo>
                    <a:pt x="2479" y="1190"/>
                  </a:lnTo>
                  <a:lnTo>
                    <a:pt x="2454" y="1190"/>
                  </a:lnTo>
                  <a:lnTo>
                    <a:pt x="2454" y="1190"/>
                  </a:lnTo>
                  <a:lnTo>
                    <a:pt x="2454" y="1190"/>
                  </a:lnTo>
                  <a:lnTo>
                    <a:pt x="2454" y="1140"/>
                  </a:lnTo>
                  <a:lnTo>
                    <a:pt x="2454" y="1140"/>
                  </a:lnTo>
                  <a:lnTo>
                    <a:pt x="2454" y="1116"/>
                  </a:lnTo>
                  <a:lnTo>
                    <a:pt x="2404" y="1091"/>
                  </a:lnTo>
                  <a:lnTo>
                    <a:pt x="2404" y="1067"/>
                  </a:lnTo>
                  <a:lnTo>
                    <a:pt x="2331" y="1041"/>
                  </a:lnTo>
                  <a:lnTo>
                    <a:pt x="2281" y="1017"/>
                  </a:lnTo>
                  <a:lnTo>
                    <a:pt x="2256" y="1017"/>
                  </a:lnTo>
                  <a:lnTo>
                    <a:pt x="2231" y="1017"/>
                  </a:lnTo>
                  <a:lnTo>
                    <a:pt x="2231" y="992"/>
                  </a:lnTo>
                  <a:lnTo>
                    <a:pt x="2231" y="1017"/>
                  </a:lnTo>
                  <a:lnTo>
                    <a:pt x="2231" y="1017"/>
                  </a:lnTo>
                  <a:lnTo>
                    <a:pt x="2206" y="1017"/>
                  </a:lnTo>
                  <a:lnTo>
                    <a:pt x="2206" y="1017"/>
                  </a:lnTo>
                  <a:lnTo>
                    <a:pt x="2206" y="992"/>
                  </a:lnTo>
                  <a:lnTo>
                    <a:pt x="2206" y="992"/>
                  </a:lnTo>
                  <a:lnTo>
                    <a:pt x="2181" y="992"/>
                  </a:lnTo>
                  <a:lnTo>
                    <a:pt x="2181" y="992"/>
                  </a:lnTo>
                  <a:lnTo>
                    <a:pt x="2157" y="968"/>
                  </a:lnTo>
                  <a:lnTo>
                    <a:pt x="2157" y="968"/>
                  </a:lnTo>
                  <a:lnTo>
                    <a:pt x="2157" y="968"/>
                  </a:lnTo>
                  <a:lnTo>
                    <a:pt x="2157" y="968"/>
                  </a:lnTo>
                  <a:lnTo>
                    <a:pt x="2157" y="968"/>
                  </a:lnTo>
                  <a:lnTo>
                    <a:pt x="2132" y="968"/>
                  </a:lnTo>
                  <a:lnTo>
                    <a:pt x="2132" y="942"/>
                  </a:lnTo>
                  <a:lnTo>
                    <a:pt x="2107" y="942"/>
                  </a:lnTo>
                  <a:lnTo>
                    <a:pt x="2082" y="942"/>
                  </a:lnTo>
                  <a:lnTo>
                    <a:pt x="2082" y="942"/>
                  </a:lnTo>
                  <a:lnTo>
                    <a:pt x="2059" y="968"/>
                  </a:lnTo>
                  <a:lnTo>
                    <a:pt x="2059" y="992"/>
                  </a:lnTo>
                  <a:lnTo>
                    <a:pt x="2059" y="992"/>
                  </a:lnTo>
                  <a:lnTo>
                    <a:pt x="2082" y="1017"/>
                  </a:lnTo>
                  <a:lnTo>
                    <a:pt x="2107" y="1041"/>
                  </a:lnTo>
                  <a:lnTo>
                    <a:pt x="2107" y="1041"/>
                  </a:lnTo>
                  <a:lnTo>
                    <a:pt x="2107" y="1067"/>
                  </a:lnTo>
                  <a:lnTo>
                    <a:pt x="2107" y="1067"/>
                  </a:lnTo>
                  <a:lnTo>
                    <a:pt x="2107" y="1067"/>
                  </a:lnTo>
                  <a:lnTo>
                    <a:pt x="2082" y="1091"/>
                  </a:lnTo>
                  <a:lnTo>
                    <a:pt x="2082" y="1091"/>
                  </a:lnTo>
                  <a:lnTo>
                    <a:pt x="2059" y="1116"/>
                  </a:lnTo>
                  <a:lnTo>
                    <a:pt x="2059" y="1116"/>
                  </a:lnTo>
                  <a:lnTo>
                    <a:pt x="2059" y="1140"/>
                  </a:lnTo>
                  <a:lnTo>
                    <a:pt x="2034" y="1140"/>
                  </a:lnTo>
                  <a:lnTo>
                    <a:pt x="2034" y="1140"/>
                  </a:lnTo>
                  <a:lnTo>
                    <a:pt x="2034" y="1166"/>
                  </a:lnTo>
                  <a:lnTo>
                    <a:pt x="2009" y="1166"/>
                  </a:lnTo>
                  <a:lnTo>
                    <a:pt x="2009" y="1166"/>
                  </a:lnTo>
                  <a:lnTo>
                    <a:pt x="2009" y="1166"/>
                  </a:lnTo>
                  <a:lnTo>
                    <a:pt x="1984" y="1190"/>
                  </a:lnTo>
                  <a:lnTo>
                    <a:pt x="2009" y="1215"/>
                  </a:lnTo>
                  <a:lnTo>
                    <a:pt x="2009" y="1215"/>
                  </a:lnTo>
                  <a:lnTo>
                    <a:pt x="2009" y="1240"/>
                  </a:lnTo>
                  <a:lnTo>
                    <a:pt x="2034" y="1240"/>
                  </a:lnTo>
                  <a:lnTo>
                    <a:pt x="2034" y="1265"/>
                  </a:lnTo>
                  <a:lnTo>
                    <a:pt x="2034" y="1265"/>
                  </a:lnTo>
                  <a:lnTo>
                    <a:pt x="2034" y="1290"/>
                  </a:lnTo>
                  <a:lnTo>
                    <a:pt x="2034" y="1290"/>
                  </a:lnTo>
                  <a:lnTo>
                    <a:pt x="2034" y="1290"/>
                  </a:lnTo>
                  <a:lnTo>
                    <a:pt x="2059" y="1314"/>
                  </a:lnTo>
                  <a:lnTo>
                    <a:pt x="2059" y="1314"/>
                  </a:lnTo>
                  <a:lnTo>
                    <a:pt x="2059" y="1314"/>
                  </a:lnTo>
                  <a:lnTo>
                    <a:pt x="2059" y="1314"/>
                  </a:lnTo>
                  <a:lnTo>
                    <a:pt x="2059" y="1314"/>
                  </a:lnTo>
                  <a:lnTo>
                    <a:pt x="2059" y="1314"/>
                  </a:lnTo>
                  <a:lnTo>
                    <a:pt x="2059" y="1314"/>
                  </a:lnTo>
                  <a:lnTo>
                    <a:pt x="2059" y="1364"/>
                  </a:lnTo>
                  <a:lnTo>
                    <a:pt x="2082" y="1364"/>
                  </a:lnTo>
                  <a:lnTo>
                    <a:pt x="2082" y="1389"/>
                  </a:lnTo>
                  <a:lnTo>
                    <a:pt x="2082" y="1389"/>
                  </a:lnTo>
                  <a:lnTo>
                    <a:pt x="2059" y="1463"/>
                  </a:lnTo>
                  <a:lnTo>
                    <a:pt x="2059" y="1488"/>
                  </a:lnTo>
                  <a:lnTo>
                    <a:pt x="2059" y="1513"/>
                  </a:lnTo>
                  <a:lnTo>
                    <a:pt x="2082" y="1513"/>
                  </a:lnTo>
                  <a:lnTo>
                    <a:pt x="2082" y="1513"/>
                  </a:lnTo>
                  <a:lnTo>
                    <a:pt x="2082" y="1513"/>
                  </a:lnTo>
                  <a:lnTo>
                    <a:pt x="2082" y="1537"/>
                  </a:lnTo>
                  <a:lnTo>
                    <a:pt x="2082" y="1537"/>
                  </a:lnTo>
                  <a:lnTo>
                    <a:pt x="2082" y="1537"/>
                  </a:lnTo>
                  <a:lnTo>
                    <a:pt x="2107" y="1537"/>
                  </a:lnTo>
                  <a:lnTo>
                    <a:pt x="2107" y="1537"/>
                  </a:lnTo>
                  <a:lnTo>
                    <a:pt x="2132" y="1537"/>
                  </a:lnTo>
                  <a:lnTo>
                    <a:pt x="2157" y="1563"/>
                  </a:lnTo>
                  <a:lnTo>
                    <a:pt x="2157" y="1563"/>
                  </a:lnTo>
                  <a:lnTo>
                    <a:pt x="2181" y="1587"/>
                  </a:lnTo>
                  <a:lnTo>
                    <a:pt x="2181" y="1587"/>
                  </a:lnTo>
                  <a:lnTo>
                    <a:pt x="2181" y="1587"/>
                  </a:lnTo>
                  <a:lnTo>
                    <a:pt x="2181" y="1563"/>
                  </a:lnTo>
                  <a:lnTo>
                    <a:pt x="2206" y="1563"/>
                  </a:lnTo>
                  <a:lnTo>
                    <a:pt x="2206" y="1563"/>
                  </a:lnTo>
                  <a:lnTo>
                    <a:pt x="2231" y="1537"/>
                  </a:lnTo>
                  <a:lnTo>
                    <a:pt x="2231" y="1513"/>
                  </a:lnTo>
                  <a:lnTo>
                    <a:pt x="2231" y="1513"/>
                  </a:lnTo>
                  <a:lnTo>
                    <a:pt x="2256" y="1488"/>
                  </a:lnTo>
                  <a:lnTo>
                    <a:pt x="2256" y="1488"/>
                  </a:lnTo>
                  <a:lnTo>
                    <a:pt x="2281" y="1463"/>
                  </a:lnTo>
                  <a:lnTo>
                    <a:pt x="2281" y="1463"/>
                  </a:lnTo>
                  <a:lnTo>
                    <a:pt x="2305" y="1463"/>
                  </a:lnTo>
                  <a:lnTo>
                    <a:pt x="2305" y="1438"/>
                  </a:lnTo>
                  <a:lnTo>
                    <a:pt x="2331" y="1438"/>
                  </a:lnTo>
                  <a:lnTo>
                    <a:pt x="2331" y="1438"/>
                  </a:lnTo>
                  <a:lnTo>
                    <a:pt x="2331" y="1438"/>
                  </a:lnTo>
                  <a:lnTo>
                    <a:pt x="2355" y="1413"/>
                  </a:lnTo>
                  <a:lnTo>
                    <a:pt x="2355" y="1413"/>
                  </a:lnTo>
                  <a:lnTo>
                    <a:pt x="2355" y="1413"/>
                  </a:lnTo>
                  <a:lnTo>
                    <a:pt x="2404" y="1413"/>
                  </a:lnTo>
                  <a:lnTo>
                    <a:pt x="2404" y="1413"/>
                  </a:lnTo>
                  <a:lnTo>
                    <a:pt x="2454" y="1413"/>
                  </a:lnTo>
                  <a:lnTo>
                    <a:pt x="2454" y="1389"/>
                  </a:lnTo>
                  <a:lnTo>
                    <a:pt x="2479" y="1389"/>
                  </a:lnTo>
                  <a:lnTo>
                    <a:pt x="2479" y="1389"/>
                  </a:lnTo>
                  <a:lnTo>
                    <a:pt x="2479" y="1389"/>
                  </a:lnTo>
                  <a:lnTo>
                    <a:pt x="2529" y="1364"/>
                  </a:lnTo>
                  <a:lnTo>
                    <a:pt x="2529" y="1339"/>
                  </a:lnTo>
                  <a:lnTo>
                    <a:pt x="2578" y="1339"/>
                  </a:lnTo>
                  <a:lnTo>
                    <a:pt x="2578" y="1314"/>
                  </a:lnTo>
                  <a:lnTo>
                    <a:pt x="2578" y="1314"/>
                  </a:lnTo>
                  <a:lnTo>
                    <a:pt x="2578" y="1290"/>
                  </a:lnTo>
                  <a:lnTo>
                    <a:pt x="2603" y="1290"/>
                  </a:lnTo>
                  <a:lnTo>
                    <a:pt x="2554" y="1265"/>
                  </a:lnTo>
                  <a:close/>
                  <a:moveTo>
                    <a:pt x="1686" y="521"/>
                  </a:moveTo>
                  <a:lnTo>
                    <a:pt x="1662" y="521"/>
                  </a:lnTo>
                  <a:lnTo>
                    <a:pt x="1662" y="521"/>
                  </a:lnTo>
                  <a:lnTo>
                    <a:pt x="1662" y="521"/>
                  </a:lnTo>
                  <a:lnTo>
                    <a:pt x="1637" y="521"/>
                  </a:lnTo>
                  <a:lnTo>
                    <a:pt x="1637" y="521"/>
                  </a:lnTo>
                  <a:lnTo>
                    <a:pt x="1637" y="521"/>
                  </a:lnTo>
                  <a:lnTo>
                    <a:pt x="1637" y="521"/>
                  </a:lnTo>
                  <a:lnTo>
                    <a:pt x="1637" y="521"/>
                  </a:lnTo>
                  <a:lnTo>
                    <a:pt x="1637" y="521"/>
                  </a:lnTo>
                  <a:lnTo>
                    <a:pt x="1637" y="521"/>
                  </a:lnTo>
                  <a:lnTo>
                    <a:pt x="1587" y="521"/>
                  </a:lnTo>
                  <a:lnTo>
                    <a:pt x="1587" y="521"/>
                  </a:lnTo>
                  <a:lnTo>
                    <a:pt x="1587" y="521"/>
                  </a:lnTo>
                  <a:lnTo>
                    <a:pt x="1563" y="496"/>
                  </a:lnTo>
                  <a:lnTo>
                    <a:pt x="1563" y="496"/>
                  </a:lnTo>
                  <a:lnTo>
                    <a:pt x="1563" y="496"/>
                  </a:lnTo>
                  <a:lnTo>
                    <a:pt x="1563" y="496"/>
                  </a:lnTo>
                  <a:lnTo>
                    <a:pt x="1563" y="496"/>
                  </a:lnTo>
                  <a:lnTo>
                    <a:pt x="1538" y="496"/>
                  </a:lnTo>
                  <a:lnTo>
                    <a:pt x="1538" y="496"/>
                  </a:lnTo>
                  <a:lnTo>
                    <a:pt x="1513" y="496"/>
                  </a:lnTo>
                  <a:lnTo>
                    <a:pt x="1464" y="496"/>
                  </a:lnTo>
                  <a:lnTo>
                    <a:pt x="1464" y="496"/>
                  </a:lnTo>
                  <a:lnTo>
                    <a:pt x="1439" y="496"/>
                  </a:lnTo>
                  <a:lnTo>
                    <a:pt x="1439" y="496"/>
                  </a:lnTo>
                  <a:lnTo>
                    <a:pt x="1439" y="496"/>
                  </a:lnTo>
                  <a:lnTo>
                    <a:pt x="1439" y="496"/>
                  </a:lnTo>
                  <a:lnTo>
                    <a:pt x="1439" y="496"/>
                  </a:lnTo>
                  <a:lnTo>
                    <a:pt x="1414" y="496"/>
                  </a:lnTo>
                  <a:lnTo>
                    <a:pt x="1414" y="496"/>
                  </a:lnTo>
                  <a:lnTo>
                    <a:pt x="1414" y="496"/>
                  </a:lnTo>
                  <a:lnTo>
                    <a:pt x="1414" y="496"/>
                  </a:lnTo>
                  <a:lnTo>
                    <a:pt x="1414" y="496"/>
                  </a:lnTo>
                  <a:lnTo>
                    <a:pt x="1414" y="521"/>
                  </a:lnTo>
                  <a:lnTo>
                    <a:pt x="1414" y="521"/>
                  </a:lnTo>
                  <a:lnTo>
                    <a:pt x="1389" y="521"/>
                  </a:lnTo>
                  <a:lnTo>
                    <a:pt x="1389" y="545"/>
                  </a:lnTo>
                  <a:lnTo>
                    <a:pt x="1389" y="545"/>
                  </a:lnTo>
                  <a:lnTo>
                    <a:pt x="1414" y="545"/>
                  </a:lnTo>
                  <a:lnTo>
                    <a:pt x="1414" y="545"/>
                  </a:lnTo>
                  <a:lnTo>
                    <a:pt x="1414" y="545"/>
                  </a:lnTo>
                  <a:lnTo>
                    <a:pt x="1439" y="545"/>
                  </a:lnTo>
                  <a:lnTo>
                    <a:pt x="1439" y="545"/>
                  </a:lnTo>
                  <a:lnTo>
                    <a:pt x="1464" y="545"/>
                  </a:lnTo>
                  <a:lnTo>
                    <a:pt x="1513" y="545"/>
                  </a:lnTo>
                  <a:lnTo>
                    <a:pt x="1513" y="545"/>
                  </a:lnTo>
                  <a:lnTo>
                    <a:pt x="1563" y="571"/>
                  </a:lnTo>
                  <a:lnTo>
                    <a:pt x="1587" y="571"/>
                  </a:lnTo>
                  <a:lnTo>
                    <a:pt x="1612" y="571"/>
                  </a:lnTo>
                  <a:lnTo>
                    <a:pt x="1612" y="571"/>
                  </a:lnTo>
                  <a:lnTo>
                    <a:pt x="1637" y="571"/>
                  </a:lnTo>
                  <a:lnTo>
                    <a:pt x="1662" y="545"/>
                  </a:lnTo>
                  <a:lnTo>
                    <a:pt x="1662" y="545"/>
                  </a:lnTo>
                  <a:lnTo>
                    <a:pt x="1686" y="521"/>
                  </a:lnTo>
                  <a:close/>
                  <a:moveTo>
                    <a:pt x="447" y="50"/>
                  </a:moveTo>
                  <a:lnTo>
                    <a:pt x="447" y="50"/>
                  </a:lnTo>
                  <a:lnTo>
                    <a:pt x="447" y="50"/>
                  </a:lnTo>
                  <a:lnTo>
                    <a:pt x="447" y="25"/>
                  </a:lnTo>
                  <a:lnTo>
                    <a:pt x="447" y="25"/>
                  </a:lnTo>
                  <a:lnTo>
                    <a:pt x="422" y="25"/>
                  </a:lnTo>
                  <a:lnTo>
                    <a:pt x="422" y="25"/>
                  </a:lnTo>
                  <a:lnTo>
                    <a:pt x="422" y="0"/>
                  </a:lnTo>
                  <a:lnTo>
                    <a:pt x="397" y="0"/>
                  </a:lnTo>
                  <a:lnTo>
                    <a:pt x="397" y="0"/>
                  </a:lnTo>
                  <a:lnTo>
                    <a:pt x="397" y="0"/>
                  </a:lnTo>
                  <a:lnTo>
                    <a:pt x="397" y="0"/>
                  </a:lnTo>
                  <a:lnTo>
                    <a:pt x="397" y="0"/>
                  </a:lnTo>
                  <a:lnTo>
                    <a:pt x="372" y="0"/>
                  </a:lnTo>
                  <a:lnTo>
                    <a:pt x="348" y="25"/>
                  </a:lnTo>
                  <a:lnTo>
                    <a:pt x="348" y="25"/>
                  </a:lnTo>
                  <a:lnTo>
                    <a:pt x="348" y="0"/>
                  </a:lnTo>
                  <a:lnTo>
                    <a:pt x="322" y="0"/>
                  </a:lnTo>
                  <a:lnTo>
                    <a:pt x="322" y="0"/>
                  </a:lnTo>
                  <a:lnTo>
                    <a:pt x="322" y="0"/>
                  </a:lnTo>
                  <a:lnTo>
                    <a:pt x="298" y="0"/>
                  </a:lnTo>
                  <a:lnTo>
                    <a:pt x="273" y="25"/>
                  </a:lnTo>
                  <a:lnTo>
                    <a:pt x="249" y="50"/>
                  </a:lnTo>
                  <a:lnTo>
                    <a:pt x="249" y="50"/>
                  </a:lnTo>
                  <a:lnTo>
                    <a:pt x="249" y="50"/>
                  </a:lnTo>
                  <a:lnTo>
                    <a:pt x="249" y="50"/>
                  </a:lnTo>
                  <a:lnTo>
                    <a:pt x="249" y="50"/>
                  </a:lnTo>
                  <a:lnTo>
                    <a:pt x="223" y="50"/>
                  </a:lnTo>
                  <a:lnTo>
                    <a:pt x="223" y="75"/>
                  </a:lnTo>
                  <a:lnTo>
                    <a:pt x="223" y="100"/>
                  </a:lnTo>
                  <a:lnTo>
                    <a:pt x="199" y="100"/>
                  </a:lnTo>
                  <a:lnTo>
                    <a:pt x="223" y="100"/>
                  </a:lnTo>
                  <a:lnTo>
                    <a:pt x="223" y="124"/>
                  </a:lnTo>
                  <a:lnTo>
                    <a:pt x="223" y="124"/>
                  </a:lnTo>
                  <a:lnTo>
                    <a:pt x="223" y="124"/>
                  </a:lnTo>
                  <a:lnTo>
                    <a:pt x="223" y="124"/>
                  </a:lnTo>
                  <a:lnTo>
                    <a:pt x="249" y="124"/>
                  </a:lnTo>
                  <a:lnTo>
                    <a:pt x="249" y="124"/>
                  </a:lnTo>
                  <a:lnTo>
                    <a:pt x="249" y="149"/>
                  </a:lnTo>
                  <a:lnTo>
                    <a:pt x="273" y="149"/>
                  </a:lnTo>
                  <a:lnTo>
                    <a:pt x="273" y="149"/>
                  </a:lnTo>
                  <a:lnTo>
                    <a:pt x="273" y="149"/>
                  </a:lnTo>
                  <a:lnTo>
                    <a:pt x="298" y="174"/>
                  </a:lnTo>
                  <a:lnTo>
                    <a:pt x="298" y="174"/>
                  </a:lnTo>
                  <a:lnTo>
                    <a:pt x="298" y="174"/>
                  </a:lnTo>
                  <a:lnTo>
                    <a:pt x="322" y="174"/>
                  </a:lnTo>
                  <a:lnTo>
                    <a:pt x="348" y="174"/>
                  </a:lnTo>
                  <a:lnTo>
                    <a:pt x="348" y="174"/>
                  </a:lnTo>
                  <a:lnTo>
                    <a:pt x="372" y="174"/>
                  </a:lnTo>
                  <a:lnTo>
                    <a:pt x="397" y="174"/>
                  </a:lnTo>
                  <a:lnTo>
                    <a:pt x="422" y="149"/>
                  </a:lnTo>
                  <a:lnTo>
                    <a:pt x="422" y="124"/>
                  </a:lnTo>
                  <a:lnTo>
                    <a:pt x="422" y="124"/>
                  </a:lnTo>
                  <a:lnTo>
                    <a:pt x="422" y="124"/>
                  </a:lnTo>
                  <a:lnTo>
                    <a:pt x="422" y="124"/>
                  </a:lnTo>
                  <a:lnTo>
                    <a:pt x="422" y="124"/>
                  </a:lnTo>
                  <a:lnTo>
                    <a:pt x="422" y="124"/>
                  </a:lnTo>
                  <a:lnTo>
                    <a:pt x="422" y="100"/>
                  </a:lnTo>
                  <a:lnTo>
                    <a:pt x="422" y="100"/>
                  </a:lnTo>
                  <a:lnTo>
                    <a:pt x="447" y="75"/>
                  </a:lnTo>
                  <a:lnTo>
                    <a:pt x="447" y="50"/>
                  </a:lnTo>
                  <a:close/>
                  <a:moveTo>
                    <a:pt x="75" y="100"/>
                  </a:moveTo>
                  <a:lnTo>
                    <a:pt x="50" y="124"/>
                  </a:lnTo>
                  <a:lnTo>
                    <a:pt x="50" y="124"/>
                  </a:lnTo>
                  <a:lnTo>
                    <a:pt x="50" y="124"/>
                  </a:lnTo>
                  <a:lnTo>
                    <a:pt x="50" y="124"/>
                  </a:lnTo>
                  <a:lnTo>
                    <a:pt x="25" y="149"/>
                  </a:lnTo>
                  <a:lnTo>
                    <a:pt x="25" y="149"/>
                  </a:lnTo>
                  <a:lnTo>
                    <a:pt x="25" y="149"/>
                  </a:lnTo>
                  <a:lnTo>
                    <a:pt x="0" y="174"/>
                  </a:lnTo>
                  <a:lnTo>
                    <a:pt x="0" y="174"/>
                  </a:lnTo>
                  <a:lnTo>
                    <a:pt x="0" y="199"/>
                  </a:lnTo>
                  <a:lnTo>
                    <a:pt x="0" y="199"/>
                  </a:lnTo>
                  <a:lnTo>
                    <a:pt x="0" y="223"/>
                  </a:lnTo>
                  <a:lnTo>
                    <a:pt x="0" y="223"/>
                  </a:lnTo>
                  <a:lnTo>
                    <a:pt x="25" y="223"/>
                  </a:lnTo>
                  <a:lnTo>
                    <a:pt x="25" y="199"/>
                  </a:lnTo>
                  <a:lnTo>
                    <a:pt x="25" y="199"/>
                  </a:lnTo>
                  <a:lnTo>
                    <a:pt x="25" y="199"/>
                  </a:lnTo>
                  <a:lnTo>
                    <a:pt x="50" y="174"/>
                  </a:lnTo>
                  <a:lnTo>
                    <a:pt x="50" y="174"/>
                  </a:lnTo>
                  <a:lnTo>
                    <a:pt x="50" y="174"/>
                  </a:lnTo>
                  <a:lnTo>
                    <a:pt x="50" y="174"/>
                  </a:lnTo>
                  <a:lnTo>
                    <a:pt x="75" y="174"/>
                  </a:lnTo>
                  <a:lnTo>
                    <a:pt x="75" y="149"/>
                  </a:lnTo>
                  <a:lnTo>
                    <a:pt x="75" y="149"/>
                  </a:lnTo>
                  <a:lnTo>
                    <a:pt x="75" y="124"/>
                  </a:lnTo>
                  <a:lnTo>
                    <a:pt x="75" y="124"/>
                  </a:lnTo>
                  <a:lnTo>
                    <a:pt x="100" y="124"/>
                  </a:lnTo>
                  <a:lnTo>
                    <a:pt x="75" y="100"/>
                  </a:lnTo>
                  <a:close/>
                  <a:moveTo>
                    <a:pt x="1215" y="422"/>
                  </a:moveTo>
                  <a:lnTo>
                    <a:pt x="1215" y="422"/>
                  </a:lnTo>
                  <a:lnTo>
                    <a:pt x="1215" y="397"/>
                  </a:lnTo>
                  <a:lnTo>
                    <a:pt x="1215" y="397"/>
                  </a:lnTo>
                  <a:lnTo>
                    <a:pt x="1191" y="397"/>
                  </a:lnTo>
                  <a:lnTo>
                    <a:pt x="1191" y="397"/>
                  </a:lnTo>
                  <a:lnTo>
                    <a:pt x="1191" y="397"/>
                  </a:lnTo>
                  <a:lnTo>
                    <a:pt x="1191" y="372"/>
                  </a:lnTo>
                  <a:lnTo>
                    <a:pt x="1191" y="372"/>
                  </a:lnTo>
                  <a:lnTo>
                    <a:pt x="1166" y="372"/>
                  </a:lnTo>
                  <a:lnTo>
                    <a:pt x="1166" y="372"/>
                  </a:lnTo>
                  <a:lnTo>
                    <a:pt x="1191" y="397"/>
                  </a:lnTo>
                  <a:lnTo>
                    <a:pt x="1166" y="397"/>
                  </a:lnTo>
                  <a:lnTo>
                    <a:pt x="1166" y="397"/>
                  </a:lnTo>
                  <a:lnTo>
                    <a:pt x="1166" y="397"/>
                  </a:lnTo>
                  <a:lnTo>
                    <a:pt x="1166" y="397"/>
                  </a:lnTo>
                  <a:lnTo>
                    <a:pt x="1141" y="372"/>
                  </a:lnTo>
                  <a:lnTo>
                    <a:pt x="1141" y="372"/>
                  </a:lnTo>
                  <a:lnTo>
                    <a:pt x="1141" y="372"/>
                  </a:lnTo>
                  <a:lnTo>
                    <a:pt x="1141" y="347"/>
                  </a:lnTo>
                  <a:lnTo>
                    <a:pt x="1141" y="347"/>
                  </a:lnTo>
                  <a:lnTo>
                    <a:pt x="1141" y="347"/>
                  </a:lnTo>
                  <a:lnTo>
                    <a:pt x="1141" y="347"/>
                  </a:lnTo>
                  <a:lnTo>
                    <a:pt x="1141" y="347"/>
                  </a:lnTo>
                  <a:lnTo>
                    <a:pt x="1141" y="322"/>
                  </a:lnTo>
                  <a:lnTo>
                    <a:pt x="1141" y="322"/>
                  </a:lnTo>
                  <a:lnTo>
                    <a:pt x="1116" y="322"/>
                  </a:lnTo>
                  <a:lnTo>
                    <a:pt x="1116" y="298"/>
                  </a:lnTo>
                  <a:lnTo>
                    <a:pt x="1116" y="298"/>
                  </a:lnTo>
                  <a:lnTo>
                    <a:pt x="1116" y="298"/>
                  </a:lnTo>
                  <a:lnTo>
                    <a:pt x="1091" y="273"/>
                  </a:lnTo>
                  <a:lnTo>
                    <a:pt x="1091" y="273"/>
                  </a:lnTo>
                  <a:lnTo>
                    <a:pt x="1091" y="273"/>
                  </a:lnTo>
                  <a:lnTo>
                    <a:pt x="1091" y="273"/>
                  </a:lnTo>
                  <a:lnTo>
                    <a:pt x="1067" y="248"/>
                  </a:lnTo>
                  <a:lnTo>
                    <a:pt x="1067" y="248"/>
                  </a:lnTo>
                  <a:lnTo>
                    <a:pt x="1067" y="248"/>
                  </a:lnTo>
                  <a:lnTo>
                    <a:pt x="1067" y="248"/>
                  </a:lnTo>
                  <a:lnTo>
                    <a:pt x="1042" y="273"/>
                  </a:lnTo>
                  <a:lnTo>
                    <a:pt x="1042" y="273"/>
                  </a:lnTo>
                  <a:lnTo>
                    <a:pt x="1042" y="273"/>
                  </a:lnTo>
                  <a:lnTo>
                    <a:pt x="1042" y="298"/>
                  </a:lnTo>
                  <a:lnTo>
                    <a:pt x="1017" y="298"/>
                  </a:lnTo>
                  <a:lnTo>
                    <a:pt x="1017" y="298"/>
                  </a:lnTo>
                  <a:lnTo>
                    <a:pt x="1017" y="298"/>
                  </a:lnTo>
                  <a:lnTo>
                    <a:pt x="1017" y="298"/>
                  </a:lnTo>
                  <a:lnTo>
                    <a:pt x="1017" y="298"/>
                  </a:lnTo>
                  <a:lnTo>
                    <a:pt x="1017" y="322"/>
                  </a:lnTo>
                  <a:lnTo>
                    <a:pt x="992" y="322"/>
                  </a:lnTo>
                  <a:lnTo>
                    <a:pt x="992" y="322"/>
                  </a:lnTo>
                  <a:lnTo>
                    <a:pt x="992" y="322"/>
                  </a:lnTo>
                  <a:lnTo>
                    <a:pt x="968" y="298"/>
                  </a:lnTo>
                  <a:lnTo>
                    <a:pt x="943" y="322"/>
                  </a:lnTo>
                  <a:lnTo>
                    <a:pt x="943" y="322"/>
                  </a:lnTo>
                  <a:lnTo>
                    <a:pt x="943" y="322"/>
                  </a:lnTo>
                  <a:lnTo>
                    <a:pt x="943" y="347"/>
                  </a:lnTo>
                  <a:lnTo>
                    <a:pt x="943" y="347"/>
                  </a:lnTo>
                  <a:lnTo>
                    <a:pt x="943" y="347"/>
                  </a:lnTo>
                  <a:lnTo>
                    <a:pt x="943" y="372"/>
                  </a:lnTo>
                  <a:lnTo>
                    <a:pt x="968" y="372"/>
                  </a:lnTo>
                  <a:lnTo>
                    <a:pt x="968" y="372"/>
                  </a:lnTo>
                  <a:lnTo>
                    <a:pt x="968" y="372"/>
                  </a:lnTo>
                  <a:lnTo>
                    <a:pt x="968" y="397"/>
                  </a:lnTo>
                  <a:lnTo>
                    <a:pt x="992" y="397"/>
                  </a:lnTo>
                  <a:lnTo>
                    <a:pt x="992" y="422"/>
                  </a:lnTo>
                  <a:lnTo>
                    <a:pt x="992" y="422"/>
                  </a:lnTo>
                  <a:lnTo>
                    <a:pt x="992" y="422"/>
                  </a:lnTo>
                  <a:lnTo>
                    <a:pt x="992" y="422"/>
                  </a:lnTo>
                  <a:lnTo>
                    <a:pt x="1017" y="446"/>
                  </a:lnTo>
                  <a:lnTo>
                    <a:pt x="1017" y="446"/>
                  </a:lnTo>
                  <a:lnTo>
                    <a:pt x="1017" y="446"/>
                  </a:lnTo>
                  <a:lnTo>
                    <a:pt x="1017" y="446"/>
                  </a:lnTo>
                  <a:lnTo>
                    <a:pt x="1017" y="446"/>
                  </a:lnTo>
                  <a:lnTo>
                    <a:pt x="1042" y="446"/>
                  </a:lnTo>
                  <a:lnTo>
                    <a:pt x="1042" y="446"/>
                  </a:lnTo>
                  <a:lnTo>
                    <a:pt x="1067" y="446"/>
                  </a:lnTo>
                  <a:lnTo>
                    <a:pt x="1067" y="446"/>
                  </a:lnTo>
                  <a:lnTo>
                    <a:pt x="1067" y="422"/>
                  </a:lnTo>
                  <a:lnTo>
                    <a:pt x="1067" y="422"/>
                  </a:lnTo>
                  <a:lnTo>
                    <a:pt x="1067" y="422"/>
                  </a:lnTo>
                  <a:lnTo>
                    <a:pt x="1042" y="422"/>
                  </a:lnTo>
                  <a:lnTo>
                    <a:pt x="1067" y="422"/>
                  </a:lnTo>
                  <a:lnTo>
                    <a:pt x="1067" y="422"/>
                  </a:lnTo>
                  <a:lnTo>
                    <a:pt x="1067" y="422"/>
                  </a:lnTo>
                  <a:lnTo>
                    <a:pt x="1067" y="397"/>
                  </a:lnTo>
                  <a:lnTo>
                    <a:pt x="1067" y="422"/>
                  </a:lnTo>
                  <a:lnTo>
                    <a:pt x="1091" y="422"/>
                  </a:lnTo>
                  <a:lnTo>
                    <a:pt x="1091" y="397"/>
                  </a:lnTo>
                  <a:lnTo>
                    <a:pt x="1091" y="397"/>
                  </a:lnTo>
                  <a:lnTo>
                    <a:pt x="1091" y="422"/>
                  </a:lnTo>
                  <a:lnTo>
                    <a:pt x="1091" y="422"/>
                  </a:lnTo>
                  <a:lnTo>
                    <a:pt x="1091" y="422"/>
                  </a:lnTo>
                  <a:lnTo>
                    <a:pt x="1091" y="422"/>
                  </a:lnTo>
                  <a:lnTo>
                    <a:pt x="1091" y="422"/>
                  </a:lnTo>
                  <a:lnTo>
                    <a:pt x="1091" y="422"/>
                  </a:lnTo>
                  <a:lnTo>
                    <a:pt x="1091" y="446"/>
                  </a:lnTo>
                  <a:lnTo>
                    <a:pt x="1091" y="446"/>
                  </a:lnTo>
                  <a:lnTo>
                    <a:pt x="1091" y="446"/>
                  </a:lnTo>
                  <a:lnTo>
                    <a:pt x="1116" y="422"/>
                  </a:lnTo>
                  <a:lnTo>
                    <a:pt x="1116" y="446"/>
                  </a:lnTo>
                  <a:lnTo>
                    <a:pt x="1116" y="446"/>
                  </a:lnTo>
                  <a:lnTo>
                    <a:pt x="1116" y="446"/>
                  </a:lnTo>
                  <a:lnTo>
                    <a:pt x="1116" y="446"/>
                  </a:lnTo>
                  <a:lnTo>
                    <a:pt x="1141" y="446"/>
                  </a:lnTo>
                  <a:lnTo>
                    <a:pt x="1141" y="472"/>
                  </a:lnTo>
                  <a:lnTo>
                    <a:pt x="1141" y="472"/>
                  </a:lnTo>
                  <a:lnTo>
                    <a:pt x="1166" y="472"/>
                  </a:lnTo>
                  <a:lnTo>
                    <a:pt x="1166" y="472"/>
                  </a:lnTo>
                  <a:lnTo>
                    <a:pt x="1166" y="472"/>
                  </a:lnTo>
                  <a:lnTo>
                    <a:pt x="1191" y="472"/>
                  </a:lnTo>
                  <a:lnTo>
                    <a:pt x="1191" y="446"/>
                  </a:lnTo>
                  <a:lnTo>
                    <a:pt x="1215" y="472"/>
                  </a:lnTo>
                  <a:lnTo>
                    <a:pt x="1215" y="472"/>
                  </a:lnTo>
                  <a:lnTo>
                    <a:pt x="1241" y="446"/>
                  </a:lnTo>
                  <a:lnTo>
                    <a:pt x="1241" y="446"/>
                  </a:lnTo>
                  <a:lnTo>
                    <a:pt x="1215" y="422"/>
                  </a:lnTo>
                  <a:close/>
                  <a:moveTo>
                    <a:pt x="1612" y="645"/>
                  </a:moveTo>
                  <a:lnTo>
                    <a:pt x="1612" y="645"/>
                  </a:lnTo>
                  <a:lnTo>
                    <a:pt x="1612" y="645"/>
                  </a:lnTo>
                  <a:lnTo>
                    <a:pt x="1587" y="620"/>
                  </a:lnTo>
                  <a:lnTo>
                    <a:pt x="1538" y="620"/>
                  </a:lnTo>
                  <a:lnTo>
                    <a:pt x="1513" y="645"/>
                  </a:lnTo>
                  <a:lnTo>
                    <a:pt x="1513" y="645"/>
                  </a:lnTo>
                  <a:lnTo>
                    <a:pt x="1538" y="670"/>
                  </a:lnTo>
                  <a:lnTo>
                    <a:pt x="1538" y="670"/>
                  </a:lnTo>
                  <a:lnTo>
                    <a:pt x="1538" y="670"/>
                  </a:lnTo>
                  <a:lnTo>
                    <a:pt x="1538" y="695"/>
                  </a:lnTo>
                  <a:lnTo>
                    <a:pt x="1538" y="695"/>
                  </a:lnTo>
                  <a:lnTo>
                    <a:pt x="1563" y="719"/>
                  </a:lnTo>
                  <a:lnTo>
                    <a:pt x="1563" y="719"/>
                  </a:lnTo>
                  <a:lnTo>
                    <a:pt x="1587" y="719"/>
                  </a:lnTo>
                  <a:lnTo>
                    <a:pt x="1612" y="719"/>
                  </a:lnTo>
                  <a:lnTo>
                    <a:pt x="1612" y="695"/>
                  </a:lnTo>
                  <a:lnTo>
                    <a:pt x="1637" y="695"/>
                  </a:lnTo>
                  <a:lnTo>
                    <a:pt x="1637" y="670"/>
                  </a:lnTo>
                  <a:lnTo>
                    <a:pt x="1637" y="670"/>
                  </a:lnTo>
                  <a:lnTo>
                    <a:pt x="1637" y="670"/>
                  </a:lnTo>
                  <a:lnTo>
                    <a:pt x="1612" y="645"/>
                  </a:lnTo>
                  <a:close/>
                </a:path>
              </a:pathLst>
            </a:custGeom>
            <a:grpFill/>
            <a:ln w="19050" cmpd="sng">
              <a:solidFill>
                <a:srgbClr val="384558"/>
              </a:solidFill>
            </a:ln>
            <a:effectLst/>
            <a:extLst/>
          </p:spPr>
          <p:txBody>
            <a:bodyPr wrap="none" anchor="ctr"/>
            <a:lstStyle/>
            <a:p>
              <a:pPr>
                <a:defRPr/>
              </a:pPr>
              <a:endParaRPr lang="en-US">
                <a:cs typeface="Arial Unicode MS" charset="0"/>
              </a:endParaRPr>
            </a:p>
          </p:txBody>
        </p:sp>
        <p:sp>
          <p:nvSpPr>
            <p:cNvPr id="419" name="Freeform 51"/>
            <p:cNvSpPr>
              <a:spLocks noChangeArrowheads="1"/>
            </p:cNvSpPr>
            <p:nvPr/>
          </p:nvSpPr>
          <p:spPr bwMode="auto">
            <a:xfrm>
              <a:off x="1084683" y="8864458"/>
              <a:ext cx="4488357" cy="2422106"/>
            </a:xfrm>
            <a:custGeom>
              <a:avLst/>
              <a:gdLst>
                <a:gd name="T0" fmla="*/ 2728 w 6895"/>
                <a:gd name="T1" fmla="*/ 3521 h 3720"/>
                <a:gd name="T2" fmla="*/ 2629 w 6895"/>
                <a:gd name="T3" fmla="*/ 1487 h 3720"/>
                <a:gd name="T4" fmla="*/ 2480 w 6895"/>
                <a:gd name="T5" fmla="*/ 3521 h 3720"/>
                <a:gd name="T6" fmla="*/ 2603 w 6895"/>
                <a:gd name="T7" fmla="*/ 3570 h 3720"/>
                <a:gd name="T8" fmla="*/ 3447 w 6895"/>
                <a:gd name="T9" fmla="*/ 3446 h 3720"/>
                <a:gd name="T10" fmla="*/ 2753 w 6895"/>
                <a:gd name="T11" fmla="*/ 3422 h 3720"/>
                <a:gd name="T12" fmla="*/ 1240 w 6895"/>
                <a:gd name="T13" fmla="*/ 3620 h 3720"/>
                <a:gd name="T14" fmla="*/ 868 w 6895"/>
                <a:gd name="T15" fmla="*/ 3595 h 3720"/>
                <a:gd name="T16" fmla="*/ 645 w 6895"/>
                <a:gd name="T17" fmla="*/ 3471 h 3720"/>
                <a:gd name="T18" fmla="*/ 2281 w 6895"/>
                <a:gd name="T19" fmla="*/ 3595 h 3720"/>
                <a:gd name="T20" fmla="*/ 1662 w 6895"/>
                <a:gd name="T21" fmla="*/ 3694 h 3720"/>
                <a:gd name="T22" fmla="*/ 1463 w 6895"/>
                <a:gd name="T23" fmla="*/ 3669 h 3720"/>
                <a:gd name="T24" fmla="*/ 5629 w 6895"/>
                <a:gd name="T25" fmla="*/ 2157 h 3720"/>
                <a:gd name="T26" fmla="*/ 4488 w 6895"/>
                <a:gd name="T27" fmla="*/ 198 h 3720"/>
                <a:gd name="T28" fmla="*/ 3967 w 6895"/>
                <a:gd name="T29" fmla="*/ 123 h 3720"/>
                <a:gd name="T30" fmla="*/ 3670 w 6895"/>
                <a:gd name="T31" fmla="*/ 198 h 3720"/>
                <a:gd name="T32" fmla="*/ 3298 w 6895"/>
                <a:gd name="T33" fmla="*/ 793 h 3720"/>
                <a:gd name="T34" fmla="*/ 3496 w 6895"/>
                <a:gd name="T35" fmla="*/ 1066 h 3720"/>
                <a:gd name="T36" fmla="*/ 2901 w 6895"/>
                <a:gd name="T37" fmla="*/ 1066 h 3720"/>
                <a:gd name="T38" fmla="*/ 3422 w 6895"/>
                <a:gd name="T39" fmla="*/ 1363 h 3720"/>
                <a:gd name="T40" fmla="*/ 3075 w 6895"/>
                <a:gd name="T41" fmla="*/ 1736 h 3720"/>
                <a:gd name="T42" fmla="*/ 2976 w 6895"/>
                <a:gd name="T43" fmla="*/ 2033 h 3720"/>
                <a:gd name="T44" fmla="*/ 2976 w 6895"/>
                <a:gd name="T45" fmla="*/ 2256 h 3720"/>
                <a:gd name="T46" fmla="*/ 3248 w 6895"/>
                <a:gd name="T47" fmla="*/ 2529 h 3720"/>
                <a:gd name="T48" fmla="*/ 3571 w 6895"/>
                <a:gd name="T49" fmla="*/ 2653 h 3720"/>
                <a:gd name="T50" fmla="*/ 3720 w 6895"/>
                <a:gd name="T51" fmla="*/ 2900 h 3720"/>
                <a:gd name="T52" fmla="*/ 3026 w 6895"/>
                <a:gd name="T53" fmla="*/ 3347 h 3720"/>
                <a:gd name="T54" fmla="*/ 3273 w 6895"/>
                <a:gd name="T55" fmla="*/ 3297 h 3720"/>
                <a:gd name="T56" fmla="*/ 3546 w 6895"/>
                <a:gd name="T57" fmla="*/ 3198 h 3720"/>
                <a:gd name="T58" fmla="*/ 3769 w 6895"/>
                <a:gd name="T59" fmla="*/ 3025 h 3720"/>
                <a:gd name="T60" fmla="*/ 4091 w 6895"/>
                <a:gd name="T61" fmla="*/ 2727 h 3720"/>
                <a:gd name="T62" fmla="*/ 4216 w 6895"/>
                <a:gd name="T63" fmla="*/ 2355 h 3720"/>
                <a:gd name="T64" fmla="*/ 4389 w 6895"/>
                <a:gd name="T65" fmla="*/ 2479 h 3720"/>
                <a:gd name="T66" fmla="*/ 4562 w 6895"/>
                <a:gd name="T67" fmla="*/ 2430 h 3720"/>
                <a:gd name="T68" fmla="*/ 4662 w 6895"/>
                <a:gd name="T69" fmla="*/ 2256 h 3720"/>
                <a:gd name="T70" fmla="*/ 4761 w 6895"/>
                <a:gd name="T71" fmla="*/ 2181 h 3720"/>
                <a:gd name="T72" fmla="*/ 4959 w 6895"/>
                <a:gd name="T73" fmla="*/ 2256 h 3720"/>
                <a:gd name="T74" fmla="*/ 5629 w 6895"/>
                <a:gd name="T75" fmla="*/ 2305 h 3720"/>
                <a:gd name="T76" fmla="*/ 6000 w 6895"/>
                <a:gd name="T77" fmla="*/ 2479 h 3720"/>
                <a:gd name="T78" fmla="*/ 6050 w 6895"/>
                <a:gd name="T79" fmla="*/ 2430 h 3720"/>
                <a:gd name="T80" fmla="*/ 6249 w 6895"/>
                <a:gd name="T81" fmla="*/ 2404 h 3720"/>
                <a:gd name="T82" fmla="*/ 6422 w 6895"/>
                <a:gd name="T83" fmla="*/ 2653 h 3720"/>
                <a:gd name="T84" fmla="*/ 6819 w 6895"/>
                <a:gd name="T85" fmla="*/ 2900 h 3720"/>
                <a:gd name="T86" fmla="*/ 3372 w 6895"/>
                <a:gd name="T87" fmla="*/ 2603 h 3720"/>
                <a:gd name="T88" fmla="*/ 3050 w 6895"/>
                <a:gd name="T89" fmla="*/ 3297 h 3720"/>
                <a:gd name="T90" fmla="*/ 6497 w 6895"/>
                <a:gd name="T91" fmla="*/ 3025 h 3720"/>
                <a:gd name="T92" fmla="*/ 6621 w 6895"/>
                <a:gd name="T93" fmla="*/ 2900 h 3720"/>
                <a:gd name="T94" fmla="*/ 6596 w 6895"/>
                <a:gd name="T95" fmla="*/ 3000 h 3720"/>
                <a:gd name="T96" fmla="*/ 6596 w 6895"/>
                <a:gd name="T97" fmla="*/ 3074 h 3720"/>
                <a:gd name="T98" fmla="*/ 3720 w 6895"/>
                <a:gd name="T99" fmla="*/ 3124 h 3720"/>
                <a:gd name="T100" fmla="*/ 4290 w 6895"/>
                <a:gd name="T101" fmla="*/ 2727 h 3720"/>
                <a:gd name="T102" fmla="*/ 4736 w 6895"/>
                <a:gd name="T103" fmla="*/ 2281 h 3720"/>
                <a:gd name="T104" fmla="*/ 4216 w 6895"/>
                <a:gd name="T105" fmla="*/ 2827 h 3720"/>
                <a:gd name="T106" fmla="*/ 4166 w 6895"/>
                <a:gd name="T107" fmla="*/ 2851 h 3720"/>
                <a:gd name="T108" fmla="*/ 4117 w 6895"/>
                <a:gd name="T109" fmla="*/ 3000 h 3720"/>
                <a:gd name="T110" fmla="*/ 4439 w 6895"/>
                <a:gd name="T111" fmla="*/ 2504 h 3720"/>
                <a:gd name="T112" fmla="*/ 6125 w 6895"/>
                <a:gd name="T113" fmla="*/ 2504 h 3720"/>
                <a:gd name="T114" fmla="*/ 6199 w 6895"/>
                <a:gd name="T115" fmla="*/ 2479 h 3720"/>
                <a:gd name="T116" fmla="*/ 6299 w 6895"/>
                <a:gd name="T117" fmla="*/ 2529 h 3720"/>
                <a:gd name="T118" fmla="*/ 6397 w 6895"/>
                <a:gd name="T119" fmla="*/ 2752 h 3720"/>
                <a:gd name="T120" fmla="*/ 6372 w 6895"/>
                <a:gd name="T121" fmla="*/ 2827 h 3720"/>
                <a:gd name="T122" fmla="*/ 6174 w 6895"/>
                <a:gd name="T123" fmla="*/ 2628 h 3720"/>
                <a:gd name="T124" fmla="*/ 4761 w 6895"/>
                <a:gd name="T125" fmla="*/ 2206 h 3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5" h="3720">
                  <a:moveTo>
                    <a:pt x="2802" y="1041"/>
                  </a:moveTo>
                  <a:lnTo>
                    <a:pt x="2827" y="1041"/>
                  </a:lnTo>
                  <a:lnTo>
                    <a:pt x="2827" y="1041"/>
                  </a:lnTo>
                  <a:lnTo>
                    <a:pt x="2827" y="1041"/>
                  </a:lnTo>
                  <a:lnTo>
                    <a:pt x="2827" y="1041"/>
                  </a:lnTo>
                  <a:lnTo>
                    <a:pt x="2827" y="1041"/>
                  </a:lnTo>
                  <a:lnTo>
                    <a:pt x="2802" y="1041"/>
                  </a:lnTo>
                  <a:close/>
                  <a:moveTo>
                    <a:pt x="2777" y="2305"/>
                  </a:moveTo>
                  <a:lnTo>
                    <a:pt x="2777" y="2305"/>
                  </a:lnTo>
                  <a:lnTo>
                    <a:pt x="2777" y="2305"/>
                  </a:lnTo>
                  <a:lnTo>
                    <a:pt x="2777" y="2305"/>
                  </a:lnTo>
                  <a:lnTo>
                    <a:pt x="2777" y="2305"/>
                  </a:lnTo>
                  <a:lnTo>
                    <a:pt x="2777" y="2305"/>
                  </a:lnTo>
                  <a:lnTo>
                    <a:pt x="2777" y="2305"/>
                  </a:lnTo>
                  <a:lnTo>
                    <a:pt x="2777" y="2305"/>
                  </a:lnTo>
                  <a:lnTo>
                    <a:pt x="2777" y="2305"/>
                  </a:lnTo>
                  <a:lnTo>
                    <a:pt x="2802" y="2305"/>
                  </a:lnTo>
                  <a:lnTo>
                    <a:pt x="2802" y="2305"/>
                  </a:lnTo>
                  <a:lnTo>
                    <a:pt x="2802" y="2305"/>
                  </a:lnTo>
                  <a:lnTo>
                    <a:pt x="2802" y="2305"/>
                  </a:lnTo>
                  <a:lnTo>
                    <a:pt x="2802" y="2305"/>
                  </a:lnTo>
                  <a:lnTo>
                    <a:pt x="2802" y="2305"/>
                  </a:lnTo>
                  <a:lnTo>
                    <a:pt x="2802" y="2331"/>
                  </a:lnTo>
                  <a:lnTo>
                    <a:pt x="2802" y="2331"/>
                  </a:lnTo>
                  <a:lnTo>
                    <a:pt x="2802"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02" y="2305"/>
                  </a:lnTo>
                  <a:lnTo>
                    <a:pt x="2802" y="2305"/>
                  </a:lnTo>
                  <a:lnTo>
                    <a:pt x="2802" y="2305"/>
                  </a:lnTo>
                  <a:lnTo>
                    <a:pt x="2827" y="2305"/>
                  </a:lnTo>
                  <a:lnTo>
                    <a:pt x="2827" y="2305"/>
                  </a:lnTo>
                  <a:lnTo>
                    <a:pt x="2827" y="2305"/>
                  </a:lnTo>
                  <a:lnTo>
                    <a:pt x="2827" y="2305"/>
                  </a:lnTo>
                  <a:lnTo>
                    <a:pt x="2827" y="2305"/>
                  </a:lnTo>
                  <a:lnTo>
                    <a:pt x="2827" y="2305"/>
                  </a:lnTo>
                  <a:lnTo>
                    <a:pt x="2852" y="2305"/>
                  </a:lnTo>
                  <a:lnTo>
                    <a:pt x="2852" y="2305"/>
                  </a:lnTo>
                  <a:lnTo>
                    <a:pt x="2852" y="2305"/>
                  </a:lnTo>
                  <a:lnTo>
                    <a:pt x="2852" y="2305"/>
                  </a:lnTo>
                  <a:lnTo>
                    <a:pt x="2852" y="2305"/>
                  </a:lnTo>
                  <a:lnTo>
                    <a:pt x="2852" y="2305"/>
                  </a:lnTo>
                  <a:lnTo>
                    <a:pt x="2852" y="2305"/>
                  </a:lnTo>
                  <a:lnTo>
                    <a:pt x="2852" y="2305"/>
                  </a:lnTo>
                  <a:lnTo>
                    <a:pt x="2852"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901" y="2305"/>
                  </a:lnTo>
                  <a:lnTo>
                    <a:pt x="2901" y="2305"/>
                  </a:lnTo>
                  <a:lnTo>
                    <a:pt x="2901" y="2305"/>
                  </a:lnTo>
                  <a:lnTo>
                    <a:pt x="2876" y="2305"/>
                  </a:lnTo>
                  <a:lnTo>
                    <a:pt x="2876" y="2305"/>
                  </a:lnTo>
                  <a:lnTo>
                    <a:pt x="2876" y="2305"/>
                  </a:lnTo>
                  <a:lnTo>
                    <a:pt x="2876" y="2305"/>
                  </a:lnTo>
                  <a:lnTo>
                    <a:pt x="2876" y="2305"/>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06"/>
                  </a:lnTo>
                  <a:lnTo>
                    <a:pt x="2876" y="2206"/>
                  </a:lnTo>
                  <a:lnTo>
                    <a:pt x="2876" y="2206"/>
                  </a:lnTo>
                  <a:lnTo>
                    <a:pt x="2876" y="2231"/>
                  </a:lnTo>
                  <a:lnTo>
                    <a:pt x="2852" y="2231"/>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181"/>
                  </a:lnTo>
                  <a:lnTo>
                    <a:pt x="2852" y="2206"/>
                  </a:lnTo>
                  <a:lnTo>
                    <a:pt x="2852" y="2206"/>
                  </a:lnTo>
                  <a:lnTo>
                    <a:pt x="2852" y="2206"/>
                  </a:lnTo>
                  <a:lnTo>
                    <a:pt x="2852" y="2206"/>
                  </a:lnTo>
                  <a:lnTo>
                    <a:pt x="2852" y="2206"/>
                  </a:lnTo>
                  <a:lnTo>
                    <a:pt x="2852" y="2206"/>
                  </a:lnTo>
                  <a:lnTo>
                    <a:pt x="2852" y="2206"/>
                  </a:lnTo>
                  <a:lnTo>
                    <a:pt x="2827" y="2206"/>
                  </a:lnTo>
                  <a:lnTo>
                    <a:pt x="2827" y="2206"/>
                  </a:lnTo>
                  <a:lnTo>
                    <a:pt x="2827" y="2206"/>
                  </a:lnTo>
                  <a:lnTo>
                    <a:pt x="2827" y="2206"/>
                  </a:lnTo>
                  <a:lnTo>
                    <a:pt x="2827" y="2206"/>
                  </a:lnTo>
                  <a:lnTo>
                    <a:pt x="2827" y="2206"/>
                  </a:lnTo>
                  <a:lnTo>
                    <a:pt x="2827" y="2206"/>
                  </a:lnTo>
                  <a:lnTo>
                    <a:pt x="2802" y="2206"/>
                  </a:lnTo>
                  <a:lnTo>
                    <a:pt x="2802" y="2206"/>
                  </a:lnTo>
                  <a:lnTo>
                    <a:pt x="2802" y="2206"/>
                  </a:lnTo>
                  <a:lnTo>
                    <a:pt x="2802" y="2206"/>
                  </a:lnTo>
                  <a:lnTo>
                    <a:pt x="2802" y="2206"/>
                  </a:lnTo>
                  <a:lnTo>
                    <a:pt x="2802" y="2206"/>
                  </a:lnTo>
                  <a:lnTo>
                    <a:pt x="2802" y="2206"/>
                  </a:lnTo>
                  <a:lnTo>
                    <a:pt x="2777" y="2206"/>
                  </a:lnTo>
                  <a:lnTo>
                    <a:pt x="2777" y="2206"/>
                  </a:lnTo>
                  <a:lnTo>
                    <a:pt x="2777" y="2206"/>
                  </a:lnTo>
                  <a:lnTo>
                    <a:pt x="2777" y="2206"/>
                  </a:lnTo>
                  <a:lnTo>
                    <a:pt x="2777" y="2206"/>
                  </a:lnTo>
                  <a:lnTo>
                    <a:pt x="2777" y="2206"/>
                  </a:lnTo>
                  <a:lnTo>
                    <a:pt x="2777" y="2206"/>
                  </a:lnTo>
                  <a:lnTo>
                    <a:pt x="2777" y="2206"/>
                  </a:lnTo>
                  <a:lnTo>
                    <a:pt x="2777" y="2206"/>
                  </a:lnTo>
                  <a:lnTo>
                    <a:pt x="2777" y="2231"/>
                  </a:lnTo>
                  <a:lnTo>
                    <a:pt x="2753" y="2231"/>
                  </a:lnTo>
                  <a:lnTo>
                    <a:pt x="2728" y="2206"/>
                  </a:lnTo>
                  <a:lnTo>
                    <a:pt x="2728" y="2206"/>
                  </a:lnTo>
                  <a:lnTo>
                    <a:pt x="2728" y="2206"/>
                  </a:lnTo>
                  <a:lnTo>
                    <a:pt x="2728" y="2206"/>
                  </a:lnTo>
                  <a:lnTo>
                    <a:pt x="2728" y="2206"/>
                  </a:lnTo>
                  <a:lnTo>
                    <a:pt x="2728" y="2206"/>
                  </a:lnTo>
                  <a:lnTo>
                    <a:pt x="2728" y="2206"/>
                  </a:lnTo>
                  <a:lnTo>
                    <a:pt x="2728" y="2206"/>
                  </a:lnTo>
                  <a:lnTo>
                    <a:pt x="2728" y="2206"/>
                  </a:lnTo>
                  <a:lnTo>
                    <a:pt x="2703" y="2206"/>
                  </a:lnTo>
                  <a:lnTo>
                    <a:pt x="2703" y="2206"/>
                  </a:lnTo>
                  <a:lnTo>
                    <a:pt x="2703" y="2206"/>
                  </a:lnTo>
                  <a:lnTo>
                    <a:pt x="2703" y="2206"/>
                  </a:lnTo>
                  <a:lnTo>
                    <a:pt x="2703" y="2231"/>
                  </a:lnTo>
                  <a:lnTo>
                    <a:pt x="2703" y="2231"/>
                  </a:lnTo>
                  <a:lnTo>
                    <a:pt x="2703" y="2231"/>
                  </a:lnTo>
                  <a:lnTo>
                    <a:pt x="2703" y="2231"/>
                  </a:lnTo>
                  <a:lnTo>
                    <a:pt x="2703" y="2231"/>
                  </a:lnTo>
                  <a:lnTo>
                    <a:pt x="2703" y="2231"/>
                  </a:lnTo>
                  <a:lnTo>
                    <a:pt x="2703" y="2256"/>
                  </a:lnTo>
                  <a:lnTo>
                    <a:pt x="2703" y="2256"/>
                  </a:lnTo>
                  <a:lnTo>
                    <a:pt x="2728" y="2256"/>
                  </a:lnTo>
                  <a:lnTo>
                    <a:pt x="2728" y="2231"/>
                  </a:lnTo>
                  <a:lnTo>
                    <a:pt x="2728" y="2231"/>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53" y="2256"/>
                  </a:lnTo>
                  <a:lnTo>
                    <a:pt x="2753" y="2256"/>
                  </a:lnTo>
                  <a:lnTo>
                    <a:pt x="2753" y="2256"/>
                  </a:lnTo>
                  <a:lnTo>
                    <a:pt x="2728" y="2256"/>
                  </a:lnTo>
                  <a:lnTo>
                    <a:pt x="2753" y="2281"/>
                  </a:lnTo>
                  <a:lnTo>
                    <a:pt x="2753" y="2281"/>
                  </a:lnTo>
                  <a:lnTo>
                    <a:pt x="2777" y="2305"/>
                  </a:lnTo>
                  <a:close/>
                  <a:moveTo>
                    <a:pt x="2653" y="3495"/>
                  </a:move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29" y="3495"/>
                  </a:lnTo>
                  <a:lnTo>
                    <a:pt x="2629" y="3495"/>
                  </a:lnTo>
                  <a:lnTo>
                    <a:pt x="2629" y="3495"/>
                  </a:lnTo>
                  <a:lnTo>
                    <a:pt x="2629" y="3495"/>
                  </a:lnTo>
                  <a:lnTo>
                    <a:pt x="2629" y="3495"/>
                  </a:lnTo>
                  <a:lnTo>
                    <a:pt x="2629" y="3495"/>
                  </a:lnTo>
                  <a:lnTo>
                    <a:pt x="2629" y="3471"/>
                  </a:lnTo>
                  <a:lnTo>
                    <a:pt x="2629" y="3471"/>
                  </a:lnTo>
                  <a:lnTo>
                    <a:pt x="2629" y="3471"/>
                  </a:lnTo>
                  <a:lnTo>
                    <a:pt x="2629" y="3495"/>
                  </a:lnTo>
                  <a:lnTo>
                    <a:pt x="2603" y="3495"/>
                  </a:lnTo>
                  <a:lnTo>
                    <a:pt x="2603" y="3495"/>
                  </a:lnTo>
                  <a:lnTo>
                    <a:pt x="2603" y="3495"/>
                  </a:lnTo>
                  <a:lnTo>
                    <a:pt x="2603" y="3495"/>
                  </a:lnTo>
                  <a:lnTo>
                    <a:pt x="2603" y="3495"/>
                  </a:lnTo>
                  <a:lnTo>
                    <a:pt x="2603" y="3495"/>
                  </a:lnTo>
                  <a:lnTo>
                    <a:pt x="2603" y="3495"/>
                  </a:lnTo>
                  <a:lnTo>
                    <a:pt x="2603" y="3495"/>
                  </a:lnTo>
                  <a:lnTo>
                    <a:pt x="2603" y="3521"/>
                  </a:lnTo>
                  <a:lnTo>
                    <a:pt x="2603" y="3521"/>
                  </a:lnTo>
                  <a:lnTo>
                    <a:pt x="2603"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53" y="3521"/>
                  </a:lnTo>
                  <a:lnTo>
                    <a:pt x="2653" y="3521"/>
                  </a:lnTo>
                  <a:lnTo>
                    <a:pt x="2653" y="3521"/>
                  </a:lnTo>
                  <a:lnTo>
                    <a:pt x="2653" y="3521"/>
                  </a:lnTo>
                  <a:lnTo>
                    <a:pt x="2653" y="3521"/>
                  </a:lnTo>
                  <a:lnTo>
                    <a:pt x="2653" y="3521"/>
                  </a:lnTo>
                  <a:lnTo>
                    <a:pt x="2653" y="3521"/>
                  </a:lnTo>
                  <a:lnTo>
                    <a:pt x="2653" y="3521"/>
                  </a:lnTo>
                  <a:lnTo>
                    <a:pt x="2653" y="3495"/>
                  </a:lnTo>
                  <a:close/>
                  <a:moveTo>
                    <a:pt x="2753" y="3521"/>
                  </a:moveTo>
                  <a:lnTo>
                    <a:pt x="2753" y="3521"/>
                  </a:lnTo>
                  <a:lnTo>
                    <a:pt x="2753" y="3521"/>
                  </a:lnTo>
                  <a:lnTo>
                    <a:pt x="2753" y="3521"/>
                  </a:lnTo>
                  <a:lnTo>
                    <a:pt x="2753" y="3521"/>
                  </a:lnTo>
                  <a:lnTo>
                    <a:pt x="2753"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03" y="3521"/>
                  </a:lnTo>
                  <a:lnTo>
                    <a:pt x="2728" y="3521"/>
                  </a:lnTo>
                  <a:lnTo>
                    <a:pt x="2728" y="3521"/>
                  </a:lnTo>
                  <a:lnTo>
                    <a:pt x="2728" y="3521"/>
                  </a:lnTo>
                  <a:lnTo>
                    <a:pt x="2728" y="3521"/>
                  </a:lnTo>
                  <a:lnTo>
                    <a:pt x="2728" y="3521"/>
                  </a:lnTo>
                  <a:lnTo>
                    <a:pt x="2728" y="3521"/>
                  </a:lnTo>
                  <a:lnTo>
                    <a:pt x="2728" y="3521"/>
                  </a:lnTo>
                  <a:lnTo>
                    <a:pt x="2728" y="3521"/>
                  </a:lnTo>
                  <a:lnTo>
                    <a:pt x="2728" y="3521"/>
                  </a:lnTo>
                  <a:lnTo>
                    <a:pt x="2753" y="3545"/>
                  </a:lnTo>
                  <a:lnTo>
                    <a:pt x="2753" y="3521"/>
                  </a:lnTo>
                  <a:close/>
                  <a:moveTo>
                    <a:pt x="2678" y="3521"/>
                  </a:moveTo>
                  <a:lnTo>
                    <a:pt x="2678" y="3521"/>
                  </a:lnTo>
                  <a:close/>
                  <a:moveTo>
                    <a:pt x="2678" y="3521"/>
                  </a:moveTo>
                  <a:lnTo>
                    <a:pt x="2678" y="3521"/>
                  </a:lnTo>
                  <a:lnTo>
                    <a:pt x="2678" y="3495"/>
                  </a:lnTo>
                  <a:lnTo>
                    <a:pt x="2678" y="3495"/>
                  </a:lnTo>
                  <a:lnTo>
                    <a:pt x="2678" y="3495"/>
                  </a:lnTo>
                  <a:lnTo>
                    <a:pt x="2678" y="3495"/>
                  </a:lnTo>
                  <a:lnTo>
                    <a:pt x="2678" y="3495"/>
                  </a:lnTo>
                  <a:lnTo>
                    <a:pt x="2678" y="3495"/>
                  </a:lnTo>
                  <a:lnTo>
                    <a:pt x="2678" y="3495"/>
                  </a:lnTo>
                  <a:lnTo>
                    <a:pt x="2678" y="3495"/>
                  </a:lnTo>
                  <a:lnTo>
                    <a:pt x="2678" y="3495"/>
                  </a:lnTo>
                  <a:lnTo>
                    <a:pt x="2678" y="3495"/>
                  </a:lnTo>
                  <a:lnTo>
                    <a:pt x="2703" y="3495"/>
                  </a:lnTo>
                  <a:lnTo>
                    <a:pt x="2703" y="3495"/>
                  </a:lnTo>
                  <a:lnTo>
                    <a:pt x="2703" y="3495"/>
                  </a:lnTo>
                  <a:lnTo>
                    <a:pt x="2703" y="3495"/>
                  </a:lnTo>
                  <a:lnTo>
                    <a:pt x="2678" y="3495"/>
                  </a:lnTo>
                  <a:lnTo>
                    <a:pt x="2678" y="3495"/>
                  </a:lnTo>
                  <a:lnTo>
                    <a:pt x="2678" y="3495"/>
                  </a:lnTo>
                  <a:lnTo>
                    <a:pt x="2678" y="3495"/>
                  </a:lnTo>
                  <a:lnTo>
                    <a:pt x="2678" y="3495"/>
                  </a:lnTo>
                  <a:lnTo>
                    <a:pt x="2678" y="3495"/>
                  </a:lnTo>
                  <a:lnTo>
                    <a:pt x="2678" y="3495"/>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53" y="3495"/>
                  </a:lnTo>
                  <a:lnTo>
                    <a:pt x="2678" y="3495"/>
                  </a:lnTo>
                  <a:lnTo>
                    <a:pt x="2678" y="3495"/>
                  </a:lnTo>
                  <a:lnTo>
                    <a:pt x="2678" y="3495"/>
                  </a:lnTo>
                  <a:lnTo>
                    <a:pt x="2678" y="3495"/>
                  </a:lnTo>
                  <a:lnTo>
                    <a:pt x="2678" y="3495"/>
                  </a:lnTo>
                  <a:lnTo>
                    <a:pt x="2678" y="3495"/>
                  </a:lnTo>
                  <a:lnTo>
                    <a:pt x="2678" y="3495"/>
                  </a:lnTo>
                  <a:lnTo>
                    <a:pt x="2678" y="3495"/>
                  </a:lnTo>
                  <a:lnTo>
                    <a:pt x="2678" y="3495"/>
                  </a:lnTo>
                  <a:lnTo>
                    <a:pt x="2678" y="3521"/>
                  </a:lnTo>
                  <a:close/>
                  <a:moveTo>
                    <a:pt x="2703" y="3521"/>
                  </a:moveTo>
                  <a:lnTo>
                    <a:pt x="2703" y="3521"/>
                  </a:lnTo>
                  <a:lnTo>
                    <a:pt x="2703" y="3521"/>
                  </a:lnTo>
                  <a:lnTo>
                    <a:pt x="2678" y="3521"/>
                  </a:lnTo>
                  <a:lnTo>
                    <a:pt x="2678" y="3521"/>
                  </a:lnTo>
                  <a:lnTo>
                    <a:pt x="2703" y="3521"/>
                  </a:lnTo>
                  <a:lnTo>
                    <a:pt x="2703" y="3521"/>
                  </a:lnTo>
                  <a:lnTo>
                    <a:pt x="2703" y="3521"/>
                  </a:lnTo>
                  <a:lnTo>
                    <a:pt x="2703" y="3521"/>
                  </a:lnTo>
                  <a:lnTo>
                    <a:pt x="2703" y="3521"/>
                  </a:lnTo>
                  <a:lnTo>
                    <a:pt x="2703" y="3545"/>
                  </a:lnTo>
                  <a:lnTo>
                    <a:pt x="2703" y="3521"/>
                  </a:lnTo>
                  <a:close/>
                  <a:moveTo>
                    <a:pt x="2603" y="3521"/>
                  </a:moveTo>
                  <a:lnTo>
                    <a:pt x="2603" y="3521"/>
                  </a:lnTo>
                  <a:lnTo>
                    <a:pt x="2603" y="3521"/>
                  </a:lnTo>
                  <a:lnTo>
                    <a:pt x="2603" y="3521"/>
                  </a:lnTo>
                  <a:lnTo>
                    <a:pt x="2603" y="3521"/>
                  </a:lnTo>
                  <a:lnTo>
                    <a:pt x="2603" y="3521"/>
                  </a:lnTo>
                  <a:lnTo>
                    <a:pt x="2603" y="3521"/>
                  </a:lnTo>
                  <a:lnTo>
                    <a:pt x="2603" y="3521"/>
                  </a:lnTo>
                  <a:lnTo>
                    <a:pt x="2603" y="3521"/>
                  </a:lnTo>
                  <a:lnTo>
                    <a:pt x="2603" y="3545"/>
                  </a:lnTo>
                  <a:lnTo>
                    <a:pt x="2603" y="3521"/>
                  </a:lnTo>
                  <a:close/>
                  <a:moveTo>
                    <a:pt x="2530" y="1487"/>
                  </a:moveTo>
                  <a:lnTo>
                    <a:pt x="2554" y="1512"/>
                  </a:lnTo>
                  <a:lnTo>
                    <a:pt x="2554" y="1512"/>
                  </a:lnTo>
                  <a:lnTo>
                    <a:pt x="2579" y="1537"/>
                  </a:lnTo>
                  <a:lnTo>
                    <a:pt x="2554" y="1512"/>
                  </a:lnTo>
                  <a:lnTo>
                    <a:pt x="2554" y="1512"/>
                  </a:lnTo>
                  <a:lnTo>
                    <a:pt x="2530" y="1487"/>
                  </a:lnTo>
                  <a:close/>
                  <a:moveTo>
                    <a:pt x="2603" y="1562"/>
                  </a:moveTo>
                  <a:lnTo>
                    <a:pt x="2603" y="1562"/>
                  </a:lnTo>
                  <a:lnTo>
                    <a:pt x="2603" y="1562"/>
                  </a:lnTo>
                  <a:lnTo>
                    <a:pt x="2603" y="1586"/>
                  </a:lnTo>
                  <a:lnTo>
                    <a:pt x="2603" y="1562"/>
                  </a:lnTo>
                  <a:close/>
                  <a:moveTo>
                    <a:pt x="2430" y="1463"/>
                  </a:moveTo>
                  <a:lnTo>
                    <a:pt x="2455" y="1463"/>
                  </a:lnTo>
                  <a:lnTo>
                    <a:pt x="2455" y="1463"/>
                  </a:lnTo>
                  <a:lnTo>
                    <a:pt x="2455" y="1463"/>
                  </a:lnTo>
                  <a:lnTo>
                    <a:pt x="2455" y="1463"/>
                  </a:lnTo>
                  <a:lnTo>
                    <a:pt x="2455" y="1487"/>
                  </a:lnTo>
                  <a:lnTo>
                    <a:pt x="2455" y="1487"/>
                  </a:lnTo>
                  <a:lnTo>
                    <a:pt x="2455" y="1487"/>
                  </a:lnTo>
                  <a:lnTo>
                    <a:pt x="2455" y="1487"/>
                  </a:lnTo>
                  <a:lnTo>
                    <a:pt x="2455" y="1487"/>
                  </a:lnTo>
                  <a:lnTo>
                    <a:pt x="2455" y="1487"/>
                  </a:lnTo>
                  <a:lnTo>
                    <a:pt x="2455" y="1487"/>
                  </a:lnTo>
                  <a:lnTo>
                    <a:pt x="2480" y="1487"/>
                  </a:lnTo>
                  <a:lnTo>
                    <a:pt x="2480" y="1487"/>
                  </a:lnTo>
                  <a:lnTo>
                    <a:pt x="2480" y="1487"/>
                  </a:lnTo>
                  <a:lnTo>
                    <a:pt x="2480" y="1487"/>
                  </a:lnTo>
                  <a:lnTo>
                    <a:pt x="2480" y="1487"/>
                  </a:lnTo>
                  <a:lnTo>
                    <a:pt x="2480" y="1487"/>
                  </a:lnTo>
                  <a:lnTo>
                    <a:pt x="2480" y="1487"/>
                  </a:lnTo>
                  <a:lnTo>
                    <a:pt x="2480" y="1487"/>
                  </a:lnTo>
                  <a:lnTo>
                    <a:pt x="2480" y="1487"/>
                  </a:lnTo>
                  <a:lnTo>
                    <a:pt x="2504" y="1487"/>
                  </a:lnTo>
                  <a:lnTo>
                    <a:pt x="2504" y="1463"/>
                  </a:lnTo>
                  <a:lnTo>
                    <a:pt x="2504" y="1463"/>
                  </a:lnTo>
                  <a:lnTo>
                    <a:pt x="2504" y="1463"/>
                  </a:lnTo>
                  <a:lnTo>
                    <a:pt x="2504" y="1463"/>
                  </a:lnTo>
                  <a:lnTo>
                    <a:pt x="2504" y="1463"/>
                  </a:lnTo>
                  <a:lnTo>
                    <a:pt x="2504" y="1463"/>
                  </a:lnTo>
                  <a:lnTo>
                    <a:pt x="2504" y="1463"/>
                  </a:lnTo>
                  <a:lnTo>
                    <a:pt x="2530" y="1463"/>
                  </a:lnTo>
                  <a:lnTo>
                    <a:pt x="2530" y="1463"/>
                  </a:lnTo>
                  <a:lnTo>
                    <a:pt x="2530" y="1463"/>
                  </a:lnTo>
                  <a:lnTo>
                    <a:pt x="2530" y="1487"/>
                  </a:lnTo>
                  <a:lnTo>
                    <a:pt x="2530" y="1487"/>
                  </a:lnTo>
                  <a:lnTo>
                    <a:pt x="2530" y="1487"/>
                  </a:lnTo>
                  <a:lnTo>
                    <a:pt x="2530" y="1487"/>
                  </a:lnTo>
                  <a:lnTo>
                    <a:pt x="2554" y="1487"/>
                  </a:lnTo>
                  <a:lnTo>
                    <a:pt x="2554" y="1487"/>
                  </a:lnTo>
                  <a:lnTo>
                    <a:pt x="2554" y="1487"/>
                  </a:lnTo>
                  <a:lnTo>
                    <a:pt x="2554" y="1487"/>
                  </a:lnTo>
                  <a:lnTo>
                    <a:pt x="2554" y="1487"/>
                  </a:lnTo>
                  <a:lnTo>
                    <a:pt x="2554" y="1487"/>
                  </a:lnTo>
                  <a:lnTo>
                    <a:pt x="2554" y="1512"/>
                  </a:lnTo>
                  <a:lnTo>
                    <a:pt x="2554" y="1512"/>
                  </a:lnTo>
                  <a:lnTo>
                    <a:pt x="2579" y="1512"/>
                  </a:lnTo>
                  <a:lnTo>
                    <a:pt x="2579" y="1512"/>
                  </a:lnTo>
                  <a:lnTo>
                    <a:pt x="2579" y="1512"/>
                  </a:lnTo>
                  <a:lnTo>
                    <a:pt x="2579" y="1512"/>
                  </a:lnTo>
                  <a:lnTo>
                    <a:pt x="2579" y="1512"/>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603" y="1562"/>
                  </a:lnTo>
                  <a:lnTo>
                    <a:pt x="2603" y="1562"/>
                  </a:lnTo>
                  <a:lnTo>
                    <a:pt x="2603" y="1562"/>
                  </a:lnTo>
                  <a:lnTo>
                    <a:pt x="2603" y="1562"/>
                  </a:lnTo>
                  <a:lnTo>
                    <a:pt x="2603" y="1562"/>
                  </a:lnTo>
                  <a:lnTo>
                    <a:pt x="2603" y="1562"/>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611"/>
                  </a:lnTo>
                  <a:lnTo>
                    <a:pt x="2603" y="1611"/>
                  </a:lnTo>
                  <a:lnTo>
                    <a:pt x="2603" y="1611"/>
                  </a:lnTo>
                  <a:lnTo>
                    <a:pt x="2629" y="1611"/>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53" y="1586"/>
                  </a:lnTo>
                  <a:lnTo>
                    <a:pt x="2653" y="1562"/>
                  </a:lnTo>
                  <a:lnTo>
                    <a:pt x="2653" y="1562"/>
                  </a:lnTo>
                  <a:lnTo>
                    <a:pt x="2653" y="1562"/>
                  </a:lnTo>
                  <a:lnTo>
                    <a:pt x="2653" y="1562"/>
                  </a:lnTo>
                  <a:lnTo>
                    <a:pt x="2653" y="1562"/>
                  </a:lnTo>
                  <a:lnTo>
                    <a:pt x="2653" y="1562"/>
                  </a:lnTo>
                  <a:lnTo>
                    <a:pt x="2678" y="1562"/>
                  </a:lnTo>
                  <a:lnTo>
                    <a:pt x="2678" y="1562"/>
                  </a:lnTo>
                  <a:lnTo>
                    <a:pt x="2678" y="1562"/>
                  </a:lnTo>
                  <a:lnTo>
                    <a:pt x="2653" y="1562"/>
                  </a:lnTo>
                  <a:lnTo>
                    <a:pt x="2653" y="1562"/>
                  </a:lnTo>
                  <a:lnTo>
                    <a:pt x="2653" y="1562"/>
                  </a:lnTo>
                  <a:lnTo>
                    <a:pt x="2653" y="1562"/>
                  </a:lnTo>
                  <a:lnTo>
                    <a:pt x="2678" y="1562"/>
                  </a:lnTo>
                  <a:lnTo>
                    <a:pt x="2678" y="1562"/>
                  </a:lnTo>
                  <a:lnTo>
                    <a:pt x="2678" y="1562"/>
                  </a:lnTo>
                  <a:lnTo>
                    <a:pt x="2678" y="1562"/>
                  </a:lnTo>
                  <a:lnTo>
                    <a:pt x="2703" y="1586"/>
                  </a:lnTo>
                  <a:lnTo>
                    <a:pt x="2703" y="1586"/>
                  </a:lnTo>
                  <a:lnTo>
                    <a:pt x="2703" y="1562"/>
                  </a:lnTo>
                  <a:lnTo>
                    <a:pt x="2703" y="1562"/>
                  </a:lnTo>
                  <a:lnTo>
                    <a:pt x="2728" y="1562"/>
                  </a:lnTo>
                  <a:lnTo>
                    <a:pt x="2703" y="1562"/>
                  </a:lnTo>
                  <a:lnTo>
                    <a:pt x="2728" y="1562"/>
                  </a:lnTo>
                  <a:lnTo>
                    <a:pt x="2728" y="1562"/>
                  </a:lnTo>
                  <a:lnTo>
                    <a:pt x="2728" y="1562"/>
                  </a:lnTo>
                  <a:lnTo>
                    <a:pt x="2728" y="1537"/>
                  </a:lnTo>
                  <a:lnTo>
                    <a:pt x="2703" y="1537"/>
                  </a:lnTo>
                  <a:lnTo>
                    <a:pt x="2703" y="1537"/>
                  </a:lnTo>
                  <a:lnTo>
                    <a:pt x="2703"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53" y="1537"/>
                  </a:lnTo>
                  <a:lnTo>
                    <a:pt x="2653" y="1512"/>
                  </a:lnTo>
                  <a:lnTo>
                    <a:pt x="2653" y="1512"/>
                  </a:lnTo>
                  <a:lnTo>
                    <a:pt x="2653" y="1537"/>
                  </a:lnTo>
                  <a:lnTo>
                    <a:pt x="2653" y="1537"/>
                  </a:lnTo>
                  <a:lnTo>
                    <a:pt x="2653" y="1537"/>
                  </a:lnTo>
                  <a:lnTo>
                    <a:pt x="2653" y="1512"/>
                  </a:lnTo>
                  <a:lnTo>
                    <a:pt x="2653" y="1512"/>
                  </a:lnTo>
                  <a:lnTo>
                    <a:pt x="2653" y="1512"/>
                  </a:lnTo>
                  <a:lnTo>
                    <a:pt x="2653" y="1512"/>
                  </a:lnTo>
                  <a:lnTo>
                    <a:pt x="2653" y="1512"/>
                  </a:lnTo>
                  <a:lnTo>
                    <a:pt x="2629" y="1512"/>
                  </a:lnTo>
                  <a:lnTo>
                    <a:pt x="2629" y="1512"/>
                  </a:lnTo>
                  <a:lnTo>
                    <a:pt x="2629" y="1487"/>
                  </a:lnTo>
                  <a:lnTo>
                    <a:pt x="2629" y="1487"/>
                  </a:lnTo>
                  <a:lnTo>
                    <a:pt x="2629" y="1487"/>
                  </a:lnTo>
                  <a:lnTo>
                    <a:pt x="2629" y="1487"/>
                  </a:lnTo>
                  <a:lnTo>
                    <a:pt x="2629" y="1487"/>
                  </a:lnTo>
                  <a:lnTo>
                    <a:pt x="2629" y="1487"/>
                  </a:lnTo>
                  <a:lnTo>
                    <a:pt x="2603" y="1487"/>
                  </a:lnTo>
                  <a:lnTo>
                    <a:pt x="2603" y="1487"/>
                  </a:lnTo>
                  <a:lnTo>
                    <a:pt x="2603" y="1487"/>
                  </a:lnTo>
                  <a:lnTo>
                    <a:pt x="2603" y="1487"/>
                  </a:lnTo>
                  <a:lnTo>
                    <a:pt x="2603" y="1487"/>
                  </a:lnTo>
                  <a:lnTo>
                    <a:pt x="2603" y="1487"/>
                  </a:lnTo>
                  <a:lnTo>
                    <a:pt x="2603" y="1487"/>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38"/>
                  </a:lnTo>
                  <a:lnTo>
                    <a:pt x="2603" y="1438"/>
                  </a:lnTo>
                  <a:lnTo>
                    <a:pt x="2603" y="1438"/>
                  </a:lnTo>
                  <a:lnTo>
                    <a:pt x="2603" y="1438"/>
                  </a:lnTo>
                  <a:lnTo>
                    <a:pt x="2603" y="1438"/>
                  </a:lnTo>
                  <a:lnTo>
                    <a:pt x="2603" y="1438"/>
                  </a:lnTo>
                  <a:lnTo>
                    <a:pt x="2579" y="1438"/>
                  </a:lnTo>
                  <a:lnTo>
                    <a:pt x="2579" y="1438"/>
                  </a:lnTo>
                  <a:lnTo>
                    <a:pt x="2579" y="1438"/>
                  </a:lnTo>
                  <a:lnTo>
                    <a:pt x="2579" y="1438"/>
                  </a:lnTo>
                  <a:lnTo>
                    <a:pt x="2579" y="1438"/>
                  </a:lnTo>
                  <a:lnTo>
                    <a:pt x="2579" y="1438"/>
                  </a:lnTo>
                  <a:lnTo>
                    <a:pt x="2579" y="1438"/>
                  </a:lnTo>
                  <a:lnTo>
                    <a:pt x="2554" y="1438"/>
                  </a:lnTo>
                  <a:lnTo>
                    <a:pt x="2554" y="1438"/>
                  </a:lnTo>
                  <a:lnTo>
                    <a:pt x="2554" y="1438"/>
                  </a:lnTo>
                  <a:lnTo>
                    <a:pt x="2554" y="1438"/>
                  </a:lnTo>
                  <a:lnTo>
                    <a:pt x="2554" y="1438"/>
                  </a:lnTo>
                  <a:lnTo>
                    <a:pt x="2554" y="1438"/>
                  </a:lnTo>
                  <a:lnTo>
                    <a:pt x="2530" y="1438"/>
                  </a:lnTo>
                  <a:lnTo>
                    <a:pt x="2530" y="1438"/>
                  </a:lnTo>
                  <a:lnTo>
                    <a:pt x="2530" y="1438"/>
                  </a:lnTo>
                  <a:lnTo>
                    <a:pt x="2530" y="1438"/>
                  </a:lnTo>
                  <a:lnTo>
                    <a:pt x="2530" y="1438"/>
                  </a:lnTo>
                  <a:lnTo>
                    <a:pt x="2530" y="1438"/>
                  </a:lnTo>
                  <a:lnTo>
                    <a:pt x="2530" y="1438"/>
                  </a:lnTo>
                  <a:lnTo>
                    <a:pt x="2504" y="1438"/>
                  </a:lnTo>
                  <a:lnTo>
                    <a:pt x="2504" y="1438"/>
                  </a:lnTo>
                  <a:lnTo>
                    <a:pt x="2504" y="1438"/>
                  </a:lnTo>
                  <a:lnTo>
                    <a:pt x="2504" y="1438"/>
                  </a:lnTo>
                  <a:lnTo>
                    <a:pt x="2504" y="1438"/>
                  </a:lnTo>
                  <a:lnTo>
                    <a:pt x="2504" y="1438"/>
                  </a:lnTo>
                  <a:lnTo>
                    <a:pt x="2504" y="1438"/>
                  </a:lnTo>
                  <a:lnTo>
                    <a:pt x="2504" y="1438"/>
                  </a:lnTo>
                  <a:lnTo>
                    <a:pt x="2504" y="1438"/>
                  </a:lnTo>
                  <a:lnTo>
                    <a:pt x="2504" y="1413"/>
                  </a:lnTo>
                  <a:lnTo>
                    <a:pt x="2504" y="1413"/>
                  </a:lnTo>
                  <a:lnTo>
                    <a:pt x="2504" y="1413"/>
                  </a:lnTo>
                  <a:lnTo>
                    <a:pt x="2504" y="1438"/>
                  </a:lnTo>
                  <a:lnTo>
                    <a:pt x="2504" y="1438"/>
                  </a:lnTo>
                  <a:lnTo>
                    <a:pt x="2504" y="1438"/>
                  </a:lnTo>
                  <a:lnTo>
                    <a:pt x="2480" y="1438"/>
                  </a:lnTo>
                  <a:lnTo>
                    <a:pt x="2480" y="1438"/>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55" y="1388"/>
                  </a:lnTo>
                  <a:lnTo>
                    <a:pt x="2455" y="1388"/>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30" y="1438"/>
                  </a:lnTo>
                  <a:lnTo>
                    <a:pt x="2430" y="1463"/>
                  </a:lnTo>
                  <a:close/>
                  <a:moveTo>
                    <a:pt x="2530" y="1463"/>
                  </a:moveTo>
                  <a:lnTo>
                    <a:pt x="2530" y="1487"/>
                  </a:lnTo>
                  <a:lnTo>
                    <a:pt x="2504" y="1463"/>
                  </a:lnTo>
                  <a:lnTo>
                    <a:pt x="2504" y="1463"/>
                  </a:lnTo>
                  <a:lnTo>
                    <a:pt x="2504" y="1463"/>
                  </a:lnTo>
                  <a:lnTo>
                    <a:pt x="2530" y="1463"/>
                  </a:lnTo>
                  <a:close/>
                  <a:moveTo>
                    <a:pt x="2530" y="1438"/>
                  </a:moveTo>
                  <a:lnTo>
                    <a:pt x="2530" y="1438"/>
                  </a:lnTo>
                  <a:close/>
                  <a:moveTo>
                    <a:pt x="2504" y="1438"/>
                  </a:moveTo>
                  <a:lnTo>
                    <a:pt x="2504" y="1438"/>
                  </a:lnTo>
                  <a:lnTo>
                    <a:pt x="2530" y="1438"/>
                  </a:lnTo>
                  <a:lnTo>
                    <a:pt x="2504" y="1438"/>
                  </a:lnTo>
                  <a:close/>
                  <a:moveTo>
                    <a:pt x="2653" y="1512"/>
                  </a:moveTo>
                  <a:lnTo>
                    <a:pt x="2653" y="1512"/>
                  </a:lnTo>
                  <a:close/>
                  <a:moveTo>
                    <a:pt x="2579" y="3570"/>
                  </a:moveTo>
                  <a:lnTo>
                    <a:pt x="2579" y="3570"/>
                  </a:lnTo>
                  <a:lnTo>
                    <a:pt x="2579" y="3570"/>
                  </a:lnTo>
                  <a:lnTo>
                    <a:pt x="2579" y="3570"/>
                  </a:lnTo>
                  <a:lnTo>
                    <a:pt x="2579" y="3570"/>
                  </a:lnTo>
                  <a:lnTo>
                    <a:pt x="2579" y="3570"/>
                  </a:lnTo>
                  <a:lnTo>
                    <a:pt x="2579"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30" y="3570"/>
                  </a:lnTo>
                  <a:lnTo>
                    <a:pt x="2530" y="3570"/>
                  </a:lnTo>
                  <a:lnTo>
                    <a:pt x="2530" y="3570"/>
                  </a:lnTo>
                  <a:lnTo>
                    <a:pt x="2530" y="3570"/>
                  </a:lnTo>
                  <a:lnTo>
                    <a:pt x="2530" y="3570"/>
                  </a:lnTo>
                  <a:lnTo>
                    <a:pt x="2530" y="3570"/>
                  </a:lnTo>
                  <a:lnTo>
                    <a:pt x="2554" y="3570"/>
                  </a:lnTo>
                  <a:lnTo>
                    <a:pt x="2554" y="3570"/>
                  </a:lnTo>
                  <a:lnTo>
                    <a:pt x="2554" y="3570"/>
                  </a:lnTo>
                  <a:lnTo>
                    <a:pt x="2554" y="3570"/>
                  </a:lnTo>
                  <a:lnTo>
                    <a:pt x="2554" y="3570"/>
                  </a:lnTo>
                  <a:lnTo>
                    <a:pt x="2554" y="3570"/>
                  </a:lnTo>
                  <a:lnTo>
                    <a:pt x="2554" y="3545"/>
                  </a:lnTo>
                  <a:lnTo>
                    <a:pt x="2554" y="3570"/>
                  </a:lnTo>
                  <a:lnTo>
                    <a:pt x="2554" y="3545"/>
                  </a:lnTo>
                  <a:lnTo>
                    <a:pt x="2554" y="3545"/>
                  </a:lnTo>
                  <a:lnTo>
                    <a:pt x="2554" y="3545"/>
                  </a:lnTo>
                  <a:lnTo>
                    <a:pt x="2554" y="3545"/>
                  </a:lnTo>
                  <a:lnTo>
                    <a:pt x="2554" y="3545"/>
                  </a:lnTo>
                  <a:lnTo>
                    <a:pt x="2554"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54" y="3521"/>
                  </a:lnTo>
                  <a:lnTo>
                    <a:pt x="2554" y="3521"/>
                  </a:lnTo>
                  <a:lnTo>
                    <a:pt x="2554" y="3521"/>
                  </a:lnTo>
                  <a:lnTo>
                    <a:pt x="2554" y="3521"/>
                  </a:lnTo>
                  <a:lnTo>
                    <a:pt x="2554" y="3521"/>
                  </a:lnTo>
                  <a:lnTo>
                    <a:pt x="2554" y="3521"/>
                  </a:lnTo>
                  <a:lnTo>
                    <a:pt x="2554" y="3545"/>
                  </a:lnTo>
                  <a:lnTo>
                    <a:pt x="2554" y="3545"/>
                  </a:lnTo>
                  <a:lnTo>
                    <a:pt x="2554" y="3545"/>
                  </a:lnTo>
                  <a:lnTo>
                    <a:pt x="2554" y="3545"/>
                  </a:lnTo>
                  <a:lnTo>
                    <a:pt x="2530" y="3545"/>
                  </a:lnTo>
                  <a:lnTo>
                    <a:pt x="2530" y="3545"/>
                  </a:lnTo>
                  <a:lnTo>
                    <a:pt x="2530" y="3545"/>
                  </a:lnTo>
                  <a:lnTo>
                    <a:pt x="2554" y="3545"/>
                  </a:lnTo>
                  <a:lnTo>
                    <a:pt x="2530" y="3545"/>
                  </a:lnTo>
                  <a:lnTo>
                    <a:pt x="2530" y="3545"/>
                  </a:lnTo>
                  <a:lnTo>
                    <a:pt x="2530" y="3545"/>
                  </a:lnTo>
                  <a:lnTo>
                    <a:pt x="2530" y="3545"/>
                  </a:lnTo>
                  <a:lnTo>
                    <a:pt x="2530" y="3545"/>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54" y="3521"/>
                  </a:lnTo>
                  <a:lnTo>
                    <a:pt x="2554"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495"/>
                  </a:lnTo>
                  <a:lnTo>
                    <a:pt x="2530" y="3521"/>
                  </a:lnTo>
                  <a:lnTo>
                    <a:pt x="2504" y="3521"/>
                  </a:lnTo>
                  <a:lnTo>
                    <a:pt x="2504" y="3521"/>
                  </a:lnTo>
                  <a:lnTo>
                    <a:pt x="2504" y="3521"/>
                  </a:lnTo>
                  <a:lnTo>
                    <a:pt x="2504" y="3521"/>
                  </a:lnTo>
                  <a:lnTo>
                    <a:pt x="2504" y="3521"/>
                  </a:lnTo>
                  <a:lnTo>
                    <a:pt x="2504" y="3521"/>
                  </a:lnTo>
                  <a:lnTo>
                    <a:pt x="2504" y="3521"/>
                  </a:lnTo>
                  <a:lnTo>
                    <a:pt x="2504"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504" y="3545"/>
                  </a:lnTo>
                  <a:lnTo>
                    <a:pt x="2504" y="3545"/>
                  </a:lnTo>
                  <a:lnTo>
                    <a:pt x="2504" y="3545"/>
                  </a:lnTo>
                  <a:lnTo>
                    <a:pt x="2504" y="3570"/>
                  </a:lnTo>
                  <a:lnTo>
                    <a:pt x="2530" y="3570"/>
                  </a:lnTo>
                  <a:lnTo>
                    <a:pt x="2530" y="3570"/>
                  </a:lnTo>
                  <a:lnTo>
                    <a:pt x="2530"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95"/>
                  </a:lnTo>
                  <a:lnTo>
                    <a:pt x="2504" y="3570"/>
                  </a:lnTo>
                  <a:lnTo>
                    <a:pt x="2504" y="3570"/>
                  </a:lnTo>
                  <a:lnTo>
                    <a:pt x="2504" y="3570"/>
                  </a:lnTo>
                  <a:lnTo>
                    <a:pt x="2504" y="3570"/>
                  </a:lnTo>
                  <a:lnTo>
                    <a:pt x="2504" y="3595"/>
                  </a:lnTo>
                  <a:lnTo>
                    <a:pt x="2504" y="3570"/>
                  </a:lnTo>
                  <a:lnTo>
                    <a:pt x="2504" y="3570"/>
                  </a:lnTo>
                  <a:lnTo>
                    <a:pt x="2504" y="3570"/>
                  </a:lnTo>
                  <a:lnTo>
                    <a:pt x="2504" y="3570"/>
                  </a:lnTo>
                  <a:lnTo>
                    <a:pt x="2504"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95"/>
                  </a:lnTo>
                  <a:lnTo>
                    <a:pt x="2480" y="3595"/>
                  </a:lnTo>
                  <a:lnTo>
                    <a:pt x="2480" y="3595"/>
                  </a:lnTo>
                  <a:lnTo>
                    <a:pt x="2480" y="3595"/>
                  </a:lnTo>
                  <a:lnTo>
                    <a:pt x="2480" y="3595"/>
                  </a:lnTo>
                  <a:lnTo>
                    <a:pt x="2480" y="3595"/>
                  </a:lnTo>
                  <a:lnTo>
                    <a:pt x="2480" y="3570"/>
                  </a:lnTo>
                  <a:lnTo>
                    <a:pt x="2480" y="3570"/>
                  </a:lnTo>
                  <a:lnTo>
                    <a:pt x="2480" y="3570"/>
                  </a:lnTo>
                  <a:lnTo>
                    <a:pt x="2455" y="3570"/>
                  </a:lnTo>
                  <a:lnTo>
                    <a:pt x="2455" y="3570"/>
                  </a:lnTo>
                  <a:lnTo>
                    <a:pt x="2455" y="3570"/>
                  </a:lnTo>
                  <a:lnTo>
                    <a:pt x="2455" y="3595"/>
                  </a:lnTo>
                  <a:lnTo>
                    <a:pt x="2455" y="3595"/>
                  </a:lnTo>
                  <a:lnTo>
                    <a:pt x="2455" y="3595"/>
                  </a:lnTo>
                  <a:lnTo>
                    <a:pt x="2455" y="3595"/>
                  </a:lnTo>
                  <a:lnTo>
                    <a:pt x="2455" y="3595"/>
                  </a:lnTo>
                  <a:lnTo>
                    <a:pt x="2455" y="3595"/>
                  </a:lnTo>
                  <a:lnTo>
                    <a:pt x="2455" y="3595"/>
                  </a:lnTo>
                  <a:lnTo>
                    <a:pt x="2455" y="3595"/>
                  </a:lnTo>
                  <a:lnTo>
                    <a:pt x="2480" y="3595"/>
                  </a:lnTo>
                  <a:lnTo>
                    <a:pt x="2480" y="3595"/>
                  </a:lnTo>
                  <a:lnTo>
                    <a:pt x="2480" y="3595"/>
                  </a:lnTo>
                  <a:lnTo>
                    <a:pt x="2480" y="3595"/>
                  </a:lnTo>
                  <a:lnTo>
                    <a:pt x="2480" y="3595"/>
                  </a:lnTo>
                  <a:lnTo>
                    <a:pt x="2480"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620"/>
                  </a:lnTo>
                  <a:lnTo>
                    <a:pt x="2455" y="3620"/>
                  </a:lnTo>
                  <a:lnTo>
                    <a:pt x="2455" y="3620"/>
                  </a:lnTo>
                  <a:lnTo>
                    <a:pt x="2430" y="3595"/>
                  </a:lnTo>
                  <a:lnTo>
                    <a:pt x="2430" y="3595"/>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380" y="3620"/>
                  </a:lnTo>
                  <a:lnTo>
                    <a:pt x="2380" y="3620"/>
                  </a:lnTo>
                  <a:lnTo>
                    <a:pt x="2380" y="3620"/>
                  </a:lnTo>
                  <a:lnTo>
                    <a:pt x="2380" y="3620"/>
                  </a:lnTo>
                  <a:lnTo>
                    <a:pt x="2380" y="3620"/>
                  </a:lnTo>
                  <a:lnTo>
                    <a:pt x="2380" y="3620"/>
                  </a:lnTo>
                  <a:lnTo>
                    <a:pt x="2356" y="3620"/>
                  </a:lnTo>
                  <a:lnTo>
                    <a:pt x="2356" y="3620"/>
                  </a:lnTo>
                  <a:lnTo>
                    <a:pt x="2356" y="3620"/>
                  </a:lnTo>
                  <a:lnTo>
                    <a:pt x="2356" y="3620"/>
                  </a:lnTo>
                  <a:lnTo>
                    <a:pt x="2356" y="3620"/>
                  </a:lnTo>
                  <a:lnTo>
                    <a:pt x="2356" y="3620"/>
                  </a:lnTo>
                  <a:lnTo>
                    <a:pt x="2356" y="3620"/>
                  </a:lnTo>
                  <a:lnTo>
                    <a:pt x="2380" y="3620"/>
                  </a:lnTo>
                  <a:lnTo>
                    <a:pt x="2380" y="3620"/>
                  </a:lnTo>
                  <a:lnTo>
                    <a:pt x="2380" y="3645"/>
                  </a:lnTo>
                  <a:lnTo>
                    <a:pt x="2380" y="3645"/>
                  </a:lnTo>
                  <a:lnTo>
                    <a:pt x="2380" y="3645"/>
                  </a:lnTo>
                  <a:lnTo>
                    <a:pt x="2380" y="3645"/>
                  </a:lnTo>
                  <a:lnTo>
                    <a:pt x="2380" y="3645"/>
                  </a:lnTo>
                  <a:lnTo>
                    <a:pt x="2380" y="3645"/>
                  </a:lnTo>
                  <a:lnTo>
                    <a:pt x="2380" y="3645"/>
                  </a:lnTo>
                  <a:lnTo>
                    <a:pt x="2380" y="3645"/>
                  </a:lnTo>
                  <a:lnTo>
                    <a:pt x="2380"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20"/>
                  </a:lnTo>
                  <a:lnTo>
                    <a:pt x="2405" y="3620"/>
                  </a:lnTo>
                  <a:lnTo>
                    <a:pt x="2430" y="3620"/>
                  </a:lnTo>
                  <a:lnTo>
                    <a:pt x="2430" y="3620"/>
                  </a:lnTo>
                  <a:lnTo>
                    <a:pt x="2430" y="3645"/>
                  </a:lnTo>
                  <a:lnTo>
                    <a:pt x="2430" y="3620"/>
                  </a:lnTo>
                  <a:lnTo>
                    <a:pt x="2430" y="3620"/>
                  </a:lnTo>
                  <a:lnTo>
                    <a:pt x="2430" y="3620"/>
                  </a:lnTo>
                  <a:lnTo>
                    <a:pt x="2430" y="3620"/>
                  </a:lnTo>
                  <a:lnTo>
                    <a:pt x="2430" y="3620"/>
                  </a:lnTo>
                  <a:lnTo>
                    <a:pt x="2455" y="3620"/>
                  </a:lnTo>
                  <a:lnTo>
                    <a:pt x="2455" y="3620"/>
                  </a:lnTo>
                  <a:lnTo>
                    <a:pt x="2455" y="3620"/>
                  </a:lnTo>
                  <a:lnTo>
                    <a:pt x="2455" y="3620"/>
                  </a:lnTo>
                  <a:lnTo>
                    <a:pt x="2455"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595"/>
                  </a:lnTo>
                  <a:lnTo>
                    <a:pt x="2504" y="3595"/>
                  </a:lnTo>
                  <a:lnTo>
                    <a:pt x="2504" y="3595"/>
                  </a:lnTo>
                  <a:lnTo>
                    <a:pt x="2504" y="3595"/>
                  </a:lnTo>
                  <a:lnTo>
                    <a:pt x="2504" y="3595"/>
                  </a:lnTo>
                  <a:lnTo>
                    <a:pt x="2504" y="3620"/>
                  </a:lnTo>
                  <a:lnTo>
                    <a:pt x="2504" y="3620"/>
                  </a:lnTo>
                  <a:lnTo>
                    <a:pt x="2504" y="3620"/>
                  </a:lnTo>
                  <a:lnTo>
                    <a:pt x="2504" y="3620"/>
                  </a:lnTo>
                  <a:lnTo>
                    <a:pt x="2504" y="3620"/>
                  </a:lnTo>
                  <a:lnTo>
                    <a:pt x="2504" y="3620"/>
                  </a:lnTo>
                  <a:lnTo>
                    <a:pt x="2530" y="3620"/>
                  </a:lnTo>
                  <a:lnTo>
                    <a:pt x="2530" y="3620"/>
                  </a:lnTo>
                  <a:lnTo>
                    <a:pt x="2530" y="3620"/>
                  </a:lnTo>
                  <a:lnTo>
                    <a:pt x="2504" y="3620"/>
                  </a:lnTo>
                  <a:lnTo>
                    <a:pt x="2504" y="3620"/>
                  </a:lnTo>
                  <a:lnTo>
                    <a:pt x="2504" y="3595"/>
                  </a:lnTo>
                  <a:lnTo>
                    <a:pt x="2504" y="3595"/>
                  </a:lnTo>
                  <a:lnTo>
                    <a:pt x="2530" y="3620"/>
                  </a:lnTo>
                  <a:lnTo>
                    <a:pt x="2530" y="3620"/>
                  </a:lnTo>
                  <a:lnTo>
                    <a:pt x="2530" y="3595"/>
                  </a:lnTo>
                  <a:lnTo>
                    <a:pt x="2530" y="3595"/>
                  </a:lnTo>
                  <a:lnTo>
                    <a:pt x="2530" y="3595"/>
                  </a:lnTo>
                  <a:lnTo>
                    <a:pt x="2530" y="3595"/>
                  </a:lnTo>
                  <a:lnTo>
                    <a:pt x="2530" y="3620"/>
                  </a:lnTo>
                  <a:lnTo>
                    <a:pt x="2530" y="3595"/>
                  </a:lnTo>
                  <a:lnTo>
                    <a:pt x="2530" y="3595"/>
                  </a:lnTo>
                  <a:lnTo>
                    <a:pt x="2530" y="3595"/>
                  </a:lnTo>
                  <a:lnTo>
                    <a:pt x="2530" y="3595"/>
                  </a:lnTo>
                  <a:lnTo>
                    <a:pt x="2530" y="3595"/>
                  </a:lnTo>
                  <a:lnTo>
                    <a:pt x="2530" y="3595"/>
                  </a:lnTo>
                  <a:lnTo>
                    <a:pt x="2530" y="3595"/>
                  </a:lnTo>
                  <a:lnTo>
                    <a:pt x="2530" y="3595"/>
                  </a:lnTo>
                  <a:lnTo>
                    <a:pt x="2530" y="3595"/>
                  </a:lnTo>
                  <a:lnTo>
                    <a:pt x="2554" y="3595"/>
                  </a:lnTo>
                  <a:lnTo>
                    <a:pt x="2554" y="3595"/>
                  </a:lnTo>
                  <a:lnTo>
                    <a:pt x="2554" y="3595"/>
                  </a:lnTo>
                  <a:lnTo>
                    <a:pt x="2554" y="3595"/>
                  </a:lnTo>
                  <a:lnTo>
                    <a:pt x="2554" y="3595"/>
                  </a:lnTo>
                  <a:lnTo>
                    <a:pt x="2554" y="3595"/>
                  </a:lnTo>
                  <a:lnTo>
                    <a:pt x="2554" y="3595"/>
                  </a:lnTo>
                  <a:lnTo>
                    <a:pt x="2554" y="3595"/>
                  </a:lnTo>
                  <a:lnTo>
                    <a:pt x="2554" y="3595"/>
                  </a:lnTo>
                  <a:lnTo>
                    <a:pt x="2579" y="3595"/>
                  </a:lnTo>
                  <a:lnTo>
                    <a:pt x="2579" y="3595"/>
                  </a:lnTo>
                  <a:lnTo>
                    <a:pt x="2579" y="3570"/>
                  </a:lnTo>
                  <a:close/>
                  <a:moveTo>
                    <a:pt x="2603" y="1586"/>
                  </a:moveTo>
                  <a:lnTo>
                    <a:pt x="2603" y="1586"/>
                  </a:lnTo>
                  <a:close/>
                  <a:moveTo>
                    <a:pt x="2603" y="3545"/>
                  </a:moveTo>
                  <a:lnTo>
                    <a:pt x="2603" y="3545"/>
                  </a:lnTo>
                  <a:lnTo>
                    <a:pt x="2603" y="3545"/>
                  </a:lnTo>
                  <a:lnTo>
                    <a:pt x="2603" y="3545"/>
                  </a:lnTo>
                  <a:lnTo>
                    <a:pt x="2603" y="3545"/>
                  </a:lnTo>
                  <a:lnTo>
                    <a:pt x="2579" y="3545"/>
                  </a:lnTo>
                  <a:lnTo>
                    <a:pt x="2579" y="3545"/>
                  </a:lnTo>
                  <a:lnTo>
                    <a:pt x="2579" y="3545"/>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45"/>
                  </a:lnTo>
                  <a:close/>
                  <a:moveTo>
                    <a:pt x="3174" y="3372"/>
                  </a:moveTo>
                  <a:lnTo>
                    <a:pt x="3174" y="3372"/>
                  </a:lnTo>
                  <a:lnTo>
                    <a:pt x="3174" y="3372"/>
                  </a:lnTo>
                  <a:lnTo>
                    <a:pt x="3174" y="3372"/>
                  </a:lnTo>
                  <a:lnTo>
                    <a:pt x="3174" y="3372"/>
                  </a:lnTo>
                  <a:lnTo>
                    <a:pt x="3174" y="3372"/>
                  </a:lnTo>
                  <a:lnTo>
                    <a:pt x="3174" y="3372"/>
                  </a:lnTo>
                  <a:lnTo>
                    <a:pt x="3174" y="3372"/>
                  </a:lnTo>
                  <a:lnTo>
                    <a:pt x="3174" y="3372"/>
                  </a:lnTo>
                  <a:lnTo>
                    <a:pt x="3174" y="3396"/>
                  </a:lnTo>
                  <a:lnTo>
                    <a:pt x="3174" y="3396"/>
                  </a:lnTo>
                  <a:lnTo>
                    <a:pt x="3198" y="3396"/>
                  </a:lnTo>
                  <a:lnTo>
                    <a:pt x="3198" y="3396"/>
                  </a:lnTo>
                  <a:lnTo>
                    <a:pt x="3198" y="3372"/>
                  </a:lnTo>
                  <a:lnTo>
                    <a:pt x="3198" y="3372"/>
                  </a:lnTo>
                  <a:lnTo>
                    <a:pt x="3174" y="3372"/>
                  </a:lnTo>
                  <a:close/>
                  <a:moveTo>
                    <a:pt x="3372" y="3347"/>
                  </a:moveTo>
                  <a:lnTo>
                    <a:pt x="3372" y="3347"/>
                  </a:lnTo>
                  <a:close/>
                  <a:moveTo>
                    <a:pt x="3348" y="3322"/>
                  </a:moveTo>
                  <a:lnTo>
                    <a:pt x="3348" y="3322"/>
                  </a:lnTo>
                  <a:lnTo>
                    <a:pt x="3348" y="3322"/>
                  </a:lnTo>
                  <a:lnTo>
                    <a:pt x="3348" y="3322"/>
                  </a:lnTo>
                  <a:lnTo>
                    <a:pt x="3348" y="3322"/>
                  </a:lnTo>
                  <a:lnTo>
                    <a:pt x="3348" y="3322"/>
                  </a:lnTo>
                  <a:lnTo>
                    <a:pt x="3348" y="3322"/>
                  </a:lnTo>
                  <a:lnTo>
                    <a:pt x="3348" y="3322"/>
                  </a:lnTo>
                  <a:lnTo>
                    <a:pt x="3348" y="3347"/>
                  </a:lnTo>
                  <a:lnTo>
                    <a:pt x="3348" y="3347"/>
                  </a:lnTo>
                  <a:lnTo>
                    <a:pt x="3372" y="3347"/>
                  </a:lnTo>
                  <a:lnTo>
                    <a:pt x="3372" y="3322"/>
                  </a:lnTo>
                  <a:lnTo>
                    <a:pt x="3372" y="3322"/>
                  </a:lnTo>
                  <a:lnTo>
                    <a:pt x="3372" y="3322"/>
                  </a:lnTo>
                  <a:lnTo>
                    <a:pt x="3372" y="3322"/>
                  </a:lnTo>
                  <a:lnTo>
                    <a:pt x="3372" y="3322"/>
                  </a:lnTo>
                  <a:lnTo>
                    <a:pt x="3348" y="3322"/>
                  </a:lnTo>
                  <a:close/>
                  <a:moveTo>
                    <a:pt x="3198" y="3347"/>
                  </a:moveTo>
                  <a:lnTo>
                    <a:pt x="3174" y="3347"/>
                  </a:lnTo>
                  <a:lnTo>
                    <a:pt x="3174" y="3347"/>
                  </a:lnTo>
                  <a:lnTo>
                    <a:pt x="3174" y="3347"/>
                  </a:lnTo>
                  <a:lnTo>
                    <a:pt x="3174" y="3347"/>
                  </a:lnTo>
                  <a:lnTo>
                    <a:pt x="3174" y="3347"/>
                  </a:lnTo>
                  <a:lnTo>
                    <a:pt x="3174" y="3347"/>
                  </a:lnTo>
                  <a:lnTo>
                    <a:pt x="3174" y="3347"/>
                  </a:lnTo>
                  <a:lnTo>
                    <a:pt x="3174" y="3347"/>
                  </a:lnTo>
                  <a:lnTo>
                    <a:pt x="3174" y="3347"/>
                  </a:lnTo>
                  <a:lnTo>
                    <a:pt x="3198" y="3347"/>
                  </a:lnTo>
                  <a:close/>
                  <a:moveTo>
                    <a:pt x="3348" y="3347"/>
                  </a:move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72"/>
                  </a:lnTo>
                  <a:lnTo>
                    <a:pt x="3323" y="3372"/>
                  </a:lnTo>
                  <a:lnTo>
                    <a:pt x="3323" y="3372"/>
                  </a:lnTo>
                  <a:lnTo>
                    <a:pt x="3348" y="3372"/>
                  </a:lnTo>
                  <a:lnTo>
                    <a:pt x="3348" y="3347"/>
                  </a:lnTo>
                  <a:close/>
                  <a:moveTo>
                    <a:pt x="3224" y="3372"/>
                  </a:moveTo>
                  <a:lnTo>
                    <a:pt x="3224" y="3347"/>
                  </a:lnTo>
                  <a:lnTo>
                    <a:pt x="3224" y="3347"/>
                  </a:lnTo>
                  <a:lnTo>
                    <a:pt x="3224" y="3347"/>
                  </a:lnTo>
                  <a:lnTo>
                    <a:pt x="3224" y="3347"/>
                  </a:lnTo>
                  <a:lnTo>
                    <a:pt x="3224" y="3347"/>
                  </a:lnTo>
                  <a:lnTo>
                    <a:pt x="3198" y="3347"/>
                  </a:lnTo>
                  <a:lnTo>
                    <a:pt x="3198" y="3347"/>
                  </a:lnTo>
                  <a:lnTo>
                    <a:pt x="3198" y="3347"/>
                  </a:lnTo>
                  <a:lnTo>
                    <a:pt x="3198" y="3372"/>
                  </a:lnTo>
                  <a:lnTo>
                    <a:pt x="3198" y="3372"/>
                  </a:lnTo>
                  <a:lnTo>
                    <a:pt x="3224" y="3372"/>
                  </a:lnTo>
                  <a:close/>
                  <a:moveTo>
                    <a:pt x="3323" y="3372"/>
                  </a:moveTo>
                  <a:lnTo>
                    <a:pt x="3323" y="3372"/>
                  </a:lnTo>
                  <a:lnTo>
                    <a:pt x="3323" y="3372"/>
                  </a:lnTo>
                  <a:lnTo>
                    <a:pt x="3323" y="3372"/>
                  </a:lnTo>
                  <a:lnTo>
                    <a:pt x="3323" y="3372"/>
                  </a:lnTo>
                  <a:lnTo>
                    <a:pt x="3323" y="3372"/>
                  </a:lnTo>
                  <a:lnTo>
                    <a:pt x="3323" y="3372"/>
                  </a:lnTo>
                  <a:lnTo>
                    <a:pt x="3298" y="3372"/>
                  </a:lnTo>
                  <a:lnTo>
                    <a:pt x="3298" y="3372"/>
                  </a:lnTo>
                  <a:lnTo>
                    <a:pt x="3323" y="3372"/>
                  </a:lnTo>
                  <a:lnTo>
                    <a:pt x="3323" y="3372"/>
                  </a:lnTo>
                  <a:lnTo>
                    <a:pt x="3323" y="3347"/>
                  </a:lnTo>
                  <a:lnTo>
                    <a:pt x="3298" y="3347"/>
                  </a:lnTo>
                  <a:lnTo>
                    <a:pt x="3298" y="3347"/>
                  </a:lnTo>
                  <a:lnTo>
                    <a:pt x="3298" y="3347"/>
                  </a:lnTo>
                  <a:lnTo>
                    <a:pt x="3298" y="3347"/>
                  </a:lnTo>
                  <a:lnTo>
                    <a:pt x="3298" y="3347"/>
                  </a:lnTo>
                  <a:lnTo>
                    <a:pt x="3323" y="3347"/>
                  </a:lnTo>
                  <a:lnTo>
                    <a:pt x="3323" y="3347"/>
                  </a:lnTo>
                  <a:lnTo>
                    <a:pt x="3323" y="3322"/>
                  </a:lnTo>
                  <a:lnTo>
                    <a:pt x="3323" y="3322"/>
                  </a:lnTo>
                  <a:lnTo>
                    <a:pt x="3323" y="3322"/>
                  </a:lnTo>
                  <a:lnTo>
                    <a:pt x="3298" y="3322"/>
                  </a:lnTo>
                  <a:lnTo>
                    <a:pt x="3298" y="3322"/>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22"/>
                  </a:lnTo>
                  <a:lnTo>
                    <a:pt x="3298" y="3322"/>
                  </a:lnTo>
                  <a:lnTo>
                    <a:pt x="3298" y="3322"/>
                  </a:lnTo>
                  <a:lnTo>
                    <a:pt x="3298" y="3322"/>
                  </a:lnTo>
                  <a:lnTo>
                    <a:pt x="3273" y="3322"/>
                  </a:lnTo>
                  <a:lnTo>
                    <a:pt x="3273" y="3347"/>
                  </a:lnTo>
                  <a:lnTo>
                    <a:pt x="3273" y="3347"/>
                  </a:lnTo>
                  <a:lnTo>
                    <a:pt x="3273" y="3347"/>
                  </a:lnTo>
                  <a:lnTo>
                    <a:pt x="3273" y="3347"/>
                  </a:lnTo>
                  <a:lnTo>
                    <a:pt x="3273" y="3347"/>
                  </a:lnTo>
                  <a:lnTo>
                    <a:pt x="3273" y="3347"/>
                  </a:lnTo>
                  <a:lnTo>
                    <a:pt x="3273" y="3347"/>
                  </a:lnTo>
                  <a:lnTo>
                    <a:pt x="3273" y="3347"/>
                  </a:lnTo>
                  <a:lnTo>
                    <a:pt x="3273" y="3347"/>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96"/>
                  </a:lnTo>
                  <a:lnTo>
                    <a:pt x="3323" y="3372"/>
                  </a:lnTo>
                  <a:lnTo>
                    <a:pt x="3323" y="3372"/>
                  </a:lnTo>
                  <a:lnTo>
                    <a:pt x="3323" y="3372"/>
                  </a:lnTo>
                  <a:lnTo>
                    <a:pt x="3298" y="3372"/>
                  </a:lnTo>
                  <a:lnTo>
                    <a:pt x="3323" y="3372"/>
                  </a:lnTo>
                  <a:close/>
                  <a:moveTo>
                    <a:pt x="3397" y="3372"/>
                  </a:moveTo>
                  <a:lnTo>
                    <a:pt x="3397" y="3396"/>
                  </a:lnTo>
                  <a:lnTo>
                    <a:pt x="3397" y="3396"/>
                  </a:lnTo>
                  <a:lnTo>
                    <a:pt x="3372" y="3396"/>
                  </a:lnTo>
                  <a:lnTo>
                    <a:pt x="3397" y="3372"/>
                  </a:lnTo>
                  <a:lnTo>
                    <a:pt x="3397" y="3372"/>
                  </a:lnTo>
                  <a:lnTo>
                    <a:pt x="3397" y="3372"/>
                  </a:lnTo>
                  <a:lnTo>
                    <a:pt x="3397" y="3372"/>
                  </a:lnTo>
                  <a:lnTo>
                    <a:pt x="3397" y="3372"/>
                  </a:lnTo>
                  <a:lnTo>
                    <a:pt x="3397" y="3372"/>
                  </a:lnTo>
                  <a:lnTo>
                    <a:pt x="3397" y="3372"/>
                  </a:lnTo>
                  <a:lnTo>
                    <a:pt x="3397" y="3347"/>
                  </a:lnTo>
                  <a:lnTo>
                    <a:pt x="3397"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72"/>
                  </a:lnTo>
                  <a:lnTo>
                    <a:pt x="3348" y="3396"/>
                  </a:lnTo>
                  <a:lnTo>
                    <a:pt x="3372" y="3396"/>
                  </a:lnTo>
                  <a:lnTo>
                    <a:pt x="3372" y="3396"/>
                  </a:lnTo>
                  <a:lnTo>
                    <a:pt x="3372" y="3396"/>
                  </a:lnTo>
                  <a:lnTo>
                    <a:pt x="3372"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72" y="3396"/>
                  </a:lnTo>
                  <a:lnTo>
                    <a:pt x="3372" y="3422"/>
                  </a:lnTo>
                  <a:lnTo>
                    <a:pt x="3348" y="3422"/>
                  </a:lnTo>
                  <a:lnTo>
                    <a:pt x="3348" y="3422"/>
                  </a:lnTo>
                  <a:lnTo>
                    <a:pt x="3348" y="3422"/>
                  </a:lnTo>
                  <a:lnTo>
                    <a:pt x="3348" y="3422"/>
                  </a:lnTo>
                  <a:lnTo>
                    <a:pt x="3348" y="3422"/>
                  </a:lnTo>
                  <a:lnTo>
                    <a:pt x="3348" y="3422"/>
                  </a:lnTo>
                  <a:lnTo>
                    <a:pt x="3348" y="3422"/>
                  </a:lnTo>
                  <a:lnTo>
                    <a:pt x="3348" y="3446"/>
                  </a:lnTo>
                  <a:lnTo>
                    <a:pt x="3348" y="3446"/>
                  </a:lnTo>
                  <a:lnTo>
                    <a:pt x="3348" y="3446"/>
                  </a:lnTo>
                  <a:lnTo>
                    <a:pt x="3348" y="3446"/>
                  </a:lnTo>
                  <a:lnTo>
                    <a:pt x="3348" y="3446"/>
                  </a:lnTo>
                  <a:lnTo>
                    <a:pt x="3348" y="3422"/>
                  </a:lnTo>
                  <a:lnTo>
                    <a:pt x="3348" y="3422"/>
                  </a:lnTo>
                  <a:lnTo>
                    <a:pt x="3348" y="3422"/>
                  </a:lnTo>
                  <a:lnTo>
                    <a:pt x="3372" y="3422"/>
                  </a:lnTo>
                  <a:lnTo>
                    <a:pt x="3372" y="342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72"/>
                  </a:lnTo>
                  <a:close/>
                  <a:moveTo>
                    <a:pt x="3471" y="3446"/>
                  </a:moveTo>
                  <a:lnTo>
                    <a:pt x="3471"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71" y="3446"/>
                  </a:lnTo>
                  <a:close/>
                  <a:moveTo>
                    <a:pt x="3471" y="3248"/>
                  </a:moveTo>
                  <a:lnTo>
                    <a:pt x="3471" y="3248"/>
                  </a:lnTo>
                  <a:lnTo>
                    <a:pt x="3471" y="3248"/>
                  </a:lnTo>
                  <a:lnTo>
                    <a:pt x="3471" y="3272"/>
                  </a:lnTo>
                  <a:lnTo>
                    <a:pt x="3471" y="3272"/>
                  </a:lnTo>
                  <a:lnTo>
                    <a:pt x="3471" y="3272"/>
                  </a:lnTo>
                  <a:lnTo>
                    <a:pt x="3471" y="3272"/>
                  </a:lnTo>
                  <a:lnTo>
                    <a:pt x="3471" y="3272"/>
                  </a:lnTo>
                  <a:lnTo>
                    <a:pt x="3471" y="3272"/>
                  </a:lnTo>
                  <a:lnTo>
                    <a:pt x="3471" y="3272"/>
                  </a:lnTo>
                  <a:lnTo>
                    <a:pt x="3471" y="3248"/>
                  </a:lnTo>
                  <a:close/>
                  <a:moveTo>
                    <a:pt x="3546" y="3248"/>
                  </a:moveTo>
                  <a:lnTo>
                    <a:pt x="3546" y="3248"/>
                  </a:lnTo>
                  <a:lnTo>
                    <a:pt x="3546" y="3248"/>
                  </a:lnTo>
                  <a:lnTo>
                    <a:pt x="3521" y="3248"/>
                  </a:lnTo>
                  <a:lnTo>
                    <a:pt x="3521" y="3248"/>
                  </a:lnTo>
                  <a:lnTo>
                    <a:pt x="3521" y="3248"/>
                  </a:lnTo>
                  <a:lnTo>
                    <a:pt x="3521" y="3248"/>
                  </a:lnTo>
                  <a:lnTo>
                    <a:pt x="3521" y="3248"/>
                  </a:lnTo>
                  <a:lnTo>
                    <a:pt x="3521" y="3248"/>
                  </a:lnTo>
                  <a:lnTo>
                    <a:pt x="3521" y="3248"/>
                  </a:lnTo>
                  <a:lnTo>
                    <a:pt x="3521" y="3248"/>
                  </a:lnTo>
                  <a:lnTo>
                    <a:pt x="3521" y="3248"/>
                  </a:lnTo>
                  <a:lnTo>
                    <a:pt x="3521" y="3272"/>
                  </a:lnTo>
                  <a:lnTo>
                    <a:pt x="3521" y="3272"/>
                  </a:lnTo>
                  <a:lnTo>
                    <a:pt x="3521" y="3248"/>
                  </a:lnTo>
                  <a:lnTo>
                    <a:pt x="3521" y="3248"/>
                  </a:lnTo>
                  <a:lnTo>
                    <a:pt x="3521" y="3248"/>
                  </a:lnTo>
                  <a:lnTo>
                    <a:pt x="3521" y="3248"/>
                  </a:lnTo>
                  <a:lnTo>
                    <a:pt x="3521" y="3248"/>
                  </a:lnTo>
                  <a:lnTo>
                    <a:pt x="3521" y="3248"/>
                  </a:lnTo>
                  <a:lnTo>
                    <a:pt x="3521" y="3248"/>
                  </a:lnTo>
                  <a:lnTo>
                    <a:pt x="3546" y="3248"/>
                  </a:lnTo>
                  <a:close/>
                  <a:moveTo>
                    <a:pt x="3447" y="3422"/>
                  </a:move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22"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46"/>
                  </a:lnTo>
                  <a:lnTo>
                    <a:pt x="3447" y="3446"/>
                  </a:lnTo>
                  <a:lnTo>
                    <a:pt x="3447" y="3446"/>
                  </a:lnTo>
                  <a:lnTo>
                    <a:pt x="3447" y="3422"/>
                  </a:lnTo>
                  <a:close/>
                  <a:moveTo>
                    <a:pt x="3422" y="3471"/>
                  </a:moveTo>
                  <a:lnTo>
                    <a:pt x="3422" y="3471"/>
                  </a:lnTo>
                  <a:close/>
                  <a:moveTo>
                    <a:pt x="2852" y="1214"/>
                  </a:moveTo>
                  <a:lnTo>
                    <a:pt x="2852" y="1214"/>
                  </a:lnTo>
                  <a:close/>
                  <a:moveTo>
                    <a:pt x="3422" y="3396"/>
                  </a:moveTo>
                  <a:lnTo>
                    <a:pt x="3422" y="3396"/>
                  </a:lnTo>
                  <a:lnTo>
                    <a:pt x="3422" y="3396"/>
                  </a:lnTo>
                  <a:lnTo>
                    <a:pt x="3422" y="3396"/>
                  </a:lnTo>
                  <a:lnTo>
                    <a:pt x="3422" y="3396"/>
                  </a:lnTo>
                  <a:lnTo>
                    <a:pt x="3422" y="3396"/>
                  </a:lnTo>
                  <a:lnTo>
                    <a:pt x="3422" y="3396"/>
                  </a:lnTo>
                  <a:lnTo>
                    <a:pt x="3422" y="3396"/>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422"/>
                  </a:lnTo>
                  <a:lnTo>
                    <a:pt x="3422" y="3422"/>
                  </a:lnTo>
                  <a:lnTo>
                    <a:pt x="3422" y="3422"/>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396"/>
                  </a:lnTo>
                  <a:close/>
                  <a:moveTo>
                    <a:pt x="3050" y="3495"/>
                  </a:moveTo>
                  <a:lnTo>
                    <a:pt x="3050" y="3495"/>
                  </a:lnTo>
                  <a:lnTo>
                    <a:pt x="3050" y="3495"/>
                  </a:lnTo>
                  <a:lnTo>
                    <a:pt x="3050" y="3495"/>
                  </a:lnTo>
                  <a:lnTo>
                    <a:pt x="3050" y="3495"/>
                  </a:lnTo>
                  <a:lnTo>
                    <a:pt x="3050" y="3495"/>
                  </a:lnTo>
                  <a:lnTo>
                    <a:pt x="3050" y="3495"/>
                  </a:lnTo>
                  <a:lnTo>
                    <a:pt x="3050" y="3495"/>
                  </a:lnTo>
                  <a:lnTo>
                    <a:pt x="3050"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521"/>
                  </a:lnTo>
                  <a:lnTo>
                    <a:pt x="3026" y="3521"/>
                  </a:lnTo>
                  <a:lnTo>
                    <a:pt x="3050" y="3521"/>
                  </a:lnTo>
                  <a:lnTo>
                    <a:pt x="3050" y="3521"/>
                  </a:lnTo>
                  <a:lnTo>
                    <a:pt x="3050" y="3521"/>
                  </a:lnTo>
                  <a:lnTo>
                    <a:pt x="3050" y="3521"/>
                  </a:lnTo>
                  <a:lnTo>
                    <a:pt x="3050" y="3521"/>
                  </a:lnTo>
                  <a:lnTo>
                    <a:pt x="3050" y="3521"/>
                  </a:lnTo>
                  <a:lnTo>
                    <a:pt x="3026" y="3521"/>
                  </a:lnTo>
                  <a:lnTo>
                    <a:pt x="3050" y="3521"/>
                  </a:lnTo>
                  <a:lnTo>
                    <a:pt x="3050" y="3521"/>
                  </a:lnTo>
                  <a:lnTo>
                    <a:pt x="3050" y="3521"/>
                  </a:lnTo>
                  <a:lnTo>
                    <a:pt x="3050" y="3495"/>
                  </a:lnTo>
                  <a:close/>
                  <a:moveTo>
                    <a:pt x="2976" y="3347"/>
                  </a:moveTo>
                  <a:lnTo>
                    <a:pt x="2976" y="3347"/>
                  </a:lnTo>
                  <a:lnTo>
                    <a:pt x="2976" y="3347"/>
                  </a:lnTo>
                  <a:lnTo>
                    <a:pt x="2951" y="3347"/>
                  </a:lnTo>
                  <a:lnTo>
                    <a:pt x="2951" y="3347"/>
                  </a:lnTo>
                  <a:lnTo>
                    <a:pt x="2951" y="3347"/>
                  </a:lnTo>
                  <a:lnTo>
                    <a:pt x="2976" y="3347"/>
                  </a:lnTo>
                  <a:lnTo>
                    <a:pt x="2976" y="3347"/>
                  </a:lnTo>
                  <a:lnTo>
                    <a:pt x="2976" y="3347"/>
                  </a:lnTo>
                  <a:lnTo>
                    <a:pt x="2976" y="3347"/>
                  </a:lnTo>
                  <a:lnTo>
                    <a:pt x="2976" y="3347"/>
                  </a:lnTo>
                  <a:lnTo>
                    <a:pt x="2976" y="3347"/>
                  </a:lnTo>
                  <a:lnTo>
                    <a:pt x="2976" y="3347"/>
                  </a:lnTo>
                  <a:lnTo>
                    <a:pt x="2951" y="3347"/>
                  </a:lnTo>
                  <a:lnTo>
                    <a:pt x="2951" y="3347"/>
                  </a:lnTo>
                  <a:lnTo>
                    <a:pt x="2976" y="3347"/>
                  </a:lnTo>
                  <a:close/>
                  <a:moveTo>
                    <a:pt x="2380" y="3495"/>
                  </a:moveTo>
                  <a:lnTo>
                    <a:pt x="2356" y="3495"/>
                  </a:lnTo>
                  <a:lnTo>
                    <a:pt x="2356" y="3495"/>
                  </a:lnTo>
                  <a:lnTo>
                    <a:pt x="2356" y="3495"/>
                  </a:lnTo>
                  <a:lnTo>
                    <a:pt x="2380" y="3495"/>
                  </a:lnTo>
                  <a:close/>
                  <a:moveTo>
                    <a:pt x="3075" y="3521"/>
                  </a:moveTo>
                  <a:lnTo>
                    <a:pt x="3075" y="3521"/>
                  </a:lnTo>
                  <a:lnTo>
                    <a:pt x="3075" y="3521"/>
                  </a:lnTo>
                  <a:lnTo>
                    <a:pt x="3075" y="3521"/>
                  </a:lnTo>
                  <a:lnTo>
                    <a:pt x="3050" y="3495"/>
                  </a:lnTo>
                  <a:lnTo>
                    <a:pt x="3050" y="3495"/>
                  </a:lnTo>
                  <a:lnTo>
                    <a:pt x="3050" y="3495"/>
                  </a:lnTo>
                  <a:lnTo>
                    <a:pt x="3050" y="3495"/>
                  </a:lnTo>
                  <a:lnTo>
                    <a:pt x="3050" y="3521"/>
                  </a:lnTo>
                  <a:lnTo>
                    <a:pt x="3050" y="3521"/>
                  </a:lnTo>
                  <a:lnTo>
                    <a:pt x="3050" y="3521"/>
                  </a:lnTo>
                  <a:lnTo>
                    <a:pt x="3075" y="3521"/>
                  </a:lnTo>
                  <a:close/>
                  <a:moveTo>
                    <a:pt x="2777" y="3495"/>
                  </a:moveTo>
                  <a:lnTo>
                    <a:pt x="2777" y="3495"/>
                  </a:lnTo>
                  <a:lnTo>
                    <a:pt x="2753" y="3521"/>
                  </a:lnTo>
                  <a:lnTo>
                    <a:pt x="2753" y="3521"/>
                  </a:lnTo>
                  <a:lnTo>
                    <a:pt x="2753" y="3521"/>
                  </a:lnTo>
                  <a:lnTo>
                    <a:pt x="2777" y="3521"/>
                  </a:lnTo>
                  <a:lnTo>
                    <a:pt x="2777" y="3521"/>
                  </a:lnTo>
                  <a:lnTo>
                    <a:pt x="2777" y="3521"/>
                  </a:lnTo>
                  <a:lnTo>
                    <a:pt x="2777" y="3495"/>
                  </a:lnTo>
                  <a:close/>
                  <a:moveTo>
                    <a:pt x="3000" y="3446"/>
                  </a:moveTo>
                  <a:lnTo>
                    <a:pt x="3000" y="3446"/>
                  </a:lnTo>
                  <a:lnTo>
                    <a:pt x="3000" y="3446"/>
                  </a:lnTo>
                  <a:lnTo>
                    <a:pt x="3000" y="3446"/>
                  </a:lnTo>
                  <a:lnTo>
                    <a:pt x="3000" y="3446"/>
                  </a:lnTo>
                  <a:lnTo>
                    <a:pt x="3000" y="3446"/>
                  </a:lnTo>
                  <a:lnTo>
                    <a:pt x="3000" y="3422"/>
                  </a:lnTo>
                  <a:lnTo>
                    <a:pt x="3000"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51" y="3422"/>
                  </a:lnTo>
                  <a:lnTo>
                    <a:pt x="2951" y="3396"/>
                  </a:lnTo>
                  <a:lnTo>
                    <a:pt x="2951" y="3396"/>
                  </a:lnTo>
                  <a:lnTo>
                    <a:pt x="2951" y="3396"/>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47"/>
                  </a:lnTo>
                  <a:lnTo>
                    <a:pt x="2926" y="3347"/>
                  </a:lnTo>
                  <a:lnTo>
                    <a:pt x="2926" y="3347"/>
                  </a:lnTo>
                  <a:lnTo>
                    <a:pt x="2926" y="3347"/>
                  </a:lnTo>
                  <a:lnTo>
                    <a:pt x="2926" y="3347"/>
                  </a:lnTo>
                  <a:lnTo>
                    <a:pt x="2926" y="3347"/>
                  </a:lnTo>
                  <a:lnTo>
                    <a:pt x="2901" y="3347"/>
                  </a:lnTo>
                  <a:lnTo>
                    <a:pt x="2901" y="3347"/>
                  </a:lnTo>
                  <a:lnTo>
                    <a:pt x="2901" y="3372"/>
                  </a:lnTo>
                  <a:lnTo>
                    <a:pt x="2901" y="3372"/>
                  </a:lnTo>
                  <a:lnTo>
                    <a:pt x="2876" y="3372"/>
                  </a:lnTo>
                  <a:lnTo>
                    <a:pt x="2876" y="3372"/>
                  </a:lnTo>
                  <a:lnTo>
                    <a:pt x="2876" y="3372"/>
                  </a:lnTo>
                  <a:lnTo>
                    <a:pt x="2876" y="3372"/>
                  </a:lnTo>
                  <a:lnTo>
                    <a:pt x="2852" y="3372"/>
                  </a:lnTo>
                  <a:lnTo>
                    <a:pt x="2876" y="3372"/>
                  </a:lnTo>
                  <a:lnTo>
                    <a:pt x="2876" y="3372"/>
                  </a:lnTo>
                  <a:lnTo>
                    <a:pt x="2852" y="3372"/>
                  </a:lnTo>
                  <a:lnTo>
                    <a:pt x="2852" y="3372"/>
                  </a:lnTo>
                  <a:lnTo>
                    <a:pt x="2852" y="3372"/>
                  </a:lnTo>
                  <a:lnTo>
                    <a:pt x="2852" y="3372"/>
                  </a:lnTo>
                  <a:lnTo>
                    <a:pt x="2852" y="3372"/>
                  </a:lnTo>
                  <a:lnTo>
                    <a:pt x="2827" y="3372"/>
                  </a:lnTo>
                  <a:lnTo>
                    <a:pt x="2827" y="3372"/>
                  </a:lnTo>
                  <a:lnTo>
                    <a:pt x="2827" y="3372"/>
                  </a:lnTo>
                  <a:lnTo>
                    <a:pt x="2827" y="3372"/>
                  </a:lnTo>
                  <a:lnTo>
                    <a:pt x="2827" y="3372"/>
                  </a:lnTo>
                  <a:lnTo>
                    <a:pt x="2827" y="3372"/>
                  </a:lnTo>
                  <a:lnTo>
                    <a:pt x="2802" y="3422"/>
                  </a:lnTo>
                  <a:lnTo>
                    <a:pt x="2802" y="3422"/>
                  </a:lnTo>
                  <a:lnTo>
                    <a:pt x="2777" y="3422"/>
                  </a:lnTo>
                  <a:lnTo>
                    <a:pt x="2777" y="3422"/>
                  </a:lnTo>
                  <a:lnTo>
                    <a:pt x="2777" y="3422"/>
                  </a:lnTo>
                  <a:lnTo>
                    <a:pt x="2777" y="3422"/>
                  </a:lnTo>
                  <a:lnTo>
                    <a:pt x="2753" y="3422"/>
                  </a:lnTo>
                  <a:lnTo>
                    <a:pt x="2777" y="3446"/>
                  </a:lnTo>
                  <a:lnTo>
                    <a:pt x="2777" y="3446"/>
                  </a:lnTo>
                  <a:lnTo>
                    <a:pt x="2777" y="3446"/>
                  </a:lnTo>
                  <a:lnTo>
                    <a:pt x="2777" y="3446"/>
                  </a:lnTo>
                  <a:lnTo>
                    <a:pt x="2777" y="3446"/>
                  </a:lnTo>
                  <a:lnTo>
                    <a:pt x="2777" y="3446"/>
                  </a:lnTo>
                  <a:lnTo>
                    <a:pt x="2777" y="3446"/>
                  </a:lnTo>
                  <a:lnTo>
                    <a:pt x="2777" y="3446"/>
                  </a:lnTo>
                  <a:lnTo>
                    <a:pt x="2777" y="3446"/>
                  </a:lnTo>
                  <a:lnTo>
                    <a:pt x="2777" y="3471"/>
                  </a:lnTo>
                  <a:lnTo>
                    <a:pt x="2777" y="3471"/>
                  </a:lnTo>
                  <a:lnTo>
                    <a:pt x="2777" y="3471"/>
                  </a:lnTo>
                  <a:lnTo>
                    <a:pt x="2802" y="3471"/>
                  </a:lnTo>
                  <a:lnTo>
                    <a:pt x="2802" y="3471"/>
                  </a:lnTo>
                  <a:lnTo>
                    <a:pt x="2802" y="3471"/>
                  </a:lnTo>
                  <a:lnTo>
                    <a:pt x="2802" y="3471"/>
                  </a:lnTo>
                  <a:lnTo>
                    <a:pt x="2802" y="3471"/>
                  </a:lnTo>
                  <a:lnTo>
                    <a:pt x="2827" y="3471"/>
                  </a:lnTo>
                  <a:lnTo>
                    <a:pt x="2827" y="3471"/>
                  </a:lnTo>
                  <a:lnTo>
                    <a:pt x="2827" y="3471"/>
                  </a:lnTo>
                  <a:lnTo>
                    <a:pt x="2827" y="3471"/>
                  </a:lnTo>
                  <a:lnTo>
                    <a:pt x="2827" y="3446"/>
                  </a:lnTo>
                  <a:lnTo>
                    <a:pt x="2827" y="3446"/>
                  </a:lnTo>
                  <a:lnTo>
                    <a:pt x="2827" y="3446"/>
                  </a:lnTo>
                  <a:lnTo>
                    <a:pt x="2827" y="3446"/>
                  </a:lnTo>
                  <a:lnTo>
                    <a:pt x="2827" y="3446"/>
                  </a:lnTo>
                  <a:lnTo>
                    <a:pt x="2852" y="3446"/>
                  </a:lnTo>
                  <a:lnTo>
                    <a:pt x="2852" y="3446"/>
                  </a:lnTo>
                  <a:lnTo>
                    <a:pt x="2876" y="3446"/>
                  </a:lnTo>
                  <a:lnTo>
                    <a:pt x="2901" y="3446"/>
                  </a:lnTo>
                  <a:lnTo>
                    <a:pt x="2926" y="3446"/>
                  </a:lnTo>
                  <a:lnTo>
                    <a:pt x="2926" y="3446"/>
                  </a:lnTo>
                  <a:lnTo>
                    <a:pt x="2926" y="3446"/>
                  </a:lnTo>
                  <a:lnTo>
                    <a:pt x="2951" y="3446"/>
                  </a:lnTo>
                  <a:lnTo>
                    <a:pt x="2951" y="3446"/>
                  </a:lnTo>
                  <a:lnTo>
                    <a:pt x="2951" y="3446"/>
                  </a:lnTo>
                  <a:lnTo>
                    <a:pt x="2951" y="3446"/>
                  </a:lnTo>
                  <a:lnTo>
                    <a:pt x="2951" y="3446"/>
                  </a:lnTo>
                  <a:lnTo>
                    <a:pt x="2951" y="3422"/>
                  </a:lnTo>
                  <a:lnTo>
                    <a:pt x="2951" y="3422"/>
                  </a:lnTo>
                  <a:lnTo>
                    <a:pt x="2951" y="3422"/>
                  </a:lnTo>
                  <a:lnTo>
                    <a:pt x="2951" y="3422"/>
                  </a:lnTo>
                  <a:lnTo>
                    <a:pt x="2951" y="3422"/>
                  </a:lnTo>
                  <a:lnTo>
                    <a:pt x="2976" y="3422"/>
                  </a:lnTo>
                  <a:lnTo>
                    <a:pt x="2976" y="3422"/>
                  </a:lnTo>
                  <a:lnTo>
                    <a:pt x="2976" y="3422"/>
                  </a:lnTo>
                  <a:lnTo>
                    <a:pt x="2976" y="3422"/>
                  </a:lnTo>
                  <a:lnTo>
                    <a:pt x="2976" y="3446"/>
                  </a:lnTo>
                  <a:lnTo>
                    <a:pt x="2976" y="3446"/>
                  </a:lnTo>
                  <a:lnTo>
                    <a:pt x="2976" y="3446"/>
                  </a:lnTo>
                  <a:lnTo>
                    <a:pt x="2976" y="3446"/>
                  </a:lnTo>
                  <a:lnTo>
                    <a:pt x="2976" y="3446"/>
                  </a:lnTo>
                  <a:lnTo>
                    <a:pt x="2976" y="3446"/>
                  </a:lnTo>
                  <a:lnTo>
                    <a:pt x="2976" y="3446"/>
                  </a:lnTo>
                  <a:lnTo>
                    <a:pt x="2976" y="3446"/>
                  </a:lnTo>
                  <a:lnTo>
                    <a:pt x="2976" y="3446"/>
                  </a:lnTo>
                  <a:lnTo>
                    <a:pt x="3000" y="3446"/>
                  </a:lnTo>
                  <a:lnTo>
                    <a:pt x="3000" y="3446"/>
                  </a:lnTo>
                  <a:lnTo>
                    <a:pt x="2976" y="3446"/>
                  </a:lnTo>
                  <a:lnTo>
                    <a:pt x="2976" y="3446"/>
                  </a:lnTo>
                  <a:lnTo>
                    <a:pt x="2976" y="3446"/>
                  </a:lnTo>
                  <a:lnTo>
                    <a:pt x="3000" y="3446"/>
                  </a:lnTo>
                  <a:close/>
                  <a:moveTo>
                    <a:pt x="3026" y="3396"/>
                  </a:moveTo>
                  <a:lnTo>
                    <a:pt x="3026" y="3396"/>
                  </a:lnTo>
                  <a:close/>
                  <a:moveTo>
                    <a:pt x="3174" y="3372"/>
                  </a:moveTo>
                  <a:lnTo>
                    <a:pt x="3174" y="3372"/>
                  </a:lnTo>
                  <a:lnTo>
                    <a:pt x="3174" y="3372"/>
                  </a:lnTo>
                  <a:lnTo>
                    <a:pt x="3174" y="3372"/>
                  </a:lnTo>
                  <a:lnTo>
                    <a:pt x="3174" y="3372"/>
                  </a:lnTo>
                  <a:lnTo>
                    <a:pt x="3174"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74" y="3372"/>
                  </a:lnTo>
                  <a:lnTo>
                    <a:pt x="3174" y="3372"/>
                  </a:lnTo>
                  <a:lnTo>
                    <a:pt x="3149" y="3372"/>
                  </a:lnTo>
                  <a:lnTo>
                    <a:pt x="3149" y="3372"/>
                  </a:lnTo>
                  <a:lnTo>
                    <a:pt x="3149" y="3372"/>
                  </a:lnTo>
                  <a:lnTo>
                    <a:pt x="3149" y="3372"/>
                  </a:lnTo>
                  <a:lnTo>
                    <a:pt x="3149" y="3372"/>
                  </a:lnTo>
                  <a:lnTo>
                    <a:pt x="3174" y="3396"/>
                  </a:lnTo>
                  <a:lnTo>
                    <a:pt x="3174" y="3372"/>
                  </a:lnTo>
                  <a:close/>
                  <a:moveTo>
                    <a:pt x="3149" y="3396"/>
                  </a:moveTo>
                  <a:lnTo>
                    <a:pt x="3149" y="3396"/>
                  </a:lnTo>
                  <a:close/>
                  <a:moveTo>
                    <a:pt x="3075" y="3471"/>
                  </a:moveTo>
                  <a:lnTo>
                    <a:pt x="3075" y="3471"/>
                  </a:lnTo>
                  <a:close/>
                  <a:moveTo>
                    <a:pt x="3149" y="3372"/>
                  </a:moveTo>
                  <a:lnTo>
                    <a:pt x="3149" y="3372"/>
                  </a:lnTo>
                  <a:lnTo>
                    <a:pt x="3149" y="3372"/>
                  </a:lnTo>
                  <a:lnTo>
                    <a:pt x="3149" y="3372"/>
                  </a:lnTo>
                  <a:lnTo>
                    <a:pt x="3149" y="3396"/>
                  </a:lnTo>
                  <a:lnTo>
                    <a:pt x="3149" y="3396"/>
                  </a:lnTo>
                  <a:lnTo>
                    <a:pt x="3149" y="3372"/>
                  </a:lnTo>
                  <a:close/>
                  <a:moveTo>
                    <a:pt x="3099" y="3396"/>
                  </a:moveTo>
                  <a:lnTo>
                    <a:pt x="3099" y="3396"/>
                  </a:lnTo>
                  <a:lnTo>
                    <a:pt x="3099" y="3396"/>
                  </a:lnTo>
                  <a:lnTo>
                    <a:pt x="3075" y="3396"/>
                  </a:lnTo>
                  <a:lnTo>
                    <a:pt x="3075" y="3396"/>
                  </a:lnTo>
                  <a:lnTo>
                    <a:pt x="3075" y="3396"/>
                  </a:lnTo>
                  <a:lnTo>
                    <a:pt x="3075" y="3396"/>
                  </a:lnTo>
                  <a:lnTo>
                    <a:pt x="3075" y="3396"/>
                  </a:lnTo>
                  <a:lnTo>
                    <a:pt x="3075" y="3422"/>
                  </a:lnTo>
                  <a:lnTo>
                    <a:pt x="3075" y="3422"/>
                  </a:lnTo>
                  <a:lnTo>
                    <a:pt x="3075" y="3422"/>
                  </a:lnTo>
                  <a:lnTo>
                    <a:pt x="3099" y="3422"/>
                  </a:lnTo>
                  <a:lnTo>
                    <a:pt x="3099" y="3422"/>
                  </a:lnTo>
                  <a:lnTo>
                    <a:pt x="3099" y="3422"/>
                  </a:lnTo>
                  <a:lnTo>
                    <a:pt x="3099" y="3396"/>
                  </a:lnTo>
                  <a:close/>
                  <a:moveTo>
                    <a:pt x="124" y="2975"/>
                  </a:moveTo>
                  <a:lnTo>
                    <a:pt x="99" y="2975"/>
                  </a:lnTo>
                  <a:lnTo>
                    <a:pt x="99" y="2975"/>
                  </a:lnTo>
                  <a:lnTo>
                    <a:pt x="99" y="2975"/>
                  </a:lnTo>
                  <a:lnTo>
                    <a:pt x="99" y="2975"/>
                  </a:lnTo>
                  <a:lnTo>
                    <a:pt x="99" y="2975"/>
                  </a:lnTo>
                  <a:lnTo>
                    <a:pt x="99" y="2975"/>
                  </a:lnTo>
                  <a:lnTo>
                    <a:pt x="99" y="2975"/>
                  </a:lnTo>
                  <a:lnTo>
                    <a:pt x="99" y="2975"/>
                  </a:lnTo>
                  <a:lnTo>
                    <a:pt x="99"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3000"/>
                  </a:lnTo>
                  <a:lnTo>
                    <a:pt x="75"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25"/>
                  </a:lnTo>
                  <a:lnTo>
                    <a:pt x="99" y="3000"/>
                  </a:lnTo>
                  <a:lnTo>
                    <a:pt x="99" y="3000"/>
                  </a:lnTo>
                  <a:lnTo>
                    <a:pt x="99" y="3000"/>
                  </a:lnTo>
                  <a:lnTo>
                    <a:pt x="99" y="3000"/>
                  </a:lnTo>
                  <a:lnTo>
                    <a:pt x="99" y="3000"/>
                  </a:lnTo>
                  <a:lnTo>
                    <a:pt x="99" y="3000"/>
                  </a:lnTo>
                  <a:lnTo>
                    <a:pt x="124" y="3000"/>
                  </a:lnTo>
                  <a:lnTo>
                    <a:pt x="124" y="3000"/>
                  </a:lnTo>
                  <a:lnTo>
                    <a:pt x="124" y="2975"/>
                  </a:lnTo>
                  <a:close/>
                  <a:moveTo>
                    <a:pt x="943" y="3570"/>
                  </a:moveTo>
                  <a:lnTo>
                    <a:pt x="943" y="3570"/>
                  </a:lnTo>
                  <a:close/>
                  <a:moveTo>
                    <a:pt x="1289" y="3620"/>
                  </a:moveTo>
                  <a:lnTo>
                    <a:pt x="1289" y="3620"/>
                  </a:lnTo>
                  <a:lnTo>
                    <a:pt x="1289" y="3645"/>
                  </a:lnTo>
                  <a:lnTo>
                    <a:pt x="1265" y="3620"/>
                  </a:lnTo>
                  <a:lnTo>
                    <a:pt x="1265" y="3620"/>
                  </a:lnTo>
                  <a:lnTo>
                    <a:pt x="1289" y="3620"/>
                  </a:lnTo>
                  <a:lnTo>
                    <a:pt x="1289" y="3620"/>
                  </a:lnTo>
                  <a:lnTo>
                    <a:pt x="1289" y="3620"/>
                  </a:lnTo>
                  <a:lnTo>
                    <a:pt x="1289" y="3620"/>
                  </a:lnTo>
                  <a:lnTo>
                    <a:pt x="1289" y="3620"/>
                  </a:lnTo>
                  <a:lnTo>
                    <a:pt x="1265" y="3620"/>
                  </a:lnTo>
                  <a:lnTo>
                    <a:pt x="1265" y="3620"/>
                  </a:lnTo>
                  <a:lnTo>
                    <a:pt x="1265" y="3620"/>
                  </a:lnTo>
                  <a:lnTo>
                    <a:pt x="1265" y="3620"/>
                  </a:lnTo>
                  <a:lnTo>
                    <a:pt x="1289" y="3645"/>
                  </a:lnTo>
                  <a:lnTo>
                    <a:pt x="1289" y="3645"/>
                  </a:lnTo>
                  <a:lnTo>
                    <a:pt x="1289" y="3645"/>
                  </a:lnTo>
                  <a:lnTo>
                    <a:pt x="1289" y="3645"/>
                  </a:lnTo>
                  <a:lnTo>
                    <a:pt x="1289" y="3645"/>
                  </a:lnTo>
                  <a:lnTo>
                    <a:pt x="1289" y="3620"/>
                  </a:lnTo>
                  <a:close/>
                  <a:moveTo>
                    <a:pt x="967" y="3620"/>
                  </a:moveTo>
                  <a:lnTo>
                    <a:pt x="967" y="3620"/>
                  </a:lnTo>
                  <a:close/>
                  <a:moveTo>
                    <a:pt x="917" y="3570"/>
                  </a:moveTo>
                  <a:lnTo>
                    <a:pt x="917" y="3570"/>
                  </a:lnTo>
                  <a:close/>
                  <a:moveTo>
                    <a:pt x="943" y="3570"/>
                  </a:moveTo>
                  <a:lnTo>
                    <a:pt x="943" y="3570"/>
                  </a:lnTo>
                  <a:lnTo>
                    <a:pt x="943" y="3570"/>
                  </a:lnTo>
                  <a:lnTo>
                    <a:pt x="943" y="3570"/>
                  </a:lnTo>
                  <a:lnTo>
                    <a:pt x="917" y="3570"/>
                  </a:lnTo>
                  <a:lnTo>
                    <a:pt x="917" y="3570"/>
                  </a:lnTo>
                  <a:lnTo>
                    <a:pt x="917" y="3570"/>
                  </a:lnTo>
                  <a:lnTo>
                    <a:pt x="917" y="3570"/>
                  </a:lnTo>
                  <a:lnTo>
                    <a:pt x="917" y="3570"/>
                  </a:lnTo>
                  <a:lnTo>
                    <a:pt x="917" y="3570"/>
                  </a:lnTo>
                  <a:lnTo>
                    <a:pt x="943" y="3570"/>
                  </a:lnTo>
                  <a:close/>
                  <a:moveTo>
                    <a:pt x="1066" y="3570"/>
                  </a:moveTo>
                  <a:lnTo>
                    <a:pt x="1066" y="3570"/>
                  </a:lnTo>
                  <a:lnTo>
                    <a:pt x="1066" y="3570"/>
                  </a:lnTo>
                  <a:lnTo>
                    <a:pt x="1066" y="3570"/>
                  </a:lnTo>
                  <a:lnTo>
                    <a:pt x="1066" y="3570"/>
                  </a:lnTo>
                  <a:lnTo>
                    <a:pt x="1066" y="3570"/>
                  </a:lnTo>
                  <a:lnTo>
                    <a:pt x="1066" y="3570"/>
                  </a:lnTo>
                  <a:lnTo>
                    <a:pt x="1066" y="3570"/>
                  </a:lnTo>
                  <a:lnTo>
                    <a:pt x="1066" y="3570"/>
                  </a:lnTo>
                  <a:lnTo>
                    <a:pt x="1042" y="3570"/>
                  </a:lnTo>
                  <a:lnTo>
                    <a:pt x="1042" y="3545"/>
                  </a:lnTo>
                  <a:lnTo>
                    <a:pt x="1042" y="3545"/>
                  </a:lnTo>
                  <a:lnTo>
                    <a:pt x="1042" y="3545"/>
                  </a:lnTo>
                  <a:lnTo>
                    <a:pt x="1042" y="3545"/>
                  </a:lnTo>
                  <a:lnTo>
                    <a:pt x="1042" y="3545"/>
                  </a:lnTo>
                  <a:lnTo>
                    <a:pt x="1042" y="3545"/>
                  </a:lnTo>
                  <a:lnTo>
                    <a:pt x="1042" y="3545"/>
                  </a:lnTo>
                  <a:lnTo>
                    <a:pt x="1042" y="3545"/>
                  </a:lnTo>
                  <a:lnTo>
                    <a:pt x="1016" y="3521"/>
                  </a:lnTo>
                  <a:lnTo>
                    <a:pt x="1016" y="3521"/>
                  </a:lnTo>
                  <a:lnTo>
                    <a:pt x="1016" y="3545"/>
                  </a:lnTo>
                  <a:lnTo>
                    <a:pt x="1016" y="3545"/>
                  </a:lnTo>
                  <a:lnTo>
                    <a:pt x="1016" y="3545"/>
                  </a:lnTo>
                  <a:lnTo>
                    <a:pt x="1016" y="3545"/>
                  </a:lnTo>
                  <a:lnTo>
                    <a:pt x="1016" y="3570"/>
                  </a:lnTo>
                  <a:lnTo>
                    <a:pt x="1016" y="3570"/>
                  </a:lnTo>
                  <a:lnTo>
                    <a:pt x="1016" y="3570"/>
                  </a:lnTo>
                  <a:lnTo>
                    <a:pt x="1042"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42" y="3595"/>
                  </a:lnTo>
                  <a:lnTo>
                    <a:pt x="1042" y="3595"/>
                  </a:lnTo>
                  <a:lnTo>
                    <a:pt x="1042" y="3595"/>
                  </a:lnTo>
                  <a:lnTo>
                    <a:pt x="1042" y="3595"/>
                  </a:lnTo>
                  <a:lnTo>
                    <a:pt x="1042" y="3595"/>
                  </a:lnTo>
                  <a:lnTo>
                    <a:pt x="1042" y="3595"/>
                  </a:lnTo>
                  <a:lnTo>
                    <a:pt x="1042" y="3595"/>
                  </a:lnTo>
                  <a:lnTo>
                    <a:pt x="1042" y="3595"/>
                  </a:lnTo>
                  <a:lnTo>
                    <a:pt x="1042" y="3595"/>
                  </a:lnTo>
                  <a:lnTo>
                    <a:pt x="1042" y="3570"/>
                  </a:lnTo>
                  <a:lnTo>
                    <a:pt x="1042" y="3570"/>
                  </a:lnTo>
                  <a:lnTo>
                    <a:pt x="1042" y="3570"/>
                  </a:lnTo>
                  <a:lnTo>
                    <a:pt x="1042" y="3570"/>
                  </a:lnTo>
                  <a:lnTo>
                    <a:pt x="1042" y="3570"/>
                  </a:lnTo>
                  <a:lnTo>
                    <a:pt x="1042" y="3570"/>
                  </a:lnTo>
                  <a:lnTo>
                    <a:pt x="1042" y="3570"/>
                  </a:lnTo>
                  <a:lnTo>
                    <a:pt x="1066" y="3570"/>
                  </a:lnTo>
                  <a:close/>
                  <a:moveTo>
                    <a:pt x="1091" y="3570"/>
                  </a:moveTo>
                  <a:lnTo>
                    <a:pt x="1091" y="3570"/>
                  </a:lnTo>
                  <a:lnTo>
                    <a:pt x="1116" y="3570"/>
                  </a:lnTo>
                  <a:lnTo>
                    <a:pt x="1116" y="3570"/>
                  </a:lnTo>
                  <a:lnTo>
                    <a:pt x="1116" y="3570"/>
                  </a:lnTo>
                  <a:lnTo>
                    <a:pt x="1116" y="3570"/>
                  </a:lnTo>
                  <a:lnTo>
                    <a:pt x="1116" y="3570"/>
                  </a:lnTo>
                  <a:lnTo>
                    <a:pt x="1091" y="3570"/>
                  </a:lnTo>
                  <a:close/>
                  <a:moveTo>
                    <a:pt x="1240" y="3620"/>
                  </a:moveTo>
                  <a:lnTo>
                    <a:pt x="1240" y="3620"/>
                  </a:lnTo>
                  <a:lnTo>
                    <a:pt x="1240" y="3620"/>
                  </a:lnTo>
                  <a:lnTo>
                    <a:pt x="1240" y="3620"/>
                  </a:lnTo>
                  <a:lnTo>
                    <a:pt x="1240" y="3620"/>
                  </a:lnTo>
                  <a:lnTo>
                    <a:pt x="1240" y="3620"/>
                  </a:lnTo>
                  <a:lnTo>
                    <a:pt x="1240" y="3620"/>
                  </a:lnTo>
                  <a:lnTo>
                    <a:pt x="1215" y="3620"/>
                  </a:lnTo>
                  <a:lnTo>
                    <a:pt x="1215" y="3620"/>
                  </a:lnTo>
                  <a:lnTo>
                    <a:pt x="1215" y="3620"/>
                  </a:lnTo>
                  <a:lnTo>
                    <a:pt x="1215" y="3620"/>
                  </a:lnTo>
                  <a:lnTo>
                    <a:pt x="1215" y="3620"/>
                  </a:lnTo>
                  <a:lnTo>
                    <a:pt x="1215" y="3620"/>
                  </a:lnTo>
                  <a:lnTo>
                    <a:pt x="1215" y="3645"/>
                  </a:lnTo>
                  <a:lnTo>
                    <a:pt x="1215" y="3645"/>
                  </a:lnTo>
                  <a:lnTo>
                    <a:pt x="1215" y="3645"/>
                  </a:lnTo>
                  <a:lnTo>
                    <a:pt x="1215" y="3645"/>
                  </a:lnTo>
                  <a:lnTo>
                    <a:pt x="1215" y="3645"/>
                  </a:lnTo>
                  <a:lnTo>
                    <a:pt x="1215" y="3645"/>
                  </a:lnTo>
                  <a:lnTo>
                    <a:pt x="1215" y="3645"/>
                  </a:lnTo>
                  <a:lnTo>
                    <a:pt x="1215"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20"/>
                  </a:lnTo>
                  <a:lnTo>
                    <a:pt x="1240" y="3620"/>
                  </a:lnTo>
                  <a:lnTo>
                    <a:pt x="1240" y="3645"/>
                  </a:lnTo>
                  <a:lnTo>
                    <a:pt x="1240" y="3620"/>
                  </a:lnTo>
                  <a:close/>
                  <a:moveTo>
                    <a:pt x="1265" y="3645"/>
                  </a:moveTo>
                  <a:lnTo>
                    <a:pt x="1265" y="3645"/>
                  </a:lnTo>
                  <a:lnTo>
                    <a:pt x="1265" y="3645"/>
                  </a:lnTo>
                  <a:lnTo>
                    <a:pt x="1265" y="3645"/>
                  </a:lnTo>
                  <a:lnTo>
                    <a:pt x="1265" y="3645"/>
                  </a:lnTo>
                  <a:lnTo>
                    <a:pt x="1265" y="3645"/>
                  </a:lnTo>
                  <a:lnTo>
                    <a:pt x="1265" y="3645"/>
                  </a:lnTo>
                  <a:lnTo>
                    <a:pt x="1265" y="3645"/>
                  </a:lnTo>
                  <a:lnTo>
                    <a:pt x="1265" y="3620"/>
                  </a:lnTo>
                  <a:lnTo>
                    <a:pt x="1265" y="3620"/>
                  </a:lnTo>
                  <a:lnTo>
                    <a:pt x="1265" y="3620"/>
                  </a:lnTo>
                  <a:lnTo>
                    <a:pt x="1265" y="3620"/>
                  </a:lnTo>
                  <a:lnTo>
                    <a:pt x="1265" y="3620"/>
                  </a:lnTo>
                  <a:lnTo>
                    <a:pt x="1265" y="3620"/>
                  </a:lnTo>
                  <a:lnTo>
                    <a:pt x="1265" y="3620"/>
                  </a:lnTo>
                  <a:lnTo>
                    <a:pt x="1240" y="3620"/>
                  </a:lnTo>
                  <a:lnTo>
                    <a:pt x="1240" y="3620"/>
                  </a:lnTo>
                  <a:lnTo>
                    <a:pt x="1240" y="3620"/>
                  </a:lnTo>
                  <a:lnTo>
                    <a:pt x="1240" y="3620"/>
                  </a:lnTo>
                  <a:lnTo>
                    <a:pt x="1240" y="3645"/>
                  </a:lnTo>
                  <a:lnTo>
                    <a:pt x="1240" y="3645"/>
                  </a:lnTo>
                  <a:lnTo>
                    <a:pt x="1240" y="3645"/>
                  </a:lnTo>
                  <a:lnTo>
                    <a:pt x="1240" y="3645"/>
                  </a:lnTo>
                  <a:lnTo>
                    <a:pt x="1265" y="3645"/>
                  </a:lnTo>
                  <a:lnTo>
                    <a:pt x="1265" y="3645"/>
                  </a:lnTo>
                  <a:lnTo>
                    <a:pt x="1265" y="3645"/>
                  </a:lnTo>
                  <a:lnTo>
                    <a:pt x="1265" y="3645"/>
                  </a:lnTo>
                  <a:lnTo>
                    <a:pt x="1240" y="3645"/>
                  </a:lnTo>
                  <a:lnTo>
                    <a:pt x="1265" y="3645"/>
                  </a:lnTo>
                  <a:close/>
                  <a:moveTo>
                    <a:pt x="1141" y="3595"/>
                  </a:moveTo>
                  <a:lnTo>
                    <a:pt x="1141" y="3595"/>
                  </a:lnTo>
                  <a:lnTo>
                    <a:pt x="1141" y="3595"/>
                  </a:lnTo>
                  <a:lnTo>
                    <a:pt x="1141" y="3595"/>
                  </a:lnTo>
                  <a:lnTo>
                    <a:pt x="1141" y="3595"/>
                  </a:lnTo>
                  <a:lnTo>
                    <a:pt x="1141" y="3570"/>
                  </a:lnTo>
                  <a:lnTo>
                    <a:pt x="1141" y="3570"/>
                  </a:lnTo>
                  <a:lnTo>
                    <a:pt x="1141" y="3570"/>
                  </a:lnTo>
                  <a:lnTo>
                    <a:pt x="1141" y="3570"/>
                  </a:lnTo>
                  <a:lnTo>
                    <a:pt x="1141" y="3570"/>
                  </a:lnTo>
                  <a:lnTo>
                    <a:pt x="1141" y="3570"/>
                  </a:lnTo>
                  <a:lnTo>
                    <a:pt x="1141" y="3570"/>
                  </a:lnTo>
                  <a:lnTo>
                    <a:pt x="1141" y="3570"/>
                  </a:lnTo>
                  <a:lnTo>
                    <a:pt x="1141" y="3570"/>
                  </a:lnTo>
                  <a:lnTo>
                    <a:pt x="1141" y="3570"/>
                  </a:lnTo>
                  <a:lnTo>
                    <a:pt x="1116" y="3595"/>
                  </a:lnTo>
                  <a:lnTo>
                    <a:pt x="1116"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91" y="3595"/>
                  </a:lnTo>
                  <a:lnTo>
                    <a:pt x="1091" y="3595"/>
                  </a:lnTo>
                  <a:lnTo>
                    <a:pt x="1091" y="3595"/>
                  </a:lnTo>
                  <a:lnTo>
                    <a:pt x="1091" y="3595"/>
                  </a:lnTo>
                  <a:lnTo>
                    <a:pt x="1091" y="3595"/>
                  </a:lnTo>
                  <a:lnTo>
                    <a:pt x="1091" y="3595"/>
                  </a:lnTo>
                  <a:lnTo>
                    <a:pt x="1091" y="3595"/>
                  </a:lnTo>
                  <a:lnTo>
                    <a:pt x="1091" y="3595"/>
                  </a:lnTo>
                  <a:lnTo>
                    <a:pt x="1091" y="3620"/>
                  </a:lnTo>
                  <a:lnTo>
                    <a:pt x="1091" y="3620"/>
                  </a:lnTo>
                  <a:lnTo>
                    <a:pt x="1091" y="3620"/>
                  </a:lnTo>
                  <a:lnTo>
                    <a:pt x="1091" y="3620"/>
                  </a:lnTo>
                  <a:lnTo>
                    <a:pt x="1091"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41" y="3620"/>
                  </a:lnTo>
                  <a:lnTo>
                    <a:pt x="1141" y="3595"/>
                  </a:lnTo>
                  <a:close/>
                  <a:moveTo>
                    <a:pt x="893" y="3545"/>
                  </a:moveTo>
                  <a:lnTo>
                    <a:pt x="893" y="3545"/>
                  </a:lnTo>
                  <a:close/>
                  <a:moveTo>
                    <a:pt x="1215" y="3645"/>
                  </a:moveTo>
                  <a:lnTo>
                    <a:pt x="1215" y="3645"/>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190" y="3620"/>
                  </a:lnTo>
                  <a:lnTo>
                    <a:pt x="1190" y="3620"/>
                  </a:lnTo>
                  <a:lnTo>
                    <a:pt x="1190" y="3620"/>
                  </a:lnTo>
                  <a:lnTo>
                    <a:pt x="1190" y="3620"/>
                  </a:lnTo>
                  <a:lnTo>
                    <a:pt x="1215" y="3620"/>
                  </a:lnTo>
                  <a:lnTo>
                    <a:pt x="1190" y="3620"/>
                  </a:lnTo>
                  <a:lnTo>
                    <a:pt x="1190" y="3620"/>
                  </a:lnTo>
                  <a:lnTo>
                    <a:pt x="1190" y="3620"/>
                  </a:lnTo>
                  <a:lnTo>
                    <a:pt x="1190"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620"/>
                  </a:lnTo>
                  <a:lnTo>
                    <a:pt x="1190" y="3620"/>
                  </a:lnTo>
                  <a:lnTo>
                    <a:pt x="1190" y="3620"/>
                  </a:lnTo>
                  <a:lnTo>
                    <a:pt x="1190" y="3620"/>
                  </a:lnTo>
                  <a:lnTo>
                    <a:pt x="1190" y="3620"/>
                  </a:lnTo>
                  <a:lnTo>
                    <a:pt x="1190" y="3620"/>
                  </a:lnTo>
                  <a:lnTo>
                    <a:pt x="1166" y="3620"/>
                  </a:lnTo>
                  <a:lnTo>
                    <a:pt x="1166" y="3620"/>
                  </a:lnTo>
                  <a:lnTo>
                    <a:pt x="1166" y="3620"/>
                  </a:lnTo>
                  <a:lnTo>
                    <a:pt x="1166" y="3620"/>
                  </a:lnTo>
                  <a:lnTo>
                    <a:pt x="1166" y="3595"/>
                  </a:lnTo>
                  <a:lnTo>
                    <a:pt x="1166" y="3595"/>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41" y="3645"/>
                  </a:lnTo>
                  <a:lnTo>
                    <a:pt x="1141" y="3645"/>
                  </a:lnTo>
                  <a:lnTo>
                    <a:pt x="1141" y="3645"/>
                  </a:lnTo>
                  <a:lnTo>
                    <a:pt x="1141" y="3645"/>
                  </a:lnTo>
                  <a:lnTo>
                    <a:pt x="1141" y="3645"/>
                  </a:lnTo>
                  <a:lnTo>
                    <a:pt x="1141" y="3645"/>
                  </a:lnTo>
                  <a:lnTo>
                    <a:pt x="1141" y="3645"/>
                  </a:lnTo>
                  <a:lnTo>
                    <a:pt x="1141" y="3645"/>
                  </a:lnTo>
                  <a:lnTo>
                    <a:pt x="1141" y="3645"/>
                  </a:lnTo>
                  <a:lnTo>
                    <a:pt x="1141" y="3645"/>
                  </a:lnTo>
                  <a:lnTo>
                    <a:pt x="1166" y="3620"/>
                  </a:lnTo>
                  <a:lnTo>
                    <a:pt x="1166" y="3620"/>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215" y="3645"/>
                  </a:lnTo>
                  <a:close/>
                  <a:moveTo>
                    <a:pt x="943" y="3521"/>
                  </a:moveTo>
                  <a:lnTo>
                    <a:pt x="917" y="3521"/>
                  </a:lnTo>
                  <a:lnTo>
                    <a:pt x="917" y="3521"/>
                  </a:lnTo>
                  <a:lnTo>
                    <a:pt x="917" y="3521"/>
                  </a:lnTo>
                  <a:lnTo>
                    <a:pt x="917" y="3521"/>
                  </a:lnTo>
                  <a:lnTo>
                    <a:pt x="917" y="3521"/>
                  </a:lnTo>
                  <a:lnTo>
                    <a:pt x="917" y="3521"/>
                  </a:lnTo>
                  <a:lnTo>
                    <a:pt x="917" y="3521"/>
                  </a:lnTo>
                  <a:lnTo>
                    <a:pt x="943" y="3545"/>
                  </a:lnTo>
                  <a:lnTo>
                    <a:pt x="943" y="3521"/>
                  </a:lnTo>
                  <a:close/>
                  <a:moveTo>
                    <a:pt x="348" y="3149"/>
                  </a:moveTo>
                  <a:lnTo>
                    <a:pt x="348" y="3149"/>
                  </a:lnTo>
                  <a:lnTo>
                    <a:pt x="348" y="3124"/>
                  </a:lnTo>
                  <a:lnTo>
                    <a:pt x="348" y="3149"/>
                  </a:lnTo>
                  <a:close/>
                  <a:moveTo>
                    <a:pt x="174" y="2975"/>
                  </a:moveTo>
                  <a:lnTo>
                    <a:pt x="174" y="2975"/>
                  </a:lnTo>
                  <a:close/>
                  <a:moveTo>
                    <a:pt x="868" y="3595"/>
                  </a:moveTo>
                  <a:lnTo>
                    <a:pt x="868" y="3595"/>
                  </a:lnTo>
                  <a:lnTo>
                    <a:pt x="868" y="3595"/>
                  </a:lnTo>
                  <a:lnTo>
                    <a:pt x="868" y="3595"/>
                  </a:lnTo>
                  <a:lnTo>
                    <a:pt x="868" y="3595"/>
                  </a:lnTo>
                  <a:lnTo>
                    <a:pt x="868" y="3595"/>
                  </a:lnTo>
                  <a:lnTo>
                    <a:pt x="868" y="3595"/>
                  </a:lnTo>
                  <a:lnTo>
                    <a:pt x="868" y="3620"/>
                  </a:lnTo>
                  <a:lnTo>
                    <a:pt x="868" y="3620"/>
                  </a:lnTo>
                  <a:lnTo>
                    <a:pt x="868" y="3595"/>
                  </a:lnTo>
                  <a:lnTo>
                    <a:pt x="868" y="3595"/>
                  </a:lnTo>
                  <a:lnTo>
                    <a:pt x="893" y="3595"/>
                  </a:lnTo>
                  <a:lnTo>
                    <a:pt x="893" y="3595"/>
                  </a:lnTo>
                  <a:lnTo>
                    <a:pt x="893" y="3595"/>
                  </a:lnTo>
                  <a:lnTo>
                    <a:pt x="868" y="3595"/>
                  </a:lnTo>
                  <a:close/>
                  <a:moveTo>
                    <a:pt x="3645" y="3149"/>
                  </a:moveTo>
                  <a:lnTo>
                    <a:pt x="3645" y="3149"/>
                  </a:lnTo>
                  <a:lnTo>
                    <a:pt x="3645" y="3149"/>
                  </a:lnTo>
                  <a:lnTo>
                    <a:pt x="3645" y="3149"/>
                  </a:lnTo>
                  <a:lnTo>
                    <a:pt x="3645" y="3149"/>
                  </a:lnTo>
                  <a:lnTo>
                    <a:pt x="3645" y="3149"/>
                  </a:lnTo>
                  <a:lnTo>
                    <a:pt x="3645" y="3149"/>
                  </a:lnTo>
                  <a:lnTo>
                    <a:pt x="3645" y="3149"/>
                  </a:lnTo>
                  <a:lnTo>
                    <a:pt x="3645" y="3149"/>
                  </a:lnTo>
                  <a:lnTo>
                    <a:pt x="3645" y="3149"/>
                  </a:lnTo>
                  <a:lnTo>
                    <a:pt x="3645" y="3173"/>
                  </a:lnTo>
                  <a:lnTo>
                    <a:pt x="3645" y="3173"/>
                  </a:lnTo>
                  <a:lnTo>
                    <a:pt x="3645" y="3173"/>
                  </a:lnTo>
                  <a:lnTo>
                    <a:pt x="3645" y="3149"/>
                  </a:lnTo>
                  <a:close/>
                  <a:moveTo>
                    <a:pt x="620" y="3372"/>
                  </a:moveTo>
                  <a:lnTo>
                    <a:pt x="620" y="3372"/>
                  </a:lnTo>
                  <a:lnTo>
                    <a:pt x="620" y="3372"/>
                  </a:lnTo>
                  <a:lnTo>
                    <a:pt x="620" y="3372"/>
                  </a:lnTo>
                  <a:lnTo>
                    <a:pt x="620" y="3372"/>
                  </a:lnTo>
                  <a:lnTo>
                    <a:pt x="620" y="3372"/>
                  </a:lnTo>
                  <a:lnTo>
                    <a:pt x="620" y="3372"/>
                  </a:lnTo>
                  <a:lnTo>
                    <a:pt x="620" y="3372"/>
                  </a:lnTo>
                  <a:lnTo>
                    <a:pt x="620" y="3372"/>
                  </a:lnTo>
                  <a:lnTo>
                    <a:pt x="620" y="3372"/>
                  </a:lnTo>
                  <a:lnTo>
                    <a:pt x="620" y="3372"/>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72"/>
                  </a:lnTo>
                  <a:close/>
                  <a:moveTo>
                    <a:pt x="75" y="2876"/>
                  </a:moveTo>
                  <a:lnTo>
                    <a:pt x="75" y="2876"/>
                  </a:lnTo>
                  <a:lnTo>
                    <a:pt x="75" y="2876"/>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124" y="2900"/>
                  </a:lnTo>
                  <a:lnTo>
                    <a:pt x="99" y="2900"/>
                  </a:lnTo>
                  <a:lnTo>
                    <a:pt x="99" y="2900"/>
                  </a:lnTo>
                  <a:lnTo>
                    <a:pt x="99" y="2900"/>
                  </a:lnTo>
                  <a:lnTo>
                    <a:pt x="99" y="2900"/>
                  </a:lnTo>
                  <a:lnTo>
                    <a:pt x="99" y="2900"/>
                  </a:lnTo>
                  <a:lnTo>
                    <a:pt x="99" y="2900"/>
                  </a:lnTo>
                  <a:lnTo>
                    <a:pt x="99" y="2900"/>
                  </a:lnTo>
                  <a:lnTo>
                    <a:pt x="99" y="2876"/>
                  </a:lnTo>
                  <a:lnTo>
                    <a:pt x="99" y="2876"/>
                  </a:lnTo>
                  <a:lnTo>
                    <a:pt x="99" y="2876"/>
                  </a:lnTo>
                  <a:lnTo>
                    <a:pt x="99" y="2876"/>
                  </a:lnTo>
                  <a:lnTo>
                    <a:pt x="99" y="2876"/>
                  </a:lnTo>
                  <a:lnTo>
                    <a:pt x="99" y="2876"/>
                  </a:lnTo>
                  <a:lnTo>
                    <a:pt x="99" y="2876"/>
                  </a:lnTo>
                  <a:lnTo>
                    <a:pt x="99" y="2876"/>
                  </a:lnTo>
                  <a:lnTo>
                    <a:pt x="99" y="2876"/>
                  </a:lnTo>
                  <a:lnTo>
                    <a:pt x="75" y="2876"/>
                  </a:lnTo>
                  <a:lnTo>
                    <a:pt x="99" y="2876"/>
                  </a:lnTo>
                  <a:lnTo>
                    <a:pt x="99" y="2876"/>
                  </a:lnTo>
                  <a:lnTo>
                    <a:pt x="99" y="2876"/>
                  </a:lnTo>
                  <a:lnTo>
                    <a:pt x="99" y="2876"/>
                  </a:lnTo>
                  <a:lnTo>
                    <a:pt x="99" y="2851"/>
                  </a:lnTo>
                  <a:lnTo>
                    <a:pt x="99" y="2851"/>
                  </a:lnTo>
                  <a:lnTo>
                    <a:pt x="75" y="2851"/>
                  </a:lnTo>
                  <a:lnTo>
                    <a:pt x="75" y="2851"/>
                  </a:lnTo>
                  <a:lnTo>
                    <a:pt x="75" y="2851"/>
                  </a:lnTo>
                  <a:lnTo>
                    <a:pt x="75" y="2851"/>
                  </a:lnTo>
                  <a:lnTo>
                    <a:pt x="75" y="2851"/>
                  </a:lnTo>
                  <a:lnTo>
                    <a:pt x="75" y="2851"/>
                  </a:lnTo>
                  <a:lnTo>
                    <a:pt x="75" y="2851"/>
                  </a:lnTo>
                  <a:lnTo>
                    <a:pt x="75" y="2851"/>
                  </a:lnTo>
                  <a:lnTo>
                    <a:pt x="75" y="2851"/>
                  </a:lnTo>
                  <a:lnTo>
                    <a:pt x="75" y="2851"/>
                  </a:lnTo>
                  <a:lnTo>
                    <a:pt x="50" y="2827"/>
                  </a:lnTo>
                  <a:lnTo>
                    <a:pt x="50" y="2827"/>
                  </a:lnTo>
                  <a:lnTo>
                    <a:pt x="50" y="2827"/>
                  </a:lnTo>
                  <a:lnTo>
                    <a:pt x="50" y="2827"/>
                  </a:lnTo>
                  <a:lnTo>
                    <a:pt x="50" y="2827"/>
                  </a:lnTo>
                  <a:lnTo>
                    <a:pt x="25" y="2827"/>
                  </a:lnTo>
                  <a:lnTo>
                    <a:pt x="25" y="2827"/>
                  </a:lnTo>
                  <a:lnTo>
                    <a:pt x="25" y="2827"/>
                  </a:lnTo>
                  <a:lnTo>
                    <a:pt x="0" y="2827"/>
                  </a:lnTo>
                  <a:lnTo>
                    <a:pt x="25" y="2827"/>
                  </a:lnTo>
                  <a:lnTo>
                    <a:pt x="25" y="2827"/>
                  </a:lnTo>
                  <a:lnTo>
                    <a:pt x="25" y="2827"/>
                  </a:lnTo>
                  <a:lnTo>
                    <a:pt x="25" y="2851"/>
                  </a:lnTo>
                  <a:lnTo>
                    <a:pt x="25" y="2851"/>
                  </a:lnTo>
                  <a:lnTo>
                    <a:pt x="25" y="2851"/>
                  </a:lnTo>
                  <a:lnTo>
                    <a:pt x="25" y="2851"/>
                  </a:lnTo>
                  <a:lnTo>
                    <a:pt x="25" y="2851"/>
                  </a:lnTo>
                  <a:lnTo>
                    <a:pt x="25" y="2851"/>
                  </a:lnTo>
                  <a:lnTo>
                    <a:pt x="25" y="2851"/>
                  </a:lnTo>
                  <a:lnTo>
                    <a:pt x="25" y="2851"/>
                  </a:lnTo>
                  <a:lnTo>
                    <a:pt x="25" y="2851"/>
                  </a:lnTo>
                  <a:lnTo>
                    <a:pt x="50" y="2851"/>
                  </a:lnTo>
                  <a:lnTo>
                    <a:pt x="50" y="2851"/>
                  </a:lnTo>
                  <a:lnTo>
                    <a:pt x="50" y="2851"/>
                  </a:lnTo>
                  <a:lnTo>
                    <a:pt x="50" y="2851"/>
                  </a:lnTo>
                  <a:lnTo>
                    <a:pt x="50" y="2851"/>
                  </a:lnTo>
                  <a:lnTo>
                    <a:pt x="50" y="2851"/>
                  </a:lnTo>
                  <a:lnTo>
                    <a:pt x="50" y="2876"/>
                  </a:lnTo>
                  <a:lnTo>
                    <a:pt x="25" y="2876"/>
                  </a:lnTo>
                  <a:lnTo>
                    <a:pt x="25" y="2876"/>
                  </a:lnTo>
                  <a:lnTo>
                    <a:pt x="25" y="2876"/>
                  </a:lnTo>
                  <a:lnTo>
                    <a:pt x="25" y="2876"/>
                  </a:lnTo>
                  <a:lnTo>
                    <a:pt x="25" y="2876"/>
                  </a:lnTo>
                  <a:lnTo>
                    <a:pt x="25" y="2876"/>
                  </a:lnTo>
                  <a:lnTo>
                    <a:pt x="25" y="2876"/>
                  </a:lnTo>
                  <a:lnTo>
                    <a:pt x="25" y="2876"/>
                  </a:lnTo>
                  <a:lnTo>
                    <a:pt x="50" y="2876"/>
                  </a:lnTo>
                  <a:lnTo>
                    <a:pt x="50" y="2876"/>
                  </a:lnTo>
                  <a:lnTo>
                    <a:pt x="50" y="2876"/>
                  </a:lnTo>
                  <a:lnTo>
                    <a:pt x="50" y="2876"/>
                  </a:lnTo>
                  <a:lnTo>
                    <a:pt x="50" y="2876"/>
                  </a:lnTo>
                  <a:lnTo>
                    <a:pt x="50" y="2876"/>
                  </a:lnTo>
                  <a:lnTo>
                    <a:pt x="50" y="2876"/>
                  </a:lnTo>
                  <a:lnTo>
                    <a:pt x="50" y="2876"/>
                  </a:lnTo>
                  <a:lnTo>
                    <a:pt x="50" y="2876"/>
                  </a:lnTo>
                  <a:lnTo>
                    <a:pt x="50" y="2876"/>
                  </a:lnTo>
                  <a:lnTo>
                    <a:pt x="50" y="2900"/>
                  </a:lnTo>
                  <a:lnTo>
                    <a:pt x="50" y="2900"/>
                  </a:lnTo>
                  <a:lnTo>
                    <a:pt x="50" y="2900"/>
                  </a:lnTo>
                  <a:lnTo>
                    <a:pt x="50" y="2900"/>
                  </a:lnTo>
                  <a:lnTo>
                    <a:pt x="50" y="2900"/>
                  </a:lnTo>
                  <a:lnTo>
                    <a:pt x="75" y="2876"/>
                  </a:lnTo>
                  <a:close/>
                  <a:moveTo>
                    <a:pt x="769" y="3422"/>
                  </a:moveTo>
                  <a:lnTo>
                    <a:pt x="769" y="3422"/>
                  </a:lnTo>
                  <a:lnTo>
                    <a:pt x="769" y="3396"/>
                  </a:lnTo>
                  <a:lnTo>
                    <a:pt x="769" y="3396"/>
                  </a:lnTo>
                  <a:lnTo>
                    <a:pt x="769" y="3396"/>
                  </a:lnTo>
                  <a:lnTo>
                    <a:pt x="769" y="3396"/>
                  </a:lnTo>
                  <a:lnTo>
                    <a:pt x="769" y="3396"/>
                  </a:lnTo>
                  <a:lnTo>
                    <a:pt x="769" y="3396"/>
                  </a:lnTo>
                  <a:lnTo>
                    <a:pt x="769" y="3396"/>
                  </a:lnTo>
                  <a:lnTo>
                    <a:pt x="769" y="3396"/>
                  </a:lnTo>
                  <a:lnTo>
                    <a:pt x="744" y="3396"/>
                  </a:lnTo>
                  <a:lnTo>
                    <a:pt x="744" y="3396"/>
                  </a:lnTo>
                  <a:lnTo>
                    <a:pt x="744" y="3396"/>
                  </a:lnTo>
                  <a:lnTo>
                    <a:pt x="744" y="3396"/>
                  </a:lnTo>
                  <a:lnTo>
                    <a:pt x="744" y="3396"/>
                  </a:lnTo>
                  <a:lnTo>
                    <a:pt x="744" y="3396"/>
                  </a:lnTo>
                  <a:lnTo>
                    <a:pt x="744" y="3396"/>
                  </a:lnTo>
                  <a:lnTo>
                    <a:pt x="744" y="3396"/>
                  </a:lnTo>
                  <a:lnTo>
                    <a:pt x="744" y="3396"/>
                  </a:lnTo>
                  <a:lnTo>
                    <a:pt x="744" y="3396"/>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69" y="3422"/>
                  </a:lnTo>
                  <a:close/>
                  <a:moveTo>
                    <a:pt x="868" y="3595"/>
                  </a:moveTo>
                  <a:lnTo>
                    <a:pt x="843" y="3595"/>
                  </a:lnTo>
                  <a:lnTo>
                    <a:pt x="843" y="3595"/>
                  </a:lnTo>
                  <a:lnTo>
                    <a:pt x="843" y="3620"/>
                  </a:lnTo>
                  <a:lnTo>
                    <a:pt x="843" y="3620"/>
                  </a:lnTo>
                  <a:lnTo>
                    <a:pt x="843" y="3620"/>
                  </a:lnTo>
                  <a:lnTo>
                    <a:pt x="843" y="3620"/>
                  </a:lnTo>
                  <a:lnTo>
                    <a:pt x="843" y="3620"/>
                  </a:lnTo>
                  <a:lnTo>
                    <a:pt x="843" y="3620"/>
                  </a:lnTo>
                  <a:lnTo>
                    <a:pt x="843" y="3620"/>
                  </a:lnTo>
                  <a:lnTo>
                    <a:pt x="843" y="3620"/>
                  </a:lnTo>
                  <a:lnTo>
                    <a:pt x="843" y="3620"/>
                  </a:lnTo>
                  <a:lnTo>
                    <a:pt x="868" y="3620"/>
                  </a:lnTo>
                  <a:lnTo>
                    <a:pt x="843" y="3620"/>
                  </a:lnTo>
                  <a:lnTo>
                    <a:pt x="868" y="3620"/>
                  </a:lnTo>
                  <a:lnTo>
                    <a:pt x="868" y="3595"/>
                  </a:lnTo>
                  <a:close/>
                  <a:moveTo>
                    <a:pt x="595" y="3372"/>
                  </a:moveTo>
                  <a:lnTo>
                    <a:pt x="595"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96"/>
                  </a:lnTo>
                  <a:lnTo>
                    <a:pt x="595" y="3396"/>
                  </a:lnTo>
                  <a:lnTo>
                    <a:pt x="595" y="3396"/>
                  </a:lnTo>
                  <a:lnTo>
                    <a:pt x="595" y="3396"/>
                  </a:lnTo>
                  <a:lnTo>
                    <a:pt x="595" y="3372"/>
                  </a:lnTo>
                  <a:close/>
                  <a:moveTo>
                    <a:pt x="670" y="3521"/>
                  </a:moveTo>
                  <a:lnTo>
                    <a:pt x="670" y="3521"/>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45" y="3471"/>
                  </a:lnTo>
                  <a:lnTo>
                    <a:pt x="645" y="3471"/>
                  </a:lnTo>
                  <a:lnTo>
                    <a:pt x="645" y="3471"/>
                  </a:lnTo>
                  <a:lnTo>
                    <a:pt x="645" y="3471"/>
                  </a:lnTo>
                  <a:lnTo>
                    <a:pt x="645" y="3471"/>
                  </a:lnTo>
                  <a:lnTo>
                    <a:pt x="645" y="3471"/>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20" y="3446"/>
                  </a:lnTo>
                  <a:lnTo>
                    <a:pt x="620" y="3446"/>
                  </a:lnTo>
                  <a:lnTo>
                    <a:pt x="620" y="3446"/>
                  </a:lnTo>
                  <a:lnTo>
                    <a:pt x="620" y="3446"/>
                  </a:lnTo>
                  <a:lnTo>
                    <a:pt x="620" y="3446"/>
                  </a:lnTo>
                  <a:lnTo>
                    <a:pt x="620" y="3446"/>
                  </a:lnTo>
                  <a:lnTo>
                    <a:pt x="620" y="3422"/>
                  </a:lnTo>
                  <a:lnTo>
                    <a:pt x="620" y="3422"/>
                  </a:lnTo>
                  <a:lnTo>
                    <a:pt x="620" y="3422"/>
                  </a:lnTo>
                  <a:lnTo>
                    <a:pt x="620" y="3422"/>
                  </a:lnTo>
                  <a:lnTo>
                    <a:pt x="595" y="3422"/>
                  </a:lnTo>
                  <a:lnTo>
                    <a:pt x="620" y="3422"/>
                  </a:lnTo>
                  <a:lnTo>
                    <a:pt x="620" y="3446"/>
                  </a:lnTo>
                  <a:lnTo>
                    <a:pt x="620" y="3446"/>
                  </a:lnTo>
                  <a:lnTo>
                    <a:pt x="620" y="3446"/>
                  </a:lnTo>
                  <a:lnTo>
                    <a:pt x="620" y="3446"/>
                  </a:lnTo>
                  <a:lnTo>
                    <a:pt x="620" y="3446"/>
                  </a:lnTo>
                  <a:lnTo>
                    <a:pt x="620" y="3446"/>
                  </a:lnTo>
                  <a:lnTo>
                    <a:pt x="620" y="3446"/>
                  </a:lnTo>
                  <a:lnTo>
                    <a:pt x="620" y="3446"/>
                  </a:lnTo>
                  <a:lnTo>
                    <a:pt x="620" y="3446"/>
                  </a:lnTo>
                  <a:lnTo>
                    <a:pt x="645" y="3446"/>
                  </a:lnTo>
                  <a:lnTo>
                    <a:pt x="645" y="3471"/>
                  </a:lnTo>
                  <a:lnTo>
                    <a:pt x="645" y="3471"/>
                  </a:lnTo>
                  <a:lnTo>
                    <a:pt x="645" y="3471"/>
                  </a:lnTo>
                  <a:lnTo>
                    <a:pt x="645" y="3471"/>
                  </a:lnTo>
                  <a:lnTo>
                    <a:pt x="645" y="3471"/>
                  </a:lnTo>
                  <a:lnTo>
                    <a:pt x="645" y="3471"/>
                  </a:lnTo>
                  <a:lnTo>
                    <a:pt x="645" y="3471"/>
                  </a:lnTo>
                  <a:lnTo>
                    <a:pt x="645" y="3471"/>
                  </a:lnTo>
                  <a:lnTo>
                    <a:pt x="645" y="3495"/>
                  </a:lnTo>
                  <a:lnTo>
                    <a:pt x="670" y="3495"/>
                  </a:lnTo>
                  <a:lnTo>
                    <a:pt x="670" y="3495"/>
                  </a:lnTo>
                  <a:lnTo>
                    <a:pt x="645" y="3495"/>
                  </a:lnTo>
                  <a:lnTo>
                    <a:pt x="645" y="3521"/>
                  </a:lnTo>
                  <a:lnTo>
                    <a:pt x="645"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94" y="3521"/>
                  </a:lnTo>
                  <a:lnTo>
                    <a:pt x="694" y="3521"/>
                  </a:lnTo>
                  <a:lnTo>
                    <a:pt x="694" y="3521"/>
                  </a:lnTo>
                  <a:lnTo>
                    <a:pt x="670" y="3521"/>
                  </a:lnTo>
                  <a:close/>
                  <a:moveTo>
                    <a:pt x="521" y="3272"/>
                  </a:moveTo>
                  <a:lnTo>
                    <a:pt x="521" y="3272"/>
                  </a:lnTo>
                  <a:lnTo>
                    <a:pt x="521" y="3272"/>
                  </a:lnTo>
                  <a:lnTo>
                    <a:pt x="521" y="3272"/>
                  </a:lnTo>
                  <a:lnTo>
                    <a:pt x="521" y="3272"/>
                  </a:lnTo>
                  <a:lnTo>
                    <a:pt x="496" y="3297"/>
                  </a:lnTo>
                  <a:lnTo>
                    <a:pt x="496" y="3297"/>
                  </a:lnTo>
                  <a:lnTo>
                    <a:pt x="496" y="3297"/>
                  </a:lnTo>
                  <a:lnTo>
                    <a:pt x="496" y="3297"/>
                  </a:lnTo>
                  <a:lnTo>
                    <a:pt x="496" y="3297"/>
                  </a:lnTo>
                  <a:lnTo>
                    <a:pt x="496" y="3297"/>
                  </a:lnTo>
                  <a:lnTo>
                    <a:pt x="496" y="3297"/>
                  </a:lnTo>
                  <a:lnTo>
                    <a:pt x="496" y="3297"/>
                  </a:lnTo>
                  <a:lnTo>
                    <a:pt x="496" y="3297"/>
                  </a:lnTo>
                  <a:lnTo>
                    <a:pt x="496" y="3297"/>
                  </a:lnTo>
                  <a:lnTo>
                    <a:pt x="471" y="3297"/>
                  </a:lnTo>
                  <a:lnTo>
                    <a:pt x="471" y="3297"/>
                  </a:lnTo>
                  <a:lnTo>
                    <a:pt x="471" y="3297"/>
                  </a:lnTo>
                  <a:lnTo>
                    <a:pt x="471" y="3297"/>
                  </a:lnTo>
                  <a:lnTo>
                    <a:pt x="471" y="3297"/>
                  </a:lnTo>
                  <a:lnTo>
                    <a:pt x="471" y="3297"/>
                  </a:lnTo>
                  <a:lnTo>
                    <a:pt x="471" y="3297"/>
                  </a:lnTo>
                  <a:lnTo>
                    <a:pt x="471" y="3322"/>
                  </a:lnTo>
                  <a:lnTo>
                    <a:pt x="471" y="3322"/>
                  </a:lnTo>
                  <a:lnTo>
                    <a:pt x="471" y="3322"/>
                  </a:lnTo>
                  <a:lnTo>
                    <a:pt x="471" y="3322"/>
                  </a:lnTo>
                  <a:lnTo>
                    <a:pt x="471" y="3322"/>
                  </a:lnTo>
                  <a:lnTo>
                    <a:pt x="471" y="3322"/>
                  </a:lnTo>
                  <a:lnTo>
                    <a:pt x="471" y="3322"/>
                  </a:lnTo>
                  <a:lnTo>
                    <a:pt x="471" y="3322"/>
                  </a:lnTo>
                  <a:lnTo>
                    <a:pt x="471" y="3297"/>
                  </a:lnTo>
                  <a:lnTo>
                    <a:pt x="471" y="3297"/>
                  </a:lnTo>
                  <a:lnTo>
                    <a:pt x="471" y="3297"/>
                  </a:lnTo>
                  <a:lnTo>
                    <a:pt x="496" y="3297"/>
                  </a:lnTo>
                  <a:lnTo>
                    <a:pt x="496" y="3297"/>
                  </a:lnTo>
                  <a:lnTo>
                    <a:pt x="496" y="3297"/>
                  </a:lnTo>
                  <a:lnTo>
                    <a:pt x="496" y="3322"/>
                  </a:lnTo>
                  <a:lnTo>
                    <a:pt x="496" y="3322"/>
                  </a:lnTo>
                  <a:lnTo>
                    <a:pt x="496" y="3297"/>
                  </a:lnTo>
                  <a:lnTo>
                    <a:pt x="496" y="3297"/>
                  </a:lnTo>
                  <a:lnTo>
                    <a:pt x="496" y="3297"/>
                  </a:lnTo>
                  <a:lnTo>
                    <a:pt x="496" y="3322"/>
                  </a:lnTo>
                  <a:lnTo>
                    <a:pt x="496" y="3322"/>
                  </a:lnTo>
                  <a:lnTo>
                    <a:pt x="496" y="3322"/>
                  </a:lnTo>
                  <a:lnTo>
                    <a:pt x="496" y="3322"/>
                  </a:lnTo>
                  <a:lnTo>
                    <a:pt x="496" y="3322"/>
                  </a:lnTo>
                  <a:lnTo>
                    <a:pt x="496" y="3322"/>
                  </a:lnTo>
                  <a:lnTo>
                    <a:pt x="496" y="3322"/>
                  </a:lnTo>
                  <a:lnTo>
                    <a:pt x="521" y="3322"/>
                  </a:lnTo>
                  <a:lnTo>
                    <a:pt x="521" y="3322"/>
                  </a:lnTo>
                  <a:lnTo>
                    <a:pt x="521" y="3322"/>
                  </a:lnTo>
                  <a:lnTo>
                    <a:pt x="521" y="3322"/>
                  </a:lnTo>
                  <a:lnTo>
                    <a:pt x="496" y="3297"/>
                  </a:lnTo>
                  <a:lnTo>
                    <a:pt x="496" y="3297"/>
                  </a:lnTo>
                  <a:lnTo>
                    <a:pt x="496"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72"/>
                  </a:lnTo>
                  <a:close/>
                  <a:moveTo>
                    <a:pt x="2157" y="1983"/>
                  </a:moveTo>
                  <a:lnTo>
                    <a:pt x="2157" y="1983"/>
                  </a:lnTo>
                  <a:close/>
                  <a:moveTo>
                    <a:pt x="2107" y="3669"/>
                  </a:moveTo>
                  <a:lnTo>
                    <a:pt x="2107" y="3669"/>
                  </a:lnTo>
                  <a:lnTo>
                    <a:pt x="2107" y="3669"/>
                  </a:lnTo>
                  <a:lnTo>
                    <a:pt x="2107" y="3669"/>
                  </a:lnTo>
                  <a:lnTo>
                    <a:pt x="2107" y="3669"/>
                  </a:lnTo>
                  <a:lnTo>
                    <a:pt x="2107" y="3669"/>
                  </a:lnTo>
                  <a:lnTo>
                    <a:pt x="2107" y="3669"/>
                  </a:lnTo>
                  <a:lnTo>
                    <a:pt x="2107" y="3669"/>
                  </a:lnTo>
                  <a:lnTo>
                    <a:pt x="2107" y="3669"/>
                  </a:lnTo>
                  <a:lnTo>
                    <a:pt x="2107" y="3645"/>
                  </a:lnTo>
                  <a:lnTo>
                    <a:pt x="2107" y="3645"/>
                  </a:lnTo>
                  <a:lnTo>
                    <a:pt x="2107" y="3645"/>
                  </a:lnTo>
                  <a:lnTo>
                    <a:pt x="2107" y="3645"/>
                  </a:lnTo>
                  <a:lnTo>
                    <a:pt x="2083" y="3645"/>
                  </a:lnTo>
                  <a:lnTo>
                    <a:pt x="2083" y="3669"/>
                  </a:lnTo>
                  <a:lnTo>
                    <a:pt x="2083" y="3669"/>
                  </a:lnTo>
                  <a:lnTo>
                    <a:pt x="2083" y="3669"/>
                  </a:lnTo>
                  <a:lnTo>
                    <a:pt x="2083" y="3645"/>
                  </a:lnTo>
                  <a:lnTo>
                    <a:pt x="2083" y="3645"/>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107" y="3669"/>
                  </a:lnTo>
                  <a:close/>
                  <a:moveTo>
                    <a:pt x="2133" y="3620"/>
                  </a:moveTo>
                  <a:lnTo>
                    <a:pt x="2133" y="3620"/>
                  </a:lnTo>
                  <a:lnTo>
                    <a:pt x="2107" y="3620"/>
                  </a:lnTo>
                  <a:lnTo>
                    <a:pt x="2107" y="3620"/>
                  </a:lnTo>
                  <a:lnTo>
                    <a:pt x="2107" y="3645"/>
                  </a:lnTo>
                  <a:lnTo>
                    <a:pt x="2107" y="3645"/>
                  </a:lnTo>
                  <a:lnTo>
                    <a:pt x="2107" y="3645"/>
                  </a:lnTo>
                  <a:lnTo>
                    <a:pt x="2107" y="3645"/>
                  </a:lnTo>
                  <a:lnTo>
                    <a:pt x="2107" y="3645"/>
                  </a:lnTo>
                  <a:lnTo>
                    <a:pt x="2107" y="3645"/>
                  </a:lnTo>
                  <a:lnTo>
                    <a:pt x="2107" y="3645"/>
                  </a:lnTo>
                  <a:lnTo>
                    <a:pt x="2133" y="3645"/>
                  </a:lnTo>
                  <a:lnTo>
                    <a:pt x="2133" y="3645"/>
                  </a:lnTo>
                  <a:lnTo>
                    <a:pt x="2133" y="3645"/>
                  </a:lnTo>
                  <a:lnTo>
                    <a:pt x="2133" y="3620"/>
                  </a:lnTo>
                  <a:close/>
                  <a:moveTo>
                    <a:pt x="2306" y="2900"/>
                  </a:moveTo>
                  <a:lnTo>
                    <a:pt x="2306" y="2900"/>
                  </a:lnTo>
                  <a:lnTo>
                    <a:pt x="2306" y="2900"/>
                  </a:lnTo>
                  <a:lnTo>
                    <a:pt x="2306" y="2926"/>
                  </a:lnTo>
                  <a:lnTo>
                    <a:pt x="2306" y="2926"/>
                  </a:lnTo>
                  <a:lnTo>
                    <a:pt x="2306" y="2926"/>
                  </a:lnTo>
                  <a:lnTo>
                    <a:pt x="2306" y="2900"/>
                  </a:lnTo>
                  <a:lnTo>
                    <a:pt x="2331" y="2900"/>
                  </a:lnTo>
                  <a:lnTo>
                    <a:pt x="2331" y="2900"/>
                  </a:lnTo>
                  <a:lnTo>
                    <a:pt x="2306" y="2900"/>
                  </a:lnTo>
                  <a:lnTo>
                    <a:pt x="2306" y="2900"/>
                  </a:lnTo>
                  <a:lnTo>
                    <a:pt x="2306" y="2900"/>
                  </a:lnTo>
                  <a:lnTo>
                    <a:pt x="2306" y="2900"/>
                  </a:lnTo>
                  <a:lnTo>
                    <a:pt x="2306" y="2900"/>
                  </a:lnTo>
                  <a:lnTo>
                    <a:pt x="2281" y="2900"/>
                  </a:lnTo>
                  <a:lnTo>
                    <a:pt x="2281" y="2900"/>
                  </a:lnTo>
                  <a:lnTo>
                    <a:pt x="2306" y="2900"/>
                  </a:lnTo>
                  <a:close/>
                  <a:moveTo>
                    <a:pt x="2083" y="3645"/>
                  </a:moveTo>
                  <a:lnTo>
                    <a:pt x="2083" y="3645"/>
                  </a:lnTo>
                  <a:lnTo>
                    <a:pt x="2083" y="3645"/>
                  </a:lnTo>
                  <a:lnTo>
                    <a:pt x="2058" y="3645"/>
                  </a:lnTo>
                  <a:lnTo>
                    <a:pt x="2058" y="3645"/>
                  </a:lnTo>
                  <a:lnTo>
                    <a:pt x="2058" y="3645"/>
                  </a:lnTo>
                  <a:lnTo>
                    <a:pt x="2058" y="3645"/>
                  </a:lnTo>
                  <a:lnTo>
                    <a:pt x="2058" y="3645"/>
                  </a:lnTo>
                  <a:lnTo>
                    <a:pt x="2058" y="3645"/>
                  </a:lnTo>
                  <a:lnTo>
                    <a:pt x="2058" y="3645"/>
                  </a:lnTo>
                  <a:lnTo>
                    <a:pt x="2058" y="3645"/>
                  </a:lnTo>
                  <a:lnTo>
                    <a:pt x="2058" y="3645"/>
                  </a:lnTo>
                  <a:lnTo>
                    <a:pt x="2083" y="3645"/>
                  </a:lnTo>
                  <a:close/>
                  <a:moveTo>
                    <a:pt x="2058" y="3669"/>
                  </a:moveTo>
                  <a:lnTo>
                    <a:pt x="2058" y="3669"/>
                  </a:lnTo>
                  <a:close/>
                  <a:moveTo>
                    <a:pt x="2257" y="2777"/>
                  </a:move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81" y="2777"/>
                  </a:lnTo>
                  <a:lnTo>
                    <a:pt x="2281" y="2777"/>
                  </a:lnTo>
                  <a:lnTo>
                    <a:pt x="2281" y="2777"/>
                  </a:lnTo>
                  <a:lnTo>
                    <a:pt x="2281" y="2777"/>
                  </a:lnTo>
                  <a:lnTo>
                    <a:pt x="2281" y="2777"/>
                  </a:lnTo>
                  <a:lnTo>
                    <a:pt x="2281" y="2777"/>
                  </a:lnTo>
                  <a:lnTo>
                    <a:pt x="2281" y="2777"/>
                  </a:lnTo>
                  <a:lnTo>
                    <a:pt x="2281" y="2752"/>
                  </a:lnTo>
                  <a:lnTo>
                    <a:pt x="2281" y="2752"/>
                  </a:lnTo>
                  <a:lnTo>
                    <a:pt x="2281" y="2752"/>
                  </a:lnTo>
                  <a:lnTo>
                    <a:pt x="2281" y="2752"/>
                  </a:lnTo>
                  <a:lnTo>
                    <a:pt x="2281" y="2752"/>
                  </a:lnTo>
                  <a:lnTo>
                    <a:pt x="2281" y="2752"/>
                  </a:lnTo>
                  <a:lnTo>
                    <a:pt x="2257" y="2752"/>
                  </a:lnTo>
                  <a:lnTo>
                    <a:pt x="2257" y="2752"/>
                  </a:lnTo>
                  <a:lnTo>
                    <a:pt x="2257" y="2752"/>
                  </a:lnTo>
                  <a:lnTo>
                    <a:pt x="2257" y="2752"/>
                  </a:lnTo>
                  <a:lnTo>
                    <a:pt x="2257" y="2752"/>
                  </a:lnTo>
                  <a:lnTo>
                    <a:pt x="2257" y="2752"/>
                  </a:lnTo>
                  <a:lnTo>
                    <a:pt x="2257" y="2752"/>
                  </a:lnTo>
                  <a:lnTo>
                    <a:pt x="2257" y="2752"/>
                  </a:lnTo>
                  <a:lnTo>
                    <a:pt x="2257" y="2752"/>
                  </a:lnTo>
                  <a:lnTo>
                    <a:pt x="2257" y="2777"/>
                  </a:lnTo>
                  <a:close/>
                  <a:moveTo>
                    <a:pt x="1984" y="3669"/>
                  </a:move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59" y="3669"/>
                  </a:lnTo>
                  <a:lnTo>
                    <a:pt x="1959" y="3694"/>
                  </a:lnTo>
                  <a:lnTo>
                    <a:pt x="1959" y="3694"/>
                  </a:lnTo>
                  <a:lnTo>
                    <a:pt x="1959" y="3694"/>
                  </a:lnTo>
                  <a:lnTo>
                    <a:pt x="1959" y="3694"/>
                  </a:lnTo>
                  <a:lnTo>
                    <a:pt x="1959" y="3694"/>
                  </a:lnTo>
                  <a:lnTo>
                    <a:pt x="1959" y="3694"/>
                  </a:lnTo>
                  <a:lnTo>
                    <a:pt x="1959" y="3694"/>
                  </a:lnTo>
                  <a:lnTo>
                    <a:pt x="1959" y="3694"/>
                  </a:lnTo>
                  <a:lnTo>
                    <a:pt x="1984" y="3694"/>
                  </a:lnTo>
                  <a:lnTo>
                    <a:pt x="1984" y="3694"/>
                  </a:lnTo>
                  <a:lnTo>
                    <a:pt x="1984" y="3694"/>
                  </a:lnTo>
                  <a:lnTo>
                    <a:pt x="1984" y="3694"/>
                  </a:lnTo>
                  <a:lnTo>
                    <a:pt x="1984" y="3694"/>
                  </a:lnTo>
                  <a:lnTo>
                    <a:pt x="1984" y="3669"/>
                  </a:lnTo>
                  <a:lnTo>
                    <a:pt x="2008" y="3669"/>
                  </a:lnTo>
                  <a:lnTo>
                    <a:pt x="2008" y="3669"/>
                  </a:lnTo>
                  <a:lnTo>
                    <a:pt x="2008" y="3669"/>
                  </a:lnTo>
                  <a:lnTo>
                    <a:pt x="2008" y="3669"/>
                  </a:lnTo>
                  <a:lnTo>
                    <a:pt x="1984" y="3669"/>
                  </a:lnTo>
                  <a:close/>
                  <a:moveTo>
                    <a:pt x="2356" y="3595"/>
                  </a:moveTo>
                  <a:lnTo>
                    <a:pt x="2356" y="3595"/>
                  </a:lnTo>
                  <a:lnTo>
                    <a:pt x="2356" y="3595"/>
                  </a:lnTo>
                  <a:lnTo>
                    <a:pt x="2356" y="3595"/>
                  </a:lnTo>
                  <a:lnTo>
                    <a:pt x="2356" y="3595"/>
                  </a:lnTo>
                  <a:lnTo>
                    <a:pt x="2380" y="3595"/>
                  </a:lnTo>
                  <a:lnTo>
                    <a:pt x="2380" y="3595"/>
                  </a:lnTo>
                  <a:lnTo>
                    <a:pt x="2380" y="3595"/>
                  </a:lnTo>
                  <a:lnTo>
                    <a:pt x="2380" y="3570"/>
                  </a:lnTo>
                  <a:lnTo>
                    <a:pt x="2380" y="3570"/>
                  </a:lnTo>
                  <a:lnTo>
                    <a:pt x="2356" y="3570"/>
                  </a:lnTo>
                  <a:lnTo>
                    <a:pt x="2356" y="3570"/>
                  </a:lnTo>
                  <a:lnTo>
                    <a:pt x="2356" y="3570"/>
                  </a:lnTo>
                  <a:lnTo>
                    <a:pt x="2356" y="3570"/>
                  </a:lnTo>
                  <a:lnTo>
                    <a:pt x="2356" y="3570"/>
                  </a:lnTo>
                  <a:lnTo>
                    <a:pt x="2356" y="3570"/>
                  </a:lnTo>
                  <a:lnTo>
                    <a:pt x="2356" y="3570"/>
                  </a:lnTo>
                  <a:lnTo>
                    <a:pt x="2331" y="3570"/>
                  </a:lnTo>
                  <a:lnTo>
                    <a:pt x="2331" y="3570"/>
                  </a:lnTo>
                  <a:lnTo>
                    <a:pt x="2331" y="3570"/>
                  </a:lnTo>
                  <a:lnTo>
                    <a:pt x="2331" y="3570"/>
                  </a:lnTo>
                  <a:lnTo>
                    <a:pt x="2331" y="3570"/>
                  </a:lnTo>
                  <a:lnTo>
                    <a:pt x="2306" y="3570"/>
                  </a:lnTo>
                  <a:lnTo>
                    <a:pt x="2306" y="3570"/>
                  </a:lnTo>
                  <a:lnTo>
                    <a:pt x="2306" y="3570"/>
                  </a:lnTo>
                  <a:lnTo>
                    <a:pt x="2306" y="3570"/>
                  </a:lnTo>
                  <a:lnTo>
                    <a:pt x="2306" y="3595"/>
                  </a:lnTo>
                  <a:lnTo>
                    <a:pt x="2306" y="3595"/>
                  </a:lnTo>
                  <a:lnTo>
                    <a:pt x="2306" y="3595"/>
                  </a:lnTo>
                  <a:lnTo>
                    <a:pt x="2306" y="3595"/>
                  </a:lnTo>
                  <a:lnTo>
                    <a:pt x="2306" y="3595"/>
                  </a:lnTo>
                  <a:lnTo>
                    <a:pt x="2306" y="3595"/>
                  </a:lnTo>
                  <a:lnTo>
                    <a:pt x="2306" y="3595"/>
                  </a:lnTo>
                  <a:lnTo>
                    <a:pt x="2306" y="3595"/>
                  </a:lnTo>
                  <a:lnTo>
                    <a:pt x="2281" y="3595"/>
                  </a:lnTo>
                  <a:lnTo>
                    <a:pt x="2281" y="3595"/>
                  </a:lnTo>
                  <a:lnTo>
                    <a:pt x="2306" y="3595"/>
                  </a:lnTo>
                  <a:lnTo>
                    <a:pt x="2306" y="3595"/>
                  </a:lnTo>
                  <a:lnTo>
                    <a:pt x="2306" y="3620"/>
                  </a:lnTo>
                  <a:lnTo>
                    <a:pt x="2306" y="3620"/>
                  </a:lnTo>
                  <a:lnTo>
                    <a:pt x="2306" y="3620"/>
                  </a:lnTo>
                  <a:lnTo>
                    <a:pt x="2306" y="3620"/>
                  </a:lnTo>
                  <a:lnTo>
                    <a:pt x="2306" y="3620"/>
                  </a:lnTo>
                  <a:lnTo>
                    <a:pt x="2306" y="3620"/>
                  </a:lnTo>
                  <a:lnTo>
                    <a:pt x="2306"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57" y="3620"/>
                  </a:lnTo>
                  <a:lnTo>
                    <a:pt x="2257" y="3620"/>
                  </a:lnTo>
                  <a:lnTo>
                    <a:pt x="2257" y="3620"/>
                  </a:lnTo>
                  <a:lnTo>
                    <a:pt x="2257" y="3620"/>
                  </a:lnTo>
                  <a:lnTo>
                    <a:pt x="2257" y="3620"/>
                  </a:lnTo>
                  <a:lnTo>
                    <a:pt x="2257" y="3620"/>
                  </a:lnTo>
                  <a:lnTo>
                    <a:pt x="2257" y="3620"/>
                  </a:lnTo>
                  <a:lnTo>
                    <a:pt x="2257" y="3620"/>
                  </a:lnTo>
                  <a:lnTo>
                    <a:pt x="2232" y="3620"/>
                  </a:lnTo>
                  <a:lnTo>
                    <a:pt x="2232" y="3620"/>
                  </a:lnTo>
                  <a:lnTo>
                    <a:pt x="2232" y="3645"/>
                  </a:lnTo>
                  <a:lnTo>
                    <a:pt x="2232" y="3645"/>
                  </a:lnTo>
                  <a:lnTo>
                    <a:pt x="2232" y="3645"/>
                  </a:lnTo>
                  <a:lnTo>
                    <a:pt x="2232" y="3645"/>
                  </a:lnTo>
                  <a:lnTo>
                    <a:pt x="2232" y="3645"/>
                  </a:lnTo>
                  <a:lnTo>
                    <a:pt x="2232" y="3669"/>
                  </a:lnTo>
                  <a:lnTo>
                    <a:pt x="2232" y="3645"/>
                  </a:lnTo>
                  <a:lnTo>
                    <a:pt x="2232" y="3669"/>
                  </a:lnTo>
                  <a:lnTo>
                    <a:pt x="2232" y="3669"/>
                  </a:lnTo>
                  <a:lnTo>
                    <a:pt x="2232" y="3669"/>
                  </a:lnTo>
                  <a:lnTo>
                    <a:pt x="2207" y="3669"/>
                  </a:lnTo>
                  <a:lnTo>
                    <a:pt x="2207" y="3669"/>
                  </a:lnTo>
                  <a:lnTo>
                    <a:pt x="2207" y="3669"/>
                  </a:lnTo>
                  <a:lnTo>
                    <a:pt x="2207" y="3669"/>
                  </a:lnTo>
                  <a:lnTo>
                    <a:pt x="2207" y="3669"/>
                  </a:lnTo>
                  <a:lnTo>
                    <a:pt x="2207" y="3669"/>
                  </a:lnTo>
                  <a:lnTo>
                    <a:pt x="2207" y="3669"/>
                  </a:lnTo>
                  <a:lnTo>
                    <a:pt x="2207" y="3694"/>
                  </a:lnTo>
                  <a:lnTo>
                    <a:pt x="2182" y="3669"/>
                  </a:lnTo>
                  <a:lnTo>
                    <a:pt x="2182" y="3694"/>
                  </a:lnTo>
                  <a:lnTo>
                    <a:pt x="2182" y="3694"/>
                  </a:lnTo>
                  <a:lnTo>
                    <a:pt x="2182" y="3694"/>
                  </a:lnTo>
                  <a:lnTo>
                    <a:pt x="2182" y="3694"/>
                  </a:lnTo>
                  <a:lnTo>
                    <a:pt x="2182" y="3694"/>
                  </a:lnTo>
                  <a:lnTo>
                    <a:pt x="2182" y="3694"/>
                  </a:lnTo>
                  <a:lnTo>
                    <a:pt x="2182" y="3694"/>
                  </a:lnTo>
                  <a:lnTo>
                    <a:pt x="2182" y="3694"/>
                  </a:lnTo>
                  <a:lnTo>
                    <a:pt x="2207" y="3694"/>
                  </a:lnTo>
                  <a:lnTo>
                    <a:pt x="2207" y="3694"/>
                  </a:lnTo>
                  <a:lnTo>
                    <a:pt x="2207" y="3694"/>
                  </a:lnTo>
                  <a:lnTo>
                    <a:pt x="2207" y="3694"/>
                  </a:lnTo>
                  <a:lnTo>
                    <a:pt x="2207" y="3694"/>
                  </a:lnTo>
                  <a:lnTo>
                    <a:pt x="2207" y="3669"/>
                  </a:lnTo>
                  <a:lnTo>
                    <a:pt x="2207" y="3669"/>
                  </a:lnTo>
                  <a:lnTo>
                    <a:pt x="2207"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57" y="3669"/>
                  </a:lnTo>
                  <a:lnTo>
                    <a:pt x="2257" y="3669"/>
                  </a:lnTo>
                  <a:lnTo>
                    <a:pt x="2257" y="3669"/>
                  </a:lnTo>
                  <a:lnTo>
                    <a:pt x="2257" y="3669"/>
                  </a:lnTo>
                  <a:lnTo>
                    <a:pt x="2257" y="3669"/>
                  </a:lnTo>
                  <a:lnTo>
                    <a:pt x="2257" y="3669"/>
                  </a:lnTo>
                  <a:lnTo>
                    <a:pt x="2257" y="3669"/>
                  </a:lnTo>
                  <a:lnTo>
                    <a:pt x="2257" y="3669"/>
                  </a:lnTo>
                  <a:lnTo>
                    <a:pt x="2281" y="3669"/>
                  </a:lnTo>
                  <a:lnTo>
                    <a:pt x="2281" y="3669"/>
                  </a:lnTo>
                  <a:lnTo>
                    <a:pt x="2281" y="3669"/>
                  </a:lnTo>
                  <a:lnTo>
                    <a:pt x="2281" y="3645"/>
                  </a:lnTo>
                  <a:lnTo>
                    <a:pt x="2281" y="3645"/>
                  </a:lnTo>
                  <a:lnTo>
                    <a:pt x="2281" y="3645"/>
                  </a:lnTo>
                  <a:lnTo>
                    <a:pt x="2281" y="3645"/>
                  </a:lnTo>
                  <a:lnTo>
                    <a:pt x="2281" y="3645"/>
                  </a:lnTo>
                  <a:lnTo>
                    <a:pt x="2306" y="3645"/>
                  </a:lnTo>
                  <a:lnTo>
                    <a:pt x="2306" y="3645"/>
                  </a:lnTo>
                  <a:lnTo>
                    <a:pt x="2306" y="3645"/>
                  </a:lnTo>
                  <a:lnTo>
                    <a:pt x="2306" y="3645"/>
                  </a:lnTo>
                  <a:lnTo>
                    <a:pt x="2306" y="3645"/>
                  </a:lnTo>
                  <a:lnTo>
                    <a:pt x="2306" y="3620"/>
                  </a:lnTo>
                  <a:lnTo>
                    <a:pt x="2306" y="3620"/>
                  </a:lnTo>
                  <a:lnTo>
                    <a:pt x="2306" y="3620"/>
                  </a:lnTo>
                  <a:lnTo>
                    <a:pt x="2306" y="3620"/>
                  </a:lnTo>
                  <a:lnTo>
                    <a:pt x="2306" y="3620"/>
                  </a:lnTo>
                  <a:lnTo>
                    <a:pt x="2306" y="3620"/>
                  </a:lnTo>
                  <a:lnTo>
                    <a:pt x="2331" y="3620"/>
                  </a:lnTo>
                  <a:lnTo>
                    <a:pt x="2331" y="3620"/>
                  </a:lnTo>
                  <a:lnTo>
                    <a:pt x="2356" y="3620"/>
                  </a:lnTo>
                  <a:lnTo>
                    <a:pt x="2356" y="3620"/>
                  </a:lnTo>
                  <a:lnTo>
                    <a:pt x="2356" y="3620"/>
                  </a:lnTo>
                  <a:lnTo>
                    <a:pt x="2356" y="3620"/>
                  </a:lnTo>
                  <a:lnTo>
                    <a:pt x="2356" y="3620"/>
                  </a:lnTo>
                  <a:lnTo>
                    <a:pt x="2356" y="3595"/>
                  </a:lnTo>
                  <a:close/>
                  <a:moveTo>
                    <a:pt x="2281" y="3669"/>
                  </a:moveTo>
                  <a:lnTo>
                    <a:pt x="2281" y="3669"/>
                  </a:lnTo>
                  <a:close/>
                  <a:moveTo>
                    <a:pt x="2182" y="2058"/>
                  </a:moveTo>
                  <a:lnTo>
                    <a:pt x="2182" y="2058"/>
                  </a:lnTo>
                  <a:lnTo>
                    <a:pt x="2207" y="2058"/>
                  </a:lnTo>
                  <a:lnTo>
                    <a:pt x="2207" y="2058"/>
                  </a:lnTo>
                  <a:lnTo>
                    <a:pt x="2207" y="2058"/>
                  </a:lnTo>
                  <a:lnTo>
                    <a:pt x="2207" y="2058"/>
                  </a:lnTo>
                  <a:lnTo>
                    <a:pt x="2207" y="2058"/>
                  </a:lnTo>
                  <a:lnTo>
                    <a:pt x="2207" y="2058"/>
                  </a:lnTo>
                  <a:lnTo>
                    <a:pt x="2232" y="2082"/>
                  </a:lnTo>
                  <a:lnTo>
                    <a:pt x="2232" y="2082"/>
                  </a:lnTo>
                  <a:lnTo>
                    <a:pt x="2232" y="2082"/>
                  </a:lnTo>
                  <a:lnTo>
                    <a:pt x="2232" y="2082"/>
                  </a:lnTo>
                  <a:lnTo>
                    <a:pt x="2232" y="2082"/>
                  </a:lnTo>
                  <a:lnTo>
                    <a:pt x="2232" y="2082"/>
                  </a:lnTo>
                  <a:lnTo>
                    <a:pt x="2232" y="2058"/>
                  </a:lnTo>
                  <a:lnTo>
                    <a:pt x="2232" y="2058"/>
                  </a:lnTo>
                  <a:lnTo>
                    <a:pt x="2207" y="2058"/>
                  </a:lnTo>
                  <a:lnTo>
                    <a:pt x="2207" y="2058"/>
                  </a:lnTo>
                  <a:lnTo>
                    <a:pt x="2207" y="2058"/>
                  </a:lnTo>
                  <a:lnTo>
                    <a:pt x="2207" y="2058"/>
                  </a:lnTo>
                  <a:lnTo>
                    <a:pt x="2182" y="2033"/>
                  </a:lnTo>
                  <a:lnTo>
                    <a:pt x="2182" y="2008"/>
                  </a:lnTo>
                  <a:lnTo>
                    <a:pt x="2182" y="2008"/>
                  </a:lnTo>
                  <a:lnTo>
                    <a:pt x="2182" y="2008"/>
                  </a:lnTo>
                  <a:lnTo>
                    <a:pt x="2182" y="2008"/>
                  </a:lnTo>
                  <a:lnTo>
                    <a:pt x="2182" y="2008"/>
                  </a:lnTo>
                  <a:lnTo>
                    <a:pt x="2182" y="2008"/>
                  </a:lnTo>
                  <a:lnTo>
                    <a:pt x="2182" y="2008"/>
                  </a:lnTo>
                  <a:lnTo>
                    <a:pt x="2182"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82" y="2033"/>
                  </a:lnTo>
                  <a:lnTo>
                    <a:pt x="2182" y="2033"/>
                  </a:lnTo>
                  <a:lnTo>
                    <a:pt x="2182" y="2033"/>
                  </a:lnTo>
                  <a:lnTo>
                    <a:pt x="2182" y="2058"/>
                  </a:lnTo>
                  <a:close/>
                  <a:moveTo>
                    <a:pt x="2182" y="3694"/>
                  </a:moveTo>
                  <a:lnTo>
                    <a:pt x="2157" y="3694"/>
                  </a:lnTo>
                  <a:lnTo>
                    <a:pt x="2157" y="3694"/>
                  </a:lnTo>
                  <a:lnTo>
                    <a:pt x="2157" y="3694"/>
                  </a:lnTo>
                  <a:lnTo>
                    <a:pt x="2157" y="3694"/>
                  </a:lnTo>
                  <a:lnTo>
                    <a:pt x="2157" y="3694"/>
                  </a:lnTo>
                  <a:lnTo>
                    <a:pt x="2182" y="3694"/>
                  </a:lnTo>
                  <a:close/>
                  <a:moveTo>
                    <a:pt x="1314" y="3645"/>
                  </a:moveTo>
                  <a:lnTo>
                    <a:pt x="1314" y="3620"/>
                  </a:lnTo>
                  <a:lnTo>
                    <a:pt x="1314" y="3620"/>
                  </a:lnTo>
                  <a:lnTo>
                    <a:pt x="1314" y="3620"/>
                  </a:lnTo>
                  <a:lnTo>
                    <a:pt x="1314" y="3620"/>
                  </a:lnTo>
                  <a:lnTo>
                    <a:pt x="1314" y="3620"/>
                  </a:lnTo>
                  <a:lnTo>
                    <a:pt x="1289" y="3620"/>
                  </a:lnTo>
                  <a:lnTo>
                    <a:pt x="1289" y="3620"/>
                  </a:lnTo>
                  <a:lnTo>
                    <a:pt x="1289" y="3620"/>
                  </a:lnTo>
                  <a:lnTo>
                    <a:pt x="1289" y="3620"/>
                  </a:lnTo>
                  <a:lnTo>
                    <a:pt x="1289" y="3620"/>
                  </a:lnTo>
                  <a:lnTo>
                    <a:pt x="1314" y="3620"/>
                  </a:lnTo>
                  <a:lnTo>
                    <a:pt x="1314" y="3620"/>
                  </a:lnTo>
                  <a:lnTo>
                    <a:pt x="1314" y="3620"/>
                  </a:lnTo>
                  <a:lnTo>
                    <a:pt x="1314" y="3645"/>
                  </a:lnTo>
                  <a:close/>
                  <a:moveTo>
                    <a:pt x="1265" y="3620"/>
                  </a:moveTo>
                  <a:lnTo>
                    <a:pt x="1265" y="3620"/>
                  </a:lnTo>
                  <a:close/>
                  <a:moveTo>
                    <a:pt x="1314" y="3620"/>
                  </a:moveTo>
                  <a:lnTo>
                    <a:pt x="1314" y="3620"/>
                  </a:lnTo>
                  <a:lnTo>
                    <a:pt x="1314" y="3620"/>
                  </a:lnTo>
                  <a:lnTo>
                    <a:pt x="1314" y="3620"/>
                  </a:lnTo>
                  <a:lnTo>
                    <a:pt x="1314" y="3645"/>
                  </a:lnTo>
                  <a:lnTo>
                    <a:pt x="1314" y="3645"/>
                  </a:lnTo>
                  <a:lnTo>
                    <a:pt x="1314" y="3645"/>
                  </a:lnTo>
                  <a:lnTo>
                    <a:pt x="1314" y="3620"/>
                  </a:lnTo>
                  <a:close/>
                  <a:moveTo>
                    <a:pt x="1364" y="3645"/>
                  </a:moveTo>
                  <a:lnTo>
                    <a:pt x="1364" y="3645"/>
                  </a:lnTo>
                  <a:lnTo>
                    <a:pt x="1339" y="3645"/>
                  </a:lnTo>
                  <a:lnTo>
                    <a:pt x="1364" y="3645"/>
                  </a:lnTo>
                  <a:close/>
                  <a:moveTo>
                    <a:pt x="1289" y="3595"/>
                  </a:moveTo>
                  <a:lnTo>
                    <a:pt x="1289" y="3595"/>
                  </a:lnTo>
                  <a:lnTo>
                    <a:pt x="1289" y="3595"/>
                  </a:lnTo>
                  <a:lnTo>
                    <a:pt x="1289" y="3595"/>
                  </a:lnTo>
                  <a:lnTo>
                    <a:pt x="1289" y="3595"/>
                  </a:lnTo>
                  <a:lnTo>
                    <a:pt x="1289" y="3595"/>
                  </a:lnTo>
                  <a:lnTo>
                    <a:pt x="1289" y="3595"/>
                  </a:lnTo>
                  <a:lnTo>
                    <a:pt x="1289" y="3595"/>
                  </a:lnTo>
                  <a:lnTo>
                    <a:pt x="1289" y="3595"/>
                  </a:lnTo>
                  <a:lnTo>
                    <a:pt x="1265" y="3570"/>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620"/>
                  </a:lnTo>
                  <a:lnTo>
                    <a:pt x="1265" y="3620"/>
                  </a:lnTo>
                  <a:lnTo>
                    <a:pt x="1289" y="3620"/>
                  </a:lnTo>
                  <a:lnTo>
                    <a:pt x="1289" y="3620"/>
                  </a:lnTo>
                  <a:lnTo>
                    <a:pt x="1289" y="3620"/>
                  </a:lnTo>
                  <a:lnTo>
                    <a:pt x="1289" y="3620"/>
                  </a:lnTo>
                  <a:lnTo>
                    <a:pt x="1289" y="3620"/>
                  </a:lnTo>
                  <a:lnTo>
                    <a:pt x="1289" y="3620"/>
                  </a:lnTo>
                  <a:lnTo>
                    <a:pt x="1289" y="3595"/>
                  </a:lnTo>
                  <a:close/>
                  <a:moveTo>
                    <a:pt x="1314" y="3620"/>
                  </a:moveTo>
                  <a:lnTo>
                    <a:pt x="1314" y="3620"/>
                  </a:lnTo>
                  <a:lnTo>
                    <a:pt x="1314" y="3620"/>
                  </a:lnTo>
                  <a:lnTo>
                    <a:pt x="1314"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314" y="3620"/>
                  </a:lnTo>
                  <a:close/>
                  <a:moveTo>
                    <a:pt x="1761" y="3669"/>
                  </a:moveTo>
                  <a:lnTo>
                    <a:pt x="1761" y="3669"/>
                  </a:lnTo>
                  <a:lnTo>
                    <a:pt x="1761" y="3669"/>
                  </a:lnTo>
                  <a:lnTo>
                    <a:pt x="1761" y="3669"/>
                  </a:lnTo>
                  <a:lnTo>
                    <a:pt x="1761" y="3669"/>
                  </a:lnTo>
                  <a:lnTo>
                    <a:pt x="1736" y="3669"/>
                  </a:lnTo>
                  <a:lnTo>
                    <a:pt x="1736" y="3669"/>
                  </a:lnTo>
                  <a:lnTo>
                    <a:pt x="1736" y="3669"/>
                  </a:lnTo>
                  <a:lnTo>
                    <a:pt x="1736" y="3669"/>
                  </a:lnTo>
                  <a:lnTo>
                    <a:pt x="1711" y="3694"/>
                  </a:lnTo>
                  <a:lnTo>
                    <a:pt x="1736" y="3694"/>
                  </a:lnTo>
                  <a:lnTo>
                    <a:pt x="1736" y="3694"/>
                  </a:lnTo>
                  <a:lnTo>
                    <a:pt x="1736" y="3694"/>
                  </a:lnTo>
                  <a:lnTo>
                    <a:pt x="1736" y="3694"/>
                  </a:lnTo>
                  <a:lnTo>
                    <a:pt x="1736" y="3694"/>
                  </a:lnTo>
                  <a:lnTo>
                    <a:pt x="1736" y="3694"/>
                  </a:lnTo>
                  <a:lnTo>
                    <a:pt x="1761" y="3694"/>
                  </a:lnTo>
                  <a:lnTo>
                    <a:pt x="1761" y="3694"/>
                  </a:lnTo>
                  <a:lnTo>
                    <a:pt x="1761" y="3694"/>
                  </a:lnTo>
                  <a:lnTo>
                    <a:pt x="1761" y="3694"/>
                  </a:lnTo>
                  <a:lnTo>
                    <a:pt x="1761" y="3669"/>
                  </a:lnTo>
                  <a:close/>
                  <a:moveTo>
                    <a:pt x="1909" y="3694"/>
                  </a:moveTo>
                  <a:lnTo>
                    <a:pt x="1909" y="3694"/>
                  </a:lnTo>
                  <a:lnTo>
                    <a:pt x="1884" y="3694"/>
                  </a:lnTo>
                  <a:lnTo>
                    <a:pt x="1884" y="3694"/>
                  </a:lnTo>
                  <a:lnTo>
                    <a:pt x="1909" y="3694"/>
                  </a:lnTo>
                  <a:close/>
                  <a:moveTo>
                    <a:pt x="1909" y="3669"/>
                  </a:moveTo>
                  <a:lnTo>
                    <a:pt x="1909" y="3669"/>
                  </a:lnTo>
                  <a:lnTo>
                    <a:pt x="1909" y="3669"/>
                  </a:lnTo>
                  <a:lnTo>
                    <a:pt x="1909" y="3669"/>
                  </a:lnTo>
                  <a:lnTo>
                    <a:pt x="1909" y="3669"/>
                  </a:lnTo>
                  <a:lnTo>
                    <a:pt x="1909" y="3669"/>
                  </a:lnTo>
                  <a:lnTo>
                    <a:pt x="1934" y="3669"/>
                  </a:lnTo>
                  <a:lnTo>
                    <a:pt x="1934" y="3669"/>
                  </a:lnTo>
                  <a:lnTo>
                    <a:pt x="1934" y="3669"/>
                  </a:lnTo>
                  <a:lnTo>
                    <a:pt x="1934" y="3669"/>
                  </a:lnTo>
                  <a:lnTo>
                    <a:pt x="1909" y="3669"/>
                  </a:lnTo>
                  <a:close/>
                  <a:moveTo>
                    <a:pt x="1364" y="3595"/>
                  </a:moveTo>
                  <a:lnTo>
                    <a:pt x="1364" y="3595"/>
                  </a:lnTo>
                  <a:close/>
                  <a:moveTo>
                    <a:pt x="1662" y="3694"/>
                  </a:move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587" y="3694"/>
                  </a:lnTo>
                  <a:lnTo>
                    <a:pt x="1587" y="3694"/>
                  </a:lnTo>
                  <a:lnTo>
                    <a:pt x="1612" y="3669"/>
                  </a:lnTo>
                  <a:lnTo>
                    <a:pt x="1587" y="3669"/>
                  </a:lnTo>
                  <a:lnTo>
                    <a:pt x="1587" y="3669"/>
                  </a:lnTo>
                  <a:lnTo>
                    <a:pt x="1587" y="3669"/>
                  </a:lnTo>
                  <a:lnTo>
                    <a:pt x="1587" y="3669"/>
                  </a:lnTo>
                  <a:lnTo>
                    <a:pt x="1587" y="3669"/>
                  </a:lnTo>
                  <a:lnTo>
                    <a:pt x="1587" y="3669"/>
                  </a:lnTo>
                  <a:lnTo>
                    <a:pt x="1587" y="3669"/>
                  </a:lnTo>
                  <a:lnTo>
                    <a:pt x="1587" y="3669"/>
                  </a:lnTo>
                  <a:lnTo>
                    <a:pt x="1587" y="3669"/>
                  </a:lnTo>
                  <a:lnTo>
                    <a:pt x="1587"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62" y="3694"/>
                  </a:lnTo>
                  <a:lnTo>
                    <a:pt x="1562" y="3694"/>
                  </a:lnTo>
                  <a:lnTo>
                    <a:pt x="1562" y="3694"/>
                  </a:lnTo>
                  <a:lnTo>
                    <a:pt x="1562"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612" y="3694"/>
                  </a:lnTo>
                  <a:lnTo>
                    <a:pt x="1612" y="3694"/>
                  </a:lnTo>
                  <a:lnTo>
                    <a:pt x="1612" y="3694"/>
                  </a:lnTo>
                  <a:lnTo>
                    <a:pt x="1612" y="3694"/>
                  </a:lnTo>
                  <a:lnTo>
                    <a:pt x="1612" y="3694"/>
                  </a:lnTo>
                  <a:lnTo>
                    <a:pt x="1612" y="3694"/>
                  </a:lnTo>
                  <a:lnTo>
                    <a:pt x="1637" y="3694"/>
                  </a:lnTo>
                  <a:lnTo>
                    <a:pt x="1637" y="3694"/>
                  </a:lnTo>
                  <a:lnTo>
                    <a:pt x="1637" y="3694"/>
                  </a:lnTo>
                  <a:lnTo>
                    <a:pt x="1637" y="3694"/>
                  </a:lnTo>
                  <a:lnTo>
                    <a:pt x="1637" y="3694"/>
                  </a:lnTo>
                  <a:lnTo>
                    <a:pt x="1637" y="3694"/>
                  </a:lnTo>
                  <a:lnTo>
                    <a:pt x="1637" y="3694"/>
                  </a:lnTo>
                  <a:lnTo>
                    <a:pt x="1637" y="3719"/>
                  </a:lnTo>
                  <a:lnTo>
                    <a:pt x="1637" y="3719"/>
                  </a:lnTo>
                  <a:lnTo>
                    <a:pt x="1637" y="3719"/>
                  </a:lnTo>
                  <a:lnTo>
                    <a:pt x="1662" y="3719"/>
                  </a:lnTo>
                  <a:lnTo>
                    <a:pt x="1662" y="3719"/>
                  </a:lnTo>
                  <a:lnTo>
                    <a:pt x="1662" y="3719"/>
                  </a:lnTo>
                  <a:lnTo>
                    <a:pt x="1662" y="3719"/>
                  </a:lnTo>
                  <a:lnTo>
                    <a:pt x="1662" y="3719"/>
                  </a:lnTo>
                  <a:lnTo>
                    <a:pt x="1662" y="3719"/>
                  </a:lnTo>
                  <a:lnTo>
                    <a:pt x="1662" y="3694"/>
                  </a:lnTo>
                  <a:close/>
                  <a:moveTo>
                    <a:pt x="1538" y="3645"/>
                  </a:moveTo>
                  <a:lnTo>
                    <a:pt x="1512" y="3645"/>
                  </a:lnTo>
                  <a:lnTo>
                    <a:pt x="1512" y="3645"/>
                  </a:lnTo>
                  <a:lnTo>
                    <a:pt x="1512" y="3645"/>
                  </a:lnTo>
                  <a:lnTo>
                    <a:pt x="1512" y="3645"/>
                  </a:lnTo>
                  <a:lnTo>
                    <a:pt x="1538" y="3645"/>
                  </a:lnTo>
                  <a:lnTo>
                    <a:pt x="1538" y="3645"/>
                  </a:lnTo>
                  <a:lnTo>
                    <a:pt x="1538" y="3645"/>
                  </a:lnTo>
                  <a:lnTo>
                    <a:pt x="1538" y="3645"/>
                  </a:lnTo>
                  <a:lnTo>
                    <a:pt x="1538" y="3645"/>
                  </a:lnTo>
                  <a:lnTo>
                    <a:pt x="1538" y="3645"/>
                  </a:lnTo>
                  <a:lnTo>
                    <a:pt x="1538" y="3645"/>
                  </a:lnTo>
                  <a:lnTo>
                    <a:pt x="1538" y="3645"/>
                  </a:lnTo>
                  <a:lnTo>
                    <a:pt x="1538" y="3645"/>
                  </a:lnTo>
                  <a:lnTo>
                    <a:pt x="1562" y="3645"/>
                  </a:lnTo>
                  <a:lnTo>
                    <a:pt x="1562" y="3620"/>
                  </a:lnTo>
                  <a:lnTo>
                    <a:pt x="1562" y="3620"/>
                  </a:lnTo>
                  <a:lnTo>
                    <a:pt x="1562" y="3620"/>
                  </a:lnTo>
                  <a:lnTo>
                    <a:pt x="1562" y="3620"/>
                  </a:lnTo>
                  <a:lnTo>
                    <a:pt x="1562" y="3620"/>
                  </a:lnTo>
                  <a:lnTo>
                    <a:pt x="1562" y="3620"/>
                  </a:lnTo>
                  <a:lnTo>
                    <a:pt x="1538" y="3620"/>
                  </a:lnTo>
                  <a:lnTo>
                    <a:pt x="1538" y="3620"/>
                  </a:lnTo>
                  <a:lnTo>
                    <a:pt x="1538" y="3595"/>
                  </a:lnTo>
                  <a:lnTo>
                    <a:pt x="1538" y="3620"/>
                  </a:lnTo>
                  <a:lnTo>
                    <a:pt x="1538" y="3595"/>
                  </a:lnTo>
                  <a:lnTo>
                    <a:pt x="1538" y="3595"/>
                  </a:lnTo>
                  <a:lnTo>
                    <a:pt x="1538" y="3595"/>
                  </a:lnTo>
                  <a:lnTo>
                    <a:pt x="1538" y="3595"/>
                  </a:lnTo>
                  <a:lnTo>
                    <a:pt x="1538" y="3595"/>
                  </a:lnTo>
                  <a:lnTo>
                    <a:pt x="1512" y="3595"/>
                  </a:lnTo>
                  <a:lnTo>
                    <a:pt x="1512" y="3595"/>
                  </a:lnTo>
                  <a:lnTo>
                    <a:pt x="1512" y="3595"/>
                  </a:lnTo>
                  <a:lnTo>
                    <a:pt x="1512" y="3595"/>
                  </a:lnTo>
                  <a:lnTo>
                    <a:pt x="1512" y="3595"/>
                  </a:lnTo>
                  <a:lnTo>
                    <a:pt x="1512" y="3595"/>
                  </a:lnTo>
                  <a:lnTo>
                    <a:pt x="1512" y="3595"/>
                  </a:lnTo>
                  <a:lnTo>
                    <a:pt x="1512" y="3620"/>
                  </a:lnTo>
                  <a:lnTo>
                    <a:pt x="1512" y="3620"/>
                  </a:lnTo>
                  <a:lnTo>
                    <a:pt x="1488" y="3620"/>
                  </a:lnTo>
                  <a:lnTo>
                    <a:pt x="1488" y="3620"/>
                  </a:lnTo>
                  <a:lnTo>
                    <a:pt x="1488"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45"/>
                  </a:lnTo>
                  <a:lnTo>
                    <a:pt x="1512" y="3620"/>
                  </a:lnTo>
                  <a:lnTo>
                    <a:pt x="1512" y="3645"/>
                  </a:lnTo>
                  <a:lnTo>
                    <a:pt x="1512" y="3645"/>
                  </a:lnTo>
                  <a:lnTo>
                    <a:pt x="1512" y="3645"/>
                  </a:lnTo>
                  <a:lnTo>
                    <a:pt x="1512" y="3645"/>
                  </a:lnTo>
                  <a:lnTo>
                    <a:pt x="1512" y="3645"/>
                  </a:lnTo>
                  <a:lnTo>
                    <a:pt x="1512" y="3645"/>
                  </a:lnTo>
                  <a:lnTo>
                    <a:pt x="1512" y="3645"/>
                  </a:lnTo>
                  <a:lnTo>
                    <a:pt x="1512" y="3645"/>
                  </a:lnTo>
                  <a:lnTo>
                    <a:pt x="1512" y="3645"/>
                  </a:lnTo>
                  <a:lnTo>
                    <a:pt x="1488" y="3645"/>
                  </a:lnTo>
                  <a:lnTo>
                    <a:pt x="1488" y="3620"/>
                  </a:lnTo>
                  <a:lnTo>
                    <a:pt x="1488" y="3620"/>
                  </a:lnTo>
                  <a:lnTo>
                    <a:pt x="1488" y="3645"/>
                  </a:lnTo>
                  <a:lnTo>
                    <a:pt x="1488" y="3645"/>
                  </a:lnTo>
                  <a:lnTo>
                    <a:pt x="1488" y="3645"/>
                  </a:lnTo>
                  <a:lnTo>
                    <a:pt x="1488" y="3645"/>
                  </a:lnTo>
                  <a:lnTo>
                    <a:pt x="1488" y="3645"/>
                  </a:lnTo>
                  <a:lnTo>
                    <a:pt x="1488" y="3645"/>
                  </a:lnTo>
                  <a:lnTo>
                    <a:pt x="1463" y="3645"/>
                  </a:lnTo>
                  <a:lnTo>
                    <a:pt x="1488" y="3645"/>
                  </a:lnTo>
                  <a:lnTo>
                    <a:pt x="1488" y="3645"/>
                  </a:lnTo>
                  <a:lnTo>
                    <a:pt x="1488" y="3645"/>
                  </a:lnTo>
                  <a:lnTo>
                    <a:pt x="1463" y="3645"/>
                  </a:lnTo>
                  <a:lnTo>
                    <a:pt x="1488" y="3645"/>
                  </a:lnTo>
                  <a:lnTo>
                    <a:pt x="1488" y="3645"/>
                  </a:lnTo>
                  <a:lnTo>
                    <a:pt x="1488" y="3645"/>
                  </a:lnTo>
                  <a:lnTo>
                    <a:pt x="1488" y="3645"/>
                  </a:lnTo>
                  <a:lnTo>
                    <a:pt x="1488" y="3645"/>
                  </a:lnTo>
                  <a:lnTo>
                    <a:pt x="1463" y="3645"/>
                  </a:lnTo>
                  <a:lnTo>
                    <a:pt x="1463" y="3645"/>
                  </a:lnTo>
                  <a:lnTo>
                    <a:pt x="1463" y="3645"/>
                  </a:lnTo>
                  <a:lnTo>
                    <a:pt x="1463" y="3645"/>
                  </a:lnTo>
                  <a:lnTo>
                    <a:pt x="1463" y="3645"/>
                  </a:lnTo>
                  <a:lnTo>
                    <a:pt x="1463" y="3645"/>
                  </a:lnTo>
                  <a:lnTo>
                    <a:pt x="1463" y="3645"/>
                  </a:lnTo>
                  <a:lnTo>
                    <a:pt x="1463" y="3645"/>
                  </a:lnTo>
                  <a:lnTo>
                    <a:pt x="1463" y="3645"/>
                  </a:lnTo>
                  <a:lnTo>
                    <a:pt x="1463"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20"/>
                  </a:lnTo>
                  <a:lnTo>
                    <a:pt x="1439"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389" y="3645"/>
                  </a:lnTo>
                  <a:lnTo>
                    <a:pt x="1389" y="3645"/>
                  </a:lnTo>
                  <a:lnTo>
                    <a:pt x="1389" y="3645"/>
                  </a:lnTo>
                  <a:lnTo>
                    <a:pt x="1389" y="3645"/>
                  </a:lnTo>
                  <a:lnTo>
                    <a:pt x="1389" y="3645"/>
                  </a:lnTo>
                  <a:lnTo>
                    <a:pt x="1389" y="3645"/>
                  </a:lnTo>
                  <a:lnTo>
                    <a:pt x="1389" y="3645"/>
                  </a:lnTo>
                  <a:lnTo>
                    <a:pt x="1389" y="3645"/>
                  </a:lnTo>
                  <a:lnTo>
                    <a:pt x="1364" y="3645"/>
                  </a:lnTo>
                  <a:lnTo>
                    <a:pt x="1364" y="3645"/>
                  </a:lnTo>
                  <a:lnTo>
                    <a:pt x="1364" y="3645"/>
                  </a:lnTo>
                  <a:lnTo>
                    <a:pt x="1413" y="3645"/>
                  </a:lnTo>
                  <a:lnTo>
                    <a:pt x="1413" y="3645"/>
                  </a:lnTo>
                  <a:lnTo>
                    <a:pt x="1413" y="3645"/>
                  </a:lnTo>
                  <a:lnTo>
                    <a:pt x="1413" y="3645"/>
                  </a:lnTo>
                  <a:lnTo>
                    <a:pt x="1413" y="3645"/>
                  </a:lnTo>
                  <a:lnTo>
                    <a:pt x="1413" y="3645"/>
                  </a:lnTo>
                  <a:lnTo>
                    <a:pt x="1413" y="3645"/>
                  </a:lnTo>
                  <a:lnTo>
                    <a:pt x="1439" y="3645"/>
                  </a:lnTo>
                  <a:lnTo>
                    <a:pt x="1439" y="3645"/>
                  </a:lnTo>
                  <a:lnTo>
                    <a:pt x="1439" y="3645"/>
                  </a:lnTo>
                  <a:lnTo>
                    <a:pt x="1439" y="3669"/>
                  </a:lnTo>
                  <a:lnTo>
                    <a:pt x="1439" y="3669"/>
                  </a:lnTo>
                  <a:lnTo>
                    <a:pt x="1439" y="3669"/>
                  </a:lnTo>
                  <a:lnTo>
                    <a:pt x="1439" y="3645"/>
                  </a:lnTo>
                  <a:lnTo>
                    <a:pt x="1439" y="3645"/>
                  </a:lnTo>
                  <a:lnTo>
                    <a:pt x="1439" y="3645"/>
                  </a:lnTo>
                  <a:lnTo>
                    <a:pt x="1439" y="3645"/>
                  </a:lnTo>
                  <a:lnTo>
                    <a:pt x="1439" y="3645"/>
                  </a:lnTo>
                  <a:lnTo>
                    <a:pt x="1439" y="3645"/>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45"/>
                  </a:lnTo>
                  <a:lnTo>
                    <a:pt x="1463" y="3669"/>
                  </a:lnTo>
                  <a:lnTo>
                    <a:pt x="1463" y="3669"/>
                  </a:lnTo>
                  <a:lnTo>
                    <a:pt x="1463" y="3669"/>
                  </a:lnTo>
                  <a:lnTo>
                    <a:pt x="1463" y="3669"/>
                  </a:lnTo>
                  <a:lnTo>
                    <a:pt x="1463" y="3645"/>
                  </a:lnTo>
                  <a:lnTo>
                    <a:pt x="1463" y="3645"/>
                  </a:lnTo>
                  <a:lnTo>
                    <a:pt x="1463" y="3645"/>
                  </a:lnTo>
                  <a:lnTo>
                    <a:pt x="1488" y="3645"/>
                  </a:lnTo>
                  <a:lnTo>
                    <a:pt x="1488" y="3669"/>
                  </a:lnTo>
                  <a:lnTo>
                    <a:pt x="1488" y="3645"/>
                  </a:lnTo>
                  <a:lnTo>
                    <a:pt x="1488" y="3669"/>
                  </a:lnTo>
                  <a:lnTo>
                    <a:pt x="1488" y="3669"/>
                  </a:lnTo>
                  <a:lnTo>
                    <a:pt x="1488" y="3669"/>
                  </a:lnTo>
                  <a:lnTo>
                    <a:pt x="1488" y="3669"/>
                  </a:lnTo>
                  <a:lnTo>
                    <a:pt x="1488" y="3669"/>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512" y="3645"/>
                  </a:lnTo>
                  <a:lnTo>
                    <a:pt x="1512" y="3645"/>
                  </a:lnTo>
                  <a:lnTo>
                    <a:pt x="1512" y="3645"/>
                  </a:lnTo>
                  <a:lnTo>
                    <a:pt x="1512" y="3669"/>
                  </a:lnTo>
                  <a:lnTo>
                    <a:pt x="1512" y="3669"/>
                  </a:lnTo>
                  <a:lnTo>
                    <a:pt x="1512" y="3669"/>
                  </a:lnTo>
                  <a:lnTo>
                    <a:pt x="1512" y="3669"/>
                  </a:lnTo>
                  <a:lnTo>
                    <a:pt x="1512" y="3669"/>
                  </a:lnTo>
                  <a:lnTo>
                    <a:pt x="1512" y="3669"/>
                  </a:lnTo>
                  <a:lnTo>
                    <a:pt x="1512" y="3669"/>
                  </a:lnTo>
                  <a:lnTo>
                    <a:pt x="1512" y="3645"/>
                  </a:lnTo>
                  <a:lnTo>
                    <a:pt x="1512" y="3669"/>
                  </a:lnTo>
                  <a:lnTo>
                    <a:pt x="1512" y="3669"/>
                  </a:lnTo>
                  <a:lnTo>
                    <a:pt x="1512" y="3669"/>
                  </a:lnTo>
                  <a:lnTo>
                    <a:pt x="1512" y="3669"/>
                  </a:lnTo>
                  <a:lnTo>
                    <a:pt x="1512" y="3669"/>
                  </a:lnTo>
                  <a:lnTo>
                    <a:pt x="1512" y="3669"/>
                  </a:lnTo>
                  <a:lnTo>
                    <a:pt x="1512" y="3669"/>
                  </a:lnTo>
                  <a:lnTo>
                    <a:pt x="1538" y="3669"/>
                  </a:lnTo>
                  <a:lnTo>
                    <a:pt x="1538" y="3669"/>
                  </a:lnTo>
                  <a:lnTo>
                    <a:pt x="1538" y="3669"/>
                  </a:lnTo>
                  <a:lnTo>
                    <a:pt x="1538" y="3669"/>
                  </a:lnTo>
                  <a:lnTo>
                    <a:pt x="1538" y="3645"/>
                  </a:lnTo>
                  <a:close/>
                  <a:moveTo>
                    <a:pt x="2901" y="1066"/>
                  </a:moveTo>
                  <a:lnTo>
                    <a:pt x="2901" y="1066"/>
                  </a:lnTo>
                  <a:lnTo>
                    <a:pt x="2901" y="1066"/>
                  </a:lnTo>
                  <a:lnTo>
                    <a:pt x="2901" y="1066"/>
                  </a:lnTo>
                  <a:lnTo>
                    <a:pt x="2901" y="1066"/>
                  </a:lnTo>
                  <a:lnTo>
                    <a:pt x="2901" y="1066"/>
                  </a:lnTo>
                  <a:lnTo>
                    <a:pt x="2926" y="1066"/>
                  </a:lnTo>
                  <a:lnTo>
                    <a:pt x="2926" y="1066"/>
                  </a:lnTo>
                  <a:lnTo>
                    <a:pt x="2926" y="1066"/>
                  </a:lnTo>
                  <a:lnTo>
                    <a:pt x="2901" y="1066"/>
                  </a:lnTo>
                  <a:close/>
                  <a:moveTo>
                    <a:pt x="6621" y="2777"/>
                  </a:moveTo>
                  <a:lnTo>
                    <a:pt x="6621" y="2777"/>
                  </a:lnTo>
                  <a:lnTo>
                    <a:pt x="6621" y="2777"/>
                  </a:lnTo>
                  <a:lnTo>
                    <a:pt x="6621" y="2777"/>
                  </a:lnTo>
                  <a:lnTo>
                    <a:pt x="6621" y="2752"/>
                  </a:lnTo>
                  <a:lnTo>
                    <a:pt x="6596" y="2752"/>
                  </a:lnTo>
                  <a:lnTo>
                    <a:pt x="6596" y="2752"/>
                  </a:lnTo>
                  <a:lnTo>
                    <a:pt x="6596" y="2752"/>
                  </a:lnTo>
                  <a:lnTo>
                    <a:pt x="6596" y="2752"/>
                  </a:lnTo>
                  <a:lnTo>
                    <a:pt x="6596" y="2752"/>
                  </a:lnTo>
                  <a:lnTo>
                    <a:pt x="6596" y="2752"/>
                  </a:lnTo>
                  <a:lnTo>
                    <a:pt x="6596" y="2752"/>
                  </a:lnTo>
                  <a:lnTo>
                    <a:pt x="6596" y="2752"/>
                  </a:lnTo>
                  <a:lnTo>
                    <a:pt x="6596" y="2752"/>
                  </a:lnTo>
                  <a:lnTo>
                    <a:pt x="6571" y="2752"/>
                  </a:lnTo>
                  <a:lnTo>
                    <a:pt x="6571" y="2752"/>
                  </a:lnTo>
                  <a:lnTo>
                    <a:pt x="6571" y="2752"/>
                  </a:lnTo>
                  <a:lnTo>
                    <a:pt x="6571" y="2727"/>
                  </a:lnTo>
                  <a:lnTo>
                    <a:pt x="6571" y="2727"/>
                  </a:lnTo>
                  <a:lnTo>
                    <a:pt x="6571" y="2727"/>
                  </a:lnTo>
                  <a:lnTo>
                    <a:pt x="6546" y="2727"/>
                  </a:lnTo>
                  <a:lnTo>
                    <a:pt x="6546" y="2727"/>
                  </a:lnTo>
                  <a:lnTo>
                    <a:pt x="6546" y="2727"/>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77"/>
                  </a:lnTo>
                  <a:lnTo>
                    <a:pt x="6571" y="2777"/>
                  </a:lnTo>
                  <a:lnTo>
                    <a:pt x="6571" y="2777"/>
                  </a:lnTo>
                  <a:lnTo>
                    <a:pt x="6596" y="2777"/>
                  </a:lnTo>
                  <a:lnTo>
                    <a:pt x="6596" y="2777"/>
                  </a:lnTo>
                  <a:lnTo>
                    <a:pt x="6596" y="2777"/>
                  </a:lnTo>
                  <a:lnTo>
                    <a:pt x="6596" y="2777"/>
                  </a:lnTo>
                  <a:lnTo>
                    <a:pt x="6596" y="2801"/>
                  </a:lnTo>
                  <a:lnTo>
                    <a:pt x="6596" y="2801"/>
                  </a:lnTo>
                  <a:lnTo>
                    <a:pt x="6596" y="2801"/>
                  </a:lnTo>
                  <a:lnTo>
                    <a:pt x="6596" y="2777"/>
                  </a:lnTo>
                  <a:lnTo>
                    <a:pt x="6596" y="2777"/>
                  </a:lnTo>
                  <a:lnTo>
                    <a:pt x="6621" y="2801"/>
                  </a:lnTo>
                  <a:lnTo>
                    <a:pt x="6621" y="2801"/>
                  </a:lnTo>
                  <a:lnTo>
                    <a:pt x="6621" y="2801"/>
                  </a:lnTo>
                  <a:lnTo>
                    <a:pt x="6621" y="2801"/>
                  </a:lnTo>
                  <a:lnTo>
                    <a:pt x="6621" y="2801"/>
                  </a:lnTo>
                  <a:lnTo>
                    <a:pt x="6621" y="2801"/>
                  </a:lnTo>
                  <a:lnTo>
                    <a:pt x="6621" y="2777"/>
                  </a:lnTo>
                  <a:close/>
                  <a:moveTo>
                    <a:pt x="4240" y="2355"/>
                  </a:moveTo>
                  <a:lnTo>
                    <a:pt x="4240" y="2355"/>
                  </a:lnTo>
                  <a:lnTo>
                    <a:pt x="4240" y="2355"/>
                  </a:lnTo>
                  <a:lnTo>
                    <a:pt x="4240" y="2355"/>
                  </a:lnTo>
                  <a:lnTo>
                    <a:pt x="4240" y="2355"/>
                  </a:lnTo>
                  <a:lnTo>
                    <a:pt x="4240" y="2355"/>
                  </a:lnTo>
                  <a:lnTo>
                    <a:pt x="4240" y="2355"/>
                  </a:lnTo>
                  <a:lnTo>
                    <a:pt x="4240" y="2355"/>
                  </a:lnTo>
                  <a:lnTo>
                    <a:pt x="4240" y="2380"/>
                  </a:lnTo>
                  <a:lnTo>
                    <a:pt x="4240" y="2380"/>
                  </a:lnTo>
                  <a:lnTo>
                    <a:pt x="4240" y="2380"/>
                  </a:lnTo>
                  <a:lnTo>
                    <a:pt x="4240" y="2380"/>
                  </a:lnTo>
                  <a:lnTo>
                    <a:pt x="4240" y="2355"/>
                  </a:lnTo>
                  <a:close/>
                  <a:moveTo>
                    <a:pt x="4141" y="2529"/>
                  </a:move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54"/>
                  </a:lnTo>
                  <a:lnTo>
                    <a:pt x="4166" y="2529"/>
                  </a:lnTo>
                  <a:lnTo>
                    <a:pt x="4166" y="2529"/>
                  </a:lnTo>
                  <a:lnTo>
                    <a:pt x="4166" y="2529"/>
                  </a:lnTo>
                  <a:lnTo>
                    <a:pt x="4166" y="2529"/>
                  </a:lnTo>
                  <a:lnTo>
                    <a:pt x="4166" y="2529"/>
                  </a:lnTo>
                  <a:lnTo>
                    <a:pt x="4141" y="2529"/>
                  </a:lnTo>
                  <a:close/>
                  <a:moveTo>
                    <a:pt x="6894" y="2876"/>
                  </a:moveTo>
                  <a:lnTo>
                    <a:pt x="6894" y="2876"/>
                  </a:lnTo>
                  <a:lnTo>
                    <a:pt x="6894" y="2876"/>
                  </a:lnTo>
                  <a:lnTo>
                    <a:pt x="6894" y="2851"/>
                  </a:lnTo>
                  <a:lnTo>
                    <a:pt x="6894" y="2851"/>
                  </a:lnTo>
                  <a:lnTo>
                    <a:pt x="6894" y="2851"/>
                  </a:lnTo>
                  <a:lnTo>
                    <a:pt x="6868" y="2851"/>
                  </a:lnTo>
                  <a:lnTo>
                    <a:pt x="6868" y="2851"/>
                  </a:lnTo>
                  <a:lnTo>
                    <a:pt x="6868" y="2851"/>
                  </a:lnTo>
                  <a:lnTo>
                    <a:pt x="6868" y="2827"/>
                  </a:lnTo>
                  <a:lnTo>
                    <a:pt x="6868" y="2827"/>
                  </a:lnTo>
                  <a:lnTo>
                    <a:pt x="6868" y="2827"/>
                  </a:lnTo>
                  <a:lnTo>
                    <a:pt x="6868" y="2827"/>
                  </a:lnTo>
                  <a:lnTo>
                    <a:pt x="6868" y="2827"/>
                  </a:lnTo>
                  <a:lnTo>
                    <a:pt x="6868" y="2827"/>
                  </a:lnTo>
                  <a:lnTo>
                    <a:pt x="6868" y="2801"/>
                  </a:lnTo>
                  <a:lnTo>
                    <a:pt x="6868" y="2801"/>
                  </a:lnTo>
                  <a:lnTo>
                    <a:pt x="6868" y="2801"/>
                  </a:lnTo>
                  <a:lnTo>
                    <a:pt x="6844" y="2801"/>
                  </a:lnTo>
                  <a:lnTo>
                    <a:pt x="6844" y="2801"/>
                  </a:lnTo>
                  <a:lnTo>
                    <a:pt x="6844" y="2801"/>
                  </a:lnTo>
                  <a:lnTo>
                    <a:pt x="6844" y="2801"/>
                  </a:lnTo>
                  <a:lnTo>
                    <a:pt x="6844" y="2801"/>
                  </a:lnTo>
                  <a:lnTo>
                    <a:pt x="6844" y="2801"/>
                  </a:lnTo>
                  <a:lnTo>
                    <a:pt x="6844" y="2801"/>
                  </a:lnTo>
                  <a:lnTo>
                    <a:pt x="6844" y="2801"/>
                  </a:lnTo>
                  <a:lnTo>
                    <a:pt x="6844" y="2801"/>
                  </a:lnTo>
                  <a:lnTo>
                    <a:pt x="6844" y="2777"/>
                  </a:lnTo>
                  <a:lnTo>
                    <a:pt x="6844" y="2777"/>
                  </a:lnTo>
                  <a:lnTo>
                    <a:pt x="6844" y="2777"/>
                  </a:lnTo>
                  <a:lnTo>
                    <a:pt x="6844" y="2777"/>
                  </a:lnTo>
                  <a:lnTo>
                    <a:pt x="6844" y="2752"/>
                  </a:lnTo>
                  <a:lnTo>
                    <a:pt x="6844" y="2752"/>
                  </a:lnTo>
                  <a:lnTo>
                    <a:pt x="6844" y="2752"/>
                  </a:lnTo>
                  <a:lnTo>
                    <a:pt x="6844" y="2752"/>
                  </a:lnTo>
                  <a:lnTo>
                    <a:pt x="6844" y="2727"/>
                  </a:lnTo>
                  <a:lnTo>
                    <a:pt x="6844" y="2727"/>
                  </a:lnTo>
                  <a:lnTo>
                    <a:pt x="6844" y="2727"/>
                  </a:lnTo>
                  <a:lnTo>
                    <a:pt x="6844" y="2727"/>
                  </a:lnTo>
                  <a:lnTo>
                    <a:pt x="6844" y="2727"/>
                  </a:lnTo>
                  <a:lnTo>
                    <a:pt x="6819" y="2727"/>
                  </a:lnTo>
                  <a:lnTo>
                    <a:pt x="6819" y="2727"/>
                  </a:lnTo>
                  <a:lnTo>
                    <a:pt x="6819" y="2727"/>
                  </a:lnTo>
                  <a:lnTo>
                    <a:pt x="6819" y="2727"/>
                  </a:lnTo>
                  <a:lnTo>
                    <a:pt x="6794" y="2727"/>
                  </a:lnTo>
                  <a:lnTo>
                    <a:pt x="6794" y="2727"/>
                  </a:lnTo>
                  <a:lnTo>
                    <a:pt x="6794" y="2727"/>
                  </a:lnTo>
                  <a:lnTo>
                    <a:pt x="6794" y="2727"/>
                  </a:lnTo>
                  <a:lnTo>
                    <a:pt x="6769" y="2702"/>
                  </a:lnTo>
                  <a:lnTo>
                    <a:pt x="6769" y="2702"/>
                  </a:lnTo>
                  <a:lnTo>
                    <a:pt x="6769" y="2702"/>
                  </a:lnTo>
                  <a:lnTo>
                    <a:pt x="6769" y="2702"/>
                  </a:lnTo>
                  <a:lnTo>
                    <a:pt x="6745" y="2702"/>
                  </a:lnTo>
                  <a:lnTo>
                    <a:pt x="6720" y="2702"/>
                  </a:lnTo>
                  <a:lnTo>
                    <a:pt x="6720" y="2702"/>
                  </a:lnTo>
                  <a:lnTo>
                    <a:pt x="6695" y="2702"/>
                  </a:lnTo>
                  <a:lnTo>
                    <a:pt x="6695" y="2702"/>
                  </a:lnTo>
                  <a:lnTo>
                    <a:pt x="6670" y="2702"/>
                  </a:lnTo>
                  <a:lnTo>
                    <a:pt x="6645" y="2677"/>
                  </a:lnTo>
                  <a:lnTo>
                    <a:pt x="6645" y="2677"/>
                  </a:lnTo>
                  <a:lnTo>
                    <a:pt x="6645" y="2677"/>
                  </a:lnTo>
                  <a:lnTo>
                    <a:pt x="6645" y="2677"/>
                  </a:lnTo>
                  <a:lnTo>
                    <a:pt x="6621" y="2677"/>
                  </a:lnTo>
                  <a:lnTo>
                    <a:pt x="6621" y="2702"/>
                  </a:lnTo>
                  <a:lnTo>
                    <a:pt x="6596" y="2702"/>
                  </a:lnTo>
                  <a:lnTo>
                    <a:pt x="6596" y="2702"/>
                  </a:lnTo>
                  <a:lnTo>
                    <a:pt x="6596" y="2677"/>
                  </a:lnTo>
                  <a:lnTo>
                    <a:pt x="6596" y="2677"/>
                  </a:lnTo>
                  <a:lnTo>
                    <a:pt x="6596" y="2677"/>
                  </a:lnTo>
                  <a:lnTo>
                    <a:pt x="6596" y="2677"/>
                  </a:lnTo>
                  <a:lnTo>
                    <a:pt x="6596" y="2677"/>
                  </a:lnTo>
                  <a:lnTo>
                    <a:pt x="6596" y="2677"/>
                  </a:lnTo>
                  <a:lnTo>
                    <a:pt x="6596" y="2653"/>
                  </a:lnTo>
                  <a:lnTo>
                    <a:pt x="6596" y="2653"/>
                  </a:lnTo>
                  <a:lnTo>
                    <a:pt x="6596" y="2653"/>
                  </a:lnTo>
                  <a:lnTo>
                    <a:pt x="6596" y="2653"/>
                  </a:lnTo>
                  <a:lnTo>
                    <a:pt x="6596" y="2653"/>
                  </a:lnTo>
                  <a:lnTo>
                    <a:pt x="6571" y="2653"/>
                  </a:lnTo>
                  <a:lnTo>
                    <a:pt x="6546" y="2603"/>
                  </a:lnTo>
                  <a:lnTo>
                    <a:pt x="6546" y="2603"/>
                  </a:lnTo>
                  <a:lnTo>
                    <a:pt x="6522" y="2603"/>
                  </a:lnTo>
                  <a:lnTo>
                    <a:pt x="6522" y="2603"/>
                  </a:lnTo>
                  <a:lnTo>
                    <a:pt x="6522" y="2578"/>
                  </a:lnTo>
                  <a:lnTo>
                    <a:pt x="6522" y="2578"/>
                  </a:lnTo>
                  <a:lnTo>
                    <a:pt x="6497" y="2554"/>
                  </a:lnTo>
                  <a:lnTo>
                    <a:pt x="6472" y="2554"/>
                  </a:lnTo>
                  <a:lnTo>
                    <a:pt x="6472" y="2529"/>
                  </a:lnTo>
                  <a:lnTo>
                    <a:pt x="6447" y="2529"/>
                  </a:lnTo>
                  <a:lnTo>
                    <a:pt x="6447" y="2504"/>
                  </a:lnTo>
                  <a:lnTo>
                    <a:pt x="6422" y="2479"/>
                  </a:lnTo>
                  <a:lnTo>
                    <a:pt x="6397" y="2479"/>
                  </a:lnTo>
                  <a:lnTo>
                    <a:pt x="6372" y="2454"/>
                  </a:lnTo>
                  <a:lnTo>
                    <a:pt x="6348" y="2430"/>
                  </a:lnTo>
                  <a:lnTo>
                    <a:pt x="6323" y="2404"/>
                  </a:lnTo>
                  <a:lnTo>
                    <a:pt x="6323" y="2404"/>
                  </a:lnTo>
                  <a:lnTo>
                    <a:pt x="6323" y="2380"/>
                  </a:lnTo>
                  <a:lnTo>
                    <a:pt x="6273" y="2355"/>
                  </a:lnTo>
                  <a:lnTo>
                    <a:pt x="6249" y="2331"/>
                  </a:lnTo>
                  <a:lnTo>
                    <a:pt x="6199" y="2331"/>
                  </a:lnTo>
                  <a:lnTo>
                    <a:pt x="6199" y="2305"/>
                  </a:lnTo>
                  <a:lnTo>
                    <a:pt x="6199" y="2305"/>
                  </a:lnTo>
                  <a:lnTo>
                    <a:pt x="6174" y="2305"/>
                  </a:lnTo>
                  <a:lnTo>
                    <a:pt x="6174" y="2281"/>
                  </a:lnTo>
                  <a:lnTo>
                    <a:pt x="6149" y="2281"/>
                  </a:lnTo>
                  <a:lnTo>
                    <a:pt x="6149" y="2281"/>
                  </a:lnTo>
                  <a:lnTo>
                    <a:pt x="6125" y="2281"/>
                  </a:lnTo>
                  <a:lnTo>
                    <a:pt x="6125" y="2256"/>
                  </a:lnTo>
                  <a:lnTo>
                    <a:pt x="6100" y="2256"/>
                  </a:lnTo>
                  <a:lnTo>
                    <a:pt x="6100" y="2256"/>
                  </a:lnTo>
                  <a:lnTo>
                    <a:pt x="6100" y="2231"/>
                  </a:lnTo>
                  <a:lnTo>
                    <a:pt x="6075" y="2231"/>
                  </a:lnTo>
                  <a:lnTo>
                    <a:pt x="6075" y="2231"/>
                  </a:lnTo>
                  <a:lnTo>
                    <a:pt x="6075" y="2231"/>
                  </a:lnTo>
                  <a:lnTo>
                    <a:pt x="6075" y="2206"/>
                  </a:lnTo>
                  <a:lnTo>
                    <a:pt x="6075" y="2206"/>
                  </a:lnTo>
                  <a:lnTo>
                    <a:pt x="6050" y="2206"/>
                  </a:lnTo>
                  <a:lnTo>
                    <a:pt x="6050" y="2181"/>
                  </a:lnTo>
                  <a:lnTo>
                    <a:pt x="6050" y="2181"/>
                  </a:lnTo>
                  <a:lnTo>
                    <a:pt x="6026" y="2181"/>
                  </a:lnTo>
                  <a:lnTo>
                    <a:pt x="6026" y="2181"/>
                  </a:lnTo>
                  <a:lnTo>
                    <a:pt x="5976" y="2206"/>
                  </a:lnTo>
                  <a:lnTo>
                    <a:pt x="5951" y="2231"/>
                  </a:lnTo>
                  <a:lnTo>
                    <a:pt x="5951" y="2231"/>
                  </a:lnTo>
                  <a:lnTo>
                    <a:pt x="5951" y="2231"/>
                  </a:lnTo>
                  <a:lnTo>
                    <a:pt x="5951" y="2231"/>
                  </a:lnTo>
                  <a:lnTo>
                    <a:pt x="5951" y="2256"/>
                  </a:lnTo>
                  <a:lnTo>
                    <a:pt x="5951" y="2256"/>
                  </a:lnTo>
                  <a:lnTo>
                    <a:pt x="5951" y="2281"/>
                  </a:lnTo>
                  <a:lnTo>
                    <a:pt x="5926" y="2256"/>
                  </a:lnTo>
                  <a:lnTo>
                    <a:pt x="5951" y="2305"/>
                  </a:lnTo>
                  <a:lnTo>
                    <a:pt x="5951" y="2331"/>
                  </a:lnTo>
                  <a:lnTo>
                    <a:pt x="5926" y="2331"/>
                  </a:lnTo>
                  <a:lnTo>
                    <a:pt x="5876" y="2380"/>
                  </a:lnTo>
                  <a:lnTo>
                    <a:pt x="5876" y="2404"/>
                  </a:lnTo>
                  <a:lnTo>
                    <a:pt x="5852" y="2404"/>
                  </a:lnTo>
                  <a:lnTo>
                    <a:pt x="5852" y="2380"/>
                  </a:lnTo>
                  <a:lnTo>
                    <a:pt x="5827" y="2355"/>
                  </a:lnTo>
                  <a:lnTo>
                    <a:pt x="5777" y="2305"/>
                  </a:lnTo>
                  <a:lnTo>
                    <a:pt x="5703" y="2256"/>
                  </a:lnTo>
                  <a:lnTo>
                    <a:pt x="5703" y="2256"/>
                  </a:lnTo>
                  <a:lnTo>
                    <a:pt x="5678" y="2231"/>
                  </a:lnTo>
                  <a:lnTo>
                    <a:pt x="5653" y="2231"/>
                  </a:lnTo>
                  <a:lnTo>
                    <a:pt x="5629" y="2206"/>
                  </a:lnTo>
                  <a:lnTo>
                    <a:pt x="5629" y="2157"/>
                  </a:lnTo>
                  <a:lnTo>
                    <a:pt x="5629" y="2157"/>
                  </a:lnTo>
                  <a:lnTo>
                    <a:pt x="5554" y="2157"/>
                  </a:lnTo>
                  <a:lnTo>
                    <a:pt x="5554" y="2206"/>
                  </a:lnTo>
                  <a:lnTo>
                    <a:pt x="5480" y="2181"/>
                  </a:lnTo>
                  <a:lnTo>
                    <a:pt x="5480" y="2206"/>
                  </a:lnTo>
                  <a:lnTo>
                    <a:pt x="5431" y="2206"/>
                  </a:lnTo>
                  <a:lnTo>
                    <a:pt x="5431" y="2181"/>
                  </a:lnTo>
                  <a:lnTo>
                    <a:pt x="5431" y="2132"/>
                  </a:lnTo>
                  <a:lnTo>
                    <a:pt x="5406" y="2107"/>
                  </a:lnTo>
                  <a:lnTo>
                    <a:pt x="5406" y="2082"/>
                  </a:lnTo>
                  <a:lnTo>
                    <a:pt x="5406" y="2058"/>
                  </a:lnTo>
                  <a:lnTo>
                    <a:pt x="5406" y="2008"/>
                  </a:lnTo>
                  <a:lnTo>
                    <a:pt x="5381" y="1983"/>
                  </a:lnTo>
                  <a:lnTo>
                    <a:pt x="5381" y="1959"/>
                  </a:lnTo>
                  <a:lnTo>
                    <a:pt x="5381" y="1934"/>
                  </a:lnTo>
                  <a:lnTo>
                    <a:pt x="5356" y="1859"/>
                  </a:lnTo>
                  <a:lnTo>
                    <a:pt x="5356" y="1835"/>
                  </a:lnTo>
                  <a:lnTo>
                    <a:pt x="5356" y="1809"/>
                  </a:lnTo>
                  <a:lnTo>
                    <a:pt x="5356" y="1785"/>
                  </a:lnTo>
                  <a:lnTo>
                    <a:pt x="5331" y="1760"/>
                  </a:lnTo>
                  <a:lnTo>
                    <a:pt x="5331" y="1710"/>
                  </a:lnTo>
                  <a:lnTo>
                    <a:pt x="5331" y="1686"/>
                  </a:lnTo>
                  <a:lnTo>
                    <a:pt x="5331" y="1661"/>
                  </a:lnTo>
                  <a:lnTo>
                    <a:pt x="5331" y="1636"/>
                  </a:lnTo>
                  <a:lnTo>
                    <a:pt x="5307" y="1586"/>
                  </a:lnTo>
                  <a:lnTo>
                    <a:pt x="5307" y="1562"/>
                  </a:lnTo>
                  <a:lnTo>
                    <a:pt x="5307" y="1537"/>
                  </a:lnTo>
                  <a:lnTo>
                    <a:pt x="5307" y="1512"/>
                  </a:lnTo>
                  <a:lnTo>
                    <a:pt x="5281" y="1487"/>
                  </a:lnTo>
                  <a:lnTo>
                    <a:pt x="5281" y="1438"/>
                  </a:lnTo>
                  <a:lnTo>
                    <a:pt x="5281" y="1413"/>
                  </a:lnTo>
                  <a:lnTo>
                    <a:pt x="5281" y="1388"/>
                  </a:lnTo>
                  <a:lnTo>
                    <a:pt x="5257" y="1363"/>
                  </a:lnTo>
                  <a:lnTo>
                    <a:pt x="5257" y="1339"/>
                  </a:lnTo>
                  <a:lnTo>
                    <a:pt x="5257" y="1289"/>
                  </a:lnTo>
                  <a:lnTo>
                    <a:pt x="5232" y="1165"/>
                  </a:lnTo>
                  <a:lnTo>
                    <a:pt x="5232" y="1140"/>
                  </a:lnTo>
                  <a:lnTo>
                    <a:pt x="5207" y="1090"/>
                  </a:lnTo>
                  <a:lnTo>
                    <a:pt x="5207" y="1066"/>
                  </a:lnTo>
                  <a:lnTo>
                    <a:pt x="5182" y="991"/>
                  </a:lnTo>
                  <a:lnTo>
                    <a:pt x="5182" y="967"/>
                  </a:lnTo>
                  <a:lnTo>
                    <a:pt x="5182" y="942"/>
                  </a:lnTo>
                  <a:lnTo>
                    <a:pt x="5182" y="917"/>
                  </a:lnTo>
                  <a:lnTo>
                    <a:pt x="5182" y="868"/>
                  </a:lnTo>
                  <a:lnTo>
                    <a:pt x="5158" y="818"/>
                  </a:lnTo>
                  <a:lnTo>
                    <a:pt x="5158" y="793"/>
                  </a:lnTo>
                  <a:lnTo>
                    <a:pt x="5158" y="768"/>
                  </a:lnTo>
                  <a:lnTo>
                    <a:pt x="5133" y="718"/>
                  </a:lnTo>
                  <a:lnTo>
                    <a:pt x="5133" y="669"/>
                  </a:lnTo>
                  <a:lnTo>
                    <a:pt x="5133" y="645"/>
                  </a:lnTo>
                  <a:lnTo>
                    <a:pt x="5108" y="619"/>
                  </a:lnTo>
                  <a:lnTo>
                    <a:pt x="5108" y="545"/>
                  </a:lnTo>
                  <a:lnTo>
                    <a:pt x="5083" y="495"/>
                  </a:lnTo>
                  <a:lnTo>
                    <a:pt x="5083" y="471"/>
                  </a:lnTo>
                  <a:lnTo>
                    <a:pt x="5083" y="421"/>
                  </a:lnTo>
                  <a:lnTo>
                    <a:pt x="5083" y="396"/>
                  </a:lnTo>
                  <a:lnTo>
                    <a:pt x="5058" y="372"/>
                  </a:lnTo>
                  <a:lnTo>
                    <a:pt x="5058" y="347"/>
                  </a:lnTo>
                  <a:lnTo>
                    <a:pt x="5058" y="322"/>
                  </a:lnTo>
                  <a:lnTo>
                    <a:pt x="5058" y="272"/>
                  </a:lnTo>
                  <a:lnTo>
                    <a:pt x="5058" y="272"/>
                  </a:lnTo>
                  <a:lnTo>
                    <a:pt x="5034" y="272"/>
                  </a:lnTo>
                  <a:lnTo>
                    <a:pt x="5034" y="272"/>
                  </a:lnTo>
                  <a:lnTo>
                    <a:pt x="5034" y="272"/>
                  </a:lnTo>
                  <a:lnTo>
                    <a:pt x="5034" y="272"/>
                  </a:lnTo>
                  <a:lnTo>
                    <a:pt x="5034" y="272"/>
                  </a:lnTo>
                  <a:lnTo>
                    <a:pt x="5034" y="272"/>
                  </a:lnTo>
                  <a:lnTo>
                    <a:pt x="5034" y="272"/>
                  </a:lnTo>
                  <a:lnTo>
                    <a:pt x="5034" y="297"/>
                  </a:lnTo>
                  <a:lnTo>
                    <a:pt x="5034" y="297"/>
                  </a:lnTo>
                  <a:lnTo>
                    <a:pt x="5034" y="297"/>
                  </a:lnTo>
                  <a:lnTo>
                    <a:pt x="5009" y="297"/>
                  </a:lnTo>
                  <a:lnTo>
                    <a:pt x="5009" y="272"/>
                  </a:lnTo>
                  <a:lnTo>
                    <a:pt x="5009" y="272"/>
                  </a:lnTo>
                  <a:lnTo>
                    <a:pt x="5009" y="272"/>
                  </a:lnTo>
                  <a:lnTo>
                    <a:pt x="5009" y="272"/>
                  </a:lnTo>
                  <a:lnTo>
                    <a:pt x="5009" y="272"/>
                  </a:lnTo>
                  <a:lnTo>
                    <a:pt x="4984" y="272"/>
                  </a:lnTo>
                  <a:lnTo>
                    <a:pt x="4984" y="272"/>
                  </a:lnTo>
                  <a:lnTo>
                    <a:pt x="4984" y="272"/>
                  </a:lnTo>
                  <a:lnTo>
                    <a:pt x="4984" y="272"/>
                  </a:lnTo>
                  <a:lnTo>
                    <a:pt x="4984" y="272"/>
                  </a:lnTo>
                  <a:lnTo>
                    <a:pt x="4984" y="272"/>
                  </a:lnTo>
                  <a:lnTo>
                    <a:pt x="4984" y="272"/>
                  </a:lnTo>
                  <a:lnTo>
                    <a:pt x="4959" y="272"/>
                  </a:lnTo>
                  <a:lnTo>
                    <a:pt x="4959" y="248"/>
                  </a:lnTo>
                  <a:lnTo>
                    <a:pt x="4959" y="248"/>
                  </a:lnTo>
                  <a:lnTo>
                    <a:pt x="4959" y="248"/>
                  </a:lnTo>
                  <a:lnTo>
                    <a:pt x="4959" y="248"/>
                  </a:lnTo>
                  <a:lnTo>
                    <a:pt x="4959" y="248"/>
                  </a:lnTo>
                  <a:lnTo>
                    <a:pt x="4959"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22"/>
                  </a:lnTo>
                  <a:lnTo>
                    <a:pt x="4935" y="248"/>
                  </a:lnTo>
                  <a:lnTo>
                    <a:pt x="4935" y="248"/>
                  </a:lnTo>
                  <a:lnTo>
                    <a:pt x="4935" y="248"/>
                  </a:lnTo>
                  <a:lnTo>
                    <a:pt x="4935" y="248"/>
                  </a:lnTo>
                  <a:lnTo>
                    <a:pt x="4935" y="248"/>
                  </a:lnTo>
                  <a:lnTo>
                    <a:pt x="4935" y="222"/>
                  </a:lnTo>
                  <a:lnTo>
                    <a:pt x="4935" y="222"/>
                  </a:lnTo>
                  <a:lnTo>
                    <a:pt x="4910" y="222"/>
                  </a:lnTo>
                  <a:lnTo>
                    <a:pt x="4910" y="222"/>
                  </a:lnTo>
                  <a:lnTo>
                    <a:pt x="4885" y="222"/>
                  </a:lnTo>
                  <a:lnTo>
                    <a:pt x="4910"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60" y="222"/>
                  </a:lnTo>
                  <a:lnTo>
                    <a:pt x="4860" y="222"/>
                  </a:lnTo>
                  <a:lnTo>
                    <a:pt x="4860" y="222"/>
                  </a:lnTo>
                  <a:lnTo>
                    <a:pt x="4860" y="222"/>
                  </a:lnTo>
                  <a:lnTo>
                    <a:pt x="4860" y="222"/>
                  </a:lnTo>
                  <a:lnTo>
                    <a:pt x="4885"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10" y="222"/>
                  </a:lnTo>
                  <a:lnTo>
                    <a:pt x="4810" y="222"/>
                  </a:lnTo>
                  <a:lnTo>
                    <a:pt x="4810" y="222"/>
                  </a:lnTo>
                  <a:lnTo>
                    <a:pt x="4810" y="222"/>
                  </a:lnTo>
                  <a:lnTo>
                    <a:pt x="4810" y="222"/>
                  </a:lnTo>
                  <a:lnTo>
                    <a:pt x="4810" y="222"/>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785" y="248"/>
                  </a:lnTo>
                  <a:lnTo>
                    <a:pt x="4785" y="248"/>
                  </a:lnTo>
                  <a:lnTo>
                    <a:pt x="4785" y="248"/>
                  </a:lnTo>
                  <a:lnTo>
                    <a:pt x="4785" y="248"/>
                  </a:lnTo>
                  <a:lnTo>
                    <a:pt x="4761" y="272"/>
                  </a:lnTo>
                  <a:lnTo>
                    <a:pt x="4761" y="272"/>
                  </a:lnTo>
                  <a:lnTo>
                    <a:pt x="4761" y="248"/>
                  </a:lnTo>
                  <a:lnTo>
                    <a:pt x="4761" y="248"/>
                  </a:lnTo>
                  <a:lnTo>
                    <a:pt x="4761" y="272"/>
                  </a:lnTo>
                  <a:lnTo>
                    <a:pt x="4736" y="272"/>
                  </a:lnTo>
                  <a:lnTo>
                    <a:pt x="4736" y="272"/>
                  </a:lnTo>
                  <a:lnTo>
                    <a:pt x="4736" y="272"/>
                  </a:lnTo>
                  <a:lnTo>
                    <a:pt x="4736" y="248"/>
                  </a:lnTo>
                  <a:lnTo>
                    <a:pt x="4736" y="248"/>
                  </a:lnTo>
                  <a:lnTo>
                    <a:pt x="4736" y="248"/>
                  </a:lnTo>
                  <a:lnTo>
                    <a:pt x="4736"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686" y="248"/>
                  </a:lnTo>
                  <a:lnTo>
                    <a:pt x="4686" y="248"/>
                  </a:lnTo>
                  <a:lnTo>
                    <a:pt x="4686" y="222"/>
                  </a:lnTo>
                  <a:lnTo>
                    <a:pt x="4686" y="222"/>
                  </a:lnTo>
                  <a:lnTo>
                    <a:pt x="4686" y="248"/>
                  </a:lnTo>
                  <a:lnTo>
                    <a:pt x="4686" y="248"/>
                  </a:lnTo>
                  <a:lnTo>
                    <a:pt x="4686" y="222"/>
                  </a:lnTo>
                  <a:lnTo>
                    <a:pt x="4686" y="222"/>
                  </a:lnTo>
                  <a:lnTo>
                    <a:pt x="4686" y="248"/>
                  </a:lnTo>
                  <a:lnTo>
                    <a:pt x="4686" y="248"/>
                  </a:lnTo>
                  <a:lnTo>
                    <a:pt x="4662" y="248"/>
                  </a:lnTo>
                  <a:lnTo>
                    <a:pt x="4662" y="222"/>
                  </a:lnTo>
                  <a:lnTo>
                    <a:pt x="4637" y="222"/>
                  </a:lnTo>
                  <a:lnTo>
                    <a:pt x="4612" y="248"/>
                  </a:lnTo>
                  <a:lnTo>
                    <a:pt x="4612" y="248"/>
                  </a:lnTo>
                  <a:lnTo>
                    <a:pt x="4612" y="248"/>
                  </a:lnTo>
                  <a:lnTo>
                    <a:pt x="4612" y="248"/>
                  </a:lnTo>
                  <a:lnTo>
                    <a:pt x="4587" y="248"/>
                  </a:lnTo>
                  <a:lnTo>
                    <a:pt x="4587" y="248"/>
                  </a:lnTo>
                  <a:lnTo>
                    <a:pt x="4587" y="248"/>
                  </a:lnTo>
                  <a:lnTo>
                    <a:pt x="4587" y="248"/>
                  </a:lnTo>
                  <a:lnTo>
                    <a:pt x="4587" y="248"/>
                  </a:lnTo>
                  <a:lnTo>
                    <a:pt x="4587" y="248"/>
                  </a:lnTo>
                  <a:lnTo>
                    <a:pt x="4587" y="248"/>
                  </a:lnTo>
                  <a:lnTo>
                    <a:pt x="4587" y="248"/>
                  </a:lnTo>
                  <a:lnTo>
                    <a:pt x="4562" y="248"/>
                  </a:lnTo>
                  <a:lnTo>
                    <a:pt x="4562" y="248"/>
                  </a:lnTo>
                  <a:lnTo>
                    <a:pt x="4538" y="248"/>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13" y="222"/>
                  </a:lnTo>
                  <a:lnTo>
                    <a:pt x="4513" y="222"/>
                  </a:lnTo>
                  <a:lnTo>
                    <a:pt x="4513" y="222"/>
                  </a:lnTo>
                  <a:lnTo>
                    <a:pt x="4513" y="222"/>
                  </a:lnTo>
                  <a:lnTo>
                    <a:pt x="4513" y="222"/>
                  </a:lnTo>
                  <a:lnTo>
                    <a:pt x="4513" y="222"/>
                  </a:lnTo>
                  <a:lnTo>
                    <a:pt x="4513" y="222"/>
                  </a:lnTo>
                  <a:lnTo>
                    <a:pt x="4513" y="222"/>
                  </a:lnTo>
                  <a:lnTo>
                    <a:pt x="4513" y="222"/>
                  </a:lnTo>
                  <a:lnTo>
                    <a:pt x="4488" y="222"/>
                  </a:lnTo>
                  <a:lnTo>
                    <a:pt x="4488" y="222"/>
                  </a:lnTo>
                  <a:lnTo>
                    <a:pt x="4488" y="222"/>
                  </a:lnTo>
                  <a:lnTo>
                    <a:pt x="4488" y="222"/>
                  </a:lnTo>
                  <a:lnTo>
                    <a:pt x="4488" y="222"/>
                  </a:lnTo>
                  <a:lnTo>
                    <a:pt x="4488" y="198"/>
                  </a:lnTo>
                  <a:lnTo>
                    <a:pt x="4488" y="198"/>
                  </a:lnTo>
                  <a:lnTo>
                    <a:pt x="4488" y="198"/>
                  </a:lnTo>
                  <a:lnTo>
                    <a:pt x="4488"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98"/>
                  </a:lnTo>
                  <a:lnTo>
                    <a:pt x="4439" y="198"/>
                  </a:lnTo>
                  <a:lnTo>
                    <a:pt x="4413" y="198"/>
                  </a:lnTo>
                  <a:lnTo>
                    <a:pt x="4439" y="198"/>
                  </a:lnTo>
                  <a:lnTo>
                    <a:pt x="4413" y="198"/>
                  </a:lnTo>
                  <a:lnTo>
                    <a:pt x="4413" y="198"/>
                  </a:lnTo>
                  <a:lnTo>
                    <a:pt x="4413" y="198"/>
                  </a:lnTo>
                  <a:lnTo>
                    <a:pt x="4413" y="198"/>
                  </a:lnTo>
                  <a:lnTo>
                    <a:pt x="4413" y="198"/>
                  </a:lnTo>
                  <a:lnTo>
                    <a:pt x="4413" y="198"/>
                  </a:lnTo>
                  <a:lnTo>
                    <a:pt x="4413" y="173"/>
                  </a:lnTo>
                  <a:lnTo>
                    <a:pt x="4413" y="173"/>
                  </a:lnTo>
                  <a:lnTo>
                    <a:pt x="4413" y="198"/>
                  </a:lnTo>
                  <a:lnTo>
                    <a:pt x="4389" y="198"/>
                  </a:lnTo>
                  <a:lnTo>
                    <a:pt x="4389" y="198"/>
                  </a:lnTo>
                  <a:lnTo>
                    <a:pt x="4389" y="198"/>
                  </a:lnTo>
                  <a:lnTo>
                    <a:pt x="4389" y="198"/>
                  </a:lnTo>
                  <a:lnTo>
                    <a:pt x="4389" y="198"/>
                  </a:lnTo>
                  <a:lnTo>
                    <a:pt x="4364" y="198"/>
                  </a:lnTo>
                  <a:lnTo>
                    <a:pt x="4364" y="198"/>
                  </a:lnTo>
                  <a:lnTo>
                    <a:pt x="4364" y="222"/>
                  </a:lnTo>
                  <a:lnTo>
                    <a:pt x="4339" y="222"/>
                  </a:lnTo>
                  <a:lnTo>
                    <a:pt x="4339" y="198"/>
                  </a:lnTo>
                  <a:lnTo>
                    <a:pt x="4364" y="198"/>
                  </a:lnTo>
                  <a:lnTo>
                    <a:pt x="4364" y="198"/>
                  </a:lnTo>
                  <a:lnTo>
                    <a:pt x="4364"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15" y="198"/>
                  </a:lnTo>
                  <a:lnTo>
                    <a:pt x="4315" y="198"/>
                  </a:lnTo>
                  <a:lnTo>
                    <a:pt x="4315" y="198"/>
                  </a:lnTo>
                  <a:lnTo>
                    <a:pt x="4339" y="198"/>
                  </a:lnTo>
                  <a:lnTo>
                    <a:pt x="4315" y="198"/>
                  </a:lnTo>
                  <a:lnTo>
                    <a:pt x="4315" y="198"/>
                  </a:lnTo>
                  <a:lnTo>
                    <a:pt x="4315" y="198"/>
                  </a:lnTo>
                  <a:lnTo>
                    <a:pt x="4315" y="198"/>
                  </a:lnTo>
                  <a:lnTo>
                    <a:pt x="4315" y="198"/>
                  </a:lnTo>
                  <a:lnTo>
                    <a:pt x="4315" y="198"/>
                  </a:lnTo>
                  <a:lnTo>
                    <a:pt x="4315" y="198"/>
                  </a:lnTo>
                  <a:lnTo>
                    <a:pt x="4315" y="198"/>
                  </a:lnTo>
                  <a:lnTo>
                    <a:pt x="4315" y="198"/>
                  </a:lnTo>
                  <a:lnTo>
                    <a:pt x="4315" y="198"/>
                  </a:lnTo>
                  <a:lnTo>
                    <a:pt x="4290" y="198"/>
                  </a:lnTo>
                  <a:lnTo>
                    <a:pt x="4290" y="198"/>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65" y="198"/>
                  </a:lnTo>
                  <a:lnTo>
                    <a:pt x="4265" y="222"/>
                  </a:lnTo>
                  <a:lnTo>
                    <a:pt x="4240" y="198"/>
                  </a:lnTo>
                  <a:lnTo>
                    <a:pt x="4240" y="198"/>
                  </a:lnTo>
                  <a:lnTo>
                    <a:pt x="4240" y="198"/>
                  </a:lnTo>
                  <a:lnTo>
                    <a:pt x="4240" y="198"/>
                  </a:lnTo>
                  <a:lnTo>
                    <a:pt x="4240" y="198"/>
                  </a:lnTo>
                  <a:lnTo>
                    <a:pt x="4240" y="198"/>
                  </a:lnTo>
                  <a:lnTo>
                    <a:pt x="4240" y="198"/>
                  </a:lnTo>
                  <a:lnTo>
                    <a:pt x="4240" y="198"/>
                  </a:lnTo>
                  <a:lnTo>
                    <a:pt x="4240" y="198"/>
                  </a:lnTo>
                  <a:lnTo>
                    <a:pt x="4265" y="198"/>
                  </a:lnTo>
                  <a:lnTo>
                    <a:pt x="4265" y="198"/>
                  </a:lnTo>
                  <a:lnTo>
                    <a:pt x="4265" y="198"/>
                  </a:lnTo>
                  <a:lnTo>
                    <a:pt x="4265" y="173"/>
                  </a:lnTo>
                  <a:lnTo>
                    <a:pt x="4240" y="198"/>
                  </a:lnTo>
                  <a:lnTo>
                    <a:pt x="4240" y="173"/>
                  </a:lnTo>
                  <a:lnTo>
                    <a:pt x="4216" y="198"/>
                  </a:lnTo>
                  <a:lnTo>
                    <a:pt x="4190" y="198"/>
                  </a:lnTo>
                  <a:lnTo>
                    <a:pt x="4190" y="198"/>
                  </a:lnTo>
                  <a:lnTo>
                    <a:pt x="4190" y="198"/>
                  </a:lnTo>
                  <a:lnTo>
                    <a:pt x="4190" y="198"/>
                  </a:lnTo>
                  <a:lnTo>
                    <a:pt x="4190" y="198"/>
                  </a:lnTo>
                  <a:lnTo>
                    <a:pt x="4190" y="198"/>
                  </a:lnTo>
                  <a:lnTo>
                    <a:pt x="4190" y="198"/>
                  </a:lnTo>
                  <a:lnTo>
                    <a:pt x="4190" y="173"/>
                  </a:lnTo>
                  <a:lnTo>
                    <a:pt x="4190" y="173"/>
                  </a:lnTo>
                  <a:lnTo>
                    <a:pt x="4190" y="173"/>
                  </a:lnTo>
                  <a:lnTo>
                    <a:pt x="4190" y="173"/>
                  </a:lnTo>
                  <a:lnTo>
                    <a:pt x="4216" y="173"/>
                  </a:lnTo>
                  <a:lnTo>
                    <a:pt x="4216" y="173"/>
                  </a:lnTo>
                  <a:lnTo>
                    <a:pt x="4216" y="173"/>
                  </a:lnTo>
                  <a:lnTo>
                    <a:pt x="4240" y="173"/>
                  </a:lnTo>
                  <a:lnTo>
                    <a:pt x="4240" y="173"/>
                  </a:lnTo>
                  <a:lnTo>
                    <a:pt x="4240" y="173"/>
                  </a:lnTo>
                  <a:lnTo>
                    <a:pt x="4216" y="173"/>
                  </a:lnTo>
                  <a:lnTo>
                    <a:pt x="4216" y="173"/>
                  </a:lnTo>
                  <a:lnTo>
                    <a:pt x="4216" y="173"/>
                  </a:lnTo>
                  <a:lnTo>
                    <a:pt x="4190" y="173"/>
                  </a:lnTo>
                  <a:lnTo>
                    <a:pt x="4190" y="173"/>
                  </a:lnTo>
                  <a:lnTo>
                    <a:pt x="4190" y="149"/>
                  </a:lnTo>
                  <a:lnTo>
                    <a:pt x="4190" y="149"/>
                  </a:lnTo>
                  <a:lnTo>
                    <a:pt x="4190" y="149"/>
                  </a:lnTo>
                  <a:lnTo>
                    <a:pt x="4216" y="149"/>
                  </a:lnTo>
                  <a:lnTo>
                    <a:pt x="4216" y="149"/>
                  </a:lnTo>
                  <a:lnTo>
                    <a:pt x="4216" y="149"/>
                  </a:lnTo>
                  <a:lnTo>
                    <a:pt x="4216" y="149"/>
                  </a:lnTo>
                  <a:lnTo>
                    <a:pt x="4216" y="149"/>
                  </a:lnTo>
                  <a:lnTo>
                    <a:pt x="4216" y="149"/>
                  </a:lnTo>
                  <a:lnTo>
                    <a:pt x="4216" y="149"/>
                  </a:lnTo>
                  <a:lnTo>
                    <a:pt x="4216" y="149"/>
                  </a:lnTo>
                  <a:lnTo>
                    <a:pt x="4216" y="123"/>
                  </a:lnTo>
                  <a:lnTo>
                    <a:pt x="4216" y="123"/>
                  </a:lnTo>
                  <a:lnTo>
                    <a:pt x="4216"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41" y="123"/>
                  </a:lnTo>
                  <a:lnTo>
                    <a:pt x="4141" y="123"/>
                  </a:lnTo>
                  <a:lnTo>
                    <a:pt x="4141" y="123"/>
                  </a:lnTo>
                  <a:lnTo>
                    <a:pt x="4141" y="123"/>
                  </a:lnTo>
                  <a:lnTo>
                    <a:pt x="4141" y="123"/>
                  </a:lnTo>
                  <a:lnTo>
                    <a:pt x="4141" y="123"/>
                  </a:lnTo>
                  <a:lnTo>
                    <a:pt x="4117" y="123"/>
                  </a:lnTo>
                  <a:lnTo>
                    <a:pt x="4091" y="123"/>
                  </a:lnTo>
                  <a:lnTo>
                    <a:pt x="4091" y="123"/>
                  </a:lnTo>
                  <a:lnTo>
                    <a:pt x="4091" y="123"/>
                  </a:lnTo>
                  <a:lnTo>
                    <a:pt x="4091" y="123"/>
                  </a:lnTo>
                  <a:lnTo>
                    <a:pt x="4091" y="123"/>
                  </a:lnTo>
                  <a:lnTo>
                    <a:pt x="4091" y="149"/>
                  </a:lnTo>
                  <a:lnTo>
                    <a:pt x="4091" y="149"/>
                  </a:lnTo>
                  <a:lnTo>
                    <a:pt x="4067" y="149"/>
                  </a:lnTo>
                  <a:lnTo>
                    <a:pt x="4067" y="149"/>
                  </a:lnTo>
                  <a:lnTo>
                    <a:pt x="4067" y="149"/>
                  </a:lnTo>
                  <a:lnTo>
                    <a:pt x="4067" y="149"/>
                  </a:lnTo>
                  <a:lnTo>
                    <a:pt x="4067" y="149"/>
                  </a:lnTo>
                  <a:lnTo>
                    <a:pt x="4067" y="123"/>
                  </a:lnTo>
                  <a:lnTo>
                    <a:pt x="4067" y="123"/>
                  </a:lnTo>
                  <a:lnTo>
                    <a:pt x="4067" y="123"/>
                  </a:lnTo>
                  <a:lnTo>
                    <a:pt x="4067" y="123"/>
                  </a:lnTo>
                  <a:lnTo>
                    <a:pt x="4067"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74"/>
                  </a:lnTo>
                  <a:lnTo>
                    <a:pt x="4042" y="74"/>
                  </a:lnTo>
                  <a:lnTo>
                    <a:pt x="4042" y="74"/>
                  </a:lnTo>
                  <a:lnTo>
                    <a:pt x="4042" y="74"/>
                  </a:lnTo>
                  <a:lnTo>
                    <a:pt x="4042" y="74"/>
                  </a:lnTo>
                  <a:lnTo>
                    <a:pt x="4042" y="74"/>
                  </a:lnTo>
                  <a:lnTo>
                    <a:pt x="4042" y="74"/>
                  </a:lnTo>
                  <a:lnTo>
                    <a:pt x="4042" y="74"/>
                  </a:lnTo>
                  <a:lnTo>
                    <a:pt x="4017" y="74"/>
                  </a:lnTo>
                  <a:lnTo>
                    <a:pt x="4017" y="74"/>
                  </a:lnTo>
                  <a:lnTo>
                    <a:pt x="4017" y="74"/>
                  </a:lnTo>
                  <a:lnTo>
                    <a:pt x="4017" y="74"/>
                  </a:lnTo>
                  <a:lnTo>
                    <a:pt x="4017" y="74"/>
                  </a:lnTo>
                  <a:lnTo>
                    <a:pt x="4017" y="74"/>
                  </a:lnTo>
                  <a:lnTo>
                    <a:pt x="4017" y="74"/>
                  </a:lnTo>
                  <a:lnTo>
                    <a:pt x="4017" y="74"/>
                  </a:lnTo>
                  <a:lnTo>
                    <a:pt x="4017" y="99"/>
                  </a:lnTo>
                  <a:lnTo>
                    <a:pt x="4017" y="99"/>
                  </a:lnTo>
                  <a:lnTo>
                    <a:pt x="4017" y="99"/>
                  </a:lnTo>
                  <a:lnTo>
                    <a:pt x="4017" y="99"/>
                  </a:lnTo>
                  <a:lnTo>
                    <a:pt x="4017" y="99"/>
                  </a:lnTo>
                  <a:lnTo>
                    <a:pt x="4017" y="99"/>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3992" y="74"/>
                  </a:lnTo>
                  <a:lnTo>
                    <a:pt x="4017" y="74"/>
                  </a:lnTo>
                  <a:lnTo>
                    <a:pt x="4017" y="74"/>
                  </a:lnTo>
                  <a:lnTo>
                    <a:pt x="4017" y="99"/>
                  </a:lnTo>
                  <a:lnTo>
                    <a:pt x="4017" y="99"/>
                  </a:lnTo>
                  <a:lnTo>
                    <a:pt x="4017" y="99"/>
                  </a:lnTo>
                  <a:lnTo>
                    <a:pt x="4017" y="99"/>
                  </a:lnTo>
                  <a:lnTo>
                    <a:pt x="4017" y="99"/>
                  </a:lnTo>
                  <a:lnTo>
                    <a:pt x="4017" y="99"/>
                  </a:lnTo>
                  <a:lnTo>
                    <a:pt x="4017" y="99"/>
                  </a:lnTo>
                  <a:lnTo>
                    <a:pt x="3992" y="99"/>
                  </a:lnTo>
                  <a:lnTo>
                    <a:pt x="3992" y="99"/>
                  </a:lnTo>
                  <a:lnTo>
                    <a:pt x="3992" y="99"/>
                  </a:lnTo>
                  <a:lnTo>
                    <a:pt x="3992" y="99"/>
                  </a:lnTo>
                  <a:lnTo>
                    <a:pt x="3992" y="99"/>
                  </a:lnTo>
                  <a:lnTo>
                    <a:pt x="3992" y="99"/>
                  </a:lnTo>
                  <a:lnTo>
                    <a:pt x="3992" y="99"/>
                  </a:lnTo>
                  <a:lnTo>
                    <a:pt x="3992" y="99"/>
                  </a:lnTo>
                  <a:lnTo>
                    <a:pt x="3992" y="99"/>
                  </a:lnTo>
                  <a:lnTo>
                    <a:pt x="3992" y="123"/>
                  </a:lnTo>
                  <a:lnTo>
                    <a:pt x="3992" y="123"/>
                  </a:lnTo>
                  <a:lnTo>
                    <a:pt x="3992" y="123"/>
                  </a:lnTo>
                  <a:lnTo>
                    <a:pt x="3992" y="123"/>
                  </a:lnTo>
                  <a:lnTo>
                    <a:pt x="3992" y="123"/>
                  </a:lnTo>
                  <a:lnTo>
                    <a:pt x="3992" y="123"/>
                  </a:lnTo>
                  <a:lnTo>
                    <a:pt x="3992"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49"/>
                  </a:lnTo>
                  <a:lnTo>
                    <a:pt x="3967" y="149"/>
                  </a:lnTo>
                  <a:lnTo>
                    <a:pt x="3967" y="149"/>
                  </a:lnTo>
                  <a:lnTo>
                    <a:pt x="3967" y="149"/>
                  </a:lnTo>
                  <a:lnTo>
                    <a:pt x="3967" y="149"/>
                  </a:lnTo>
                  <a:lnTo>
                    <a:pt x="3943" y="149"/>
                  </a:lnTo>
                  <a:lnTo>
                    <a:pt x="3943" y="149"/>
                  </a:lnTo>
                  <a:lnTo>
                    <a:pt x="3943" y="149"/>
                  </a:lnTo>
                  <a:lnTo>
                    <a:pt x="3943" y="149"/>
                  </a:lnTo>
                  <a:lnTo>
                    <a:pt x="3943" y="149"/>
                  </a:lnTo>
                  <a:lnTo>
                    <a:pt x="3943" y="123"/>
                  </a:lnTo>
                  <a:lnTo>
                    <a:pt x="3943" y="123"/>
                  </a:lnTo>
                  <a:lnTo>
                    <a:pt x="3943" y="123"/>
                  </a:lnTo>
                  <a:lnTo>
                    <a:pt x="3967" y="123"/>
                  </a:lnTo>
                  <a:lnTo>
                    <a:pt x="3967" y="123"/>
                  </a:lnTo>
                  <a:lnTo>
                    <a:pt x="3967" y="123"/>
                  </a:lnTo>
                  <a:lnTo>
                    <a:pt x="3967" y="123"/>
                  </a:lnTo>
                  <a:lnTo>
                    <a:pt x="3943" y="123"/>
                  </a:lnTo>
                  <a:lnTo>
                    <a:pt x="3943" y="123"/>
                  </a:lnTo>
                  <a:lnTo>
                    <a:pt x="3943" y="123"/>
                  </a:lnTo>
                  <a:lnTo>
                    <a:pt x="3943" y="123"/>
                  </a:lnTo>
                  <a:lnTo>
                    <a:pt x="3943" y="123"/>
                  </a:lnTo>
                  <a:lnTo>
                    <a:pt x="3943" y="123"/>
                  </a:lnTo>
                  <a:lnTo>
                    <a:pt x="3943" y="123"/>
                  </a:lnTo>
                  <a:lnTo>
                    <a:pt x="3943" y="123"/>
                  </a:lnTo>
                  <a:lnTo>
                    <a:pt x="3943" y="99"/>
                  </a:lnTo>
                  <a:lnTo>
                    <a:pt x="3943" y="123"/>
                  </a:lnTo>
                  <a:lnTo>
                    <a:pt x="3943" y="123"/>
                  </a:lnTo>
                  <a:lnTo>
                    <a:pt x="3943" y="99"/>
                  </a:lnTo>
                  <a:lnTo>
                    <a:pt x="3943" y="99"/>
                  </a:lnTo>
                  <a:lnTo>
                    <a:pt x="3943" y="99"/>
                  </a:lnTo>
                  <a:lnTo>
                    <a:pt x="3943" y="99"/>
                  </a:lnTo>
                  <a:lnTo>
                    <a:pt x="3943" y="99"/>
                  </a:lnTo>
                  <a:lnTo>
                    <a:pt x="3943" y="99"/>
                  </a:lnTo>
                  <a:lnTo>
                    <a:pt x="3943" y="99"/>
                  </a:lnTo>
                  <a:lnTo>
                    <a:pt x="3943" y="99"/>
                  </a:lnTo>
                  <a:lnTo>
                    <a:pt x="3943"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74"/>
                  </a:lnTo>
                  <a:lnTo>
                    <a:pt x="3967" y="74"/>
                  </a:lnTo>
                  <a:lnTo>
                    <a:pt x="3992" y="74"/>
                  </a:lnTo>
                  <a:lnTo>
                    <a:pt x="3992" y="74"/>
                  </a:lnTo>
                  <a:lnTo>
                    <a:pt x="3992" y="74"/>
                  </a:lnTo>
                  <a:lnTo>
                    <a:pt x="3992" y="74"/>
                  </a:lnTo>
                  <a:lnTo>
                    <a:pt x="3992" y="74"/>
                  </a:lnTo>
                  <a:lnTo>
                    <a:pt x="3992" y="74"/>
                  </a:lnTo>
                  <a:lnTo>
                    <a:pt x="3992" y="49"/>
                  </a:lnTo>
                  <a:lnTo>
                    <a:pt x="3967" y="49"/>
                  </a:lnTo>
                  <a:lnTo>
                    <a:pt x="3967" y="49"/>
                  </a:lnTo>
                  <a:lnTo>
                    <a:pt x="3967" y="49"/>
                  </a:lnTo>
                  <a:lnTo>
                    <a:pt x="3967" y="49"/>
                  </a:lnTo>
                  <a:lnTo>
                    <a:pt x="3967" y="49"/>
                  </a:lnTo>
                  <a:lnTo>
                    <a:pt x="3967" y="49"/>
                  </a:lnTo>
                  <a:lnTo>
                    <a:pt x="3967" y="49"/>
                  </a:lnTo>
                  <a:lnTo>
                    <a:pt x="3967" y="49"/>
                  </a:lnTo>
                  <a:lnTo>
                    <a:pt x="3967" y="49"/>
                  </a:lnTo>
                  <a:lnTo>
                    <a:pt x="3967"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18" y="49"/>
                  </a:lnTo>
                  <a:lnTo>
                    <a:pt x="3918" y="49"/>
                  </a:lnTo>
                  <a:lnTo>
                    <a:pt x="3918" y="49"/>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43" y="24"/>
                  </a:lnTo>
                  <a:lnTo>
                    <a:pt x="3918" y="24"/>
                  </a:lnTo>
                  <a:lnTo>
                    <a:pt x="3918" y="0"/>
                  </a:lnTo>
                  <a:lnTo>
                    <a:pt x="3918" y="0"/>
                  </a:lnTo>
                  <a:lnTo>
                    <a:pt x="3918" y="0"/>
                  </a:lnTo>
                  <a:lnTo>
                    <a:pt x="3918" y="24"/>
                  </a:lnTo>
                  <a:lnTo>
                    <a:pt x="3918" y="24"/>
                  </a:lnTo>
                  <a:lnTo>
                    <a:pt x="3918" y="24"/>
                  </a:lnTo>
                  <a:lnTo>
                    <a:pt x="3893" y="24"/>
                  </a:lnTo>
                  <a:lnTo>
                    <a:pt x="3893" y="49"/>
                  </a:lnTo>
                  <a:lnTo>
                    <a:pt x="3868" y="49"/>
                  </a:lnTo>
                  <a:lnTo>
                    <a:pt x="3868" y="74"/>
                  </a:lnTo>
                  <a:lnTo>
                    <a:pt x="3844" y="99"/>
                  </a:lnTo>
                  <a:lnTo>
                    <a:pt x="3844" y="99"/>
                  </a:lnTo>
                  <a:lnTo>
                    <a:pt x="3844" y="99"/>
                  </a:lnTo>
                  <a:lnTo>
                    <a:pt x="3844" y="99"/>
                  </a:lnTo>
                  <a:lnTo>
                    <a:pt x="3844" y="99"/>
                  </a:lnTo>
                  <a:lnTo>
                    <a:pt x="3819" y="123"/>
                  </a:lnTo>
                  <a:lnTo>
                    <a:pt x="3819" y="123"/>
                  </a:lnTo>
                  <a:lnTo>
                    <a:pt x="3794" y="123"/>
                  </a:lnTo>
                  <a:lnTo>
                    <a:pt x="3769" y="123"/>
                  </a:lnTo>
                  <a:lnTo>
                    <a:pt x="3769" y="123"/>
                  </a:lnTo>
                  <a:lnTo>
                    <a:pt x="3769" y="123"/>
                  </a:lnTo>
                  <a:lnTo>
                    <a:pt x="3769" y="123"/>
                  </a:lnTo>
                  <a:lnTo>
                    <a:pt x="3794" y="123"/>
                  </a:lnTo>
                  <a:lnTo>
                    <a:pt x="3769" y="123"/>
                  </a:lnTo>
                  <a:lnTo>
                    <a:pt x="3744" y="123"/>
                  </a:lnTo>
                  <a:lnTo>
                    <a:pt x="3744" y="123"/>
                  </a:lnTo>
                  <a:lnTo>
                    <a:pt x="3744" y="123"/>
                  </a:lnTo>
                  <a:lnTo>
                    <a:pt x="3744" y="123"/>
                  </a:lnTo>
                  <a:lnTo>
                    <a:pt x="3744" y="123"/>
                  </a:lnTo>
                  <a:lnTo>
                    <a:pt x="3720" y="123"/>
                  </a:lnTo>
                  <a:lnTo>
                    <a:pt x="3720" y="123"/>
                  </a:lnTo>
                  <a:lnTo>
                    <a:pt x="3720" y="123"/>
                  </a:lnTo>
                  <a:lnTo>
                    <a:pt x="3720" y="123"/>
                  </a:lnTo>
                  <a:lnTo>
                    <a:pt x="3720" y="149"/>
                  </a:lnTo>
                  <a:lnTo>
                    <a:pt x="3720" y="149"/>
                  </a:lnTo>
                  <a:lnTo>
                    <a:pt x="3720" y="149"/>
                  </a:lnTo>
                  <a:lnTo>
                    <a:pt x="3720" y="149"/>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99"/>
                  </a:lnTo>
                  <a:lnTo>
                    <a:pt x="3720" y="99"/>
                  </a:lnTo>
                  <a:lnTo>
                    <a:pt x="3720" y="99"/>
                  </a:lnTo>
                  <a:lnTo>
                    <a:pt x="3720" y="123"/>
                  </a:lnTo>
                  <a:lnTo>
                    <a:pt x="3720" y="123"/>
                  </a:lnTo>
                  <a:lnTo>
                    <a:pt x="3694" y="123"/>
                  </a:lnTo>
                  <a:lnTo>
                    <a:pt x="3694" y="123"/>
                  </a:lnTo>
                  <a:lnTo>
                    <a:pt x="3694" y="123"/>
                  </a:lnTo>
                  <a:lnTo>
                    <a:pt x="3694" y="123"/>
                  </a:lnTo>
                  <a:lnTo>
                    <a:pt x="3694" y="123"/>
                  </a:lnTo>
                  <a:lnTo>
                    <a:pt x="3694" y="123"/>
                  </a:lnTo>
                  <a:lnTo>
                    <a:pt x="3694" y="123"/>
                  </a:lnTo>
                  <a:lnTo>
                    <a:pt x="3694" y="123"/>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73"/>
                  </a:lnTo>
                  <a:lnTo>
                    <a:pt x="3670" y="173"/>
                  </a:lnTo>
                  <a:lnTo>
                    <a:pt x="3670" y="173"/>
                  </a:lnTo>
                  <a:lnTo>
                    <a:pt x="3670" y="173"/>
                  </a:lnTo>
                  <a:lnTo>
                    <a:pt x="3670" y="173"/>
                  </a:lnTo>
                  <a:lnTo>
                    <a:pt x="3670" y="173"/>
                  </a:lnTo>
                  <a:lnTo>
                    <a:pt x="3670" y="173"/>
                  </a:lnTo>
                  <a:lnTo>
                    <a:pt x="3670" y="173"/>
                  </a:lnTo>
                  <a:lnTo>
                    <a:pt x="3670"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720" y="173"/>
                  </a:lnTo>
                  <a:lnTo>
                    <a:pt x="3720" y="173"/>
                  </a:lnTo>
                  <a:lnTo>
                    <a:pt x="3720" y="173"/>
                  </a:lnTo>
                  <a:lnTo>
                    <a:pt x="3720" y="173"/>
                  </a:lnTo>
                  <a:lnTo>
                    <a:pt x="3694" y="173"/>
                  </a:lnTo>
                  <a:lnTo>
                    <a:pt x="3694" y="173"/>
                  </a:lnTo>
                  <a:lnTo>
                    <a:pt x="3694" y="173"/>
                  </a:lnTo>
                  <a:lnTo>
                    <a:pt x="3694" y="173"/>
                  </a:lnTo>
                  <a:lnTo>
                    <a:pt x="3694" y="173"/>
                  </a:lnTo>
                  <a:lnTo>
                    <a:pt x="3694" y="173"/>
                  </a:lnTo>
                  <a:lnTo>
                    <a:pt x="3694" y="173"/>
                  </a:lnTo>
                  <a:lnTo>
                    <a:pt x="3694" y="198"/>
                  </a:lnTo>
                  <a:lnTo>
                    <a:pt x="3694" y="198"/>
                  </a:lnTo>
                  <a:lnTo>
                    <a:pt x="3694" y="198"/>
                  </a:lnTo>
                  <a:lnTo>
                    <a:pt x="3670" y="173"/>
                  </a:lnTo>
                  <a:lnTo>
                    <a:pt x="3670" y="173"/>
                  </a:lnTo>
                  <a:lnTo>
                    <a:pt x="3670" y="173"/>
                  </a:lnTo>
                  <a:lnTo>
                    <a:pt x="3670" y="198"/>
                  </a:lnTo>
                  <a:lnTo>
                    <a:pt x="3670" y="198"/>
                  </a:lnTo>
                  <a:lnTo>
                    <a:pt x="3670" y="198"/>
                  </a:lnTo>
                  <a:lnTo>
                    <a:pt x="3670" y="198"/>
                  </a:lnTo>
                  <a:lnTo>
                    <a:pt x="3670" y="198"/>
                  </a:lnTo>
                  <a:lnTo>
                    <a:pt x="3670" y="198"/>
                  </a:lnTo>
                  <a:lnTo>
                    <a:pt x="3670" y="198"/>
                  </a:lnTo>
                  <a:lnTo>
                    <a:pt x="3670" y="198"/>
                  </a:lnTo>
                  <a:lnTo>
                    <a:pt x="3670" y="19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48"/>
                  </a:lnTo>
                  <a:lnTo>
                    <a:pt x="3670" y="248"/>
                  </a:lnTo>
                  <a:lnTo>
                    <a:pt x="3670" y="248"/>
                  </a:lnTo>
                  <a:lnTo>
                    <a:pt x="3670" y="24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198"/>
                  </a:lnTo>
                  <a:lnTo>
                    <a:pt x="3670" y="198"/>
                  </a:lnTo>
                  <a:lnTo>
                    <a:pt x="3670" y="198"/>
                  </a:lnTo>
                  <a:lnTo>
                    <a:pt x="3670" y="198"/>
                  </a:lnTo>
                  <a:lnTo>
                    <a:pt x="3645" y="222"/>
                  </a:lnTo>
                  <a:lnTo>
                    <a:pt x="3645" y="222"/>
                  </a:lnTo>
                  <a:lnTo>
                    <a:pt x="3645" y="222"/>
                  </a:lnTo>
                  <a:lnTo>
                    <a:pt x="3670" y="198"/>
                  </a:lnTo>
                  <a:lnTo>
                    <a:pt x="3670" y="198"/>
                  </a:lnTo>
                  <a:lnTo>
                    <a:pt x="3670" y="198"/>
                  </a:lnTo>
                  <a:lnTo>
                    <a:pt x="3670" y="198"/>
                  </a:lnTo>
                  <a:lnTo>
                    <a:pt x="3670" y="198"/>
                  </a:lnTo>
                  <a:lnTo>
                    <a:pt x="3670" y="198"/>
                  </a:lnTo>
                  <a:lnTo>
                    <a:pt x="3670" y="198"/>
                  </a:lnTo>
                  <a:lnTo>
                    <a:pt x="3670" y="173"/>
                  </a:lnTo>
                  <a:lnTo>
                    <a:pt x="3670" y="173"/>
                  </a:lnTo>
                  <a:lnTo>
                    <a:pt x="3645" y="198"/>
                  </a:lnTo>
                  <a:lnTo>
                    <a:pt x="3645" y="198"/>
                  </a:lnTo>
                  <a:lnTo>
                    <a:pt x="3645" y="173"/>
                  </a:lnTo>
                  <a:lnTo>
                    <a:pt x="3645"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45" y="173"/>
                  </a:lnTo>
                  <a:lnTo>
                    <a:pt x="3645" y="173"/>
                  </a:lnTo>
                  <a:lnTo>
                    <a:pt x="3645" y="173"/>
                  </a:lnTo>
                  <a:lnTo>
                    <a:pt x="3645" y="149"/>
                  </a:lnTo>
                  <a:lnTo>
                    <a:pt x="3645" y="149"/>
                  </a:lnTo>
                  <a:lnTo>
                    <a:pt x="3645" y="149"/>
                  </a:lnTo>
                  <a:lnTo>
                    <a:pt x="3645" y="149"/>
                  </a:lnTo>
                  <a:lnTo>
                    <a:pt x="3645" y="173"/>
                  </a:lnTo>
                  <a:lnTo>
                    <a:pt x="3621" y="173"/>
                  </a:lnTo>
                  <a:lnTo>
                    <a:pt x="3621" y="198"/>
                  </a:lnTo>
                  <a:lnTo>
                    <a:pt x="3595" y="198"/>
                  </a:lnTo>
                  <a:lnTo>
                    <a:pt x="3595" y="198"/>
                  </a:lnTo>
                  <a:lnTo>
                    <a:pt x="3621" y="198"/>
                  </a:lnTo>
                  <a:lnTo>
                    <a:pt x="3621" y="198"/>
                  </a:lnTo>
                  <a:lnTo>
                    <a:pt x="3621" y="198"/>
                  </a:lnTo>
                  <a:lnTo>
                    <a:pt x="3621" y="198"/>
                  </a:lnTo>
                  <a:lnTo>
                    <a:pt x="3595" y="198"/>
                  </a:lnTo>
                  <a:lnTo>
                    <a:pt x="3595" y="198"/>
                  </a:lnTo>
                  <a:lnTo>
                    <a:pt x="3595" y="222"/>
                  </a:lnTo>
                  <a:lnTo>
                    <a:pt x="3595" y="222"/>
                  </a:lnTo>
                  <a:lnTo>
                    <a:pt x="3595" y="222"/>
                  </a:lnTo>
                  <a:lnTo>
                    <a:pt x="3595" y="222"/>
                  </a:lnTo>
                  <a:lnTo>
                    <a:pt x="3595" y="222"/>
                  </a:lnTo>
                  <a:lnTo>
                    <a:pt x="3595" y="222"/>
                  </a:lnTo>
                  <a:lnTo>
                    <a:pt x="3595" y="222"/>
                  </a:lnTo>
                  <a:lnTo>
                    <a:pt x="3595" y="222"/>
                  </a:lnTo>
                  <a:lnTo>
                    <a:pt x="3595" y="222"/>
                  </a:lnTo>
                  <a:lnTo>
                    <a:pt x="3595" y="222"/>
                  </a:lnTo>
                  <a:lnTo>
                    <a:pt x="3571" y="222"/>
                  </a:lnTo>
                  <a:lnTo>
                    <a:pt x="3571"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21" y="222"/>
                  </a:lnTo>
                  <a:lnTo>
                    <a:pt x="3521" y="222"/>
                  </a:lnTo>
                  <a:lnTo>
                    <a:pt x="3521" y="222"/>
                  </a:lnTo>
                  <a:lnTo>
                    <a:pt x="3521" y="248"/>
                  </a:lnTo>
                  <a:lnTo>
                    <a:pt x="3496" y="248"/>
                  </a:lnTo>
                  <a:lnTo>
                    <a:pt x="3496" y="222"/>
                  </a:lnTo>
                  <a:lnTo>
                    <a:pt x="3496"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46" y="222"/>
                  </a:lnTo>
                  <a:lnTo>
                    <a:pt x="3546" y="222"/>
                  </a:lnTo>
                  <a:lnTo>
                    <a:pt x="3546" y="222"/>
                  </a:lnTo>
                  <a:lnTo>
                    <a:pt x="3521" y="222"/>
                  </a:lnTo>
                  <a:lnTo>
                    <a:pt x="3521" y="198"/>
                  </a:lnTo>
                  <a:lnTo>
                    <a:pt x="3521" y="198"/>
                  </a:lnTo>
                  <a:lnTo>
                    <a:pt x="3521" y="198"/>
                  </a:lnTo>
                  <a:lnTo>
                    <a:pt x="3521" y="198"/>
                  </a:lnTo>
                  <a:lnTo>
                    <a:pt x="3521" y="198"/>
                  </a:lnTo>
                  <a:lnTo>
                    <a:pt x="3521" y="198"/>
                  </a:lnTo>
                  <a:lnTo>
                    <a:pt x="3521" y="198"/>
                  </a:lnTo>
                  <a:lnTo>
                    <a:pt x="3521" y="198"/>
                  </a:lnTo>
                  <a:lnTo>
                    <a:pt x="3521" y="198"/>
                  </a:lnTo>
                  <a:lnTo>
                    <a:pt x="3521" y="198"/>
                  </a:lnTo>
                  <a:lnTo>
                    <a:pt x="3521" y="222"/>
                  </a:lnTo>
                  <a:lnTo>
                    <a:pt x="3521" y="222"/>
                  </a:lnTo>
                  <a:lnTo>
                    <a:pt x="3521" y="222"/>
                  </a:lnTo>
                  <a:lnTo>
                    <a:pt x="3496" y="222"/>
                  </a:lnTo>
                  <a:lnTo>
                    <a:pt x="3496" y="222"/>
                  </a:lnTo>
                  <a:lnTo>
                    <a:pt x="3496" y="222"/>
                  </a:lnTo>
                  <a:lnTo>
                    <a:pt x="3496" y="222"/>
                  </a:lnTo>
                  <a:lnTo>
                    <a:pt x="3496" y="222"/>
                  </a:lnTo>
                  <a:lnTo>
                    <a:pt x="3496" y="222"/>
                  </a:lnTo>
                  <a:lnTo>
                    <a:pt x="3496" y="222"/>
                  </a:lnTo>
                  <a:lnTo>
                    <a:pt x="3496" y="222"/>
                  </a:lnTo>
                  <a:lnTo>
                    <a:pt x="3496" y="222"/>
                  </a:lnTo>
                  <a:lnTo>
                    <a:pt x="3496" y="248"/>
                  </a:lnTo>
                  <a:lnTo>
                    <a:pt x="3496" y="248"/>
                  </a:lnTo>
                  <a:lnTo>
                    <a:pt x="3496" y="248"/>
                  </a:lnTo>
                  <a:lnTo>
                    <a:pt x="3496" y="248"/>
                  </a:lnTo>
                  <a:lnTo>
                    <a:pt x="3496" y="248"/>
                  </a:lnTo>
                  <a:lnTo>
                    <a:pt x="3496" y="248"/>
                  </a:lnTo>
                  <a:lnTo>
                    <a:pt x="3496" y="248"/>
                  </a:lnTo>
                  <a:lnTo>
                    <a:pt x="3471" y="248"/>
                  </a:lnTo>
                  <a:lnTo>
                    <a:pt x="3471" y="248"/>
                  </a:lnTo>
                  <a:lnTo>
                    <a:pt x="3471" y="248"/>
                  </a:lnTo>
                  <a:lnTo>
                    <a:pt x="3471" y="248"/>
                  </a:lnTo>
                  <a:lnTo>
                    <a:pt x="3471" y="272"/>
                  </a:lnTo>
                  <a:lnTo>
                    <a:pt x="3471" y="272"/>
                  </a:lnTo>
                  <a:lnTo>
                    <a:pt x="3471" y="272"/>
                  </a:lnTo>
                  <a:lnTo>
                    <a:pt x="3471" y="272"/>
                  </a:lnTo>
                  <a:lnTo>
                    <a:pt x="3447" y="272"/>
                  </a:lnTo>
                  <a:lnTo>
                    <a:pt x="3447" y="297"/>
                  </a:lnTo>
                  <a:lnTo>
                    <a:pt x="3447" y="297"/>
                  </a:lnTo>
                  <a:lnTo>
                    <a:pt x="3447" y="297"/>
                  </a:lnTo>
                  <a:lnTo>
                    <a:pt x="3447" y="297"/>
                  </a:lnTo>
                  <a:lnTo>
                    <a:pt x="3422" y="297"/>
                  </a:lnTo>
                  <a:lnTo>
                    <a:pt x="3422" y="297"/>
                  </a:lnTo>
                  <a:lnTo>
                    <a:pt x="3422" y="297"/>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397" y="396"/>
                  </a:lnTo>
                  <a:lnTo>
                    <a:pt x="3397" y="396"/>
                  </a:lnTo>
                  <a:lnTo>
                    <a:pt x="3397" y="396"/>
                  </a:lnTo>
                  <a:lnTo>
                    <a:pt x="3397" y="396"/>
                  </a:lnTo>
                  <a:lnTo>
                    <a:pt x="3397" y="396"/>
                  </a:lnTo>
                  <a:lnTo>
                    <a:pt x="3397" y="396"/>
                  </a:lnTo>
                  <a:lnTo>
                    <a:pt x="3397" y="396"/>
                  </a:lnTo>
                  <a:lnTo>
                    <a:pt x="3422" y="372"/>
                  </a:lnTo>
                  <a:lnTo>
                    <a:pt x="3397" y="372"/>
                  </a:lnTo>
                  <a:lnTo>
                    <a:pt x="3397" y="372"/>
                  </a:lnTo>
                  <a:lnTo>
                    <a:pt x="3397" y="396"/>
                  </a:lnTo>
                  <a:lnTo>
                    <a:pt x="3397" y="396"/>
                  </a:lnTo>
                  <a:lnTo>
                    <a:pt x="3372" y="446"/>
                  </a:lnTo>
                  <a:lnTo>
                    <a:pt x="3348" y="446"/>
                  </a:lnTo>
                  <a:lnTo>
                    <a:pt x="3348" y="446"/>
                  </a:lnTo>
                  <a:lnTo>
                    <a:pt x="3348" y="446"/>
                  </a:lnTo>
                  <a:lnTo>
                    <a:pt x="3348" y="446"/>
                  </a:lnTo>
                  <a:lnTo>
                    <a:pt x="3323" y="446"/>
                  </a:lnTo>
                  <a:lnTo>
                    <a:pt x="3323" y="471"/>
                  </a:lnTo>
                  <a:lnTo>
                    <a:pt x="3323" y="471"/>
                  </a:lnTo>
                  <a:lnTo>
                    <a:pt x="3298" y="471"/>
                  </a:lnTo>
                  <a:lnTo>
                    <a:pt x="3273" y="471"/>
                  </a:lnTo>
                  <a:lnTo>
                    <a:pt x="3248" y="471"/>
                  </a:lnTo>
                  <a:lnTo>
                    <a:pt x="3224" y="471"/>
                  </a:lnTo>
                  <a:lnTo>
                    <a:pt x="3198" y="471"/>
                  </a:lnTo>
                  <a:lnTo>
                    <a:pt x="3198" y="446"/>
                  </a:lnTo>
                  <a:lnTo>
                    <a:pt x="3174" y="446"/>
                  </a:lnTo>
                  <a:lnTo>
                    <a:pt x="3174" y="446"/>
                  </a:lnTo>
                  <a:lnTo>
                    <a:pt x="3174" y="446"/>
                  </a:lnTo>
                  <a:lnTo>
                    <a:pt x="3149" y="446"/>
                  </a:lnTo>
                  <a:lnTo>
                    <a:pt x="3149" y="446"/>
                  </a:lnTo>
                  <a:lnTo>
                    <a:pt x="3149" y="471"/>
                  </a:lnTo>
                  <a:lnTo>
                    <a:pt x="3149" y="471"/>
                  </a:lnTo>
                  <a:lnTo>
                    <a:pt x="3149" y="471"/>
                  </a:lnTo>
                  <a:lnTo>
                    <a:pt x="3149" y="471"/>
                  </a:lnTo>
                  <a:lnTo>
                    <a:pt x="3149" y="495"/>
                  </a:lnTo>
                  <a:lnTo>
                    <a:pt x="3149" y="495"/>
                  </a:lnTo>
                  <a:lnTo>
                    <a:pt x="3149" y="495"/>
                  </a:lnTo>
                  <a:lnTo>
                    <a:pt x="3149" y="495"/>
                  </a:lnTo>
                  <a:lnTo>
                    <a:pt x="3149" y="495"/>
                  </a:lnTo>
                  <a:lnTo>
                    <a:pt x="3149" y="495"/>
                  </a:lnTo>
                  <a:lnTo>
                    <a:pt x="3149" y="495"/>
                  </a:lnTo>
                  <a:lnTo>
                    <a:pt x="3149" y="495"/>
                  </a:lnTo>
                  <a:lnTo>
                    <a:pt x="3149" y="495"/>
                  </a:lnTo>
                  <a:lnTo>
                    <a:pt x="3149" y="495"/>
                  </a:lnTo>
                  <a:lnTo>
                    <a:pt x="3149" y="520"/>
                  </a:lnTo>
                  <a:lnTo>
                    <a:pt x="3149" y="520"/>
                  </a:lnTo>
                  <a:lnTo>
                    <a:pt x="3149" y="520"/>
                  </a:lnTo>
                  <a:lnTo>
                    <a:pt x="3149" y="520"/>
                  </a:lnTo>
                  <a:lnTo>
                    <a:pt x="3149" y="520"/>
                  </a:lnTo>
                  <a:lnTo>
                    <a:pt x="3149" y="520"/>
                  </a:lnTo>
                  <a:lnTo>
                    <a:pt x="3149" y="520"/>
                  </a:lnTo>
                  <a:lnTo>
                    <a:pt x="3149" y="520"/>
                  </a:lnTo>
                  <a:lnTo>
                    <a:pt x="3149" y="520"/>
                  </a:lnTo>
                  <a:lnTo>
                    <a:pt x="3149" y="545"/>
                  </a:lnTo>
                  <a:lnTo>
                    <a:pt x="3125" y="545"/>
                  </a:lnTo>
                  <a:lnTo>
                    <a:pt x="3125" y="545"/>
                  </a:lnTo>
                  <a:lnTo>
                    <a:pt x="3125" y="545"/>
                  </a:lnTo>
                  <a:lnTo>
                    <a:pt x="3149" y="545"/>
                  </a:lnTo>
                  <a:lnTo>
                    <a:pt x="3125" y="545"/>
                  </a:lnTo>
                  <a:lnTo>
                    <a:pt x="3125" y="545"/>
                  </a:lnTo>
                  <a:lnTo>
                    <a:pt x="3125" y="545"/>
                  </a:lnTo>
                  <a:lnTo>
                    <a:pt x="3125" y="545"/>
                  </a:lnTo>
                  <a:lnTo>
                    <a:pt x="3125" y="545"/>
                  </a:lnTo>
                  <a:lnTo>
                    <a:pt x="3125" y="545"/>
                  </a:lnTo>
                  <a:lnTo>
                    <a:pt x="3125" y="545"/>
                  </a:lnTo>
                  <a:lnTo>
                    <a:pt x="3125" y="545"/>
                  </a:lnTo>
                  <a:lnTo>
                    <a:pt x="3099" y="545"/>
                  </a:lnTo>
                  <a:lnTo>
                    <a:pt x="3099" y="545"/>
                  </a:lnTo>
                  <a:lnTo>
                    <a:pt x="3099" y="545"/>
                  </a:lnTo>
                  <a:lnTo>
                    <a:pt x="3125" y="545"/>
                  </a:lnTo>
                  <a:lnTo>
                    <a:pt x="3125" y="545"/>
                  </a:lnTo>
                  <a:lnTo>
                    <a:pt x="3125" y="545"/>
                  </a:lnTo>
                  <a:lnTo>
                    <a:pt x="3125" y="545"/>
                  </a:lnTo>
                  <a:lnTo>
                    <a:pt x="3099" y="545"/>
                  </a:lnTo>
                  <a:lnTo>
                    <a:pt x="3099" y="545"/>
                  </a:lnTo>
                  <a:lnTo>
                    <a:pt x="3099" y="545"/>
                  </a:lnTo>
                  <a:lnTo>
                    <a:pt x="3099" y="545"/>
                  </a:lnTo>
                  <a:lnTo>
                    <a:pt x="3099" y="545"/>
                  </a:lnTo>
                  <a:lnTo>
                    <a:pt x="3125" y="570"/>
                  </a:lnTo>
                  <a:lnTo>
                    <a:pt x="3149" y="570"/>
                  </a:lnTo>
                  <a:lnTo>
                    <a:pt x="3149" y="595"/>
                  </a:lnTo>
                  <a:lnTo>
                    <a:pt x="3149" y="595"/>
                  </a:lnTo>
                  <a:lnTo>
                    <a:pt x="3149" y="595"/>
                  </a:lnTo>
                  <a:lnTo>
                    <a:pt x="3149" y="595"/>
                  </a:lnTo>
                  <a:lnTo>
                    <a:pt x="3149" y="595"/>
                  </a:lnTo>
                  <a:lnTo>
                    <a:pt x="3149" y="595"/>
                  </a:lnTo>
                  <a:lnTo>
                    <a:pt x="3174" y="619"/>
                  </a:lnTo>
                  <a:lnTo>
                    <a:pt x="3174" y="619"/>
                  </a:lnTo>
                  <a:lnTo>
                    <a:pt x="3198" y="619"/>
                  </a:lnTo>
                  <a:lnTo>
                    <a:pt x="3198" y="645"/>
                  </a:lnTo>
                  <a:lnTo>
                    <a:pt x="3224" y="669"/>
                  </a:lnTo>
                  <a:lnTo>
                    <a:pt x="3224" y="669"/>
                  </a:lnTo>
                  <a:lnTo>
                    <a:pt x="3224"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718"/>
                  </a:lnTo>
                  <a:lnTo>
                    <a:pt x="3273" y="744"/>
                  </a:lnTo>
                  <a:lnTo>
                    <a:pt x="3273" y="744"/>
                  </a:lnTo>
                  <a:lnTo>
                    <a:pt x="3298" y="768"/>
                  </a:lnTo>
                  <a:lnTo>
                    <a:pt x="3298" y="793"/>
                  </a:lnTo>
                  <a:lnTo>
                    <a:pt x="3298" y="793"/>
                  </a:lnTo>
                  <a:lnTo>
                    <a:pt x="3298" y="818"/>
                  </a:lnTo>
                  <a:lnTo>
                    <a:pt x="3298" y="818"/>
                  </a:lnTo>
                  <a:lnTo>
                    <a:pt x="3298" y="818"/>
                  </a:lnTo>
                  <a:lnTo>
                    <a:pt x="3298" y="843"/>
                  </a:lnTo>
                  <a:lnTo>
                    <a:pt x="3298" y="843"/>
                  </a:lnTo>
                  <a:lnTo>
                    <a:pt x="3298" y="843"/>
                  </a:lnTo>
                  <a:lnTo>
                    <a:pt x="3298" y="843"/>
                  </a:lnTo>
                  <a:lnTo>
                    <a:pt x="3323" y="868"/>
                  </a:lnTo>
                  <a:lnTo>
                    <a:pt x="3323" y="868"/>
                  </a:lnTo>
                  <a:lnTo>
                    <a:pt x="3348" y="868"/>
                  </a:lnTo>
                  <a:lnTo>
                    <a:pt x="3348" y="868"/>
                  </a:lnTo>
                  <a:lnTo>
                    <a:pt x="3372" y="868"/>
                  </a:lnTo>
                  <a:lnTo>
                    <a:pt x="3372" y="868"/>
                  </a:lnTo>
                  <a:lnTo>
                    <a:pt x="3372" y="868"/>
                  </a:lnTo>
                  <a:lnTo>
                    <a:pt x="3372" y="868"/>
                  </a:lnTo>
                  <a:lnTo>
                    <a:pt x="3348" y="868"/>
                  </a:lnTo>
                  <a:lnTo>
                    <a:pt x="3348" y="868"/>
                  </a:lnTo>
                  <a:lnTo>
                    <a:pt x="3348" y="868"/>
                  </a:lnTo>
                  <a:lnTo>
                    <a:pt x="3372" y="868"/>
                  </a:lnTo>
                  <a:lnTo>
                    <a:pt x="3372" y="868"/>
                  </a:lnTo>
                  <a:lnTo>
                    <a:pt x="3372" y="868"/>
                  </a:lnTo>
                  <a:lnTo>
                    <a:pt x="3372" y="868"/>
                  </a:lnTo>
                  <a:lnTo>
                    <a:pt x="3372" y="868"/>
                  </a:lnTo>
                  <a:lnTo>
                    <a:pt x="3372" y="868"/>
                  </a:lnTo>
                  <a:lnTo>
                    <a:pt x="3372" y="868"/>
                  </a:lnTo>
                  <a:lnTo>
                    <a:pt x="3372" y="868"/>
                  </a:lnTo>
                  <a:lnTo>
                    <a:pt x="3397" y="868"/>
                  </a:lnTo>
                  <a:lnTo>
                    <a:pt x="3397" y="868"/>
                  </a:lnTo>
                  <a:lnTo>
                    <a:pt x="3397" y="868"/>
                  </a:lnTo>
                  <a:lnTo>
                    <a:pt x="3397" y="868"/>
                  </a:lnTo>
                  <a:lnTo>
                    <a:pt x="3397" y="868"/>
                  </a:lnTo>
                  <a:lnTo>
                    <a:pt x="3397" y="843"/>
                  </a:lnTo>
                  <a:lnTo>
                    <a:pt x="3397" y="843"/>
                  </a:lnTo>
                  <a:lnTo>
                    <a:pt x="3397" y="843"/>
                  </a:lnTo>
                  <a:lnTo>
                    <a:pt x="3397" y="843"/>
                  </a:lnTo>
                  <a:lnTo>
                    <a:pt x="3397" y="843"/>
                  </a:lnTo>
                  <a:lnTo>
                    <a:pt x="3422" y="843"/>
                  </a:lnTo>
                  <a:lnTo>
                    <a:pt x="3422" y="843"/>
                  </a:lnTo>
                  <a:lnTo>
                    <a:pt x="3422" y="843"/>
                  </a:lnTo>
                  <a:lnTo>
                    <a:pt x="3422" y="843"/>
                  </a:lnTo>
                  <a:lnTo>
                    <a:pt x="3397" y="868"/>
                  </a:lnTo>
                  <a:lnTo>
                    <a:pt x="3397" y="868"/>
                  </a:lnTo>
                  <a:lnTo>
                    <a:pt x="3397" y="868"/>
                  </a:lnTo>
                  <a:lnTo>
                    <a:pt x="3397" y="868"/>
                  </a:lnTo>
                  <a:lnTo>
                    <a:pt x="3397" y="868"/>
                  </a:lnTo>
                  <a:lnTo>
                    <a:pt x="3397" y="892"/>
                  </a:lnTo>
                  <a:lnTo>
                    <a:pt x="3397" y="892"/>
                  </a:lnTo>
                  <a:lnTo>
                    <a:pt x="3397" y="892"/>
                  </a:lnTo>
                  <a:lnTo>
                    <a:pt x="3397" y="892"/>
                  </a:lnTo>
                  <a:lnTo>
                    <a:pt x="3397" y="892"/>
                  </a:lnTo>
                  <a:lnTo>
                    <a:pt x="3422" y="892"/>
                  </a:lnTo>
                  <a:lnTo>
                    <a:pt x="3422" y="892"/>
                  </a:lnTo>
                  <a:lnTo>
                    <a:pt x="3422" y="868"/>
                  </a:lnTo>
                  <a:lnTo>
                    <a:pt x="3422" y="868"/>
                  </a:lnTo>
                  <a:lnTo>
                    <a:pt x="3422" y="868"/>
                  </a:lnTo>
                  <a:lnTo>
                    <a:pt x="3422" y="868"/>
                  </a:lnTo>
                  <a:lnTo>
                    <a:pt x="3422" y="868"/>
                  </a:lnTo>
                  <a:lnTo>
                    <a:pt x="3422" y="868"/>
                  </a:lnTo>
                  <a:lnTo>
                    <a:pt x="3422" y="868"/>
                  </a:lnTo>
                  <a:lnTo>
                    <a:pt x="3422" y="868"/>
                  </a:lnTo>
                  <a:lnTo>
                    <a:pt x="3422" y="868"/>
                  </a:lnTo>
                  <a:lnTo>
                    <a:pt x="3422" y="868"/>
                  </a:lnTo>
                  <a:lnTo>
                    <a:pt x="3422" y="892"/>
                  </a:lnTo>
                  <a:lnTo>
                    <a:pt x="3422" y="892"/>
                  </a:lnTo>
                  <a:lnTo>
                    <a:pt x="3447" y="868"/>
                  </a:lnTo>
                  <a:lnTo>
                    <a:pt x="3447" y="868"/>
                  </a:lnTo>
                  <a:lnTo>
                    <a:pt x="3447" y="892"/>
                  </a:lnTo>
                  <a:lnTo>
                    <a:pt x="3447" y="892"/>
                  </a:lnTo>
                  <a:lnTo>
                    <a:pt x="3447" y="892"/>
                  </a:lnTo>
                  <a:lnTo>
                    <a:pt x="3447" y="892"/>
                  </a:lnTo>
                  <a:lnTo>
                    <a:pt x="3447"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47" y="892"/>
                  </a:lnTo>
                  <a:lnTo>
                    <a:pt x="3447" y="892"/>
                  </a:lnTo>
                  <a:lnTo>
                    <a:pt x="3447" y="892"/>
                  </a:lnTo>
                  <a:lnTo>
                    <a:pt x="3447" y="892"/>
                  </a:lnTo>
                  <a:lnTo>
                    <a:pt x="3447" y="892"/>
                  </a:lnTo>
                  <a:lnTo>
                    <a:pt x="3447" y="917"/>
                  </a:lnTo>
                  <a:lnTo>
                    <a:pt x="3447" y="917"/>
                  </a:lnTo>
                  <a:lnTo>
                    <a:pt x="3447" y="917"/>
                  </a:lnTo>
                  <a:lnTo>
                    <a:pt x="3447" y="917"/>
                  </a:lnTo>
                  <a:lnTo>
                    <a:pt x="3447" y="917"/>
                  </a:lnTo>
                  <a:lnTo>
                    <a:pt x="3447" y="917"/>
                  </a:lnTo>
                  <a:lnTo>
                    <a:pt x="3447" y="917"/>
                  </a:lnTo>
                  <a:lnTo>
                    <a:pt x="3447" y="917"/>
                  </a:lnTo>
                  <a:lnTo>
                    <a:pt x="3447" y="917"/>
                  </a:lnTo>
                  <a:lnTo>
                    <a:pt x="3447" y="917"/>
                  </a:lnTo>
                  <a:lnTo>
                    <a:pt x="3447" y="942"/>
                  </a:lnTo>
                  <a:lnTo>
                    <a:pt x="3447" y="942"/>
                  </a:lnTo>
                  <a:lnTo>
                    <a:pt x="3447" y="942"/>
                  </a:lnTo>
                  <a:lnTo>
                    <a:pt x="3447" y="942"/>
                  </a:lnTo>
                  <a:lnTo>
                    <a:pt x="3447" y="942"/>
                  </a:lnTo>
                  <a:lnTo>
                    <a:pt x="3447" y="942"/>
                  </a:lnTo>
                  <a:lnTo>
                    <a:pt x="3447" y="967"/>
                  </a:lnTo>
                  <a:lnTo>
                    <a:pt x="3447" y="967"/>
                  </a:lnTo>
                  <a:lnTo>
                    <a:pt x="3471" y="967"/>
                  </a:lnTo>
                  <a:lnTo>
                    <a:pt x="3471" y="991"/>
                  </a:lnTo>
                  <a:lnTo>
                    <a:pt x="3471" y="991"/>
                  </a:lnTo>
                  <a:lnTo>
                    <a:pt x="3471" y="991"/>
                  </a:lnTo>
                  <a:lnTo>
                    <a:pt x="3471" y="991"/>
                  </a:lnTo>
                  <a:lnTo>
                    <a:pt x="3471" y="991"/>
                  </a:lnTo>
                  <a:lnTo>
                    <a:pt x="3471" y="991"/>
                  </a:lnTo>
                  <a:lnTo>
                    <a:pt x="3471" y="991"/>
                  </a:lnTo>
                  <a:lnTo>
                    <a:pt x="3471" y="991"/>
                  </a:lnTo>
                  <a:lnTo>
                    <a:pt x="3471" y="991"/>
                  </a:lnTo>
                  <a:lnTo>
                    <a:pt x="3496" y="991"/>
                  </a:lnTo>
                  <a:lnTo>
                    <a:pt x="3496" y="991"/>
                  </a:lnTo>
                  <a:lnTo>
                    <a:pt x="3496" y="991"/>
                  </a:lnTo>
                  <a:lnTo>
                    <a:pt x="3496" y="991"/>
                  </a:lnTo>
                  <a:lnTo>
                    <a:pt x="3496" y="991"/>
                  </a:lnTo>
                  <a:lnTo>
                    <a:pt x="3496" y="991"/>
                  </a:lnTo>
                  <a:lnTo>
                    <a:pt x="3496" y="967"/>
                  </a:lnTo>
                  <a:lnTo>
                    <a:pt x="3496" y="967"/>
                  </a:lnTo>
                  <a:lnTo>
                    <a:pt x="3496" y="967"/>
                  </a:lnTo>
                  <a:lnTo>
                    <a:pt x="3496" y="967"/>
                  </a:lnTo>
                  <a:lnTo>
                    <a:pt x="3496" y="967"/>
                  </a:lnTo>
                  <a:lnTo>
                    <a:pt x="3496" y="967"/>
                  </a:lnTo>
                  <a:lnTo>
                    <a:pt x="3496" y="967"/>
                  </a:lnTo>
                  <a:lnTo>
                    <a:pt x="3496" y="967"/>
                  </a:lnTo>
                  <a:lnTo>
                    <a:pt x="3496" y="967"/>
                  </a:lnTo>
                  <a:lnTo>
                    <a:pt x="3521" y="967"/>
                  </a:lnTo>
                  <a:lnTo>
                    <a:pt x="3521" y="967"/>
                  </a:lnTo>
                  <a:lnTo>
                    <a:pt x="3546" y="991"/>
                  </a:lnTo>
                  <a:lnTo>
                    <a:pt x="3546" y="991"/>
                  </a:lnTo>
                  <a:lnTo>
                    <a:pt x="3546" y="991"/>
                  </a:lnTo>
                  <a:lnTo>
                    <a:pt x="3546" y="991"/>
                  </a:lnTo>
                  <a:lnTo>
                    <a:pt x="3546" y="991"/>
                  </a:lnTo>
                  <a:lnTo>
                    <a:pt x="3546" y="991"/>
                  </a:lnTo>
                  <a:lnTo>
                    <a:pt x="3546" y="991"/>
                  </a:lnTo>
                  <a:lnTo>
                    <a:pt x="3546" y="967"/>
                  </a:lnTo>
                  <a:lnTo>
                    <a:pt x="3546" y="967"/>
                  </a:lnTo>
                  <a:lnTo>
                    <a:pt x="3571" y="991"/>
                  </a:lnTo>
                  <a:lnTo>
                    <a:pt x="3571" y="991"/>
                  </a:lnTo>
                  <a:lnTo>
                    <a:pt x="3571" y="967"/>
                  </a:lnTo>
                  <a:lnTo>
                    <a:pt x="3571" y="967"/>
                  </a:lnTo>
                  <a:lnTo>
                    <a:pt x="3571" y="967"/>
                  </a:lnTo>
                  <a:lnTo>
                    <a:pt x="3571" y="967"/>
                  </a:lnTo>
                  <a:lnTo>
                    <a:pt x="3571" y="967"/>
                  </a:lnTo>
                  <a:lnTo>
                    <a:pt x="3571" y="967"/>
                  </a:lnTo>
                  <a:lnTo>
                    <a:pt x="3571" y="991"/>
                  </a:lnTo>
                  <a:lnTo>
                    <a:pt x="3571" y="991"/>
                  </a:lnTo>
                  <a:lnTo>
                    <a:pt x="3571" y="991"/>
                  </a:lnTo>
                  <a:lnTo>
                    <a:pt x="3571" y="991"/>
                  </a:lnTo>
                  <a:lnTo>
                    <a:pt x="3571" y="991"/>
                  </a:lnTo>
                  <a:lnTo>
                    <a:pt x="3571" y="991"/>
                  </a:lnTo>
                  <a:lnTo>
                    <a:pt x="3571" y="991"/>
                  </a:lnTo>
                  <a:lnTo>
                    <a:pt x="3571" y="1016"/>
                  </a:lnTo>
                  <a:lnTo>
                    <a:pt x="3571" y="1016"/>
                  </a:lnTo>
                  <a:lnTo>
                    <a:pt x="3571" y="1016"/>
                  </a:lnTo>
                  <a:lnTo>
                    <a:pt x="3571" y="1016"/>
                  </a:lnTo>
                  <a:lnTo>
                    <a:pt x="3571" y="1016"/>
                  </a:lnTo>
                  <a:lnTo>
                    <a:pt x="3546" y="1016"/>
                  </a:lnTo>
                  <a:lnTo>
                    <a:pt x="3546" y="1041"/>
                  </a:lnTo>
                  <a:lnTo>
                    <a:pt x="3521" y="1041"/>
                  </a:lnTo>
                  <a:lnTo>
                    <a:pt x="3521" y="1041"/>
                  </a:lnTo>
                  <a:lnTo>
                    <a:pt x="3521" y="1041"/>
                  </a:lnTo>
                  <a:lnTo>
                    <a:pt x="3496" y="1016"/>
                  </a:lnTo>
                  <a:lnTo>
                    <a:pt x="3496" y="1016"/>
                  </a:lnTo>
                  <a:lnTo>
                    <a:pt x="3496" y="1016"/>
                  </a:lnTo>
                  <a:lnTo>
                    <a:pt x="3496" y="991"/>
                  </a:lnTo>
                  <a:lnTo>
                    <a:pt x="3496" y="991"/>
                  </a:lnTo>
                  <a:lnTo>
                    <a:pt x="3496" y="991"/>
                  </a:lnTo>
                  <a:lnTo>
                    <a:pt x="3496" y="991"/>
                  </a:lnTo>
                  <a:lnTo>
                    <a:pt x="3496" y="991"/>
                  </a:lnTo>
                  <a:lnTo>
                    <a:pt x="3496" y="991"/>
                  </a:lnTo>
                  <a:lnTo>
                    <a:pt x="3471" y="991"/>
                  </a:lnTo>
                  <a:lnTo>
                    <a:pt x="3471" y="991"/>
                  </a:lnTo>
                  <a:lnTo>
                    <a:pt x="3471" y="991"/>
                  </a:lnTo>
                  <a:lnTo>
                    <a:pt x="3471" y="991"/>
                  </a:lnTo>
                  <a:lnTo>
                    <a:pt x="3471" y="991"/>
                  </a:lnTo>
                  <a:lnTo>
                    <a:pt x="3471" y="1016"/>
                  </a:lnTo>
                  <a:lnTo>
                    <a:pt x="3447" y="1016"/>
                  </a:lnTo>
                  <a:lnTo>
                    <a:pt x="3447" y="1016"/>
                  </a:lnTo>
                  <a:lnTo>
                    <a:pt x="3422" y="991"/>
                  </a:lnTo>
                  <a:lnTo>
                    <a:pt x="3422" y="991"/>
                  </a:lnTo>
                  <a:lnTo>
                    <a:pt x="3422" y="967"/>
                  </a:lnTo>
                  <a:lnTo>
                    <a:pt x="3422" y="967"/>
                  </a:lnTo>
                  <a:lnTo>
                    <a:pt x="3422" y="967"/>
                  </a:lnTo>
                  <a:lnTo>
                    <a:pt x="3422" y="967"/>
                  </a:lnTo>
                  <a:lnTo>
                    <a:pt x="3422" y="942"/>
                  </a:lnTo>
                  <a:lnTo>
                    <a:pt x="3422" y="942"/>
                  </a:lnTo>
                  <a:lnTo>
                    <a:pt x="3422" y="942"/>
                  </a:lnTo>
                  <a:lnTo>
                    <a:pt x="3422" y="942"/>
                  </a:lnTo>
                  <a:lnTo>
                    <a:pt x="3422" y="942"/>
                  </a:lnTo>
                  <a:lnTo>
                    <a:pt x="3422" y="942"/>
                  </a:lnTo>
                  <a:lnTo>
                    <a:pt x="3422" y="942"/>
                  </a:lnTo>
                  <a:lnTo>
                    <a:pt x="3422" y="917"/>
                  </a:lnTo>
                  <a:lnTo>
                    <a:pt x="3422" y="917"/>
                  </a:lnTo>
                  <a:lnTo>
                    <a:pt x="3422"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72" y="892"/>
                  </a:lnTo>
                  <a:lnTo>
                    <a:pt x="3372" y="892"/>
                  </a:lnTo>
                  <a:lnTo>
                    <a:pt x="3372" y="917"/>
                  </a:lnTo>
                  <a:lnTo>
                    <a:pt x="3372" y="917"/>
                  </a:lnTo>
                  <a:lnTo>
                    <a:pt x="3372" y="917"/>
                  </a:lnTo>
                  <a:lnTo>
                    <a:pt x="3372" y="917"/>
                  </a:lnTo>
                  <a:lnTo>
                    <a:pt x="3372" y="917"/>
                  </a:lnTo>
                  <a:lnTo>
                    <a:pt x="3397" y="917"/>
                  </a:lnTo>
                  <a:lnTo>
                    <a:pt x="3397" y="917"/>
                  </a:lnTo>
                  <a:lnTo>
                    <a:pt x="3397" y="917"/>
                  </a:lnTo>
                  <a:lnTo>
                    <a:pt x="3397" y="942"/>
                  </a:lnTo>
                  <a:lnTo>
                    <a:pt x="3397" y="942"/>
                  </a:lnTo>
                  <a:lnTo>
                    <a:pt x="3397" y="942"/>
                  </a:lnTo>
                  <a:lnTo>
                    <a:pt x="3397" y="942"/>
                  </a:lnTo>
                  <a:lnTo>
                    <a:pt x="3397" y="942"/>
                  </a:lnTo>
                  <a:lnTo>
                    <a:pt x="3397" y="942"/>
                  </a:lnTo>
                  <a:lnTo>
                    <a:pt x="3397" y="942"/>
                  </a:lnTo>
                  <a:lnTo>
                    <a:pt x="3397" y="942"/>
                  </a:lnTo>
                  <a:lnTo>
                    <a:pt x="3422" y="942"/>
                  </a:lnTo>
                  <a:lnTo>
                    <a:pt x="3422" y="942"/>
                  </a:lnTo>
                  <a:lnTo>
                    <a:pt x="3422" y="967"/>
                  </a:lnTo>
                  <a:lnTo>
                    <a:pt x="3422" y="991"/>
                  </a:lnTo>
                  <a:lnTo>
                    <a:pt x="3422" y="991"/>
                  </a:lnTo>
                  <a:lnTo>
                    <a:pt x="3422" y="991"/>
                  </a:lnTo>
                  <a:lnTo>
                    <a:pt x="3422" y="991"/>
                  </a:lnTo>
                  <a:lnTo>
                    <a:pt x="3422" y="1016"/>
                  </a:lnTo>
                  <a:lnTo>
                    <a:pt x="3422" y="1016"/>
                  </a:lnTo>
                  <a:lnTo>
                    <a:pt x="3422" y="1016"/>
                  </a:lnTo>
                  <a:lnTo>
                    <a:pt x="3422" y="1016"/>
                  </a:lnTo>
                  <a:lnTo>
                    <a:pt x="3422" y="1016"/>
                  </a:lnTo>
                  <a:lnTo>
                    <a:pt x="3422" y="1016"/>
                  </a:lnTo>
                  <a:lnTo>
                    <a:pt x="3422" y="1016"/>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16"/>
                  </a:lnTo>
                  <a:lnTo>
                    <a:pt x="3422" y="1016"/>
                  </a:lnTo>
                  <a:lnTo>
                    <a:pt x="3422" y="1016"/>
                  </a:lnTo>
                  <a:lnTo>
                    <a:pt x="3447" y="1016"/>
                  </a:lnTo>
                  <a:lnTo>
                    <a:pt x="3447" y="1016"/>
                  </a:lnTo>
                  <a:lnTo>
                    <a:pt x="3447" y="1016"/>
                  </a:lnTo>
                  <a:lnTo>
                    <a:pt x="3447" y="1016"/>
                  </a:lnTo>
                  <a:lnTo>
                    <a:pt x="3471" y="1016"/>
                  </a:lnTo>
                  <a:lnTo>
                    <a:pt x="3471" y="1016"/>
                  </a:lnTo>
                  <a:lnTo>
                    <a:pt x="3471" y="1016"/>
                  </a:lnTo>
                  <a:lnTo>
                    <a:pt x="3471" y="1016"/>
                  </a:lnTo>
                  <a:lnTo>
                    <a:pt x="3471" y="1016"/>
                  </a:lnTo>
                  <a:lnTo>
                    <a:pt x="3471" y="1016"/>
                  </a:lnTo>
                  <a:lnTo>
                    <a:pt x="3496" y="1041"/>
                  </a:lnTo>
                  <a:lnTo>
                    <a:pt x="3496" y="1041"/>
                  </a:lnTo>
                  <a:lnTo>
                    <a:pt x="3496" y="1041"/>
                  </a:lnTo>
                  <a:lnTo>
                    <a:pt x="3496" y="1041"/>
                  </a:lnTo>
                  <a:lnTo>
                    <a:pt x="3496" y="1041"/>
                  </a:lnTo>
                  <a:lnTo>
                    <a:pt x="3496" y="1041"/>
                  </a:lnTo>
                  <a:lnTo>
                    <a:pt x="3496" y="1066"/>
                  </a:lnTo>
                  <a:lnTo>
                    <a:pt x="3496" y="1066"/>
                  </a:lnTo>
                  <a:lnTo>
                    <a:pt x="3496" y="1066"/>
                  </a:lnTo>
                  <a:lnTo>
                    <a:pt x="3496" y="1066"/>
                  </a:lnTo>
                  <a:lnTo>
                    <a:pt x="3496" y="1066"/>
                  </a:lnTo>
                  <a:lnTo>
                    <a:pt x="3496" y="1066"/>
                  </a:lnTo>
                  <a:lnTo>
                    <a:pt x="3496" y="1066"/>
                  </a:lnTo>
                  <a:lnTo>
                    <a:pt x="3496" y="1090"/>
                  </a:lnTo>
                  <a:lnTo>
                    <a:pt x="3496" y="1090"/>
                  </a:lnTo>
                  <a:lnTo>
                    <a:pt x="3496" y="1090"/>
                  </a:lnTo>
                  <a:lnTo>
                    <a:pt x="3496" y="1090"/>
                  </a:lnTo>
                  <a:lnTo>
                    <a:pt x="3471" y="1066"/>
                  </a:lnTo>
                  <a:lnTo>
                    <a:pt x="3471"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41"/>
                  </a:lnTo>
                  <a:lnTo>
                    <a:pt x="3496" y="1041"/>
                  </a:lnTo>
                  <a:lnTo>
                    <a:pt x="3496" y="1066"/>
                  </a:lnTo>
                  <a:lnTo>
                    <a:pt x="3471" y="1066"/>
                  </a:lnTo>
                  <a:lnTo>
                    <a:pt x="3471" y="1066"/>
                  </a:lnTo>
                  <a:lnTo>
                    <a:pt x="3471" y="1066"/>
                  </a:lnTo>
                  <a:lnTo>
                    <a:pt x="3471" y="1041"/>
                  </a:lnTo>
                  <a:lnTo>
                    <a:pt x="3471" y="1041"/>
                  </a:lnTo>
                  <a:lnTo>
                    <a:pt x="3471" y="1041"/>
                  </a:lnTo>
                  <a:lnTo>
                    <a:pt x="3447" y="1041"/>
                  </a:lnTo>
                  <a:lnTo>
                    <a:pt x="3447" y="1041"/>
                  </a:lnTo>
                  <a:lnTo>
                    <a:pt x="3447" y="1041"/>
                  </a:lnTo>
                  <a:lnTo>
                    <a:pt x="3447" y="1041"/>
                  </a:lnTo>
                  <a:lnTo>
                    <a:pt x="3447" y="1041"/>
                  </a:lnTo>
                  <a:lnTo>
                    <a:pt x="3447" y="1041"/>
                  </a:lnTo>
                  <a:lnTo>
                    <a:pt x="3447" y="1066"/>
                  </a:lnTo>
                  <a:lnTo>
                    <a:pt x="3447" y="1066"/>
                  </a:lnTo>
                  <a:lnTo>
                    <a:pt x="3447" y="1066"/>
                  </a:lnTo>
                  <a:lnTo>
                    <a:pt x="3447" y="1066"/>
                  </a:lnTo>
                  <a:lnTo>
                    <a:pt x="3447" y="1066"/>
                  </a:lnTo>
                  <a:lnTo>
                    <a:pt x="3447" y="1066"/>
                  </a:lnTo>
                  <a:lnTo>
                    <a:pt x="3447" y="1066"/>
                  </a:lnTo>
                  <a:lnTo>
                    <a:pt x="3422" y="1090"/>
                  </a:lnTo>
                  <a:lnTo>
                    <a:pt x="3422" y="1090"/>
                  </a:lnTo>
                  <a:lnTo>
                    <a:pt x="3422" y="1090"/>
                  </a:lnTo>
                  <a:lnTo>
                    <a:pt x="3447" y="1090"/>
                  </a:lnTo>
                  <a:lnTo>
                    <a:pt x="3447" y="1090"/>
                  </a:lnTo>
                  <a:lnTo>
                    <a:pt x="3447"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397" y="1090"/>
                  </a:lnTo>
                  <a:lnTo>
                    <a:pt x="3397" y="1090"/>
                  </a:lnTo>
                  <a:lnTo>
                    <a:pt x="3397" y="1090"/>
                  </a:lnTo>
                  <a:lnTo>
                    <a:pt x="3372" y="1090"/>
                  </a:lnTo>
                  <a:lnTo>
                    <a:pt x="3372" y="1090"/>
                  </a:lnTo>
                  <a:lnTo>
                    <a:pt x="3372" y="1090"/>
                  </a:lnTo>
                  <a:lnTo>
                    <a:pt x="3372" y="1090"/>
                  </a:lnTo>
                  <a:lnTo>
                    <a:pt x="3372" y="1090"/>
                  </a:lnTo>
                  <a:lnTo>
                    <a:pt x="3372" y="1090"/>
                  </a:lnTo>
                  <a:lnTo>
                    <a:pt x="3372" y="1090"/>
                  </a:lnTo>
                  <a:lnTo>
                    <a:pt x="3372" y="1066"/>
                  </a:lnTo>
                  <a:lnTo>
                    <a:pt x="3372" y="1066"/>
                  </a:lnTo>
                  <a:lnTo>
                    <a:pt x="3372" y="1066"/>
                  </a:lnTo>
                  <a:lnTo>
                    <a:pt x="3372" y="1066"/>
                  </a:lnTo>
                  <a:lnTo>
                    <a:pt x="3372" y="1066"/>
                  </a:lnTo>
                  <a:lnTo>
                    <a:pt x="3372" y="1066"/>
                  </a:lnTo>
                  <a:lnTo>
                    <a:pt x="3372"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66"/>
                  </a:lnTo>
                  <a:lnTo>
                    <a:pt x="3348" y="1066"/>
                  </a:lnTo>
                  <a:lnTo>
                    <a:pt x="3348" y="1066"/>
                  </a:lnTo>
                  <a:lnTo>
                    <a:pt x="3348" y="1066"/>
                  </a:lnTo>
                  <a:lnTo>
                    <a:pt x="3348" y="1066"/>
                  </a:lnTo>
                  <a:lnTo>
                    <a:pt x="3348" y="1066"/>
                  </a:lnTo>
                  <a:lnTo>
                    <a:pt x="3348" y="1066"/>
                  </a:lnTo>
                  <a:lnTo>
                    <a:pt x="3323" y="1066"/>
                  </a:lnTo>
                  <a:lnTo>
                    <a:pt x="3323" y="1066"/>
                  </a:lnTo>
                  <a:lnTo>
                    <a:pt x="3323" y="1066"/>
                  </a:lnTo>
                  <a:lnTo>
                    <a:pt x="3323" y="1066"/>
                  </a:lnTo>
                  <a:lnTo>
                    <a:pt x="3323" y="1066"/>
                  </a:lnTo>
                  <a:lnTo>
                    <a:pt x="3298" y="1066"/>
                  </a:lnTo>
                  <a:lnTo>
                    <a:pt x="3298" y="1066"/>
                  </a:lnTo>
                  <a:lnTo>
                    <a:pt x="3298" y="1066"/>
                  </a:lnTo>
                  <a:lnTo>
                    <a:pt x="3298" y="1066"/>
                  </a:lnTo>
                  <a:lnTo>
                    <a:pt x="3273" y="1066"/>
                  </a:lnTo>
                  <a:lnTo>
                    <a:pt x="3273" y="1066"/>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24" y="1041"/>
                  </a:lnTo>
                  <a:lnTo>
                    <a:pt x="3224" y="1016"/>
                  </a:lnTo>
                  <a:lnTo>
                    <a:pt x="3248" y="1041"/>
                  </a:lnTo>
                  <a:lnTo>
                    <a:pt x="3248" y="1016"/>
                  </a:lnTo>
                  <a:lnTo>
                    <a:pt x="3248" y="1016"/>
                  </a:lnTo>
                  <a:lnTo>
                    <a:pt x="3248" y="1016"/>
                  </a:lnTo>
                  <a:lnTo>
                    <a:pt x="3248" y="1016"/>
                  </a:lnTo>
                  <a:lnTo>
                    <a:pt x="3248" y="1016"/>
                  </a:lnTo>
                  <a:lnTo>
                    <a:pt x="3248" y="1016"/>
                  </a:lnTo>
                  <a:lnTo>
                    <a:pt x="3248" y="1016"/>
                  </a:lnTo>
                  <a:lnTo>
                    <a:pt x="3273" y="1016"/>
                  </a:lnTo>
                  <a:lnTo>
                    <a:pt x="3248" y="1016"/>
                  </a:lnTo>
                  <a:lnTo>
                    <a:pt x="3248" y="1016"/>
                  </a:lnTo>
                  <a:lnTo>
                    <a:pt x="3248" y="1016"/>
                  </a:lnTo>
                  <a:lnTo>
                    <a:pt x="3273" y="1016"/>
                  </a:lnTo>
                  <a:lnTo>
                    <a:pt x="3248" y="1016"/>
                  </a:lnTo>
                  <a:lnTo>
                    <a:pt x="3248" y="991"/>
                  </a:lnTo>
                  <a:lnTo>
                    <a:pt x="3273" y="991"/>
                  </a:lnTo>
                  <a:lnTo>
                    <a:pt x="3273" y="991"/>
                  </a:lnTo>
                  <a:lnTo>
                    <a:pt x="3273" y="991"/>
                  </a:lnTo>
                  <a:lnTo>
                    <a:pt x="3273" y="991"/>
                  </a:lnTo>
                  <a:lnTo>
                    <a:pt x="3273" y="991"/>
                  </a:lnTo>
                  <a:lnTo>
                    <a:pt x="3273" y="991"/>
                  </a:lnTo>
                  <a:lnTo>
                    <a:pt x="3273" y="991"/>
                  </a:lnTo>
                  <a:lnTo>
                    <a:pt x="3273" y="991"/>
                  </a:lnTo>
                  <a:lnTo>
                    <a:pt x="3273" y="967"/>
                  </a:lnTo>
                  <a:lnTo>
                    <a:pt x="3273" y="967"/>
                  </a:lnTo>
                  <a:lnTo>
                    <a:pt x="3273" y="967"/>
                  </a:lnTo>
                  <a:lnTo>
                    <a:pt x="3273" y="967"/>
                  </a:lnTo>
                  <a:lnTo>
                    <a:pt x="3273" y="967"/>
                  </a:lnTo>
                  <a:lnTo>
                    <a:pt x="3273" y="967"/>
                  </a:lnTo>
                  <a:lnTo>
                    <a:pt x="3273" y="967"/>
                  </a:lnTo>
                  <a:lnTo>
                    <a:pt x="3273" y="967"/>
                  </a:lnTo>
                  <a:lnTo>
                    <a:pt x="3273" y="967"/>
                  </a:lnTo>
                  <a:lnTo>
                    <a:pt x="3273" y="942"/>
                  </a:lnTo>
                  <a:lnTo>
                    <a:pt x="3273" y="942"/>
                  </a:lnTo>
                  <a:lnTo>
                    <a:pt x="3298" y="967"/>
                  </a:lnTo>
                  <a:lnTo>
                    <a:pt x="3298" y="967"/>
                  </a:lnTo>
                  <a:lnTo>
                    <a:pt x="3273" y="942"/>
                  </a:lnTo>
                  <a:lnTo>
                    <a:pt x="3248" y="942"/>
                  </a:lnTo>
                  <a:lnTo>
                    <a:pt x="3248" y="942"/>
                  </a:lnTo>
                  <a:lnTo>
                    <a:pt x="3224" y="942"/>
                  </a:lnTo>
                  <a:lnTo>
                    <a:pt x="3198" y="942"/>
                  </a:lnTo>
                  <a:lnTo>
                    <a:pt x="3198" y="942"/>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49" y="967"/>
                  </a:lnTo>
                  <a:lnTo>
                    <a:pt x="3149" y="967"/>
                  </a:lnTo>
                  <a:lnTo>
                    <a:pt x="3149" y="967"/>
                  </a:lnTo>
                  <a:lnTo>
                    <a:pt x="3125" y="967"/>
                  </a:lnTo>
                  <a:lnTo>
                    <a:pt x="3099" y="991"/>
                  </a:lnTo>
                  <a:lnTo>
                    <a:pt x="3099" y="991"/>
                  </a:lnTo>
                  <a:lnTo>
                    <a:pt x="3099" y="991"/>
                  </a:lnTo>
                  <a:lnTo>
                    <a:pt x="3099" y="991"/>
                  </a:lnTo>
                  <a:lnTo>
                    <a:pt x="3099" y="991"/>
                  </a:lnTo>
                  <a:lnTo>
                    <a:pt x="3099" y="991"/>
                  </a:lnTo>
                  <a:lnTo>
                    <a:pt x="3099" y="991"/>
                  </a:lnTo>
                  <a:lnTo>
                    <a:pt x="3099" y="1016"/>
                  </a:lnTo>
                  <a:lnTo>
                    <a:pt x="3099" y="1016"/>
                  </a:lnTo>
                  <a:lnTo>
                    <a:pt x="3125" y="1016"/>
                  </a:lnTo>
                  <a:lnTo>
                    <a:pt x="3125" y="1016"/>
                  </a:lnTo>
                  <a:lnTo>
                    <a:pt x="3125" y="1016"/>
                  </a:lnTo>
                  <a:lnTo>
                    <a:pt x="3099" y="1016"/>
                  </a:lnTo>
                  <a:lnTo>
                    <a:pt x="3075" y="1016"/>
                  </a:lnTo>
                  <a:lnTo>
                    <a:pt x="3075" y="1016"/>
                  </a:lnTo>
                  <a:lnTo>
                    <a:pt x="3075" y="1016"/>
                  </a:lnTo>
                  <a:lnTo>
                    <a:pt x="3075" y="1016"/>
                  </a:lnTo>
                  <a:lnTo>
                    <a:pt x="3075" y="1016"/>
                  </a:lnTo>
                  <a:lnTo>
                    <a:pt x="3075" y="1016"/>
                  </a:lnTo>
                  <a:lnTo>
                    <a:pt x="3050" y="1016"/>
                  </a:lnTo>
                  <a:lnTo>
                    <a:pt x="3050" y="991"/>
                  </a:lnTo>
                  <a:lnTo>
                    <a:pt x="3050" y="991"/>
                  </a:lnTo>
                  <a:lnTo>
                    <a:pt x="3050" y="1016"/>
                  </a:lnTo>
                  <a:lnTo>
                    <a:pt x="3050" y="1016"/>
                  </a:lnTo>
                  <a:lnTo>
                    <a:pt x="3026" y="1016"/>
                  </a:lnTo>
                  <a:lnTo>
                    <a:pt x="3026" y="1016"/>
                  </a:lnTo>
                  <a:lnTo>
                    <a:pt x="3000" y="1016"/>
                  </a:lnTo>
                  <a:lnTo>
                    <a:pt x="3000" y="1016"/>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16"/>
                  </a:lnTo>
                  <a:lnTo>
                    <a:pt x="3000" y="1041"/>
                  </a:lnTo>
                  <a:lnTo>
                    <a:pt x="3000" y="1041"/>
                  </a:lnTo>
                  <a:lnTo>
                    <a:pt x="3000" y="1041"/>
                  </a:lnTo>
                  <a:lnTo>
                    <a:pt x="3000" y="1041"/>
                  </a:lnTo>
                  <a:lnTo>
                    <a:pt x="3000" y="1041"/>
                  </a:lnTo>
                  <a:lnTo>
                    <a:pt x="3000" y="1041"/>
                  </a:lnTo>
                  <a:lnTo>
                    <a:pt x="2976" y="1041"/>
                  </a:lnTo>
                  <a:lnTo>
                    <a:pt x="2976" y="1041"/>
                  </a:lnTo>
                  <a:lnTo>
                    <a:pt x="2976" y="1066"/>
                  </a:lnTo>
                  <a:lnTo>
                    <a:pt x="2976" y="1066"/>
                  </a:lnTo>
                  <a:lnTo>
                    <a:pt x="2976" y="1041"/>
                  </a:lnTo>
                  <a:lnTo>
                    <a:pt x="2951" y="1041"/>
                  </a:lnTo>
                  <a:lnTo>
                    <a:pt x="2951" y="1041"/>
                  </a:lnTo>
                  <a:lnTo>
                    <a:pt x="2951" y="1041"/>
                  </a:lnTo>
                  <a:lnTo>
                    <a:pt x="2951" y="1041"/>
                  </a:lnTo>
                  <a:lnTo>
                    <a:pt x="2926" y="1066"/>
                  </a:lnTo>
                  <a:lnTo>
                    <a:pt x="2926" y="1066"/>
                  </a:lnTo>
                  <a:lnTo>
                    <a:pt x="2926" y="1066"/>
                  </a:lnTo>
                  <a:lnTo>
                    <a:pt x="2951" y="1066"/>
                  </a:lnTo>
                  <a:lnTo>
                    <a:pt x="2951" y="1066"/>
                  </a:lnTo>
                  <a:lnTo>
                    <a:pt x="2951" y="1066"/>
                  </a:lnTo>
                  <a:lnTo>
                    <a:pt x="2926" y="1066"/>
                  </a:lnTo>
                  <a:lnTo>
                    <a:pt x="2926" y="1066"/>
                  </a:lnTo>
                  <a:lnTo>
                    <a:pt x="2926" y="1066"/>
                  </a:lnTo>
                  <a:lnTo>
                    <a:pt x="2926" y="1066"/>
                  </a:lnTo>
                  <a:lnTo>
                    <a:pt x="2926" y="1066"/>
                  </a:lnTo>
                  <a:lnTo>
                    <a:pt x="2926" y="1066"/>
                  </a:lnTo>
                  <a:lnTo>
                    <a:pt x="2926" y="1066"/>
                  </a:lnTo>
                  <a:lnTo>
                    <a:pt x="2926" y="1066"/>
                  </a:lnTo>
                  <a:lnTo>
                    <a:pt x="2926" y="1066"/>
                  </a:lnTo>
                  <a:lnTo>
                    <a:pt x="2901" y="1066"/>
                  </a:lnTo>
                  <a:lnTo>
                    <a:pt x="2901" y="1066"/>
                  </a:lnTo>
                  <a:lnTo>
                    <a:pt x="2901" y="1090"/>
                  </a:lnTo>
                  <a:lnTo>
                    <a:pt x="2901" y="1090"/>
                  </a:lnTo>
                  <a:lnTo>
                    <a:pt x="2901" y="1090"/>
                  </a:lnTo>
                  <a:lnTo>
                    <a:pt x="2876" y="1090"/>
                  </a:lnTo>
                  <a:lnTo>
                    <a:pt x="2876" y="1090"/>
                  </a:lnTo>
                  <a:lnTo>
                    <a:pt x="2876" y="1090"/>
                  </a:lnTo>
                  <a:lnTo>
                    <a:pt x="2876" y="1066"/>
                  </a:lnTo>
                  <a:lnTo>
                    <a:pt x="2876" y="1066"/>
                  </a:lnTo>
                  <a:lnTo>
                    <a:pt x="2901" y="1066"/>
                  </a:lnTo>
                  <a:lnTo>
                    <a:pt x="2901" y="1066"/>
                  </a:lnTo>
                  <a:lnTo>
                    <a:pt x="2901" y="1066"/>
                  </a:lnTo>
                  <a:lnTo>
                    <a:pt x="2901" y="1066"/>
                  </a:lnTo>
                  <a:lnTo>
                    <a:pt x="2901" y="1066"/>
                  </a:lnTo>
                  <a:lnTo>
                    <a:pt x="2901" y="1066"/>
                  </a:lnTo>
                  <a:lnTo>
                    <a:pt x="2901" y="1066"/>
                  </a:lnTo>
                  <a:lnTo>
                    <a:pt x="2901" y="1066"/>
                  </a:lnTo>
                  <a:lnTo>
                    <a:pt x="2901" y="1066"/>
                  </a:lnTo>
                  <a:lnTo>
                    <a:pt x="2876" y="1066"/>
                  </a:lnTo>
                  <a:lnTo>
                    <a:pt x="2876" y="1066"/>
                  </a:lnTo>
                  <a:lnTo>
                    <a:pt x="2876" y="1066"/>
                  </a:lnTo>
                  <a:lnTo>
                    <a:pt x="2876" y="1066"/>
                  </a:lnTo>
                  <a:lnTo>
                    <a:pt x="2876" y="1066"/>
                  </a:lnTo>
                  <a:lnTo>
                    <a:pt x="2876" y="1066"/>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901" y="1090"/>
                  </a:lnTo>
                  <a:lnTo>
                    <a:pt x="2901" y="1115"/>
                  </a:lnTo>
                  <a:lnTo>
                    <a:pt x="2901" y="1115"/>
                  </a:lnTo>
                  <a:lnTo>
                    <a:pt x="2901" y="1115"/>
                  </a:lnTo>
                  <a:lnTo>
                    <a:pt x="2926" y="1140"/>
                  </a:lnTo>
                  <a:lnTo>
                    <a:pt x="2926" y="1140"/>
                  </a:lnTo>
                  <a:lnTo>
                    <a:pt x="2951" y="1140"/>
                  </a:lnTo>
                  <a:lnTo>
                    <a:pt x="2976" y="1165"/>
                  </a:lnTo>
                  <a:lnTo>
                    <a:pt x="2976" y="1165"/>
                  </a:lnTo>
                  <a:lnTo>
                    <a:pt x="3000" y="1165"/>
                  </a:lnTo>
                  <a:lnTo>
                    <a:pt x="2976" y="1165"/>
                  </a:lnTo>
                  <a:lnTo>
                    <a:pt x="2976" y="1165"/>
                  </a:lnTo>
                  <a:lnTo>
                    <a:pt x="2976" y="1165"/>
                  </a:lnTo>
                  <a:lnTo>
                    <a:pt x="2976" y="1165"/>
                  </a:lnTo>
                  <a:lnTo>
                    <a:pt x="2976" y="1165"/>
                  </a:lnTo>
                  <a:lnTo>
                    <a:pt x="2976" y="1165"/>
                  </a:lnTo>
                  <a:lnTo>
                    <a:pt x="3000" y="1165"/>
                  </a:lnTo>
                  <a:lnTo>
                    <a:pt x="3000" y="1165"/>
                  </a:lnTo>
                  <a:lnTo>
                    <a:pt x="3000" y="1165"/>
                  </a:lnTo>
                  <a:lnTo>
                    <a:pt x="3000" y="1190"/>
                  </a:lnTo>
                  <a:lnTo>
                    <a:pt x="3026" y="1190"/>
                  </a:lnTo>
                  <a:lnTo>
                    <a:pt x="3026" y="1190"/>
                  </a:lnTo>
                  <a:lnTo>
                    <a:pt x="3026" y="1190"/>
                  </a:lnTo>
                  <a:lnTo>
                    <a:pt x="3026" y="1190"/>
                  </a:lnTo>
                  <a:lnTo>
                    <a:pt x="3026" y="1190"/>
                  </a:lnTo>
                  <a:lnTo>
                    <a:pt x="3050" y="1190"/>
                  </a:lnTo>
                  <a:lnTo>
                    <a:pt x="3026" y="1190"/>
                  </a:lnTo>
                  <a:lnTo>
                    <a:pt x="3026" y="1190"/>
                  </a:lnTo>
                  <a:lnTo>
                    <a:pt x="3026" y="1190"/>
                  </a:lnTo>
                  <a:lnTo>
                    <a:pt x="3026" y="1190"/>
                  </a:lnTo>
                  <a:lnTo>
                    <a:pt x="3026" y="1190"/>
                  </a:lnTo>
                  <a:lnTo>
                    <a:pt x="3026" y="1190"/>
                  </a:lnTo>
                  <a:lnTo>
                    <a:pt x="3000" y="1190"/>
                  </a:lnTo>
                  <a:lnTo>
                    <a:pt x="3000" y="1190"/>
                  </a:lnTo>
                  <a:lnTo>
                    <a:pt x="3000" y="1190"/>
                  </a:lnTo>
                  <a:lnTo>
                    <a:pt x="3000" y="1190"/>
                  </a:lnTo>
                  <a:lnTo>
                    <a:pt x="3000" y="1190"/>
                  </a:lnTo>
                  <a:lnTo>
                    <a:pt x="3000" y="1190"/>
                  </a:lnTo>
                  <a:lnTo>
                    <a:pt x="3000" y="1190"/>
                  </a:lnTo>
                  <a:lnTo>
                    <a:pt x="3000" y="1214"/>
                  </a:lnTo>
                  <a:lnTo>
                    <a:pt x="3000" y="1214"/>
                  </a:lnTo>
                  <a:lnTo>
                    <a:pt x="3000" y="1214"/>
                  </a:lnTo>
                  <a:lnTo>
                    <a:pt x="3000" y="1214"/>
                  </a:lnTo>
                  <a:lnTo>
                    <a:pt x="3000" y="1214"/>
                  </a:lnTo>
                  <a:lnTo>
                    <a:pt x="3000" y="1214"/>
                  </a:lnTo>
                  <a:lnTo>
                    <a:pt x="3000" y="1214"/>
                  </a:lnTo>
                  <a:lnTo>
                    <a:pt x="3000" y="1214"/>
                  </a:lnTo>
                  <a:lnTo>
                    <a:pt x="3000" y="1214"/>
                  </a:lnTo>
                  <a:lnTo>
                    <a:pt x="3000" y="1214"/>
                  </a:lnTo>
                  <a:lnTo>
                    <a:pt x="2976" y="1214"/>
                  </a:lnTo>
                  <a:lnTo>
                    <a:pt x="2976" y="1214"/>
                  </a:lnTo>
                  <a:lnTo>
                    <a:pt x="2976" y="1214"/>
                  </a:lnTo>
                  <a:lnTo>
                    <a:pt x="2976" y="1214"/>
                  </a:lnTo>
                  <a:lnTo>
                    <a:pt x="2976" y="1214"/>
                  </a:lnTo>
                  <a:lnTo>
                    <a:pt x="2976" y="1214"/>
                  </a:lnTo>
                  <a:lnTo>
                    <a:pt x="2951" y="1214"/>
                  </a:lnTo>
                  <a:lnTo>
                    <a:pt x="2951" y="1214"/>
                  </a:lnTo>
                  <a:lnTo>
                    <a:pt x="2951" y="1214"/>
                  </a:lnTo>
                  <a:lnTo>
                    <a:pt x="2951" y="1214"/>
                  </a:lnTo>
                  <a:lnTo>
                    <a:pt x="2951" y="1190"/>
                  </a:lnTo>
                  <a:lnTo>
                    <a:pt x="2951" y="1190"/>
                  </a:lnTo>
                  <a:lnTo>
                    <a:pt x="2951" y="1190"/>
                  </a:lnTo>
                  <a:lnTo>
                    <a:pt x="2976" y="1190"/>
                  </a:lnTo>
                  <a:lnTo>
                    <a:pt x="2976" y="1190"/>
                  </a:lnTo>
                  <a:lnTo>
                    <a:pt x="2976" y="1190"/>
                  </a:lnTo>
                  <a:lnTo>
                    <a:pt x="2976" y="1190"/>
                  </a:lnTo>
                  <a:lnTo>
                    <a:pt x="2976" y="1190"/>
                  </a:lnTo>
                  <a:lnTo>
                    <a:pt x="2976" y="1190"/>
                  </a:lnTo>
                  <a:lnTo>
                    <a:pt x="2951" y="1190"/>
                  </a:lnTo>
                  <a:lnTo>
                    <a:pt x="2951" y="1190"/>
                  </a:lnTo>
                  <a:lnTo>
                    <a:pt x="2951" y="1190"/>
                  </a:lnTo>
                  <a:lnTo>
                    <a:pt x="2951" y="1214"/>
                  </a:lnTo>
                  <a:lnTo>
                    <a:pt x="2951" y="1214"/>
                  </a:lnTo>
                  <a:lnTo>
                    <a:pt x="2976" y="1214"/>
                  </a:lnTo>
                  <a:lnTo>
                    <a:pt x="2976" y="1214"/>
                  </a:lnTo>
                  <a:lnTo>
                    <a:pt x="2976" y="1240"/>
                  </a:lnTo>
                  <a:lnTo>
                    <a:pt x="2976" y="1240"/>
                  </a:lnTo>
                  <a:lnTo>
                    <a:pt x="2976" y="1240"/>
                  </a:lnTo>
                  <a:lnTo>
                    <a:pt x="2976" y="1240"/>
                  </a:lnTo>
                  <a:lnTo>
                    <a:pt x="2976" y="1240"/>
                  </a:lnTo>
                  <a:lnTo>
                    <a:pt x="2976" y="1240"/>
                  </a:lnTo>
                  <a:lnTo>
                    <a:pt x="2976" y="1264"/>
                  </a:lnTo>
                  <a:lnTo>
                    <a:pt x="3000" y="1264"/>
                  </a:lnTo>
                  <a:lnTo>
                    <a:pt x="3000" y="1264"/>
                  </a:lnTo>
                  <a:lnTo>
                    <a:pt x="2976" y="1264"/>
                  </a:lnTo>
                  <a:lnTo>
                    <a:pt x="2976" y="1264"/>
                  </a:lnTo>
                  <a:lnTo>
                    <a:pt x="2976" y="1264"/>
                  </a:lnTo>
                  <a:lnTo>
                    <a:pt x="3000" y="1264"/>
                  </a:lnTo>
                  <a:lnTo>
                    <a:pt x="3000" y="1264"/>
                  </a:lnTo>
                  <a:lnTo>
                    <a:pt x="3000" y="1264"/>
                  </a:lnTo>
                  <a:lnTo>
                    <a:pt x="3000" y="1264"/>
                  </a:lnTo>
                  <a:lnTo>
                    <a:pt x="3000" y="1264"/>
                  </a:lnTo>
                  <a:lnTo>
                    <a:pt x="3000" y="1264"/>
                  </a:lnTo>
                  <a:lnTo>
                    <a:pt x="3000" y="1289"/>
                  </a:lnTo>
                  <a:lnTo>
                    <a:pt x="3000" y="1289"/>
                  </a:lnTo>
                  <a:lnTo>
                    <a:pt x="3000" y="1289"/>
                  </a:lnTo>
                  <a:lnTo>
                    <a:pt x="3000" y="1289"/>
                  </a:lnTo>
                  <a:lnTo>
                    <a:pt x="3000" y="1289"/>
                  </a:lnTo>
                  <a:lnTo>
                    <a:pt x="2976" y="1289"/>
                  </a:lnTo>
                  <a:lnTo>
                    <a:pt x="2976" y="1289"/>
                  </a:lnTo>
                  <a:lnTo>
                    <a:pt x="2976" y="1289"/>
                  </a:lnTo>
                  <a:lnTo>
                    <a:pt x="2976" y="1289"/>
                  </a:lnTo>
                  <a:lnTo>
                    <a:pt x="2976" y="1289"/>
                  </a:lnTo>
                  <a:lnTo>
                    <a:pt x="2976" y="1289"/>
                  </a:lnTo>
                  <a:lnTo>
                    <a:pt x="2976" y="1289"/>
                  </a:lnTo>
                  <a:lnTo>
                    <a:pt x="2976" y="1313"/>
                  </a:lnTo>
                  <a:lnTo>
                    <a:pt x="2976" y="1313"/>
                  </a:lnTo>
                  <a:lnTo>
                    <a:pt x="3000" y="1339"/>
                  </a:lnTo>
                  <a:lnTo>
                    <a:pt x="3026" y="1339"/>
                  </a:lnTo>
                  <a:lnTo>
                    <a:pt x="3026" y="1339"/>
                  </a:lnTo>
                  <a:lnTo>
                    <a:pt x="3075" y="1363"/>
                  </a:lnTo>
                  <a:lnTo>
                    <a:pt x="3099" y="1388"/>
                  </a:lnTo>
                  <a:lnTo>
                    <a:pt x="3125" y="1388"/>
                  </a:lnTo>
                  <a:lnTo>
                    <a:pt x="3125" y="1388"/>
                  </a:lnTo>
                  <a:lnTo>
                    <a:pt x="3125" y="1388"/>
                  </a:lnTo>
                  <a:lnTo>
                    <a:pt x="3125" y="1388"/>
                  </a:lnTo>
                  <a:lnTo>
                    <a:pt x="3125" y="1388"/>
                  </a:lnTo>
                  <a:lnTo>
                    <a:pt x="3099" y="1388"/>
                  </a:lnTo>
                  <a:lnTo>
                    <a:pt x="3099" y="1388"/>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125" y="1363"/>
                  </a:lnTo>
                  <a:lnTo>
                    <a:pt x="3125" y="1363"/>
                  </a:lnTo>
                  <a:lnTo>
                    <a:pt x="3099" y="1363"/>
                  </a:lnTo>
                  <a:lnTo>
                    <a:pt x="3125" y="1363"/>
                  </a:lnTo>
                  <a:lnTo>
                    <a:pt x="3125" y="1363"/>
                  </a:lnTo>
                  <a:lnTo>
                    <a:pt x="3125" y="1363"/>
                  </a:lnTo>
                  <a:lnTo>
                    <a:pt x="3125" y="1363"/>
                  </a:lnTo>
                  <a:lnTo>
                    <a:pt x="3125" y="1363"/>
                  </a:lnTo>
                  <a:lnTo>
                    <a:pt x="3125" y="1363"/>
                  </a:lnTo>
                  <a:lnTo>
                    <a:pt x="3125" y="1363"/>
                  </a:lnTo>
                  <a:lnTo>
                    <a:pt x="3125" y="1363"/>
                  </a:lnTo>
                  <a:lnTo>
                    <a:pt x="3174" y="1363"/>
                  </a:lnTo>
                  <a:lnTo>
                    <a:pt x="3174" y="1363"/>
                  </a:lnTo>
                  <a:lnTo>
                    <a:pt x="3149" y="1363"/>
                  </a:lnTo>
                  <a:lnTo>
                    <a:pt x="3198" y="1363"/>
                  </a:lnTo>
                  <a:lnTo>
                    <a:pt x="3224" y="1363"/>
                  </a:lnTo>
                  <a:lnTo>
                    <a:pt x="3224" y="1363"/>
                  </a:lnTo>
                  <a:lnTo>
                    <a:pt x="3248" y="1388"/>
                  </a:lnTo>
                  <a:lnTo>
                    <a:pt x="3248" y="1388"/>
                  </a:lnTo>
                  <a:lnTo>
                    <a:pt x="3248" y="1388"/>
                  </a:lnTo>
                  <a:lnTo>
                    <a:pt x="3248" y="1388"/>
                  </a:lnTo>
                  <a:lnTo>
                    <a:pt x="3248" y="1388"/>
                  </a:lnTo>
                  <a:lnTo>
                    <a:pt x="3248" y="1388"/>
                  </a:lnTo>
                  <a:lnTo>
                    <a:pt x="3248" y="1413"/>
                  </a:lnTo>
                  <a:lnTo>
                    <a:pt x="3273" y="1413"/>
                  </a:lnTo>
                  <a:lnTo>
                    <a:pt x="3273" y="1413"/>
                  </a:lnTo>
                  <a:lnTo>
                    <a:pt x="3273" y="1413"/>
                  </a:lnTo>
                  <a:lnTo>
                    <a:pt x="3273" y="1413"/>
                  </a:lnTo>
                  <a:lnTo>
                    <a:pt x="3273" y="1413"/>
                  </a:lnTo>
                  <a:lnTo>
                    <a:pt x="3273" y="1413"/>
                  </a:lnTo>
                  <a:lnTo>
                    <a:pt x="3273" y="1388"/>
                  </a:lnTo>
                  <a:lnTo>
                    <a:pt x="3273" y="1388"/>
                  </a:lnTo>
                  <a:lnTo>
                    <a:pt x="3273" y="1388"/>
                  </a:lnTo>
                  <a:lnTo>
                    <a:pt x="3273" y="1388"/>
                  </a:lnTo>
                  <a:lnTo>
                    <a:pt x="3273" y="1388"/>
                  </a:lnTo>
                  <a:lnTo>
                    <a:pt x="3273" y="1388"/>
                  </a:lnTo>
                  <a:lnTo>
                    <a:pt x="3273" y="1388"/>
                  </a:lnTo>
                  <a:lnTo>
                    <a:pt x="3273" y="1388"/>
                  </a:lnTo>
                  <a:lnTo>
                    <a:pt x="3273" y="1388"/>
                  </a:lnTo>
                  <a:lnTo>
                    <a:pt x="3273" y="1388"/>
                  </a:lnTo>
                  <a:lnTo>
                    <a:pt x="3248" y="1388"/>
                  </a:lnTo>
                  <a:lnTo>
                    <a:pt x="3248" y="1388"/>
                  </a:lnTo>
                  <a:lnTo>
                    <a:pt x="3248" y="1363"/>
                  </a:lnTo>
                  <a:lnTo>
                    <a:pt x="3248" y="1363"/>
                  </a:lnTo>
                  <a:lnTo>
                    <a:pt x="3248" y="1363"/>
                  </a:lnTo>
                  <a:lnTo>
                    <a:pt x="3248" y="1363"/>
                  </a:lnTo>
                  <a:lnTo>
                    <a:pt x="3273" y="1363"/>
                  </a:lnTo>
                  <a:lnTo>
                    <a:pt x="3273" y="1363"/>
                  </a:lnTo>
                  <a:lnTo>
                    <a:pt x="3273" y="1363"/>
                  </a:lnTo>
                  <a:lnTo>
                    <a:pt x="3273" y="1363"/>
                  </a:lnTo>
                  <a:lnTo>
                    <a:pt x="3273" y="1363"/>
                  </a:lnTo>
                  <a:lnTo>
                    <a:pt x="3273" y="1388"/>
                  </a:lnTo>
                  <a:lnTo>
                    <a:pt x="3273" y="1388"/>
                  </a:lnTo>
                  <a:lnTo>
                    <a:pt x="3273" y="1388"/>
                  </a:lnTo>
                  <a:lnTo>
                    <a:pt x="3273" y="1388"/>
                  </a:lnTo>
                  <a:lnTo>
                    <a:pt x="3273" y="1388"/>
                  </a:lnTo>
                  <a:lnTo>
                    <a:pt x="3273" y="1388"/>
                  </a:lnTo>
                  <a:lnTo>
                    <a:pt x="3298" y="1388"/>
                  </a:lnTo>
                  <a:lnTo>
                    <a:pt x="3298" y="1388"/>
                  </a:lnTo>
                  <a:lnTo>
                    <a:pt x="3298" y="1388"/>
                  </a:lnTo>
                  <a:lnTo>
                    <a:pt x="3298" y="1388"/>
                  </a:lnTo>
                  <a:lnTo>
                    <a:pt x="3298" y="1388"/>
                  </a:lnTo>
                  <a:lnTo>
                    <a:pt x="3298" y="1388"/>
                  </a:lnTo>
                  <a:lnTo>
                    <a:pt x="3298" y="1388"/>
                  </a:lnTo>
                  <a:lnTo>
                    <a:pt x="3298" y="1388"/>
                  </a:lnTo>
                  <a:lnTo>
                    <a:pt x="3298" y="1413"/>
                  </a:lnTo>
                  <a:lnTo>
                    <a:pt x="3298" y="1388"/>
                  </a:lnTo>
                  <a:lnTo>
                    <a:pt x="3298" y="1413"/>
                  </a:lnTo>
                  <a:lnTo>
                    <a:pt x="3298" y="1413"/>
                  </a:lnTo>
                  <a:lnTo>
                    <a:pt x="3298" y="1413"/>
                  </a:lnTo>
                  <a:lnTo>
                    <a:pt x="3298" y="1413"/>
                  </a:lnTo>
                  <a:lnTo>
                    <a:pt x="3298" y="1413"/>
                  </a:lnTo>
                  <a:lnTo>
                    <a:pt x="3298" y="1413"/>
                  </a:lnTo>
                  <a:lnTo>
                    <a:pt x="3298" y="1413"/>
                  </a:lnTo>
                  <a:lnTo>
                    <a:pt x="3298" y="1413"/>
                  </a:lnTo>
                  <a:lnTo>
                    <a:pt x="3298" y="1438"/>
                  </a:lnTo>
                  <a:lnTo>
                    <a:pt x="3298" y="1438"/>
                  </a:lnTo>
                  <a:lnTo>
                    <a:pt x="3298" y="1438"/>
                  </a:lnTo>
                  <a:lnTo>
                    <a:pt x="3298" y="1438"/>
                  </a:lnTo>
                  <a:lnTo>
                    <a:pt x="3298" y="1438"/>
                  </a:lnTo>
                  <a:lnTo>
                    <a:pt x="3323" y="1413"/>
                  </a:lnTo>
                  <a:lnTo>
                    <a:pt x="3323" y="1413"/>
                  </a:lnTo>
                  <a:lnTo>
                    <a:pt x="3323" y="1413"/>
                  </a:lnTo>
                  <a:lnTo>
                    <a:pt x="3323" y="1413"/>
                  </a:lnTo>
                  <a:lnTo>
                    <a:pt x="3323" y="1413"/>
                  </a:lnTo>
                  <a:lnTo>
                    <a:pt x="3323" y="1413"/>
                  </a:lnTo>
                  <a:lnTo>
                    <a:pt x="3323" y="1413"/>
                  </a:lnTo>
                  <a:lnTo>
                    <a:pt x="3323" y="1413"/>
                  </a:lnTo>
                  <a:lnTo>
                    <a:pt x="3323" y="1413"/>
                  </a:lnTo>
                  <a:lnTo>
                    <a:pt x="3323" y="1388"/>
                  </a:lnTo>
                  <a:lnTo>
                    <a:pt x="3323" y="1388"/>
                  </a:lnTo>
                  <a:lnTo>
                    <a:pt x="3323" y="1388"/>
                  </a:lnTo>
                  <a:lnTo>
                    <a:pt x="3323" y="1388"/>
                  </a:lnTo>
                  <a:lnTo>
                    <a:pt x="3348" y="1388"/>
                  </a:lnTo>
                  <a:lnTo>
                    <a:pt x="3348" y="1388"/>
                  </a:lnTo>
                  <a:lnTo>
                    <a:pt x="3348" y="1388"/>
                  </a:lnTo>
                  <a:lnTo>
                    <a:pt x="3348" y="1388"/>
                  </a:lnTo>
                  <a:lnTo>
                    <a:pt x="3348" y="1363"/>
                  </a:lnTo>
                  <a:lnTo>
                    <a:pt x="3348" y="1363"/>
                  </a:lnTo>
                  <a:lnTo>
                    <a:pt x="3372" y="1363"/>
                  </a:lnTo>
                  <a:lnTo>
                    <a:pt x="3372" y="1363"/>
                  </a:lnTo>
                  <a:lnTo>
                    <a:pt x="3372" y="1363"/>
                  </a:lnTo>
                  <a:lnTo>
                    <a:pt x="3372" y="1363"/>
                  </a:lnTo>
                  <a:lnTo>
                    <a:pt x="3372" y="1363"/>
                  </a:lnTo>
                  <a:lnTo>
                    <a:pt x="3372" y="1363"/>
                  </a:lnTo>
                  <a:lnTo>
                    <a:pt x="3372" y="1363"/>
                  </a:lnTo>
                  <a:lnTo>
                    <a:pt x="3372" y="1363"/>
                  </a:lnTo>
                  <a:lnTo>
                    <a:pt x="3372" y="1363"/>
                  </a:lnTo>
                  <a:lnTo>
                    <a:pt x="3397" y="1363"/>
                  </a:lnTo>
                  <a:lnTo>
                    <a:pt x="3397" y="1363"/>
                  </a:lnTo>
                  <a:lnTo>
                    <a:pt x="3397" y="1363"/>
                  </a:lnTo>
                  <a:lnTo>
                    <a:pt x="3397" y="1363"/>
                  </a:lnTo>
                  <a:lnTo>
                    <a:pt x="3397" y="1363"/>
                  </a:lnTo>
                  <a:lnTo>
                    <a:pt x="3397" y="1363"/>
                  </a:lnTo>
                  <a:lnTo>
                    <a:pt x="3397" y="1363"/>
                  </a:lnTo>
                  <a:lnTo>
                    <a:pt x="3397" y="1363"/>
                  </a:lnTo>
                  <a:lnTo>
                    <a:pt x="3397" y="1363"/>
                  </a:lnTo>
                  <a:lnTo>
                    <a:pt x="3397" y="1363"/>
                  </a:lnTo>
                  <a:lnTo>
                    <a:pt x="3372" y="1363"/>
                  </a:lnTo>
                  <a:lnTo>
                    <a:pt x="3372" y="1363"/>
                  </a:lnTo>
                  <a:lnTo>
                    <a:pt x="3397" y="1363"/>
                  </a:lnTo>
                  <a:lnTo>
                    <a:pt x="3397" y="1339"/>
                  </a:lnTo>
                  <a:lnTo>
                    <a:pt x="3397" y="1339"/>
                  </a:lnTo>
                  <a:lnTo>
                    <a:pt x="3397" y="1339"/>
                  </a:lnTo>
                  <a:lnTo>
                    <a:pt x="3397" y="1339"/>
                  </a:lnTo>
                  <a:lnTo>
                    <a:pt x="3397" y="1339"/>
                  </a:lnTo>
                  <a:lnTo>
                    <a:pt x="3397" y="1339"/>
                  </a:lnTo>
                  <a:lnTo>
                    <a:pt x="3397"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47" y="1363"/>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13"/>
                  </a:lnTo>
                  <a:lnTo>
                    <a:pt x="3471" y="1339"/>
                  </a:lnTo>
                  <a:lnTo>
                    <a:pt x="3471" y="1339"/>
                  </a:lnTo>
                  <a:lnTo>
                    <a:pt x="3471" y="1313"/>
                  </a:lnTo>
                  <a:lnTo>
                    <a:pt x="3471" y="1313"/>
                  </a:lnTo>
                  <a:lnTo>
                    <a:pt x="3471" y="1313"/>
                  </a:lnTo>
                  <a:lnTo>
                    <a:pt x="3471" y="1313"/>
                  </a:lnTo>
                  <a:lnTo>
                    <a:pt x="3471" y="1313"/>
                  </a:lnTo>
                  <a:lnTo>
                    <a:pt x="3471" y="1339"/>
                  </a:lnTo>
                  <a:lnTo>
                    <a:pt x="3471" y="1339"/>
                  </a:lnTo>
                  <a:lnTo>
                    <a:pt x="3471" y="1339"/>
                  </a:lnTo>
                  <a:lnTo>
                    <a:pt x="3471" y="1339"/>
                  </a:lnTo>
                  <a:lnTo>
                    <a:pt x="3471" y="1339"/>
                  </a:lnTo>
                  <a:lnTo>
                    <a:pt x="3471" y="1339"/>
                  </a:lnTo>
                  <a:lnTo>
                    <a:pt x="3447" y="1339"/>
                  </a:lnTo>
                  <a:lnTo>
                    <a:pt x="3447" y="1339"/>
                  </a:lnTo>
                  <a:lnTo>
                    <a:pt x="3471" y="1339"/>
                  </a:lnTo>
                  <a:lnTo>
                    <a:pt x="3471" y="1339"/>
                  </a:lnTo>
                  <a:lnTo>
                    <a:pt x="3471" y="1339"/>
                  </a:lnTo>
                  <a:lnTo>
                    <a:pt x="3471" y="1363"/>
                  </a:lnTo>
                  <a:lnTo>
                    <a:pt x="3471" y="1363"/>
                  </a:lnTo>
                  <a:lnTo>
                    <a:pt x="3471" y="1363"/>
                  </a:lnTo>
                  <a:lnTo>
                    <a:pt x="3471" y="1363"/>
                  </a:lnTo>
                  <a:lnTo>
                    <a:pt x="3471" y="1363"/>
                  </a:lnTo>
                  <a:lnTo>
                    <a:pt x="3496" y="1363"/>
                  </a:lnTo>
                  <a:lnTo>
                    <a:pt x="3496" y="1363"/>
                  </a:lnTo>
                  <a:lnTo>
                    <a:pt x="3496" y="1363"/>
                  </a:lnTo>
                  <a:lnTo>
                    <a:pt x="3496" y="1388"/>
                  </a:lnTo>
                  <a:lnTo>
                    <a:pt x="3496" y="1388"/>
                  </a:lnTo>
                  <a:lnTo>
                    <a:pt x="3471" y="1388"/>
                  </a:lnTo>
                  <a:lnTo>
                    <a:pt x="3471" y="1388"/>
                  </a:lnTo>
                  <a:lnTo>
                    <a:pt x="3471" y="1413"/>
                  </a:lnTo>
                  <a:lnTo>
                    <a:pt x="3471" y="1413"/>
                  </a:lnTo>
                  <a:lnTo>
                    <a:pt x="3471" y="1413"/>
                  </a:lnTo>
                  <a:lnTo>
                    <a:pt x="3471" y="1413"/>
                  </a:lnTo>
                  <a:lnTo>
                    <a:pt x="3471" y="1413"/>
                  </a:lnTo>
                  <a:lnTo>
                    <a:pt x="3447" y="1413"/>
                  </a:lnTo>
                  <a:lnTo>
                    <a:pt x="3447" y="1413"/>
                  </a:lnTo>
                  <a:lnTo>
                    <a:pt x="3471" y="1413"/>
                  </a:lnTo>
                  <a:lnTo>
                    <a:pt x="3447" y="1413"/>
                  </a:lnTo>
                  <a:lnTo>
                    <a:pt x="3447"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63"/>
                  </a:lnTo>
                  <a:lnTo>
                    <a:pt x="3447" y="1463"/>
                  </a:lnTo>
                  <a:lnTo>
                    <a:pt x="3447" y="1463"/>
                  </a:lnTo>
                  <a:lnTo>
                    <a:pt x="3447" y="1463"/>
                  </a:lnTo>
                  <a:lnTo>
                    <a:pt x="3447" y="1463"/>
                  </a:lnTo>
                  <a:lnTo>
                    <a:pt x="3471" y="1487"/>
                  </a:lnTo>
                  <a:lnTo>
                    <a:pt x="3447" y="1512"/>
                  </a:lnTo>
                  <a:lnTo>
                    <a:pt x="3447" y="1512"/>
                  </a:lnTo>
                  <a:lnTo>
                    <a:pt x="3471" y="1537"/>
                  </a:lnTo>
                  <a:lnTo>
                    <a:pt x="3471" y="1562"/>
                  </a:lnTo>
                  <a:lnTo>
                    <a:pt x="3471" y="1586"/>
                  </a:lnTo>
                  <a:lnTo>
                    <a:pt x="3471" y="1586"/>
                  </a:lnTo>
                  <a:lnTo>
                    <a:pt x="3447" y="1586"/>
                  </a:lnTo>
                  <a:lnTo>
                    <a:pt x="3447" y="1586"/>
                  </a:lnTo>
                  <a:lnTo>
                    <a:pt x="3447" y="1611"/>
                  </a:lnTo>
                  <a:lnTo>
                    <a:pt x="3447" y="1611"/>
                  </a:lnTo>
                  <a:lnTo>
                    <a:pt x="3447" y="1611"/>
                  </a:lnTo>
                  <a:lnTo>
                    <a:pt x="3447" y="1611"/>
                  </a:lnTo>
                  <a:lnTo>
                    <a:pt x="3447" y="1611"/>
                  </a:lnTo>
                  <a:lnTo>
                    <a:pt x="3447" y="1611"/>
                  </a:lnTo>
                  <a:lnTo>
                    <a:pt x="3422"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72" y="1636"/>
                  </a:lnTo>
                  <a:lnTo>
                    <a:pt x="3372" y="1636"/>
                  </a:lnTo>
                  <a:lnTo>
                    <a:pt x="3372" y="1636"/>
                  </a:lnTo>
                  <a:lnTo>
                    <a:pt x="3323" y="1636"/>
                  </a:lnTo>
                  <a:lnTo>
                    <a:pt x="3323" y="1636"/>
                  </a:lnTo>
                  <a:lnTo>
                    <a:pt x="3323" y="1636"/>
                  </a:lnTo>
                  <a:lnTo>
                    <a:pt x="3348" y="1636"/>
                  </a:lnTo>
                  <a:lnTo>
                    <a:pt x="3348" y="1636"/>
                  </a:lnTo>
                  <a:lnTo>
                    <a:pt x="3348" y="1636"/>
                  </a:lnTo>
                  <a:lnTo>
                    <a:pt x="3348" y="1611"/>
                  </a:lnTo>
                  <a:lnTo>
                    <a:pt x="3348" y="1611"/>
                  </a:lnTo>
                  <a:lnTo>
                    <a:pt x="3348" y="1611"/>
                  </a:lnTo>
                  <a:lnTo>
                    <a:pt x="3348" y="1611"/>
                  </a:lnTo>
                  <a:lnTo>
                    <a:pt x="3348" y="1611"/>
                  </a:lnTo>
                  <a:lnTo>
                    <a:pt x="3348" y="1611"/>
                  </a:lnTo>
                  <a:lnTo>
                    <a:pt x="3348" y="1611"/>
                  </a:lnTo>
                  <a:lnTo>
                    <a:pt x="3348"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36"/>
                  </a:lnTo>
                  <a:lnTo>
                    <a:pt x="3298" y="1636"/>
                  </a:lnTo>
                  <a:lnTo>
                    <a:pt x="3298" y="1636"/>
                  </a:lnTo>
                  <a:lnTo>
                    <a:pt x="3298" y="1636"/>
                  </a:lnTo>
                  <a:lnTo>
                    <a:pt x="3273" y="1661"/>
                  </a:lnTo>
                  <a:lnTo>
                    <a:pt x="3273" y="1661"/>
                  </a:lnTo>
                  <a:lnTo>
                    <a:pt x="3273" y="1661"/>
                  </a:lnTo>
                  <a:lnTo>
                    <a:pt x="3273" y="1661"/>
                  </a:lnTo>
                  <a:lnTo>
                    <a:pt x="3248" y="1661"/>
                  </a:lnTo>
                  <a:lnTo>
                    <a:pt x="3248" y="1661"/>
                  </a:lnTo>
                  <a:lnTo>
                    <a:pt x="3248" y="1686"/>
                  </a:lnTo>
                  <a:lnTo>
                    <a:pt x="3248" y="1686"/>
                  </a:lnTo>
                  <a:lnTo>
                    <a:pt x="3248" y="1686"/>
                  </a:lnTo>
                  <a:lnTo>
                    <a:pt x="3248" y="1686"/>
                  </a:lnTo>
                  <a:lnTo>
                    <a:pt x="3248" y="1686"/>
                  </a:lnTo>
                  <a:lnTo>
                    <a:pt x="3248" y="1686"/>
                  </a:lnTo>
                  <a:lnTo>
                    <a:pt x="3248" y="1686"/>
                  </a:lnTo>
                  <a:lnTo>
                    <a:pt x="3248" y="1686"/>
                  </a:lnTo>
                  <a:lnTo>
                    <a:pt x="3248" y="1686"/>
                  </a:lnTo>
                  <a:lnTo>
                    <a:pt x="3248" y="1686"/>
                  </a:lnTo>
                  <a:lnTo>
                    <a:pt x="3224" y="1686"/>
                  </a:lnTo>
                  <a:lnTo>
                    <a:pt x="3224" y="1686"/>
                  </a:lnTo>
                  <a:lnTo>
                    <a:pt x="3224" y="1686"/>
                  </a:lnTo>
                  <a:lnTo>
                    <a:pt x="3198" y="1710"/>
                  </a:lnTo>
                  <a:lnTo>
                    <a:pt x="3198" y="1686"/>
                  </a:lnTo>
                  <a:lnTo>
                    <a:pt x="3198" y="1686"/>
                  </a:lnTo>
                  <a:lnTo>
                    <a:pt x="3198" y="1686"/>
                  </a:lnTo>
                  <a:lnTo>
                    <a:pt x="3198" y="1686"/>
                  </a:lnTo>
                  <a:lnTo>
                    <a:pt x="3198" y="1686"/>
                  </a:lnTo>
                  <a:lnTo>
                    <a:pt x="3198" y="1686"/>
                  </a:lnTo>
                  <a:lnTo>
                    <a:pt x="3174" y="1686"/>
                  </a:lnTo>
                  <a:lnTo>
                    <a:pt x="3174" y="1686"/>
                  </a:lnTo>
                  <a:lnTo>
                    <a:pt x="3174" y="1686"/>
                  </a:lnTo>
                  <a:lnTo>
                    <a:pt x="3174" y="1710"/>
                  </a:lnTo>
                  <a:lnTo>
                    <a:pt x="3174" y="1686"/>
                  </a:lnTo>
                  <a:lnTo>
                    <a:pt x="3174" y="1686"/>
                  </a:lnTo>
                  <a:lnTo>
                    <a:pt x="3174" y="1686"/>
                  </a:lnTo>
                  <a:lnTo>
                    <a:pt x="3174" y="1686"/>
                  </a:lnTo>
                  <a:lnTo>
                    <a:pt x="3198" y="1686"/>
                  </a:lnTo>
                  <a:lnTo>
                    <a:pt x="3198" y="1686"/>
                  </a:lnTo>
                  <a:lnTo>
                    <a:pt x="3198" y="1686"/>
                  </a:lnTo>
                  <a:lnTo>
                    <a:pt x="3198" y="1686"/>
                  </a:lnTo>
                  <a:lnTo>
                    <a:pt x="3174" y="1686"/>
                  </a:lnTo>
                  <a:lnTo>
                    <a:pt x="3174" y="1686"/>
                  </a:lnTo>
                  <a:lnTo>
                    <a:pt x="3174" y="1686"/>
                  </a:lnTo>
                  <a:lnTo>
                    <a:pt x="3174" y="1686"/>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49" y="1636"/>
                  </a:lnTo>
                  <a:lnTo>
                    <a:pt x="3149" y="1636"/>
                  </a:lnTo>
                  <a:lnTo>
                    <a:pt x="3125" y="1636"/>
                  </a:lnTo>
                  <a:lnTo>
                    <a:pt x="3125" y="1636"/>
                  </a:lnTo>
                  <a:lnTo>
                    <a:pt x="3099" y="1661"/>
                  </a:lnTo>
                  <a:lnTo>
                    <a:pt x="3099" y="1661"/>
                  </a:lnTo>
                  <a:lnTo>
                    <a:pt x="3099" y="1661"/>
                  </a:lnTo>
                  <a:lnTo>
                    <a:pt x="3099" y="1661"/>
                  </a:lnTo>
                  <a:lnTo>
                    <a:pt x="3099" y="1661"/>
                  </a:lnTo>
                  <a:lnTo>
                    <a:pt x="3099" y="1661"/>
                  </a:lnTo>
                  <a:lnTo>
                    <a:pt x="3099" y="1661"/>
                  </a:lnTo>
                  <a:lnTo>
                    <a:pt x="3099" y="1661"/>
                  </a:lnTo>
                  <a:lnTo>
                    <a:pt x="3099" y="1661"/>
                  </a:lnTo>
                  <a:lnTo>
                    <a:pt x="3125" y="1686"/>
                  </a:lnTo>
                  <a:lnTo>
                    <a:pt x="3125" y="1686"/>
                  </a:lnTo>
                  <a:lnTo>
                    <a:pt x="3125" y="1686"/>
                  </a:lnTo>
                  <a:lnTo>
                    <a:pt x="3125" y="1686"/>
                  </a:lnTo>
                  <a:lnTo>
                    <a:pt x="3125" y="1686"/>
                  </a:lnTo>
                  <a:lnTo>
                    <a:pt x="3125" y="1686"/>
                  </a:lnTo>
                  <a:lnTo>
                    <a:pt x="3125"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75" y="1686"/>
                  </a:lnTo>
                  <a:lnTo>
                    <a:pt x="3075" y="1686"/>
                  </a:lnTo>
                  <a:lnTo>
                    <a:pt x="3075" y="1686"/>
                  </a:lnTo>
                  <a:lnTo>
                    <a:pt x="3075" y="1686"/>
                  </a:lnTo>
                  <a:lnTo>
                    <a:pt x="3075" y="1710"/>
                  </a:lnTo>
                  <a:lnTo>
                    <a:pt x="3075" y="1710"/>
                  </a:lnTo>
                  <a:lnTo>
                    <a:pt x="3050" y="1710"/>
                  </a:lnTo>
                  <a:lnTo>
                    <a:pt x="3050" y="1710"/>
                  </a:lnTo>
                  <a:lnTo>
                    <a:pt x="3050" y="1710"/>
                  </a:lnTo>
                  <a:lnTo>
                    <a:pt x="3050" y="1710"/>
                  </a:lnTo>
                  <a:lnTo>
                    <a:pt x="3050" y="1710"/>
                  </a:lnTo>
                  <a:lnTo>
                    <a:pt x="3050" y="1710"/>
                  </a:lnTo>
                  <a:lnTo>
                    <a:pt x="3050" y="1710"/>
                  </a:lnTo>
                  <a:lnTo>
                    <a:pt x="3050" y="1736"/>
                  </a:lnTo>
                  <a:lnTo>
                    <a:pt x="3075" y="1736"/>
                  </a:lnTo>
                  <a:lnTo>
                    <a:pt x="3075" y="1736"/>
                  </a:lnTo>
                  <a:lnTo>
                    <a:pt x="3075"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60"/>
                  </a:lnTo>
                  <a:lnTo>
                    <a:pt x="3050" y="1760"/>
                  </a:lnTo>
                  <a:lnTo>
                    <a:pt x="3050" y="1760"/>
                  </a:lnTo>
                  <a:lnTo>
                    <a:pt x="3050" y="1760"/>
                  </a:lnTo>
                  <a:lnTo>
                    <a:pt x="3075" y="1760"/>
                  </a:lnTo>
                  <a:lnTo>
                    <a:pt x="3075" y="1760"/>
                  </a:lnTo>
                  <a:lnTo>
                    <a:pt x="3075" y="1760"/>
                  </a:lnTo>
                  <a:lnTo>
                    <a:pt x="3075" y="1736"/>
                  </a:lnTo>
                  <a:lnTo>
                    <a:pt x="3075" y="1736"/>
                  </a:lnTo>
                  <a:lnTo>
                    <a:pt x="3099" y="1736"/>
                  </a:lnTo>
                  <a:lnTo>
                    <a:pt x="3099" y="1736"/>
                  </a:lnTo>
                  <a:lnTo>
                    <a:pt x="3075" y="1760"/>
                  </a:lnTo>
                  <a:lnTo>
                    <a:pt x="3050" y="1760"/>
                  </a:lnTo>
                  <a:lnTo>
                    <a:pt x="3050" y="1760"/>
                  </a:lnTo>
                  <a:lnTo>
                    <a:pt x="3050" y="1760"/>
                  </a:lnTo>
                  <a:lnTo>
                    <a:pt x="3050" y="1760"/>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75" y="1785"/>
                  </a:lnTo>
                  <a:lnTo>
                    <a:pt x="3075" y="1785"/>
                  </a:lnTo>
                  <a:lnTo>
                    <a:pt x="3075" y="1785"/>
                  </a:lnTo>
                  <a:lnTo>
                    <a:pt x="3075" y="1785"/>
                  </a:lnTo>
                  <a:lnTo>
                    <a:pt x="3075" y="1785"/>
                  </a:lnTo>
                  <a:lnTo>
                    <a:pt x="3075" y="1785"/>
                  </a:lnTo>
                  <a:lnTo>
                    <a:pt x="3075" y="1785"/>
                  </a:lnTo>
                  <a:lnTo>
                    <a:pt x="3075" y="1809"/>
                  </a:lnTo>
                  <a:lnTo>
                    <a:pt x="3075" y="1809"/>
                  </a:lnTo>
                  <a:lnTo>
                    <a:pt x="3075" y="1809"/>
                  </a:lnTo>
                  <a:lnTo>
                    <a:pt x="3075" y="1809"/>
                  </a:lnTo>
                  <a:lnTo>
                    <a:pt x="3075" y="1809"/>
                  </a:lnTo>
                  <a:lnTo>
                    <a:pt x="3075" y="1809"/>
                  </a:lnTo>
                  <a:lnTo>
                    <a:pt x="3075" y="1809"/>
                  </a:lnTo>
                  <a:lnTo>
                    <a:pt x="3075" y="1809"/>
                  </a:lnTo>
                  <a:lnTo>
                    <a:pt x="3075" y="1809"/>
                  </a:lnTo>
                  <a:lnTo>
                    <a:pt x="3050" y="1809"/>
                  </a:lnTo>
                  <a:lnTo>
                    <a:pt x="3050" y="1809"/>
                  </a:lnTo>
                  <a:lnTo>
                    <a:pt x="3050" y="1809"/>
                  </a:lnTo>
                  <a:lnTo>
                    <a:pt x="3050" y="1809"/>
                  </a:lnTo>
                  <a:lnTo>
                    <a:pt x="3050" y="1809"/>
                  </a:lnTo>
                  <a:lnTo>
                    <a:pt x="3075" y="1809"/>
                  </a:lnTo>
                  <a:lnTo>
                    <a:pt x="3075" y="1809"/>
                  </a:lnTo>
                  <a:lnTo>
                    <a:pt x="3075" y="1809"/>
                  </a:lnTo>
                  <a:lnTo>
                    <a:pt x="3075" y="1809"/>
                  </a:lnTo>
                  <a:lnTo>
                    <a:pt x="3050" y="1809"/>
                  </a:lnTo>
                  <a:lnTo>
                    <a:pt x="3050" y="1809"/>
                  </a:lnTo>
                  <a:lnTo>
                    <a:pt x="3050" y="1809"/>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26" y="1785"/>
                  </a:lnTo>
                  <a:lnTo>
                    <a:pt x="3026" y="1785"/>
                  </a:lnTo>
                  <a:lnTo>
                    <a:pt x="3026" y="1785"/>
                  </a:lnTo>
                  <a:lnTo>
                    <a:pt x="3026" y="1785"/>
                  </a:lnTo>
                  <a:lnTo>
                    <a:pt x="3026" y="1785"/>
                  </a:lnTo>
                  <a:lnTo>
                    <a:pt x="3000" y="1785"/>
                  </a:lnTo>
                  <a:lnTo>
                    <a:pt x="3000" y="1785"/>
                  </a:lnTo>
                  <a:lnTo>
                    <a:pt x="3000" y="1809"/>
                  </a:lnTo>
                  <a:lnTo>
                    <a:pt x="3000" y="1809"/>
                  </a:lnTo>
                  <a:lnTo>
                    <a:pt x="3000" y="1809"/>
                  </a:lnTo>
                  <a:lnTo>
                    <a:pt x="2976" y="1809"/>
                  </a:lnTo>
                  <a:lnTo>
                    <a:pt x="2976" y="1835"/>
                  </a:lnTo>
                  <a:lnTo>
                    <a:pt x="2951" y="1835"/>
                  </a:lnTo>
                  <a:lnTo>
                    <a:pt x="2951" y="1859"/>
                  </a:lnTo>
                  <a:lnTo>
                    <a:pt x="2951" y="1859"/>
                  </a:lnTo>
                  <a:lnTo>
                    <a:pt x="2951" y="1859"/>
                  </a:lnTo>
                  <a:lnTo>
                    <a:pt x="2951" y="1859"/>
                  </a:lnTo>
                  <a:lnTo>
                    <a:pt x="2951" y="1859"/>
                  </a:lnTo>
                  <a:lnTo>
                    <a:pt x="2951" y="1859"/>
                  </a:lnTo>
                  <a:lnTo>
                    <a:pt x="2951" y="1859"/>
                  </a:lnTo>
                  <a:lnTo>
                    <a:pt x="2951" y="1859"/>
                  </a:lnTo>
                  <a:lnTo>
                    <a:pt x="2951" y="1884"/>
                  </a:lnTo>
                  <a:lnTo>
                    <a:pt x="2951" y="1884"/>
                  </a:lnTo>
                  <a:lnTo>
                    <a:pt x="2951" y="1884"/>
                  </a:lnTo>
                  <a:lnTo>
                    <a:pt x="2951" y="1884"/>
                  </a:lnTo>
                  <a:lnTo>
                    <a:pt x="2951" y="1884"/>
                  </a:lnTo>
                  <a:lnTo>
                    <a:pt x="2951" y="1909"/>
                  </a:lnTo>
                  <a:lnTo>
                    <a:pt x="2951" y="1909"/>
                  </a:lnTo>
                  <a:lnTo>
                    <a:pt x="2951" y="1909"/>
                  </a:lnTo>
                  <a:lnTo>
                    <a:pt x="2951" y="1909"/>
                  </a:lnTo>
                  <a:lnTo>
                    <a:pt x="2951" y="1909"/>
                  </a:lnTo>
                  <a:lnTo>
                    <a:pt x="2951" y="1909"/>
                  </a:lnTo>
                  <a:lnTo>
                    <a:pt x="2926" y="1909"/>
                  </a:lnTo>
                  <a:lnTo>
                    <a:pt x="2926" y="1909"/>
                  </a:lnTo>
                  <a:lnTo>
                    <a:pt x="2926" y="1909"/>
                  </a:lnTo>
                  <a:lnTo>
                    <a:pt x="2926" y="1909"/>
                  </a:lnTo>
                  <a:lnTo>
                    <a:pt x="2926" y="1909"/>
                  </a:lnTo>
                  <a:lnTo>
                    <a:pt x="2926" y="1909"/>
                  </a:lnTo>
                  <a:lnTo>
                    <a:pt x="2901" y="1909"/>
                  </a:lnTo>
                  <a:lnTo>
                    <a:pt x="2901" y="1909"/>
                  </a:lnTo>
                  <a:lnTo>
                    <a:pt x="2901" y="1909"/>
                  </a:lnTo>
                  <a:lnTo>
                    <a:pt x="2901" y="1934"/>
                  </a:lnTo>
                  <a:lnTo>
                    <a:pt x="2901" y="1934"/>
                  </a:lnTo>
                  <a:lnTo>
                    <a:pt x="2901"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876" y="1959"/>
                  </a:lnTo>
                  <a:lnTo>
                    <a:pt x="2876" y="1959"/>
                  </a:lnTo>
                  <a:lnTo>
                    <a:pt x="2876" y="1959"/>
                  </a:lnTo>
                  <a:lnTo>
                    <a:pt x="2876" y="1959"/>
                  </a:lnTo>
                  <a:lnTo>
                    <a:pt x="2876" y="1959"/>
                  </a:lnTo>
                  <a:lnTo>
                    <a:pt x="2876" y="1959"/>
                  </a:lnTo>
                  <a:lnTo>
                    <a:pt x="2901" y="1983"/>
                  </a:lnTo>
                  <a:lnTo>
                    <a:pt x="2901" y="1983"/>
                  </a:lnTo>
                  <a:lnTo>
                    <a:pt x="2901" y="1983"/>
                  </a:lnTo>
                  <a:lnTo>
                    <a:pt x="2901" y="1983"/>
                  </a:lnTo>
                  <a:lnTo>
                    <a:pt x="2901" y="1959"/>
                  </a:lnTo>
                  <a:lnTo>
                    <a:pt x="2901" y="1959"/>
                  </a:lnTo>
                  <a:lnTo>
                    <a:pt x="2901" y="1959"/>
                  </a:lnTo>
                  <a:lnTo>
                    <a:pt x="2901" y="1959"/>
                  </a:lnTo>
                  <a:lnTo>
                    <a:pt x="2901" y="1959"/>
                  </a:lnTo>
                  <a:lnTo>
                    <a:pt x="2926" y="1959"/>
                  </a:lnTo>
                  <a:lnTo>
                    <a:pt x="2926" y="1959"/>
                  </a:lnTo>
                  <a:lnTo>
                    <a:pt x="2926" y="1959"/>
                  </a:lnTo>
                  <a:lnTo>
                    <a:pt x="2926" y="1983"/>
                  </a:lnTo>
                  <a:lnTo>
                    <a:pt x="2926" y="1983"/>
                  </a:lnTo>
                  <a:lnTo>
                    <a:pt x="2926" y="1983"/>
                  </a:lnTo>
                  <a:lnTo>
                    <a:pt x="2926" y="1983"/>
                  </a:lnTo>
                  <a:lnTo>
                    <a:pt x="2926" y="1983"/>
                  </a:lnTo>
                  <a:lnTo>
                    <a:pt x="2926" y="1983"/>
                  </a:lnTo>
                  <a:lnTo>
                    <a:pt x="2926" y="1983"/>
                  </a:lnTo>
                  <a:lnTo>
                    <a:pt x="2926" y="1983"/>
                  </a:lnTo>
                  <a:lnTo>
                    <a:pt x="2926" y="1983"/>
                  </a:lnTo>
                  <a:lnTo>
                    <a:pt x="2926" y="1983"/>
                  </a:lnTo>
                  <a:lnTo>
                    <a:pt x="2901" y="1983"/>
                  </a:lnTo>
                  <a:lnTo>
                    <a:pt x="2901" y="1983"/>
                  </a:lnTo>
                  <a:lnTo>
                    <a:pt x="2901" y="2008"/>
                  </a:lnTo>
                  <a:lnTo>
                    <a:pt x="2901" y="2008"/>
                  </a:lnTo>
                  <a:lnTo>
                    <a:pt x="2901" y="2008"/>
                  </a:lnTo>
                  <a:lnTo>
                    <a:pt x="2901" y="2008"/>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58"/>
                  </a:lnTo>
                  <a:lnTo>
                    <a:pt x="2926" y="2058"/>
                  </a:lnTo>
                  <a:lnTo>
                    <a:pt x="2926" y="2058"/>
                  </a:lnTo>
                  <a:lnTo>
                    <a:pt x="2926" y="2058"/>
                  </a:lnTo>
                  <a:lnTo>
                    <a:pt x="2926" y="2058"/>
                  </a:lnTo>
                  <a:lnTo>
                    <a:pt x="2926" y="2058"/>
                  </a:lnTo>
                  <a:lnTo>
                    <a:pt x="2926" y="2058"/>
                  </a:lnTo>
                  <a:lnTo>
                    <a:pt x="2926" y="2058"/>
                  </a:lnTo>
                  <a:lnTo>
                    <a:pt x="2926" y="2058"/>
                  </a:lnTo>
                  <a:lnTo>
                    <a:pt x="2926" y="2058"/>
                  </a:lnTo>
                  <a:lnTo>
                    <a:pt x="2951" y="2082"/>
                  </a:lnTo>
                  <a:lnTo>
                    <a:pt x="2951" y="2082"/>
                  </a:lnTo>
                  <a:lnTo>
                    <a:pt x="2951" y="2082"/>
                  </a:lnTo>
                  <a:lnTo>
                    <a:pt x="2951" y="2082"/>
                  </a:lnTo>
                  <a:lnTo>
                    <a:pt x="2951" y="2058"/>
                  </a:lnTo>
                  <a:lnTo>
                    <a:pt x="2951" y="2058"/>
                  </a:lnTo>
                  <a:lnTo>
                    <a:pt x="2951" y="2058"/>
                  </a:lnTo>
                  <a:lnTo>
                    <a:pt x="2951" y="2058"/>
                  </a:lnTo>
                  <a:lnTo>
                    <a:pt x="2951" y="2058"/>
                  </a:lnTo>
                  <a:lnTo>
                    <a:pt x="2951" y="2058"/>
                  </a:lnTo>
                  <a:lnTo>
                    <a:pt x="2951" y="2033"/>
                  </a:lnTo>
                  <a:lnTo>
                    <a:pt x="2951" y="2033"/>
                  </a:lnTo>
                  <a:lnTo>
                    <a:pt x="2951"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1983"/>
                  </a:lnTo>
                  <a:lnTo>
                    <a:pt x="3000" y="1983"/>
                  </a:lnTo>
                  <a:lnTo>
                    <a:pt x="3000" y="1983"/>
                  </a:lnTo>
                  <a:lnTo>
                    <a:pt x="3000" y="1983"/>
                  </a:lnTo>
                  <a:lnTo>
                    <a:pt x="3000" y="1983"/>
                  </a:lnTo>
                  <a:lnTo>
                    <a:pt x="3000" y="1983"/>
                  </a:lnTo>
                  <a:lnTo>
                    <a:pt x="3000"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59"/>
                  </a:lnTo>
                  <a:lnTo>
                    <a:pt x="3026" y="1959"/>
                  </a:lnTo>
                  <a:lnTo>
                    <a:pt x="3026" y="1959"/>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2008"/>
                  </a:lnTo>
                  <a:lnTo>
                    <a:pt x="3000" y="1983"/>
                  </a:lnTo>
                  <a:lnTo>
                    <a:pt x="3000" y="1983"/>
                  </a:lnTo>
                  <a:lnTo>
                    <a:pt x="3000" y="2008"/>
                  </a:lnTo>
                  <a:lnTo>
                    <a:pt x="3000" y="2008"/>
                  </a:lnTo>
                  <a:lnTo>
                    <a:pt x="3000" y="2008"/>
                  </a:lnTo>
                  <a:lnTo>
                    <a:pt x="3000" y="2008"/>
                  </a:lnTo>
                  <a:lnTo>
                    <a:pt x="3000" y="2008"/>
                  </a:lnTo>
                  <a:lnTo>
                    <a:pt x="3000" y="2008"/>
                  </a:lnTo>
                  <a:lnTo>
                    <a:pt x="3000" y="2008"/>
                  </a:lnTo>
                  <a:lnTo>
                    <a:pt x="3000" y="2008"/>
                  </a:lnTo>
                  <a:lnTo>
                    <a:pt x="3000" y="2008"/>
                  </a:lnTo>
                  <a:lnTo>
                    <a:pt x="2976" y="2008"/>
                  </a:lnTo>
                  <a:lnTo>
                    <a:pt x="2976" y="2008"/>
                  </a:lnTo>
                  <a:lnTo>
                    <a:pt x="2976" y="2008"/>
                  </a:lnTo>
                  <a:lnTo>
                    <a:pt x="2976" y="2008"/>
                  </a:lnTo>
                  <a:lnTo>
                    <a:pt x="2976" y="2008"/>
                  </a:lnTo>
                  <a:lnTo>
                    <a:pt x="2976" y="2008"/>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51" y="2033"/>
                  </a:lnTo>
                  <a:lnTo>
                    <a:pt x="2951" y="2033"/>
                  </a:lnTo>
                  <a:lnTo>
                    <a:pt x="2951" y="2058"/>
                  </a:lnTo>
                  <a:lnTo>
                    <a:pt x="2951" y="2058"/>
                  </a:lnTo>
                  <a:lnTo>
                    <a:pt x="2951"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33"/>
                  </a:lnTo>
                  <a:lnTo>
                    <a:pt x="2976" y="2033"/>
                  </a:lnTo>
                  <a:lnTo>
                    <a:pt x="2976" y="2058"/>
                  </a:lnTo>
                  <a:lnTo>
                    <a:pt x="2976" y="2058"/>
                  </a:lnTo>
                  <a:lnTo>
                    <a:pt x="2976" y="2058"/>
                  </a:lnTo>
                  <a:lnTo>
                    <a:pt x="2976" y="2058"/>
                  </a:lnTo>
                  <a:lnTo>
                    <a:pt x="2976" y="2058"/>
                  </a:lnTo>
                  <a:lnTo>
                    <a:pt x="2976" y="2058"/>
                  </a:lnTo>
                  <a:lnTo>
                    <a:pt x="2976" y="2058"/>
                  </a:lnTo>
                  <a:lnTo>
                    <a:pt x="2976" y="2058"/>
                  </a:lnTo>
                  <a:lnTo>
                    <a:pt x="2976" y="2082"/>
                  </a:lnTo>
                  <a:lnTo>
                    <a:pt x="2976" y="2082"/>
                  </a:lnTo>
                  <a:lnTo>
                    <a:pt x="2976" y="2082"/>
                  </a:lnTo>
                  <a:lnTo>
                    <a:pt x="2976" y="2082"/>
                  </a:lnTo>
                  <a:lnTo>
                    <a:pt x="2976" y="2082"/>
                  </a:lnTo>
                  <a:lnTo>
                    <a:pt x="2976" y="2082"/>
                  </a:lnTo>
                  <a:lnTo>
                    <a:pt x="2976" y="2082"/>
                  </a:lnTo>
                  <a:lnTo>
                    <a:pt x="2976" y="2082"/>
                  </a:lnTo>
                  <a:lnTo>
                    <a:pt x="2976" y="2082"/>
                  </a:lnTo>
                  <a:lnTo>
                    <a:pt x="2976"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2976" y="2082"/>
                  </a:lnTo>
                  <a:lnTo>
                    <a:pt x="2976" y="2082"/>
                  </a:lnTo>
                  <a:lnTo>
                    <a:pt x="2976" y="2082"/>
                  </a:lnTo>
                  <a:lnTo>
                    <a:pt x="2976" y="2082"/>
                  </a:lnTo>
                  <a:lnTo>
                    <a:pt x="2951" y="2107"/>
                  </a:lnTo>
                  <a:lnTo>
                    <a:pt x="2951" y="2107"/>
                  </a:lnTo>
                  <a:lnTo>
                    <a:pt x="2976" y="2107"/>
                  </a:lnTo>
                  <a:lnTo>
                    <a:pt x="2976" y="2107"/>
                  </a:lnTo>
                  <a:lnTo>
                    <a:pt x="2976" y="2107"/>
                  </a:lnTo>
                  <a:lnTo>
                    <a:pt x="2976" y="2107"/>
                  </a:lnTo>
                  <a:lnTo>
                    <a:pt x="2976" y="2107"/>
                  </a:lnTo>
                  <a:lnTo>
                    <a:pt x="2976" y="2107"/>
                  </a:lnTo>
                  <a:lnTo>
                    <a:pt x="3000" y="2107"/>
                  </a:lnTo>
                  <a:lnTo>
                    <a:pt x="3000" y="2107"/>
                  </a:lnTo>
                  <a:lnTo>
                    <a:pt x="3000" y="2107"/>
                  </a:lnTo>
                  <a:lnTo>
                    <a:pt x="3000" y="2107"/>
                  </a:lnTo>
                  <a:lnTo>
                    <a:pt x="3000" y="2107"/>
                  </a:lnTo>
                  <a:lnTo>
                    <a:pt x="3000" y="2132"/>
                  </a:lnTo>
                  <a:lnTo>
                    <a:pt x="3000" y="2132"/>
                  </a:lnTo>
                  <a:lnTo>
                    <a:pt x="3000" y="2107"/>
                  </a:lnTo>
                  <a:lnTo>
                    <a:pt x="3000" y="2107"/>
                  </a:lnTo>
                  <a:lnTo>
                    <a:pt x="3000" y="2107"/>
                  </a:lnTo>
                  <a:lnTo>
                    <a:pt x="3000" y="2107"/>
                  </a:lnTo>
                  <a:lnTo>
                    <a:pt x="3026" y="2107"/>
                  </a:lnTo>
                  <a:lnTo>
                    <a:pt x="3026" y="2107"/>
                  </a:lnTo>
                  <a:lnTo>
                    <a:pt x="3026" y="2132"/>
                  </a:lnTo>
                  <a:lnTo>
                    <a:pt x="3026" y="2132"/>
                  </a:lnTo>
                  <a:lnTo>
                    <a:pt x="3026" y="2132"/>
                  </a:lnTo>
                  <a:lnTo>
                    <a:pt x="3026" y="2132"/>
                  </a:lnTo>
                  <a:lnTo>
                    <a:pt x="3026" y="2132"/>
                  </a:lnTo>
                  <a:lnTo>
                    <a:pt x="3026" y="2132"/>
                  </a:lnTo>
                  <a:lnTo>
                    <a:pt x="3050" y="2132"/>
                  </a:lnTo>
                  <a:lnTo>
                    <a:pt x="3075" y="2132"/>
                  </a:lnTo>
                  <a:lnTo>
                    <a:pt x="3075" y="2132"/>
                  </a:lnTo>
                  <a:lnTo>
                    <a:pt x="3075"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125" y="2107"/>
                  </a:lnTo>
                  <a:lnTo>
                    <a:pt x="3125" y="2107"/>
                  </a:lnTo>
                  <a:lnTo>
                    <a:pt x="3125" y="2132"/>
                  </a:lnTo>
                  <a:lnTo>
                    <a:pt x="3099" y="2132"/>
                  </a:lnTo>
                  <a:lnTo>
                    <a:pt x="3099" y="2132"/>
                  </a:lnTo>
                  <a:lnTo>
                    <a:pt x="3099" y="2132"/>
                  </a:lnTo>
                  <a:lnTo>
                    <a:pt x="3099" y="2132"/>
                  </a:lnTo>
                  <a:lnTo>
                    <a:pt x="3099" y="2132"/>
                  </a:lnTo>
                  <a:lnTo>
                    <a:pt x="3125" y="2132"/>
                  </a:lnTo>
                  <a:lnTo>
                    <a:pt x="3125" y="2132"/>
                  </a:lnTo>
                  <a:lnTo>
                    <a:pt x="3125" y="2132"/>
                  </a:lnTo>
                  <a:lnTo>
                    <a:pt x="3125" y="2132"/>
                  </a:lnTo>
                  <a:lnTo>
                    <a:pt x="3125" y="2132"/>
                  </a:lnTo>
                  <a:lnTo>
                    <a:pt x="3099" y="2157"/>
                  </a:lnTo>
                  <a:lnTo>
                    <a:pt x="3099" y="2132"/>
                  </a:lnTo>
                  <a:lnTo>
                    <a:pt x="3099" y="2132"/>
                  </a:lnTo>
                  <a:lnTo>
                    <a:pt x="3099" y="2132"/>
                  </a:lnTo>
                  <a:lnTo>
                    <a:pt x="3099" y="2132"/>
                  </a:lnTo>
                  <a:lnTo>
                    <a:pt x="3075" y="2132"/>
                  </a:lnTo>
                  <a:lnTo>
                    <a:pt x="3075" y="2157"/>
                  </a:lnTo>
                  <a:lnTo>
                    <a:pt x="3099" y="2157"/>
                  </a:lnTo>
                  <a:lnTo>
                    <a:pt x="3125" y="2157"/>
                  </a:lnTo>
                  <a:lnTo>
                    <a:pt x="3125" y="2181"/>
                  </a:lnTo>
                  <a:lnTo>
                    <a:pt x="3125" y="2181"/>
                  </a:lnTo>
                  <a:lnTo>
                    <a:pt x="3125" y="2181"/>
                  </a:lnTo>
                  <a:lnTo>
                    <a:pt x="3125" y="2181"/>
                  </a:lnTo>
                  <a:lnTo>
                    <a:pt x="3125" y="2181"/>
                  </a:lnTo>
                  <a:lnTo>
                    <a:pt x="3125" y="2181"/>
                  </a:lnTo>
                  <a:lnTo>
                    <a:pt x="3125" y="2181"/>
                  </a:lnTo>
                  <a:lnTo>
                    <a:pt x="3125" y="2181"/>
                  </a:lnTo>
                  <a:lnTo>
                    <a:pt x="3099" y="2206"/>
                  </a:lnTo>
                  <a:lnTo>
                    <a:pt x="3099" y="2206"/>
                  </a:lnTo>
                  <a:lnTo>
                    <a:pt x="3099" y="2206"/>
                  </a:lnTo>
                  <a:lnTo>
                    <a:pt x="3099" y="2206"/>
                  </a:lnTo>
                  <a:lnTo>
                    <a:pt x="3099" y="2206"/>
                  </a:lnTo>
                  <a:lnTo>
                    <a:pt x="3099" y="2206"/>
                  </a:lnTo>
                  <a:lnTo>
                    <a:pt x="3099" y="2206"/>
                  </a:lnTo>
                  <a:lnTo>
                    <a:pt x="3075" y="2206"/>
                  </a:lnTo>
                  <a:lnTo>
                    <a:pt x="3099" y="2181"/>
                  </a:lnTo>
                  <a:lnTo>
                    <a:pt x="3099" y="2181"/>
                  </a:lnTo>
                  <a:lnTo>
                    <a:pt x="3099" y="2181"/>
                  </a:lnTo>
                  <a:lnTo>
                    <a:pt x="3099" y="2181"/>
                  </a:lnTo>
                  <a:lnTo>
                    <a:pt x="3099" y="2181"/>
                  </a:lnTo>
                  <a:lnTo>
                    <a:pt x="3099" y="2181"/>
                  </a:lnTo>
                  <a:lnTo>
                    <a:pt x="3099" y="2181"/>
                  </a:lnTo>
                  <a:lnTo>
                    <a:pt x="3099" y="2181"/>
                  </a:lnTo>
                  <a:lnTo>
                    <a:pt x="3099" y="2157"/>
                  </a:lnTo>
                  <a:lnTo>
                    <a:pt x="3099" y="2157"/>
                  </a:lnTo>
                  <a:lnTo>
                    <a:pt x="3099" y="2157"/>
                  </a:lnTo>
                  <a:lnTo>
                    <a:pt x="3075" y="2157"/>
                  </a:lnTo>
                  <a:lnTo>
                    <a:pt x="3075" y="2157"/>
                  </a:lnTo>
                  <a:lnTo>
                    <a:pt x="3075" y="2157"/>
                  </a:lnTo>
                  <a:lnTo>
                    <a:pt x="3075" y="2157"/>
                  </a:lnTo>
                  <a:lnTo>
                    <a:pt x="3075" y="2157"/>
                  </a:lnTo>
                  <a:lnTo>
                    <a:pt x="3075" y="2157"/>
                  </a:lnTo>
                  <a:lnTo>
                    <a:pt x="3075" y="2181"/>
                  </a:lnTo>
                  <a:lnTo>
                    <a:pt x="3050" y="2181"/>
                  </a:lnTo>
                  <a:lnTo>
                    <a:pt x="3050" y="2181"/>
                  </a:lnTo>
                  <a:lnTo>
                    <a:pt x="3050" y="2181"/>
                  </a:lnTo>
                  <a:lnTo>
                    <a:pt x="3050" y="2181"/>
                  </a:lnTo>
                  <a:lnTo>
                    <a:pt x="3050" y="2181"/>
                  </a:lnTo>
                  <a:lnTo>
                    <a:pt x="3050" y="2181"/>
                  </a:lnTo>
                  <a:lnTo>
                    <a:pt x="3050" y="2181"/>
                  </a:lnTo>
                  <a:lnTo>
                    <a:pt x="3026" y="2181"/>
                  </a:lnTo>
                  <a:lnTo>
                    <a:pt x="3026" y="2206"/>
                  </a:lnTo>
                  <a:lnTo>
                    <a:pt x="3026" y="2206"/>
                  </a:lnTo>
                  <a:lnTo>
                    <a:pt x="3026" y="2206"/>
                  </a:lnTo>
                  <a:lnTo>
                    <a:pt x="3026" y="2206"/>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50" y="2181"/>
                  </a:lnTo>
                  <a:lnTo>
                    <a:pt x="3050" y="2181"/>
                  </a:lnTo>
                  <a:lnTo>
                    <a:pt x="3050" y="2181"/>
                  </a:lnTo>
                  <a:lnTo>
                    <a:pt x="3050" y="2181"/>
                  </a:lnTo>
                  <a:lnTo>
                    <a:pt x="3050" y="2181"/>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26" y="2157"/>
                  </a:lnTo>
                  <a:lnTo>
                    <a:pt x="3026" y="2157"/>
                  </a:lnTo>
                  <a:lnTo>
                    <a:pt x="3026" y="2132"/>
                  </a:lnTo>
                  <a:lnTo>
                    <a:pt x="3026" y="2132"/>
                  </a:lnTo>
                  <a:lnTo>
                    <a:pt x="3000" y="2132"/>
                  </a:lnTo>
                  <a:lnTo>
                    <a:pt x="3000" y="2132"/>
                  </a:lnTo>
                  <a:lnTo>
                    <a:pt x="3000" y="2132"/>
                  </a:lnTo>
                  <a:lnTo>
                    <a:pt x="3026" y="2132"/>
                  </a:lnTo>
                  <a:lnTo>
                    <a:pt x="3026" y="2132"/>
                  </a:lnTo>
                  <a:lnTo>
                    <a:pt x="3000" y="2107"/>
                  </a:lnTo>
                  <a:lnTo>
                    <a:pt x="3000" y="2107"/>
                  </a:lnTo>
                  <a:lnTo>
                    <a:pt x="3000" y="2132"/>
                  </a:lnTo>
                  <a:lnTo>
                    <a:pt x="3000" y="2132"/>
                  </a:lnTo>
                  <a:lnTo>
                    <a:pt x="3000" y="2132"/>
                  </a:lnTo>
                  <a:lnTo>
                    <a:pt x="3000" y="2132"/>
                  </a:lnTo>
                  <a:lnTo>
                    <a:pt x="3000" y="2132"/>
                  </a:lnTo>
                  <a:lnTo>
                    <a:pt x="3000" y="2132"/>
                  </a:lnTo>
                  <a:lnTo>
                    <a:pt x="3000" y="2132"/>
                  </a:lnTo>
                  <a:lnTo>
                    <a:pt x="3000" y="2107"/>
                  </a:lnTo>
                  <a:lnTo>
                    <a:pt x="2976" y="2107"/>
                  </a:lnTo>
                  <a:lnTo>
                    <a:pt x="2976" y="2107"/>
                  </a:lnTo>
                  <a:lnTo>
                    <a:pt x="2976" y="2107"/>
                  </a:lnTo>
                  <a:lnTo>
                    <a:pt x="2976" y="2132"/>
                  </a:lnTo>
                  <a:lnTo>
                    <a:pt x="2976" y="2132"/>
                  </a:lnTo>
                  <a:lnTo>
                    <a:pt x="3000" y="2132"/>
                  </a:lnTo>
                  <a:lnTo>
                    <a:pt x="2976" y="2132"/>
                  </a:lnTo>
                  <a:lnTo>
                    <a:pt x="2976" y="2132"/>
                  </a:lnTo>
                  <a:lnTo>
                    <a:pt x="2976" y="2132"/>
                  </a:lnTo>
                  <a:lnTo>
                    <a:pt x="2976" y="2132"/>
                  </a:lnTo>
                  <a:lnTo>
                    <a:pt x="2976" y="2132"/>
                  </a:lnTo>
                  <a:lnTo>
                    <a:pt x="2976" y="2132"/>
                  </a:lnTo>
                  <a:lnTo>
                    <a:pt x="2976" y="2132"/>
                  </a:lnTo>
                  <a:lnTo>
                    <a:pt x="2976" y="2157"/>
                  </a:lnTo>
                  <a:lnTo>
                    <a:pt x="2976" y="2157"/>
                  </a:lnTo>
                  <a:lnTo>
                    <a:pt x="2976" y="2157"/>
                  </a:lnTo>
                  <a:lnTo>
                    <a:pt x="2976" y="2157"/>
                  </a:lnTo>
                  <a:lnTo>
                    <a:pt x="2951" y="2157"/>
                  </a:lnTo>
                  <a:lnTo>
                    <a:pt x="2951" y="2157"/>
                  </a:lnTo>
                  <a:lnTo>
                    <a:pt x="2951" y="2157"/>
                  </a:lnTo>
                  <a:lnTo>
                    <a:pt x="2951" y="2181"/>
                  </a:lnTo>
                  <a:lnTo>
                    <a:pt x="2951" y="2181"/>
                  </a:lnTo>
                  <a:lnTo>
                    <a:pt x="2951" y="2181"/>
                  </a:lnTo>
                  <a:lnTo>
                    <a:pt x="2951" y="2181"/>
                  </a:lnTo>
                  <a:lnTo>
                    <a:pt x="2951" y="2181"/>
                  </a:lnTo>
                  <a:lnTo>
                    <a:pt x="2926" y="2181"/>
                  </a:lnTo>
                  <a:lnTo>
                    <a:pt x="2926" y="2181"/>
                  </a:lnTo>
                  <a:lnTo>
                    <a:pt x="2926" y="2181"/>
                  </a:lnTo>
                  <a:lnTo>
                    <a:pt x="2926" y="2181"/>
                  </a:lnTo>
                  <a:lnTo>
                    <a:pt x="2926" y="2181"/>
                  </a:lnTo>
                  <a:lnTo>
                    <a:pt x="2926" y="2181"/>
                  </a:lnTo>
                  <a:lnTo>
                    <a:pt x="2926" y="2181"/>
                  </a:lnTo>
                  <a:lnTo>
                    <a:pt x="2926" y="2181"/>
                  </a:lnTo>
                  <a:lnTo>
                    <a:pt x="2951" y="2206"/>
                  </a:lnTo>
                  <a:lnTo>
                    <a:pt x="2951" y="2206"/>
                  </a:lnTo>
                  <a:lnTo>
                    <a:pt x="2951" y="2206"/>
                  </a:lnTo>
                  <a:lnTo>
                    <a:pt x="2951" y="2181"/>
                  </a:lnTo>
                  <a:lnTo>
                    <a:pt x="2976" y="2181"/>
                  </a:lnTo>
                  <a:lnTo>
                    <a:pt x="2976" y="2181"/>
                  </a:lnTo>
                  <a:lnTo>
                    <a:pt x="2976" y="2206"/>
                  </a:lnTo>
                  <a:lnTo>
                    <a:pt x="2976" y="2206"/>
                  </a:lnTo>
                  <a:lnTo>
                    <a:pt x="2976" y="2206"/>
                  </a:lnTo>
                  <a:lnTo>
                    <a:pt x="2976" y="2206"/>
                  </a:lnTo>
                  <a:lnTo>
                    <a:pt x="2976"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31"/>
                  </a:lnTo>
                  <a:lnTo>
                    <a:pt x="2951" y="2231"/>
                  </a:lnTo>
                  <a:lnTo>
                    <a:pt x="2951" y="2231"/>
                  </a:lnTo>
                  <a:lnTo>
                    <a:pt x="2951" y="2231"/>
                  </a:lnTo>
                  <a:lnTo>
                    <a:pt x="2976" y="2256"/>
                  </a:lnTo>
                  <a:lnTo>
                    <a:pt x="2976" y="2256"/>
                  </a:lnTo>
                  <a:lnTo>
                    <a:pt x="2976" y="2256"/>
                  </a:lnTo>
                  <a:lnTo>
                    <a:pt x="2976" y="2256"/>
                  </a:lnTo>
                  <a:lnTo>
                    <a:pt x="3000" y="2231"/>
                  </a:lnTo>
                  <a:lnTo>
                    <a:pt x="3000" y="2256"/>
                  </a:lnTo>
                  <a:lnTo>
                    <a:pt x="3000" y="2256"/>
                  </a:lnTo>
                  <a:lnTo>
                    <a:pt x="3000" y="2256"/>
                  </a:lnTo>
                  <a:lnTo>
                    <a:pt x="3000" y="2256"/>
                  </a:lnTo>
                  <a:lnTo>
                    <a:pt x="3000" y="2256"/>
                  </a:lnTo>
                  <a:lnTo>
                    <a:pt x="3000" y="2256"/>
                  </a:lnTo>
                  <a:lnTo>
                    <a:pt x="3000" y="2256"/>
                  </a:lnTo>
                  <a:lnTo>
                    <a:pt x="3000" y="2256"/>
                  </a:lnTo>
                  <a:lnTo>
                    <a:pt x="3000" y="2256"/>
                  </a:lnTo>
                  <a:lnTo>
                    <a:pt x="3000" y="2281"/>
                  </a:lnTo>
                  <a:lnTo>
                    <a:pt x="3000" y="2281"/>
                  </a:lnTo>
                  <a:lnTo>
                    <a:pt x="3000" y="2281"/>
                  </a:lnTo>
                  <a:lnTo>
                    <a:pt x="3000" y="2281"/>
                  </a:lnTo>
                  <a:lnTo>
                    <a:pt x="3000" y="2281"/>
                  </a:lnTo>
                  <a:lnTo>
                    <a:pt x="3000" y="2281"/>
                  </a:lnTo>
                  <a:lnTo>
                    <a:pt x="3000" y="2281"/>
                  </a:lnTo>
                  <a:lnTo>
                    <a:pt x="3000" y="2281"/>
                  </a:lnTo>
                  <a:lnTo>
                    <a:pt x="3000" y="2281"/>
                  </a:lnTo>
                  <a:lnTo>
                    <a:pt x="3000" y="2281"/>
                  </a:lnTo>
                  <a:lnTo>
                    <a:pt x="3000" y="2305"/>
                  </a:lnTo>
                  <a:lnTo>
                    <a:pt x="3000" y="2305"/>
                  </a:lnTo>
                  <a:lnTo>
                    <a:pt x="3026" y="2305"/>
                  </a:lnTo>
                  <a:lnTo>
                    <a:pt x="3026" y="2305"/>
                  </a:lnTo>
                  <a:lnTo>
                    <a:pt x="3026" y="2305"/>
                  </a:lnTo>
                  <a:lnTo>
                    <a:pt x="3026" y="2305"/>
                  </a:lnTo>
                  <a:lnTo>
                    <a:pt x="3050" y="2331"/>
                  </a:lnTo>
                  <a:lnTo>
                    <a:pt x="3026" y="2331"/>
                  </a:lnTo>
                  <a:lnTo>
                    <a:pt x="3026" y="2331"/>
                  </a:lnTo>
                  <a:lnTo>
                    <a:pt x="3026" y="2331"/>
                  </a:lnTo>
                  <a:lnTo>
                    <a:pt x="3050" y="2331"/>
                  </a:lnTo>
                  <a:lnTo>
                    <a:pt x="3050" y="2331"/>
                  </a:lnTo>
                  <a:lnTo>
                    <a:pt x="3050" y="2331"/>
                  </a:lnTo>
                  <a:lnTo>
                    <a:pt x="3050" y="2331"/>
                  </a:lnTo>
                  <a:lnTo>
                    <a:pt x="3026" y="2331"/>
                  </a:lnTo>
                  <a:lnTo>
                    <a:pt x="3026" y="2331"/>
                  </a:lnTo>
                  <a:lnTo>
                    <a:pt x="3026" y="2331"/>
                  </a:lnTo>
                  <a:lnTo>
                    <a:pt x="3026" y="2331"/>
                  </a:lnTo>
                  <a:lnTo>
                    <a:pt x="3026" y="2355"/>
                  </a:lnTo>
                  <a:lnTo>
                    <a:pt x="3026" y="2355"/>
                  </a:lnTo>
                  <a:lnTo>
                    <a:pt x="3026" y="2355"/>
                  </a:lnTo>
                  <a:lnTo>
                    <a:pt x="3050" y="2355"/>
                  </a:lnTo>
                  <a:lnTo>
                    <a:pt x="3075" y="2380"/>
                  </a:lnTo>
                  <a:lnTo>
                    <a:pt x="3125" y="2355"/>
                  </a:lnTo>
                  <a:lnTo>
                    <a:pt x="3149" y="2355"/>
                  </a:lnTo>
                  <a:lnTo>
                    <a:pt x="3174" y="2355"/>
                  </a:lnTo>
                  <a:lnTo>
                    <a:pt x="3174" y="2355"/>
                  </a:lnTo>
                  <a:lnTo>
                    <a:pt x="3174" y="2331"/>
                  </a:lnTo>
                  <a:lnTo>
                    <a:pt x="3174" y="2331"/>
                  </a:lnTo>
                  <a:lnTo>
                    <a:pt x="3198" y="2355"/>
                  </a:lnTo>
                  <a:lnTo>
                    <a:pt x="3198" y="2355"/>
                  </a:lnTo>
                  <a:lnTo>
                    <a:pt x="3198" y="2355"/>
                  </a:lnTo>
                  <a:lnTo>
                    <a:pt x="3198" y="2331"/>
                  </a:lnTo>
                  <a:lnTo>
                    <a:pt x="3198" y="2331"/>
                  </a:lnTo>
                  <a:lnTo>
                    <a:pt x="3198" y="2331"/>
                  </a:lnTo>
                  <a:lnTo>
                    <a:pt x="3198" y="2331"/>
                  </a:lnTo>
                  <a:lnTo>
                    <a:pt x="3198" y="2331"/>
                  </a:lnTo>
                  <a:lnTo>
                    <a:pt x="3198" y="2331"/>
                  </a:lnTo>
                  <a:lnTo>
                    <a:pt x="3198" y="2331"/>
                  </a:lnTo>
                  <a:lnTo>
                    <a:pt x="3198" y="2331"/>
                  </a:lnTo>
                  <a:lnTo>
                    <a:pt x="3198" y="2305"/>
                  </a:lnTo>
                  <a:lnTo>
                    <a:pt x="3224" y="2305"/>
                  </a:lnTo>
                  <a:lnTo>
                    <a:pt x="3224" y="2305"/>
                  </a:lnTo>
                  <a:lnTo>
                    <a:pt x="3224" y="2305"/>
                  </a:lnTo>
                  <a:lnTo>
                    <a:pt x="3224" y="2305"/>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224" y="2281"/>
                  </a:lnTo>
                  <a:lnTo>
                    <a:pt x="3224" y="2281"/>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48" y="2231"/>
                  </a:lnTo>
                  <a:lnTo>
                    <a:pt x="3248" y="2231"/>
                  </a:lnTo>
                  <a:lnTo>
                    <a:pt x="3248" y="2231"/>
                  </a:lnTo>
                  <a:lnTo>
                    <a:pt x="3248" y="2231"/>
                  </a:lnTo>
                  <a:lnTo>
                    <a:pt x="3248" y="2231"/>
                  </a:lnTo>
                  <a:lnTo>
                    <a:pt x="3248" y="2206"/>
                  </a:lnTo>
                  <a:lnTo>
                    <a:pt x="3248" y="2206"/>
                  </a:lnTo>
                  <a:lnTo>
                    <a:pt x="3248" y="2206"/>
                  </a:lnTo>
                  <a:lnTo>
                    <a:pt x="3248" y="2206"/>
                  </a:lnTo>
                  <a:lnTo>
                    <a:pt x="3273" y="2206"/>
                  </a:lnTo>
                  <a:lnTo>
                    <a:pt x="3273" y="2206"/>
                  </a:lnTo>
                  <a:lnTo>
                    <a:pt x="3273" y="2206"/>
                  </a:lnTo>
                  <a:lnTo>
                    <a:pt x="3273" y="2206"/>
                  </a:lnTo>
                  <a:lnTo>
                    <a:pt x="3273" y="2206"/>
                  </a:lnTo>
                  <a:lnTo>
                    <a:pt x="3248" y="2206"/>
                  </a:lnTo>
                  <a:lnTo>
                    <a:pt x="3273" y="2206"/>
                  </a:lnTo>
                  <a:lnTo>
                    <a:pt x="3273" y="2206"/>
                  </a:lnTo>
                  <a:lnTo>
                    <a:pt x="3273" y="2206"/>
                  </a:lnTo>
                  <a:lnTo>
                    <a:pt x="3273" y="2206"/>
                  </a:lnTo>
                  <a:lnTo>
                    <a:pt x="3273" y="2206"/>
                  </a:lnTo>
                  <a:lnTo>
                    <a:pt x="3273" y="2206"/>
                  </a:lnTo>
                  <a:lnTo>
                    <a:pt x="3273" y="2206"/>
                  </a:lnTo>
                  <a:lnTo>
                    <a:pt x="3273" y="2206"/>
                  </a:lnTo>
                  <a:lnTo>
                    <a:pt x="3298" y="2206"/>
                  </a:lnTo>
                  <a:lnTo>
                    <a:pt x="3273" y="2206"/>
                  </a:lnTo>
                  <a:lnTo>
                    <a:pt x="3273" y="2206"/>
                  </a:lnTo>
                  <a:lnTo>
                    <a:pt x="3273" y="2206"/>
                  </a:lnTo>
                  <a:lnTo>
                    <a:pt x="3273" y="2206"/>
                  </a:lnTo>
                  <a:lnTo>
                    <a:pt x="3273" y="2206"/>
                  </a:lnTo>
                  <a:lnTo>
                    <a:pt x="3273" y="2206"/>
                  </a:lnTo>
                  <a:lnTo>
                    <a:pt x="3273" y="2206"/>
                  </a:lnTo>
                  <a:lnTo>
                    <a:pt x="3273" y="2206"/>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56"/>
                  </a:lnTo>
                  <a:lnTo>
                    <a:pt x="3248" y="2256"/>
                  </a:lnTo>
                  <a:lnTo>
                    <a:pt x="3248" y="2256"/>
                  </a:lnTo>
                  <a:lnTo>
                    <a:pt x="3248" y="2256"/>
                  </a:lnTo>
                  <a:lnTo>
                    <a:pt x="3224" y="2256"/>
                  </a:lnTo>
                  <a:lnTo>
                    <a:pt x="3224" y="2281"/>
                  </a:lnTo>
                  <a:lnTo>
                    <a:pt x="3224" y="2281"/>
                  </a:lnTo>
                  <a:lnTo>
                    <a:pt x="3224" y="2281"/>
                  </a:lnTo>
                  <a:lnTo>
                    <a:pt x="3224" y="2281"/>
                  </a:lnTo>
                  <a:lnTo>
                    <a:pt x="3224" y="2281"/>
                  </a:lnTo>
                  <a:lnTo>
                    <a:pt x="3224" y="2281"/>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48" y="2305"/>
                  </a:lnTo>
                  <a:lnTo>
                    <a:pt x="3224"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31"/>
                  </a:lnTo>
                  <a:lnTo>
                    <a:pt x="3248" y="2331"/>
                  </a:lnTo>
                  <a:lnTo>
                    <a:pt x="3248" y="2331"/>
                  </a:lnTo>
                  <a:lnTo>
                    <a:pt x="3248" y="2331"/>
                  </a:lnTo>
                  <a:lnTo>
                    <a:pt x="3224" y="2331"/>
                  </a:lnTo>
                  <a:lnTo>
                    <a:pt x="3224" y="2331"/>
                  </a:lnTo>
                  <a:lnTo>
                    <a:pt x="3248" y="2331"/>
                  </a:lnTo>
                  <a:lnTo>
                    <a:pt x="3248" y="2355"/>
                  </a:lnTo>
                  <a:lnTo>
                    <a:pt x="3248" y="2355"/>
                  </a:lnTo>
                  <a:lnTo>
                    <a:pt x="3248" y="2355"/>
                  </a:lnTo>
                  <a:lnTo>
                    <a:pt x="3248" y="2355"/>
                  </a:lnTo>
                  <a:lnTo>
                    <a:pt x="3248" y="2355"/>
                  </a:lnTo>
                  <a:lnTo>
                    <a:pt x="3248" y="2355"/>
                  </a:lnTo>
                  <a:lnTo>
                    <a:pt x="3248" y="2380"/>
                  </a:lnTo>
                  <a:lnTo>
                    <a:pt x="3248" y="2380"/>
                  </a:lnTo>
                  <a:lnTo>
                    <a:pt x="3248" y="2380"/>
                  </a:lnTo>
                  <a:lnTo>
                    <a:pt x="3248" y="2404"/>
                  </a:lnTo>
                  <a:lnTo>
                    <a:pt x="3273" y="2404"/>
                  </a:lnTo>
                  <a:lnTo>
                    <a:pt x="3273" y="2404"/>
                  </a:lnTo>
                  <a:lnTo>
                    <a:pt x="3273" y="2404"/>
                  </a:lnTo>
                  <a:lnTo>
                    <a:pt x="3273" y="2430"/>
                  </a:lnTo>
                  <a:lnTo>
                    <a:pt x="3273" y="2430"/>
                  </a:lnTo>
                  <a:lnTo>
                    <a:pt x="3273" y="2430"/>
                  </a:lnTo>
                  <a:lnTo>
                    <a:pt x="3273" y="2430"/>
                  </a:lnTo>
                  <a:lnTo>
                    <a:pt x="3273" y="2454"/>
                  </a:lnTo>
                  <a:lnTo>
                    <a:pt x="3273" y="2454"/>
                  </a:lnTo>
                  <a:lnTo>
                    <a:pt x="3273" y="2454"/>
                  </a:lnTo>
                  <a:lnTo>
                    <a:pt x="3273" y="2454"/>
                  </a:lnTo>
                  <a:lnTo>
                    <a:pt x="3273" y="2454"/>
                  </a:lnTo>
                  <a:lnTo>
                    <a:pt x="3273" y="2454"/>
                  </a:lnTo>
                  <a:lnTo>
                    <a:pt x="3273" y="2454"/>
                  </a:lnTo>
                  <a:lnTo>
                    <a:pt x="3273" y="2454"/>
                  </a:lnTo>
                  <a:lnTo>
                    <a:pt x="3273"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504"/>
                  </a:lnTo>
                  <a:lnTo>
                    <a:pt x="3248" y="2504"/>
                  </a:lnTo>
                  <a:lnTo>
                    <a:pt x="3248" y="2504"/>
                  </a:lnTo>
                  <a:lnTo>
                    <a:pt x="3248" y="2504"/>
                  </a:lnTo>
                  <a:lnTo>
                    <a:pt x="3248" y="2504"/>
                  </a:lnTo>
                  <a:lnTo>
                    <a:pt x="3224" y="2504"/>
                  </a:lnTo>
                  <a:lnTo>
                    <a:pt x="3224" y="2504"/>
                  </a:lnTo>
                  <a:lnTo>
                    <a:pt x="3248" y="2504"/>
                  </a:lnTo>
                  <a:lnTo>
                    <a:pt x="3248" y="2504"/>
                  </a:lnTo>
                  <a:lnTo>
                    <a:pt x="3248" y="2504"/>
                  </a:lnTo>
                  <a:lnTo>
                    <a:pt x="3248" y="2504"/>
                  </a:lnTo>
                  <a:lnTo>
                    <a:pt x="3224" y="2504"/>
                  </a:lnTo>
                  <a:lnTo>
                    <a:pt x="3224" y="2504"/>
                  </a:lnTo>
                  <a:lnTo>
                    <a:pt x="3224" y="2504"/>
                  </a:lnTo>
                  <a:lnTo>
                    <a:pt x="3248" y="2529"/>
                  </a:lnTo>
                  <a:lnTo>
                    <a:pt x="3248" y="2529"/>
                  </a:lnTo>
                  <a:lnTo>
                    <a:pt x="3248" y="2554"/>
                  </a:lnTo>
                  <a:lnTo>
                    <a:pt x="3248" y="2554"/>
                  </a:lnTo>
                  <a:lnTo>
                    <a:pt x="3248" y="2554"/>
                  </a:lnTo>
                  <a:lnTo>
                    <a:pt x="3248" y="2554"/>
                  </a:lnTo>
                  <a:lnTo>
                    <a:pt x="3248" y="2529"/>
                  </a:lnTo>
                  <a:lnTo>
                    <a:pt x="3248" y="2529"/>
                  </a:lnTo>
                  <a:lnTo>
                    <a:pt x="3248"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54"/>
                  </a:lnTo>
                  <a:lnTo>
                    <a:pt x="3273" y="2554"/>
                  </a:lnTo>
                  <a:lnTo>
                    <a:pt x="3273" y="2554"/>
                  </a:lnTo>
                  <a:lnTo>
                    <a:pt x="3273" y="2554"/>
                  </a:lnTo>
                  <a:lnTo>
                    <a:pt x="3273" y="2554"/>
                  </a:lnTo>
                  <a:lnTo>
                    <a:pt x="3273" y="2554"/>
                  </a:lnTo>
                  <a:lnTo>
                    <a:pt x="3273" y="2554"/>
                  </a:lnTo>
                  <a:lnTo>
                    <a:pt x="3273" y="2554"/>
                  </a:lnTo>
                  <a:lnTo>
                    <a:pt x="3273" y="2554"/>
                  </a:lnTo>
                  <a:lnTo>
                    <a:pt x="3273"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78"/>
                  </a:lnTo>
                  <a:lnTo>
                    <a:pt x="3248" y="2578"/>
                  </a:lnTo>
                  <a:lnTo>
                    <a:pt x="3248" y="2578"/>
                  </a:lnTo>
                  <a:lnTo>
                    <a:pt x="3248" y="2578"/>
                  </a:lnTo>
                  <a:lnTo>
                    <a:pt x="3248" y="2603"/>
                  </a:lnTo>
                  <a:lnTo>
                    <a:pt x="3248" y="2603"/>
                  </a:lnTo>
                  <a:lnTo>
                    <a:pt x="3248" y="2603"/>
                  </a:lnTo>
                  <a:lnTo>
                    <a:pt x="3248" y="2603"/>
                  </a:lnTo>
                  <a:lnTo>
                    <a:pt x="3248" y="2603"/>
                  </a:lnTo>
                  <a:lnTo>
                    <a:pt x="3248" y="2603"/>
                  </a:lnTo>
                  <a:lnTo>
                    <a:pt x="3248" y="2603"/>
                  </a:lnTo>
                  <a:lnTo>
                    <a:pt x="3248" y="2603"/>
                  </a:lnTo>
                  <a:lnTo>
                    <a:pt x="3248" y="2603"/>
                  </a:lnTo>
                  <a:lnTo>
                    <a:pt x="3248" y="2603"/>
                  </a:lnTo>
                  <a:lnTo>
                    <a:pt x="3273" y="2603"/>
                  </a:lnTo>
                  <a:lnTo>
                    <a:pt x="3273" y="2603"/>
                  </a:lnTo>
                  <a:lnTo>
                    <a:pt x="3248" y="2603"/>
                  </a:lnTo>
                  <a:lnTo>
                    <a:pt x="3248" y="2603"/>
                  </a:lnTo>
                  <a:lnTo>
                    <a:pt x="3248" y="2603"/>
                  </a:lnTo>
                  <a:lnTo>
                    <a:pt x="3248" y="2603"/>
                  </a:lnTo>
                  <a:lnTo>
                    <a:pt x="3248" y="2603"/>
                  </a:lnTo>
                  <a:lnTo>
                    <a:pt x="3248" y="2603"/>
                  </a:lnTo>
                  <a:lnTo>
                    <a:pt x="3248" y="2628"/>
                  </a:lnTo>
                  <a:lnTo>
                    <a:pt x="3248" y="2628"/>
                  </a:lnTo>
                  <a:lnTo>
                    <a:pt x="3248" y="2628"/>
                  </a:lnTo>
                  <a:lnTo>
                    <a:pt x="3248" y="2628"/>
                  </a:lnTo>
                  <a:lnTo>
                    <a:pt x="3248" y="2628"/>
                  </a:lnTo>
                  <a:lnTo>
                    <a:pt x="3248"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198" y="2628"/>
                  </a:lnTo>
                  <a:lnTo>
                    <a:pt x="3198" y="2628"/>
                  </a:lnTo>
                  <a:lnTo>
                    <a:pt x="3224" y="2628"/>
                  </a:lnTo>
                  <a:lnTo>
                    <a:pt x="3248" y="2628"/>
                  </a:lnTo>
                  <a:lnTo>
                    <a:pt x="3248" y="2628"/>
                  </a:lnTo>
                  <a:lnTo>
                    <a:pt x="3248" y="2653"/>
                  </a:lnTo>
                  <a:lnTo>
                    <a:pt x="3248" y="2653"/>
                  </a:lnTo>
                  <a:lnTo>
                    <a:pt x="3248" y="2653"/>
                  </a:lnTo>
                  <a:lnTo>
                    <a:pt x="3248" y="2628"/>
                  </a:lnTo>
                  <a:lnTo>
                    <a:pt x="3248" y="2628"/>
                  </a:lnTo>
                  <a:lnTo>
                    <a:pt x="3248" y="2628"/>
                  </a:lnTo>
                  <a:lnTo>
                    <a:pt x="3248" y="2628"/>
                  </a:lnTo>
                  <a:lnTo>
                    <a:pt x="3248" y="2628"/>
                  </a:lnTo>
                  <a:lnTo>
                    <a:pt x="3248" y="2628"/>
                  </a:lnTo>
                  <a:lnTo>
                    <a:pt x="3248" y="2653"/>
                  </a:lnTo>
                  <a:lnTo>
                    <a:pt x="3248" y="2653"/>
                  </a:lnTo>
                  <a:lnTo>
                    <a:pt x="3248" y="2653"/>
                  </a:lnTo>
                  <a:lnTo>
                    <a:pt x="3248" y="2653"/>
                  </a:lnTo>
                  <a:lnTo>
                    <a:pt x="3248" y="2653"/>
                  </a:lnTo>
                  <a:lnTo>
                    <a:pt x="3248" y="2653"/>
                  </a:lnTo>
                  <a:lnTo>
                    <a:pt x="3248" y="2653"/>
                  </a:lnTo>
                  <a:lnTo>
                    <a:pt x="3248" y="2653"/>
                  </a:lnTo>
                  <a:lnTo>
                    <a:pt x="3248" y="2653"/>
                  </a:lnTo>
                  <a:lnTo>
                    <a:pt x="3248" y="2653"/>
                  </a:lnTo>
                  <a:lnTo>
                    <a:pt x="3273" y="2653"/>
                  </a:lnTo>
                  <a:lnTo>
                    <a:pt x="3273" y="2653"/>
                  </a:lnTo>
                  <a:lnTo>
                    <a:pt x="3273" y="2653"/>
                  </a:lnTo>
                  <a:lnTo>
                    <a:pt x="3273" y="2653"/>
                  </a:lnTo>
                  <a:lnTo>
                    <a:pt x="3273" y="2653"/>
                  </a:lnTo>
                  <a:lnTo>
                    <a:pt x="3273" y="2653"/>
                  </a:lnTo>
                  <a:lnTo>
                    <a:pt x="3273" y="2653"/>
                  </a:lnTo>
                  <a:lnTo>
                    <a:pt x="3273"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03"/>
                  </a:lnTo>
                  <a:lnTo>
                    <a:pt x="3298" y="2603"/>
                  </a:lnTo>
                  <a:lnTo>
                    <a:pt x="3323"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323" y="2603"/>
                  </a:lnTo>
                  <a:lnTo>
                    <a:pt x="3323" y="2603"/>
                  </a:lnTo>
                  <a:lnTo>
                    <a:pt x="3323" y="2603"/>
                  </a:lnTo>
                  <a:lnTo>
                    <a:pt x="3323" y="2603"/>
                  </a:lnTo>
                  <a:lnTo>
                    <a:pt x="3323" y="2603"/>
                  </a:lnTo>
                  <a:lnTo>
                    <a:pt x="3323" y="2603"/>
                  </a:lnTo>
                  <a:lnTo>
                    <a:pt x="3348" y="2603"/>
                  </a:lnTo>
                  <a:lnTo>
                    <a:pt x="3348" y="2603"/>
                  </a:lnTo>
                  <a:lnTo>
                    <a:pt x="3348" y="2603"/>
                  </a:lnTo>
                  <a:lnTo>
                    <a:pt x="3348" y="2603"/>
                  </a:lnTo>
                  <a:lnTo>
                    <a:pt x="3348" y="2603"/>
                  </a:lnTo>
                  <a:lnTo>
                    <a:pt x="3348" y="2603"/>
                  </a:lnTo>
                  <a:lnTo>
                    <a:pt x="3348" y="2603"/>
                  </a:lnTo>
                  <a:lnTo>
                    <a:pt x="3348" y="2603"/>
                  </a:lnTo>
                  <a:lnTo>
                    <a:pt x="3348" y="2603"/>
                  </a:lnTo>
                  <a:lnTo>
                    <a:pt x="3348" y="2603"/>
                  </a:lnTo>
                  <a:lnTo>
                    <a:pt x="3372" y="2603"/>
                  </a:lnTo>
                  <a:lnTo>
                    <a:pt x="3372" y="2578"/>
                  </a:lnTo>
                  <a:lnTo>
                    <a:pt x="3397" y="2554"/>
                  </a:lnTo>
                  <a:lnTo>
                    <a:pt x="3397" y="2554"/>
                  </a:lnTo>
                  <a:lnTo>
                    <a:pt x="3422" y="2554"/>
                  </a:lnTo>
                  <a:lnTo>
                    <a:pt x="3422" y="2554"/>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47" y="2603"/>
                  </a:lnTo>
                  <a:lnTo>
                    <a:pt x="3447" y="2603"/>
                  </a:lnTo>
                  <a:lnTo>
                    <a:pt x="3447" y="2603"/>
                  </a:lnTo>
                  <a:lnTo>
                    <a:pt x="3447" y="2603"/>
                  </a:lnTo>
                  <a:lnTo>
                    <a:pt x="3447" y="2603"/>
                  </a:lnTo>
                  <a:lnTo>
                    <a:pt x="3447" y="2603"/>
                  </a:lnTo>
                  <a:lnTo>
                    <a:pt x="3447" y="2603"/>
                  </a:lnTo>
                  <a:lnTo>
                    <a:pt x="3447" y="2603"/>
                  </a:lnTo>
                  <a:lnTo>
                    <a:pt x="3447" y="2603"/>
                  </a:lnTo>
                  <a:lnTo>
                    <a:pt x="3447" y="2628"/>
                  </a:lnTo>
                  <a:lnTo>
                    <a:pt x="3447" y="2628"/>
                  </a:lnTo>
                  <a:lnTo>
                    <a:pt x="3447" y="2628"/>
                  </a:lnTo>
                  <a:lnTo>
                    <a:pt x="3447" y="2628"/>
                  </a:lnTo>
                  <a:lnTo>
                    <a:pt x="3447" y="2628"/>
                  </a:lnTo>
                  <a:lnTo>
                    <a:pt x="3447" y="2628"/>
                  </a:lnTo>
                  <a:lnTo>
                    <a:pt x="3471" y="2628"/>
                  </a:lnTo>
                  <a:lnTo>
                    <a:pt x="3471" y="2628"/>
                  </a:lnTo>
                  <a:lnTo>
                    <a:pt x="3471" y="2628"/>
                  </a:lnTo>
                  <a:lnTo>
                    <a:pt x="3471" y="2628"/>
                  </a:lnTo>
                  <a:lnTo>
                    <a:pt x="3471" y="2628"/>
                  </a:lnTo>
                  <a:lnTo>
                    <a:pt x="3471" y="2628"/>
                  </a:lnTo>
                  <a:lnTo>
                    <a:pt x="3471" y="2628"/>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96" y="2603"/>
                  </a:lnTo>
                  <a:lnTo>
                    <a:pt x="3496" y="2603"/>
                  </a:lnTo>
                  <a:lnTo>
                    <a:pt x="3496" y="2603"/>
                  </a:lnTo>
                  <a:lnTo>
                    <a:pt x="3496" y="2603"/>
                  </a:lnTo>
                  <a:lnTo>
                    <a:pt x="3496" y="2603"/>
                  </a:lnTo>
                  <a:lnTo>
                    <a:pt x="3496" y="2603"/>
                  </a:lnTo>
                  <a:lnTo>
                    <a:pt x="3471" y="2603"/>
                  </a:lnTo>
                  <a:lnTo>
                    <a:pt x="3471" y="2628"/>
                  </a:lnTo>
                  <a:lnTo>
                    <a:pt x="3471" y="2628"/>
                  </a:lnTo>
                  <a:lnTo>
                    <a:pt x="3496" y="2628"/>
                  </a:lnTo>
                  <a:lnTo>
                    <a:pt x="3496" y="2628"/>
                  </a:lnTo>
                  <a:lnTo>
                    <a:pt x="3496" y="2628"/>
                  </a:lnTo>
                  <a:lnTo>
                    <a:pt x="3496" y="2628"/>
                  </a:lnTo>
                  <a:lnTo>
                    <a:pt x="3496" y="2628"/>
                  </a:lnTo>
                  <a:lnTo>
                    <a:pt x="3496" y="2628"/>
                  </a:lnTo>
                  <a:lnTo>
                    <a:pt x="3496" y="2628"/>
                  </a:lnTo>
                  <a:lnTo>
                    <a:pt x="3496" y="2628"/>
                  </a:lnTo>
                  <a:lnTo>
                    <a:pt x="3521" y="2653"/>
                  </a:lnTo>
                  <a:lnTo>
                    <a:pt x="3521" y="2677"/>
                  </a:lnTo>
                  <a:lnTo>
                    <a:pt x="3521" y="2677"/>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71" y="2727"/>
                  </a:lnTo>
                  <a:lnTo>
                    <a:pt x="3571" y="2727"/>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677"/>
                  </a:lnTo>
                  <a:lnTo>
                    <a:pt x="3571" y="2677"/>
                  </a:lnTo>
                  <a:lnTo>
                    <a:pt x="3571" y="2677"/>
                  </a:lnTo>
                  <a:lnTo>
                    <a:pt x="3571" y="2677"/>
                  </a:lnTo>
                  <a:lnTo>
                    <a:pt x="3571" y="2677"/>
                  </a:lnTo>
                  <a:lnTo>
                    <a:pt x="3571" y="2653"/>
                  </a:lnTo>
                  <a:lnTo>
                    <a:pt x="3571" y="2653"/>
                  </a:lnTo>
                  <a:lnTo>
                    <a:pt x="3571" y="2653"/>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53"/>
                  </a:lnTo>
                  <a:lnTo>
                    <a:pt x="3571" y="2653"/>
                  </a:lnTo>
                  <a:lnTo>
                    <a:pt x="3571" y="2653"/>
                  </a:lnTo>
                  <a:lnTo>
                    <a:pt x="3571" y="2653"/>
                  </a:lnTo>
                  <a:lnTo>
                    <a:pt x="3571" y="2653"/>
                  </a:lnTo>
                  <a:lnTo>
                    <a:pt x="3571" y="2653"/>
                  </a:lnTo>
                  <a:lnTo>
                    <a:pt x="3571" y="2653"/>
                  </a:lnTo>
                  <a:lnTo>
                    <a:pt x="3571" y="2653"/>
                  </a:lnTo>
                  <a:lnTo>
                    <a:pt x="3571" y="2653"/>
                  </a:lnTo>
                  <a:lnTo>
                    <a:pt x="3571" y="2653"/>
                  </a:lnTo>
                  <a:lnTo>
                    <a:pt x="3571" y="2628"/>
                  </a:lnTo>
                  <a:lnTo>
                    <a:pt x="3571" y="2628"/>
                  </a:lnTo>
                  <a:lnTo>
                    <a:pt x="3571" y="2628"/>
                  </a:lnTo>
                  <a:lnTo>
                    <a:pt x="3571" y="2628"/>
                  </a:lnTo>
                  <a:lnTo>
                    <a:pt x="3571" y="2603"/>
                  </a:lnTo>
                  <a:lnTo>
                    <a:pt x="3571" y="2603"/>
                  </a:lnTo>
                  <a:lnTo>
                    <a:pt x="3571" y="2603"/>
                  </a:lnTo>
                  <a:lnTo>
                    <a:pt x="3571" y="2603"/>
                  </a:lnTo>
                  <a:lnTo>
                    <a:pt x="3571" y="2603"/>
                  </a:lnTo>
                  <a:lnTo>
                    <a:pt x="3571" y="2603"/>
                  </a:lnTo>
                  <a:lnTo>
                    <a:pt x="3571" y="2603"/>
                  </a:lnTo>
                  <a:lnTo>
                    <a:pt x="3571" y="2603"/>
                  </a:lnTo>
                  <a:lnTo>
                    <a:pt x="3571" y="2603"/>
                  </a:lnTo>
                  <a:lnTo>
                    <a:pt x="3571" y="2603"/>
                  </a:lnTo>
                  <a:lnTo>
                    <a:pt x="3595" y="2603"/>
                  </a:lnTo>
                  <a:lnTo>
                    <a:pt x="3571" y="2603"/>
                  </a:lnTo>
                  <a:lnTo>
                    <a:pt x="3571" y="2603"/>
                  </a:lnTo>
                  <a:lnTo>
                    <a:pt x="3571" y="2603"/>
                  </a:lnTo>
                  <a:lnTo>
                    <a:pt x="3571" y="2628"/>
                  </a:lnTo>
                  <a:lnTo>
                    <a:pt x="3571" y="2628"/>
                  </a:lnTo>
                  <a:lnTo>
                    <a:pt x="3595" y="2628"/>
                  </a:lnTo>
                  <a:lnTo>
                    <a:pt x="3595" y="2603"/>
                  </a:lnTo>
                  <a:lnTo>
                    <a:pt x="3595" y="2603"/>
                  </a:lnTo>
                  <a:lnTo>
                    <a:pt x="3595" y="2603"/>
                  </a:lnTo>
                  <a:lnTo>
                    <a:pt x="3595" y="2603"/>
                  </a:lnTo>
                  <a:lnTo>
                    <a:pt x="3595" y="2603"/>
                  </a:lnTo>
                  <a:lnTo>
                    <a:pt x="3595" y="2603"/>
                  </a:lnTo>
                  <a:lnTo>
                    <a:pt x="3595" y="2603"/>
                  </a:lnTo>
                  <a:lnTo>
                    <a:pt x="3595" y="2603"/>
                  </a:lnTo>
                  <a:lnTo>
                    <a:pt x="3595" y="2603"/>
                  </a:lnTo>
                  <a:lnTo>
                    <a:pt x="3595" y="2578"/>
                  </a:lnTo>
                  <a:lnTo>
                    <a:pt x="3595" y="2578"/>
                  </a:lnTo>
                  <a:lnTo>
                    <a:pt x="3595" y="2578"/>
                  </a:lnTo>
                  <a:lnTo>
                    <a:pt x="3595" y="2578"/>
                  </a:lnTo>
                  <a:lnTo>
                    <a:pt x="3621" y="2578"/>
                  </a:lnTo>
                  <a:lnTo>
                    <a:pt x="3621" y="2578"/>
                  </a:lnTo>
                  <a:lnTo>
                    <a:pt x="3621" y="2578"/>
                  </a:lnTo>
                  <a:lnTo>
                    <a:pt x="3621" y="2578"/>
                  </a:lnTo>
                  <a:lnTo>
                    <a:pt x="3621" y="2554"/>
                  </a:lnTo>
                  <a:lnTo>
                    <a:pt x="3595" y="2554"/>
                  </a:lnTo>
                  <a:lnTo>
                    <a:pt x="3595" y="2554"/>
                  </a:lnTo>
                  <a:lnTo>
                    <a:pt x="3595" y="2554"/>
                  </a:lnTo>
                  <a:lnTo>
                    <a:pt x="3595" y="2554"/>
                  </a:lnTo>
                  <a:lnTo>
                    <a:pt x="3595" y="2554"/>
                  </a:lnTo>
                  <a:lnTo>
                    <a:pt x="3595" y="2554"/>
                  </a:lnTo>
                  <a:lnTo>
                    <a:pt x="3621" y="2554"/>
                  </a:lnTo>
                  <a:lnTo>
                    <a:pt x="3621" y="2554"/>
                  </a:lnTo>
                  <a:lnTo>
                    <a:pt x="3621" y="2554"/>
                  </a:lnTo>
                  <a:lnTo>
                    <a:pt x="3621" y="2554"/>
                  </a:lnTo>
                  <a:lnTo>
                    <a:pt x="3621" y="2554"/>
                  </a:lnTo>
                  <a:lnTo>
                    <a:pt x="3621" y="2578"/>
                  </a:lnTo>
                  <a:lnTo>
                    <a:pt x="3621" y="2578"/>
                  </a:lnTo>
                  <a:lnTo>
                    <a:pt x="3621" y="2578"/>
                  </a:lnTo>
                  <a:lnTo>
                    <a:pt x="3621" y="2578"/>
                  </a:lnTo>
                  <a:lnTo>
                    <a:pt x="3621" y="2578"/>
                  </a:lnTo>
                  <a:lnTo>
                    <a:pt x="3621" y="2578"/>
                  </a:lnTo>
                  <a:lnTo>
                    <a:pt x="3645" y="2578"/>
                  </a:lnTo>
                  <a:lnTo>
                    <a:pt x="3645" y="2578"/>
                  </a:lnTo>
                  <a:lnTo>
                    <a:pt x="3645" y="2603"/>
                  </a:lnTo>
                  <a:lnTo>
                    <a:pt x="3645" y="2603"/>
                  </a:lnTo>
                  <a:lnTo>
                    <a:pt x="3670" y="2603"/>
                  </a:lnTo>
                  <a:lnTo>
                    <a:pt x="3645" y="2603"/>
                  </a:lnTo>
                  <a:lnTo>
                    <a:pt x="3645" y="2628"/>
                  </a:lnTo>
                  <a:lnTo>
                    <a:pt x="3670" y="2628"/>
                  </a:lnTo>
                  <a:lnTo>
                    <a:pt x="3670" y="2628"/>
                  </a:lnTo>
                  <a:lnTo>
                    <a:pt x="3670" y="2628"/>
                  </a:lnTo>
                  <a:lnTo>
                    <a:pt x="3670" y="2628"/>
                  </a:lnTo>
                  <a:lnTo>
                    <a:pt x="3670" y="2628"/>
                  </a:lnTo>
                  <a:lnTo>
                    <a:pt x="3670" y="2628"/>
                  </a:lnTo>
                  <a:lnTo>
                    <a:pt x="3670" y="2628"/>
                  </a:lnTo>
                  <a:lnTo>
                    <a:pt x="3670" y="2628"/>
                  </a:lnTo>
                  <a:lnTo>
                    <a:pt x="3645" y="2628"/>
                  </a:lnTo>
                  <a:lnTo>
                    <a:pt x="3645" y="2628"/>
                  </a:lnTo>
                  <a:lnTo>
                    <a:pt x="3645" y="2628"/>
                  </a:lnTo>
                  <a:lnTo>
                    <a:pt x="3645" y="2603"/>
                  </a:lnTo>
                  <a:lnTo>
                    <a:pt x="3645" y="2603"/>
                  </a:lnTo>
                  <a:lnTo>
                    <a:pt x="3645" y="2603"/>
                  </a:lnTo>
                  <a:lnTo>
                    <a:pt x="3645" y="2603"/>
                  </a:lnTo>
                  <a:lnTo>
                    <a:pt x="3645" y="2603"/>
                  </a:lnTo>
                  <a:lnTo>
                    <a:pt x="3645" y="2603"/>
                  </a:lnTo>
                  <a:lnTo>
                    <a:pt x="3621" y="2578"/>
                  </a:lnTo>
                  <a:lnTo>
                    <a:pt x="3621" y="2578"/>
                  </a:lnTo>
                  <a:lnTo>
                    <a:pt x="3621" y="2578"/>
                  </a:lnTo>
                  <a:lnTo>
                    <a:pt x="3621" y="2578"/>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595" y="2628"/>
                  </a:lnTo>
                  <a:lnTo>
                    <a:pt x="3595" y="2628"/>
                  </a:lnTo>
                  <a:lnTo>
                    <a:pt x="3595" y="2628"/>
                  </a:lnTo>
                  <a:lnTo>
                    <a:pt x="3595" y="2628"/>
                  </a:lnTo>
                  <a:lnTo>
                    <a:pt x="3595" y="2628"/>
                  </a:lnTo>
                  <a:lnTo>
                    <a:pt x="3595" y="2628"/>
                  </a:lnTo>
                  <a:lnTo>
                    <a:pt x="3595" y="2628"/>
                  </a:lnTo>
                  <a:lnTo>
                    <a:pt x="3595" y="2628"/>
                  </a:lnTo>
                  <a:lnTo>
                    <a:pt x="3595" y="2628"/>
                  </a:lnTo>
                  <a:lnTo>
                    <a:pt x="3595" y="2628"/>
                  </a:lnTo>
                  <a:lnTo>
                    <a:pt x="3621" y="2653"/>
                  </a:lnTo>
                  <a:lnTo>
                    <a:pt x="3621" y="2653"/>
                  </a:lnTo>
                  <a:lnTo>
                    <a:pt x="3621" y="2653"/>
                  </a:lnTo>
                  <a:lnTo>
                    <a:pt x="3621" y="2653"/>
                  </a:lnTo>
                  <a:lnTo>
                    <a:pt x="3621" y="2653"/>
                  </a:lnTo>
                  <a:lnTo>
                    <a:pt x="3621" y="2653"/>
                  </a:lnTo>
                  <a:lnTo>
                    <a:pt x="3621" y="2677"/>
                  </a:lnTo>
                  <a:lnTo>
                    <a:pt x="3621" y="2677"/>
                  </a:lnTo>
                  <a:lnTo>
                    <a:pt x="3645" y="2677"/>
                  </a:lnTo>
                  <a:lnTo>
                    <a:pt x="3645" y="2677"/>
                  </a:lnTo>
                  <a:lnTo>
                    <a:pt x="3670" y="2677"/>
                  </a:lnTo>
                  <a:lnTo>
                    <a:pt x="3670" y="2653"/>
                  </a:lnTo>
                  <a:lnTo>
                    <a:pt x="3694" y="2653"/>
                  </a:lnTo>
                  <a:lnTo>
                    <a:pt x="3720" y="2653"/>
                  </a:lnTo>
                  <a:lnTo>
                    <a:pt x="3720" y="2653"/>
                  </a:lnTo>
                  <a:lnTo>
                    <a:pt x="3720" y="2653"/>
                  </a:lnTo>
                  <a:lnTo>
                    <a:pt x="3720" y="2653"/>
                  </a:lnTo>
                  <a:lnTo>
                    <a:pt x="3720" y="2628"/>
                  </a:lnTo>
                  <a:lnTo>
                    <a:pt x="3720" y="2628"/>
                  </a:lnTo>
                  <a:lnTo>
                    <a:pt x="3720" y="2628"/>
                  </a:lnTo>
                  <a:lnTo>
                    <a:pt x="3744" y="2628"/>
                  </a:lnTo>
                  <a:lnTo>
                    <a:pt x="3744" y="2628"/>
                  </a:lnTo>
                  <a:lnTo>
                    <a:pt x="3769" y="2628"/>
                  </a:lnTo>
                  <a:lnTo>
                    <a:pt x="3769" y="2628"/>
                  </a:lnTo>
                  <a:lnTo>
                    <a:pt x="3769" y="2628"/>
                  </a:lnTo>
                  <a:lnTo>
                    <a:pt x="3769" y="2603"/>
                  </a:lnTo>
                  <a:lnTo>
                    <a:pt x="3769" y="2603"/>
                  </a:lnTo>
                  <a:lnTo>
                    <a:pt x="3769" y="2603"/>
                  </a:lnTo>
                  <a:lnTo>
                    <a:pt x="3769" y="2603"/>
                  </a:lnTo>
                  <a:lnTo>
                    <a:pt x="3769" y="2603"/>
                  </a:lnTo>
                  <a:lnTo>
                    <a:pt x="3794" y="2603"/>
                  </a:lnTo>
                  <a:lnTo>
                    <a:pt x="3794" y="2603"/>
                  </a:lnTo>
                  <a:lnTo>
                    <a:pt x="3794" y="2603"/>
                  </a:lnTo>
                  <a:lnTo>
                    <a:pt x="3794" y="2603"/>
                  </a:lnTo>
                  <a:lnTo>
                    <a:pt x="3794" y="2578"/>
                  </a:lnTo>
                  <a:lnTo>
                    <a:pt x="3794" y="2578"/>
                  </a:lnTo>
                  <a:lnTo>
                    <a:pt x="3794" y="2578"/>
                  </a:lnTo>
                  <a:lnTo>
                    <a:pt x="3794" y="2578"/>
                  </a:lnTo>
                  <a:lnTo>
                    <a:pt x="3794" y="2578"/>
                  </a:lnTo>
                  <a:lnTo>
                    <a:pt x="3794" y="2578"/>
                  </a:lnTo>
                  <a:lnTo>
                    <a:pt x="3794" y="2578"/>
                  </a:lnTo>
                  <a:lnTo>
                    <a:pt x="3794" y="2578"/>
                  </a:lnTo>
                  <a:lnTo>
                    <a:pt x="3794" y="2578"/>
                  </a:lnTo>
                  <a:lnTo>
                    <a:pt x="3794" y="2578"/>
                  </a:lnTo>
                  <a:lnTo>
                    <a:pt x="3794" y="2603"/>
                  </a:lnTo>
                  <a:lnTo>
                    <a:pt x="3794" y="2603"/>
                  </a:lnTo>
                  <a:lnTo>
                    <a:pt x="3794" y="2603"/>
                  </a:lnTo>
                  <a:lnTo>
                    <a:pt x="3769" y="2603"/>
                  </a:lnTo>
                  <a:lnTo>
                    <a:pt x="3769" y="2603"/>
                  </a:lnTo>
                  <a:lnTo>
                    <a:pt x="3769" y="2603"/>
                  </a:lnTo>
                  <a:lnTo>
                    <a:pt x="3769" y="2603"/>
                  </a:lnTo>
                  <a:lnTo>
                    <a:pt x="3769" y="2628"/>
                  </a:lnTo>
                  <a:lnTo>
                    <a:pt x="3769" y="2628"/>
                  </a:lnTo>
                  <a:lnTo>
                    <a:pt x="3769" y="2628"/>
                  </a:lnTo>
                  <a:lnTo>
                    <a:pt x="3769" y="2628"/>
                  </a:lnTo>
                  <a:lnTo>
                    <a:pt x="3769" y="2628"/>
                  </a:lnTo>
                  <a:lnTo>
                    <a:pt x="3769" y="2628"/>
                  </a:lnTo>
                  <a:lnTo>
                    <a:pt x="3769" y="2628"/>
                  </a:lnTo>
                  <a:lnTo>
                    <a:pt x="3769" y="2628"/>
                  </a:lnTo>
                  <a:lnTo>
                    <a:pt x="3769" y="2628"/>
                  </a:lnTo>
                  <a:lnTo>
                    <a:pt x="3769" y="2653"/>
                  </a:lnTo>
                  <a:lnTo>
                    <a:pt x="3769" y="2653"/>
                  </a:lnTo>
                  <a:lnTo>
                    <a:pt x="3769" y="2653"/>
                  </a:lnTo>
                  <a:lnTo>
                    <a:pt x="3769" y="2653"/>
                  </a:lnTo>
                  <a:lnTo>
                    <a:pt x="3769" y="2653"/>
                  </a:lnTo>
                  <a:lnTo>
                    <a:pt x="3769" y="2653"/>
                  </a:lnTo>
                  <a:lnTo>
                    <a:pt x="3769" y="2653"/>
                  </a:lnTo>
                  <a:lnTo>
                    <a:pt x="3769" y="2653"/>
                  </a:lnTo>
                  <a:lnTo>
                    <a:pt x="3769" y="2653"/>
                  </a:lnTo>
                  <a:lnTo>
                    <a:pt x="3769" y="2653"/>
                  </a:lnTo>
                  <a:lnTo>
                    <a:pt x="3744" y="2677"/>
                  </a:lnTo>
                  <a:lnTo>
                    <a:pt x="3744" y="2677"/>
                  </a:lnTo>
                  <a:lnTo>
                    <a:pt x="3744" y="2677"/>
                  </a:lnTo>
                  <a:lnTo>
                    <a:pt x="3720" y="2702"/>
                  </a:lnTo>
                  <a:lnTo>
                    <a:pt x="3720" y="2702"/>
                  </a:lnTo>
                  <a:lnTo>
                    <a:pt x="3720" y="2702"/>
                  </a:lnTo>
                  <a:lnTo>
                    <a:pt x="3720" y="2702"/>
                  </a:lnTo>
                  <a:lnTo>
                    <a:pt x="3720" y="2702"/>
                  </a:lnTo>
                  <a:lnTo>
                    <a:pt x="3694" y="2727"/>
                  </a:lnTo>
                  <a:lnTo>
                    <a:pt x="3694" y="2752"/>
                  </a:lnTo>
                  <a:lnTo>
                    <a:pt x="3694" y="2752"/>
                  </a:lnTo>
                  <a:lnTo>
                    <a:pt x="3694" y="2752"/>
                  </a:lnTo>
                  <a:lnTo>
                    <a:pt x="3694" y="2752"/>
                  </a:lnTo>
                  <a:lnTo>
                    <a:pt x="3720" y="2752"/>
                  </a:lnTo>
                  <a:lnTo>
                    <a:pt x="3720" y="2777"/>
                  </a:lnTo>
                  <a:lnTo>
                    <a:pt x="3720" y="2752"/>
                  </a:lnTo>
                  <a:lnTo>
                    <a:pt x="3720" y="2752"/>
                  </a:lnTo>
                  <a:lnTo>
                    <a:pt x="3720" y="2752"/>
                  </a:lnTo>
                  <a:lnTo>
                    <a:pt x="3744" y="2777"/>
                  </a:lnTo>
                  <a:lnTo>
                    <a:pt x="3744" y="2777"/>
                  </a:lnTo>
                  <a:lnTo>
                    <a:pt x="3744" y="2777"/>
                  </a:lnTo>
                  <a:lnTo>
                    <a:pt x="3744" y="2777"/>
                  </a:lnTo>
                  <a:lnTo>
                    <a:pt x="3744" y="2777"/>
                  </a:lnTo>
                  <a:lnTo>
                    <a:pt x="3744" y="2777"/>
                  </a:lnTo>
                  <a:lnTo>
                    <a:pt x="3744" y="2777"/>
                  </a:lnTo>
                  <a:lnTo>
                    <a:pt x="3744" y="2777"/>
                  </a:lnTo>
                  <a:lnTo>
                    <a:pt x="3720" y="2777"/>
                  </a:lnTo>
                  <a:lnTo>
                    <a:pt x="3720" y="2777"/>
                  </a:lnTo>
                  <a:lnTo>
                    <a:pt x="3720" y="2777"/>
                  </a:lnTo>
                  <a:lnTo>
                    <a:pt x="3720" y="2777"/>
                  </a:lnTo>
                  <a:lnTo>
                    <a:pt x="3720" y="2777"/>
                  </a:lnTo>
                  <a:lnTo>
                    <a:pt x="3720" y="2777"/>
                  </a:lnTo>
                  <a:lnTo>
                    <a:pt x="3720" y="2777"/>
                  </a:lnTo>
                  <a:lnTo>
                    <a:pt x="3694" y="2777"/>
                  </a:lnTo>
                  <a:lnTo>
                    <a:pt x="3694" y="2777"/>
                  </a:lnTo>
                  <a:lnTo>
                    <a:pt x="3694" y="2777"/>
                  </a:lnTo>
                  <a:lnTo>
                    <a:pt x="3694" y="2777"/>
                  </a:lnTo>
                  <a:lnTo>
                    <a:pt x="3694" y="2777"/>
                  </a:lnTo>
                  <a:lnTo>
                    <a:pt x="3694" y="2777"/>
                  </a:lnTo>
                  <a:lnTo>
                    <a:pt x="3694" y="2801"/>
                  </a:lnTo>
                  <a:lnTo>
                    <a:pt x="3694" y="2801"/>
                  </a:lnTo>
                  <a:lnTo>
                    <a:pt x="3694" y="2827"/>
                  </a:lnTo>
                  <a:lnTo>
                    <a:pt x="3694" y="2827"/>
                  </a:lnTo>
                  <a:lnTo>
                    <a:pt x="3694" y="2827"/>
                  </a:lnTo>
                  <a:lnTo>
                    <a:pt x="3694" y="2851"/>
                  </a:lnTo>
                  <a:lnTo>
                    <a:pt x="3670" y="2851"/>
                  </a:lnTo>
                  <a:lnTo>
                    <a:pt x="3670" y="2876"/>
                  </a:lnTo>
                  <a:lnTo>
                    <a:pt x="3670" y="2876"/>
                  </a:lnTo>
                  <a:lnTo>
                    <a:pt x="3670" y="2876"/>
                  </a:lnTo>
                  <a:lnTo>
                    <a:pt x="3670" y="2876"/>
                  </a:lnTo>
                  <a:lnTo>
                    <a:pt x="3670" y="2876"/>
                  </a:lnTo>
                  <a:lnTo>
                    <a:pt x="3670" y="2876"/>
                  </a:lnTo>
                  <a:lnTo>
                    <a:pt x="3670" y="2876"/>
                  </a:lnTo>
                  <a:lnTo>
                    <a:pt x="3670" y="2900"/>
                  </a:lnTo>
                  <a:lnTo>
                    <a:pt x="3694" y="2900"/>
                  </a:lnTo>
                  <a:lnTo>
                    <a:pt x="3694" y="2900"/>
                  </a:lnTo>
                  <a:lnTo>
                    <a:pt x="3694" y="2876"/>
                  </a:lnTo>
                  <a:lnTo>
                    <a:pt x="3694" y="2876"/>
                  </a:lnTo>
                  <a:lnTo>
                    <a:pt x="3694" y="2876"/>
                  </a:lnTo>
                  <a:lnTo>
                    <a:pt x="3694" y="2876"/>
                  </a:lnTo>
                  <a:lnTo>
                    <a:pt x="3694" y="2876"/>
                  </a:lnTo>
                  <a:lnTo>
                    <a:pt x="3694" y="2876"/>
                  </a:lnTo>
                  <a:lnTo>
                    <a:pt x="3694" y="2876"/>
                  </a:lnTo>
                  <a:lnTo>
                    <a:pt x="3694" y="2900"/>
                  </a:lnTo>
                  <a:lnTo>
                    <a:pt x="3694" y="2900"/>
                  </a:lnTo>
                  <a:lnTo>
                    <a:pt x="3694" y="2900"/>
                  </a:lnTo>
                  <a:lnTo>
                    <a:pt x="3694" y="2900"/>
                  </a:lnTo>
                  <a:lnTo>
                    <a:pt x="3694" y="2900"/>
                  </a:lnTo>
                  <a:lnTo>
                    <a:pt x="3694" y="2900"/>
                  </a:lnTo>
                  <a:lnTo>
                    <a:pt x="3694" y="2900"/>
                  </a:lnTo>
                  <a:lnTo>
                    <a:pt x="3694" y="2900"/>
                  </a:lnTo>
                  <a:lnTo>
                    <a:pt x="3694" y="2926"/>
                  </a:lnTo>
                  <a:lnTo>
                    <a:pt x="3694" y="2926"/>
                  </a:lnTo>
                  <a:lnTo>
                    <a:pt x="3694" y="2926"/>
                  </a:lnTo>
                  <a:lnTo>
                    <a:pt x="3694" y="2926"/>
                  </a:lnTo>
                  <a:lnTo>
                    <a:pt x="3694" y="2926"/>
                  </a:lnTo>
                  <a:lnTo>
                    <a:pt x="3694" y="2926"/>
                  </a:lnTo>
                  <a:lnTo>
                    <a:pt x="3694" y="2926"/>
                  </a:lnTo>
                  <a:lnTo>
                    <a:pt x="3694" y="2926"/>
                  </a:lnTo>
                  <a:lnTo>
                    <a:pt x="3720" y="2926"/>
                  </a:lnTo>
                  <a:lnTo>
                    <a:pt x="3720" y="2926"/>
                  </a:lnTo>
                  <a:lnTo>
                    <a:pt x="3694" y="2900"/>
                  </a:lnTo>
                  <a:lnTo>
                    <a:pt x="3694" y="2900"/>
                  </a:lnTo>
                  <a:lnTo>
                    <a:pt x="3720" y="2900"/>
                  </a:lnTo>
                  <a:lnTo>
                    <a:pt x="3720" y="2900"/>
                  </a:lnTo>
                  <a:lnTo>
                    <a:pt x="3720" y="2900"/>
                  </a:lnTo>
                  <a:lnTo>
                    <a:pt x="3720" y="2900"/>
                  </a:lnTo>
                  <a:lnTo>
                    <a:pt x="3720" y="2900"/>
                  </a:lnTo>
                  <a:lnTo>
                    <a:pt x="3720" y="2900"/>
                  </a:lnTo>
                  <a:lnTo>
                    <a:pt x="3720" y="2900"/>
                  </a:lnTo>
                  <a:lnTo>
                    <a:pt x="3720" y="2900"/>
                  </a:lnTo>
                  <a:lnTo>
                    <a:pt x="3720" y="2926"/>
                  </a:lnTo>
                  <a:lnTo>
                    <a:pt x="3720" y="2926"/>
                  </a:lnTo>
                  <a:lnTo>
                    <a:pt x="3720" y="2926"/>
                  </a:lnTo>
                  <a:lnTo>
                    <a:pt x="3720" y="2926"/>
                  </a:lnTo>
                  <a:lnTo>
                    <a:pt x="3694" y="2926"/>
                  </a:lnTo>
                  <a:lnTo>
                    <a:pt x="3694" y="2926"/>
                  </a:lnTo>
                  <a:lnTo>
                    <a:pt x="3694" y="2926"/>
                  </a:lnTo>
                  <a:lnTo>
                    <a:pt x="3694" y="2926"/>
                  </a:lnTo>
                  <a:lnTo>
                    <a:pt x="3694" y="2926"/>
                  </a:lnTo>
                  <a:lnTo>
                    <a:pt x="3670" y="2926"/>
                  </a:lnTo>
                  <a:lnTo>
                    <a:pt x="3670" y="2926"/>
                  </a:lnTo>
                  <a:lnTo>
                    <a:pt x="3694" y="2926"/>
                  </a:lnTo>
                  <a:lnTo>
                    <a:pt x="3670" y="2900"/>
                  </a:lnTo>
                  <a:lnTo>
                    <a:pt x="3670" y="2900"/>
                  </a:lnTo>
                  <a:lnTo>
                    <a:pt x="3670" y="2900"/>
                  </a:lnTo>
                  <a:lnTo>
                    <a:pt x="3670" y="2900"/>
                  </a:lnTo>
                  <a:lnTo>
                    <a:pt x="3670" y="2900"/>
                  </a:lnTo>
                  <a:lnTo>
                    <a:pt x="3670" y="2900"/>
                  </a:lnTo>
                  <a:lnTo>
                    <a:pt x="3670" y="2900"/>
                  </a:lnTo>
                  <a:lnTo>
                    <a:pt x="3670" y="2900"/>
                  </a:lnTo>
                  <a:lnTo>
                    <a:pt x="3670" y="2900"/>
                  </a:lnTo>
                  <a:lnTo>
                    <a:pt x="3645" y="2926"/>
                  </a:lnTo>
                  <a:lnTo>
                    <a:pt x="3645" y="2926"/>
                  </a:lnTo>
                  <a:lnTo>
                    <a:pt x="3645" y="2926"/>
                  </a:lnTo>
                  <a:lnTo>
                    <a:pt x="3645" y="2926"/>
                  </a:lnTo>
                  <a:lnTo>
                    <a:pt x="3645" y="2926"/>
                  </a:lnTo>
                  <a:lnTo>
                    <a:pt x="3621" y="2926"/>
                  </a:lnTo>
                  <a:lnTo>
                    <a:pt x="3621" y="2926"/>
                  </a:lnTo>
                  <a:lnTo>
                    <a:pt x="3645" y="2926"/>
                  </a:lnTo>
                  <a:lnTo>
                    <a:pt x="3645" y="2926"/>
                  </a:lnTo>
                  <a:lnTo>
                    <a:pt x="3645" y="2950"/>
                  </a:lnTo>
                  <a:lnTo>
                    <a:pt x="3621" y="2950"/>
                  </a:lnTo>
                  <a:lnTo>
                    <a:pt x="3621" y="2950"/>
                  </a:lnTo>
                  <a:lnTo>
                    <a:pt x="3595" y="2950"/>
                  </a:lnTo>
                  <a:lnTo>
                    <a:pt x="3595" y="2950"/>
                  </a:lnTo>
                  <a:lnTo>
                    <a:pt x="3571" y="3000"/>
                  </a:lnTo>
                  <a:lnTo>
                    <a:pt x="3571" y="3000"/>
                  </a:lnTo>
                  <a:lnTo>
                    <a:pt x="3571" y="3000"/>
                  </a:lnTo>
                  <a:lnTo>
                    <a:pt x="3571" y="3000"/>
                  </a:lnTo>
                  <a:lnTo>
                    <a:pt x="3546" y="3025"/>
                  </a:lnTo>
                  <a:lnTo>
                    <a:pt x="3546" y="3025"/>
                  </a:lnTo>
                  <a:lnTo>
                    <a:pt x="3546" y="3025"/>
                  </a:lnTo>
                  <a:lnTo>
                    <a:pt x="3546" y="3025"/>
                  </a:lnTo>
                  <a:lnTo>
                    <a:pt x="3546" y="3050"/>
                  </a:lnTo>
                  <a:lnTo>
                    <a:pt x="3571" y="3050"/>
                  </a:lnTo>
                  <a:lnTo>
                    <a:pt x="3571" y="3050"/>
                  </a:lnTo>
                  <a:lnTo>
                    <a:pt x="3571" y="3050"/>
                  </a:lnTo>
                  <a:lnTo>
                    <a:pt x="3571" y="3050"/>
                  </a:lnTo>
                  <a:lnTo>
                    <a:pt x="3571" y="3074"/>
                  </a:lnTo>
                  <a:lnTo>
                    <a:pt x="3571" y="3050"/>
                  </a:lnTo>
                  <a:lnTo>
                    <a:pt x="3546" y="3050"/>
                  </a:lnTo>
                  <a:lnTo>
                    <a:pt x="3546" y="3050"/>
                  </a:lnTo>
                  <a:lnTo>
                    <a:pt x="3546" y="3050"/>
                  </a:lnTo>
                  <a:lnTo>
                    <a:pt x="3546" y="3050"/>
                  </a:lnTo>
                  <a:lnTo>
                    <a:pt x="3546" y="3050"/>
                  </a:lnTo>
                  <a:lnTo>
                    <a:pt x="3546" y="3050"/>
                  </a:lnTo>
                  <a:lnTo>
                    <a:pt x="3546" y="3050"/>
                  </a:lnTo>
                  <a:lnTo>
                    <a:pt x="3546" y="3050"/>
                  </a:lnTo>
                  <a:lnTo>
                    <a:pt x="3546"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46" y="3025"/>
                  </a:lnTo>
                  <a:lnTo>
                    <a:pt x="3546" y="3025"/>
                  </a:lnTo>
                  <a:lnTo>
                    <a:pt x="3546" y="3025"/>
                  </a:lnTo>
                  <a:lnTo>
                    <a:pt x="3521" y="3050"/>
                  </a:lnTo>
                  <a:lnTo>
                    <a:pt x="3521" y="3050"/>
                  </a:lnTo>
                  <a:lnTo>
                    <a:pt x="3521" y="3050"/>
                  </a:lnTo>
                  <a:lnTo>
                    <a:pt x="3521" y="3050"/>
                  </a:lnTo>
                  <a:lnTo>
                    <a:pt x="3496" y="3050"/>
                  </a:lnTo>
                  <a:lnTo>
                    <a:pt x="3496" y="3050"/>
                  </a:lnTo>
                  <a:lnTo>
                    <a:pt x="3496" y="3074"/>
                  </a:lnTo>
                  <a:lnTo>
                    <a:pt x="3496" y="3074"/>
                  </a:lnTo>
                  <a:lnTo>
                    <a:pt x="3496" y="3074"/>
                  </a:lnTo>
                  <a:lnTo>
                    <a:pt x="3496" y="3074"/>
                  </a:lnTo>
                  <a:lnTo>
                    <a:pt x="3496" y="3074"/>
                  </a:lnTo>
                  <a:lnTo>
                    <a:pt x="3496" y="3074"/>
                  </a:lnTo>
                  <a:lnTo>
                    <a:pt x="3496" y="3074"/>
                  </a:lnTo>
                  <a:lnTo>
                    <a:pt x="3471" y="3074"/>
                  </a:lnTo>
                  <a:lnTo>
                    <a:pt x="3471" y="3074"/>
                  </a:lnTo>
                  <a:lnTo>
                    <a:pt x="3471" y="3074"/>
                  </a:lnTo>
                  <a:lnTo>
                    <a:pt x="3471" y="3074"/>
                  </a:lnTo>
                  <a:lnTo>
                    <a:pt x="3447" y="3074"/>
                  </a:lnTo>
                  <a:lnTo>
                    <a:pt x="3447" y="3074"/>
                  </a:lnTo>
                  <a:lnTo>
                    <a:pt x="3447" y="3074"/>
                  </a:lnTo>
                  <a:lnTo>
                    <a:pt x="3471" y="3074"/>
                  </a:lnTo>
                  <a:lnTo>
                    <a:pt x="3422" y="3099"/>
                  </a:lnTo>
                  <a:lnTo>
                    <a:pt x="3422" y="3099"/>
                  </a:lnTo>
                  <a:lnTo>
                    <a:pt x="3397" y="3099"/>
                  </a:lnTo>
                  <a:lnTo>
                    <a:pt x="3397" y="3124"/>
                  </a:lnTo>
                  <a:lnTo>
                    <a:pt x="3372" y="3124"/>
                  </a:lnTo>
                  <a:lnTo>
                    <a:pt x="3372" y="3124"/>
                  </a:lnTo>
                  <a:lnTo>
                    <a:pt x="3348" y="3149"/>
                  </a:lnTo>
                  <a:lnTo>
                    <a:pt x="3348" y="3149"/>
                  </a:lnTo>
                  <a:lnTo>
                    <a:pt x="3348" y="3149"/>
                  </a:lnTo>
                  <a:lnTo>
                    <a:pt x="3348" y="3173"/>
                  </a:lnTo>
                  <a:lnTo>
                    <a:pt x="3348" y="3173"/>
                  </a:lnTo>
                  <a:lnTo>
                    <a:pt x="3348" y="3173"/>
                  </a:lnTo>
                  <a:lnTo>
                    <a:pt x="3348" y="3173"/>
                  </a:lnTo>
                  <a:lnTo>
                    <a:pt x="3348" y="3173"/>
                  </a:lnTo>
                  <a:lnTo>
                    <a:pt x="3348" y="3173"/>
                  </a:lnTo>
                  <a:lnTo>
                    <a:pt x="3323" y="3198"/>
                  </a:lnTo>
                  <a:lnTo>
                    <a:pt x="3323" y="3198"/>
                  </a:lnTo>
                  <a:lnTo>
                    <a:pt x="3323" y="3198"/>
                  </a:lnTo>
                  <a:lnTo>
                    <a:pt x="3323" y="3198"/>
                  </a:lnTo>
                  <a:lnTo>
                    <a:pt x="3323" y="3198"/>
                  </a:lnTo>
                  <a:lnTo>
                    <a:pt x="3323" y="3198"/>
                  </a:lnTo>
                  <a:lnTo>
                    <a:pt x="3323" y="3198"/>
                  </a:lnTo>
                  <a:lnTo>
                    <a:pt x="3323" y="3198"/>
                  </a:lnTo>
                  <a:lnTo>
                    <a:pt x="3323" y="3223"/>
                  </a:lnTo>
                  <a:lnTo>
                    <a:pt x="3323" y="3223"/>
                  </a:lnTo>
                  <a:lnTo>
                    <a:pt x="3323" y="3223"/>
                  </a:lnTo>
                  <a:lnTo>
                    <a:pt x="3323" y="3223"/>
                  </a:lnTo>
                  <a:lnTo>
                    <a:pt x="3323" y="3223"/>
                  </a:lnTo>
                  <a:lnTo>
                    <a:pt x="3323" y="3223"/>
                  </a:lnTo>
                  <a:lnTo>
                    <a:pt x="3348" y="3223"/>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23" y="3248"/>
                  </a:lnTo>
                  <a:lnTo>
                    <a:pt x="3323" y="3248"/>
                  </a:lnTo>
                  <a:lnTo>
                    <a:pt x="3323" y="3248"/>
                  </a:lnTo>
                  <a:lnTo>
                    <a:pt x="3323" y="3248"/>
                  </a:lnTo>
                  <a:lnTo>
                    <a:pt x="3323" y="3248"/>
                  </a:lnTo>
                  <a:lnTo>
                    <a:pt x="3323" y="3248"/>
                  </a:lnTo>
                  <a:lnTo>
                    <a:pt x="3323" y="3223"/>
                  </a:lnTo>
                  <a:lnTo>
                    <a:pt x="3323"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48"/>
                  </a:lnTo>
                  <a:lnTo>
                    <a:pt x="3298" y="3248"/>
                  </a:lnTo>
                  <a:lnTo>
                    <a:pt x="3298" y="3248"/>
                  </a:lnTo>
                  <a:lnTo>
                    <a:pt x="3298" y="3248"/>
                  </a:lnTo>
                  <a:lnTo>
                    <a:pt x="3298" y="3248"/>
                  </a:lnTo>
                  <a:lnTo>
                    <a:pt x="3298" y="3248"/>
                  </a:lnTo>
                  <a:lnTo>
                    <a:pt x="3298" y="3248"/>
                  </a:lnTo>
                  <a:lnTo>
                    <a:pt x="3298" y="3248"/>
                  </a:lnTo>
                  <a:lnTo>
                    <a:pt x="3298" y="3248"/>
                  </a:lnTo>
                  <a:lnTo>
                    <a:pt x="3298" y="3248"/>
                  </a:lnTo>
                  <a:lnTo>
                    <a:pt x="3298" y="3272"/>
                  </a:lnTo>
                  <a:lnTo>
                    <a:pt x="3298" y="3272"/>
                  </a:lnTo>
                  <a:lnTo>
                    <a:pt x="3298" y="3272"/>
                  </a:lnTo>
                  <a:lnTo>
                    <a:pt x="3298" y="3272"/>
                  </a:lnTo>
                  <a:lnTo>
                    <a:pt x="3298" y="3248"/>
                  </a:lnTo>
                  <a:lnTo>
                    <a:pt x="3298" y="3248"/>
                  </a:lnTo>
                  <a:lnTo>
                    <a:pt x="3298" y="3248"/>
                  </a:lnTo>
                  <a:lnTo>
                    <a:pt x="3298" y="3248"/>
                  </a:lnTo>
                  <a:lnTo>
                    <a:pt x="3298" y="3248"/>
                  </a:lnTo>
                  <a:lnTo>
                    <a:pt x="3298" y="3248"/>
                  </a:lnTo>
                  <a:lnTo>
                    <a:pt x="3273" y="3248"/>
                  </a:lnTo>
                  <a:lnTo>
                    <a:pt x="3273" y="3248"/>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98" y="3223"/>
                  </a:lnTo>
                  <a:lnTo>
                    <a:pt x="3298" y="3223"/>
                  </a:lnTo>
                  <a:lnTo>
                    <a:pt x="3298" y="3198"/>
                  </a:lnTo>
                  <a:lnTo>
                    <a:pt x="3298" y="3198"/>
                  </a:lnTo>
                  <a:lnTo>
                    <a:pt x="3273" y="3198"/>
                  </a:lnTo>
                  <a:lnTo>
                    <a:pt x="3273" y="3198"/>
                  </a:lnTo>
                  <a:lnTo>
                    <a:pt x="3273" y="3198"/>
                  </a:lnTo>
                  <a:lnTo>
                    <a:pt x="3273" y="3198"/>
                  </a:lnTo>
                  <a:lnTo>
                    <a:pt x="3273" y="3198"/>
                  </a:lnTo>
                  <a:lnTo>
                    <a:pt x="3273" y="3198"/>
                  </a:lnTo>
                  <a:lnTo>
                    <a:pt x="3273" y="3198"/>
                  </a:lnTo>
                  <a:lnTo>
                    <a:pt x="3248" y="3198"/>
                  </a:lnTo>
                  <a:lnTo>
                    <a:pt x="3248" y="3198"/>
                  </a:lnTo>
                  <a:lnTo>
                    <a:pt x="3248" y="3198"/>
                  </a:lnTo>
                  <a:lnTo>
                    <a:pt x="3248" y="3198"/>
                  </a:lnTo>
                  <a:lnTo>
                    <a:pt x="3248" y="3198"/>
                  </a:lnTo>
                  <a:lnTo>
                    <a:pt x="3224" y="3198"/>
                  </a:lnTo>
                  <a:lnTo>
                    <a:pt x="3248" y="3198"/>
                  </a:lnTo>
                  <a:lnTo>
                    <a:pt x="3248" y="3198"/>
                  </a:lnTo>
                  <a:lnTo>
                    <a:pt x="3248" y="3198"/>
                  </a:lnTo>
                  <a:lnTo>
                    <a:pt x="3248" y="3198"/>
                  </a:lnTo>
                  <a:lnTo>
                    <a:pt x="3224" y="3198"/>
                  </a:lnTo>
                  <a:lnTo>
                    <a:pt x="3224" y="3198"/>
                  </a:lnTo>
                  <a:lnTo>
                    <a:pt x="3224" y="3198"/>
                  </a:lnTo>
                  <a:lnTo>
                    <a:pt x="3224" y="3198"/>
                  </a:lnTo>
                  <a:lnTo>
                    <a:pt x="3198" y="3198"/>
                  </a:lnTo>
                  <a:lnTo>
                    <a:pt x="3198" y="3198"/>
                  </a:lnTo>
                  <a:lnTo>
                    <a:pt x="3198" y="3198"/>
                  </a:lnTo>
                  <a:lnTo>
                    <a:pt x="3174" y="3198"/>
                  </a:lnTo>
                  <a:lnTo>
                    <a:pt x="3174" y="3198"/>
                  </a:lnTo>
                  <a:lnTo>
                    <a:pt x="3174" y="3223"/>
                  </a:lnTo>
                  <a:lnTo>
                    <a:pt x="3174" y="3223"/>
                  </a:lnTo>
                  <a:lnTo>
                    <a:pt x="3174" y="3223"/>
                  </a:lnTo>
                  <a:lnTo>
                    <a:pt x="3149" y="3223"/>
                  </a:lnTo>
                  <a:lnTo>
                    <a:pt x="3149" y="3223"/>
                  </a:lnTo>
                  <a:lnTo>
                    <a:pt x="3149" y="3223"/>
                  </a:lnTo>
                  <a:lnTo>
                    <a:pt x="3125" y="3248"/>
                  </a:lnTo>
                  <a:lnTo>
                    <a:pt x="3125" y="3248"/>
                  </a:lnTo>
                  <a:lnTo>
                    <a:pt x="3125" y="3248"/>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322"/>
                  </a:lnTo>
                  <a:lnTo>
                    <a:pt x="3075" y="3322"/>
                  </a:lnTo>
                  <a:lnTo>
                    <a:pt x="3075" y="3322"/>
                  </a:lnTo>
                  <a:lnTo>
                    <a:pt x="3075" y="3322"/>
                  </a:lnTo>
                  <a:lnTo>
                    <a:pt x="3075" y="3322"/>
                  </a:lnTo>
                  <a:lnTo>
                    <a:pt x="3075" y="3297"/>
                  </a:lnTo>
                  <a:lnTo>
                    <a:pt x="3075" y="3297"/>
                  </a:lnTo>
                  <a:lnTo>
                    <a:pt x="3075" y="3297"/>
                  </a:lnTo>
                  <a:lnTo>
                    <a:pt x="3050" y="3322"/>
                  </a:lnTo>
                  <a:lnTo>
                    <a:pt x="3050" y="3322"/>
                  </a:lnTo>
                  <a:lnTo>
                    <a:pt x="3050" y="3322"/>
                  </a:lnTo>
                  <a:lnTo>
                    <a:pt x="3050" y="3322"/>
                  </a:lnTo>
                  <a:lnTo>
                    <a:pt x="3026" y="3322"/>
                  </a:lnTo>
                  <a:lnTo>
                    <a:pt x="3026" y="3322"/>
                  </a:lnTo>
                  <a:lnTo>
                    <a:pt x="3026" y="3322"/>
                  </a:lnTo>
                  <a:lnTo>
                    <a:pt x="3050" y="3322"/>
                  </a:lnTo>
                  <a:lnTo>
                    <a:pt x="3026" y="3347"/>
                  </a:lnTo>
                  <a:lnTo>
                    <a:pt x="3026" y="3347"/>
                  </a:lnTo>
                  <a:lnTo>
                    <a:pt x="3026" y="3347"/>
                  </a:lnTo>
                  <a:lnTo>
                    <a:pt x="3026" y="3347"/>
                  </a:lnTo>
                  <a:lnTo>
                    <a:pt x="3026" y="3347"/>
                  </a:lnTo>
                  <a:lnTo>
                    <a:pt x="3026" y="3347"/>
                  </a:lnTo>
                  <a:lnTo>
                    <a:pt x="3026" y="3347"/>
                  </a:lnTo>
                  <a:lnTo>
                    <a:pt x="3026" y="3347"/>
                  </a:lnTo>
                  <a:lnTo>
                    <a:pt x="3026" y="3347"/>
                  </a:lnTo>
                  <a:lnTo>
                    <a:pt x="3000" y="3347"/>
                  </a:lnTo>
                  <a:lnTo>
                    <a:pt x="3000" y="3347"/>
                  </a:lnTo>
                  <a:lnTo>
                    <a:pt x="3000" y="3347"/>
                  </a:lnTo>
                  <a:lnTo>
                    <a:pt x="3000" y="3322"/>
                  </a:lnTo>
                  <a:lnTo>
                    <a:pt x="3026" y="3322"/>
                  </a:lnTo>
                  <a:lnTo>
                    <a:pt x="3026" y="3322"/>
                  </a:lnTo>
                  <a:lnTo>
                    <a:pt x="3026" y="3322"/>
                  </a:lnTo>
                  <a:lnTo>
                    <a:pt x="3026" y="3322"/>
                  </a:lnTo>
                  <a:lnTo>
                    <a:pt x="3000" y="3347"/>
                  </a:lnTo>
                  <a:lnTo>
                    <a:pt x="2976" y="3347"/>
                  </a:lnTo>
                  <a:lnTo>
                    <a:pt x="2976" y="3347"/>
                  </a:lnTo>
                  <a:lnTo>
                    <a:pt x="2976" y="3347"/>
                  </a:lnTo>
                  <a:lnTo>
                    <a:pt x="2976" y="3347"/>
                  </a:lnTo>
                  <a:lnTo>
                    <a:pt x="2976" y="3347"/>
                  </a:lnTo>
                  <a:lnTo>
                    <a:pt x="2976" y="3347"/>
                  </a:lnTo>
                  <a:lnTo>
                    <a:pt x="2976" y="3347"/>
                  </a:lnTo>
                  <a:lnTo>
                    <a:pt x="2976" y="3347"/>
                  </a:lnTo>
                  <a:lnTo>
                    <a:pt x="2976" y="3347"/>
                  </a:lnTo>
                  <a:lnTo>
                    <a:pt x="2976" y="3372"/>
                  </a:lnTo>
                  <a:lnTo>
                    <a:pt x="2976" y="3372"/>
                  </a:lnTo>
                  <a:lnTo>
                    <a:pt x="2976" y="3372"/>
                  </a:lnTo>
                  <a:lnTo>
                    <a:pt x="2976" y="3372"/>
                  </a:lnTo>
                  <a:lnTo>
                    <a:pt x="2976" y="3372"/>
                  </a:lnTo>
                  <a:lnTo>
                    <a:pt x="2976" y="3396"/>
                  </a:lnTo>
                  <a:lnTo>
                    <a:pt x="2976" y="3372"/>
                  </a:lnTo>
                  <a:lnTo>
                    <a:pt x="2976" y="3372"/>
                  </a:lnTo>
                  <a:lnTo>
                    <a:pt x="2976" y="3372"/>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51" y="3396"/>
                  </a:lnTo>
                  <a:lnTo>
                    <a:pt x="2951" y="3396"/>
                  </a:lnTo>
                  <a:lnTo>
                    <a:pt x="2976" y="3396"/>
                  </a:lnTo>
                  <a:lnTo>
                    <a:pt x="2976" y="3422"/>
                  </a:lnTo>
                  <a:lnTo>
                    <a:pt x="2976" y="3422"/>
                  </a:lnTo>
                  <a:lnTo>
                    <a:pt x="2976" y="3422"/>
                  </a:lnTo>
                  <a:lnTo>
                    <a:pt x="2976" y="3396"/>
                  </a:lnTo>
                  <a:lnTo>
                    <a:pt x="2976" y="3396"/>
                  </a:lnTo>
                  <a:lnTo>
                    <a:pt x="2976" y="3396"/>
                  </a:lnTo>
                  <a:lnTo>
                    <a:pt x="2976" y="3396"/>
                  </a:lnTo>
                  <a:lnTo>
                    <a:pt x="3000" y="3396"/>
                  </a:lnTo>
                  <a:lnTo>
                    <a:pt x="3000" y="3396"/>
                  </a:lnTo>
                  <a:lnTo>
                    <a:pt x="3000" y="3396"/>
                  </a:lnTo>
                  <a:lnTo>
                    <a:pt x="3000" y="3396"/>
                  </a:lnTo>
                  <a:lnTo>
                    <a:pt x="3000" y="3396"/>
                  </a:lnTo>
                  <a:lnTo>
                    <a:pt x="3000" y="3372"/>
                  </a:lnTo>
                  <a:lnTo>
                    <a:pt x="3000" y="3372"/>
                  </a:lnTo>
                  <a:lnTo>
                    <a:pt x="3000" y="3372"/>
                  </a:lnTo>
                  <a:lnTo>
                    <a:pt x="3000" y="3372"/>
                  </a:lnTo>
                  <a:lnTo>
                    <a:pt x="3000" y="3372"/>
                  </a:lnTo>
                  <a:lnTo>
                    <a:pt x="2976" y="3372"/>
                  </a:lnTo>
                  <a:lnTo>
                    <a:pt x="3000" y="3347"/>
                  </a:lnTo>
                  <a:lnTo>
                    <a:pt x="3000" y="3347"/>
                  </a:lnTo>
                  <a:lnTo>
                    <a:pt x="2976" y="3347"/>
                  </a:lnTo>
                  <a:lnTo>
                    <a:pt x="2976" y="3347"/>
                  </a:lnTo>
                  <a:lnTo>
                    <a:pt x="2976"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72"/>
                  </a:lnTo>
                  <a:lnTo>
                    <a:pt x="3026" y="3372"/>
                  </a:lnTo>
                  <a:lnTo>
                    <a:pt x="3026" y="3372"/>
                  </a:lnTo>
                  <a:lnTo>
                    <a:pt x="3026" y="3372"/>
                  </a:lnTo>
                  <a:lnTo>
                    <a:pt x="3026" y="3372"/>
                  </a:lnTo>
                  <a:lnTo>
                    <a:pt x="3026" y="3372"/>
                  </a:lnTo>
                  <a:lnTo>
                    <a:pt x="3026" y="3372"/>
                  </a:lnTo>
                  <a:lnTo>
                    <a:pt x="3026" y="3372"/>
                  </a:lnTo>
                  <a:lnTo>
                    <a:pt x="3026" y="3372"/>
                  </a:lnTo>
                  <a:lnTo>
                    <a:pt x="3026" y="3372"/>
                  </a:lnTo>
                  <a:lnTo>
                    <a:pt x="3026" y="3396"/>
                  </a:lnTo>
                  <a:lnTo>
                    <a:pt x="3026" y="3396"/>
                  </a:lnTo>
                  <a:lnTo>
                    <a:pt x="3026" y="3396"/>
                  </a:lnTo>
                  <a:lnTo>
                    <a:pt x="3026" y="3396"/>
                  </a:lnTo>
                  <a:lnTo>
                    <a:pt x="3026" y="3396"/>
                  </a:lnTo>
                  <a:lnTo>
                    <a:pt x="3026" y="3396"/>
                  </a:lnTo>
                  <a:lnTo>
                    <a:pt x="3050" y="3396"/>
                  </a:lnTo>
                  <a:lnTo>
                    <a:pt x="3050" y="3396"/>
                  </a:lnTo>
                  <a:lnTo>
                    <a:pt x="3050" y="3396"/>
                  </a:lnTo>
                  <a:lnTo>
                    <a:pt x="3050" y="3396"/>
                  </a:lnTo>
                  <a:lnTo>
                    <a:pt x="3050" y="3396"/>
                  </a:lnTo>
                  <a:lnTo>
                    <a:pt x="3050" y="3396"/>
                  </a:lnTo>
                  <a:lnTo>
                    <a:pt x="3050" y="3396"/>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96"/>
                  </a:lnTo>
                  <a:lnTo>
                    <a:pt x="3050" y="3396"/>
                  </a:lnTo>
                  <a:lnTo>
                    <a:pt x="3075" y="3396"/>
                  </a:lnTo>
                  <a:lnTo>
                    <a:pt x="3050" y="3372"/>
                  </a:lnTo>
                  <a:lnTo>
                    <a:pt x="3050" y="3372"/>
                  </a:lnTo>
                  <a:lnTo>
                    <a:pt x="3050" y="3372"/>
                  </a:lnTo>
                  <a:lnTo>
                    <a:pt x="3050" y="3372"/>
                  </a:lnTo>
                  <a:lnTo>
                    <a:pt x="3050" y="3372"/>
                  </a:lnTo>
                  <a:lnTo>
                    <a:pt x="3050" y="3372"/>
                  </a:lnTo>
                  <a:lnTo>
                    <a:pt x="3050" y="3347"/>
                  </a:lnTo>
                  <a:lnTo>
                    <a:pt x="3050" y="3347"/>
                  </a:lnTo>
                  <a:lnTo>
                    <a:pt x="3050" y="3347"/>
                  </a:lnTo>
                  <a:lnTo>
                    <a:pt x="3050" y="3347"/>
                  </a:lnTo>
                  <a:lnTo>
                    <a:pt x="3050" y="3347"/>
                  </a:lnTo>
                  <a:lnTo>
                    <a:pt x="3050" y="3347"/>
                  </a:lnTo>
                  <a:lnTo>
                    <a:pt x="3050" y="3347"/>
                  </a:lnTo>
                  <a:lnTo>
                    <a:pt x="3050" y="3347"/>
                  </a:lnTo>
                  <a:lnTo>
                    <a:pt x="3075" y="3347"/>
                  </a:lnTo>
                  <a:lnTo>
                    <a:pt x="3075" y="3347"/>
                  </a:lnTo>
                  <a:lnTo>
                    <a:pt x="3075" y="3347"/>
                  </a:lnTo>
                  <a:lnTo>
                    <a:pt x="3075" y="3347"/>
                  </a:lnTo>
                  <a:lnTo>
                    <a:pt x="3075" y="3347"/>
                  </a:lnTo>
                  <a:lnTo>
                    <a:pt x="3050" y="3347"/>
                  </a:lnTo>
                  <a:lnTo>
                    <a:pt x="3050" y="3347"/>
                  </a:lnTo>
                  <a:lnTo>
                    <a:pt x="3050" y="3347"/>
                  </a:lnTo>
                  <a:lnTo>
                    <a:pt x="3050" y="3347"/>
                  </a:lnTo>
                  <a:lnTo>
                    <a:pt x="3050" y="3322"/>
                  </a:lnTo>
                  <a:lnTo>
                    <a:pt x="3050" y="3322"/>
                  </a:lnTo>
                  <a:lnTo>
                    <a:pt x="3050" y="3322"/>
                  </a:lnTo>
                  <a:lnTo>
                    <a:pt x="3050" y="3322"/>
                  </a:lnTo>
                  <a:lnTo>
                    <a:pt x="3075" y="3322"/>
                  </a:lnTo>
                  <a:lnTo>
                    <a:pt x="3075" y="3322"/>
                  </a:lnTo>
                  <a:lnTo>
                    <a:pt x="3075" y="3322"/>
                  </a:lnTo>
                  <a:lnTo>
                    <a:pt x="3075" y="3322"/>
                  </a:lnTo>
                  <a:lnTo>
                    <a:pt x="3075" y="3322"/>
                  </a:lnTo>
                  <a:lnTo>
                    <a:pt x="3075" y="3322"/>
                  </a:lnTo>
                  <a:lnTo>
                    <a:pt x="3075" y="3322"/>
                  </a:lnTo>
                  <a:lnTo>
                    <a:pt x="3075" y="3322"/>
                  </a:lnTo>
                  <a:lnTo>
                    <a:pt x="3075" y="3347"/>
                  </a:lnTo>
                  <a:lnTo>
                    <a:pt x="3075" y="3347"/>
                  </a:lnTo>
                  <a:lnTo>
                    <a:pt x="3075" y="3347"/>
                  </a:lnTo>
                  <a:lnTo>
                    <a:pt x="3075" y="3372"/>
                  </a:lnTo>
                  <a:lnTo>
                    <a:pt x="3099" y="3372"/>
                  </a:lnTo>
                  <a:lnTo>
                    <a:pt x="3099" y="3372"/>
                  </a:lnTo>
                  <a:lnTo>
                    <a:pt x="3075" y="3372"/>
                  </a:lnTo>
                  <a:lnTo>
                    <a:pt x="3075" y="3372"/>
                  </a:lnTo>
                  <a:lnTo>
                    <a:pt x="3075" y="3372"/>
                  </a:lnTo>
                  <a:lnTo>
                    <a:pt x="3075" y="3372"/>
                  </a:lnTo>
                  <a:lnTo>
                    <a:pt x="3075" y="3372"/>
                  </a:lnTo>
                  <a:lnTo>
                    <a:pt x="3075" y="3372"/>
                  </a:lnTo>
                  <a:lnTo>
                    <a:pt x="3075" y="3372"/>
                  </a:lnTo>
                  <a:lnTo>
                    <a:pt x="3075" y="3372"/>
                  </a:lnTo>
                  <a:lnTo>
                    <a:pt x="3075" y="3372"/>
                  </a:lnTo>
                  <a:lnTo>
                    <a:pt x="3075" y="3372"/>
                  </a:lnTo>
                  <a:lnTo>
                    <a:pt x="3099" y="3372"/>
                  </a:lnTo>
                  <a:lnTo>
                    <a:pt x="3099" y="3372"/>
                  </a:lnTo>
                  <a:lnTo>
                    <a:pt x="3099" y="3372"/>
                  </a:lnTo>
                  <a:lnTo>
                    <a:pt x="3099" y="3372"/>
                  </a:lnTo>
                  <a:lnTo>
                    <a:pt x="3099" y="3372"/>
                  </a:lnTo>
                  <a:lnTo>
                    <a:pt x="3099" y="3372"/>
                  </a:lnTo>
                  <a:lnTo>
                    <a:pt x="3099" y="3372"/>
                  </a:lnTo>
                  <a:lnTo>
                    <a:pt x="3099" y="3372"/>
                  </a:lnTo>
                  <a:lnTo>
                    <a:pt x="3099" y="3396"/>
                  </a:lnTo>
                  <a:lnTo>
                    <a:pt x="3099" y="3396"/>
                  </a:lnTo>
                  <a:lnTo>
                    <a:pt x="3099" y="3372"/>
                  </a:lnTo>
                  <a:lnTo>
                    <a:pt x="3099" y="3372"/>
                  </a:lnTo>
                  <a:lnTo>
                    <a:pt x="3099" y="3372"/>
                  </a:lnTo>
                  <a:lnTo>
                    <a:pt x="3099" y="3372"/>
                  </a:lnTo>
                  <a:lnTo>
                    <a:pt x="3099" y="3372"/>
                  </a:lnTo>
                  <a:lnTo>
                    <a:pt x="3099" y="3372"/>
                  </a:lnTo>
                  <a:lnTo>
                    <a:pt x="3125" y="3372"/>
                  </a:lnTo>
                  <a:lnTo>
                    <a:pt x="3125" y="3347"/>
                  </a:lnTo>
                  <a:lnTo>
                    <a:pt x="3125" y="3347"/>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49" y="3372"/>
                  </a:lnTo>
                  <a:lnTo>
                    <a:pt x="3149" y="3372"/>
                  </a:lnTo>
                  <a:lnTo>
                    <a:pt x="3149" y="3372"/>
                  </a:lnTo>
                  <a:lnTo>
                    <a:pt x="3149" y="3372"/>
                  </a:lnTo>
                  <a:lnTo>
                    <a:pt x="3149" y="3372"/>
                  </a:lnTo>
                  <a:lnTo>
                    <a:pt x="3149" y="3372"/>
                  </a:lnTo>
                  <a:lnTo>
                    <a:pt x="3125" y="3347"/>
                  </a:lnTo>
                  <a:lnTo>
                    <a:pt x="3125" y="3347"/>
                  </a:lnTo>
                  <a:lnTo>
                    <a:pt x="3125" y="3347"/>
                  </a:lnTo>
                  <a:lnTo>
                    <a:pt x="3125" y="3347"/>
                  </a:lnTo>
                  <a:lnTo>
                    <a:pt x="3125" y="3347"/>
                  </a:lnTo>
                  <a:lnTo>
                    <a:pt x="3125"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22"/>
                  </a:lnTo>
                  <a:lnTo>
                    <a:pt x="3174" y="3322"/>
                  </a:lnTo>
                  <a:lnTo>
                    <a:pt x="3174" y="3322"/>
                  </a:lnTo>
                  <a:lnTo>
                    <a:pt x="3174" y="3322"/>
                  </a:lnTo>
                  <a:lnTo>
                    <a:pt x="3174" y="3322"/>
                  </a:lnTo>
                  <a:lnTo>
                    <a:pt x="3174" y="3297"/>
                  </a:lnTo>
                  <a:lnTo>
                    <a:pt x="3174" y="3297"/>
                  </a:lnTo>
                  <a:lnTo>
                    <a:pt x="3174" y="3297"/>
                  </a:lnTo>
                  <a:lnTo>
                    <a:pt x="3174" y="3297"/>
                  </a:lnTo>
                  <a:lnTo>
                    <a:pt x="3174" y="3297"/>
                  </a:lnTo>
                  <a:lnTo>
                    <a:pt x="3174" y="3297"/>
                  </a:lnTo>
                  <a:lnTo>
                    <a:pt x="3174" y="3297"/>
                  </a:lnTo>
                  <a:lnTo>
                    <a:pt x="3174" y="3297"/>
                  </a:lnTo>
                  <a:lnTo>
                    <a:pt x="3174" y="3297"/>
                  </a:lnTo>
                  <a:lnTo>
                    <a:pt x="3198" y="3272"/>
                  </a:lnTo>
                  <a:lnTo>
                    <a:pt x="3198" y="3272"/>
                  </a:lnTo>
                  <a:lnTo>
                    <a:pt x="3198" y="3272"/>
                  </a:lnTo>
                  <a:lnTo>
                    <a:pt x="3198" y="3272"/>
                  </a:lnTo>
                  <a:lnTo>
                    <a:pt x="3198" y="3272"/>
                  </a:lnTo>
                  <a:lnTo>
                    <a:pt x="3198" y="3272"/>
                  </a:lnTo>
                  <a:lnTo>
                    <a:pt x="3224" y="3272"/>
                  </a:lnTo>
                  <a:lnTo>
                    <a:pt x="3224" y="3272"/>
                  </a:lnTo>
                  <a:lnTo>
                    <a:pt x="3224" y="3272"/>
                  </a:lnTo>
                  <a:lnTo>
                    <a:pt x="3224" y="3272"/>
                  </a:lnTo>
                  <a:lnTo>
                    <a:pt x="3224" y="3272"/>
                  </a:lnTo>
                  <a:lnTo>
                    <a:pt x="3224" y="3272"/>
                  </a:lnTo>
                  <a:lnTo>
                    <a:pt x="3224" y="3272"/>
                  </a:lnTo>
                  <a:lnTo>
                    <a:pt x="3224" y="3297"/>
                  </a:lnTo>
                  <a:lnTo>
                    <a:pt x="3224" y="3297"/>
                  </a:lnTo>
                  <a:lnTo>
                    <a:pt x="3248" y="3297"/>
                  </a:lnTo>
                  <a:lnTo>
                    <a:pt x="3248" y="3297"/>
                  </a:lnTo>
                  <a:lnTo>
                    <a:pt x="3248" y="3297"/>
                  </a:lnTo>
                  <a:lnTo>
                    <a:pt x="3248" y="3297"/>
                  </a:lnTo>
                  <a:lnTo>
                    <a:pt x="3224" y="3297"/>
                  </a:lnTo>
                  <a:lnTo>
                    <a:pt x="3224" y="3297"/>
                  </a:lnTo>
                  <a:lnTo>
                    <a:pt x="3224" y="3272"/>
                  </a:lnTo>
                  <a:lnTo>
                    <a:pt x="3224" y="3272"/>
                  </a:lnTo>
                  <a:lnTo>
                    <a:pt x="3224" y="3272"/>
                  </a:lnTo>
                  <a:lnTo>
                    <a:pt x="3224" y="3297"/>
                  </a:lnTo>
                  <a:lnTo>
                    <a:pt x="3198" y="3297"/>
                  </a:lnTo>
                  <a:lnTo>
                    <a:pt x="3198" y="3297"/>
                  </a:lnTo>
                  <a:lnTo>
                    <a:pt x="3198" y="3297"/>
                  </a:lnTo>
                  <a:lnTo>
                    <a:pt x="3198" y="3297"/>
                  </a:lnTo>
                  <a:lnTo>
                    <a:pt x="3198" y="3297"/>
                  </a:lnTo>
                  <a:lnTo>
                    <a:pt x="3198" y="3322"/>
                  </a:lnTo>
                  <a:lnTo>
                    <a:pt x="3198" y="3322"/>
                  </a:lnTo>
                  <a:lnTo>
                    <a:pt x="3198" y="3322"/>
                  </a:lnTo>
                  <a:lnTo>
                    <a:pt x="3198" y="3322"/>
                  </a:lnTo>
                  <a:lnTo>
                    <a:pt x="3198" y="3322"/>
                  </a:lnTo>
                  <a:lnTo>
                    <a:pt x="3224" y="3322"/>
                  </a:lnTo>
                  <a:lnTo>
                    <a:pt x="3224" y="3322"/>
                  </a:lnTo>
                  <a:lnTo>
                    <a:pt x="3224" y="3322"/>
                  </a:lnTo>
                  <a:lnTo>
                    <a:pt x="3224" y="3322"/>
                  </a:lnTo>
                  <a:lnTo>
                    <a:pt x="3224" y="3322"/>
                  </a:lnTo>
                  <a:lnTo>
                    <a:pt x="3248" y="3322"/>
                  </a:lnTo>
                  <a:lnTo>
                    <a:pt x="3248" y="3322"/>
                  </a:lnTo>
                  <a:lnTo>
                    <a:pt x="3273" y="3322"/>
                  </a:lnTo>
                  <a:lnTo>
                    <a:pt x="3273" y="3297"/>
                  </a:lnTo>
                  <a:lnTo>
                    <a:pt x="3273" y="3297"/>
                  </a:lnTo>
                  <a:lnTo>
                    <a:pt x="3273" y="3297"/>
                  </a:lnTo>
                  <a:lnTo>
                    <a:pt x="3273" y="3297"/>
                  </a:lnTo>
                  <a:lnTo>
                    <a:pt x="3273" y="3297"/>
                  </a:lnTo>
                  <a:lnTo>
                    <a:pt x="3273" y="3297"/>
                  </a:lnTo>
                  <a:lnTo>
                    <a:pt x="3273" y="3297"/>
                  </a:lnTo>
                  <a:lnTo>
                    <a:pt x="3273" y="3322"/>
                  </a:lnTo>
                  <a:lnTo>
                    <a:pt x="3273" y="3322"/>
                  </a:lnTo>
                  <a:lnTo>
                    <a:pt x="3273" y="3322"/>
                  </a:lnTo>
                  <a:lnTo>
                    <a:pt x="3273" y="3322"/>
                  </a:lnTo>
                  <a:lnTo>
                    <a:pt x="3273" y="3322"/>
                  </a:lnTo>
                  <a:lnTo>
                    <a:pt x="3298" y="3322"/>
                  </a:lnTo>
                  <a:lnTo>
                    <a:pt x="3298" y="3322"/>
                  </a:lnTo>
                  <a:lnTo>
                    <a:pt x="3298" y="3322"/>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323" y="3272"/>
                  </a:lnTo>
                  <a:lnTo>
                    <a:pt x="3323" y="3272"/>
                  </a:lnTo>
                  <a:lnTo>
                    <a:pt x="3323" y="3297"/>
                  </a:lnTo>
                  <a:lnTo>
                    <a:pt x="3323" y="3297"/>
                  </a:lnTo>
                  <a:lnTo>
                    <a:pt x="3323" y="3297"/>
                  </a:lnTo>
                  <a:lnTo>
                    <a:pt x="3323" y="3322"/>
                  </a:lnTo>
                  <a:lnTo>
                    <a:pt x="3323" y="3322"/>
                  </a:lnTo>
                  <a:lnTo>
                    <a:pt x="3323" y="3322"/>
                  </a:lnTo>
                  <a:lnTo>
                    <a:pt x="3323" y="3297"/>
                  </a:lnTo>
                  <a:lnTo>
                    <a:pt x="3323" y="3297"/>
                  </a:lnTo>
                  <a:lnTo>
                    <a:pt x="3323" y="3297"/>
                  </a:lnTo>
                  <a:lnTo>
                    <a:pt x="3323" y="3297"/>
                  </a:lnTo>
                  <a:lnTo>
                    <a:pt x="3323" y="3297"/>
                  </a:lnTo>
                  <a:lnTo>
                    <a:pt x="3323" y="3297"/>
                  </a:lnTo>
                  <a:lnTo>
                    <a:pt x="3323" y="3297"/>
                  </a:lnTo>
                  <a:lnTo>
                    <a:pt x="3323" y="3297"/>
                  </a:lnTo>
                  <a:lnTo>
                    <a:pt x="3323" y="3297"/>
                  </a:lnTo>
                  <a:lnTo>
                    <a:pt x="3323" y="3297"/>
                  </a:lnTo>
                  <a:lnTo>
                    <a:pt x="3348" y="3297"/>
                  </a:lnTo>
                  <a:lnTo>
                    <a:pt x="3348" y="3297"/>
                  </a:lnTo>
                  <a:lnTo>
                    <a:pt x="3348" y="3297"/>
                  </a:lnTo>
                  <a:lnTo>
                    <a:pt x="3323" y="3272"/>
                  </a:lnTo>
                  <a:lnTo>
                    <a:pt x="3323" y="3272"/>
                  </a:lnTo>
                  <a:lnTo>
                    <a:pt x="3323" y="3272"/>
                  </a:lnTo>
                  <a:lnTo>
                    <a:pt x="3348" y="3272"/>
                  </a:lnTo>
                  <a:lnTo>
                    <a:pt x="3348" y="3272"/>
                  </a:lnTo>
                  <a:lnTo>
                    <a:pt x="3348" y="3272"/>
                  </a:lnTo>
                  <a:lnTo>
                    <a:pt x="3348" y="3272"/>
                  </a:lnTo>
                  <a:lnTo>
                    <a:pt x="3348"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48"/>
                  </a:lnTo>
                  <a:lnTo>
                    <a:pt x="3372" y="3248"/>
                  </a:lnTo>
                  <a:lnTo>
                    <a:pt x="3372" y="3248"/>
                  </a:lnTo>
                  <a:lnTo>
                    <a:pt x="3372" y="3248"/>
                  </a:lnTo>
                  <a:lnTo>
                    <a:pt x="3372" y="3248"/>
                  </a:lnTo>
                  <a:lnTo>
                    <a:pt x="3372"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422" y="3248"/>
                  </a:lnTo>
                  <a:lnTo>
                    <a:pt x="3422" y="3248"/>
                  </a:lnTo>
                  <a:lnTo>
                    <a:pt x="3422" y="3248"/>
                  </a:lnTo>
                  <a:lnTo>
                    <a:pt x="3422" y="3248"/>
                  </a:lnTo>
                  <a:lnTo>
                    <a:pt x="3422" y="3248"/>
                  </a:lnTo>
                  <a:lnTo>
                    <a:pt x="3422" y="3248"/>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47" y="3297"/>
                  </a:lnTo>
                  <a:lnTo>
                    <a:pt x="3447" y="3297"/>
                  </a:lnTo>
                  <a:lnTo>
                    <a:pt x="3447" y="3297"/>
                  </a:lnTo>
                  <a:lnTo>
                    <a:pt x="3447" y="3297"/>
                  </a:lnTo>
                  <a:lnTo>
                    <a:pt x="3447" y="3297"/>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71" y="3248"/>
                  </a:lnTo>
                  <a:lnTo>
                    <a:pt x="3471" y="3248"/>
                  </a:lnTo>
                  <a:lnTo>
                    <a:pt x="3471" y="3248"/>
                  </a:lnTo>
                  <a:lnTo>
                    <a:pt x="3471" y="3248"/>
                  </a:lnTo>
                  <a:lnTo>
                    <a:pt x="3471" y="3248"/>
                  </a:lnTo>
                  <a:lnTo>
                    <a:pt x="3471" y="3248"/>
                  </a:lnTo>
                  <a:lnTo>
                    <a:pt x="3471" y="3248"/>
                  </a:lnTo>
                  <a:lnTo>
                    <a:pt x="3496" y="3248"/>
                  </a:lnTo>
                  <a:lnTo>
                    <a:pt x="3496" y="3248"/>
                  </a:lnTo>
                  <a:lnTo>
                    <a:pt x="3496" y="3248"/>
                  </a:lnTo>
                  <a:lnTo>
                    <a:pt x="3496" y="3223"/>
                  </a:lnTo>
                  <a:lnTo>
                    <a:pt x="3496" y="3223"/>
                  </a:lnTo>
                  <a:lnTo>
                    <a:pt x="3496" y="3223"/>
                  </a:lnTo>
                  <a:lnTo>
                    <a:pt x="3496" y="3223"/>
                  </a:lnTo>
                  <a:lnTo>
                    <a:pt x="3496" y="3223"/>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23"/>
                  </a:lnTo>
                  <a:lnTo>
                    <a:pt x="3496" y="3223"/>
                  </a:lnTo>
                  <a:lnTo>
                    <a:pt x="3496" y="3223"/>
                  </a:lnTo>
                  <a:lnTo>
                    <a:pt x="3521" y="3223"/>
                  </a:lnTo>
                  <a:lnTo>
                    <a:pt x="3521" y="3223"/>
                  </a:lnTo>
                  <a:lnTo>
                    <a:pt x="3521" y="3223"/>
                  </a:lnTo>
                  <a:lnTo>
                    <a:pt x="3521" y="3248"/>
                  </a:lnTo>
                  <a:lnTo>
                    <a:pt x="3521" y="3248"/>
                  </a:lnTo>
                  <a:lnTo>
                    <a:pt x="3521" y="3223"/>
                  </a:lnTo>
                  <a:lnTo>
                    <a:pt x="3521" y="3223"/>
                  </a:lnTo>
                  <a:lnTo>
                    <a:pt x="3521" y="3223"/>
                  </a:lnTo>
                  <a:lnTo>
                    <a:pt x="3521" y="3223"/>
                  </a:lnTo>
                  <a:lnTo>
                    <a:pt x="3521" y="3223"/>
                  </a:lnTo>
                  <a:lnTo>
                    <a:pt x="3521" y="3223"/>
                  </a:lnTo>
                  <a:lnTo>
                    <a:pt x="3521" y="3223"/>
                  </a:lnTo>
                  <a:lnTo>
                    <a:pt x="3521" y="3223"/>
                  </a:lnTo>
                  <a:lnTo>
                    <a:pt x="3521"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71" y="3198"/>
                  </a:lnTo>
                  <a:lnTo>
                    <a:pt x="3546" y="3173"/>
                  </a:lnTo>
                  <a:lnTo>
                    <a:pt x="3546" y="3173"/>
                  </a:lnTo>
                  <a:lnTo>
                    <a:pt x="3546" y="3173"/>
                  </a:lnTo>
                  <a:lnTo>
                    <a:pt x="3571" y="3173"/>
                  </a:lnTo>
                  <a:lnTo>
                    <a:pt x="3571" y="3173"/>
                  </a:lnTo>
                  <a:lnTo>
                    <a:pt x="3571" y="3173"/>
                  </a:lnTo>
                  <a:lnTo>
                    <a:pt x="3571" y="317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46" y="3198"/>
                  </a:lnTo>
                  <a:lnTo>
                    <a:pt x="3546" y="3198"/>
                  </a:lnTo>
                  <a:lnTo>
                    <a:pt x="3546" y="3198"/>
                  </a:lnTo>
                  <a:lnTo>
                    <a:pt x="3546" y="3198"/>
                  </a:lnTo>
                  <a:lnTo>
                    <a:pt x="3546" y="3198"/>
                  </a:lnTo>
                  <a:lnTo>
                    <a:pt x="3546" y="3198"/>
                  </a:lnTo>
                  <a:lnTo>
                    <a:pt x="3546" y="3223"/>
                  </a:lnTo>
                  <a:lnTo>
                    <a:pt x="3546" y="3223"/>
                  </a:lnTo>
                  <a:lnTo>
                    <a:pt x="3546" y="3223"/>
                  </a:lnTo>
                  <a:lnTo>
                    <a:pt x="3571" y="3223"/>
                  </a:lnTo>
                  <a:lnTo>
                    <a:pt x="3571" y="3223"/>
                  </a:lnTo>
                  <a:lnTo>
                    <a:pt x="3571" y="3223"/>
                  </a:lnTo>
                  <a:lnTo>
                    <a:pt x="3546"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73"/>
                  </a:lnTo>
                  <a:lnTo>
                    <a:pt x="3595" y="3173"/>
                  </a:lnTo>
                  <a:lnTo>
                    <a:pt x="3595" y="3173"/>
                  </a:lnTo>
                  <a:lnTo>
                    <a:pt x="3621" y="3173"/>
                  </a:lnTo>
                  <a:lnTo>
                    <a:pt x="3621" y="3173"/>
                  </a:lnTo>
                  <a:lnTo>
                    <a:pt x="3621" y="3173"/>
                  </a:lnTo>
                  <a:lnTo>
                    <a:pt x="3621" y="3173"/>
                  </a:lnTo>
                  <a:lnTo>
                    <a:pt x="3621" y="3173"/>
                  </a:lnTo>
                  <a:lnTo>
                    <a:pt x="3595" y="3173"/>
                  </a:lnTo>
                  <a:lnTo>
                    <a:pt x="3595" y="3173"/>
                  </a:lnTo>
                  <a:lnTo>
                    <a:pt x="3595" y="3173"/>
                  </a:lnTo>
                  <a:lnTo>
                    <a:pt x="3595" y="3198"/>
                  </a:lnTo>
                  <a:lnTo>
                    <a:pt x="3595" y="3198"/>
                  </a:lnTo>
                  <a:lnTo>
                    <a:pt x="3595" y="3198"/>
                  </a:lnTo>
                  <a:lnTo>
                    <a:pt x="3595" y="3173"/>
                  </a:lnTo>
                  <a:lnTo>
                    <a:pt x="3595" y="3173"/>
                  </a:lnTo>
                  <a:lnTo>
                    <a:pt x="3595" y="3173"/>
                  </a:lnTo>
                  <a:lnTo>
                    <a:pt x="3571" y="3173"/>
                  </a:lnTo>
                  <a:lnTo>
                    <a:pt x="3571" y="3173"/>
                  </a:lnTo>
                  <a:lnTo>
                    <a:pt x="3571" y="3173"/>
                  </a:lnTo>
                  <a:lnTo>
                    <a:pt x="3571" y="3173"/>
                  </a:lnTo>
                  <a:lnTo>
                    <a:pt x="3571" y="3173"/>
                  </a:lnTo>
                  <a:lnTo>
                    <a:pt x="3571" y="3173"/>
                  </a:lnTo>
                  <a:lnTo>
                    <a:pt x="3571" y="3173"/>
                  </a:lnTo>
                  <a:lnTo>
                    <a:pt x="3571"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49"/>
                  </a:lnTo>
                  <a:lnTo>
                    <a:pt x="3595" y="3149"/>
                  </a:lnTo>
                  <a:lnTo>
                    <a:pt x="3595" y="3149"/>
                  </a:lnTo>
                  <a:lnTo>
                    <a:pt x="3595" y="3149"/>
                  </a:lnTo>
                  <a:lnTo>
                    <a:pt x="3595" y="3149"/>
                  </a:lnTo>
                  <a:lnTo>
                    <a:pt x="3571" y="3173"/>
                  </a:lnTo>
                  <a:lnTo>
                    <a:pt x="3571" y="3149"/>
                  </a:lnTo>
                  <a:lnTo>
                    <a:pt x="3571" y="3149"/>
                  </a:lnTo>
                  <a:lnTo>
                    <a:pt x="3571" y="3149"/>
                  </a:lnTo>
                  <a:lnTo>
                    <a:pt x="3571" y="3149"/>
                  </a:lnTo>
                  <a:lnTo>
                    <a:pt x="3571" y="3149"/>
                  </a:lnTo>
                  <a:lnTo>
                    <a:pt x="3571" y="3149"/>
                  </a:lnTo>
                  <a:lnTo>
                    <a:pt x="3571" y="3149"/>
                  </a:lnTo>
                  <a:lnTo>
                    <a:pt x="3571" y="3149"/>
                  </a:lnTo>
                  <a:lnTo>
                    <a:pt x="3571" y="3149"/>
                  </a:lnTo>
                  <a:lnTo>
                    <a:pt x="3571" y="3149"/>
                  </a:lnTo>
                  <a:lnTo>
                    <a:pt x="3571" y="3173"/>
                  </a:lnTo>
                  <a:lnTo>
                    <a:pt x="3571" y="3173"/>
                  </a:lnTo>
                  <a:lnTo>
                    <a:pt x="3571" y="3173"/>
                  </a:lnTo>
                  <a:lnTo>
                    <a:pt x="3571" y="3173"/>
                  </a:lnTo>
                  <a:lnTo>
                    <a:pt x="3571" y="3173"/>
                  </a:lnTo>
                  <a:lnTo>
                    <a:pt x="3546" y="3173"/>
                  </a:lnTo>
                  <a:lnTo>
                    <a:pt x="3546" y="3173"/>
                  </a:lnTo>
                  <a:lnTo>
                    <a:pt x="3546" y="3149"/>
                  </a:lnTo>
                  <a:lnTo>
                    <a:pt x="3546" y="3149"/>
                  </a:lnTo>
                  <a:lnTo>
                    <a:pt x="3571" y="3149"/>
                  </a:lnTo>
                  <a:lnTo>
                    <a:pt x="3571" y="3149"/>
                  </a:lnTo>
                  <a:lnTo>
                    <a:pt x="3571" y="3149"/>
                  </a:lnTo>
                  <a:lnTo>
                    <a:pt x="3571" y="3149"/>
                  </a:lnTo>
                  <a:lnTo>
                    <a:pt x="3571" y="3149"/>
                  </a:lnTo>
                  <a:lnTo>
                    <a:pt x="3571" y="3149"/>
                  </a:lnTo>
                  <a:lnTo>
                    <a:pt x="3571" y="3149"/>
                  </a:lnTo>
                  <a:lnTo>
                    <a:pt x="3571" y="3149"/>
                  </a:lnTo>
                  <a:lnTo>
                    <a:pt x="3571" y="3124"/>
                  </a:lnTo>
                  <a:lnTo>
                    <a:pt x="3571" y="3124"/>
                  </a:lnTo>
                  <a:lnTo>
                    <a:pt x="3571" y="3124"/>
                  </a:lnTo>
                  <a:lnTo>
                    <a:pt x="3595" y="3124"/>
                  </a:lnTo>
                  <a:lnTo>
                    <a:pt x="3595" y="3124"/>
                  </a:lnTo>
                  <a:lnTo>
                    <a:pt x="3595" y="3124"/>
                  </a:lnTo>
                  <a:lnTo>
                    <a:pt x="3595" y="3124"/>
                  </a:lnTo>
                  <a:lnTo>
                    <a:pt x="3595" y="3124"/>
                  </a:lnTo>
                  <a:lnTo>
                    <a:pt x="3595" y="3124"/>
                  </a:lnTo>
                  <a:lnTo>
                    <a:pt x="3595" y="3124"/>
                  </a:lnTo>
                  <a:lnTo>
                    <a:pt x="3595" y="3124"/>
                  </a:lnTo>
                  <a:lnTo>
                    <a:pt x="3621" y="3124"/>
                  </a:lnTo>
                  <a:lnTo>
                    <a:pt x="3621" y="3124"/>
                  </a:lnTo>
                  <a:lnTo>
                    <a:pt x="3621" y="3124"/>
                  </a:lnTo>
                  <a:lnTo>
                    <a:pt x="3621" y="3124"/>
                  </a:lnTo>
                  <a:lnTo>
                    <a:pt x="3621" y="3124"/>
                  </a:lnTo>
                  <a:lnTo>
                    <a:pt x="3621" y="3124"/>
                  </a:lnTo>
                  <a:lnTo>
                    <a:pt x="3621" y="3124"/>
                  </a:lnTo>
                  <a:lnTo>
                    <a:pt x="3621" y="3124"/>
                  </a:lnTo>
                  <a:lnTo>
                    <a:pt x="3621" y="3124"/>
                  </a:lnTo>
                  <a:lnTo>
                    <a:pt x="3621"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099"/>
                  </a:lnTo>
                  <a:lnTo>
                    <a:pt x="3645" y="3099"/>
                  </a:lnTo>
                  <a:lnTo>
                    <a:pt x="3645" y="3099"/>
                  </a:lnTo>
                  <a:lnTo>
                    <a:pt x="3645" y="3099"/>
                  </a:lnTo>
                  <a:lnTo>
                    <a:pt x="3621" y="3124"/>
                  </a:lnTo>
                  <a:lnTo>
                    <a:pt x="3621" y="3124"/>
                  </a:lnTo>
                  <a:lnTo>
                    <a:pt x="3621" y="3099"/>
                  </a:lnTo>
                  <a:lnTo>
                    <a:pt x="3621" y="3099"/>
                  </a:lnTo>
                  <a:lnTo>
                    <a:pt x="3621" y="3099"/>
                  </a:lnTo>
                  <a:lnTo>
                    <a:pt x="3621" y="3099"/>
                  </a:lnTo>
                  <a:lnTo>
                    <a:pt x="3621" y="3099"/>
                  </a:lnTo>
                  <a:lnTo>
                    <a:pt x="3621" y="3099"/>
                  </a:lnTo>
                  <a:lnTo>
                    <a:pt x="3621" y="3099"/>
                  </a:lnTo>
                  <a:lnTo>
                    <a:pt x="3621" y="3099"/>
                  </a:lnTo>
                  <a:lnTo>
                    <a:pt x="3621" y="3099"/>
                  </a:lnTo>
                  <a:lnTo>
                    <a:pt x="3621" y="3099"/>
                  </a:lnTo>
                  <a:lnTo>
                    <a:pt x="3645" y="3099"/>
                  </a:lnTo>
                  <a:lnTo>
                    <a:pt x="3645" y="3099"/>
                  </a:lnTo>
                  <a:lnTo>
                    <a:pt x="3645" y="3099"/>
                  </a:lnTo>
                  <a:lnTo>
                    <a:pt x="3645" y="3099"/>
                  </a:lnTo>
                  <a:lnTo>
                    <a:pt x="3645" y="3099"/>
                  </a:lnTo>
                  <a:lnTo>
                    <a:pt x="3645" y="3099"/>
                  </a:lnTo>
                  <a:lnTo>
                    <a:pt x="3645" y="3099"/>
                  </a:lnTo>
                  <a:lnTo>
                    <a:pt x="3645" y="3099"/>
                  </a:lnTo>
                  <a:lnTo>
                    <a:pt x="3645" y="3074"/>
                  </a:lnTo>
                  <a:lnTo>
                    <a:pt x="3670" y="3074"/>
                  </a:lnTo>
                  <a:lnTo>
                    <a:pt x="3670" y="3099"/>
                  </a:lnTo>
                  <a:lnTo>
                    <a:pt x="3670" y="3099"/>
                  </a:lnTo>
                  <a:lnTo>
                    <a:pt x="3670" y="3099"/>
                  </a:lnTo>
                  <a:lnTo>
                    <a:pt x="3670" y="3099"/>
                  </a:lnTo>
                  <a:lnTo>
                    <a:pt x="3670" y="3099"/>
                  </a:lnTo>
                  <a:lnTo>
                    <a:pt x="3670" y="3099"/>
                  </a:lnTo>
                  <a:lnTo>
                    <a:pt x="3670"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74"/>
                  </a:lnTo>
                  <a:lnTo>
                    <a:pt x="3694" y="3074"/>
                  </a:lnTo>
                  <a:lnTo>
                    <a:pt x="3670" y="3074"/>
                  </a:lnTo>
                  <a:lnTo>
                    <a:pt x="3670" y="3074"/>
                  </a:lnTo>
                  <a:lnTo>
                    <a:pt x="3670" y="3074"/>
                  </a:lnTo>
                  <a:lnTo>
                    <a:pt x="3670" y="3074"/>
                  </a:lnTo>
                  <a:lnTo>
                    <a:pt x="3670" y="3074"/>
                  </a:lnTo>
                  <a:lnTo>
                    <a:pt x="3670"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50"/>
                  </a:lnTo>
                  <a:lnTo>
                    <a:pt x="3694" y="3050"/>
                  </a:lnTo>
                  <a:lnTo>
                    <a:pt x="3694" y="3050"/>
                  </a:lnTo>
                  <a:lnTo>
                    <a:pt x="3694" y="3050"/>
                  </a:lnTo>
                  <a:lnTo>
                    <a:pt x="3694" y="3050"/>
                  </a:lnTo>
                  <a:lnTo>
                    <a:pt x="3694" y="3050"/>
                  </a:lnTo>
                  <a:lnTo>
                    <a:pt x="3694" y="3050"/>
                  </a:lnTo>
                  <a:lnTo>
                    <a:pt x="3694" y="3050"/>
                  </a:lnTo>
                  <a:lnTo>
                    <a:pt x="3694" y="3050"/>
                  </a:lnTo>
                  <a:lnTo>
                    <a:pt x="3694" y="3050"/>
                  </a:lnTo>
                  <a:lnTo>
                    <a:pt x="3720" y="3050"/>
                  </a:lnTo>
                  <a:lnTo>
                    <a:pt x="3720" y="3050"/>
                  </a:lnTo>
                  <a:lnTo>
                    <a:pt x="3720" y="3074"/>
                  </a:lnTo>
                  <a:lnTo>
                    <a:pt x="3720" y="3074"/>
                  </a:lnTo>
                  <a:lnTo>
                    <a:pt x="3720" y="3074"/>
                  </a:lnTo>
                  <a:lnTo>
                    <a:pt x="3720" y="3074"/>
                  </a:lnTo>
                  <a:lnTo>
                    <a:pt x="3720" y="3074"/>
                  </a:lnTo>
                  <a:lnTo>
                    <a:pt x="3744" y="3050"/>
                  </a:lnTo>
                  <a:lnTo>
                    <a:pt x="3720" y="3050"/>
                  </a:lnTo>
                  <a:lnTo>
                    <a:pt x="3720" y="3050"/>
                  </a:lnTo>
                  <a:lnTo>
                    <a:pt x="3720" y="3050"/>
                  </a:lnTo>
                  <a:lnTo>
                    <a:pt x="3720" y="3050"/>
                  </a:lnTo>
                  <a:lnTo>
                    <a:pt x="3744" y="3050"/>
                  </a:lnTo>
                  <a:lnTo>
                    <a:pt x="3744" y="3050"/>
                  </a:lnTo>
                  <a:lnTo>
                    <a:pt x="3744" y="3050"/>
                  </a:lnTo>
                  <a:lnTo>
                    <a:pt x="3744" y="3050"/>
                  </a:lnTo>
                  <a:lnTo>
                    <a:pt x="3744" y="3050"/>
                  </a:lnTo>
                  <a:lnTo>
                    <a:pt x="3744" y="3050"/>
                  </a:lnTo>
                  <a:lnTo>
                    <a:pt x="3744" y="3050"/>
                  </a:lnTo>
                  <a:lnTo>
                    <a:pt x="3744" y="3050"/>
                  </a:lnTo>
                  <a:lnTo>
                    <a:pt x="3769" y="3050"/>
                  </a:lnTo>
                  <a:lnTo>
                    <a:pt x="3769" y="3050"/>
                  </a:lnTo>
                  <a:lnTo>
                    <a:pt x="3744" y="3050"/>
                  </a:lnTo>
                  <a:lnTo>
                    <a:pt x="3744" y="3050"/>
                  </a:lnTo>
                  <a:lnTo>
                    <a:pt x="3769" y="3025"/>
                  </a:lnTo>
                  <a:lnTo>
                    <a:pt x="3769" y="3025"/>
                  </a:lnTo>
                  <a:lnTo>
                    <a:pt x="3744" y="3025"/>
                  </a:lnTo>
                  <a:lnTo>
                    <a:pt x="3744" y="3025"/>
                  </a:lnTo>
                  <a:lnTo>
                    <a:pt x="3769" y="3025"/>
                  </a:lnTo>
                  <a:lnTo>
                    <a:pt x="3769" y="3025"/>
                  </a:lnTo>
                  <a:lnTo>
                    <a:pt x="3769" y="3025"/>
                  </a:lnTo>
                  <a:lnTo>
                    <a:pt x="3769" y="3025"/>
                  </a:lnTo>
                  <a:lnTo>
                    <a:pt x="3769" y="3050"/>
                  </a:lnTo>
                  <a:lnTo>
                    <a:pt x="3769" y="3050"/>
                  </a:lnTo>
                  <a:lnTo>
                    <a:pt x="3769" y="3050"/>
                  </a:lnTo>
                  <a:lnTo>
                    <a:pt x="3769" y="3050"/>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00"/>
                  </a:lnTo>
                  <a:lnTo>
                    <a:pt x="3794" y="3000"/>
                  </a:lnTo>
                  <a:lnTo>
                    <a:pt x="3794" y="3025"/>
                  </a:lnTo>
                  <a:lnTo>
                    <a:pt x="3794" y="3025"/>
                  </a:lnTo>
                  <a:lnTo>
                    <a:pt x="3794" y="3025"/>
                  </a:lnTo>
                  <a:lnTo>
                    <a:pt x="3794" y="3025"/>
                  </a:lnTo>
                  <a:lnTo>
                    <a:pt x="3794" y="3025"/>
                  </a:lnTo>
                  <a:lnTo>
                    <a:pt x="3819" y="3025"/>
                  </a:lnTo>
                  <a:lnTo>
                    <a:pt x="3819" y="3025"/>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50"/>
                  </a:lnTo>
                  <a:lnTo>
                    <a:pt x="3819" y="2950"/>
                  </a:lnTo>
                  <a:lnTo>
                    <a:pt x="3819" y="2950"/>
                  </a:lnTo>
                  <a:lnTo>
                    <a:pt x="3819" y="2975"/>
                  </a:lnTo>
                  <a:lnTo>
                    <a:pt x="3794" y="2975"/>
                  </a:lnTo>
                  <a:lnTo>
                    <a:pt x="3794" y="2950"/>
                  </a:lnTo>
                  <a:lnTo>
                    <a:pt x="3794" y="2950"/>
                  </a:lnTo>
                  <a:lnTo>
                    <a:pt x="3819" y="2950"/>
                  </a:lnTo>
                  <a:lnTo>
                    <a:pt x="3819" y="2950"/>
                  </a:lnTo>
                  <a:lnTo>
                    <a:pt x="3819" y="2950"/>
                  </a:lnTo>
                  <a:lnTo>
                    <a:pt x="3819" y="2950"/>
                  </a:lnTo>
                  <a:lnTo>
                    <a:pt x="3844" y="2926"/>
                  </a:lnTo>
                  <a:lnTo>
                    <a:pt x="3844" y="2926"/>
                  </a:lnTo>
                  <a:lnTo>
                    <a:pt x="3844" y="2926"/>
                  </a:lnTo>
                  <a:lnTo>
                    <a:pt x="3844" y="2926"/>
                  </a:lnTo>
                  <a:lnTo>
                    <a:pt x="3844" y="2926"/>
                  </a:lnTo>
                  <a:lnTo>
                    <a:pt x="3844" y="2926"/>
                  </a:lnTo>
                  <a:lnTo>
                    <a:pt x="3844" y="2926"/>
                  </a:lnTo>
                  <a:lnTo>
                    <a:pt x="3844" y="2926"/>
                  </a:lnTo>
                  <a:lnTo>
                    <a:pt x="3844"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00"/>
                  </a:lnTo>
                  <a:lnTo>
                    <a:pt x="3868" y="2900"/>
                  </a:lnTo>
                  <a:lnTo>
                    <a:pt x="3868" y="2900"/>
                  </a:lnTo>
                  <a:lnTo>
                    <a:pt x="3868" y="2900"/>
                  </a:lnTo>
                  <a:lnTo>
                    <a:pt x="3868" y="2926"/>
                  </a:lnTo>
                  <a:lnTo>
                    <a:pt x="3868" y="2926"/>
                  </a:lnTo>
                  <a:lnTo>
                    <a:pt x="3868" y="2900"/>
                  </a:lnTo>
                  <a:lnTo>
                    <a:pt x="3868" y="2900"/>
                  </a:lnTo>
                  <a:lnTo>
                    <a:pt x="3893" y="2900"/>
                  </a:lnTo>
                  <a:lnTo>
                    <a:pt x="3893" y="2900"/>
                  </a:lnTo>
                  <a:lnTo>
                    <a:pt x="3893" y="2900"/>
                  </a:lnTo>
                  <a:lnTo>
                    <a:pt x="3893" y="2900"/>
                  </a:lnTo>
                  <a:lnTo>
                    <a:pt x="3893" y="2900"/>
                  </a:lnTo>
                  <a:lnTo>
                    <a:pt x="3893" y="2900"/>
                  </a:lnTo>
                  <a:lnTo>
                    <a:pt x="3893" y="2900"/>
                  </a:lnTo>
                  <a:lnTo>
                    <a:pt x="3893" y="2926"/>
                  </a:lnTo>
                  <a:lnTo>
                    <a:pt x="3893" y="2926"/>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918" y="2900"/>
                  </a:lnTo>
                  <a:lnTo>
                    <a:pt x="3918" y="2876"/>
                  </a:lnTo>
                  <a:lnTo>
                    <a:pt x="3918" y="2876"/>
                  </a:lnTo>
                  <a:lnTo>
                    <a:pt x="3918" y="2876"/>
                  </a:lnTo>
                  <a:lnTo>
                    <a:pt x="3918" y="2876"/>
                  </a:lnTo>
                  <a:lnTo>
                    <a:pt x="3918" y="2876"/>
                  </a:lnTo>
                  <a:lnTo>
                    <a:pt x="3918" y="2876"/>
                  </a:lnTo>
                  <a:lnTo>
                    <a:pt x="3918" y="2876"/>
                  </a:lnTo>
                  <a:lnTo>
                    <a:pt x="3918" y="2851"/>
                  </a:lnTo>
                  <a:lnTo>
                    <a:pt x="3918" y="2851"/>
                  </a:lnTo>
                  <a:lnTo>
                    <a:pt x="3918" y="2851"/>
                  </a:lnTo>
                  <a:lnTo>
                    <a:pt x="3918" y="2876"/>
                  </a:lnTo>
                  <a:lnTo>
                    <a:pt x="3918" y="2876"/>
                  </a:lnTo>
                  <a:lnTo>
                    <a:pt x="3918"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51"/>
                  </a:lnTo>
                  <a:lnTo>
                    <a:pt x="3943" y="2851"/>
                  </a:lnTo>
                  <a:lnTo>
                    <a:pt x="3943" y="2851"/>
                  </a:lnTo>
                  <a:lnTo>
                    <a:pt x="3943" y="2851"/>
                  </a:lnTo>
                  <a:lnTo>
                    <a:pt x="3943" y="2851"/>
                  </a:lnTo>
                  <a:lnTo>
                    <a:pt x="3943" y="2851"/>
                  </a:lnTo>
                  <a:lnTo>
                    <a:pt x="3943" y="2851"/>
                  </a:lnTo>
                  <a:lnTo>
                    <a:pt x="3943" y="2851"/>
                  </a:lnTo>
                  <a:lnTo>
                    <a:pt x="3943" y="2851"/>
                  </a:lnTo>
                  <a:lnTo>
                    <a:pt x="3943" y="2851"/>
                  </a:lnTo>
                  <a:lnTo>
                    <a:pt x="3967" y="2851"/>
                  </a:lnTo>
                  <a:lnTo>
                    <a:pt x="3967" y="2851"/>
                  </a:lnTo>
                  <a:lnTo>
                    <a:pt x="3967" y="2851"/>
                  </a:lnTo>
                  <a:lnTo>
                    <a:pt x="3967" y="2851"/>
                  </a:lnTo>
                  <a:lnTo>
                    <a:pt x="3943" y="2851"/>
                  </a:lnTo>
                  <a:lnTo>
                    <a:pt x="3967" y="2851"/>
                  </a:lnTo>
                  <a:lnTo>
                    <a:pt x="3967" y="2851"/>
                  </a:lnTo>
                  <a:lnTo>
                    <a:pt x="3967" y="2851"/>
                  </a:lnTo>
                  <a:lnTo>
                    <a:pt x="3967" y="2827"/>
                  </a:lnTo>
                  <a:lnTo>
                    <a:pt x="3967" y="2827"/>
                  </a:lnTo>
                  <a:lnTo>
                    <a:pt x="3967" y="2827"/>
                  </a:lnTo>
                  <a:lnTo>
                    <a:pt x="3967" y="2827"/>
                  </a:lnTo>
                  <a:lnTo>
                    <a:pt x="3967" y="2827"/>
                  </a:lnTo>
                  <a:lnTo>
                    <a:pt x="3967" y="2827"/>
                  </a:lnTo>
                  <a:lnTo>
                    <a:pt x="3967" y="2827"/>
                  </a:lnTo>
                  <a:lnTo>
                    <a:pt x="3992" y="2827"/>
                  </a:lnTo>
                  <a:lnTo>
                    <a:pt x="3992" y="2801"/>
                  </a:lnTo>
                  <a:lnTo>
                    <a:pt x="3992" y="2801"/>
                  </a:lnTo>
                  <a:lnTo>
                    <a:pt x="3992" y="2827"/>
                  </a:lnTo>
                  <a:lnTo>
                    <a:pt x="3992" y="2827"/>
                  </a:lnTo>
                  <a:lnTo>
                    <a:pt x="4017" y="2827"/>
                  </a:lnTo>
                  <a:lnTo>
                    <a:pt x="4017" y="2827"/>
                  </a:lnTo>
                  <a:lnTo>
                    <a:pt x="4017" y="2827"/>
                  </a:lnTo>
                  <a:lnTo>
                    <a:pt x="4017" y="2827"/>
                  </a:lnTo>
                  <a:lnTo>
                    <a:pt x="4017" y="2827"/>
                  </a:lnTo>
                  <a:lnTo>
                    <a:pt x="4017" y="2827"/>
                  </a:lnTo>
                  <a:lnTo>
                    <a:pt x="4017" y="2801"/>
                  </a:lnTo>
                  <a:lnTo>
                    <a:pt x="4017" y="2801"/>
                  </a:lnTo>
                  <a:lnTo>
                    <a:pt x="4017" y="2801"/>
                  </a:lnTo>
                  <a:lnTo>
                    <a:pt x="4017" y="2801"/>
                  </a:lnTo>
                  <a:lnTo>
                    <a:pt x="4017" y="2801"/>
                  </a:lnTo>
                  <a:lnTo>
                    <a:pt x="4017" y="2801"/>
                  </a:lnTo>
                  <a:lnTo>
                    <a:pt x="4017" y="2801"/>
                  </a:lnTo>
                  <a:lnTo>
                    <a:pt x="4017" y="2801"/>
                  </a:lnTo>
                  <a:lnTo>
                    <a:pt x="4017" y="2801"/>
                  </a:lnTo>
                  <a:lnTo>
                    <a:pt x="4017" y="2801"/>
                  </a:lnTo>
                  <a:lnTo>
                    <a:pt x="4017" y="2827"/>
                  </a:lnTo>
                  <a:lnTo>
                    <a:pt x="4042" y="2801"/>
                  </a:lnTo>
                  <a:lnTo>
                    <a:pt x="4042" y="2801"/>
                  </a:lnTo>
                  <a:lnTo>
                    <a:pt x="4042" y="2801"/>
                  </a:lnTo>
                  <a:lnTo>
                    <a:pt x="4042" y="2801"/>
                  </a:lnTo>
                  <a:lnTo>
                    <a:pt x="4042" y="2801"/>
                  </a:lnTo>
                  <a:lnTo>
                    <a:pt x="4017" y="2801"/>
                  </a:lnTo>
                  <a:lnTo>
                    <a:pt x="4017" y="2801"/>
                  </a:lnTo>
                  <a:lnTo>
                    <a:pt x="4042" y="2801"/>
                  </a:lnTo>
                  <a:lnTo>
                    <a:pt x="4042" y="2801"/>
                  </a:lnTo>
                  <a:lnTo>
                    <a:pt x="4042" y="2801"/>
                  </a:lnTo>
                  <a:lnTo>
                    <a:pt x="4042" y="2801"/>
                  </a:lnTo>
                  <a:lnTo>
                    <a:pt x="4042" y="2801"/>
                  </a:lnTo>
                  <a:lnTo>
                    <a:pt x="4042" y="2777"/>
                  </a:lnTo>
                  <a:lnTo>
                    <a:pt x="4042" y="2777"/>
                  </a:lnTo>
                  <a:lnTo>
                    <a:pt x="4042" y="2777"/>
                  </a:lnTo>
                  <a:lnTo>
                    <a:pt x="4042" y="2777"/>
                  </a:lnTo>
                  <a:lnTo>
                    <a:pt x="4042" y="2777"/>
                  </a:lnTo>
                  <a:lnTo>
                    <a:pt x="4042" y="2777"/>
                  </a:lnTo>
                  <a:lnTo>
                    <a:pt x="4042" y="2777"/>
                  </a:lnTo>
                  <a:lnTo>
                    <a:pt x="4042" y="2801"/>
                  </a:lnTo>
                  <a:lnTo>
                    <a:pt x="4042" y="2801"/>
                  </a:lnTo>
                  <a:lnTo>
                    <a:pt x="4042" y="2801"/>
                  </a:lnTo>
                  <a:lnTo>
                    <a:pt x="4042" y="2801"/>
                  </a:lnTo>
                  <a:lnTo>
                    <a:pt x="4042" y="2801"/>
                  </a:lnTo>
                  <a:lnTo>
                    <a:pt x="4067" y="2801"/>
                  </a:lnTo>
                  <a:lnTo>
                    <a:pt x="4067" y="2801"/>
                  </a:lnTo>
                  <a:lnTo>
                    <a:pt x="4067" y="2801"/>
                  </a:lnTo>
                  <a:lnTo>
                    <a:pt x="4067" y="2801"/>
                  </a:lnTo>
                  <a:lnTo>
                    <a:pt x="4067" y="2801"/>
                  </a:lnTo>
                  <a:lnTo>
                    <a:pt x="4067" y="2801"/>
                  </a:lnTo>
                  <a:lnTo>
                    <a:pt x="4067" y="2777"/>
                  </a:lnTo>
                  <a:lnTo>
                    <a:pt x="4067" y="2801"/>
                  </a:lnTo>
                  <a:lnTo>
                    <a:pt x="4067" y="2801"/>
                  </a:lnTo>
                  <a:lnTo>
                    <a:pt x="4067" y="2801"/>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52"/>
                  </a:lnTo>
                  <a:lnTo>
                    <a:pt x="4091"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77"/>
                  </a:lnTo>
                  <a:lnTo>
                    <a:pt x="4067" y="2777"/>
                  </a:lnTo>
                  <a:lnTo>
                    <a:pt x="4067" y="2777"/>
                  </a:lnTo>
                  <a:lnTo>
                    <a:pt x="4042" y="2777"/>
                  </a:lnTo>
                  <a:lnTo>
                    <a:pt x="4067" y="2777"/>
                  </a:lnTo>
                  <a:lnTo>
                    <a:pt x="4067" y="2752"/>
                  </a:lnTo>
                  <a:lnTo>
                    <a:pt x="4067" y="2752"/>
                  </a:lnTo>
                  <a:lnTo>
                    <a:pt x="4042"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91" y="2752"/>
                  </a:lnTo>
                  <a:lnTo>
                    <a:pt x="4091" y="2752"/>
                  </a:lnTo>
                  <a:lnTo>
                    <a:pt x="4091" y="2752"/>
                  </a:lnTo>
                  <a:lnTo>
                    <a:pt x="4091" y="2752"/>
                  </a:lnTo>
                  <a:lnTo>
                    <a:pt x="4091" y="2752"/>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117" y="2702"/>
                  </a:lnTo>
                  <a:lnTo>
                    <a:pt x="4117" y="2702"/>
                  </a:lnTo>
                  <a:lnTo>
                    <a:pt x="4117" y="2702"/>
                  </a:lnTo>
                  <a:lnTo>
                    <a:pt x="4091" y="2702"/>
                  </a:lnTo>
                  <a:lnTo>
                    <a:pt x="4091" y="2702"/>
                  </a:lnTo>
                  <a:lnTo>
                    <a:pt x="4117" y="2702"/>
                  </a:lnTo>
                  <a:lnTo>
                    <a:pt x="4117" y="2702"/>
                  </a:lnTo>
                  <a:lnTo>
                    <a:pt x="4117" y="2702"/>
                  </a:lnTo>
                  <a:lnTo>
                    <a:pt x="4117" y="2677"/>
                  </a:lnTo>
                  <a:lnTo>
                    <a:pt x="4141" y="2677"/>
                  </a:lnTo>
                  <a:lnTo>
                    <a:pt x="4141" y="2677"/>
                  </a:lnTo>
                  <a:lnTo>
                    <a:pt x="4141" y="2677"/>
                  </a:lnTo>
                  <a:lnTo>
                    <a:pt x="4141" y="2677"/>
                  </a:lnTo>
                  <a:lnTo>
                    <a:pt x="4141" y="2677"/>
                  </a:lnTo>
                  <a:lnTo>
                    <a:pt x="4141" y="2677"/>
                  </a:lnTo>
                  <a:lnTo>
                    <a:pt x="4141" y="2677"/>
                  </a:lnTo>
                  <a:lnTo>
                    <a:pt x="4166" y="2677"/>
                  </a:lnTo>
                  <a:lnTo>
                    <a:pt x="4166" y="2653"/>
                  </a:lnTo>
                  <a:lnTo>
                    <a:pt x="4166" y="2653"/>
                  </a:lnTo>
                  <a:lnTo>
                    <a:pt x="4166" y="2653"/>
                  </a:lnTo>
                  <a:lnTo>
                    <a:pt x="4166" y="2653"/>
                  </a:lnTo>
                  <a:lnTo>
                    <a:pt x="4166" y="2653"/>
                  </a:lnTo>
                  <a:lnTo>
                    <a:pt x="4166" y="2653"/>
                  </a:lnTo>
                  <a:lnTo>
                    <a:pt x="4166" y="2653"/>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03"/>
                  </a:lnTo>
                  <a:lnTo>
                    <a:pt x="4166"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17" y="2603"/>
                  </a:lnTo>
                  <a:lnTo>
                    <a:pt x="4117" y="2603"/>
                  </a:lnTo>
                  <a:lnTo>
                    <a:pt x="4117" y="2603"/>
                  </a:lnTo>
                  <a:lnTo>
                    <a:pt x="4117" y="2603"/>
                  </a:lnTo>
                  <a:lnTo>
                    <a:pt x="4117" y="2603"/>
                  </a:lnTo>
                  <a:lnTo>
                    <a:pt x="4117" y="2603"/>
                  </a:lnTo>
                  <a:lnTo>
                    <a:pt x="4091" y="2603"/>
                  </a:lnTo>
                  <a:lnTo>
                    <a:pt x="4091" y="2603"/>
                  </a:lnTo>
                  <a:lnTo>
                    <a:pt x="4091" y="2603"/>
                  </a:lnTo>
                  <a:lnTo>
                    <a:pt x="4091" y="2603"/>
                  </a:lnTo>
                  <a:lnTo>
                    <a:pt x="4067" y="2603"/>
                  </a:lnTo>
                  <a:lnTo>
                    <a:pt x="4067" y="2603"/>
                  </a:lnTo>
                  <a:lnTo>
                    <a:pt x="4067" y="2603"/>
                  </a:lnTo>
                  <a:lnTo>
                    <a:pt x="4067" y="2603"/>
                  </a:lnTo>
                  <a:lnTo>
                    <a:pt x="4067" y="2603"/>
                  </a:lnTo>
                  <a:lnTo>
                    <a:pt x="4067" y="2603"/>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91" y="2578"/>
                  </a:lnTo>
                  <a:lnTo>
                    <a:pt x="4091" y="2554"/>
                  </a:lnTo>
                  <a:lnTo>
                    <a:pt x="4067" y="2554"/>
                  </a:lnTo>
                  <a:lnTo>
                    <a:pt x="4067" y="2554"/>
                  </a:lnTo>
                  <a:lnTo>
                    <a:pt x="4067" y="2554"/>
                  </a:lnTo>
                  <a:lnTo>
                    <a:pt x="4067" y="2554"/>
                  </a:lnTo>
                  <a:lnTo>
                    <a:pt x="4091" y="2554"/>
                  </a:lnTo>
                  <a:lnTo>
                    <a:pt x="4091" y="2554"/>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67"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117" y="2529"/>
                  </a:lnTo>
                  <a:lnTo>
                    <a:pt x="4117" y="2529"/>
                  </a:lnTo>
                  <a:lnTo>
                    <a:pt x="4117" y="2529"/>
                  </a:lnTo>
                  <a:lnTo>
                    <a:pt x="4117" y="2529"/>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41" y="2504"/>
                  </a:lnTo>
                  <a:lnTo>
                    <a:pt x="4141" y="2479"/>
                  </a:lnTo>
                  <a:lnTo>
                    <a:pt x="4141" y="2479"/>
                  </a:lnTo>
                  <a:lnTo>
                    <a:pt x="4141" y="2479"/>
                  </a:lnTo>
                  <a:lnTo>
                    <a:pt x="4141" y="2479"/>
                  </a:lnTo>
                  <a:lnTo>
                    <a:pt x="4141" y="2479"/>
                  </a:lnTo>
                  <a:lnTo>
                    <a:pt x="4141" y="2479"/>
                  </a:lnTo>
                  <a:lnTo>
                    <a:pt x="4117" y="2479"/>
                  </a:lnTo>
                  <a:lnTo>
                    <a:pt x="4117" y="2479"/>
                  </a:lnTo>
                  <a:lnTo>
                    <a:pt x="4141" y="2479"/>
                  </a:lnTo>
                  <a:lnTo>
                    <a:pt x="4141" y="2479"/>
                  </a:lnTo>
                  <a:lnTo>
                    <a:pt x="4141" y="2479"/>
                  </a:lnTo>
                  <a:lnTo>
                    <a:pt x="4141" y="2454"/>
                  </a:lnTo>
                  <a:lnTo>
                    <a:pt x="4141" y="2454"/>
                  </a:lnTo>
                  <a:lnTo>
                    <a:pt x="4141" y="2454"/>
                  </a:lnTo>
                  <a:lnTo>
                    <a:pt x="4141" y="2454"/>
                  </a:lnTo>
                  <a:lnTo>
                    <a:pt x="4141" y="2454"/>
                  </a:lnTo>
                  <a:lnTo>
                    <a:pt x="4141" y="2454"/>
                  </a:lnTo>
                  <a:lnTo>
                    <a:pt x="4141" y="2454"/>
                  </a:lnTo>
                  <a:lnTo>
                    <a:pt x="4141" y="2479"/>
                  </a:lnTo>
                  <a:lnTo>
                    <a:pt x="4141" y="2479"/>
                  </a:lnTo>
                  <a:lnTo>
                    <a:pt x="4141" y="2479"/>
                  </a:lnTo>
                  <a:lnTo>
                    <a:pt x="4141" y="2479"/>
                  </a:lnTo>
                  <a:lnTo>
                    <a:pt x="4141" y="2479"/>
                  </a:lnTo>
                  <a:lnTo>
                    <a:pt x="4141" y="2479"/>
                  </a:lnTo>
                  <a:lnTo>
                    <a:pt x="4141" y="2479"/>
                  </a:lnTo>
                  <a:lnTo>
                    <a:pt x="4141" y="2479"/>
                  </a:lnTo>
                  <a:lnTo>
                    <a:pt x="4141" y="2454"/>
                  </a:lnTo>
                  <a:lnTo>
                    <a:pt x="4141" y="2454"/>
                  </a:lnTo>
                  <a:lnTo>
                    <a:pt x="4141" y="2454"/>
                  </a:lnTo>
                  <a:lnTo>
                    <a:pt x="4141" y="2454"/>
                  </a:lnTo>
                  <a:lnTo>
                    <a:pt x="4141" y="2454"/>
                  </a:lnTo>
                  <a:lnTo>
                    <a:pt x="4141" y="2454"/>
                  </a:lnTo>
                  <a:lnTo>
                    <a:pt x="4166" y="2454"/>
                  </a:lnTo>
                  <a:lnTo>
                    <a:pt x="4166" y="2454"/>
                  </a:lnTo>
                  <a:lnTo>
                    <a:pt x="4166" y="2454"/>
                  </a:lnTo>
                  <a:lnTo>
                    <a:pt x="4166" y="2454"/>
                  </a:lnTo>
                  <a:lnTo>
                    <a:pt x="4166" y="2454"/>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54"/>
                  </a:lnTo>
                  <a:lnTo>
                    <a:pt x="4166" y="2454"/>
                  </a:lnTo>
                  <a:lnTo>
                    <a:pt x="4166" y="2479"/>
                  </a:lnTo>
                  <a:lnTo>
                    <a:pt x="4166" y="2479"/>
                  </a:lnTo>
                  <a:lnTo>
                    <a:pt x="4166" y="2479"/>
                  </a:lnTo>
                  <a:lnTo>
                    <a:pt x="4166" y="2479"/>
                  </a:lnTo>
                  <a:lnTo>
                    <a:pt x="4190" y="2479"/>
                  </a:lnTo>
                  <a:lnTo>
                    <a:pt x="4190" y="2479"/>
                  </a:lnTo>
                  <a:lnTo>
                    <a:pt x="4190" y="2479"/>
                  </a:lnTo>
                  <a:lnTo>
                    <a:pt x="4190" y="2454"/>
                  </a:lnTo>
                  <a:lnTo>
                    <a:pt x="4190" y="2454"/>
                  </a:lnTo>
                  <a:lnTo>
                    <a:pt x="4190" y="2454"/>
                  </a:lnTo>
                  <a:lnTo>
                    <a:pt x="4190" y="2454"/>
                  </a:lnTo>
                  <a:lnTo>
                    <a:pt x="4190" y="2454"/>
                  </a:lnTo>
                  <a:lnTo>
                    <a:pt x="4190" y="2454"/>
                  </a:lnTo>
                  <a:lnTo>
                    <a:pt x="4190" y="2454"/>
                  </a:lnTo>
                  <a:lnTo>
                    <a:pt x="4190" y="2430"/>
                  </a:lnTo>
                  <a:lnTo>
                    <a:pt x="4190" y="2430"/>
                  </a:lnTo>
                  <a:lnTo>
                    <a:pt x="4190" y="2430"/>
                  </a:lnTo>
                  <a:lnTo>
                    <a:pt x="4190" y="2430"/>
                  </a:lnTo>
                  <a:lnTo>
                    <a:pt x="4190" y="2430"/>
                  </a:lnTo>
                  <a:lnTo>
                    <a:pt x="4190" y="2430"/>
                  </a:lnTo>
                  <a:lnTo>
                    <a:pt x="4190" y="2430"/>
                  </a:lnTo>
                  <a:lnTo>
                    <a:pt x="4190" y="2430"/>
                  </a:lnTo>
                  <a:lnTo>
                    <a:pt x="4190" y="2430"/>
                  </a:lnTo>
                  <a:lnTo>
                    <a:pt x="4166" y="2430"/>
                  </a:lnTo>
                  <a:lnTo>
                    <a:pt x="4166" y="2430"/>
                  </a:lnTo>
                  <a:lnTo>
                    <a:pt x="4166" y="2430"/>
                  </a:lnTo>
                  <a:lnTo>
                    <a:pt x="4166" y="2430"/>
                  </a:lnTo>
                  <a:lnTo>
                    <a:pt x="4166" y="2430"/>
                  </a:lnTo>
                  <a:lnTo>
                    <a:pt x="4166" y="2430"/>
                  </a:lnTo>
                  <a:lnTo>
                    <a:pt x="4166" y="2430"/>
                  </a:lnTo>
                  <a:lnTo>
                    <a:pt x="4190" y="2430"/>
                  </a:lnTo>
                  <a:lnTo>
                    <a:pt x="4190" y="2430"/>
                  </a:lnTo>
                  <a:lnTo>
                    <a:pt x="4190" y="2430"/>
                  </a:lnTo>
                  <a:lnTo>
                    <a:pt x="4216" y="2430"/>
                  </a:lnTo>
                  <a:lnTo>
                    <a:pt x="4216" y="2430"/>
                  </a:lnTo>
                  <a:lnTo>
                    <a:pt x="4216" y="2430"/>
                  </a:lnTo>
                  <a:lnTo>
                    <a:pt x="4216" y="2430"/>
                  </a:lnTo>
                  <a:lnTo>
                    <a:pt x="4216" y="2430"/>
                  </a:lnTo>
                  <a:lnTo>
                    <a:pt x="4216" y="2430"/>
                  </a:lnTo>
                  <a:lnTo>
                    <a:pt x="4216" y="2430"/>
                  </a:lnTo>
                  <a:lnTo>
                    <a:pt x="4216" y="2430"/>
                  </a:lnTo>
                  <a:lnTo>
                    <a:pt x="4240" y="2404"/>
                  </a:lnTo>
                  <a:lnTo>
                    <a:pt x="4240" y="2404"/>
                  </a:lnTo>
                  <a:lnTo>
                    <a:pt x="4240" y="2404"/>
                  </a:lnTo>
                  <a:lnTo>
                    <a:pt x="4240" y="2404"/>
                  </a:lnTo>
                  <a:lnTo>
                    <a:pt x="4240" y="2404"/>
                  </a:lnTo>
                  <a:lnTo>
                    <a:pt x="4240" y="2404"/>
                  </a:lnTo>
                  <a:lnTo>
                    <a:pt x="4240" y="2404"/>
                  </a:lnTo>
                  <a:lnTo>
                    <a:pt x="4240" y="2404"/>
                  </a:lnTo>
                  <a:lnTo>
                    <a:pt x="4240" y="2380"/>
                  </a:lnTo>
                  <a:lnTo>
                    <a:pt x="4240" y="2380"/>
                  </a:lnTo>
                  <a:lnTo>
                    <a:pt x="4240" y="2380"/>
                  </a:lnTo>
                  <a:lnTo>
                    <a:pt x="4240" y="2380"/>
                  </a:lnTo>
                  <a:lnTo>
                    <a:pt x="4240" y="2380"/>
                  </a:lnTo>
                  <a:lnTo>
                    <a:pt x="4240" y="2380"/>
                  </a:lnTo>
                  <a:lnTo>
                    <a:pt x="4240" y="2380"/>
                  </a:lnTo>
                  <a:lnTo>
                    <a:pt x="4240" y="2380"/>
                  </a:lnTo>
                  <a:lnTo>
                    <a:pt x="4240" y="2380"/>
                  </a:lnTo>
                  <a:lnTo>
                    <a:pt x="4240" y="2380"/>
                  </a:lnTo>
                  <a:lnTo>
                    <a:pt x="4240" y="2355"/>
                  </a:lnTo>
                  <a:lnTo>
                    <a:pt x="4240" y="2355"/>
                  </a:lnTo>
                  <a:lnTo>
                    <a:pt x="4240" y="2355"/>
                  </a:lnTo>
                  <a:lnTo>
                    <a:pt x="4240" y="2355"/>
                  </a:lnTo>
                  <a:lnTo>
                    <a:pt x="4240" y="2355"/>
                  </a:lnTo>
                  <a:lnTo>
                    <a:pt x="4240" y="2355"/>
                  </a:lnTo>
                  <a:lnTo>
                    <a:pt x="4216" y="2355"/>
                  </a:lnTo>
                  <a:lnTo>
                    <a:pt x="4216" y="2355"/>
                  </a:lnTo>
                  <a:lnTo>
                    <a:pt x="4216" y="2355"/>
                  </a:lnTo>
                  <a:lnTo>
                    <a:pt x="4216" y="2355"/>
                  </a:lnTo>
                  <a:lnTo>
                    <a:pt x="4216" y="2355"/>
                  </a:lnTo>
                  <a:lnTo>
                    <a:pt x="4216" y="2355"/>
                  </a:lnTo>
                  <a:lnTo>
                    <a:pt x="4216" y="2355"/>
                  </a:lnTo>
                  <a:lnTo>
                    <a:pt x="4216" y="2355"/>
                  </a:lnTo>
                  <a:lnTo>
                    <a:pt x="4216" y="2355"/>
                  </a:lnTo>
                  <a:lnTo>
                    <a:pt x="4216" y="2331"/>
                  </a:lnTo>
                  <a:lnTo>
                    <a:pt x="4216" y="2331"/>
                  </a:lnTo>
                  <a:lnTo>
                    <a:pt x="4190" y="2331"/>
                  </a:lnTo>
                  <a:lnTo>
                    <a:pt x="4190" y="2331"/>
                  </a:lnTo>
                  <a:lnTo>
                    <a:pt x="4190" y="2331"/>
                  </a:lnTo>
                  <a:lnTo>
                    <a:pt x="4190" y="2331"/>
                  </a:lnTo>
                  <a:lnTo>
                    <a:pt x="4190" y="2331"/>
                  </a:lnTo>
                  <a:lnTo>
                    <a:pt x="4190" y="2331"/>
                  </a:lnTo>
                  <a:lnTo>
                    <a:pt x="4190" y="2331"/>
                  </a:lnTo>
                  <a:lnTo>
                    <a:pt x="4190" y="2331"/>
                  </a:lnTo>
                  <a:lnTo>
                    <a:pt x="4190" y="2331"/>
                  </a:lnTo>
                  <a:lnTo>
                    <a:pt x="4190" y="2331"/>
                  </a:lnTo>
                  <a:lnTo>
                    <a:pt x="4216" y="2331"/>
                  </a:lnTo>
                  <a:lnTo>
                    <a:pt x="4216" y="2331"/>
                  </a:lnTo>
                  <a:lnTo>
                    <a:pt x="4216" y="2331"/>
                  </a:lnTo>
                  <a:lnTo>
                    <a:pt x="4216" y="2331"/>
                  </a:lnTo>
                  <a:lnTo>
                    <a:pt x="4216" y="2355"/>
                  </a:lnTo>
                  <a:lnTo>
                    <a:pt x="4216" y="2331"/>
                  </a:lnTo>
                  <a:lnTo>
                    <a:pt x="4216" y="2331"/>
                  </a:lnTo>
                  <a:lnTo>
                    <a:pt x="4216" y="2355"/>
                  </a:lnTo>
                  <a:lnTo>
                    <a:pt x="4216" y="2355"/>
                  </a:lnTo>
                  <a:lnTo>
                    <a:pt x="4216" y="2355"/>
                  </a:lnTo>
                  <a:lnTo>
                    <a:pt x="4216" y="2355"/>
                  </a:lnTo>
                  <a:lnTo>
                    <a:pt x="4216" y="2355"/>
                  </a:lnTo>
                  <a:lnTo>
                    <a:pt x="4216" y="2355"/>
                  </a:lnTo>
                  <a:lnTo>
                    <a:pt x="4216" y="2355"/>
                  </a:lnTo>
                  <a:lnTo>
                    <a:pt x="4240" y="2355"/>
                  </a:lnTo>
                  <a:lnTo>
                    <a:pt x="4240" y="2355"/>
                  </a:lnTo>
                  <a:lnTo>
                    <a:pt x="4240" y="2355"/>
                  </a:lnTo>
                  <a:lnTo>
                    <a:pt x="4240" y="2355"/>
                  </a:lnTo>
                  <a:lnTo>
                    <a:pt x="4240" y="2355"/>
                  </a:lnTo>
                  <a:lnTo>
                    <a:pt x="4240" y="2331"/>
                  </a:lnTo>
                  <a:lnTo>
                    <a:pt x="4240" y="2331"/>
                  </a:lnTo>
                  <a:lnTo>
                    <a:pt x="4265" y="2331"/>
                  </a:lnTo>
                  <a:lnTo>
                    <a:pt x="4265" y="2331"/>
                  </a:lnTo>
                  <a:lnTo>
                    <a:pt x="4265" y="2331"/>
                  </a:lnTo>
                  <a:lnTo>
                    <a:pt x="4265" y="2331"/>
                  </a:lnTo>
                  <a:lnTo>
                    <a:pt x="4265" y="2331"/>
                  </a:lnTo>
                  <a:lnTo>
                    <a:pt x="4265" y="2331"/>
                  </a:lnTo>
                  <a:lnTo>
                    <a:pt x="4265" y="2331"/>
                  </a:lnTo>
                  <a:lnTo>
                    <a:pt x="4265" y="2305"/>
                  </a:lnTo>
                  <a:lnTo>
                    <a:pt x="4265" y="2305"/>
                  </a:lnTo>
                  <a:lnTo>
                    <a:pt x="4265" y="2305"/>
                  </a:lnTo>
                  <a:lnTo>
                    <a:pt x="4265" y="2305"/>
                  </a:lnTo>
                  <a:lnTo>
                    <a:pt x="4265" y="2305"/>
                  </a:lnTo>
                  <a:lnTo>
                    <a:pt x="4265" y="2305"/>
                  </a:lnTo>
                  <a:lnTo>
                    <a:pt x="4265" y="2305"/>
                  </a:lnTo>
                  <a:lnTo>
                    <a:pt x="4265" y="2305"/>
                  </a:lnTo>
                  <a:lnTo>
                    <a:pt x="4265" y="2281"/>
                  </a:lnTo>
                  <a:lnTo>
                    <a:pt x="4265" y="2281"/>
                  </a:lnTo>
                  <a:lnTo>
                    <a:pt x="4290" y="2281"/>
                  </a:lnTo>
                  <a:lnTo>
                    <a:pt x="4290" y="2281"/>
                  </a:lnTo>
                  <a:lnTo>
                    <a:pt x="4290" y="2281"/>
                  </a:lnTo>
                  <a:lnTo>
                    <a:pt x="4290" y="2281"/>
                  </a:lnTo>
                  <a:lnTo>
                    <a:pt x="4290" y="2256"/>
                  </a:lnTo>
                  <a:lnTo>
                    <a:pt x="4290" y="2256"/>
                  </a:lnTo>
                  <a:lnTo>
                    <a:pt x="4290" y="2256"/>
                  </a:lnTo>
                  <a:lnTo>
                    <a:pt x="4290" y="2256"/>
                  </a:lnTo>
                  <a:lnTo>
                    <a:pt x="4290" y="2256"/>
                  </a:lnTo>
                  <a:lnTo>
                    <a:pt x="4290" y="2256"/>
                  </a:lnTo>
                  <a:lnTo>
                    <a:pt x="4290" y="2256"/>
                  </a:lnTo>
                  <a:lnTo>
                    <a:pt x="4315" y="2256"/>
                  </a:lnTo>
                  <a:lnTo>
                    <a:pt x="4315" y="2231"/>
                  </a:lnTo>
                  <a:lnTo>
                    <a:pt x="4315" y="2231"/>
                  </a:lnTo>
                  <a:lnTo>
                    <a:pt x="4315" y="2231"/>
                  </a:lnTo>
                  <a:lnTo>
                    <a:pt x="4315" y="2231"/>
                  </a:lnTo>
                  <a:lnTo>
                    <a:pt x="4315" y="2231"/>
                  </a:lnTo>
                  <a:lnTo>
                    <a:pt x="4315" y="2231"/>
                  </a:lnTo>
                  <a:lnTo>
                    <a:pt x="4315" y="2231"/>
                  </a:lnTo>
                  <a:lnTo>
                    <a:pt x="4315" y="2231"/>
                  </a:lnTo>
                  <a:lnTo>
                    <a:pt x="4315" y="2256"/>
                  </a:lnTo>
                  <a:lnTo>
                    <a:pt x="4339" y="2231"/>
                  </a:lnTo>
                  <a:lnTo>
                    <a:pt x="4339" y="2231"/>
                  </a:lnTo>
                  <a:lnTo>
                    <a:pt x="4315" y="2231"/>
                  </a:lnTo>
                  <a:lnTo>
                    <a:pt x="4315" y="2231"/>
                  </a:lnTo>
                  <a:lnTo>
                    <a:pt x="4315" y="2206"/>
                  </a:lnTo>
                  <a:lnTo>
                    <a:pt x="4315" y="2206"/>
                  </a:lnTo>
                  <a:lnTo>
                    <a:pt x="4315" y="2206"/>
                  </a:lnTo>
                  <a:lnTo>
                    <a:pt x="4315" y="2206"/>
                  </a:lnTo>
                  <a:lnTo>
                    <a:pt x="4315" y="2206"/>
                  </a:lnTo>
                  <a:lnTo>
                    <a:pt x="4339" y="2206"/>
                  </a:lnTo>
                  <a:lnTo>
                    <a:pt x="4339" y="2206"/>
                  </a:lnTo>
                  <a:lnTo>
                    <a:pt x="4339" y="2181"/>
                  </a:lnTo>
                  <a:lnTo>
                    <a:pt x="4339" y="2181"/>
                  </a:lnTo>
                  <a:lnTo>
                    <a:pt x="4339" y="2181"/>
                  </a:lnTo>
                  <a:lnTo>
                    <a:pt x="4339" y="2181"/>
                  </a:lnTo>
                  <a:lnTo>
                    <a:pt x="4364" y="2181"/>
                  </a:lnTo>
                  <a:lnTo>
                    <a:pt x="4364" y="2181"/>
                  </a:lnTo>
                  <a:lnTo>
                    <a:pt x="4364" y="2181"/>
                  </a:lnTo>
                  <a:lnTo>
                    <a:pt x="4364" y="2181"/>
                  </a:lnTo>
                  <a:lnTo>
                    <a:pt x="4364" y="2181"/>
                  </a:lnTo>
                  <a:lnTo>
                    <a:pt x="4364" y="2181"/>
                  </a:lnTo>
                  <a:lnTo>
                    <a:pt x="4389" y="2181"/>
                  </a:lnTo>
                  <a:lnTo>
                    <a:pt x="4389" y="2157"/>
                  </a:lnTo>
                  <a:lnTo>
                    <a:pt x="4389" y="2157"/>
                  </a:lnTo>
                  <a:lnTo>
                    <a:pt x="4389" y="2157"/>
                  </a:lnTo>
                  <a:lnTo>
                    <a:pt x="4389" y="2157"/>
                  </a:lnTo>
                  <a:lnTo>
                    <a:pt x="4389" y="2157"/>
                  </a:lnTo>
                  <a:lnTo>
                    <a:pt x="4389" y="2132"/>
                  </a:lnTo>
                  <a:lnTo>
                    <a:pt x="4389" y="2132"/>
                  </a:lnTo>
                  <a:lnTo>
                    <a:pt x="4389" y="2132"/>
                  </a:lnTo>
                  <a:lnTo>
                    <a:pt x="4389" y="2132"/>
                  </a:lnTo>
                  <a:lnTo>
                    <a:pt x="4389" y="2132"/>
                  </a:lnTo>
                  <a:lnTo>
                    <a:pt x="4413" y="2132"/>
                  </a:lnTo>
                  <a:lnTo>
                    <a:pt x="4413" y="2132"/>
                  </a:lnTo>
                  <a:lnTo>
                    <a:pt x="4413" y="2132"/>
                  </a:lnTo>
                  <a:lnTo>
                    <a:pt x="4439" y="2132"/>
                  </a:lnTo>
                  <a:lnTo>
                    <a:pt x="4439" y="2107"/>
                  </a:lnTo>
                  <a:lnTo>
                    <a:pt x="4439" y="2107"/>
                  </a:lnTo>
                  <a:lnTo>
                    <a:pt x="4439" y="2107"/>
                  </a:lnTo>
                  <a:lnTo>
                    <a:pt x="4439" y="2107"/>
                  </a:lnTo>
                  <a:lnTo>
                    <a:pt x="4439" y="2107"/>
                  </a:lnTo>
                  <a:lnTo>
                    <a:pt x="4439" y="2107"/>
                  </a:lnTo>
                  <a:lnTo>
                    <a:pt x="4439" y="2107"/>
                  </a:lnTo>
                  <a:lnTo>
                    <a:pt x="4439" y="2107"/>
                  </a:lnTo>
                  <a:lnTo>
                    <a:pt x="4439" y="2107"/>
                  </a:lnTo>
                  <a:lnTo>
                    <a:pt x="4439" y="2107"/>
                  </a:lnTo>
                  <a:lnTo>
                    <a:pt x="4439" y="2132"/>
                  </a:lnTo>
                  <a:lnTo>
                    <a:pt x="4463" y="2132"/>
                  </a:lnTo>
                  <a:lnTo>
                    <a:pt x="4463" y="2132"/>
                  </a:lnTo>
                  <a:lnTo>
                    <a:pt x="4463" y="2132"/>
                  </a:lnTo>
                  <a:lnTo>
                    <a:pt x="4463" y="2132"/>
                  </a:lnTo>
                  <a:lnTo>
                    <a:pt x="4463" y="2132"/>
                  </a:lnTo>
                  <a:lnTo>
                    <a:pt x="4463" y="2132"/>
                  </a:lnTo>
                  <a:lnTo>
                    <a:pt x="4463" y="2132"/>
                  </a:lnTo>
                  <a:lnTo>
                    <a:pt x="4463" y="2107"/>
                  </a:lnTo>
                  <a:lnTo>
                    <a:pt x="4463" y="2107"/>
                  </a:lnTo>
                  <a:lnTo>
                    <a:pt x="4463" y="2132"/>
                  </a:lnTo>
                  <a:lnTo>
                    <a:pt x="4463" y="2132"/>
                  </a:lnTo>
                  <a:lnTo>
                    <a:pt x="4463" y="2132"/>
                  </a:lnTo>
                  <a:lnTo>
                    <a:pt x="4488" y="2132"/>
                  </a:lnTo>
                  <a:lnTo>
                    <a:pt x="4513" y="2132"/>
                  </a:lnTo>
                  <a:lnTo>
                    <a:pt x="4513" y="2107"/>
                  </a:lnTo>
                  <a:lnTo>
                    <a:pt x="4513" y="2107"/>
                  </a:lnTo>
                  <a:lnTo>
                    <a:pt x="4513" y="2107"/>
                  </a:lnTo>
                  <a:lnTo>
                    <a:pt x="4513" y="2107"/>
                  </a:lnTo>
                  <a:lnTo>
                    <a:pt x="4513" y="2107"/>
                  </a:lnTo>
                  <a:lnTo>
                    <a:pt x="4513" y="2082"/>
                  </a:lnTo>
                  <a:lnTo>
                    <a:pt x="4513" y="2082"/>
                  </a:lnTo>
                  <a:lnTo>
                    <a:pt x="4513" y="2082"/>
                  </a:lnTo>
                  <a:lnTo>
                    <a:pt x="4513" y="2082"/>
                  </a:lnTo>
                  <a:lnTo>
                    <a:pt x="4513" y="2082"/>
                  </a:lnTo>
                  <a:lnTo>
                    <a:pt x="4538" y="2082"/>
                  </a:lnTo>
                  <a:lnTo>
                    <a:pt x="4562" y="2058"/>
                  </a:lnTo>
                  <a:lnTo>
                    <a:pt x="4562" y="2058"/>
                  </a:lnTo>
                  <a:lnTo>
                    <a:pt x="4562" y="2058"/>
                  </a:lnTo>
                  <a:lnTo>
                    <a:pt x="4562" y="2058"/>
                  </a:lnTo>
                  <a:lnTo>
                    <a:pt x="4562" y="2058"/>
                  </a:lnTo>
                  <a:lnTo>
                    <a:pt x="4562" y="2058"/>
                  </a:lnTo>
                  <a:lnTo>
                    <a:pt x="4562" y="2082"/>
                  </a:lnTo>
                  <a:lnTo>
                    <a:pt x="4562" y="2082"/>
                  </a:lnTo>
                  <a:lnTo>
                    <a:pt x="4538" y="2082"/>
                  </a:lnTo>
                  <a:lnTo>
                    <a:pt x="4538" y="2082"/>
                  </a:lnTo>
                  <a:lnTo>
                    <a:pt x="4513" y="2082"/>
                  </a:lnTo>
                  <a:lnTo>
                    <a:pt x="4513" y="2107"/>
                  </a:lnTo>
                  <a:lnTo>
                    <a:pt x="4513" y="2107"/>
                  </a:lnTo>
                  <a:lnTo>
                    <a:pt x="4513" y="2107"/>
                  </a:lnTo>
                  <a:lnTo>
                    <a:pt x="4513" y="2107"/>
                  </a:lnTo>
                  <a:lnTo>
                    <a:pt x="4513" y="2107"/>
                  </a:lnTo>
                  <a:lnTo>
                    <a:pt x="4513" y="2107"/>
                  </a:lnTo>
                  <a:lnTo>
                    <a:pt x="4513" y="2107"/>
                  </a:lnTo>
                  <a:lnTo>
                    <a:pt x="4513" y="2107"/>
                  </a:lnTo>
                  <a:lnTo>
                    <a:pt x="4513" y="2132"/>
                  </a:lnTo>
                  <a:lnTo>
                    <a:pt x="4513" y="2132"/>
                  </a:lnTo>
                  <a:lnTo>
                    <a:pt x="4513" y="2132"/>
                  </a:lnTo>
                  <a:lnTo>
                    <a:pt x="4513" y="2132"/>
                  </a:lnTo>
                  <a:lnTo>
                    <a:pt x="4488" y="2132"/>
                  </a:lnTo>
                  <a:lnTo>
                    <a:pt x="4488" y="2132"/>
                  </a:lnTo>
                  <a:lnTo>
                    <a:pt x="4488" y="2132"/>
                  </a:lnTo>
                  <a:lnTo>
                    <a:pt x="4488" y="2132"/>
                  </a:lnTo>
                  <a:lnTo>
                    <a:pt x="4488" y="2132"/>
                  </a:lnTo>
                  <a:lnTo>
                    <a:pt x="4488" y="2132"/>
                  </a:lnTo>
                  <a:lnTo>
                    <a:pt x="4513" y="2157"/>
                  </a:lnTo>
                  <a:lnTo>
                    <a:pt x="4513" y="2157"/>
                  </a:lnTo>
                  <a:lnTo>
                    <a:pt x="4513" y="2157"/>
                  </a:lnTo>
                  <a:lnTo>
                    <a:pt x="4538" y="2181"/>
                  </a:lnTo>
                  <a:lnTo>
                    <a:pt x="4538" y="2181"/>
                  </a:lnTo>
                  <a:lnTo>
                    <a:pt x="4562" y="2181"/>
                  </a:lnTo>
                  <a:lnTo>
                    <a:pt x="4562" y="2181"/>
                  </a:lnTo>
                  <a:lnTo>
                    <a:pt x="4562" y="2181"/>
                  </a:lnTo>
                  <a:lnTo>
                    <a:pt x="4562" y="2181"/>
                  </a:lnTo>
                  <a:lnTo>
                    <a:pt x="4587" y="2181"/>
                  </a:lnTo>
                  <a:lnTo>
                    <a:pt x="4587" y="2181"/>
                  </a:lnTo>
                  <a:lnTo>
                    <a:pt x="4587" y="2181"/>
                  </a:lnTo>
                  <a:lnTo>
                    <a:pt x="4587" y="2181"/>
                  </a:lnTo>
                  <a:lnTo>
                    <a:pt x="4612" y="2206"/>
                  </a:lnTo>
                  <a:lnTo>
                    <a:pt x="4587" y="2206"/>
                  </a:lnTo>
                  <a:lnTo>
                    <a:pt x="4587" y="2206"/>
                  </a:lnTo>
                  <a:lnTo>
                    <a:pt x="4587" y="2206"/>
                  </a:lnTo>
                  <a:lnTo>
                    <a:pt x="4587" y="2206"/>
                  </a:lnTo>
                  <a:lnTo>
                    <a:pt x="4587" y="2206"/>
                  </a:lnTo>
                  <a:lnTo>
                    <a:pt x="4587" y="2206"/>
                  </a:lnTo>
                  <a:lnTo>
                    <a:pt x="4562" y="2181"/>
                  </a:lnTo>
                  <a:lnTo>
                    <a:pt x="4562" y="2181"/>
                  </a:lnTo>
                  <a:lnTo>
                    <a:pt x="4538" y="2181"/>
                  </a:lnTo>
                  <a:lnTo>
                    <a:pt x="4538" y="2181"/>
                  </a:lnTo>
                  <a:lnTo>
                    <a:pt x="4538" y="2181"/>
                  </a:lnTo>
                  <a:lnTo>
                    <a:pt x="4538" y="2181"/>
                  </a:lnTo>
                  <a:lnTo>
                    <a:pt x="4538" y="2181"/>
                  </a:lnTo>
                  <a:lnTo>
                    <a:pt x="4513" y="2181"/>
                  </a:lnTo>
                  <a:lnTo>
                    <a:pt x="4513" y="2181"/>
                  </a:lnTo>
                  <a:lnTo>
                    <a:pt x="4513" y="2181"/>
                  </a:lnTo>
                  <a:lnTo>
                    <a:pt x="4513" y="2181"/>
                  </a:lnTo>
                  <a:lnTo>
                    <a:pt x="4513" y="2181"/>
                  </a:lnTo>
                  <a:lnTo>
                    <a:pt x="4488" y="2206"/>
                  </a:lnTo>
                  <a:lnTo>
                    <a:pt x="4488" y="2181"/>
                  </a:lnTo>
                  <a:lnTo>
                    <a:pt x="4488" y="2181"/>
                  </a:lnTo>
                  <a:lnTo>
                    <a:pt x="4463" y="2181"/>
                  </a:lnTo>
                  <a:lnTo>
                    <a:pt x="4463" y="2181"/>
                  </a:lnTo>
                  <a:lnTo>
                    <a:pt x="4463" y="2181"/>
                  </a:lnTo>
                  <a:lnTo>
                    <a:pt x="4463" y="2181"/>
                  </a:lnTo>
                  <a:lnTo>
                    <a:pt x="4463" y="2181"/>
                  </a:lnTo>
                  <a:lnTo>
                    <a:pt x="4463" y="2157"/>
                  </a:lnTo>
                  <a:lnTo>
                    <a:pt x="4463" y="2181"/>
                  </a:lnTo>
                  <a:lnTo>
                    <a:pt x="4439" y="2181"/>
                  </a:lnTo>
                  <a:lnTo>
                    <a:pt x="4413" y="2206"/>
                  </a:lnTo>
                  <a:lnTo>
                    <a:pt x="4389" y="2231"/>
                  </a:lnTo>
                  <a:lnTo>
                    <a:pt x="4389" y="2231"/>
                  </a:lnTo>
                  <a:lnTo>
                    <a:pt x="4389" y="2231"/>
                  </a:lnTo>
                  <a:lnTo>
                    <a:pt x="4364" y="2231"/>
                  </a:lnTo>
                  <a:lnTo>
                    <a:pt x="4364" y="2231"/>
                  </a:lnTo>
                  <a:lnTo>
                    <a:pt x="4364" y="2231"/>
                  </a:lnTo>
                  <a:lnTo>
                    <a:pt x="4364" y="2231"/>
                  </a:lnTo>
                  <a:lnTo>
                    <a:pt x="4364" y="2231"/>
                  </a:lnTo>
                  <a:lnTo>
                    <a:pt x="4364" y="2231"/>
                  </a:lnTo>
                  <a:lnTo>
                    <a:pt x="4364" y="2256"/>
                  </a:lnTo>
                  <a:lnTo>
                    <a:pt x="4364" y="2256"/>
                  </a:lnTo>
                  <a:lnTo>
                    <a:pt x="4364" y="2256"/>
                  </a:lnTo>
                  <a:lnTo>
                    <a:pt x="4364" y="2256"/>
                  </a:lnTo>
                  <a:lnTo>
                    <a:pt x="4364" y="2281"/>
                  </a:lnTo>
                  <a:lnTo>
                    <a:pt x="4364" y="2281"/>
                  </a:lnTo>
                  <a:lnTo>
                    <a:pt x="4364" y="2281"/>
                  </a:lnTo>
                  <a:lnTo>
                    <a:pt x="4364" y="2281"/>
                  </a:lnTo>
                  <a:lnTo>
                    <a:pt x="4364" y="2281"/>
                  </a:lnTo>
                  <a:lnTo>
                    <a:pt x="4364" y="2281"/>
                  </a:lnTo>
                  <a:lnTo>
                    <a:pt x="4364" y="2305"/>
                  </a:lnTo>
                  <a:lnTo>
                    <a:pt x="4364" y="2305"/>
                  </a:lnTo>
                  <a:lnTo>
                    <a:pt x="4364" y="2305"/>
                  </a:lnTo>
                  <a:lnTo>
                    <a:pt x="4364" y="2305"/>
                  </a:lnTo>
                  <a:lnTo>
                    <a:pt x="4364" y="2305"/>
                  </a:lnTo>
                  <a:lnTo>
                    <a:pt x="4364" y="2305"/>
                  </a:lnTo>
                  <a:lnTo>
                    <a:pt x="4364" y="2305"/>
                  </a:lnTo>
                  <a:lnTo>
                    <a:pt x="4364" y="2331"/>
                  </a:lnTo>
                  <a:lnTo>
                    <a:pt x="4364" y="2331"/>
                  </a:lnTo>
                  <a:lnTo>
                    <a:pt x="4364" y="2331"/>
                  </a:lnTo>
                  <a:lnTo>
                    <a:pt x="4364" y="2331"/>
                  </a:lnTo>
                  <a:lnTo>
                    <a:pt x="4364" y="2355"/>
                  </a:lnTo>
                  <a:lnTo>
                    <a:pt x="4364" y="2355"/>
                  </a:lnTo>
                  <a:lnTo>
                    <a:pt x="4339" y="2380"/>
                  </a:lnTo>
                  <a:lnTo>
                    <a:pt x="4339" y="2380"/>
                  </a:lnTo>
                  <a:lnTo>
                    <a:pt x="4339" y="2404"/>
                  </a:lnTo>
                  <a:lnTo>
                    <a:pt x="4339" y="2404"/>
                  </a:lnTo>
                  <a:lnTo>
                    <a:pt x="4315" y="2430"/>
                  </a:lnTo>
                  <a:lnTo>
                    <a:pt x="4315" y="2430"/>
                  </a:lnTo>
                  <a:lnTo>
                    <a:pt x="4315" y="2430"/>
                  </a:lnTo>
                  <a:lnTo>
                    <a:pt x="4315" y="2430"/>
                  </a:lnTo>
                  <a:lnTo>
                    <a:pt x="4315" y="2430"/>
                  </a:lnTo>
                  <a:lnTo>
                    <a:pt x="4315" y="2454"/>
                  </a:lnTo>
                  <a:lnTo>
                    <a:pt x="4315" y="2454"/>
                  </a:lnTo>
                  <a:lnTo>
                    <a:pt x="4339" y="2454"/>
                  </a:lnTo>
                  <a:lnTo>
                    <a:pt x="4339" y="2454"/>
                  </a:lnTo>
                  <a:lnTo>
                    <a:pt x="4364" y="2479"/>
                  </a:lnTo>
                  <a:lnTo>
                    <a:pt x="4364" y="2479"/>
                  </a:lnTo>
                  <a:lnTo>
                    <a:pt x="4364" y="2479"/>
                  </a:lnTo>
                  <a:lnTo>
                    <a:pt x="4364" y="2479"/>
                  </a:lnTo>
                  <a:lnTo>
                    <a:pt x="4364" y="2479"/>
                  </a:lnTo>
                  <a:lnTo>
                    <a:pt x="4364" y="2454"/>
                  </a:lnTo>
                  <a:lnTo>
                    <a:pt x="4364" y="2454"/>
                  </a:lnTo>
                  <a:lnTo>
                    <a:pt x="4364" y="2454"/>
                  </a:lnTo>
                  <a:lnTo>
                    <a:pt x="4364" y="2454"/>
                  </a:lnTo>
                  <a:lnTo>
                    <a:pt x="4389" y="2454"/>
                  </a:lnTo>
                  <a:lnTo>
                    <a:pt x="4389" y="2454"/>
                  </a:lnTo>
                  <a:lnTo>
                    <a:pt x="4389" y="2430"/>
                  </a:lnTo>
                  <a:lnTo>
                    <a:pt x="4413" y="2430"/>
                  </a:lnTo>
                  <a:lnTo>
                    <a:pt x="4413" y="2430"/>
                  </a:lnTo>
                  <a:lnTo>
                    <a:pt x="4413" y="2430"/>
                  </a:lnTo>
                  <a:lnTo>
                    <a:pt x="4413" y="2454"/>
                  </a:lnTo>
                  <a:lnTo>
                    <a:pt x="4389" y="2454"/>
                  </a:lnTo>
                  <a:lnTo>
                    <a:pt x="4389" y="2454"/>
                  </a:lnTo>
                  <a:lnTo>
                    <a:pt x="4389" y="2454"/>
                  </a:lnTo>
                  <a:lnTo>
                    <a:pt x="4389" y="2454"/>
                  </a:lnTo>
                  <a:lnTo>
                    <a:pt x="4389" y="2454"/>
                  </a:lnTo>
                  <a:lnTo>
                    <a:pt x="4389" y="2454"/>
                  </a:lnTo>
                  <a:lnTo>
                    <a:pt x="4389" y="2454"/>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64" y="2479"/>
                  </a:lnTo>
                  <a:lnTo>
                    <a:pt x="4364" y="2479"/>
                  </a:lnTo>
                  <a:lnTo>
                    <a:pt x="4364" y="2479"/>
                  </a:lnTo>
                  <a:lnTo>
                    <a:pt x="4364" y="2504"/>
                  </a:lnTo>
                  <a:lnTo>
                    <a:pt x="4364" y="2504"/>
                  </a:lnTo>
                  <a:lnTo>
                    <a:pt x="4364" y="2504"/>
                  </a:lnTo>
                  <a:lnTo>
                    <a:pt x="4364" y="2504"/>
                  </a:lnTo>
                  <a:lnTo>
                    <a:pt x="4364" y="2504"/>
                  </a:lnTo>
                  <a:lnTo>
                    <a:pt x="4364" y="2504"/>
                  </a:lnTo>
                  <a:lnTo>
                    <a:pt x="4364" y="2504"/>
                  </a:lnTo>
                  <a:lnTo>
                    <a:pt x="4364" y="2504"/>
                  </a:lnTo>
                  <a:lnTo>
                    <a:pt x="4364" y="2504"/>
                  </a:lnTo>
                  <a:lnTo>
                    <a:pt x="4364" y="2504"/>
                  </a:lnTo>
                  <a:lnTo>
                    <a:pt x="4339" y="2504"/>
                  </a:lnTo>
                  <a:lnTo>
                    <a:pt x="4339" y="2504"/>
                  </a:lnTo>
                  <a:lnTo>
                    <a:pt x="4339" y="2504"/>
                  </a:lnTo>
                  <a:lnTo>
                    <a:pt x="4339" y="2504"/>
                  </a:lnTo>
                  <a:lnTo>
                    <a:pt x="4339" y="2504"/>
                  </a:lnTo>
                  <a:lnTo>
                    <a:pt x="4339" y="2504"/>
                  </a:lnTo>
                  <a:lnTo>
                    <a:pt x="4315" y="2529"/>
                  </a:lnTo>
                  <a:lnTo>
                    <a:pt x="4315" y="2529"/>
                  </a:lnTo>
                  <a:lnTo>
                    <a:pt x="4315" y="2529"/>
                  </a:lnTo>
                  <a:lnTo>
                    <a:pt x="4315" y="2529"/>
                  </a:lnTo>
                  <a:lnTo>
                    <a:pt x="4315" y="2529"/>
                  </a:lnTo>
                  <a:lnTo>
                    <a:pt x="4339" y="2529"/>
                  </a:lnTo>
                  <a:lnTo>
                    <a:pt x="4315" y="2529"/>
                  </a:lnTo>
                  <a:lnTo>
                    <a:pt x="4315" y="2529"/>
                  </a:lnTo>
                  <a:lnTo>
                    <a:pt x="4315" y="2529"/>
                  </a:lnTo>
                  <a:lnTo>
                    <a:pt x="4315" y="2529"/>
                  </a:lnTo>
                  <a:lnTo>
                    <a:pt x="4315" y="2529"/>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39" y="2554"/>
                  </a:lnTo>
                  <a:lnTo>
                    <a:pt x="4339" y="2554"/>
                  </a:lnTo>
                  <a:lnTo>
                    <a:pt x="4339" y="2554"/>
                  </a:lnTo>
                  <a:lnTo>
                    <a:pt x="4339" y="2554"/>
                  </a:lnTo>
                  <a:lnTo>
                    <a:pt x="4339" y="2578"/>
                  </a:lnTo>
                  <a:lnTo>
                    <a:pt x="4339" y="2578"/>
                  </a:lnTo>
                  <a:lnTo>
                    <a:pt x="4364" y="2578"/>
                  </a:lnTo>
                  <a:lnTo>
                    <a:pt x="4364" y="2554"/>
                  </a:lnTo>
                  <a:lnTo>
                    <a:pt x="4339" y="2578"/>
                  </a:lnTo>
                  <a:lnTo>
                    <a:pt x="4339" y="2554"/>
                  </a:lnTo>
                  <a:lnTo>
                    <a:pt x="4339" y="2554"/>
                  </a:lnTo>
                  <a:lnTo>
                    <a:pt x="4339"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89" y="2554"/>
                  </a:lnTo>
                  <a:lnTo>
                    <a:pt x="4389" y="2554"/>
                  </a:lnTo>
                  <a:lnTo>
                    <a:pt x="4389" y="2554"/>
                  </a:lnTo>
                  <a:lnTo>
                    <a:pt x="4389" y="2554"/>
                  </a:lnTo>
                  <a:lnTo>
                    <a:pt x="4389" y="2554"/>
                  </a:lnTo>
                  <a:lnTo>
                    <a:pt x="4389" y="2554"/>
                  </a:lnTo>
                  <a:lnTo>
                    <a:pt x="4389" y="2554"/>
                  </a:lnTo>
                  <a:lnTo>
                    <a:pt x="4389" y="2554"/>
                  </a:lnTo>
                  <a:lnTo>
                    <a:pt x="4413" y="2554"/>
                  </a:lnTo>
                  <a:lnTo>
                    <a:pt x="4413" y="2554"/>
                  </a:lnTo>
                  <a:lnTo>
                    <a:pt x="4413" y="2554"/>
                  </a:lnTo>
                  <a:lnTo>
                    <a:pt x="4413" y="2554"/>
                  </a:lnTo>
                  <a:lnTo>
                    <a:pt x="4413" y="2554"/>
                  </a:lnTo>
                  <a:lnTo>
                    <a:pt x="4413" y="2554"/>
                  </a:lnTo>
                  <a:lnTo>
                    <a:pt x="4389" y="2554"/>
                  </a:lnTo>
                  <a:lnTo>
                    <a:pt x="4389" y="2554"/>
                  </a:lnTo>
                  <a:lnTo>
                    <a:pt x="4389" y="2554"/>
                  </a:lnTo>
                  <a:lnTo>
                    <a:pt x="4389" y="2554"/>
                  </a:lnTo>
                  <a:lnTo>
                    <a:pt x="4389" y="2554"/>
                  </a:lnTo>
                  <a:lnTo>
                    <a:pt x="4389" y="2554"/>
                  </a:lnTo>
                  <a:lnTo>
                    <a:pt x="4389" y="2529"/>
                  </a:lnTo>
                  <a:lnTo>
                    <a:pt x="4389" y="2529"/>
                  </a:lnTo>
                  <a:lnTo>
                    <a:pt x="4389" y="2529"/>
                  </a:lnTo>
                  <a:lnTo>
                    <a:pt x="4389" y="2529"/>
                  </a:lnTo>
                  <a:lnTo>
                    <a:pt x="4389" y="2529"/>
                  </a:lnTo>
                  <a:lnTo>
                    <a:pt x="4413" y="2554"/>
                  </a:lnTo>
                  <a:lnTo>
                    <a:pt x="4413" y="2554"/>
                  </a:lnTo>
                  <a:lnTo>
                    <a:pt x="4413" y="2554"/>
                  </a:lnTo>
                  <a:lnTo>
                    <a:pt x="4413" y="2529"/>
                  </a:lnTo>
                  <a:lnTo>
                    <a:pt x="4413" y="2529"/>
                  </a:lnTo>
                  <a:lnTo>
                    <a:pt x="4413" y="2529"/>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39" y="2554"/>
                  </a:lnTo>
                  <a:lnTo>
                    <a:pt x="4439" y="2554"/>
                  </a:lnTo>
                  <a:lnTo>
                    <a:pt x="4413" y="2529"/>
                  </a:lnTo>
                  <a:lnTo>
                    <a:pt x="4413" y="2529"/>
                  </a:lnTo>
                  <a:lnTo>
                    <a:pt x="4413" y="2529"/>
                  </a:lnTo>
                  <a:lnTo>
                    <a:pt x="4439" y="2529"/>
                  </a:lnTo>
                  <a:lnTo>
                    <a:pt x="4439" y="2529"/>
                  </a:lnTo>
                  <a:lnTo>
                    <a:pt x="4439" y="2529"/>
                  </a:lnTo>
                  <a:lnTo>
                    <a:pt x="4439" y="2529"/>
                  </a:lnTo>
                  <a:lnTo>
                    <a:pt x="4439" y="2529"/>
                  </a:lnTo>
                  <a:lnTo>
                    <a:pt x="4439" y="2529"/>
                  </a:lnTo>
                  <a:lnTo>
                    <a:pt x="4439" y="2529"/>
                  </a:lnTo>
                  <a:lnTo>
                    <a:pt x="4439" y="2504"/>
                  </a:lnTo>
                  <a:lnTo>
                    <a:pt x="4439" y="2504"/>
                  </a:lnTo>
                  <a:lnTo>
                    <a:pt x="4439"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479"/>
                  </a:lnTo>
                  <a:lnTo>
                    <a:pt x="4439" y="2479"/>
                  </a:lnTo>
                  <a:lnTo>
                    <a:pt x="4439" y="2479"/>
                  </a:lnTo>
                  <a:lnTo>
                    <a:pt x="4439" y="2479"/>
                  </a:lnTo>
                  <a:lnTo>
                    <a:pt x="4463" y="2479"/>
                  </a:lnTo>
                  <a:lnTo>
                    <a:pt x="4463" y="2479"/>
                  </a:lnTo>
                  <a:lnTo>
                    <a:pt x="4463" y="2479"/>
                  </a:lnTo>
                  <a:lnTo>
                    <a:pt x="4463" y="2479"/>
                  </a:lnTo>
                  <a:lnTo>
                    <a:pt x="4463" y="2479"/>
                  </a:lnTo>
                  <a:lnTo>
                    <a:pt x="4463" y="2479"/>
                  </a:lnTo>
                  <a:lnTo>
                    <a:pt x="4463" y="2504"/>
                  </a:lnTo>
                  <a:lnTo>
                    <a:pt x="4463" y="2504"/>
                  </a:lnTo>
                  <a:lnTo>
                    <a:pt x="4463" y="2504"/>
                  </a:lnTo>
                  <a:lnTo>
                    <a:pt x="4463" y="2504"/>
                  </a:lnTo>
                  <a:lnTo>
                    <a:pt x="4463" y="2504"/>
                  </a:lnTo>
                  <a:lnTo>
                    <a:pt x="4463" y="2504"/>
                  </a:lnTo>
                  <a:lnTo>
                    <a:pt x="4463" y="2504"/>
                  </a:lnTo>
                  <a:lnTo>
                    <a:pt x="4463" y="2479"/>
                  </a:lnTo>
                  <a:lnTo>
                    <a:pt x="4488" y="2479"/>
                  </a:lnTo>
                  <a:lnTo>
                    <a:pt x="4488" y="2479"/>
                  </a:lnTo>
                  <a:lnTo>
                    <a:pt x="4488" y="2479"/>
                  </a:lnTo>
                  <a:lnTo>
                    <a:pt x="4488" y="2454"/>
                  </a:lnTo>
                  <a:lnTo>
                    <a:pt x="4488" y="2454"/>
                  </a:lnTo>
                  <a:lnTo>
                    <a:pt x="4488" y="2454"/>
                  </a:lnTo>
                  <a:lnTo>
                    <a:pt x="4488" y="2454"/>
                  </a:lnTo>
                  <a:lnTo>
                    <a:pt x="4488" y="2454"/>
                  </a:lnTo>
                  <a:lnTo>
                    <a:pt x="4488" y="2454"/>
                  </a:lnTo>
                  <a:lnTo>
                    <a:pt x="4488" y="2454"/>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479"/>
                  </a:lnTo>
                  <a:lnTo>
                    <a:pt x="4488" y="2479"/>
                  </a:lnTo>
                  <a:lnTo>
                    <a:pt x="4488" y="2479"/>
                  </a:lnTo>
                  <a:lnTo>
                    <a:pt x="4488" y="2479"/>
                  </a:lnTo>
                  <a:lnTo>
                    <a:pt x="4488" y="2479"/>
                  </a:lnTo>
                  <a:lnTo>
                    <a:pt x="4488" y="2479"/>
                  </a:lnTo>
                  <a:lnTo>
                    <a:pt x="4488" y="2479"/>
                  </a:lnTo>
                  <a:lnTo>
                    <a:pt x="4488" y="2479"/>
                  </a:lnTo>
                  <a:lnTo>
                    <a:pt x="4513" y="2479"/>
                  </a:lnTo>
                  <a:lnTo>
                    <a:pt x="4513" y="2479"/>
                  </a:lnTo>
                  <a:lnTo>
                    <a:pt x="4513" y="2479"/>
                  </a:lnTo>
                  <a:lnTo>
                    <a:pt x="4513" y="2479"/>
                  </a:lnTo>
                  <a:lnTo>
                    <a:pt x="4513" y="2479"/>
                  </a:lnTo>
                  <a:lnTo>
                    <a:pt x="4513" y="2479"/>
                  </a:lnTo>
                  <a:lnTo>
                    <a:pt x="4513" y="2479"/>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30"/>
                  </a:lnTo>
                  <a:lnTo>
                    <a:pt x="4513" y="2430"/>
                  </a:lnTo>
                  <a:lnTo>
                    <a:pt x="4513" y="2430"/>
                  </a:lnTo>
                  <a:lnTo>
                    <a:pt x="4513" y="2430"/>
                  </a:lnTo>
                  <a:lnTo>
                    <a:pt x="4513" y="2430"/>
                  </a:lnTo>
                  <a:lnTo>
                    <a:pt x="4513" y="2430"/>
                  </a:lnTo>
                  <a:lnTo>
                    <a:pt x="4513" y="2430"/>
                  </a:lnTo>
                  <a:lnTo>
                    <a:pt x="4513" y="2430"/>
                  </a:lnTo>
                  <a:lnTo>
                    <a:pt x="4513" y="2430"/>
                  </a:lnTo>
                  <a:lnTo>
                    <a:pt x="4538" y="2430"/>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30"/>
                  </a:lnTo>
                  <a:lnTo>
                    <a:pt x="4538" y="2430"/>
                  </a:lnTo>
                  <a:lnTo>
                    <a:pt x="4538" y="2430"/>
                  </a:lnTo>
                  <a:lnTo>
                    <a:pt x="4538" y="2430"/>
                  </a:lnTo>
                  <a:lnTo>
                    <a:pt x="4538" y="2430"/>
                  </a:lnTo>
                  <a:lnTo>
                    <a:pt x="4538" y="2404"/>
                  </a:lnTo>
                  <a:lnTo>
                    <a:pt x="4538" y="2404"/>
                  </a:lnTo>
                  <a:lnTo>
                    <a:pt x="4538" y="2430"/>
                  </a:lnTo>
                  <a:lnTo>
                    <a:pt x="4538" y="2430"/>
                  </a:lnTo>
                  <a:lnTo>
                    <a:pt x="4538" y="2430"/>
                  </a:lnTo>
                  <a:lnTo>
                    <a:pt x="4538" y="2404"/>
                  </a:lnTo>
                  <a:lnTo>
                    <a:pt x="4538" y="2404"/>
                  </a:lnTo>
                  <a:lnTo>
                    <a:pt x="4538" y="2404"/>
                  </a:lnTo>
                  <a:lnTo>
                    <a:pt x="4538" y="2404"/>
                  </a:lnTo>
                  <a:lnTo>
                    <a:pt x="4538" y="2404"/>
                  </a:lnTo>
                  <a:lnTo>
                    <a:pt x="4538" y="2404"/>
                  </a:lnTo>
                  <a:lnTo>
                    <a:pt x="4562" y="2404"/>
                  </a:lnTo>
                  <a:lnTo>
                    <a:pt x="4562" y="2404"/>
                  </a:lnTo>
                  <a:lnTo>
                    <a:pt x="4562" y="2404"/>
                  </a:lnTo>
                  <a:lnTo>
                    <a:pt x="4562" y="2430"/>
                  </a:lnTo>
                  <a:lnTo>
                    <a:pt x="4538" y="2430"/>
                  </a:lnTo>
                  <a:lnTo>
                    <a:pt x="4538"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54"/>
                  </a:lnTo>
                  <a:lnTo>
                    <a:pt x="4562" y="2454"/>
                  </a:lnTo>
                  <a:lnTo>
                    <a:pt x="4562" y="2454"/>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380"/>
                  </a:lnTo>
                  <a:lnTo>
                    <a:pt x="4562" y="2380"/>
                  </a:lnTo>
                  <a:lnTo>
                    <a:pt x="4562" y="2380"/>
                  </a:lnTo>
                  <a:lnTo>
                    <a:pt x="4562" y="2380"/>
                  </a:lnTo>
                  <a:lnTo>
                    <a:pt x="4587" y="2380"/>
                  </a:lnTo>
                  <a:lnTo>
                    <a:pt x="4562" y="2380"/>
                  </a:lnTo>
                  <a:lnTo>
                    <a:pt x="4562" y="2380"/>
                  </a:lnTo>
                  <a:lnTo>
                    <a:pt x="4562" y="2380"/>
                  </a:lnTo>
                  <a:lnTo>
                    <a:pt x="4562" y="2380"/>
                  </a:lnTo>
                  <a:lnTo>
                    <a:pt x="4562" y="2355"/>
                  </a:lnTo>
                  <a:lnTo>
                    <a:pt x="4562" y="2355"/>
                  </a:lnTo>
                  <a:lnTo>
                    <a:pt x="4562" y="2355"/>
                  </a:lnTo>
                  <a:lnTo>
                    <a:pt x="4562" y="2355"/>
                  </a:lnTo>
                  <a:lnTo>
                    <a:pt x="4587" y="2355"/>
                  </a:lnTo>
                  <a:lnTo>
                    <a:pt x="4587" y="2355"/>
                  </a:lnTo>
                  <a:lnTo>
                    <a:pt x="4587" y="2355"/>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404"/>
                  </a:lnTo>
                  <a:lnTo>
                    <a:pt x="4587" y="2404"/>
                  </a:lnTo>
                  <a:lnTo>
                    <a:pt x="4587" y="2404"/>
                  </a:lnTo>
                  <a:lnTo>
                    <a:pt x="4587" y="2404"/>
                  </a:lnTo>
                  <a:lnTo>
                    <a:pt x="4587" y="2404"/>
                  </a:lnTo>
                  <a:lnTo>
                    <a:pt x="4587" y="2404"/>
                  </a:lnTo>
                  <a:lnTo>
                    <a:pt x="4587" y="2404"/>
                  </a:lnTo>
                  <a:lnTo>
                    <a:pt x="4587" y="2404"/>
                  </a:lnTo>
                  <a:lnTo>
                    <a:pt x="4587" y="2404"/>
                  </a:lnTo>
                  <a:lnTo>
                    <a:pt x="4587" y="2404"/>
                  </a:lnTo>
                  <a:lnTo>
                    <a:pt x="4587" y="2380"/>
                  </a:lnTo>
                  <a:lnTo>
                    <a:pt x="4587" y="2380"/>
                  </a:lnTo>
                  <a:lnTo>
                    <a:pt x="4587" y="2380"/>
                  </a:lnTo>
                  <a:lnTo>
                    <a:pt x="4587" y="2380"/>
                  </a:lnTo>
                  <a:lnTo>
                    <a:pt x="4587" y="2380"/>
                  </a:lnTo>
                  <a:lnTo>
                    <a:pt x="4587" y="2380"/>
                  </a:lnTo>
                  <a:lnTo>
                    <a:pt x="4587"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37" y="2380"/>
                  </a:lnTo>
                  <a:lnTo>
                    <a:pt x="4637" y="2380"/>
                  </a:lnTo>
                  <a:lnTo>
                    <a:pt x="4637" y="2380"/>
                  </a:lnTo>
                  <a:lnTo>
                    <a:pt x="4637" y="2380"/>
                  </a:lnTo>
                  <a:lnTo>
                    <a:pt x="4637" y="2380"/>
                  </a:lnTo>
                  <a:lnTo>
                    <a:pt x="4637" y="2380"/>
                  </a:lnTo>
                  <a:lnTo>
                    <a:pt x="4637" y="2380"/>
                  </a:lnTo>
                  <a:lnTo>
                    <a:pt x="4637" y="2380"/>
                  </a:lnTo>
                  <a:lnTo>
                    <a:pt x="4637" y="2380"/>
                  </a:lnTo>
                  <a:lnTo>
                    <a:pt x="4662" y="2380"/>
                  </a:lnTo>
                  <a:lnTo>
                    <a:pt x="4662" y="2380"/>
                  </a:lnTo>
                  <a:lnTo>
                    <a:pt x="4662" y="2380"/>
                  </a:lnTo>
                  <a:lnTo>
                    <a:pt x="4662" y="2380"/>
                  </a:lnTo>
                  <a:lnTo>
                    <a:pt x="4662" y="2380"/>
                  </a:lnTo>
                  <a:lnTo>
                    <a:pt x="4662" y="2380"/>
                  </a:lnTo>
                  <a:lnTo>
                    <a:pt x="4662" y="2380"/>
                  </a:lnTo>
                  <a:lnTo>
                    <a:pt x="4662" y="2404"/>
                  </a:lnTo>
                  <a:lnTo>
                    <a:pt x="4662" y="2404"/>
                  </a:lnTo>
                  <a:lnTo>
                    <a:pt x="4662" y="2380"/>
                  </a:lnTo>
                  <a:lnTo>
                    <a:pt x="4662" y="2380"/>
                  </a:lnTo>
                  <a:lnTo>
                    <a:pt x="4662" y="2380"/>
                  </a:lnTo>
                  <a:lnTo>
                    <a:pt x="4662" y="2380"/>
                  </a:lnTo>
                  <a:lnTo>
                    <a:pt x="4662" y="2380"/>
                  </a:lnTo>
                  <a:lnTo>
                    <a:pt x="4662" y="2380"/>
                  </a:lnTo>
                  <a:lnTo>
                    <a:pt x="4662" y="2380"/>
                  </a:lnTo>
                  <a:lnTo>
                    <a:pt x="4662" y="2380"/>
                  </a:lnTo>
                  <a:lnTo>
                    <a:pt x="4662" y="2380"/>
                  </a:lnTo>
                  <a:lnTo>
                    <a:pt x="4662"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55"/>
                  </a:lnTo>
                  <a:lnTo>
                    <a:pt x="4686" y="2355"/>
                  </a:lnTo>
                  <a:lnTo>
                    <a:pt x="4686" y="2355"/>
                  </a:lnTo>
                  <a:lnTo>
                    <a:pt x="4686" y="2355"/>
                  </a:lnTo>
                  <a:lnTo>
                    <a:pt x="4686" y="2331"/>
                  </a:lnTo>
                  <a:lnTo>
                    <a:pt x="4686" y="2331"/>
                  </a:lnTo>
                  <a:lnTo>
                    <a:pt x="4686" y="2331"/>
                  </a:lnTo>
                  <a:lnTo>
                    <a:pt x="4686" y="2331"/>
                  </a:lnTo>
                  <a:lnTo>
                    <a:pt x="4686" y="2355"/>
                  </a:lnTo>
                  <a:lnTo>
                    <a:pt x="4686" y="2355"/>
                  </a:lnTo>
                  <a:lnTo>
                    <a:pt x="4686" y="2355"/>
                  </a:lnTo>
                  <a:lnTo>
                    <a:pt x="4712" y="2355"/>
                  </a:lnTo>
                  <a:lnTo>
                    <a:pt x="4712" y="2331"/>
                  </a:lnTo>
                  <a:lnTo>
                    <a:pt x="4712" y="2331"/>
                  </a:lnTo>
                  <a:lnTo>
                    <a:pt x="4712" y="2331"/>
                  </a:lnTo>
                  <a:lnTo>
                    <a:pt x="4712" y="2331"/>
                  </a:lnTo>
                  <a:lnTo>
                    <a:pt x="4712" y="2331"/>
                  </a:lnTo>
                  <a:lnTo>
                    <a:pt x="4712" y="2331"/>
                  </a:lnTo>
                  <a:lnTo>
                    <a:pt x="4712" y="2331"/>
                  </a:lnTo>
                  <a:lnTo>
                    <a:pt x="4712" y="2331"/>
                  </a:lnTo>
                  <a:lnTo>
                    <a:pt x="4712"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62" y="2331"/>
                  </a:lnTo>
                  <a:lnTo>
                    <a:pt x="4662" y="2331"/>
                  </a:lnTo>
                  <a:lnTo>
                    <a:pt x="4686" y="2331"/>
                  </a:lnTo>
                  <a:lnTo>
                    <a:pt x="4686" y="2331"/>
                  </a:lnTo>
                  <a:lnTo>
                    <a:pt x="4686" y="2331"/>
                  </a:lnTo>
                  <a:lnTo>
                    <a:pt x="4686" y="2331"/>
                  </a:lnTo>
                  <a:lnTo>
                    <a:pt x="4686" y="2331"/>
                  </a:lnTo>
                  <a:lnTo>
                    <a:pt x="4686" y="2331"/>
                  </a:lnTo>
                  <a:lnTo>
                    <a:pt x="4686" y="2331"/>
                  </a:lnTo>
                  <a:lnTo>
                    <a:pt x="4686" y="2331"/>
                  </a:lnTo>
                  <a:lnTo>
                    <a:pt x="4686" y="2305"/>
                  </a:lnTo>
                  <a:lnTo>
                    <a:pt x="4686" y="2305"/>
                  </a:lnTo>
                  <a:lnTo>
                    <a:pt x="4686" y="2305"/>
                  </a:lnTo>
                  <a:lnTo>
                    <a:pt x="4686" y="2305"/>
                  </a:lnTo>
                  <a:lnTo>
                    <a:pt x="4686" y="2331"/>
                  </a:lnTo>
                  <a:lnTo>
                    <a:pt x="4686" y="2331"/>
                  </a:lnTo>
                  <a:lnTo>
                    <a:pt x="4686" y="2331"/>
                  </a:lnTo>
                  <a:lnTo>
                    <a:pt x="4686" y="2305"/>
                  </a:lnTo>
                  <a:lnTo>
                    <a:pt x="4686" y="2305"/>
                  </a:lnTo>
                  <a:lnTo>
                    <a:pt x="4686" y="2305"/>
                  </a:lnTo>
                  <a:lnTo>
                    <a:pt x="4686" y="2305"/>
                  </a:lnTo>
                  <a:lnTo>
                    <a:pt x="4686" y="2305"/>
                  </a:lnTo>
                  <a:lnTo>
                    <a:pt x="4686" y="2305"/>
                  </a:lnTo>
                  <a:lnTo>
                    <a:pt x="4686" y="2305"/>
                  </a:lnTo>
                  <a:lnTo>
                    <a:pt x="4686" y="2305"/>
                  </a:lnTo>
                  <a:lnTo>
                    <a:pt x="4686" y="2305"/>
                  </a:lnTo>
                  <a:lnTo>
                    <a:pt x="4686" y="2305"/>
                  </a:lnTo>
                  <a:lnTo>
                    <a:pt x="4686" y="2281"/>
                  </a:lnTo>
                  <a:lnTo>
                    <a:pt x="4686" y="2305"/>
                  </a:lnTo>
                  <a:lnTo>
                    <a:pt x="4686" y="2305"/>
                  </a:lnTo>
                  <a:lnTo>
                    <a:pt x="4686" y="2305"/>
                  </a:lnTo>
                  <a:lnTo>
                    <a:pt x="4686" y="2305"/>
                  </a:lnTo>
                  <a:lnTo>
                    <a:pt x="4712" y="2305"/>
                  </a:lnTo>
                  <a:lnTo>
                    <a:pt x="4712" y="2305"/>
                  </a:lnTo>
                  <a:lnTo>
                    <a:pt x="4712" y="2281"/>
                  </a:lnTo>
                  <a:lnTo>
                    <a:pt x="4686" y="2281"/>
                  </a:lnTo>
                  <a:lnTo>
                    <a:pt x="4686" y="2281"/>
                  </a:lnTo>
                  <a:lnTo>
                    <a:pt x="4686"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56"/>
                  </a:lnTo>
                  <a:lnTo>
                    <a:pt x="4686" y="2256"/>
                  </a:lnTo>
                  <a:lnTo>
                    <a:pt x="4662" y="2281"/>
                  </a:lnTo>
                  <a:lnTo>
                    <a:pt x="4662" y="2256"/>
                  </a:lnTo>
                  <a:lnTo>
                    <a:pt x="4662" y="2256"/>
                  </a:lnTo>
                  <a:lnTo>
                    <a:pt x="4662" y="2256"/>
                  </a:lnTo>
                  <a:lnTo>
                    <a:pt x="4662" y="2256"/>
                  </a:lnTo>
                  <a:lnTo>
                    <a:pt x="4662" y="2256"/>
                  </a:lnTo>
                  <a:lnTo>
                    <a:pt x="4662" y="2256"/>
                  </a:lnTo>
                  <a:lnTo>
                    <a:pt x="4662" y="2256"/>
                  </a:lnTo>
                  <a:lnTo>
                    <a:pt x="4662" y="2281"/>
                  </a:lnTo>
                  <a:lnTo>
                    <a:pt x="4637" y="2281"/>
                  </a:lnTo>
                  <a:lnTo>
                    <a:pt x="4637" y="2281"/>
                  </a:lnTo>
                  <a:lnTo>
                    <a:pt x="4637" y="2281"/>
                  </a:lnTo>
                  <a:lnTo>
                    <a:pt x="4637" y="2281"/>
                  </a:lnTo>
                  <a:lnTo>
                    <a:pt x="4637" y="2281"/>
                  </a:lnTo>
                  <a:lnTo>
                    <a:pt x="4637" y="2281"/>
                  </a:lnTo>
                  <a:lnTo>
                    <a:pt x="4637" y="2281"/>
                  </a:lnTo>
                  <a:lnTo>
                    <a:pt x="4662" y="2256"/>
                  </a:lnTo>
                  <a:lnTo>
                    <a:pt x="4662" y="2256"/>
                  </a:lnTo>
                  <a:lnTo>
                    <a:pt x="4662" y="2256"/>
                  </a:lnTo>
                  <a:lnTo>
                    <a:pt x="4662" y="2256"/>
                  </a:lnTo>
                  <a:lnTo>
                    <a:pt x="4662" y="2256"/>
                  </a:lnTo>
                  <a:lnTo>
                    <a:pt x="4662" y="2256"/>
                  </a:lnTo>
                  <a:lnTo>
                    <a:pt x="4662" y="2256"/>
                  </a:lnTo>
                  <a:lnTo>
                    <a:pt x="4662" y="2256"/>
                  </a:lnTo>
                  <a:lnTo>
                    <a:pt x="4662" y="2256"/>
                  </a:lnTo>
                  <a:lnTo>
                    <a:pt x="4662" y="2256"/>
                  </a:lnTo>
                  <a:lnTo>
                    <a:pt x="4686" y="2256"/>
                  </a:lnTo>
                  <a:lnTo>
                    <a:pt x="4686" y="2256"/>
                  </a:lnTo>
                  <a:lnTo>
                    <a:pt x="4686" y="2256"/>
                  </a:lnTo>
                  <a:lnTo>
                    <a:pt x="4686" y="2256"/>
                  </a:lnTo>
                  <a:lnTo>
                    <a:pt x="4686" y="2256"/>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31"/>
                  </a:lnTo>
                  <a:lnTo>
                    <a:pt x="4662"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06"/>
                  </a:lnTo>
                  <a:lnTo>
                    <a:pt x="4637" y="2206"/>
                  </a:lnTo>
                  <a:lnTo>
                    <a:pt x="4662" y="2206"/>
                  </a:lnTo>
                  <a:lnTo>
                    <a:pt x="4662" y="2206"/>
                  </a:lnTo>
                  <a:lnTo>
                    <a:pt x="4662" y="2206"/>
                  </a:lnTo>
                  <a:lnTo>
                    <a:pt x="4662" y="2206"/>
                  </a:lnTo>
                  <a:lnTo>
                    <a:pt x="4662" y="2206"/>
                  </a:lnTo>
                  <a:lnTo>
                    <a:pt x="4662" y="2206"/>
                  </a:lnTo>
                  <a:lnTo>
                    <a:pt x="4662" y="2206"/>
                  </a:lnTo>
                  <a:lnTo>
                    <a:pt x="4637" y="2206"/>
                  </a:lnTo>
                  <a:lnTo>
                    <a:pt x="4637" y="2206"/>
                  </a:lnTo>
                  <a:lnTo>
                    <a:pt x="4637" y="2206"/>
                  </a:lnTo>
                  <a:lnTo>
                    <a:pt x="4637" y="2206"/>
                  </a:lnTo>
                  <a:lnTo>
                    <a:pt x="4637" y="2206"/>
                  </a:lnTo>
                  <a:lnTo>
                    <a:pt x="4637" y="2206"/>
                  </a:lnTo>
                  <a:lnTo>
                    <a:pt x="4637"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181"/>
                  </a:lnTo>
                  <a:lnTo>
                    <a:pt x="4662" y="2181"/>
                  </a:lnTo>
                  <a:lnTo>
                    <a:pt x="4662" y="2181"/>
                  </a:lnTo>
                  <a:lnTo>
                    <a:pt x="4662" y="2181"/>
                  </a:lnTo>
                  <a:lnTo>
                    <a:pt x="4686" y="2181"/>
                  </a:lnTo>
                  <a:lnTo>
                    <a:pt x="4686" y="2181"/>
                  </a:lnTo>
                  <a:lnTo>
                    <a:pt x="4686" y="2181"/>
                  </a:lnTo>
                  <a:lnTo>
                    <a:pt x="4662" y="2181"/>
                  </a:lnTo>
                  <a:lnTo>
                    <a:pt x="4662" y="2181"/>
                  </a:lnTo>
                  <a:lnTo>
                    <a:pt x="4662" y="2181"/>
                  </a:lnTo>
                  <a:lnTo>
                    <a:pt x="4686" y="2181"/>
                  </a:lnTo>
                  <a:lnTo>
                    <a:pt x="4686" y="2181"/>
                  </a:lnTo>
                  <a:lnTo>
                    <a:pt x="4686" y="2181"/>
                  </a:lnTo>
                  <a:lnTo>
                    <a:pt x="4686" y="2157"/>
                  </a:lnTo>
                  <a:lnTo>
                    <a:pt x="4686" y="2157"/>
                  </a:lnTo>
                  <a:lnTo>
                    <a:pt x="4686" y="2157"/>
                  </a:lnTo>
                  <a:lnTo>
                    <a:pt x="4686" y="2157"/>
                  </a:lnTo>
                  <a:lnTo>
                    <a:pt x="4686" y="2157"/>
                  </a:lnTo>
                  <a:lnTo>
                    <a:pt x="4686" y="2157"/>
                  </a:lnTo>
                  <a:lnTo>
                    <a:pt x="4686" y="2157"/>
                  </a:lnTo>
                  <a:lnTo>
                    <a:pt x="4686" y="2157"/>
                  </a:lnTo>
                  <a:lnTo>
                    <a:pt x="4686"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86" y="2132"/>
                  </a:lnTo>
                  <a:lnTo>
                    <a:pt x="4686" y="2132"/>
                  </a:lnTo>
                  <a:lnTo>
                    <a:pt x="4686" y="2132"/>
                  </a:lnTo>
                  <a:lnTo>
                    <a:pt x="4686" y="2132"/>
                  </a:lnTo>
                  <a:lnTo>
                    <a:pt x="4686" y="2132"/>
                  </a:lnTo>
                  <a:lnTo>
                    <a:pt x="4686" y="2132"/>
                  </a:lnTo>
                  <a:lnTo>
                    <a:pt x="4686" y="2132"/>
                  </a:lnTo>
                  <a:lnTo>
                    <a:pt x="4686" y="2157"/>
                  </a:lnTo>
                  <a:lnTo>
                    <a:pt x="4686" y="2157"/>
                  </a:lnTo>
                  <a:lnTo>
                    <a:pt x="4686" y="2157"/>
                  </a:lnTo>
                  <a:lnTo>
                    <a:pt x="4686" y="2157"/>
                  </a:lnTo>
                  <a:lnTo>
                    <a:pt x="4686" y="2157"/>
                  </a:lnTo>
                  <a:lnTo>
                    <a:pt x="4686" y="2157"/>
                  </a:lnTo>
                  <a:lnTo>
                    <a:pt x="4686" y="2157"/>
                  </a:lnTo>
                  <a:lnTo>
                    <a:pt x="4712" y="2157"/>
                  </a:lnTo>
                  <a:lnTo>
                    <a:pt x="4712" y="2157"/>
                  </a:lnTo>
                  <a:lnTo>
                    <a:pt x="4712" y="2132"/>
                  </a:lnTo>
                  <a:lnTo>
                    <a:pt x="4712" y="2132"/>
                  </a:lnTo>
                  <a:lnTo>
                    <a:pt x="4712" y="2132"/>
                  </a:lnTo>
                  <a:lnTo>
                    <a:pt x="4712" y="2132"/>
                  </a:lnTo>
                  <a:lnTo>
                    <a:pt x="4712" y="2107"/>
                  </a:lnTo>
                  <a:lnTo>
                    <a:pt x="4712" y="2107"/>
                  </a:lnTo>
                  <a:lnTo>
                    <a:pt x="4712" y="2107"/>
                  </a:lnTo>
                  <a:lnTo>
                    <a:pt x="4712" y="2107"/>
                  </a:lnTo>
                  <a:lnTo>
                    <a:pt x="4736" y="2107"/>
                  </a:lnTo>
                  <a:lnTo>
                    <a:pt x="4736" y="2107"/>
                  </a:lnTo>
                  <a:lnTo>
                    <a:pt x="4736" y="2107"/>
                  </a:lnTo>
                  <a:lnTo>
                    <a:pt x="4712" y="2107"/>
                  </a:lnTo>
                  <a:lnTo>
                    <a:pt x="4712" y="2107"/>
                  </a:lnTo>
                  <a:lnTo>
                    <a:pt x="4736" y="2107"/>
                  </a:lnTo>
                  <a:lnTo>
                    <a:pt x="4736" y="2107"/>
                  </a:lnTo>
                  <a:lnTo>
                    <a:pt x="4736" y="2107"/>
                  </a:lnTo>
                  <a:lnTo>
                    <a:pt x="4736" y="2107"/>
                  </a:lnTo>
                  <a:lnTo>
                    <a:pt x="4712" y="2107"/>
                  </a:lnTo>
                  <a:lnTo>
                    <a:pt x="4712" y="2132"/>
                  </a:lnTo>
                  <a:lnTo>
                    <a:pt x="4712" y="2132"/>
                  </a:lnTo>
                  <a:lnTo>
                    <a:pt x="4712" y="2132"/>
                  </a:lnTo>
                  <a:lnTo>
                    <a:pt x="4712" y="2132"/>
                  </a:lnTo>
                  <a:lnTo>
                    <a:pt x="4712" y="2132"/>
                  </a:lnTo>
                  <a:lnTo>
                    <a:pt x="4712" y="2132"/>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81"/>
                  </a:lnTo>
                  <a:lnTo>
                    <a:pt x="4686" y="2181"/>
                  </a:lnTo>
                  <a:lnTo>
                    <a:pt x="4712" y="2181"/>
                  </a:lnTo>
                  <a:lnTo>
                    <a:pt x="4712" y="2181"/>
                  </a:lnTo>
                  <a:lnTo>
                    <a:pt x="4712" y="2181"/>
                  </a:lnTo>
                  <a:lnTo>
                    <a:pt x="4712" y="2181"/>
                  </a:lnTo>
                  <a:lnTo>
                    <a:pt x="4712" y="2181"/>
                  </a:lnTo>
                  <a:lnTo>
                    <a:pt x="4712" y="2181"/>
                  </a:lnTo>
                  <a:lnTo>
                    <a:pt x="4712" y="2181"/>
                  </a:lnTo>
                  <a:lnTo>
                    <a:pt x="4712" y="2181"/>
                  </a:lnTo>
                  <a:lnTo>
                    <a:pt x="4712" y="2181"/>
                  </a:lnTo>
                  <a:lnTo>
                    <a:pt x="4712" y="2206"/>
                  </a:lnTo>
                  <a:lnTo>
                    <a:pt x="4736" y="2206"/>
                  </a:lnTo>
                  <a:lnTo>
                    <a:pt x="4736" y="2206"/>
                  </a:lnTo>
                  <a:lnTo>
                    <a:pt x="4736" y="2181"/>
                  </a:lnTo>
                  <a:lnTo>
                    <a:pt x="4736" y="2181"/>
                  </a:lnTo>
                  <a:lnTo>
                    <a:pt x="4736" y="2181"/>
                  </a:lnTo>
                  <a:lnTo>
                    <a:pt x="4736" y="2181"/>
                  </a:lnTo>
                  <a:lnTo>
                    <a:pt x="4736" y="2181"/>
                  </a:lnTo>
                  <a:lnTo>
                    <a:pt x="4736" y="2181"/>
                  </a:lnTo>
                  <a:lnTo>
                    <a:pt x="4736" y="2181"/>
                  </a:lnTo>
                  <a:lnTo>
                    <a:pt x="4712"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32"/>
                  </a:lnTo>
                  <a:lnTo>
                    <a:pt x="4736" y="2132"/>
                  </a:lnTo>
                  <a:lnTo>
                    <a:pt x="4736" y="2132"/>
                  </a:lnTo>
                  <a:lnTo>
                    <a:pt x="4736" y="2132"/>
                  </a:lnTo>
                  <a:lnTo>
                    <a:pt x="4736" y="2132"/>
                  </a:lnTo>
                  <a:lnTo>
                    <a:pt x="4736" y="2132"/>
                  </a:lnTo>
                  <a:lnTo>
                    <a:pt x="4736" y="2132"/>
                  </a:lnTo>
                  <a:lnTo>
                    <a:pt x="4736" y="2132"/>
                  </a:lnTo>
                  <a:lnTo>
                    <a:pt x="4736" y="2132"/>
                  </a:lnTo>
                  <a:lnTo>
                    <a:pt x="4761" y="2132"/>
                  </a:lnTo>
                  <a:lnTo>
                    <a:pt x="4736" y="2132"/>
                  </a:lnTo>
                  <a:lnTo>
                    <a:pt x="4736" y="2132"/>
                  </a:lnTo>
                  <a:lnTo>
                    <a:pt x="4736" y="2132"/>
                  </a:lnTo>
                  <a:lnTo>
                    <a:pt x="4761" y="2132"/>
                  </a:lnTo>
                  <a:lnTo>
                    <a:pt x="4761" y="2132"/>
                  </a:lnTo>
                  <a:lnTo>
                    <a:pt x="4761" y="2132"/>
                  </a:lnTo>
                  <a:lnTo>
                    <a:pt x="4761" y="2132"/>
                  </a:lnTo>
                  <a:lnTo>
                    <a:pt x="4761" y="2132"/>
                  </a:lnTo>
                  <a:lnTo>
                    <a:pt x="4761" y="2132"/>
                  </a:lnTo>
                  <a:lnTo>
                    <a:pt x="4761" y="2132"/>
                  </a:lnTo>
                  <a:lnTo>
                    <a:pt x="4736" y="2157"/>
                  </a:lnTo>
                  <a:lnTo>
                    <a:pt x="4761" y="2157"/>
                  </a:lnTo>
                  <a:lnTo>
                    <a:pt x="4761" y="2157"/>
                  </a:lnTo>
                  <a:lnTo>
                    <a:pt x="4761" y="2157"/>
                  </a:lnTo>
                  <a:lnTo>
                    <a:pt x="4761" y="2157"/>
                  </a:lnTo>
                  <a:lnTo>
                    <a:pt x="4761" y="2181"/>
                  </a:lnTo>
                  <a:lnTo>
                    <a:pt x="4761" y="2181"/>
                  </a:lnTo>
                  <a:lnTo>
                    <a:pt x="4761" y="2181"/>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81"/>
                  </a:lnTo>
                  <a:lnTo>
                    <a:pt x="4761" y="2181"/>
                  </a:lnTo>
                  <a:lnTo>
                    <a:pt x="4761" y="2181"/>
                  </a:lnTo>
                  <a:lnTo>
                    <a:pt x="4761" y="2181"/>
                  </a:lnTo>
                  <a:lnTo>
                    <a:pt x="4761" y="2181"/>
                  </a:lnTo>
                  <a:lnTo>
                    <a:pt x="4761" y="2181"/>
                  </a:lnTo>
                  <a:lnTo>
                    <a:pt x="4761" y="2181"/>
                  </a:lnTo>
                  <a:lnTo>
                    <a:pt x="4761" y="2181"/>
                  </a:lnTo>
                  <a:lnTo>
                    <a:pt x="4785" y="2181"/>
                  </a:lnTo>
                  <a:lnTo>
                    <a:pt x="4761" y="2181"/>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810" y="2157"/>
                  </a:lnTo>
                  <a:lnTo>
                    <a:pt x="4810" y="2157"/>
                  </a:lnTo>
                  <a:lnTo>
                    <a:pt x="4810" y="2157"/>
                  </a:lnTo>
                  <a:lnTo>
                    <a:pt x="4785"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32"/>
                  </a:lnTo>
                  <a:lnTo>
                    <a:pt x="4835" y="2132"/>
                  </a:lnTo>
                  <a:lnTo>
                    <a:pt x="4835" y="2132"/>
                  </a:lnTo>
                  <a:lnTo>
                    <a:pt x="4835" y="2132"/>
                  </a:lnTo>
                  <a:lnTo>
                    <a:pt x="4835" y="2132"/>
                  </a:lnTo>
                  <a:lnTo>
                    <a:pt x="4835" y="2107"/>
                  </a:lnTo>
                  <a:lnTo>
                    <a:pt x="4860" y="2107"/>
                  </a:lnTo>
                  <a:lnTo>
                    <a:pt x="4860" y="2107"/>
                  </a:lnTo>
                  <a:lnTo>
                    <a:pt x="4860" y="2107"/>
                  </a:lnTo>
                  <a:lnTo>
                    <a:pt x="4860" y="2107"/>
                  </a:lnTo>
                  <a:lnTo>
                    <a:pt x="4860" y="2107"/>
                  </a:lnTo>
                  <a:lnTo>
                    <a:pt x="4885" y="2107"/>
                  </a:lnTo>
                  <a:lnTo>
                    <a:pt x="4885" y="2132"/>
                  </a:lnTo>
                  <a:lnTo>
                    <a:pt x="488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85" y="2181"/>
                  </a:lnTo>
                  <a:lnTo>
                    <a:pt x="4885" y="2181"/>
                  </a:lnTo>
                  <a:lnTo>
                    <a:pt x="4885" y="2157"/>
                  </a:lnTo>
                  <a:lnTo>
                    <a:pt x="4885" y="2157"/>
                  </a:lnTo>
                  <a:lnTo>
                    <a:pt x="4910" y="2181"/>
                  </a:lnTo>
                  <a:lnTo>
                    <a:pt x="4885" y="2181"/>
                  </a:lnTo>
                  <a:lnTo>
                    <a:pt x="4885" y="2181"/>
                  </a:lnTo>
                  <a:lnTo>
                    <a:pt x="4885" y="2181"/>
                  </a:lnTo>
                  <a:lnTo>
                    <a:pt x="4885" y="2181"/>
                  </a:lnTo>
                  <a:lnTo>
                    <a:pt x="4885" y="2181"/>
                  </a:lnTo>
                  <a:lnTo>
                    <a:pt x="4885" y="2181"/>
                  </a:lnTo>
                  <a:lnTo>
                    <a:pt x="4885" y="2181"/>
                  </a:lnTo>
                  <a:lnTo>
                    <a:pt x="4885" y="2181"/>
                  </a:lnTo>
                  <a:lnTo>
                    <a:pt x="4860" y="2181"/>
                  </a:lnTo>
                  <a:lnTo>
                    <a:pt x="4860" y="2181"/>
                  </a:lnTo>
                  <a:lnTo>
                    <a:pt x="4860" y="2181"/>
                  </a:lnTo>
                  <a:lnTo>
                    <a:pt x="4860" y="2181"/>
                  </a:lnTo>
                  <a:lnTo>
                    <a:pt x="4860" y="2181"/>
                  </a:lnTo>
                  <a:lnTo>
                    <a:pt x="4860" y="2206"/>
                  </a:lnTo>
                  <a:lnTo>
                    <a:pt x="4860" y="2181"/>
                  </a:lnTo>
                  <a:lnTo>
                    <a:pt x="4860" y="2206"/>
                  </a:lnTo>
                  <a:lnTo>
                    <a:pt x="4860" y="2206"/>
                  </a:lnTo>
                  <a:lnTo>
                    <a:pt x="4860" y="2206"/>
                  </a:lnTo>
                  <a:lnTo>
                    <a:pt x="4860" y="2206"/>
                  </a:lnTo>
                  <a:lnTo>
                    <a:pt x="4860" y="2206"/>
                  </a:lnTo>
                  <a:lnTo>
                    <a:pt x="4860" y="2206"/>
                  </a:lnTo>
                  <a:lnTo>
                    <a:pt x="4860" y="2206"/>
                  </a:lnTo>
                  <a:lnTo>
                    <a:pt x="4860" y="2206"/>
                  </a:lnTo>
                  <a:lnTo>
                    <a:pt x="4860"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60" y="2206"/>
                  </a:lnTo>
                  <a:lnTo>
                    <a:pt x="4860" y="2206"/>
                  </a:lnTo>
                  <a:lnTo>
                    <a:pt x="4860" y="2206"/>
                  </a:lnTo>
                  <a:lnTo>
                    <a:pt x="4860" y="2206"/>
                  </a:lnTo>
                  <a:lnTo>
                    <a:pt x="4860" y="2206"/>
                  </a:lnTo>
                  <a:lnTo>
                    <a:pt x="4860" y="2206"/>
                  </a:lnTo>
                  <a:lnTo>
                    <a:pt x="4860" y="2206"/>
                  </a:lnTo>
                  <a:lnTo>
                    <a:pt x="4860" y="2206"/>
                  </a:lnTo>
                  <a:lnTo>
                    <a:pt x="4885" y="2206"/>
                  </a:lnTo>
                  <a:lnTo>
                    <a:pt x="4885" y="2181"/>
                  </a:lnTo>
                  <a:lnTo>
                    <a:pt x="4885" y="2181"/>
                  </a:lnTo>
                  <a:lnTo>
                    <a:pt x="4885" y="2181"/>
                  </a:lnTo>
                  <a:lnTo>
                    <a:pt x="4885" y="2181"/>
                  </a:lnTo>
                  <a:lnTo>
                    <a:pt x="4885" y="2206"/>
                  </a:lnTo>
                  <a:lnTo>
                    <a:pt x="4885" y="2206"/>
                  </a:lnTo>
                  <a:lnTo>
                    <a:pt x="4885" y="2206"/>
                  </a:lnTo>
                  <a:lnTo>
                    <a:pt x="4885" y="2206"/>
                  </a:lnTo>
                  <a:lnTo>
                    <a:pt x="4885" y="2206"/>
                  </a:lnTo>
                  <a:lnTo>
                    <a:pt x="4885" y="2206"/>
                  </a:lnTo>
                  <a:lnTo>
                    <a:pt x="4885" y="2206"/>
                  </a:lnTo>
                  <a:lnTo>
                    <a:pt x="4885" y="2206"/>
                  </a:lnTo>
                  <a:lnTo>
                    <a:pt x="4885" y="2181"/>
                  </a:lnTo>
                  <a:lnTo>
                    <a:pt x="4885" y="2181"/>
                  </a:lnTo>
                  <a:lnTo>
                    <a:pt x="4885" y="2181"/>
                  </a:lnTo>
                  <a:lnTo>
                    <a:pt x="4885" y="2181"/>
                  </a:lnTo>
                  <a:lnTo>
                    <a:pt x="4885" y="2206"/>
                  </a:lnTo>
                  <a:lnTo>
                    <a:pt x="4885" y="2206"/>
                  </a:lnTo>
                  <a:lnTo>
                    <a:pt x="4885" y="2206"/>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206"/>
                  </a:lnTo>
                  <a:lnTo>
                    <a:pt x="4910" y="2206"/>
                  </a:lnTo>
                  <a:lnTo>
                    <a:pt x="4910" y="2206"/>
                  </a:lnTo>
                  <a:lnTo>
                    <a:pt x="4910" y="2206"/>
                  </a:lnTo>
                  <a:lnTo>
                    <a:pt x="4885" y="2206"/>
                  </a:lnTo>
                  <a:lnTo>
                    <a:pt x="4885" y="2206"/>
                  </a:lnTo>
                  <a:lnTo>
                    <a:pt x="4885" y="2206"/>
                  </a:lnTo>
                  <a:lnTo>
                    <a:pt x="4885" y="2206"/>
                  </a:lnTo>
                  <a:lnTo>
                    <a:pt x="4885" y="2206"/>
                  </a:lnTo>
                  <a:lnTo>
                    <a:pt x="4885" y="2206"/>
                  </a:lnTo>
                  <a:lnTo>
                    <a:pt x="4885" y="2206"/>
                  </a:lnTo>
                  <a:lnTo>
                    <a:pt x="4885" y="2206"/>
                  </a:lnTo>
                  <a:lnTo>
                    <a:pt x="4885" y="2206"/>
                  </a:lnTo>
                  <a:lnTo>
                    <a:pt x="4885" y="2231"/>
                  </a:lnTo>
                  <a:lnTo>
                    <a:pt x="4885"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59" y="2206"/>
                  </a:lnTo>
                  <a:lnTo>
                    <a:pt x="4959" y="2206"/>
                  </a:lnTo>
                  <a:lnTo>
                    <a:pt x="4959" y="2206"/>
                  </a:lnTo>
                  <a:lnTo>
                    <a:pt x="4959" y="2206"/>
                  </a:lnTo>
                  <a:lnTo>
                    <a:pt x="4959" y="2206"/>
                  </a:lnTo>
                  <a:lnTo>
                    <a:pt x="4959" y="2206"/>
                  </a:lnTo>
                  <a:lnTo>
                    <a:pt x="4959" y="2206"/>
                  </a:lnTo>
                  <a:lnTo>
                    <a:pt x="4935" y="2206"/>
                  </a:lnTo>
                  <a:lnTo>
                    <a:pt x="4935" y="2231"/>
                  </a:lnTo>
                  <a:lnTo>
                    <a:pt x="4935" y="2231"/>
                  </a:lnTo>
                  <a:lnTo>
                    <a:pt x="4935" y="2256"/>
                  </a:lnTo>
                  <a:lnTo>
                    <a:pt x="4935" y="2256"/>
                  </a:lnTo>
                  <a:lnTo>
                    <a:pt x="4935" y="2256"/>
                  </a:lnTo>
                  <a:lnTo>
                    <a:pt x="4935" y="2256"/>
                  </a:lnTo>
                  <a:lnTo>
                    <a:pt x="4935" y="2256"/>
                  </a:lnTo>
                  <a:lnTo>
                    <a:pt x="4935" y="2256"/>
                  </a:lnTo>
                  <a:lnTo>
                    <a:pt x="4959" y="2256"/>
                  </a:lnTo>
                  <a:lnTo>
                    <a:pt x="4959" y="2256"/>
                  </a:lnTo>
                  <a:lnTo>
                    <a:pt x="4959" y="2256"/>
                  </a:lnTo>
                  <a:lnTo>
                    <a:pt x="4959" y="2256"/>
                  </a:lnTo>
                  <a:lnTo>
                    <a:pt x="4959" y="2256"/>
                  </a:lnTo>
                  <a:lnTo>
                    <a:pt x="4959" y="2256"/>
                  </a:lnTo>
                  <a:lnTo>
                    <a:pt x="4959" y="2256"/>
                  </a:lnTo>
                  <a:lnTo>
                    <a:pt x="4984" y="2256"/>
                  </a:lnTo>
                  <a:lnTo>
                    <a:pt x="4984" y="2256"/>
                  </a:lnTo>
                  <a:lnTo>
                    <a:pt x="4984" y="2256"/>
                  </a:lnTo>
                  <a:lnTo>
                    <a:pt x="4984" y="2256"/>
                  </a:lnTo>
                  <a:lnTo>
                    <a:pt x="4984" y="2256"/>
                  </a:lnTo>
                  <a:lnTo>
                    <a:pt x="4984" y="2256"/>
                  </a:lnTo>
                  <a:lnTo>
                    <a:pt x="4984" y="2256"/>
                  </a:lnTo>
                  <a:lnTo>
                    <a:pt x="4984" y="2256"/>
                  </a:lnTo>
                  <a:lnTo>
                    <a:pt x="4984" y="2256"/>
                  </a:lnTo>
                  <a:lnTo>
                    <a:pt x="5009" y="2256"/>
                  </a:lnTo>
                  <a:lnTo>
                    <a:pt x="5009" y="2256"/>
                  </a:lnTo>
                  <a:lnTo>
                    <a:pt x="5009" y="2256"/>
                  </a:lnTo>
                  <a:lnTo>
                    <a:pt x="5009" y="2256"/>
                  </a:lnTo>
                  <a:lnTo>
                    <a:pt x="5009" y="2231"/>
                  </a:lnTo>
                  <a:lnTo>
                    <a:pt x="5009" y="2231"/>
                  </a:lnTo>
                  <a:lnTo>
                    <a:pt x="5009" y="2231"/>
                  </a:lnTo>
                  <a:lnTo>
                    <a:pt x="5009" y="2231"/>
                  </a:lnTo>
                  <a:lnTo>
                    <a:pt x="5009" y="2231"/>
                  </a:lnTo>
                  <a:lnTo>
                    <a:pt x="5034" y="2206"/>
                  </a:lnTo>
                  <a:lnTo>
                    <a:pt x="5034" y="2206"/>
                  </a:lnTo>
                  <a:lnTo>
                    <a:pt x="5034" y="2206"/>
                  </a:lnTo>
                  <a:lnTo>
                    <a:pt x="5034" y="2206"/>
                  </a:lnTo>
                  <a:lnTo>
                    <a:pt x="5034" y="2206"/>
                  </a:lnTo>
                  <a:lnTo>
                    <a:pt x="5034" y="2206"/>
                  </a:lnTo>
                  <a:lnTo>
                    <a:pt x="5034" y="2206"/>
                  </a:lnTo>
                  <a:lnTo>
                    <a:pt x="5034" y="2181"/>
                  </a:lnTo>
                  <a:lnTo>
                    <a:pt x="5034" y="2181"/>
                  </a:lnTo>
                  <a:lnTo>
                    <a:pt x="5034" y="2181"/>
                  </a:lnTo>
                  <a:lnTo>
                    <a:pt x="5034" y="2181"/>
                  </a:lnTo>
                  <a:lnTo>
                    <a:pt x="5058" y="2181"/>
                  </a:lnTo>
                  <a:lnTo>
                    <a:pt x="5058" y="2181"/>
                  </a:lnTo>
                  <a:lnTo>
                    <a:pt x="5058" y="2181"/>
                  </a:lnTo>
                  <a:lnTo>
                    <a:pt x="5058" y="2181"/>
                  </a:lnTo>
                  <a:lnTo>
                    <a:pt x="5058" y="2181"/>
                  </a:lnTo>
                  <a:lnTo>
                    <a:pt x="5058" y="2181"/>
                  </a:lnTo>
                  <a:lnTo>
                    <a:pt x="5058" y="2181"/>
                  </a:lnTo>
                  <a:lnTo>
                    <a:pt x="5058" y="2181"/>
                  </a:lnTo>
                  <a:lnTo>
                    <a:pt x="5058" y="2181"/>
                  </a:lnTo>
                  <a:lnTo>
                    <a:pt x="5034" y="2181"/>
                  </a:lnTo>
                  <a:lnTo>
                    <a:pt x="5034" y="2181"/>
                  </a:lnTo>
                  <a:lnTo>
                    <a:pt x="5034" y="2181"/>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305"/>
                  </a:lnTo>
                  <a:lnTo>
                    <a:pt x="5108" y="2305"/>
                  </a:lnTo>
                  <a:lnTo>
                    <a:pt x="5108" y="2305"/>
                  </a:lnTo>
                  <a:lnTo>
                    <a:pt x="5133" y="2305"/>
                  </a:lnTo>
                  <a:lnTo>
                    <a:pt x="5133" y="2305"/>
                  </a:lnTo>
                  <a:lnTo>
                    <a:pt x="5133" y="2305"/>
                  </a:lnTo>
                  <a:lnTo>
                    <a:pt x="5133" y="2305"/>
                  </a:lnTo>
                  <a:lnTo>
                    <a:pt x="5133" y="2305"/>
                  </a:lnTo>
                  <a:lnTo>
                    <a:pt x="5108" y="2331"/>
                  </a:lnTo>
                  <a:lnTo>
                    <a:pt x="5133" y="2305"/>
                  </a:lnTo>
                  <a:lnTo>
                    <a:pt x="5133" y="2305"/>
                  </a:lnTo>
                  <a:lnTo>
                    <a:pt x="5158" y="2331"/>
                  </a:lnTo>
                  <a:lnTo>
                    <a:pt x="5158" y="2331"/>
                  </a:lnTo>
                  <a:lnTo>
                    <a:pt x="5158" y="2305"/>
                  </a:lnTo>
                  <a:lnTo>
                    <a:pt x="5182" y="2305"/>
                  </a:lnTo>
                  <a:lnTo>
                    <a:pt x="5182" y="2305"/>
                  </a:lnTo>
                  <a:lnTo>
                    <a:pt x="5207" y="2305"/>
                  </a:lnTo>
                  <a:lnTo>
                    <a:pt x="5232" y="2281"/>
                  </a:lnTo>
                  <a:lnTo>
                    <a:pt x="5257" y="2281"/>
                  </a:lnTo>
                  <a:lnTo>
                    <a:pt x="5281" y="2281"/>
                  </a:lnTo>
                  <a:lnTo>
                    <a:pt x="5281" y="2281"/>
                  </a:lnTo>
                  <a:lnTo>
                    <a:pt x="5307" y="2281"/>
                  </a:lnTo>
                  <a:lnTo>
                    <a:pt x="5331" y="2281"/>
                  </a:lnTo>
                  <a:lnTo>
                    <a:pt x="5331" y="2281"/>
                  </a:lnTo>
                  <a:lnTo>
                    <a:pt x="5356" y="2281"/>
                  </a:lnTo>
                  <a:lnTo>
                    <a:pt x="5356" y="2281"/>
                  </a:lnTo>
                  <a:lnTo>
                    <a:pt x="5381" y="2281"/>
                  </a:lnTo>
                  <a:lnTo>
                    <a:pt x="5381" y="2281"/>
                  </a:lnTo>
                  <a:lnTo>
                    <a:pt x="5381" y="2281"/>
                  </a:lnTo>
                  <a:lnTo>
                    <a:pt x="5406" y="2281"/>
                  </a:lnTo>
                  <a:lnTo>
                    <a:pt x="5406" y="2281"/>
                  </a:lnTo>
                  <a:lnTo>
                    <a:pt x="5406" y="2281"/>
                  </a:lnTo>
                  <a:lnTo>
                    <a:pt x="5406" y="2256"/>
                  </a:lnTo>
                  <a:lnTo>
                    <a:pt x="5406" y="2256"/>
                  </a:lnTo>
                  <a:lnTo>
                    <a:pt x="5406" y="2256"/>
                  </a:lnTo>
                  <a:lnTo>
                    <a:pt x="5406" y="2256"/>
                  </a:lnTo>
                  <a:lnTo>
                    <a:pt x="5406" y="2256"/>
                  </a:lnTo>
                  <a:lnTo>
                    <a:pt x="5406" y="2256"/>
                  </a:lnTo>
                  <a:lnTo>
                    <a:pt x="5381" y="2256"/>
                  </a:lnTo>
                  <a:lnTo>
                    <a:pt x="5381"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31" y="2281"/>
                  </a:lnTo>
                  <a:lnTo>
                    <a:pt x="5431" y="2281"/>
                  </a:lnTo>
                  <a:lnTo>
                    <a:pt x="5431" y="2281"/>
                  </a:lnTo>
                  <a:lnTo>
                    <a:pt x="5431" y="2281"/>
                  </a:lnTo>
                  <a:lnTo>
                    <a:pt x="5431" y="2281"/>
                  </a:lnTo>
                  <a:lnTo>
                    <a:pt x="5431" y="2281"/>
                  </a:lnTo>
                  <a:lnTo>
                    <a:pt x="5406" y="2281"/>
                  </a:lnTo>
                  <a:lnTo>
                    <a:pt x="5406" y="2281"/>
                  </a:lnTo>
                  <a:lnTo>
                    <a:pt x="5406" y="2281"/>
                  </a:lnTo>
                  <a:lnTo>
                    <a:pt x="5406" y="2281"/>
                  </a:lnTo>
                  <a:lnTo>
                    <a:pt x="5406" y="2305"/>
                  </a:lnTo>
                  <a:lnTo>
                    <a:pt x="5406" y="2305"/>
                  </a:lnTo>
                  <a:lnTo>
                    <a:pt x="5406" y="2305"/>
                  </a:lnTo>
                  <a:lnTo>
                    <a:pt x="5406" y="2305"/>
                  </a:lnTo>
                  <a:lnTo>
                    <a:pt x="5406" y="2281"/>
                  </a:lnTo>
                  <a:lnTo>
                    <a:pt x="5406" y="2281"/>
                  </a:lnTo>
                  <a:lnTo>
                    <a:pt x="5406" y="2281"/>
                  </a:lnTo>
                  <a:lnTo>
                    <a:pt x="5406" y="2305"/>
                  </a:lnTo>
                  <a:lnTo>
                    <a:pt x="5406" y="2305"/>
                  </a:lnTo>
                  <a:lnTo>
                    <a:pt x="5406" y="2305"/>
                  </a:lnTo>
                  <a:lnTo>
                    <a:pt x="5406" y="2305"/>
                  </a:lnTo>
                  <a:lnTo>
                    <a:pt x="5406" y="2305"/>
                  </a:lnTo>
                  <a:lnTo>
                    <a:pt x="5431" y="2305"/>
                  </a:lnTo>
                  <a:lnTo>
                    <a:pt x="5431" y="2305"/>
                  </a:lnTo>
                  <a:lnTo>
                    <a:pt x="5455" y="2305"/>
                  </a:lnTo>
                  <a:lnTo>
                    <a:pt x="5480" y="2305"/>
                  </a:lnTo>
                  <a:lnTo>
                    <a:pt x="5480" y="2331"/>
                  </a:lnTo>
                  <a:lnTo>
                    <a:pt x="5480" y="2331"/>
                  </a:lnTo>
                  <a:lnTo>
                    <a:pt x="5505" y="2331"/>
                  </a:lnTo>
                  <a:lnTo>
                    <a:pt x="5505" y="2305"/>
                  </a:lnTo>
                  <a:lnTo>
                    <a:pt x="5530" y="2305"/>
                  </a:lnTo>
                  <a:lnTo>
                    <a:pt x="5530" y="2305"/>
                  </a:lnTo>
                  <a:lnTo>
                    <a:pt x="5554" y="2305"/>
                  </a:lnTo>
                  <a:lnTo>
                    <a:pt x="5554" y="2305"/>
                  </a:lnTo>
                  <a:lnTo>
                    <a:pt x="5554" y="2281"/>
                  </a:lnTo>
                  <a:lnTo>
                    <a:pt x="5579" y="2281"/>
                  </a:lnTo>
                  <a:lnTo>
                    <a:pt x="5579" y="2281"/>
                  </a:lnTo>
                  <a:lnTo>
                    <a:pt x="5579" y="2256"/>
                  </a:lnTo>
                  <a:lnTo>
                    <a:pt x="5579" y="2256"/>
                  </a:lnTo>
                  <a:lnTo>
                    <a:pt x="5579" y="2256"/>
                  </a:lnTo>
                  <a:lnTo>
                    <a:pt x="5579" y="2256"/>
                  </a:lnTo>
                  <a:lnTo>
                    <a:pt x="5603" y="2256"/>
                  </a:lnTo>
                  <a:lnTo>
                    <a:pt x="5603" y="2256"/>
                  </a:lnTo>
                  <a:lnTo>
                    <a:pt x="5603" y="2256"/>
                  </a:lnTo>
                  <a:lnTo>
                    <a:pt x="5579"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29" y="2231"/>
                  </a:lnTo>
                  <a:lnTo>
                    <a:pt x="5629" y="2231"/>
                  </a:lnTo>
                  <a:lnTo>
                    <a:pt x="5629" y="2256"/>
                  </a:lnTo>
                  <a:lnTo>
                    <a:pt x="5629" y="2256"/>
                  </a:lnTo>
                  <a:lnTo>
                    <a:pt x="5653" y="2256"/>
                  </a:lnTo>
                  <a:lnTo>
                    <a:pt x="5653" y="2256"/>
                  </a:lnTo>
                  <a:lnTo>
                    <a:pt x="5653" y="2256"/>
                  </a:lnTo>
                  <a:lnTo>
                    <a:pt x="5678" y="2256"/>
                  </a:lnTo>
                  <a:lnTo>
                    <a:pt x="5678" y="2256"/>
                  </a:lnTo>
                  <a:lnTo>
                    <a:pt x="5678" y="2256"/>
                  </a:lnTo>
                  <a:lnTo>
                    <a:pt x="5678" y="2256"/>
                  </a:lnTo>
                  <a:lnTo>
                    <a:pt x="5678" y="2256"/>
                  </a:lnTo>
                  <a:lnTo>
                    <a:pt x="5653" y="2256"/>
                  </a:lnTo>
                  <a:lnTo>
                    <a:pt x="5653" y="2256"/>
                  </a:lnTo>
                  <a:lnTo>
                    <a:pt x="5653" y="2256"/>
                  </a:lnTo>
                  <a:lnTo>
                    <a:pt x="5629" y="2256"/>
                  </a:lnTo>
                  <a:lnTo>
                    <a:pt x="5629" y="2256"/>
                  </a:lnTo>
                  <a:lnTo>
                    <a:pt x="5629" y="2256"/>
                  </a:lnTo>
                  <a:lnTo>
                    <a:pt x="5629" y="2256"/>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305"/>
                  </a:lnTo>
                  <a:lnTo>
                    <a:pt x="5629" y="2305"/>
                  </a:lnTo>
                  <a:lnTo>
                    <a:pt x="5653" y="2305"/>
                  </a:lnTo>
                  <a:lnTo>
                    <a:pt x="5653" y="2305"/>
                  </a:lnTo>
                  <a:lnTo>
                    <a:pt x="5653" y="2305"/>
                  </a:lnTo>
                  <a:lnTo>
                    <a:pt x="5653" y="2305"/>
                  </a:lnTo>
                  <a:lnTo>
                    <a:pt x="5653" y="2305"/>
                  </a:lnTo>
                  <a:lnTo>
                    <a:pt x="5629" y="2305"/>
                  </a:lnTo>
                  <a:lnTo>
                    <a:pt x="5629" y="2305"/>
                  </a:lnTo>
                  <a:lnTo>
                    <a:pt x="5629" y="2305"/>
                  </a:lnTo>
                  <a:lnTo>
                    <a:pt x="5629" y="2305"/>
                  </a:lnTo>
                  <a:lnTo>
                    <a:pt x="5653" y="2305"/>
                  </a:lnTo>
                  <a:lnTo>
                    <a:pt x="5629" y="2305"/>
                  </a:lnTo>
                  <a:lnTo>
                    <a:pt x="5629" y="2305"/>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56"/>
                  </a:lnTo>
                  <a:lnTo>
                    <a:pt x="5629" y="2256"/>
                  </a:lnTo>
                  <a:lnTo>
                    <a:pt x="5629" y="2256"/>
                  </a:lnTo>
                  <a:lnTo>
                    <a:pt x="5603" y="2231"/>
                  </a:lnTo>
                  <a:lnTo>
                    <a:pt x="5603" y="2231"/>
                  </a:lnTo>
                  <a:lnTo>
                    <a:pt x="5603" y="2231"/>
                  </a:lnTo>
                  <a:lnTo>
                    <a:pt x="5603" y="2231"/>
                  </a:lnTo>
                  <a:lnTo>
                    <a:pt x="5603" y="2256"/>
                  </a:lnTo>
                  <a:lnTo>
                    <a:pt x="5603" y="2256"/>
                  </a:lnTo>
                  <a:lnTo>
                    <a:pt x="5603" y="2256"/>
                  </a:lnTo>
                  <a:lnTo>
                    <a:pt x="5603" y="2256"/>
                  </a:lnTo>
                  <a:lnTo>
                    <a:pt x="5603" y="2256"/>
                  </a:lnTo>
                  <a:lnTo>
                    <a:pt x="5603" y="2256"/>
                  </a:lnTo>
                  <a:lnTo>
                    <a:pt x="5603" y="2256"/>
                  </a:lnTo>
                  <a:lnTo>
                    <a:pt x="5603" y="2256"/>
                  </a:lnTo>
                  <a:lnTo>
                    <a:pt x="5603" y="2256"/>
                  </a:lnTo>
                  <a:lnTo>
                    <a:pt x="5603" y="2281"/>
                  </a:lnTo>
                  <a:lnTo>
                    <a:pt x="5603" y="2281"/>
                  </a:lnTo>
                  <a:lnTo>
                    <a:pt x="5603" y="2281"/>
                  </a:lnTo>
                  <a:lnTo>
                    <a:pt x="5603" y="2281"/>
                  </a:lnTo>
                  <a:lnTo>
                    <a:pt x="5603" y="2281"/>
                  </a:lnTo>
                  <a:lnTo>
                    <a:pt x="5603" y="2281"/>
                  </a:lnTo>
                  <a:lnTo>
                    <a:pt x="5603" y="2305"/>
                  </a:lnTo>
                  <a:lnTo>
                    <a:pt x="5603" y="2305"/>
                  </a:lnTo>
                  <a:lnTo>
                    <a:pt x="5603" y="2305"/>
                  </a:lnTo>
                  <a:lnTo>
                    <a:pt x="5603" y="2305"/>
                  </a:lnTo>
                  <a:lnTo>
                    <a:pt x="5603" y="2305"/>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579" y="2331"/>
                  </a:lnTo>
                  <a:lnTo>
                    <a:pt x="5579" y="2331"/>
                  </a:lnTo>
                  <a:lnTo>
                    <a:pt x="5603" y="2355"/>
                  </a:lnTo>
                  <a:lnTo>
                    <a:pt x="5629" y="2355"/>
                  </a:lnTo>
                  <a:lnTo>
                    <a:pt x="5629"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78" y="2355"/>
                  </a:lnTo>
                  <a:lnTo>
                    <a:pt x="5678" y="2355"/>
                  </a:lnTo>
                  <a:lnTo>
                    <a:pt x="5678" y="2380"/>
                  </a:lnTo>
                  <a:lnTo>
                    <a:pt x="5653" y="2355"/>
                  </a:lnTo>
                  <a:lnTo>
                    <a:pt x="5653" y="2355"/>
                  </a:lnTo>
                  <a:lnTo>
                    <a:pt x="5678" y="2380"/>
                  </a:lnTo>
                  <a:lnTo>
                    <a:pt x="5703" y="2380"/>
                  </a:lnTo>
                  <a:lnTo>
                    <a:pt x="5703" y="2380"/>
                  </a:lnTo>
                  <a:lnTo>
                    <a:pt x="5703"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53" y="2380"/>
                  </a:lnTo>
                  <a:lnTo>
                    <a:pt x="5753" y="2380"/>
                  </a:lnTo>
                  <a:lnTo>
                    <a:pt x="5753" y="2380"/>
                  </a:lnTo>
                  <a:lnTo>
                    <a:pt x="5753" y="2380"/>
                  </a:lnTo>
                  <a:lnTo>
                    <a:pt x="5753" y="2380"/>
                  </a:lnTo>
                  <a:lnTo>
                    <a:pt x="5753" y="2380"/>
                  </a:lnTo>
                  <a:lnTo>
                    <a:pt x="5753" y="2380"/>
                  </a:lnTo>
                  <a:lnTo>
                    <a:pt x="5753" y="2380"/>
                  </a:lnTo>
                  <a:lnTo>
                    <a:pt x="5753" y="2380"/>
                  </a:lnTo>
                  <a:lnTo>
                    <a:pt x="5753" y="2380"/>
                  </a:lnTo>
                  <a:lnTo>
                    <a:pt x="5728" y="2404"/>
                  </a:lnTo>
                  <a:lnTo>
                    <a:pt x="5728" y="2404"/>
                  </a:lnTo>
                  <a:lnTo>
                    <a:pt x="5753" y="2380"/>
                  </a:lnTo>
                  <a:lnTo>
                    <a:pt x="5753" y="2380"/>
                  </a:lnTo>
                  <a:lnTo>
                    <a:pt x="5753" y="2404"/>
                  </a:lnTo>
                  <a:lnTo>
                    <a:pt x="5753" y="2404"/>
                  </a:lnTo>
                  <a:lnTo>
                    <a:pt x="5753" y="2404"/>
                  </a:lnTo>
                  <a:lnTo>
                    <a:pt x="5753" y="2404"/>
                  </a:lnTo>
                  <a:lnTo>
                    <a:pt x="5753" y="2404"/>
                  </a:lnTo>
                  <a:lnTo>
                    <a:pt x="5777" y="2404"/>
                  </a:lnTo>
                  <a:lnTo>
                    <a:pt x="5777" y="2404"/>
                  </a:lnTo>
                  <a:lnTo>
                    <a:pt x="5777" y="2404"/>
                  </a:lnTo>
                  <a:lnTo>
                    <a:pt x="5777" y="2404"/>
                  </a:lnTo>
                  <a:lnTo>
                    <a:pt x="5803" y="2430"/>
                  </a:lnTo>
                  <a:lnTo>
                    <a:pt x="5827" y="2430"/>
                  </a:lnTo>
                  <a:lnTo>
                    <a:pt x="5827" y="2430"/>
                  </a:lnTo>
                  <a:lnTo>
                    <a:pt x="5827" y="2430"/>
                  </a:lnTo>
                  <a:lnTo>
                    <a:pt x="5827" y="2430"/>
                  </a:lnTo>
                  <a:lnTo>
                    <a:pt x="5827" y="2430"/>
                  </a:lnTo>
                  <a:lnTo>
                    <a:pt x="5827" y="2454"/>
                  </a:lnTo>
                  <a:lnTo>
                    <a:pt x="5827" y="2454"/>
                  </a:lnTo>
                  <a:lnTo>
                    <a:pt x="5827" y="2454"/>
                  </a:lnTo>
                  <a:lnTo>
                    <a:pt x="5827" y="2454"/>
                  </a:lnTo>
                  <a:lnTo>
                    <a:pt x="5827" y="2454"/>
                  </a:lnTo>
                  <a:lnTo>
                    <a:pt x="5852" y="2454"/>
                  </a:lnTo>
                  <a:lnTo>
                    <a:pt x="5852" y="2454"/>
                  </a:lnTo>
                  <a:lnTo>
                    <a:pt x="5852" y="2479"/>
                  </a:lnTo>
                  <a:lnTo>
                    <a:pt x="5852" y="2479"/>
                  </a:lnTo>
                  <a:lnTo>
                    <a:pt x="5852" y="2479"/>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79"/>
                  </a:lnTo>
                  <a:lnTo>
                    <a:pt x="5876" y="2479"/>
                  </a:lnTo>
                  <a:lnTo>
                    <a:pt x="5852" y="2479"/>
                  </a:lnTo>
                  <a:lnTo>
                    <a:pt x="5852" y="2479"/>
                  </a:lnTo>
                  <a:lnTo>
                    <a:pt x="5852" y="2479"/>
                  </a:lnTo>
                  <a:lnTo>
                    <a:pt x="5852" y="2479"/>
                  </a:lnTo>
                  <a:lnTo>
                    <a:pt x="5876" y="2479"/>
                  </a:lnTo>
                  <a:lnTo>
                    <a:pt x="5876" y="2479"/>
                  </a:lnTo>
                  <a:lnTo>
                    <a:pt x="5876" y="2479"/>
                  </a:lnTo>
                  <a:lnTo>
                    <a:pt x="5876" y="2479"/>
                  </a:lnTo>
                  <a:lnTo>
                    <a:pt x="5902" y="2479"/>
                  </a:lnTo>
                  <a:lnTo>
                    <a:pt x="5902" y="2479"/>
                  </a:lnTo>
                  <a:lnTo>
                    <a:pt x="5902" y="2479"/>
                  </a:lnTo>
                  <a:lnTo>
                    <a:pt x="5902" y="2479"/>
                  </a:lnTo>
                  <a:lnTo>
                    <a:pt x="5902" y="2504"/>
                  </a:lnTo>
                  <a:lnTo>
                    <a:pt x="5902" y="2504"/>
                  </a:lnTo>
                  <a:lnTo>
                    <a:pt x="5926" y="2504"/>
                  </a:lnTo>
                  <a:lnTo>
                    <a:pt x="5926" y="2504"/>
                  </a:lnTo>
                  <a:lnTo>
                    <a:pt x="5926" y="2504"/>
                  </a:lnTo>
                  <a:lnTo>
                    <a:pt x="5926" y="2504"/>
                  </a:lnTo>
                  <a:lnTo>
                    <a:pt x="5926" y="2504"/>
                  </a:lnTo>
                  <a:lnTo>
                    <a:pt x="5926"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29"/>
                  </a:lnTo>
                  <a:lnTo>
                    <a:pt x="5976" y="2529"/>
                  </a:lnTo>
                  <a:lnTo>
                    <a:pt x="5976" y="2529"/>
                  </a:lnTo>
                  <a:lnTo>
                    <a:pt x="5976" y="2529"/>
                  </a:lnTo>
                  <a:lnTo>
                    <a:pt x="5976" y="2529"/>
                  </a:lnTo>
                  <a:lnTo>
                    <a:pt x="5976" y="2529"/>
                  </a:lnTo>
                  <a:lnTo>
                    <a:pt x="5976" y="2529"/>
                  </a:lnTo>
                  <a:lnTo>
                    <a:pt x="5976" y="2529"/>
                  </a:lnTo>
                  <a:lnTo>
                    <a:pt x="6000" y="2529"/>
                  </a:lnTo>
                  <a:lnTo>
                    <a:pt x="6000" y="2529"/>
                  </a:lnTo>
                  <a:lnTo>
                    <a:pt x="6000" y="2529"/>
                  </a:lnTo>
                  <a:lnTo>
                    <a:pt x="6000" y="2504"/>
                  </a:lnTo>
                  <a:lnTo>
                    <a:pt x="6000" y="2504"/>
                  </a:lnTo>
                  <a:lnTo>
                    <a:pt x="6000" y="2504"/>
                  </a:lnTo>
                  <a:lnTo>
                    <a:pt x="6000" y="2504"/>
                  </a:lnTo>
                  <a:lnTo>
                    <a:pt x="5976" y="2504"/>
                  </a:lnTo>
                  <a:lnTo>
                    <a:pt x="5976" y="2504"/>
                  </a:lnTo>
                  <a:lnTo>
                    <a:pt x="5976" y="2504"/>
                  </a:lnTo>
                  <a:lnTo>
                    <a:pt x="5976" y="2504"/>
                  </a:lnTo>
                  <a:lnTo>
                    <a:pt x="5976"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5976"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26" y="2479"/>
                  </a:lnTo>
                  <a:lnTo>
                    <a:pt x="6026" y="2479"/>
                  </a:lnTo>
                  <a:lnTo>
                    <a:pt x="6026" y="2479"/>
                  </a:lnTo>
                  <a:lnTo>
                    <a:pt x="6026" y="2504"/>
                  </a:lnTo>
                  <a:lnTo>
                    <a:pt x="6026" y="2504"/>
                  </a:lnTo>
                  <a:lnTo>
                    <a:pt x="6026" y="2504"/>
                  </a:lnTo>
                  <a:lnTo>
                    <a:pt x="6026" y="2504"/>
                  </a:lnTo>
                  <a:lnTo>
                    <a:pt x="6026" y="2479"/>
                  </a:lnTo>
                  <a:lnTo>
                    <a:pt x="6050" y="2479"/>
                  </a:lnTo>
                  <a:lnTo>
                    <a:pt x="6050" y="2479"/>
                  </a:lnTo>
                  <a:lnTo>
                    <a:pt x="6050" y="2479"/>
                  </a:lnTo>
                  <a:lnTo>
                    <a:pt x="6050" y="2479"/>
                  </a:lnTo>
                  <a:lnTo>
                    <a:pt x="6050" y="2479"/>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30"/>
                  </a:lnTo>
                  <a:lnTo>
                    <a:pt x="6026" y="2430"/>
                  </a:lnTo>
                  <a:lnTo>
                    <a:pt x="6026" y="2430"/>
                  </a:lnTo>
                  <a:lnTo>
                    <a:pt x="6026" y="2430"/>
                  </a:lnTo>
                  <a:lnTo>
                    <a:pt x="6026" y="2430"/>
                  </a:lnTo>
                  <a:lnTo>
                    <a:pt x="6000" y="2430"/>
                  </a:lnTo>
                  <a:lnTo>
                    <a:pt x="6026" y="2430"/>
                  </a:lnTo>
                  <a:lnTo>
                    <a:pt x="6026" y="2430"/>
                  </a:lnTo>
                  <a:lnTo>
                    <a:pt x="6026" y="2430"/>
                  </a:lnTo>
                  <a:lnTo>
                    <a:pt x="6026"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5976" y="2430"/>
                  </a:lnTo>
                  <a:lnTo>
                    <a:pt x="5976" y="2454"/>
                  </a:lnTo>
                  <a:lnTo>
                    <a:pt x="5976" y="2454"/>
                  </a:lnTo>
                  <a:lnTo>
                    <a:pt x="5976" y="2454"/>
                  </a:lnTo>
                  <a:lnTo>
                    <a:pt x="5976" y="2454"/>
                  </a:lnTo>
                  <a:lnTo>
                    <a:pt x="5976" y="2430"/>
                  </a:lnTo>
                  <a:lnTo>
                    <a:pt x="5976" y="2430"/>
                  </a:lnTo>
                  <a:lnTo>
                    <a:pt x="5976" y="2430"/>
                  </a:lnTo>
                  <a:lnTo>
                    <a:pt x="6000" y="2430"/>
                  </a:lnTo>
                  <a:lnTo>
                    <a:pt x="6000" y="2430"/>
                  </a:lnTo>
                  <a:lnTo>
                    <a:pt x="6000" y="2430"/>
                  </a:lnTo>
                  <a:lnTo>
                    <a:pt x="6000" y="2430"/>
                  </a:lnTo>
                  <a:lnTo>
                    <a:pt x="6000" y="2430"/>
                  </a:lnTo>
                  <a:lnTo>
                    <a:pt x="6000" y="2430"/>
                  </a:lnTo>
                  <a:lnTo>
                    <a:pt x="6000" y="2404"/>
                  </a:lnTo>
                  <a:lnTo>
                    <a:pt x="5976" y="2404"/>
                  </a:lnTo>
                  <a:lnTo>
                    <a:pt x="5976" y="2404"/>
                  </a:lnTo>
                  <a:lnTo>
                    <a:pt x="5976" y="2404"/>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04"/>
                  </a:lnTo>
                  <a:lnTo>
                    <a:pt x="5976" y="2404"/>
                  </a:lnTo>
                  <a:lnTo>
                    <a:pt x="5976" y="2404"/>
                  </a:lnTo>
                  <a:lnTo>
                    <a:pt x="5976" y="2404"/>
                  </a:lnTo>
                  <a:lnTo>
                    <a:pt x="5976" y="2404"/>
                  </a:lnTo>
                  <a:lnTo>
                    <a:pt x="5951" y="2404"/>
                  </a:lnTo>
                  <a:lnTo>
                    <a:pt x="5951" y="2404"/>
                  </a:lnTo>
                  <a:lnTo>
                    <a:pt x="5951" y="2404"/>
                  </a:lnTo>
                  <a:lnTo>
                    <a:pt x="5976" y="2404"/>
                  </a:lnTo>
                  <a:lnTo>
                    <a:pt x="5976" y="2404"/>
                  </a:lnTo>
                  <a:lnTo>
                    <a:pt x="5951" y="2404"/>
                  </a:lnTo>
                  <a:lnTo>
                    <a:pt x="5951" y="2404"/>
                  </a:lnTo>
                  <a:lnTo>
                    <a:pt x="5951" y="2404"/>
                  </a:lnTo>
                  <a:lnTo>
                    <a:pt x="5951" y="2404"/>
                  </a:lnTo>
                  <a:lnTo>
                    <a:pt x="5951" y="2404"/>
                  </a:lnTo>
                  <a:lnTo>
                    <a:pt x="5976" y="2404"/>
                  </a:lnTo>
                  <a:lnTo>
                    <a:pt x="5976" y="2404"/>
                  </a:lnTo>
                  <a:lnTo>
                    <a:pt x="5976" y="2404"/>
                  </a:lnTo>
                  <a:lnTo>
                    <a:pt x="5976" y="2404"/>
                  </a:lnTo>
                  <a:lnTo>
                    <a:pt x="5976" y="2404"/>
                  </a:lnTo>
                  <a:lnTo>
                    <a:pt x="5976" y="2404"/>
                  </a:lnTo>
                  <a:lnTo>
                    <a:pt x="5976" y="2404"/>
                  </a:lnTo>
                  <a:lnTo>
                    <a:pt x="5976"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26" y="2380"/>
                  </a:lnTo>
                  <a:lnTo>
                    <a:pt x="5926" y="2380"/>
                  </a:lnTo>
                  <a:lnTo>
                    <a:pt x="5926" y="2380"/>
                  </a:lnTo>
                  <a:lnTo>
                    <a:pt x="5926" y="2380"/>
                  </a:lnTo>
                  <a:lnTo>
                    <a:pt x="5902" y="2380"/>
                  </a:lnTo>
                  <a:lnTo>
                    <a:pt x="5902" y="2380"/>
                  </a:lnTo>
                  <a:lnTo>
                    <a:pt x="5902" y="2380"/>
                  </a:lnTo>
                  <a:lnTo>
                    <a:pt x="5902" y="2380"/>
                  </a:lnTo>
                  <a:lnTo>
                    <a:pt x="5902" y="2380"/>
                  </a:lnTo>
                  <a:lnTo>
                    <a:pt x="5902" y="2355"/>
                  </a:lnTo>
                  <a:lnTo>
                    <a:pt x="5902" y="2355"/>
                  </a:lnTo>
                  <a:lnTo>
                    <a:pt x="5902" y="2355"/>
                  </a:lnTo>
                  <a:lnTo>
                    <a:pt x="5902" y="2355"/>
                  </a:lnTo>
                  <a:lnTo>
                    <a:pt x="5902" y="2355"/>
                  </a:lnTo>
                  <a:lnTo>
                    <a:pt x="5902" y="2380"/>
                  </a:lnTo>
                  <a:lnTo>
                    <a:pt x="5926" y="2380"/>
                  </a:lnTo>
                  <a:lnTo>
                    <a:pt x="5926" y="2380"/>
                  </a:lnTo>
                  <a:lnTo>
                    <a:pt x="5926" y="2380"/>
                  </a:lnTo>
                  <a:lnTo>
                    <a:pt x="5926" y="2380"/>
                  </a:lnTo>
                  <a:lnTo>
                    <a:pt x="5926" y="2380"/>
                  </a:lnTo>
                  <a:lnTo>
                    <a:pt x="5926" y="2380"/>
                  </a:lnTo>
                  <a:lnTo>
                    <a:pt x="5951" y="2380"/>
                  </a:lnTo>
                  <a:lnTo>
                    <a:pt x="5951" y="2380"/>
                  </a:lnTo>
                  <a:lnTo>
                    <a:pt x="5951" y="2380"/>
                  </a:lnTo>
                  <a:lnTo>
                    <a:pt x="5951" y="2380"/>
                  </a:lnTo>
                  <a:lnTo>
                    <a:pt x="5951" y="2380"/>
                  </a:lnTo>
                  <a:lnTo>
                    <a:pt x="5951" y="2380"/>
                  </a:lnTo>
                  <a:lnTo>
                    <a:pt x="5951" y="2380"/>
                  </a:lnTo>
                  <a:lnTo>
                    <a:pt x="5926" y="2355"/>
                  </a:lnTo>
                  <a:lnTo>
                    <a:pt x="5951" y="2355"/>
                  </a:lnTo>
                  <a:lnTo>
                    <a:pt x="5951" y="2355"/>
                  </a:lnTo>
                  <a:lnTo>
                    <a:pt x="5951" y="2380"/>
                  </a:lnTo>
                  <a:lnTo>
                    <a:pt x="5951" y="2380"/>
                  </a:lnTo>
                  <a:lnTo>
                    <a:pt x="5951" y="2380"/>
                  </a:lnTo>
                  <a:lnTo>
                    <a:pt x="5951" y="2380"/>
                  </a:lnTo>
                  <a:lnTo>
                    <a:pt x="5951" y="2380"/>
                  </a:lnTo>
                  <a:lnTo>
                    <a:pt x="5951" y="2380"/>
                  </a:lnTo>
                  <a:lnTo>
                    <a:pt x="5951" y="2380"/>
                  </a:lnTo>
                  <a:lnTo>
                    <a:pt x="5976" y="2380"/>
                  </a:lnTo>
                  <a:lnTo>
                    <a:pt x="5976" y="2380"/>
                  </a:lnTo>
                  <a:lnTo>
                    <a:pt x="5976" y="2404"/>
                  </a:lnTo>
                  <a:lnTo>
                    <a:pt x="5976" y="2404"/>
                  </a:lnTo>
                  <a:lnTo>
                    <a:pt x="5976" y="2404"/>
                  </a:lnTo>
                  <a:lnTo>
                    <a:pt x="5976" y="2404"/>
                  </a:lnTo>
                  <a:lnTo>
                    <a:pt x="6000" y="2380"/>
                  </a:lnTo>
                  <a:lnTo>
                    <a:pt x="6000" y="2380"/>
                  </a:lnTo>
                  <a:lnTo>
                    <a:pt x="6000" y="2404"/>
                  </a:lnTo>
                  <a:lnTo>
                    <a:pt x="6000" y="2404"/>
                  </a:lnTo>
                  <a:lnTo>
                    <a:pt x="5976" y="2404"/>
                  </a:lnTo>
                  <a:lnTo>
                    <a:pt x="5976" y="2404"/>
                  </a:lnTo>
                  <a:lnTo>
                    <a:pt x="6000" y="2404"/>
                  </a:lnTo>
                  <a:lnTo>
                    <a:pt x="6000" y="2404"/>
                  </a:lnTo>
                  <a:lnTo>
                    <a:pt x="6000" y="2404"/>
                  </a:lnTo>
                  <a:lnTo>
                    <a:pt x="6000" y="2404"/>
                  </a:lnTo>
                  <a:lnTo>
                    <a:pt x="6000" y="2404"/>
                  </a:lnTo>
                  <a:lnTo>
                    <a:pt x="6000" y="2404"/>
                  </a:lnTo>
                  <a:lnTo>
                    <a:pt x="6000" y="2404"/>
                  </a:lnTo>
                  <a:lnTo>
                    <a:pt x="6000" y="2380"/>
                  </a:lnTo>
                  <a:lnTo>
                    <a:pt x="6000" y="2380"/>
                  </a:lnTo>
                  <a:lnTo>
                    <a:pt x="6000" y="2380"/>
                  </a:lnTo>
                  <a:lnTo>
                    <a:pt x="6000" y="2380"/>
                  </a:lnTo>
                  <a:lnTo>
                    <a:pt x="6000" y="2380"/>
                  </a:lnTo>
                  <a:lnTo>
                    <a:pt x="6000" y="2380"/>
                  </a:lnTo>
                  <a:lnTo>
                    <a:pt x="6000" y="2380"/>
                  </a:lnTo>
                  <a:lnTo>
                    <a:pt x="6000" y="2380"/>
                  </a:lnTo>
                  <a:lnTo>
                    <a:pt x="6000" y="2380"/>
                  </a:lnTo>
                  <a:lnTo>
                    <a:pt x="6000" y="2355"/>
                  </a:lnTo>
                  <a:lnTo>
                    <a:pt x="6000" y="2355"/>
                  </a:lnTo>
                  <a:lnTo>
                    <a:pt x="6000" y="2380"/>
                  </a:lnTo>
                  <a:lnTo>
                    <a:pt x="6000" y="2380"/>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80"/>
                  </a:lnTo>
                  <a:lnTo>
                    <a:pt x="6000" y="2380"/>
                  </a:lnTo>
                  <a:lnTo>
                    <a:pt x="6026" y="2380"/>
                  </a:lnTo>
                  <a:lnTo>
                    <a:pt x="6026" y="2380"/>
                  </a:lnTo>
                  <a:lnTo>
                    <a:pt x="6026" y="2380"/>
                  </a:lnTo>
                  <a:lnTo>
                    <a:pt x="6026" y="2380"/>
                  </a:lnTo>
                  <a:lnTo>
                    <a:pt x="6026" y="2380"/>
                  </a:lnTo>
                  <a:lnTo>
                    <a:pt x="6026" y="2380"/>
                  </a:lnTo>
                  <a:lnTo>
                    <a:pt x="6026" y="2380"/>
                  </a:lnTo>
                  <a:lnTo>
                    <a:pt x="6026" y="2355"/>
                  </a:lnTo>
                  <a:lnTo>
                    <a:pt x="6026" y="2355"/>
                  </a:lnTo>
                  <a:lnTo>
                    <a:pt x="6026" y="2355"/>
                  </a:lnTo>
                  <a:lnTo>
                    <a:pt x="6026" y="2355"/>
                  </a:lnTo>
                  <a:lnTo>
                    <a:pt x="6026" y="2355"/>
                  </a:lnTo>
                  <a:lnTo>
                    <a:pt x="6050" y="2355"/>
                  </a:lnTo>
                  <a:lnTo>
                    <a:pt x="6050" y="2355"/>
                  </a:lnTo>
                  <a:lnTo>
                    <a:pt x="6050" y="2355"/>
                  </a:lnTo>
                  <a:lnTo>
                    <a:pt x="6026" y="2380"/>
                  </a:lnTo>
                  <a:lnTo>
                    <a:pt x="6026" y="2380"/>
                  </a:lnTo>
                  <a:lnTo>
                    <a:pt x="6026" y="2380"/>
                  </a:lnTo>
                  <a:lnTo>
                    <a:pt x="6026" y="2380"/>
                  </a:lnTo>
                  <a:lnTo>
                    <a:pt x="6026" y="2380"/>
                  </a:lnTo>
                  <a:lnTo>
                    <a:pt x="6026" y="2380"/>
                  </a:lnTo>
                  <a:lnTo>
                    <a:pt x="6026" y="2380"/>
                  </a:lnTo>
                  <a:lnTo>
                    <a:pt x="6026" y="2380"/>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79"/>
                  </a:lnTo>
                  <a:lnTo>
                    <a:pt x="6050" y="2479"/>
                  </a:lnTo>
                  <a:lnTo>
                    <a:pt x="6050" y="2479"/>
                  </a:lnTo>
                  <a:lnTo>
                    <a:pt x="6075" y="2454"/>
                  </a:lnTo>
                  <a:lnTo>
                    <a:pt x="6075" y="2454"/>
                  </a:lnTo>
                  <a:lnTo>
                    <a:pt x="6075"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30"/>
                  </a:lnTo>
                  <a:lnTo>
                    <a:pt x="6100" y="2430"/>
                  </a:lnTo>
                  <a:lnTo>
                    <a:pt x="6100" y="2430"/>
                  </a:lnTo>
                  <a:lnTo>
                    <a:pt x="6100" y="2454"/>
                  </a:lnTo>
                  <a:lnTo>
                    <a:pt x="6100" y="2454"/>
                  </a:lnTo>
                  <a:lnTo>
                    <a:pt x="6100" y="2454"/>
                  </a:lnTo>
                  <a:lnTo>
                    <a:pt x="6100" y="2454"/>
                  </a:lnTo>
                  <a:lnTo>
                    <a:pt x="6100" y="2454"/>
                  </a:lnTo>
                  <a:lnTo>
                    <a:pt x="6125" y="2479"/>
                  </a:lnTo>
                  <a:lnTo>
                    <a:pt x="6125" y="2479"/>
                  </a:lnTo>
                  <a:lnTo>
                    <a:pt x="6125" y="2479"/>
                  </a:lnTo>
                  <a:lnTo>
                    <a:pt x="6149" y="2479"/>
                  </a:lnTo>
                  <a:lnTo>
                    <a:pt x="6149" y="2479"/>
                  </a:lnTo>
                  <a:lnTo>
                    <a:pt x="6149" y="2479"/>
                  </a:lnTo>
                  <a:lnTo>
                    <a:pt x="6149" y="2479"/>
                  </a:lnTo>
                  <a:lnTo>
                    <a:pt x="6149" y="2479"/>
                  </a:lnTo>
                  <a:lnTo>
                    <a:pt x="6149" y="2479"/>
                  </a:lnTo>
                  <a:lnTo>
                    <a:pt x="6149" y="2479"/>
                  </a:lnTo>
                  <a:lnTo>
                    <a:pt x="6149" y="2479"/>
                  </a:lnTo>
                  <a:lnTo>
                    <a:pt x="6149" y="2479"/>
                  </a:lnTo>
                  <a:lnTo>
                    <a:pt x="6149" y="2454"/>
                  </a:lnTo>
                  <a:lnTo>
                    <a:pt x="6149" y="2454"/>
                  </a:lnTo>
                  <a:lnTo>
                    <a:pt x="6149" y="2454"/>
                  </a:lnTo>
                  <a:lnTo>
                    <a:pt x="6149" y="2454"/>
                  </a:lnTo>
                  <a:lnTo>
                    <a:pt x="6149" y="2454"/>
                  </a:lnTo>
                  <a:lnTo>
                    <a:pt x="6149" y="2454"/>
                  </a:lnTo>
                  <a:lnTo>
                    <a:pt x="6149" y="2454"/>
                  </a:lnTo>
                  <a:lnTo>
                    <a:pt x="6149" y="2454"/>
                  </a:lnTo>
                  <a:lnTo>
                    <a:pt x="6149" y="2430"/>
                  </a:lnTo>
                  <a:lnTo>
                    <a:pt x="6125" y="2430"/>
                  </a:lnTo>
                  <a:lnTo>
                    <a:pt x="6125" y="2430"/>
                  </a:lnTo>
                  <a:lnTo>
                    <a:pt x="6125" y="2430"/>
                  </a:lnTo>
                  <a:lnTo>
                    <a:pt x="6125" y="2430"/>
                  </a:lnTo>
                  <a:lnTo>
                    <a:pt x="6125" y="2430"/>
                  </a:lnTo>
                  <a:lnTo>
                    <a:pt x="6125" y="2430"/>
                  </a:lnTo>
                  <a:lnTo>
                    <a:pt x="6125" y="2430"/>
                  </a:lnTo>
                  <a:lnTo>
                    <a:pt x="6125" y="2430"/>
                  </a:lnTo>
                  <a:lnTo>
                    <a:pt x="6125" y="2404"/>
                  </a:lnTo>
                  <a:lnTo>
                    <a:pt x="6125" y="2404"/>
                  </a:lnTo>
                  <a:lnTo>
                    <a:pt x="6125" y="2404"/>
                  </a:lnTo>
                  <a:lnTo>
                    <a:pt x="6125" y="2404"/>
                  </a:lnTo>
                  <a:lnTo>
                    <a:pt x="6125" y="2404"/>
                  </a:lnTo>
                  <a:lnTo>
                    <a:pt x="6125" y="2404"/>
                  </a:lnTo>
                  <a:lnTo>
                    <a:pt x="6125" y="2404"/>
                  </a:lnTo>
                  <a:lnTo>
                    <a:pt x="6100" y="2380"/>
                  </a:lnTo>
                  <a:lnTo>
                    <a:pt x="6100" y="2380"/>
                  </a:lnTo>
                  <a:lnTo>
                    <a:pt x="6100" y="2380"/>
                  </a:lnTo>
                  <a:lnTo>
                    <a:pt x="6100" y="2380"/>
                  </a:lnTo>
                  <a:lnTo>
                    <a:pt x="6100" y="2355"/>
                  </a:lnTo>
                  <a:lnTo>
                    <a:pt x="6100" y="2355"/>
                  </a:lnTo>
                  <a:lnTo>
                    <a:pt x="6100" y="2355"/>
                  </a:lnTo>
                  <a:lnTo>
                    <a:pt x="6100" y="2355"/>
                  </a:lnTo>
                  <a:lnTo>
                    <a:pt x="6100" y="2355"/>
                  </a:lnTo>
                  <a:lnTo>
                    <a:pt x="6075" y="2355"/>
                  </a:lnTo>
                  <a:lnTo>
                    <a:pt x="6075" y="2355"/>
                  </a:lnTo>
                  <a:lnTo>
                    <a:pt x="6075" y="2355"/>
                  </a:lnTo>
                  <a:lnTo>
                    <a:pt x="6075" y="2331"/>
                  </a:lnTo>
                  <a:lnTo>
                    <a:pt x="6075" y="2331"/>
                  </a:lnTo>
                  <a:lnTo>
                    <a:pt x="6075" y="2331"/>
                  </a:lnTo>
                  <a:lnTo>
                    <a:pt x="6075" y="2331"/>
                  </a:lnTo>
                  <a:lnTo>
                    <a:pt x="6075" y="2331"/>
                  </a:lnTo>
                  <a:lnTo>
                    <a:pt x="6075" y="2331"/>
                  </a:lnTo>
                  <a:lnTo>
                    <a:pt x="6075" y="2331"/>
                  </a:lnTo>
                  <a:lnTo>
                    <a:pt x="6075" y="2331"/>
                  </a:lnTo>
                  <a:lnTo>
                    <a:pt x="6075" y="2331"/>
                  </a:lnTo>
                  <a:lnTo>
                    <a:pt x="6075" y="2305"/>
                  </a:lnTo>
                  <a:lnTo>
                    <a:pt x="6075" y="2305"/>
                  </a:lnTo>
                  <a:lnTo>
                    <a:pt x="6075" y="2305"/>
                  </a:lnTo>
                  <a:lnTo>
                    <a:pt x="6075" y="2305"/>
                  </a:lnTo>
                  <a:lnTo>
                    <a:pt x="6075" y="2305"/>
                  </a:lnTo>
                  <a:lnTo>
                    <a:pt x="6050" y="2305"/>
                  </a:lnTo>
                  <a:lnTo>
                    <a:pt x="6050" y="2305"/>
                  </a:lnTo>
                  <a:lnTo>
                    <a:pt x="6050" y="2305"/>
                  </a:lnTo>
                  <a:lnTo>
                    <a:pt x="6050" y="2281"/>
                  </a:lnTo>
                  <a:lnTo>
                    <a:pt x="6050" y="2281"/>
                  </a:lnTo>
                  <a:lnTo>
                    <a:pt x="6050" y="2281"/>
                  </a:lnTo>
                  <a:lnTo>
                    <a:pt x="6050" y="2281"/>
                  </a:lnTo>
                  <a:lnTo>
                    <a:pt x="6050" y="2281"/>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281"/>
                  </a:lnTo>
                  <a:lnTo>
                    <a:pt x="6075" y="2281"/>
                  </a:lnTo>
                  <a:lnTo>
                    <a:pt x="6075" y="2281"/>
                  </a:lnTo>
                  <a:lnTo>
                    <a:pt x="6075"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56"/>
                  </a:lnTo>
                  <a:lnTo>
                    <a:pt x="6050" y="2256"/>
                  </a:lnTo>
                  <a:lnTo>
                    <a:pt x="6050" y="2231"/>
                  </a:lnTo>
                  <a:lnTo>
                    <a:pt x="6050" y="2231"/>
                  </a:lnTo>
                  <a:lnTo>
                    <a:pt x="6050" y="2231"/>
                  </a:lnTo>
                  <a:lnTo>
                    <a:pt x="6050" y="2256"/>
                  </a:lnTo>
                  <a:lnTo>
                    <a:pt x="6050" y="2256"/>
                  </a:lnTo>
                  <a:lnTo>
                    <a:pt x="6050" y="2281"/>
                  </a:lnTo>
                  <a:lnTo>
                    <a:pt x="6075" y="2281"/>
                  </a:lnTo>
                  <a:lnTo>
                    <a:pt x="6075" y="2281"/>
                  </a:lnTo>
                  <a:lnTo>
                    <a:pt x="6075" y="2281"/>
                  </a:lnTo>
                  <a:lnTo>
                    <a:pt x="6075" y="2305"/>
                  </a:lnTo>
                  <a:lnTo>
                    <a:pt x="6075" y="2305"/>
                  </a:lnTo>
                  <a:lnTo>
                    <a:pt x="6075" y="2305"/>
                  </a:lnTo>
                  <a:lnTo>
                    <a:pt x="6100" y="2305"/>
                  </a:lnTo>
                  <a:lnTo>
                    <a:pt x="6100" y="2305"/>
                  </a:lnTo>
                  <a:lnTo>
                    <a:pt x="6100" y="2331"/>
                  </a:lnTo>
                  <a:lnTo>
                    <a:pt x="6100" y="2331"/>
                  </a:lnTo>
                  <a:lnTo>
                    <a:pt x="6100" y="2331"/>
                  </a:lnTo>
                  <a:lnTo>
                    <a:pt x="6100" y="2331"/>
                  </a:lnTo>
                  <a:lnTo>
                    <a:pt x="6100" y="2331"/>
                  </a:lnTo>
                  <a:lnTo>
                    <a:pt x="6100" y="2331"/>
                  </a:lnTo>
                  <a:lnTo>
                    <a:pt x="6100" y="2331"/>
                  </a:lnTo>
                  <a:lnTo>
                    <a:pt x="6100" y="2331"/>
                  </a:lnTo>
                  <a:lnTo>
                    <a:pt x="6100" y="2355"/>
                  </a:lnTo>
                  <a:lnTo>
                    <a:pt x="6100" y="2355"/>
                  </a:lnTo>
                  <a:lnTo>
                    <a:pt x="6100" y="2355"/>
                  </a:lnTo>
                  <a:lnTo>
                    <a:pt x="6100" y="2355"/>
                  </a:lnTo>
                  <a:lnTo>
                    <a:pt x="6125" y="2355"/>
                  </a:lnTo>
                  <a:lnTo>
                    <a:pt x="6125" y="2380"/>
                  </a:lnTo>
                  <a:lnTo>
                    <a:pt x="6125" y="2380"/>
                  </a:lnTo>
                  <a:lnTo>
                    <a:pt x="6125" y="2380"/>
                  </a:lnTo>
                  <a:lnTo>
                    <a:pt x="6125" y="2380"/>
                  </a:lnTo>
                  <a:lnTo>
                    <a:pt x="6125" y="2380"/>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49" y="2355"/>
                  </a:lnTo>
                  <a:lnTo>
                    <a:pt x="6149" y="2380"/>
                  </a:lnTo>
                  <a:lnTo>
                    <a:pt x="6149" y="2380"/>
                  </a:lnTo>
                  <a:lnTo>
                    <a:pt x="6149" y="2380"/>
                  </a:lnTo>
                  <a:lnTo>
                    <a:pt x="6149" y="2380"/>
                  </a:lnTo>
                  <a:lnTo>
                    <a:pt x="6149" y="2380"/>
                  </a:lnTo>
                  <a:lnTo>
                    <a:pt x="6149" y="2380"/>
                  </a:lnTo>
                  <a:lnTo>
                    <a:pt x="6149" y="2380"/>
                  </a:lnTo>
                  <a:lnTo>
                    <a:pt x="6149" y="2380"/>
                  </a:lnTo>
                  <a:lnTo>
                    <a:pt x="6149" y="2380"/>
                  </a:lnTo>
                  <a:lnTo>
                    <a:pt x="6125" y="2380"/>
                  </a:lnTo>
                  <a:lnTo>
                    <a:pt x="6149" y="2380"/>
                  </a:lnTo>
                  <a:lnTo>
                    <a:pt x="6149" y="2404"/>
                  </a:lnTo>
                  <a:lnTo>
                    <a:pt x="6149" y="2404"/>
                  </a:lnTo>
                  <a:lnTo>
                    <a:pt x="6149" y="2404"/>
                  </a:lnTo>
                  <a:lnTo>
                    <a:pt x="6149" y="2404"/>
                  </a:lnTo>
                  <a:lnTo>
                    <a:pt x="6174" y="2404"/>
                  </a:lnTo>
                  <a:lnTo>
                    <a:pt x="6174" y="2404"/>
                  </a:lnTo>
                  <a:lnTo>
                    <a:pt x="6174" y="2404"/>
                  </a:lnTo>
                  <a:lnTo>
                    <a:pt x="6174" y="2404"/>
                  </a:lnTo>
                  <a:lnTo>
                    <a:pt x="6174" y="2404"/>
                  </a:lnTo>
                  <a:lnTo>
                    <a:pt x="6174" y="2404"/>
                  </a:lnTo>
                  <a:lnTo>
                    <a:pt x="6174" y="2404"/>
                  </a:lnTo>
                  <a:lnTo>
                    <a:pt x="6174" y="2404"/>
                  </a:lnTo>
                  <a:lnTo>
                    <a:pt x="6174" y="2430"/>
                  </a:lnTo>
                  <a:lnTo>
                    <a:pt x="6174" y="2430"/>
                  </a:lnTo>
                  <a:lnTo>
                    <a:pt x="6174" y="2430"/>
                  </a:lnTo>
                  <a:lnTo>
                    <a:pt x="6174" y="2430"/>
                  </a:lnTo>
                  <a:lnTo>
                    <a:pt x="6174" y="2430"/>
                  </a:lnTo>
                  <a:lnTo>
                    <a:pt x="6174" y="2430"/>
                  </a:lnTo>
                  <a:lnTo>
                    <a:pt x="6174"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224" y="2430"/>
                  </a:lnTo>
                  <a:lnTo>
                    <a:pt x="6224" y="2430"/>
                  </a:lnTo>
                  <a:lnTo>
                    <a:pt x="6249" y="2454"/>
                  </a:lnTo>
                  <a:lnTo>
                    <a:pt x="6249" y="2454"/>
                  </a:lnTo>
                  <a:lnTo>
                    <a:pt x="6249" y="2454"/>
                  </a:lnTo>
                  <a:lnTo>
                    <a:pt x="6249" y="2454"/>
                  </a:lnTo>
                  <a:lnTo>
                    <a:pt x="6249" y="2454"/>
                  </a:lnTo>
                  <a:lnTo>
                    <a:pt x="6249" y="2454"/>
                  </a:lnTo>
                  <a:lnTo>
                    <a:pt x="6249" y="2454"/>
                  </a:lnTo>
                  <a:lnTo>
                    <a:pt x="6249" y="2454"/>
                  </a:lnTo>
                  <a:lnTo>
                    <a:pt x="6249" y="2430"/>
                  </a:lnTo>
                  <a:lnTo>
                    <a:pt x="6249" y="2430"/>
                  </a:lnTo>
                  <a:lnTo>
                    <a:pt x="6249" y="2430"/>
                  </a:lnTo>
                  <a:lnTo>
                    <a:pt x="6249" y="2430"/>
                  </a:lnTo>
                  <a:lnTo>
                    <a:pt x="6249" y="2430"/>
                  </a:lnTo>
                  <a:lnTo>
                    <a:pt x="6249" y="2430"/>
                  </a:lnTo>
                  <a:lnTo>
                    <a:pt x="6249" y="2430"/>
                  </a:lnTo>
                  <a:lnTo>
                    <a:pt x="6249" y="2404"/>
                  </a:lnTo>
                  <a:lnTo>
                    <a:pt x="6249" y="2404"/>
                  </a:lnTo>
                  <a:lnTo>
                    <a:pt x="6249" y="2404"/>
                  </a:lnTo>
                  <a:lnTo>
                    <a:pt x="6249" y="2404"/>
                  </a:lnTo>
                  <a:lnTo>
                    <a:pt x="6249" y="2404"/>
                  </a:lnTo>
                  <a:lnTo>
                    <a:pt x="6249" y="2404"/>
                  </a:lnTo>
                  <a:lnTo>
                    <a:pt x="6249" y="2404"/>
                  </a:lnTo>
                  <a:lnTo>
                    <a:pt x="6249" y="2404"/>
                  </a:lnTo>
                  <a:lnTo>
                    <a:pt x="6249" y="2404"/>
                  </a:lnTo>
                  <a:lnTo>
                    <a:pt x="6249" y="2380"/>
                  </a:lnTo>
                  <a:lnTo>
                    <a:pt x="6249" y="2380"/>
                  </a:lnTo>
                  <a:lnTo>
                    <a:pt x="6249" y="2380"/>
                  </a:lnTo>
                  <a:lnTo>
                    <a:pt x="6249" y="2380"/>
                  </a:lnTo>
                  <a:lnTo>
                    <a:pt x="6249" y="2380"/>
                  </a:lnTo>
                  <a:lnTo>
                    <a:pt x="6273" y="2380"/>
                  </a:lnTo>
                  <a:lnTo>
                    <a:pt x="6273" y="2380"/>
                  </a:lnTo>
                  <a:lnTo>
                    <a:pt x="6273" y="2380"/>
                  </a:lnTo>
                  <a:lnTo>
                    <a:pt x="6249" y="2380"/>
                  </a:lnTo>
                  <a:lnTo>
                    <a:pt x="6249" y="2404"/>
                  </a:lnTo>
                  <a:lnTo>
                    <a:pt x="6249" y="2404"/>
                  </a:lnTo>
                  <a:lnTo>
                    <a:pt x="6249" y="2404"/>
                  </a:lnTo>
                  <a:lnTo>
                    <a:pt x="6249" y="2404"/>
                  </a:lnTo>
                  <a:lnTo>
                    <a:pt x="6249" y="2404"/>
                  </a:lnTo>
                  <a:lnTo>
                    <a:pt x="6249" y="2404"/>
                  </a:lnTo>
                  <a:lnTo>
                    <a:pt x="6249" y="2404"/>
                  </a:lnTo>
                  <a:lnTo>
                    <a:pt x="6249" y="2404"/>
                  </a:lnTo>
                  <a:lnTo>
                    <a:pt x="6249" y="2404"/>
                  </a:lnTo>
                  <a:lnTo>
                    <a:pt x="6249" y="2404"/>
                  </a:lnTo>
                  <a:lnTo>
                    <a:pt x="6273" y="2430"/>
                  </a:lnTo>
                  <a:lnTo>
                    <a:pt x="6273" y="2430"/>
                  </a:lnTo>
                  <a:lnTo>
                    <a:pt x="6273" y="2430"/>
                  </a:lnTo>
                  <a:lnTo>
                    <a:pt x="6273" y="2430"/>
                  </a:lnTo>
                  <a:lnTo>
                    <a:pt x="6273" y="2430"/>
                  </a:lnTo>
                  <a:lnTo>
                    <a:pt x="6273" y="2430"/>
                  </a:lnTo>
                  <a:lnTo>
                    <a:pt x="6249" y="2430"/>
                  </a:lnTo>
                  <a:lnTo>
                    <a:pt x="6249" y="2430"/>
                  </a:lnTo>
                  <a:lnTo>
                    <a:pt x="6249" y="2430"/>
                  </a:lnTo>
                  <a:lnTo>
                    <a:pt x="6249" y="2430"/>
                  </a:lnTo>
                  <a:lnTo>
                    <a:pt x="6249" y="2430"/>
                  </a:lnTo>
                  <a:lnTo>
                    <a:pt x="6249" y="2430"/>
                  </a:lnTo>
                  <a:lnTo>
                    <a:pt x="6249" y="2430"/>
                  </a:lnTo>
                  <a:lnTo>
                    <a:pt x="6249" y="2430"/>
                  </a:lnTo>
                  <a:lnTo>
                    <a:pt x="6249" y="2430"/>
                  </a:lnTo>
                  <a:lnTo>
                    <a:pt x="6249" y="2454"/>
                  </a:lnTo>
                  <a:lnTo>
                    <a:pt x="6249" y="2454"/>
                  </a:lnTo>
                  <a:lnTo>
                    <a:pt x="6249" y="2454"/>
                  </a:lnTo>
                  <a:lnTo>
                    <a:pt x="6249" y="2454"/>
                  </a:lnTo>
                  <a:lnTo>
                    <a:pt x="6249" y="2454"/>
                  </a:lnTo>
                  <a:lnTo>
                    <a:pt x="6249" y="2454"/>
                  </a:lnTo>
                  <a:lnTo>
                    <a:pt x="6249" y="2454"/>
                  </a:lnTo>
                  <a:lnTo>
                    <a:pt x="6273" y="2454"/>
                  </a:lnTo>
                  <a:lnTo>
                    <a:pt x="6273" y="2454"/>
                  </a:lnTo>
                  <a:lnTo>
                    <a:pt x="6273" y="2454"/>
                  </a:lnTo>
                  <a:lnTo>
                    <a:pt x="6273" y="2454"/>
                  </a:lnTo>
                  <a:lnTo>
                    <a:pt x="6273" y="2454"/>
                  </a:lnTo>
                  <a:lnTo>
                    <a:pt x="6273" y="2454"/>
                  </a:lnTo>
                  <a:lnTo>
                    <a:pt x="6273" y="2454"/>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79"/>
                  </a:lnTo>
                  <a:lnTo>
                    <a:pt x="6299" y="2479"/>
                  </a:lnTo>
                  <a:lnTo>
                    <a:pt x="6299" y="2479"/>
                  </a:lnTo>
                  <a:lnTo>
                    <a:pt x="6323" y="2479"/>
                  </a:lnTo>
                  <a:lnTo>
                    <a:pt x="6323" y="2479"/>
                  </a:lnTo>
                  <a:lnTo>
                    <a:pt x="6323" y="2479"/>
                  </a:lnTo>
                  <a:lnTo>
                    <a:pt x="6323" y="2479"/>
                  </a:lnTo>
                  <a:lnTo>
                    <a:pt x="6323" y="2479"/>
                  </a:lnTo>
                  <a:lnTo>
                    <a:pt x="6323" y="2479"/>
                  </a:lnTo>
                  <a:lnTo>
                    <a:pt x="6323" y="2479"/>
                  </a:lnTo>
                  <a:lnTo>
                    <a:pt x="6323" y="2479"/>
                  </a:lnTo>
                  <a:lnTo>
                    <a:pt x="6323" y="2479"/>
                  </a:lnTo>
                  <a:lnTo>
                    <a:pt x="6299" y="2479"/>
                  </a:lnTo>
                  <a:lnTo>
                    <a:pt x="6299" y="2479"/>
                  </a:lnTo>
                  <a:lnTo>
                    <a:pt x="6299" y="2479"/>
                  </a:lnTo>
                  <a:lnTo>
                    <a:pt x="6299" y="2479"/>
                  </a:lnTo>
                  <a:lnTo>
                    <a:pt x="6299" y="2479"/>
                  </a:lnTo>
                  <a:lnTo>
                    <a:pt x="6299" y="2504"/>
                  </a:lnTo>
                  <a:lnTo>
                    <a:pt x="6299" y="2504"/>
                  </a:lnTo>
                  <a:lnTo>
                    <a:pt x="6299" y="2504"/>
                  </a:lnTo>
                  <a:lnTo>
                    <a:pt x="6299" y="2504"/>
                  </a:lnTo>
                  <a:lnTo>
                    <a:pt x="6299" y="2504"/>
                  </a:lnTo>
                  <a:lnTo>
                    <a:pt x="6299" y="2504"/>
                  </a:lnTo>
                  <a:lnTo>
                    <a:pt x="6323" y="2504"/>
                  </a:lnTo>
                  <a:lnTo>
                    <a:pt x="6323" y="2529"/>
                  </a:lnTo>
                  <a:lnTo>
                    <a:pt x="6323" y="2529"/>
                  </a:lnTo>
                  <a:lnTo>
                    <a:pt x="6323" y="2529"/>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479"/>
                  </a:lnTo>
                  <a:lnTo>
                    <a:pt x="6323"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48" y="2479"/>
                  </a:lnTo>
                  <a:lnTo>
                    <a:pt x="6348" y="2479"/>
                  </a:lnTo>
                  <a:lnTo>
                    <a:pt x="6348" y="2479"/>
                  </a:lnTo>
                  <a:lnTo>
                    <a:pt x="6348" y="2479"/>
                  </a:lnTo>
                  <a:lnTo>
                    <a:pt x="6348" y="2479"/>
                  </a:lnTo>
                  <a:lnTo>
                    <a:pt x="6323" y="2479"/>
                  </a:lnTo>
                  <a:lnTo>
                    <a:pt x="6323" y="2504"/>
                  </a:lnTo>
                  <a:lnTo>
                    <a:pt x="6348" y="2504"/>
                  </a:lnTo>
                  <a:lnTo>
                    <a:pt x="6348" y="2529"/>
                  </a:lnTo>
                  <a:lnTo>
                    <a:pt x="6348" y="2529"/>
                  </a:lnTo>
                  <a:lnTo>
                    <a:pt x="6348" y="2529"/>
                  </a:lnTo>
                  <a:lnTo>
                    <a:pt x="6348" y="2529"/>
                  </a:lnTo>
                  <a:lnTo>
                    <a:pt x="6372" y="2529"/>
                  </a:lnTo>
                  <a:lnTo>
                    <a:pt x="6372" y="2529"/>
                  </a:lnTo>
                  <a:lnTo>
                    <a:pt x="6372" y="2529"/>
                  </a:lnTo>
                  <a:lnTo>
                    <a:pt x="6372" y="2529"/>
                  </a:lnTo>
                  <a:lnTo>
                    <a:pt x="6397" y="2529"/>
                  </a:lnTo>
                  <a:lnTo>
                    <a:pt x="6397" y="2529"/>
                  </a:lnTo>
                  <a:lnTo>
                    <a:pt x="6397" y="2529"/>
                  </a:lnTo>
                  <a:lnTo>
                    <a:pt x="6397" y="2529"/>
                  </a:lnTo>
                  <a:lnTo>
                    <a:pt x="6397" y="2529"/>
                  </a:lnTo>
                  <a:lnTo>
                    <a:pt x="6397" y="2529"/>
                  </a:lnTo>
                  <a:lnTo>
                    <a:pt x="6397" y="2554"/>
                  </a:lnTo>
                  <a:lnTo>
                    <a:pt x="6397" y="2554"/>
                  </a:lnTo>
                  <a:lnTo>
                    <a:pt x="6397" y="2554"/>
                  </a:lnTo>
                  <a:lnTo>
                    <a:pt x="6422" y="2554"/>
                  </a:lnTo>
                  <a:lnTo>
                    <a:pt x="6422" y="2554"/>
                  </a:lnTo>
                  <a:lnTo>
                    <a:pt x="6422" y="2554"/>
                  </a:lnTo>
                  <a:lnTo>
                    <a:pt x="6422" y="2554"/>
                  </a:lnTo>
                  <a:lnTo>
                    <a:pt x="6422" y="2554"/>
                  </a:lnTo>
                  <a:lnTo>
                    <a:pt x="6422" y="2554"/>
                  </a:lnTo>
                  <a:lnTo>
                    <a:pt x="6422" y="2554"/>
                  </a:lnTo>
                  <a:lnTo>
                    <a:pt x="6397" y="2554"/>
                  </a:lnTo>
                  <a:lnTo>
                    <a:pt x="6397" y="2554"/>
                  </a:lnTo>
                  <a:lnTo>
                    <a:pt x="6397" y="2554"/>
                  </a:lnTo>
                  <a:lnTo>
                    <a:pt x="6397" y="2554"/>
                  </a:lnTo>
                  <a:lnTo>
                    <a:pt x="6397" y="2554"/>
                  </a:lnTo>
                  <a:lnTo>
                    <a:pt x="6397" y="2554"/>
                  </a:lnTo>
                  <a:lnTo>
                    <a:pt x="6372"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54"/>
                  </a:lnTo>
                  <a:lnTo>
                    <a:pt x="6348" y="2554"/>
                  </a:lnTo>
                  <a:lnTo>
                    <a:pt x="6348" y="2554"/>
                  </a:lnTo>
                  <a:lnTo>
                    <a:pt x="6348" y="2554"/>
                  </a:lnTo>
                  <a:lnTo>
                    <a:pt x="6348" y="2554"/>
                  </a:lnTo>
                  <a:lnTo>
                    <a:pt x="6348" y="2554"/>
                  </a:lnTo>
                  <a:lnTo>
                    <a:pt x="6372" y="2554"/>
                  </a:lnTo>
                  <a:lnTo>
                    <a:pt x="6372" y="2554"/>
                  </a:lnTo>
                  <a:lnTo>
                    <a:pt x="6372" y="2554"/>
                  </a:lnTo>
                  <a:lnTo>
                    <a:pt x="6372" y="2554"/>
                  </a:lnTo>
                  <a:lnTo>
                    <a:pt x="6372" y="2554"/>
                  </a:lnTo>
                  <a:lnTo>
                    <a:pt x="6372" y="2554"/>
                  </a:lnTo>
                  <a:lnTo>
                    <a:pt x="6372" y="2554"/>
                  </a:lnTo>
                  <a:lnTo>
                    <a:pt x="6372" y="2554"/>
                  </a:lnTo>
                  <a:lnTo>
                    <a:pt x="6372" y="2554"/>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97" y="2578"/>
                  </a:lnTo>
                  <a:lnTo>
                    <a:pt x="6397" y="2578"/>
                  </a:lnTo>
                  <a:lnTo>
                    <a:pt x="6397" y="2578"/>
                  </a:lnTo>
                  <a:lnTo>
                    <a:pt x="6397" y="2578"/>
                  </a:lnTo>
                  <a:lnTo>
                    <a:pt x="6397" y="2578"/>
                  </a:lnTo>
                  <a:lnTo>
                    <a:pt x="6397" y="2578"/>
                  </a:lnTo>
                  <a:lnTo>
                    <a:pt x="6397" y="2578"/>
                  </a:lnTo>
                  <a:lnTo>
                    <a:pt x="6397" y="2578"/>
                  </a:lnTo>
                  <a:lnTo>
                    <a:pt x="6372" y="2578"/>
                  </a:lnTo>
                  <a:lnTo>
                    <a:pt x="6372" y="2603"/>
                  </a:lnTo>
                  <a:lnTo>
                    <a:pt x="6372" y="2603"/>
                  </a:lnTo>
                  <a:lnTo>
                    <a:pt x="6372" y="2603"/>
                  </a:lnTo>
                  <a:lnTo>
                    <a:pt x="6397" y="2603"/>
                  </a:lnTo>
                  <a:lnTo>
                    <a:pt x="6397" y="2603"/>
                  </a:lnTo>
                  <a:lnTo>
                    <a:pt x="6397" y="2603"/>
                  </a:lnTo>
                  <a:lnTo>
                    <a:pt x="6397" y="2603"/>
                  </a:lnTo>
                  <a:lnTo>
                    <a:pt x="6397" y="2603"/>
                  </a:lnTo>
                  <a:lnTo>
                    <a:pt x="6397" y="2603"/>
                  </a:lnTo>
                  <a:lnTo>
                    <a:pt x="6397" y="2603"/>
                  </a:lnTo>
                  <a:lnTo>
                    <a:pt x="6422" y="2603"/>
                  </a:lnTo>
                  <a:lnTo>
                    <a:pt x="6422" y="2603"/>
                  </a:lnTo>
                  <a:lnTo>
                    <a:pt x="6422" y="2603"/>
                  </a:lnTo>
                  <a:lnTo>
                    <a:pt x="6422" y="2578"/>
                  </a:lnTo>
                  <a:lnTo>
                    <a:pt x="6422" y="2578"/>
                  </a:lnTo>
                  <a:lnTo>
                    <a:pt x="6422" y="2578"/>
                  </a:lnTo>
                  <a:lnTo>
                    <a:pt x="6422" y="2578"/>
                  </a:lnTo>
                  <a:lnTo>
                    <a:pt x="6422" y="2603"/>
                  </a:lnTo>
                  <a:lnTo>
                    <a:pt x="6422" y="2603"/>
                  </a:lnTo>
                  <a:lnTo>
                    <a:pt x="6422" y="2603"/>
                  </a:lnTo>
                  <a:lnTo>
                    <a:pt x="6422" y="2603"/>
                  </a:lnTo>
                  <a:lnTo>
                    <a:pt x="6422" y="2603"/>
                  </a:lnTo>
                  <a:lnTo>
                    <a:pt x="6422" y="2603"/>
                  </a:lnTo>
                  <a:lnTo>
                    <a:pt x="6422" y="2603"/>
                  </a:lnTo>
                  <a:lnTo>
                    <a:pt x="6397" y="2603"/>
                  </a:lnTo>
                  <a:lnTo>
                    <a:pt x="6397" y="2603"/>
                  </a:lnTo>
                  <a:lnTo>
                    <a:pt x="6372" y="2603"/>
                  </a:lnTo>
                  <a:lnTo>
                    <a:pt x="6372" y="2628"/>
                  </a:lnTo>
                  <a:lnTo>
                    <a:pt x="6372" y="2628"/>
                  </a:lnTo>
                  <a:lnTo>
                    <a:pt x="6372" y="2628"/>
                  </a:lnTo>
                  <a:lnTo>
                    <a:pt x="6372" y="2628"/>
                  </a:lnTo>
                  <a:lnTo>
                    <a:pt x="6372" y="2628"/>
                  </a:lnTo>
                  <a:lnTo>
                    <a:pt x="6372" y="2628"/>
                  </a:lnTo>
                  <a:lnTo>
                    <a:pt x="6397" y="2628"/>
                  </a:lnTo>
                  <a:lnTo>
                    <a:pt x="6372" y="2628"/>
                  </a:lnTo>
                  <a:lnTo>
                    <a:pt x="6372" y="2628"/>
                  </a:lnTo>
                  <a:lnTo>
                    <a:pt x="6372" y="2628"/>
                  </a:lnTo>
                  <a:lnTo>
                    <a:pt x="6372" y="2628"/>
                  </a:lnTo>
                  <a:lnTo>
                    <a:pt x="6372" y="2628"/>
                  </a:lnTo>
                  <a:lnTo>
                    <a:pt x="6397" y="2628"/>
                  </a:lnTo>
                  <a:lnTo>
                    <a:pt x="6397" y="2628"/>
                  </a:lnTo>
                  <a:lnTo>
                    <a:pt x="6397" y="2628"/>
                  </a:lnTo>
                  <a:lnTo>
                    <a:pt x="6397" y="2653"/>
                  </a:lnTo>
                  <a:lnTo>
                    <a:pt x="6397" y="2653"/>
                  </a:lnTo>
                  <a:lnTo>
                    <a:pt x="6397" y="2653"/>
                  </a:lnTo>
                  <a:lnTo>
                    <a:pt x="6397" y="2653"/>
                  </a:lnTo>
                  <a:lnTo>
                    <a:pt x="6422" y="2653"/>
                  </a:lnTo>
                  <a:lnTo>
                    <a:pt x="6422" y="2653"/>
                  </a:lnTo>
                  <a:lnTo>
                    <a:pt x="6422" y="2653"/>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53"/>
                  </a:lnTo>
                  <a:lnTo>
                    <a:pt x="6422" y="2653"/>
                  </a:lnTo>
                  <a:lnTo>
                    <a:pt x="6422" y="2653"/>
                  </a:lnTo>
                  <a:lnTo>
                    <a:pt x="6422" y="2653"/>
                  </a:lnTo>
                  <a:lnTo>
                    <a:pt x="6422" y="2653"/>
                  </a:lnTo>
                  <a:lnTo>
                    <a:pt x="6422" y="2653"/>
                  </a:lnTo>
                  <a:lnTo>
                    <a:pt x="6422" y="2653"/>
                  </a:lnTo>
                  <a:lnTo>
                    <a:pt x="6422" y="2653"/>
                  </a:lnTo>
                  <a:lnTo>
                    <a:pt x="6447" y="2653"/>
                  </a:lnTo>
                  <a:lnTo>
                    <a:pt x="6447" y="2653"/>
                  </a:lnTo>
                  <a:lnTo>
                    <a:pt x="6447" y="2653"/>
                  </a:lnTo>
                  <a:lnTo>
                    <a:pt x="6447" y="2653"/>
                  </a:lnTo>
                  <a:lnTo>
                    <a:pt x="6447" y="2653"/>
                  </a:lnTo>
                  <a:lnTo>
                    <a:pt x="6447" y="2653"/>
                  </a:lnTo>
                  <a:lnTo>
                    <a:pt x="6447" y="2653"/>
                  </a:lnTo>
                  <a:lnTo>
                    <a:pt x="6447" y="2653"/>
                  </a:lnTo>
                  <a:lnTo>
                    <a:pt x="6447" y="2653"/>
                  </a:lnTo>
                  <a:lnTo>
                    <a:pt x="6472" y="2653"/>
                  </a:lnTo>
                  <a:lnTo>
                    <a:pt x="6472" y="2653"/>
                  </a:lnTo>
                  <a:lnTo>
                    <a:pt x="6472" y="2653"/>
                  </a:lnTo>
                  <a:lnTo>
                    <a:pt x="6472" y="2628"/>
                  </a:lnTo>
                  <a:lnTo>
                    <a:pt x="6472" y="2628"/>
                  </a:lnTo>
                  <a:lnTo>
                    <a:pt x="6472" y="2628"/>
                  </a:lnTo>
                  <a:lnTo>
                    <a:pt x="6472" y="2628"/>
                  </a:lnTo>
                  <a:lnTo>
                    <a:pt x="6472" y="2628"/>
                  </a:lnTo>
                  <a:lnTo>
                    <a:pt x="6472" y="2628"/>
                  </a:lnTo>
                  <a:lnTo>
                    <a:pt x="6472" y="2628"/>
                  </a:lnTo>
                  <a:lnTo>
                    <a:pt x="6472" y="2628"/>
                  </a:lnTo>
                  <a:lnTo>
                    <a:pt x="6472" y="2628"/>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77"/>
                  </a:lnTo>
                  <a:lnTo>
                    <a:pt x="6472" y="2677"/>
                  </a:lnTo>
                  <a:lnTo>
                    <a:pt x="6472" y="2677"/>
                  </a:lnTo>
                  <a:lnTo>
                    <a:pt x="6472" y="2677"/>
                  </a:lnTo>
                  <a:lnTo>
                    <a:pt x="6472" y="2677"/>
                  </a:lnTo>
                  <a:lnTo>
                    <a:pt x="6497" y="2677"/>
                  </a:lnTo>
                  <a:lnTo>
                    <a:pt x="6497" y="2677"/>
                  </a:lnTo>
                  <a:lnTo>
                    <a:pt x="6497" y="2677"/>
                  </a:lnTo>
                  <a:lnTo>
                    <a:pt x="6497" y="2677"/>
                  </a:lnTo>
                  <a:lnTo>
                    <a:pt x="6497"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46"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46" y="2727"/>
                  </a:lnTo>
                  <a:lnTo>
                    <a:pt x="6546" y="2702"/>
                  </a:lnTo>
                  <a:lnTo>
                    <a:pt x="6546" y="2702"/>
                  </a:lnTo>
                  <a:lnTo>
                    <a:pt x="6546" y="2702"/>
                  </a:lnTo>
                  <a:lnTo>
                    <a:pt x="6546" y="2702"/>
                  </a:lnTo>
                  <a:lnTo>
                    <a:pt x="6546" y="2702"/>
                  </a:lnTo>
                  <a:lnTo>
                    <a:pt x="6546" y="2727"/>
                  </a:lnTo>
                  <a:lnTo>
                    <a:pt x="6546" y="2727"/>
                  </a:lnTo>
                  <a:lnTo>
                    <a:pt x="6546" y="2727"/>
                  </a:lnTo>
                  <a:lnTo>
                    <a:pt x="6546" y="2727"/>
                  </a:lnTo>
                  <a:lnTo>
                    <a:pt x="6546" y="2727"/>
                  </a:lnTo>
                  <a:lnTo>
                    <a:pt x="6571" y="2727"/>
                  </a:lnTo>
                  <a:lnTo>
                    <a:pt x="6571" y="2727"/>
                  </a:lnTo>
                  <a:lnTo>
                    <a:pt x="6571" y="2727"/>
                  </a:lnTo>
                  <a:lnTo>
                    <a:pt x="6571" y="2727"/>
                  </a:lnTo>
                  <a:lnTo>
                    <a:pt x="6571" y="2727"/>
                  </a:lnTo>
                  <a:lnTo>
                    <a:pt x="6571" y="2727"/>
                  </a:lnTo>
                  <a:lnTo>
                    <a:pt x="6596" y="2752"/>
                  </a:lnTo>
                  <a:lnTo>
                    <a:pt x="6596" y="2752"/>
                  </a:lnTo>
                  <a:lnTo>
                    <a:pt x="6596" y="2752"/>
                  </a:lnTo>
                  <a:lnTo>
                    <a:pt x="6596" y="2752"/>
                  </a:lnTo>
                  <a:lnTo>
                    <a:pt x="6596" y="2752"/>
                  </a:lnTo>
                  <a:lnTo>
                    <a:pt x="6596" y="2752"/>
                  </a:lnTo>
                  <a:lnTo>
                    <a:pt x="6596" y="2752"/>
                  </a:lnTo>
                  <a:lnTo>
                    <a:pt x="6596" y="2752"/>
                  </a:lnTo>
                  <a:lnTo>
                    <a:pt x="6596" y="2752"/>
                  </a:lnTo>
                  <a:lnTo>
                    <a:pt x="6596" y="2752"/>
                  </a:lnTo>
                  <a:lnTo>
                    <a:pt x="6621" y="2752"/>
                  </a:lnTo>
                  <a:lnTo>
                    <a:pt x="6621" y="2752"/>
                  </a:lnTo>
                  <a:lnTo>
                    <a:pt x="6621" y="2777"/>
                  </a:lnTo>
                  <a:lnTo>
                    <a:pt x="6621" y="2777"/>
                  </a:lnTo>
                  <a:lnTo>
                    <a:pt x="6645" y="2752"/>
                  </a:lnTo>
                  <a:lnTo>
                    <a:pt x="6645" y="2752"/>
                  </a:lnTo>
                  <a:lnTo>
                    <a:pt x="6670" y="2752"/>
                  </a:lnTo>
                  <a:lnTo>
                    <a:pt x="6670" y="2752"/>
                  </a:lnTo>
                  <a:lnTo>
                    <a:pt x="6670" y="2752"/>
                  </a:lnTo>
                  <a:lnTo>
                    <a:pt x="6670" y="2752"/>
                  </a:lnTo>
                  <a:lnTo>
                    <a:pt x="6670" y="2752"/>
                  </a:lnTo>
                  <a:lnTo>
                    <a:pt x="6670" y="2752"/>
                  </a:lnTo>
                  <a:lnTo>
                    <a:pt x="6670" y="2752"/>
                  </a:lnTo>
                  <a:lnTo>
                    <a:pt x="6670" y="2752"/>
                  </a:lnTo>
                  <a:lnTo>
                    <a:pt x="6670" y="2777"/>
                  </a:lnTo>
                  <a:lnTo>
                    <a:pt x="6670" y="2777"/>
                  </a:lnTo>
                  <a:lnTo>
                    <a:pt x="6645" y="2777"/>
                  </a:lnTo>
                  <a:lnTo>
                    <a:pt x="6645" y="2777"/>
                  </a:lnTo>
                  <a:lnTo>
                    <a:pt x="6621" y="2777"/>
                  </a:lnTo>
                  <a:lnTo>
                    <a:pt x="6621" y="2777"/>
                  </a:lnTo>
                  <a:lnTo>
                    <a:pt x="6621" y="2777"/>
                  </a:lnTo>
                  <a:lnTo>
                    <a:pt x="6621" y="2801"/>
                  </a:lnTo>
                  <a:lnTo>
                    <a:pt x="6645" y="2801"/>
                  </a:lnTo>
                  <a:lnTo>
                    <a:pt x="6645" y="2827"/>
                  </a:lnTo>
                  <a:lnTo>
                    <a:pt x="6645" y="2827"/>
                  </a:lnTo>
                  <a:lnTo>
                    <a:pt x="6645" y="2827"/>
                  </a:lnTo>
                  <a:lnTo>
                    <a:pt x="6645" y="2827"/>
                  </a:lnTo>
                  <a:lnTo>
                    <a:pt x="6645" y="2827"/>
                  </a:lnTo>
                  <a:lnTo>
                    <a:pt x="6621" y="2827"/>
                  </a:lnTo>
                  <a:lnTo>
                    <a:pt x="6621" y="2827"/>
                  </a:lnTo>
                  <a:lnTo>
                    <a:pt x="6621" y="2827"/>
                  </a:lnTo>
                  <a:lnTo>
                    <a:pt x="6621" y="2827"/>
                  </a:lnTo>
                  <a:lnTo>
                    <a:pt x="6621" y="2827"/>
                  </a:lnTo>
                  <a:lnTo>
                    <a:pt x="6621" y="2851"/>
                  </a:lnTo>
                  <a:lnTo>
                    <a:pt x="6621" y="2851"/>
                  </a:lnTo>
                  <a:lnTo>
                    <a:pt x="6621" y="2851"/>
                  </a:lnTo>
                  <a:lnTo>
                    <a:pt x="6621" y="2851"/>
                  </a:lnTo>
                  <a:lnTo>
                    <a:pt x="6645" y="2851"/>
                  </a:lnTo>
                  <a:lnTo>
                    <a:pt x="6645" y="2851"/>
                  </a:lnTo>
                  <a:lnTo>
                    <a:pt x="6645" y="2851"/>
                  </a:lnTo>
                  <a:lnTo>
                    <a:pt x="6645" y="2851"/>
                  </a:lnTo>
                  <a:lnTo>
                    <a:pt x="6621" y="2851"/>
                  </a:lnTo>
                  <a:lnTo>
                    <a:pt x="6621" y="2851"/>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45" y="2900"/>
                  </a:lnTo>
                  <a:lnTo>
                    <a:pt x="6645" y="2900"/>
                  </a:lnTo>
                  <a:lnTo>
                    <a:pt x="6645" y="2900"/>
                  </a:lnTo>
                  <a:lnTo>
                    <a:pt x="6670" y="2926"/>
                  </a:lnTo>
                  <a:lnTo>
                    <a:pt x="6670" y="2926"/>
                  </a:lnTo>
                  <a:lnTo>
                    <a:pt x="6670" y="2926"/>
                  </a:lnTo>
                  <a:lnTo>
                    <a:pt x="6670" y="2926"/>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45" y="2876"/>
                  </a:lnTo>
                  <a:lnTo>
                    <a:pt x="6645" y="2876"/>
                  </a:lnTo>
                  <a:lnTo>
                    <a:pt x="6670" y="2900"/>
                  </a:lnTo>
                  <a:lnTo>
                    <a:pt x="6670" y="2900"/>
                  </a:lnTo>
                  <a:lnTo>
                    <a:pt x="6670" y="2900"/>
                  </a:lnTo>
                  <a:lnTo>
                    <a:pt x="6670" y="2900"/>
                  </a:lnTo>
                  <a:lnTo>
                    <a:pt x="6670" y="2876"/>
                  </a:lnTo>
                  <a:lnTo>
                    <a:pt x="6670" y="2876"/>
                  </a:lnTo>
                  <a:lnTo>
                    <a:pt x="6670" y="2876"/>
                  </a:lnTo>
                  <a:lnTo>
                    <a:pt x="6670" y="2876"/>
                  </a:lnTo>
                  <a:lnTo>
                    <a:pt x="6670" y="2876"/>
                  </a:lnTo>
                  <a:lnTo>
                    <a:pt x="6670" y="2876"/>
                  </a:lnTo>
                  <a:lnTo>
                    <a:pt x="6670" y="2851"/>
                  </a:lnTo>
                  <a:lnTo>
                    <a:pt x="6670" y="2851"/>
                  </a:lnTo>
                  <a:lnTo>
                    <a:pt x="6670" y="2851"/>
                  </a:lnTo>
                  <a:lnTo>
                    <a:pt x="6670" y="2851"/>
                  </a:lnTo>
                  <a:lnTo>
                    <a:pt x="6670" y="2851"/>
                  </a:lnTo>
                  <a:lnTo>
                    <a:pt x="6670" y="2851"/>
                  </a:lnTo>
                  <a:lnTo>
                    <a:pt x="6670" y="2851"/>
                  </a:lnTo>
                  <a:lnTo>
                    <a:pt x="6645" y="2851"/>
                  </a:lnTo>
                  <a:lnTo>
                    <a:pt x="6645" y="2851"/>
                  </a:lnTo>
                  <a:lnTo>
                    <a:pt x="6645" y="2851"/>
                  </a:lnTo>
                  <a:lnTo>
                    <a:pt x="6645" y="2851"/>
                  </a:lnTo>
                  <a:lnTo>
                    <a:pt x="6645" y="2851"/>
                  </a:lnTo>
                  <a:lnTo>
                    <a:pt x="6645" y="2827"/>
                  </a:lnTo>
                  <a:lnTo>
                    <a:pt x="6645" y="2827"/>
                  </a:lnTo>
                  <a:lnTo>
                    <a:pt x="6645"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01"/>
                  </a:lnTo>
                  <a:lnTo>
                    <a:pt x="6670" y="2801"/>
                  </a:lnTo>
                  <a:lnTo>
                    <a:pt x="6695" y="2801"/>
                  </a:lnTo>
                  <a:lnTo>
                    <a:pt x="6695" y="2801"/>
                  </a:lnTo>
                  <a:lnTo>
                    <a:pt x="6695" y="2801"/>
                  </a:lnTo>
                  <a:lnTo>
                    <a:pt x="6695" y="2801"/>
                  </a:lnTo>
                  <a:lnTo>
                    <a:pt x="6695" y="2801"/>
                  </a:lnTo>
                  <a:lnTo>
                    <a:pt x="6695" y="2801"/>
                  </a:lnTo>
                  <a:lnTo>
                    <a:pt x="6695" y="2801"/>
                  </a:lnTo>
                  <a:lnTo>
                    <a:pt x="6695" y="2801"/>
                  </a:lnTo>
                  <a:lnTo>
                    <a:pt x="6695" y="2801"/>
                  </a:lnTo>
                  <a:lnTo>
                    <a:pt x="6720" y="2801"/>
                  </a:lnTo>
                  <a:lnTo>
                    <a:pt x="6720" y="2801"/>
                  </a:lnTo>
                  <a:lnTo>
                    <a:pt x="6720" y="2777"/>
                  </a:lnTo>
                  <a:lnTo>
                    <a:pt x="6720" y="2777"/>
                  </a:lnTo>
                  <a:lnTo>
                    <a:pt x="6720" y="2777"/>
                  </a:lnTo>
                  <a:lnTo>
                    <a:pt x="6720" y="2777"/>
                  </a:lnTo>
                  <a:lnTo>
                    <a:pt x="6720" y="2777"/>
                  </a:lnTo>
                  <a:lnTo>
                    <a:pt x="6720" y="2777"/>
                  </a:lnTo>
                  <a:lnTo>
                    <a:pt x="6720" y="2752"/>
                  </a:lnTo>
                  <a:lnTo>
                    <a:pt x="6720" y="2752"/>
                  </a:lnTo>
                  <a:lnTo>
                    <a:pt x="6720" y="2777"/>
                  </a:lnTo>
                  <a:lnTo>
                    <a:pt x="6720" y="2777"/>
                  </a:lnTo>
                  <a:lnTo>
                    <a:pt x="6720" y="2777"/>
                  </a:lnTo>
                  <a:lnTo>
                    <a:pt x="6720" y="2777"/>
                  </a:lnTo>
                  <a:lnTo>
                    <a:pt x="6720" y="2777"/>
                  </a:lnTo>
                  <a:lnTo>
                    <a:pt x="6720" y="2777"/>
                  </a:lnTo>
                  <a:lnTo>
                    <a:pt x="6720" y="2801"/>
                  </a:lnTo>
                  <a:lnTo>
                    <a:pt x="6720" y="2801"/>
                  </a:lnTo>
                  <a:lnTo>
                    <a:pt x="6720" y="2801"/>
                  </a:lnTo>
                  <a:lnTo>
                    <a:pt x="6720" y="2801"/>
                  </a:lnTo>
                  <a:lnTo>
                    <a:pt x="6720" y="2801"/>
                  </a:lnTo>
                  <a:lnTo>
                    <a:pt x="6720" y="2801"/>
                  </a:lnTo>
                  <a:lnTo>
                    <a:pt x="6720" y="2801"/>
                  </a:lnTo>
                  <a:lnTo>
                    <a:pt x="6720" y="2801"/>
                  </a:lnTo>
                  <a:lnTo>
                    <a:pt x="6745" y="2801"/>
                  </a:lnTo>
                  <a:lnTo>
                    <a:pt x="6745" y="2801"/>
                  </a:lnTo>
                  <a:lnTo>
                    <a:pt x="6745" y="2801"/>
                  </a:lnTo>
                  <a:lnTo>
                    <a:pt x="6745" y="2827"/>
                  </a:lnTo>
                  <a:lnTo>
                    <a:pt x="6745" y="2827"/>
                  </a:lnTo>
                  <a:lnTo>
                    <a:pt x="6745" y="2827"/>
                  </a:lnTo>
                  <a:lnTo>
                    <a:pt x="6745" y="2827"/>
                  </a:lnTo>
                  <a:lnTo>
                    <a:pt x="6769" y="2827"/>
                  </a:lnTo>
                  <a:lnTo>
                    <a:pt x="6769" y="2801"/>
                  </a:lnTo>
                  <a:lnTo>
                    <a:pt x="6769" y="2801"/>
                  </a:lnTo>
                  <a:lnTo>
                    <a:pt x="6769" y="2801"/>
                  </a:lnTo>
                  <a:lnTo>
                    <a:pt x="6769" y="2827"/>
                  </a:lnTo>
                  <a:lnTo>
                    <a:pt x="6769" y="2827"/>
                  </a:lnTo>
                  <a:lnTo>
                    <a:pt x="6769" y="2827"/>
                  </a:lnTo>
                  <a:lnTo>
                    <a:pt x="6769" y="2827"/>
                  </a:lnTo>
                  <a:lnTo>
                    <a:pt x="6769" y="2827"/>
                  </a:lnTo>
                  <a:lnTo>
                    <a:pt x="6769" y="2827"/>
                  </a:lnTo>
                  <a:lnTo>
                    <a:pt x="6769" y="2827"/>
                  </a:lnTo>
                  <a:lnTo>
                    <a:pt x="6769" y="2827"/>
                  </a:lnTo>
                  <a:lnTo>
                    <a:pt x="6769" y="2827"/>
                  </a:lnTo>
                  <a:lnTo>
                    <a:pt x="6769" y="2827"/>
                  </a:lnTo>
                  <a:lnTo>
                    <a:pt x="6769" y="2851"/>
                  </a:lnTo>
                  <a:lnTo>
                    <a:pt x="6769" y="2851"/>
                  </a:lnTo>
                  <a:lnTo>
                    <a:pt x="6769" y="2851"/>
                  </a:lnTo>
                  <a:lnTo>
                    <a:pt x="6794" y="2851"/>
                  </a:lnTo>
                  <a:lnTo>
                    <a:pt x="6794" y="2876"/>
                  </a:lnTo>
                  <a:lnTo>
                    <a:pt x="6794" y="2876"/>
                  </a:lnTo>
                  <a:lnTo>
                    <a:pt x="6794" y="2900"/>
                  </a:lnTo>
                  <a:lnTo>
                    <a:pt x="6794" y="2900"/>
                  </a:lnTo>
                  <a:lnTo>
                    <a:pt x="6819" y="2900"/>
                  </a:lnTo>
                  <a:lnTo>
                    <a:pt x="6819" y="2900"/>
                  </a:lnTo>
                  <a:lnTo>
                    <a:pt x="6819" y="2900"/>
                  </a:lnTo>
                  <a:lnTo>
                    <a:pt x="6819" y="2900"/>
                  </a:lnTo>
                  <a:lnTo>
                    <a:pt x="6819" y="2900"/>
                  </a:lnTo>
                  <a:lnTo>
                    <a:pt x="6819" y="2900"/>
                  </a:lnTo>
                  <a:lnTo>
                    <a:pt x="6819" y="2900"/>
                  </a:lnTo>
                  <a:lnTo>
                    <a:pt x="6819" y="2900"/>
                  </a:lnTo>
                  <a:lnTo>
                    <a:pt x="6844" y="2900"/>
                  </a:lnTo>
                  <a:lnTo>
                    <a:pt x="6844" y="2900"/>
                  </a:lnTo>
                  <a:lnTo>
                    <a:pt x="6844" y="2900"/>
                  </a:lnTo>
                  <a:lnTo>
                    <a:pt x="6794" y="2926"/>
                  </a:lnTo>
                  <a:lnTo>
                    <a:pt x="6794" y="2926"/>
                  </a:lnTo>
                  <a:lnTo>
                    <a:pt x="6794" y="2926"/>
                  </a:lnTo>
                  <a:lnTo>
                    <a:pt x="6794" y="2926"/>
                  </a:lnTo>
                  <a:lnTo>
                    <a:pt x="6794" y="2926"/>
                  </a:lnTo>
                  <a:lnTo>
                    <a:pt x="6794" y="2926"/>
                  </a:lnTo>
                  <a:lnTo>
                    <a:pt x="6794" y="2926"/>
                  </a:lnTo>
                  <a:lnTo>
                    <a:pt x="6794" y="2926"/>
                  </a:lnTo>
                  <a:lnTo>
                    <a:pt x="6794" y="2950"/>
                  </a:lnTo>
                  <a:lnTo>
                    <a:pt x="6794" y="2950"/>
                  </a:lnTo>
                  <a:lnTo>
                    <a:pt x="6794" y="2950"/>
                  </a:lnTo>
                  <a:lnTo>
                    <a:pt x="6794" y="2950"/>
                  </a:lnTo>
                  <a:lnTo>
                    <a:pt x="6794" y="2950"/>
                  </a:lnTo>
                  <a:lnTo>
                    <a:pt x="6794" y="2950"/>
                  </a:lnTo>
                  <a:lnTo>
                    <a:pt x="679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44" y="2950"/>
                  </a:lnTo>
                  <a:lnTo>
                    <a:pt x="6844" y="2926"/>
                  </a:lnTo>
                  <a:lnTo>
                    <a:pt x="6844" y="2926"/>
                  </a:lnTo>
                  <a:lnTo>
                    <a:pt x="6844" y="2926"/>
                  </a:lnTo>
                  <a:lnTo>
                    <a:pt x="6844" y="2926"/>
                  </a:lnTo>
                  <a:lnTo>
                    <a:pt x="6844" y="2900"/>
                  </a:lnTo>
                  <a:lnTo>
                    <a:pt x="6844" y="2900"/>
                  </a:lnTo>
                  <a:lnTo>
                    <a:pt x="6844" y="2900"/>
                  </a:lnTo>
                  <a:lnTo>
                    <a:pt x="6844" y="2900"/>
                  </a:lnTo>
                  <a:lnTo>
                    <a:pt x="6844" y="2900"/>
                  </a:lnTo>
                  <a:lnTo>
                    <a:pt x="6844" y="2900"/>
                  </a:lnTo>
                  <a:lnTo>
                    <a:pt x="6844" y="2876"/>
                  </a:lnTo>
                  <a:lnTo>
                    <a:pt x="6844" y="2900"/>
                  </a:lnTo>
                  <a:lnTo>
                    <a:pt x="6844" y="2926"/>
                  </a:lnTo>
                  <a:lnTo>
                    <a:pt x="6844" y="2926"/>
                  </a:lnTo>
                  <a:lnTo>
                    <a:pt x="6844" y="2926"/>
                  </a:lnTo>
                  <a:lnTo>
                    <a:pt x="6844" y="2950"/>
                  </a:lnTo>
                  <a:lnTo>
                    <a:pt x="6844" y="2950"/>
                  </a:lnTo>
                  <a:lnTo>
                    <a:pt x="6844" y="2950"/>
                  </a:lnTo>
                  <a:lnTo>
                    <a:pt x="6844" y="2950"/>
                  </a:lnTo>
                  <a:lnTo>
                    <a:pt x="6844" y="2950"/>
                  </a:lnTo>
                  <a:lnTo>
                    <a:pt x="6844" y="2950"/>
                  </a:lnTo>
                  <a:lnTo>
                    <a:pt x="684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75"/>
                  </a:lnTo>
                  <a:lnTo>
                    <a:pt x="6819" y="2975"/>
                  </a:lnTo>
                  <a:lnTo>
                    <a:pt x="6819" y="2975"/>
                  </a:lnTo>
                  <a:lnTo>
                    <a:pt x="6819" y="2975"/>
                  </a:lnTo>
                  <a:lnTo>
                    <a:pt x="6819" y="2975"/>
                  </a:lnTo>
                  <a:lnTo>
                    <a:pt x="6819" y="2975"/>
                  </a:lnTo>
                  <a:lnTo>
                    <a:pt x="6819" y="2975"/>
                  </a:lnTo>
                  <a:lnTo>
                    <a:pt x="6819" y="2975"/>
                  </a:lnTo>
                  <a:lnTo>
                    <a:pt x="6819" y="2975"/>
                  </a:lnTo>
                  <a:lnTo>
                    <a:pt x="6819" y="2975"/>
                  </a:lnTo>
                  <a:lnTo>
                    <a:pt x="6819" y="3000"/>
                  </a:lnTo>
                  <a:lnTo>
                    <a:pt x="6819" y="3000"/>
                  </a:lnTo>
                  <a:lnTo>
                    <a:pt x="6819" y="3000"/>
                  </a:lnTo>
                  <a:lnTo>
                    <a:pt x="6819" y="3000"/>
                  </a:lnTo>
                  <a:lnTo>
                    <a:pt x="6819" y="3000"/>
                  </a:lnTo>
                  <a:lnTo>
                    <a:pt x="6819" y="3000"/>
                  </a:lnTo>
                  <a:lnTo>
                    <a:pt x="6819" y="3000"/>
                  </a:lnTo>
                  <a:lnTo>
                    <a:pt x="6819" y="3000"/>
                  </a:lnTo>
                  <a:lnTo>
                    <a:pt x="6819" y="3000"/>
                  </a:lnTo>
                  <a:lnTo>
                    <a:pt x="6844" y="3000"/>
                  </a:lnTo>
                  <a:lnTo>
                    <a:pt x="6844" y="3025"/>
                  </a:lnTo>
                  <a:lnTo>
                    <a:pt x="6844" y="3025"/>
                  </a:lnTo>
                  <a:lnTo>
                    <a:pt x="6844" y="3000"/>
                  </a:lnTo>
                  <a:lnTo>
                    <a:pt x="6844" y="3000"/>
                  </a:lnTo>
                  <a:lnTo>
                    <a:pt x="6844" y="3000"/>
                  </a:lnTo>
                  <a:lnTo>
                    <a:pt x="6844" y="3000"/>
                  </a:lnTo>
                  <a:lnTo>
                    <a:pt x="6844" y="3000"/>
                  </a:lnTo>
                  <a:lnTo>
                    <a:pt x="6844" y="3000"/>
                  </a:lnTo>
                  <a:lnTo>
                    <a:pt x="6844" y="3000"/>
                  </a:lnTo>
                  <a:lnTo>
                    <a:pt x="6844" y="3000"/>
                  </a:lnTo>
                  <a:lnTo>
                    <a:pt x="6844" y="3000"/>
                  </a:lnTo>
                  <a:lnTo>
                    <a:pt x="6844" y="3000"/>
                  </a:lnTo>
                  <a:lnTo>
                    <a:pt x="6844" y="2975"/>
                  </a:lnTo>
                  <a:lnTo>
                    <a:pt x="6844" y="2975"/>
                  </a:lnTo>
                  <a:lnTo>
                    <a:pt x="6844" y="2975"/>
                  </a:lnTo>
                  <a:lnTo>
                    <a:pt x="6844" y="2975"/>
                  </a:lnTo>
                  <a:lnTo>
                    <a:pt x="6844" y="2975"/>
                  </a:lnTo>
                  <a:lnTo>
                    <a:pt x="6844" y="2975"/>
                  </a:lnTo>
                  <a:lnTo>
                    <a:pt x="6844" y="2975"/>
                  </a:lnTo>
                  <a:lnTo>
                    <a:pt x="6844" y="2975"/>
                  </a:lnTo>
                  <a:lnTo>
                    <a:pt x="6844" y="2975"/>
                  </a:lnTo>
                  <a:lnTo>
                    <a:pt x="6844" y="2975"/>
                  </a:lnTo>
                  <a:lnTo>
                    <a:pt x="6844" y="3000"/>
                  </a:lnTo>
                  <a:lnTo>
                    <a:pt x="6844"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2975"/>
                  </a:lnTo>
                  <a:lnTo>
                    <a:pt x="6868" y="2975"/>
                  </a:lnTo>
                  <a:lnTo>
                    <a:pt x="6868" y="2975"/>
                  </a:lnTo>
                  <a:lnTo>
                    <a:pt x="6868" y="3000"/>
                  </a:lnTo>
                  <a:lnTo>
                    <a:pt x="6868" y="3000"/>
                  </a:lnTo>
                  <a:lnTo>
                    <a:pt x="6868" y="3000"/>
                  </a:lnTo>
                  <a:lnTo>
                    <a:pt x="6868" y="3000"/>
                  </a:lnTo>
                  <a:lnTo>
                    <a:pt x="6868" y="2975"/>
                  </a:lnTo>
                  <a:lnTo>
                    <a:pt x="6894" y="2975"/>
                  </a:lnTo>
                  <a:lnTo>
                    <a:pt x="6894" y="2975"/>
                  </a:lnTo>
                  <a:lnTo>
                    <a:pt x="6894" y="2975"/>
                  </a:lnTo>
                  <a:lnTo>
                    <a:pt x="6894" y="2950"/>
                  </a:lnTo>
                  <a:lnTo>
                    <a:pt x="6894" y="2950"/>
                  </a:lnTo>
                  <a:lnTo>
                    <a:pt x="6894" y="2950"/>
                  </a:lnTo>
                  <a:lnTo>
                    <a:pt x="6894" y="2950"/>
                  </a:lnTo>
                  <a:lnTo>
                    <a:pt x="6894" y="2950"/>
                  </a:lnTo>
                  <a:lnTo>
                    <a:pt x="6894" y="2950"/>
                  </a:lnTo>
                  <a:lnTo>
                    <a:pt x="6894" y="2950"/>
                  </a:lnTo>
                  <a:lnTo>
                    <a:pt x="6894" y="2926"/>
                  </a:lnTo>
                  <a:lnTo>
                    <a:pt x="6894" y="2926"/>
                  </a:lnTo>
                  <a:lnTo>
                    <a:pt x="6894" y="2926"/>
                  </a:lnTo>
                  <a:lnTo>
                    <a:pt x="6894" y="2926"/>
                  </a:lnTo>
                  <a:lnTo>
                    <a:pt x="6894" y="2926"/>
                  </a:lnTo>
                  <a:lnTo>
                    <a:pt x="6894" y="2926"/>
                  </a:lnTo>
                  <a:lnTo>
                    <a:pt x="6894" y="2900"/>
                  </a:lnTo>
                  <a:lnTo>
                    <a:pt x="6894" y="2900"/>
                  </a:lnTo>
                  <a:lnTo>
                    <a:pt x="6894" y="2900"/>
                  </a:lnTo>
                  <a:lnTo>
                    <a:pt x="6894" y="2900"/>
                  </a:lnTo>
                  <a:lnTo>
                    <a:pt x="6894" y="2900"/>
                  </a:lnTo>
                  <a:lnTo>
                    <a:pt x="6894" y="2900"/>
                  </a:lnTo>
                  <a:lnTo>
                    <a:pt x="6894" y="2900"/>
                  </a:lnTo>
                  <a:lnTo>
                    <a:pt x="6894" y="2900"/>
                  </a:lnTo>
                  <a:lnTo>
                    <a:pt x="6894" y="2900"/>
                  </a:lnTo>
                  <a:lnTo>
                    <a:pt x="6894" y="2900"/>
                  </a:lnTo>
                  <a:lnTo>
                    <a:pt x="6894" y="2876"/>
                  </a:lnTo>
                  <a:close/>
                  <a:moveTo>
                    <a:pt x="6794" y="3000"/>
                  </a:moveTo>
                  <a:lnTo>
                    <a:pt x="6794" y="3000"/>
                  </a:lnTo>
                  <a:lnTo>
                    <a:pt x="6794" y="3000"/>
                  </a:lnTo>
                  <a:lnTo>
                    <a:pt x="6794" y="3000"/>
                  </a:lnTo>
                  <a:lnTo>
                    <a:pt x="6794" y="3000"/>
                  </a:lnTo>
                  <a:lnTo>
                    <a:pt x="6794" y="3000"/>
                  </a:lnTo>
                  <a:lnTo>
                    <a:pt x="6794" y="3000"/>
                  </a:lnTo>
                  <a:lnTo>
                    <a:pt x="6794" y="2975"/>
                  </a:lnTo>
                  <a:lnTo>
                    <a:pt x="6769" y="2975"/>
                  </a:lnTo>
                  <a:lnTo>
                    <a:pt x="6769" y="3000"/>
                  </a:lnTo>
                  <a:lnTo>
                    <a:pt x="6769" y="3000"/>
                  </a:lnTo>
                  <a:lnTo>
                    <a:pt x="6769" y="3000"/>
                  </a:lnTo>
                  <a:lnTo>
                    <a:pt x="6769" y="3000"/>
                  </a:lnTo>
                  <a:lnTo>
                    <a:pt x="6769" y="3000"/>
                  </a:lnTo>
                  <a:lnTo>
                    <a:pt x="6769" y="3000"/>
                  </a:lnTo>
                  <a:lnTo>
                    <a:pt x="6769" y="3000"/>
                  </a:lnTo>
                  <a:lnTo>
                    <a:pt x="6769" y="3000"/>
                  </a:lnTo>
                  <a:lnTo>
                    <a:pt x="6769" y="3000"/>
                  </a:lnTo>
                  <a:lnTo>
                    <a:pt x="6769" y="3000"/>
                  </a:lnTo>
                  <a:lnTo>
                    <a:pt x="6769" y="3025"/>
                  </a:lnTo>
                  <a:lnTo>
                    <a:pt x="6769" y="3025"/>
                  </a:lnTo>
                  <a:lnTo>
                    <a:pt x="6769" y="3025"/>
                  </a:lnTo>
                  <a:lnTo>
                    <a:pt x="6769" y="3025"/>
                  </a:lnTo>
                  <a:lnTo>
                    <a:pt x="6794" y="3025"/>
                  </a:lnTo>
                  <a:lnTo>
                    <a:pt x="6794" y="3025"/>
                  </a:lnTo>
                  <a:lnTo>
                    <a:pt x="6794" y="3000"/>
                  </a:lnTo>
                  <a:close/>
                  <a:moveTo>
                    <a:pt x="6769" y="3000"/>
                  </a:moveTo>
                  <a:lnTo>
                    <a:pt x="6769" y="2975"/>
                  </a:lnTo>
                  <a:lnTo>
                    <a:pt x="6769" y="2975"/>
                  </a:lnTo>
                  <a:lnTo>
                    <a:pt x="6769" y="2975"/>
                  </a:lnTo>
                  <a:lnTo>
                    <a:pt x="6769" y="2975"/>
                  </a:lnTo>
                  <a:lnTo>
                    <a:pt x="6769" y="2975"/>
                  </a:lnTo>
                  <a:lnTo>
                    <a:pt x="6769" y="2975"/>
                  </a:lnTo>
                  <a:lnTo>
                    <a:pt x="6769" y="2975"/>
                  </a:lnTo>
                  <a:lnTo>
                    <a:pt x="6769" y="2975"/>
                  </a:lnTo>
                  <a:lnTo>
                    <a:pt x="6769" y="2975"/>
                  </a:lnTo>
                  <a:lnTo>
                    <a:pt x="6769" y="2950"/>
                  </a:lnTo>
                  <a:lnTo>
                    <a:pt x="6769" y="2950"/>
                  </a:lnTo>
                  <a:lnTo>
                    <a:pt x="6745" y="2950"/>
                  </a:lnTo>
                  <a:lnTo>
                    <a:pt x="6745" y="2950"/>
                  </a:lnTo>
                  <a:lnTo>
                    <a:pt x="6745" y="2950"/>
                  </a:lnTo>
                  <a:lnTo>
                    <a:pt x="6745" y="2950"/>
                  </a:lnTo>
                  <a:lnTo>
                    <a:pt x="6745" y="2950"/>
                  </a:lnTo>
                  <a:lnTo>
                    <a:pt x="6745" y="2950"/>
                  </a:lnTo>
                  <a:lnTo>
                    <a:pt x="6720" y="2950"/>
                  </a:lnTo>
                  <a:lnTo>
                    <a:pt x="6720" y="2950"/>
                  </a:lnTo>
                  <a:lnTo>
                    <a:pt x="6720" y="2950"/>
                  </a:lnTo>
                  <a:lnTo>
                    <a:pt x="6720" y="2950"/>
                  </a:lnTo>
                  <a:lnTo>
                    <a:pt x="6720" y="2950"/>
                  </a:lnTo>
                  <a:lnTo>
                    <a:pt x="6720" y="2950"/>
                  </a:lnTo>
                  <a:lnTo>
                    <a:pt x="6720" y="2950"/>
                  </a:lnTo>
                  <a:lnTo>
                    <a:pt x="6720" y="2950"/>
                  </a:lnTo>
                  <a:lnTo>
                    <a:pt x="6720" y="2950"/>
                  </a:lnTo>
                  <a:lnTo>
                    <a:pt x="6745" y="2950"/>
                  </a:lnTo>
                  <a:lnTo>
                    <a:pt x="6745" y="2950"/>
                  </a:lnTo>
                  <a:lnTo>
                    <a:pt x="6745" y="2950"/>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69" y="3000"/>
                  </a:lnTo>
                  <a:close/>
                  <a:moveTo>
                    <a:pt x="4364" y="2479"/>
                  </a:moveTo>
                  <a:lnTo>
                    <a:pt x="4364" y="2479"/>
                  </a:lnTo>
                  <a:close/>
                  <a:moveTo>
                    <a:pt x="3000" y="3297"/>
                  </a:moveTo>
                  <a:lnTo>
                    <a:pt x="3000" y="3297"/>
                  </a:lnTo>
                  <a:lnTo>
                    <a:pt x="3000" y="3297"/>
                  </a:lnTo>
                  <a:lnTo>
                    <a:pt x="3000" y="3297"/>
                  </a:lnTo>
                  <a:lnTo>
                    <a:pt x="3000" y="3297"/>
                  </a:lnTo>
                  <a:lnTo>
                    <a:pt x="3000" y="3272"/>
                  </a:lnTo>
                  <a:lnTo>
                    <a:pt x="3000" y="3272"/>
                  </a:lnTo>
                  <a:lnTo>
                    <a:pt x="3000" y="3297"/>
                  </a:lnTo>
                  <a:close/>
                  <a:moveTo>
                    <a:pt x="3273" y="3198"/>
                  </a:moveTo>
                  <a:lnTo>
                    <a:pt x="3273" y="3198"/>
                  </a:lnTo>
                  <a:lnTo>
                    <a:pt x="3273" y="3198"/>
                  </a:lnTo>
                  <a:lnTo>
                    <a:pt x="3298" y="3198"/>
                  </a:lnTo>
                  <a:lnTo>
                    <a:pt x="3298" y="3198"/>
                  </a:lnTo>
                  <a:lnTo>
                    <a:pt x="3273" y="3198"/>
                  </a:lnTo>
                  <a:close/>
                  <a:moveTo>
                    <a:pt x="3298" y="3198"/>
                  </a:moveTo>
                  <a:lnTo>
                    <a:pt x="3298" y="3198"/>
                  </a:lnTo>
                  <a:close/>
                  <a:moveTo>
                    <a:pt x="3323" y="2653"/>
                  </a:moveTo>
                  <a:lnTo>
                    <a:pt x="3323" y="2653"/>
                  </a:lnTo>
                  <a:lnTo>
                    <a:pt x="3323" y="2653"/>
                  </a:lnTo>
                  <a:lnTo>
                    <a:pt x="3348" y="2653"/>
                  </a:lnTo>
                  <a:lnTo>
                    <a:pt x="3348" y="2653"/>
                  </a:lnTo>
                  <a:lnTo>
                    <a:pt x="3348" y="2653"/>
                  </a:lnTo>
                  <a:lnTo>
                    <a:pt x="3348" y="2653"/>
                  </a:lnTo>
                  <a:lnTo>
                    <a:pt x="3348" y="2653"/>
                  </a:lnTo>
                  <a:lnTo>
                    <a:pt x="3348" y="2653"/>
                  </a:lnTo>
                  <a:lnTo>
                    <a:pt x="3348" y="2653"/>
                  </a:lnTo>
                  <a:lnTo>
                    <a:pt x="3348" y="2628"/>
                  </a:lnTo>
                  <a:lnTo>
                    <a:pt x="3372" y="2628"/>
                  </a:lnTo>
                  <a:lnTo>
                    <a:pt x="3372" y="2628"/>
                  </a:lnTo>
                  <a:lnTo>
                    <a:pt x="3372" y="2603"/>
                  </a:lnTo>
                  <a:lnTo>
                    <a:pt x="3372" y="2603"/>
                  </a:lnTo>
                  <a:lnTo>
                    <a:pt x="3372" y="2603"/>
                  </a:lnTo>
                  <a:lnTo>
                    <a:pt x="3372" y="2603"/>
                  </a:lnTo>
                  <a:lnTo>
                    <a:pt x="3348" y="2628"/>
                  </a:lnTo>
                  <a:lnTo>
                    <a:pt x="3348" y="2628"/>
                  </a:lnTo>
                  <a:lnTo>
                    <a:pt x="3348" y="2628"/>
                  </a:lnTo>
                  <a:lnTo>
                    <a:pt x="3323" y="2628"/>
                  </a:lnTo>
                  <a:lnTo>
                    <a:pt x="3323" y="2628"/>
                  </a:lnTo>
                  <a:lnTo>
                    <a:pt x="3323" y="2628"/>
                  </a:lnTo>
                  <a:lnTo>
                    <a:pt x="3323" y="2653"/>
                  </a:lnTo>
                  <a:lnTo>
                    <a:pt x="3323" y="2653"/>
                  </a:lnTo>
                  <a:lnTo>
                    <a:pt x="3323" y="2653"/>
                  </a:lnTo>
                  <a:lnTo>
                    <a:pt x="3323" y="2628"/>
                  </a:lnTo>
                  <a:lnTo>
                    <a:pt x="3323" y="2653"/>
                  </a:lnTo>
                  <a:close/>
                  <a:moveTo>
                    <a:pt x="3397" y="2653"/>
                  </a:moveTo>
                  <a:lnTo>
                    <a:pt x="3397" y="2653"/>
                  </a:lnTo>
                  <a:lnTo>
                    <a:pt x="3397" y="2628"/>
                  </a:lnTo>
                  <a:lnTo>
                    <a:pt x="3397" y="2628"/>
                  </a:lnTo>
                  <a:lnTo>
                    <a:pt x="3397" y="2628"/>
                  </a:lnTo>
                  <a:lnTo>
                    <a:pt x="3397" y="2628"/>
                  </a:lnTo>
                  <a:lnTo>
                    <a:pt x="3397" y="2628"/>
                  </a:lnTo>
                  <a:lnTo>
                    <a:pt x="3397" y="2628"/>
                  </a:lnTo>
                  <a:lnTo>
                    <a:pt x="3397" y="2628"/>
                  </a:lnTo>
                  <a:lnTo>
                    <a:pt x="3397" y="2628"/>
                  </a:lnTo>
                  <a:lnTo>
                    <a:pt x="3397" y="2628"/>
                  </a:lnTo>
                  <a:lnTo>
                    <a:pt x="3397" y="2653"/>
                  </a:lnTo>
                  <a:close/>
                  <a:moveTo>
                    <a:pt x="3422" y="2653"/>
                  </a:moveTo>
                  <a:lnTo>
                    <a:pt x="3422" y="2653"/>
                  </a:lnTo>
                  <a:lnTo>
                    <a:pt x="3422" y="2653"/>
                  </a:lnTo>
                  <a:lnTo>
                    <a:pt x="3422" y="2653"/>
                  </a:lnTo>
                  <a:lnTo>
                    <a:pt x="3422" y="2653"/>
                  </a:lnTo>
                  <a:lnTo>
                    <a:pt x="3422" y="2653"/>
                  </a:lnTo>
                  <a:lnTo>
                    <a:pt x="3422" y="2653"/>
                  </a:lnTo>
                  <a:lnTo>
                    <a:pt x="3422" y="2653"/>
                  </a:lnTo>
                  <a:lnTo>
                    <a:pt x="3422" y="2653"/>
                  </a:lnTo>
                  <a:lnTo>
                    <a:pt x="3422" y="2653"/>
                  </a:lnTo>
                  <a:lnTo>
                    <a:pt x="3422" y="2628"/>
                  </a:lnTo>
                  <a:lnTo>
                    <a:pt x="3422" y="2628"/>
                  </a:lnTo>
                  <a:lnTo>
                    <a:pt x="3397" y="2628"/>
                  </a:lnTo>
                  <a:lnTo>
                    <a:pt x="3397" y="2628"/>
                  </a:lnTo>
                  <a:lnTo>
                    <a:pt x="3397" y="2653"/>
                  </a:lnTo>
                  <a:lnTo>
                    <a:pt x="3397" y="2653"/>
                  </a:lnTo>
                  <a:lnTo>
                    <a:pt x="3397" y="2653"/>
                  </a:lnTo>
                  <a:lnTo>
                    <a:pt x="3422" y="2653"/>
                  </a:lnTo>
                  <a:close/>
                  <a:moveTo>
                    <a:pt x="3026" y="3322"/>
                  </a:moveTo>
                  <a:lnTo>
                    <a:pt x="3026" y="3322"/>
                  </a:lnTo>
                  <a:close/>
                  <a:moveTo>
                    <a:pt x="3298" y="3223"/>
                  </a:moveTo>
                  <a:lnTo>
                    <a:pt x="3273" y="3223"/>
                  </a:lnTo>
                  <a:lnTo>
                    <a:pt x="3273" y="3223"/>
                  </a:lnTo>
                  <a:lnTo>
                    <a:pt x="3273" y="3223"/>
                  </a:lnTo>
                  <a:lnTo>
                    <a:pt x="3273" y="3223"/>
                  </a:lnTo>
                  <a:lnTo>
                    <a:pt x="3298" y="3223"/>
                  </a:lnTo>
                  <a:close/>
                  <a:moveTo>
                    <a:pt x="6720" y="2926"/>
                  </a:moveTo>
                  <a:lnTo>
                    <a:pt x="6720" y="2926"/>
                  </a:lnTo>
                  <a:lnTo>
                    <a:pt x="6745" y="2926"/>
                  </a:lnTo>
                  <a:lnTo>
                    <a:pt x="6745" y="2926"/>
                  </a:lnTo>
                  <a:lnTo>
                    <a:pt x="6720" y="2926"/>
                  </a:lnTo>
                  <a:lnTo>
                    <a:pt x="6720" y="2900"/>
                  </a:lnTo>
                  <a:lnTo>
                    <a:pt x="6720" y="2900"/>
                  </a:lnTo>
                  <a:lnTo>
                    <a:pt x="6720" y="2900"/>
                  </a:lnTo>
                  <a:lnTo>
                    <a:pt x="6720" y="2900"/>
                  </a:lnTo>
                  <a:lnTo>
                    <a:pt x="6720" y="2900"/>
                  </a:lnTo>
                  <a:lnTo>
                    <a:pt x="6720" y="2900"/>
                  </a:lnTo>
                  <a:lnTo>
                    <a:pt x="6720" y="2900"/>
                  </a:lnTo>
                  <a:lnTo>
                    <a:pt x="6720" y="2900"/>
                  </a:lnTo>
                  <a:lnTo>
                    <a:pt x="6720" y="2876"/>
                  </a:lnTo>
                  <a:lnTo>
                    <a:pt x="6720" y="2900"/>
                  </a:lnTo>
                  <a:lnTo>
                    <a:pt x="6720" y="2900"/>
                  </a:lnTo>
                  <a:lnTo>
                    <a:pt x="6720" y="2900"/>
                  </a:lnTo>
                  <a:lnTo>
                    <a:pt x="6720"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00"/>
                  </a:lnTo>
                  <a:lnTo>
                    <a:pt x="6745" y="2900"/>
                  </a:lnTo>
                  <a:lnTo>
                    <a:pt x="6745" y="2900"/>
                  </a:lnTo>
                  <a:lnTo>
                    <a:pt x="6745" y="2900"/>
                  </a:lnTo>
                  <a:lnTo>
                    <a:pt x="6745" y="2900"/>
                  </a:lnTo>
                  <a:lnTo>
                    <a:pt x="6720" y="2876"/>
                  </a:lnTo>
                  <a:lnTo>
                    <a:pt x="6720" y="2876"/>
                  </a:lnTo>
                  <a:lnTo>
                    <a:pt x="6720" y="2851"/>
                  </a:lnTo>
                  <a:lnTo>
                    <a:pt x="6720" y="2851"/>
                  </a:lnTo>
                  <a:lnTo>
                    <a:pt x="6720" y="2876"/>
                  </a:lnTo>
                  <a:lnTo>
                    <a:pt x="6745" y="2876"/>
                  </a:lnTo>
                  <a:lnTo>
                    <a:pt x="6745" y="2876"/>
                  </a:lnTo>
                  <a:lnTo>
                    <a:pt x="6745" y="2876"/>
                  </a:lnTo>
                  <a:lnTo>
                    <a:pt x="6745" y="2876"/>
                  </a:lnTo>
                  <a:lnTo>
                    <a:pt x="6745" y="2900"/>
                  </a:lnTo>
                  <a:lnTo>
                    <a:pt x="6745" y="2900"/>
                  </a:lnTo>
                  <a:lnTo>
                    <a:pt x="6745" y="2900"/>
                  </a:lnTo>
                  <a:lnTo>
                    <a:pt x="6745" y="2900"/>
                  </a:lnTo>
                  <a:lnTo>
                    <a:pt x="6745" y="2900"/>
                  </a:lnTo>
                  <a:lnTo>
                    <a:pt x="6745"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50"/>
                  </a:lnTo>
                  <a:lnTo>
                    <a:pt x="6745" y="2950"/>
                  </a:lnTo>
                  <a:lnTo>
                    <a:pt x="6745" y="2950"/>
                  </a:lnTo>
                  <a:lnTo>
                    <a:pt x="6745" y="2950"/>
                  </a:lnTo>
                  <a:lnTo>
                    <a:pt x="6745" y="2926"/>
                  </a:lnTo>
                  <a:lnTo>
                    <a:pt x="6769" y="2926"/>
                  </a:lnTo>
                  <a:lnTo>
                    <a:pt x="6769" y="2926"/>
                  </a:lnTo>
                  <a:lnTo>
                    <a:pt x="6769" y="2926"/>
                  </a:lnTo>
                  <a:lnTo>
                    <a:pt x="6769" y="2926"/>
                  </a:lnTo>
                  <a:lnTo>
                    <a:pt x="6745" y="2926"/>
                  </a:lnTo>
                  <a:lnTo>
                    <a:pt x="6745" y="2926"/>
                  </a:lnTo>
                  <a:lnTo>
                    <a:pt x="6745" y="2900"/>
                  </a:lnTo>
                  <a:lnTo>
                    <a:pt x="6745" y="2900"/>
                  </a:lnTo>
                  <a:lnTo>
                    <a:pt x="6769" y="2900"/>
                  </a:lnTo>
                  <a:lnTo>
                    <a:pt x="6745" y="2900"/>
                  </a:lnTo>
                  <a:lnTo>
                    <a:pt x="6769" y="2900"/>
                  </a:lnTo>
                  <a:lnTo>
                    <a:pt x="6769" y="2900"/>
                  </a:lnTo>
                  <a:lnTo>
                    <a:pt x="6769" y="2900"/>
                  </a:lnTo>
                  <a:lnTo>
                    <a:pt x="6769" y="2900"/>
                  </a:lnTo>
                  <a:lnTo>
                    <a:pt x="6769" y="2900"/>
                  </a:lnTo>
                  <a:lnTo>
                    <a:pt x="6769" y="2926"/>
                  </a:lnTo>
                  <a:lnTo>
                    <a:pt x="6769" y="2926"/>
                  </a:lnTo>
                  <a:lnTo>
                    <a:pt x="6769" y="2926"/>
                  </a:lnTo>
                  <a:lnTo>
                    <a:pt x="6769" y="2926"/>
                  </a:lnTo>
                  <a:lnTo>
                    <a:pt x="6769" y="2926"/>
                  </a:lnTo>
                  <a:lnTo>
                    <a:pt x="6769" y="2926"/>
                  </a:lnTo>
                  <a:lnTo>
                    <a:pt x="6769" y="2926"/>
                  </a:lnTo>
                  <a:lnTo>
                    <a:pt x="6769" y="2950"/>
                  </a:lnTo>
                  <a:lnTo>
                    <a:pt x="6769" y="2950"/>
                  </a:lnTo>
                  <a:lnTo>
                    <a:pt x="6769" y="2950"/>
                  </a:lnTo>
                  <a:lnTo>
                    <a:pt x="6769" y="2950"/>
                  </a:lnTo>
                  <a:lnTo>
                    <a:pt x="6769" y="2950"/>
                  </a:lnTo>
                  <a:lnTo>
                    <a:pt x="6769" y="2950"/>
                  </a:lnTo>
                  <a:lnTo>
                    <a:pt x="6769" y="2926"/>
                  </a:lnTo>
                  <a:lnTo>
                    <a:pt x="6769" y="2926"/>
                  </a:lnTo>
                  <a:lnTo>
                    <a:pt x="6769" y="2926"/>
                  </a:lnTo>
                  <a:lnTo>
                    <a:pt x="6769" y="2926"/>
                  </a:lnTo>
                  <a:lnTo>
                    <a:pt x="6794" y="2926"/>
                  </a:lnTo>
                  <a:lnTo>
                    <a:pt x="6794" y="2926"/>
                  </a:lnTo>
                  <a:lnTo>
                    <a:pt x="6794" y="2926"/>
                  </a:lnTo>
                  <a:lnTo>
                    <a:pt x="6794" y="2926"/>
                  </a:lnTo>
                  <a:lnTo>
                    <a:pt x="6794" y="2926"/>
                  </a:lnTo>
                  <a:lnTo>
                    <a:pt x="6794" y="2900"/>
                  </a:lnTo>
                  <a:lnTo>
                    <a:pt x="6794" y="2900"/>
                  </a:lnTo>
                  <a:lnTo>
                    <a:pt x="6794" y="2900"/>
                  </a:lnTo>
                  <a:lnTo>
                    <a:pt x="6794" y="2900"/>
                  </a:lnTo>
                  <a:lnTo>
                    <a:pt x="6769" y="2900"/>
                  </a:lnTo>
                  <a:lnTo>
                    <a:pt x="6769" y="2900"/>
                  </a:lnTo>
                  <a:lnTo>
                    <a:pt x="6769" y="2900"/>
                  </a:lnTo>
                  <a:lnTo>
                    <a:pt x="6769" y="2900"/>
                  </a:lnTo>
                  <a:lnTo>
                    <a:pt x="6769" y="2900"/>
                  </a:lnTo>
                  <a:lnTo>
                    <a:pt x="6769" y="2900"/>
                  </a:lnTo>
                  <a:lnTo>
                    <a:pt x="6794" y="2900"/>
                  </a:lnTo>
                  <a:lnTo>
                    <a:pt x="6794" y="2900"/>
                  </a:lnTo>
                  <a:lnTo>
                    <a:pt x="6794" y="2900"/>
                  </a:lnTo>
                  <a:lnTo>
                    <a:pt x="6794" y="2900"/>
                  </a:lnTo>
                  <a:lnTo>
                    <a:pt x="6794" y="2900"/>
                  </a:lnTo>
                  <a:lnTo>
                    <a:pt x="6794" y="2900"/>
                  </a:lnTo>
                  <a:lnTo>
                    <a:pt x="6794" y="2876"/>
                  </a:lnTo>
                  <a:lnTo>
                    <a:pt x="6769" y="2876"/>
                  </a:lnTo>
                  <a:lnTo>
                    <a:pt x="6769" y="2876"/>
                  </a:lnTo>
                  <a:lnTo>
                    <a:pt x="6769" y="2876"/>
                  </a:lnTo>
                  <a:lnTo>
                    <a:pt x="6769" y="2876"/>
                  </a:lnTo>
                  <a:lnTo>
                    <a:pt x="6769" y="2876"/>
                  </a:lnTo>
                  <a:lnTo>
                    <a:pt x="6769" y="2876"/>
                  </a:lnTo>
                  <a:lnTo>
                    <a:pt x="6769" y="2876"/>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27"/>
                  </a:lnTo>
                  <a:lnTo>
                    <a:pt x="6769" y="2827"/>
                  </a:lnTo>
                  <a:lnTo>
                    <a:pt x="6745" y="2827"/>
                  </a:lnTo>
                  <a:lnTo>
                    <a:pt x="6745" y="2827"/>
                  </a:lnTo>
                  <a:lnTo>
                    <a:pt x="6745" y="2827"/>
                  </a:lnTo>
                  <a:lnTo>
                    <a:pt x="6720" y="2801"/>
                  </a:lnTo>
                  <a:lnTo>
                    <a:pt x="6720" y="2801"/>
                  </a:lnTo>
                  <a:lnTo>
                    <a:pt x="6720" y="2801"/>
                  </a:lnTo>
                  <a:lnTo>
                    <a:pt x="6720" y="2801"/>
                  </a:lnTo>
                  <a:lnTo>
                    <a:pt x="6720" y="2801"/>
                  </a:lnTo>
                  <a:lnTo>
                    <a:pt x="6695" y="2801"/>
                  </a:lnTo>
                  <a:lnTo>
                    <a:pt x="6695" y="2801"/>
                  </a:lnTo>
                  <a:lnTo>
                    <a:pt x="6695" y="2801"/>
                  </a:lnTo>
                  <a:lnTo>
                    <a:pt x="6695" y="2801"/>
                  </a:lnTo>
                  <a:lnTo>
                    <a:pt x="6695" y="2801"/>
                  </a:lnTo>
                  <a:lnTo>
                    <a:pt x="6695" y="2801"/>
                  </a:lnTo>
                  <a:lnTo>
                    <a:pt x="6695" y="2827"/>
                  </a:lnTo>
                  <a:lnTo>
                    <a:pt x="6695" y="2827"/>
                  </a:lnTo>
                  <a:lnTo>
                    <a:pt x="6670" y="2827"/>
                  </a:lnTo>
                  <a:lnTo>
                    <a:pt x="6695" y="2827"/>
                  </a:lnTo>
                  <a:lnTo>
                    <a:pt x="6695" y="2827"/>
                  </a:lnTo>
                  <a:lnTo>
                    <a:pt x="6695" y="2827"/>
                  </a:lnTo>
                  <a:lnTo>
                    <a:pt x="6695" y="2827"/>
                  </a:lnTo>
                  <a:lnTo>
                    <a:pt x="6695" y="2827"/>
                  </a:lnTo>
                  <a:lnTo>
                    <a:pt x="6695" y="2827"/>
                  </a:lnTo>
                  <a:lnTo>
                    <a:pt x="6695" y="2827"/>
                  </a:lnTo>
                  <a:lnTo>
                    <a:pt x="6670" y="2827"/>
                  </a:lnTo>
                  <a:lnTo>
                    <a:pt x="6670" y="2827"/>
                  </a:lnTo>
                  <a:lnTo>
                    <a:pt x="6670" y="2851"/>
                  </a:lnTo>
                  <a:lnTo>
                    <a:pt x="6670" y="2851"/>
                  </a:lnTo>
                  <a:lnTo>
                    <a:pt x="6695" y="2851"/>
                  </a:lnTo>
                  <a:lnTo>
                    <a:pt x="6695" y="2851"/>
                  </a:lnTo>
                  <a:lnTo>
                    <a:pt x="6695" y="2851"/>
                  </a:lnTo>
                  <a:lnTo>
                    <a:pt x="6695" y="2851"/>
                  </a:lnTo>
                  <a:lnTo>
                    <a:pt x="6695" y="2851"/>
                  </a:lnTo>
                  <a:lnTo>
                    <a:pt x="6695" y="2827"/>
                  </a:lnTo>
                  <a:lnTo>
                    <a:pt x="6695" y="2827"/>
                  </a:lnTo>
                  <a:lnTo>
                    <a:pt x="6695" y="2827"/>
                  </a:lnTo>
                  <a:lnTo>
                    <a:pt x="6695" y="2827"/>
                  </a:lnTo>
                  <a:lnTo>
                    <a:pt x="6695" y="2827"/>
                  </a:lnTo>
                  <a:lnTo>
                    <a:pt x="6695" y="2827"/>
                  </a:lnTo>
                  <a:lnTo>
                    <a:pt x="6695" y="2851"/>
                  </a:lnTo>
                  <a:lnTo>
                    <a:pt x="6695" y="2851"/>
                  </a:lnTo>
                  <a:lnTo>
                    <a:pt x="6695" y="2851"/>
                  </a:lnTo>
                  <a:lnTo>
                    <a:pt x="6695" y="2851"/>
                  </a:lnTo>
                  <a:lnTo>
                    <a:pt x="6695" y="2851"/>
                  </a:lnTo>
                  <a:lnTo>
                    <a:pt x="6670" y="2851"/>
                  </a:lnTo>
                  <a:lnTo>
                    <a:pt x="6670" y="2851"/>
                  </a:lnTo>
                  <a:lnTo>
                    <a:pt x="6670" y="2876"/>
                  </a:lnTo>
                  <a:lnTo>
                    <a:pt x="6695" y="2876"/>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900"/>
                  </a:lnTo>
                  <a:lnTo>
                    <a:pt x="6695" y="2900"/>
                  </a:lnTo>
                  <a:lnTo>
                    <a:pt x="6695" y="2900"/>
                  </a:lnTo>
                  <a:lnTo>
                    <a:pt x="6695" y="2900"/>
                  </a:lnTo>
                  <a:lnTo>
                    <a:pt x="6695" y="2900"/>
                  </a:lnTo>
                  <a:lnTo>
                    <a:pt x="6695" y="2900"/>
                  </a:lnTo>
                  <a:lnTo>
                    <a:pt x="6695" y="2900"/>
                  </a:lnTo>
                  <a:lnTo>
                    <a:pt x="6695" y="2926"/>
                  </a:lnTo>
                  <a:lnTo>
                    <a:pt x="6695" y="2926"/>
                  </a:lnTo>
                  <a:lnTo>
                    <a:pt x="6695" y="2926"/>
                  </a:lnTo>
                  <a:lnTo>
                    <a:pt x="6695" y="2926"/>
                  </a:lnTo>
                  <a:lnTo>
                    <a:pt x="6695" y="2926"/>
                  </a:lnTo>
                  <a:lnTo>
                    <a:pt x="6695" y="2926"/>
                  </a:lnTo>
                  <a:lnTo>
                    <a:pt x="6695" y="2926"/>
                  </a:lnTo>
                  <a:lnTo>
                    <a:pt x="6695" y="2926"/>
                  </a:lnTo>
                  <a:lnTo>
                    <a:pt x="6720" y="2926"/>
                  </a:lnTo>
                  <a:lnTo>
                    <a:pt x="6720" y="2926"/>
                  </a:lnTo>
                  <a:lnTo>
                    <a:pt x="6720" y="2926"/>
                  </a:lnTo>
                  <a:lnTo>
                    <a:pt x="6720" y="2950"/>
                  </a:lnTo>
                  <a:lnTo>
                    <a:pt x="6720" y="2950"/>
                  </a:lnTo>
                  <a:lnTo>
                    <a:pt x="6720" y="2926"/>
                  </a:lnTo>
                  <a:close/>
                  <a:moveTo>
                    <a:pt x="3050" y="3297"/>
                  </a:moveTo>
                  <a:lnTo>
                    <a:pt x="3050" y="3297"/>
                  </a:lnTo>
                  <a:lnTo>
                    <a:pt x="3050" y="3297"/>
                  </a:lnTo>
                  <a:lnTo>
                    <a:pt x="3050" y="3297"/>
                  </a:lnTo>
                  <a:lnTo>
                    <a:pt x="3050" y="3297"/>
                  </a:lnTo>
                  <a:lnTo>
                    <a:pt x="3026" y="3297"/>
                  </a:lnTo>
                  <a:lnTo>
                    <a:pt x="3026" y="3322"/>
                  </a:lnTo>
                  <a:lnTo>
                    <a:pt x="3026" y="3297"/>
                  </a:lnTo>
                  <a:lnTo>
                    <a:pt x="3050" y="3297"/>
                  </a:lnTo>
                  <a:close/>
                  <a:moveTo>
                    <a:pt x="6472" y="2926"/>
                  </a:moveTo>
                  <a:lnTo>
                    <a:pt x="6472" y="2926"/>
                  </a:lnTo>
                  <a:lnTo>
                    <a:pt x="6472" y="2926"/>
                  </a:lnTo>
                  <a:lnTo>
                    <a:pt x="6472" y="2926"/>
                  </a:lnTo>
                  <a:lnTo>
                    <a:pt x="6472" y="2926"/>
                  </a:lnTo>
                  <a:lnTo>
                    <a:pt x="6472" y="2926"/>
                  </a:lnTo>
                  <a:lnTo>
                    <a:pt x="6472" y="2926"/>
                  </a:lnTo>
                  <a:lnTo>
                    <a:pt x="6472" y="2926"/>
                  </a:lnTo>
                  <a:lnTo>
                    <a:pt x="6497" y="2926"/>
                  </a:lnTo>
                  <a:lnTo>
                    <a:pt x="6497" y="2926"/>
                  </a:lnTo>
                  <a:lnTo>
                    <a:pt x="6497" y="2926"/>
                  </a:lnTo>
                  <a:lnTo>
                    <a:pt x="6497" y="2900"/>
                  </a:lnTo>
                  <a:lnTo>
                    <a:pt x="6497" y="2900"/>
                  </a:lnTo>
                  <a:lnTo>
                    <a:pt x="6497" y="2900"/>
                  </a:lnTo>
                  <a:lnTo>
                    <a:pt x="6497" y="2900"/>
                  </a:lnTo>
                  <a:lnTo>
                    <a:pt x="6497" y="2900"/>
                  </a:lnTo>
                  <a:lnTo>
                    <a:pt x="6497" y="2900"/>
                  </a:lnTo>
                  <a:lnTo>
                    <a:pt x="6497" y="2900"/>
                  </a:lnTo>
                  <a:lnTo>
                    <a:pt x="6472" y="2926"/>
                  </a:lnTo>
                  <a:lnTo>
                    <a:pt x="6472" y="2926"/>
                  </a:lnTo>
                  <a:lnTo>
                    <a:pt x="6472" y="2900"/>
                  </a:lnTo>
                  <a:lnTo>
                    <a:pt x="6472" y="2900"/>
                  </a:lnTo>
                  <a:lnTo>
                    <a:pt x="6472" y="2900"/>
                  </a:lnTo>
                  <a:lnTo>
                    <a:pt x="6472" y="2900"/>
                  </a:lnTo>
                  <a:lnTo>
                    <a:pt x="6472" y="2900"/>
                  </a:lnTo>
                  <a:lnTo>
                    <a:pt x="6472" y="2900"/>
                  </a:lnTo>
                  <a:lnTo>
                    <a:pt x="6472" y="2900"/>
                  </a:lnTo>
                  <a:lnTo>
                    <a:pt x="6472" y="2926"/>
                  </a:lnTo>
                  <a:lnTo>
                    <a:pt x="6472" y="2926"/>
                  </a:lnTo>
                  <a:lnTo>
                    <a:pt x="6472" y="2900"/>
                  </a:lnTo>
                  <a:lnTo>
                    <a:pt x="6472" y="2900"/>
                  </a:lnTo>
                  <a:lnTo>
                    <a:pt x="6447" y="2900"/>
                  </a:lnTo>
                  <a:lnTo>
                    <a:pt x="6447" y="2926"/>
                  </a:lnTo>
                  <a:lnTo>
                    <a:pt x="6472" y="2926"/>
                  </a:lnTo>
                  <a:lnTo>
                    <a:pt x="6472" y="2926"/>
                  </a:lnTo>
                  <a:lnTo>
                    <a:pt x="6447" y="2926"/>
                  </a:lnTo>
                  <a:lnTo>
                    <a:pt x="6447" y="2926"/>
                  </a:lnTo>
                  <a:lnTo>
                    <a:pt x="6447" y="2926"/>
                  </a:lnTo>
                  <a:lnTo>
                    <a:pt x="6472" y="2926"/>
                  </a:lnTo>
                  <a:close/>
                  <a:moveTo>
                    <a:pt x="6497" y="2900"/>
                  </a:move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876"/>
                  </a:lnTo>
                  <a:lnTo>
                    <a:pt x="6497" y="2876"/>
                  </a:lnTo>
                  <a:lnTo>
                    <a:pt x="6497" y="2876"/>
                  </a:lnTo>
                  <a:lnTo>
                    <a:pt x="6497" y="2876"/>
                  </a:lnTo>
                  <a:lnTo>
                    <a:pt x="6497" y="2900"/>
                  </a:lnTo>
                  <a:close/>
                  <a:moveTo>
                    <a:pt x="6497" y="2975"/>
                  </a:moveTo>
                  <a:lnTo>
                    <a:pt x="6497" y="2975"/>
                  </a:lnTo>
                  <a:lnTo>
                    <a:pt x="6497" y="2975"/>
                  </a:lnTo>
                  <a:lnTo>
                    <a:pt x="6497" y="2975"/>
                  </a:lnTo>
                  <a:lnTo>
                    <a:pt x="6497" y="3000"/>
                  </a:lnTo>
                  <a:lnTo>
                    <a:pt x="6497" y="3000"/>
                  </a:lnTo>
                  <a:lnTo>
                    <a:pt x="6497" y="2975"/>
                  </a:lnTo>
                  <a:close/>
                  <a:moveTo>
                    <a:pt x="6447" y="2876"/>
                  </a:moveTo>
                  <a:lnTo>
                    <a:pt x="6447"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51"/>
                  </a:lnTo>
                  <a:lnTo>
                    <a:pt x="6472" y="2851"/>
                  </a:lnTo>
                  <a:lnTo>
                    <a:pt x="6472" y="2851"/>
                  </a:lnTo>
                  <a:lnTo>
                    <a:pt x="6472" y="2851"/>
                  </a:lnTo>
                  <a:lnTo>
                    <a:pt x="6472" y="2851"/>
                  </a:lnTo>
                  <a:lnTo>
                    <a:pt x="6472" y="2851"/>
                  </a:lnTo>
                  <a:lnTo>
                    <a:pt x="6472" y="2851"/>
                  </a:lnTo>
                  <a:lnTo>
                    <a:pt x="6472" y="2827"/>
                  </a:lnTo>
                  <a:lnTo>
                    <a:pt x="6472" y="2827"/>
                  </a:lnTo>
                  <a:lnTo>
                    <a:pt x="6472" y="2827"/>
                  </a:lnTo>
                  <a:lnTo>
                    <a:pt x="6472" y="2827"/>
                  </a:lnTo>
                  <a:lnTo>
                    <a:pt x="6472" y="2827"/>
                  </a:lnTo>
                  <a:lnTo>
                    <a:pt x="6472" y="2827"/>
                  </a:lnTo>
                  <a:lnTo>
                    <a:pt x="6472" y="2851"/>
                  </a:lnTo>
                  <a:lnTo>
                    <a:pt x="6472"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76"/>
                  </a:lnTo>
                  <a:lnTo>
                    <a:pt x="6447" y="2876"/>
                  </a:lnTo>
                  <a:lnTo>
                    <a:pt x="6447" y="2876"/>
                  </a:lnTo>
                  <a:lnTo>
                    <a:pt x="6447" y="2876"/>
                  </a:lnTo>
                  <a:lnTo>
                    <a:pt x="6422" y="2876"/>
                  </a:lnTo>
                  <a:lnTo>
                    <a:pt x="6422"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876"/>
                  </a:lnTo>
                  <a:close/>
                  <a:moveTo>
                    <a:pt x="6497" y="2975"/>
                  </a:moveTo>
                  <a:lnTo>
                    <a:pt x="6497"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3000"/>
                  </a:lnTo>
                  <a:lnTo>
                    <a:pt x="6472" y="3000"/>
                  </a:lnTo>
                  <a:lnTo>
                    <a:pt x="6472" y="3000"/>
                  </a:lnTo>
                  <a:lnTo>
                    <a:pt x="6472" y="3000"/>
                  </a:lnTo>
                  <a:lnTo>
                    <a:pt x="6472" y="3000"/>
                  </a:lnTo>
                  <a:lnTo>
                    <a:pt x="6472" y="2975"/>
                  </a:lnTo>
                  <a:lnTo>
                    <a:pt x="6472" y="2975"/>
                  </a:lnTo>
                  <a:lnTo>
                    <a:pt x="6472" y="3000"/>
                  </a:lnTo>
                  <a:lnTo>
                    <a:pt x="6472" y="3000"/>
                  </a:lnTo>
                  <a:lnTo>
                    <a:pt x="6472" y="2975"/>
                  </a:lnTo>
                  <a:lnTo>
                    <a:pt x="6472" y="2975"/>
                  </a:lnTo>
                  <a:lnTo>
                    <a:pt x="6472" y="2975"/>
                  </a:lnTo>
                  <a:lnTo>
                    <a:pt x="6497" y="2975"/>
                  </a:lnTo>
                  <a:close/>
                  <a:moveTo>
                    <a:pt x="6522" y="2727"/>
                  </a:moveTo>
                  <a:lnTo>
                    <a:pt x="6522" y="2727"/>
                  </a:lnTo>
                  <a:lnTo>
                    <a:pt x="6522" y="2727"/>
                  </a:lnTo>
                  <a:lnTo>
                    <a:pt x="6522" y="2727"/>
                  </a:lnTo>
                  <a:lnTo>
                    <a:pt x="6522" y="2727"/>
                  </a:lnTo>
                  <a:lnTo>
                    <a:pt x="6522" y="2727"/>
                  </a:lnTo>
                  <a:lnTo>
                    <a:pt x="6522" y="2727"/>
                  </a:lnTo>
                  <a:lnTo>
                    <a:pt x="6522" y="2702"/>
                  </a:lnTo>
                  <a:lnTo>
                    <a:pt x="6522" y="2702"/>
                  </a:lnTo>
                  <a:lnTo>
                    <a:pt x="6522" y="2702"/>
                  </a:lnTo>
                  <a:lnTo>
                    <a:pt x="6522" y="2702"/>
                  </a:lnTo>
                  <a:lnTo>
                    <a:pt x="6522" y="2702"/>
                  </a:lnTo>
                  <a:lnTo>
                    <a:pt x="6522" y="2702"/>
                  </a:lnTo>
                  <a:lnTo>
                    <a:pt x="6522" y="2702"/>
                  </a:lnTo>
                  <a:lnTo>
                    <a:pt x="6497" y="2702"/>
                  </a:lnTo>
                  <a:lnTo>
                    <a:pt x="6497" y="2702"/>
                  </a:lnTo>
                  <a:lnTo>
                    <a:pt x="6497" y="2702"/>
                  </a:lnTo>
                  <a:lnTo>
                    <a:pt x="6497" y="2702"/>
                  </a:lnTo>
                  <a:lnTo>
                    <a:pt x="6497" y="2702"/>
                  </a:lnTo>
                  <a:lnTo>
                    <a:pt x="6497" y="2702"/>
                  </a:lnTo>
                  <a:lnTo>
                    <a:pt x="6497" y="2677"/>
                  </a:lnTo>
                  <a:lnTo>
                    <a:pt x="6472" y="2677"/>
                  </a:lnTo>
                  <a:lnTo>
                    <a:pt x="6472" y="2702"/>
                  </a:lnTo>
                  <a:lnTo>
                    <a:pt x="6472" y="2702"/>
                  </a:lnTo>
                  <a:lnTo>
                    <a:pt x="6472" y="2677"/>
                  </a:lnTo>
                  <a:lnTo>
                    <a:pt x="6472" y="2702"/>
                  </a:lnTo>
                  <a:lnTo>
                    <a:pt x="6472" y="2702"/>
                  </a:lnTo>
                  <a:lnTo>
                    <a:pt x="6472" y="2702"/>
                  </a:lnTo>
                  <a:lnTo>
                    <a:pt x="6472" y="2702"/>
                  </a:lnTo>
                  <a:lnTo>
                    <a:pt x="6472" y="2702"/>
                  </a:lnTo>
                  <a:lnTo>
                    <a:pt x="6472" y="2702"/>
                  </a:lnTo>
                  <a:lnTo>
                    <a:pt x="6472" y="2702"/>
                  </a:lnTo>
                  <a:lnTo>
                    <a:pt x="6472" y="2702"/>
                  </a:lnTo>
                  <a:lnTo>
                    <a:pt x="6472" y="2702"/>
                  </a:lnTo>
                  <a:lnTo>
                    <a:pt x="6497" y="2727"/>
                  </a:lnTo>
                  <a:lnTo>
                    <a:pt x="6497" y="2727"/>
                  </a:lnTo>
                  <a:lnTo>
                    <a:pt x="6497" y="2727"/>
                  </a:lnTo>
                  <a:lnTo>
                    <a:pt x="6497" y="2727"/>
                  </a:lnTo>
                  <a:lnTo>
                    <a:pt x="6497" y="2727"/>
                  </a:lnTo>
                  <a:lnTo>
                    <a:pt x="6472" y="2727"/>
                  </a:lnTo>
                  <a:lnTo>
                    <a:pt x="6497" y="2727"/>
                  </a:lnTo>
                  <a:lnTo>
                    <a:pt x="6497" y="2752"/>
                  </a:lnTo>
                  <a:lnTo>
                    <a:pt x="6497" y="2752"/>
                  </a:lnTo>
                  <a:lnTo>
                    <a:pt x="6497" y="2752"/>
                  </a:lnTo>
                  <a:lnTo>
                    <a:pt x="6497" y="2752"/>
                  </a:lnTo>
                  <a:lnTo>
                    <a:pt x="6522" y="2752"/>
                  </a:lnTo>
                  <a:lnTo>
                    <a:pt x="6522" y="2752"/>
                  </a:lnTo>
                  <a:lnTo>
                    <a:pt x="6522" y="2752"/>
                  </a:lnTo>
                  <a:lnTo>
                    <a:pt x="6522" y="2752"/>
                  </a:lnTo>
                  <a:lnTo>
                    <a:pt x="6497" y="2727"/>
                  </a:lnTo>
                  <a:lnTo>
                    <a:pt x="6522" y="2727"/>
                  </a:lnTo>
                  <a:close/>
                  <a:moveTo>
                    <a:pt x="6422" y="2900"/>
                  </a:moveTo>
                  <a:lnTo>
                    <a:pt x="6422" y="2900"/>
                  </a:lnTo>
                  <a:lnTo>
                    <a:pt x="6422" y="2900"/>
                  </a:lnTo>
                  <a:lnTo>
                    <a:pt x="6422" y="2900"/>
                  </a:lnTo>
                  <a:lnTo>
                    <a:pt x="6422" y="2900"/>
                  </a:lnTo>
                  <a:lnTo>
                    <a:pt x="6422" y="2900"/>
                  </a:lnTo>
                  <a:lnTo>
                    <a:pt x="6422" y="2926"/>
                  </a:lnTo>
                  <a:lnTo>
                    <a:pt x="6422" y="2926"/>
                  </a:lnTo>
                  <a:lnTo>
                    <a:pt x="6422" y="2900"/>
                  </a:lnTo>
                  <a:close/>
                  <a:moveTo>
                    <a:pt x="6720" y="2926"/>
                  </a:moveTo>
                  <a:lnTo>
                    <a:pt x="6695" y="2926"/>
                  </a:lnTo>
                  <a:lnTo>
                    <a:pt x="6695" y="2926"/>
                  </a:lnTo>
                  <a:lnTo>
                    <a:pt x="6695" y="2926"/>
                  </a:lnTo>
                  <a:lnTo>
                    <a:pt x="6695" y="2926"/>
                  </a:lnTo>
                  <a:lnTo>
                    <a:pt x="6695" y="2926"/>
                  </a:lnTo>
                  <a:lnTo>
                    <a:pt x="6695" y="2926"/>
                  </a:lnTo>
                  <a:lnTo>
                    <a:pt x="6695" y="2926"/>
                  </a:lnTo>
                  <a:lnTo>
                    <a:pt x="6695" y="2950"/>
                  </a:lnTo>
                  <a:lnTo>
                    <a:pt x="6695" y="2950"/>
                  </a:lnTo>
                  <a:lnTo>
                    <a:pt x="6695" y="2950"/>
                  </a:lnTo>
                  <a:lnTo>
                    <a:pt x="6695" y="2975"/>
                  </a:lnTo>
                  <a:lnTo>
                    <a:pt x="6720" y="2975"/>
                  </a:lnTo>
                  <a:lnTo>
                    <a:pt x="6720" y="2975"/>
                  </a:lnTo>
                  <a:lnTo>
                    <a:pt x="6720" y="2975"/>
                  </a:lnTo>
                  <a:lnTo>
                    <a:pt x="6720" y="2975"/>
                  </a:lnTo>
                  <a:lnTo>
                    <a:pt x="6720" y="2975"/>
                  </a:lnTo>
                  <a:lnTo>
                    <a:pt x="6720" y="2975"/>
                  </a:lnTo>
                  <a:lnTo>
                    <a:pt x="6720" y="2975"/>
                  </a:lnTo>
                  <a:lnTo>
                    <a:pt x="6720" y="2975"/>
                  </a:lnTo>
                  <a:lnTo>
                    <a:pt x="6720" y="2975"/>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26"/>
                  </a:lnTo>
                  <a:close/>
                  <a:moveTo>
                    <a:pt x="6497" y="3000"/>
                  </a:move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00"/>
                  </a:lnTo>
                  <a:close/>
                  <a:moveTo>
                    <a:pt x="6645" y="3074"/>
                  </a:moveTo>
                  <a:lnTo>
                    <a:pt x="6645" y="3074"/>
                  </a:lnTo>
                  <a:lnTo>
                    <a:pt x="6645" y="3074"/>
                  </a:lnTo>
                  <a:lnTo>
                    <a:pt x="6645" y="3074"/>
                  </a:lnTo>
                  <a:lnTo>
                    <a:pt x="6645" y="3074"/>
                  </a:lnTo>
                  <a:lnTo>
                    <a:pt x="6621" y="3074"/>
                  </a:lnTo>
                  <a:lnTo>
                    <a:pt x="6621" y="3074"/>
                  </a:lnTo>
                  <a:lnTo>
                    <a:pt x="6621" y="3074"/>
                  </a:lnTo>
                  <a:lnTo>
                    <a:pt x="6621" y="3074"/>
                  </a:lnTo>
                  <a:lnTo>
                    <a:pt x="6621" y="3074"/>
                  </a:lnTo>
                  <a:lnTo>
                    <a:pt x="6645" y="3074"/>
                  </a:lnTo>
                  <a:lnTo>
                    <a:pt x="6645" y="3074"/>
                  </a:lnTo>
                  <a:lnTo>
                    <a:pt x="6645" y="3074"/>
                  </a:lnTo>
                  <a:lnTo>
                    <a:pt x="6645" y="3074"/>
                  </a:lnTo>
                  <a:lnTo>
                    <a:pt x="6645" y="3074"/>
                  </a:lnTo>
                  <a:lnTo>
                    <a:pt x="6645" y="3074"/>
                  </a:lnTo>
                  <a:lnTo>
                    <a:pt x="6645" y="3074"/>
                  </a:lnTo>
                  <a:lnTo>
                    <a:pt x="6645" y="3074"/>
                  </a:lnTo>
                  <a:lnTo>
                    <a:pt x="6645" y="3074"/>
                  </a:lnTo>
                  <a:lnTo>
                    <a:pt x="6645"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45" y="3074"/>
                  </a:lnTo>
                  <a:lnTo>
                    <a:pt x="6645" y="3074"/>
                  </a:lnTo>
                  <a:lnTo>
                    <a:pt x="6645" y="3099"/>
                  </a:lnTo>
                  <a:lnTo>
                    <a:pt x="6645" y="3099"/>
                  </a:lnTo>
                  <a:lnTo>
                    <a:pt x="6645" y="3099"/>
                  </a:lnTo>
                  <a:lnTo>
                    <a:pt x="6645" y="3074"/>
                  </a:lnTo>
                  <a:close/>
                  <a:moveTo>
                    <a:pt x="6720" y="3074"/>
                  </a:moveTo>
                  <a:lnTo>
                    <a:pt x="6720" y="3074"/>
                  </a:lnTo>
                  <a:lnTo>
                    <a:pt x="6720" y="3074"/>
                  </a:lnTo>
                  <a:lnTo>
                    <a:pt x="6720" y="3074"/>
                  </a:lnTo>
                  <a:lnTo>
                    <a:pt x="6720" y="3074"/>
                  </a:lnTo>
                  <a:lnTo>
                    <a:pt x="6720" y="3074"/>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695" y="3050"/>
                  </a:lnTo>
                  <a:lnTo>
                    <a:pt x="6695" y="3050"/>
                  </a:lnTo>
                  <a:lnTo>
                    <a:pt x="6695" y="3050"/>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00"/>
                  </a:lnTo>
                  <a:lnTo>
                    <a:pt x="6695" y="3000"/>
                  </a:lnTo>
                  <a:lnTo>
                    <a:pt x="6695" y="3000"/>
                  </a:lnTo>
                  <a:lnTo>
                    <a:pt x="6695" y="3000"/>
                  </a:lnTo>
                  <a:lnTo>
                    <a:pt x="6695" y="3025"/>
                  </a:lnTo>
                  <a:lnTo>
                    <a:pt x="6695" y="3025"/>
                  </a:lnTo>
                  <a:lnTo>
                    <a:pt x="6695" y="3025"/>
                  </a:lnTo>
                  <a:lnTo>
                    <a:pt x="6695" y="3025"/>
                  </a:lnTo>
                  <a:lnTo>
                    <a:pt x="6695" y="3025"/>
                  </a:lnTo>
                  <a:lnTo>
                    <a:pt x="6695" y="3025"/>
                  </a:lnTo>
                  <a:lnTo>
                    <a:pt x="6695" y="3025"/>
                  </a:lnTo>
                  <a:lnTo>
                    <a:pt x="6695" y="3025"/>
                  </a:lnTo>
                  <a:lnTo>
                    <a:pt x="6670" y="3025"/>
                  </a:lnTo>
                  <a:lnTo>
                    <a:pt x="6670" y="3025"/>
                  </a:lnTo>
                  <a:lnTo>
                    <a:pt x="6670" y="3025"/>
                  </a:lnTo>
                  <a:lnTo>
                    <a:pt x="6670" y="3025"/>
                  </a:lnTo>
                  <a:lnTo>
                    <a:pt x="6670" y="3025"/>
                  </a:lnTo>
                  <a:lnTo>
                    <a:pt x="6670" y="3025"/>
                  </a:lnTo>
                  <a:lnTo>
                    <a:pt x="6670" y="3025"/>
                  </a:lnTo>
                  <a:lnTo>
                    <a:pt x="6670" y="3025"/>
                  </a:lnTo>
                  <a:lnTo>
                    <a:pt x="6695" y="3025"/>
                  </a:lnTo>
                  <a:lnTo>
                    <a:pt x="6695" y="3000"/>
                  </a:lnTo>
                  <a:lnTo>
                    <a:pt x="6695" y="3000"/>
                  </a:lnTo>
                  <a:lnTo>
                    <a:pt x="6695" y="3000"/>
                  </a:lnTo>
                  <a:lnTo>
                    <a:pt x="6670" y="3000"/>
                  </a:lnTo>
                  <a:lnTo>
                    <a:pt x="6670" y="3000"/>
                  </a:lnTo>
                  <a:lnTo>
                    <a:pt x="6670" y="3000"/>
                  </a:lnTo>
                  <a:lnTo>
                    <a:pt x="6670" y="3000"/>
                  </a:lnTo>
                  <a:lnTo>
                    <a:pt x="6695" y="3000"/>
                  </a:lnTo>
                  <a:lnTo>
                    <a:pt x="6695" y="3000"/>
                  </a:lnTo>
                  <a:lnTo>
                    <a:pt x="6670" y="3000"/>
                  </a:lnTo>
                  <a:lnTo>
                    <a:pt x="6670" y="3000"/>
                  </a:lnTo>
                  <a:lnTo>
                    <a:pt x="6670" y="3000"/>
                  </a:lnTo>
                  <a:lnTo>
                    <a:pt x="6670" y="3000"/>
                  </a:lnTo>
                  <a:lnTo>
                    <a:pt x="6670" y="3000"/>
                  </a:lnTo>
                  <a:lnTo>
                    <a:pt x="6695" y="3000"/>
                  </a:lnTo>
                  <a:lnTo>
                    <a:pt x="6695" y="3000"/>
                  </a:lnTo>
                  <a:lnTo>
                    <a:pt x="6695" y="3000"/>
                  </a:lnTo>
                  <a:lnTo>
                    <a:pt x="6695" y="3000"/>
                  </a:lnTo>
                  <a:lnTo>
                    <a:pt x="6695" y="3000"/>
                  </a:lnTo>
                  <a:lnTo>
                    <a:pt x="6695" y="3000"/>
                  </a:lnTo>
                  <a:lnTo>
                    <a:pt x="6695" y="3000"/>
                  </a:lnTo>
                  <a:lnTo>
                    <a:pt x="6695" y="3000"/>
                  </a:lnTo>
                  <a:lnTo>
                    <a:pt x="6695" y="2975"/>
                  </a:lnTo>
                  <a:lnTo>
                    <a:pt x="6695" y="2975"/>
                  </a:lnTo>
                  <a:lnTo>
                    <a:pt x="6695" y="2975"/>
                  </a:lnTo>
                  <a:lnTo>
                    <a:pt x="6695" y="2975"/>
                  </a:lnTo>
                  <a:lnTo>
                    <a:pt x="6695" y="2975"/>
                  </a:lnTo>
                  <a:lnTo>
                    <a:pt x="6695" y="2975"/>
                  </a:lnTo>
                  <a:lnTo>
                    <a:pt x="6670" y="2975"/>
                  </a:lnTo>
                  <a:lnTo>
                    <a:pt x="6670" y="2950"/>
                  </a:lnTo>
                  <a:lnTo>
                    <a:pt x="6670" y="2950"/>
                  </a:lnTo>
                  <a:lnTo>
                    <a:pt x="6670" y="2975"/>
                  </a:lnTo>
                  <a:lnTo>
                    <a:pt x="6670" y="2975"/>
                  </a:lnTo>
                  <a:lnTo>
                    <a:pt x="6670" y="2975"/>
                  </a:lnTo>
                  <a:lnTo>
                    <a:pt x="6670" y="2975"/>
                  </a:lnTo>
                  <a:lnTo>
                    <a:pt x="6670" y="2975"/>
                  </a:lnTo>
                  <a:lnTo>
                    <a:pt x="6670" y="2975"/>
                  </a:lnTo>
                  <a:lnTo>
                    <a:pt x="6670" y="2975"/>
                  </a:lnTo>
                  <a:lnTo>
                    <a:pt x="6670" y="2975"/>
                  </a:lnTo>
                  <a:lnTo>
                    <a:pt x="6670" y="2975"/>
                  </a:lnTo>
                  <a:lnTo>
                    <a:pt x="6645" y="2975"/>
                  </a:lnTo>
                  <a:lnTo>
                    <a:pt x="6645" y="2975"/>
                  </a:lnTo>
                  <a:lnTo>
                    <a:pt x="6645" y="2975"/>
                  </a:lnTo>
                  <a:lnTo>
                    <a:pt x="6645" y="2975"/>
                  </a:lnTo>
                  <a:lnTo>
                    <a:pt x="6645" y="2975"/>
                  </a:lnTo>
                  <a:lnTo>
                    <a:pt x="6645" y="2975"/>
                  </a:lnTo>
                  <a:lnTo>
                    <a:pt x="6645" y="2975"/>
                  </a:lnTo>
                  <a:lnTo>
                    <a:pt x="6670" y="2975"/>
                  </a:lnTo>
                  <a:lnTo>
                    <a:pt x="6670" y="2975"/>
                  </a:lnTo>
                  <a:lnTo>
                    <a:pt x="6670" y="2975"/>
                  </a:lnTo>
                  <a:lnTo>
                    <a:pt x="6670" y="2975"/>
                  </a:lnTo>
                  <a:lnTo>
                    <a:pt x="6670" y="2975"/>
                  </a:lnTo>
                  <a:lnTo>
                    <a:pt x="6670" y="2950"/>
                  </a:lnTo>
                  <a:lnTo>
                    <a:pt x="6670" y="2950"/>
                  </a:lnTo>
                  <a:lnTo>
                    <a:pt x="6670" y="2950"/>
                  </a:lnTo>
                  <a:lnTo>
                    <a:pt x="6670" y="2950"/>
                  </a:lnTo>
                  <a:lnTo>
                    <a:pt x="6670" y="2950"/>
                  </a:lnTo>
                  <a:lnTo>
                    <a:pt x="6670" y="2950"/>
                  </a:lnTo>
                  <a:lnTo>
                    <a:pt x="6670"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45" y="2950"/>
                  </a:lnTo>
                  <a:lnTo>
                    <a:pt x="6645" y="2950"/>
                  </a:lnTo>
                  <a:lnTo>
                    <a:pt x="6645" y="2950"/>
                  </a:lnTo>
                  <a:lnTo>
                    <a:pt x="6645" y="2926"/>
                  </a:lnTo>
                  <a:lnTo>
                    <a:pt x="6621" y="2926"/>
                  </a:lnTo>
                  <a:lnTo>
                    <a:pt x="6621" y="2926"/>
                  </a:lnTo>
                  <a:lnTo>
                    <a:pt x="6621" y="2926"/>
                  </a:lnTo>
                  <a:lnTo>
                    <a:pt x="6621" y="2926"/>
                  </a:lnTo>
                  <a:lnTo>
                    <a:pt x="6621" y="2926"/>
                  </a:lnTo>
                  <a:lnTo>
                    <a:pt x="6621" y="2926"/>
                  </a:lnTo>
                  <a:lnTo>
                    <a:pt x="6621" y="2926"/>
                  </a:lnTo>
                  <a:lnTo>
                    <a:pt x="6621" y="2926"/>
                  </a:lnTo>
                  <a:lnTo>
                    <a:pt x="6621" y="2926"/>
                  </a:lnTo>
                  <a:lnTo>
                    <a:pt x="6596" y="2926"/>
                  </a:lnTo>
                  <a:lnTo>
                    <a:pt x="6596" y="2926"/>
                  </a:lnTo>
                  <a:lnTo>
                    <a:pt x="6596" y="2926"/>
                  </a:lnTo>
                  <a:lnTo>
                    <a:pt x="6596" y="2926"/>
                  </a:lnTo>
                  <a:lnTo>
                    <a:pt x="6596" y="2926"/>
                  </a:lnTo>
                  <a:lnTo>
                    <a:pt x="6596" y="2926"/>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00"/>
                  </a:lnTo>
                  <a:lnTo>
                    <a:pt x="6596" y="2926"/>
                  </a:lnTo>
                  <a:lnTo>
                    <a:pt x="6621" y="2926"/>
                  </a:lnTo>
                  <a:lnTo>
                    <a:pt x="6621" y="2926"/>
                  </a:lnTo>
                  <a:lnTo>
                    <a:pt x="6621" y="2926"/>
                  </a:lnTo>
                  <a:lnTo>
                    <a:pt x="6621" y="2926"/>
                  </a:lnTo>
                  <a:lnTo>
                    <a:pt x="6645" y="2926"/>
                  </a:lnTo>
                  <a:lnTo>
                    <a:pt x="6645" y="2926"/>
                  </a:lnTo>
                  <a:lnTo>
                    <a:pt x="6645" y="2926"/>
                  </a:lnTo>
                  <a:lnTo>
                    <a:pt x="6645" y="2926"/>
                  </a:lnTo>
                  <a:lnTo>
                    <a:pt x="6645" y="2926"/>
                  </a:lnTo>
                  <a:lnTo>
                    <a:pt x="6645" y="2926"/>
                  </a:lnTo>
                  <a:lnTo>
                    <a:pt x="6645" y="2926"/>
                  </a:lnTo>
                  <a:lnTo>
                    <a:pt x="6645" y="2926"/>
                  </a:lnTo>
                  <a:lnTo>
                    <a:pt x="6645" y="2926"/>
                  </a:lnTo>
                  <a:lnTo>
                    <a:pt x="6621" y="2926"/>
                  </a:lnTo>
                  <a:lnTo>
                    <a:pt x="6621" y="2926"/>
                  </a:lnTo>
                  <a:lnTo>
                    <a:pt x="6621" y="2900"/>
                  </a:lnTo>
                  <a:lnTo>
                    <a:pt x="6621" y="2900"/>
                  </a:lnTo>
                  <a:lnTo>
                    <a:pt x="6621" y="2900"/>
                  </a:lnTo>
                  <a:lnTo>
                    <a:pt x="6621" y="2900"/>
                  </a:lnTo>
                  <a:lnTo>
                    <a:pt x="6621" y="2900"/>
                  </a:lnTo>
                  <a:lnTo>
                    <a:pt x="6621" y="2900"/>
                  </a:lnTo>
                  <a:lnTo>
                    <a:pt x="6621"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876"/>
                  </a:lnTo>
                  <a:lnTo>
                    <a:pt x="6596" y="2876"/>
                  </a:lnTo>
                  <a:lnTo>
                    <a:pt x="6596" y="2876"/>
                  </a:lnTo>
                  <a:lnTo>
                    <a:pt x="6596" y="2876"/>
                  </a:lnTo>
                  <a:lnTo>
                    <a:pt x="6596" y="2876"/>
                  </a:lnTo>
                  <a:lnTo>
                    <a:pt x="6571" y="2876"/>
                  </a:lnTo>
                  <a:lnTo>
                    <a:pt x="6571" y="2876"/>
                  </a:lnTo>
                  <a:lnTo>
                    <a:pt x="6571" y="2876"/>
                  </a:lnTo>
                  <a:lnTo>
                    <a:pt x="6571" y="2851"/>
                  </a:lnTo>
                  <a:lnTo>
                    <a:pt x="6571" y="2851"/>
                  </a:lnTo>
                  <a:lnTo>
                    <a:pt x="6571" y="2851"/>
                  </a:lnTo>
                  <a:lnTo>
                    <a:pt x="6571" y="2851"/>
                  </a:lnTo>
                  <a:lnTo>
                    <a:pt x="6571" y="2851"/>
                  </a:lnTo>
                  <a:lnTo>
                    <a:pt x="6571" y="2851"/>
                  </a:lnTo>
                  <a:lnTo>
                    <a:pt x="6546" y="2851"/>
                  </a:lnTo>
                  <a:lnTo>
                    <a:pt x="6546" y="2851"/>
                  </a:lnTo>
                  <a:lnTo>
                    <a:pt x="6546" y="2851"/>
                  </a:lnTo>
                  <a:lnTo>
                    <a:pt x="6546" y="2851"/>
                  </a:lnTo>
                  <a:lnTo>
                    <a:pt x="6546" y="2851"/>
                  </a:lnTo>
                  <a:lnTo>
                    <a:pt x="6546" y="2851"/>
                  </a:lnTo>
                  <a:lnTo>
                    <a:pt x="6546" y="2851"/>
                  </a:lnTo>
                  <a:lnTo>
                    <a:pt x="6546"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27"/>
                  </a:lnTo>
                  <a:lnTo>
                    <a:pt x="6522" y="2827"/>
                  </a:lnTo>
                  <a:lnTo>
                    <a:pt x="6522" y="2851"/>
                  </a:lnTo>
                  <a:lnTo>
                    <a:pt x="6522" y="2851"/>
                  </a:lnTo>
                  <a:lnTo>
                    <a:pt x="6522" y="2851"/>
                  </a:lnTo>
                  <a:lnTo>
                    <a:pt x="6522" y="2851"/>
                  </a:lnTo>
                  <a:lnTo>
                    <a:pt x="6522" y="2851"/>
                  </a:lnTo>
                  <a:lnTo>
                    <a:pt x="6522" y="2851"/>
                  </a:lnTo>
                  <a:lnTo>
                    <a:pt x="6522" y="2851"/>
                  </a:lnTo>
                  <a:lnTo>
                    <a:pt x="6497" y="2851"/>
                  </a:lnTo>
                  <a:lnTo>
                    <a:pt x="6497" y="2851"/>
                  </a:lnTo>
                  <a:lnTo>
                    <a:pt x="6497" y="2851"/>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47" y="2801"/>
                  </a:lnTo>
                  <a:lnTo>
                    <a:pt x="6447" y="2801"/>
                  </a:lnTo>
                  <a:lnTo>
                    <a:pt x="6422" y="2801"/>
                  </a:lnTo>
                  <a:lnTo>
                    <a:pt x="6422" y="2801"/>
                  </a:lnTo>
                  <a:lnTo>
                    <a:pt x="6422" y="2801"/>
                  </a:lnTo>
                  <a:lnTo>
                    <a:pt x="6422" y="2801"/>
                  </a:lnTo>
                  <a:lnTo>
                    <a:pt x="6422" y="2801"/>
                  </a:lnTo>
                  <a:lnTo>
                    <a:pt x="6447" y="2827"/>
                  </a:lnTo>
                  <a:lnTo>
                    <a:pt x="6447" y="2827"/>
                  </a:lnTo>
                  <a:lnTo>
                    <a:pt x="6422" y="2827"/>
                  </a:lnTo>
                  <a:lnTo>
                    <a:pt x="6422" y="2827"/>
                  </a:lnTo>
                  <a:lnTo>
                    <a:pt x="6422" y="2827"/>
                  </a:lnTo>
                  <a:lnTo>
                    <a:pt x="6422" y="2827"/>
                  </a:lnTo>
                  <a:lnTo>
                    <a:pt x="6422" y="2827"/>
                  </a:lnTo>
                  <a:lnTo>
                    <a:pt x="6422" y="2827"/>
                  </a:lnTo>
                  <a:lnTo>
                    <a:pt x="6422"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72" y="2827"/>
                  </a:lnTo>
                  <a:lnTo>
                    <a:pt x="6472" y="2827"/>
                  </a:lnTo>
                  <a:lnTo>
                    <a:pt x="6472" y="2827"/>
                  </a:lnTo>
                  <a:lnTo>
                    <a:pt x="6472" y="2827"/>
                  </a:lnTo>
                  <a:lnTo>
                    <a:pt x="6472" y="2851"/>
                  </a:lnTo>
                  <a:lnTo>
                    <a:pt x="6472" y="2851"/>
                  </a:lnTo>
                  <a:lnTo>
                    <a:pt x="6497" y="2851"/>
                  </a:lnTo>
                  <a:lnTo>
                    <a:pt x="6497" y="2851"/>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522" y="2876"/>
                  </a:lnTo>
                  <a:lnTo>
                    <a:pt x="6522" y="2876"/>
                  </a:lnTo>
                  <a:lnTo>
                    <a:pt x="6522" y="2900"/>
                  </a:lnTo>
                  <a:lnTo>
                    <a:pt x="6522" y="2900"/>
                  </a:lnTo>
                  <a:lnTo>
                    <a:pt x="6522" y="2900"/>
                  </a:lnTo>
                  <a:lnTo>
                    <a:pt x="6522" y="2900"/>
                  </a:lnTo>
                  <a:lnTo>
                    <a:pt x="6522" y="2900"/>
                  </a:lnTo>
                  <a:lnTo>
                    <a:pt x="6497" y="2900"/>
                  </a:lnTo>
                  <a:lnTo>
                    <a:pt x="6497" y="2900"/>
                  </a:lnTo>
                  <a:lnTo>
                    <a:pt x="6497" y="2926"/>
                  </a:lnTo>
                  <a:lnTo>
                    <a:pt x="6497" y="2926"/>
                  </a:lnTo>
                  <a:lnTo>
                    <a:pt x="6497" y="2926"/>
                  </a:lnTo>
                  <a:lnTo>
                    <a:pt x="6497" y="2900"/>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50"/>
                  </a:lnTo>
                  <a:lnTo>
                    <a:pt x="6497" y="2950"/>
                  </a:lnTo>
                  <a:lnTo>
                    <a:pt x="6497" y="2950"/>
                  </a:lnTo>
                  <a:lnTo>
                    <a:pt x="6522" y="2950"/>
                  </a:lnTo>
                  <a:lnTo>
                    <a:pt x="6522" y="2950"/>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50"/>
                  </a:lnTo>
                  <a:lnTo>
                    <a:pt x="6546" y="2950"/>
                  </a:lnTo>
                  <a:lnTo>
                    <a:pt x="6546" y="2950"/>
                  </a:lnTo>
                  <a:lnTo>
                    <a:pt x="6546" y="2950"/>
                  </a:lnTo>
                  <a:lnTo>
                    <a:pt x="6546" y="2950"/>
                  </a:lnTo>
                  <a:lnTo>
                    <a:pt x="6546" y="2950"/>
                  </a:lnTo>
                  <a:lnTo>
                    <a:pt x="6546" y="2950"/>
                  </a:lnTo>
                  <a:lnTo>
                    <a:pt x="6546" y="2950"/>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71" y="2975"/>
                  </a:lnTo>
                  <a:lnTo>
                    <a:pt x="6571" y="2975"/>
                  </a:lnTo>
                  <a:lnTo>
                    <a:pt x="6571" y="2975"/>
                  </a:lnTo>
                  <a:lnTo>
                    <a:pt x="6571"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22" y="3000"/>
                  </a:lnTo>
                  <a:lnTo>
                    <a:pt x="6522" y="3000"/>
                  </a:lnTo>
                  <a:lnTo>
                    <a:pt x="6522" y="3000"/>
                  </a:lnTo>
                  <a:lnTo>
                    <a:pt x="6522" y="3000"/>
                  </a:lnTo>
                  <a:lnTo>
                    <a:pt x="6522" y="3000"/>
                  </a:lnTo>
                  <a:lnTo>
                    <a:pt x="6522"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71" y="3000"/>
                  </a:lnTo>
                  <a:lnTo>
                    <a:pt x="6571" y="3000"/>
                  </a:lnTo>
                  <a:lnTo>
                    <a:pt x="6571" y="3000"/>
                  </a:lnTo>
                  <a:lnTo>
                    <a:pt x="6571" y="3000"/>
                  </a:lnTo>
                  <a:lnTo>
                    <a:pt x="6571" y="3000"/>
                  </a:lnTo>
                  <a:lnTo>
                    <a:pt x="6571" y="3000"/>
                  </a:lnTo>
                  <a:lnTo>
                    <a:pt x="6571" y="3000"/>
                  </a:lnTo>
                  <a:lnTo>
                    <a:pt x="6571" y="3000"/>
                  </a:lnTo>
                  <a:lnTo>
                    <a:pt x="6571" y="3000"/>
                  </a:lnTo>
                  <a:lnTo>
                    <a:pt x="6571" y="3025"/>
                  </a:lnTo>
                  <a:lnTo>
                    <a:pt x="6571" y="3000"/>
                  </a:lnTo>
                  <a:lnTo>
                    <a:pt x="6571" y="3000"/>
                  </a:lnTo>
                  <a:lnTo>
                    <a:pt x="6571"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25"/>
                  </a:lnTo>
                  <a:lnTo>
                    <a:pt x="6621" y="3025"/>
                  </a:lnTo>
                  <a:lnTo>
                    <a:pt x="6621" y="3000"/>
                  </a:lnTo>
                  <a:lnTo>
                    <a:pt x="6621" y="3000"/>
                  </a:lnTo>
                  <a:lnTo>
                    <a:pt x="6621" y="3000"/>
                  </a:lnTo>
                  <a:lnTo>
                    <a:pt x="6621" y="3000"/>
                  </a:lnTo>
                  <a:lnTo>
                    <a:pt x="6621" y="3000"/>
                  </a:lnTo>
                  <a:lnTo>
                    <a:pt x="6621" y="3000"/>
                  </a:lnTo>
                  <a:lnTo>
                    <a:pt x="6621" y="3000"/>
                  </a:lnTo>
                  <a:lnTo>
                    <a:pt x="6596" y="3000"/>
                  </a:lnTo>
                  <a:lnTo>
                    <a:pt x="6596" y="3000"/>
                  </a:lnTo>
                  <a:lnTo>
                    <a:pt x="6621" y="3000"/>
                  </a:lnTo>
                  <a:lnTo>
                    <a:pt x="6621" y="3000"/>
                  </a:lnTo>
                  <a:lnTo>
                    <a:pt x="6621" y="3000"/>
                  </a:lnTo>
                  <a:lnTo>
                    <a:pt x="6621" y="3000"/>
                  </a:lnTo>
                  <a:lnTo>
                    <a:pt x="6621" y="3000"/>
                  </a:lnTo>
                  <a:lnTo>
                    <a:pt x="6621" y="3000"/>
                  </a:lnTo>
                  <a:lnTo>
                    <a:pt x="6621" y="3000"/>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45" y="3025"/>
                  </a:lnTo>
                  <a:lnTo>
                    <a:pt x="6645" y="3025"/>
                  </a:lnTo>
                  <a:lnTo>
                    <a:pt x="6645" y="3025"/>
                  </a:lnTo>
                  <a:lnTo>
                    <a:pt x="6645" y="3025"/>
                  </a:lnTo>
                  <a:lnTo>
                    <a:pt x="6645" y="3025"/>
                  </a:lnTo>
                  <a:lnTo>
                    <a:pt x="6621" y="3025"/>
                  </a:lnTo>
                  <a:lnTo>
                    <a:pt x="6621" y="3025"/>
                  </a:lnTo>
                  <a:lnTo>
                    <a:pt x="6621" y="3025"/>
                  </a:lnTo>
                  <a:lnTo>
                    <a:pt x="6621" y="3025"/>
                  </a:lnTo>
                  <a:lnTo>
                    <a:pt x="6645" y="3025"/>
                  </a:lnTo>
                  <a:lnTo>
                    <a:pt x="6645" y="3025"/>
                  </a:lnTo>
                  <a:lnTo>
                    <a:pt x="6645" y="3025"/>
                  </a:lnTo>
                  <a:lnTo>
                    <a:pt x="6645" y="3025"/>
                  </a:lnTo>
                  <a:lnTo>
                    <a:pt x="6645" y="3050"/>
                  </a:lnTo>
                  <a:lnTo>
                    <a:pt x="6645" y="3050"/>
                  </a:lnTo>
                  <a:lnTo>
                    <a:pt x="6645" y="3050"/>
                  </a:lnTo>
                  <a:lnTo>
                    <a:pt x="6621" y="3050"/>
                  </a:lnTo>
                  <a:lnTo>
                    <a:pt x="6621" y="3050"/>
                  </a:lnTo>
                  <a:lnTo>
                    <a:pt x="6621" y="3050"/>
                  </a:lnTo>
                  <a:lnTo>
                    <a:pt x="6621" y="3050"/>
                  </a:lnTo>
                  <a:lnTo>
                    <a:pt x="6645" y="3050"/>
                  </a:lnTo>
                  <a:lnTo>
                    <a:pt x="6645" y="3050"/>
                  </a:lnTo>
                  <a:lnTo>
                    <a:pt x="6645" y="3050"/>
                  </a:lnTo>
                  <a:lnTo>
                    <a:pt x="6645" y="3050"/>
                  </a:lnTo>
                  <a:lnTo>
                    <a:pt x="6645" y="3025"/>
                  </a:lnTo>
                  <a:lnTo>
                    <a:pt x="6645" y="3025"/>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25"/>
                  </a:lnTo>
                  <a:lnTo>
                    <a:pt x="6645" y="3025"/>
                  </a:lnTo>
                  <a:lnTo>
                    <a:pt x="6645" y="3025"/>
                  </a:lnTo>
                  <a:lnTo>
                    <a:pt x="6645" y="3025"/>
                  </a:lnTo>
                  <a:lnTo>
                    <a:pt x="6645" y="3025"/>
                  </a:lnTo>
                  <a:lnTo>
                    <a:pt x="6645" y="3025"/>
                  </a:lnTo>
                  <a:lnTo>
                    <a:pt x="6645" y="3050"/>
                  </a:lnTo>
                  <a:lnTo>
                    <a:pt x="6670" y="3050"/>
                  </a:lnTo>
                  <a:lnTo>
                    <a:pt x="6670" y="3050"/>
                  </a:lnTo>
                  <a:lnTo>
                    <a:pt x="6670" y="3050"/>
                  </a:lnTo>
                  <a:lnTo>
                    <a:pt x="6670" y="3050"/>
                  </a:lnTo>
                  <a:lnTo>
                    <a:pt x="6645"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74"/>
                  </a:lnTo>
                  <a:lnTo>
                    <a:pt x="6670" y="3074"/>
                  </a:lnTo>
                  <a:lnTo>
                    <a:pt x="6670" y="3074"/>
                  </a:lnTo>
                  <a:lnTo>
                    <a:pt x="6670" y="3074"/>
                  </a:lnTo>
                  <a:lnTo>
                    <a:pt x="6670" y="3074"/>
                  </a:lnTo>
                  <a:lnTo>
                    <a:pt x="6670" y="3074"/>
                  </a:lnTo>
                  <a:lnTo>
                    <a:pt x="6670" y="3074"/>
                  </a:lnTo>
                  <a:lnTo>
                    <a:pt x="6670" y="3074"/>
                  </a:lnTo>
                  <a:lnTo>
                    <a:pt x="6670" y="3050"/>
                  </a:lnTo>
                  <a:lnTo>
                    <a:pt x="6695" y="3050"/>
                  </a:lnTo>
                  <a:lnTo>
                    <a:pt x="6695" y="3050"/>
                  </a:lnTo>
                  <a:lnTo>
                    <a:pt x="6695" y="3074"/>
                  </a:lnTo>
                  <a:lnTo>
                    <a:pt x="6695" y="3074"/>
                  </a:lnTo>
                  <a:lnTo>
                    <a:pt x="6695" y="3074"/>
                  </a:lnTo>
                  <a:lnTo>
                    <a:pt x="6670" y="3074"/>
                  </a:lnTo>
                  <a:lnTo>
                    <a:pt x="6670" y="3074"/>
                  </a:lnTo>
                  <a:lnTo>
                    <a:pt x="6670" y="3074"/>
                  </a:lnTo>
                  <a:lnTo>
                    <a:pt x="6670" y="3074"/>
                  </a:lnTo>
                  <a:lnTo>
                    <a:pt x="6695" y="3074"/>
                  </a:lnTo>
                  <a:lnTo>
                    <a:pt x="6695" y="3074"/>
                  </a:lnTo>
                  <a:lnTo>
                    <a:pt x="6695" y="3074"/>
                  </a:lnTo>
                  <a:lnTo>
                    <a:pt x="6695" y="3074"/>
                  </a:lnTo>
                  <a:lnTo>
                    <a:pt x="6695" y="3074"/>
                  </a:lnTo>
                  <a:lnTo>
                    <a:pt x="6695" y="3074"/>
                  </a:lnTo>
                  <a:lnTo>
                    <a:pt x="6695" y="3074"/>
                  </a:lnTo>
                  <a:lnTo>
                    <a:pt x="6695" y="3074"/>
                  </a:lnTo>
                  <a:lnTo>
                    <a:pt x="6695" y="3074"/>
                  </a:lnTo>
                  <a:lnTo>
                    <a:pt x="6720" y="3074"/>
                  </a:lnTo>
                  <a:close/>
                  <a:moveTo>
                    <a:pt x="6596" y="3025"/>
                  </a:move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50"/>
                  </a:lnTo>
                  <a:lnTo>
                    <a:pt x="6596" y="3050"/>
                  </a:lnTo>
                  <a:lnTo>
                    <a:pt x="6596" y="3050"/>
                  </a:lnTo>
                  <a:lnTo>
                    <a:pt x="6596" y="3050"/>
                  </a:lnTo>
                  <a:lnTo>
                    <a:pt x="6596" y="3050"/>
                  </a:lnTo>
                  <a:lnTo>
                    <a:pt x="6596" y="3050"/>
                  </a:lnTo>
                  <a:lnTo>
                    <a:pt x="6621" y="3050"/>
                  </a:lnTo>
                  <a:lnTo>
                    <a:pt x="6621" y="3050"/>
                  </a:lnTo>
                  <a:lnTo>
                    <a:pt x="6621" y="3050"/>
                  </a:lnTo>
                  <a:lnTo>
                    <a:pt x="6621" y="3025"/>
                  </a:lnTo>
                  <a:lnTo>
                    <a:pt x="6621" y="3025"/>
                  </a:lnTo>
                  <a:lnTo>
                    <a:pt x="6596" y="3025"/>
                  </a:lnTo>
                  <a:lnTo>
                    <a:pt x="6596" y="3025"/>
                  </a:lnTo>
                  <a:lnTo>
                    <a:pt x="6596" y="3000"/>
                  </a:lnTo>
                  <a:lnTo>
                    <a:pt x="6596" y="3000"/>
                  </a:lnTo>
                  <a:lnTo>
                    <a:pt x="6596" y="3000"/>
                  </a:lnTo>
                  <a:lnTo>
                    <a:pt x="6596" y="3000"/>
                  </a:lnTo>
                  <a:lnTo>
                    <a:pt x="6596" y="3025"/>
                  </a:lnTo>
                  <a:close/>
                  <a:moveTo>
                    <a:pt x="6645" y="3099"/>
                  </a:moveTo>
                  <a:lnTo>
                    <a:pt x="6645" y="3099"/>
                  </a:lnTo>
                  <a:lnTo>
                    <a:pt x="6621" y="3099"/>
                  </a:lnTo>
                  <a:lnTo>
                    <a:pt x="6621" y="3099"/>
                  </a:lnTo>
                  <a:lnTo>
                    <a:pt x="6621" y="3099"/>
                  </a:lnTo>
                  <a:lnTo>
                    <a:pt x="6621" y="3099"/>
                  </a:lnTo>
                  <a:lnTo>
                    <a:pt x="6621" y="3099"/>
                  </a:lnTo>
                  <a:lnTo>
                    <a:pt x="6621" y="3099"/>
                  </a:lnTo>
                  <a:lnTo>
                    <a:pt x="6621" y="3099"/>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596" y="3074"/>
                  </a:lnTo>
                  <a:lnTo>
                    <a:pt x="6596" y="3074"/>
                  </a:lnTo>
                  <a:lnTo>
                    <a:pt x="6596" y="3074"/>
                  </a:lnTo>
                  <a:lnTo>
                    <a:pt x="6596" y="3074"/>
                  </a:lnTo>
                  <a:lnTo>
                    <a:pt x="6596" y="3074"/>
                  </a:lnTo>
                  <a:lnTo>
                    <a:pt x="6596" y="3074"/>
                  </a:lnTo>
                  <a:lnTo>
                    <a:pt x="6596" y="3074"/>
                  </a:lnTo>
                  <a:lnTo>
                    <a:pt x="6596" y="3050"/>
                  </a:lnTo>
                  <a:lnTo>
                    <a:pt x="6596" y="3050"/>
                  </a:lnTo>
                  <a:lnTo>
                    <a:pt x="6596" y="3074"/>
                  </a:lnTo>
                  <a:lnTo>
                    <a:pt x="6596" y="3074"/>
                  </a:lnTo>
                  <a:lnTo>
                    <a:pt x="6596" y="3050"/>
                  </a:lnTo>
                  <a:lnTo>
                    <a:pt x="6596" y="3050"/>
                  </a:lnTo>
                  <a:lnTo>
                    <a:pt x="6596" y="3050"/>
                  </a:lnTo>
                  <a:lnTo>
                    <a:pt x="6571" y="3050"/>
                  </a:lnTo>
                  <a:lnTo>
                    <a:pt x="6571" y="3050"/>
                  </a:lnTo>
                  <a:lnTo>
                    <a:pt x="6571" y="3050"/>
                  </a:lnTo>
                  <a:lnTo>
                    <a:pt x="6571" y="3050"/>
                  </a:lnTo>
                  <a:lnTo>
                    <a:pt x="6571" y="3050"/>
                  </a:lnTo>
                  <a:lnTo>
                    <a:pt x="6571" y="3050"/>
                  </a:lnTo>
                  <a:lnTo>
                    <a:pt x="6571" y="3050"/>
                  </a:lnTo>
                  <a:lnTo>
                    <a:pt x="6571" y="3050"/>
                  </a:lnTo>
                  <a:lnTo>
                    <a:pt x="6571" y="3025"/>
                  </a:lnTo>
                  <a:lnTo>
                    <a:pt x="6571" y="3025"/>
                  </a:lnTo>
                  <a:lnTo>
                    <a:pt x="6571" y="3050"/>
                  </a:lnTo>
                  <a:lnTo>
                    <a:pt x="6596" y="3050"/>
                  </a:lnTo>
                  <a:lnTo>
                    <a:pt x="6571" y="3025"/>
                  </a:lnTo>
                  <a:lnTo>
                    <a:pt x="6571" y="3025"/>
                  </a:lnTo>
                  <a:lnTo>
                    <a:pt x="6571" y="3025"/>
                  </a:lnTo>
                  <a:lnTo>
                    <a:pt x="6571" y="3025"/>
                  </a:lnTo>
                  <a:lnTo>
                    <a:pt x="6571" y="3025"/>
                  </a:lnTo>
                  <a:lnTo>
                    <a:pt x="6571" y="3025"/>
                  </a:lnTo>
                  <a:lnTo>
                    <a:pt x="6571" y="3025"/>
                  </a:lnTo>
                  <a:lnTo>
                    <a:pt x="6571" y="3025"/>
                  </a:lnTo>
                  <a:lnTo>
                    <a:pt x="6571" y="3025"/>
                  </a:lnTo>
                  <a:lnTo>
                    <a:pt x="6571" y="3025"/>
                  </a:lnTo>
                  <a:lnTo>
                    <a:pt x="6546" y="3025"/>
                  </a:lnTo>
                  <a:lnTo>
                    <a:pt x="6546" y="3025"/>
                  </a:lnTo>
                  <a:lnTo>
                    <a:pt x="6546" y="3000"/>
                  </a:lnTo>
                  <a:lnTo>
                    <a:pt x="6546" y="3000"/>
                  </a:lnTo>
                  <a:lnTo>
                    <a:pt x="6546" y="3000"/>
                  </a:lnTo>
                  <a:lnTo>
                    <a:pt x="6546" y="3000"/>
                  </a:lnTo>
                  <a:lnTo>
                    <a:pt x="6546" y="3000"/>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71" y="3025"/>
                  </a:lnTo>
                  <a:lnTo>
                    <a:pt x="6571" y="3050"/>
                  </a:lnTo>
                  <a:lnTo>
                    <a:pt x="6546" y="3050"/>
                  </a:lnTo>
                  <a:lnTo>
                    <a:pt x="6546" y="3050"/>
                  </a:lnTo>
                  <a:lnTo>
                    <a:pt x="6546" y="3050"/>
                  </a:lnTo>
                  <a:lnTo>
                    <a:pt x="6546" y="3050"/>
                  </a:lnTo>
                  <a:lnTo>
                    <a:pt x="6546" y="3050"/>
                  </a:lnTo>
                  <a:lnTo>
                    <a:pt x="6546" y="3050"/>
                  </a:lnTo>
                  <a:lnTo>
                    <a:pt x="6571" y="3050"/>
                  </a:lnTo>
                  <a:lnTo>
                    <a:pt x="6571" y="3050"/>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96" y="3074"/>
                  </a:lnTo>
                  <a:lnTo>
                    <a:pt x="6596" y="3074"/>
                  </a:lnTo>
                  <a:lnTo>
                    <a:pt x="6596" y="3074"/>
                  </a:lnTo>
                  <a:lnTo>
                    <a:pt x="6596" y="3074"/>
                  </a:lnTo>
                  <a:lnTo>
                    <a:pt x="6596" y="3074"/>
                  </a:lnTo>
                  <a:lnTo>
                    <a:pt x="6596" y="3074"/>
                  </a:lnTo>
                  <a:lnTo>
                    <a:pt x="6596" y="3074"/>
                  </a:lnTo>
                  <a:lnTo>
                    <a:pt x="6596" y="3099"/>
                  </a:lnTo>
                  <a:lnTo>
                    <a:pt x="6596" y="3074"/>
                  </a:lnTo>
                  <a:lnTo>
                    <a:pt x="6596" y="3074"/>
                  </a:lnTo>
                  <a:lnTo>
                    <a:pt x="6596" y="3074"/>
                  </a:lnTo>
                  <a:lnTo>
                    <a:pt x="6596" y="3074"/>
                  </a:lnTo>
                  <a:lnTo>
                    <a:pt x="6596" y="3099"/>
                  </a:lnTo>
                  <a:lnTo>
                    <a:pt x="6596" y="3099"/>
                  </a:lnTo>
                  <a:lnTo>
                    <a:pt x="6596" y="3099"/>
                  </a:lnTo>
                  <a:lnTo>
                    <a:pt x="6596" y="3099"/>
                  </a:lnTo>
                  <a:lnTo>
                    <a:pt x="6621" y="3099"/>
                  </a:lnTo>
                  <a:lnTo>
                    <a:pt x="6621" y="3099"/>
                  </a:lnTo>
                  <a:lnTo>
                    <a:pt x="6621" y="3099"/>
                  </a:lnTo>
                  <a:lnTo>
                    <a:pt x="6621" y="3099"/>
                  </a:lnTo>
                  <a:lnTo>
                    <a:pt x="6621" y="3099"/>
                  </a:lnTo>
                  <a:lnTo>
                    <a:pt x="6621" y="3099"/>
                  </a:lnTo>
                  <a:lnTo>
                    <a:pt x="6621" y="3099"/>
                  </a:lnTo>
                  <a:lnTo>
                    <a:pt x="6621" y="3099"/>
                  </a:lnTo>
                  <a:lnTo>
                    <a:pt x="6621" y="3099"/>
                  </a:lnTo>
                  <a:lnTo>
                    <a:pt x="6621" y="3099"/>
                  </a:lnTo>
                  <a:lnTo>
                    <a:pt x="6645" y="3099"/>
                  </a:lnTo>
                  <a:close/>
                  <a:moveTo>
                    <a:pt x="6522" y="2975"/>
                  </a:moveTo>
                  <a:lnTo>
                    <a:pt x="6522" y="2975"/>
                  </a:lnTo>
                  <a:lnTo>
                    <a:pt x="6522" y="2975"/>
                  </a:lnTo>
                  <a:lnTo>
                    <a:pt x="6522" y="2975"/>
                  </a:lnTo>
                  <a:lnTo>
                    <a:pt x="6522" y="2975"/>
                  </a:lnTo>
                  <a:lnTo>
                    <a:pt x="6522" y="2975"/>
                  </a:lnTo>
                  <a:lnTo>
                    <a:pt x="6522" y="2950"/>
                  </a:lnTo>
                  <a:lnTo>
                    <a:pt x="6522" y="2950"/>
                  </a:lnTo>
                  <a:lnTo>
                    <a:pt x="6522" y="2950"/>
                  </a:lnTo>
                  <a:lnTo>
                    <a:pt x="6522" y="2950"/>
                  </a:lnTo>
                  <a:lnTo>
                    <a:pt x="6522" y="2950"/>
                  </a:lnTo>
                  <a:lnTo>
                    <a:pt x="6497" y="2950"/>
                  </a:lnTo>
                  <a:lnTo>
                    <a:pt x="6497" y="2950"/>
                  </a:lnTo>
                  <a:lnTo>
                    <a:pt x="6497" y="2950"/>
                  </a:lnTo>
                  <a:lnTo>
                    <a:pt x="6497" y="2975"/>
                  </a:lnTo>
                  <a:lnTo>
                    <a:pt x="6497" y="2975"/>
                  </a:lnTo>
                  <a:lnTo>
                    <a:pt x="6497" y="2975"/>
                  </a:lnTo>
                  <a:lnTo>
                    <a:pt x="6522" y="2975"/>
                  </a:lnTo>
                  <a:close/>
                  <a:moveTo>
                    <a:pt x="6546" y="3000"/>
                  </a:moveTo>
                  <a:lnTo>
                    <a:pt x="6546" y="3000"/>
                  </a:lnTo>
                  <a:lnTo>
                    <a:pt x="6546" y="3000"/>
                  </a:lnTo>
                  <a:lnTo>
                    <a:pt x="6522" y="3000"/>
                  </a:lnTo>
                  <a:lnTo>
                    <a:pt x="6522" y="3025"/>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46" y="3025"/>
                  </a:lnTo>
                  <a:lnTo>
                    <a:pt x="6546" y="3025"/>
                  </a:lnTo>
                  <a:lnTo>
                    <a:pt x="6546" y="3025"/>
                  </a:lnTo>
                  <a:lnTo>
                    <a:pt x="6546" y="3025"/>
                  </a:lnTo>
                  <a:lnTo>
                    <a:pt x="6546" y="3025"/>
                  </a:lnTo>
                  <a:lnTo>
                    <a:pt x="6546" y="3025"/>
                  </a:lnTo>
                  <a:lnTo>
                    <a:pt x="6546" y="3000"/>
                  </a:lnTo>
                  <a:close/>
                  <a:moveTo>
                    <a:pt x="4463" y="2157"/>
                  </a:moveTo>
                  <a:lnTo>
                    <a:pt x="4488" y="2157"/>
                  </a:lnTo>
                  <a:lnTo>
                    <a:pt x="4488" y="2132"/>
                  </a:lnTo>
                  <a:lnTo>
                    <a:pt x="4488" y="2132"/>
                  </a:lnTo>
                  <a:lnTo>
                    <a:pt x="4488" y="2132"/>
                  </a:lnTo>
                  <a:lnTo>
                    <a:pt x="4463" y="2132"/>
                  </a:lnTo>
                  <a:lnTo>
                    <a:pt x="4463" y="2132"/>
                  </a:lnTo>
                  <a:lnTo>
                    <a:pt x="4463" y="2157"/>
                  </a:lnTo>
                  <a:close/>
                  <a:moveTo>
                    <a:pt x="3149" y="967"/>
                  </a:moveTo>
                  <a:lnTo>
                    <a:pt x="3149" y="967"/>
                  </a:lnTo>
                  <a:lnTo>
                    <a:pt x="3174" y="967"/>
                  </a:lnTo>
                  <a:lnTo>
                    <a:pt x="3174" y="967"/>
                  </a:lnTo>
                  <a:lnTo>
                    <a:pt x="3174" y="967"/>
                  </a:lnTo>
                  <a:lnTo>
                    <a:pt x="3174" y="967"/>
                  </a:lnTo>
                  <a:lnTo>
                    <a:pt x="3174" y="967"/>
                  </a:lnTo>
                  <a:lnTo>
                    <a:pt x="3174" y="967"/>
                  </a:lnTo>
                  <a:lnTo>
                    <a:pt x="3174" y="967"/>
                  </a:lnTo>
                  <a:lnTo>
                    <a:pt x="3174" y="967"/>
                  </a:lnTo>
                  <a:lnTo>
                    <a:pt x="3198" y="942"/>
                  </a:lnTo>
                  <a:lnTo>
                    <a:pt x="3198" y="942"/>
                  </a:lnTo>
                  <a:lnTo>
                    <a:pt x="3198" y="942"/>
                  </a:lnTo>
                  <a:lnTo>
                    <a:pt x="3198" y="942"/>
                  </a:lnTo>
                  <a:lnTo>
                    <a:pt x="3198" y="942"/>
                  </a:lnTo>
                  <a:lnTo>
                    <a:pt x="3198" y="942"/>
                  </a:lnTo>
                  <a:lnTo>
                    <a:pt x="3198" y="942"/>
                  </a:lnTo>
                  <a:lnTo>
                    <a:pt x="3198" y="942"/>
                  </a:lnTo>
                  <a:lnTo>
                    <a:pt x="3198" y="942"/>
                  </a:lnTo>
                  <a:lnTo>
                    <a:pt x="3198" y="942"/>
                  </a:lnTo>
                  <a:lnTo>
                    <a:pt x="3149" y="967"/>
                  </a:lnTo>
                  <a:close/>
                  <a:moveTo>
                    <a:pt x="3149" y="967"/>
                  </a:moveTo>
                  <a:lnTo>
                    <a:pt x="3149" y="967"/>
                  </a:lnTo>
                  <a:close/>
                  <a:moveTo>
                    <a:pt x="3149" y="967"/>
                  </a:moveTo>
                  <a:lnTo>
                    <a:pt x="3149" y="967"/>
                  </a:lnTo>
                  <a:lnTo>
                    <a:pt x="3125" y="967"/>
                  </a:lnTo>
                  <a:lnTo>
                    <a:pt x="3149" y="967"/>
                  </a:lnTo>
                  <a:close/>
                  <a:moveTo>
                    <a:pt x="3125" y="967"/>
                  </a:moveTo>
                  <a:lnTo>
                    <a:pt x="3125" y="967"/>
                  </a:lnTo>
                  <a:close/>
                  <a:moveTo>
                    <a:pt x="3125" y="967"/>
                  </a:moveTo>
                  <a:lnTo>
                    <a:pt x="3125" y="967"/>
                  </a:lnTo>
                  <a:lnTo>
                    <a:pt x="3125" y="967"/>
                  </a:lnTo>
                  <a:lnTo>
                    <a:pt x="3125" y="967"/>
                  </a:lnTo>
                  <a:lnTo>
                    <a:pt x="3125" y="967"/>
                  </a:lnTo>
                  <a:lnTo>
                    <a:pt x="3125" y="967"/>
                  </a:lnTo>
                  <a:lnTo>
                    <a:pt x="3125" y="967"/>
                  </a:lnTo>
                  <a:lnTo>
                    <a:pt x="3099" y="967"/>
                  </a:lnTo>
                  <a:lnTo>
                    <a:pt x="3099" y="967"/>
                  </a:lnTo>
                  <a:lnTo>
                    <a:pt x="3099" y="967"/>
                  </a:lnTo>
                  <a:lnTo>
                    <a:pt x="3099" y="967"/>
                  </a:lnTo>
                  <a:lnTo>
                    <a:pt x="3125" y="967"/>
                  </a:lnTo>
                  <a:close/>
                  <a:moveTo>
                    <a:pt x="3075" y="991"/>
                  </a:moveTo>
                  <a:lnTo>
                    <a:pt x="3075" y="991"/>
                  </a:lnTo>
                  <a:close/>
                  <a:moveTo>
                    <a:pt x="3075" y="991"/>
                  </a:moveTo>
                  <a:lnTo>
                    <a:pt x="3099" y="991"/>
                  </a:lnTo>
                  <a:lnTo>
                    <a:pt x="3099" y="991"/>
                  </a:lnTo>
                  <a:lnTo>
                    <a:pt x="3099" y="991"/>
                  </a:lnTo>
                  <a:lnTo>
                    <a:pt x="3099" y="991"/>
                  </a:lnTo>
                  <a:lnTo>
                    <a:pt x="3099" y="991"/>
                  </a:lnTo>
                  <a:lnTo>
                    <a:pt x="3075" y="991"/>
                  </a:lnTo>
                  <a:close/>
                  <a:moveTo>
                    <a:pt x="3422" y="347"/>
                  </a:moveTo>
                  <a:lnTo>
                    <a:pt x="3422" y="347"/>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72"/>
                  </a:lnTo>
                  <a:lnTo>
                    <a:pt x="3422" y="347"/>
                  </a:lnTo>
                  <a:close/>
                  <a:moveTo>
                    <a:pt x="3422" y="2603"/>
                  </a:moveTo>
                  <a:lnTo>
                    <a:pt x="3422" y="2628"/>
                  </a:lnTo>
                  <a:lnTo>
                    <a:pt x="3422" y="2603"/>
                  </a:lnTo>
                  <a:close/>
                  <a:moveTo>
                    <a:pt x="4984" y="272"/>
                  </a:moveTo>
                  <a:lnTo>
                    <a:pt x="4984" y="272"/>
                  </a:lnTo>
                  <a:lnTo>
                    <a:pt x="4984" y="272"/>
                  </a:lnTo>
                  <a:lnTo>
                    <a:pt x="5009" y="272"/>
                  </a:lnTo>
                  <a:lnTo>
                    <a:pt x="5009" y="272"/>
                  </a:lnTo>
                  <a:lnTo>
                    <a:pt x="5009" y="272"/>
                  </a:lnTo>
                  <a:lnTo>
                    <a:pt x="5009" y="272"/>
                  </a:lnTo>
                  <a:lnTo>
                    <a:pt x="5034" y="272"/>
                  </a:lnTo>
                  <a:lnTo>
                    <a:pt x="5034" y="272"/>
                  </a:lnTo>
                  <a:lnTo>
                    <a:pt x="5009" y="272"/>
                  </a:lnTo>
                  <a:lnTo>
                    <a:pt x="5009" y="272"/>
                  </a:lnTo>
                  <a:lnTo>
                    <a:pt x="5009" y="272"/>
                  </a:lnTo>
                  <a:lnTo>
                    <a:pt x="4984" y="248"/>
                  </a:lnTo>
                  <a:lnTo>
                    <a:pt x="4984" y="248"/>
                  </a:lnTo>
                  <a:lnTo>
                    <a:pt x="4984" y="272"/>
                  </a:lnTo>
                  <a:close/>
                  <a:moveTo>
                    <a:pt x="3521" y="198"/>
                  </a:moveTo>
                  <a:lnTo>
                    <a:pt x="3546" y="198"/>
                  </a:lnTo>
                  <a:lnTo>
                    <a:pt x="3521" y="198"/>
                  </a:lnTo>
                  <a:close/>
                  <a:moveTo>
                    <a:pt x="3471" y="272"/>
                  </a:moveTo>
                  <a:lnTo>
                    <a:pt x="3471" y="248"/>
                  </a:lnTo>
                  <a:lnTo>
                    <a:pt x="3471" y="248"/>
                  </a:lnTo>
                  <a:lnTo>
                    <a:pt x="3471" y="248"/>
                  </a:lnTo>
                  <a:lnTo>
                    <a:pt x="3471" y="248"/>
                  </a:lnTo>
                  <a:lnTo>
                    <a:pt x="3471" y="248"/>
                  </a:lnTo>
                  <a:lnTo>
                    <a:pt x="3471" y="248"/>
                  </a:lnTo>
                  <a:lnTo>
                    <a:pt x="3471" y="248"/>
                  </a:lnTo>
                  <a:lnTo>
                    <a:pt x="3471" y="248"/>
                  </a:lnTo>
                  <a:lnTo>
                    <a:pt x="3447" y="272"/>
                  </a:lnTo>
                  <a:lnTo>
                    <a:pt x="3447" y="272"/>
                  </a:lnTo>
                  <a:lnTo>
                    <a:pt x="3447" y="272"/>
                  </a:lnTo>
                  <a:lnTo>
                    <a:pt x="3471" y="272"/>
                  </a:lnTo>
                  <a:close/>
                  <a:moveTo>
                    <a:pt x="3471" y="248"/>
                  </a:moveTo>
                  <a:lnTo>
                    <a:pt x="3471" y="222"/>
                  </a:lnTo>
                  <a:lnTo>
                    <a:pt x="3496" y="222"/>
                  </a:lnTo>
                  <a:lnTo>
                    <a:pt x="3496" y="222"/>
                  </a:lnTo>
                  <a:lnTo>
                    <a:pt x="3496" y="222"/>
                  </a:lnTo>
                  <a:lnTo>
                    <a:pt x="3471" y="222"/>
                  </a:lnTo>
                  <a:lnTo>
                    <a:pt x="3471" y="222"/>
                  </a:lnTo>
                  <a:lnTo>
                    <a:pt x="3471" y="248"/>
                  </a:lnTo>
                  <a:close/>
                  <a:moveTo>
                    <a:pt x="3422" y="297"/>
                  </a:moveTo>
                  <a:lnTo>
                    <a:pt x="3422" y="297"/>
                  </a:lnTo>
                  <a:lnTo>
                    <a:pt x="3447" y="272"/>
                  </a:lnTo>
                  <a:lnTo>
                    <a:pt x="3447" y="272"/>
                  </a:lnTo>
                  <a:lnTo>
                    <a:pt x="3422" y="297"/>
                  </a:lnTo>
                  <a:lnTo>
                    <a:pt x="3422" y="297"/>
                  </a:lnTo>
                  <a:lnTo>
                    <a:pt x="3422" y="297"/>
                  </a:lnTo>
                  <a:lnTo>
                    <a:pt x="3422" y="322"/>
                  </a:lnTo>
                  <a:lnTo>
                    <a:pt x="3422" y="322"/>
                  </a:lnTo>
                  <a:lnTo>
                    <a:pt x="3422" y="297"/>
                  </a:lnTo>
                  <a:close/>
                  <a:moveTo>
                    <a:pt x="3026" y="1016"/>
                  </a:moveTo>
                  <a:lnTo>
                    <a:pt x="3026" y="1016"/>
                  </a:lnTo>
                  <a:lnTo>
                    <a:pt x="3026" y="1016"/>
                  </a:lnTo>
                  <a:lnTo>
                    <a:pt x="3026" y="1016"/>
                  </a:lnTo>
                  <a:lnTo>
                    <a:pt x="3026" y="1016"/>
                  </a:lnTo>
                  <a:lnTo>
                    <a:pt x="3026" y="1016"/>
                  </a:lnTo>
                  <a:lnTo>
                    <a:pt x="3050" y="1016"/>
                  </a:lnTo>
                  <a:lnTo>
                    <a:pt x="3050" y="991"/>
                  </a:lnTo>
                  <a:lnTo>
                    <a:pt x="3050" y="991"/>
                  </a:lnTo>
                  <a:lnTo>
                    <a:pt x="3050" y="991"/>
                  </a:lnTo>
                  <a:lnTo>
                    <a:pt x="3050" y="991"/>
                  </a:lnTo>
                  <a:lnTo>
                    <a:pt x="3075" y="991"/>
                  </a:lnTo>
                  <a:lnTo>
                    <a:pt x="3050" y="991"/>
                  </a:lnTo>
                  <a:lnTo>
                    <a:pt x="3050" y="991"/>
                  </a:lnTo>
                  <a:lnTo>
                    <a:pt x="3000" y="1016"/>
                  </a:lnTo>
                  <a:lnTo>
                    <a:pt x="3000" y="1016"/>
                  </a:lnTo>
                  <a:lnTo>
                    <a:pt x="3000" y="1016"/>
                  </a:lnTo>
                  <a:lnTo>
                    <a:pt x="3000" y="1016"/>
                  </a:lnTo>
                  <a:lnTo>
                    <a:pt x="3026" y="1016"/>
                  </a:lnTo>
                  <a:close/>
                  <a:moveTo>
                    <a:pt x="4439" y="173"/>
                  </a:moveTo>
                  <a:lnTo>
                    <a:pt x="4439"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73"/>
                  </a:lnTo>
                  <a:close/>
                  <a:moveTo>
                    <a:pt x="2926" y="1859"/>
                  </a:moveTo>
                  <a:lnTo>
                    <a:pt x="2926" y="1859"/>
                  </a:lnTo>
                  <a:close/>
                  <a:moveTo>
                    <a:pt x="2926" y="1884"/>
                  </a:moveTo>
                  <a:lnTo>
                    <a:pt x="2926" y="1884"/>
                  </a:lnTo>
                  <a:lnTo>
                    <a:pt x="2926" y="1909"/>
                  </a:lnTo>
                  <a:lnTo>
                    <a:pt x="2926" y="1909"/>
                  </a:lnTo>
                  <a:lnTo>
                    <a:pt x="2926" y="1909"/>
                  </a:lnTo>
                  <a:lnTo>
                    <a:pt x="2926" y="1884"/>
                  </a:lnTo>
                  <a:close/>
                  <a:moveTo>
                    <a:pt x="3026" y="1760"/>
                  </a:moveTo>
                  <a:lnTo>
                    <a:pt x="3026" y="1760"/>
                  </a:lnTo>
                  <a:lnTo>
                    <a:pt x="3026" y="1760"/>
                  </a:lnTo>
                  <a:lnTo>
                    <a:pt x="3050" y="1760"/>
                  </a:lnTo>
                  <a:lnTo>
                    <a:pt x="3026" y="1760"/>
                  </a:lnTo>
                  <a:close/>
                  <a:moveTo>
                    <a:pt x="3471" y="3074"/>
                  </a:moveTo>
                  <a:lnTo>
                    <a:pt x="3471" y="3074"/>
                  </a:lnTo>
                  <a:close/>
                  <a:moveTo>
                    <a:pt x="3447" y="2677"/>
                  </a:moveTo>
                  <a:lnTo>
                    <a:pt x="3447" y="2677"/>
                  </a:lnTo>
                  <a:lnTo>
                    <a:pt x="3447" y="2653"/>
                  </a:lnTo>
                  <a:lnTo>
                    <a:pt x="3447" y="2653"/>
                  </a:lnTo>
                  <a:lnTo>
                    <a:pt x="3447" y="2653"/>
                  </a:lnTo>
                  <a:lnTo>
                    <a:pt x="3447" y="2653"/>
                  </a:lnTo>
                  <a:lnTo>
                    <a:pt x="3447" y="2653"/>
                  </a:lnTo>
                  <a:lnTo>
                    <a:pt x="3447" y="2653"/>
                  </a:lnTo>
                  <a:lnTo>
                    <a:pt x="3447" y="2677"/>
                  </a:lnTo>
                  <a:close/>
                  <a:moveTo>
                    <a:pt x="3471" y="3074"/>
                  </a:moveTo>
                  <a:lnTo>
                    <a:pt x="3471" y="3074"/>
                  </a:lnTo>
                  <a:close/>
                  <a:moveTo>
                    <a:pt x="3050" y="1760"/>
                  </a:moveTo>
                  <a:lnTo>
                    <a:pt x="3050" y="1760"/>
                  </a:lnTo>
                  <a:close/>
                  <a:moveTo>
                    <a:pt x="3050" y="1760"/>
                  </a:moveTo>
                  <a:lnTo>
                    <a:pt x="3050" y="1760"/>
                  </a:lnTo>
                  <a:close/>
                  <a:moveTo>
                    <a:pt x="3050" y="1785"/>
                  </a:moveTo>
                  <a:lnTo>
                    <a:pt x="3050" y="1785"/>
                  </a:lnTo>
                  <a:close/>
                  <a:moveTo>
                    <a:pt x="3744" y="3124"/>
                  </a:moveTo>
                  <a:lnTo>
                    <a:pt x="3744" y="3124"/>
                  </a:lnTo>
                  <a:lnTo>
                    <a:pt x="3744" y="3099"/>
                  </a:lnTo>
                  <a:lnTo>
                    <a:pt x="3744" y="3099"/>
                  </a:lnTo>
                  <a:lnTo>
                    <a:pt x="3720" y="3099"/>
                  </a:lnTo>
                  <a:lnTo>
                    <a:pt x="3720" y="3099"/>
                  </a:lnTo>
                  <a:lnTo>
                    <a:pt x="3720" y="3099"/>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44" y="3124"/>
                  </a:lnTo>
                  <a:close/>
                  <a:moveTo>
                    <a:pt x="3099" y="1686"/>
                  </a:moveTo>
                  <a:lnTo>
                    <a:pt x="3099" y="1686"/>
                  </a:lnTo>
                  <a:close/>
                  <a:moveTo>
                    <a:pt x="3298" y="1586"/>
                  </a:moveTo>
                  <a:lnTo>
                    <a:pt x="3298" y="1586"/>
                  </a:lnTo>
                  <a:lnTo>
                    <a:pt x="3298" y="1586"/>
                  </a:lnTo>
                  <a:lnTo>
                    <a:pt x="3298" y="1586"/>
                  </a:lnTo>
                  <a:lnTo>
                    <a:pt x="3298" y="1586"/>
                  </a:lnTo>
                  <a:lnTo>
                    <a:pt x="3298" y="1586"/>
                  </a:lnTo>
                  <a:lnTo>
                    <a:pt x="3273" y="1586"/>
                  </a:lnTo>
                  <a:lnTo>
                    <a:pt x="3298" y="1586"/>
                  </a:lnTo>
                  <a:lnTo>
                    <a:pt x="3298" y="1586"/>
                  </a:lnTo>
                  <a:lnTo>
                    <a:pt x="3298" y="1611"/>
                  </a:lnTo>
                  <a:lnTo>
                    <a:pt x="3298" y="1611"/>
                  </a:lnTo>
                  <a:lnTo>
                    <a:pt x="3298" y="1611"/>
                  </a:lnTo>
                  <a:lnTo>
                    <a:pt x="3323" y="1611"/>
                  </a:lnTo>
                  <a:lnTo>
                    <a:pt x="3323" y="1611"/>
                  </a:lnTo>
                  <a:lnTo>
                    <a:pt x="3323" y="1611"/>
                  </a:lnTo>
                  <a:lnTo>
                    <a:pt x="3323" y="1611"/>
                  </a:lnTo>
                  <a:lnTo>
                    <a:pt x="3323" y="1611"/>
                  </a:lnTo>
                  <a:lnTo>
                    <a:pt x="3323" y="1611"/>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298" y="1586"/>
                  </a:lnTo>
                  <a:close/>
                  <a:moveTo>
                    <a:pt x="3099" y="1661"/>
                  </a:moveTo>
                  <a:lnTo>
                    <a:pt x="3099" y="1661"/>
                  </a:lnTo>
                  <a:close/>
                  <a:moveTo>
                    <a:pt x="3050" y="1785"/>
                  </a:moveTo>
                  <a:lnTo>
                    <a:pt x="3050" y="1785"/>
                  </a:lnTo>
                  <a:close/>
                  <a:moveTo>
                    <a:pt x="2976" y="1041"/>
                  </a:moveTo>
                  <a:lnTo>
                    <a:pt x="2976" y="1041"/>
                  </a:lnTo>
                  <a:lnTo>
                    <a:pt x="2976" y="1041"/>
                  </a:lnTo>
                  <a:lnTo>
                    <a:pt x="2976" y="1041"/>
                  </a:lnTo>
                  <a:lnTo>
                    <a:pt x="2976" y="1041"/>
                  </a:lnTo>
                  <a:lnTo>
                    <a:pt x="2976" y="1041"/>
                  </a:lnTo>
                  <a:lnTo>
                    <a:pt x="2976" y="1041"/>
                  </a:lnTo>
                  <a:lnTo>
                    <a:pt x="2976" y="1041"/>
                  </a:lnTo>
                  <a:lnTo>
                    <a:pt x="3000" y="1016"/>
                  </a:lnTo>
                  <a:lnTo>
                    <a:pt x="3000" y="1016"/>
                  </a:lnTo>
                  <a:lnTo>
                    <a:pt x="3000" y="1016"/>
                  </a:lnTo>
                  <a:lnTo>
                    <a:pt x="3000" y="1016"/>
                  </a:lnTo>
                  <a:lnTo>
                    <a:pt x="3000" y="1016"/>
                  </a:lnTo>
                  <a:lnTo>
                    <a:pt x="2976" y="1041"/>
                  </a:lnTo>
                  <a:lnTo>
                    <a:pt x="2951" y="1041"/>
                  </a:lnTo>
                  <a:lnTo>
                    <a:pt x="2976" y="1041"/>
                  </a:lnTo>
                  <a:close/>
                  <a:moveTo>
                    <a:pt x="2926" y="1066"/>
                  </a:moveTo>
                  <a:lnTo>
                    <a:pt x="2926" y="1066"/>
                  </a:lnTo>
                  <a:close/>
                  <a:moveTo>
                    <a:pt x="4265" y="2677"/>
                  </a:moveTo>
                  <a:lnTo>
                    <a:pt x="4265" y="2677"/>
                  </a:lnTo>
                  <a:lnTo>
                    <a:pt x="4265" y="2677"/>
                  </a:lnTo>
                  <a:lnTo>
                    <a:pt x="4265" y="2677"/>
                  </a:lnTo>
                  <a:lnTo>
                    <a:pt x="4265" y="2702"/>
                  </a:lnTo>
                  <a:lnTo>
                    <a:pt x="4265" y="2702"/>
                  </a:lnTo>
                  <a:lnTo>
                    <a:pt x="4240" y="2702"/>
                  </a:lnTo>
                  <a:lnTo>
                    <a:pt x="4240" y="2702"/>
                  </a:lnTo>
                  <a:lnTo>
                    <a:pt x="4240" y="2702"/>
                  </a:lnTo>
                  <a:lnTo>
                    <a:pt x="4240" y="2702"/>
                  </a:lnTo>
                  <a:lnTo>
                    <a:pt x="4240" y="2702"/>
                  </a:lnTo>
                  <a:lnTo>
                    <a:pt x="4240" y="2702"/>
                  </a:lnTo>
                  <a:lnTo>
                    <a:pt x="4240" y="2702"/>
                  </a:lnTo>
                  <a:lnTo>
                    <a:pt x="4240" y="2702"/>
                  </a:lnTo>
                  <a:lnTo>
                    <a:pt x="4240" y="2702"/>
                  </a:lnTo>
                  <a:lnTo>
                    <a:pt x="4240" y="2702"/>
                  </a:lnTo>
                  <a:lnTo>
                    <a:pt x="4265" y="2727"/>
                  </a:lnTo>
                  <a:lnTo>
                    <a:pt x="4265" y="2727"/>
                  </a:lnTo>
                  <a:lnTo>
                    <a:pt x="4265" y="2727"/>
                  </a:lnTo>
                  <a:lnTo>
                    <a:pt x="4265" y="2702"/>
                  </a:lnTo>
                  <a:lnTo>
                    <a:pt x="4265" y="2702"/>
                  </a:lnTo>
                  <a:lnTo>
                    <a:pt x="4265" y="2702"/>
                  </a:lnTo>
                  <a:lnTo>
                    <a:pt x="4265" y="2702"/>
                  </a:lnTo>
                  <a:lnTo>
                    <a:pt x="4265" y="2702"/>
                  </a:lnTo>
                  <a:lnTo>
                    <a:pt x="4265" y="2702"/>
                  </a:lnTo>
                  <a:lnTo>
                    <a:pt x="4265" y="2677"/>
                  </a:lnTo>
                  <a:close/>
                  <a:moveTo>
                    <a:pt x="6546" y="2801"/>
                  </a:moveTo>
                  <a:lnTo>
                    <a:pt x="6546" y="2801"/>
                  </a:lnTo>
                  <a:lnTo>
                    <a:pt x="6546" y="2801"/>
                  </a:lnTo>
                  <a:lnTo>
                    <a:pt x="6546" y="2801"/>
                  </a:lnTo>
                  <a:lnTo>
                    <a:pt x="6546" y="2801"/>
                  </a:lnTo>
                  <a:lnTo>
                    <a:pt x="6546" y="2801"/>
                  </a:lnTo>
                  <a:lnTo>
                    <a:pt x="6546" y="2801"/>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71" y="2827"/>
                  </a:lnTo>
                  <a:lnTo>
                    <a:pt x="6571" y="2827"/>
                  </a:lnTo>
                  <a:lnTo>
                    <a:pt x="6571" y="2827"/>
                  </a:lnTo>
                  <a:lnTo>
                    <a:pt x="6571" y="2827"/>
                  </a:lnTo>
                  <a:lnTo>
                    <a:pt x="6571" y="2827"/>
                  </a:lnTo>
                  <a:lnTo>
                    <a:pt x="6571" y="2827"/>
                  </a:lnTo>
                  <a:lnTo>
                    <a:pt x="6571" y="2827"/>
                  </a:lnTo>
                  <a:lnTo>
                    <a:pt x="6596" y="2827"/>
                  </a:lnTo>
                  <a:lnTo>
                    <a:pt x="6596" y="2827"/>
                  </a:lnTo>
                  <a:lnTo>
                    <a:pt x="6596" y="2827"/>
                  </a:lnTo>
                  <a:lnTo>
                    <a:pt x="6596" y="2827"/>
                  </a:lnTo>
                  <a:lnTo>
                    <a:pt x="6596" y="2827"/>
                  </a:lnTo>
                  <a:lnTo>
                    <a:pt x="6596" y="2827"/>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621" y="2851"/>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596" y="2827"/>
                  </a:lnTo>
                  <a:lnTo>
                    <a:pt x="6596" y="2827"/>
                  </a:lnTo>
                  <a:lnTo>
                    <a:pt x="6596" y="2827"/>
                  </a:lnTo>
                  <a:lnTo>
                    <a:pt x="6596" y="2801"/>
                  </a:lnTo>
                  <a:lnTo>
                    <a:pt x="6596" y="2801"/>
                  </a:lnTo>
                  <a:lnTo>
                    <a:pt x="6596" y="2801"/>
                  </a:lnTo>
                  <a:lnTo>
                    <a:pt x="6596" y="2801"/>
                  </a:lnTo>
                  <a:lnTo>
                    <a:pt x="6596" y="2801"/>
                  </a:lnTo>
                  <a:lnTo>
                    <a:pt x="6596" y="2801"/>
                  </a:lnTo>
                  <a:lnTo>
                    <a:pt x="6596" y="2801"/>
                  </a:lnTo>
                  <a:lnTo>
                    <a:pt x="6621" y="2801"/>
                  </a:lnTo>
                  <a:lnTo>
                    <a:pt x="6596" y="2801"/>
                  </a:lnTo>
                  <a:lnTo>
                    <a:pt x="6621" y="2801"/>
                  </a:lnTo>
                  <a:lnTo>
                    <a:pt x="6621" y="2801"/>
                  </a:lnTo>
                  <a:lnTo>
                    <a:pt x="6621" y="2801"/>
                  </a:lnTo>
                  <a:lnTo>
                    <a:pt x="6621" y="2801"/>
                  </a:lnTo>
                  <a:lnTo>
                    <a:pt x="6621" y="2801"/>
                  </a:lnTo>
                  <a:lnTo>
                    <a:pt x="6621" y="2801"/>
                  </a:lnTo>
                  <a:lnTo>
                    <a:pt x="6596" y="2801"/>
                  </a:lnTo>
                  <a:lnTo>
                    <a:pt x="6596" y="2801"/>
                  </a:lnTo>
                  <a:lnTo>
                    <a:pt x="6596" y="2801"/>
                  </a:lnTo>
                  <a:lnTo>
                    <a:pt x="6596" y="2801"/>
                  </a:lnTo>
                  <a:lnTo>
                    <a:pt x="6596" y="2801"/>
                  </a:lnTo>
                  <a:lnTo>
                    <a:pt x="6571" y="2801"/>
                  </a:lnTo>
                  <a:lnTo>
                    <a:pt x="6571" y="2777"/>
                  </a:lnTo>
                  <a:lnTo>
                    <a:pt x="6571" y="2777"/>
                  </a:lnTo>
                  <a:lnTo>
                    <a:pt x="6571" y="2801"/>
                  </a:lnTo>
                  <a:lnTo>
                    <a:pt x="6571" y="2801"/>
                  </a:lnTo>
                  <a:lnTo>
                    <a:pt x="6571" y="2801"/>
                  </a:lnTo>
                  <a:lnTo>
                    <a:pt x="6571" y="2801"/>
                  </a:lnTo>
                  <a:lnTo>
                    <a:pt x="6571" y="2801"/>
                  </a:lnTo>
                  <a:lnTo>
                    <a:pt x="6571" y="2801"/>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52"/>
                  </a:lnTo>
                  <a:lnTo>
                    <a:pt x="6546" y="2752"/>
                  </a:lnTo>
                  <a:lnTo>
                    <a:pt x="6546" y="2777"/>
                  </a:lnTo>
                  <a:lnTo>
                    <a:pt x="6546" y="2777"/>
                  </a:lnTo>
                  <a:lnTo>
                    <a:pt x="6546" y="2777"/>
                  </a:lnTo>
                  <a:lnTo>
                    <a:pt x="6546" y="2777"/>
                  </a:lnTo>
                  <a:lnTo>
                    <a:pt x="6546" y="2777"/>
                  </a:lnTo>
                  <a:lnTo>
                    <a:pt x="6546" y="2777"/>
                  </a:lnTo>
                  <a:lnTo>
                    <a:pt x="6546" y="2777"/>
                  </a:lnTo>
                  <a:lnTo>
                    <a:pt x="6546" y="2801"/>
                  </a:lnTo>
                  <a:close/>
                  <a:moveTo>
                    <a:pt x="4216" y="2752"/>
                  </a:moveTo>
                  <a:lnTo>
                    <a:pt x="4240" y="2752"/>
                  </a:lnTo>
                  <a:lnTo>
                    <a:pt x="4216" y="2752"/>
                  </a:lnTo>
                  <a:close/>
                  <a:moveTo>
                    <a:pt x="4339" y="2752"/>
                  </a:moveTo>
                  <a:lnTo>
                    <a:pt x="4339" y="2752"/>
                  </a:lnTo>
                  <a:lnTo>
                    <a:pt x="4315" y="2777"/>
                  </a:lnTo>
                  <a:lnTo>
                    <a:pt x="4315" y="2777"/>
                  </a:lnTo>
                  <a:lnTo>
                    <a:pt x="4339" y="2777"/>
                  </a:lnTo>
                  <a:lnTo>
                    <a:pt x="4339" y="2777"/>
                  </a:lnTo>
                  <a:lnTo>
                    <a:pt x="4339" y="2777"/>
                  </a:lnTo>
                  <a:lnTo>
                    <a:pt x="4339" y="2777"/>
                  </a:lnTo>
                  <a:lnTo>
                    <a:pt x="4339" y="2777"/>
                  </a:lnTo>
                  <a:lnTo>
                    <a:pt x="4339" y="2777"/>
                  </a:lnTo>
                  <a:lnTo>
                    <a:pt x="4339" y="2777"/>
                  </a:lnTo>
                  <a:lnTo>
                    <a:pt x="4339" y="2752"/>
                  </a:lnTo>
                  <a:close/>
                  <a:moveTo>
                    <a:pt x="4290" y="2331"/>
                  </a:moveTo>
                  <a:lnTo>
                    <a:pt x="4290" y="2331"/>
                  </a:lnTo>
                  <a:lnTo>
                    <a:pt x="4290" y="2331"/>
                  </a:lnTo>
                  <a:lnTo>
                    <a:pt x="4290" y="2331"/>
                  </a:lnTo>
                  <a:lnTo>
                    <a:pt x="4290" y="2331"/>
                  </a:lnTo>
                  <a:lnTo>
                    <a:pt x="4290" y="2331"/>
                  </a:lnTo>
                  <a:lnTo>
                    <a:pt x="4290" y="2331"/>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281"/>
                  </a:lnTo>
                  <a:lnTo>
                    <a:pt x="4315" y="2281"/>
                  </a:lnTo>
                  <a:lnTo>
                    <a:pt x="4315" y="2281"/>
                  </a:lnTo>
                  <a:lnTo>
                    <a:pt x="4315" y="2281"/>
                  </a:lnTo>
                  <a:lnTo>
                    <a:pt x="4315" y="2281"/>
                  </a:lnTo>
                  <a:lnTo>
                    <a:pt x="4315" y="2281"/>
                  </a:lnTo>
                  <a:lnTo>
                    <a:pt x="4315" y="2305"/>
                  </a:lnTo>
                  <a:lnTo>
                    <a:pt x="4315" y="2305"/>
                  </a:lnTo>
                  <a:lnTo>
                    <a:pt x="4315" y="2305"/>
                  </a:lnTo>
                  <a:lnTo>
                    <a:pt x="4315" y="2305"/>
                  </a:lnTo>
                  <a:lnTo>
                    <a:pt x="4290" y="2305"/>
                  </a:lnTo>
                  <a:lnTo>
                    <a:pt x="4290" y="2305"/>
                  </a:lnTo>
                  <a:lnTo>
                    <a:pt x="4290" y="2305"/>
                  </a:lnTo>
                  <a:lnTo>
                    <a:pt x="4290" y="2305"/>
                  </a:lnTo>
                  <a:lnTo>
                    <a:pt x="4290" y="2305"/>
                  </a:lnTo>
                  <a:lnTo>
                    <a:pt x="4290" y="2305"/>
                  </a:lnTo>
                  <a:lnTo>
                    <a:pt x="4290" y="2305"/>
                  </a:lnTo>
                  <a:lnTo>
                    <a:pt x="4290" y="2331"/>
                  </a:lnTo>
                  <a:close/>
                  <a:moveTo>
                    <a:pt x="4315" y="2752"/>
                  </a:move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290" y="2752"/>
                  </a:lnTo>
                  <a:lnTo>
                    <a:pt x="4290" y="2752"/>
                  </a:lnTo>
                  <a:lnTo>
                    <a:pt x="4290" y="2752"/>
                  </a:lnTo>
                  <a:lnTo>
                    <a:pt x="4290" y="2777"/>
                  </a:lnTo>
                  <a:lnTo>
                    <a:pt x="4290" y="2777"/>
                  </a:lnTo>
                  <a:lnTo>
                    <a:pt x="4290" y="2752"/>
                  </a:lnTo>
                  <a:lnTo>
                    <a:pt x="4290" y="2752"/>
                  </a:lnTo>
                  <a:lnTo>
                    <a:pt x="4315" y="2752"/>
                  </a:lnTo>
                  <a:lnTo>
                    <a:pt x="4315" y="2727"/>
                  </a:lnTo>
                  <a:lnTo>
                    <a:pt x="4315" y="2727"/>
                  </a:lnTo>
                  <a:lnTo>
                    <a:pt x="4290" y="2727"/>
                  </a:lnTo>
                  <a:lnTo>
                    <a:pt x="4290" y="2727"/>
                  </a:lnTo>
                  <a:lnTo>
                    <a:pt x="4290" y="2727"/>
                  </a:lnTo>
                  <a:lnTo>
                    <a:pt x="4290" y="2727"/>
                  </a:lnTo>
                  <a:lnTo>
                    <a:pt x="4290" y="2752"/>
                  </a:lnTo>
                  <a:lnTo>
                    <a:pt x="4290" y="2752"/>
                  </a:lnTo>
                  <a:lnTo>
                    <a:pt x="4290" y="2752"/>
                  </a:lnTo>
                  <a:lnTo>
                    <a:pt x="4290" y="2752"/>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65" y="2727"/>
                  </a:lnTo>
                  <a:lnTo>
                    <a:pt x="4265" y="2727"/>
                  </a:lnTo>
                  <a:lnTo>
                    <a:pt x="4265" y="2727"/>
                  </a:lnTo>
                  <a:lnTo>
                    <a:pt x="4265" y="2727"/>
                  </a:lnTo>
                  <a:lnTo>
                    <a:pt x="4265" y="2752"/>
                  </a:lnTo>
                  <a:lnTo>
                    <a:pt x="4265" y="2752"/>
                  </a:lnTo>
                  <a:lnTo>
                    <a:pt x="4265" y="2752"/>
                  </a:lnTo>
                  <a:lnTo>
                    <a:pt x="4265" y="2752"/>
                  </a:lnTo>
                  <a:lnTo>
                    <a:pt x="4265" y="2752"/>
                  </a:lnTo>
                  <a:lnTo>
                    <a:pt x="4265" y="2752"/>
                  </a:lnTo>
                  <a:lnTo>
                    <a:pt x="4265" y="2752"/>
                  </a:lnTo>
                  <a:lnTo>
                    <a:pt x="4265" y="2752"/>
                  </a:lnTo>
                  <a:lnTo>
                    <a:pt x="4265" y="2752"/>
                  </a:lnTo>
                  <a:lnTo>
                    <a:pt x="4265" y="2727"/>
                  </a:lnTo>
                  <a:lnTo>
                    <a:pt x="4265" y="2752"/>
                  </a:lnTo>
                  <a:lnTo>
                    <a:pt x="4265" y="2752"/>
                  </a:lnTo>
                  <a:lnTo>
                    <a:pt x="4265" y="2752"/>
                  </a:lnTo>
                  <a:lnTo>
                    <a:pt x="4265" y="2752"/>
                  </a:lnTo>
                  <a:lnTo>
                    <a:pt x="4265" y="2752"/>
                  </a:lnTo>
                  <a:lnTo>
                    <a:pt x="4265" y="2727"/>
                  </a:lnTo>
                  <a:lnTo>
                    <a:pt x="4265" y="2727"/>
                  </a:lnTo>
                  <a:lnTo>
                    <a:pt x="4265" y="2727"/>
                  </a:lnTo>
                  <a:lnTo>
                    <a:pt x="4265" y="2727"/>
                  </a:lnTo>
                  <a:lnTo>
                    <a:pt x="4265" y="2727"/>
                  </a:lnTo>
                  <a:lnTo>
                    <a:pt x="4265" y="2727"/>
                  </a:lnTo>
                  <a:lnTo>
                    <a:pt x="4265" y="2727"/>
                  </a:lnTo>
                  <a:lnTo>
                    <a:pt x="4265"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16" y="2727"/>
                  </a:lnTo>
                  <a:lnTo>
                    <a:pt x="4216" y="2727"/>
                  </a:lnTo>
                  <a:lnTo>
                    <a:pt x="4216" y="2727"/>
                  </a:lnTo>
                  <a:lnTo>
                    <a:pt x="4216" y="2727"/>
                  </a:lnTo>
                  <a:lnTo>
                    <a:pt x="4216" y="2752"/>
                  </a:lnTo>
                  <a:lnTo>
                    <a:pt x="4240" y="2752"/>
                  </a:lnTo>
                  <a:lnTo>
                    <a:pt x="4240" y="2752"/>
                  </a:lnTo>
                  <a:lnTo>
                    <a:pt x="4240" y="2752"/>
                  </a:lnTo>
                  <a:lnTo>
                    <a:pt x="4216" y="2752"/>
                  </a:lnTo>
                  <a:lnTo>
                    <a:pt x="4216" y="2752"/>
                  </a:lnTo>
                  <a:lnTo>
                    <a:pt x="4216" y="2752"/>
                  </a:lnTo>
                  <a:lnTo>
                    <a:pt x="4240" y="2752"/>
                  </a:lnTo>
                  <a:lnTo>
                    <a:pt x="4240" y="2752"/>
                  </a:lnTo>
                  <a:lnTo>
                    <a:pt x="4240" y="2752"/>
                  </a:lnTo>
                  <a:lnTo>
                    <a:pt x="4240" y="2752"/>
                  </a:lnTo>
                  <a:lnTo>
                    <a:pt x="4240" y="2752"/>
                  </a:lnTo>
                  <a:lnTo>
                    <a:pt x="4240" y="2752"/>
                  </a:lnTo>
                  <a:lnTo>
                    <a:pt x="4240" y="2777"/>
                  </a:lnTo>
                  <a:lnTo>
                    <a:pt x="4216" y="2752"/>
                  </a:lnTo>
                  <a:lnTo>
                    <a:pt x="4216" y="2752"/>
                  </a:lnTo>
                  <a:lnTo>
                    <a:pt x="4216" y="2752"/>
                  </a:lnTo>
                  <a:lnTo>
                    <a:pt x="4216" y="2752"/>
                  </a:lnTo>
                  <a:lnTo>
                    <a:pt x="4216" y="2752"/>
                  </a:lnTo>
                  <a:lnTo>
                    <a:pt x="4216" y="2752"/>
                  </a:lnTo>
                  <a:lnTo>
                    <a:pt x="4216" y="2752"/>
                  </a:lnTo>
                  <a:lnTo>
                    <a:pt x="4216" y="2752"/>
                  </a:lnTo>
                  <a:lnTo>
                    <a:pt x="4190" y="2752"/>
                  </a:lnTo>
                  <a:lnTo>
                    <a:pt x="4190" y="2752"/>
                  </a:lnTo>
                  <a:lnTo>
                    <a:pt x="4190" y="2752"/>
                  </a:lnTo>
                  <a:lnTo>
                    <a:pt x="4190" y="2752"/>
                  </a:lnTo>
                  <a:lnTo>
                    <a:pt x="4190" y="2777"/>
                  </a:lnTo>
                  <a:lnTo>
                    <a:pt x="4190" y="2777"/>
                  </a:lnTo>
                  <a:lnTo>
                    <a:pt x="4190" y="2777"/>
                  </a:lnTo>
                  <a:lnTo>
                    <a:pt x="4190" y="2777"/>
                  </a:lnTo>
                  <a:lnTo>
                    <a:pt x="4190" y="2777"/>
                  </a:lnTo>
                  <a:lnTo>
                    <a:pt x="4216" y="2777"/>
                  </a:lnTo>
                  <a:lnTo>
                    <a:pt x="4216" y="2777"/>
                  </a:lnTo>
                  <a:lnTo>
                    <a:pt x="4216" y="2777"/>
                  </a:lnTo>
                  <a:lnTo>
                    <a:pt x="4216" y="2777"/>
                  </a:lnTo>
                  <a:lnTo>
                    <a:pt x="4216" y="2777"/>
                  </a:lnTo>
                  <a:lnTo>
                    <a:pt x="4216" y="2777"/>
                  </a:lnTo>
                  <a:lnTo>
                    <a:pt x="4216" y="2777"/>
                  </a:lnTo>
                  <a:lnTo>
                    <a:pt x="4216" y="2777"/>
                  </a:lnTo>
                  <a:lnTo>
                    <a:pt x="4216" y="2777"/>
                  </a:lnTo>
                  <a:lnTo>
                    <a:pt x="4216" y="2777"/>
                  </a:lnTo>
                  <a:lnTo>
                    <a:pt x="4190" y="2777"/>
                  </a:lnTo>
                  <a:lnTo>
                    <a:pt x="4190" y="2777"/>
                  </a:lnTo>
                  <a:lnTo>
                    <a:pt x="4190" y="2777"/>
                  </a:lnTo>
                  <a:lnTo>
                    <a:pt x="4190" y="2777"/>
                  </a:lnTo>
                  <a:lnTo>
                    <a:pt x="4190" y="2777"/>
                  </a:lnTo>
                  <a:lnTo>
                    <a:pt x="4190" y="2777"/>
                  </a:lnTo>
                  <a:lnTo>
                    <a:pt x="4190" y="2777"/>
                  </a:lnTo>
                  <a:lnTo>
                    <a:pt x="4190" y="2801"/>
                  </a:lnTo>
                  <a:lnTo>
                    <a:pt x="4190" y="2801"/>
                  </a:lnTo>
                  <a:lnTo>
                    <a:pt x="4190" y="2801"/>
                  </a:lnTo>
                  <a:lnTo>
                    <a:pt x="4190" y="2801"/>
                  </a:lnTo>
                  <a:lnTo>
                    <a:pt x="4190" y="2801"/>
                  </a:lnTo>
                  <a:lnTo>
                    <a:pt x="4190" y="2801"/>
                  </a:lnTo>
                  <a:lnTo>
                    <a:pt x="4190" y="2801"/>
                  </a:lnTo>
                  <a:lnTo>
                    <a:pt x="4190" y="2801"/>
                  </a:lnTo>
                  <a:lnTo>
                    <a:pt x="4216" y="2801"/>
                  </a:lnTo>
                  <a:lnTo>
                    <a:pt x="4216" y="2827"/>
                  </a:lnTo>
                  <a:lnTo>
                    <a:pt x="4216" y="2827"/>
                  </a:lnTo>
                  <a:lnTo>
                    <a:pt x="4240" y="2827"/>
                  </a:lnTo>
                  <a:lnTo>
                    <a:pt x="4240" y="2827"/>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777"/>
                  </a:lnTo>
                  <a:lnTo>
                    <a:pt x="4240" y="2777"/>
                  </a:lnTo>
                  <a:lnTo>
                    <a:pt x="4240" y="2777"/>
                  </a:lnTo>
                  <a:lnTo>
                    <a:pt x="4240" y="2777"/>
                  </a:lnTo>
                  <a:lnTo>
                    <a:pt x="4265" y="2777"/>
                  </a:lnTo>
                  <a:lnTo>
                    <a:pt x="4265" y="2777"/>
                  </a:lnTo>
                  <a:lnTo>
                    <a:pt x="4265" y="2777"/>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90" y="2801"/>
                  </a:lnTo>
                  <a:lnTo>
                    <a:pt x="4290" y="2801"/>
                  </a:lnTo>
                  <a:lnTo>
                    <a:pt x="4290" y="2801"/>
                  </a:lnTo>
                  <a:lnTo>
                    <a:pt x="4290" y="2801"/>
                  </a:lnTo>
                  <a:lnTo>
                    <a:pt x="4290" y="2801"/>
                  </a:lnTo>
                  <a:lnTo>
                    <a:pt x="4290" y="2801"/>
                  </a:lnTo>
                  <a:lnTo>
                    <a:pt x="4290" y="2777"/>
                  </a:lnTo>
                  <a:lnTo>
                    <a:pt x="4290" y="2777"/>
                  </a:lnTo>
                  <a:lnTo>
                    <a:pt x="4290" y="2777"/>
                  </a:lnTo>
                  <a:lnTo>
                    <a:pt x="4290" y="2777"/>
                  </a:lnTo>
                  <a:lnTo>
                    <a:pt x="4265" y="2777"/>
                  </a:lnTo>
                  <a:lnTo>
                    <a:pt x="4265" y="2777"/>
                  </a:lnTo>
                  <a:lnTo>
                    <a:pt x="4265" y="2777"/>
                  </a:lnTo>
                  <a:lnTo>
                    <a:pt x="4265" y="2777"/>
                  </a:lnTo>
                  <a:lnTo>
                    <a:pt x="4265" y="2777"/>
                  </a:lnTo>
                  <a:lnTo>
                    <a:pt x="4290" y="2777"/>
                  </a:lnTo>
                  <a:lnTo>
                    <a:pt x="4290" y="2777"/>
                  </a:lnTo>
                  <a:lnTo>
                    <a:pt x="4290" y="2777"/>
                  </a:lnTo>
                  <a:lnTo>
                    <a:pt x="4290" y="2777"/>
                  </a:lnTo>
                  <a:lnTo>
                    <a:pt x="4290" y="2777"/>
                  </a:lnTo>
                  <a:lnTo>
                    <a:pt x="4290" y="2777"/>
                  </a:lnTo>
                  <a:lnTo>
                    <a:pt x="4290" y="2777"/>
                  </a:lnTo>
                  <a:lnTo>
                    <a:pt x="4290" y="2777"/>
                  </a:lnTo>
                  <a:lnTo>
                    <a:pt x="4290" y="2752"/>
                  </a:lnTo>
                  <a:lnTo>
                    <a:pt x="4290" y="2777"/>
                  </a:lnTo>
                  <a:lnTo>
                    <a:pt x="4290" y="2752"/>
                  </a:lnTo>
                  <a:lnTo>
                    <a:pt x="4290" y="2752"/>
                  </a:lnTo>
                  <a:lnTo>
                    <a:pt x="4290" y="2752"/>
                  </a:lnTo>
                  <a:lnTo>
                    <a:pt x="4290" y="2752"/>
                  </a:lnTo>
                  <a:lnTo>
                    <a:pt x="4290" y="2752"/>
                  </a:lnTo>
                  <a:lnTo>
                    <a:pt x="4290" y="2777"/>
                  </a:lnTo>
                  <a:lnTo>
                    <a:pt x="4290" y="2777"/>
                  </a:lnTo>
                  <a:lnTo>
                    <a:pt x="4290" y="2777"/>
                  </a:lnTo>
                  <a:lnTo>
                    <a:pt x="4290" y="2777"/>
                  </a:lnTo>
                  <a:lnTo>
                    <a:pt x="4290" y="2777"/>
                  </a:lnTo>
                  <a:lnTo>
                    <a:pt x="4315" y="2777"/>
                  </a:lnTo>
                  <a:lnTo>
                    <a:pt x="4315" y="2777"/>
                  </a:lnTo>
                  <a:lnTo>
                    <a:pt x="4315" y="2777"/>
                  </a:lnTo>
                  <a:lnTo>
                    <a:pt x="4315" y="2777"/>
                  </a:lnTo>
                  <a:lnTo>
                    <a:pt x="4315" y="2777"/>
                  </a:lnTo>
                  <a:lnTo>
                    <a:pt x="4315" y="2777"/>
                  </a:lnTo>
                  <a:lnTo>
                    <a:pt x="4315" y="2777"/>
                  </a:lnTo>
                  <a:lnTo>
                    <a:pt x="4315" y="2777"/>
                  </a:lnTo>
                  <a:lnTo>
                    <a:pt x="4315" y="2777"/>
                  </a:lnTo>
                  <a:lnTo>
                    <a:pt x="4315" y="2752"/>
                  </a:lnTo>
                  <a:close/>
                  <a:moveTo>
                    <a:pt x="4265" y="2628"/>
                  </a:moveTo>
                  <a:lnTo>
                    <a:pt x="4265" y="2628"/>
                  </a:lnTo>
                  <a:lnTo>
                    <a:pt x="4265" y="2628"/>
                  </a:lnTo>
                  <a:lnTo>
                    <a:pt x="4265"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65" y="2603"/>
                  </a:lnTo>
                  <a:lnTo>
                    <a:pt x="4265" y="2603"/>
                  </a:lnTo>
                  <a:lnTo>
                    <a:pt x="4265" y="2628"/>
                  </a:lnTo>
                  <a:close/>
                  <a:moveTo>
                    <a:pt x="4315" y="2628"/>
                  </a:moveTo>
                  <a:lnTo>
                    <a:pt x="4290" y="2628"/>
                  </a:lnTo>
                  <a:lnTo>
                    <a:pt x="4315" y="2628"/>
                  </a:lnTo>
                  <a:close/>
                  <a:moveTo>
                    <a:pt x="4488" y="2504"/>
                  </a:moveTo>
                  <a:lnTo>
                    <a:pt x="4488" y="2504"/>
                  </a:lnTo>
                  <a:lnTo>
                    <a:pt x="4488" y="2504"/>
                  </a:lnTo>
                  <a:lnTo>
                    <a:pt x="4488" y="2504"/>
                  </a:lnTo>
                  <a:lnTo>
                    <a:pt x="4463" y="2504"/>
                  </a:lnTo>
                  <a:lnTo>
                    <a:pt x="4463" y="2504"/>
                  </a:lnTo>
                  <a:lnTo>
                    <a:pt x="4463" y="2504"/>
                  </a:lnTo>
                  <a:lnTo>
                    <a:pt x="4488" y="2504"/>
                  </a:lnTo>
                  <a:close/>
                  <a:moveTo>
                    <a:pt x="4712" y="2231"/>
                  </a:moveTo>
                  <a:lnTo>
                    <a:pt x="4712" y="2231"/>
                  </a:lnTo>
                  <a:lnTo>
                    <a:pt x="4712" y="2231"/>
                  </a:lnTo>
                  <a:lnTo>
                    <a:pt x="4712" y="2231"/>
                  </a:lnTo>
                  <a:lnTo>
                    <a:pt x="4712" y="2231"/>
                  </a:lnTo>
                  <a:lnTo>
                    <a:pt x="4712" y="2231"/>
                  </a:lnTo>
                  <a:lnTo>
                    <a:pt x="4712" y="2231"/>
                  </a:lnTo>
                  <a:lnTo>
                    <a:pt x="4736" y="2231"/>
                  </a:lnTo>
                  <a:lnTo>
                    <a:pt x="4712" y="2231"/>
                  </a:lnTo>
                  <a:lnTo>
                    <a:pt x="4712" y="2231"/>
                  </a:lnTo>
                  <a:lnTo>
                    <a:pt x="4712" y="2206"/>
                  </a:lnTo>
                  <a:lnTo>
                    <a:pt x="4712" y="2206"/>
                  </a:lnTo>
                  <a:lnTo>
                    <a:pt x="4712" y="2206"/>
                  </a:lnTo>
                  <a:lnTo>
                    <a:pt x="4712" y="2206"/>
                  </a:lnTo>
                  <a:lnTo>
                    <a:pt x="4712" y="2231"/>
                  </a:lnTo>
                  <a:lnTo>
                    <a:pt x="4712" y="2206"/>
                  </a:lnTo>
                  <a:lnTo>
                    <a:pt x="4712" y="2206"/>
                  </a:lnTo>
                  <a:lnTo>
                    <a:pt x="4712" y="2206"/>
                  </a:lnTo>
                  <a:lnTo>
                    <a:pt x="4712" y="2206"/>
                  </a:lnTo>
                  <a:lnTo>
                    <a:pt x="4712" y="2206"/>
                  </a:lnTo>
                  <a:lnTo>
                    <a:pt x="4712" y="2206"/>
                  </a:lnTo>
                  <a:lnTo>
                    <a:pt x="4712" y="2231"/>
                  </a:lnTo>
                  <a:lnTo>
                    <a:pt x="4712" y="2231"/>
                  </a:lnTo>
                  <a:lnTo>
                    <a:pt x="4712" y="2206"/>
                  </a:lnTo>
                  <a:lnTo>
                    <a:pt x="4712" y="2206"/>
                  </a:lnTo>
                  <a:lnTo>
                    <a:pt x="4712" y="2231"/>
                  </a:lnTo>
                  <a:close/>
                  <a:moveTo>
                    <a:pt x="4736" y="2305"/>
                  </a:moveTo>
                  <a:lnTo>
                    <a:pt x="4736" y="2305"/>
                  </a:lnTo>
                  <a:lnTo>
                    <a:pt x="4736" y="2305"/>
                  </a:lnTo>
                  <a:lnTo>
                    <a:pt x="4736" y="2305"/>
                  </a:lnTo>
                  <a:lnTo>
                    <a:pt x="4736" y="2305"/>
                  </a:lnTo>
                  <a:lnTo>
                    <a:pt x="4736" y="2305"/>
                  </a:lnTo>
                  <a:lnTo>
                    <a:pt x="4736" y="2305"/>
                  </a:lnTo>
                  <a:lnTo>
                    <a:pt x="4736" y="2305"/>
                  </a:lnTo>
                  <a:lnTo>
                    <a:pt x="4736" y="2331"/>
                  </a:lnTo>
                  <a:lnTo>
                    <a:pt x="4736" y="2331"/>
                  </a:lnTo>
                  <a:lnTo>
                    <a:pt x="4736" y="2331"/>
                  </a:lnTo>
                  <a:lnTo>
                    <a:pt x="4736" y="2331"/>
                  </a:lnTo>
                  <a:lnTo>
                    <a:pt x="4736" y="2305"/>
                  </a:lnTo>
                  <a:lnTo>
                    <a:pt x="4736" y="2331"/>
                  </a:lnTo>
                  <a:lnTo>
                    <a:pt x="4736" y="2331"/>
                  </a:lnTo>
                  <a:lnTo>
                    <a:pt x="4736" y="2331"/>
                  </a:lnTo>
                  <a:lnTo>
                    <a:pt x="4736" y="2331"/>
                  </a:lnTo>
                  <a:lnTo>
                    <a:pt x="4736" y="2331"/>
                  </a:lnTo>
                  <a:lnTo>
                    <a:pt x="4736" y="2331"/>
                  </a:lnTo>
                  <a:lnTo>
                    <a:pt x="4736" y="2331"/>
                  </a:lnTo>
                  <a:lnTo>
                    <a:pt x="4736" y="2331"/>
                  </a:lnTo>
                  <a:lnTo>
                    <a:pt x="4736" y="2331"/>
                  </a:lnTo>
                  <a:lnTo>
                    <a:pt x="4736" y="2305"/>
                  </a:lnTo>
                  <a:lnTo>
                    <a:pt x="4736" y="2305"/>
                  </a:lnTo>
                  <a:lnTo>
                    <a:pt x="4736" y="2305"/>
                  </a:lnTo>
                  <a:lnTo>
                    <a:pt x="4736" y="2305"/>
                  </a:lnTo>
                  <a:lnTo>
                    <a:pt x="4761" y="2305"/>
                  </a:lnTo>
                  <a:lnTo>
                    <a:pt x="4761" y="2281"/>
                  </a:lnTo>
                  <a:lnTo>
                    <a:pt x="4761" y="2281"/>
                  </a:lnTo>
                  <a:lnTo>
                    <a:pt x="4761" y="2281"/>
                  </a:lnTo>
                  <a:lnTo>
                    <a:pt x="4736" y="2281"/>
                  </a:lnTo>
                  <a:lnTo>
                    <a:pt x="4736" y="2281"/>
                  </a:lnTo>
                  <a:lnTo>
                    <a:pt x="4736" y="2281"/>
                  </a:lnTo>
                  <a:lnTo>
                    <a:pt x="4736" y="2281"/>
                  </a:lnTo>
                  <a:lnTo>
                    <a:pt x="4736" y="2281"/>
                  </a:lnTo>
                  <a:lnTo>
                    <a:pt x="4736" y="2281"/>
                  </a:lnTo>
                  <a:lnTo>
                    <a:pt x="4761" y="2281"/>
                  </a:lnTo>
                  <a:lnTo>
                    <a:pt x="4761" y="2281"/>
                  </a:lnTo>
                  <a:lnTo>
                    <a:pt x="4761" y="2281"/>
                  </a:lnTo>
                  <a:lnTo>
                    <a:pt x="4761" y="2281"/>
                  </a:lnTo>
                  <a:lnTo>
                    <a:pt x="4761" y="2281"/>
                  </a:lnTo>
                  <a:lnTo>
                    <a:pt x="4761" y="2281"/>
                  </a:lnTo>
                  <a:lnTo>
                    <a:pt x="4761" y="2281"/>
                  </a:lnTo>
                  <a:lnTo>
                    <a:pt x="4761" y="2281"/>
                  </a:lnTo>
                  <a:lnTo>
                    <a:pt x="4761" y="2256"/>
                  </a:lnTo>
                  <a:lnTo>
                    <a:pt x="4761" y="2256"/>
                  </a:lnTo>
                  <a:lnTo>
                    <a:pt x="4761" y="2256"/>
                  </a:lnTo>
                  <a:lnTo>
                    <a:pt x="4736" y="2256"/>
                  </a:lnTo>
                  <a:lnTo>
                    <a:pt x="4736" y="2281"/>
                  </a:lnTo>
                  <a:lnTo>
                    <a:pt x="4736" y="2256"/>
                  </a:lnTo>
                  <a:lnTo>
                    <a:pt x="4736" y="2256"/>
                  </a:lnTo>
                  <a:lnTo>
                    <a:pt x="4736" y="2256"/>
                  </a:lnTo>
                  <a:lnTo>
                    <a:pt x="4736" y="2281"/>
                  </a:lnTo>
                  <a:lnTo>
                    <a:pt x="4736" y="2281"/>
                  </a:lnTo>
                  <a:lnTo>
                    <a:pt x="4736" y="2281"/>
                  </a:lnTo>
                  <a:lnTo>
                    <a:pt x="4736" y="2281"/>
                  </a:lnTo>
                  <a:lnTo>
                    <a:pt x="4736" y="2281"/>
                  </a:lnTo>
                  <a:lnTo>
                    <a:pt x="4736" y="2281"/>
                  </a:lnTo>
                  <a:lnTo>
                    <a:pt x="4736" y="2256"/>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305"/>
                  </a:lnTo>
                  <a:close/>
                  <a:moveTo>
                    <a:pt x="4712" y="2355"/>
                  </a:moveTo>
                  <a:lnTo>
                    <a:pt x="4712" y="2355"/>
                  </a:lnTo>
                  <a:lnTo>
                    <a:pt x="4712" y="2355"/>
                  </a:lnTo>
                  <a:lnTo>
                    <a:pt x="4712" y="2355"/>
                  </a:lnTo>
                  <a:lnTo>
                    <a:pt x="4712" y="2355"/>
                  </a:lnTo>
                  <a:lnTo>
                    <a:pt x="4712" y="2355"/>
                  </a:lnTo>
                  <a:lnTo>
                    <a:pt x="4712" y="2380"/>
                  </a:lnTo>
                  <a:lnTo>
                    <a:pt x="4712" y="2380"/>
                  </a:lnTo>
                  <a:lnTo>
                    <a:pt x="4712" y="2380"/>
                  </a:lnTo>
                  <a:lnTo>
                    <a:pt x="4712" y="2355"/>
                  </a:lnTo>
                  <a:lnTo>
                    <a:pt x="4712" y="2355"/>
                  </a:lnTo>
                  <a:lnTo>
                    <a:pt x="4712" y="2355"/>
                  </a:lnTo>
                  <a:lnTo>
                    <a:pt x="4712" y="2355"/>
                  </a:lnTo>
                  <a:lnTo>
                    <a:pt x="4712" y="2355"/>
                  </a:lnTo>
                  <a:lnTo>
                    <a:pt x="4712" y="2355"/>
                  </a:lnTo>
                  <a:lnTo>
                    <a:pt x="4736" y="2355"/>
                  </a:lnTo>
                  <a:lnTo>
                    <a:pt x="4736" y="2355"/>
                  </a:lnTo>
                  <a:lnTo>
                    <a:pt x="4736" y="2355"/>
                  </a:lnTo>
                  <a:lnTo>
                    <a:pt x="4736" y="2355"/>
                  </a:lnTo>
                  <a:lnTo>
                    <a:pt x="4736" y="2355"/>
                  </a:lnTo>
                  <a:lnTo>
                    <a:pt x="4736" y="2355"/>
                  </a:lnTo>
                  <a:lnTo>
                    <a:pt x="4736" y="2355"/>
                  </a:lnTo>
                  <a:lnTo>
                    <a:pt x="4712" y="2331"/>
                  </a:lnTo>
                  <a:lnTo>
                    <a:pt x="4712" y="2331"/>
                  </a:lnTo>
                  <a:lnTo>
                    <a:pt x="4712" y="2331"/>
                  </a:lnTo>
                  <a:lnTo>
                    <a:pt x="4712" y="2331"/>
                  </a:lnTo>
                  <a:lnTo>
                    <a:pt x="4712" y="2355"/>
                  </a:lnTo>
                  <a:close/>
                  <a:moveTo>
                    <a:pt x="4712" y="2355"/>
                  </a:moveTo>
                  <a:lnTo>
                    <a:pt x="4712" y="2355"/>
                  </a:lnTo>
                  <a:lnTo>
                    <a:pt x="4712" y="2355"/>
                  </a:lnTo>
                  <a:lnTo>
                    <a:pt x="4712" y="2355"/>
                  </a:lnTo>
                  <a:lnTo>
                    <a:pt x="4712" y="2355"/>
                  </a:lnTo>
                  <a:lnTo>
                    <a:pt x="4712" y="2355"/>
                  </a:lnTo>
                  <a:lnTo>
                    <a:pt x="4712" y="2355"/>
                  </a:lnTo>
                  <a:lnTo>
                    <a:pt x="4712" y="2355"/>
                  </a:lnTo>
                  <a:lnTo>
                    <a:pt x="4712" y="2331"/>
                  </a:lnTo>
                  <a:lnTo>
                    <a:pt x="4712" y="2331"/>
                  </a:lnTo>
                  <a:lnTo>
                    <a:pt x="4712" y="2331"/>
                  </a:lnTo>
                  <a:lnTo>
                    <a:pt x="4712" y="2331"/>
                  </a:lnTo>
                  <a:lnTo>
                    <a:pt x="4712" y="2331"/>
                  </a:lnTo>
                  <a:lnTo>
                    <a:pt x="4712" y="2331"/>
                  </a:lnTo>
                  <a:lnTo>
                    <a:pt x="4712" y="2331"/>
                  </a:lnTo>
                  <a:lnTo>
                    <a:pt x="4712" y="2355"/>
                  </a:lnTo>
                  <a:lnTo>
                    <a:pt x="4712" y="2355"/>
                  </a:lnTo>
                  <a:lnTo>
                    <a:pt x="4712" y="2331"/>
                  </a:lnTo>
                  <a:lnTo>
                    <a:pt x="4712" y="2331"/>
                  </a:lnTo>
                  <a:lnTo>
                    <a:pt x="4686" y="2355"/>
                  </a:lnTo>
                  <a:lnTo>
                    <a:pt x="4686" y="2355"/>
                  </a:lnTo>
                  <a:lnTo>
                    <a:pt x="4686" y="2355"/>
                  </a:lnTo>
                  <a:lnTo>
                    <a:pt x="4712" y="2355"/>
                  </a:lnTo>
                  <a:lnTo>
                    <a:pt x="4686" y="2355"/>
                  </a:lnTo>
                  <a:lnTo>
                    <a:pt x="4686" y="2355"/>
                  </a:lnTo>
                  <a:lnTo>
                    <a:pt x="4686" y="2355"/>
                  </a:lnTo>
                  <a:lnTo>
                    <a:pt x="4686" y="2355"/>
                  </a:lnTo>
                  <a:lnTo>
                    <a:pt x="4686" y="2355"/>
                  </a:lnTo>
                  <a:lnTo>
                    <a:pt x="4712" y="2355"/>
                  </a:lnTo>
                  <a:lnTo>
                    <a:pt x="4686" y="2355"/>
                  </a:lnTo>
                  <a:lnTo>
                    <a:pt x="4686" y="2355"/>
                  </a:lnTo>
                  <a:lnTo>
                    <a:pt x="4686" y="2355"/>
                  </a:lnTo>
                  <a:lnTo>
                    <a:pt x="4686" y="2380"/>
                  </a:lnTo>
                  <a:lnTo>
                    <a:pt x="4686" y="2380"/>
                  </a:lnTo>
                  <a:lnTo>
                    <a:pt x="4712" y="2355"/>
                  </a:lnTo>
                  <a:close/>
                  <a:moveTo>
                    <a:pt x="4712" y="2206"/>
                  </a:moveTo>
                  <a:lnTo>
                    <a:pt x="4712" y="2206"/>
                  </a:lnTo>
                  <a:lnTo>
                    <a:pt x="4712" y="2206"/>
                  </a:lnTo>
                  <a:lnTo>
                    <a:pt x="4712" y="2206"/>
                  </a:lnTo>
                  <a:lnTo>
                    <a:pt x="4712" y="2206"/>
                  </a:lnTo>
                  <a:lnTo>
                    <a:pt x="4712" y="2206"/>
                  </a:lnTo>
                  <a:lnTo>
                    <a:pt x="4712" y="2206"/>
                  </a:lnTo>
                  <a:lnTo>
                    <a:pt x="4712" y="2206"/>
                  </a:lnTo>
                  <a:lnTo>
                    <a:pt x="4712" y="2181"/>
                  </a:lnTo>
                  <a:lnTo>
                    <a:pt x="4712" y="2181"/>
                  </a:lnTo>
                  <a:lnTo>
                    <a:pt x="4712" y="2181"/>
                  </a:lnTo>
                  <a:lnTo>
                    <a:pt x="4712" y="2181"/>
                  </a:lnTo>
                  <a:lnTo>
                    <a:pt x="4686" y="2181"/>
                  </a:lnTo>
                  <a:lnTo>
                    <a:pt x="4686" y="2181"/>
                  </a:lnTo>
                  <a:lnTo>
                    <a:pt x="4686" y="2181"/>
                  </a:lnTo>
                  <a:lnTo>
                    <a:pt x="4686" y="2181"/>
                  </a:lnTo>
                  <a:lnTo>
                    <a:pt x="4686" y="2181"/>
                  </a:lnTo>
                  <a:lnTo>
                    <a:pt x="4686" y="2181"/>
                  </a:lnTo>
                  <a:lnTo>
                    <a:pt x="4686" y="2181"/>
                  </a:lnTo>
                  <a:lnTo>
                    <a:pt x="4686" y="2206"/>
                  </a:lnTo>
                  <a:lnTo>
                    <a:pt x="4686" y="2206"/>
                  </a:lnTo>
                  <a:lnTo>
                    <a:pt x="4686" y="2206"/>
                  </a:lnTo>
                  <a:lnTo>
                    <a:pt x="4686" y="2206"/>
                  </a:lnTo>
                  <a:lnTo>
                    <a:pt x="4686" y="2206"/>
                  </a:lnTo>
                  <a:lnTo>
                    <a:pt x="4686" y="2206"/>
                  </a:lnTo>
                  <a:lnTo>
                    <a:pt x="4686" y="2206"/>
                  </a:lnTo>
                  <a:lnTo>
                    <a:pt x="4712" y="2206"/>
                  </a:lnTo>
                  <a:close/>
                  <a:moveTo>
                    <a:pt x="4686" y="2231"/>
                  </a:move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06"/>
                  </a:lnTo>
                  <a:lnTo>
                    <a:pt x="4686" y="2206"/>
                  </a:lnTo>
                  <a:lnTo>
                    <a:pt x="4686" y="2231"/>
                  </a:lnTo>
                  <a:close/>
                  <a:moveTo>
                    <a:pt x="4091" y="3124"/>
                  </a:moveTo>
                  <a:lnTo>
                    <a:pt x="4091" y="3124"/>
                  </a:lnTo>
                  <a:lnTo>
                    <a:pt x="4091" y="3124"/>
                  </a:lnTo>
                  <a:lnTo>
                    <a:pt x="4091" y="3124"/>
                  </a:lnTo>
                  <a:lnTo>
                    <a:pt x="4091" y="3124"/>
                  </a:lnTo>
                  <a:lnTo>
                    <a:pt x="4067" y="3124"/>
                  </a:lnTo>
                  <a:lnTo>
                    <a:pt x="4091" y="3124"/>
                  </a:lnTo>
                  <a:lnTo>
                    <a:pt x="4091" y="3124"/>
                  </a:lnTo>
                  <a:lnTo>
                    <a:pt x="4091" y="3124"/>
                  </a:lnTo>
                  <a:lnTo>
                    <a:pt x="4091" y="3124"/>
                  </a:lnTo>
                  <a:lnTo>
                    <a:pt x="4091" y="3124"/>
                  </a:lnTo>
                  <a:lnTo>
                    <a:pt x="4091" y="3124"/>
                  </a:lnTo>
                  <a:lnTo>
                    <a:pt x="4091" y="3124"/>
                  </a:lnTo>
                  <a:lnTo>
                    <a:pt x="4091" y="3124"/>
                  </a:lnTo>
                  <a:lnTo>
                    <a:pt x="4117" y="3124"/>
                  </a:lnTo>
                  <a:lnTo>
                    <a:pt x="4117" y="3124"/>
                  </a:lnTo>
                  <a:lnTo>
                    <a:pt x="4117" y="3124"/>
                  </a:lnTo>
                  <a:lnTo>
                    <a:pt x="4091" y="3124"/>
                  </a:lnTo>
                  <a:close/>
                  <a:moveTo>
                    <a:pt x="4265" y="2827"/>
                  </a:moveTo>
                  <a:lnTo>
                    <a:pt x="4265" y="2827"/>
                  </a:lnTo>
                  <a:lnTo>
                    <a:pt x="4265" y="2851"/>
                  </a:lnTo>
                  <a:lnTo>
                    <a:pt x="4265" y="2851"/>
                  </a:lnTo>
                  <a:lnTo>
                    <a:pt x="4265" y="2851"/>
                  </a:lnTo>
                  <a:lnTo>
                    <a:pt x="4265" y="2851"/>
                  </a:lnTo>
                  <a:lnTo>
                    <a:pt x="4265" y="2851"/>
                  </a:lnTo>
                  <a:lnTo>
                    <a:pt x="4290" y="2827"/>
                  </a:lnTo>
                  <a:lnTo>
                    <a:pt x="4290" y="2827"/>
                  </a:lnTo>
                  <a:lnTo>
                    <a:pt x="4290" y="2827"/>
                  </a:lnTo>
                  <a:lnTo>
                    <a:pt x="4290" y="2827"/>
                  </a:lnTo>
                  <a:lnTo>
                    <a:pt x="4265" y="2827"/>
                  </a:lnTo>
                  <a:close/>
                  <a:moveTo>
                    <a:pt x="4042" y="3124"/>
                  </a:moveTo>
                  <a:lnTo>
                    <a:pt x="4042" y="3124"/>
                  </a:lnTo>
                  <a:lnTo>
                    <a:pt x="4042" y="3124"/>
                  </a:lnTo>
                  <a:lnTo>
                    <a:pt x="4042" y="3124"/>
                  </a:lnTo>
                  <a:lnTo>
                    <a:pt x="4042" y="3124"/>
                  </a:lnTo>
                  <a:lnTo>
                    <a:pt x="4042" y="3124"/>
                  </a:lnTo>
                  <a:lnTo>
                    <a:pt x="4017" y="3124"/>
                  </a:lnTo>
                  <a:lnTo>
                    <a:pt x="4017" y="3124"/>
                  </a:lnTo>
                  <a:lnTo>
                    <a:pt x="3992" y="3149"/>
                  </a:lnTo>
                  <a:lnTo>
                    <a:pt x="3992" y="3149"/>
                  </a:lnTo>
                  <a:lnTo>
                    <a:pt x="4017" y="3149"/>
                  </a:lnTo>
                  <a:lnTo>
                    <a:pt x="4017" y="3149"/>
                  </a:lnTo>
                  <a:lnTo>
                    <a:pt x="4017" y="3149"/>
                  </a:lnTo>
                  <a:lnTo>
                    <a:pt x="4017" y="3149"/>
                  </a:lnTo>
                  <a:lnTo>
                    <a:pt x="4017" y="3149"/>
                  </a:lnTo>
                  <a:lnTo>
                    <a:pt x="4017" y="3149"/>
                  </a:lnTo>
                  <a:lnTo>
                    <a:pt x="4017" y="3124"/>
                  </a:lnTo>
                  <a:lnTo>
                    <a:pt x="4042" y="3124"/>
                  </a:lnTo>
                  <a:close/>
                  <a:moveTo>
                    <a:pt x="4091" y="3124"/>
                  </a:move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67" y="3124"/>
                  </a:lnTo>
                  <a:lnTo>
                    <a:pt x="4067" y="3124"/>
                  </a:lnTo>
                  <a:lnTo>
                    <a:pt x="4067" y="3124"/>
                  </a:lnTo>
                  <a:lnTo>
                    <a:pt x="4067" y="3124"/>
                  </a:lnTo>
                  <a:lnTo>
                    <a:pt x="4067" y="3124"/>
                  </a:lnTo>
                  <a:lnTo>
                    <a:pt x="4067" y="3124"/>
                  </a:lnTo>
                  <a:lnTo>
                    <a:pt x="4042" y="3124"/>
                  </a:lnTo>
                  <a:lnTo>
                    <a:pt x="4067" y="3124"/>
                  </a:lnTo>
                  <a:lnTo>
                    <a:pt x="4067" y="3124"/>
                  </a:lnTo>
                  <a:lnTo>
                    <a:pt x="4067" y="3124"/>
                  </a:lnTo>
                  <a:lnTo>
                    <a:pt x="4067" y="3124"/>
                  </a:lnTo>
                  <a:lnTo>
                    <a:pt x="4067" y="3124"/>
                  </a:lnTo>
                  <a:lnTo>
                    <a:pt x="4067" y="3124"/>
                  </a:lnTo>
                  <a:lnTo>
                    <a:pt x="4067" y="3124"/>
                  </a:lnTo>
                  <a:lnTo>
                    <a:pt x="4067" y="3124"/>
                  </a:lnTo>
                  <a:lnTo>
                    <a:pt x="4067" y="3124"/>
                  </a:lnTo>
                  <a:lnTo>
                    <a:pt x="4091" y="3124"/>
                  </a:lnTo>
                  <a:close/>
                  <a:moveTo>
                    <a:pt x="4091" y="3099"/>
                  </a:move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67" y="3099"/>
                  </a:lnTo>
                  <a:lnTo>
                    <a:pt x="4091" y="3099"/>
                  </a:lnTo>
                  <a:close/>
                  <a:moveTo>
                    <a:pt x="3769" y="3198"/>
                  </a:moveTo>
                  <a:lnTo>
                    <a:pt x="3769" y="3198"/>
                  </a:lnTo>
                  <a:close/>
                  <a:moveTo>
                    <a:pt x="3769" y="3223"/>
                  </a:moveTo>
                  <a:lnTo>
                    <a:pt x="3769" y="3223"/>
                  </a:lnTo>
                  <a:close/>
                  <a:moveTo>
                    <a:pt x="3844" y="2950"/>
                  </a:moveTo>
                  <a:lnTo>
                    <a:pt x="3844" y="2950"/>
                  </a:lnTo>
                  <a:close/>
                  <a:moveTo>
                    <a:pt x="3893" y="3248"/>
                  </a:moveTo>
                  <a:lnTo>
                    <a:pt x="3893" y="3248"/>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97"/>
                  </a:lnTo>
                  <a:lnTo>
                    <a:pt x="3918" y="3297"/>
                  </a:lnTo>
                  <a:lnTo>
                    <a:pt x="3918" y="3272"/>
                  </a:lnTo>
                  <a:lnTo>
                    <a:pt x="3918" y="3272"/>
                  </a:lnTo>
                  <a:lnTo>
                    <a:pt x="3918" y="3272"/>
                  </a:lnTo>
                  <a:lnTo>
                    <a:pt x="3918" y="3272"/>
                  </a:lnTo>
                  <a:lnTo>
                    <a:pt x="3918" y="3272"/>
                  </a:lnTo>
                  <a:lnTo>
                    <a:pt x="3918" y="3272"/>
                  </a:lnTo>
                  <a:lnTo>
                    <a:pt x="3918" y="3248"/>
                  </a:lnTo>
                  <a:lnTo>
                    <a:pt x="3918" y="3248"/>
                  </a:lnTo>
                  <a:lnTo>
                    <a:pt x="3893" y="3248"/>
                  </a:lnTo>
                  <a:close/>
                  <a:moveTo>
                    <a:pt x="4166" y="2801"/>
                  </a:moveTo>
                  <a:lnTo>
                    <a:pt x="4166" y="2801"/>
                  </a:lnTo>
                  <a:lnTo>
                    <a:pt x="4166" y="2801"/>
                  </a:lnTo>
                  <a:lnTo>
                    <a:pt x="4166" y="2801"/>
                  </a:lnTo>
                  <a:lnTo>
                    <a:pt x="4166" y="2801"/>
                  </a:lnTo>
                  <a:lnTo>
                    <a:pt x="4166" y="2801"/>
                  </a:lnTo>
                  <a:lnTo>
                    <a:pt x="4166" y="2801"/>
                  </a:lnTo>
                  <a:lnTo>
                    <a:pt x="4190" y="2801"/>
                  </a:lnTo>
                  <a:lnTo>
                    <a:pt x="4190" y="2827"/>
                  </a:lnTo>
                  <a:lnTo>
                    <a:pt x="4190" y="2801"/>
                  </a:lnTo>
                  <a:lnTo>
                    <a:pt x="4190" y="2827"/>
                  </a:lnTo>
                  <a:lnTo>
                    <a:pt x="4190" y="2827"/>
                  </a:lnTo>
                  <a:lnTo>
                    <a:pt x="4190" y="2827"/>
                  </a:lnTo>
                  <a:lnTo>
                    <a:pt x="4216" y="2827"/>
                  </a:lnTo>
                  <a:lnTo>
                    <a:pt x="4216" y="2827"/>
                  </a:lnTo>
                  <a:lnTo>
                    <a:pt x="4216" y="2827"/>
                  </a:lnTo>
                  <a:lnTo>
                    <a:pt x="4216" y="2827"/>
                  </a:lnTo>
                  <a:lnTo>
                    <a:pt x="4216" y="2827"/>
                  </a:lnTo>
                  <a:lnTo>
                    <a:pt x="4216" y="2827"/>
                  </a:lnTo>
                  <a:lnTo>
                    <a:pt x="4216" y="2827"/>
                  </a:lnTo>
                  <a:lnTo>
                    <a:pt x="4216"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66" y="2801"/>
                  </a:lnTo>
                  <a:close/>
                  <a:moveTo>
                    <a:pt x="4166" y="2827"/>
                  </a:moveTo>
                  <a:lnTo>
                    <a:pt x="4141" y="2827"/>
                  </a:lnTo>
                  <a:lnTo>
                    <a:pt x="4141" y="2827"/>
                  </a:lnTo>
                  <a:lnTo>
                    <a:pt x="4141" y="2827"/>
                  </a:lnTo>
                  <a:lnTo>
                    <a:pt x="4141" y="2827"/>
                  </a:lnTo>
                  <a:lnTo>
                    <a:pt x="4141" y="2827"/>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90" y="2851"/>
                  </a:lnTo>
                  <a:lnTo>
                    <a:pt x="4190" y="2851"/>
                  </a:lnTo>
                  <a:lnTo>
                    <a:pt x="4190" y="2851"/>
                  </a:lnTo>
                  <a:lnTo>
                    <a:pt x="4190" y="2851"/>
                  </a:lnTo>
                  <a:lnTo>
                    <a:pt x="4166" y="2851"/>
                  </a:lnTo>
                  <a:lnTo>
                    <a:pt x="4166" y="2851"/>
                  </a:lnTo>
                  <a:lnTo>
                    <a:pt x="4166" y="2827"/>
                  </a:lnTo>
                  <a:close/>
                  <a:moveTo>
                    <a:pt x="4240" y="2827"/>
                  </a:moveTo>
                  <a:lnTo>
                    <a:pt x="4240" y="2827"/>
                  </a:lnTo>
                  <a:lnTo>
                    <a:pt x="4240" y="2827"/>
                  </a:lnTo>
                  <a:lnTo>
                    <a:pt x="4240" y="2827"/>
                  </a:lnTo>
                  <a:lnTo>
                    <a:pt x="4216" y="2827"/>
                  </a:lnTo>
                  <a:lnTo>
                    <a:pt x="4216" y="2827"/>
                  </a:lnTo>
                  <a:lnTo>
                    <a:pt x="4216" y="2827"/>
                  </a:lnTo>
                  <a:lnTo>
                    <a:pt x="4216" y="2827"/>
                  </a:lnTo>
                  <a:lnTo>
                    <a:pt x="4216" y="2827"/>
                  </a:lnTo>
                  <a:lnTo>
                    <a:pt x="4216" y="2827"/>
                  </a:lnTo>
                  <a:lnTo>
                    <a:pt x="4240" y="2827"/>
                  </a:lnTo>
                  <a:close/>
                  <a:moveTo>
                    <a:pt x="4712" y="2305"/>
                  </a:move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281"/>
                  </a:lnTo>
                  <a:lnTo>
                    <a:pt x="4712" y="2281"/>
                  </a:lnTo>
                  <a:lnTo>
                    <a:pt x="4712" y="2305"/>
                  </a:lnTo>
                  <a:close/>
                  <a:moveTo>
                    <a:pt x="4216" y="3000"/>
                  </a:moveTo>
                  <a:lnTo>
                    <a:pt x="4216" y="3000"/>
                  </a:lnTo>
                  <a:lnTo>
                    <a:pt x="4216" y="3000"/>
                  </a:lnTo>
                  <a:lnTo>
                    <a:pt x="4216" y="3000"/>
                  </a:lnTo>
                  <a:lnTo>
                    <a:pt x="4216" y="3000"/>
                  </a:lnTo>
                  <a:lnTo>
                    <a:pt x="4216"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2975"/>
                  </a:lnTo>
                  <a:lnTo>
                    <a:pt x="4190" y="2975"/>
                  </a:lnTo>
                  <a:lnTo>
                    <a:pt x="4166" y="2975"/>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90" y="3025"/>
                  </a:lnTo>
                  <a:lnTo>
                    <a:pt x="4190" y="3025"/>
                  </a:lnTo>
                  <a:lnTo>
                    <a:pt x="4190" y="3025"/>
                  </a:lnTo>
                  <a:lnTo>
                    <a:pt x="4190" y="3025"/>
                  </a:lnTo>
                  <a:lnTo>
                    <a:pt x="4190" y="3025"/>
                  </a:lnTo>
                  <a:lnTo>
                    <a:pt x="4190" y="3025"/>
                  </a:lnTo>
                  <a:lnTo>
                    <a:pt x="4190" y="3000"/>
                  </a:lnTo>
                  <a:lnTo>
                    <a:pt x="4190" y="3000"/>
                  </a:lnTo>
                  <a:lnTo>
                    <a:pt x="4190" y="3000"/>
                  </a:lnTo>
                  <a:lnTo>
                    <a:pt x="4190" y="3000"/>
                  </a:lnTo>
                  <a:lnTo>
                    <a:pt x="4190" y="3000"/>
                  </a:lnTo>
                  <a:lnTo>
                    <a:pt x="4216" y="3000"/>
                  </a:lnTo>
                  <a:close/>
                  <a:moveTo>
                    <a:pt x="4117" y="2926"/>
                  </a:moveTo>
                  <a:lnTo>
                    <a:pt x="4117" y="2926"/>
                  </a:lnTo>
                  <a:lnTo>
                    <a:pt x="4117" y="2926"/>
                  </a:lnTo>
                  <a:lnTo>
                    <a:pt x="4117" y="2926"/>
                  </a:lnTo>
                  <a:lnTo>
                    <a:pt x="4117" y="2926"/>
                  </a:lnTo>
                  <a:lnTo>
                    <a:pt x="4117" y="2926"/>
                  </a:lnTo>
                  <a:lnTo>
                    <a:pt x="4117" y="2926"/>
                  </a:lnTo>
                  <a:lnTo>
                    <a:pt x="4117" y="2926"/>
                  </a:lnTo>
                  <a:lnTo>
                    <a:pt x="4117" y="2926"/>
                  </a:lnTo>
                  <a:lnTo>
                    <a:pt x="4117" y="2926"/>
                  </a:lnTo>
                  <a:lnTo>
                    <a:pt x="4117" y="2950"/>
                  </a:lnTo>
                  <a:lnTo>
                    <a:pt x="4117" y="2926"/>
                  </a:lnTo>
                  <a:close/>
                  <a:moveTo>
                    <a:pt x="4290" y="2900"/>
                  </a:moveTo>
                  <a:lnTo>
                    <a:pt x="4265" y="2900"/>
                  </a:lnTo>
                  <a:lnTo>
                    <a:pt x="4265" y="2900"/>
                  </a:lnTo>
                  <a:lnTo>
                    <a:pt x="4265" y="2900"/>
                  </a:lnTo>
                  <a:lnTo>
                    <a:pt x="4265" y="2900"/>
                  </a:lnTo>
                  <a:lnTo>
                    <a:pt x="4265" y="2876"/>
                  </a:lnTo>
                  <a:lnTo>
                    <a:pt x="4265" y="2876"/>
                  </a:lnTo>
                  <a:lnTo>
                    <a:pt x="4265" y="2876"/>
                  </a:lnTo>
                  <a:lnTo>
                    <a:pt x="4265" y="2900"/>
                  </a:lnTo>
                  <a:lnTo>
                    <a:pt x="4265" y="2900"/>
                  </a:lnTo>
                  <a:lnTo>
                    <a:pt x="4265" y="2900"/>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51"/>
                  </a:lnTo>
                  <a:lnTo>
                    <a:pt x="4290" y="2851"/>
                  </a:lnTo>
                  <a:lnTo>
                    <a:pt x="4290" y="2851"/>
                  </a:lnTo>
                  <a:lnTo>
                    <a:pt x="4290"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27"/>
                  </a:lnTo>
                  <a:lnTo>
                    <a:pt x="4265" y="2827"/>
                  </a:lnTo>
                  <a:lnTo>
                    <a:pt x="4265" y="2827"/>
                  </a:lnTo>
                  <a:lnTo>
                    <a:pt x="4265" y="2827"/>
                  </a:lnTo>
                  <a:lnTo>
                    <a:pt x="4265" y="2851"/>
                  </a:lnTo>
                  <a:lnTo>
                    <a:pt x="4265" y="2851"/>
                  </a:lnTo>
                  <a:lnTo>
                    <a:pt x="4265" y="2827"/>
                  </a:lnTo>
                  <a:lnTo>
                    <a:pt x="4265" y="2827"/>
                  </a:lnTo>
                  <a:lnTo>
                    <a:pt x="4240" y="2827"/>
                  </a:lnTo>
                  <a:lnTo>
                    <a:pt x="4240" y="2827"/>
                  </a:lnTo>
                  <a:lnTo>
                    <a:pt x="4240" y="2827"/>
                  </a:lnTo>
                  <a:lnTo>
                    <a:pt x="4240" y="2827"/>
                  </a:lnTo>
                  <a:lnTo>
                    <a:pt x="4240" y="2827"/>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16" y="2851"/>
                  </a:lnTo>
                  <a:lnTo>
                    <a:pt x="4216" y="2851"/>
                  </a:lnTo>
                  <a:lnTo>
                    <a:pt x="4216" y="2851"/>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51"/>
                  </a:lnTo>
                  <a:lnTo>
                    <a:pt x="4216" y="2851"/>
                  </a:lnTo>
                  <a:lnTo>
                    <a:pt x="4216" y="2851"/>
                  </a:lnTo>
                  <a:lnTo>
                    <a:pt x="4216" y="2851"/>
                  </a:lnTo>
                  <a:lnTo>
                    <a:pt x="4216" y="2851"/>
                  </a:lnTo>
                  <a:lnTo>
                    <a:pt x="4216" y="2851"/>
                  </a:lnTo>
                  <a:lnTo>
                    <a:pt x="4216" y="2851"/>
                  </a:lnTo>
                  <a:lnTo>
                    <a:pt x="4216" y="2851"/>
                  </a:lnTo>
                  <a:lnTo>
                    <a:pt x="4216" y="2851"/>
                  </a:lnTo>
                  <a:lnTo>
                    <a:pt x="4216" y="2851"/>
                  </a:lnTo>
                  <a:lnTo>
                    <a:pt x="4216" y="2827"/>
                  </a:lnTo>
                  <a:lnTo>
                    <a:pt x="4216" y="2827"/>
                  </a:lnTo>
                  <a:lnTo>
                    <a:pt x="4216" y="2827"/>
                  </a:lnTo>
                  <a:lnTo>
                    <a:pt x="4216" y="2827"/>
                  </a:lnTo>
                  <a:lnTo>
                    <a:pt x="4216" y="2827"/>
                  </a:lnTo>
                  <a:lnTo>
                    <a:pt x="4216" y="2827"/>
                  </a:lnTo>
                  <a:lnTo>
                    <a:pt x="4190" y="2827"/>
                  </a:lnTo>
                  <a:lnTo>
                    <a:pt x="4190" y="2827"/>
                  </a:lnTo>
                  <a:lnTo>
                    <a:pt x="4190" y="2827"/>
                  </a:lnTo>
                  <a:lnTo>
                    <a:pt x="4190" y="2827"/>
                  </a:lnTo>
                  <a:lnTo>
                    <a:pt x="4190" y="2827"/>
                  </a:lnTo>
                  <a:lnTo>
                    <a:pt x="4166" y="2827"/>
                  </a:lnTo>
                  <a:lnTo>
                    <a:pt x="4166" y="2827"/>
                  </a:lnTo>
                  <a:lnTo>
                    <a:pt x="4166" y="2827"/>
                  </a:lnTo>
                  <a:lnTo>
                    <a:pt x="4166" y="2827"/>
                  </a:lnTo>
                  <a:lnTo>
                    <a:pt x="4166" y="2827"/>
                  </a:lnTo>
                  <a:lnTo>
                    <a:pt x="4166" y="2827"/>
                  </a:lnTo>
                  <a:lnTo>
                    <a:pt x="4166" y="2827"/>
                  </a:lnTo>
                  <a:lnTo>
                    <a:pt x="4166" y="2827"/>
                  </a:lnTo>
                  <a:lnTo>
                    <a:pt x="4190" y="2827"/>
                  </a:lnTo>
                  <a:lnTo>
                    <a:pt x="4190" y="2827"/>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66" y="2851"/>
                  </a:lnTo>
                  <a:lnTo>
                    <a:pt x="4166" y="2851"/>
                  </a:lnTo>
                  <a:lnTo>
                    <a:pt x="4166" y="2851"/>
                  </a:lnTo>
                  <a:lnTo>
                    <a:pt x="4166" y="2851"/>
                  </a:lnTo>
                  <a:lnTo>
                    <a:pt x="4141" y="2851"/>
                  </a:lnTo>
                  <a:lnTo>
                    <a:pt x="4141" y="2851"/>
                  </a:lnTo>
                  <a:lnTo>
                    <a:pt x="4166" y="2851"/>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41" y="2876"/>
                  </a:lnTo>
                  <a:lnTo>
                    <a:pt x="4141" y="2876"/>
                  </a:lnTo>
                  <a:lnTo>
                    <a:pt x="4141" y="2876"/>
                  </a:lnTo>
                  <a:lnTo>
                    <a:pt x="4141" y="2876"/>
                  </a:lnTo>
                  <a:lnTo>
                    <a:pt x="4166" y="2876"/>
                  </a:lnTo>
                  <a:lnTo>
                    <a:pt x="4166" y="2876"/>
                  </a:lnTo>
                  <a:lnTo>
                    <a:pt x="4166" y="2876"/>
                  </a:lnTo>
                  <a:lnTo>
                    <a:pt x="4141" y="2876"/>
                  </a:lnTo>
                  <a:lnTo>
                    <a:pt x="4141" y="2876"/>
                  </a:lnTo>
                  <a:lnTo>
                    <a:pt x="4141" y="2876"/>
                  </a:lnTo>
                  <a:lnTo>
                    <a:pt x="4141" y="2900"/>
                  </a:lnTo>
                  <a:lnTo>
                    <a:pt x="4141" y="2900"/>
                  </a:lnTo>
                  <a:lnTo>
                    <a:pt x="4141" y="2900"/>
                  </a:lnTo>
                  <a:lnTo>
                    <a:pt x="4141" y="2876"/>
                  </a:lnTo>
                  <a:lnTo>
                    <a:pt x="4141" y="2876"/>
                  </a:lnTo>
                  <a:lnTo>
                    <a:pt x="4141" y="2876"/>
                  </a:lnTo>
                  <a:lnTo>
                    <a:pt x="4141" y="2851"/>
                  </a:lnTo>
                  <a:lnTo>
                    <a:pt x="4141" y="2851"/>
                  </a:lnTo>
                  <a:lnTo>
                    <a:pt x="4141" y="2851"/>
                  </a:lnTo>
                  <a:lnTo>
                    <a:pt x="4141" y="2851"/>
                  </a:lnTo>
                  <a:lnTo>
                    <a:pt x="4141" y="2851"/>
                  </a:lnTo>
                  <a:lnTo>
                    <a:pt x="4141" y="2851"/>
                  </a:lnTo>
                  <a:lnTo>
                    <a:pt x="4141" y="2851"/>
                  </a:lnTo>
                  <a:lnTo>
                    <a:pt x="4141" y="2851"/>
                  </a:lnTo>
                  <a:lnTo>
                    <a:pt x="4141" y="2851"/>
                  </a:lnTo>
                  <a:lnTo>
                    <a:pt x="4141"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091" y="2851"/>
                  </a:lnTo>
                  <a:lnTo>
                    <a:pt x="4091" y="2876"/>
                  </a:lnTo>
                  <a:lnTo>
                    <a:pt x="4091" y="2876"/>
                  </a:lnTo>
                  <a:lnTo>
                    <a:pt x="4117" y="2876"/>
                  </a:lnTo>
                  <a:lnTo>
                    <a:pt x="4117" y="2876"/>
                  </a:lnTo>
                  <a:lnTo>
                    <a:pt x="4117" y="2876"/>
                  </a:lnTo>
                  <a:lnTo>
                    <a:pt x="4117" y="2876"/>
                  </a:lnTo>
                  <a:lnTo>
                    <a:pt x="4141" y="2900"/>
                  </a:lnTo>
                  <a:lnTo>
                    <a:pt x="4141" y="2900"/>
                  </a:lnTo>
                  <a:lnTo>
                    <a:pt x="4141" y="2900"/>
                  </a:lnTo>
                  <a:lnTo>
                    <a:pt x="4141" y="2900"/>
                  </a:lnTo>
                  <a:lnTo>
                    <a:pt x="4141" y="2900"/>
                  </a:lnTo>
                  <a:lnTo>
                    <a:pt x="4141" y="2900"/>
                  </a:lnTo>
                  <a:lnTo>
                    <a:pt x="4141" y="2900"/>
                  </a:lnTo>
                  <a:lnTo>
                    <a:pt x="4141" y="2900"/>
                  </a:lnTo>
                  <a:lnTo>
                    <a:pt x="4141" y="2900"/>
                  </a:lnTo>
                  <a:lnTo>
                    <a:pt x="4141" y="2900"/>
                  </a:lnTo>
                  <a:lnTo>
                    <a:pt x="4117" y="2900"/>
                  </a:lnTo>
                  <a:lnTo>
                    <a:pt x="4117" y="2900"/>
                  </a:lnTo>
                  <a:lnTo>
                    <a:pt x="4117" y="2900"/>
                  </a:lnTo>
                  <a:lnTo>
                    <a:pt x="4117" y="2900"/>
                  </a:lnTo>
                  <a:lnTo>
                    <a:pt x="4117" y="2900"/>
                  </a:lnTo>
                  <a:lnTo>
                    <a:pt x="4117" y="2926"/>
                  </a:lnTo>
                  <a:lnTo>
                    <a:pt x="4117" y="2926"/>
                  </a:lnTo>
                  <a:lnTo>
                    <a:pt x="4141" y="2926"/>
                  </a:lnTo>
                  <a:lnTo>
                    <a:pt x="4141" y="2926"/>
                  </a:lnTo>
                  <a:lnTo>
                    <a:pt x="4117" y="2926"/>
                  </a:lnTo>
                  <a:lnTo>
                    <a:pt x="4117" y="2926"/>
                  </a:lnTo>
                  <a:lnTo>
                    <a:pt x="4117" y="2926"/>
                  </a:lnTo>
                  <a:lnTo>
                    <a:pt x="4117" y="2900"/>
                  </a:lnTo>
                  <a:lnTo>
                    <a:pt x="4117" y="2900"/>
                  </a:lnTo>
                  <a:lnTo>
                    <a:pt x="4117" y="2900"/>
                  </a:lnTo>
                  <a:lnTo>
                    <a:pt x="4117" y="2900"/>
                  </a:lnTo>
                  <a:lnTo>
                    <a:pt x="4117" y="2926"/>
                  </a:lnTo>
                  <a:lnTo>
                    <a:pt x="4117" y="2926"/>
                  </a:lnTo>
                  <a:lnTo>
                    <a:pt x="4117" y="2926"/>
                  </a:lnTo>
                  <a:lnTo>
                    <a:pt x="4117" y="2926"/>
                  </a:lnTo>
                  <a:lnTo>
                    <a:pt x="4117" y="2926"/>
                  </a:lnTo>
                  <a:lnTo>
                    <a:pt x="4117" y="2950"/>
                  </a:lnTo>
                  <a:lnTo>
                    <a:pt x="4117" y="2950"/>
                  </a:lnTo>
                  <a:lnTo>
                    <a:pt x="4117" y="2950"/>
                  </a:lnTo>
                  <a:lnTo>
                    <a:pt x="4117" y="2950"/>
                  </a:lnTo>
                  <a:lnTo>
                    <a:pt x="4117" y="2950"/>
                  </a:lnTo>
                  <a:lnTo>
                    <a:pt x="4117" y="2950"/>
                  </a:lnTo>
                  <a:lnTo>
                    <a:pt x="4117" y="2975"/>
                  </a:lnTo>
                  <a:lnTo>
                    <a:pt x="4117" y="2975"/>
                  </a:lnTo>
                  <a:lnTo>
                    <a:pt x="4141" y="2975"/>
                  </a:lnTo>
                  <a:lnTo>
                    <a:pt x="4141" y="2975"/>
                  </a:lnTo>
                  <a:lnTo>
                    <a:pt x="4141" y="2975"/>
                  </a:lnTo>
                  <a:lnTo>
                    <a:pt x="4117" y="2975"/>
                  </a:lnTo>
                  <a:lnTo>
                    <a:pt x="4117" y="2975"/>
                  </a:lnTo>
                  <a:lnTo>
                    <a:pt x="4117" y="2950"/>
                  </a:lnTo>
                  <a:lnTo>
                    <a:pt x="4117" y="2950"/>
                  </a:lnTo>
                  <a:lnTo>
                    <a:pt x="4117" y="2950"/>
                  </a:lnTo>
                  <a:lnTo>
                    <a:pt x="4117" y="2950"/>
                  </a:lnTo>
                  <a:lnTo>
                    <a:pt x="4117" y="2950"/>
                  </a:lnTo>
                  <a:lnTo>
                    <a:pt x="4091" y="2926"/>
                  </a:lnTo>
                  <a:lnTo>
                    <a:pt x="4091" y="2926"/>
                  </a:lnTo>
                  <a:lnTo>
                    <a:pt x="4091" y="2926"/>
                  </a:lnTo>
                  <a:lnTo>
                    <a:pt x="4091" y="2926"/>
                  </a:lnTo>
                  <a:lnTo>
                    <a:pt x="4091" y="2926"/>
                  </a:lnTo>
                  <a:lnTo>
                    <a:pt x="4091" y="2926"/>
                  </a:lnTo>
                  <a:lnTo>
                    <a:pt x="4091" y="2900"/>
                  </a:lnTo>
                  <a:lnTo>
                    <a:pt x="4091" y="2900"/>
                  </a:lnTo>
                  <a:lnTo>
                    <a:pt x="4091" y="2900"/>
                  </a:lnTo>
                  <a:lnTo>
                    <a:pt x="4091" y="2900"/>
                  </a:lnTo>
                  <a:lnTo>
                    <a:pt x="4067" y="2900"/>
                  </a:lnTo>
                  <a:lnTo>
                    <a:pt x="4067" y="2900"/>
                  </a:lnTo>
                  <a:lnTo>
                    <a:pt x="4067" y="2900"/>
                  </a:lnTo>
                  <a:lnTo>
                    <a:pt x="4067" y="2900"/>
                  </a:lnTo>
                  <a:lnTo>
                    <a:pt x="4067" y="2900"/>
                  </a:lnTo>
                  <a:lnTo>
                    <a:pt x="4067" y="2900"/>
                  </a:lnTo>
                  <a:lnTo>
                    <a:pt x="4067" y="2900"/>
                  </a:lnTo>
                  <a:lnTo>
                    <a:pt x="4067" y="2900"/>
                  </a:lnTo>
                  <a:lnTo>
                    <a:pt x="4067" y="2900"/>
                  </a:lnTo>
                  <a:lnTo>
                    <a:pt x="4067"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26"/>
                  </a:lnTo>
                  <a:lnTo>
                    <a:pt x="4042" y="2926"/>
                  </a:lnTo>
                  <a:lnTo>
                    <a:pt x="4042" y="2926"/>
                  </a:lnTo>
                  <a:lnTo>
                    <a:pt x="4042" y="2926"/>
                  </a:lnTo>
                  <a:lnTo>
                    <a:pt x="4042" y="2926"/>
                  </a:lnTo>
                  <a:lnTo>
                    <a:pt x="4017" y="2926"/>
                  </a:lnTo>
                  <a:lnTo>
                    <a:pt x="4017" y="2926"/>
                  </a:lnTo>
                  <a:lnTo>
                    <a:pt x="4017" y="2926"/>
                  </a:lnTo>
                  <a:lnTo>
                    <a:pt x="4017" y="2926"/>
                  </a:lnTo>
                  <a:lnTo>
                    <a:pt x="4017" y="2926"/>
                  </a:lnTo>
                  <a:lnTo>
                    <a:pt x="4017" y="2926"/>
                  </a:lnTo>
                  <a:lnTo>
                    <a:pt x="4017" y="2926"/>
                  </a:lnTo>
                  <a:lnTo>
                    <a:pt x="4017" y="2926"/>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3992" y="2950"/>
                  </a:lnTo>
                  <a:lnTo>
                    <a:pt x="3992" y="2950"/>
                  </a:lnTo>
                  <a:lnTo>
                    <a:pt x="4017" y="2950"/>
                  </a:lnTo>
                  <a:lnTo>
                    <a:pt x="4017" y="2975"/>
                  </a:lnTo>
                  <a:lnTo>
                    <a:pt x="4017" y="2975"/>
                  </a:lnTo>
                  <a:lnTo>
                    <a:pt x="4017" y="2975"/>
                  </a:lnTo>
                  <a:lnTo>
                    <a:pt x="4017" y="2975"/>
                  </a:lnTo>
                  <a:lnTo>
                    <a:pt x="3992"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42" y="3000"/>
                  </a:lnTo>
                  <a:lnTo>
                    <a:pt x="4042" y="3000"/>
                  </a:lnTo>
                  <a:lnTo>
                    <a:pt x="4042" y="3000"/>
                  </a:lnTo>
                  <a:lnTo>
                    <a:pt x="4042" y="3000"/>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25"/>
                  </a:lnTo>
                  <a:lnTo>
                    <a:pt x="4067" y="3025"/>
                  </a:lnTo>
                  <a:lnTo>
                    <a:pt x="4067" y="3025"/>
                  </a:lnTo>
                  <a:lnTo>
                    <a:pt x="4067" y="3025"/>
                  </a:lnTo>
                  <a:lnTo>
                    <a:pt x="4067" y="3025"/>
                  </a:lnTo>
                  <a:lnTo>
                    <a:pt x="4091" y="3025"/>
                  </a:lnTo>
                  <a:lnTo>
                    <a:pt x="4091" y="3000"/>
                  </a:lnTo>
                  <a:lnTo>
                    <a:pt x="4091" y="3000"/>
                  </a:lnTo>
                  <a:lnTo>
                    <a:pt x="4091" y="3000"/>
                  </a:lnTo>
                  <a:lnTo>
                    <a:pt x="4067" y="3000"/>
                  </a:lnTo>
                  <a:lnTo>
                    <a:pt x="4067" y="3000"/>
                  </a:lnTo>
                  <a:lnTo>
                    <a:pt x="4067" y="3000"/>
                  </a:lnTo>
                  <a:lnTo>
                    <a:pt x="4067" y="3025"/>
                  </a:lnTo>
                  <a:lnTo>
                    <a:pt x="4042" y="3025"/>
                  </a:lnTo>
                  <a:lnTo>
                    <a:pt x="4042" y="3025"/>
                  </a:lnTo>
                  <a:lnTo>
                    <a:pt x="4042" y="3025"/>
                  </a:lnTo>
                  <a:lnTo>
                    <a:pt x="4042" y="3025"/>
                  </a:lnTo>
                  <a:lnTo>
                    <a:pt x="4042" y="3025"/>
                  </a:lnTo>
                  <a:lnTo>
                    <a:pt x="4042" y="3000"/>
                  </a:lnTo>
                  <a:lnTo>
                    <a:pt x="4042" y="3000"/>
                  </a:lnTo>
                  <a:lnTo>
                    <a:pt x="4042" y="3000"/>
                  </a:lnTo>
                  <a:lnTo>
                    <a:pt x="4042" y="3000"/>
                  </a:lnTo>
                  <a:lnTo>
                    <a:pt x="4042" y="3000"/>
                  </a:lnTo>
                  <a:lnTo>
                    <a:pt x="4042" y="3000"/>
                  </a:lnTo>
                  <a:lnTo>
                    <a:pt x="4042" y="3000"/>
                  </a:lnTo>
                  <a:lnTo>
                    <a:pt x="4067" y="3000"/>
                  </a:lnTo>
                  <a:lnTo>
                    <a:pt x="4067" y="3000"/>
                  </a:lnTo>
                  <a:lnTo>
                    <a:pt x="4067" y="3000"/>
                  </a:lnTo>
                  <a:lnTo>
                    <a:pt x="4091" y="3000"/>
                  </a:lnTo>
                  <a:lnTo>
                    <a:pt x="4091" y="3000"/>
                  </a:lnTo>
                  <a:lnTo>
                    <a:pt x="4091" y="3000"/>
                  </a:lnTo>
                  <a:lnTo>
                    <a:pt x="4091" y="3000"/>
                  </a:lnTo>
                  <a:lnTo>
                    <a:pt x="4091" y="3000"/>
                  </a:lnTo>
                  <a:lnTo>
                    <a:pt x="4091" y="3025"/>
                  </a:lnTo>
                  <a:lnTo>
                    <a:pt x="4091" y="3025"/>
                  </a:lnTo>
                  <a:lnTo>
                    <a:pt x="4091" y="3025"/>
                  </a:lnTo>
                  <a:lnTo>
                    <a:pt x="4091" y="3025"/>
                  </a:lnTo>
                  <a:lnTo>
                    <a:pt x="4067" y="3025"/>
                  </a:lnTo>
                  <a:lnTo>
                    <a:pt x="4067" y="3025"/>
                  </a:lnTo>
                  <a:lnTo>
                    <a:pt x="4067" y="3025"/>
                  </a:lnTo>
                  <a:lnTo>
                    <a:pt x="4091" y="3025"/>
                  </a:lnTo>
                  <a:lnTo>
                    <a:pt x="4091" y="3050"/>
                  </a:lnTo>
                  <a:lnTo>
                    <a:pt x="4091" y="3025"/>
                  </a:lnTo>
                  <a:lnTo>
                    <a:pt x="4091" y="3025"/>
                  </a:lnTo>
                  <a:lnTo>
                    <a:pt x="4091" y="3025"/>
                  </a:lnTo>
                  <a:lnTo>
                    <a:pt x="4091" y="3025"/>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25"/>
                  </a:lnTo>
                  <a:lnTo>
                    <a:pt x="4117" y="3025"/>
                  </a:lnTo>
                  <a:lnTo>
                    <a:pt x="4117" y="3025"/>
                  </a:lnTo>
                  <a:lnTo>
                    <a:pt x="4091" y="3025"/>
                  </a:lnTo>
                  <a:lnTo>
                    <a:pt x="4091" y="3025"/>
                  </a:lnTo>
                  <a:lnTo>
                    <a:pt x="4091" y="3025"/>
                  </a:lnTo>
                  <a:lnTo>
                    <a:pt x="4091" y="3025"/>
                  </a:lnTo>
                  <a:lnTo>
                    <a:pt x="4091" y="3050"/>
                  </a:lnTo>
                  <a:lnTo>
                    <a:pt x="4091" y="3050"/>
                  </a:lnTo>
                  <a:lnTo>
                    <a:pt x="4117" y="3050"/>
                  </a:lnTo>
                  <a:lnTo>
                    <a:pt x="4117" y="3025"/>
                  </a:lnTo>
                  <a:lnTo>
                    <a:pt x="4117" y="3025"/>
                  </a:lnTo>
                  <a:lnTo>
                    <a:pt x="4117" y="3025"/>
                  </a:lnTo>
                  <a:lnTo>
                    <a:pt x="4117" y="3025"/>
                  </a:lnTo>
                  <a:lnTo>
                    <a:pt x="4117" y="3025"/>
                  </a:lnTo>
                  <a:lnTo>
                    <a:pt x="4117" y="3025"/>
                  </a:lnTo>
                  <a:lnTo>
                    <a:pt x="4117" y="3025"/>
                  </a:lnTo>
                  <a:lnTo>
                    <a:pt x="4117" y="3050"/>
                  </a:lnTo>
                  <a:lnTo>
                    <a:pt x="4117" y="3025"/>
                  </a:lnTo>
                  <a:lnTo>
                    <a:pt x="4117" y="3025"/>
                  </a:lnTo>
                  <a:lnTo>
                    <a:pt x="4117" y="3025"/>
                  </a:lnTo>
                  <a:lnTo>
                    <a:pt x="4117" y="3050"/>
                  </a:lnTo>
                  <a:lnTo>
                    <a:pt x="4117" y="3050"/>
                  </a:lnTo>
                  <a:lnTo>
                    <a:pt x="4091" y="3050"/>
                  </a:lnTo>
                  <a:lnTo>
                    <a:pt x="4091" y="3050"/>
                  </a:lnTo>
                  <a:lnTo>
                    <a:pt x="4091" y="3050"/>
                  </a:lnTo>
                  <a:lnTo>
                    <a:pt x="4091" y="3050"/>
                  </a:lnTo>
                  <a:lnTo>
                    <a:pt x="4091" y="3050"/>
                  </a:lnTo>
                  <a:lnTo>
                    <a:pt x="4091" y="3074"/>
                  </a:lnTo>
                  <a:lnTo>
                    <a:pt x="4067" y="3074"/>
                  </a:lnTo>
                  <a:lnTo>
                    <a:pt x="4067" y="3074"/>
                  </a:lnTo>
                  <a:lnTo>
                    <a:pt x="4067" y="3074"/>
                  </a:lnTo>
                  <a:lnTo>
                    <a:pt x="4067" y="3074"/>
                  </a:lnTo>
                  <a:lnTo>
                    <a:pt x="4067" y="3074"/>
                  </a:lnTo>
                  <a:lnTo>
                    <a:pt x="4067" y="3074"/>
                  </a:lnTo>
                  <a:lnTo>
                    <a:pt x="4091" y="3074"/>
                  </a:lnTo>
                  <a:lnTo>
                    <a:pt x="4091" y="3074"/>
                  </a:lnTo>
                  <a:lnTo>
                    <a:pt x="4091" y="3074"/>
                  </a:lnTo>
                  <a:lnTo>
                    <a:pt x="4091" y="3074"/>
                  </a:lnTo>
                  <a:lnTo>
                    <a:pt x="4091" y="3074"/>
                  </a:lnTo>
                  <a:lnTo>
                    <a:pt x="4091" y="3074"/>
                  </a:lnTo>
                  <a:lnTo>
                    <a:pt x="4091" y="3074"/>
                  </a:lnTo>
                  <a:lnTo>
                    <a:pt x="4091" y="3074"/>
                  </a:lnTo>
                  <a:lnTo>
                    <a:pt x="4091"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50"/>
                  </a:lnTo>
                  <a:lnTo>
                    <a:pt x="4117" y="3050"/>
                  </a:lnTo>
                  <a:lnTo>
                    <a:pt x="4141" y="3050"/>
                  </a:lnTo>
                  <a:lnTo>
                    <a:pt x="4141" y="3050"/>
                  </a:lnTo>
                  <a:lnTo>
                    <a:pt x="4117" y="3050"/>
                  </a:lnTo>
                  <a:lnTo>
                    <a:pt x="4117" y="3050"/>
                  </a:lnTo>
                  <a:lnTo>
                    <a:pt x="4117" y="3050"/>
                  </a:lnTo>
                  <a:lnTo>
                    <a:pt x="4117" y="3050"/>
                  </a:lnTo>
                  <a:lnTo>
                    <a:pt x="4117" y="3050"/>
                  </a:lnTo>
                  <a:lnTo>
                    <a:pt x="4117" y="3050"/>
                  </a:lnTo>
                  <a:lnTo>
                    <a:pt x="4141" y="3025"/>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17" y="3025"/>
                  </a:lnTo>
                  <a:lnTo>
                    <a:pt x="4117" y="3025"/>
                  </a:lnTo>
                  <a:lnTo>
                    <a:pt x="4117" y="3025"/>
                  </a:lnTo>
                  <a:lnTo>
                    <a:pt x="4141" y="3025"/>
                  </a:lnTo>
                  <a:lnTo>
                    <a:pt x="4141" y="3025"/>
                  </a:lnTo>
                  <a:lnTo>
                    <a:pt x="4141" y="3025"/>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66" y="3000"/>
                  </a:lnTo>
                  <a:lnTo>
                    <a:pt x="4166" y="3000"/>
                  </a:lnTo>
                  <a:lnTo>
                    <a:pt x="4166" y="3000"/>
                  </a:lnTo>
                  <a:lnTo>
                    <a:pt x="4166" y="3000"/>
                  </a:lnTo>
                  <a:lnTo>
                    <a:pt x="4166" y="3000"/>
                  </a:lnTo>
                  <a:lnTo>
                    <a:pt x="4166" y="3000"/>
                  </a:lnTo>
                  <a:lnTo>
                    <a:pt x="4166" y="3000"/>
                  </a:lnTo>
                  <a:lnTo>
                    <a:pt x="4166" y="3000"/>
                  </a:lnTo>
                  <a:lnTo>
                    <a:pt x="4166" y="2975"/>
                  </a:lnTo>
                  <a:lnTo>
                    <a:pt x="4166" y="3000"/>
                  </a:lnTo>
                  <a:lnTo>
                    <a:pt x="4166" y="3000"/>
                  </a:lnTo>
                  <a:lnTo>
                    <a:pt x="4166" y="3000"/>
                  </a:lnTo>
                  <a:lnTo>
                    <a:pt x="4166" y="3000"/>
                  </a:lnTo>
                  <a:lnTo>
                    <a:pt x="4166" y="2975"/>
                  </a:lnTo>
                  <a:lnTo>
                    <a:pt x="4166" y="2975"/>
                  </a:lnTo>
                  <a:lnTo>
                    <a:pt x="4166" y="2975"/>
                  </a:lnTo>
                  <a:lnTo>
                    <a:pt x="4166" y="2975"/>
                  </a:lnTo>
                  <a:lnTo>
                    <a:pt x="4190" y="2975"/>
                  </a:lnTo>
                  <a:lnTo>
                    <a:pt x="4190" y="2975"/>
                  </a:lnTo>
                  <a:lnTo>
                    <a:pt x="4190" y="2975"/>
                  </a:lnTo>
                  <a:lnTo>
                    <a:pt x="4190" y="2975"/>
                  </a:lnTo>
                  <a:lnTo>
                    <a:pt x="4190" y="2975"/>
                  </a:lnTo>
                  <a:lnTo>
                    <a:pt x="4190" y="2975"/>
                  </a:lnTo>
                  <a:lnTo>
                    <a:pt x="4190" y="2975"/>
                  </a:lnTo>
                  <a:lnTo>
                    <a:pt x="4190" y="2975"/>
                  </a:lnTo>
                  <a:lnTo>
                    <a:pt x="4216" y="2975"/>
                  </a:lnTo>
                  <a:lnTo>
                    <a:pt x="4216" y="2975"/>
                  </a:lnTo>
                  <a:lnTo>
                    <a:pt x="4216" y="2975"/>
                  </a:lnTo>
                  <a:lnTo>
                    <a:pt x="4216" y="2975"/>
                  </a:lnTo>
                  <a:lnTo>
                    <a:pt x="4190" y="2975"/>
                  </a:lnTo>
                  <a:lnTo>
                    <a:pt x="4190" y="2975"/>
                  </a:lnTo>
                  <a:lnTo>
                    <a:pt x="4190" y="2975"/>
                  </a:lnTo>
                  <a:lnTo>
                    <a:pt x="4190" y="2975"/>
                  </a:lnTo>
                  <a:lnTo>
                    <a:pt x="4190" y="2975"/>
                  </a:lnTo>
                  <a:lnTo>
                    <a:pt x="4190" y="2950"/>
                  </a:lnTo>
                  <a:lnTo>
                    <a:pt x="4190" y="2950"/>
                  </a:lnTo>
                  <a:lnTo>
                    <a:pt x="4190" y="2950"/>
                  </a:lnTo>
                  <a:lnTo>
                    <a:pt x="4190" y="2950"/>
                  </a:lnTo>
                  <a:lnTo>
                    <a:pt x="4190" y="2950"/>
                  </a:lnTo>
                  <a:lnTo>
                    <a:pt x="4190" y="2950"/>
                  </a:lnTo>
                  <a:lnTo>
                    <a:pt x="4190" y="2975"/>
                  </a:lnTo>
                  <a:lnTo>
                    <a:pt x="4190" y="2975"/>
                  </a:lnTo>
                  <a:lnTo>
                    <a:pt x="4190" y="2975"/>
                  </a:lnTo>
                  <a:lnTo>
                    <a:pt x="4190" y="2950"/>
                  </a:lnTo>
                  <a:lnTo>
                    <a:pt x="4216" y="2950"/>
                  </a:lnTo>
                  <a:lnTo>
                    <a:pt x="4216" y="2950"/>
                  </a:lnTo>
                  <a:lnTo>
                    <a:pt x="4216" y="2950"/>
                  </a:lnTo>
                  <a:lnTo>
                    <a:pt x="4216" y="2950"/>
                  </a:lnTo>
                  <a:lnTo>
                    <a:pt x="4216" y="2950"/>
                  </a:lnTo>
                  <a:lnTo>
                    <a:pt x="4216" y="2950"/>
                  </a:lnTo>
                  <a:lnTo>
                    <a:pt x="4216" y="2950"/>
                  </a:lnTo>
                  <a:lnTo>
                    <a:pt x="4216" y="2950"/>
                  </a:lnTo>
                  <a:lnTo>
                    <a:pt x="4216" y="2975"/>
                  </a:lnTo>
                  <a:lnTo>
                    <a:pt x="4216" y="2975"/>
                  </a:lnTo>
                  <a:lnTo>
                    <a:pt x="4216" y="2975"/>
                  </a:lnTo>
                  <a:lnTo>
                    <a:pt x="4216" y="2975"/>
                  </a:lnTo>
                  <a:lnTo>
                    <a:pt x="4216" y="2975"/>
                  </a:lnTo>
                  <a:lnTo>
                    <a:pt x="4216" y="2975"/>
                  </a:lnTo>
                  <a:lnTo>
                    <a:pt x="4240" y="2975"/>
                  </a:lnTo>
                  <a:lnTo>
                    <a:pt x="4240" y="2975"/>
                  </a:lnTo>
                  <a:lnTo>
                    <a:pt x="4240" y="2975"/>
                  </a:lnTo>
                  <a:lnTo>
                    <a:pt x="4240" y="2975"/>
                  </a:lnTo>
                  <a:lnTo>
                    <a:pt x="4240" y="2975"/>
                  </a:lnTo>
                  <a:lnTo>
                    <a:pt x="4240" y="2975"/>
                  </a:lnTo>
                  <a:lnTo>
                    <a:pt x="4240" y="2975"/>
                  </a:lnTo>
                  <a:lnTo>
                    <a:pt x="4240" y="2950"/>
                  </a:lnTo>
                  <a:lnTo>
                    <a:pt x="4240" y="2950"/>
                  </a:lnTo>
                  <a:lnTo>
                    <a:pt x="4240" y="2950"/>
                  </a:lnTo>
                  <a:lnTo>
                    <a:pt x="4240" y="2950"/>
                  </a:lnTo>
                  <a:lnTo>
                    <a:pt x="4265" y="2950"/>
                  </a:lnTo>
                  <a:lnTo>
                    <a:pt x="4240" y="2950"/>
                  </a:lnTo>
                  <a:lnTo>
                    <a:pt x="4240" y="2950"/>
                  </a:lnTo>
                  <a:lnTo>
                    <a:pt x="4240" y="2950"/>
                  </a:lnTo>
                  <a:lnTo>
                    <a:pt x="4240" y="2950"/>
                  </a:lnTo>
                  <a:lnTo>
                    <a:pt x="4240" y="2950"/>
                  </a:lnTo>
                  <a:lnTo>
                    <a:pt x="4240" y="2950"/>
                  </a:lnTo>
                  <a:lnTo>
                    <a:pt x="4240" y="2926"/>
                  </a:lnTo>
                  <a:lnTo>
                    <a:pt x="4216" y="2926"/>
                  </a:lnTo>
                  <a:lnTo>
                    <a:pt x="4216" y="2926"/>
                  </a:lnTo>
                  <a:lnTo>
                    <a:pt x="4216" y="2926"/>
                  </a:lnTo>
                  <a:lnTo>
                    <a:pt x="4216" y="2950"/>
                  </a:lnTo>
                  <a:lnTo>
                    <a:pt x="4190" y="2950"/>
                  </a:lnTo>
                  <a:lnTo>
                    <a:pt x="4190" y="2950"/>
                  </a:lnTo>
                  <a:lnTo>
                    <a:pt x="4190"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50"/>
                  </a:lnTo>
                  <a:lnTo>
                    <a:pt x="4265" y="2950"/>
                  </a:lnTo>
                  <a:lnTo>
                    <a:pt x="4265" y="2950"/>
                  </a:lnTo>
                  <a:lnTo>
                    <a:pt x="4265" y="2950"/>
                  </a:lnTo>
                  <a:lnTo>
                    <a:pt x="4265" y="2926"/>
                  </a:lnTo>
                  <a:lnTo>
                    <a:pt x="4265" y="2926"/>
                  </a:lnTo>
                  <a:lnTo>
                    <a:pt x="4265" y="2926"/>
                  </a:lnTo>
                  <a:lnTo>
                    <a:pt x="4265" y="2926"/>
                  </a:lnTo>
                  <a:lnTo>
                    <a:pt x="4265" y="2926"/>
                  </a:lnTo>
                  <a:lnTo>
                    <a:pt x="4265" y="2926"/>
                  </a:lnTo>
                  <a:lnTo>
                    <a:pt x="4290" y="2950"/>
                  </a:lnTo>
                  <a:lnTo>
                    <a:pt x="4290" y="2926"/>
                  </a:lnTo>
                  <a:lnTo>
                    <a:pt x="4290" y="2926"/>
                  </a:lnTo>
                  <a:lnTo>
                    <a:pt x="4290" y="2926"/>
                  </a:lnTo>
                  <a:lnTo>
                    <a:pt x="4290" y="2926"/>
                  </a:lnTo>
                  <a:lnTo>
                    <a:pt x="4290" y="2926"/>
                  </a:lnTo>
                  <a:lnTo>
                    <a:pt x="4290" y="2926"/>
                  </a:lnTo>
                  <a:lnTo>
                    <a:pt x="4290" y="2926"/>
                  </a:lnTo>
                  <a:lnTo>
                    <a:pt x="4290" y="2926"/>
                  </a:lnTo>
                  <a:lnTo>
                    <a:pt x="4290" y="2900"/>
                  </a:lnTo>
                  <a:close/>
                  <a:moveTo>
                    <a:pt x="4439" y="2504"/>
                  </a:moveTo>
                  <a:lnTo>
                    <a:pt x="4439" y="2504"/>
                  </a:lnTo>
                  <a:lnTo>
                    <a:pt x="4439" y="2529"/>
                  </a:lnTo>
                  <a:lnTo>
                    <a:pt x="4439" y="2529"/>
                  </a:lnTo>
                  <a:lnTo>
                    <a:pt x="4439" y="2529"/>
                  </a:lnTo>
                  <a:lnTo>
                    <a:pt x="4439" y="2529"/>
                  </a:lnTo>
                  <a:lnTo>
                    <a:pt x="4439" y="2529"/>
                  </a:lnTo>
                  <a:lnTo>
                    <a:pt x="4439" y="2529"/>
                  </a:lnTo>
                  <a:lnTo>
                    <a:pt x="4439" y="2529"/>
                  </a:lnTo>
                  <a:lnTo>
                    <a:pt x="4439" y="2529"/>
                  </a:lnTo>
                  <a:lnTo>
                    <a:pt x="4439" y="2529"/>
                  </a:lnTo>
                  <a:lnTo>
                    <a:pt x="4463" y="2529"/>
                  </a:lnTo>
                  <a:lnTo>
                    <a:pt x="4463" y="2529"/>
                  </a:lnTo>
                  <a:lnTo>
                    <a:pt x="4463" y="2529"/>
                  </a:lnTo>
                  <a:lnTo>
                    <a:pt x="4439" y="2504"/>
                  </a:lnTo>
                  <a:close/>
                  <a:moveTo>
                    <a:pt x="6026" y="2578"/>
                  </a:moveTo>
                  <a:lnTo>
                    <a:pt x="6026" y="2554"/>
                  </a:lnTo>
                  <a:lnTo>
                    <a:pt x="6026" y="2554"/>
                  </a:lnTo>
                  <a:lnTo>
                    <a:pt x="6026" y="2554"/>
                  </a:lnTo>
                  <a:lnTo>
                    <a:pt x="6026" y="2554"/>
                  </a:lnTo>
                  <a:lnTo>
                    <a:pt x="6026" y="2554"/>
                  </a:lnTo>
                  <a:lnTo>
                    <a:pt x="6026" y="2554"/>
                  </a:lnTo>
                  <a:lnTo>
                    <a:pt x="6026"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26" y="2554"/>
                  </a:lnTo>
                  <a:lnTo>
                    <a:pt x="6000" y="2578"/>
                  </a:lnTo>
                  <a:lnTo>
                    <a:pt x="6000" y="2578"/>
                  </a:lnTo>
                  <a:lnTo>
                    <a:pt x="6000" y="2578"/>
                  </a:lnTo>
                  <a:lnTo>
                    <a:pt x="6026" y="2578"/>
                  </a:lnTo>
                  <a:lnTo>
                    <a:pt x="6026" y="2578"/>
                  </a:lnTo>
                  <a:lnTo>
                    <a:pt x="6000"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578"/>
                  </a:lnTo>
                  <a:close/>
                  <a:moveTo>
                    <a:pt x="5108" y="2331"/>
                  </a:moveTo>
                  <a:lnTo>
                    <a:pt x="5108" y="2331"/>
                  </a:lnTo>
                  <a:lnTo>
                    <a:pt x="5108" y="2331"/>
                  </a:lnTo>
                  <a:lnTo>
                    <a:pt x="5108" y="2331"/>
                  </a:lnTo>
                  <a:lnTo>
                    <a:pt x="5108" y="2331"/>
                  </a:lnTo>
                  <a:lnTo>
                    <a:pt x="5108" y="2331"/>
                  </a:lnTo>
                  <a:lnTo>
                    <a:pt x="5108" y="2331"/>
                  </a:lnTo>
                  <a:lnTo>
                    <a:pt x="5108" y="2331"/>
                  </a:lnTo>
                  <a:lnTo>
                    <a:pt x="5108" y="2305"/>
                  </a:lnTo>
                  <a:lnTo>
                    <a:pt x="5108" y="2305"/>
                  </a:lnTo>
                  <a:lnTo>
                    <a:pt x="5083" y="2305"/>
                  </a:lnTo>
                  <a:lnTo>
                    <a:pt x="5083" y="2305"/>
                  </a:lnTo>
                  <a:lnTo>
                    <a:pt x="5083" y="2305"/>
                  </a:lnTo>
                  <a:lnTo>
                    <a:pt x="5083" y="2331"/>
                  </a:lnTo>
                  <a:lnTo>
                    <a:pt x="5108" y="2331"/>
                  </a:lnTo>
                  <a:close/>
                  <a:moveTo>
                    <a:pt x="6149" y="2677"/>
                  </a:moveTo>
                  <a:lnTo>
                    <a:pt x="6149" y="2677"/>
                  </a:lnTo>
                  <a:lnTo>
                    <a:pt x="6149" y="2677"/>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28"/>
                  </a:lnTo>
                  <a:lnTo>
                    <a:pt x="6149" y="2628"/>
                  </a:lnTo>
                  <a:lnTo>
                    <a:pt x="6149" y="2628"/>
                  </a:lnTo>
                  <a:lnTo>
                    <a:pt x="6149" y="2628"/>
                  </a:lnTo>
                  <a:lnTo>
                    <a:pt x="6149" y="2628"/>
                  </a:lnTo>
                  <a:lnTo>
                    <a:pt x="6149" y="2628"/>
                  </a:lnTo>
                  <a:lnTo>
                    <a:pt x="6149" y="2628"/>
                  </a:lnTo>
                  <a:lnTo>
                    <a:pt x="6149" y="2628"/>
                  </a:lnTo>
                  <a:lnTo>
                    <a:pt x="6125" y="2628"/>
                  </a:lnTo>
                  <a:lnTo>
                    <a:pt x="6125" y="2628"/>
                  </a:lnTo>
                  <a:lnTo>
                    <a:pt x="6125" y="2628"/>
                  </a:lnTo>
                  <a:lnTo>
                    <a:pt x="6125" y="2628"/>
                  </a:lnTo>
                  <a:lnTo>
                    <a:pt x="6125" y="2628"/>
                  </a:lnTo>
                  <a:lnTo>
                    <a:pt x="6149" y="2628"/>
                  </a:lnTo>
                  <a:lnTo>
                    <a:pt x="6149" y="2628"/>
                  </a:lnTo>
                  <a:lnTo>
                    <a:pt x="6125" y="2628"/>
                  </a:lnTo>
                  <a:lnTo>
                    <a:pt x="6125" y="2628"/>
                  </a:lnTo>
                  <a:lnTo>
                    <a:pt x="6125" y="2628"/>
                  </a:lnTo>
                  <a:lnTo>
                    <a:pt x="6125" y="2628"/>
                  </a:lnTo>
                  <a:lnTo>
                    <a:pt x="6125" y="2603"/>
                  </a:lnTo>
                  <a:lnTo>
                    <a:pt x="6125" y="2603"/>
                  </a:lnTo>
                  <a:lnTo>
                    <a:pt x="6100" y="2628"/>
                  </a:lnTo>
                  <a:lnTo>
                    <a:pt x="6100" y="2603"/>
                  </a:lnTo>
                  <a:lnTo>
                    <a:pt x="6125" y="2603"/>
                  </a:lnTo>
                  <a:lnTo>
                    <a:pt x="6125" y="2603"/>
                  </a:lnTo>
                  <a:lnTo>
                    <a:pt x="6125" y="2603"/>
                  </a:lnTo>
                  <a:lnTo>
                    <a:pt x="6125" y="2603"/>
                  </a:lnTo>
                  <a:lnTo>
                    <a:pt x="6125" y="2603"/>
                  </a:lnTo>
                  <a:lnTo>
                    <a:pt x="6125" y="2603"/>
                  </a:lnTo>
                  <a:lnTo>
                    <a:pt x="6125" y="2603"/>
                  </a:lnTo>
                  <a:lnTo>
                    <a:pt x="6100" y="2603"/>
                  </a:lnTo>
                  <a:lnTo>
                    <a:pt x="6100" y="2603"/>
                  </a:lnTo>
                  <a:lnTo>
                    <a:pt x="6100" y="2603"/>
                  </a:lnTo>
                  <a:lnTo>
                    <a:pt x="6100" y="2603"/>
                  </a:lnTo>
                  <a:lnTo>
                    <a:pt x="6100" y="2603"/>
                  </a:lnTo>
                  <a:lnTo>
                    <a:pt x="6100" y="2603"/>
                  </a:lnTo>
                  <a:lnTo>
                    <a:pt x="6100" y="2603"/>
                  </a:lnTo>
                  <a:lnTo>
                    <a:pt x="6100" y="2603"/>
                  </a:lnTo>
                  <a:lnTo>
                    <a:pt x="6125" y="2603"/>
                  </a:lnTo>
                  <a:lnTo>
                    <a:pt x="6125" y="2603"/>
                  </a:lnTo>
                  <a:lnTo>
                    <a:pt x="6125" y="2603"/>
                  </a:lnTo>
                  <a:lnTo>
                    <a:pt x="6125" y="2603"/>
                  </a:lnTo>
                  <a:lnTo>
                    <a:pt x="6149" y="2603"/>
                  </a:lnTo>
                  <a:lnTo>
                    <a:pt x="6149" y="2603"/>
                  </a:lnTo>
                  <a:lnTo>
                    <a:pt x="6174" y="2603"/>
                  </a:lnTo>
                  <a:lnTo>
                    <a:pt x="6174" y="2628"/>
                  </a:lnTo>
                  <a:lnTo>
                    <a:pt x="6199" y="2628"/>
                  </a:lnTo>
                  <a:lnTo>
                    <a:pt x="6199" y="2628"/>
                  </a:lnTo>
                  <a:lnTo>
                    <a:pt x="6224" y="2628"/>
                  </a:lnTo>
                  <a:lnTo>
                    <a:pt x="6224" y="2628"/>
                  </a:lnTo>
                  <a:lnTo>
                    <a:pt x="6224" y="2628"/>
                  </a:lnTo>
                  <a:lnTo>
                    <a:pt x="6224" y="2628"/>
                  </a:lnTo>
                  <a:lnTo>
                    <a:pt x="6224" y="2628"/>
                  </a:lnTo>
                  <a:lnTo>
                    <a:pt x="6224" y="2628"/>
                  </a:lnTo>
                  <a:lnTo>
                    <a:pt x="6224" y="2628"/>
                  </a:lnTo>
                  <a:lnTo>
                    <a:pt x="6224" y="2603"/>
                  </a:lnTo>
                  <a:lnTo>
                    <a:pt x="6224" y="2603"/>
                  </a:lnTo>
                  <a:lnTo>
                    <a:pt x="6224" y="2603"/>
                  </a:lnTo>
                  <a:lnTo>
                    <a:pt x="6224" y="2603"/>
                  </a:lnTo>
                  <a:lnTo>
                    <a:pt x="6224" y="2603"/>
                  </a:lnTo>
                  <a:lnTo>
                    <a:pt x="6224" y="2603"/>
                  </a:lnTo>
                  <a:lnTo>
                    <a:pt x="6224" y="2603"/>
                  </a:lnTo>
                  <a:lnTo>
                    <a:pt x="6224" y="2603"/>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25" y="2578"/>
                  </a:lnTo>
                  <a:lnTo>
                    <a:pt x="6125" y="2578"/>
                  </a:lnTo>
                  <a:lnTo>
                    <a:pt x="6125" y="2578"/>
                  </a:lnTo>
                  <a:lnTo>
                    <a:pt x="6125" y="2554"/>
                  </a:lnTo>
                  <a:lnTo>
                    <a:pt x="6125" y="2554"/>
                  </a:lnTo>
                  <a:lnTo>
                    <a:pt x="6125" y="2554"/>
                  </a:lnTo>
                  <a:lnTo>
                    <a:pt x="6125" y="2554"/>
                  </a:lnTo>
                  <a:lnTo>
                    <a:pt x="6125" y="2554"/>
                  </a:lnTo>
                  <a:lnTo>
                    <a:pt x="6125" y="2554"/>
                  </a:lnTo>
                  <a:lnTo>
                    <a:pt x="6125" y="2554"/>
                  </a:lnTo>
                  <a:lnTo>
                    <a:pt x="6100" y="2554"/>
                  </a:lnTo>
                  <a:lnTo>
                    <a:pt x="6100" y="2554"/>
                  </a:lnTo>
                  <a:lnTo>
                    <a:pt x="6100" y="2554"/>
                  </a:lnTo>
                  <a:lnTo>
                    <a:pt x="6075" y="2554"/>
                  </a:lnTo>
                  <a:lnTo>
                    <a:pt x="6075" y="2554"/>
                  </a:lnTo>
                  <a:lnTo>
                    <a:pt x="6075" y="2554"/>
                  </a:lnTo>
                  <a:lnTo>
                    <a:pt x="6075" y="2554"/>
                  </a:lnTo>
                  <a:lnTo>
                    <a:pt x="6075" y="2554"/>
                  </a:lnTo>
                  <a:lnTo>
                    <a:pt x="6100" y="2554"/>
                  </a:lnTo>
                  <a:lnTo>
                    <a:pt x="6125" y="2554"/>
                  </a:lnTo>
                  <a:lnTo>
                    <a:pt x="6125" y="2554"/>
                  </a:lnTo>
                  <a:lnTo>
                    <a:pt x="6125" y="2554"/>
                  </a:lnTo>
                  <a:lnTo>
                    <a:pt x="6125" y="2554"/>
                  </a:lnTo>
                  <a:lnTo>
                    <a:pt x="6149" y="2554"/>
                  </a:lnTo>
                  <a:lnTo>
                    <a:pt x="6149" y="2578"/>
                  </a:lnTo>
                  <a:lnTo>
                    <a:pt x="6174" y="2578"/>
                  </a:lnTo>
                  <a:lnTo>
                    <a:pt x="6174" y="2554"/>
                  </a:lnTo>
                  <a:lnTo>
                    <a:pt x="6199" y="2554"/>
                  </a:lnTo>
                  <a:lnTo>
                    <a:pt x="6199" y="2554"/>
                  </a:lnTo>
                  <a:lnTo>
                    <a:pt x="6199" y="2554"/>
                  </a:lnTo>
                  <a:lnTo>
                    <a:pt x="6199" y="2554"/>
                  </a:lnTo>
                  <a:lnTo>
                    <a:pt x="6199" y="2554"/>
                  </a:lnTo>
                  <a:lnTo>
                    <a:pt x="6199" y="2554"/>
                  </a:lnTo>
                  <a:lnTo>
                    <a:pt x="6199" y="2554"/>
                  </a:lnTo>
                  <a:lnTo>
                    <a:pt x="6174" y="2554"/>
                  </a:lnTo>
                  <a:lnTo>
                    <a:pt x="6174" y="2554"/>
                  </a:lnTo>
                  <a:lnTo>
                    <a:pt x="6174" y="2554"/>
                  </a:lnTo>
                  <a:lnTo>
                    <a:pt x="6174" y="2554"/>
                  </a:lnTo>
                  <a:lnTo>
                    <a:pt x="6174" y="2554"/>
                  </a:lnTo>
                  <a:lnTo>
                    <a:pt x="6174" y="2554"/>
                  </a:lnTo>
                  <a:lnTo>
                    <a:pt x="6174" y="2554"/>
                  </a:lnTo>
                  <a:lnTo>
                    <a:pt x="6174" y="2554"/>
                  </a:lnTo>
                  <a:lnTo>
                    <a:pt x="6149" y="2554"/>
                  </a:lnTo>
                  <a:lnTo>
                    <a:pt x="6149" y="2529"/>
                  </a:lnTo>
                  <a:lnTo>
                    <a:pt x="6149" y="2529"/>
                  </a:lnTo>
                  <a:lnTo>
                    <a:pt x="6174" y="2529"/>
                  </a:lnTo>
                  <a:lnTo>
                    <a:pt x="6174" y="2529"/>
                  </a:lnTo>
                  <a:lnTo>
                    <a:pt x="6174" y="2529"/>
                  </a:lnTo>
                  <a:lnTo>
                    <a:pt x="6174" y="2554"/>
                  </a:lnTo>
                  <a:lnTo>
                    <a:pt x="6199" y="2554"/>
                  </a:lnTo>
                  <a:lnTo>
                    <a:pt x="6199" y="2554"/>
                  </a:lnTo>
                  <a:lnTo>
                    <a:pt x="6199" y="2554"/>
                  </a:lnTo>
                  <a:lnTo>
                    <a:pt x="6199" y="2554"/>
                  </a:lnTo>
                  <a:lnTo>
                    <a:pt x="6174" y="2554"/>
                  </a:lnTo>
                  <a:lnTo>
                    <a:pt x="6174" y="2529"/>
                  </a:lnTo>
                  <a:lnTo>
                    <a:pt x="6199" y="2529"/>
                  </a:lnTo>
                  <a:lnTo>
                    <a:pt x="6199" y="2529"/>
                  </a:lnTo>
                  <a:lnTo>
                    <a:pt x="6199" y="2529"/>
                  </a:lnTo>
                  <a:lnTo>
                    <a:pt x="6199" y="2529"/>
                  </a:lnTo>
                  <a:lnTo>
                    <a:pt x="6174" y="2529"/>
                  </a:lnTo>
                  <a:lnTo>
                    <a:pt x="6174" y="2529"/>
                  </a:lnTo>
                  <a:lnTo>
                    <a:pt x="6174" y="2529"/>
                  </a:lnTo>
                  <a:lnTo>
                    <a:pt x="6174" y="2529"/>
                  </a:lnTo>
                  <a:lnTo>
                    <a:pt x="6199" y="2529"/>
                  </a:lnTo>
                  <a:lnTo>
                    <a:pt x="6199" y="2529"/>
                  </a:lnTo>
                  <a:lnTo>
                    <a:pt x="6174" y="2504"/>
                  </a:lnTo>
                  <a:lnTo>
                    <a:pt x="6174"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29"/>
                  </a:lnTo>
                  <a:lnTo>
                    <a:pt x="6125" y="2529"/>
                  </a:lnTo>
                  <a:lnTo>
                    <a:pt x="6125" y="2529"/>
                  </a:lnTo>
                  <a:lnTo>
                    <a:pt x="6125" y="2529"/>
                  </a:lnTo>
                  <a:lnTo>
                    <a:pt x="6125"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25" y="2529"/>
                  </a:lnTo>
                  <a:lnTo>
                    <a:pt x="6125" y="2529"/>
                  </a:lnTo>
                  <a:lnTo>
                    <a:pt x="6125" y="2504"/>
                  </a:lnTo>
                  <a:lnTo>
                    <a:pt x="6125" y="2504"/>
                  </a:lnTo>
                  <a:lnTo>
                    <a:pt x="6125" y="2504"/>
                  </a:lnTo>
                  <a:lnTo>
                    <a:pt x="6125" y="2504"/>
                  </a:lnTo>
                  <a:lnTo>
                    <a:pt x="6125"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075" y="2504"/>
                  </a:lnTo>
                  <a:lnTo>
                    <a:pt x="6075" y="2479"/>
                  </a:lnTo>
                  <a:lnTo>
                    <a:pt x="6075" y="2479"/>
                  </a:lnTo>
                  <a:lnTo>
                    <a:pt x="6075" y="2479"/>
                  </a:lnTo>
                  <a:lnTo>
                    <a:pt x="6075" y="2504"/>
                  </a:lnTo>
                  <a:lnTo>
                    <a:pt x="6050" y="2504"/>
                  </a:lnTo>
                  <a:lnTo>
                    <a:pt x="6050" y="2504"/>
                  </a:lnTo>
                  <a:lnTo>
                    <a:pt x="6050" y="2504"/>
                  </a:lnTo>
                  <a:lnTo>
                    <a:pt x="6075" y="2504"/>
                  </a:lnTo>
                  <a:lnTo>
                    <a:pt x="6075" y="2529"/>
                  </a:lnTo>
                  <a:lnTo>
                    <a:pt x="6050" y="2529"/>
                  </a:lnTo>
                  <a:lnTo>
                    <a:pt x="6050" y="2504"/>
                  </a:lnTo>
                  <a:lnTo>
                    <a:pt x="6050" y="2504"/>
                  </a:lnTo>
                  <a:lnTo>
                    <a:pt x="6050" y="2504"/>
                  </a:lnTo>
                  <a:lnTo>
                    <a:pt x="6050" y="2504"/>
                  </a:lnTo>
                  <a:lnTo>
                    <a:pt x="6050" y="2504"/>
                  </a:lnTo>
                  <a:lnTo>
                    <a:pt x="6050" y="2504"/>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54"/>
                  </a:lnTo>
                  <a:lnTo>
                    <a:pt x="6050" y="2554"/>
                  </a:lnTo>
                  <a:lnTo>
                    <a:pt x="6050" y="2529"/>
                  </a:lnTo>
                  <a:lnTo>
                    <a:pt x="6050" y="2529"/>
                  </a:lnTo>
                  <a:lnTo>
                    <a:pt x="6050" y="2529"/>
                  </a:lnTo>
                  <a:lnTo>
                    <a:pt x="6050" y="2529"/>
                  </a:lnTo>
                  <a:lnTo>
                    <a:pt x="6050" y="2529"/>
                  </a:lnTo>
                  <a:lnTo>
                    <a:pt x="6026" y="2529"/>
                  </a:lnTo>
                  <a:lnTo>
                    <a:pt x="6026" y="2529"/>
                  </a:lnTo>
                  <a:lnTo>
                    <a:pt x="6026" y="2529"/>
                  </a:lnTo>
                  <a:lnTo>
                    <a:pt x="6026" y="2529"/>
                  </a:lnTo>
                  <a:lnTo>
                    <a:pt x="6026" y="2529"/>
                  </a:lnTo>
                  <a:lnTo>
                    <a:pt x="6026" y="2504"/>
                  </a:lnTo>
                  <a:lnTo>
                    <a:pt x="6026" y="2504"/>
                  </a:lnTo>
                  <a:lnTo>
                    <a:pt x="6026" y="2504"/>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54"/>
                  </a:lnTo>
                  <a:lnTo>
                    <a:pt x="6026" y="2554"/>
                  </a:lnTo>
                  <a:lnTo>
                    <a:pt x="6026" y="2554"/>
                  </a:lnTo>
                  <a:lnTo>
                    <a:pt x="6026" y="2554"/>
                  </a:lnTo>
                  <a:lnTo>
                    <a:pt x="6050" y="2554"/>
                  </a:lnTo>
                  <a:lnTo>
                    <a:pt x="6050" y="2554"/>
                  </a:lnTo>
                  <a:lnTo>
                    <a:pt x="6050" y="2554"/>
                  </a:lnTo>
                  <a:lnTo>
                    <a:pt x="6050" y="2578"/>
                  </a:lnTo>
                  <a:lnTo>
                    <a:pt x="6075" y="2578"/>
                  </a:lnTo>
                  <a:lnTo>
                    <a:pt x="6075" y="2578"/>
                  </a:lnTo>
                  <a:lnTo>
                    <a:pt x="6075" y="2578"/>
                  </a:lnTo>
                  <a:lnTo>
                    <a:pt x="6075" y="2578"/>
                  </a:lnTo>
                  <a:lnTo>
                    <a:pt x="6050" y="2578"/>
                  </a:lnTo>
                  <a:lnTo>
                    <a:pt x="6050" y="2554"/>
                  </a:lnTo>
                  <a:lnTo>
                    <a:pt x="6026" y="2554"/>
                  </a:lnTo>
                  <a:lnTo>
                    <a:pt x="6026" y="2554"/>
                  </a:lnTo>
                  <a:lnTo>
                    <a:pt x="6026" y="2554"/>
                  </a:lnTo>
                  <a:lnTo>
                    <a:pt x="6026" y="2554"/>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603"/>
                  </a:lnTo>
                  <a:lnTo>
                    <a:pt x="6026" y="2603"/>
                  </a:lnTo>
                  <a:lnTo>
                    <a:pt x="6026"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075" y="2628"/>
                  </a:lnTo>
                  <a:lnTo>
                    <a:pt x="6075" y="2628"/>
                  </a:lnTo>
                  <a:lnTo>
                    <a:pt x="6075" y="2628"/>
                  </a:lnTo>
                  <a:lnTo>
                    <a:pt x="6100" y="2628"/>
                  </a:lnTo>
                  <a:lnTo>
                    <a:pt x="6125" y="2653"/>
                  </a:lnTo>
                  <a:lnTo>
                    <a:pt x="6125" y="2653"/>
                  </a:lnTo>
                  <a:lnTo>
                    <a:pt x="6125" y="2653"/>
                  </a:lnTo>
                  <a:lnTo>
                    <a:pt x="6125" y="2653"/>
                  </a:lnTo>
                  <a:lnTo>
                    <a:pt x="6125" y="2653"/>
                  </a:lnTo>
                  <a:lnTo>
                    <a:pt x="6100" y="2653"/>
                  </a:lnTo>
                  <a:lnTo>
                    <a:pt x="6100" y="2653"/>
                  </a:lnTo>
                  <a:lnTo>
                    <a:pt x="6100" y="2653"/>
                  </a:lnTo>
                  <a:lnTo>
                    <a:pt x="6100" y="2653"/>
                  </a:lnTo>
                  <a:lnTo>
                    <a:pt x="6100" y="2653"/>
                  </a:lnTo>
                  <a:lnTo>
                    <a:pt x="6100" y="2653"/>
                  </a:lnTo>
                  <a:lnTo>
                    <a:pt x="6100" y="2653"/>
                  </a:lnTo>
                  <a:lnTo>
                    <a:pt x="6100" y="2653"/>
                  </a:lnTo>
                  <a:lnTo>
                    <a:pt x="6100" y="2653"/>
                  </a:lnTo>
                  <a:lnTo>
                    <a:pt x="6100" y="2653"/>
                  </a:lnTo>
                  <a:lnTo>
                    <a:pt x="6125" y="2653"/>
                  </a:lnTo>
                  <a:lnTo>
                    <a:pt x="6125" y="2677"/>
                  </a:lnTo>
                  <a:lnTo>
                    <a:pt x="6125" y="2677"/>
                  </a:lnTo>
                  <a:lnTo>
                    <a:pt x="6125" y="2677"/>
                  </a:lnTo>
                  <a:lnTo>
                    <a:pt x="6125" y="2677"/>
                  </a:lnTo>
                  <a:lnTo>
                    <a:pt x="6149" y="2677"/>
                  </a:lnTo>
                  <a:close/>
                  <a:moveTo>
                    <a:pt x="5034" y="2281"/>
                  </a:moveTo>
                  <a:lnTo>
                    <a:pt x="5034" y="2281"/>
                  </a:lnTo>
                  <a:close/>
                  <a:moveTo>
                    <a:pt x="4712" y="2355"/>
                  </a:moveTo>
                  <a:lnTo>
                    <a:pt x="4712" y="2355"/>
                  </a:lnTo>
                  <a:lnTo>
                    <a:pt x="4712" y="2355"/>
                  </a:lnTo>
                  <a:lnTo>
                    <a:pt x="4712" y="2355"/>
                  </a:lnTo>
                  <a:lnTo>
                    <a:pt x="4712" y="2355"/>
                  </a:lnTo>
                  <a:lnTo>
                    <a:pt x="4712" y="2355"/>
                  </a:lnTo>
                  <a:lnTo>
                    <a:pt x="4712" y="2355"/>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55"/>
                  </a:lnTo>
                  <a:close/>
                  <a:moveTo>
                    <a:pt x="6199" y="2454"/>
                  </a:move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49" y="2454"/>
                  </a:lnTo>
                  <a:lnTo>
                    <a:pt x="6149" y="2430"/>
                  </a:lnTo>
                  <a:lnTo>
                    <a:pt x="6149" y="2430"/>
                  </a:lnTo>
                  <a:lnTo>
                    <a:pt x="6149" y="2430"/>
                  </a:lnTo>
                  <a:lnTo>
                    <a:pt x="6149" y="2430"/>
                  </a:lnTo>
                  <a:lnTo>
                    <a:pt x="6149" y="2430"/>
                  </a:lnTo>
                  <a:lnTo>
                    <a:pt x="6149" y="2454"/>
                  </a:lnTo>
                  <a:lnTo>
                    <a:pt x="6149" y="2454"/>
                  </a:lnTo>
                  <a:lnTo>
                    <a:pt x="6174" y="2454"/>
                  </a:lnTo>
                  <a:lnTo>
                    <a:pt x="6174" y="2454"/>
                  </a:lnTo>
                  <a:lnTo>
                    <a:pt x="6174" y="2454"/>
                  </a:lnTo>
                  <a:lnTo>
                    <a:pt x="6174" y="2454"/>
                  </a:lnTo>
                  <a:lnTo>
                    <a:pt x="6174" y="2454"/>
                  </a:lnTo>
                  <a:lnTo>
                    <a:pt x="6174" y="2479"/>
                  </a:lnTo>
                  <a:lnTo>
                    <a:pt x="6174" y="2479"/>
                  </a:lnTo>
                  <a:lnTo>
                    <a:pt x="6174" y="2479"/>
                  </a:lnTo>
                  <a:lnTo>
                    <a:pt x="6174" y="2479"/>
                  </a:lnTo>
                  <a:lnTo>
                    <a:pt x="6174" y="2479"/>
                  </a:lnTo>
                  <a:lnTo>
                    <a:pt x="6174" y="2479"/>
                  </a:lnTo>
                  <a:lnTo>
                    <a:pt x="6174" y="2479"/>
                  </a:lnTo>
                  <a:lnTo>
                    <a:pt x="6174" y="2479"/>
                  </a:lnTo>
                  <a:lnTo>
                    <a:pt x="6174" y="2479"/>
                  </a:lnTo>
                  <a:lnTo>
                    <a:pt x="6199" y="2504"/>
                  </a:lnTo>
                  <a:lnTo>
                    <a:pt x="6199" y="2504"/>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504"/>
                  </a:lnTo>
                  <a:lnTo>
                    <a:pt x="6199" y="2504"/>
                  </a:lnTo>
                  <a:lnTo>
                    <a:pt x="6199" y="2504"/>
                  </a:lnTo>
                  <a:lnTo>
                    <a:pt x="6199" y="2504"/>
                  </a:lnTo>
                  <a:lnTo>
                    <a:pt x="6199" y="2504"/>
                  </a:lnTo>
                  <a:lnTo>
                    <a:pt x="6199" y="2504"/>
                  </a:lnTo>
                  <a:lnTo>
                    <a:pt x="6199" y="2504"/>
                  </a:lnTo>
                  <a:lnTo>
                    <a:pt x="6199" y="2529"/>
                  </a:lnTo>
                  <a:lnTo>
                    <a:pt x="6199" y="2529"/>
                  </a:lnTo>
                  <a:lnTo>
                    <a:pt x="6199" y="2529"/>
                  </a:lnTo>
                  <a:lnTo>
                    <a:pt x="6199" y="2529"/>
                  </a:lnTo>
                  <a:lnTo>
                    <a:pt x="6224" y="2529"/>
                  </a:lnTo>
                  <a:lnTo>
                    <a:pt x="6224" y="2554"/>
                  </a:lnTo>
                  <a:lnTo>
                    <a:pt x="6224" y="2554"/>
                  </a:lnTo>
                  <a:lnTo>
                    <a:pt x="6224" y="2554"/>
                  </a:lnTo>
                  <a:lnTo>
                    <a:pt x="6224" y="2554"/>
                  </a:lnTo>
                  <a:lnTo>
                    <a:pt x="6224" y="2554"/>
                  </a:lnTo>
                  <a:lnTo>
                    <a:pt x="6224" y="2554"/>
                  </a:lnTo>
                  <a:lnTo>
                    <a:pt x="6224" y="2578"/>
                  </a:lnTo>
                  <a:lnTo>
                    <a:pt x="6224" y="2578"/>
                  </a:lnTo>
                  <a:lnTo>
                    <a:pt x="6224" y="2578"/>
                  </a:lnTo>
                  <a:lnTo>
                    <a:pt x="6224" y="2578"/>
                  </a:lnTo>
                  <a:lnTo>
                    <a:pt x="6224" y="2578"/>
                  </a:lnTo>
                  <a:lnTo>
                    <a:pt x="6224" y="2578"/>
                  </a:lnTo>
                  <a:lnTo>
                    <a:pt x="6249" y="2603"/>
                  </a:lnTo>
                  <a:lnTo>
                    <a:pt x="6249" y="2603"/>
                  </a:lnTo>
                  <a:lnTo>
                    <a:pt x="6249" y="2603"/>
                  </a:lnTo>
                  <a:lnTo>
                    <a:pt x="6249" y="2603"/>
                  </a:lnTo>
                  <a:lnTo>
                    <a:pt x="6249" y="2603"/>
                  </a:lnTo>
                  <a:lnTo>
                    <a:pt x="6249" y="2603"/>
                  </a:lnTo>
                  <a:lnTo>
                    <a:pt x="6249" y="2603"/>
                  </a:lnTo>
                  <a:lnTo>
                    <a:pt x="6249" y="2603"/>
                  </a:lnTo>
                  <a:lnTo>
                    <a:pt x="6273" y="2603"/>
                  </a:lnTo>
                  <a:lnTo>
                    <a:pt x="6273" y="2603"/>
                  </a:lnTo>
                  <a:lnTo>
                    <a:pt x="6273" y="2603"/>
                  </a:lnTo>
                  <a:lnTo>
                    <a:pt x="6273" y="2603"/>
                  </a:lnTo>
                  <a:lnTo>
                    <a:pt x="6273"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73" y="2628"/>
                  </a:lnTo>
                  <a:lnTo>
                    <a:pt x="6273" y="2628"/>
                  </a:lnTo>
                  <a:lnTo>
                    <a:pt x="6273" y="2628"/>
                  </a:lnTo>
                  <a:lnTo>
                    <a:pt x="6273" y="2628"/>
                  </a:lnTo>
                  <a:lnTo>
                    <a:pt x="6273" y="2628"/>
                  </a:lnTo>
                  <a:lnTo>
                    <a:pt x="6299" y="2628"/>
                  </a:lnTo>
                  <a:lnTo>
                    <a:pt x="6273" y="2628"/>
                  </a:lnTo>
                  <a:lnTo>
                    <a:pt x="6273" y="2628"/>
                  </a:lnTo>
                  <a:lnTo>
                    <a:pt x="6273" y="2628"/>
                  </a:lnTo>
                  <a:lnTo>
                    <a:pt x="6273" y="2628"/>
                  </a:lnTo>
                  <a:lnTo>
                    <a:pt x="6273" y="2628"/>
                  </a:lnTo>
                  <a:lnTo>
                    <a:pt x="6273" y="2628"/>
                  </a:lnTo>
                  <a:lnTo>
                    <a:pt x="6299" y="2628"/>
                  </a:lnTo>
                  <a:lnTo>
                    <a:pt x="6299" y="2628"/>
                  </a:lnTo>
                  <a:lnTo>
                    <a:pt x="6299" y="2628"/>
                  </a:lnTo>
                  <a:lnTo>
                    <a:pt x="6273" y="2628"/>
                  </a:lnTo>
                  <a:lnTo>
                    <a:pt x="6273" y="2628"/>
                  </a:lnTo>
                  <a:lnTo>
                    <a:pt x="6273" y="2628"/>
                  </a:lnTo>
                  <a:lnTo>
                    <a:pt x="6273" y="2628"/>
                  </a:lnTo>
                  <a:lnTo>
                    <a:pt x="6249" y="2628"/>
                  </a:lnTo>
                  <a:lnTo>
                    <a:pt x="6249" y="2628"/>
                  </a:lnTo>
                  <a:lnTo>
                    <a:pt x="6249" y="2628"/>
                  </a:lnTo>
                  <a:lnTo>
                    <a:pt x="6273" y="2628"/>
                  </a:lnTo>
                  <a:lnTo>
                    <a:pt x="6273" y="2628"/>
                  </a:lnTo>
                  <a:lnTo>
                    <a:pt x="6273" y="2628"/>
                  </a:lnTo>
                  <a:lnTo>
                    <a:pt x="6273" y="2628"/>
                  </a:lnTo>
                  <a:lnTo>
                    <a:pt x="6273" y="2628"/>
                  </a:lnTo>
                  <a:lnTo>
                    <a:pt x="6273" y="2628"/>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77"/>
                  </a:lnTo>
                  <a:lnTo>
                    <a:pt x="6273" y="2677"/>
                  </a:lnTo>
                  <a:lnTo>
                    <a:pt x="6273" y="2677"/>
                  </a:lnTo>
                  <a:lnTo>
                    <a:pt x="6273" y="2677"/>
                  </a:lnTo>
                  <a:lnTo>
                    <a:pt x="6273" y="2677"/>
                  </a:lnTo>
                  <a:lnTo>
                    <a:pt x="6273" y="2677"/>
                  </a:lnTo>
                  <a:lnTo>
                    <a:pt x="6273" y="2677"/>
                  </a:lnTo>
                  <a:lnTo>
                    <a:pt x="6273" y="2677"/>
                  </a:lnTo>
                  <a:lnTo>
                    <a:pt x="6273" y="2677"/>
                  </a:lnTo>
                  <a:lnTo>
                    <a:pt x="6273" y="2702"/>
                  </a:lnTo>
                  <a:lnTo>
                    <a:pt x="6273" y="2702"/>
                  </a:lnTo>
                  <a:lnTo>
                    <a:pt x="6273" y="2702"/>
                  </a:lnTo>
                  <a:lnTo>
                    <a:pt x="6273" y="2702"/>
                  </a:lnTo>
                  <a:lnTo>
                    <a:pt x="6273" y="2702"/>
                  </a:lnTo>
                  <a:lnTo>
                    <a:pt x="6299" y="2702"/>
                  </a:lnTo>
                  <a:lnTo>
                    <a:pt x="6299" y="2702"/>
                  </a:lnTo>
                  <a:lnTo>
                    <a:pt x="6299" y="2702"/>
                  </a:lnTo>
                  <a:lnTo>
                    <a:pt x="6299" y="2702"/>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53"/>
                  </a:lnTo>
                  <a:lnTo>
                    <a:pt x="6299" y="2653"/>
                  </a:lnTo>
                  <a:lnTo>
                    <a:pt x="6299" y="2653"/>
                  </a:lnTo>
                  <a:lnTo>
                    <a:pt x="6299" y="2653"/>
                  </a:lnTo>
                  <a:lnTo>
                    <a:pt x="6299" y="2653"/>
                  </a:lnTo>
                  <a:lnTo>
                    <a:pt x="6299"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28"/>
                  </a:lnTo>
                  <a:lnTo>
                    <a:pt x="6323" y="2628"/>
                  </a:lnTo>
                  <a:lnTo>
                    <a:pt x="6323" y="2628"/>
                  </a:lnTo>
                  <a:lnTo>
                    <a:pt x="6323" y="2628"/>
                  </a:lnTo>
                  <a:lnTo>
                    <a:pt x="6299" y="2628"/>
                  </a:lnTo>
                  <a:lnTo>
                    <a:pt x="6299" y="2628"/>
                  </a:lnTo>
                  <a:lnTo>
                    <a:pt x="6299" y="2628"/>
                  </a:lnTo>
                  <a:lnTo>
                    <a:pt x="6299" y="2628"/>
                  </a:lnTo>
                  <a:lnTo>
                    <a:pt x="6299" y="2628"/>
                  </a:lnTo>
                  <a:lnTo>
                    <a:pt x="6299" y="2628"/>
                  </a:lnTo>
                  <a:lnTo>
                    <a:pt x="6299" y="2628"/>
                  </a:lnTo>
                  <a:lnTo>
                    <a:pt x="6299" y="2628"/>
                  </a:lnTo>
                  <a:lnTo>
                    <a:pt x="6299"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48" y="2628"/>
                  </a:lnTo>
                  <a:lnTo>
                    <a:pt x="6348"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299" y="2603"/>
                  </a:lnTo>
                  <a:lnTo>
                    <a:pt x="6299" y="2603"/>
                  </a:lnTo>
                  <a:lnTo>
                    <a:pt x="6299" y="2603"/>
                  </a:lnTo>
                  <a:lnTo>
                    <a:pt x="6299" y="2603"/>
                  </a:lnTo>
                  <a:lnTo>
                    <a:pt x="6299" y="2603"/>
                  </a:lnTo>
                  <a:lnTo>
                    <a:pt x="6299" y="2603"/>
                  </a:lnTo>
                  <a:lnTo>
                    <a:pt x="6299" y="2603"/>
                  </a:lnTo>
                  <a:lnTo>
                    <a:pt x="6299" y="2578"/>
                  </a:lnTo>
                  <a:lnTo>
                    <a:pt x="6299" y="2578"/>
                  </a:lnTo>
                  <a:lnTo>
                    <a:pt x="6299" y="2603"/>
                  </a:lnTo>
                  <a:lnTo>
                    <a:pt x="6299" y="2603"/>
                  </a:lnTo>
                  <a:lnTo>
                    <a:pt x="6323" y="2603"/>
                  </a:lnTo>
                  <a:lnTo>
                    <a:pt x="6323" y="2603"/>
                  </a:lnTo>
                  <a:lnTo>
                    <a:pt x="6323" y="2603"/>
                  </a:lnTo>
                  <a:lnTo>
                    <a:pt x="6323" y="2603"/>
                  </a:lnTo>
                  <a:lnTo>
                    <a:pt x="6323" y="2578"/>
                  </a:lnTo>
                  <a:lnTo>
                    <a:pt x="6323" y="2578"/>
                  </a:lnTo>
                  <a:lnTo>
                    <a:pt x="6323" y="2578"/>
                  </a:lnTo>
                  <a:lnTo>
                    <a:pt x="6323" y="2578"/>
                  </a:lnTo>
                  <a:lnTo>
                    <a:pt x="6323" y="2578"/>
                  </a:lnTo>
                  <a:lnTo>
                    <a:pt x="6323" y="2578"/>
                  </a:lnTo>
                  <a:lnTo>
                    <a:pt x="6323" y="2578"/>
                  </a:lnTo>
                  <a:lnTo>
                    <a:pt x="6323" y="2603"/>
                  </a:lnTo>
                  <a:lnTo>
                    <a:pt x="6323" y="2603"/>
                  </a:lnTo>
                  <a:lnTo>
                    <a:pt x="6323" y="2603"/>
                  </a:lnTo>
                  <a:lnTo>
                    <a:pt x="6323" y="2578"/>
                  </a:lnTo>
                  <a:lnTo>
                    <a:pt x="6323" y="2578"/>
                  </a:lnTo>
                  <a:lnTo>
                    <a:pt x="6323" y="2578"/>
                  </a:lnTo>
                  <a:lnTo>
                    <a:pt x="6323" y="2578"/>
                  </a:lnTo>
                  <a:lnTo>
                    <a:pt x="6323" y="2578"/>
                  </a:lnTo>
                  <a:lnTo>
                    <a:pt x="6323" y="2554"/>
                  </a:lnTo>
                  <a:lnTo>
                    <a:pt x="6299" y="2554"/>
                  </a:lnTo>
                  <a:lnTo>
                    <a:pt x="6299" y="2554"/>
                  </a:lnTo>
                  <a:lnTo>
                    <a:pt x="6299" y="2554"/>
                  </a:lnTo>
                  <a:lnTo>
                    <a:pt x="6299" y="2554"/>
                  </a:lnTo>
                  <a:lnTo>
                    <a:pt x="6299" y="2554"/>
                  </a:lnTo>
                  <a:lnTo>
                    <a:pt x="6299" y="2554"/>
                  </a:lnTo>
                  <a:lnTo>
                    <a:pt x="6299" y="2554"/>
                  </a:lnTo>
                  <a:lnTo>
                    <a:pt x="6299" y="2554"/>
                  </a:lnTo>
                  <a:lnTo>
                    <a:pt x="6299" y="2554"/>
                  </a:lnTo>
                  <a:lnTo>
                    <a:pt x="6273" y="2529"/>
                  </a:lnTo>
                  <a:lnTo>
                    <a:pt x="6273" y="2529"/>
                  </a:lnTo>
                  <a:lnTo>
                    <a:pt x="6273" y="2529"/>
                  </a:lnTo>
                  <a:lnTo>
                    <a:pt x="6249" y="2529"/>
                  </a:lnTo>
                  <a:lnTo>
                    <a:pt x="6249" y="2529"/>
                  </a:lnTo>
                  <a:lnTo>
                    <a:pt x="6249" y="2529"/>
                  </a:lnTo>
                  <a:lnTo>
                    <a:pt x="6249" y="2529"/>
                  </a:lnTo>
                  <a:lnTo>
                    <a:pt x="6249" y="2529"/>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479"/>
                  </a:lnTo>
                  <a:lnTo>
                    <a:pt x="6249" y="2479"/>
                  </a:lnTo>
                  <a:lnTo>
                    <a:pt x="6249" y="2479"/>
                  </a:lnTo>
                  <a:lnTo>
                    <a:pt x="6249" y="2504"/>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73" y="2504"/>
                  </a:lnTo>
                  <a:lnTo>
                    <a:pt x="6273" y="2504"/>
                  </a:lnTo>
                  <a:lnTo>
                    <a:pt x="6249" y="2504"/>
                  </a:lnTo>
                  <a:lnTo>
                    <a:pt x="6249" y="2479"/>
                  </a:lnTo>
                  <a:lnTo>
                    <a:pt x="6249" y="2479"/>
                  </a:lnTo>
                  <a:lnTo>
                    <a:pt x="6249" y="2479"/>
                  </a:lnTo>
                  <a:lnTo>
                    <a:pt x="6273" y="2504"/>
                  </a:lnTo>
                  <a:lnTo>
                    <a:pt x="6273" y="2504"/>
                  </a:lnTo>
                  <a:lnTo>
                    <a:pt x="6273" y="2504"/>
                  </a:lnTo>
                  <a:lnTo>
                    <a:pt x="6273" y="2504"/>
                  </a:lnTo>
                  <a:lnTo>
                    <a:pt x="6273" y="2529"/>
                  </a:lnTo>
                  <a:lnTo>
                    <a:pt x="6273" y="2529"/>
                  </a:lnTo>
                  <a:lnTo>
                    <a:pt x="6273" y="2529"/>
                  </a:lnTo>
                  <a:lnTo>
                    <a:pt x="6273" y="2529"/>
                  </a:lnTo>
                  <a:lnTo>
                    <a:pt x="6299" y="2529"/>
                  </a:lnTo>
                  <a:lnTo>
                    <a:pt x="6299" y="2529"/>
                  </a:lnTo>
                  <a:lnTo>
                    <a:pt x="6299" y="2529"/>
                  </a:lnTo>
                  <a:lnTo>
                    <a:pt x="6299" y="2529"/>
                  </a:lnTo>
                  <a:lnTo>
                    <a:pt x="6299" y="2529"/>
                  </a:lnTo>
                  <a:lnTo>
                    <a:pt x="6299" y="2529"/>
                  </a:lnTo>
                  <a:lnTo>
                    <a:pt x="6299" y="2554"/>
                  </a:lnTo>
                  <a:lnTo>
                    <a:pt x="6299" y="2554"/>
                  </a:lnTo>
                  <a:lnTo>
                    <a:pt x="6299" y="2554"/>
                  </a:lnTo>
                  <a:lnTo>
                    <a:pt x="6299" y="2554"/>
                  </a:lnTo>
                  <a:lnTo>
                    <a:pt x="6323" y="2554"/>
                  </a:lnTo>
                  <a:lnTo>
                    <a:pt x="6323" y="2554"/>
                  </a:lnTo>
                  <a:lnTo>
                    <a:pt x="6323" y="2554"/>
                  </a:lnTo>
                  <a:lnTo>
                    <a:pt x="6323" y="2578"/>
                  </a:lnTo>
                  <a:lnTo>
                    <a:pt x="6323" y="2578"/>
                  </a:lnTo>
                  <a:lnTo>
                    <a:pt x="6323" y="2554"/>
                  </a:lnTo>
                  <a:lnTo>
                    <a:pt x="6323" y="2554"/>
                  </a:lnTo>
                  <a:lnTo>
                    <a:pt x="6323" y="2554"/>
                  </a:lnTo>
                  <a:lnTo>
                    <a:pt x="6323" y="2554"/>
                  </a:lnTo>
                  <a:lnTo>
                    <a:pt x="6323" y="2554"/>
                  </a:lnTo>
                  <a:lnTo>
                    <a:pt x="6323" y="2554"/>
                  </a:lnTo>
                  <a:lnTo>
                    <a:pt x="6323" y="2529"/>
                  </a:lnTo>
                  <a:lnTo>
                    <a:pt x="6299" y="2529"/>
                  </a:lnTo>
                  <a:lnTo>
                    <a:pt x="6299" y="2529"/>
                  </a:lnTo>
                  <a:lnTo>
                    <a:pt x="6299" y="2529"/>
                  </a:lnTo>
                  <a:lnTo>
                    <a:pt x="6299" y="2529"/>
                  </a:lnTo>
                  <a:lnTo>
                    <a:pt x="6299" y="2529"/>
                  </a:lnTo>
                  <a:lnTo>
                    <a:pt x="6299" y="2529"/>
                  </a:lnTo>
                  <a:lnTo>
                    <a:pt x="6299" y="2529"/>
                  </a:lnTo>
                  <a:lnTo>
                    <a:pt x="6299" y="2529"/>
                  </a:lnTo>
                  <a:lnTo>
                    <a:pt x="6299" y="2504"/>
                  </a:lnTo>
                  <a:lnTo>
                    <a:pt x="6273" y="2504"/>
                  </a:lnTo>
                  <a:lnTo>
                    <a:pt x="6273" y="2504"/>
                  </a:lnTo>
                  <a:lnTo>
                    <a:pt x="6273" y="2504"/>
                  </a:lnTo>
                  <a:lnTo>
                    <a:pt x="6273" y="2479"/>
                  </a:lnTo>
                  <a:lnTo>
                    <a:pt x="6249" y="2479"/>
                  </a:lnTo>
                  <a:lnTo>
                    <a:pt x="6249" y="2479"/>
                  </a:lnTo>
                  <a:lnTo>
                    <a:pt x="6249" y="2479"/>
                  </a:lnTo>
                  <a:lnTo>
                    <a:pt x="6249" y="2479"/>
                  </a:lnTo>
                  <a:lnTo>
                    <a:pt x="6249" y="2479"/>
                  </a:lnTo>
                  <a:lnTo>
                    <a:pt x="6249" y="2479"/>
                  </a:lnTo>
                  <a:lnTo>
                    <a:pt x="6249" y="2479"/>
                  </a:lnTo>
                  <a:lnTo>
                    <a:pt x="6249" y="2454"/>
                  </a:lnTo>
                  <a:lnTo>
                    <a:pt x="6249" y="2454"/>
                  </a:lnTo>
                  <a:lnTo>
                    <a:pt x="6249" y="2454"/>
                  </a:lnTo>
                  <a:lnTo>
                    <a:pt x="6249" y="2454"/>
                  </a:lnTo>
                  <a:lnTo>
                    <a:pt x="6249" y="2479"/>
                  </a:lnTo>
                  <a:lnTo>
                    <a:pt x="6224" y="2479"/>
                  </a:lnTo>
                  <a:lnTo>
                    <a:pt x="6224" y="2479"/>
                  </a:lnTo>
                  <a:lnTo>
                    <a:pt x="6224" y="2479"/>
                  </a:lnTo>
                  <a:lnTo>
                    <a:pt x="6224" y="2479"/>
                  </a:lnTo>
                  <a:lnTo>
                    <a:pt x="6224" y="2479"/>
                  </a:lnTo>
                  <a:lnTo>
                    <a:pt x="6199" y="2479"/>
                  </a:lnTo>
                  <a:lnTo>
                    <a:pt x="6199" y="2479"/>
                  </a:lnTo>
                  <a:lnTo>
                    <a:pt x="6199" y="2479"/>
                  </a:lnTo>
                  <a:lnTo>
                    <a:pt x="6199" y="2479"/>
                  </a:lnTo>
                  <a:lnTo>
                    <a:pt x="6199" y="2479"/>
                  </a:lnTo>
                  <a:lnTo>
                    <a:pt x="6199" y="2479"/>
                  </a:lnTo>
                  <a:lnTo>
                    <a:pt x="6199" y="2479"/>
                  </a:lnTo>
                  <a:lnTo>
                    <a:pt x="6199" y="2454"/>
                  </a:lnTo>
                  <a:close/>
                  <a:moveTo>
                    <a:pt x="5058" y="2281"/>
                  </a:moveTo>
                  <a:lnTo>
                    <a:pt x="5034" y="2281"/>
                  </a:lnTo>
                  <a:lnTo>
                    <a:pt x="5034" y="2281"/>
                  </a:lnTo>
                  <a:lnTo>
                    <a:pt x="5034" y="2281"/>
                  </a:lnTo>
                  <a:lnTo>
                    <a:pt x="5034" y="2281"/>
                  </a:lnTo>
                  <a:lnTo>
                    <a:pt x="5034" y="2281"/>
                  </a:lnTo>
                  <a:lnTo>
                    <a:pt x="5034" y="2281"/>
                  </a:lnTo>
                  <a:lnTo>
                    <a:pt x="5058" y="2281"/>
                  </a:lnTo>
                  <a:close/>
                  <a:moveTo>
                    <a:pt x="6397" y="2926"/>
                  </a:moveTo>
                  <a:lnTo>
                    <a:pt x="6397"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97" y="2926"/>
                  </a:lnTo>
                  <a:lnTo>
                    <a:pt x="6397" y="2926"/>
                  </a:lnTo>
                  <a:lnTo>
                    <a:pt x="6397" y="2926"/>
                  </a:lnTo>
                  <a:lnTo>
                    <a:pt x="6397" y="2926"/>
                  </a:lnTo>
                  <a:lnTo>
                    <a:pt x="6397" y="2926"/>
                  </a:lnTo>
                  <a:lnTo>
                    <a:pt x="6397" y="2926"/>
                  </a:lnTo>
                  <a:lnTo>
                    <a:pt x="6397" y="2900"/>
                  </a:lnTo>
                  <a:lnTo>
                    <a:pt x="6397" y="2900"/>
                  </a:lnTo>
                  <a:lnTo>
                    <a:pt x="6397" y="2926"/>
                  </a:lnTo>
                  <a:close/>
                  <a:moveTo>
                    <a:pt x="6422" y="2777"/>
                  </a:move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72" y="2777"/>
                  </a:lnTo>
                  <a:lnTo>
                    <a:pt x="6472" y="2777"/>
                  </a:lnTo>
                  <a:lnTo>
                    <a:pt x="6472" y="2777"/>
                  </a:lnTo>
                  <a:lnTo>
                    <a:pt x="6472" y="2777"/>
                  </a:lnTo>
                  <a:lnTo>
                    <a:pt x="6472" y="2777"/>
                  </a:lnTo>
                  <a:lnTo>
                    <a:pt x="6472" y="2777"/>
                  </a:lnTo>
                  <a:lnTo>
                    <a:pt x="6472" y="2777"/>
                  </a:lnTo>
                  <a:lnTo>
                    <a:pt x="6472" y="2777"/>
                  </a:lnTo>
                  <a:lnTo>
                    <a:pt x="6472" y="2777"/>
                  </a:lnTo>
                  <a:lnTo>
                    <a:pt x="6472" y="2752"/>
                  </a:lnTo>
                  <a:lnTo>
                    <a:pt x="6472" y="2752"/>
                  </a:lnTo>
                  <a:lnTo>
                    <a:pt x="6472" y="2752"/>
                  </a:lnTo>
                  <a:lnTo>
                    <a:pt x="6472" y="2752"/>
                  </a:lnTo>
                  <a:lnTo>
                    <a:pt x="6472" y="2752"/>
                  </a:lnTo>
                  <a:lnTo>
                    <a:pt x="6472" y="2752"/>
                  </a:lnTo>
                  <a:lnTo>
                    <a:pt x="6472" y="2752"/>
                  </a:lnTo>
                  <a:lnTo>
                    <a:pt x="6472" y="2752"/>
                  </a:lnTo>
                  <a:lnTo>
                    <a:pt x="6472" y="2752"/>
                  </a:lnTo>
                  <a:lnTo>
                    <a:pt x="6472" y="2727"/>
                  </a:lnTo>
                  <a:lnTo>
                    <a:pt x="6472" y="2727"/>
                  </a:lnTo>
                  <a:lnTo>
                    <a:pt x="6472" y="2727"/>
                  </a:lnTo>
                  <a:lnTo>
                    <a:pt x="6472" y="2727"/>
                  </a:lnTo>
                  <a:lnTo>
                    <a:pt x="6472" y="2727"/>
                  </a:lnTo>
                  <a:lnTo>
                    <a:pt x="6472" y="2727"/>
                  </a:lnTo>
                  <a:lnTo>
                    <a:pt x="6472" y="2727"/>
                  </a:lnTo>
                  <a:lnTo>
                    <a:pt x="6472"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22" y="2727"/>
                  </a:lnTo>
                  <a:lnTo>
                    <a:pt x="6422" y="2702"/>
                  </a:lnTo>
                  <a:lnTo>
                    <a:pt x="6422" y="2702"/>
                  </a:lnTo>
                  <a:lnTo>
                    <a:pt x="6422" y="2702"/>
                  </a:lnTo>
                  <a:lnTo>
                    <a:pt x="6422" y="2702"/>
                  </a:lnTo>
                  <a:lnTo>
                    <a:pt x="6422" y="2702"/>
                  </a:lnTo>
                  <a:lnTo>
                    <a:pt x="6422" y="2702"/>
                  </a:lnTo>
                  <a:lnTo>
                    <a:pt x="6422" y="2702"/>
                  </a:lnTo>
                  <a:lnTo>
                    <a:pt x="6447" y="2702"/>
                  </a:lnTo>
                  <a:lnTo>
                    <a:pt x="6447" y="2702"/>
                  </a:lnTo>
                  <a:lnTo>
                    <a:pt x="6447" y="2702"/>
                  </a:lnTo>
                  <a:lnTo>
                    <a:pt x="6447" y="2702"/>
                  </a:lnTo>
                  <a:lnTo>
                    <a:pt x="6447" y="2702"/>
                  </a:lnTo>
                  <a:lnTo>
                    <a:pt x="6447" y="2702"/>
                  </a:lnTo>
                  <a:lnTo>
                    <a:pt x="6447" y="2702"/>
                  </a:lnTo>
                  <a:lnTo>
                    <a:pt x="6447"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02"/>
                  </a:lnTo>
                  <a:lnTo>
                    <a:pt x="6472" y="2702"/>
                  </a:lnTo>
                  <a:lnTo>
                    <a:pt x="6472" y="2702"/>
                  </a:lnTo>
                  <a:lnTo>
                    <a:pt x="6472" y="2702"/>
                  </a:lnTo>
                  <a:lnTo>
                    <a:pt x="6472" y="2702"/>
                  </a:lnTo>
                  <a:lnTo>
                    <a:pt x="6472" y="2702"/>
                  </a:lnTo>
                  <a:lnTo>
                    <a:pt x="6472" y="2702"/>
                  </a:lnTo>
                  <a:lnTo>
                    <a:pt x="6472" y="2702"/>
                  </a:lnTo>
                  <a:lnTo>
                    <a:pt x="6472" y="2677"/>
                  </a:lnTo>
                  <a:lnTo>
                    <a:pt x="6472" y="2677"/>
                  </a:lnTo>
                  <a:lnTo>
                    <a:pt x="6472" y="2677"/>
                  </a:lnTo>
                  <a:lnTo>
                    <a:pt x="6472" y="2677"/>
                  </a:lnTo>
                  <a:lnTo>
                    <a:pt x="6472" y="2677"/>
                  </a:lnTo>
                  <a:lnTo>
                    <a:pt x="6472" y="2677"/>
                  </a:lnTo>
                  <a:lnTo>
                    <a:pt x="6447" y="2677"/>
                  </a:lnTo>
                  <a:lnTo>
                    <a:pt x="6447" y="2677"/>
                  </a:lnTo>
                  <a:lnTo>
                    <a:pt x="6447" y="2677"/>
                  </a:lnTo>
                  <a:lnTo>
                    <a:pt x="6447" y="2653"/>
                  </a:lnTo>
                  <a:lnTo>
                    <a:pt x="6447" y="2653"/>
                  </a:lnTo>
                  <a:lnTo>
                    <a:pt x="6447" y="2653"/>
                  </a:lnTo>
                  <a:lnTo>
                    <a:pt x="6422" y="2653"/>
                  </a:lnTo>
                  <a:lnTo>
                    <a:pt x="6422" y="2653"/>
                  </a:lnTo>
                  <a:lnTo>
                    <a:pt x="6422" y="2677"/>
                  </a:lnTo>
                  <a:lnTo>
                    <a:pt x="6422" y="2677"/>
                  </a:lnTo>
                  <a:lnTo>
                    <a:pt x="6422" y="2677"/>
                  </a:lnTo>
                  <a:lnTo>
                    <a:pt x="6422" y="2677"/>
                  </a:lnTo>
                  <a:lnTo>
                    <a:pt x="6422" y="2677"/>
                  </a:lnTo>
                  <a:lnTo>
                    <a:pt x="6422" y="2677"/>
                  </a:lnTo>
                  <a:lnTo>
                    <a:pt x="6422" y="2677"/>
                  </a:lnTo>
                  <a:lnTo>
                    <a:pt x="6422" y="2677"/>
                  </a:lnTo>
                  <a:lnTo>
                    <a:pt x="6422" y="2677"/>
                  </a:lnTo>
                  <a:lnTo>
                    <a:pt x="6422" y="2677"/>
                  </a:lnTo>
                  <a:lnTo>
                    <a:pt x="6397" y="2677"/>
                  </a:lnTo>
                  <a:lnTo>
                    <a:pt x="6397" y="2677"/>
                  </a:lnTo>
                  <a:lnTo>
                    <a:pt x="6397" y="2677"/>
                  </a:lnTo>
                  <a:lnTo>
                    <a:pt x="6397" y="2677"/>
                  </a:lnTo>
                  <a:lnTo>
                    <a:pt x="6397" y="2677"/>
                  </a:lnTo>
                  <a:lnTo>
                    <a:pt x="6372" y="2677"/>
                  </a:lnTo>
                  <a:lnTo>
                    <a:pt x="6372"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27"/>
                  </a:lnTo>
                  <a:lnTo>
                    <a:pt x="6372" y="2727"/>
                  </a:lnTo>
                  <a:lnTo>
                    <a:pt x="6372" y="2727"/>
                  </a:lnTo>
                  <a:lnTo>
                    <a:pt x="6372" y="2727"/>
                  </a:lnTo>
                  <a:lnTo>
                    <a:pt x="6372" y="2727"/>
                  </a:lnTo>
                  <a:lnTo>
                    <a:pt x="6372" y="2727"/>
                  </a:lnTo>
                  <a:lnTo>
                    <a:pt x="6372" y="2727"/>
                  </a:lnTo>
                  <a:lnTo>
                    <a:pt x="6372" y="2727"/>
                  </a:lnTo>
                  <a:lnTo>
                    <a:pt x="6372" y="2727"/>
                  </a:lnTo>
                  <a:lnTo>
                    <a:pt x="6397" y="2727"/>
                  </a:lnTo>
                  <a:lnTo>
                    <a:pt x="6397" y="2727"/>
                  </a:lnTo>
                  <a:lnTo>
                    <a:pt x="6397" y="2727"/>
                  </a:lnTo>
                  <a:lnTo>
                    <a:pt x="6397" y="2702"/>
                  </a:lnTo>
                  <a:lnTo>
                    <a:pt x="6397" y="2702"/>
                  </a:lnTo>
                  <a:lnTo>
                    <a:pt x="6397" y="2702"/>
                  </a:lnTo>
                  <a:lnTo>
                    <a:pt x="6397" y="2702"/>
                  </a:lnTo>
                  <a:lnTo>
                    <a:pt x="6397" y="2702"/>
                  </a:lnTo>
                  <a:lnTo>
                    <a:pt x="6397" y="2702"/>
                  </a:lnTo>
                  <a:lnTo>
                    <a:pt x="6397" y="2702"/>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77"/>
                  </a:lnTo>
                  <a:lnTo>
                    <a:pt x="6397" y="2777"/>
                  </a:lnTo>
                  <a:lnTo>
                    <a:pt x="6422" y="2777"/>
                  </a:lnTo>
                  <a:close/>
                  <a:moveTo>
                    <a:pt x="6397" y="2851"/>
                  </a:moveTo>
                  <a:lnTo>
                    <a:pt x="6397" y="2851"/>
                  </a:lnTo>
                  <a:lnTo>
                    <a:pt x="6397" y="2851"/>
                  </a:lnTo>
                  <a:lnTo>
                    <a:pt x="6397" y="2851"/>
                  </a:lnTo>
                  <a:lnTo>
                    <a:pt x="6397" y="2851"/>
                  </a:lnTo>
                  <a:lnTo>
                    <a:pt x="6397" y="2851"/>
                  </a:lnTo>
                  <a:lnTo>
                    <a:pt x="6397" y="2851"/>
                  </a:lnTo>
                  <a:lnTo>
                    <a:pt x="6397" y="2851"/>
                  </a:lnTo>
                  <a:lnTo>
                    <a:pt x="6397" y="2851"/>
                  </a:lnTo>
                  <a:lnTo>
                    <a:pt x="6397" y="2851"/>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777"/>
                  </a:lnTo>
                  <a:lnTo>
                    <a:pt x="6397" y="2777"/>
                  </a:lnTo>
                  <a:lnTo>
                    <a:pt x="6397" y="2777"/>
                  </a:lnTo>
                  <a:lnTo>
                    <a:pt x="6397" y="2777"/>
                  </a:lnTo>
                  <a:lnTo>
                    <a:pt x="6372" y="2777"/>
                  </a:lnTo>
                  <a:lnTo>
                    <a:pt x="6372" y="2777"/>
                  </a:lnTo>
                  <a:lnTo>
                    <a:pt x="6372" y="2777"/>
                  </a:lnTo>
                  <a:lnTo>
                    <a:pt x="6397" y="2777"/>
                  </a:lnTo>
                  <a:lnTo>
                    <a:pt x="6397" y="2777"/>
                  </a:lnTo>
                  <a:lnTo>
                    <a:pt x="6397" y="2777"/>
                  </a:lnTo>
                  <a:lnTo>
                    <a:pt x="6397" y="2777"/>
                  </a:lnTo>
                  <a:lnTo>
                    <a:pt x="6397" y="2777"/>
                  </a:lnTo>
                  <a:lnTo>
                    <a:pt x="6397" y="2777"/>
                  </a:lnTo>
                  <a:lnTo>
                    <a:pt x="6372" y="2777"/>
                  </a:lnTo>
                  <a:lnTo>
                    <a:pt x="6372" y="2752"/>
                  </a:lnTo>
                  <a:lnTo>
                    <a:pt x="6372" y="2752"/>
                  </a:lnTo>
                  <a:lnTo>
                    <a:pt x="6397" y="2752"/>
                  </a:lnTo>
                  <a:lnTo>
                    <a:pt x="6397" y="2752"/>
                  </a:lnTo>
                  <a:lnTo>
                    <a:pt x="6397" y="2777"/>
                  </a:lnTo>
                  <a:lnTo>
                    <a:pt x="6397" y="2777"/>
                  </a:lnTo>
                  <a:lnTo>
                    <a:pt x="6397" y="2777"/>
                  </a:lnTo>
                  <a:lnTo>
                    <a:pt x="6397" y="2777"/>
                  </a:lnTo>
                  <a:lnTo>
                    <a:pt x="6397" y="2777"/>
                  </a:lnTo>
                  <a:lnTo>
                    <a:pt x="6397" y="277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27"/>
                  </a:lnTo>
                  <a:lnTo>
                    <a:pt x="6397"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48" y="2727"/>
                  </a:lnTo>
                  <a:lnTo>
                    <a:pt x="6348" y="2727"/>
                  </a:lnTo>
                  <a:lnTo>
                    <a:pt x="6348" y="2727"/>
                  </a:lnTo>
                  <a:lnTo>
                    <a:pt x="6348" y="2727"/>
                  </a:lnTo>
                  <a:lnTo>
                    <a:pt x="6348" y="2702"/>
                  </a:lnTo>
                  <a:lnTo>
                    <a:pt x="6348" y="2702"/>
                  </a:lnTo>
                  <a:lnTo>
                    <a:pt x="6348" y="2702"/>
                  </a:lnTo>
                  <a:lnTo>
                    <a:pt x="6348" y="2702"/>
                  </a:lnTo>
                  <a:lnTo>
                    <a:pt x="6323" y="2702"/>
                  </a:lnTo>
                  <a:lnTo>
                    <a:pt x="6323" y="2702"/>
                  </a:lnTo>
                  <a:lnTo>
                    <a:pt x="6323" y="2702"/>
                  </a:lnTo>
                  <a:lnTo>
                    <a:pt x="6323" y="2702"/>
                  </a:lnTo>
                  <a:lnTo>
                    <a:pt x="6323" y="2702"/>
                  </a:lnTo>
                  <a:lnTo>
                    <a:pt x="6323" y="2702"/>
                  </a:lnTo>
                  <a:lnTo>
                    <a:pt x="6323" y="2727"/>
                  </a:lnTo>
                  <a:lnTo>
                    <a:pt x="6323" y="2727"/>
                  </a:lnTo>
                  <a:lnTo>
                    <a:pt x="6323" y="2727"/>
                  </a:lnTo>
                  <a:lnTo>
                    <a:pt x="6348" y="2727"/>
                  </a:lnTo>
                  <a:lnTo>
                    <a:pt x="6348" y="2727"/>
                  </a:lnTo>
                  <a:lnTo>
                    <a:pt x="6348" y="2727"/>
                  </a:lnTo>
                  <a:lnTo>
                    <a:pt x="6348" y="2727"/>
                  </a:lnTo>
                  <a:lnTo>
                    <a:pt x="6348" y="2727"/>
                  </a:lnTo>
                  <a:lnTo>
                    <a:pt x="6348"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52"/>
                  </a:lnTo>
                  <a:lnTo>
                    <a:pt x="6323" y="2727"/>
                  </a:lnTo>
                  <a:lnTo>
                    <a:pt x="6323" y="2727"/>
                  </a:lnTo>
                  <a:lnTo>
                    <a:pt x="6323" y="2727"/>
                  </a:lnTo>
                  <a:lnTo>
                    <a:pt x="6323" y="2727"/>
                  </a:lnTo>
                  <a:lnTo>
                    <a:pt x="6323" y="2727"/>
                  </a:lnTo>
                  <a:lnTo>
                    <a:pt x="6299" y="2727"/>
                  </a:lnTo>
                  <a:lnTo>
                    <a:pt x="6299" y="2727"/>
                  </a:lnTo>
                  <a:lnTo>
                    <a:pt x="6299" y="2727"/>
                  </a:lnTo>
                  <a:lnTo>
                    <a:pt x="6299" y="2727"/>
                  </a:lnTo>
                  <a:lnTo>
                    <a:pt x="6323" y="2752"/>
                  </a:lnTo>
                  <a:lnTo>
                    <a:pt x="6323" y="2752"/>
                  </a:lnTo>
                  <a:lnTo>
                    <a:pt x="6323" y="2752"/>
                  </a:lnTo>
                  <a:lnTo>
                    <a:pt x="6323" y="2752"/>
                  </a:lnTo>
                  <a:lnTo>
                    <a:pt x="6323" y="2752"/>
                  </a:lnTo>
                  <a:lnTo>
                    <a:pt x="6323" y="2752"/>
                  </a:lnTo>
                  <a:lnTo>
                    <a:pt x="6323" y="2752"/>
                  </a:lnTo>
                  <a:lnTo>
                    <a:pt x="6323" y="2777"/>
                  </a:lnTo>
                  <a:lnTo>
                    <a:pt x="6323" y="2777"/>
                  </a:lnTo>
                  <a:lnTo>
                    <a:pt x="6323" y="2777"/>
                  </a:lnTo>
                  <a:lnTo>
                    <a:pt x="6348" y="2777"/>
                  </a:lnTo>
                  <a:lnTo>
                    <a:pt x="6348" y="2752"/>
                  </a:lnTo>
                  <a:lnTo>
                    <a:pt x="6323" y="2752"/>
                  </a:lnTo>
                  <a:lnTo>
                    <a:pt x="6348" y="2752"/>
                  </a:lnTo>
                  <a:lnTo>
                    <a:pt x="6348" y="2752"/>
                  </a:lnTo>
                  <a:lnTo>
                    <a:pt x="6348" y="2752"/>
                  </a:lnTo>
                  <a:lnTo>
                    <a:pt x="6348" y="2752"/>
                  </a:lnTo>
                  <a:lnTo>
                    <a:pt x="6348" y="2777"/>
                  </a:lnTo>
                  <a:lnTo>
                    <a:pt x="6348" y="2777"/>
                  </a:lnTo>
                  <a:lnTo>
                    <a:pt x="6348" y="2777"/>
                  </a:lnTo>
                  <a:lnTo>
                    <a:pt x="6323" y="2777"/>
                  </a:lnTo>
                  <a:lnTo>
                    <a:pt x="6348" y="2777"/>
                  </a:lnTo>
                  <a:lnTo>
                    <a:pt x="6348" y="2777"/>
                  </a:lnTo>
                  <a:lnTo>
                    <a:pt x="6348" y="2777"/>
                  </a:lnTo>
                  <a:lnTo>
                    <a:pt x="6348" y="2777"/>
                  </a:lnTo>
                  <a:lnTo>
                    <a:pt x="6348" y="2752"/>
                  </a:lnTo>
                  <a:lnTo>
                    <a:pt x="6348" y="2752"/>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801"/>
                  </a:lnTo>
                  <a:lnTo>
                    <a:pt x="6348" y="2801"/>
                  </a:lnTo>
                  <a:lnTo>
                    <a:pt x="6348" y="2801"/>
                  </a:lnTo>
                  <a:lnTo>
                    <a:pt x="6372" y="2801"/>
                  </a:lnTo>
                  <a:lnTo>
                    <a:pt x="6372" y="2801"/>
                  </a:lnTo>
                  <a:lnTo>
                    <a:pt x="6372" y="2777"/>
                  </a:lnTo>
                  <a:lnTo>
                    <a:pt x="6372" y="2777"/>
                  </a:lnTo>
                  <a:lnTo>
                    <a:pt x="6372" y="2777"/>
                  </a:lnTo>
                  <a:lnTo>
                    <a:pt x="6372" y="2777"/>
                  </a:lnTo>
                  <a:lnTo>
                    <a:pt x="6372" y="2777"/>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48" y="2801"/>
                  </a:lnTo>
                  <a:lnTo>
                    <a:pt x="6348" y="2801"/>
                  </a:lnTo>
                  <a:lnTo>
                    <a:pt x="6348" y="2801"/>
                  </a:lnTo>
                  <a:lnTo>
                    <a:pt x="6372" y="2801"/>
                  </a:lnTo>
                  <a:lnTo>
                    <a:pt x="6372" y="2801"/>
                  </a:lnTo>
                  <a:lnTo>
                    <a:pt x="6348" y="2827"/>
                  </a:lnTo>
                  <a:lnTo>
                    <a:pt x="6348" y="2827"/>
                  </a:lnTo>
                  <a:lnTo>
                    <a:pt x="6348" y="2827"/>
                  </a:lnTo>
                  <a:lnTo>
                    <a:pt x="6348" y="2801"/>
                  </a:lnTo>
                  <a:lnTo>
                    <a:pt x="6348" y="2827"/>
                  </a:lnTo>
                  <a:lnTo>
                    <a:pt x="6348" y="2827"/>
                  </a:lnTo>
                  <a:lnTo>
                    <a:pt x="6348" y="2827"/>
                  </a:lnTo>
                  <a:lnTo>
                    <a:pt x="6348" y="2827"/>
                  </a:lnTo>
                  <a:lnTo>
                    <a:pt x="6348" y="2827"/>
                  </a:lnTo>
                  <a:lnTo>
                    <a:pt x="6348" y="2827"/>
                  </a:lnTo>
                  <a:lnTo>
                    <a:pt x="6348" y="2827"/>
                  </a:lnTo>
                  <a:lnTo>
                    <a:pt x="6348" y="2827"/>
                  </a:lnTo>
                  <a:lnTo>
                    <a:pt x="6348" y="2827"/>
                  </a:lnTo>
                  <a:lnTo>
                    <a:pt x="6348" y="2851"/>
                  </a:lnTo>
                  <a:lnTo>
                    <a:pt x="6348" y="2851"/>
                  </a:lnTo>
                  <a:lnTo>
                    <a:pt x="6348" y="2851"/>
                  </a:lnTo>
                  <a:lnTo>
                    <a:pt x="6348" y="2851"/>
                  </a:lnTo>
                  <a:lnTo>
                    <a:pt x="6348" y="2851"/>
                  </a:lnTo>
                  <a:lnTo>
                    <a:pt x="6348" y="2851"/>
                  </a:lnTo>
                  <a:lnTo>
                    <a:pt x="6372" y="2827"/>
                  </a:lnTo>
                  <a:lnTo>
                    <a:pt x="6372" y="2827"/>
                  </a:lnTo>
                  <a:lnTo>
                    <a:pt x="6372" y="2827"/>
                  </a:lnTo>
                  <a:lnTo>
                    <a:pt x="6372" y="2827"/>
                  </a:lnTo>
                  <a:lnTo>
                    <a:pt x="6372" y="2827"/>
                  </a:lnTo>
                  <a:lnTo>
                    <a:pt x="6372" y="2827"/>
                  </a:lnTo>
                  <a:lnTo>
                    <a:pt x="6372" y="2827"/>
                  </a:lnTo>
                  <a:lnTo>
                    <a:pt x="6372" y="2827"/>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97" y="2876"/>
                  </a:lnTo>
                  <a:lnTo>
                    <a:pt x="6397" y="2900"/>
                  </a:lnTo>
                  <a:lnTo>
                    <a:pt x="6397" y="2900"/>
                  </a:lnTo>
                  <a:lnTo>
                    <a:pt x="6397" y="2900"/>
                  </a:lnTo>
                  <a:lnTo>
                    <a:pt x="6397" y="2900"/>
                  </a:lnTo>
                  <a:lnTo>
                    <a:pt x="6397" y="2900"/>
                  </a:lnTo>
                  <a:lnTo>
                    <a:pt x="6397" y="2876"/>
                  </a:lnTo>
                  <a:lnTo>
                    <a:pt x="6397" y="2876"/>
                  </a:lnTo>
                  <a:lnTo>
                    <a:pt x="6397" y="2876"/>
                  </a:lnTo>
                  <a:lnTo>
                    <a:pt x="6397" y="2876"/>
                  </a:lnTo>
                  <a:lnTo>
                    <a:pt x="6397" y="2876"/>
                  </a:lnTo>
                  <a:lnTo>
                    <a:pt x="6397" y="2876"/>
                  </a:lnTo>
                  <a:lnTo>
                    <a:pt x="6397" y="2876"/>
                  </a:lnTo>
                  <a:lnTo>
                    <a:pt x="6397" y="2876"/>
                  </a:lnTo>
                  <a:lnTo>
                    <a:pt x="6397" y="2876"/>
                  </a:lnTo>
                  <a:lnTo>
                    <a:pt x="6372" y="2876"/>
                  </a:lnTo>
                  <a:lnTo>
                    <a:pt x="6372" y="2876"/>
                  </a:lnTo>
                  <a:lnTo>
                    <a:pt x="6372" y="2876"/>
                  </a:lnTo>
                  <a:lnTo>
                    <a:pt x="6372" y="2876"/>
                  </a:lnTo>
                  <a:lnTo>
                    <a:pt x="6372" y="2876"/>
                  </a:lnTo>
                  <a:lnTo>
                    <a:pt x="6372" y="2851"/>
                  </a:lnTo>
                  <a:lnTo>
                    <a:pt x="6372" y="2851"/>
                  </a:lnTo>
                  <a:lnTo>
                    <a:pt x="6372" y="2851"/>
                  </a:lnTo>
                  <a:lnTo>
                    <a:pt x="6372" y="2851"/>
                  </a:lnTo>
                  <a:lnTo>
                    <a:pt x="6372" y="2851"/>
                  </a:lnTo>
                  <a:lnTo>
                    <a:pt x="6372" y="2851"/>
                  </a:lnTo>
                  <a:lnTo>
                    <a:pt x="6372" y="2827"/>
                  </a:lnTo>
                  <a:lnTo>
                    <a:pt x="6372" y="2827"/>
                  </a:lnTo>
                  <a:lnTo>
                    <a:pt x="6372" y="2827"/>
                  </a:lnTo>
                  <a:lnTo>
                    <a:pt x="6372" y="2827"/>
                  </a:lnTo>
                  <a:lnTo>
                    <a:pt x="6397" y="2827"/>
                  </a:lnTo>
                  <a:lnTo>
                    <a:pt x="6397" y="2851"/>
                  </a:lnTo>
                  <a:lnTo>
                    <a:pt x="6397" y="2851"/>
                  </a:lnTo>
                  <a:lnTo>
                    <a:pt x="6397" y="2851"/>
                  </a:lnTo>
                  <a:lnTo>
                    <a:pt x="6397" y="2851"/>
                  </a:lnTo>
                  <a:lnTo>
                    <a:pt x="6397" y="2851"/>
                  </a:lnTo>
                  <a:lnTo>
                    <a:pt x="6397" y="2876"/>
                  </a:lnTo>
                  <a:lnTo>
                    <a:pt x="6397" y="2876"/>
                  </a:lnTo>
                  <a:lnTo>
                    <a:pt x="6397" y="2876"/>
                  </a:lnTo>
                  <a:lnTo>
                    <a:pt x="6397" y="2876"/>
                  </a:lnTo>
                  <a:lnTo>
                    <a:pt x="6397" y="2876"/>
                  </a:lnTo>
                  <a:lnTo>
                    <a:pt x="6397" y="2876"/>
                  </a:lnTo>
                  <a:lnTo>
                    <a:pt x="6397" y="2876"/>
                  </a:lnTo>
                  <a:lnTo>
                    <a:pt x="6397" y="2876"/>
                  </a:lnTo>
                  <a:lnTo>
                    <a:pt x="6397" y="2876"/>
                  </a:lnTo>
                  <a:lnTo>
                    <a:pt x="6397" y="2851"/>
                  </a:lnTo>
                  <a:close/>
                  <a:moveTo>
                    <a:pt x="6546" y="2752"/>
                  </a:moveTo>
                  <a:lnTo>
                    <a:pt x="6522" y="2752"/>
                  </a:lnTo>
                  <a:lnTo>
                    <a:pt x="6522" y="2752"/>
                  </a:lnTo>
                  <a:lnTo>
                    <a:pt x="6522" y="2752"/>
                  </a:lnTo>
                  <a:lnTo>
                    <a:pt x="6522" y="2752"/>
                  </a:lnTo>
                  <a:lnTo>
                    <a:pt x="6522" y="2752"/>
                  </a:lnTo>
                  <a:lnTo>
                    <a:pt x="6522" y="2752"/>
                  </a:lnTo>
                  <a:lnTo>
                    <a:pt x="6522" y="2752"/>
                  </a:lnTo>
                  <a:lnTo>
                    <a:pt x="6522" y="2752"/>
                  </a:lnTo>
                  <a:lnTo>
                    <a:pt x="6497" y="2752"/>
                  </a:lnTo>
                  <a:lnTo>
                    <a:pt x="6497" y="2752"/>
                  </a:lnTo>
                  <a:lnTo>
                    <a:pt x="6497" y="2752"/>
                  </a:lnTo>
                  <a:lnTo>
                    <a:pt x="6497" y="2752"/>
                  </a:lnTo>
                  <a:lnTo>
                    <a:pt x="6497" y="2752"/>
                  </a:lnTo>
                  <a:lnTo>
                    <a:pt x="6497" y="2777"/>
                  </a:lnTo>
                  <a:lnTo>
                    <a:pt x="6497" y="2777"/>
                  </a:lnTo>
                  <a:lnTo>
                    <a:pt x="6497" y="2777"/>
                  </a:lnTo>
                  <a:lnTo>
                    <a:pt x="6497" y="2777"/>
                  </a:lnTo>
                  <a:lnTo>
                    <a:pt x="6497" y="2801"/>
                  </a:lnTo>
                  <a:lnTo>
                    <a:pt x="6497" y="2801"/>
                  </a:lnTo>
                  <a:lnTo>
                    <a:pt x="6522" y="2801"/>
                  </a:lnTo>
                  <a:lnTo>
                    <a:pt x="6522" y="2801"/>
                  </a:lnTo>
                  <a:lnTo>
                    <a:pt x="6522" y="2801"/>
                  </a:lnTo>
                  <a:lnTo>
                    <a:pt x="6546" y="2801"/>
                  </a:lnTo>
                  <a:lnTo>
                    <a:pt x="6546" y="2777"/>
                  </a:lnTo>
                  <a:lnTo>
                    <a:pt x="6546" y="2777"/>
                  </a:lnTo>
                  <a:lnTo>
                    <a:pt x="6546" y="2777"/>
                  </a:lnTo>
                  <a:lnTo>
                    <a:pt x="6522" y="2777"/>
                  </a:lnTo>
                  <a:lnTo>
                    <a:pt x="6522" y="2777"/>
                  </a:lnTo>
                  <a:lnTo>
                    <a:pt x="6522" y="2777"/>
                  </a:lnTo>
                  <a:lnTo>
                    <a:pt x="6546" y="2752"/>
                  </a:lnTo>
                  <a:close/>
                  <a:moveTo>
                    <a:pt x="6174" y="2702"/>
                  </a:moveTo>
                  <a:lnTo>
                    <a:pt x="6174"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677"/>
                  </a:lnTo>
                  <a:lnTo>
                    <a:pt x="6149" y="2677"/>
                  </a:lnTo>
                  <a:lnTo>
                    <a:pt x="6125" y="2677"/>
                  </a:lnTo>
                  <a:lnTo>
                    <a:pt x="6125" y="2677"/>
                  </a:lnTo>
                  <a:lnTo>
                    <a:pt x="6125" y="2677"/>
                  </a:lnTo>
                  <a:lnTo>
                    <a:pt x="6125" y="2677"/>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49" y="2702"/>
                  </a:lnTo>
                  <a:lnTo>
                    <a:pt x="6149" y="2702"/>
                  </a:lnTo>
                  <a:lnTo>
                    <a:pt x="6149" y="2702"/>
                  </a:lnTo>
                  <a:lnTo>
                    <a:pt x="6149" y="2727"/>
                  </a:lnTo>
                  <a:lnTo>
                    <a:pt x="6149" y="2727"/>
                  </a:lnTo>
                  <a:lnTo>
                    <a:pt x="6149" y="2727"/>
                  </a:lnTo>
                  <a:lnTo>
                    <a:pt x="6149" y="2727"/>
                  </a:lnTo>
                  <a:lnTo>
                    <a:pt x="6149" y="2727"/>
                  </a:lnTo>
                  <a:lnTo>
                    <a:pt x="6149" y="2727"/>
                  </a:lnTo>
                  <a:lnTo>
                    <a:pt x="6149" y="2752"/>
                  </a:lnTo>
                  <a:lnTo>
                    <a:pt x="6149" y="2752"/>
                  </a:lnTo>
                  <a:lnTo>
                    <a:pt x="6149" y="2752"/>
                  </a:lnTo>
                  <a:lnTo>
                    <a:pt x="6149" y="2752"/>
                  </a:lnTo>
                  <a:lnTo>
                    <a:pt x="6149" y="2752"/>
                  </a:lnTo>
                  <a:lnTo>
                    <a:pt x="6174" y="2752"/>
                  </a:lnTo>
                  <a:lnTo>
                    <a:pt x="6174" y="2752"/>
                  </a:lnTo>
                  <a:lnTo>
                    <a:pt x="6174" y="2727"/>
                  </a:lnTo>
                  <a:lnTo>
                    <a:pt x="6174" y="2727"/>
                  </a:lnTo>
                  <a:lnTo>
                    <a:pt x="6174" y="2702"/>
                  </a:lnTo>
                  <a:close/>
                  <a:moveTo>
                    <a:pt x="5009" y="2281"/>
                  </a:moveTo>
                  <a:lnTo>
                    <a:pt x="5009" y="2281"/>
                  </a:lnTo>
                  <a:close/>
                  <a:moveTo>
                    <a:pt x="6199" y="2454"/>
                  </a:moveTo>
                  <a:lnTo>
                    <a:pt x="6199" y="2454"/>
                  </a:lnTo>
                  <a:lnTo>
                    <a:pt x="6199" y="2454"/>
                  </a:lnTo>
                  <a:lnTo>
                    <a:pt x="6199" y="2454"/>
                  </a:lnTo>
                  <a:lnTo>
                    <a:pt x="6199" y="2454"/>
                  </a:lnTo>
                  <a:lnTo>
                    <a:pt x="6224" y="2454"/>
                  </a:lnTo>
                  <a:lnTo>
                    <a:pt x="6224" y="2454"/>
                  </a:lnTo>
                  <a:lnTo>
                    <a:pt x="6249" y="2454"/>
                  </a:lnTo>
                  <a:lnTo>
                    <a:pt x="6249" y="2454"/>
                  </a:lnTo>
                  <a:lnTo>
                    <a:pt x="6224" y="2454"/>
                  </a:lnTo>
                  <a:lnTo>
                    <a:pt x="6224" y="2430"/>
                  </a:lnTo>
                  <a:lnTo>
                    <a:pt x="6199" y="2430"/>
                  </a:lnTo>
                  <a:lnTo>
                    <a:pt x="6199" y="2430"/>
                  </a:lnTo>
                  <a:lnTo>
                    <a:pt x="6199" y="2430"/>
                  </a:lnTo>
                  <a:lnTo>
                    <a:pt x="6199" y="2454"/>
                  </a:lnTo>
                  <a:close/>
                  <a:moveTo>
                    <a:pt x="6323" y="2876"/>
                  </a:moveTo>
                  <a:lnTo>
                    <a:pt x="6323" y="2876"/>
                  </a:lnTo>
                  <a:lnTo>
                    <a:pt x="6323" y="2851"/>
                  </a:lnTo>
                  <a:lnTo>
                    <a:pt x="6323" y="2851"/>
                  </a:lnTo>
                  <a:lnTo>
                    <a:pt x="6323" y="2851"/>
                  </a:lnTo>
                  <a:lnTo>
                    <a:pt x="6323" y="2851"/>
                  </a:lnTo>
                  <a:lnTo>
                    <a:pt x="6323" y="2851"/>
                  </a:lnTo>
                  <a:lnTo>
                    <a:pt x="6323" y="2851"/>
                  </a:lnTo>
                  <a:lnTo>
                    <a:pt x="6323" y="2851"/>
                  </a:lnTo>
                  <a:lnTo>
                    <a:pt x="6323" y="2827"/>
                  </a:lnTo>
                  <a:lnTo>
                    <a:pt x="6323" y="2827"/>
                  </a:lnTo>
                  <a:lnTo>
                    <a:pt x="6323" y="2827"/>
                  </a:lnTo>
                  <a:lnTo>
                    <a:pt x="6299" y="2827"/>
                  </a:lnTo>
                  <a:lnTo>
                    <a:pt x="6299" y="2827"/>
                  </a:lnTo>
                  <a:lnTo>
                    <a:pt x="6299" y="2827"/>
                  </a:lnTo>
                  <a:lnTo>
                    <a:pt x="6299" y="2827"/>
                  </a:lnTo>
                  <a:lnTo>
                    <a:pt x="6299" y="2827"/>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777"/>
                  </a:lnTo>
                  <a:lnTo>
                    <a:pt x="6299" y="2752"/>
                  </a:lnTo>
                  <a:lnTo>
                    <a:pt x="6299" y="2752"/>
                  </a:lnTo>
                  <a:lnTo>
                    <a:pt x="6299" y="2752"/>
                  </a:lnTo>
                  <a:lnTo>
                    <a:pt x="6299" y="2752"/>
                  </a:lnTo>
                  <a:lnTo>
                    <a:pt x="6299" y="2752"/>
                  </a:lnTo>
                  <a:lnTo>
                    <a:pt x="6273" y="2752"/>
                  </a:lnTo>
                  <a:lnTo>
                    <a:pt x="6273" y="2752"/>
                  </a:lnTo>
                  <a:lnTo>
                    <a:pt x="6273" y="2727"/>
                  </a:lnTo>
                  <a:lnTo>
                    <a:pt x="6273" y="2727"/>
                  </a:lnTo>
                  <a:lnTo>
                    <a:pt x="6273" y="2727"/>
                  </a:lnTo>
                  <a:lnTo>
                    <a:pt x="6273" y="2727"/>
                  </a:lnTo>
                  <a:lnTo>
                    <a:pt x="6273" y="2727"/>
                  </a:lnTo>
                  <a:lnTo>
                    <a:pt x="6273" y="2727"/>
                  </a:lnTo>
                  <a:lnTo>
                    <a:pt x="6273" y="2727"/>
                  </a:lnTo>
                  <a:lnTo>
                    <a:pt x="6273" y="2727"/>
                  </a:lnTo>
                  <a:lnTo>
                    <a:pt x="6273" y="2702"/>
                  </a:lnTo>
                  <a:lnTo>
                    <a:pt x="6273" y="2702"/>
                  </a:lnTo>
                  <a:lnTo>
                    <a:pt x="6273" y="2702"/>
                  </a:lnTo>
                  <a:lnTo>
                    <a:pt x="6273" y="2702"/>
                  </a:lnTo>
                  <a:lnTo>
                    <a:pt x="6273" y="2702"/>
                  </a:lnTo>
                  <a:lnTo>
                    <a:pt x="6273" y="2702"/>
                  </a:lnTo>
                  <a:lnTo>
                    <a:pt x="6249" y="2702"/>
                  </a:lnTo>
                  <a:lnTo>
                    <a:pt x="6249" y="2702"/>
                  </a:lnTo>
                  <a:lnTo>
                    <a:pt x="6249" y="2702"/>
                  </a:lnTo>
                  <a:lnTo>
                    <a:pt x="6249" y="2702"/>
                  </a:lnTo>
                  <a:lnTo>
                    <a:pt x="6249" y="2702"/>
                  </a:lnTo>
                  <a:lnTo>
                    <a:pt x="6249" y="2702"/>
                  </a:lnTo>
                  <a:lnTo>
                    <a:pt x="6249" y="2702"/>
                  </a:lnTo>
                  <a:lnTo>
                    <a:pt x="6249" y="2702"/>
                  </a:lnTo>
                  <a:lnTo>
                    <a:pt x="6249" y="2702"/>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24" y="2677"/>
                  </a:lnTo>
                  <a:lnTo>
                    <a:pt x="6224" y="2677"/>
                  </a:lnTo>
                  <a:lnTo>
                    <a:pt x="6224" y="2677"/>
                  </a:lnTo>
                  <a:lnTo>
                    <a:pt x="6224" y="2677"/>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199" y="2653"/>
                  </a:lnTo>
                  <a:lnTo>
                    <a:pt x="6199" y="2653"/>
                  </a:lnTo>
                  <a:lnTo>
                    <a:pt x="6199" y="2628"/>
                  </a:lnTo>
                  <a:lnTo>
                    <a:pt x="6199" y="2628"/>
                  </a:lnTo>
                  <a:lnTo>
                    <a:pt x="6199" y="2628"/>
                  </a:lnTo>
                  <a:lnTo>
                    <a:pt x="6199" y="2628"/>
                  </a:lnTo>
                  <a:lnTo>
                    <a:pt x="6199" y="2653"/>
                  </a:lnTo>
                  <a:lnTo>
                    <a:pt x="6199" y="2653"/>
                  </a:lnTo>
                  <a:lnTo>
                    <a:pt x="6199" y="2628"/>
                  </a:lnTo>
                  <a:lnTo>
                    <a:pt x="6199" y="2628"/>
                  </a:lnTo>
                  <a:lnTo>
                    <a:pt x="6199" y="2628"/>
                  </a:lnTo>
                  <a:lnTo>
                    <a:pt x="6174" y="2628"/>
                  </a:lnTo>
                  <a:lnTo>
                    <a:pt x="6174" y="2628"/>
                  </a:lnTo>
                  <a:lnTo>
                    <a:pt x="6174" y="2628"/>
                  </a:lnTo>
                  <a:lnTo>
                    <a:pt x="6174" y="2628"/>
                  </a:lnTo>
                  <a:lnTo>
                    <a:pt x="6174" y="2628"/>
                  </a:lnTo>
                  <a:lnTo>
                    <a:pt x="6174" y="2628"/>
                  </a:lnTo>
                  <a:lnTo>
                    <a:pt x="6174" y="2628"/>
                  </a:lnTo>
                  <a:lnTo>
                    <a:pt x="6174" y="2628"/>
                  </a:lnTo>
                  <a:lnTo>
                    <a:pt x="6174" y="2653"/>
                  </a:lnTo>
                  <a:lnTo>
                    <a:pt x="6174" y="2653"/>
                  </a:lnTo>
                  <a:lnTo>
                    <a:pt x="6174" y="2653"/>
                  </a:lnTo>
                  <a:lnTo>
                    <a:pt x="6174" y="2653"/>
                  </a:lnTo>
                  <a:lnTo>
                    <a:pt x="6174" y="2628"/>
                  </a:lnTo>
                  <a:lnTo>
                    <a:pt x="6174" y="2628"/>
                  </a:lnTo>
                  <a:lnTo>
                    <a:pt x="6174" y="2628"/>
                  </a:lnTo>
                  <a:lnTo>
                    <a:pt x="6174" y="2628"/>
                  </a:lnTo>
                  <a:lnTo>
                    <a:pt x="6149" y="2628"/>
                  </a:lnTo>
                  <a:lnTo>
                    <a:pt x="6149" y="2628"/>
                  </a:lnTo>
                  <a:lnTo>
                    <a:pt x="6149" y="2628"/>
                  </a:lnTo>
                  <a:lnTo>
                    <a:pt x="6149" y="2628"/>
                  </a:lnTo>
                  <a:lnTo>
                    <a:pt x="6149" y="2628"/>
                  </a:lnTo>
                  <a:lnTo>
                    <a:pt x="6149" y="2628"/>
                  </a:lnTo>
                  <a:lnTo>
                    <a:pt x="6149" y="2628"/>
                  </a:lnTo>
                  <a:lnTo>
                    <a:pt x="6149" y="2628"/>
                  </a:lnTo>
                  <a:lnTo>
                    <a:pt x="6149" y="2628"/>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74" y="2677"/>
                  </a:lnTo>
                  <a:lnTo>
                    <a:pt x="6149" y="2677"/>
                  </a:lnTo>
                  <a:lnTo>
                    <a:pt x="6149" y="2677"/>
                  </a:lnTo>
                  <a:lnTo>
                    <a:pt x="6149" y="2677"/>
                  </a:lnTo>
                  <a:lnTo>
                    <a:pt x="6149" y="2677"/>
                  </a:lnTo>
                  <a:lnTo>
                    <a:pt x="6149" y="2677"/>
                  </a:lnTo>
                  <a:lnTo>
                    <a:pt x="6149" y="2677"/>
                  </a:lnTo>
                  <a:lnTo>
                    <a:pt x="6149" y="2677"/>
                  </a:lnTo>
                  <a:lnTo>
                    <a:pt x="6149" y="2677"/>
                  </a:lnTo>
                  <a:lnTo>
                    <a:pt x="6149" y="2677"/>
                  </a:lnTo>
                  <a:lnTo>
                    <a:pt x="6149" y="2702"/>
                  </a:lnTo>
                  <a:lnTo>
                    <a:pt x="6174" y="2702"/>
                  </a:lnTo>
                  <a:lnTo>
                    <a:pt x="6174" y="2702"/>
                  </a:lnTo>
                  <a:lnTo>
                    <a:pt x="6174" y="2677"/>
                  </a:lnTo>
                  <a:lnTo>
                    <a:pt x="6174" y="2677"/>
                  </a:lnTo>
                  <a:lnTo>
                    <a:pt x="6174" y="2677"/>
                  </a:lnTo>
                  <a:lnTo>
                    <a:pt x="6174" y="2677"/>
                  </a:lnTo>
                  <a:lnTo>
                    <a:pt x="6174" y="2677"/>
                  </a:lnTo>
                  <a:lnTo>
                    <a:pt x="6174" y="2702"/>
                  </a:lnTo>
                  <a:lnTo>
                    <a:pt x="6174" y="2702"/>
                  </a:lnTo>
                  <a:lnTo>
                    <a:pt x="6174" y="2702"/>
                  </a:lnTo>
                  <a:lnTo>
                    <a:pt x="6174" y="2702"/>
                  </a:lnTo>
                  <a:lnTo>
                    <a:pt x="6174" y="2702"/>
                  </a:lnTo>
                  <a:lnTo>
                    <a:pt x="6174" y="2702"/>
                  </a:lnTo>
                  <a:lnTo>
                    <a:pt x="6174" y="2702"/>
                  </a:lnTo>
                  <a:lnTo>
                    <a:pt x="6174" y="2702"/>
                  </a:lnTo>
                  <a:lnTo>
                    <a:pt x="6174" y="2702"/>
                  </a:lnTo>
                  <a:lnTo>
                    <a:pt x="6199" y="2702"/>
                  </a:lnTo>
                  <a:lnTo>
                    <a:pt x="6199" y="2702"/>
                  </a:lnTo>
                  <a:lnTo>
                    <a:pt x="6199" y="2702"/>
                  </a:lnTo>
                  <a:lnTo>
                    <a:pt x="6199" y="2702"/>
                  </a:lnTo>
                  <a:lnTo>
                    <a:pt x="6199" y="2702"/>
                  </a:lnTo>
                  <a:lnTo>
                    <a:pt x="6199" y="2702"/>
                  </a:lnTo>
                  <a:lnTo>
                    <a:pt x="6199" y="2702"/>
                  </a:lnTo>
                  <a:lnTo>
                    <a:pt x="6174" y="2702"/>
                  </a:lnTo>
                  <a:lnTo>
                    <a:pt x="6199" y="2727"/>
                  </a:lnTo>
                  <a:lnTo>
                    <a:pt x="6199" y="2727"/>
                  </a:lnTo>
                  <a:lnTo>
                    <a:pt x="6199" y="2727"/>
                  </a:lnTo>
                  <a:lnTo>
                    <a:pt x="6199" y="2727"/>
                  </a:lnTo>
                  <a:lnTo>
                    <a:pt x="6199" y="2727"/>
                  </a:lnTo>
                  <a:lnTo>
                    <a:pt x="6224" y="2727"/>
                  </a:lnTo>
                  <a:lnTo>
                    <a:pt x="6224" y="2727"/>
                  </a:lnTo>
                  <a:lnTo>
                    <a:pt x="6224" y="2727"/>
                  </a:lnTo>
                  <a:lnTo>
                    <a:pt x="6224" y="2727"/>
                  </a:lnTo>
                  <a:lnTo>
                    <a:pt x="6224" y="2727"/>
                  </a:lnTo>
                  <a:lnTo>
                    <a:pt x="6199" y="2727"/>
                  </a:lnTo>
                  <a:lnTo>
                    <a:pt x="6199" y="2727"/>
                  </a:lnTo>
                  <a:lnTo>
                    <a:pt x="6199" y="2727"/>
                  </a:lnTo>
                  <a:lnTo>
                    <a:pt x="6199" y="2727"/>
                  </a:lnTo>
                  <a:lnTo>
                    <a:pt x="6199" y="2727"/>
                  </a:lnTo>
                  <a:lnTo>
                    <a:pt x="6199" y="2727"/>
                  </a:lnTo>
                  <a:lnTo>
                    <a:pt x="6199" y="2727"/>
                  </a:lnTo>
                  <a:lnTo>
                    <a:pt x="6199" y="2727"/>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77"/>
                  </a:lnTo>
                  <a:lnTo>
                    <a:pt x="6199" y="2777"/>
                  </a:lnTo>
                  <a:lnTo>
                    <a:pt x="6199" y="2777"/>
                  </a:lnTo>
                  <a:lnTo>
                    <a:pt x="6199" y="2777"/>
                  </a:lnTo>
                  <a:lnTo>
                    <a:pt x="6199" y="2777"/>
                  </a:lnTo>
                  <a:lnTo>
                    <a:pt x="6224" y="2777"/>
                  </a:lnTo>
                  <a:lnTo>
                    <a:pt x="6224" y="2752"/>
                  </a:lnTo>
                  <a:lnTo>
                    <a:pt x="6224" y="2752"/>
                  </a:lnTo>
                  <a:lnTo>
                    <a:pt x="6224" y="2752"/>
                  </a:lnTo>
                  <a:lnTo>
                    <a:pt x="6224" y="2752"/>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801"/>
                  </a:lnTo>
                  <a:lnTo>
                    <a:pt x="6224" y="2801"/>
                  </a:lnTo>
                  <a:lnTo>
                    <a:pt x="6224" y="2801"/>
                  </a:lnTo>
                  <a:lnTo>
                    <a:pt x="6224" y="2801"/>
                  </a:lnTo>
                  <a:lnTo>
                    <a:pt x="6224" y="2801"/>
                  </a:lnTo>
                  <a:lnTo>
                    <a:pt x="6249" y="2777"/>
                  </a:lnTo>
                  <a:lnTo>
                    <a:pt x="6249" y="2777"/>
                  </a:lnTo>
                  <a:lnTo>
                    <a:pt x="6249" y="2777"/>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49" y="2801"/>
                  </a:lnTo>
                  <a:lnTo>
                    <a:pt x="6249" y="2801"/>
                  </a:lnTo>
                  <a:lnTo>
                    <a:pt x="6249" y="2801"/>
                  </a:lnTo>
                  <a:lnTo>
                    <a:pt x="6249" y="2801"/>
                  </a:lnTo>
                  <a:lnTo>
                    <a:pt x="6249" y="2801"/>
                  </a:lnTo>
                  <a:lnTo>
                    <a:pt x="6249" y="2801"/>
                  </a:lnTo>
                  <a:lnTo>
                    <a:pt x="6249" y="2801"/>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73" y="2801"/>
                  </a:lnTo>
                  <a:lnTo>
                    <a:pt x="6273" y="2801"/>
                  </a:lnTo>
                  <a:lnTo>
                    <a:pt x="6273" y="2801"/>
                  </a:lnTo>
                  <a:lnTo>
                    <a:pt x="6273" y="2777"/>
                  </a:lnTo>
                  <a:lnTo>
                    <a:pt x="6273" y="2777"/>
                  </a:lnTo>
                  <a:lnTo>
                    <a:pt x="6273" y="2777"/>
                  </a:lnTo>
                  <a:lnTo>
                    <a:pt x="6273" y="2777"/>
                  </a:lnTo>
                  <a:lnTo>
                    <a:pt x="6273" y="2777"/>
                  </a:lnTo>
                  <a:lnTo>
                    <a:pt x="6273" y="2801"/>
                  </a:lnTo>
                  <a:lnTo>
                    <a:pt x="6273" y="2801"/>
                  </a:lnTo>
                  <a:lnTo>
                    <a:pt x="6273" y="2801"/>
                  </a:lnTo>
                  <a:lnTo>
                    <a:pt x="6273" y="2801"/>
                  </a:lnTo>
                  <a:lnTo>
                    <a:pt x="6249" y="2801"/>
                  </a:lnTo>
                  <a:lnTo>
                    <a:pt x="6249" y="2801"/>
                  </a:lnTo>
                  <a:lnTo>
                    <a:pt x="6249" y="2801"/>
                  </a:lnTo>
                  <a:lnTo>
                    <a:pt x="6249" y="2801"/>
                  </a:lnTo>
                  <a:lnTo>
                    <a:pt x="6249" y="2801"/>
                  </a:lnTo>
                  <a:lnTo>
                    <a:pt x="6249" y="2801"/>
                  </a:lnTo>
                  <a:lnTo>
                    <a:pt x="6249" y="2827"/>
                  </a:lnTo>
                  <a:lnTo>
                    <a:pt x="6249" y="2827"/>
                  </a:lnTo>
                  <a:lnTo>
                    <a:pt x="6249" y="2827"/>
                  </a:lnTo>
                  <a:lnTo>
                    <a:pt x="6249" y="2827"/>
                  </a:lnTo>
                  <a:lnTo>
                    <a:pt x="6249" y="2827"/>
                  </a:lnTo>
                  <a:lnTo>
                    <a:pt x="6273" y="2827"/>
                  </a:lnTo>
                  <a:lnTo>
                    <a:pt x="6273" y="2827"/>
                  </a:lnTo>
                  <a:lnTo>
                    <a:pt x="6273" y="2827"/>
                  </a:lnTo>
                  <a:lnTo>
                    <a:pt x="6273" y="2827"/>
                  </a:lnTo>
                  <a:lnTo>
                    <a:pt x="6273" y="2851"/>
                  </a:lnTo>
                  <a:lnTo>
                    <a:pt x="6273" y="2851"/>
                  </a:lnTo>
                  <a:lnTo>
                    <a:pt x="6273" y="2851"/>
                  </a:lnTo>
                  <a:lnTo>
                    <a:pt x="6273" y="2851"/>
                  </a:lnTo>
                  <a:lnTo>
                    <a:pt x="6273" y="2851"/>
                  </a:lnTo>
                  <a:lnTo>
                    <a:pt x="6273" y="2851"/>
                  </a:lnTo>
                  <a:lnTo>
                    <a:pt x="6273"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76"/>
                  </a:lnTo>
                  <a:lnTo>
                    <a:pt x="6299" y="2876"/>
                  </a:lnTo>
                  <a:lnTo>
                    <a:pt x="6299" y="2876"/>
                  </a:lnTo>
                  <a:lnTo>
                    <a:pt x="6299" y="2876"/>
                  </a:lnTo>
                  <a:lnTo>
                    <a:pt x="6299" y="2876"/>
                  </a:lnTo>
                  <a:lnTo>
                    <a:pt x="6299" y="2876"/>
                  </a:lnTo>
                  <a:lnTo>
                    <a:pt x="6299" y="2876"/>
                  </a:lnTo>
                  <a:lnTo>
                    <a:pt x="6323" y="2876"/>
                  </a:lnTo>
                  <a:close/>
                  <a:moveTo>
                    <a:pt x="5108" y="2331"/>
                  </a:moveTo>
                  <a:lnTo>
                    <a:pt x="5108" y="2331"/>
                  </a:lnTo>
                  <a:lnTo>
                    <a:pt x="5108" y="2331"/>
                  </a:lnTo>
                  <a:lnTo>
                    <a:pt x="5083" y="2331"/>
                  </a:lnTo>
                  <a:lnTo>
                    <a:pt x="5083" y="2355"/>
                  </a:lnTo>
                  <a:lnTo>
                    <a:pt x="5083" y="2355"/>
                  </a:lnTo>
                  <a:lnTo>
                    <a:pt x="5083" y="2355"/>
                  </a:lnTo>
                  <a:lnTo>
                    <a:pt x="5083" y="2380"/>
                  </a:lnTo>
                  <a:lnTo>
                    <a:pt x="5083" y="2380"/>
                  </a:lnTo>
                  <a:lnTo>
                    <a:pt x="5083" y="2355"/>
                  </a:lnTo>
                  <a:lnTo>
                    <a:pt x="5108" y="2355"/>
                  </a:lnTo>
                  <a:lnTo>
                    <a:pt x="5108" y="2355"/>
                  </a:lnTo>
                  <a:lnTo>
                    <a:pt x="5108" y="2355"/>
                  </a:lnTo>
                  <a:lnTo>
                    <a:pt x="5108" y="2331"/>
                  </a:lnTo>
                  <a:close/>
                  <a:moveTo>
                    <a:pt x="5009" y="2281"/>
                  </a:moveTo>
                  <a:lnTo>
                    <a:pt x="5009" y="2281"/>
                  </a:lnTo>
                  <a:lnTo>
                    <a:pt x="5009" y="2281"/>
                  </a:lnTo>
                  <a:lnTo>
                    <a:pt x="5009" y="2281"/>
                  </a:lnTo>
                  <a:lnTo>
                    <a:pt x="5009" y="2281"/>
                  </a:lnTo>
                  <a:lnTo>
                    <a:pt x="5009" y="2256"/>
                  </a:lnTo>
                  <a:lnTo>
                    <a:pt x="5009" y="2256"/>
                  </a:lnTo>
                  <a:lnTo>
                    <a:pt x="5009" y="2256"/>
                  </a:lnTo>
                  <a:lnTo>
                    <a:pt x="5009" y="2256"/>
                  </a:lnTo>
                  <a:lnTo>
                    <a:pt x="5009" y="2256"/>
                  </a:lnTo>
                  <a:lnTo>
                    <a:pt x="5009" y="2256"/>
                  </a:lnTo>
                  <a:lnTo>
                    <a:pt x="5009" y="2256"/>
                  </a:lnTo>
                  <a:lnTo>
                    <a:pt x="4984" y="2281"/>
                  </a:lnTo>
                  <a:lnTo>
                    <a:pt x="4984" y="2281"/>
                  </a:lnTo>
                  <a:lnTo>
                    <a:pt x="5009" y="2281"/>
                  </a:lnTo>
                  <a:close/>
                  <a:moveTo>
                    <a:pt x="4785" y="2305"/>
                  </a:moveTo>
                  <a:lnTo>
                    <a:pt x="4785" y="2305"/>
                  </a:lnTo>
                  <a:lnTo>
                    <a:pt x="4785" y="2305"/>
                  </a:lnTo>
                  <a:lnTo>
                    <a:pt x="4761" y="2305"/>
                  </a:lnTo>
                  <a:lnTo>
                    <a:pt x="4761" y="2305"/>
                  </a:lnTo>
                  <a:lnTo>
                    <a:pt x="4761" y="2305"/>
                  </a:lnTo>
                  <a:lnTo>
                    <a:pt x="4761" y="2305"/>
                  </a:lnTo>
                  <a:lnTo>
                    <a:pt x="4761" y="2305"/>
                  </a:lnTo>
                  <a:lnTo>
                    <a:pt x="4761" y="2305"/>
                  </a:lnTo>
                  <a:lnTo>
                    <a:pt x="4761" y="2331"/>
                  </a:lnTo>
                  <a:lnTo>
                    <a:pt x="4761" y="2305"/>
                  </a:lnTo>
                  <a:lnTo>
                    <a:pt x="4785" y="2305"/>
                  </a:lnTo>
                  <a:close/>
                  <a:moveTo>
                    <a:pt x="4835" y="2181"/>
                  </a:moveTo>
                  <a:lnTo>
                    <a:pt x="4835" y="2181"/>
                  </a:lnTo>
                  <a:close/>
                  <a:moveTo>
                    <a:pt x="4736" y="2355"/>
                  </a:moveTo>
                  <a:lnTo>
                    <a:pt x="4736" y="2355"/>
                  </a:lnTo>
                  <a:lnTo>
                    <a:pt x="4736" y="2355"/>
                  </a:lnTo>
                  <a:lnTo>
                    <a:pt x="4736" y="2355"/>
                  </a:lnTo>
                  <a:lnTo>
                    <a:pt x="4736" y="2355"/>
                  </a:lnTo>
                  <a:lnTo>
                    <a:pt x="4736" y="2355"/>
                  </a:lnTo>
                  <a:lnTo>
                    <a:pt x="4736" y="2355"/>
                  </a:lnTo>
                  <a:lnTo>
                    <a:pt x="4736" y="2355"/>
                  </a:lnTo>
                  <a:lnTo>
                    <a:pt x="4736" y="2355"/>
                  </a:lnTo>
                  <a:lnTo>
                    <a:pt x="4712" y="2380"/>
                  </a:lnTo>
                  <a:lnTo>
                    <a:pt x="4712" y="2380"/>
                  </a:lnTo>
                  <a:lnTo>
                    <a:pt x="4712" y="2380"/>
                  </a:lnTo>
                  <a:lnTo>
                    <a:pt x="4712" y="2380"/>
                  </a:lnTo>
                  <a:lnTo>
                    <a:pt x="4736" y="2380"/>
                  </a:lnTo>
                  <a:lnTo>
                    <a:pt x="4736" y="2380"/>
                  </a:lnTo>
                  <a:lnTo>
                    <a:pt x="4736" y="2380"/>
                  </a:lnTo>
                  <a:lnTo>
                    <a:pt x="4736" y="2380"/>
                  </a:lnTo>
                  <a:lnTo>
                    <a:pt x="4736" y="2355"/>
                  </a:lnTo>
                  <a:close/>
                  <a:moveTo>
                    <a:pt x="4761" y="2231"/>
                  </a:moveTo>
                  <a:lnTo>
                    <a:pt x="4761" y="2231"/>
                  </a:lnTo>
                  <a:lnTo>
                    <a:pt x="4761" y="2231"/>
                  </a:lnTo>
                  <a:lnTo>
                    <a:pt x="4761" y="2231"/>
                  </a:lnTo>
                  <a:lnTo>
                    <a:pt x="4761" y="2231"/>
                  </a:lnTo>
                  <a:lnTo>
                    <a:pt x="4761" y="2231"/>
                  </a:lnTo>
                  <a:lnTo>
                    <a:pt x="4761" y="2231"/>
                  </a:lnTo>
                  <a:lnTo>
                    <a:pt x="4761" y="2231"/>
                  </a:lnTo>
                  <a:lnTo>
                    <a:pt x="4761" y="2231"/>
                  </a:lnTo>
                  <a:lnTo>
                    <a:pt x="4785" y="2231"/>
                  </a:lnTo>
                  <a:lnTo>
                    <a:pt x="4785" y="2231"/>
                  </a:lnTo>
                  <a:lnTo>
                    <a:pt x="4785" y="2231"/>
                  </a:lnTo>
                  <a:lnTo>
                    <a:pt x="4785" y="2231"/>
                  </a:lnTo>
                  <a:lnTo>
                    <a:pt x="4785" y="2231"/>
                  </a:lnTo>
                  <a:lnTo>
                    <a:pt x="4785" y="2231"/>
                  </a:lnTo>
                  <a:lnTo>
                    <a:pt x="4785" y="2231"/>
                  </a:lnTo>
                  <a:lnTo>
                    <a:pt x="4785" y="2231"/>
                  </a:lnTo>
                  <a:lnTo>
                    <a:pt x="4761" y="2231"/>
                  </a:lnTo>
                  <a:lnTo>
                    <a:pt x="4761" y="2231"/>
                  </a:lnTo>
                  <a:lnTo>
                    <a:pt x="4761" y="2231"/>
                  </a:lnTo>
                  <a:lnTo>
                    <a:pt x="4761" y="2206"/>
                  </a:lnTo>
                  <a:lnTo>
                    <a:pt x="4761" y="2206"/>
                  </a:lnTo>
                  <a:lnTo>
                    <a:pt x="4761" y="2206"/>
                  </a:lnTo>
                  <a:lnTo>
                    <a:pt x="4761" y="2231"/>
                  </a:lnTo>
                  <a:close/>
                  <a:moveTo>
                    <a:pt x="4910" y="2479"/>
                  </a:moveTo>
                  <a:lnTo>
                    <a:pt x="4910" y="2479"/>
                  </a:lnTo>
                  <a:close/>
                  <a:moveTo>
                    <a:pt x="4810" y="2305"/>
                  </a:moveTo>
                  <a:lnTo>
                    <a:pt x="4810" y="2305"/>
                  </a:lnTo>
                  <a:lnTo>
                    <a:pt x="4810" y="2281"/>
                  </a:lnTo>
                  <a:lnTo>
                    <a:pt x="4810" y="2281"/>
                  </a:lnTo>
                  <a:lnTo>
                    <a:pt x="4810" y="2281"/>
                  </a:lnTo>
                  <a:lnTo>
                    <a:pt x="4810" y="2281"/>
                  </a:lnTo>
                  <a:lnTo>
                    <a:pt x="4810" y="2281"/>
                  </a:lnTo>
                  <a:lnTo>
                    <a:pt x="4810" y="2281"/>
                  </a:lnTo>
                  <a:lnTo>
                    <a:pt x="4810" y="2281"/>
                  </a:lnTo>
                  <a:lnTo>
                    <a:pt x="4810" y="2281"/>
                  </a:lnTo>
                  <a:lnTo>
                    <a:pt x="4785" y="2281"/>
                  </a:lnTo>
                  <a:lnTo>
                    <a:pt x="4785" y="2281"/>
                  </a:lnTo>
                  <a:lnTo>
                    <a:pt x="4785" y="2281"/>
                  </a:lnTo>
                  <a:lnTo>
                    <a:pt x="4810" y="2305"/>
                  </a:lnTo>
                  <a:lnTo>
                    <a:pt x="4810" y="2305"/>
                  </a:lnTo>
                  <a:lnTo>
                    <a:pt x="4810" y="2305"/>
                  </a:lnTo>
                  <a:lnTo>
                    <a:pt x="4810" y="2305"/>
                  </a:lnTo>
                  <a:lnTo>
                    <a:pt x="4810" y="2305"/>
                  </a:lnTo>
                  <a:lnTo>
                    <a:pt x="4810" y="2305"/>
                  </a:lnTo>
                  <a:lnTo>
                    <a:pt x="4810" y="2305"/>
                  </a:lnTo>
                  <a:lnTo>
                    <a:pt x="4785" y="2305"/>
                  </a:lnTo>
                  <a:lnTo>
                    <a:pt x="4785" y="2305"/>
                  </a:lnTo>
                  <a:lnTo>
                    <a:pt x="4785" y="2305"/>
                  </a:lnTo>
                  <a:lnTo>
                    <a:pt x="4785" y="2305"/>
                  </a:lnTo>
                  <a:lnTo>
                    <a:pt x="4785" y="2305"/>
                  </a:lnTo>
                  <a:lnTo>
                    <a:pt x="4810" y="2305"/>
                  </a:lnTo>
                  <a:lnTo>
                    <a:pt x="4810" y="2305"/>
                  </a:lnTo>
                  <a:lnTo>
                    <a:pt x="4810" y="2305"/>
                  </a:lnTo>
                  <a:lnTo>
                    <a:pt x="4810" y="2305"/>
                  </a:lnTo>
                  <a:lnTo>
                    <a:pt x="4785" y="2305"/>
                  </a:lnTo>
                  <a:lnTo>
                    <a:pt x="4785" y="2305"/>
                  </a:lnTo>
                  <a:lnTo>
                    <a:pt x="4785" y="2305"/>
                  </a:lnTo>
                  <a:lnTo>
                    <a:pt x="4785" y="2305"/>
                  </a:lnTo>
                  <a:lnTo>
                    <a:pt x="4785" y="2305"/>
                  </a:lnTo>
                  <a:lnTo>
                    <a:pt x="4785" y="2305"/>
                  </a:lnTo>
                  <a:lnTo>
                    <a:pt x="4785" y="2305"/>
                  </a:lnTo>
                  <a:lnTo>
                    <a:pt x="4785" y="2331"/>
                  </a:lnTo>
                  <a:lnTo>
                    <a:pt x="4785" y="2331"/>
                  </a:lnTo>
                  <a:lnTo>
                    <a:pt x="4785" y="2331"/>
                  </a:lnTo>
                  <a:lnTo>
                    <a:pt x="4785" y="2331"/>
                  </a:lnTo>
                  <a:lnTo>
                    <a:pt x="4785" y="2331"/>
                  </a:lnTo>
                  <a:lnTo>
                    <a:pt x="4785" y="2331"/>
                  </a:lnTo>
                  <a:lnTo>
                    <a:pt x="4761" y="2355"/>
                  </a:lnTo>
                  <a:lnTo>
                    <a:pt x="4761" y="2355"/>
                  </a:lnTo>
                  <a:lnTo>
                    <a:pt x="4761" y="2355"/>
                  </a:lnTo>
                  <a:lnTo>
                    <a:pt x="4761" y="2380"/>
                  </a:lnTo>
                  <a:lnTo>
                    <a:pt x="4761" y="2380"/>
                  </a:lnTo>
                  <a:lnTo>
                    <a:pt x="4761" y="2380"/>
                  </a:lnTo>
                  <a:lnTo>
                    <a:pt x="4761" y="2380"/>
                  </a:lnTo>
                  <a:lnTo>
                    <a:pt x="4761" y="2380"/>
                  </a:lnTo>
                  <a:lnTo>
                    <a:pt x="4736" y="2380"/>
                  </a:lnTo>
                  <a:lnTo>
                    <a:pt x="4736" y="2380"/>
                  </a:lnTo>
                  <a:lnTo>
                    <a:pt x="4736" y="2380"/>
                  </a:lnTo>
                  <a:lnTo>
                    <a:pt x="4736" y="2380"/>
                  </a:lnTo>
                  <a:lnTo>
                    <a:pt x="4736" y="2380"/>
                  </a:lnTo>
                  <a:lnTo>
                    <a:pt x="4761" y="2380"/>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61" y="2404"/>
                  </a:lnTo>
                  <a:lnTo>
                    <a:pt x="4761" y="2404"/>
                  </a:lnTo>
                  <a:lnTo>
                    <a:pt x="4761" y="2404"/>
                  </a:lnTo>
                  <a:lnTo>
                    <a:pt x="4761" y="2404"/>
                  </a:lnTo>
                  <a:lnTo>
                    <a:pt x="4761" y="2404"/>
                  </a:lnTo>
                  <a:lnTo>
                    <a:pt x="4785" y="2404"/>
                  </a:lnTo>
                  <a:lnTo>
                    <a:pt x="4785" y="2404"/>
                  </a:lnTo>
                  <a:lnTo>
                    <a:pt x="4785" y="2380"/>
                  </a:lnTo>
                  <a:lnTo>
                    <a:pt x="4785" y="2380"/>
                  </a:lnTo>
                  <a:lnTo>
                    <a:pt x="4785" y="2380"/>
                  </a:lnTo>
                  <a:lnTo>
                    <a:pt x="4785" y="2380"/>
                  </a:lnTo>
                  <a:lnTo>
                    <a:pt x="4785" y="2380"/>
                  </a:lnTo>
                  <a:lnTo>
                    <a:pt x="4785" y="2380"/>
                  </a:lnTo>
                  <a:lnTo>
                    <a:pt x="4785" y="2380"/>
                  </a:lnTo>
                  <a:lnTo>
                    <a:pt x="4785" y="2380"/>
                  </a:lnTo>
                  <a:lnTo>
                    <a:pt x="4785" y="2380"/>
                  </a:lnTo>
                  <a:lnTo>
                    <a:pt x="4785" y="2380"/>
                  </a:lnTo>
                  <a:lnTo>
                    <a:pt x="4785" y="2355"/>
                  </a:lnTo>
                  <a:lnTo>
                    <a:pt x="4785" y="2355"/>
                  </a:lnTo>
                  <a:lnTo>
                    <a:pt x="4785" y="2355"/>
                  </a:lnTo>
                  <a:lnTo>
                    <a:pt x="4785" y="2355"/>
                  </a:lnTo>
                  <a:lnTo>
                    <a:pt x="4785" y="2355"/>
                  </a:lnTo>
                  <a:lnTo>
                    <a:pt x="4785" y="2355"/>
                  </a:lnTo>
                  <a:lnTo>
                    <a:pt x="4810" y="2331"/>
                  </a:lnTo>
                  <a:lnTo>
                    <a:pt x="4810" y="2305"/>
                  </a:lnTo>
                  <a:lnTo>
                    <a:pt x="4810" y="2305"/>
                  </a:lnTo>
                  <a:lnTo>
                    <a:pt x="4835" y="2305"/>
                  </a:lnTo>
                  <a:lnTo>
                    <a:pt x="4835" y="2305"/>
                  </a:lnTo>
                  <a:lnTo>
                    <a:pt x="4835" y="2305"/>
                  </a:lnTo>
                  <a:lnTo>
                    <a:pt x="4835" y="2305"/>
                  </a:lnTo>
                  <a:lnTo>
                    <a:pt x="4835" y="2305"/>
                  </a:lnTo>
                  <a:lnTo>
                    <a:pt x="4835" y="2305"/>
                  </a:lnTo>
                  <a:lnTo>
                    <a:pt x="4810" y="2305"/>
                  </a:lnTo>
                  <a:close/>
                  <a:moveTo>
                    <a:pt x="4785" y="2181"/>
                  </a:move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810" y="2181"/>
                  </a:lnTo>
                  <a:lnTo>
                    <a:pt x="4785" y="2181"/>
                  </a:lnTo>
                  <a:close/>
                  <a:moveTo>
                    <a:pt x="4984" y="2281"/>
                  </a:move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84" y="2281"/>
                  </a:lnTo>
                  <a:close/>
                  <a:moveTo>
                    <a:pt x="5009" y="2281"/>
                  </a:moveTo>
                  <a:lnTo>
                    <a:pt x="4984" y="2281"/>
                  </a:lnTo>
                  <a:lnTo>
                    <a:pt x="4984" y="2281"/>
                  </a:lnTo>
                  <a:lnTo>
                    <a:pt x="4984" y="2281"/>
                  </a:lnTo>
                  <a:lnTo>
                    <a:pt x="4984" y="2281"/>
                  </a:lnTo>
                  <a:lnTo>
                    <a:pt x="4984" y="2281"/>
                  </a:lnTo>
                  <a:lnTo>
                    <a:pt x="4984" y="2281"/>
                  </a:lnTo>
                  <a:lnTo>
                    <a:pt x="4984" y="2281"/>
                  </a:lnTo>
                  <a:lnTo>
                    <a:pt x="4984" y="2281"/>
                  </a:lnTo>
                  <a:lnTo>
                    <a:pt x="4984" y="2281"/>
                  </a:lnTo>
                  <a:lnTo>
                    <a:pt x="5009" y="2281"/>
                  </a:lnTo>
                  <a:close/>
                  <a:moveTo>
                    <a:pt x="4935" y="2281"/>
                  </a:moveTo>
                  <a:lnTo>
                    <a:pt x="4959" y="2281"/>
                  </a:lnTo>
                  <a:lnTo>
                    <a:pt x="4959" y="2281"/>
                  </a:lnTo>
                  <a:lnTo>
                    <a:pt x="4959" y="2281"/>
                  </a:lnTo>
                  <a:lnTo>
                    <a:pt x="4959" y="2281"/>
                  </a:lnTo>
                  <a:lnTo>
                    <a:pt x="4935" y="2281"/>
                  </a:lnTo>
                  <a:close/>
                  <a:moveTo>
                    <a:pt x="4935" y="2281"/>
                  </a:moveTo>
                  <a:lnTo>
                    <a:pt x="4935" y="2281"/>
                  </a:lnTo>
                  <a:close/>
                  <a:moveTo>
                    <a:pt x="4935" y="2231"/>
                  </a:moveTo>
                  <a:lnTo>
                    <a:pt x="4935" y="2231"/>
                  </a:lnTo>
                  <a:lnTo>
                    <a:pt x="4935" y="2231"/>
                  </a:lnTo>
                  <a:lnTo>
                    <a:pt x="4935" y="2231"/>
                  </a:lnTo>
                  <a:lnTo>
                    <a:pt x="4935" y="2231"/>
                  </a:lnTo>
                  <a:lnTo>
                    <a:pt x="4935" y="2231"/>
                  </a:lnTo>
                  <a:lnTo>
                    <a:pt x="4935" y="2231"/>
                  </a:lnTo>
                  <a:lnTo>
                    <a:pt x="4935" y="2231"/>
                  </a:lnTo>
                  <a:lnTo>
                    <a:pt x="4935" y="2206"/>
                  </a:lnTo>
                  <a:lnTo>
                    <a:pt x="4935" y="2206"/>
                  </a:lnTo>
                  <a:lnTo>
                    <a:pt x="4935" y="2206"/>
                  </a:lnTo>
                  <a:lnTo>
                    <a:pt x="4935" y="2231"/>
                  </a:lnTo>
                  <a:lnTo>
                    <a:pt x="4935" y="2231"/>
                  </a:lnTo>
                  <a:lnTo>
                    <a:pt x="4910" y="2231"/>
                  </a:lnTo>
                  <a:lnTo>
                    <a:pt x="4910" y="2231"/>
                  </a:lnTo>
                  <a:lnTo>
                    <a:pt x="4910" y="2231"/>
                  </a:lnTo>
                  <a:lnTo>
                    <a:pt x="4910" y="2231"/>
                  </a:lnTo>
                  <a:lnTo>
                    <a:pt x="4910" y="2231"/>
                  </a:lnTo>
                  <a:lnTo>
                    <a:pt x="4910" y="2231"/>
                  </a:lnTo>
                  <a:lnTo>
                    <a:pt x="4910" y="2231"/>
                  </a:lnTo>
                  <a:lnTo>
                    <a:pt x="4910" y="2231"/>
                  </a:lnTo>
                  <a:lnTo>
                    <a:pt x="4910" y="2231"/>
                  </a:lnTo>
                  <a:lnTo>
                    <a:pt x="4910" y="2231"/>
                  </a:lnTo>
                  <a:lnTo>
                    <a:pt x="4885" y="2256"/>
                  </a:lnTo>
                  <a:lnTo>
                    <a:pt x="4885" y="2256"/>
                  </a:lnTo>
                  <a:lnTo>
                    <a:pt x="4885" y="2256"/>
                  </a:lnTo>
                  <a:lnTo>
                    <a:pt x="4885" y="2256"/>
                  </a:lnTo>
                  <a:lnTo>
                    <a:pt x="4885" y="2256"/>
                  </a:lnTo>
                  <a:lnTo>
                    <a:pt x="4910" y="2256"/>
                  </a:lnTo>
                  <a:lnTo>
                    <a:pt x="4910" y="2256"/>
                  </a:lnTo>
                  <a:lnTo>
                    <a:pt x="4910" y="2231"/>
                  </a:lnTo>
                  <a:lnTo>
                    <a:pt x="4910" y="2231"/>
                  </a:lnTo>
                  <a:lnTo>
                    <a:pt x="4935" y="2231"/>
                  </a:lnTo>
                  <a:close/>
                  <a:moveTo>
                    <a:pt x="4935" y="2256"/>
                  </a:moveTo>
                  <a:lnTo>
                    <a:pt x="4935" y="2256"/>
                  </a:lnTo>
                  <a:close/>
                  <a:moveTo>
                    <a:pt x="4910" y="2256"/>
                  </a:moveTo>
                  <a:lnTo>
                    <a:pt x="4910" y="2256"/>
                  </a:lnTo>
                  <a:lnTo>
                    <a:pt x="4910" y="2256"/>
                  </a:lnTo>
                  <a:lnTo>
                    <a:pt x="4910" y="2256"/>
                  </a:lnTo>
                  <a:lnTo>
                    <a:pt x="4910" y="2256"/>
                  </a:lnTo>
                  <a:lnTo>
                    <a:pt x="4910" y="2256"/>
                  </a:lnTo>
                  <a:lnTo>
                    <a:pt x="4885" y="2256"/>
                  </a:lnTo>
                  <a:lnTo>
                    <a:pt x="4885" y="2256"/>
                  </a:lnTo>
                  <a:lnTo>
                    <a:pt x="4885" y="2256"/>
                  </a:lnTo>
                  <a:lnTo>
                    <a:pt x="4885" y="2256"/>
                  </a:lnTo>
                  <a:lnTo>
                    <a:pt x="4885" y="2256"/>
                  </a:lnTo>
                  <a:lnTo>
                    <a:pt x="4885" y="2256"/>
                  </a:lnTo>
                  <a:lnTo>
                    <a:pt x="4885" y="2256"/>
                  </a:lnTo>
                  <a:lnTo>
                    <a:pt x="4885" y="2256"/>
                  </a:lnTo>
                  <a:lnTo>
                    <a:pt x="4885"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35" y="2281"/>
                  </a:lnTo>
                  <a:lnTo>
                    <a:pt x="4835"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305"/>
                  </a:lnTo>
                  <a:lnTo>
                    <a:pt x="4860" y="2305"/>
                  </a:lnTo>
                  <a:lnTo>
                    <a:pt x="4860" y="2305"/>
                  </a:lnTo>
                  <a:lnTo>
                    <a:pt x="4860" y="2305"/>
                  </a:lnTo>
                  <a:lnTo>
                    <a:pt x="4860" y="2305"/>
                  </a:lnTo>
                  <a:lnTo>
                    <a:pt x="4860" y="2305"/>
                  </a:lnTo>
                  <a:lnTo>
                    <a:pt x="4860" y="2305"/>
                  </a:lnTo>
                  <a:lnTo>
                    <a:pt x="4860" y="2281"/>
                  </a:lnTo>
                  <a:lnTo>
                    <a:pt x="4885" y="2281"/>
                  </a:lnTo>
                  <a:lnTo>
                    <a:pt x="4885" y="2281"/>
                  </a:lnTo>
                  <a:lnTo>
                    <a:pt x="4885" y="2281"/>
                  </a:lnTo>
                  <a:lnTo>
                    <a:pt x="4910" y="2281"/>
                  </a:lnTo>
                  <a:lnTo>
                    <a:pt x="4910" y="2281"/>
                  </a:lnTo>
                  <a:lnTo>
                    <a:pt x="4910" y="2281"/>
                  </a:lnTo>
                  <a:lnTo>
                    <a:pt x="4910" y="2281"/>
                  </a:lnTo>
                  <a:lnTo>
                    <a:pt x="4910" y="2281"/>
                  </a:lnTo>
                  <a:lnTo>
                    <a:pt x="4910" y="2281"/>
                  </a:lnTo>
                  <a:lnTo>
                    <a:pt x="4910" y="2281"/>
                  </a:lnTo>
                  <a:lnTo>
                    <a:pt x="4910" y="2256"/>
                  </a:lnTo>
                  <a:close/>
                </a:path>
              </a:pathLst>
            </a:custGeom>
            <a:solidFill>
              <a:schemeClr val="bg1"/>
            </a:solidFill>
            <a:ln w="19050" cmpd="sng">
              <a:solidFill>
                <a:srgbClr val="384558"/>
              </a:solidFill>
            </a:ln>
            <a:effectLst/>
            <a:extLst/>
          </p:spPr>
          <p:txBody>
            <a:bodyPr wrap="none" anchor="ctr"/>
            <a:lstStyle/>
            <a:p>
              <a:pPr>
                <a:defRPr/>
              </a:pPr>
              <a:endParaRPr lang="en-US">
                <a:cs typeface="Arial Unicode MS" charset="0"/>
              </a:endParaRPr>
            </a:p>
          </p:txBody>
        </p:sp>
      </p:grpSp>
      <p:sp>
        <p:nvSpPr>
          <p:cNvPr id="537" name="TextBox 536"/>
          <p:cNvSpPr txBox="1"/>
          <p:nvPr/>
        </p:nvSpPr>
        <p:spPr>
          <a:xfrm>
            <a:off x="1671127" y="10453613"/>
            <a:ext cx="4008376" cy="800183"/>
          </a:xfrm>
          <a:prstGeom prst="rect">
            <a:avLst/>
          </a:prstGeom>
          <a:noFill/>
        </p:spPr>
        <p:txBody>
          <a:bodyPr wrap="none" lIns="182843" tIns="91422" rIns="182843" bIns="91422" rtlCol="0">
            <a:spAutoFit/>
          </a:bodyPr>
          <a:lstStyle/>
          <a:p>
            <a:r>
              <a:rPr lang="id-ID" sz="4000" b="1" dirty="0" smtClean="0">
                <a:solidFill>
                  <a:schemeClr val="bg1"/>
                </a:solidFill>
                <a:latin typeface="Lato Light" charset="0"/>
                <a:cs typeface="Lato Light" charset="0"/>
              </a:rPr>
              <a:t>General Analysis</a:t>
            </a:r>
            <a:endParaRPr lang="id-ID" sz="4000" b="1" dirty="0">
              <a:solidFill>
                <a:schemeClr val="bg1"/>
              </a:solidFill>
              <a:latin typeface="Lato Light" charset="0"/>
              <a:cs typeface="Lato Light" charset="0"/>
            </a:endParaRPr>
          </a:p>
        </p:txBody>
      </p:sp>
      <p:grpSp>
        <p:nvGrpSpPr>
          <p:cNvPr id="538" name="Group 537"/>
          <p:cNvGrpSpPr/>
          <p:nvPr/>
        </p:nvGrpSpPr>
        <p:grpSpPr>
          <a:xfrm>
            <a:off x="1748871" y="11025209"/>
            <a:ext cx="9552294" cy="1846623"/>
            <a:chOff x="12316560" y="4933683"/>
            <a:chExt cx="9552294" cy="1846623"/>
          </a:xfrm>
        </p:grpSpPr>
        <p:sp>
          <p:nvSpPr>
            <p:cNvPr id="539" name="TextBox 538"/>
            <p:cNvSpPr txBox="1"/>
            <p:nvPr/>
          </p:nvSpPr>
          <p:spPr>
            <a:xfrm>
              <a:off x="15537965" y="5136793"/>
              <a:ext cx="6330889" cy="1606557"/>
            </a:xfrm>
            <a:prstGeom prst="rect">
              <a:avLst/>
            </a:prstGeom>
            <a:noFill/>
          </p:spPr>
          <p:txBody>
            <a:bodyPr wrap="square" lIns="182843" tIns="91422" rIns="182843" bIns="91422" rtlCol="0">
              <a:spAutoFit/>
            </a:bodyPr>
            <a:lstStyle/>
            <a:p>
              <a:pPr algn="just">
                <a:lnSpc>
                  <a:spcPct val="130000"/>
                </a:lnSpc>
              </a:pPr>
              <a:r>
                <a:rPr lang="en-US" sz="2400" dirty="0" smtClean="0">
                  <a:solidFill>
                    <a:schemeClr val="bg1"/>
                  </a:solidFill>
                  <a:latin typeface="Lato Light" charset="0"/>
                  <a:cs typeface="Lato Light" charset="0"/>
                </a:rPr>
                <a:t>A company is an association or collection of individuals, whether natural persons, legal persons, or a mixture of both. </a:t>
              </a:r>
              <a:endParaRPr lang="en-US" sz="2400" dirty="0">
                <a:solidFill>
                  <a:schemeClr val="bg1"/>
                </a:solidFill>
                <a:latin typeface="Lato Light" charset="0"/>
                <a:cs typeface="Lato Light" charset="0"/>
              </a:endParaRPr>
            </a:p>
          </p:txBody>
        </p:sp>
        <p:sp>
          <p:nvSpPr>
            <p:cNvPr id="540" name="TextBox 539"/>
            <p:cNvSpPr txBox="1"/>
            <p:nvPr/>
          </p:nvSpPr>
          <p:spPr>
            <a:xfrm>
              <a:off x="12316560" y="4933683"/>
              <a:ext cx="3038102" cy="1846623"/>
            </a:xfrm>
            <a:prstGeom prst="rect">
              <a:avLst/>
            </a:prstGeom>
            <a:noFill/>
          </p:spPr>
          <p:txBody>
            <a:bodyPr wrap="none" lIns="182843" tIns="91422" rIns="182843" bIns="91422" rtlCol="0">
              <a:spAutoFit/>
            </a:bodyPr>
            <a:lstStyle/>
            <a:p>
              <a:r>
                <a:rPr lang="id-ID" sz="10800" b="1" dirty="0" smtClean="0">
                  <a:solidFill>
                    <a:schemeClr val="bg1"/>
                  </a:solidFill>
                  <a:latin typeface="Lato Light" charset="0"/>
                  <a:cs typeface="Lato Light" charset="0"/>
                </a:rPr>
                <a:t>78%</a:t>
              </a:r>
              <a:endParaRPr lang="id-ID" sz="10800" b="1" dirty="0">
                <a:solidFill>
                  <a:schemeClr val="bg1"/>
                </a:solidFill>
                <a:latin typeface="Lato Light" charset="0"/>
                <a:cs typeface="Lato Light" charset="0"/>
              </a:endParaRPr>
            </a:p>
          </p:txBody>
        </p:sp>
      </p:grpSp>
    </p:spTree>
    <p:extLst>
      <p:ext uri="{BB962C8B-B14F-4D97-AF65-F5344CB8AC3E}">
        <p14:creationId xmlns:p14="http://schemas.microsoft.com/office/powerpoint/2010/main" val="26376607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7977134" y="956606"/>
            <a:ext cx="8423400"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S.W.O.T. Company Analysis</a:t>
            </a:r>
          </a:p>
        </p:txBody>
      </p:sp>
      <p:sp>
        <p:nvSpPr>
          <p:cNvPr id="25" name="Rectangle 24"/>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TextBox 25"/>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7" name="Freeform 1"/>
          <p:cNvSpPr>
            <a:spLocks noChangeArrowheads="1"/>
          </p:cNvSpPr>
          <p:nvPr/>
        </p:nvSpPr>
        <p:spPr bwMode="auto">
          <a:xfrm>
            <a:off x="8591884" y="3331643"/>
            <a:ext cx="3600797" cy="3602736"/>
          </a:xfrm>
          <a:prstGeom prst="ellipse">
            <a:avLst/>
          </a:prstGeom>
          <a:solidFill>
            <a:schemeClr val="accent1"/>
          </a:solidFill>
          <a:ln>
            <a:noFill/>
          </a:ln>
          <a:effectLst/>
        </p:spPr>
        <p:txBody>
          <a:bodyPr wrap="none" anchor="ctr"/>
          <a:lstStyle/>
          <a:p>
            <a:endParaRPr lang="en-US" sz="3599"/>
          </a:p>
        </p:txBody>
      </p:sp>
      <p:sp>
        <p:nvSpPr>
          <p:cNvPr id="18" name="Freeform 1"/>
          <p:cNvSpPr>
            <a:spLocks noChangeArrowheads="1"/>
          </p:cNvSpPr>
          <p:nvPr/>
        </p:nvSpPr>
        <p:spPr bwMode="auto">
          <a:xfrm>
            <a:off x="12339624" y="3331643"/>
            <a:ext cx="3600797" cy="3602736"/>
          </a:xfrm>
          <a:prstGeom prst="ellipse">
            <a:avLst/>
          </a:prstGeom>
          <a:solidFill>
            <a:schemeClr val="accent2"/>
          </a:solidFill>
          <a:ln>
            <a:noFill/>
          </a:ln>
          <a:effectLst/>
        </p:spPr>
        <p:txBody>
          <a:bodyPr wrap="none" anchor="ctr"/>
          <a:lstStyle/>
          <a:p>
            <a:endParaRPr lang="en-US" sz="3599"/>
          </a:p>
        </p:txBody>
      </p:sp>
      <p:sp>
        <p:nvSpPr>
          <p:cNvPr id="19" name="Freeform 1"/>
          <p:cNvSpPr>
            <a:spLocks noChangeArrowheads="1"/>
          </p:cNvSpPr>
          <p:nvPr/>
        </p:nvSpPr>
        <p:spPr bwMode="auto">
          <a:xfrm>
            <a:off x="8591884" y="7034953"/>
            <a:ext cx="3600797" cy="3602736"/>
          </a:xfrm>
          <a:prstGeom prst="ellipse">
            <a:avLst/>
          </a:prstGeom>
          <a:solidFill>
            <a:schemeClr val="accent3"/>
          </a:solidFill>
          <a:ln>
            <a:noFill/>
          </a:ln>
          <a:effectLst/>
        </p:spPr>
        <p:txBody>
          <a:bodyPr wrap="none" anchor="ctr"/>
          <a:lstStyle/>
          <a:p>
            <a:endParaRPr lang="en-US" sz="3599"/>
          </a:p>
        </p:txBody>
      </p:sp>
      <p:sp>
        <p:nvSpPr>
          <p:cNvPr id="20" name="Freeform 1"/>
          <p:cNvSpPr>
            <a:spLocks noChangeArrowheads="1"/>
          </p:cNvSpPr>
          <p:nvPr/>
        </p:nvSpPr>
        <p:spPr bwMode="auto">
          <a:xfrm>
            <a:off x="12339624" y="7034953"/>
            <a:ext cx="3600797" cy="3602736"/>
          </a:xfrm>
          <a:prstGeom prst="ellipse">
            <a:avLst/>
          </a:prstGeom>
          <a:solidFill>
            <a:schemeClr val="accent4"/>
          </a:solidFill>
          <a:ln>
            <a:noFill/>
          </a:ln>
          <a:effectLst/>
        </p:spPr>
        <p:txBody>
          <a:bodyPr wrap="none" anchor="ctr"/>
          <a:lstStyle/>
          <a:p>
            <a:endParaRPr lang="en-US" sz="3599"/>
          </a:p>
        </p:txBody>
      </p:sp>
      <p:sp>
        <p:nvSpPr>
          <p:cNvPr id="37" name="TextBox 36"/>
          <p:cNvSpPr txBox="1"/>
          <p:nvPr/>
        </p:nvSpPr>
        <p:spPr>
          <a:xfrm>
            <a:off x="16396072" y="3975154"/>
            <a:ext cx="4448365" cy="2298065"/>
          </a:xfrm>
          <a:prstGeom prst="rect">
            <a:avLst/>
          </a:prstGeom>
          <a:noFill/>
        </p:spPr>
        <p:txBody>
          <a:bodyPr wrap="square" rtlCol="0">
            <a:spAutoFit/>
          </a:bodyPr>
          <a:lstStyle/>
          <a:p>
            <a:pPr>
              <a:lnSpc>
                <a:spcPct val="120000"/>
              </a:lnSpc>
            </a:pPr>
            <a:r>
              <a:rPr lang="en-US" sz="4000" dirty="0" smtClean="0">
                <a:latin typeface="Lato Light" charset="0"/>
                <a:cs typeface="Lato Light" charset="0"/>
              </a:rPr>
              <a:t>Weakness</a:t>
            </a:r>
          </a:p>
          <a:p>
            <a:pPr>
              <a:lnSpc>
                <a:spcPct val="120000"/>
              </a:lnSpc>
            </a:pPr>
            <a:r>
              <a:rPr lang="en-US" sz="2000" dirty="0" smtClean="0">
                <a:latin typeface="Lato Light" charset="0"/>
                <a:cs typeface="Lato Light" charset="0"/>
              </a:rPr>
              <a:t>A </a:t>
            </a:r>
            <a:r>
              <a:rPr lang="en-US" sz="2000" dirty="0">
                <a:latin typeface="Lato Light" charset="0"/>
                <a:cs typeface="Lato Light" charset="0"/>
              </a:rPr>
              <a:t>company is an association or collection of individuals, whether natural persons, legal persons, or a mixture of both. </a:t>
            </a:r>
          </a:p>
        </p:txBody>
      </p:sp>
      <p:sp>
        <p:nvSpPr>
          <p:cNvPr id="2" name="TextBox 1"/>
          <p:cNvSpPr txBox="1"/>
          <p:nvPr/>
        </p:nvSpPr>
        <p:spPr>
          <a:xfrm>
            <a:off x="9399654" y="3716966"/>
            <a:ext cx="1904313" cy="2645801"/>
          </a:xfrm>
          <a:prstGeom prst="rect">
            <a:avLst/>
          </a:prstGeom>
          <a:noFill/>
        </p:spPr>
        <p:txBody>
          <a:bodyPr wrap="square" rtlCol="0">
            <a:spAutoFit/>
          </a:bodyPr>
          <a:lstStyle/>
          <a:p>
            <a:pPr algn="ctr"/>
            <a:r>
              <a:rPr lang="en-US" sz="16593" b="1" dirty="0" smtClean="0">
                <a:solidFill>
                  <a:srgbClr val="FFFFFF"/>
                </a:solidFill>
                <a:latin typeface="Arvo"/>
                <a:cs typeface="Arvo"/>
              </a:rPr>
              <a:t>S</a:t>
            </a:r>
            <a:endParaRPr lang="en-US" sz="16593" b="1" dirty="0">
              <a:solidFill>
                <a:srgbClr val="FFFFFF"/>
              </a:solidFill>
              <a:latin typeface="Arvo"/>
              <a:cs typeface="Arvo"/>
            </a:endParaRPr>
          </a:p>
        </p:txBody>
      </p:sp>
      <p:sp>
        <p:nvSpPr>
          <p:cNvPr id="51" name="TextBox 50"/>
          <p:cNvSpPr txBox="1"/>
          <p:nvPr/>
        </p:nvSpPr>
        <p:spPr>
          <a:xfrm>
            <a:off x="12886324" y="3860460"/>
            <a:ext cx="1904313" cy="2645844"/>
          </a:xfrm>
          <a:prstGeom prst="rect">
            <a:avLst/>
          </a:prstGeom>
          <a:noFill/>
        </p:spPr>
        <p:txBody>
          <a:bodyPr wrap="square" rtlCol="0">
            <a:spAutoFit/>
          </a:bodyPr>
          <a:lstStyle/>
          <a:p>
            <a:pPr algn="ctr"/>
            <a:r>
              <a:rPr lang="en-US" sz="16593" b="1" dirty="0">
                <a:solidFill>
                  <a:srgbClr val="FFFFFF"/>
                </a:solidFill>
                <a:latin typeface="Arvo"/>
                <a:cs typeface="Arvo"/>
              </a:rPr>
              <a:t>W</a:t>
            </a:r>
          </a:p>
        </p:txBody>
      </p:sp>
      <p:sp>
        <p:nvSpPr>
          <p:cNvPr id="54" name="TextBox 53"/>
          <p:cNvSpPr txBox="1"/>
          <p:nvPr/>
        </p:nvSpPr>
        <p:spPr>
          <a:xfrm>
            <a:off x="9425803" y="7537791"/>
            <a:ext cx="1904313" cy="2645844"/>
          </a:xfrm>
          <a:prstGeom prst="rect">
            <a:avLst/>
          </a:prstGeom>
          <a:noFill/>
        </p:spPr>
        <p:txBody>
          <a:bodyPr wrap="square" rtlCol="0">
            <a:spAutoFit/>
          </a:bodyPr>
          <a:lstStyle/>
          <a:p>
            <a:pPr algn="ctr"/>
            <a:r>
              <a:rPr lang="en-US" sz="16593" b="1" dirty="0">
                <a:solidFill>
                  <a:srgbClr val="FFFFFF"/>
                </a:solidFill>
                <a:latin typeface="Arvo"/>
                <a:cs typeface="Arvo"/>
              </a:rPr>
              <a:t>O</a:t>
            </a:r>
          </a:p>
        </p:txBody>
      </p:sp>
      <p:sp>
        <p:nvSpPr>
          <p:cNvPr id="59" name="TextBox 58"/>
          <p:cNvSpPr txBox="1"/>
          <p:nvPr/>
        </p:nvSpPr>
        <p:spPr>
          <a:xfrm>
            <a:off x="13158954" y="7513379"/>
            <a:ext cx="1904313" cy="2645844"/>
          </a:xfrm>
          <a:prstGeom prst="rect">
            <a:avLst/>
          </a:prstGeom>
          <a:noFill/>
        </p:spPr>
        <p:txBody>
          <a:bodyPr wrap="square" rtlCol="0">
            <a:spAutoFit/>
          </a:bodyPr>
          <a:lstStyle/>
          <a:p>
            <a:pPr algn="ctr"/>
            <a:r>
              <a:rPr lang="en-US" sz="16593" b="1" dirty="0">
                <a:solidFill>
                  <a:srgbClr val="FFFFFF"/>
                </a:solidFill>
                <a:latin typeface="Arvo"/>
                <a:cs typeface="Arvo"/>
              </a:rPr>
              <a:t>T</a:t>
            </a:r>
          </a:p>
        </p:txBody>
      </p:sp>
      <p:sp>
        <p:nvSpPr>
          <p:cNvPr id="21" name="TextBox 20"/>
          <p:cNvSpPr txBox="1"/>
          <p:nvPr/>
        </p:nvSpPr>
        <p:spPr>
          <a:xfrm>
            <a:off x="16396072" y="7698587"/>
            <a:ext cx="4448365" cy="2298065"/>
          </a:xfrm>
          <a:prstGeom prst="rect">
            <a:avLst/>
          </a:prstGeom>
          <a:noFill/>
        </p:spPr>
        <p:txBody>
          <a:bodyPr wrap="square" rtlCol="0">
            <a:spAutoFit/>
          </a:bodyPr>
          <a:lstStyle/>
          <a:p>
            <a:pPr>
              <a:lnSpc>
                <a:spcPct val="120000"/>
              </a:lnSpc>
            </a:pPr>
            <a:r>
              <a:rPr lang="en-US" sz="4000" dirty="0" smtClean="0">
                <a:latin typeface="Lato Light" charset="0"/>
                <a:cs typeface="Lato Light" charset="0"/>
              </a:rPr>
              <a:t>Threat</a:t>
            </a:r>
          </a:p>
          <a:p>
            <a:pPr>
              <a:lnSpc>
                <a:spcPct val="120000"/>
              </a:lnSpc>
            </a:pPr>
            <a:r>
              <a:rPr lang="en-US" sz="2000" dirty="0" smtClean="0">
                <a:latin typeface="Lato Light" charset="0"/>
                <a:cs typeface="Lato Light" charset="0"/>
              </a:rPr>
              <a:t>A </a:t>
            </a:r>
            <a:r>
              <a:rPr lang="en-US" sz="2000" dirty="0">
                <a:latin typeface="Lato Light" charset="0"/>
                <a:cs typeface="Lato Light" charset="0"/>
              </a:rPr>
              <a:t>company is an association or collection of individuals, whether natural persons, legal persons, or a mixture of both. </a:t>
            </a:r>
          </a:p>
        </p:txBody>
      </p:sp>
      <p:sp>
        <p:nvSpPr>
          <p:cNvPr id="22" name="TextBox 21"/>
          <p:cNvSpPr txBox="1"/>
          <p:nvPr/>
        </p:nvSpPr>
        <p:spPr>
          <a:xfrm>
            <a:off x="3604822" y="3975154"/>
            <a:ext cx="4448365" cy="2298065"/>
          </a:xfrm>
          <a:prstGeom prst="rect">
            <a:avLst/>
          </a:prstGeom>
          <a:noFill/>
        </p:spPr>
        <p:txBody>
          <a:bodyPr wrap="square" rtlCol="0">
            <a:spAutoFit/>
          </a:bodyPr>
          <a:lstStyle/>
          <a:p>
            <a:pPr algn="r">
              <a:lnSpc>
                <a:spcPct val="120000"/>
              </a:lnSpc>
            </a:pPr>
            <a:r>
              <a:rPr lang="en-US" sz="4000" dirty="0" smtClean="0">
                <a:latin typeface="Lato Light" charset="0"/>
                <a:cs typeface="Lato Light" charset="0"/>
              </a:rPr>
              <a:t>Strength</a:t>
            </a:r>
          </a:p>
          <a:p>
            <a:pPr algn="r">
              <a:lnSpc>
                <a:spcPct val="120000"/>
              </a:lnSpc>
            </a:pPr>
            <a:r>
              <a:rPr lang="en-US" sz="2000" dirty="0" smtClean="0">
                <a:latin typeface="Lato Light" charset="0"/>
                <a:cs typeface="Lato Light" charset="0"/>
              </a:rPr>
              <a:t>A </a:t>
            </a:r>
            <a:r>
              <a:rPr lang="en-US" sz="2000" dirty="0">
                <a:latin typeface="Lato Light" charset="0"/>
                <a:cs typeface="Lato Light" charset="0"/>
              </a:rPr>
              <a:t>company is an association or collection of individuals, whether natural persons, legal persons, or a mixture of both. </a:t>
            </a:r>
          </a:p>
        </p:txBody>
      </p:sp>
      <p:sp>
        <p:nvSpPr>
          <p:cNvPr id="23" name="TextBox 22"/>
          <p:cNvSpPr txBox="1"/>
          <p:nvPr/>
        </p:nvSpPr>
        <p:spPr>
          <a:xfrm>
            <a:off x="3604822" y="7698587"/>
            <a:ext cx="4448365" cy="2298065"/>
          </a:xfrm>
          <a:prstGeom prst="rect">
            <a:avLst/>
          </a:prstGeom>
          <a:noFill/>
        </p:spPr>
        <p:txBody>
          <a:bodyPr wrap="square" rtlCol="0">
            <a:spAutoFit/>
          </a:bodyPr>
          <a:lstStyle/>
          <a:p>
            <a:pPr algn="r">
              <a:lnSpc>
                <a:spcPct val="120000"/>
              </a:lnSpc>
            </a:pPr>
            <a:r>
              <a:rPr lang="en-US" sz="4000" dirty="0" smtClean="0">
                <a:latin typeface="Lato Light" charset="0"/>
                <a:cs typeface="Lato Light" charset="0"/>
              </a:rPr>
              <a:t>Opportunities</a:t>
            </a:r>
          </a:p>
          <a:p>
            <a:pPr algn="r">
              <a:lnSpc>
                <a:spcPct val="120000"/>
              </a:lnSpc>
            </a:pPr>
            <a:r>
              <a:rPr lang="en-US" sz="2000" dirty="0" smtClean="0">
                <a:latin typeface="Lato Light" charset="0"/>
                <a:cs typeface="Lato Light" charset="0"/>
              </a:rPr>
              <a:t>A </a:t>
            </a:r>
            <a:r>
              <a:rPr lang="en-US" sz="2000" dirty="0">
                <a:latin typeface="Lato Light" charset="0"/>
                <a:cs typeface="Lato Light" charset="0"/>
              </a:rPr>
              <a:t>company is an association or collection of individuals, whether natural persons, legal persons, or a mixture of both. </a:t>
            </a:r>
          </a:p>
        </p:txBody>
      </p:sp>
      <p:sp>
        <p:nvSpPr>
          <p:cNvPr id="27" name="TextBox 26"/>
          <p:cNvSpPr txBox="1"/>
          <p:nvPr/>
        </p:nvSpPr>
        <p:spPr>
          <a:xfrm>
            <a:off x="2421370" y="11160907"/>
            <a:ext cx="19534911" cy="954107"/>
          </a:xfrm>
          <a:prstGeom prst="rect">
            <a:avLst/>
          </a:prstGeom>
          <a:noFill/>
        </p:spPr>
        <p:txBody>
          <a:bodyPr wrap="square" rtlCol="0">
            <a:spAutoFit/>
          </a:bodyPr>
          <a:lstStyle/>
          <a:p>
            <a:r>
              <a:rPr lang="en-US" sz="2800" dirty="0" smtClean="0">
                <a:cs typeface="Lato Light"/>
              </a:rPr>
              <a:t>Because </a:t>
            </a:r>
            <a:r>
              <a:rPr lang="en-US" sz="2800" dirty="0">
                <a:cs typeface="Lato Light"/>
              </a:rPr>
              <a:t>companies are legal persons, they also may associate and register themselves as companies – often known as a corporate group. When the company closes it may need a "death certificate" to avoid further legal obligations. </a:t>
            </a:r>
            <a:endParaRPr lang="en-US" sz="2800" dirty="0" smtClean="0">
              <a:latin typeface="Lato Light"/>
              <a:cs typeface="Lato Light"/>
            </a:endParaRPr>
          </a:p>
        </p:txBody>
      </p:sp>
    </p:spTree>
    <p:extLst>
      <p:ext uri="{BB962C8B-B14F-4D97-AF65-F5344CB8AC3E}">
        <p14:creationId xmlns:p14="http://schemas.microsoft.com/office/powerpoint/2010/main" val="191177008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33" name="Straight Connector 1232"/>
          <p:cNvCxnSpPr/>
          <p:nvPr/>
        </p:nvCxnSpPr>
        <p:spPr>
          <a:xfrm>
            <a:off x="8648090" y="3463873"/>
            <a:ext cx="0" cy="9168280"/>
          </a:xfrm>
          <a:prstGeom prst="line">
            <a:avLst/>
          </a:prstGeom>
          <a:ln w="19050" cmpd="sng">
            <a:solidFill>
              <a:schemeClr val="tx1"/>
            </a:solidFill>
            <a:prstDash val="dashDot"/>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a:off x="15723762" y="3463873"/>
            <a:ext cx="0" cy="9168280"/>
          </a:xfrm>
          <a:prstGeom prst="line">
            <a:avLst/>
          </a:prstGeom>
          <a:ln w="19050" cmpd="sng">
            <a:solidFill>
              <a:schemeClr val="tx1"/>
            </a:solidFill>
            <a:prstDash val="dashDot"/>
          </a:ln>
        </p:spPr>
        <p:style>
          <a:lnRef idx="1">
            <a:schemeClr val="dk1"/>
          </a:lnRef>
          <a:fillRef idx="0">
            <a:schemeClr val="dk1"/>
          </a:fillRef>
          <a:effectRef idx="0">
            <a:schemeClr val="dk1"/>
          </a:effectRef>
          <a:fontRef idx="minor">
            <a:schemeClr val="tx1"/>
          </a:fontRef>
        </p:style>
      </p:cxnSp>
      <p:grpSp>
        <p:nvGrpSpPr>
          <p:cNvPr id="5" name="Group 4"/>
          <p:cNvGrpSpPr/>
          <p:nvPr/>
        </p:nvGrpSpPr>
        <p:grpSpPr>
          <a:xfrm>
            <a:off x="1774638" y="7217582"/>
            <a:ext cx="6511463" cy="4855061"/>
            <a:chOff x="1774638" y="5814020"/>
            <a:chExt cx="6511463" cy="4855061"/>
          </a:xfrm>
        </p:grpSpPr>
        <p:sp>
          <p:nvSpPr>
            <p:cNvPr id="1626" name="TextBox 1625"/>
            <p:cNvSpPr txBox="1"/>
            <p:nvPr/>
          </p:nvSpPr>
          <p:spPr>
            <a:xfrm>
              <a:off x="2552744" y="5814020"/>
              <a:ext cx="4832332" cy="800229"/>
            </a:xfrm>
            <a:prstGeom prst="rect">
              <a:avLst/>
            </a:prstGeom>
            <a:noFill/>
          </p:spPr>
          <p:txBody>
            <a:bodyPr wrap="square" lIns="182889" tIns="91445" rIns="182889" bIns="91445" rtlCol="0">
              <a:spAutoFit/>
            </a:bodyPr>
            <a:lstStyle/>
            <a:p>
              <a:pPr algn="ctr"/>
              <a:r>
                <a:rPr lang="id-ID" sz="4000" dirty="0" smtClean="0">
                  <a:latin typeface="Lato Light"/>
                  <a:cs typeface="Lato Light"/>
                </a:rPr>
                <a:t>North-America</a:t>
              </a:r>
              <a:endParaRPr lang="id-ID" sz="4000" dirty="0">
                <a:latin typeface="Lato Light"/>
                <a:cs typeface="Lato Light"/>
              </a:endParaRPr>
            </a:p>
          </p:txBody>
        </p:sp>
        <p:sp>
          <p:nvSpPr>
            <p:cNvPr id="334" name="TextBox 333"/>
            <p:cNvSpPr txBox="1"/>
            <p:nvPr/>
          </p:nvSpPr>
          <p:spPr>
            <a:xfrm>
              <a:off x="1774638" y="9676932"/>
              <a:ext cx="1710817" cy="492406"/>
            </a:xfrm>
            <a:prstGeom prst="rect">
              <a:avLst/>
            </a:prstGeom>
            <a:noFill/>
          </p:spPr>
          <p:txBody>
            <a:bodyPr wrap="square" lIns="182843" tIns="91422" rIns="182843" bIns="91422" rtlCol="0">
              <a:spAutoFit/>
            </a:bodyPr>
            <a:lstStyle/>
            <a:p>
              <a:r>
                <a:rPr lang="id-ID" sz="2000" b="1" dirty="0" smtClean="0">
                  <a:latin typeface="Lato Light" charset="0"/>
                  <a:cs typeface="Lato Light" charset="0"/>
                </a:rPr>
                <a:t>Result A</a:t>
              </a:r>
              <a:endParaRPr lang="en-US" sz="2000" b="1" dirty="0">
                <a:latin typeface="Lato Light" charset="0"/>
                <a:cs typeface="Lato Light" charset="0"/>
              </a:endParaRPr>
            </a:p>
          </p:txBody>
        </p:sp>
        <p:sp>
          <p:nvSpPr>
            <p:cNvPr id="335" name="TextBox 334"/>
            <p:cNvSpPr txBox="1"/>
            <p:nvPr/>
          </p:nvSpPr>
          <p:spPr>
            <a:xfrm>
              <a:off x="1774638" y="10176675"/>
              <a:ext cx="1710817" cy="492406"/>
            </a:xfrm>
            <a:prstGeom prst="rect">
              <a:avLst/>
            </a:prstGeom>
            <a:noFill/>
          </p:spPr>
          <p:txBody>
            <a:bodyPr wrap="square" lIns="182843" tIns="91422" rIns="182843" bIns="91422" rtlCol="0">
              <a:spAutoFit/>
            </a:bodyPr>
            <a:lstStyle/>
            <a:p>
              <a:r>
                <a:rPr lang="id-ID" sz="2000" b="1" dirty="0">
                  <a:latin typeface="Lato Light" charset="0"/>
                  <a:cs typeface="Lato Light" charset="0"/>
                </a:rPr>
                <a:t>Result </a:t>
              </a:r>
              <a:r>
                <a:rPr lang="id-ID" sz="2000" b="1" dirty="0" smtClean="0">
                  <a:latin typeface="Lato Light" charset="0"/>
                  <a:cs typeface="Lato Light" charset="0"/>
                </a:rPr>
                <a:t>B</a:t>
              </a:r>
              <a:endParaRPr lang="en-US" sz="2000" b="1" dirty="0">
                <a:latin typeface="Lato Light" charset="0"/>
                <a:cs typeface="Lato Light" charset="0"/>
              </a:endParaRPr>
            </a:p>
          </p:txBody>
        </p:sp>
        <p:grpSp>
          <p:nvGrpSpPr>
            <p:cNvPr id="339" name="Group 338"/>
            <p:cNvGrpSpPr/>
            <p:nvPr/>
          </p:nvGrpSpPr>
          <p:grpSpPr>
            <a:xfrm>
              <a:off x="3384709" y="9737028"/>
              <a:ext cx="4756857" cy="198754"/>
              <a:chOff x="5279680" y="3506146"/>
              <a:chExt cx="2352034" cy="150443"/>
            </a:xfrm>
            <a:solidFill>
              <a:schemeClr val="accent1"/>
            </a:solidFill>
          </p:grpSpPr>
          <p:sp>
            <p:nvSpPr>
              <p:cNvPr id="363"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364"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365"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366"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367"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grpSp>
        <p:grpSp>
          <p:nvGrpSpPr>
            <p:cNvPr id="340" name="Group 339"/>
            <p:cNvGrpSpPr/>
            <p:nvPr/>
          </p:nvGrpSpPr>
          <p:grpSpPr>
            <a:xfrm>
              <a:off x="3384709" y="10260304"/>
              <a:ext cx="4756857" cy="198754"/>
              <a:chOff x="5279680" y="3902230"/>
              <a:chExt cx="2352034" cy="150443"/>
            </a:xfrm>
            <a:solidFill>
              <a:schemeClr val="accent2"/>
            </a:solidFill>
          </p:grpSpPr>
          <p:sp>
            <p:nvSpPr>
              <p:cNvPr id="358"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359"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360"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361"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362"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grpSp>
        <p:sp>
          <p:nvSpPr>
            <p:cNvPr id="371" name="Oval 370"/>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372"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373" name="Content Placeholder 2"/>
            <p:cNvSpPr txBox="1">
              <a:spLocks/>
            </p:cNvSpPr>
            <p:nvPr/>
          </p:nvSpPr>
          <p:spPr>
            <a:xfrm>
              <a:off x="2393686" y="786134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21%</a:t>
              </a:r>
              <a:endParaRPr lang="en-US" sz="5400" dirty="0">
                <a:solidFill>
                  <a:schemeClr val="tx1"/>
                </a:solidFill>
                <a:latin typeface="Lato Light" charset="0"/>
                <a:cs typeface="Lato Light" charset="0"/>
              </a:endParaRPr>
            </a:p>
          </p:txBody>
        </p:sp>
        <p:sp>
          <p:nvSpPr>
            <p:cNvPr id="374" name="Title 1"/>
            <p:cNvSpPr txBox="1">
              <a:spLocks/>
            </p:cNvSpPr>
            <p:nvPr/>
          </p:nvSpPr>
          <p:spPr>
            <a:xfrm>
              <a:off x="243282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a:t>
              </a:r>
              <a:r>
                <a:rPr lang="en-US" sz="2000" dirty="0" smtClean="0">
                  <a:solidFill>
                    <a:schemeClr val="tx1"/>
                  </a:solidFill>
                  <a:latin typeface="Lato Light" charset="0"/>
                  <a:cs typeface="Lato Light" charset="0"/>
                </a:rPr>
                <a:t>or</a:t>
              </a:r>
              <a:endParaRPr lang="en-US" sz="2000" dirty="0">
                <a:solidFill>
                  <a:schemeClr val="tx1"/>
                </a:solidFill>
                <a:latin typeface="Lato Light" charset="0"/>
                <a:cs typeface="Lato Light" charset="0"/>
              </a:endParaRPr>
            </a:p>
          </p:txBody>
        </p:sp>
        <p:sp>
          <p:nvSpPr>
            <p:cNvPr id="376"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377"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378" name="Content Placeholder 2"/>
            <p:cNvSpPr txBox="1">
              <a:spLocks/>
            </p:cNvSpPr>
            <p:nvPr/>
          </p:nvSpPr>
          <p:spPr>
            <a:xfrm>
              <a:off x="5613703" y="786148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69%</a:t>
              </a:r>
              <a:endParaRPr lang="en-US" sz="5400" dirty="0">
                <a:solidFill>
                  <a:schemeClr val="tx1"/>
                </a:solidFill>
                <a:latin typeface="Lato Light" charset="0"/>
                <a:cs typeface="Lato Light" charset="0"/>
              </a:endParaRPr>
            </a:p>
          </p:txBody>
        </p:sp>
        <p:sp>
          <p:nvSpPr>
            <p:cNvPr id="379" name="Title 1"/>
            <p:cNvSpPr txBox="1">
              <a:spLocks/>
            </p:cNvSpPr>
            <p:nvPr/>
          </p:nvSpPr>
          <p:spPr>
            <a:xfrm>
              <a:off x="562504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or</a:t>
              </a:r>
            </a:p>
          </p:txBody>
        </p:sp>
        <p:sp>
          <p:nvSpPr>
            <p:cNvPr id="476" name="TextBox 475"/>
            <p:cNvSpPr txBox="1"/>
            <p:nvPr/>
          </p:nvSpPr>
          <p:spPr>
            <a:xfrm>
              <a:off x="1774638" y="6539600"/>
              <a:ext cx="6366928" cy="1077176"/>
            </a:xfrm>
            <a:prstGeom prst="rect">
              <a:avLst/>
            </a:prstGeom>
            <a:noFill/>
          </p:spPr>
          <p:txBody>
            <a:bodyPr wrap="square" lIns="243797" tIns="121899" rIns="243797" bIns="121899" rtlCol="0">
              <a:spAutoFit/>
            </a:bodyPr>
            <a:lstStyle/>
            <a:p>
              <a:pPr algn="ctr"/>
              <a:r>
                <a:rPr lang="en-US" sz="2700" dirty="0">
                  <a:solidFill>
                    <a:schemeClr val="bg1">
                      <a:lumMod val="65000"/>
                    </a:schemeClr>
                  </a:solidFill>
                  <a:ea typeface="Lato Light" charset="0"/>
                  <a:cs typeface="Lato Light"/>
                </a:rPr>
                <a:t>A company is an association or collection of individuals, whether natural persons</a:t>
              </a:r>
              <a:r>
                <a:rPr lang="en-US" sz="2700" dirty="0" smtClean="0">
                  <a:solidFill>
                    <a:schemeClr val="bg1">
                      <a:lumMod val="65000"/>
                    </a:schemeClr>
                  </a:solidFill>
                  <a:ea typeface="Lato Light" charset="0"/>
                  <a:cs typeface="Lato Light"/>
                </a:rPr>
                <a:t>,</a:t>
              </a:r>
              <a:endParaRPr lang="en-US" sz="2700" dirty="0">
                <a:solidFill>
                  <a:schemeClr val="bg1">
                    <a:lumMod val="65000"/>
                  </a:schemeClr>
                </a:solidFill>
                <a:ea typeface="Lato Light" charset="0"/>
                <a:cs typeface="Lato Light"/>
              </a:endParaRPr>
            </a:p>
          </p:txBody>
        </p:sp>
      </p:grpSp>
      <p:grpSp>
        <p:nvGrpSpPr>
          <p:cNvPr id="482" name="Group 481"/>
          <p:cNvGrpSpPr/>
          <p:nvPr/>
        </p:nvGrpSpPr>
        <p:grpSpPr>
          <a:xfrm>
            <a:off x="8934681" y="7217582"/>
            <a:ext cx="6511463" cy="4855061"/>
            <a:chOff x="1774638" y="5814020"/>
            <a:chExt cx="6511463" cy="4855061"/>
          </a:xfrm>
        </p:grpSpPr>
        <p:sp>
          <p:nvSpPr>
            <p:cNvPr id="483" name="TextBox 482"/>
            <p:cNvSpPr txBox="1"/>
            <p:nvPr/>
          </p:nvSpPr>
          <p:spPr>
            <a:xfrm>
              <a:off x="2552744" y="5814020"/>
              <a:ext cx="4832332" cy="800229"/>
            </a:xfrm>
            <a:prstGeom prst="rect">
              <a:avLst/>
            </a:prstGeom>
            <a:noFill/>
          </p:spPr>
          <p:txBody>
            <a:bodyPr wrap="square" lIns="182889" tIns="91445" rIns="182889" bIns="91445" rtlCol="0">
              <a:spAutoFit/>
            </a:bodyPr>
            <a:lstStyle/>
            <a:p>
              <a:pPr algn="ctr"/>
              <a:r>
                <a:rPr lang="id-ID" sz="4000" dirty="0" smtClean="0">
                  <a:latin typeface="Lato Light"/>
                  <a:cs typeface="Lato Light"/>
                </a:rPr>
                <a:t>Africa</a:t>
              </a:r>
              <a:endParaRPr lang="id-ID" sz="4000" dirty="0">
                <a:latin typeface="Lato Light"/>
                <a:cs typeface="Lato Light"/>
              </a:endParaRPr>
            </a:p>
          </p:txBody>
        </p:sp>
        <p:sp>
          <p:nvSpPr>
            <p:cNvPr id="484" name="TextBox 483"/>
            <p:cNvSpPr txBox="1"/>
            <p:nvPr/>
          </p:nvSpPr>
          <p:spPr>
            <a:xfrm>
              <a:off x="1774638" y="9676932"/>
              <a:ext cx="1710817" cy="492406"/>
            </a:xfrm>
            <a:prstGeom prst="rect">
              <a:avLst/>
            </a:prstGeom>
            <a:noFill/>
          </p:spPr>
          <p:txBody>
            <a:bodyPr wrap="square" lIns="182843" tIns="91422" rIns="182843" bIns="91422" rtlCol="0">
              <a:spAutoFit/>
            </a:bodyPr>
            <a:lstStyle/>
            <a:p>
              <a:r>
                <a:rPr lang="id-ID" sz="2000" b="1" dirty="0" smtClean="0">
                  <a:latin typeface="Lato Light" charset="0"/>
                  <a:cs typeface="Lato Light" charset="0"/>
                </a:rPr>
                <a:t>Result A</a:t>
              </a:r>
              <a:endParaRPr lang="en-US" sz="2000" b="1" dirty="0">
                <a:latin typeface="Lato Light" charset="0"/>
                <a:cs typeface="Lato Light" charset="0"/>
              </a:endParaRPr>
            </a:p>
          </p:txBody>
        </p:sp>
        <p:sp>
          <p:nvSpPr>
            <p:cNvPr id="485" name="TextBox 484"/>
            <p:cNvSpPr txBox="1"/>
            <p:nvPr/>
          </p:nvSpPr>
          <p:spPr>
            <a:xfrm>
              <a:off x="1774638" y="10176675"/>
              <a:ext cx="1710817" cy="492406"/>
            </a:xfrm>
            <a:prstGeom prst="rect">
              <a:avLst/>
            </a:prstGeom>
            <a:noFill/>
          </p:spPr>
          <p:txBody>
            <a:bodyPr wrap="square" lIns="182843" tIns="91422" rIns="182843" bIns="91422" rtlCol="0">
              <a:spAutoFit/>
            </a:bodyPr>
            <a:lstStyle/>
            <a:p>
              <a:r>
                <a:rPr lang="id-ID" sz="2000" b="1" dirty="0">
                  <a:latin typeface="Lato Light" charset="0"/>
                  <a:cs typeface="Lato Light" charset="0"/>
                </a:rPr>
                <a:t>Result </a:t>
              </a:r>
              <a:r>
                <a:rPr lang="id-ID" sz="2000" b="1" dirty="0" smtClean="0">
                  <a:latin typeface="Lato Light" charset="0"/>
                  <a:cs typeface="Lato Light" charset="0"/>
                </a:rPr>
                <a:t>B</a:t>
              </a:r>
              <a:endParaRPr lang="en-US" sz="2000" b="1" dirty="0">
                <a:latin typeface="Lato Light" charset="0"/>
                <a:cs typeface="Lato Light" charset="0"/>
              </a:endParaRPr>
            </a:p>
          </p:txBody>
        </p:sp>
        <p:grpSp>
          <p:nvGrpSpPr>
            <p:cNvPr id="486" name="Group 485"/>
            <p:cNvGrpSpPr/>
            <p:nvPr/>
          </p:nvGrpSpPr>
          <p:grpSpPr>
            <a:xfrm>
              <a:off x="3384709" y="9737028"/>
              <a:ext cx="4756857" cy="198754"/>
              <a:chOff x="5279680" y="3506146"/>
              <a:chExt cx="2352034" cy="150443"/>
            </a:xfrm>
            <a:solidFill>
              <a:schemeClr val="accent1"/>
            </a:solidFill>
          </p:grpSpPr>
          <p:sp>
            <p:nvSpPr>
              <p:cNvPr id="502"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03"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04"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05"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06"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grpSp>
        <p:grpSp>
          <p:nvGrpSpPr>
            <p:cNvPr id="487" name="Group 486"/>
            <p:cNvGrpSpPr/>
            <p:nvPr/>
          </p:nvGrpSpPr>
          <p:grpSpPr>
            <a:xfrm>
              <a:off x="3384709" y="10260304"/>
              <a:ext cx="4756857" cy="198754"/>
              <a:chOff x="5279680" y="3902230"/>
              <a:chExt cx="2352034" cy="150443"/>
            </a:xfrm>
            <a:solidFill>
              <a:schemeClr val="accent2"/>
            </a:solidFill>
          </p:grpSpPr>
          <p:sp>
            <p:nvSpPr>
              <p:cNvPr id="497"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498"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499"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00"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01"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grpSp>
        <p:sp>
          <p:nvSpPr>
            <p:cNvPr id="488" name="Oval 487"/>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489"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490" name="Content Placeholder 2"/>
            <p:cNvSpPr txBox="1">
              <a:spLocks/>
            </p:cNvSpPr>
            <p:nvPr/>
          </p:nvSpPr>
          <p:spPr>
            <a:xfrm>
              <a:off x="2393686" y="786134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21%</a:t>
              </a:r>
              <a:endParaRPr lang="en-US" sz="5400" dirty="0">
                <a:solidFill>
                  <a:schemeClr val="tx1"/>
                </a:solidFill>
                <a:latin typeface="Lato Light" charset="0"/>
                <a:cs typeface="Lato Light" charset="0"/>
              </a:endParaRPr>
            </a:p>
          </p:txBody>
        </p:sp>
        <p:sp>
          <p:nvSpPr>
            <p:cNvPr id="491" name="Title 1"/>
            <p:cNvSpPr txBox="1">
              <a:spLocks/>
            </p:cNvSpPr>
            <p:nvPr/>
          </p:nvSpPr>
          <p:spPr>
            <a:xfrm>
              <a:off x="243282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a:t>
              </a:r>
              <a:r>
                <a:rPr lang="en-US" sz="2000" dirty="0" smtClean="0">
                  <a:solidFill>
                    <a:schemeClr val="tx1"/>
                  </a:solidFill>
                  <a:latin typeface="Lato Light" charset="0"/>
                  <a:cs typeface="Lato Light" charset="0"/>
                </a:rPr>
                <a:t>or</a:t>
              </a:r>
              <a:endParaRPr lang="en-US" sz="2000" dirty="0">
                <a:solidFill>
                  <a:schemeClr val="tx1"/>
                </a:solidFill>
                <a:latin typeface="Lato Light" charset="0"/>
                <a:cs typeface="Lato Light" charset="0"/>
              </a:endParaRPr>
            </a:p>
          </p:txBody>
        </p:sp>
        <p:sp>
          <p:nvSpPr>
            <p:cNvPr id="492"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493"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494" name="Content Placeholder 2"/>
            <p:cNvSpPr txBox="1">
              <a:spLocks/>
            </p:cNvSpPr>
            <p:nvPr/>
          </p:nvSpPr>
          <p:spPr>
            <a:xfrm>
              <a:off x="5613703" y="786148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69%</a:t>
              </a:r>
              <a:endParaRPr lang="en-US" sz="5400" dirty="0">
                <a:solidFill>
                  <a:schemeClr val="tx1"/>
                </a:solidFill>
                <a:latin typeface="Lato Light" charset="0"/>
                <a:cs typeface="Lato Light" charset="0"/>
              </a:endParaRPr>
            </a:p>
          </p:txBody>
        </p:sp>
        <p:sp>
          <p:nvSpPr>
            <p:cNvPr id="495" name="Title 1"/>
            <p:cNvSpPr txBox="1">
              <a:spLocks/>
            </p:cNvSpPr>
            <p:nvPr/>
          </p:nvSpPr>
          <p:spPr>
            <a:xfrm>
              <a:off x="562504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or</a:t>
              </a:r>
            </a:p>
          </p:txBody>
        </p:sp>
        <p:sp>
          <p:nvSpPr>
            <p:cNvPr id="496" name="TextBox 495"/>
            <p:cNvSpPr txBox="1"/>
            <p:nvPr/>
          </p:nvSpPr>
          <p:spPr>
            <a:xfrm>
              <a:off x="1774638" y="6539600"/>
              <a:ext cx="6366928" cy="1077176"/>
            </a:xfrm>
            <a:prstGeom prst="rect">
              <a:avLst/>
            </a:prstGeom>
            <a:noFill/>
          </p:spPr>
          <p:txBody>
            <a:bodyPr wrap="square" lIns="243797" tIns="121899" rIns="243797" bIns="121899" rtlCol="0">
              <a:spAutoFit/>
            </a:bodyPr>
            <a:lstStyle/>
            <a:p>
              <a:pPr algn="ctr"/>
              <a:r>
                <a:rPr lang="en-US" sz="2700" dirty="0">
                  <a:solidFill>
                    <a:schemeClr val="bg1">
                      <a:lumMod val="65000"/>
                    </a:schemeClr>
                  </a:solidFill>
                  <a:ea typeface="Lato Light" charset="0"/>
                  <a:cs typeface="Lato Light"/>
                </a:rPr>
                <a:t>A company is an association or collection of individuals, whether natural persons</a:t>
              </a:r>
              <a:r>
                <a:rPr lang="en-US" sz="2700" dirty="0" smtClean="0">
                  <a:solidFill>
                    <a:schemeClr val="bg1">
                      <a:lumMod val="65000"/>
                    </a:schemeClr>
                  </a:solidFill>
                  <a:ea typeface="Lato Light" charset="0"/>
                  <a:cs typeface="Lato Light"/>
                </a:rPr>
                <a:t>,</a:t>
              </a:r>
              <a:endParaRPr lang="en-US" sz="2700" dirty="0">
                <a:solidFill>
                  <a:schemeClr val="bg1">
                    <a:lumMod val="65000"/>
                  </a:schemeClr>
                </a:solidFill>
                <a:ea typeface="Lato Light" charset="0"/>
                <a:cs typeface="Lato Light"/>
              </a:endParaRPr>
            </a:p>
          </p:txBody>
        </p:sp>
      </p:grpSp>
      <p:grpSp>
        <p:nvGrpSpPr>
          <p:cNvPr id="507" name="Group 506"/>
          <p:cNvGrpSpPr/>
          <p:nvPr/>
        </p:nvGrpSpPr>
        <p:grpSpPr>
          <a:xfrm>
            <a:off x="16224481" y="7217582"/>
            <a:ext cx="6511463" cy="4855061"/>
            <a:chOff x="1774638" y="5814020"/>
            <a:chExt cx="6511463" cy="4855061"/>
          </a:xfrm>
        </p:grpSpPr>
        <p:sp>
          <p:nvSpPr>
            <p:cNvPr id="508" name="TextBox 507"/>
            <p:cNvSpPr txBox="1"/>
            <p:nvPr/>
          </p:nvSpPr>
          <p:spPr>
            <a:xfrm>
              <a:off x="2552744" y="5814020"/>
              <a:ext cx="4832332" cy="800229"/>
            </a:xfrm>
            <a:prstGeom prst="rect">
              <a:avLst/>
            </a:prstGeom>
            <a:noFill/>
          </p:spPr>
          <p:txBody>
            <a:bodyPr wrap="square" lIns="182889" tIns="91445" rIns="182889" bIns="91445" rtlCol="0">
              <a:spAutoFit/>
            </a:bodyPr>
            <a:lstStyle/>
            <a:p>
              <a:pPr algn="ctr"/>
              <a:r>
                <a:rPr lang="id-ID" sz="4000" dirty="0" smtClean="0">
                  <a:latin typeface="Lato Light"/>
                  <a:cs typeface="Lato Light"/>
                </a:rPr>
                <a:t>Europe</a:t>
              </a:r>
              <a:endParaRPr lang="id-ID" sz="4000" dirty="0">
                <a:latin typeface="Lato Light"/>
                <a:cs typeface="Lato Light"/>
              </a:endParaRPr>
            </a:p>
          </p:txBody>
        </p:sp>
        <p:sp>
          <p:nvSpPr>
            <p:cNvPr id="509" name="TextBox 508"/>
            <p:cNvSpPr txBox="1"/>
            <p:nvPr/>
          </p:nvSpPr>
          <p:spPr>
            <a:xfrm>
              <a:off x="1774638" y="9676932"/>
              <a:ext cx="1710817" cy="492406"/>
            </a:xfrm>
            <a:prstGeom prst="rect">
              <a:avLst/>
            </a:prstGeom>
            <a:noFill/>
          </p:spPr>
          <p:txBody>
            <a:bodyPr wrap="square" lIns="182843" tIns="91422" rIns="182843" bIns="91422" rtlCol="0">
              <a:spAutoFit/>
            </a:bodyPr>
            <a:lstStyle/>
            <a:p>
              <a:r>
                <a:rPr lang="id-ID" sz="2000" b="1" dirty="0" smtClean="0">
                  <a:latin typeface="Lato Light" charset="0"/>
                  <a:cs typeface="Lato Light" charset="0"/>
                </a:rPr>
                <a:t>Result A</a:t>
              </a:r>
              <a:endParaRPr lang="en-US" sz="2000" b="1" dirty="0">
                <a:latin typeface="Lato Light" charset="0"/>
                <a:cs typeface="Lato Light" charset="0"/>
              </a:endParaRPr>
            </a:p>
          </p:txBody>
        </p:sp>
        <p:sp>
          <p:nvSpPr>
            <p:cNvPr id="510" name="TextBox 509"/>
            <p:cNvSpPr txBox="1"/>
            <p:nvPr/>
          </p:nvSpPr>
          <p:spPr>
            <a:xfrm>
              <a:off x="1774638" y="10176675"/>
              <a:ext cx="1710817" cy="492406"/>
            </a:xfrm>
            <a:prstGeom prst="rect">
              <a:avLst/>
            </a:prstGeom>
            <a:noFill/>
          </p:spPr>
          <p:txBody>
            <a:bodyPr wrap="square" lIns="182843" tIns="91422" rIns="182843" bIns="91422" rtlCol="0">
              <a:spAutoFit/>
            </a:bodyPr>
            <a:lstStyle/>
            <a:p>
              <a:r>
                <a:rPr lang="id-ID" sz="2000" b="1" dirty="0">
                  <a:latin typeface="Lato Light" charset="0"/>
                  <a:cs typeface="Lato Light" charset="0"/>
                </a:rPr>
                <a:t>Result </a:t>
              </a:r>
              <a:r>
                <a:rPr lang="id-ID" sz="2000" b="1" dirty="0" smtClean="0">
                  <a:latin typeface="Lato Light" charset="0"/>
                  <a:cs typeface="Lato Light" charset="0"/>
                </a:rPr>
                <a:t>B</a:t>
              </a:r>
              <a:endParaRPr lang="en-US" sz="2000" b="1" dirty="0">
                <a:latin typeface="Lato Light" charset="0"/>
                <a:cs typeface="Lato Light" charset="0"/>
              </a:endParaRPr>
            </a:p>
          </p:txBody>
        </p:sp>
        <p:grpSp>
          <p:nvGrpSpPr>
            <p:cNvPr id="511" name="Group 510"/>
            <p:cNvGrpSpPr/>
            <p:nvPr/>
          </p:nvGrpSpPr>
          <p:grpSpPr>
            <a:xfrm>
              <a:off x="3384709" y="9737028"/>
              <a:ext cx="4756857" cy="198754"/>
              <a:chOff x="5279680" y="3506146"/>
              <a:chExt cx="2352034" cy="150443"/>
            </a:xfrm>
            <a:solidFill>
              <a:schemeClr val="accent1"/>
            </a:solidFill>
          </p:grpSpPr>
          <p:sp>
            <p:nvSpPr>
              <p:cNvPr id="527"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28"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29"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30"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sp>
            <p:nvSpPr>
              <p:cNvPr id="531"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3"/>
                  </a:solidFill>
                  <a:latin typeface="Lato Light" charset="0"/>
                </a:endParaRPr>
              </a:p>
            </p:txBody>
          </p:sp>
        </p:grpSp>
        <p:grpSp>
          <p:nvGrpSpPr>
            <p:cNvPr id="512" name="Group 511"/>
            <p:cNvGrpSpPr/>
            <p:nvPr/>
          </p:nvGrpSpPr>
          <p:grpSpPr>
            <a:xfrm>
              <a:off x="3384709" y="10260304"/>
              <a:ext cx="4756857" cy="198754"/>
              <a:chOff x="5279680" y="3902230"/>
              <a:chExt cx="2352034" cy="150443"/>
            </a:xfrm>
            <a:solidFill>
              <a:schemeClr val="accent2"/>
            </a:solidFill>
          </p:grpSpPr>
          <p:sp>
            <p:nvSpPr>
              <p:cNvPr id="522"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23"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24"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25"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sp>
            <p:nvSpPr>
              <p:cNvPr id="526"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latin typeface="Lato Light" charset="0"/>
                </a:endParaRPr>
              </a:p>
            </p:txBody>
          </p:sp>
        </p:grpSp>
        <p:sp>
          <p:nvSpPr>
            <p:cNvPr id="513" name="Oval 512"/>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514"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515" name="Content Placeholder 2"/>
            <p:cNvSpPr txBox="1">
              <a:spLocks/>
            </p:cNvSpPr>
            <p:nvPr/>
          </p:nvSpPr>
          <p:spPr>
            <a:xfrm>
              <a:off x="2393686" y="786134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21%</a:t>
              </a:r>
              <a:endParaRPr lang="en-US" sz="5400" dirty="0">
                <a:solidFill>
                  <a:schemeClr val="tx1"/>
                </a:solidFill>
                <a:latin typeface="Lato Light" charset="0"/>
                <a:cs typeface="Lato Light" charset="0"/>
              </a:endParaRPr>
            </a:p>
          </p:txBody>
        </p:sp>
        <p:sp>
          <p:nvSpPr>
            <p:cNvPr id="516" name="Title 1"/>
            <p:cNvSpPr txBox="1">
              <a:spLocks/>
            </p:cNvSpPr>
            <p:nvPr/>
          </p:nvSpPr>
          <p:spPr>
            <a:xfrm>
              <a:off x="243282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a:t>
              </a:r>
              <a:r>
                <a:rPr lang="en-US" sz="2000" dirty="0" smtClean="0">
                  <a:solidFill>
                    <a:schemeClr val="tx1"/>
                  </a:solidFill>
                  <a:latin typeface="Lato Light" charset="0"/>
                  <a:cs typeface="Lato Light" charset="0"/>
                </a:rPr>
                <a:t>or</a:t>
              </a:r>
              <a:endParaRPr lang="en-US" sz="2000" dirty="0">
                <a:solidFill>
                  <a:schemeClr val="tx1"/>
                </a:solidFill>
                <a:latin typeface="Lato Light" charset="0"/>
                <a:cs typeface="Lato Light" charset="0"/>
              </a:endParaRPr>
            </a:p>
          </p:txBody>
        </p:sp>
        <p:sp>
          <p:nvSpPr>
            <p:cNvPr id="517"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518"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Lato Light" charset="0"/>
                <a:cs typeface="Lato Light" charset="0"/>
              </a:endParaRPr>
            </a:p>
          </p:txBody>
        </p:sp>
        <p:sp>
          <p:nvSpPr>
            <p:cNvPr id="519" name="Content Placeholder 2"/>
            <p:cNvSpPr txBox="1">
              <a:spLocks/>
            </p:cNvSpPr>
            <p:nvPr/>
          </p:nvSpPr>
          <p:spPr>
            <a:xfrm>
              <a:off x="5613703" y="7861488"/>
              <a:ext cx="2672398" cy="81976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400" dirty="0" smtClean="0">
                  <a:solidFill>
                    <a:schemeClr val="tx1"/>
                  </a:solidFill>
                  <a:latin typeface="Lato Light" charset="0"/>
                  <a:cs typeface="Lato Light" charset="0"/>
                </a:rPr>
                <a:t>69%</a:t>
              </a:r>
              <a:endParaRPr lang="en-US" sz="5400" dirty="0">
                <a:solidFill>
                  <a:schemeClr val="tx1"/>
                </a:solidFill>
                <a:latin typeface="Lato Light" charset="0"/>
                <a:cs typeface="Lato Light" charset="0"/>
              </a:endParaRPr>
            </a:p>
          </p:txBody>
        </p:sp>
        <p:sp>
          <p:nvSpPr>
            <p:cNvPr id="520" name="Title 1"/>
            <p:cNvSpPr txBox="1">
              <a:spLocks/>
            </p:cNvSpPr>
            <p:nvPr/>
          </p:nvSpPr>
          <p:spPr>
            <a:xfrm>
              <a:off x="5625042" y="8618464"/>
              <a:ext cx="2644601" cy="649736"/>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a:solidFill>
                    <a:schemeClr val="tx1"/>
                  </a:solidFill>
                  <a:latin typeface="Lato Light" charset="0"/>
                  <a:cs typeface="Lato Light" charset="0"/>
                </a:rPr>
                <a:t>A company is an association or</a:t>
              </a:r>
            </a:p>
          </p:txBody>
        </p:sp>
        <p:sp>
          <p:nvSpPr>
            <p:cNvPr id="521" name="TextBox 520"/>
            <p:cNvSpPr txBox="1"/>
            <p:nvPr/>
          </p:nvSpPr>
          <p:spPr>
            <a:xfrm>
              <a:off x="1774638" y="6539600"/>
              <a:ext cx="6366928" cy="1077176"/>
            </a:xfrm>
            <a:prstGeom prst="rect">
              <a:avLst/>
            </a:prstGeom>
            <a:noFill/>
          </p:spPr>
          <p:txBody>
            <a:bodyPr wrap="square" lIns="243797" tIns="121899" rIns="243797" bIns="121899" rtlCol="0">
              <a:spAutoFit/>
            </a:bodyPr>
            <a:lstStyle/>
            <a:p>
              <a:pPr algn="ctr"/>
              <a:r>
                <a:rPr lang="en-US" sz="2700" dirty="0">
                  <a:solidFill>
                    <a:schemeClr val="bg1">
                      <a:lumMod val="65000"/>
                    </a:schemeClr>
                  </a:solidFill>
                  <a:ea typeface="Lato Light" charset="0"/>
                  <a:cs typeface="Lato Light"/>
                </a:rPr>
                <a:t>A company is an association or collection of individuals, whether natural persons</a:t>
              </a:r>
              <a:r>
                <a:rPr lang="en-US" sz="2700" dirty="0" smtClean="0">
                  <a:solidFill>
                    <a:schemeClr val="bg1">
                      <a:lumMod val="65000"/>
                    </a:schemeClr>
                  </a:solidFill>
                  <a:ea typeface="Lato Light" charset="0"/>
                  <a:cs typeface="Lato Light"/>
                </a:rPr>
                <a:t>,</a:t>
              </a:r>
              <a:endParaRPr lang="en-US" sz="2700" dirty="0">
                <a:solidFill>
                  <a:schemeClr val="bg1">
                    <a:lumMod val="65000"/>
                  </a:schemeClr>
                </a:solidFill>
                <a:ea typeface="Lato Light" charset="0"/>
                <a:cs typeface="Lato Light"/>
              </a:endParaRPr>
            </a:p>
          </p:txBody>
        </p:sp>
      </p:grpSp>
      <p:grpSp>
        <p:nvGrpSpPr>
          <p:cNvPr id="532" name="Group 531"/>
          <p:cNvGrpSpPr/>
          <p:nvPr/>
        </p:nvGrpSpPr>
        <p:grpSpPr>
          <a:xfrm>
            <a:off x="16649684" y="3000523"/>
            <a:ext cx="5549916" cy="4060782"/>
            <a:chOff x="2979926" y="-33603"/>
            <a:chExt cx="6221676" cy="4549336"/>
          </a:xfrm>
          <a:solidFill>
            <a:schemeClr val="bg1">
              <a:lumMod val="75000"/>
            </a:schemeClr>
          </a:solidFill>
        </p:grpSpPr>
        <p:sp>
          <p:nvSpPr>
            <p:cNvPr id="533"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4"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5"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6"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7"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8"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39"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0"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2"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3"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4"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6"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49"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0"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2"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4"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5"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6"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8"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59"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0"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1"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2"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4"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5"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6"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7"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8"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69"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0" name="Freeform 569"/>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1"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2"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4"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5"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6"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7"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sp>
          <p:nvSpPr>
            <p:cNvPr id="578"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Calibri Light"/>
              </a:endParaRPr>
            </a:p>
          </p:txBody>
        </p:sp>
      </p:grpSp>
      <p:grpSp>
        <p:nvGrpSpPr>
          <p:cNvPr id="579" name="Group 1229"/>
          <p:cNvGrpSpPr>
            <a:grpSpLocks noChangeAspect="1"/>
          </p:cNvGrpSpPr>
          <p:nvPr/>
        </p:nvGrpSpPr>
        <p:grpSpPr bwMode="auto">
          <a:xfrm>
            <a:off x="10426747" y="3183871"/>
            <a:ext cx="3403211" cy="3810343"/>
            <a:chOff x="1483" y="2550"/>
            <a:chExt cx="729" cy="816"/>
          </a:xfrm>
          <a:solidFill>
            <a:schemeClr val="bg1">
              <a:lumMod val="75000"/>
            </a:schemeClr>
          </a:solidFill>
        </p:grpSpPr>
        <p:grpSp>
          <p:nvGrpSpPr>
            <p:cNvPr id="580" name="Group 1430"/>
            <p:cNvGrpSpPr>
              <a:grpSpLocks/>
            </p:cNvGrpSpPr>
            <p:nvPr/>
          </p:nvGrpSpPr>
          <p:grpSpPr bwMode="auto">
            <a:xfrm>
              <a:off x="1483" y="2550"/>
              <a:ext cx="729" cy="816"/>
              <a:chOff x="1483" y="2550"/>
              <a:chExt cx="729" cy="816"/>
            </a:xfrm>
            <a:grpFill/>
          </p:grpSpPr>
          <p:sp>
            <p:nvSpPr>
              <p:cNvPr id="1004"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5"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6"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7"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8"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9"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0"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1"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2"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3"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4"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5"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6"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7"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8"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9"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0"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1"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2"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3"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4"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5"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6"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7"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8"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9"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0"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1"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2"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3"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4"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5"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6"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7"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8"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9"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0"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1"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2"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3"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4"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5"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6"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7"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8"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9"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0"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1"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2"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3"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4"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5"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6"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7"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8"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9"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0"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1"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2"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3"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4"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5"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6"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7"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8"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9"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0"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1"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2"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3"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4"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5"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6"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7"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8"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9"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0"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1"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2"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3"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4"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5"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6"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7"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8"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9"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0"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1"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2"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3"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4"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5"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6"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7"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8"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9"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0"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1"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2"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3"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4"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5"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6"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7"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8"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9"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0"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1"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2"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3"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4"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5"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6"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7"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8"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9"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0"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1"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2"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3"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4"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5"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6"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7"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8"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9"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0"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1"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2"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3"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4"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5"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6"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7"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8"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9"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0"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1"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2"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3"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4"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5"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6"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7"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8"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9"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0"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1"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2"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3"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4"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5"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6"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7"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8"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9"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0"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1"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2"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3"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4"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5"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6"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7"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8"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9"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0"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1"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2"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3"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4"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5"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6"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7"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8"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9"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0"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1"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2"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3"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4"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5"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6"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7"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8"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9"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0"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1"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2"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3"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4"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5"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6"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7"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8"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9"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0"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1"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2"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3"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581" name="Group 1631"/>
            <p:cNvGrpSpPr>
              <a:grpSpLocks/>
            </p:cNvGrpSpPr>
            <p:nvPr/>
          </p:nvGrpSpPr>
          <p:grpSpPr bwMode="auto">
            <a:xfrm>
              <a:off x="1486" y="2617"/>
              <a:ext cx="558" cy="408"/>
              <a:chOff x="1486" y="2617"/>
              <a:chExt cx="558" cy="408"/>
            </a:xfrm>
            <a:grpFill/>
          </p:grpSpPr>
          <p:sp>
            <p:nvSpPr>
              <p:cNvPr id="804"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5"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6"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7"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8"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9"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0"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1"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2"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3"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4"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5"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6"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7"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8"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9"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0"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1"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2"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3"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4"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5"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6"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7"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8"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9"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0"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1"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2"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3"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4"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5"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6"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7"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8"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9"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0"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1"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2"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3"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4"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5"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6"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7"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8"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9"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0"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1"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2"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3"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4"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5"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6"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7"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8"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9"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0"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1"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2"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3"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4"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5"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6"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7"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8"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9"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0"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1"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2"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3"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4"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5"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6"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7"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8"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9"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0"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1"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2"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3"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4"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5"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6"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7"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8"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9"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0"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1"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2"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3"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4"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5"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6"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7"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8"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9"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0"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1"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2"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3"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4"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5"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6"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7"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8"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9"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0"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1"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2"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3"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4"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5"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6"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7"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8"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9"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0"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1"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2"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3"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4"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5"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6"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7"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8"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9"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0"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1"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2"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3"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4"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5"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6"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7"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8"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9"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0"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1"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2"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3"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4"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5"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6"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7"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8"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9"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0"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1"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2"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3"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4"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5"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6"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7"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8"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9"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0"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1"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2"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3"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4"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5"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6"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7"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8"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9"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0"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1"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2"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3"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4"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5"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6"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7"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8"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9"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0"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1"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2"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3"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4"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5"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6"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7"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8"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9"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0"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1"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2"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3"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4"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5"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6"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7"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8"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9"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0"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1"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2"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3"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582" name="Group 1832"/>
            <p:cNvGrpSpPr>
              <a:grpSpLocks/>
            </p:cNvGrpSpPr>
            <p:nvPr/>
          </p:nvGrpSpPr>
          <p:grpSpPr bwMode="auto">
            <a:xfrm>
              <a:off x="1791" y="2634"/>
              <a:ext cx="411" cy="636"/>
              <a:chOff x="1791" y="2634"/>
              <a:chExt cx="411" cy="636"/>
            </a:xfrm>
            <a:grpFill/>
          </p:grpSpPr>
          <p:sp>
            <p:nvSpPr>
              <p:cNvPr id="604"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5"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6"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7"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8"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9"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0"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1"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2"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3"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4"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5"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6"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7"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8"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9"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0"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1"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2"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3"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4"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5"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6"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7"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8"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9"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0"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1"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2"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3"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4"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5"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6"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7"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8"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9"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0"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1"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2"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3"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4"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5"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6"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7"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8"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9"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0"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1"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2"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3"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4"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5"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6"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7"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8"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9"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0"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1"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2"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3"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4"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5"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6"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7"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8"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9"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0"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1"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2"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3"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4"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5"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6"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7"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8"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9"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0"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1"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2"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3"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4"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5"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6"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7"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8"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9"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0"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1"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2"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3"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4"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5"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6"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7"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8"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9"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0"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1"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2"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3"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4"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5"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6"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7"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8"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9"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0"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1"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2"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3"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4"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5"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6"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7"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8"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9"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0"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1"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2"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3"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4"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5"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6"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7"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8"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9"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0"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1"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2"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3"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4"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5"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6"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7"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8"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9"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0"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1"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2"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3"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4"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5"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6"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7"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8"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9"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0"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1"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2"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3"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4"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5"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6"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7"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8"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9"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0"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1"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2"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3"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4"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5"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6"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7"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8"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9"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0"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1"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2"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3"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4"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5"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6"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7"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8"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9"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0"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1"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2"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3"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4"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5"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6"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7"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8"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9"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0"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1"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2"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3"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4"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5"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6"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7"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8"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9"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0"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1"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2"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3"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583"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4"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5"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6"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7"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8"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9"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0"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1"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2"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3"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4"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5"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6"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7"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8"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9"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0"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1"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2"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3"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1204" name="Group 1203"/>
          <p:cNvGrpSpPr/>
          <p:nvPr/>
        </p:nvGrpSpPr>
        <p:grpSpPr>
          <a:xfrm>
            <a:off x="2057559" y="2721551"/>
            <a:ext cx="4896150" cy="4400104"/>
            <a:chOff x="949845" y="1882014"/>
            <a:chExt cx="2319277" cy="2066461"/>
          </a:xfrm>
          <a:solidFill>
            <a:schemeClr val="bg1">
              <a:lumMod val="75000"/>
            </a:schemeClr>
          </a:solidFill>
        </p:grpSpPr>
        <p:sp>
          <p:nvSpPr>
            <p:cNvPr id="1205"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6"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7"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8"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9"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0"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1"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2"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3"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4"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5"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6"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7"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8"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9"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0"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1"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2"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3"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4"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5"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6"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7"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8"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9"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0"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8"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9"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0"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1"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2"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3"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4"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5"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6"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7"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8"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9"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4"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5"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6"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83"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84"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0"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1"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2"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3"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4"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5"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6"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7"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0"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1"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2"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27"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7"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8"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9"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0"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1"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2"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3"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4"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5"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6"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7"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8"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9"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0"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1"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2"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3"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4"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99"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0"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1"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2"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3"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4"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5"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6"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7"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8"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9"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0"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1"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2"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3"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4"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5"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6"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7"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8"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9"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0"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1"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2"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3"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4"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5"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6"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7"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8"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1429" name="TextBox 1428"/>
          <p:cNvSpPr txBox="1"/>
          <p:nvPr/>
        </p:nvSpPr>
        <p:spPr>
          <a:xfrm>
            <a:off x="8509380" y="956606"/>
            <a:ext cx="735910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Comparison Map</a:t>
            </a:r>
          </a:p>
        </p:txBody>
      </p:sp>
      <p:sp>
        <p:nvSpPr>
          <p:cNvPr id="1430" name="Rectangle 1429"/>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31" name="TextBox 143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268104200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95" name="Chart 694"/>
          <p:cNvGraphicFramePr>
            <a:graphicFrameLocks/>
          </p:cNvGraphicFramePr>
          <p:nvPr>
            <p:extLst>
              <p:ext uri="{D42A27DB-BD31-4B8C-83A1-F6EECF244321}">
                <p14:modId xmlns:p14="http://schemas.microsoft.com/office/powerpoint/2010/main" val="241650408"/>
              </p:ext>
            </p:extLst>
          </p:nvPr>
        </p:nvGraphicFramePr>
        <p:xfrm>
          <a:off x="11083596" y="8567686"/>
          <a:ext cx="3731021" cy="3128159"/>
        </p:xfrm>
        <a:graphic>
          <a:graphicData uri="http://schemas.openxmlformats.org/drawingml/2006/chart">
            <c:chart xmlns:c="http://schemas.openxmlformats.org/drawingml/2006/chart" xmlns:r="http://schemas.openxmlformats.org/officeDocument/2006/relationships" r:id="rId2"/>
          </a:graphicData>
        </a:graphic>
      </p:graphicFrame>
      <p:sp>
        <p:nvSpPr>
          <p:cNvPr id="696" name="TextBox 1"/>
          <p:cNvSpPr txBox="1"/>
          <p:nvPr/>
        </p:nvSpPr>
        <p:spPr>
          <a:xfrm>
            <a:off x="11992226" y="9456799"/>
            <a:ext cx="1943037" cy="1349934"/>
          </a:xfrm>
          <a:prstGeom prst="rect">
            <a:avLst/>
          </a:prstGeom>
        </p:spPr>
        <p:txBody>
          <a:bodyPr lIns="243852" tIns="121926" rIns="243852" bIns="121926"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1219261" fontAlgn="auto">
              <a:spcBef>
                <a:spcPts val="0"/>
              </a:spcBef>
              <a:spcAft>
                <a:spcPts val="0"/>
              </a:spcAft>
              <a:defRPr/>
            </a:pPr>
            <a:r>
              <a:rPr lang="en-JM" sz="4400" spc="-300" dirty="0">
                <a:latin typeface="Lato Light"/>
                <a:cs typeface="Lato Light"/>
              </a:rPr>
              <a:t>2</a:t>
            </a:r>
            <a:r>
              <a:rPr lang="en-JM" sz="4400" spc="-300" dirty="0" smtClean="0">
                <a:latin typeface="Lato Light"/>
                <a:cs typeface="Lato Light"/>
              </a:rPr>
              <a:t>0%</a:t>
            </a:r>
            <a:endParaRPr lang="en-JM" sz="1800" spc="-300" dirty="0">
              <a:latin typeface="Lato Light"/>
              <a:cs typeface="Lato Light"/>
            </a:endParaRPr>
          </a:p>
        </p:txBody>
      </p:sp>
      <p:graphicFrame>
        <p:nvGraphicFramePr>
          <p:cNvPr id="697" name="Chart 696"/>
          <p:cNvGraphicFramePr>
            <a:graphicFrameLocks/>
          </p:cNvGraphicFramePr>
          <p:nvPr>
            <p:extLst>
              <p:ext uri="{D42A27DB-BD31-4B8C-83A1-F6EECF244321}">
                <p14:modId xmlns:p14="http://schemas.microsoft.com/office/powerpoint/2010/main" val="1638225346"/>
              </p:ext>
            </p:extLst>
          </p:nvPr>
        </p:nvGraphicFramePr>
        <p:xfrm>
          <a:off x="13991645" y="8567686"/>
          <a:ext cx="3731021" cy="3128159"/>
        </p:xfrm>
        <a:graphic>
          <a:graphicData uri="http://schemas.openxmlformats.org/drawingml/2006/chart">
            <c:chart xmlns:c="http://schemas.openxmlformats.org/drawingml/2006/chart" xmlns:r="http://schemas.openxmlformats.org/officeDocument/2006/relationships" r:id="rId3"/>
          </a:graphicData>
        </a:graphic>
      </p:graphicFrame>
      <p:sp>
        <p:nvSpPr>
          <p:cNvPr id="698" name="TextBox 1"/>
          <p:cNvSpPr txBox="1"/>
          <p:nvPr/>
        </p:nvSpPr>
        <p:spPr>
          <a:xfrm>
            <a:off x="14947983" y="9456799"/>
            <a:ext cx="1943037" cy="1349934"/>
          </a:xfrm>
          <a:prstGeom prst="rect">
            <a:avLst/>
          </a:prstGeom>
        </p:spPr>
        <p:txBody>
          <a:bodyPr lIns="243852" tIns="121926" rIns="243852" bIns="121926"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1219261" fontAlgn="auto">
              <a:spcBef>
                <a:spcPts val="0"/>
              </a:spcBef>
              <a:spcAft>
                <a:spcPts val="0"/>
              </a:spcAft>
              <a:defRPr/>
            </a:pPr>
            <a:r>
              <a:rPr lang="en-JM" sz="4400" spc="-300" dirty="0" smtClean="0">
                <a:latin typeface="Lato Light"/>
                <a:cs typeface="Lato Light"/>
              </a:rPr>
              <a:t>75%</a:t>
            </a:r>
            <a:endParaRPr lang="en-JM" sz="1800" spc="-300" dirty="0">
              <a:latin typeface="Lato Light"/>
              <a:cs typeface="Lato Light"/>
            </a:endParaRPr>
          </a:p>
        </p:txBody>
      </p:sp>
      <p:graphicFrame>
        <p:nvGraphicFramePr>
          <p:cNvPr id="699" name="Chart 698"/>
          <p:cNvGraphicFramePr>
            <a:graphicFrameLocks/>
          </p:cNvGraphicFramePr>
          <p:nvPr>
            <p:extLst>
              <p:ext uri="{D42A27DB-BD31-4B8C-83A1-F6EECF244321}">
                <p14:modId xmlns:p14="http://schemas.microsoft.com/office/powerpoint/2010/main" val="4264074509"/>
              </p:ext>
            </p:extLst>
          </p:nvPr>
        </p:nvGraphicFramePr>
        <p:xfrm>
          <a:off x="16891020" y="8567686"/>
          <a:ext cx="3731021" cy="3128159"/>
        </p:xfrm>
        <a:graphic>
          <a:graphicData uri="http://schemas.openxmlformats.org/drawingml/2006/chart">
            <c:chart xmlns:c="http://schemas.openxmlformats.org/drawingml/2006/chart" xmlns:r="http://schemas.openxmlformats.org/officeDocument/2006/relationships" r:id="rId4"/>
          </a:graphicData>
        </a:graphic>
      </p:graphicFrame>
      <p:sp>
        <p:nvSpPr>
          <p:cNvPr id="700" name="TextBox 1"/>
          <p:cNvSpPr txBox="1"/>
          <p:nvPr/>
        </p:nvSpPr>
        <p:spPr>
          <a:xfrm>
            <a:off x="17839769" y="9456799"/>
            <a:ext cx="1943037" cy="1349934"/>
          </a:xfrm>
          <a:prstGeom prst="rect">
            <a:avLst/>
          </a:prstGeom>
        </p:spPr>
        <p:txBody>
          <a:bodyPr lIns="243852" tIns="121926" rIns="243852" bIns="121926"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1219261" fontAlgn="auto">
              <a:spcBef>
                <a:spcPts val="0"/>
              </a:spcBef>
              <a:spcAft>
                <a:spcPts val="0"/>
              </a:spcAft>
              <a:defRPr/>
            </a:pPr>
            <a:r>
              <a:rPr lang="en-JM" sz="4400" spc="-300" dirty="0" smtClean="0">
                <a:latin typeface="Lato Light"/>
                <a:cs typeface="Lato Light"/>
              </a:rPr>
              <a:t>25%</a:t>
            </a:r>
            <a:endParaRPr lang="en-JM" sz="1800" spc="-300" dirty="0">
              <a:latin typeface="Lato Light"/>
              <a:cs typeface="Lato Light"/>
            </a:endParaRPr>
          </a:p>
        </p:txBody>
      </p:sp>
      <p:grpSp>
        <p:nvGrpSpPr>
          <p:cNvPr id="692" name="Group 691"/>
          <p:cNvGrpSpPr/>
          <p:nvPr/>
        </p:nvGrpSpPr>
        <p:grpSpPr>
          <a:xfrm>
            <a:off x="1543304" y="1723487"/>
            <a:ext cx="9387892" cy="10201384"/>
            <a:chOff x="360363" y="1196975"/>
            <a:chExt cx="7053262" cy="7664450"/>
          </a:xfrm>
          <a:solidFill>
            <a:schemeClr val="bg1">
              <a:lumMod val="75000"/>
            </a:schemeClr>
          </a:solidFill>
        </p:grpSpPr>
        <p:sp>
          <p:nvSpPr>
            <p:cNvPr id="701" name="Freeform 1"/>
            <p:cNvSpPr>
              <a:spLocks noChangeArrowheads="1"/>
            </p:cNvSpPr>
            <p:nvPr/>
          </p:nvSpPr>
          <p:spPr bwMode="auto">
            <a:xfrm>
              <a:off x="1274763" y="6921500"/>
              <a:ext cx="15875" cy="15875"/>
            </a:xfrm>
            <a:custGeom>
              <a:avLst/>
              <a:gdLst>
                <a:gd name="T0" fmla="*/ 20 w 42"/>
                <a:gd name="T1" fmla="*/ 0 h 43"/>
                <a:gd name="T2" fmla="*/ 20 w 42"/>
                <a:gd name="T3" fmla="*/ 0 h 43"/>
                <a:gd name="T4" fmla="*/ 0 w 42"/>
                <a:gd name="T5" fmla="*/ 0 h 43"/>
                <a:gd name="T6" fmla="*/ 0 w 42"/>
                <a:gd name="T7" fmla="*/ 21 h 43"/>
                <a:gd name="T8" fmla="*/ 0 w 42"/>
                <a:gd name="T9" fmla="*/ 21 h 43"/>
                <a:gd name="T10" fmla="*/ 20 w 42"/>
                <a:gd name="T11" fmla="*/ 42 h 43"/>
                <a:gd name="T12" fmla="*/ 20 w 42"/>
                <a:gd name="T13" fmla="*/ 21 h 43"/>
                <a:gd name="T14" fmla="*/ 20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0"/>
                  </a:moveTo>
                  <a:lnTo>
                    <a:pt x="20" y="0"/>
                  </a:lnTo>
                  <a:cubicBezTo>
                    <a:pt x="20" y="0"/>
                    <a:pt x="20" y="0"/>
                    <a:pt x="0" y="0"/>
                  </a:cubicBezTo>
                  <a:cubicBezTo>
                    <a:pt x="0" y="0"/>
                    <a:pt x="0" y="0"/>
                    <a:pt x="0" y="21"/>
                  </a:cubicBezTo>
                  <a:lnTo>
                    <a:pt x="0" y="21"/>
                  </a:lnTo>
                  <a:lnTo>
                    <a:pt x="20" y="42"/>
                  </a:lnTo>
                  <a:lnTo>
                    <a:pt x="20" y="21"/>
                  </a:lnTo>
                  <a:cubicBezTo>
                    <a:pt x="41" y="21"/>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2"/>
            <p:cNvSpPr>
              <a:spLocks noChangeArrowheads="1"/>
            </p:cNvSpPr>
            <p:nvPr/>
          </p:nvSpPr>
          <p:spPr bwMode="auto">
            <a:xfrm>
              <a:off x="1274763" y="6899275"/>
              <a:ext cx="7937"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0 h 42"/>
                <a:gd name="T12" fmla="*/ 2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1"/>
                  </a:moveTo>
                  <a:lnTo>
                    <a:pt x="20" y="21"/>
                  </a:lnTo>
                  <a:cubicBezTo>
                    <a:pt x="20" y="41"/>
                    <a:pt x="20" y="21"/>
                    <a:pt x="0" y="21"/>
                  </a:cubicBezTo>
                  <a:cubicBezTo>
                    <a:pt x="0" y="21"/>
                    <a:pt x="0" y="21"/>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3"/>
            <p:cNvSpPr>
              <a:spLocks noChangeArrowheads="1"/>
            </p:cNvSpPr>
            <p:nvPr/>
          </p:nvSpPr>
          <p:spPr bwMode="auto">
            <a:xfrm>
              <a:off x="1260475" y="6796088"/>
              <a:ext cx="7938" cy="15875"/>
            </a:xfrm>
            <a:custGeom>
              <a:avLst/>
              <a:gdLst>
                <a:gd name="T0" fmla="*/ 20 w 21"/>
                <a:gd name="T1" fmla="*/ 20 h 42"/>
                <a:gd name="T2" fmla="*/ 20 w 21"/>
                <a:gd name="T3" fmla="*/ 20 h 42"/>
                <a:gd name="T4" fmla="*/ 20 w 21"/>
                <a:gd name="T5" fmla="*/ 0 h 42"/>
                <a:gd name="T6" fmla="*/ 0 w 21"/>
                <a:gd name="T7" fmla="*/ 20 h 42"/>
                <a:gd name="T8" fmla="*/ 0 w 21"/>
                <a:gd name="T9" fmla="*/ 20 h 42"/>
                <a:gd name="T10" fmla="*/ 20 w 21"/>
                <a:gd name="T11" fmla="*/ 41 h 42"/>
                <a:gd name="T12" fmla="*/ 20 w 21"/>
                <a:gd name="T13" fmla="*/ 41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0"/>
                  </a:cubicBezTo>
                  <a:cubicBezTo>
                    <a:pt x="20" y="0"/>
                    <a:pt x="20" y="20"/>
                    <a:pt x="0" y="20"/>
                  </a:cubicBezTo>
                  <a:lnTo>
                    <a:pt x="0" y="20"/>
                  </a:lnTo>
                  <a:cubicBezTo>
                    <a:pt x="0" y="41"/>
                    <a:pt x="2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4"/>
            <p:cNvSpPr>
              <a:spLocks noChangeArrowheads="1"/>
            </p:cNvSpPr>
            <p:nvPr/>
          </p:nvSpPr>
          <p:spPr bwMode="auto">
            <a:xfrm>
              <a:off x="1252538" y="6737350"/>
              <a:ext cx="15875" cy="15875"/>
            </a:xfrm>
            <a:custGeom>
              <a:avLst/>
              <a:gdLst>
                <a:gd name="T0" fmla="*/ 0 w 42"/>
                <a:gd name="T1" fmla="*/ 0 h 42"/>
                <a:gd name="T2" fmla="*/ 0 w 42"/>
                <a:gd name="T3" fmla="*/ 0 h 42"/>
                <a:gd name="T4" fmla="*/ 0 w 42"/>
                <a:gd name="T5" fmla="*/ 21 h 42"/>
                <a:gd name="T6" fmla="*/ 0 w 42"/>
                <a:gd name="T7" fmla="*/ 21 h 42"/>
                <a:gd name="T8" fmla="*/ 21 w 42"/>
                <a:gd name="T9" fmla="*/ 41 h 42"/>
                <a:gd name="T10" fmla="*/ 21 w 42"/>
                <a:gd name="T11" fmla="*/ 21 h 42"/>
                <a:gd name="T12" fmla="*/ 21 w 42"/>
                <a:gd name="T13" fmla="*/ 0 h 42"/>
                <a:gd name="T14" fmla="*/ 21 w 42"/>
                <a:gd name="T15" fmla="*/ 0 h 42"/>
                <a:gd name="T16" fmla="*/ 0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0"/>
                  </a:moveTo>
                  <a:lnTo>
                    <a:pt x="0" y="0"/>
                  </a:lnTo>
                  <a:cubicBezTo>
                    <a:pt x="0" y="0"/>
                    <a:pt x="0" y="0"/>
                    <a:pt x="0" y="21"/>
                  </a:cubicBezTo>
                  <a:lnTo>
                    <a:pt x="0" y="21"/>
                  </a:lnTo>
                  <a:lnTo>
                    <a:pt x="21" y="41"/>
                  </a:lnTo>
                  <a:lnTo>
                    <a:pt x="21" y="21"/>
                  </a:lnTo>
                  <a:cubicBezTo>
                    <a:pt x="41" y="21"/>
                    <a:pt x="21" y="21"/>
                    <a:pt x="21" y="0"/>
                  </a:cubicBezTo>
                  <a:lnTo>
                    <a:pt x="21" y="0"/>
                  </a:lnTo>
                  <a:cubicBezTo>
                    <a:pt x="21" y="0"/>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5" name="Freeform 5"/>
            <p:cNvSpPr>
              <a:spLocks noChangeArrowheads="1"/>
            </p:cNvSpPr>
            <p:nvPr/>
          </p:nvSpPr>
          <p:spPr bwMode="auto">
            <a:xfrm>
              <a:off x="1252538" y="6773863"/>
              <a:ext cx="15875" cy="7937"/>
            </a:xfrm>
            <a:custGeom>
              <a:avLst/>
              <a:gdLst>
                <a:gd name="T0" fmla="*/ 21 w 42"/>
                <a:gd name="T1" fmla="*/ 21 h 22"/>
                <a:gd name="T2" fmla="*/ 21 w 42"/>
                <a:gd name="T3" fmla="*/ 21 h 22"/>
                <a:gd name="T4" fmla="*/ 41 w 42"/>
                <a:gd name="T5" fmla="*/ 0 h 22"/>
                <a:gd name="T6" fmla="*/ 21 w 42"/>
                <a:gd name="T7" fmla="*/ 0 h 22"/>
                <a:gd name="T8" fmla="*/ 0 w 42"/>
                <a:gd name="T9" fmla="*/ 0 h 22"/>
                <a:gd name="T10" fmla="*/ 0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41" y="0"/>
                  </a:lnTo>
                  <a:lnTo>
                    <a:pt x="21" y="0"/>
                  </a:lnTo>
                  <a:lnTo>
                    <a:pt x="0" y="0"/>
                  </a:lnTo>
                  <a:lnTo>
                    <a:pt x="0" y="21"/>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6" name="Freeform 6"/>
            <p:cNvSpPr>
              <a:spLocks noChangeArrowheads="1"/>
            </p:cNvSpPr>
            <p:nvPr/>
          </p:nvSpPr>
          <p:spPr bwMode="auto">
            <a:xfrm>
              <a:off x="1274763" y="6508750"/>
              <a:ext cx="649287" cy="509588"/>
            </a:xfrm>
            <a:custGeom>
              <a:avLst/>
              <a:gdLst>
                <a:gd name="T0" fmla="*/ 1762 w 1804"/>
                <a:gd name="T1" fmla="*/ 451 h 1414"/>
                <a:gd name="T2" fmla="*/ 1782 w 1804"/>
                <a:gd name="T3" fmla="*/ 553 h 1414"/>
                <a:gd name="T4" fmla="*/ 1659 w 1804"/>
                <a:gd name="T5" fmla="*/ 635 h 1414"/>
                <a:gd name="T6" fmla="*/ 1639 w 1804"/>
                <a:gd name="T7" fmla="*/ 717 h 1414"/>
                <a:gd name="T8" fmla="*/ 1639 w 1804"/>
                <a:gd name="T9" fmla="*/ 779 h 1414"/>
                <a:gd name="T10" fmla="*/ 1598 w 1804"/>
                <a:gd name="T11" fmla="*/ 799 h 1414"/>
                <a:gd name="T12" fmla="*/ 1557 w 1804"/>
                <a:gd name="T13" fmla="*/ 819 h 1414"/>
                <a:gd name="T14" fmla="*/ 1516 w 1804"/>
                <a:gd name="T15" fmla="*/ 840 h 1414"/>
                <a:gd name="T16" fmla="*/ 1434 w 1804"/>
                <a:gd name="T17" fmla="*/ 881 h 1414"/>
                <a:gd name="T18" fmla="*/ 1290 w 1804"/>
                <a:gd name="T19" fmla="*/ 922 h 1414"/>
                <a:gd name="T20" fmla="*/ 1188 w 1804"/>
                <a:gd name="T21" fmla="*/ 983 h 1414"/>
                <a:gd name="T22" fmla="*/ 1126 w 1804"/>
                <a:gd name="T23" fmla="*/ 1025 h 1414"/>
                <a:gd name="T24" fmla="*/ 1024 w 1804"/>
                <a:gd name="T25" fmla="*/ 1107 h 1414"/>
                <a:gd name="T26" fmla="*/ 942 w 1804"/>
                <a:gd name="T27" fmla="*/ 1127 h 1414"/>
                <a:gd name="T28" fmla="*/ 860 w 1804"/>
                <a:gd name="T29" fmla="*/ 1147 h 1414"/>
                <a:gd name="T30" fmla="*/ 778 w 1804"/>
                <a:gd name="T31" fmla="*/ 1209 h 1414"/>
                <a:gd name="T32" fmla="*/ 717 w 1804"/>
                <a:gd name="T33" fmla="*/ 1229 h 1414"/>
                <a:gd name="T34" fmla="*/ 614 w 1804"/>
                <a:gd name="T35" fmla="*/ 1250 h 1414"/>
                <a:gd name="T36" fmla="*/ 532 w 1804"/>
                <a:gd name="T37" fmla="*/ 1271 h 1414"/>
                <a:gd name="T38" fmla="*/ 492 w 1804"/>
                <a:gd name="T39" fmla="*/ 1291 h 1414"/>
                <a:gd name="T40" fmla="*/ 430 w 1804"/>
                <a:gd name="T41" fmla="*/ 1353 h 1414"/>
                <a:gd name="T42" fmla="*/ 368 w 1804"/>
                <a:gd name="T43" fmla="*/ 1353 h 1414"/>
                <a:gd name="T44" fmla="*/ 307 w 1804"/>
                <a:gd name="T45" fmla="*/ 1353 h 1414"/>
                <a:gd name="T46" fmla="*/ 266 w 1804"/>
                <a:gd name="T47" fmla="*/ 1413 h 1414"/>
                <a:gd name="T48" fmla="*/ 225 w 1804"/>
                <a:gd name="T49" fmla="*/ 1393 h 1414"/>
                <a:gd name="T50" fmla="*/ 184 w 1804"/>
                <a:gd name="T51" fmla="*/ 1373 h 1414"/>
                <a:gd name="T52" fmla="*/ 143 w 1804"/>
                <a:gd name="T53" fmla="*/ 1373 h 1414"/>
                <a:gd name="T54" fmla="*/ 122 w 1804"/>
                <a:gd name="T55" fmla="*/ 1311 h 1414"/>
                <a:gd name="T56" fmla="*/ 102 w 1804"/>
                <a:gd name="T57" fmla="*/ 1250 h 1414"/>
                <a:gd name="T58" fmla="*/ 122 w 1804"/>
                <a:gd name="T59" fmla="*/ 1189 h 1414"/>
                <a:gd name="T60" fmla="*/ 102 w 1804"/>
                <a:gd name="T61" fmla="*/ 1127 h 1414"/>
                <a:gd name="T62" fmla="*/ 82 w 1804"/>
                <a:gd name="T63" fmla="*/ 1065 h 1414"/>
                <a:gd name="T64" fmla="*/ 41 w 1804"/>
                <a:gd name="T65" fmla="*/ 1004 h 1414"/>
                <a:gd name="T66" fmla="*/ 41 w 1804"/>
                <a:gd name="T67" fmla="*/ 922 h 1414"/>
                <a:gd name="T68" fmla="*/ 20 w 1804"/>
                <a:gd name="T69" fmla="*/ 861 h 1414"/>
                <a:gd name="T70" fmla="*/ 20 w 1804"/>
                <a:gd name="T71" fmla="*/ 840 h 1414"/>
                <a:gd name="T72" fmla="*/ 20 w 1804"/>
                <a:gd name="T73" fmla="*/ 799 h 1414"/>
                <a:gd name="T74" fmla="*/ 20 w 1804"/>
                <a:gd name="T75" fmla="*/ 737 h 1414"/>
                <a:gd name="T76" fmla="*/ 20 w 1804"/>
                <a:gd name="T77" fmla="*/ 635 h 1414"/>
                <a:gd name="T78" fmla="*/ 20 w 1804"/>
                <a:gd name="T79" fmla="*/ 615 h 1414"/>
                <a:gd name="T80" fmla="*/ 61 w 1804"/>
                <a:gd name="T81" fmla="*/ 574 h 1414"/>
                <a:gd name="T82" fmla="*/ 122 w 1804"/>
                <a:gd name="T83" fmla="*/ 574 h 1414"/>
                <a:gd name="T84" fmla="*/ 102 w 1804"/>
                <a:gd name="T85" fmla="*/ 512 h 1414"/>
                <a:gd name="T86" fmla="*/ 82 w 1804"/>
                <a:gd name="T87" fmla="*/ 471 h 1414"/>
                <a:gd name="T88" fmla="*/ 82 w 1804"/>
                <a:gd name="T89" fmla="*/ 410 h 1414"/>
                <a:gd name="T90" fmla="*/ 122 w 1804"/>
                <a:gd name="T91" fmla="*/ 369 h 1414"/>
                <a:gd name="T92" fmla="*/ 164 w 1804"/>
                <a:gd name="T93" fmla="*/ 348 h 1414"/>
                <a:gd name="T94" fmla="*/ 184 w 1804"/>
                <a:gd name="T95" fmla="*/ 389 h 1414"/>
                <a:gd name="T96" fmla="*/ 225 w 1804"/>
                <a:gd name="T97" fmla="*/ 410 h 1414"/>
                <a:gd name="T98" fmla="*/ 307 w 1804"/>
                <a:gd name="T99" fmla="*/ 410 h 1414"/>
                <a:gd name="T100" fmla="*/ 389 w 1804"/>
                <a:gd name="T101" fmla="*/ 430 h 1414"/>
                <a:gd name="T102" fmla="*/ 614 w 1804"/>
                <a:gd name="T103" fmla="*/ 512 h 1414"/>
                <a:gd name="T104" fmla="*/ 717 w 1804"/>
                <a:gd name="T105" fmla="*/ 635 h 1414"/>
                <a:gd name="T106" fmla="*/ 1086 w 1804"/>
                <a:gd name="T107" fmla="*/ 20 h 1414"/>
                <a:gd name="T108" fmla="*/ 1721 w 1804"/>
                <a:gd name="T109" fmla="*/ 369 h 1414"/>
                <a:gd name="T110" fmla="*/ 1741 w 1804"/>
                <a:gd name="T111" fmla="*/ 430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4" h="1414">
                  <a:moveTo>
                    <a:pt x="1762" y="451"/>
                  </a:moveTo>
                  <a:lnTo>
                    <a:pt x="1762" y="451"/>
                  </a:lnTo>
                  <a:cubicBezTo>
                    <a:pt x="1803" y="553"/>
                    <a:pt x="1803" y="553"/>
                    <a:pt x="1803" y="553"/>
                  </a:cubicBezTo>
                  <a:cubicBezTo>
                    <a:pt x="1803" y="553"/>
                    <a:pt x="1803" y="553"/>
                    <a:pt x="1782" y="553"/>
                  </a:cubicBezTo>
                  <a:cubicBezTo>
                    <a:pt x="1782" y="553"/>
                    <a:pt x="1741" y="574"/>
                    <a:pt x="1721" y="574"/>
                  </a:cubicBezTo>
                  <a:cubicBezTo>
                    <a:pt x="1721" y="594"/>
                    <a:pt x="1680" y="615"/>
                    <a:pt x="1659" y="635"/>
                  </a:cubicBezTo>
                  <a:cubicBezTo>
                    <a:pt x="1659" y="635"/>
                    <a:pt x="1639" y="656"/>
                    <a:pt x="1639" y="676"/>
                  </a:cubicBezTo>
                  <a:cubicBezTo>
                    <a:pt x="1639" y="676"/>
                    <a:pt x="1639" y="697"/>
                    <a:pt x="1639" y="717"/>
                  </a:cubicBezTo>
                  <a:lnTo>
                    <a:pt x="1659" y="737"/>
                  </a:lnTo>
                  <a:cubicBezTo>
                    <a:pt x="1639" y="758"/>
                    <a:pt x="1639" y="758"/>
                    <a:pt x="1639" y="779"/>
                  </a:cubicBezTo>
                  <a:cubicBezTo>
                    <a:pt x="1639" y="779"/>
                    <a:pt x="1618" y="779"/>
                    <a:pt x="1598" y="779"/>
                  </a:cubicBezTo>
                  <a:lnTo>
                    <a:pt x="1598" y="799"/>
                  </a:lnTo>
                  <a:cubicBezTo>
                    <a:pt x="1578" y="799"/>
                    <a:pt x="1578" y="819"/>
                    <a:pt x="1578" y="819"/>
                  </a:cubicBezTo>
                  <a:cubicBezTo>
                    <a:pt x="1557" y="819"/>
                    <a:pt x="1557" y="819"/>
                    <a:pt x="1557" y="819"/>
                  </a:cubicBezTo>
                  <a:cubicBezTo>
                    <a:pt x="1536" y="819"/>
                    <a:pt x="1536" y="840"/>
                    <a:pt x="1536" y="840"/>
                  </a:cubicBezTo>
                  <a:lnTo>
                    <a:pt x="1516" y="840"/>
                  </a:lnTo>
                  <a:lnTo>
                    <a:pt x="1496" y="861"/>
                  </a:lnTo>
                  <a:cubicBezTo>
                    <a:pt x="1475" y="861"/>
                    <a:pt x="1434" y="881"/>
                    <a:pt x="1434" y="881"/>
                  </a:cubicBezTo>
                  <a:cubicBezTo>
                    <a:pt x="1414" y="881"/>
                    <a:pt x="1372" y="901"/>
                    <a:pt x="1352" y="901"/>
                  </a:cubicBezTo>
                  <a:cubicBezTo>
                    <a:pt x="1332" y="922"/>
                    <a:pt x="1311" y="922"/>
                    <a:pt x="1290" y="922"/>
                  </a:cubicBezTo>
                  <a:cubicBezTo>
                    <a:pt x="1270" y="922"/>
                    <a:pt x="1250" y="943"/>
                    <a:pt x="1229" y="943"/>
                  </a:cubicBezTo>
                  <a:cubicBezTo>
                    <a:pt x="1229" y="963"/>
                    <a:pt x="1188" y="963"/>
                    <a:pt x="1188" y="983"/>
                  </a:cubicBezTo>
                  <a:cubicBezTo>
                    <a:pt x="1188" y="983"/>
                    <a:pt x="1168" y="983"/>
                    <a:pt x="1168" y="1004"/>
                  </a:cubicBezTo>
                  <a:cubicBezTo>
                    <a:pt x="1147" y="1004"/>
                    <a:pt x="1126" y="1025"/>
                    <a:pt x="1126" y="1025"/>
                  </a:cubicBezTo>
                  <a:cubicBezTo>
                    <a:pt x="1106" y="1025"/>
                    <a:pt x="1086" y="1065"/>
                    <a:pt x="1086" y="1065"/>
                  </a:cubicBezTo>
                  <a:cubicBezTo>
                    <a:pt x="1065" y="1086"/>
                    <a:pt x="1044" y="1107"/>
                    <a:pt x="1024" y="1107"/>
                  </a:cubicBezTo>
                  <a:cubicBezTo>
                    <a:pt x="1024" y="1127"/>
                    <a:pt x="1004" y="1127"/>
                    <a:pt x="983" y="1127"/>
                  </a:cubicBezTo>
                  <a:cubicBezTo>
                    <a:pt x="962" y="1127"/>
                    <a:pt x="942" y="1127"/>
                    <a:pt x="942" y="1127"/>
                  </a:cubicBezTo>
                  <a:cubicBezTo>
                    <a:pt x="942" y="1127"/>
                    <a:pt x="922" y="1127"/>
                    <a:pt x="901" y="1127"/>
                  </a:cubicBezTo>
                  <a:cubicBezTo>
                    <a:pt x="901" y="1127"/>
                    <a:pt x="880" y="1147"/>
                    <a:pt x="860" y="1147"/>
                  </a:cubicBezTo>
                  <a:cubicBezTo>
                    <a:pt x="860" y="1147"/>
                    <a:pt x="840" y="1168"/>
                    <a:pt x="820" y="1168"/>
                  </a:cubicBezTo>
                  <a:cubicBezTo>
                    <a:pt x="820" y="1168"/>
                    <a:pt x="799" y="1189"/>
                    <a:pt x="778" y="1209"/>
                  </a:cubicBezTo>
                  <a:lnTo>
                    <a:pt x="758" y="1209"/>
                  </a:lnTo>
                  <a:cubicBezTo>
                    <a:pt x="737" y="1229"/>
                    <a:pt x="717" y="1229"/>
                    <a:pt x="717" y="1229"/>
                  </a:cubicBezTo>
                  <a:cubicBezTo>
                    <a:pt x="696" y="1229"/>
                    <a:pt x="676" y="1229"/>
                    <a:pt x="656" y="1250"/>
                  </a:cubicBezTo>
                  <a:cubicBezTo>
                    <a:pt x="635" y="1250"/>
                    <a:pt x="614" y="1250"/>
                    <a:pt x="614" y="1250"/>
                  </a:cubicBezTo>
                  <a:cubicBezTo>
                    <a:pt x="594" y="1250"/>
                    <a:pt x="574" y="1250"/>
                    <a:pt x="553" y="1250"/>
                  </a:cubicBezTo>
                  <a:cubicBezTo>
                    <a:pt x="553" y="1250"/>
                    <a:pt x="532" y="1250"/>
                    <a:pt x="532" y="1271"/>
                  </a:cubicBezTo>
                  <a:cubicBezTo>
                    <a:pt x="512" y="1271"/>
                    <a:pt x="512" y="1271"/>
                    <a:pt x="512" y="1271"/>
                  </a:cubicBezTo>
                  <a:cubicBezTo>
                    <a:pt x="512" y="1291"/>
                    <a:pt x="492" y="1291"/>
                    <a:pt x="492" y="1291"/>
                  </a:cubicBezTo>
                  <a:cubicBezTo>
                    <a:pt x="471" y="1311"/>
                    <a:pt x="471" y="1311"/>
                    <a:pt x="450" y="1311"/>
                  </a:cubicBezTo>
                  <a:cubicBezTo>
                    <a:pt x="450" y="1332"/>
                    <a:pt x="450" y="1353"/>
                    <a:pt x="430" y="1353"/>
                  </a:cubicBezTo>
                  <a:lnTo>
                    <a:pt x="410" y="1373"/>
                  </a:lnTo>
                  <a:cubicBezTo>
                    <a:pt x="389" y="1373"/>
                    <a:pt x="368" y="1353"/>
                    <a:pt x="368" y="1353"/>
                  </a:cubicBezTo>
                  <a:lnTo>
                    <a:pt x="348" y="1353"/>
                  </a:lnTo>
                  <a:cubicBezTo>
                    <a:pt x="328" y="1353"/>
                    <a:pt x="328" y="1353"/>
                    <a:pt x="307" y="1353"/>
                  </a:cubicBezTo>
                  <a:cubicBezTo>
                    <a:pt x="307" y="1373"/>
                    <a:pt x="307" y="1373"/>
                    <a:pt x="286" y="1393"/>
                  </a:cubicBezTo>
                  <a:cubicBezTo>
                    <a:pt x="286" y="1393"/>
                    <a:pt x="266" y="1393"/>
                    <a:pt x="266" y="1413"/>
                  </a:cubicBezTo>
                  <a:lnTo>
                    <a:pt x="246" y="1413"/>
                  </a:lnTo>
                  <a:cubicBezTo>
                    <a:pt x="246" y="1413"/>
                    <a:pt x="246" y="1393"/>
                    <a:pt x="225" y="1393"/>
                  </a:cubicBezTo>
                  <a:cubicBezTo>
                    <a:pt x="225" y="1393"/>
                    <a:pt x="225" y="1373"/>
                    <a:pt x="204" y="1373"/>
                  </a:cubicBezTo>
                  <a:cubicBezTo>
                    <a:pt x="204" y="1373"/>
                    <a:pt x="204" y="1373"/>
                    <a:pt x="184" y="1373"/>
                  </a:cubicBezTo>
                  <a:cubicBezTo>
                    <a:pt x="184" y="1373"/>
                    <a:pt x="164" y="1373"/>
                    <a:pt x="143" y="1373"/>
                  </a:cubicBezTo>
                  <a:lnTo>
                    <a:pt x="143" y="1373"/>
                  </a:lnTo>
                  <a:cubicBezTo>
                    <a:pt x="122" y="1353"/>
                    <a:pt x="122" y="1353"/>
                    <a:pt x="122" y="1332"/>
                  </a:cubicBezTo>
                  <a:cubicBezTo>
                    <a:pt x="122" y="1332"/>
                    <a:pt x="122" y="1332"/>
                    <a:pt x="122" y="1311"/>
                  </a:cubicBezTo>
                  <a:lnTo>
                    <a:pt x="102" y="1291"/>
                  </a:lnTo>
                  <a:cubicBezTo>
                    <a:pt x="102" y="1271"/>
                    <a:pt x="102" y="1250"/>
                    <a:pt x="102" y="1250"/>
                  </a:cubicBezTo>
                  <a:cubicBezTo>
                    <a:pt x="102" y="1229"/>
                    <a:pt x="102" y="1229"/>
                    <a:pt x="102" y="1229"/>
                  </a:cubicBezTo>
                  <a:cubicBezTo>
                    <a:pt x="102" y="1209"/>
                    <a:pt x="122" y="1189"/>
                    <a:pt x="122" y="1189"/>
                  </a:cubicBezTo>
                  <a:cubicBezTo>
                    <a:pt x="122" y="1168"/>
                    <a:pt x="122" y="1168"/>
                    <a:pt x="102" y="1147"/>
                  </a:cubicBezTo>
                  <a:lnTo>
                    <a:pt x="102" y="1127"/>
                  </a:lnTo>
                  <a:lnTo>
                    <a:pt x="82" y="1107"/>
                  </a:lnTo>
                  <a:cubicBezTo>
                    <a:pt x="82" y="1086"/>
                    <a:pt x="82" y="1086"/>
                    <a:pt x="82" y="1065"/>
                  </a:cubicBezTo>
                  <a:lnTo>
                    <a:pt x="61" y="1045"/>
                  </a:lnTo>
                  <a:cubicBezTo>
                    <a:pt x="61" y="1025"/>
                    <a:pt x="41" y="1004"/>
                    <a:pt x="41" y="1004"/>
                  </a:cubicBezTo>
                  <a:cubicBezTo>
                    <a:pt x="41" y="983"/>
                    <a:pt x="41" y="963"/>
                    <a:pt x="41" y="963"/>
                  </a:cubicBezTo>
                  <a:cubicBezTo>
                    <a:pt x="41" y="943"/>
                    <a:pt x="41" y="943"/>
                    <a:pt x="41" y="922"/>
                  </a:cubicBezTo>
                  <a:cubicBezTo>
                    <a:pt x="41" y="922"/>
                    <a:pt x="41" y="901"/>
                    <a:pt x="41" y="881"/>
                  </a:cubicBezTo>
                  <a:cubicBezTo>
                    <a:pt x="41" y="881"/>
                    <a:pt x="20" y="881"/>
                    <a:pt x="20" y="861"/>
                  </a:cubicBezTo>
                  <a:lnTo>
                    <a:pt x="0" y="840"/>
                  </a:lnTo>
                  <a:lnTo>
                    <a:pt x="20" y="840"/>
                  </a:lnTo>
                  <a:lnTo>
                    <a:pt x="20" y="840"/>
                  </a:lnTo>
                  <a:cubicBezTo>
                    <a:pt x="41" y="819"/>
                    <a:pt x="20" y="799"/>
                    <a:pt x="20" y="799"/>
                  </a:cubicBezTo>
                  <a:lnTo>
                    <a:pt x="20" y="779"/>
                  </a:lnTo>
                  <a:cubicBezTo>
                    <a:pt x="20" y="758"/>
                    <a:pt x="20" y="737"/>
                    <a:pt x="20" y="737"/>
                  </a:cubicBezTo>
                  <a:cubicBezTo>
                    <a:pt x="20" y="717"/>
                    <a:pt x="20" y="697"/>
                    <a:pt x="20" y="697"/>
                  </a:cubicBezTo>
                  <a:cubicBezTo>
                    <a:pt x="20" y="676"/>
                    <a:pt x="20" y="656"/>
                    <a:pt x="20" y="635"/>
                  </a:cubicBezTo>
                  <a:lnTo>
                    <a:pt x="20" y="635"/>
                  </a:lnTo>
                  <a:lnTo>
                    <a:pt x="20" y="615"/>
                  </a:lnTo>
                  <a:cubicBezTo>
                    <a:pt x="41" y="615"/>
                    <a:pt x="41" y="594"/>
                    <a:pt x="41" y="574"/>
                  </a:cubicBezTo>
                  <a:cubicBezTo>
                    <a:pt x="41" y="574"/>
                    <a:pt x="41" y="574"/>
                    <a:pt x="61" y="574"/>
                  </a:cubicBezTo>
                  <a:lnTo>
                    <a:pt x="82" y="574"/>
                  </a:lnTo>
                  <a:cubicBezTo>
                    <a:pt x="102" y="574"/>
                    <a:pt x="122" y="574"/>
                    <a:pt x="122" y="574"/>
                  </a:cubicBezTo>
                  <a:lnTo>
                    <a:pt x="122" y="553"/>
                  </a:lnTo>
                  <a:cubicBezTo>
                    <a:pt x="122" y="533"/>
                    <a:pt x="122" y="512"/>
                    <a:pt x="102" y="512"/>
                  </a:cubicBezTo>
                  <a:lnTo>
                    <a:pt x="82" y="512"/>
                  </a:lnTo>
                  <a:cubicBezTo>
                    <a:pt x="82" y="492"/>
                    <a:pt x="82" y="492"/>
                    <a:pt x="82" y="471"/>
                  </a:cubicBezTo>
                  <a:cubicBezTo>
                    <a:pt x="61" y="471"/>
                    <a:pt x="82" y="451"/>
                    <a:pt x="82" y="451"/>
                  </a:cubicBezTo>
                  <a:cubicBezTo>
                    <a:pt x="82" y="430"/>
                    <a:pt x="82" y="410"/>
                    <a:pt x="82" y="410"/>
                  </a:cubicBezTo>
                  <a:cubicBezTo>
                    <a:pt x="82" y="410"/>
                    <a:pt x="102" y="410"/>
                    <a:pt x="102" y="389"/>
                  </a:cubicBezTo>
                  <a:cubicBezTo>
                    <a:pt x="102" y="389"/>
                    <a:pt x="122" y="389"/>
                    <a:pt x="122" y="369"/>
                  </a:cubicBezTo>
                  <a:cubicBezTo>
                    <a:pt x="122" y="369"/>
                    <a:pt x="122" y="348"/>
                    <a:pt x="143" y="348"/>
                  </a:cubicBezTo>
                  <a:lnTo>
                    <a:pt x="164" y="348"/>
                  </a:lnTo>
                  <a:cubicBezTo>
                    <a:pt x="164" y="348"/>
                    <a:pt x="164" y="348"/>
                    <a:pt x="184" y="348"/>
                  </a:cubicBezTo>
                  <a:cubicBezTo>
                    <a:pt x="184" y="369"/>
                    <a:pt x="184" y="369"/>
                    <a:pt x="184" y="389"/>
                  </a:cubicBezTo>
                  <a:lnTo>
                    <a:pt x="204" y="389"/>
                  </a:lnTo>
                  <a:cubicBezTo>
                    <a:pt x="204" y="389"/>
                    <a:pt x="204" y="410"/>
                    <a:pt x="225" y="410"/>
                  </a:cubicBezTo>
                  <a:lnTo>
                    <a:pt x="246" y="410"/>
                  </a:lnTo>
                  <a:cubicBezTo>
                    <a:pt x="266" y="410"/>
                    <a:pt x="307" y="410"/>
                    <a:pt x="307" y="410"/>
                  </a:cubicBezTo>
                  <a:cubicBezTo>
                    <a:pt x="328" y="410"/>
                    <a:pt x="348" y="410"/>
                    <a:pt x="368" y="410"/>
                  </a:cubicBezTo>
                  <a:cubicBezTo>
                    <a:pt x="368" y="430"/>
                    <a:pt x="389" y="430"/>
                    <a:pt x="389" y="430"/>
                  </a:cubicBezTo>
                  <a:cubicBezTo>
                    <a:pt x="410" y="430"/>
                    <a:pt x="450" y="451"/>
                    <a:pt x="492" y="451"/>
                  </a:cubicBezTo>
                  <a:cubicBezTo>
                    <a:pt x="512" y="471"/>
                    <a:pt x="594" y="492"/>
                    <a:pt x="614" y="512"/>
                  </a:cubicBezTo>
                  <a:cubicBezTo>
                    <a:pt x="635" y="533"/>
                    <a:pt x="676" y="553"/>
                    <a:pt x="696" y="574"/>
                  </a:cubicBezTo>
                  <a:cubicBezTo>
                    <a:pt x="717" y="574"/>
                    <a:pt x="717" y="615"/>
                    <a:pt x="717" y="635"/>
                  </a:cubicBezTo>
                  <a:cubicBezTo>
                    <a:pt x="717" y="656"/>
                    <a:pt x="758" y="697"/>
                    <a:pt x="758" y="697"/>
                  </a:cubicBezTo>
                  <a:cubicBezTo>
                    <a:pt x="1086" y="20"/>
                    <a:pt x="1086" y="20"/>
                    <a:pt x="1086" y="20"/>
                  </a:cubicBezTo>
                  <a:cubicBezTo>
                    <a:pt x="1598" y="0"/>
                    <a:pt x="1598" y="0"/>
                    <a:pt x="1598" y="0"/>
                  </a:cubicBezTo>
                  <a:cubicBezTo>
                    <a:pt x="1721" y="369"/>
                    <a:pt x="1721" y="369"/>
                    <a:pt x="1721" y="369"/>
                  </a:cubicBezTo>
                  <a:lnTo>
                    <a:pt x="1721" y="389"/>
                  </a:lnTo>
                  <a:cubicBezTo>
                    <a:pt x="1721" y="410"/>
                    <a:pt x="1741" y="430"/>
                    <a:pt x="1741" y="430"/>
                  </a:cubicBezTo>
                  <a:lnTo>
                    <a:pt x="1762" y="45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7"/>
            <p:cNvSpPr>
              <a:spLocks noChangeArrowheads="1"/>
            </p:cNvSpPr>
            <p:nvPr/>
          </p:nvSpPr>
          <p:spPr bwMode="auto">
            <a:xfrm>
              <a:off x="781050" y="5527675"/>
              <a:ext cx="30163" cy="44450"/>
            </a:xfrm>
            <a:custGeom>
              <a:avLst/>
              <a:gdLst>
                <a:gd name="T0" fmla="*/ 82 w 83"/>
                <a:gd name="T1" fmla="*/ 61 h 123"/>
                <a:gd name="T2" fmla="*/ 82 w 83"/>
                <a:gd name="T3" fmla="*/ 61 h 123"/>
                <a:gd name="T4" fmla="*/ 82 w 83"/>
                <a:gd name="T5" fmla="*/ 102 h 123"/>
                <a:gd name="T6" fmla="*/ 82 w 83"/>
                <a:gd name="T7" fmla="*/ 122 h 123"/>
                <a:gd name="T8" fmla="*/ 61 w 83"/>
                <a:gd name="T9" fmla="*/ 122 h 123"/>
                <a:gd name="T10" fmla="*/ 40 w 83"/>
                <a:gd name="T11" fmla="*/ 122 h 123"/>
                <a:gd name="T12" fmla="*/ 40 w 83"/>
                <a:gd name="T13" fmla="*/ 122 h 123"/>
                <a:gd name="T14" fmla="*/ 20 w 83"/>
                <a:gd name="T15" fmla="*/ 102 h 123"/>
                <a:gd name="T16" fmla="*/ 0 w 83"/>
                <a:gd name="T17" fmla="*/ 82 h 123"/>
                <a:gd name="T18" fmla="*/ 20 w 83"/>
                <a:gd name="T19" fmla="*/ 82 h 123"/>
                <a:gd name="T20" fmla="*/ 61 w 83"/>
                <a:gd name="T21" fmla="*/ 20 h 123"/>
                <a:gd name="T22" fmla="*/ 61 w 83"/>
                <a:gd name="T23" fmla="*/ 0 h 123"/>
                <a:gd name="T24" fmla="*/ 82 w 83"/>
                <a:gd name="T25" fmla="*/ 0 h 123"/>
                <a:gd name="T26" fmla="*/ 82 w 83"/>
                <a:gd name="T27" fmla="*/ 20 h 123"/>
                <a:gd name="T28" fmla="*/ 82 w 83"/>
                <a:gd name="T29" fmla="*/ 40 h 123"/>
                <a:gd name="T30" fmla="*/ 82 w 83"/>
                <a:gd name="T3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23">
                  <a:moveTo>
                    <a:pt x="82" y="61"/>
                  </a:moveTo>
                  <a:lnTo>
                    <a:pt x="82" y="61"/>
                  </a:lnTo>
                  <a:cubicBezTo>
                    <a:pt x="82" y="82"/>
                    <a:pt x="82" y="102"/>
                    <a:pt x="82" y="102"/>
                  </a:cubicBezTo>
                  <a:lnTo>
                    <a:pt x="82" y="122"/>
                  </a:lnTo>
                  <a:cubicBezTo>
                    <a:pt x="61" y="122"/>
                    <a:pt x="61" y="122"/>
                    <a:pt x="61" y="122"/>
                  </a:cubicBezTo>
                  <a:lnTo>
                    <a:pt x="40" y="122"/>
                  </a:lnTo>
                  <a:lnTo>
                    <a:pt x="40" y="122"/>
                  </a:lnTo>
                  <a:lnTo>
                    <a:pt x="20" y="102"/>
                  </a:lnTo>
                  <a:cubicBezTo>
                    <a:pt x="20" y="102"/>
                    <a:pt x="20" y="102"/>
                    <a:pt x="0" y="82"/>
                  </a:cubicBezTo>
                  <a:cubicBezTo>
                    <a:pt x="20" y="82"/>
                    <a:pt x="20" y="82"/>
                    <a:pt x="20" y="82"/>
                  </a:cubicBezTo>
                  <a:cubicBezTo>
                    <a:pt x="20" y="82"/>
                    <a:pt x="40" y="40"/>
                    <a:pt x="61" y="20"/>
                  </a:cubicBezTo>
                  <a:lnTo>
                    <a:pt x="61" y="0"/>
                  </a:lnTo>
                  <a:lnTo>
                    <a:pt x="82" y="0"/>
                  </a:lnTo>
                  <a:cubicBezTo>
                    <a:pt x="82" y="20"/>
                    <a:pt x="82" y="20"/>
                    <a:pt x="82" y="20"/>
                  </a:cubicBezTo>
                  <a:cubicBezTo>
                    <a:pt x="82" y="40"/>
                    <a:pt x="82" y="40"/>
                    <a:pt x="82" y="40"/>
                  </a:cubicBezTo>
                  <a:cubicBezTo>
                    <a:pt x="82" y="61"/>
                    <a:pt x="82" y="61"/>
                    <a:pt x="8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8"/>
            <p:cNvSpPr>
              <a:spLocks noChangeArrowheads="1"/>
            </p:cNvSpPr>
            <p:nvPr/>
          </p:nvSpPr>
          <p:spPr bwMode="auto">
            <a:xfrm>
              <a:off x="831850" y="5505450"/>
              <a:ext cx="38100" cy="80963"/>
            </a:xfrm>
            <a:custGeom>
              <a:avLst/>
              <a:gdLst>
                <a:gd name="T0" fmla="*/ 82 w 104"/>
                <a:gd name="T1" fmla="*/ 205 h 227"/>
                <a:gd name="T2" fmla="*/ 82 w 104"/>
                <a:gd name="T3" fmla="*/ 205 h 227"/>
                <a:gd name="T4" fmla="*/ 82 w 104"/>
                <a:gd name="T5" fmla="*/ 205 h 227"/>
                <a:gd name="T6" fmla="*/ 61 w 104"/>
                <a:gd name="T7" fmla="*/ 205 h 227"/>
                <a:gd name="T8" fmla="*/ 41 w 104"/>
                <a:gd name="T9" fmla="*/ 205 h 227"/>
                <a:gd name="T10" fmla="*/ 21 w 104"/>
                <a:gd name="T11" fmla="*/ 226 h 227"/>
                <a:gd name="T12" fmla="*/ 21 w 104"/>
                <a:gd name="T13" fmla="*/ 205 h 227"/>
                <a:gd name="T14" fmla="*/ 0 w 104"/>
                <a:gd name="T15" fmla="*/ 205 h 227"/>
                <a:gd name="T16" fmla="*/ 0 w 104"/>
                <a:gd name="T17" fmla="*/ 184 h 227"/>
                <a:gd name="T18" fmla="*/ 0 w 104"/>
                <a:gd name="T19" fmla="*/ 164 h 227"/>
                <a:gd name="T20" fmla="*/ 0 w 104"/>
                <a:gd name="T21" fmla="*/ 144 h 227"/>
                <a:gd name="T22" fmla="*/ 21 w 104"/>
                <a:gd name="T23" fmla="*/ 144 h 227"/>
                <a:gd name="T24" fmla="*/ 21 w 104"/>
                <a:gd name="T25" fmla="*/ 123 h 227"/>
                <a:gd name="T26" fmla="*/ 41 w 104"/>
                <a:gd name="T27" fmla="*/ 82 h 227"/>
                <a:gd name="T28" fmla="*/ 41 w 104"/>
                <a:gd name="T29" fmla="*/ 82 h 227"/>
                <a:gd name="T30" fmla="*/ 41 w 104"/>
                <a:gd name="T31" fmla="*/ 42 h 227"/>
                <a:gd name="T32" fmla="*/ 61 w 104"/>
                <a:gd name="T33" fmla="*/ 21 h 227"/>
                <a:gd name="T34" fmla="*/ 61 w 104"/>
                <a:gd name="T35" fmla="*/ 0 h 227"/>
                <a:gd name="T36" fmla="*/ 82 w 104"/>
                <a:gd name="T37" fmla="*/ 0 h 227"/>
                <a:gd name="T38" fmla="*/ 103 w 104"/>
                <a:gd name="T39" fmla="*/ 0 h 227"/>
                <a:gd name="T40" fmla="*/ 82 w 104"/>
                <a:gd name="T41" fmla="*/ 21 h 227"/>
                <a:gd name="T42" fmla="*/ 103 w 104"/>
                <a:gd name="T43" fmla="*/ 62 h 227"/>
                <a:gd name="T44" fmla="*/ 103 w 104"/>
                <a:gd name="T45" fmla="*/ 123 h 227"/>
                <a:gd name="T46" fmla="*/ 82 w 104"/>
                <a:gd name="T47" fmla="*/ 164 h 227"/>
                <a:gd name="T48" fmla="*/ 82 w 104"/>
                <a:gd name="T49" fmla="*/ 20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227">
                  <a:moveTo>
                    <a:pt x="82" y="205"/>
                  </a:moveTo>
                  <a:lnTo>
                    <a:pt x="82" y="205"/>
                  </a:lnTo>
                  <a:lnTo>
                    <a:pt x="82" y="205"/>
                  </a:lnTo>
                  <a:cubicBezTo>
                    <a:pt x="61" y="205"/>
                    <a:pt x="61" y="205"/>
                    <a:pt x="61" y="205"/>
                  </a:cubicBezTo>
                  <a:lnTo>
                    <a:pt x="41" y="205"/>
                  </a:lnTo>
                  <a:cubicBezTo>
                    <a:pt x="41" y="226"/>
                    <a:pt x="21" y="226"/>
                    <a:pt x="21" y="226"/>
                  </a:cubicBezTo>
                  <a:lnTo>
                    <a:pt x="21" y="205"/>
                  </a:lnTo>
                  <a:cubicBezTo>
                    <a:pt x="21" y="205"/>
                    <a:pt x="21" y="205"/>
                    <a:pt x="0" y="205"/>
                  </a:cubicBezTo>
                  <a:lnTo>
                    <a:pt x="0" y="184"/>
                  </a:lnTo>
                  <a:cubicBezTo>
                    <a:pt x="0" y="184"/>
                    <a:pt x="0" y="184"/>
                    <a:pt x="0" y="164"/>
                  </a:cubicBezTo>
                  <a:cubicBezTo>
                    <a:pt x="0" y="164"/>
                    <a:pt x="0" y="164"/>
                    <a:pt x="0" y="144"/>
                  </a:cubicBezTo>
                  <a:lnTo>
                    <a:pt x="21" y="144"/>
                  </a:lnTo>
                  <a:cubicBezTo>
                    <a:pt x="21" y="123"/>
                    <a:pt x="21" y="123"/>
                    <a:pt x="21" y="123"/>
                  </a:cubicBezTo>
                  <a:cubicBezTo>
                    <a:pt x="21" y="102"/>
                    <a:pt x="21" y="102"/>
                    <a:pt x="41" y="82"/>
                  </a:cubicBezTo>
                  <a:lnTo>
                    <a:pt x="41" y="82"/>
                  </a:lnTo>
                  <a:cubicBezTo>
                    <a:pt x="41" y="62"/>
                    <a:pt x="41" y="62"/>
                    <a:pt x="41" y="42"/>
                  </a:cubicBezTo>
                  <a:cubicBezTo>
                    <a:pt x="41" y="42"/>
                    <a:pt x="41" y="21"/>
                    <a:pt x="61" y="21"/>
                  </a:cubicBezTo>
                  <a:lnTo>
                    <a:pt x="61" y="0"/>
                  </a:lnTo>
                  <a:lnTo>
                    <a:pt x="82" y="0"/>
                  </a:lnTo>
                  <a:cubicBezTo>
                    <a:pt x="82" y="0"/>
                    <a:pt x="82" y="0"/>
                    <a:pt x="103" y="0"/>
                  </a:cubicBezTo>
                  <a:cubicBezTo>
                    <a:pt x="103" y="0"/>
                    <a:pt x="82" y="0"/>
                    <a:pt x="82" y="21"/>
                  </a:cubicBezTo>
                  <a:lnTo>
                    <a:pt x="103" y="62"/>
                  </a:lnTo>
                  <a:cubicBezTo>
                    <a:pt x="103" y="82"/>
                    <a:pt x="103" y="102"/>
                    <a:pt x="103" y="123"/>
                  </a:cubicBezTo>
                  <a:cubicBezTo>
                    <a:pt x="103" y="123"/>
                    <a:pt x="82" y="144"/>
                    <a:pt x="82" y="164"/>
                  </a:cubicBezTo>
                  <a:cubicBezTo>
                    <a:pt x="82" y="164"/>
                    <a:pt x="82" y="184"/>
                    <a:pt x="82" y="20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9"/>
            <p:cNvSpPr>
              <a:spLocks noChangeArrowheads="1"/>
            </p:cNvSpPr>
            <p:nvPr/>
          </p:nvSpPr>
          <p:spPr bwMode="auto">
            <a:xfrm>
              <a:off x="795338" y="5416550"/>
              <a:ext cx="74612" cy="303213"/>
            </a:xfrm>
            <a:custGeom>
              <a:avLst/>
              <a:gdLst>
                <a:gd name="T0" fmla="*/ 206 w 207"/>
                <a:gd name="T1" fmla="*/ 62 h 841"/>
                <a:gd name="T2" fmla="*/ 206 w 207"/>
                <a:gd name="T3" fmla="*/ 164 h 841"/>
                <a:gd name="T4" fmla="*/ 206 w 207"/>
                <a:gd name="T5" fmla="*/ 246 h 841"/>
                <a:gd name="T6" fmla="*/ 164 w 207"/>
                <a:gd name="T7" fmla="*/ 246 h 841"/>
                <a:gd name="T8" fmla="*/ 144 w 207"/>
                <a:gd name="T9" fmla="*/ 288 h 841"/>
                <a:gd name="T10" fmla="*/ 144 w 207"/>
                <a:gd name="T11" fmla="*/ 328 h 841"/>
                <a:gd name="T12" fmla="*/ 124 w 207"/>
                <a:gd name="T13" fmla="*/ 390 h 841"/>
                <a:gd name="T14" fmla="*/ 103 w 207"/>
                <a:gd name="T15" fmla="*/ 410 h 841"/>
                <a:gd name="T16" fmla="*/ 103 w 207"/>
                <a:gd name="T17" fmla="*/ 451 h 841"/>
                <a:gd name="T18" fmla="*/ 124 w 207"/>
                <a:gd name="T19" fmla="*/ 472 h 841"/>
                <a:gd name="T20" fmla="*/ 164 w 207"/>
                <a:gd name="T21" fmla="*/ 451 h 841"/>
                <a:gd name="T22" fmla="*/ 185 w 207"/>
                <a:gd name="T23" fmla="*/ 472 h 841"/>
                <a:gd name="T24" fmla="*/ 185 w 207"/>
                <a:gd name="T25" fmla="*/ 533 h 841"/>
                <a:gd name="T26" fmla="*/ 164 w 207"/>
                <a:gd name="T27" fmla="*/ 574 h 841"/>
                <a:gd name="T28" fmla="*/ 144 w 207"/>
                <a:gd name="T29" fmla="*/ 615 h 841"/>
                <a:gd name="T30" fmla="*/ 124 w 207"/>
                <a:gd name="T31" fmla="*/ 636 h 841"/>
                <a:gd name="T32" fmla="*/ 124 w 207"/>
                <a:gd name="T33" fmla="*/ 676 h 841"/>
                <a:gd name="T34" fmla="*/ 124 w 207"/>
                <a:gd name="T35" fmla="*/ 718 h 841"/>
                <a:gd name="T36" fmla="*/ 124 w 207"/>
                <a:gd name="T37" fmla="*/ 779 h 841"/>
                <a:gd name="T38" fmla="*/ 103 w 207"/>
                <a:gd name="T39" fmla="*/ 820 h 841"/>
                <a:gd name="T40" fmla="*/ 82 w 207"/>
                <a:gd name="T41" fmla="*/ 840 h 841"/>
                <a:gd name="T42" fmla="*/ 62 w 207"/>
                <a:gd name="T43" fmla="*/ 840 h 841"/>
                <a:gd name="T44" fmla="*/ 62 w 207"/>
                <a:gd name="T45" fmla="*/ 779 h 841"/>
                <a:gd name="T46" fmla="*/ 42 w 207"/>
                <a:gd name="T47" fmla="*/ 718 h 841"/>
                <a:gd name="T48" fmla="*/ 62 w 207"/>
                <a:gd name="T49" fmla="*/ 656 h 841"/>
                <a:gd name="T50" fmla="*/ 42 w 207"/>
                <a:gd name="T51" fmla="*/ 615 h 841"/>
                <a:gd name="T52" fmla="*/ 42 w 207"/>
                <a:gd name="T53" fmla="*/ 574 h 841"/>
                <a:gd name="T54" fmla="*/ 21 w 207"/>
                <a:gd name="T55" fmla="*/ 512 h 841"/>
                <a:gd name="T56" fmla="*/ 0 w 207"/>
                <a:gd name="T57" fmla="*/ 451 h 841"/>
                <a:gd name="T58" fmla="*/ 21 w 207"/>
                <a:gd name="T59" fmla="*/ 430 h 841"/>
                <a:gd name="T60" fmla="*/ 42 w 207"/>
                <a:gd name="T61" fmla="*/ 410 h 841"/>
                <a:gd name="T62" fmla="*/ 42 w 207"/>
                <a:gd name="T63" fmla="*/ 348 h 841"/>
                <a:gd name="T64" fmla="*/ 42 w 207"/>
                <a:gd name="T65" fmla="*/ 308 h 841"/>
                <a:gd name="T66" fmla="*/ 42 w 207"/>
                <a:gd name="T67" fmla="*/ 267 h 841"/>
                <a:gd name="T68" fmla="*/ 82 w 207"/>
                <a:gd name="T69" fmla="*/ 144 h 841"/>
                <a:gd name="T70" fmla="*/ 103 w 207"/>
                <a:gd name="T71" fmla="*/ 0 h 841"/>
                <a:gd name="T72" fmla="*/ 144 w 207"/>
                <a:gd name="T73" fmla="*/ 42 h 841"/>
                <a:gd name="T74" fmla="*/ 185 w 207"/>
                <a:gd name="T75" fmla="*/ 21 h 841"/>
                <a:gd name="T76" fmla="*/ 206 w 207"/>
                <a:gd name="T77" fmla="*/ 62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7" h="841">
                  <a:moveTo>
                    <a:pt x="206" y="62"/>
                  </a:moveTo>
                  <a:lnTo>
                    <a:pt x="206" y="62"/>
                  </a:lnTo>
                  <a:lnTo>
                    <a:pt x="206" y="103"/>
                  </a:lnTo>
                  <a:cubicBezTo>
                    <a:pt x="206" y="124"/>
                    <a:pt x="206" y="144"/>
                    <a:pt x="206" y="164"/>
                  </a:cubicBezTo>
                  <a:cubicBezTo>
                    <a:pt x="206" y="164"/>
                    <a:pt x="206" y="206"/>
                    <a:pt x="206" y="226"/>
                  </a:cubicBezTo>
                  <a:cubicBezTo>
                    <a:pt x="206" y="226"/>
                    <a:pt x="206" y="226"/>
                    <a:pt x="206" y="246"/>
                  </a:cubicBezTo>
                  <a:cubicBezTo>
                    <a:pt x="185" y="246"/>
                    <a:pt x="185" y="246"/>
                    <a:pt x="185" y="246"/>
                  </a:cubicBezTo>
                  <a:lnTo>
                    <a:pt x="164" y="246"/>
                  </a:lnTo>
                  <a:lnTo>
                    <a:pt x="164" y="267"/>
                  </a:lnTo>
                  <a:cubicBezTo>
                    <a:pt x="144" y="267"/>
                    <a:pt x="144" y="288"/>
                    <a:pt x="144" y="288"/>
                  </a:cubicBezTo>
                  <a:cubicBezTo>
                    <a:pt x="144" y="308"/>
                    <a:pt x="144" y="308"/>
                    <a:pt x="144" y="328"/>
                  </a:cubicBezTo>
                  <a:lnTo>
                    <a:pt x="144" y="328"/>
                  </a:lnTo>
                  <a:cubicBezTo>
                    <a:pt x="124" y="348"/>
                    <a:pt x="124" y="348"/>
                    <a:pt x="124" y="369"/>
                  </a:cubicBezTo>
                  <a:cubicBezTo>
                    <a:pt x="124" y="369"/>
                    <a:pt x="124" y="369"/>
                    <a:pt x="124" y="390"/>
                  </a:cubicBezTo>
                  <a:lnTo>
                    <a:pt x="103" y="390"/>
                  </a:lnTo>
                  <a:cubicBezTo>
                    <a:pt x="103" y="410"/>
                    <a:pt x="103" y="410"/>
                    <a:pt x="103" y="410"/>
                  </a:cubicBezTo>
                  <a:cubicBezTo>
                    <a:pt x="103" y="430"/>
                    <a:pt x="103" y="430"/>
                    <a:pt x="103" y="430"/>
                  </a:cubicBezTo>
                  <a:lnTo>
                    <a:pt x="103" y="451"/>
                  </a:lnTo>
                  <a:cubicBezTo>
                    <a:pt x="124" y="451"/>
                    <a:pt x="124" y="451"/>
                    <a:pt x="124" y="451"/>
                  </a:cubicBezTo>
                  <a:lnTo>
                    <a:pt x="124" y="472"/>
                  </a:lnTo>
                  <a:cubicBezTo>
                    <a:pt x="124" y="472"/>
                    <a:pt x="144" y="472"/>
                    <a:pt x="144" y="451"/>
                  </a:cubicBezTo>
                  <a:lnTo>
                    <a:pt x="164" y="451"/>
                  </a:lnTo>
                  <a:cubicBezTo>
                    <a:pt x="164" y="451"/>
                    <a:pt x="164" y="451"/>
                    <a:pt x="185" y="451"/>
                  </a:cubicBezTo>
                  <a:lnTo>
                    <a:pt x="185" y="472"/>
                  </a:lnTo>
                  <a:cubicBezTo>
                    <a:pt x="185" y="492"/>
                    <a:pt x="185" y="492"/>
                    <a:pt x="185" y="512"/>
                  </a:cubicBezTo>
                  <a:lnTo>
                    <a:pt x="185" y="533"/>
                  </a:lnTo>
                  <a:lnTo>
                    <a:pt x="164" y="554"/>
                  </a:lnTo>
                  <a:lnTo>
                    <a:pt x="164" y="574"/>
                  </a:lnTo>
                  <a:lnTo>
                    <a:pt x="144" y="574"/>
                  </a:lnTo>
                  <a:cubicBezTo>
                    <a:pt x="144" y="594"/>
                    <a:pt x="144" y="594"/>
                    <a:pt x="144" y="615"/>
                  </a:cubicBezTo>
                  <a:cubicBezTo>
                    <a:pt x="144" y="615"/>
                    <a:pt x="144" y="615"/>
                    <a:pt x="124" y="636"/>
                  </a:cubicBezTo>
                  <a:lnTo>
                    <a:pt x="124" y="636"/>
                  </a:lnTo>
                  <a:lnTo>
                    <a:pt x="124" y="656"/>
                  </a:lnTo>
                  <a:cubicBezTo>
                    <a:pt x="103" y="656"/>
                    <a:pt x="124" y="676"/>
                    <a:pt x="124" y="676"/>
                  </a:cubicBezTo>
                  <a:lnTo>
                    <a:pt x="124" y="697"/>
                  </a:lnTo>
                  <a:lnTo>
                    <a:pt x="124" y="718"/>
                  </a:lnTo>
                  <a:cubicBezTo>
                    <a:pt x="124" y="738"/>
                    <a:pt x="124" y="738"/>
                    <a:pt x="124" y="758"/>
                  </a:cubicBezTo>
                  <a:lnTo>
                    <a:pt x="124" y="779"/>
                  </a:lnTo>
                  <a:lnTo>
                    <a:pt x="124" y="800"/>
                  </a:lnTo>
                  <a:cubicBezTo>
                    <a:pt x="103" y="820"/>
                    <a:pt x="103" y="820"/>
                    <a:pt x="103" y="820"/>
                  </a:cubicBezTo>
                  <a:cubicBezTo>
                    <a:pt x="82" y="820"/>
                    <a:pt x="82" y="840"/>
                    <a:pt x="82" y="840"/>
                  </a:cubicBezTo>
                  <a:lnTo>
                    <a:pt x="82" y="840"/>
                  </a:lnTo>
                  <a:lnTo>
                    <a:pt x="82" y="840"/>
                  </a:lnTo>
                  <a:lnTo>
                    <a:pt x="62" y="840"/>
                  </a:lnTo>
                  <a:cubicBezTo>
                    <a:pt x="62" y="820"/>
                    <a:pt x="62" y="820"/>
                    <a:pt x="62" y="820"/>
                  </a:cubicBezTo>
                  <a:cubicBezTo>
                    <a:pt x="62" y="800"/>
                    <a:pt x="62" y="779"/>
                    <a:pt x="62" y="779"/>
                  </a:cubicBezTo>
                  <a:cubicBezTo>
                    <a:pt x="62" y="758"/>
                    <a:pt x="62" y="758"/>
                    <a:pt x="62" y="738"/>
                  </a:cubicBezTo>
                  <a:lnTo>
                    <a:pt x="42" y="718"/>
                  </a:lnTo>
                  <a:lnTo>
                    <a:pt x="42" y="697"/>
                  </a:lnTo>
                  <a:cubicBezTo>
                    <a:pt x="42" y="676"/>
                    <a:pt x="62" y="676"/>
                    <a:pt x="62" y="656"/>
                  </a:cubicBezTo>
                  <a:lnTo>
                    <a:pt x="62" y="636"/>
                  </a:lnTo>
                  <a:cubicBezTo>
                    <a:pt x="62" y="636"/>
                    <a:pt x="62" y="615"/>
                    <a:pt x="42" y="615"/>
                  </a:cubicBezTo>
                  <a:lnTo>
                    <a:pt x="42" y="594"/>
                  </a:lnTo>
                  <a:lnTo>
                    <a:pt x="42" y="574"/>
                  </a:lnTo>
                  <a:cubicBezTo>
                    <a:pt x="42" y="574"/>
                    <a:pt x="21" y="554"/>
                    <a:pt x="21" y="533"/>
                  </a:cubicBezTo>
                  <a:lnTo>
                    <a:pt x="21" y="512"/>
                  </a:lnTo>
                  <a:cubicBezTo>
                    <a:pt x="21" y="512"/>
                    <a:pt x="21" y="492"/>
                    <a:pt x="21" y="472"/>
                  </a:cubicBezTo>
                  <a:cubicBezTo>
                    <a:pt x="0" y="472"/>
                    <a:pt x="0" y="451"/>
                    <a:pt x="0" y="451"/>
                  </a:cubicBezTo>
                  <a:cubicBezTo>
                    <a:pt x="0" y="451"/>
                    <a:pt x="0" y="451"/>
                    <a:pt x="0" y="430"/>
                  </a:cubicBezTo>
                  <a:lnTo>
                    <a:pt x="21" y="430"/>
                  </a:lnTo>
                  <a:cubicBezTo>
                    <a:pt x="21" y="430"/>
                    <a:pt x="21" y="430"/>
                    <a:pt x="42" y="430"/>
                  </a:cubicBezTo>
                  <a:lnTo>
                    <a:pt x="42" y="410"/>
                  </a:lnTo>
                  <a:cubicBezTo>
                    <a:pt x="42" y="410"/>
                    <a:pt x="42" y="390"/>
                    <a:pt x="42" y="369"/>
                  </a:cubicBezTo>
                  <a:cubicBezTo>
                    <a:pt x="42" y="369"/>
                    <a:pt x="42" y="369"/>
                    <a:pt x="42" y="348"/>
                  </a:cubicBezTo>
                  <a:cubicBezTo>
                    <a:pt x="42" y="348"/>
                    <a:pt x="42" y="348"/>
                    <a:pt x="42" y="328"/>
                  </a:cubicBezTo>
                  <a:cubicBezTo>
                    <a:pt x="42" y="328"/>
                    <a:pt x="42" y="328"/>
                    <a:pt x="42" y="308"/>
                  </a:cubicBezTo>
                  <a:lnTo>
                    <a:pt x="21" y="308"/>
                  </a:lnTo>
                  <a:cubicBezTo>
                    <a:pt x="42" y="288"/>
                    <a:pt x="42" y="288"/>
                    <a:pt x="42" y="267"/>
                  </a:cubicBezTo>
                  <a:cubicBezTo>
                    <a:pt x="42" y="246"/>
                    <a:pt x="42" y="226"/>
                    <a:pt x="62" y="206"/>
                  </a:cubicBezTo>
                  <a:cubicBezTo>
                    <a:pt x="62" y="185"/>
                    <a:pt x="62" y="144"/>
                    <a:pt x="82" y="144"/>
                  </a:cubicBezTo>
                  <a:cubicBezTo>
                    <a:pt x="82" y="124"/>
                    <a:pt x="82" y="82"/>
                    <a:pt x="82" y="82"/>
                  </a:cubicBezTo>
                  <a:cubicBezTo>
                    <a:pt x="103" y="62"/>
                    <a:pt x="103" y="21"/>
                    <a:pt x="103" y="0"/>
                  </a:cubicBezTo>
                  <a:cubicBezTo>
                    <a:pt x="103" y="21"/>
                    <a:pt x="124" y="21"/>
                    <a:pt x="124" y="21"/>
                  </a:cubicBezTo>
                  <a:cubicBezTo>
                    <a:pt x="124" y="21"/>
                    <a:pt x="124" y="42"/>
                    <a:pt x="144" y="42"/>
                  </a:cubicBezTo>
                  <a:lnTo>
                    <a:pt x="164" y="42"/>
                  </a:lnTo>
                  <a:cubicBezTo>
                    <a:pt x="185" y="42"/>
                    <a:pt x="185" y="42"/>
                    <a:pt x="185" y="21"/>
                  </a:cubicBezTo>
                  <a:cubicBezTo>
                    <a:pt x="185" y="21"/>
                    <a:pt x="185" y="21"/>
                    <a:pt x="206" y="21"/>
                  </a:cubicBezTo>
                  <a:cubicBezTo>
                    <a:pt x="206" y="42"/>
                    <a:pt x="206" y="42"/>
                    <a:pt x="206"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0" name="Freeform 10"/>
            <p:cNvSpPr>
              <a:spLocks noChangeArrowheads="1"/>
            </p:cNvSpPr>
            <p:nvPr/>
          </p:nvSpPr>
          <p:spPr bwMode="auto">
            <a:xfrm>
              <a:off x="1393825" y="4878388"/>
              <a:ext cx="119063" cy="80962"/>
            </a:xfrm>
            <a:custGeom>
              <a:avLst/>
              <a:gdLst>
                <a:gd name="T0" fmla="*/ 20 w 329"/>
                <a:gd name="T1" fmla="*/ 61 h 226"/>
                <a:gd name="T2" fmla="*/ 20 w 329"/>
                <a:gd name="T3" fmla="*/ 61 h 226"/>
                <a:gd name="T4" fmla="*/ 20 w 329"/>
                <a:gd name="T5" fmla="*/ 40 h 226"/>
                <a:gd name="T6" fmla="*/ 0 w 329"/>
                <a:gd name="T7" fmla="*/ 40 h 226"/>
                <a:gd name="T8" fmla="*/ 20 w 329"/>
                <a:gd name="T9" fmla="*/ 40 h 226"/>
                <a:gd name="T10" fmla="*/ 40 w 329"/>
                <a:gd name="T11" fmla="*/ 0 h 226"/>
                <a:gd name="T12" fmla="*/ 61 w 329"/>
                <a:gd name="T13" fmla="*/ 20 h 226"/>
                <a:gd name="T14" fmla="*/ 102 w 329"/>
                <a:gd name="T15" fmla="*/ 0 h 226"/>
                <a:gd name="T16" fmla="*/ 143 w 329"/>
                <a:gd name="T17" fmla="*/ 20 h 226"/>
                <a:gd name="T18" fmla="*/ 164 w 329"/>
                <a:gd name="T19" fmla="*/ 40 h 226"/>
                <a:gd name="T20" fmla="*/ 184 w 329"/>
                <a:gd name="T21" fmla="*/ 61 h 226"/>
                <a:gd name="T22" fmla="*/ 204 w 329"/>
                <a:gd name="T23" fmla="*/ 102 h 226"/>
                <a:gd name="T24" fmla="*/ 225 w 329"/>
                <a:gd name="T25" fmla="*/ 102 h 226"/>
                <a:gd name="T26" fmla="*/ 266 w 329"/>
                <a:gd name="T27" fmla="*/ 102 h 226"/>
                <a:gd name="T28" fmla="*/ 307 w 329"/>
                <a:gd name="T29" fmla="*/ 122 h 226"/>
                <a:gd name="T30" fmla="*/ 328 w 329"/>
                <a:gd name="T31" fmla="*/ 143 h 226"/>
                <a:gd name="T32" fmla="*/ 307 w 329"/>
                <a:gd name="T33" fmla="*/ 164 h 226"/>
                <a:gd name="T34" fmla="*/ 286 w 329"/>
                <a:gd name="T35" fmla="*/ 184 h 226"/>
                <a:gd name="T36" fmla="*/ 286 w 329"/>
                <a:gd name="T37" fmla="*/ 184 h 226"/>
                <a:gd name="T38" fmla="*/ 286 w 329"/>
                <a:gd name="T39" fmla="*/ 204 h 226"/>
                <a:gd name="T40" fmla="*/ 266 w 329"/>
                <a:gd name="T41" fmla="*/ 225 h 226"/>
                <a:gd name="T42" fmla="*/ 246 w 329"/>
                <a:gd name="T43" fmla="*/ 225 h 226"/>
                <a:gd name="T44" fmla="*/ 225 w 329"/>
                <a:gd name="T45" fmla="*/ 204 h 226"/>
                <a:gd name="T46" fmla="*/ 204 w 329"/>
                <a:gd name="T47" fmla="*/ 164 h 226"/>
                <a:gd name="T48" fmla="*/ 164 w 329"/>
                <a:gd name="T49" fmla="*/ 164 h 226"/>
                <a:gd name="T50" fmla="*/ 122 w 329"/>
                <a:gd name="T51" fmla="*/ 143 h 226"/>
                <a:gd name="T52" fmla="*/ 102 w 329"/>
                <a:gd name="T53" fmla="*/ 122 h 226"/>
                <a:gd name="T54" fmla="*/ 61 w 329"/>
                <a:gd name="T55" fmla="*/ 122 h 226"/>
                <a:gd name="T56" fmla="*/ 20 w 329"/>
                <a:gd name="T57" fmla="*/ 82 h 226"/>
                <a:gd name="T58" fmla="*/ 20 w 329"/>
                <a:gd name="T59" fmla="*/ 6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9" h="226">
                  <a:moveTo>
                    <a:pt x="20" y="61"/>
                  </a:moveTo>
                  <a:lnTo>
                    <a:pt x="20" y="61"/>
                  </a:lnTo>
                  <a:cubicBezTo>
                    <a:pt x="20" y="61"/>
                    <a:pt x="20" y="61"/>
                    <a:pt x="20" y="40"/>
                  </a:cubicBezTo>
                  <a:lnTo>
                    <a:pt x="0" y="40"/>
                  </a:lnTo>
                  <a:lnTo>
                    <a:pt x="20" y="40"/>
                  </a:lnTo>
                  <a:cubicBezTo>
                    <a:pt x="20" y="20"/>
                    <a:pt x="40" y="0"/>
                    <a:pt x="40" y="0"/>
                  </a:cubicBezTo>
                  <a:lnTo>
                    <a:pt x="61" y="20"/>
                  </a:lnTo>
                  <a:cubicBezTo>
                    <a:pt x="82" y="20"/>
                    <a:pt x="82" y="0"/>
                    <a:pt x="102" y="0"/>
                  </a:cubicBezTo>
                  <a:cubicBezTo>
                    <a:pt x="102" y="0"/>
                    <a:pt x="122" y="20"/>
                    <a:pt x="143" y="20"/>
                  </a:cubicBezTo>
                  <a:cubicBezTo>
                    <a:pt x="143" y="20"/>
                    <a:pt x="143" y="40"/>
                    <a:pt x="164" y="40"/>
                  </a:cubicBezTo>
                  <a:cubicBezTo>
                    <a:pt x="164" y="61"/>
                    <a:pt x="164" y="61"/>
                    <a:pt x="184" y="61"/>
                  </a:cubicBezTo>
                  <a:cubicBezTo>
                    <a:pt x="184" y="82"/>
                    <a:pt x="204" y="82"/>
                    <a:pt x="204" y="102"/>
                  </a:cubicBezTo>
                  <a:lnTo>
                    <a:pt x="225" y="102"/>
                  </a:lnTo>
                  <a:cubicBezTo>
                    <a:pt x="246" y="102"/>
                    <a:pt x="266" y="102"/>
                    <a:pt x="266" y="102"/>
                  </a:cubicBezTo>
                  <a:cubicBezTo>
                    <a:pt x="286" y="102"/>
                    <a:pt x="307" y="102"/>
                    <a:pt x="307" y="122"/>
                  </a:cubicBezTo>
                  <a:cubicBezTo>
                    <a:pt x="307" y="122"/>
                    <a:pt x="328" y="122"/>
                    <a:pt x="328" y="143"/>
                  </a:cubicBezTo>
                  <a:cubicBezTo>
                    <a:pt x="328" y="143"/>
                    <a:pt x="328" y="164"/>
                    <a:pt x="307" y="164"/>
                  </a:cubicBezTo>
                  <a:cubicBezTo>
                    <a:pt x="307" y="184"/>
                    <a:pt x="286" y="164"/>
                    <a:pt x="286" y="184"/>
                  </a:cubicBezTo>
                  <a:lnTo>
                    <a:pt x="286" y="184"/>
                  </a:lnTo>
                  <a:lnTo>
                    <a:pt x="286" y="204"/>
                  </a:lnTo>
                  <a:cubicBezTo>
                    <a:pt x="266" y="204"/>
                    <a:pt x="266" y="204"/>
                    <a:pt x="266" y="225"/>
                  </a:cubicBezTo>
                  <a:lnTo>
                    <a:pt x="246" y="225"/>
                  </a:lnTo>
                  <a:cubicBezTo>
                    <a:pt x="225" y="225"/>
                    <a:pt x="225" y="204"/>
                    <a:pt x="225" y="204"/>
                  </a:cubicBezTo>
                  <a:cubicBezTo>
                    <a:pt x="225" y="184"/>
                    <a:pt x="204" y="164"/>
                    <a:pt x="204" y="164"/>
                  </a:cubicBezTo>
                  <a:cubicBezTo>
                    <a:pt x="184" y="164"/>
                    <a:pt x="164" y="164"/>
                    <a:pt x="164" y="164"/>
                  </a:cubicBezTo>
                  <a:cubicBezTo>
                    <a:pt x="143" y="164"/>
                    <a:pt x="122" y="164"/>
                    <a:pt x="122" y="143"/>
                  </a:cubicBezTo>
                  <a:cubicBezTo>
                    <a:pt x="122" y="143"/>
                    <a:pt x="102" y="143"/>
                    <a:pt x="102" y="122"/>
                  </a:cubicBezTo>
                  <a:cubicBezTo>
                    <a:pt x="82" y="122"/>
                    <a:pt x="82" y="122"/>
                    <a:pt x="61" y="122"/>
                  </a:cubicBezTo>
                  <a:cubicBezTo>
                    <a:pt x="61" y="122"/>
                    <a:pt x="40" y="102"/>
                    <a:pt x="20" y="82"/>
                  </a:cubicBezTo>
                  <a:lnTo>
                    <a:pt x="20"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1" name="Freeform 11"/>
            <p:cNvSpPr>
              <a:spLocks noChangeArrowheads="1"/>
            </p:cNvSpPr>
            <p:nvPr/>
          </p:nvSpPr>
          <p:spPr bwMode="auto">
            <a:xfrm>
              <a:off x="1444625" y="4738688"/>
              <a:ext cx="258763" cy="266700"/>
            </a:xfrm>
            <a:custGeom>
              <a:avLst/>
              <a:gdLst>
                <a:gd name="T0" fmla="*/ 697 w 718"/>
                <a:gd name="T1" fmla="*/ 328 h 739"/>
                <a:gd name="T2" fmla="*/ 676 w 718"/>
                <a:gd name="T3" fmla="*/ 348 h 739"/>
                <a:gd name="T4" fmla="*/ 635 w 718"/>
                <a:gd name="T5" fmla="*/ 328 h 739"/>
                <a:gd name="T6" fmla="*/ 594 w 718"/>
                <a:gd name="T7" fmla="*/ 348 h 739"/>
                <a:gd name="T8" fmla="*/ 573 w 718"/>
                <a:gd name="T9" fmla="*/ 430 h 739"/>
                <a:gd name="T10" fmla="*/ 533 w 718"/>
                <a:gd name="T11" fmla="*/ 492 h 739"/>
                <a:gd name="T12" fmla="*/ 553 w 718"/>
                <a:gd name="T13" fmla="*/ 533 h 739"/>
                <a:gd name="T14" fmla="*/ 553 w 718"/>
                <a:gd name="T15" fmla="*/ 594 h 739"/>
                <a:gd name="T16" fmla="*/ 533 w 718"/>
                <a:gd name="T17" fmla="*/ 594 h 739"/>
                <a:gd name="T18" fmla="*/ 491 w 718"/>
                <a:gd name="T19" fmla="*/ 574 h 739"/>
                <a:gd name="T20" fmla="*/ 491 w 718"/>
                <a:gd name="T21" fmla="*/ 636 h 739"/>
                <a:gd name="T22" fmla="*/ 512 w 718"/>
                <a:gd name="T23" fmla="*/ 738 h 739"/>
                <a:gd name="T24" fmla="*/ 471 w 718"/>
                <a:gd name="T25" fmla="*/ 738 h 739"/>
                <a:gd name="T26" fmla="*/ 389 w 718"/>
                <a:gd name="T27" fmla="*/ 697 h 739"/>
                <a:gd name="T28" fmla="*/ 369 w 718"/>
                <a:gd name="T29" fmla="*/ 636 h 739"/>
                <a:gd name="T30" fmla="*/ 369 w 718"/>
                <a:gd name="T31" fmla="*/ 554 h 739"/>
                <a:gd name="T32" fmla="*/ 369 w 718"/>
                <a:gd name="T33" fmla="*/ 472 h 739"/>
                <a:gd name="T34" fmla="*/ 307 w 718"/>
                <a:gd name="T35" fmla="*/ 492 h 739"/>
                <a:gd name="T36" fmla="*/ 266 w 718"/>
                <a:gd name="T37" fmla="*/ 554 h 739"/>
                <a:gd name="T38" fmla="*/ 246 w 718"/>
                <a:gd name="T39" fmla="*/ 533 h 739"/>
                <a:gd name="T40" fmla="*/ 185 w 718"/>
                <a:gd name="T41" fmla="*/ 451 h 739"/>
                <a:gd name="T42" fmla="*/ 61 w 718"/>
                <a:gd name="T43" fmla="*/ 410 h 739"/>
                <a:gd name="T44" fmla="*/ 0 w 718"/>
                <a:gd name="T45" fmla="*/ 348 h 739"/>
                <a:gd name="T46" fmla="*/ 41 w 718"/>
                <a:gd name="T47" fmla="*/ 287 h 739"/>
                <a:gd name="T48" fmla="*/ 41 w 718"/>
                <a:gd name="T49" fmla="*/ 226 h 739"/>
                <a:gd name="T50" fmla="*/ 61 w 718"/>
                <a:gd name="T51" fmla="*/ 184 h 739"/>
                <a:gd name="T52" fmla="*/ 82 w 718"/>
                <a:gd name="T53" fmla="*/ 144 h 739"/>
                <a:gd name="T54" fmla="*/ 143 w 718"/>
                <a:gd name="T55" fmla="*/ 144 h 739"/>
                <a:gd name="T56" fmla="*/ 143 w 718"/>
                <a:gd name="T57" fmla="*/ 62 h 739"/>
                <a:gd name="T58" fmla="*/ 185 w 718"/>
                <a:gd name="T59" fmla="*/ 21 h 739"/>
                <a:gd name="T60" fmla="*/ 185 w 718"/>
                <a:gd name="T61" fmla="*/ 0 h 739"/>
                <a:gd name="T62" fmla="*/ 246 w 718"/>
                <a:gd name="T63" fmla="*/ 42 h 739"/>
                <a:gd name="T64" fmla="*/ 287 w 718"/>
                <a:gd name="T65" fmla="*/ 103 h 739"/>
                <a:gd name="T66" fmla="*/ 349 w 718"/>
                <a:gd name="T67" fmla="*/ 103 h 739"/>
                <a:gd name="T68" fmla="*/ 389 w 718"/>
                <a:gd name="T69" fmla="*/ 42 h 739"/>
                <a:gd name="T70" fmla="*/ 451 w 718"/>
                <a:gd name="T71" fmla="*/ 21 h 739"/>
                <a:gd name="T72" fmla="*/ 471 w 718"/>
                <a:gd name="T73" fmla="*/ 21 h 739"/>
                <a:gd name="T74" fmla="*/ 512 w 718"/>
                <a:gd name="T75" fmla="*/ 124 h 739"/>
                <a:gd name="T76" fmla="*/ 533 w 718"/>
                <a:gd name="T77" fmla="*/ 205 h 739"/>
                <a:gd name="T78" fmla="*/ 594 w 718"/>
                <a:gd name="T79" fmla="*/ 246 h 739"/>
                <a:gd name="T80" fmla="*/ 676 w 718"/>
                <a:gd name="T81" fmla="*/ 246 h 739"/>
                <a:gd name="T82" fmla="*/ 697 w 718"/>
                <a:gd name="T83" fmla="*/ 328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8" h="739">
                  <a:moveTo>
                    <a:pt x="697" y="328"/>
                  </a:moveTo>
                  <a:lnTo>
                    <a:pt x="697" y="328"/>
                  </a:lnTo>
                  <a:cubicBezTo>
                    <a:pt x="697" y="328"/>
                    <a:pt x="717" y="348"/>
                    <a:pt x="697" y="348"/>
                  </a:cubicBezTo>
                  <a:cubicBezTo>
                    <a:pt x="697" y="348"/>
                    <a:pt x="697" y="348"/>
                    <a:pt x="676" y="348"/>
                  </a:cubicBezTo>
                  <a:cubicBezTo>
                    <a:pt x="676" y="348"/>
                    <a:pt x="676" y="328"/>
                    <a:pt x="655" y="328"/>
                  </a:cubicBezTo>
                  <a:cubicBezTo>
                    <a:pt x="655" y="328"/>
                    <a:pt x="655" y="328"/>
                    <a:pt x="635" y="328"/>
                  </a:cubicBezTo>
                  <a:lnTo>
                    <a:pt x="615" y="328"/>
                  </a:lnTo>
                  <a:cubicBezTo>
                    <a:pt x="594" y="328"/>
                    <a:pt x="594" y="348"/>
                    <a:pt x="594" y="348"/>
                  </a:cubicBezTo>
                  <a:cubicBezTo>
                    <a:pt x="594" y="369"/>
                    <a:pt x="573" y="390"/>
                    <a:pt x="573" y="390"/>
                  </a:cubicBezTo>
                  <a:cubicBezTo>
                    <a:pt x="573" y="410"/>
                    <a:pt x="573" y="410"/>
                    <a:pt x="573" y="430"/>
                  </a:cubicBezTo>
                  <a:cubicBezTo>
                    <a:pt x="553" y="430"/>
                    <a:pt x="553" y="451"/>
                    <a:pt x="533" y="472"/>
                  </a:cubicBezTo>
                  <a:lnTo>
                    <a:pt x="533" y="492"/>
                  </a:lnTo>
                  <a:cubicBezTo>
                    <a:pt x="533" y="512"/>
                    <a:pt x="533" y="512"/>
                    <a:pt x="533" y="512"/>
                  </a:cubicBezTo>
                  <a:cubicBezTo>
                    <a:pt x="553" y="512"/>
                    <a:pt x="553" y="512"/>
                    <a:pt x="553" y="533"/>
                  </a:cubicBezTo>
                  <a:cubicBezTo>
                    <a:pt x="573" y="533"/>
                    <a:pt x="553" y="554"/>
                    <a:pt x="553" y="554"/>
                  </a:cubicBezTo>
                  <a:cubicBezTo>
                    <a:pt x="553" y="574"/>
                    <a:pt x="553" y="594"/>
                    <a:pt x="553" y="594"/>
                  </a:cubicBezTo>
                  <a:cubicBezTo>
                    <a:pt x="533" y="594"/>
                    <a:pt x="533" y="615"/>
                    <a:pt x="533" y="615"/>
                  </a:cubicBezTo>
                  <a:lnTo>
                    <a:pt x="533" y="594"/>
                  </a:lnTo>
                  <a:lnTo>
                    <a:pt x="533" y="574"/>
                  </a:lnTo>
                  <a:cubicBezTo>
                    <a:pt x="512" y="574"/>
                    <a:pt x="512" y="574"/>
                    <a:pt x="491" y="574"/>
                  </a:cubicBezTo>
                  <a:cubicBezTo>
                    <a:pt x="491" y="594"/>
                    <a:pt x="491" y="594"/>
                    <a:pt x="491" y="615"/>
                  </a:cubicBezTo>
                  <a:lnTo>
                    <a:pt x="491" y="636"/>
                  </a:lnTo>
                  <a:cubicBezTo>
                    <a:pt x="491" y="656"/>
                    <a:pt x="512" y="676"/>
                    <a:pt x="512" y="697"/>
                  </a:cubicBezTo>
                  <a:cubicBezTo>
                    <a:pt x="512" y="697"/>
                    <a:pt x="512" y="718"/>
                    <a:pt x="512" y="738"/>
                  </a:cubicBezTo>
                  <a:lnTo>
                    <a:pt x="491" y="738"/>
                  </a:lnTo>
                  <a:lnTo>
                    <a:pt x="471" y="738"/>
                  </a:lnTo>
                  <a:cubicBezTo>
                    <a:pt x="451" y="738"/>
                    <a:pt x="430" y="738"/>
                    <a:pt x="430" y="738"/>
                  </a:cubicBezTo>
                  <a:cubicBezTo>
                    <a:pt x="409" y="718"/>
                    <a:pt x="389" y="697"/>
                    <a:pt x="389" y="697"/>
                  </a:cubicBezTo>
                  <a:cubicBezTo>
                    <a:pt x="369" y="676"/>
                    <a:pt x="369" y="676"/>
                    <a:pt x="369" y="656"/>
                  </a:cubicBezTo>
                  <a:cubicBezTo>
                    <a:pt x="369" y="656"/>
                    <a:pt x="349" y="636"/>
                    <a:pt x="369" y="636"/>
                  </a:cubicBezTo>
                  <a:cubicBezTo>
                    <a:pt x="369" y="615"/>
                    <a:pt x="369" y="615"/>
                    <a:pt x="369" y="594"/>
                  </a:cubicBezTo>
                  <a:cubicBezTo>
                    <a:pt x="389" y="594"/>
                    <a:pt x="389" y="574"/>
                    <a:pt x="369" y="554"/>
                  </a:cubicBezTo>
                  <a:cubicBezTo>
                    <a:pt x="369" y="554"/>
                    <a:pt x="369" y="533"/>
                    <a:pt x="369" y="512"/>
                  </a:cubicBezTo>
                  <a:cubicBezTo>
                    <a:pt x="369" y="512"/>
                    <a:pt x="369" y="492"/>
                    <a:pt x="369" y="472"/>
                  </a:cubicBezTo>
                  <a:lnTo>
                    <a:pt x="349" y="472"/>
                  </a:lnTo>
                  <a:cubicBezTo>
                    <a:pt x="328" y="472"/>
                    <a:pt x="328" y="492"/>
                    <a:pt x="307" y="492"/>
                  </a:cubicBezTo>
                  <a:lnTo>
                    <a:pt x="287" y="512"/>
                  </a:lnTo>
                  <a:cubicBezTo>
                    <a:pt x="287" y="533"/>
                    <a:pt x="287" y="554"/>
                    <a:pt x="266" y="554"/>
                  </a:cubicBezTo>
                  <a:cubicBezTo>
                    <a:pt x="266" y="554"/>
                    <a:pt x="266" y="554"/>
                    <a:pt x="266" y="574"/>
                  </a:cubicBezTo>
                  <a:cubicBezTo>
                    <a:pt x="266" y="554"/>
                    <a:pt x="266" y="533"/>
                    <a:pt x="246" y="533"/>
                  </a:cubicBezTo>
                  <a:cubicBezTo>
                    <a:pt x="246" y="512"/>
                    <a:pt x="246" y="492"/>
                    <a:pt x="225" y="472"/>
                  </a:cubicBezTo>
                  <a:lnTo>
                    <a:pt x="185" y="451"/>
                  </a:lnTo>
                  <a:cubicBezTo>
                    <a:pt x="164" y="430"/>
                    <a:pt x="123" y="430"/>
                    <a:pt x="103" y="430"/>
                  </a:cubicBezTo>
                  <a:cubicBezTo>
                    <a:pt x="82" y="410"/>
                    <a:pt x="61" y="410"/>
                    <a:pt x="61" y="410"/>
                  </a:cubicBezTo>
                  <a:cubicBezTo>
                    <a:pt x="41" y="410"/>
                    <a:pt x="21" y="390"/>
                    <a:pt x="0" y="390"/>
                  </a:cubicBezTo>
                  <a:cubicBezTo>
                    <a:pt x="0" y="369"/>
                    <a:pt x="0" y="369"/>
                    <a:pt x="0" y="348"/>
                  </a:cubicBezTo>
                  <a:cubicBezTo>
                    <a:pt x="0" y="348"/>
                    <a:pt x="21" y="348"/>
                    <a:pt x="41" y="328"/>
                  </a:cubicBezTo>
                  <a:cubicBezTo>
                    <a:pt x="41" y="328"/>
                    <a:pt x="41" y="308"/>
                    <a:pt x="41" y="287"/>
                  </a:cubicBezTo>
                  <a:lnTo>
                    <a:pt x="61" y="266"/>
                  </a:lnTo>
                  <a:cubicBezTo>
                    <a:pt x="41" y="246"/>
                    <a:pt x="41" y="246"/>
                    <a:pt x="41" y="226"/>
                  </a:cubicBezTo>
                  <a:cubicBezTo>
                    <a:pt x="21" y="226"/>
                    <a:pt x="21" y="205"/>
                    <a:pt x="41" y="205"/>
                  </a:cubicBezTo>
                  <a:cubicBezTo>
                    <a:pt x="41" y="184"/>
                    <a:pt x="61" y="184"/>
                    <a:pt x="61" y="184"/>
                  </a:cubicBezTo>
                  <a:cubicBezTo>
                    <a:pt x="61" y="164"/>
                    <a:pt x="61" y="164"/>
                    <a:pt x="61" y="144"/>
                  </a:cubicBezTo>
                  <a:lnTo>
                    <a:pt x="82" y="144"/>
                  </a:lnTo>
                  <a:lnTo>
                    <a:pt x="103" y="144"/>
                  </a:lnTo>
                  <a:cubicBezTo>
                    <a:pt x="123" y="144"/>
                    <a:pt x="123" y="144"/>
                    <a:pt x="143" y="144"/>
                  </a:cubicBezTo>
                  <a:cubicBezTo>
                    <a:pt x="143" y="124"/>
                    <a:pt x="164" y="124"/>
                    <a:pt x="164" y="124"/>
                  </a:cubicBezTo>
                  <a:cubicBezTo>
                    <a:pt x="164" y="103"/>
                    <a:pt x="143" y="82"/>
                    <a:pt x="143" y="62"/>
                  </a:cubicBezTo>
                  <a:lnTo>
                    <a:pt x="143" y="42"/>
                  </a:lnTo>
                  <a:cubicBezTo>
                    <a:pt x="143" y="21"/>
                    <a:pt x="164" y="21"/>
                    <a:pt x="185" y="21"/>
                  </a:cubicBezTo>
                  <a:lnTo>
                    <a:pt x="185" y="0"/>
                  </a:lnTo>
                  <a:lnTo>
                    <a:pt x="185" y="0"/>
                  </a:lnTo>
                  <a:cubicBezTo>
                    <a:pt x="185" y="21"/>
                    <a:pt x="205" y="21"/>
                    <a:pt x="205" y="21"/>
                  </a:cubicBezTo>
                  <a:cubicBezTo>
                    <a:pt x="225" y="42"/>
                    <a:pt x="225" y="42"/>
                    <a:pt x="246" y="42"/>
                  </a:cubicBezTo>
                  <a:cubicBezTo>
                    <a:pt x="246" y="62"/>
                    <a:pt x="246" y="82"/>
                    <a:pt x="266" y="103"/>
                  </a:cubicBezTo>
                  <a:lnTo>
                    <a:pt x="287" y="103"/>
                  </a:lnTo>
                  <a:cubicBezTo>
                    <a:pt x="287" y="103"/>
                    <a:pt x="307" y="103"/>
                    <a:pt x="328" y="103"/>
                  </a:cubicBezTo>
                  <a:lnTo>
                    <a:pt x="349" y="103"/>
                  </a:lnTo>
                  <a:cubicBezTo>
                    <a:pt x="349" y="82"/>
                    <a:pt x="369" y="82"/>
                    <a:pt x="369" y="82"/>
                  </a:cubicBezTo>
                  <a:cubicBezTo>
                    <a:pt x="389" y="62"/>
                    <a:pt x="389" y="62"/>
                    <a:pt x="389" y="42"/>
                  </a:cubicBezTo>
                  <a:cubicBezTo>
                    <a:pt x="409" y="42"/>
                    <a:pt x="409" y="42"/>
                    <a:pt x="430" y="42"/>
                  </a:cubicBezTo>
                  <a:cubicBezTo>
                    <a:pt x="430" y="21"/>
                    <a:pt x="451" y="21"/>
                    <a:pt x="451" y="21"/>
                  </a:cubicBezTo>
                  <a:lnTo>
                    <a:pt x="471" y="21"/>
                  </a:lnTo>
                  <a:lnTo>
                    <a:pt x="471" y="21"/>
                  </a:lnTo>
                  <a:cubicBezTo>
                    <a:pt x="471" y="42"/>
                    <a:pt x="512" y="62"/>
                    <a:pt x="512" y="82"/>
                  </a:cubicBezTo>
                  <a:lnTo>
                    <a:pt x="512" y="124"/>
                  </a:lnTo>
                  <a:cubicBezTo>
                    <a:pt x="512" y="144"/>
                    <a:pt x="512" y="164"/>
                    <a:pt x="512" y="164"/>
                  </a:cubicBezTo>
                  <a:cubicBezTo>
                    <a:pt x="512" y="184"/>
                    <a:pt x="533" y="184"/>
                    <a:pt x="533" y="205"/>
                  </a:cubicBezTo>
                  <a:cubicBezTo>
                    <a:pt x="553" y="205"/>
                    <a:pt x="573" y="205"/>
                    <a:pt x="573" y="226"/>
                  </a:cubicBezTo>
                  <a:lnTo>
                    <a:pt x="594" y="246"/>
                  </a:lnTo>
                  <a:cubicBezTo>
                    <a:pt x="615" y="246"/>
                    <a:pt x="615" y="246"/>
                    <a:pt x="635" y="246"/>
                  </a:cubicBezTo>
                  <a:cubicBezTo>
                    <a:pt x="635" y="246"/>
                    <a:pt x="655" y="246"/>
                    <a:pt x="676" y="246"/>
                  </a:cubicBezTo>
                  <a:lnTo>
                    <a:pt x="676" y="287"/>
                  </a:lnTo>
                  <a:cubicBezTo>
                    <a:pt x="697" y="308"/>
                    <a:pt x="697" y="308"/>
                    <a:pt x="697" y="32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12"/>
            <p:cNvSpPr>
              <a:spLocks noChangeArrowheads="1"/>
            </p:cNvSpPr>
            <p:nvPr/>
          </p:nvSpPr>
          <p:spPr bwMode="auto">
            <a:xfrm>
              <a:off x="1731963" y="5954713"/>
              <a:ext cx="22225" cy="52387"/>
            </a:xfrm>
            <a:custGeom>
              <a:avLst/>
              <a:gdLst>
                <a:gd name="T0" fmla="*/ 41 w 63"/>
                <a:gd name="T1" fmla="*/ 144 h 145"/>
                <a:gd name="T2" fmla="*/ 41 w 63"/>
                <a:gd name="T3" fmla="*/ 144 h 145"/>
                <a:gd name="T4" fmla="*/ 41 w 63"/>
                <a:gd name="T5" fmla="*/ 103 h 145"/>
                <a:gd name="T6" fmla="*/ 20 w 63"/>
                <a:gd name="T7" fmla="*/ 82 h 145"/>
                <a:gd name="T8" fmla="*/ 0 w 63"/>
                <a:gd name="T9" fmla="*/ 62 h 145"/>
                <a:gd name="T10" fmla="*/ 0 w 63"/>
                <a:gd name="T11" fmla="*/ 41 h 145"/>
                <a:gd name="T12" fmla="*/ 20 w 63"/>
                <a:gd name="T13" fmla="*/ 21 h 145"/>
                <a:gd name="T14" fmla="*/ 20 w 63"/>
                <a:gd name="T15" fmla="*/ 0 h 145"/>
                <a:gd name="T16" fmla="*/ 41 w 63"/>
                <a:gd name="T17" fmla="*/ 0 h 145"/>
                <a:gd name="T18" fmla="*/ 62 w 63"/>
                <a:gd name="T19" fmla="*/ 21 h 145"/>
                <a:gd name="T20" fmla="*/ 62 w 63"/>
                <a:gd name="T21" fmla="*/ 41 h 145"/>
                <a:gd name="T22" fmla="*/ 62 w 63"/>
                <a:gd name="T23" fmla="*/ 41 h 145"/>
                <a:gd name="T24" fmla="*/ 62 w 63"/>
                <a:gd name="T25" fmla="*/ 62 h 145"/>
                <a:gd name="T26" fmla="*/ 62 w 63"/>
                <a:gd name="T27" fmla="*/ 82 h 145"/>
                <a:gd name="T28" fmla="*/ 62 w 63"/>
                <a:gd name="T29" fmla="*/ 103 h 145"/>
                <a:gd name="T30" fmla="*/ 62 w 63"/>
                <a:gd name="T31" fmla="*/ 123 h 145"/>
                <a:gd name="T32" fmla="*/ 41 w 63"/>
                <a:gd name="T33" fmla="*/ 1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45">
                  <a:moveTo>
                    <a:pt x="41" y="144"/>
                  </a:moveTo>
                  <a:lnTo>
                    <a:pt x="41" y="144"/>
                  </a:lnTo>
                  <a:cubicBezTo>
                    <a:pt x="41" y="123"/>
                    <a:pt x="41" y="123"/>
                    <a:pt x="41" y="103"/>
                  </a:cubicBezTo>
                  <a:cubicBezTo>
                    <a:pt x="20" y="103"/>
                    <a:pt x="20" y="103"/>
                    <a:pt x="20" y="82"/>
                  </a:cubicBezTo>
                  <a:cubicBezTo>
                    <a:pt x="0" y="82"/>
                    <a:pt x="0" y="62"/>
                    <a:pt x="0" y="62"/>
                  </a:cubicBezTo>
                  <a:lnTo>
                    <a:pt x="0" y="41"/>
                  </a:lnTo>
                  <a:cubicBezTo>
                    <a:pt x="0" y="21"/>
                    <a:pt x="0" y="21"/>
                    <a:pt x="20" y="21"/>
                  </a:cubicBezTo>
                  <a:lnTo>
                    <a:pt x="20" y="0"/>
                  </a:lnTo>
                  <a:lnTo>
                    <a:pt x="41" y="0"/>
                  </a:lnTo>
                  <a:lnTo>
                    <a:pt x="62" y="21"/>
                  </a:lnTo>
                  <a:cubicBezTo>
                    <a:pt x="62" y="21"/>
                    <a:pt x="62" y="21"/>
                    <a:pt x="62" y="41"/>
                  </a:cubicBezTo>
                  <a:lnTo>
                    <a:pt x="62" y="41"/>
                  </a:lnTo>
                  <a:cubicBezTo>
                    <a:pt x="62" y="62"/>
                    <a:pt x="62" y="62"/>
                    <a:pt x="62" y="62"/>
                  </a:cubicBezTo>
                  <a:lnTo>
                    <a:pt x="62" y="82"/>
                  </a:lnTo>
                  <a:cubicBezTo>
                    <a:pt x="62" y="103"/>
                    <a:pt x="62" y="103"/>
                    <a:pt x="62" y="103"/>
                  </a:cubicBezTo>
                  <a:lnTo>
                    <a:pt x="62" y="123"/>
                  </a:lnTo>
                  <a:lnTo>
                    <a:pt x="41" y="14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13"/>
            <p:cNvSpPr>
              <a:spLocks noChangeArrowheads="1"/>
            </p:cNvSpPr>
            <p:nvPr/>
          </p:nvSpPr>
          <p:spPr bwMode="auto">
            <a:xfrm>
              <a:off x="1135063" y="4591050"/>
              <a:ext cx="376237" cy="200025"/>
            </a:xfrm>
            <a:custGeom>
              <a:avLst/>
              <a:gdLst>
                <a:gd name="T0" fmla="*/ 1046 w 1047"/>
                <a:gd name="T1" fmla="*/ 410 h 555"/>
                <a:gd name="T2" fmla="*/ 1004 w 1047"/>
                <a:gd name="T3" fmla="*/ 452 h 555"/>
                <a:gd name="T4" fmla="*/ 1025 w 1047"/>
                <a:gd name="T5" fmla="*/ 534 h 555"/>
                <a:gd name="T6" fmla="*/ 964 w 1047"/>
                <a:gd name="T7" fmla="*/ 554 h 555"/>
                <a:gd name="T8" fmla="*/ 902 w 1047"/>
                <a:gd name="T9" fmla="*/ 513 h 555"/>
                <a:gd name="T10" fmla="*/ 840 w 1047"/>
                <a:gd name="T11" fmla="*/ 472 h 555"/>
                <a:gd name="T12" fmla="*/ 758 w 1047"/>
                <a:gd name="T13" fmla="*/ 492 h 555"/>
                <a:gd name="T14" fmla="*/ 697 w 1047"/>
                <a:gd name="T15" fmla="*/ 513 h 555"/>
                <a:gd name="T16" fmla="*/ 615 w 1047"/>
                <a:gd name="T17" fmla="*/ 534 h 555"/>
                <a:gd name="T18" fmla="*/ 512 w 1047"/>
                <a:gd name="T19" fmla="*/ 554 h 555"/>
                <a:gd name="T20" fmla="*/ 492 w 1047"/>
                <a:gd name="T21" fmla="*/ 513 h 555"/>
                <a:gd name="T22" fmla="*/ 431 w 1047"/>
                <a:gd name="T23" fmla="*/ 472 h 555"/>
                <a:gd name="T24" fmla="*/ 390 w 1047"/>
                <a:gd name="T25" fmla="*/ 410 h 555"/>
                <a:gd name="T26" fmla="*/ 308 w 1047"/>
                <a:gd name="T27" fmla="*/ 452 h 555"/>
                <a:gd name="T28" fmla="*/ 205 w 1047"/>
                <a:gd name="T29" fmla="*/ 452 h 555"/>
                <a:gd name="T30" fmla="*/ 226 w 1047"/>
                <a:gd name="T31" fmla="*/ 370 h 555"/>
                <a:gd name="T32" fmla="*/ 185 w 1047"/>
                <a:gd name="T33" fmla="*/ 226 h 555"/>
                <a:gd name="T34" fmla="*/ 82 w 1047"/>
                <a:gd name="T35" fmla="*/ 124 h 555"/>
                <a:gd name="T36" fmla="*/ 0 w 1047"/>
                <a:gd name="T37" fmla="*/ 62 h 555"/>
                <a:gd name="T38" fmla="*/ 21 w 1047"/>
                <a:gd name="T39" fmla="*/ 21 h 555"/>
                <a:gd name="T40" fmla="*/ 82 w 1047"/>
                <a:gd name="T41" fmla="*/ 0 h 555"/>
                <a:gd name="T42" fmla="*/ 144 w 1047"/>
                <a:gd name="T43" fmla="*/ 21 h 555"/>
                <a:gd name="T44" fmla="*/ 226 w 1047"/>
                <a:gd name="T45" fmla="*/ 62 h 555"/>
                <a:gd name="T46" fmla="*/ 369 w 1047"/>
                <a:gd name="T47" fmla="*/ 82 h 555"/>
                <a:gd name="T48" fmla="*/ 451 w 1047"/>
                <a:gd name="T49" fmla="*/ 103 h 555"/>
                <a:gd name="T50" fmla="*/ 533 w 1047"/>
                <a:gd name="T51" fmla="*/ 164 h 555"/>
                <a:gd name="T52" fmla="*/ 594 w 1047"/>
                <a:gd name="T53" fmla="*/ 226 h 555"/>
                <a:gd name="T54" fmla="*/ 656 w 1047"/>
                <a:gd name="T55" fmla="*/ 206 h 555"/>
                <a:gd name="T56" fmla="*/ 697 w 1047"/>
                <a:gd name="T57" fmla="*/ 185 h 555"/>
                <a:gd name="T58" fmla="*/ 779 w 1047"/>
                <a:gd name="T59" fmla="*/ 185 h 555"/>
                <a:gd name="T60" fmla="*/ 840 w 1047"/>
                <a:gd name="T61" fmla="*/ 246 h 555"/>
                <a:gd name="T62" fmla="*/ 902 w 1047"/>
                <a:gd name="T63" fmla="*/ 328 h 555"/>
                <a:gd name="T64" fmla="*/ 1025 w 1047"/>
                <a:gd name="T65" fmla="*/ 39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7" h="555">
                  <a:moveTo>
                    <a:pt x="1046" y="410"/>
                  </a:moveTo>
                  <a:lnTo>
                    <a:pt x="1046" y="410"/>
                  </a:lnTo>
                  <a:lnTo>
                    <a:pt x="1046" y="431"/>
                  </a:lnTo>
                  <a:cubicBezTo>
                    <a:pt x="1025" y="431"/>
                    <a:pt x="1004" y="431"/>
                    <a:pt x="1004" y="452"/>
                  </a:cubicBezTo>
                  <a:lnTo>
                    <a:pt x="1004" y="472"/>
                  </a:lnTo>
                  <a:cubicBezTo>
                    <a:pt x="1004" y="492"/>
                    <a:pt x="1025" y="513"/>
                    <a:pt x="1025" y="534"/>
                  </a:cubicBezTo>
                  <a:cubicBezTo>
                    <a:pt x="1025" y="534"/>
                    <a:pt x="1004" y="534"/>
                    <a:pt x="1004" y="554"/>
                  </a:cubicBezTo>
                  <a:cubicBezTo>
                    <a:pt x="984" y="554"/>
                    <a:pt x="984" y="554"/>
                    <a:pt x="964" y="554"/>
                  </a:cubicBezTo>
                  <a:cubicBezTo>
                    <a:pt x="964" y="554"/>
                    <a:pt x="922" y="554"/>
                    <a:pt x="922" y="534"/>
                  </a:cubicBezTo>
                  <a:cubicBezTo>
                    <a:pt x="922" y="534"/>
                    <a:pt x="902" y="534"/>
                    <a:pt x="902" y="513"/>
                  </a:cubicBezTo>
                  <a:cubicBezTo>
                    <a:pt x="882" y="513"/>
                    <a:pt x="861" y="513"/>
                    <a:pt x="861" y="513"/>
                  </a:cubicBezTo>
                  <a:cubicBezTo>
                    <a:pt x="861" y="513"/>
                    <a:pt x="861" y="492"/>
                    <a:pt x="840" y="472"/>
                  </a:cubicBezTo>
                  <a:cubicBezTo>
                    <a:pt x="840" y="472"/>
                    <a:pt x="800" y="472"/>
                    <a:pt x="779" y="472"/>
                  </a:cubicBezTo>
                  <a:lnTo>
                    <a:pt x="758" y="492"/>
                  </a:lnTo>
                  <a:cubicBezTo>
                    <a:pt x="738" y="492"/>
                    <a:pt x="738" y="513"/>
                    <a:pt x="738" y="513"/>
                  </a:cubicBezTo>
                  <a:cubicBezTo>
                    <a:pt x="738" y="513"/>
                    <a:pt x="718" y="513"/>
                    <a:pt x="697" y="513"/>
                  </a:cubicBezTo>
                  <a:cubicBezTo>
                    <a:pt x="697" y="513"/>
                    <a:pt x="676" y="534"/>
                    <a:pt x="656" y="534"/>
                  </a:cubicBezTo>
                  <a:lnTo>
                    <a:pt x="615" y="534"/>
                  </a:lnTo>
                  <a:cubicBezTo>
                    <a:pt x="594" y="534"/>
                    <a:pt x="574" y="554"/>
                    <a:pt x="554" y="554"/>
                  </a:cubicBezTo>
                  <a:cubicBezTo>
                    <a:pt x="554" y="554"/>
                    <a:pt x="533" y="554"/>
                    <a:pt x="512" y="554"/>
                  </a:cubicBezTo>
                  <a:lnTo>
                    <a:pt x="512" y="554"/>
                  </a:lnTo>
                  <a:cubicBezTo>
                    <a:pt x="492" y="534"/>
                    <a:pt x="492" y="513"/>
                    <a:pt x="492" y="513"/>
                  </a:cubicBezTo>
                  <a:cubicBezTo>
                    <a:pt x="472" y="513"/>
                    <a:pt x="451" y="513"/>
                    <a:pt x="451" y="492"/>
                  </a:cubicBezTo>
                  <a:lnTo>
                    <a:pt x="431" y="472"/>
                  </a:lnTo>
                  <a:cubicBezTo>
                    <a:pt x="431" y="452"/>
                    <a:pt x="431" y="431"/>
                    <a:pt x="410" y="431"/>
                  </a:cubicBezTo>
                  <a:lnTo>
                    <a:pt x="390" y="410"/>
                  </a:lnTo>
                  <a:cubicBezTo>
                    <a:pt x="369" y="410"/>
                    <a:pt x="349" y="431"/>
                    <a:pt x="349" y="431"/>
                  </a:cubicBezTo>
                  <a:cubicBezTo>
                    <a:pt x="328" y="431"/>
                    <a:pt x="308" y="452"/>
                    <a:pt x="308" y="452"/>
                  </a:cubicBezTo>
                  <a:cubicBezTo>
                    <a:pt x="287" y="472"/>
                    <a:pt x="246" y="452"/>
                    <a:pt x="246" y="452"/>
                  </a:cubicBezTo>
                  <a:cubicBezTo>
                    <a:pt x="226" y="452"/>
                    <a:pt x="205" y="452"/>
                    <a:pt x="205" y="452"/>
                  </a:cubicBezTo>
                  <a:cubicBezTo>
                    <a:pt x="205" y="452"/>
                    <a:pt x="205" y="431"/>
                    <a:pt x="226" y="431"/>
                  </a:cubicBezTo>
                  <a:cubicBezTo>
                    <a:pt x="226" y="410"/>
                    <a:pt x="226" y="390"/>
                    <a:pt x="226" y="370"/>
                  </a:cubicBezTo>
                  <a:cubicBezTo>
                    <a:pt x="226" y="349"/>
                    <a:pt x="205" y="328"/>
                    <a:pt x="205" y="308"/>
                  </a:cubicBezTo>
                  <a:cubicBezTo>
                    <a:pt x="205" y="288"/>
                    <a:pt x="205" y="246"/>
                    <a:pt x="185" y="226"/>
                  </a:cubicBezTo>
                  <a:cubicBezTo>
                    <a:pt x="185" y="206"/>
                    <a:pt x="164" y="185"/>
                    <a:pt x="144" y="164"/>
                  </a:cubicBezTo>
                  <a:cubicBezTo>
                    <a:pt x="144" y="144"/>
                    <a:pt x="103" y="144"/>
                    <a:pt x="82" y="124"/>
                  </a:cubicBezTo>
                  <a:cubicBezTo>
                    <a:pt x="62" y="124"/>
                    <a:pt x="21" y="82"/>
                    <a:pt x="0" y="82"/>
                  </a:cubicBezTo>
                  <a:lnTo>
                    <a:pt x="0" y="62"/>
                  </a:lnTo>
                  <a:cubicBezTo>
                    <a:pt x="0" y="62"/>
                    <a:pt x="0" y="62"/>
                    <a:pt x="21" y="42"/>
                  </a:cubicBezTo>
                  <a:lnTo>
                    <a:pt x="21" y="21"/>
                  </a:lnTo>
                  <a:cubicBezTo>
                    <a:pt x="41" y="21"/>
                    <a:pt x="41" y="0"/>
                    <a:pt x="41" y="0"/>
                  </a:cubicBezTo>
                  <a:cubicBezTo>
                    <a:pt x="62" y="0"/>
                    <a:pt x="62" y="0"/>
                    <a:pt x="82" y="0"/>
                  </a:cubicBezTo>
                  <a:lnTo>
                    <a:pt x="103" y="0"/>
                  </a:lnTo>
                  <a:cubicBezTo>
                    <a:pt x="123" y="0"/>
                    <a:pt x="123" y="21"/>
                    <a:pt x="144" y="21"/>
                  </a:cubicBezTo>
                  <a:cubicBezTo>
                    <a:pt x="144" y="42"/>
                    <a:pt x="185" y="42"/>
                    <a:pt x="185" y="42"/>
                  </a:cubicBezTo>
                  <a:cubicBezTo>
                    <a:pt x="205" y="62"/>
                    <a:pt x="205" y="62"/>
                    <a:pt x="226" y="62"/>
                  </a:cubicBezTo>
                  <a:cubicBezTo>
                    <a:pt x="246" y="62"/>
                    <a:pt x="267" y="82"/>
                    <a:pt x="287" y="82"/>
                  </a:cubicBezTo>
                  <a:cubicBezTo>
                    <a:pt x="308" y="82"/>
                    <a:pt x="349" y="82"/>
                    <a:pt x="369" y="82"/>
                  </a:cubicBezTo>
                  <a:lnTo>
                    <a:pt x="390" y="82"/>
                  </a:lnTo>
                  <a:cubicBezTo>
                    <a:pt x="410" y="82"/>
                    <a:pt x="431" y="82"/>
                    <a:pt x="451" y="103"/>
                  </a:cubicBezTo>
                  <a:cubicBezTo>
                    <a:pt x="451" y="103"/>
                    <a:pt x="472" y="124"/>
                    <a:pt x="492" y="124"/>
                  </a:cubicBezTo>
                  <a:cubicBezTo>
                    <a:pt x="492" y="124"/>
                    <a:pt x="512" y="144"/>
                    <a:pt x="533" y="164"/>
                  </a:cubicBezTo>
                  <a:cubicBezTo>
                    <a:pt x="533" y="164"/>
                    <a:pt x="533" y="185"/>
                    <a:pt x="554" y="185"/>
                  </a:cubicBezTo>
                  <a:cubicBezTo>
                    <a:pt x="554" y="206"/>
                    <a:pt x="594" y="226"/>
                    <a:pt x="594" y="226"/>
                  </a:cubicBezTo>
                  <a:cubicBezTo>
                    <a:pt x="615" y="226"/>
                    <a:pt x="615" y="226"/>
                    <a:pt x="615" y="226"/>
                  </a:cubicBezTo>
                  <a:cubicBezTo>
                    <a:pt x="636" y="206"/>
                    <a:pt x="656" y="206"/>
                    <a:pt x="656" y="206"/>
                  </a:cubicBezTo>
                  <a:cubicBezTo>
                    <a:pt x="656" y="206"/>
                    <a:pt x="656" y="185"/>
                    <a:pt x="676" y="185"/>
                  </a:cubicBezTo>
                  <a:lnTo>
                    <a:pt x="697" y="185"/>
                  </a:lnTo>
                  <a:cubicBezTo>
                    <a:pt x="718" y="185"/>
                    <a:pt x="738" y="185"/>
                    <a:pt x="738" y="185"/>
                  </a:cubicBezTo>
                  <a:cubicBezTo>
                    <a:pt x="758" y="185"/>
                    <a:pt x="758" y="185"/>
                    <a:pt x="779" y="185"/>
                  </a:cubicBezTo>
                  <a:cubicBezTo>
                    <a:pt x="779" y="185"/>
                    <a:pt x="800" y="206"/>
                    <a:pt x="820" y="226"/>
                  </a:cubicBezTo>
                  <a:lnTo>
                    <a:pt x="840" y="246"/>
                  </a:lnTo>
                  <a:cubicBezTo>
                    <a:pt x="861" y="267"/>
                    <a:pt x="861" y="288"/>
                    <a:pt x="882" y="288"/>
                  </a:cubicBezTo>
                  <a:cubicBezTo>
                    <a:pt x="882" y="308"/>
                    <a:pt x="902" y="328"/>
                    <a:pt x="902" y="328"/>
                  </a:cubicBezTo>
                  <a:cubicBezTo>
                    <a:pt x="922" y="349"/>
                    <a:pt x="943" y="370"/>
                    <a:pt x="964" y="370"/>
                  </a:cubicBezTo>
                  <a:cubicBezTo>
                    <a:pt x="964" y="390"/>
                    <a:pt x="1004" y="390"/>
                    <a:pt x="1025" y="390"/>
                  </a:cubicBezTo>
                  <a:cubicBezTo>
                    <a:pt x="1025" y="390"/>
                    <a:pt x="1025" y="410"/>
                    <a:pt x="1046" y="41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14"/>
            <p:cNvSpPr>
              <a:spLocks noChangeArrowheads="1"/>
            </p:cNvSpPr>
            <p:nvPr/>
          </p:nvSpPr>
          <p:spPr bwMode="auto">
            <a:xfrm>
              <a:off x="831850" y="5297488"/>
              <a:ext cx="103188" cy="133350"/>
            </a:xfrm>
            <a:custGeom>
              <a:avLst/>
              <a:gdLst>
                <a:gd name="T0" fmla="*/ 103 w 288"/>
                <a:gd name="T1" fmla="*/ 349 h 371"/>
                <a:gd name="T2" fmla="*/ 103 w 288"/>
                <a:gd name="T3" fmla="*/ 349 h 371"/>
                <a:gd name="T4" fmla="*/ 82 w 288"/>
                <a:gd name="T5" fmla="*/ 349 h 371"/>
                <a:gd name="T6" fmla="*/ 61 w 288"/>
                <a:gd name="T7" fmla="*/ 370 h 371"/>
                <a:gd name="T8" fmla="*/ 41 w 288"/>
                <a:gd name="T9" fmla="*/ 370 h 371"/>
                <a:gd name="T10" fmla="*/ 21 w 288"/>
                <a:gd name="T11" fmla="*/ 349 h 371"/>
                <a:gd name="T12" fmla="*/ 0 w 288"/>
                <a:gd name="T13" fmla="*/ 328 h 371"/>
                <a:gd name="T14" fmla="*/ 0 w 288"/>
                <a:gd name="T15" fmla="*/ 328 h 371"/>
                <a:gd name="T16" fmla="*/ 21 w 288"/>
                <a:gd name="T17" fmla="*/ 288 h 371"/>
                <a:gd name="T18" fmla="*/ 41 w 288"/>
                <a:gd name="T19" fmla="*/ 206 h 371"/>
                <a:gd name="T20" fmla="*/ 82 w 288"/>
                <a:gd name="T21" fmla="*/ 124 h 371"/>
                <a:gd name="T22" fmla="*/ 143 w 288"/>
                <a:gd name="T23" fmla="*/ 62 h 371"/>
                <a:gd name="T24" fmla="*/ 143 w 288"/>
                <a:gd name="T25" fmla="*/ 0 h 371"/>
                <a:gd name="T26" fmla="*/ 164 w 288"/>
                <a:gd name="T27" fmla="*/ 0 h 371"/>
                <a:gd name="T28" fmla="*/ 185 w 288"/>
                <a:gd name="T29" fmla="*/ 21 h 371"/>
                <a:gd name="T30" fmla="*/ 185 w 288"/>
                <a:gd name="T31" fmla="*/ 42 h 371"/>
                <a:gd name="T32" fmla="*/ 225 w 288"/>
                <a:gd name="T33" fmla="*/ 42 h 371"/>
                <a:gd name="T34" fmla="*/ 246 w 288"/>
                <a:gd name="T35" fmla="*/ 62 h 371"/>
                <a:gd name="T36" fmla="*/ 267 w 288"/>
                <a:gd name="T37" fmla="*/ 82 h 371"/>
                <a:gd name="T38" fmla="*/ 287 w 288"/>
                <a:gd name="T39" fmla="*/ 103 h 371"/>
                <a:gd name="T40" fmla="*/ 287 w 288"/>
                <a:gd name="T41" fmla="*/ 144 h 371"/>
                <a:gd name="T42" fmla="*/ 267 w 288"/>
                <a:gd name="T43" fmla="*/ 144 h 371"/>
                <a:gd name="T44" fmla="*/ 246 w 288"/>
                <a:gd name="T45" fmla="*/ 164 h 371"/>
                <a:gd name="T46" fmla="*/ 225 w 288"/>
                <a:gd name="T47" fmla="*/ 185 h 371"/>
                <a:gd name="T48" fmla="*/ 205 w 288"/>
                <a:gd name="T49" fmla="*/ 226 h 371"/>
                <a:gd name="T50" fmla="*/ 185 w 288"/>
                <a:gd name="T51" fmla="*/ 246 h 371"/>
                <a:gd name="T52" fmla="*/ 164 w 288"/>
                <a:gd name="T53" fmla="*/ 267 h 371"/>
                <a:gd name="T54" fmla="*/ 143 w 288"/>
                <a:gd name="T55" fmla="*/ 308 h 371"/>
                <a:gd name="T56" fmla="*/ 123 w 288"/>
                <a:gd name="T57" fmla="*/ 328 h 371"/>
                <a:gd name="T58" fmla="*/ 103 w 288"/>
                <a:gd name="T59"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8" h="371">
                  <a:moveTo>
                    <a:pt x="103" y="349"/>
                  </a:moveTo>
                  <a:lnTo>
                    <a:pt x="103" y="349"/>
                  </a:lnTo>
                  <a:cubicBezTo>
                    <a:pt x="82" y="349"/>
                    <a:pt x="82" y="349"/>
                    <a:pt x="82" y="349"/>
                  </a:cubicBezTo>
                  <a:cubicBezTo>
                    <a:pt x="82" y="370"/>
                    <a:pt x="82" y="370"/>
                    <a:pt x="61" y="370"/>
                  </a:cubicBezTo>
                  <a:lnTo>
                    <a:pt x="41" y="370"/>
                  </a:lnTo>
                  <a:cubicBezTo>
                    <a:pt x="21" y="370"/>
                    <a:pt x="21" y="349"/>
                    <a:pt x="21" y="349"/>
                  </a:cubicBezTo>
                  <a:cubicBezTo>
                    <a:pt x="21" y="349"/>
                    <a:pt x="0" y="349"/>
                    <a:pt x="0" y="328"/>
                  </a:cubicBezTo>
                  <a:lnTo>
                    <a:pt x="0" y="328"/>
                  </a:lnTo>
                  <a:cubicBezTo>
                    <a:pt x="0" y="328"/>
                    <a:pt x="0" y="288"/>
                    <a:pt x="21" y="288"/>
                  </a:cubicBezTo>
                  <a:cubicBezTo>
                    <a:pt x="21" y="246"/>
                    <a:pt x="41" y="226"/>
                    <a:pt x="41" y="206"/>
                  </a:cubicBezTo>
                  <a:cubicBezTo>
                    <a:pt x="61" y="185"/>
                    <a:pt x="61" y="144"/>
                    <a:pt x="82" y="124"/>
                  </a:cubicBezTo>
                  <a:cubicBezTo>
                    <a:pt x="82" y="103"/>
                    <a:pt x="123" y="82"/>
                    <a:pt x="143" y="62"/>
                  </a:cubicBezTo>
                  <a:cubicBezTo>
                    <a:pt x="143" y="42"/>
                    <a:pt x="143" y="21"/>
                    <a:pt x="143" y="0"/>
                  </a:cubicBezTo>
                  <a:lnTo>
                    <a:pt x="164" y="0"/>
                  </a:lnTo>
                  <a:cubicBezTo>
                    <a:pt x="164" y="0"/>
                    <a:pt x="164" y="21"/>
                    <a:pt x="185" y="21"/>
                  </a:cubicBezTo>
                  <a:lnTo>
                    <a:pt x="185" y="42"/>
                  </a:lnTo>
                  <a:cubicBezTo>
                    <a:pt x="205" y="42"/>
                    <a:pt x="205" y="42"/>
                    <a:pt x="225" y="42"/>
                  </a:cubicBezTo>
                  <a:cubicBezTo>
                    <a:pt x="225" y="42"/>
                    <a:pt x="246" y="42"/>
                    <a:pt x="246" y="62"/>
                  </a:cubicBezTo>
                  <a:cubicBezTo>
                    <a:pt x="246" y="62"/>
                    <a:pt x="267" y="62"/>
                    <a:pt x="267" y="82"/>
                  </a:cubicBezTo>
                  <a:lnTo>
                    <a:pt x="287" y="103"/>
                  </a:lnTo>
                  <a:cubicBezTo>
                    <a:pt x="287" y="124"/>
                    <a:pt x="287" y="124"/>
                    <a:pt x="287" y="144"/>
                  </a:cubicBezTo>
                  <a:lnTo>
                    <a:pt x="267" y="144"/>
                  </a:lnTo>
                  <a:cubicBezTo>
                    <a:pt x="246" y="144"/>
                    <a:pt x="246" y="164"/>
                    <a:pt x="246" y="164"/>
                  </a:cubicBezTo>
                  <a:cubicBezTo>
                    <a:pt x="225" y="164"/>
                    <a:pt x="225" y="185"/>
                    <a:pt x="225" y="185"/>
                  </a:cubicBezTo>
                  <a:cubicBezTo>
                    <a:pt x="225" y="206"/>
                    <a:pt x="205" y="206"/>
                    <a:pt x="205" y="226"/>
                  </a:cubicBezTo>
                  <a:cubicBezTo>
                    <a:pt x="185" y="226"/>
                    <a:pt x="185" y="226"/>
                    <a:pt x="185" y="246"/>
                  </a:cubicBezTo>
                  <a:cubicBezTo>
                    <a:pt x="164" y="246"/>
                    <a:pt x="164" y="267"/>
                    <a:pt x="164" y="267"/>
                  </a:cubicBezTo>
                  <a:cubicBezTo>
                    <a:pt x="164" y="288"/>
                    <a:pt x="143" y="308"/>
                    <a:pt x="143" y="308"/>
                  </a:cubicBezTo>
                  <a:lnTo>
                    <a:pt x="123" y="328"/>
                  </a:lnTo>
                  <a:cubicBezTo>
                    <a:pt x="123" y="349"/>
                    <a:pt x="103" y="349"/>
                    <a:pt x="103" y="34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5" name="Freeform 15"/>
            <p:cNvSpPr>
              <a:spLocks noChangeArrowheads="1"/>
            </p:cNvSpPr>
            <p:nvPr/>
          </p:nvSpPr>
          <p:spPr bwMode="auto">
            <a:xfrm>
              <a:off x="1223963" y="6692900"/>
              <a:ext cx="30162" cy="22225"/>
            </a:xfrm>
            <a:custGeom>
              <a:avLst/>
              <a:gdLst>
                <a:gd name="T0" fmla="*/ 62 w 83"/>
                <a:gd name="T1" fmla="*/ 62 h 63"/>
                <a:gd name="T2" fmla="*/ 62 w 83"/>
                <a:gd name="T3" fmla="*/ 62 h 63"/>
                <a:gd name="T4" fmla="*/ 62 w 83"/>
                <a:gd name="T5" fmla="*/ 41 h 63"/>
                <a:gd name="T6" fmla="*/ 41 w 83"/>
                <a:gd name="T7" fmla="*/ 41 h 63"/>
                <a:gd name="T8" fmla="*/ 21 w 83"/>
                <a:gd name="T9" fmla="*/ 41 h 63"/>
                <a:gd name="T10" fmla="*/ 0 w 83"/>
                <a:gd name="T11" fmla="*/ 21 h 63"/>
                <a:gd name="T12" fmla="*/ 21 w 83"/>
                <a:gd name="T13" fmla="*/ 0 h 63"/>
                <a:gd name="T14" fmla="*/ 21 w 83"/>
                <a:gd name="T15" fmla="*/ 0 h 63"/>
                <a:gd name="T16" fmla="*/ 41 w 83"/>
                <a:gd name="T17" fmla="*/ 0 h 63"/>
                <a:gd name="T18" fmla="*/ 62 w 83"/>
                <a:gd name="T19" fmla="*/ 0 h 63"/>
                <a:gd name="T20" fmla="*/ 82 w 83"/>
                <a:gd name="T21" fmla="*/ 21 h 63"/>
                <a:gd name="T22" fmla="*/ 82 w 83"/>
                <a:gd name="T23" fmla="*/ 41 h 63"/>
                <a:gd name="T24" fmla="*/ 82 w 83"/>
                <a:gd name="T25" fmla="*/ 62 h 63"/>
                <a:gd name="T26" fmla="*/ 62 w 83"/>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63">
                  <a:moveTo>
                    <a:pt x="62" y="62"/>
                  </a:moveTo>
                  <a:lnTo>
                    <a:pt x="62" y="62"/>
                  </a:lnTo>
                  <a:cubicBezTo>
                    <a:pt x="62" y="41"/>
                    <a:pt x="62" y="41"/>
                    <a:pt x="62" y="41"/>
                  </a:cubicBezTo>
                  <a:cubicBezTo>
                    <a:pt x="41" y="41"/>
                    <a:pt x="41" y="41"/>
                    <a:pt x="41" y="41"/>
                  </a:cubicBezTo>
                  <a:cubicBezTo>
                    <a:pt x="41" y="21"/>
                    <a:pt x="21" y="41"/>
                    <a:pt x="21" y="41"/>
                  </a:cubicBezTo>
                  <a:cubicBezTo>
                    <a:pt x="21" y="21"/>
                    <a:pt x="0" y="21"/>
                    <a:pt x="0" y="21"/>
                  </a:cubicBezTo>
                  <a:lnTo>
                    <a:pt x="21" y="0"/>
                  </a:lnTo>
                  <a:lnTo>
                    <a:pt x="21" y="0"/>
                  </a:lnTo>
                  <a:cubicBezTo>
                    <a:pt x="41" y="0"/>
                    <a:pt x="41" y="0"/>
                    <a:pt x="41" y="0"/>
                  </a:cubicBezTo>
                  <a:cubicBezTo>
                    <a:pt x="62" y="0"/>
                    <a:pt x="62" y="0"/>
                    <a:pt x="62" y="0"/>
                  </a:cubicBezTo>
                  <a:cubicBezTo>
                    <a:pt x="62" y="0"/>
                    <a:pt x="62" y="0"/>
                    <a:pt x="82" y="21"/>
                  </a:cubicBezTo>
                  <a:cubicBezTo>
                    <a:pt x="82" y="21"/>
                    <a:pt x="82" y="21"/>
                    <a:pt x="82" y="41"/>
                  </a:cubicBezTo>
                  <a:cubicBezTo>
                    <a:pt x="82" y="41"/>
                    <a:pt x="82" y="41"/>
                    <a:pt x="82" y="62"/>
                  </a:cubicBezTo>
                  <a:lnTo>
                    <a:pt x="62"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6" name="Freeform 16"/>
            <p:cNvSpPr>
              <a:spLocks noChangeArrowheads="1"/>
            </p:cNvSpPr>
            <p:nvPr/>
          </p:nvSpPr>
          <p:spPr bwMode="auto">
            <a:xfrm>
              <a:off x="1223963" y="6715125"/>
              <a:ext cx="15875" cy="15875"/>
            </a:xfrm>
            <a:custGeom>
              <a:avLst/>
              <a:gdLst>
                <a:gd name="T0" fmla="*/ 41 w 42"/>
                <a:gd name="T1" fmla="*/ 20 h 42"/>
                <a:gd name="T2" fmla="*/ 41 w 42"/>
                <a:gd name="T3" fmla="*/ 20 h 42"/>
                <a:gd name="T4" fmla="*/ 21 w 42"/>
                <a:gd name="T5" fmla="*/ 20 h 42"/>
                <a:gd name="T6" fmla="*/ 0 w 42"/>
                <a:gd name="T7" fmla="*/ 20 h 42"/>
                <a:gd name="T8" fmla="*/ 0 w 42"/>
                <a:gd name="T9" fmla="*/ 20 h 42"/>
                <a:gd name="T10" fmla="*/ 21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21" y="0"/>
                    <a:pt x="21" y="20"/>
                  </a:cubicBezTo>
                  <a:lnTo>
                    <a:pt x="0" y="20"/>
                  </a:lnTo>
                  <a:lnTo>
                    <a:pt x="0" y="20"/>
                  </a:lnTo>
                  <a:cubicBezTo>
                    <a:pt x="0" y="41"/>
                    <a:pt x="21" y="41"/>
                    <a:pt x="21" y="41"/>
                  </a:cubicBezTo>
                  <a:cubicBezTo>
                    <a:pt x="21" y="41"/>
                    <a:pt x="21" y="41"/>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7" name="Freeform 17"/>
            <p:cNvSpPr>
              <a:spLocks noChangeArrowheads="1"/>
            </p:cNvSpPr>
            <p:nvPr/>
          </p:nvSpPr>
          <p:spPr bwMode="auto">
            <a:xfrm>
              <a:off x="1223963" y="6670675"/>
              <a:ext cx="15875" cy="15875"/>
            </a:xfrm>
            <a:custGeom>
              <a:avLst/>
              <a:gdLst>
                <a:gd name="T0" fmla="*/ 41 w 42"/>
                <a:gd name="T1" fmla="*/ 20 h 42"/>
                <a:gd name="T2" fmla="*/ 41 w 42"/>
                <a:gd name="T3" fmla="*/ 20 h 42"/>
                <a:gd name="T4" fmla="*/ 41 w 42"/>
                <a:gd name="T5" fmla="*/ 0 h 42"/>
                <a:gd name="T6" fmla="*/ 21 w 42"/>
                <a:gd name="T7" fmla="*/ 20 h 42"/>
                <a:gd name="T8" fmla="*/ 21 w 42"/>
                <a:gd name="T9" fmla="*/ 20 h 42"/>
                <a:gd name="T10" fmla="*/ 21 w 42"/>
                <a:gd name="T11" fmla="*/ 41 h 42"/>
                <a:gd name="T12" fmla="*/ 21 w 42"/>
                <a:gd name="T13" fmla="*/ 41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lnTo>
                    <a:pt x="41" y="0"/>
                  </a:lnTo>
                  <a:cubicBezTo>
                    <a:pt x="21" y="0"/>
                    <a:pt x="21" y="0"/>
                    <a:pt x="21" y="20"/>
                  </a:cubicBezTo>
                  <a:lnTo>
                    <a:pt x="21" y="20"/>
                  </a:lnTo>
                  <a:cubicBezTo>
                    <a:pt x="21" y="20"/>
                    <a:pt x="0" y="41"/>
                    <a:pt x="21" y="41"/>
                  </a:cubicBezTo>
                  <a:lnTo>
                    <a:pt x="21" y="41"/>
                  </a:lnTo>
                  <a:cubicBezTo>
                    <a:pt x="21" y="41"/>
                    <a:pt x="41" y="41"/>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8" name="Freeform 18"/>
            <p:cNvSpPr>
              <a:spLocks noChangeArrowheads="1"/>
            </p:cNvSpPr>
            <p:nvPr/>
          </p:nvSpPr>
          <p:spPr bwMode="auto">
            <a:xfrm>
              <a:off x="1179513" y="6573838"/>
              <a:ext cx="15875" cy="15875"/>
            </a:xfrm>
            <a:custGeom>
              <a:avLst/>
              <a:gdLst>
                <a:gd name="T0" fmla="*/ 21 w 42"/>
                <a:gd name="T1" fmla="*/ 41 h 42"/>
                <a:gd name="T2" fmla="*/ 21 w 42"/>
                <a:gd name="T3" fmla="*/ 41 h 42"/>
                <a:gd name="T4" fmla="*/ 41 w 42"/>
                <a:gd name="T5" fmla="*/ 21 h 42"/>
                <a:gd name="T6" fmla="*/ 21 w 42"/>
                <a:gd name="T7" fmla="*/ 0 h 42"/>
                <a:gd name="T8" fmla="*/ 0 w 42"/>
                <a:gd name="T9" fmla="*/ 21 h 42"/>
                <a:gd name="T10" fmla="*/ 0 w 42"/>
                <a:gd name="T11" fmla="*/ 41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41" y="21"/>
                  </a:lnTo>
                  <a:cubicBezTo>
                    <a:pt x="21" y="21"/>
                    <a:pt x="21" y="0"/>
                    <a:pt x="21" y="0"/>
                  </a:cubicBezTo>
                  <a:cubicBezTo>
                    <a:pt x="0" y="0"/>
                    <a:pt x="0" y="21"/>
                    <a:pt x="0" y="21"/>
                  </a:cubicBezTo>
                  <a:cubicBezTo>
                    <a:pt x="0" y="21"/>
                    <a:pt x="0" y="21"/>
                    <a:pt x="0" y="41"/>
                  </a:cubicBezTo>
                  <a:cubicBezTo>
                    <a:pt x="21" y="41"/>
                    <a:pt x="21" y="4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9" name="Freeform 19"/>
            <p:cNvSpPr>
              <a:spLocks noChangeArrowheads="1"/>
            </p:cNvSpPr>
            <p:nvPr/>
          </p:nvSpPr>
          <p:spPr bwMode="auto">
            <a:xfrm>
              <a:off x="1179513" y="6596063"/>
              <a:ext cx="7937" cy="15875"/>
            </a:xfrm>
            <a:custGeom>
              <a:avLst/>
              <a:gdLst>
                <a:gd name="T0" fmla="*/ 21 w 22"/>
                <a:gd name="T1" fmla="*/ 0 h 42"/>
                <a:gd name="T2" fmla="*/ 21 w 22"/>
                <a:gd name="T3" fmla="*/ 0 h 42"/>
                <a:gd name="T4" fmla="*/ 0 w 22"/>
                <a:gd name="T5" fmla="*/ 0 h 42"/>
                <a:gd name="T6" fmla="*/ 0 w 22"/>
                <a:gd name="T7" fmla="*/ 20 h 42"/>
                <a:gd name="T8" fmla="*/ 21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21" y="0"/>
                    <a:pt x="0" y="0"/>
                  </a:cubicBezTo>
                  <a:cubicBezTo>
                    <a:pt x="0" y="20"/>
                    <a:pt x="0" y="20"/>
                    <a:pt x="0" y="20"/>
                  </a:cubicBezTo>
                  <a:lnTo>
                    <a:pt x="21" y="41"/>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0" name="Freeform 20"/>
            <p:cNvSpPr>
              <a:spLocks noChangeArrowheads="1"/>
            </p:cNvSpPr>
            <p:nvPr/>
          </p:nvSpPr>
          <p:spPr bwMode="auto">
            <a:xfrm>
              <a:off x="1163638" y="6515100"/>
              <a:ext cx="7937" cy="7938"/>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cubicBezTo>
                    <a:pt x="21" y="21"/>
                    <a:pt x="21" y="21"/>
                    <a:pt x="0" y="21"/>
                  </a:cubicBezTo>
                  <a:lnTo>
                    <a:pt x="0" y="21"/>
                  </a:lnTo>
                  <a:lnTo>
                    <a:pt x="0" y="0"/>
                  </a:lnTo>
                  <a:lnTo>
                    <a:pt x="21" y="0"/>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1" name="Freeform 21"/>
            <p:cNvSpPr>
              <a:spLocks noChangeArrowheads="1"/>
            </p:cNvSpPr>
            <p:nvPr/>
          </p:nvSpPr>
          <p:spPr bwMode="auto">
            <a:xfrm>
              <a:off x="1179513" y="6545263"/>
              <a:ext cx="7937" cy="7937"/>
            </a:xfrm>
            <a:custGeom>
              <a:avLst/>
              <a:gdLst>
                <a:gd name="T0" fmla="*/ 0 w 22"/>
                <a:gd name="T1" fmla="*/ 0 h 22"/>
                <a:gd name="T2" fmla="*/ 0 w 22"/>
                <a:gd name="T3" fmla="*/ 0 h 22"/>
                <a:gd name="T4" fmla="*/ 0 w 22"/>
                <a:gd name="T5" fmla="*/ 21 h 22"/>
                <a:gd name="T6" fmla="*/ 0 w 22"/>
                <a:gd name="T7" fmla="*/ 21 h 22"/>
                <a:gd name="T8" fmla="*/ 0 w 22"/>
                <a:gd name="T9" fmla="*/ 21 h 22"/>
                <a:gd name="T10" fmla="*/ 21 w 22"/>
                <a:gd name="T11" fmla="*/ 21 h 22"/>
                <a:gd name="T12" fmla="*/ 21 w 22"/>
                <a:gd name="T13" fmla="*/ 21 h 22"/>
                <a:gd name="T14" fmla="*/ 0 w 2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0"/>
                  </a:moveTo>
                  <a:lnTo>
                    <a:pt x="0" y="0"/>
                  </a:lnTo>
                  <a:cubicBezTo>
                    <a:pt x="0" y="0"/>
                    <a:pt x="0" y="0"/>
                    <a:pt x="0" y="21"/>
                  </a:cubicBezTo>
                  <a:lnTo>
                    <a:pt x="0" y="21"/>
                  </a:lnTo>
                  <a:lnTo>
                    <a:pt x="0" y="21"/>
                  </a:lnTo>
                  <a:cubicBezTo>
                    <a:pt x="21" y="21"/>
                    <a:pt x="21" y="21"/>
                    <a:pt x="21" y="21"/>
                  </a:cubicBezTo>
                  <a:lnTo>
                    <a:pt x="21" y="21"/>
                  </a:lnTo>
                  <a:cubicBezTo>
                    <a:pt x="21" y="0"/>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2" name="Freeform 22"/>
            <p:cNvSpPr>
              <a:spLocks noChangeArrowheads="1"/>
            </p:cNvSpPr>
            <p:nvPr/>
          </p:nvSpPr>
          <p:spPr bwMode="auto">
            <a:xfrm>
              <a:off x="1185863" y="6567488"/>
              <a:ext cx="7937" cy="7937"/>
            </a:xfrm>
            <a:custGeom>
              <a:avLst/>
              <a:gdLst>
                <a:gd name="T0" fmla="*/ 20 w 21"/>
                <a:gd name="T1" fmla="*/ 0 h 21"/>
                <a:gd name="T2" fmla="*/ 20 w 21"/>
                <a:gd name="T3" fmla="*/ 0 h 21"/>
                <a:gd name="T4" fmla="*/ 0 w 21"/>
                <a:gd name="T5" fmla="*/ 0 h 21"/>
                <a:gd name="T6" fmla="*/ 0 w 21"/>
                <a:gd name="T7" fmla="*/ 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20" y="0"/>
                    <a:pt x="0" y="0"/>
                  </a:cubicBezTo>
                  <a:lnTo>
                    <a:pt x="0" y="0"/>
                  </a:lnTo>
                  <a:cubicBezTo>
                    <a:pt x="20" y="20"/>
                    <a:pt x="20" y="20"/>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3" name="Freeform 23"/>
            <p:cNvSpPr>
              <a:spLocks noChangeArrowheads="1"/>
            </p:cNvSpPr>
            <p:nvPr/>
          </p:nvSpPr>
          <p:spPr bwMode="auto">
            <a:xfrm>
              <a:off x="1673225" y="5865813"/>
              <a:ext cx="15875" cy="7937"/>
            </a:xfrm>
            <a:custGeom>
              <a:avLst/>
              <a:gdLst>
                <a:gd name="T0" fmla="*/ 41 w 42"/>
                <a:gd name="T1" fmla="*/ 21 h 22"/>
                <a:gd name="T2" fmla="*/ 41 w 42"/>
                <a:gd name="T3" fmla="*/ 21 h 22"/>
                <a:gd name="T4" fmla="*/ 20 w 42"/>
                <a:gd name="T5" fmla="*/ 21 h 22"/>
                <a:gd name="T6" fmla="*/ 0 w 42"/>
                <a:gd name="T7" fmla="*/ 21 h 22"/>
                <a:gd name="T8" fmla="*/ 0 w 42"/>
                <a:gd name="T9" fmla="*/ 21 h 22"/>
                <a:gd name="T10" fmla="*/ 0 w 42"/>
                <a:gd name="T11" fmla="*/ 0 h 22"/>
                <a:gd name="T12" fmla="*/ 20 w 42"/>
                <a:gd name="T13" fmla="*/ 0 h 22"/>
                <a:gd name="T14" fmla="*/ 41 w 42"/>
                <a:gd name="T15" fmla="*/ 0 h 22"/>
                <a:gd name="T16" fmla="*/ 41 w 42"/>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21"/>
                  </a:moveTo>
                  <a:lnTo>
                    <a:pt x="41" y="21"/>
                  </a:lnTo>
                  <a:lnTo>
                    <a:pt x="20" y="21"/>
                  </a:lnTo>
                  <a:lnTo>
                    <a:pt x="0" y="21"/>
                  </a:lnTo>
                  <a:lnTo>
                    <a:pt x="0" y="21"/>
                  </a:lnTo>
                  <a:lnTo>
                    <a:pt x="0" y="0"/>
                  </a:lnTo>
                  <a:lnTo>
                    <a:pt x="20" y="0"/>
                  </a:lnTo>
                  <a:cubicBezTo>
                    <a:pt x="20" y="0"/>
                    <a:pt x="20" y="0"/>
                    <a:pt x="41" y="0"/>
                  </a:cubicBezTo>
                  <a:cubicBezTo>
                    <a:pt x="41" y="21"/>
                    <a:pt x="41" y="21"/>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4" name="Freeform 24"/>
            <p:cNvSpPr>
              <a:spLocks noChangeArrowheads="1"/>
            </p:cNvSpPr>
            <p:nvPr/>
          </p:nvSpPr>
          <p:spPr bwMode="auto">
            <a:xfrm>
              <a:off x="1703388" y="5873750"/>
              <a:ext cx="7937"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20 h 21"/>
                <a:gd name="T14" fmla="*/ 20 w 21"/>
                <a:gd name="T15" fmla="*/ 0 h 21"/>
                <a:gd name="T16" fmla="*/ 0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0" y="0"/>
                  </a:moveTo>
                  <a:lnTo>
                    <a:pt x="0" y="0"/>
                  </a:lnTo>
                  <a:lnTo>
                    <a:pt x="0" y="0"/>
                  </a:lnTo>
                  <a:lnTo>
                    <a:pt x="0" y="0"/>
                  </a:lnTo>
                  <a:cubicBezTo>
                    <a:pt x="0" y="20"/>
                    <a:pt x="0" y="20"/>
                    <a:pt x="0" y="20"/>
                  </a:cubicBezTo>
                  <a:lnTo>
                    <a:pt x="20" y="20"/>
                  </a:lnTo>
                  <a:lnTo>
                    <a:pt x="20" y="2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5" name="Freeform 25"/>
            <p:cNvSpPr>
              <a:spLocks noChangeArrowheads="1"/>
            </p:cNvSpPr>
            <p:nvPr/>
          </p:nvSpPr>
          <p:spPr bwMode="auto">
            <a:xfrm>
              <a:off x="1695450" y="5859463"/>
              <a:ext cx="14288" cy="7937"/>
            </a:xfrm>
            <a:custGeom>
              <a:avLst/>
              <a:gdLst>
                <a:gd name="T0" fmla="*/ 20 w 41"/>
                <a:gd name="T1" fmla="*/ 0 h 21"/>
                <a:gd name="T2" fmla="*/ 20 w 41"/>
                <a:gd name="T3" fmla="*/ 0 h 21"/>
                <a:gd name="T4" fmla="*/ 20 w 41"/>
                <a:gd name="T5" fmla="*/ 0 h 21"/>
                <a:gd name="T6" fmla="*/ 0 w 41"/>
                <a:gd name="T7" fmla="*/ 20 h 21"/>
                <a:gd name="T8" fmla="*/ 20 w 41"/>
                <a:gd name="T9" fmla="*/ 20 h 21"/>
                <a:gd name="T10" fmla="*/ 20 w 41"/>
                <a:gd name="T11" fmla="*/ 20 h 21"/>
                <a:gd name="T12" fmla="*/ 40 w 41"/>
                <a:gd name="T13" fmla="*/ 2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lnTo>
                    <a:pt x="20" y="0"/>
                  </a:lnTo>
                  <a:lnTo>
                    <a:pt x="0" y="20"/>
                  </a:lnTo>
                  <a:lnTo>
                    <a:pt x="20" y="20"/>
                  </a:lnTo>
                  <a:lnTo>
                    <a:pt x="20" y="20"/>
                  </a:lnTo>
                  <a:cubicBezTo>
                    <a:pt x="40" y="20"/>
                    <a:pt x="40" y="20"/>
                    <a:pt x="40" y="2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6" name="Freeform 26"/>
            <p:cNvSpPr>
              <a:spLocks noChangeArrowheads="1"/>
            </p:cNvSpPr>
            <p:nvPr/>
          </p:nvSpPr>
          <p:spPr bwMode="auto">
            <a:xfrm>
              <a:off x="1695450" y="5843588"/>
              <a:ext cx="7938" cy="7937"/>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0"/>
                  </a:cubicBezTo>
                  <a:lnTo>
                    <a:pt x="0" y="0"/>
                  </a:lnTo>
                  <a:cubicBezTo>
                    <a:pt x="0" y="0"/>
                    <a:pt x="0" y="0"/>
                    <a:pt x="20" y="0"/>
                  </a:cubicBez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7" name="Freeform 27"/>
            <p:cNvSpPr>
              <a:spLocks noChangeArrowheads="1"/>
            </p:cNvSpPr>
            <p:nvPr/>
          </p:nvSpPr>
          <p:spPr bwMode="auto">
            <a:xfrm>
              <a:off x="1687513" y="5829300"/>
              <a:ext cx="7937" cy="7938"/>
            </a:xfrm>
            <a:custGeom>
              <a:avLst/>
              <a:gdLst>
                <a:gd name="T0" fmla="*/ 0 w 22"/>
                <a:gd name="T1" fmla="*/ 20 h 21"/>
                <a:gd name="T2" fmla="*/ 0 w 22"/>
                <a:gd name="T3" fmla="*/ 20 h 21"/>
                <a:gd name="T4" fmla="*/ 0 w 22"/>
                <a:gd name="T5" fmla="*/ 20 h 21"/>
                <a:gd name="T6" fmla="*/ 0 w 22"/>
                <a:gd name="T7" fmla="*/ 0 h 21"/>
                <a:gd name="T8" fmla="*/ 0 w 22"/>
                <a:gd name="T9" fmla="*/ 0 h 21"/>
                <a:gd name="T10" fmla="*/ 21 w 22"/>
                <a:gd name="T11" fmla="*/ 0 h 21"/>
                <a:gd name="T12" fmla="*/ 21 w 22"/>
                <a:gd name="T13" fmla="*/ 20 h 21"/>
                <a:gd name="T14" fmla="*/ 0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0" y="20"/>
                  </a:moveTo>
                  <a:lnTo>
                    <a:pt x="0" y="20"/>
                  </a:lnTo>
                  <a:lnTo>
                    <a:pt x="0" y="20"/>
                  </a:lnTo>
                  <a:cubicBezTo>
                    <a:pt x="0" y="20"/>
                    <a:pt x="0" y="20"/>
                    <a:pt x="0" y="0"/>
                  </a:cubicBezTo>
                  <a:lnTo>
                    <a:pt x="0" y="0"/>
                  </a:lnTo>
                  <a:lnTo>
                    <a:pt x="21" y="0"/>
                  </a:lnTo>
                  <a:lnTo>
                    <a:pt x="21" y="20"/>
                  </a:lnTo>
                  <a:cubicBezTo>
                    <a:pt x="21" y="20"/>
                    <a:pt x="21"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8" name="Freeform 28"/>
            <p:cNvSpPr>
              <a:spLocks noChangeArrowheads="1"/>
            </p:cNvSpPr>
            <p:nvPr/>
          </p:nvSpPr>
          <p:spPr bwMode="auto">
            <a:xfrm>
              <a:off x="803275" y="5475288"/>
              <a:ext cx="1270000" cy="1284287"/>
            </a:xfrm>
            <a:custGeom>
              <a:avLst/>
              <a:gdLst>
                <a:gd name="T0" fmla="*/ 3258 w 3526"/>
                <a:gd name="T1" fmla="*/ 2685 h 3567"/>
                <a:gd name="T2" fmla="*/ 2029 w 3526"/>
                <a:gd name="T3" fmla="*/ 3504 h 3567"/>
                <a:gd name="T4" fmla="*/ 1701 w 3526"/>
                <a:gd name="T5" fmla="*/ 3299 h 3567"/>
                <a:gd name="T6" fmla="*/ 1537 w 3526"/>
                <a:gd name="T7" fmla="*/ 3279 h 3567"/>
                <a:gd name="T8" fmla="*/ 1476 w 3526"/>
                <a:gd name="T9" fmla="*/ 3217 h 3567"/>
                <a:gd name="T10" fmla="*/ 1394 w 3526"/>
                <a:gd name="T11" fmla="*/ 3279 h 3567"/>
                <a:gd name="T12" fmla="*/ 1414 w 3526"/>
                <a:gd name="T13" fmla="*/ 3381 h 3567"/>
                <a:gd name="T14" fmla="*/ 1373 w 3526"/>
                <a:gd name="T15" fmla="*/ 3443 h 3567"/>
                <a:gd name="T16" fmla="*/ 1312 w 3526"/>
                <a:gd name="T17" fmla="*/ 3463 h 3567"/>
                <a:gd name="T18" fmla="*/ 1250 w 3526"/>
                <a:gd name="T19" fmla="*/ 3279 h 3567"/>
                <a:gd name="T20" fmla="*/ 1168 w 3526"/>
                <a:gd name="T21" fmla="*/ 3115 h 3567"/>
                <a:gd name="T22" fmla="*/ 1086 w 3526"/>
                <a:gd name="T23" fmla="*/ 2930 h 3567"/>
                <a:gd name="T24" fmla="*/ 984 w 3526"/>
                <a:gd name="T25" fmla="*/ 2685 h 3567"/>
                <a:gd name="T26" fmla="*/ 861 w 3526"/>
                <a:gd name="T27" fmla="*/ 2582 h 3567"/>
                <a:gd name="T28" fmla="*/ 799 w 3526"/>
                <a:gd name="T29" fmla="*/ 2479 h 3567"/>
                <a:gd name="T30" fmla="*/ 738 w 3526"/>
                <a:gd name="T31" fmla="*/ 2315 h 3567"/>
                <a:gd name="T32" fmla="*/ 676 w 3526"/>
                <a:gd name="T33" fmla="*/ 2131 h 3567"/>
                <a:gd name="T34" fmla="*/ 656 w 3526"/>
                <a:gd name="T35" fmla="*/ 1967 h 3567"/>
                <a:gd name="T36" fmla="*/ 553 w 3526"/>
                <a:gd name="T37" fmla="*/ 1824 h 3567"/>
                <a:gd name="T38" fmla="*/ 471 w 3526"/>
                <a:gd name="T39" fmla="*/ 1763 h 3567"/>
                <a:gd name="T40" fmla="*/ 410 w 3526"/>
                <a:gd name="T41" fmla="*/ 1599 h 3567"/>
                <a:gd name="T42" fmla="*/ 287 w 3526"/>
                <a:gd name="T43" fmla="*/ 1353 h 3567"/>
                <a:gd name="T44" fmla="*/ 205 w 3526"/>
                <a:gd name="T45" fmla="*/ 1189 h 3567"/>
                <a:gd name="T46" fmla="*/ 123 w 3526"/>
                <a:gd name="T47" fmla="*/ 984 h 3567"/>
                <a:gd name="T48" fmla="*/ 41 w 3526"/>
                <a:gd name="T49" fmla="*/ 963 h 3567"/>
                <a:gd name="T50" fmla="*/ 21 w 3526"/>
                <a:gd name="T51" fmla="*/ 922 h 3567"/>
                <a:gd name="T52" fmla="*/ 21 w 3526"/>
                <a:gd name="T53" fmla="*/ 758 h 3567"/>
                <a:gd name="T54" fmla="*/ 164 w 3526"/>
                <a:gd name="T55" fmla="*/ 718 h 3567"/>
                <a:gd name="T56" fmla="*/ 267 w 3526"/>
                <a:gd name="T57" fmla="*/ 594 h 3567"/>
                <a:gd name="T58" fmla="*/ 410 w 3526"/>
                <a:gd name="T59" fmla="*/ 554 h 3567"/>
                <a:gd name="T60" fmla="*/ 513 w 3526"/>
                <a:gd name="T61" fmla="*/ 492 h 3567"/>
                <a:gd name="T62" fmla="*/ 635 w 3526"/>
                <a:gd name="T63" fmla="*/ 124 h 3567"/>
                <a:gd name="T64" fmla="*/ 779 w 3526"/>
                <a:gd name="T65" fmla="*/ 0 h 3567"/>
                <a:gd name="T66" fmla="*/ 943 w 3526"/>
                <a:gd name="T67" fmla="*/ 124 h 3567"/>
                <a:gd name="T68" fmla="*/ 1107 w 3526"/>
                <a:gd name="T69" fmla="*/ 266 h 3567"/>
                <a:gd name="T70" fmla="*/ 1332 w 3526"/>
                <a:gd name="T71" fmla="*/ 451 h 3567"/>
                <a:gd name="T72" fmla="*/ 1680 w 3526"/>
                <a:gd name="T73" fmla="*/ 697 h 3567"/>
                <a:gd name="T74" fmla="*/ 2008 w 3526"/>
                <a:gd name="T75" fmla="*/ 697 h 3567"/>
                <a:gd name="T76" fmla="*/ 2111 w 3526"/>
                <a:gd name="T77" fmla="*/ 779 h 3567"/>
                <a:gd name="T78" fmla="*/ 2172 w 3526"/>
                <a:gd name="T79" fmla="*/ 881 h 3567"/>
                <a:gd name="T80" fmla="*/ 2274 w 3526"/>
                <a:gd name="T81" fmla="*/ 840 h 3567"/>
                <a:gd name="T82" fmla="*/ 2316 w 3526"/>
                <a:gd name="T83" fmla="*/ 984 h 3567"/>
                <a:gd name="T84" fmla="*/ 2377 w 3526"/>
                <a:gd name="T85" fmla="*/ 1086 h 3567"/>
                <a:gd name="T86" fmla="*/ 2438 w 3526"/>
                <a:gd name="T87" fmla="*/ 1148 h 3567"/>
                <a:gd name="T88" fmla="*/ 2520 w 3526"/>
                <a:gd name="T89" fmla="*/ 1230 h 3567"/>
                <a:gd name="T90" fmla="*/ 2562 w 3526"/>
                <a:gd name="T91" fmla="*/ 1373 h 3567"/>
                <a:gd name="T92" fmla="*/ 2562 w 3526"/>
                <a:gd name="T93" fmla="*/ 1496 h 3567"/>
                <a:gd name="T94" fmla="*/ 2602 w 3526"/>
                <a:gd name="T95" fmla="*/ 1537 h 3567"/>
                <a:gd name="T96" fmla="*/ 2664 w 3526"/>
                <a:gd name="T97" fmla="*/ 1681 h 3567"/>
                <a:gd name="T98" fmla="*/ 2766 w 3526"/>
                <a:gd name="T99" fmla="*/ 1763 h 3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26" h="3567">
                  <a:moveTo>
                    <a:pt x="3443" y="2091"/>
                  </a:moveTo>
                  <a:lnTo>
                    <a:pt x="3443" y="2091"/>
                  </a:lnTo>
                  <a:cubicBezTo>
                    <a:pt x="3525" y="2254"/>
                    <a:pt x="3525" y="2254"/>
                    <a:pt x="3525" y="2254"/>
                  </a:cubicBezTo>
                  <a:cubicBezTo>
                    <a:pt x="3258" y="2685"/>
                    <a:pt x="3258" y="2685"/>
                    <a:pt x="3258" y="2685"/>
                  </a:cubicBezTo>
                  <a:cubicBezTo>
                    <a:pt x="2910" y="2869"/>
                    <a:pt x="2910" y="2869"/>
                    <a:pt x="2910" y="2869"/>
                  </a:cubicBezTo>
                  <a:cubicBezTo>
                    <a:pt x="2398" y="2889"/>
                    <a:pt x="2398" y="2889"/>
                    <a:pt x="2398" y="2889"/>
                  </a:cubicBezTo>
                  <a:cubicBezTo>
                    <a:pt x="2070" y="3566"/>
                    <a:pt x="2070" y="3566"/>
                    <a:pt x="2070" y="3566"/>
                  </a:cubicBezTo>
                  <a:cubicBezTo>
                    <a:pt x="2070" y="3566"/>
                    <a:pt x="2029" y="3525"/>
                    <a:pt x="2029" y="3504"/>
                  </a:cubicBezTo>
                  <a:cubicBezTo>
                    <a:pt x="2029" y="3484"/>
                    <a:pt x="2029" y="3443"/>
                    <a:pt x="2008" y="3443"/>
                  </a:cubicBezTo>
                  <a:cubicBezTo>
                    <a:pt x="1988" y="3422"/>
                    <a:pt x="1947" y="3402"/>
                    <a:pt x="1926" y="3381"/>
                  </a:cubicBezTo>
                  <a:cubicBezTo>
                    <a:pt x="1906" y="3361"/>
                    <a:pt x="1824" y="3340"/>
                    <a:pt x="1804" y="3320"/>
                  </a:cubicBezTo>
                  <a:cubicBezTo>
                    <a:pt x="1762" y="3320"/>
                    <a:pt x="1722" y="3299"/>
                    <a:pt x="1701" y="3299"/>
                  </a:cubicBezTo>
                  <a:cubicBezTo>
                    <a:pt x="1701" y="3299"/>
                    <a:pt x="1680" y="3299"/>
                    <a:pt x="1680" y="3279"/>
                  </a:cubicBezTo>
                  <a:cubicBezTo>
                    <a:pt x="1660" y="3279"/>
                    <a:pt x="1640" y="3279"/>
                    <a:pt x="1619" y="3279"/>
                  </a:cubicBezTo>
                  <a:cubicBezTo>
                    <a:pt x="1619" y="3279"/>
                    <a:pt x="1578" y="3279"/>
                    <a:pt x="1558" y="3279"/>
                  </a:cubicBezTo>
                  <a:lnTo>
                    <a:pt x="1537" y="3279"/>
                  </a:lnTo>
                  <a:cubicBezTo>
                    <a:pt x="1516" y="3279"/>
                    <a:pt x="1516" y="3258"/>
                    <a:pt x="1516" y="3258"/>
                  </a:cubicBezTo>
                  <a:lnTo>
                    <a:pt x="1496" y="3258"/>
                  </a:lnTo>
                  <a:cubicBezTo>
                    <a:pt x="1496" y="3238"/>
                    <a:pt x="1496" y="3238"/>
                    <a:pt x="1496" y="3217"/>
                  </a:cubicBezTo>
                  <a:cubicBezTo>
                    <a:pt x="1476" y="3217"/>
                    <a:pt x="1476" y="3217"/>
                    <a:pt x="1476" y="3217"/>
                  </a:cubicBezTo>
                  <a:lnTo>
                    <a:pt x="1455" y="3217"/>
                  </a:lnTo>
                  <a:cubicBezTo>
                    <a:pt x="1434" y="3217"/>
                    <a:pt x="1434" y="3238"/>
                    <a:pt x="1434" y="3238"/>
                  </a:cubicBezTo>
                  <a:cubicBezTo>
                    <a:pt x="1434" y="3258"/>
                    <a:pt x="1414" y="3258"/>
                    <a:pt x="1414" y="3258"/>
                  </a:cubicBezTo>
                  <a:cubicBezTo>
                    <a:pt x="1414" y="3279"/>
                    <a:pt x="1394" y="3279"/>
                    <a:pt x="1394" y="3279"/>
                  </a:cubicBezTo>
                  <a:cubicBezTo>
                    <a:pt x="1394" y="3279"/>
                    <a:pt x="1394" y="3299"/>
                    <a:pt x="1394" y="3320"/>
                  </a:cubicBezTo>
                  <a:cubicBezTo>
                    <a:pt x="1394" y="3320"/>
                    <a:pt x="1373" y="3340"/>
                    <a:pt x="1394" y="3340"/>
                  </a:cubicBezTo>
                  <a:cubicBezTo>
                    <a:pt x="1394" y="3361"/>
                    <a:pt x="1394" y="3361"/>
                    <a:pt x="1394" y="3381"/>
                  </a:cubicBezTo>
                  <a:lnTo>
                    <a:pt x="1414" y="3381"/>
                  </a:lnTo>
                  <a:cubicBezTo>
                    <a:pt x="1434" y="3381"/>
                    <a:pt x="1434" y="3402"/>
                    <a:pt x="1434" y="3422"/>
                  </a:cubicBezTo>
                  <a:lnTo>
                    <a:pt x="1434" y="3443"/>
                  </a:lnTo>
                  <a:cubicBezTo>
                    <a:pt x="1434" y="3443"/>
                    <a:pt x="1414" y="3443"/>
                    <a:pt x="1394" y="3443"/>
                  </a:cubicBezTo>
                  <a:lnTo>
                    <a:pt x="1373" y="3443"/>
                  </a:lnTo>
                  <a:cubicBezTo>
                    <a:pt x="1353" y="3443"/>
                    <a:pt x="1353" y="3443"/>
                    <a:pt x="1353" y="3443"/>
                  </a:cubicBezTo>
                  <a:cubicBezTo>
                    <a:pt x="1353" y="3463"/>
                    <a:pt x="1353" y="3484"/>
                    <a:pt x="1332" y="3484"/>
                  </a:cubicBezTo>
                  <a:lnTo>
                    <a:pt x="1332" y="3504"/>
                  </a:lnTo>
                  <a:cubicBezTo>
                    <a:pt x="1332" y="3484"/>
                    <a:pt x="1312" y="3484"/>
                    <a:pt x="1312" y="3463"/>
                  </a:cubicBezTo>
                  <a:cubicBezTo>
                    <a:pt x="1312" y="3443"/>
                    <a:pt x="1312" y="3422"/>
                    <a:pt x="1312" y="3402"/>
                  </a:cubicBezTo>
                  <a:cubicBezTo>
                    <a:pt x="1312" y="3381"/>
                    <a:pt x="1312" y="3361"/>
                    <a:pt x="1291" y="3361"/>
                  </a:cubicBezTo>
                  <a:cubicBezTo>
                    <a:pt x="1291" y="3340"/>
                    <a:pt x="1250" y="3320"/>
                    <a:pt x="1250" y="3320"/>
                  </a:cubicBezTo>
                  <a:cubicBezTo>
                    <a:pt x="1250" y="3299"/>
                    <a:pt x="1250" y="3299"/>
                    <a:pt x="1250" y="3279"/>
                  </a:cubicBezTo>
                  <a:lnTo>
                    <a:pt x="1230" y="3258"/>
                  </a:lnTo>
                  <a:cubicBezTo>
                    <a:pt x="1230" y="3238"/>
                    <a:pt x="1209" y="3197"/>
                    <a:pt x="1209" y="3197"/>
                  </a:cubicBezTo>
                  <a:cubicBezTo>
                    <a:pt x="1209" y="3176"/>
                    <a:pt x="1189" y="3156"/>
                    <a:pt x="1168" y="3156"/>
                  </a:cubicBezTo>
                  <a:cubicBezTo>
                    <a:pt x="1168" y="3156"/>
                    <a:pt x="1168" y="3135"/>
                    <a:pt x="1168" y="3115"/>
                  </a:cubicBezTo>
                  <a:cubicBezTo>
                    <a:pt x="1168" y="3115"/>
                    <a:pt x="1148" y="3094"/>
                    <a:pt x="1148" y="3074"/>
                  </a:cubicBezTo>
                  <a:cubicBezTo>
                    <a:pt x="1127" y="3074"/>
                    <a:pt x="1127" y="3053"/>
                    <a:pt x="1127" y="3053"/>
                  </a:cubicBezTo>
                  <a:cubicBezTo>
                    <a:pt x="1127" y="3033"/>
                    <a:pt x="1107" y="3012"/>
                    <a:pt x="1107" y="2992"/>
                  </a:cubicBezTo>
                  <a:cubicBezTo>
                    <a:pt x="1107" y="2971"/>
                    <a:pt x="1086" y="2951"/>
                    <a:pt x="1086" y="2930"/>
                  </a:cubicBezTo>
                  <a:cubicBezTo>
                    <a:pt x="1086" y="2930"/>
                    <a:pt x="1066" y="2910"/>
                    <a:pt x="1066" y="2889"/>
                  </a:cubicBezTo>
                  <a:cubicBezTo>
                    <a:pt x="1066" y="2869"/>
                    <a:pt x="1066" y="2807"/>
                    <a:pt x="1045" y="2787"/>
                  </a:cubicBezTo>
                  <a:cubicBezTo>
                    <a:pt x="1045" y="2767"/>
                    <a:pt x="1025" y="2746"/>
                    <a:pt x="1025" y="2725"/>
                  </a:cubicBezTo>
                  <a:cubicBezTo>
                    <a:pt x="1004" y="2725"/>
                    <a:pt x="1004" y="2705"/>
                    <a:pt x="984" y="2685"/>
                  </a:cubicBezTo>
                  <a:cubicBezTo>
                    <a:pt x="984" y="2685"/>
                    <a:pt x="963" y="2664"/>
                    <a:pt x="943" y="2664"/>
                  </a:cubicBezTo>
                  <a:cubicBezTo>
                    <a:pt x="943" y="2664"/>
                    <a:pt x="922" y="2643"/>
                    <a:pt x="922" y="2623"/>
                  </a:cubicBezTo>
                  <a:cubicBezTo>
                    <a:pt x="902" y="2623"/>
                    <a:pt x="902" y="2603"/>
                    <a:pt x="881" y="2603"/>
                  </a:cubicBezTo>
                  <a:cubicBezTo>
                    <a:pt x="881" y="2582"/>
                    <a:pt x="881" y="2582"/>
                    <a:pt x="861" y="2582"/>
                  </a:cubicBezTo>
                  <a:lnTo>
                    <a:pt x="840" y="2582"/>
                  </a:lnTo>
                  <a:cubicBezTo>
                    <a:pt x="840" y="2582"/>
                    <a:pt x="820" y="2561"/>
                    <a:pt x="820" y="2541"/>
                  </a:cubicBezTo>
                  <a:cubicBezTo>
                    <a:pt x="799" y="2541"/>
                    <a:pt x="799" y="2541"/>
                    <a:pt x="799" y="2521"/>
                  </a:cubicBezTo>
                  <a:cubicBezTo>
                    <a:pt x="799" y="2521"/>
                    <a:pt x="799" y="2500"/>
                    <a:pt x="799" y="2479"/>
                  </a:cubicBezTo>
                  <a:cubicBezTo>
                    <a:pt x="779" y="2479"/>
                    <a:pt x="779" y="2459"/>
                    <a:pt x="779" y="2459"/>
                  </a:cubicBezTo>
                  <a:cubicBezTo>
                    <a:pt x="758" y="2439"/>
                    <a:pt x="758" y="2418"/>
                    <a:pt x="738" y="2397"/>
                  </a:cubicBezTo>
                  <a:cubicBezTo>
                    <a:pt x="738" y="2377"/>
                    <a:pt x="738" y="2357"/>
                    <a:pt x="738" y="2336"/>
                  </a:cubicBezTo>
                  <a:lnTo>
                    <a:pt x="738" y="2315"/>
                  </a:lnTo>
                  <a:cubicBezTo>
                    <a:pt x="717" y="2295"/>
                    <a:pt x="717" y="2275"/>
                    <a:pt x="717" y="2275"/>
                  </a:cubicBezTo>
                  <a:cubicBezTo>
                    <a:pt x="717" y="2254"/>
                    <a:pt x="717" y="2233"/>
                    <a:pt x="717" y="2233"/>
                  </a:cubicBezTo>
                  <a:cubicBezTo>
                    <a:pt x="717" y="2213"/>
                    <a:pt x="717" y="2193"/>
                    <a:pt x="697" y="2193"/>
                  </a:cubicBezTo>
                  <a:cubicBezTo>
                    <a:pt x="697" y="2173"/>
                    <a:pt x="676" y="2152"/>
                    <a:pt x="676" y="2131"/>
                  </a:cubicBezTo>
                  <a:lnTo>
                    <a:pt x="676" y="2091"/>
                  </a:lnTo>
                  <a:cubicBezTo>
                    <a:pt x="676" y="2070"/>
                    <a:pt x="676" y="2049"/>
                    <a:pt x="676" y="2049"/>
                  </a:cubicBezTo>
                  <a:cubicBezTo>
                    <a:pt x="676" y="2029"/>
                    <a:pt x="676" y="2029"/>
                    <a:pt x="676" y="2009"/>
                  </a:cubicBezTo>
                  <a:cubicBezTo>
                    <a:pt x="656" y="2009"/>
                    <a:pt x="656" y="1967"/>
                    <a:pt x="656" y="1967"/>
                  </a:cubicBezTo>
                  <a:cubicBezTo>
                    <a:pt x="656" y="1967"/>
                    <a:pt x="635" y="1947"/>
                    <a:pt x="615" y="1947"/>
                  </a:cubicBezTo>
                  <a:cubicBezTo>
                    <a:pt x="615" y="1947"/>
                    <a:pt x="615" y="1927"/>
                    <a:pt x="595" y="1906"/>
                  </a:cubicBezTo>
                  <a:cubicBezTo>
                    <a:pt x="595" y="1885"/>
                    <a:pt x="595" y="1865"/>
                    <a:pt x="595" y="1865"/>
                  </a:cubicBezTo>
                  <a:cubicBezTo>
                    <a:pt x="595" y="1845"/>
                    <a:pt x="574" y="1845"/>
                    <a:pt x="553" y="1824"/>
                  </a:cubicBezTo>
                  <a:lnTo>
                    <a:pt x="533" y="1824"/>
                  </a:lnTo>
                  <a:cubicBezTo>
                    <a:pt x="513" y="1824"/>
                    <a:pt x="513" y="1824"/>
                    <a:pt x="513" y="1824"/>
                  </a:cubicBezTo>
                  <a:cubicBezTo>
                    <a:pt x="492" y="1803"/>
                    <a:pt x="513" y="1803"/>
                    <a:pt x="492" y="1783"/>
                  </a:cubicBezTo>
                  <a:cubicBezTo>
                    <a:pt x="492" y="1783"/>
                    <a:pt x="471" y="1783"/>
                    <a:pt x="471" y="1763"/>
                  </a:cubicBezTo>
                  <a:cubicBezTo>
                    <a:pt x="451" y="1763"/>
                    <a:pt x="451" y="1742"/>
                    <a:pt x="451" y="1742"/>
                  </a:cubicBezTo>
                  <a:cubicBezTo>
                    <a:pt x="451" y="1721"/>
                    <a:pt x="451" y="1701"/>
                    <a:pt x="431" y="1681"/>
                  </a:cubicBezTo>
                  <a:cubicBezTo>
                    <a:pt x="431" y="1681"/>
                    <a:pt x="410" y="1660"/>
                    <a:pt x="410" y="1639"/>
                  </a:cubicBezTo>
                  <a:lnTo>
                    <a:pt x="410" y="1599"/>
                  </a:lnTo>
                  <a:cubicBezTo>
                    <a:pt x="410" y="1578"/>
                    <a:pt x="410" y="1578"/>
                    <a:pt x="410" y="1557"/>
                  </a:cubicBezTo>
                  <a:cubicBezTo>
                    <a:pt x="389" y="1537"/>
                    <a:pt x="369" y="1517"/>
                    <a:pt x="369" y="1496"/>
                  </a:cubicBezTo>
                  <a:cubicBezTo>
                    <a:pt x="349" y="1476"/>
                    <a:pt x="328" y="1455"/>
                    <a:pt x="328" y="1435"/>
                  </a:cubicBezTo>
                  <a:cubicBezTo>
                    <a:pt x="307" y="1414"/>
                    <a:pt x="307" y="1373"/>
                    <a:pt x="287" y="1353"/>
                  </a:cubicBezTo>
                  <a:cubicBezTo>
                    <a:pt x="287" y="1332"/>
                    <a:pt x="267" y="1312"/>
                    <a:pt x="267" y="1291"/>
                  </a:cubicBezTo>
                  <a:cubicBezTo>
                    <a:pt x="246" y="1291"/>
                    <a:pt x="246" y="1250"/>
                    <a:pt x="246" y="1230"/>
                  </a:cubicBezTo>
                  <a:lnTo>
                    <a:pt x="225" y="1209"/>
                  </a:lnTo>
                  <a:cubicBezTo>
                    <a:pt x="205" y="1209"/>
                    <a:pt x="205" y="1189"/>
                    <a:pt x="205" y="1189"/>
                  </a:cubicBezTo>
                  <a:cubicBezTo>
                    <a:pt x="185" y="1168"/>
                    <a:pt x="185" y="1148"/>
                    <a:pt x="164" y="1127"/>
                  </a:cubicBezTo>
                  <a:cubicBezTo>
                    <a:pt x="164" y="1107"/>
                    <a:pt x="143" y="1086"/>
                    <a:pt x="143" y="1086"/>
                  </a:cubicBezTo>
                  <a:cubicBezTo>
                    <a:pt x="143" y="1066"/>
                    <a:pt x="123" y="1045"/>
                    <a:pt x="123" y="1045"/>
                  </a:cubicBezTo>
                  <a:cubicBezTo>
                    <a:pt x="123" y="1025"/>
                    <a:pt x="123" y="1004"/>
                    <a:pt x="123" y="984"/>
                  </a:cubicBezTo>
                  <a:lnTo>
                    <a:pt x="123" y="963"/>
                  </a:lnTo>
                  <a:cubicBezTo>
                    <a:pt x="103" y="963"/>
                    <a:pt x="103" y="963"/>
                    <a:pt x="82" y="963"/>
                  </a:cubicBezTo>
                  <a:lnTo>
                    <a:pt x="61" y="963"/>
                  </a:lnTo>
                  <a:lnTo>
                    <a:pt x="41" y="963"/>
                  </a:lnTo>
                  <a:cubicBezTo>
                    <a:pt x="41" y="963"/>
                    <a:pt x="41" y="963"/>
                    <a:pt x="21" y="963"/>
                  </a:cubicBezTo>
                  <a:cubicBezTo>
                    <a:pt x="21" y="984"/>
                    <a:pt x="21" y="984"/>
                    <a:pt x="21" y="984"/>
                  </a:cubicBezTo>
                  <a:cubicBezTo>
                    <a:pt x="0" y="984"/>
                    <a:pt x="0" y="963"/>
                    <a:pt x="0" y="943"/>
                  </a:cubicBezTo>
                  <a:lnTo>
                    <a:pt x="21" y="922"/>
                  </a:lnTo>
                  <a:cubicBezTo>
                    <a:pt x="21" y="922"/>
                    <a:pt x="21" y="902"/>
                    <a:pt x="21" y="881"/>
                  </a:cubicBezTo>
                  <a:cubicBezTo>
                    <a:pt x="41" y="881"/>
                    <a:pt x="41" y="861"/>
                    <a:pt x="41" y="840"/>
                  </a:cubicBezTo>
                  <a:cubicBezTo>
                    <a:pt x="41" y="840"/>
                    <a:pt x="41" y="820"/>
                    <a:pt x="41" y="800"/>
                  </a:cubicBezTo>
                  <a:cubicBezTo>
                    <a:pt x="41" y="800"/>
                    <a:pt x="21" y="779"/>
                    <a:pt x="21" y="758"/>
                  </a:cubicBezTo>
                  <a:cubicBezTo>
                    <a:pt x="41" y="758"/>
                    <a:pt x="41" y="738"/>
                    <a:pt x="61" y="738"/>
                  </a:cubicBezTo>
                  <a:cubicBezTo>
                    <a:pt x="61" y="718"/>
                    <a:pt x="61" y="718"/>
                    <a:pt x="61" y="697"/>
                  </a:cubicBezTo>
                  <a:cubicBezTo>
                    <a:pt x="82" y="718"/>
                    <a:pt x="82" y="718"/>
                    <a:pt x="82" y="718"/>
                  </a:cubicBezTo>
                  <a:cubicBezTo>
                    <a:pt x="164" y="718"/>
                    <a:pt x="164" y="718"/>
                    <a:pt x="164" y="718"/>
                  </a:cubicBezTo>
                  <a:cubicBezTo>
                    <a:pt x="205" y="676"/>
                    <a:pt x="205" y="676"/>
                    <a:pt x="205" y="676"/>
                  </a:cubicBezTo>
                  <a:cubicBezTo>
                    <a:pt x="225" y="656"/>
                    <a:pt x="225" y="656"/>
                    <a:pt x="225" y="656"/>
                  </a:cubicBezTo>
                  <a:cubicBezTo>
                    <a:pt x="246" y="615"/>
                    <a:pt x="246" y="615"/>
                    <a:pt x="246" y="615"/>
                  </a:cubicBezTo>
                  <a:cubicBezTo>
                    <a:pt x="267" y="594"/>
                    <a:pt x="267" y="594"/>
                    <a:pt x="267" y="594"/>
                  </a:cubicBezTo>
                  <a:cubicBezTo>
                    <a:pt x="307" y="574"/>
                    <a:pt x="307" y="574"/>
                    <a:pt x="307" y="574"/>
                  </a:cubicBezTo>
                  <a:cubicBezTo>
                    <a:pt x="349" y="554"/>
                    <a:pt x="349" y="554"/>
                    <a:pt x="349" y="554"/>
                  </a:cubicBezTo>
                  <a:cubicBezTo>
                    <a:pt x="389" y="554"/>
                    <a:pt x="389" y="554"/>
                    <a:pt x="389" y="554"/>
                  </a:cubicBezTo>
                  <a:cubicBezTo>
                    <a:pt x="410" y="554"/>
                    <a:pt x="410" y="554"/>
                    <a:pt x="410" y="554"/>
                  </a:cubicBezTo>
                  <a:cubicBezTo>
                    <a:pt x="431" y="533"/>
                    <a:pt x="431" y="533"/>
                    <a:pt x="431" y="533"/>
                  </a:cubicBezTo>
                  <a:cubicBezTo>
                    <a:pt x="451" y="512"/>
                    <a:pt x="451" y="512"/>
                    <a:pt x="451" y="512"/>
                  </a:cubicBezTo>
                  <a:cubicBezTo>
                    <a:pt x="492" y="512"/>
                    <a:pt x="492" y="512"/>
                    <a:pt x="492" y="512"/>
                  </a:cubicBezTo>
                  <a:cubicBezTo>
                    <a:pt x="513" y="492"/>
                    <a:pt x="513" y="492"/>
                    <a:pt x="513" y="492"/>
                  </a:cubicBezTo>
                  <a:cubicBezTo>
                    <a:pt x="513" y="451"/>
                    <a:pt x="513" y="451"/>
                    <a:pt x="513" y="451"/>
                  </a:cubicBezTo>
                  <a:cubicBezTo>
                    <a:pt x="389" y="205"/>
                    <a:pt x="389" y="205"/>
                    <a:pt x="389" y="205"/>
                  </a:cubicBezTo>
                  <a:cubicBezTo>
                    <a:pt x="389" y="205"/>
                    <a:pt x="451" y="184"/>
                    <a:pt x="471" y="164"/>
                  </a:cubicBezTo>
                  <a:cubicBezTo>
                    <a:pt x="513" y="144"/>
                    <a:pt x="595" y="124"/>
                    <a:pt x="635" y="124"/>
                  </a:cubicBezTo>
                  <a:cubicBezTo>
                    <a:pt x="635" y="103"/>
                    <a:pt x="676" y="103"/>
                    <a:pt x="697" y="82"/>
                  </a:cubicBezTo>
                  <a:cubicBezTo>
                    <a:pt x="717" y="82"/>
                    <a:pt x="738" y="82"/>
                    <a:pt x="758" y="62"/>
                  </a:cubicBezTo>
                  <a:cubicBezTo>
                    <a:pt x="758" y="62"/>
                    <a:pt x="758" y="21"/>
                    <a:pt x="779" y="21"/>
                  </a:cubicBezTo>
                  <a:cubicBezTo>
                    <a:pt x="779" y="0"/>
                    <a:pt x="779" y="0"/>
                    <a:pt x="779" y="0"/>
                  </a:cubicBezTo>
                  <a:cubicBezTo>
                    <a:pt x="779" y="0"/>
                    <a:pt x="799" y="42"/>
                    <a:pt x="820" y="62"/>
                  </a:cubicBezTo>
                  <a:lnTo>
                    <a:pt x="840" y="82"/>
                  </a:lnTo>
                  <a:cubicBezTo>
                    <a:pt x="861" y="103"/>
                    <a:pt x="881" y="103"/>
                    <a:pt x="881" y="103"/>
                  </a:cubicBezTo>
                  <a:cubicBezTo>
                    <a:pt x="902" y="103"/>
                    <a:pt x="922" y="103"/>
                    <a:pt x="943" y="124"/>
                  </a:cubicBezTo>
                  <a:cubicBezTo>
                    <a:pt x="943" y="124"/>
                    <a:pt x="963" y="124"/>
                    <a:pt x="984" y="144"/>
                  </a:cubicBezTo>
                  <a:cubicBezTo>
                    <a:pt x="984" y="144"/>
                    <a:pt x="1004" y="184"/>
                    <a:pt x="1025" y="184"/>
                  </a:cubicBezTo>
                  <a:cubicBezTo>
                    <a:pt x="1025" y="205"/>
                    <a:pt x="1045" y="226"/>
                    <a:pt x="1066" y="226"/>
                  </a:cubicBezTo>
                  <a:cubicBezTo>
                    <a:pt x="1066" y="246"/>
                    <a:pt x="1086" y="266"/>
                    <a:pt x="1107" y="266"/>
                  </a:cubicBezTo>
                  <a:cubicBezTo>
                    <a:pt x="1107" y="266"/>
                    <a:pt x="1148" y="287"/>
                    <a:pt x="1168" y="287"/>
                  </a:cubicBezTo>
                  <a:cubicBezTo>
                    <a:pt x="1168" y="308"/>
                    <a:pt x="1209" y="328"/>
                    <a:pt x="1209" y="328"/>
                  </a:cubicBezTo>
                  <a:cubicBezTo>
                    <a:pt x="1230" y="328"/>
                    <a:pt x="1250" y="348"/>
                    <a:pt x="1250" y="369"/>
                  </a:cubicBezTo>
                  <a:cubicBezTo>
                    <a:pt x="1271" y="390"/>
                    <a:pt x="1312" y="430"/>
                    <a:pt x="1332" y="451"/>
                  </a:cubicBezTo>
                  <a:cubicBezTo>
                    <a:pt x="1373" y="472"/>
                    <a:pt x="1414" y="512"/>
                    <a:pt x="1434" y="533"/>
                  </a:cubicBezTo>
                  <a:cubicBezTo>
                    <a:pt x="1476" y="554"/>
                    <a:pt x="1516" y="615"/>
                    <a:pt x="1558" y="636"/>
                  </a:cubicBezTo>
                  <a:cubicBezTo>
                    <a:pt x="1558" y="656"/>
                    <a:pt x="1598" y="676"/>
                    <a:pt x="1619" y="676"/>
                  </a:cubicBezTo>
                  <a:cubicBezTo>
                    <a:pt x="1619" y="697"/>
                    <a:pt x="1660" y="697"/>
                    <a:pt x="1680" y="697"/>
                  </a:cubicBezTo>
                  <a:cubicBezTo>
                    <a:pt x="1701" y="697"/>
                    <a:pt x="1762" y="718"/>
                    <a:pt x="1783" y="718"/>
                  </a:cubicBezTo>
                  <a:cubicBezTo>
                    <a:pt x="1824" y="718"/>
                    <a:pt x="1886" y="718"/>
                    <a:pt x="1906" y="718"/>
                  </a:cubicBezTo>
                  <a:cubicBezTo>
                    <a:pt x="1926" y="718"/>
                    <a:pt x="1968" y="718"/>
                    <a:pt x="1988" y="718"/>
                  </a:cubicBezTo>
                  <a:cubicBezTo>
                    <a:pt x="1988" y="697"/>
                    <a:pt x="1988" y="697"/>
                    <a:pt x="2008" y="697"/>
                  </a:cubicBezTo>
                  <a:cubicBezTo>
                    <a:pt x="2008" y="697"/>
                    <a:pt x="2029" y="697"/>
                    <a:pt x="2029" y="718"/>
                  </a:cubicBezTo>
                  <a:lnTo>
                    <a:pt x="2049" y="738"/>
                  </a:lnTo>
                  <a:cubicBezTo>
                    <a:pt x="2049" y="758"/>
                    <a:pt x="2070" y="758"/>
                    <a:pt x="2070" y="758"/>
                  </a:cubicBezTo>
                  <a:cubicBezTo>
                    <a:pt x="2090" y="758"/>
                    <a:pt x="2111" y="758"/>
                    <a:pt x="2111" y="779"/>
                  </a:cubicBezTo>
                  <a:cubicBezTo>
                    <a:pt x="2111" y="779"/>
                    <a:pt x="2111" y="800"/>
                    <a:pt x="2111" y="820"/>
                  </a:cubicBezTo>
                  <a:cubicBezTo>
                    <a:pt x="2111" y="820"/>
                    <a:pt x="2111" y="840"/>
                    <a:pt x="2111" y="861"/>
                  </a:cubicBezTo>
                  <a:cubicBezTo>
                    <a:pt x="2111" y="861"/>
                    <a:pt x="2132" y="861"/>
                    <a:pt x="2152" y="861"/>
                  </a:cubicBezTo>
                  <a:lnTo>
                    <a:pt x="2172" y="881"/>
                  </a:lnTo>
                  <a:cubicBezTo>
                    <a:pt x="2192" y="861"/>
                    <a:pt x="2192" y="861"/>
                    <a:pt x="2213" y="861"/>
                  </a:cubicBezTo>
                  <a:cubicBezTo>
                    <a:pt x="2213" y="861"/>
                    <a:pt x="2234" y="861"/>
                    <a:pt x="2254" y="840"/>
                  </a:cubicBezTo>
                  <a:lnTo>
                    <a:pt x="2274" y="840"/>
                  </a:lnTo>
                  <a:lnTo>
                    <a:pt x="2274" y="840"/>
                  </a:lnTo>
                  <a:cubicBezTo>
                    <a:pt x="2274" y="861"/>
                    <a:pt x="2274" y="881"/>
                    <a:pt x="2274" y="881"/>
                  </a:cubicBezTo>
                  <a:cubicBezTo>
                    <a:pt x="2274" y="902"/>
                    <a:pt x="2274" y="922"/>
                    <a:pt x="2274" y="922"/>
                  </a:cubicBezTo>
                  <a:cubicBezTo>
                    <a:pt x="2274" y="922"/>
                    <a:pt x="2295" y="943"/>
                    <a:pt x="2295" y="963"/>
                  </a:cubicBezTo>
                  <a:cubicBezTo>
                    <a:pt x="2295" y="963"/>
                    <a:pt x="2295" y="984"/>
                    <a:pt x="2316" y="984"/>
                  </a:cubicBezTo>
                  <a:cubicBezTo>
                    <a:pt x="2316" y="1004"/>
                    <a:pt x="2295" y="1025"/>
                    <a:pt x="2295" y="1025"/>
                  </a:cubicBezTo>
                  <a:cubicBezTo>
                    <a:pt x="2316" y="1045"/>
                    <a:pt x="2316" y="1045"/>
                    <a:pt x="2316" y="1045"/>
                  </a:cubicBezTo>
                  <a:lnTo>
                    <a:pt x="2336" y="1066"/>
                  </a:lnTo>
                  <a:cubicBezTo>
                    <a:pt x="2356" y="1066"/>
                    <a:pt x="2377" y="1086"/>
                    <a:pt x="2377" y="1086"/>
                  </a:cubicBezTo>
                  <a:cubicBezTo>
                    <a:pt x="2377" y="1086"/>
                    <a:pt x="2377" y="1127"/>
                    <a:pt x="2398" y="1127"/>
                  </a:cubicBezTo>
                  <a:cubicBezTo>
                    <a:pt x="2398" y="1127"/>
                    <a:pt x="2398" y="1148"/>
                    <a:pt x="2418" y="1148"/>
                  </a:cubicBezTo>
                  <a:lnTo>
                    <a:pt x="2438" y="1148"/>
                  </a:lnTo>
                  <a:lnTo>
                    <a:pt x="2438" y="1148"/>
                  </a:lnTo>
                  <a:cubicBezTo>
                    <a:pt x="2459" y="1148"/>
                    <a:pt x="2459" y="1148"/>
                    <a:pt x="2480" y="1148"/>
                  </a:cubicBezTo>
                  <a:cubicBezTo>
                    <a:pt x="2480" y="1168"/>
                    <a:pt x="2480" y="1168"/>
                    <a:pt x="2500" y="1189"/>
                  </a:cubicBezTo>
                  <a:cubicBezTo>
                    <a:pt x="2500" y="1189"/>
                    <a:pt x="2500" y="1189"/>
                    <a:pt x="2520" y="1189"/>
                  </a:cubicBezTo>
                  <a:cubicBezTo>
                    <a:pt x="2520" y="1209"/>
                    <a:pt x="2520" y="1230"/>
                    <a:pt x="2520" y="1230"/>
                  </a:cubicBezTo>
                  <a:cubicBezTo>
                    <a:pt x="2520" y="1250"/>
                    <a:pt x="2520" y="1271"/>
                    <a:pt x="2520" y="1271"/>
                  </a:cubicBezTo>
                  <a:cubicBezTo>
                    <a:pt x="2520" y="1291"/>
                    <a:pt x="2520" y="1312"/>
                    <a:pt x="2520" y="1312"/>
                  </a:cubicBezTo>
                  <a:cubicBezTo>
                    <a:pt x="2520" y="1332"/>
                    <a:pt x="2541" y="1332"/>
                    <a:pt x="2541" y="1353"/>
                  </a:cubicBezTo>
                  <a:lnTo>
                    <a:pt x="2562" y="1373"/>
                  </a:lnTo>
                  <a:cubicBezTo>
                    <a:pt x="2562" y="1394"/>
                    <a:pt x="2562" y="1394"/>
                    <a:pt x="2562" y="1414"/>
                  </a:cubicBezTo>
                  <a:lnTo>
                    <a:pt x="2562" y="1435"/>
                  </a:lnTo>
                  <a:cubicBezTo>
                    <a:pt x="2562" y="1435"/>
                    <a:pt x="2562" y="1455"/>
                    <a:pt x="2562" y="1476"/>
                  </a:cubicBezTo>
                  <a:lnTo>
                    <a:pt x="2562" y="1496"/>
                  </a:lnTo>
                  <a:cubicBezTo>
                    <a:pt x="2562" y="1517"/>
                    <a:pt x="2562" y="1517"/>
                    <a:pt x="2562" y="1517"/>
                  </a:cubicBezTo>
                  <a:lnTo>
                    <a:pt x="2582" y="1537"/>
                  </a:lnTo>
                  <a:lnTo>
                    <a:pt x="2602" y="1517"/>
                  </a:lnTo>
                  <a:lnTo>
                    <a:pt x="2602" y="1537"/>
                  </a:lnTo>
                  <a:cubicBezTo>
                    <a:pt x="2602" y="1537"/>
                    <a:pt x="2602" y="1557"/>
                    <a:pt x="2602" y="1578"/>
                  </a:cubicBezTo>
                  <a:cubicBezTo>
                    <a:pt x="2623" y="1578"/>
                    <a:pt x="2623" y="1599"/>
                    <a:pt x="2623" y="1599"/>
                  </a:cubicBezTo>
                  <a:cubicBezTo>
                    <a:pt x="2623" y="1599"/>
                    <a:pt x="2644" y="1619"/>
                    <a:pt x="2644" y="1639"/>
                  </a:cubicBezTo>
                  <a:cubicBezTo>
                    <a:pt x="2644" y="1639"/>
                    <a:pt x="2644" y="1660"/>
                    <a:pt x="2664" y="1681"/>
                  </a:cubicBezTo>
                  <a:cubicBezTo>
                    <a:pt x="2664" y="1681"/>
                    <a:pt x="2664" y="1681"/>
                    <a:pt x="2684" y="1681"/>
                  </a:cubicBezTo>
                  <a:cubicBezTo>
                    <a:pt x="2787" y="1701"/>
                    <a:pt x="2787" y="1701"/>
                    <a:pt x="2787" y="1701"/>
                  </a:cubicBezTo>
                  <a:lnTo>
                    <a:pt x="2766" y="1721"/>
                  </a:lnTo>
                  <a:cubicBezTo>
                    <a:pt x="2766" y="1721"/>
                    <a:pt x="2766" y="1742"/>
                    <a:pt x="2766" y="1763"/>
                  </a:cubicBezTo>
                  <a:lnTo>
                    <a:pt x="2766" y="1763"/>
                  </a:lnTo>
                  <a:cubicBezTo>
                    <a:pt x="2910" y="2009"/>
                    <a:pt x="2910" y="2009"/>
                    <a:pt x="2910" y="2009"/>
                  </a:cubicBezTo>
                  <a:lnTo>
                    <a:pt x="3443" y="209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9" name="Freeform 29"/>
            <p:cNvSpPr>
              <a:spLocks noChangeArrowheads="1"/>
            </p:cNvSpPr>
            <p:nvPr/>
          </p:nvSpPr>
          <p:spPr bwMode="auto">
            <a:xfrm>
              <a:off x="839788" y="5859463"/>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20" y="0"/>
                  </a:lnTo>
                  <a:cubicBezTo>
                    <a:pt x="20" y="0"/>
                    <a:pt x="20" y="0"/>
                    <a:pt x="0" y="0"/>
                  </a:cubicBezTo>
                  <a:lnTo>
                    <a:pt x="0" y="0"/>
                  </a:lnTo>
                  <a:lnTo>
                    <a:pt x="0" y="0"/>
                  </a:lnTo>
                  <a:cubicBezTo>
                    <a:pt x="0" y="0"/>
                    <a:pt x="0" y="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0" name="Freeform 30"/>
            <p:cNvSpPr>
              <a:spLocks noChangeArrowheads="1"/>
            </p:cNvSpPr>
            <p:nvPr/>
          </p:nvSpPr>
          <p:spPr bwMode="auto">
            <a:xfrm>
              <a:off x="825500" y="5851525"/>
              <a:ext cx="7938"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cubicBezTo>
                    <a:pt x="0" y="0"/>
                    <a:pt x="0" y="0"/>
                    <a:pt x="0" y="21"/>
                  </a:cubicBezTo>
                  <a:cubicBezTo>
                    <a:pt x="0" y="21"/>
                    <a:pt x="0"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1" name="Freeform 31"/>
            <p:cNvSpPr>
              <a:spLocks noChangeArrowheads="1"/>
            </p:cNvSpPr>
            <p:nvPr/>
          </p:nvSpPr>
          <p:spPr bwMode="auto">
            <a:xfrm>
              <a:off x="809625" y="5829300"/>
              <a:ext cx="14288" cy="7938"/>
            </a:xfrm>
            <a:custGeom>
              <a:avLst/>
              <a:gdLst>
                <a:gd name="T0" fmla="*/ 40 w 41"/>
                <a:gd name="T1" fmla="*/ 0 h 21"/>
                <a:gd name="T2" fmla="*/ 40 w 41"/>
                <a:gd name="T3" fmla="*/ 0 h 21"/>
                <a:gd name="T4" fmla="*/ 20 w 41"/>
                <a:gd name="T5" fmla="*/ 20 h 21"/>
                <a:gd name="T6" fmla="*/ 0 w 41"/>
                <a:gd name="T7" fmla="*/ 20 h 21"/>
                <a:gd name="T8" fmla="*/ 0 w 41"/>
                <a:gd name="T9" fmla="*/ 0 h 21"/>
                <a:gd name="T10" fmla="*/ 20 w 41"/>
                <a:gd name="T11" fmla="*/ 0 h 21"/>
                <a:gd name="T12" fmla="*/ 20 w 41"/>
                <a:gd name="T13" fmla="*/ 0 h 21"/>
                <a:gd name="T14" fmla="*/ 4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40" y="0"/>
                  </a:moveTo>
                  <a:lnTo>
                    <a:pt x="40" y="0"/>
                  </a:lnTo>
                  <a:cubicBezTo>
                    <a:pt x="20" y="20"/>
                    <a:pt x="20" y="20"/>
                    <a:pt x="20" y="20"/>
                  </a:cubicBezTo>
                  <a:cubicBezTo>
                    <a:pt x="20" y="20"/>
                    <a:pt x="20" y="20"/>
                    <a:pt x="0" y="20"/>
                  </a:cubicBezTo>
                  <a:cubicBezTo>
                    <a:pt x="0" y="20"/>
                    <a:pt x="0" y="20"/>
                    <a:pt x="0" y="0"/>
                  </a:cubicBezTo>
                  <a:lnTo>
                    <a:pt x="20" y="0"/>
                  </a:lnTo>
                  <a:lnTo>
                    <a:pt x="20" y="0"/>
                  </a:lnTo>
                  <a:lnTo>
                    <a:pt x="4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2" name="Freeform 32"/>
            <p:cNvSpPr>
              <a:spLocks noChangeArrowheads="1"/>
            </p:cNvSpPr>
            <p:nvPr/>
          </p:nvSpPr>
          <p:spPr bwMode="auto">
            <a:xfrm>
              <a:off x="825500" y="5829300"/>
              <a:ext cx="15875" cy="7938"/>
            </a:xfrm>
            <a:custGeom>
              <a:avLst/>
              <a:gdLst>
                <a:gd name="T0" fmla="*/ 21 w 43"/>
                <a:gd name="T1" fmla="*/ 20 h 21"/>
                <a:gd name="T2" fmla="*/ 21 w 43"/>
                <a:gd name="T3" fmla="*/ 20 h 21"/>
                <a:gd name="T4" fmla="*/ 42 w 43"/>
                <a:gd name="T5" fmla="*/ 0 h 21"/>
                <a:gd name="T6" fmla="*/ 21 w 43"/>
                <a:gd name="T7" fmla="*/ 0 h 21"/>
                <a:gd name="T8" fmla="*/ 0 w 43"/>
                <a:gd name="T9" fmla="*/ 0 h 21"/>
                <a:gd name="T10" fmla="*/ 21 w 43"/>
                <a:gd name="T11" fmla="*/ 20 h 21"/>
              </a:gdLst>
              <a:ahLst/>
              <a:cxnLst>
                <a:cxn ang="0">
                  <a:pos x="T0" y="T1"/>
                </a:cxn>
                <a:cxn ang="0">
                  <a:pos x="T2" y="T3"/>
                </a:cxn>
                <a:cxn ang="0">
                  <a:pos x="T4" y="T5"/>
                </a:cxn>
                <a:cxn ang="0">
                  <a:pos x="T6" y="T7"/>
                </a:cxn>
                <a:cxn ang="0">
                  <a:pos x="T8" y="T9"/>
                </a:cxn>
                <a:cxn ang="0">
                  <a:pos x="T10" y="T11"/>
                </a:cxn>
              </a:cxnLst>
              <a:rect l="0" t="0" r="r" b="b"/>
              <a:pathLst>
                <a:path w="43" h="21">
                  <a:moveTo>
                    <a:pt x="21" y="20"/>
                  </a:moveTo>
                  <a:lnTo>
                    <a:pt x="21" y="20"/>
                  </a:lnTo>
                  <a:cubicBezTo>
                    <a:pt x="21" y="0"/>
                    <a:pt x="42" y="0"/>
                    <a:pt x="42" y="0"/>
                  </a:cubicBezTo>
                  <a:lnTo>
                    <a:pt x="21" y="0"/>
                  </a:lnTo>
                  <a:cubicBezTo>
                    <a:pt x="21" y="0"/>
                    <a:pt x="21" y="0"/>
                    <a:pt x="0" y="0"/>
                  </a:cubicBezTo>
                  <a:cubicBezTo>
                    <a:pt x="0"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3" name="Freeform 33"/>
            <p:cNvSpPr>
              <a:spLocks noChangeArrowheads="1"/>
            </p:cNvSpPr>
            <p:nvPr/>
          </p:nvSpPr>
          <p:spPr bwMode="auto">
            <a:xfrm>
              <a:off x="669925" y="5556250"/>
              <a:ext cx="147638" cy="295275"/>
            </a:xfrm>
            <a:custGeom>
              <a:avLst/>
              <a:gdLst>
                <a:gd name="T0" fmla="*/ 348 w 411"/>
                <a:gd name="T1" fmla="*/ 40 h 820"/>
                <a:gd name="T2" fmla="*/ 348 w 411"/>
                <a:gd name="T3" fmla="*/ 40 h 820"/>
                <a:gd name="T4" fmla="*/ 348 w 411"/>
                <a:gd name="T5" fmla="*/ 61 h 820"/>
                <a:gd name="T6" fmla="*/ 369 w 411"/>
                <a:gd name="T7" fmla="*/ 82 h 820"/>
                <a:gd name="T8" fmla="*/ 369 w 411"/>
                <a:gd name="T9" fmla="*/ 122 h 820"/>
                <a:gd name="T10" fmla="*/ 369 w 411"/>
                <a:gd name="T11" fmla="*/ 143 h 820"/>
                <a:gd name="T12" fmla="*/ 390 w 411"/>
                <a:gd name="T13" fmla="*/ 184 h 820"/>
                <a:gd name="T14" fmla="*/ 390 w 411"/>
                <a:gd name="T15" fmla="*/ 204 h 820"/>
                <a:gd name="T16" fmla="*/ 390 w 411"/>
                <a:gd name="T17" fmla="*/ 225 h 820"/>
                <a:gd name="T18" fmla="*/ 410 w 411"/>
                <a:gd name="T19" fmla="*/ 246 h 820"/>
                <a:gd name="T20" fmla="*/ 410 w 411"/>
                <a:gd name="T21" fmla="*/ 266 h 820"/>
                <a:gd name="T22" fmla="*/ 390 w 411"/>
                <a:gd name="T23" fmla="*/ 307 h 820"/>
                <a:gd name="T24" fmla="*/ 390 w 411"/>
                <a:gd name="T25" fmla="*/ 328 h 820"/>
                <a:gd name="T26" fmla="*/ 410 w 411"/>
                <a:gd name="T27" fmla="*/ 348 h 820"/>
                <a:gd name="T28" fmla="*/ 410 w 411"/>
                <a:gd name="T29" fmla="*/ 389 h 820"/>
                <a:gd name="T30" fmla="*/ 410 w 411"/>
                <a:gd name="T31" fmla="*/ 430 h 820"/>
                <a:gd name="T32" fmla="*/ 410 w 411"/>
                <a:gd name="T33" fmla="*/ 450 h 820"/>
                <a:gd name="T34" fmla="*/ 410 w 411"/>
                <a:gd name="T35" fmla="*/ 450 h 820"/>
                <a:gd name="T36" fmla="*/ 390 w 411"/>
                <a:gd name="T37" fmla="*/ 471 h 820"/>
                <a:gd name="T38" fmla="*/ 390 w 411"/>
                <a:gd name="T39" fmla="*/ 492 h 820"/>
                <a:gd name="T40" fmla="*/ 369 w 411"/>
                <a:gd name="T41" fmla="*/ 532 h 820"/>
                <a:gd name="T42" fmla="*/ 390 w 411"/>
                <a:gd name="T43" fmla="*/ 594 h 820"/>
                <a:gd name="T44" fmla="*/ 369 w 411"/>
                <a:gd name="T45" fmla="*/ 635 h 820"/>
                <a:gd name="T46" fmla="*/ 348 w 411"/>
                <a:gd name="T47" fmla="*/ 676 h 820"/>
                <a:gd name="T48" fmla="*/ 328 w 411"/>
                <a:gd name="T49" fmla="*/ 696 h 820"/>
                <a:gd name="T50" fmla="*/ 328 w 411"/>
                <a:gd name="T51" fmla="*/ 717 h 820"/>
                <a:gd name="T52" fmla="*/ 348 w 411"/>
                <a:gd name="T53" fmla="*/ 737 h 820"/>
                <a:gd name="T54" fmla="*/ 328 w 411"/>
                <a:gd name="T55" fmla="*/ 758 h 820"/>
                <a:gd name="T56" fmla="*/ 328 w 411"/>
                <a:gd name="T57" fmla="*/ 799 h 820"/>
                <a:gd name="T58" fmla="*/ 328 w 411"/>
                <a:gd name="T59" fmla="*/ 819 h 820"/>
                <a:gd name="T60" fmla="*/ 308 w 411"/>
                <a:gd name="T61" fmla="*/ 819 h 820"/>
                <a:gd name="T62" fmla="*/ 267 w 411"/>
                <a:gd name="T63" fmla="*/ 778 h 820"/>
                <a:gd name="T64" fmla="*/ 246 w 411"/>
                <a:gd name="T65" fmla="*/ 737 h 820"/>
                <a:gd name="T66" fmla="*/ 226 w 411"/>
                <a:gd name="T67" fmla="*/ 696 h 820"/>
                <a:gd name="T68" fmla="*/ 185 w 411"/>
                <a:gd name="T69" fmla="*/ 676 h 820"/>
                <a:gd name="T70" fmla="*/ 144 w 411"/>
                <a:gd name="T71" fmla="*/ 635 h 820"/>
                <a:gd name="T72" fmla="*/ 124 w 411"/>
                <a:gd name="T73" fmla="*/ 594 h 820"/>
                <a:gd name="T74" fmla="*/ 124 w 411"/>
                <a:gd name="T75" fmla="*/ 532 h 820"/>
                <a:gd name="T76" fmla="*/ 103 w 411"/>
                <a:gd name="T77" fmla="*/ 492 h 820"/>
                <a:gd name="T78" fmla="*/ 82 w 411"/>
                <a:gd name="T79" fmla="*/ 450 h 820"/>
                <a:gd name="T80" fmla="*/ 42 w 411"/>
                <a:gd name="T81" fmla="*/ 389 h 820"/>
                <a:gd name="T82" fmla="*/ 42 w 411"/>
                <a:gd name="T83" fmla="*/ 348 h 820"/>
                <a:gd name="T84" fmla="*/ 42 w 411"/>
                <a:gd name="T85" fmla="*/ 328 h 820"/>
                <a:gd name="T86" fmla="*/ 42 w 411"/>
                <a:gd name="T87" fmla="*/ 307 h 820"/>
                <a:gd name="T88" fmla="*/ 21 w 411"/>
                <a:gd name="T89" fmla="*/ 225 h 820"/>
                <a:gd name="T90" fmla="*/ 0 w 411"/>
                <a:gd name="T91" fmla="*/ 164 h 820"/>
                <a:gd name="T92" fmla="*/ 21 w 411"/>
                <a:gd name="T93" fmla="*/ 102 h 820"/>
                <a:gd name="T94" fmla="*/ 42 w 411"/>
                <a:gd name="T95" fmla="*/ 40 h 820"/>
                <a:gd name="T96" fmla="*/ 62 w 411"/>
                <a:gd name="T97" fmla="*/ 40 h 820"/>
                <a:gd name="T98" fmla="*/ 82 w 411"/>
                <a:gd name="T99" fmla="*/ 40 h 820"/>
                <a:gd name="T100" fmla="*/ 124 w 411"/>
                <a:gd name="T101" fmla="*/ 61 h 820"/>
                <a:gd name="T102" fmla="*/ 144 w 411"/>
                <a:gd name="T103" fmla="*/ 61 h 820"/>
                <a:gd name="T104" fmla="*/ 185 w 411"/>
                <a:gd name="T105" fmla="*/ 61 h 820"/>
                <a:gd name="T106" fmla="*/ 226 w 411"/>
                <a:gd name="T107" fmla="*/ 40 h 820"/>
                <a:gd name="T108" fmla="*/ 267 w 411"/>
                <a:gd name="T109" fmla="*/ 20 h 820"/>
                <a:gd name="T110" fmla="*/ 308 w 411"/>
                <a:gd name="T111" fmla="*/ 0 h 820"/>
                <a:gd name="T112" fmla="*/ 328 w 411"/>
                <a:gd name="T113" fmla="*/ 20 h 820"/>
                <a:gd name="T114" fmla="*/ 348 w 411"/>
                <a:gd name="T115" fmla="*/ 4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1" h="820">
                  <a:moveTo>
                    <a:pt x="348" y="40"/>
                  </a:moveTo>
                  <a:lnTo>
                    <a:pt x="348" y="40"/>
                  </a:lnTo>
                  <a:cubicBezTo>
                    <a:pt x="348" y="61"/>
                    <a:pt x="348" y="61"/>
                    <a:pt x="348" y="61"/>
                  </a:cubicBezTo>
                  <a:cubicBezTo>
                    <a:pt x="348" y="61"/>
                    <a:pt x="348" y="82"/>
                    <a:pt x="369" y="82"/>
                  </a:cubicBezTo>
                  <a:cubicBezTo>
                    <a:pt x="369" y="102"/>
                    <a:pt x="369" y="122"/>
                    <a:pt x="369" y="122"/>
                  </a:cubicBezTo>
                  <a:lnTo>
                    <a:pt x="369" y="143"/>
                  </a:lnTo>
                  <a:cubicBezTo>
                    <a:pt x="369" y="164"/>
                    <a:pt x="390" y="184"/>
                    <a:pt x="390" y="184"/>
                  </a:cubicBezTo>
                  <a:lnTo>
                    <a:pt x="390" y="204"/>
                  </a:lnTo>
                  <a:lnTo>
                    <a:pt x="390" y="225"/>
                  </a:lnTo>
                  <a:cubicBezTo>
                    <a:pt x="410" y="225"/>
                    <a:pt x="410" y="246"/>
                    <a:pt x="410" y="246"/>
                  </a:cubicBezTo>
                  <a:lnTo>
                    <a:pt x="410" y="266"/>
                  </a:lnTo>
                  <a:cubicBezTo>
                    <a:pt x="410" y="286"/>
                    <a:pt x="390" y="286"/>
                    <a:pt x="390" y="307"/>
                  </a:cubicBezTo>
                  <a:lnTo>
                    <a:pt x="390" y="328"/>
                  </a:lnTo>
                  <a:lnTo>
                    <a:pt x="410" y="348"/>
                  </a:lnTo>
                  <a:cubicBezTo>
                    <a:pt x="410" y="368"/>
                    <a:pt x="410" y="368"/>
                    <a:pt x="410" y="389"/>
                  </a:cubicBezTo>
                  <a:cubicBezTo>
                    <a:pt x="410" y="389"/>
                    <a:pt x="410" y="410"/>
                    <a:pt x="410" y="430"/>
                  </a:cubicBezTo>
                  <a:cubicBezTo>
                    <a:pt x="410" y="430"/>
                    <a:pt x="410" y="430"/>
                    <a:pt x="410" y="450"/>
                  </a:cubicBezTo>
                  <a:lnTo>
                    <a:pt x="410" y="450"/>
                  </a:lnTo>
                  <a:cubicBezTo>
                    <a:pt x="410" y="450"/>
                    <a:pt x="410" y="450"/>
                    <a:pt x="390" y="471"/>
                  </a:cubicBezTo>
                  <a:lnTo>
                    <a:pt x="390" y="492"/>
                  </a:lnTo>
                  <a:cubicBezTo>
                    <a:pt x="390" y="492"/>
                    <a:pt x="390" y="512"/>
                    <a:pt x="369" y="532"/>
                  </a:cubicBezTo>
                  <a:cubicBezTo>
                    <a:pt x="369" y="532"/>
                    <a:pt x="390" y="574"/>
                    <a:pt x="390" y="594"/>
                  </a:cubicBezTo>
                  <a:cubicBezTo>
                    <a:pt x="369" y="594"/>
                    <a:pt x="369" y="635"/>
                    <a:pt x="369" y="635"/>
                  </a:cubicBezTo>
                  <a:cubicBezTo>
                    <a:pt x="369" y="655"/>
                    <a:pt x="348" y="655"/>
                    <a:pt x="348" y="676"/>
                  </a:cubicBezTo>
                  <a:cubicBezTo>
                    <a:pt x="348" y="676"/>
                    <a:pt x="328" y="676"/>
                    <a:pt x="328" y="696"/>
                  </a:cubicBezTo>
                  <a:lnTo>
                    <a:pt x="328" y="717"/>
                  </a:lnTo>
                  <a:lnTo>
                    <a:pt x="348" y="737"/>
                  </a:lnTo>
                  <a:cubicBezTo>
                    <a:pt x="328" y="758"/>
                    <a:pt x="328" y="758"/>
                    <a:pt x="328" y="758"/>
                  </a:cubicBezTo>
                  <a:cubicBezTo>
                    <a:pt x="328" y="778"/>
                    <a:pt x="328" y="778"/>
                    <a:pt x="328" y="799"/>
                  </a:cubicBezTo>
                  <a:lnTo>
                    <a:pt x="328" y="819"/>
                  </a:lnTo>
                  <a:lnTo>
                    <a:pt x="308" y="819"/>
                  </a:lnTo>
                  <a:cubicBezTo>
                    <a:pt x="287" y="799"/>
                    <a:pt x="287" y="778"/>
                    <a:pt x="267" y="778"/>
                  </a:cubicBezTo>
                  <a:cubicBezTo>
                    <a:pt x="267" y="758"/>
                    <a:pt x="246" y="737"/>
                    <a:pt x="246" y="737"/>
                  </a:cubicBezTo>
                  <a:cubicBezTo>
                    <a:pt x="246" y="717"/>
                    <a:pt x="226" y="717"/>
                    <a:pt x="226" y="696"/>
                  </a:cubicBezTo>
                  <a:cubicBezTo>
                    <a:pt x="206" y="696"/>
                    <a:pt x="206" y="676"/>
                    <a:pt x="185" y="676"/>
                  </a:cubicBezTo>
                  <a:cubicBezTo>
                    <a:pt x="185" y="655"/>
                    <a:pt x="164" y="635"/>
                    <a:pt x="144" y="635"/>
                  </a:cubicBezTo>
                  <a:cubicBezTo>
                    <a:pt x="144" y="614"/>
                    <a:pt x="144" y="594"/>
                    <a:pt x="124" y="594"/>
                  </a:cubicBezTo>
                  <a:cubicBezTo>
                    <a:pt x="124" y="574"/>
                    <a:pt x="124" y="553"/>
                    <a:pt x="124" y="532"/>
                  </a:cubicBezTo>
                  <a:cubicBezTo>
                    <a:pt x="124" y="532"/>
                    <a:pt x="103" y="512"/>
                    <a:pt x="103" y="492"/>
                  </a:cubicBezTo>
                  <a:lnTo>
                    <a:pt x="82" y="450"/>
                  </a:lnTo>
                  <a:cubicBezTo>
                    <a:pt x="62" y="430"/>
                    <a:pt x="62" y="389"/>
                    <a:pt x="42" y="389"/>
                  </a:cubicBezTo>
                  <a:cubicBezTo>
                    <a:pt x="42" y="368"/>
                    <a:pt x="42" y="348"/>
                    <a:pt x="42" y="348"/>
                  </a:cubicBezTo>
                  <a:lnTo>
                    <a:pt x="42" y="328"/>
                  </a:lnTo>
                  <a:lnTo>
                    <a:pt x="42" y="307"/>
                  </a:lnTo>
                  <a:cubicBezTo>
                    <a:pt x="42" y="286"/>
                    <a:pt x="21" y="246"/>
                    <a:pt x="21" y="225"/>
                  </a:cubicBezTo>
                  <a:cubicBezTo>
                    <a:pt x="21" y="204"/>
                    <a:pt x="0" y="184"/>
                    <a:pt x="0" y="164"/>
                  </a:cubicBezTo>
                  <a:cubicBezTo>
                    <a:pt x="0" y="143"/>
                    <a:pt x="21" y="122"/>
                    <a:pt x="21" y="102"/>
                  </a:cubicBezTo>
                  <a:cubicBezTo>
                    <a:pt x="21" y="82"/>
                    <a:pt x="21" y="61"/>
                    <a:pt x="42" y="40"/>
                  </a:cubicBezTo>
                  <a:lnTo>
                    <a:pt x="62" y="40"/>
                  </a:lnTo>
                  <a:lnTo>
                    <a:pt x="82" y="40"/>
                  </a:lnTo>
                  <a:cubicBezTo>
                    <a:pt x="82" y="40"/>
                    <a:pt x="103" y="40"/>
                    <a:pt x="124" y="61"/>
                  </a:cubicBezTo>
                  <a:lnTo>
                    <a:pt x="144" y="61"/>
                  </a:lnTo>
                  <a:cubicBezTo>
                    <a:pt x="164" y="61"/>
                    <a:pt x="185" y="61"/>
                    <a:pt x="185" y="61"/>
                  </a:cubicBezTo>
                  <a:cubicBezTo>
                    <a:pt x="185" y="61"/>
                    <a:pt x="206" y="40"/>
                    <a:pt x="226" y="40"/>
                  </a:cubicBezTo>
                  <a:cubicBezTo>
                    <a:pt x="226" y="20"/>
                    <a:pt x="267" y="20"/>
                    <a:pt x="267" y="20"/>
                  </a:cubicBezTo>
                  <a:cubicBezTo>
                    <a:pt x="287" y="20"/>
                    <a:pt x="308" y="20"/>
                    <a:pt x="308" y="0"/>
                  </a:cubicBezTo>
                  <a:cubicBezTo>
                    <a:pt x="328" y="20"/>
                    <a:pt x="328" y="20"/>
                    <a:pt x="328" y="20"/>
                  </a:cubicBezTo>
                  <a:lnTo>
                    <a:pt x="348"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4" name="Freeform 34"/>
            <p:cNvSpPr>
              <a:spLocks noChangeArrowheads="1"/>
            </p:cNvSpPr>
            <p:nvPr/>
          </p:nvSpPr>
          <p:spPr bwMode="auto">
            <a:xfrm>
              <a:off x="1319213" y="4760913"/>
              <a:ext cx="222250" cy="192087"/>
            </a:xfrm>
            <a:custGeom>
              <a:avLst/>
              <a:gdLst>
                <a:gd name="T0" fmla="*/ 595 w 616"/>
                <a:gd name="T1" fmla="*/ 471 h 533"/>
                <a:gd name="T2" fmla="*/ 595 w 616"/>
                <a:gd name="T3" fmla="*/ 471 h 533"/>
                <a:gd name="T4" fmla="*/ 615 w 616"/>
                <a:gd name="T5" fmla="*/ 512 h 533"/>
                <a:gd name="T6" fmla="*/ 595 w 616"/>
                <a:gd name="T7" fmla="*/ 512 h 533"/>
                <a:gd name="T8" fmla="*/ 534 w 616"/>
                <a:gd name="T9" fmla="*/ 532 h 533"/>
                <a:gd name="T10" fmla="*/ 513 w 616"/>
                <a:gd name="T11" fmla="*/ 532 h 533"/>
                <a:gd name="T12" fmla="*/ 492 w 616"/>
                <a:gd name="T13" fmla="*/ 512 h 533"/>
                <a:gd name="T14" fmla="*/ 492 w 616"/>
                <a:gd name="T15" fmla="*/ 512 h 533"/>
                <a:gd name="T16" fmla="*/ 513 w 616"/>
                <a:gd name="T17" fmla="*/ 492 h 533"/>
                <a:gd name="T18" fmla="*/ 534 w 616"/>
                <a:gd name="T19" fmla="*/ 471 h 533"/>
                <a:gd name="T20" fmla="*/ 513 w 616"/>
                <a:gd name="T21" fmla="*/ 450 h 533"/>
                <a:gd name="T22" fmla="*/ 472 w 616"/>
                <a:gd name="T23" fmla="*/ 430 h 533"/>
                <a:gd name="T24" fmla="*/ 431 w 616"/>
                <a:gd name="T25" fmla="*/ 430 h 533"/>
                <a:gd name="T26" fmla="*/ 410 w 616"/>
                <a:gd name="T27" fmla="*/ 430 h 533"/>
                <a:gd name="T28" fmla="*/ 390 w 616"/>
                <a:gd name="T29" fmla="*/ 389 h 533"/>
                <a:gd name="T30" fmla="*/ 370 w 616"/>
                <a:gd name="T31" fmla="*/ 368 h 533"/>
                <a:gd name="T32" fmla="*/ 349 w 616"/>
                <a:gd name="T33" fmla="*/ 348 h 533"/>
                <a:gd name="T34" fmla="*/ 308 w 616"/>
                <a:gd name="T35" fmla="*/ 328 h 533"/>
                <a:gd name="T36" fmla="*/ 267 w 616"/>
                <a:gd name="T37" fmla="*/ 348 h 533"/>
                <a:gd name="T38" fmla="*/ 246 w 616"/>
                <a:gd name="T39" fmla="*/ 328 h 533"/>
                <a:gd name="T40" fmla="*/ 226 w 616"/>
                <a:gd name="T41" fmla="*/ 368 h 533"/>
                <a:gd name="T42" fmla="*/ 206 w 616"/>
                <a:gd name="T43" fmla="*/ 368 h 533"/>
                <a:gd name="T44" fmla="*/ 206 w 616"/>
                <a:gd name="T45" fmla="*/ 368 h 533"/>
                <a:gd name="T46" fmla="*/ 124 w 616"/>
                <a:gd name="T47" fmla="*/ 328 h 533"/>
                <a:gd name="T48" fmla="*/ 82 w 616"/>
                <a:gd name="T49" fmla="*/ 328 h 533"/>
                <a:gd name="T50" fmla="*/ 42 w 616"/>
                <a:gd name="T51" fmla="*/ 307 h 533"/>
                <a:gd name="T52" fmla="*/ 21 w 616"/>
                <a:gd name="T53" fmla="*/ 286 h 533"/>
                <a:gd name="T54" fmla="*/ 0 w 616"/>
                <a:gd name="T55" fmla="*/ 246 h 533"/>
                <a:gd name="T56" fmla="*/ 0 w 616"/>
                <a:gd name="T57" fmla="*/ 204 h 533"/>
                <a:gd name="T58" fmla="*/ 21 w 616"/>
                <a:gd name="T59" fmla="*/ 164 h 533"/>
                <a:gd name="T60" fmla="*/ 0 w 616"/>
                <a:gd name="T61" fmla="*/ 102 h 533"/>
                <a:gd name="T62" fmla="*/ 0 w 616"/>
                <a:gd name="T63" fmla="*/ 82 h 533"/>
                <a:gd name="T64" fmla="*/ 42 w 616"/>
                <a:gd name="T65" fmla="*/ 82 h 533"/>
                <a:gd name="T66" fmla="*/ 103 w 616"/>
                <a:gd name="T67" fmla="*/ 62 h 533"/>
                <a:gd name="T68" fmla="*/ 144 w 616"/>
                <a:gd name="T69" fmla="*/ 62 h 533"/>
                <a:gd name="T70" fmla="*/ 185 w 616"/>
                <a:gd name="T71" fmla="*/ 41 h 533"/>
                <a:gd name="T72" fmla="*/ 226 w 616"/>
                <a:gd name="T73" fmla="*/ 41 h 533"/>
                <a:gd name="T74" fmla="*/ 246 w 616"/>
                <a:gd name="T75" fmla="*/ 20 h 533"/>
                <a:gd name="T76" fmla="*/ 267 w 616"/>
                <a:gd name="T77" fmla="*/ 0 h 533"/>
                <a:gd name="T78" fmla="*/ 328 w 616"/>
                <a:gd name="T79" fmla="*/ 0 h 533"/>
                <a:gd name="T80" fmla="*/ 349 w 616"/>
                <a:gd name="T81" fmla="*/ 41 h 533"/>
                <a:gd name="T82" fmla="*/ 390 w 616"/>
                <a:gd name="T83" fmla="*/ 41 h 533"/>
                <a:gd name="T84" fmla="*/ 410 w 616"/>
                <a:gd name="T85" fmla="*/ 62 h 533"/>
                <a:gd name="T86" fmla="*/ 431 w 616"/>
                <a:gd name="T87" fmla="*/ 82 h 533"/>
                <a:gd name="T88" fmla="*/ 410 w 616"/>
                <a:gd name="T89" fmla="*/ 82 h 533"/>
                <a:gd name="T90" fmla="*/ 410 w 616"/>
                <a:gd name="T91" fmla="*/ 122 h 533"/>
                <a:gd name="T92" fmla="*/ 390 w 616"/>
                <a:gd name="T93" fmla="*/ 143 h 533"/>
                <a:gd name="T94" fmla="*/ 390 w 616"/>
                <a:gd name="T95" fmla="*/ 164 h 533"/>
                <a:gd name="T96" fmla="*/ 410 w 616"/>
                <a:gd name="T97" fmla="*/ 204 h 533"/>
                <a:gd name="T98" fmla="*/ 390 w 616"/>
                <a:gd name="T99" fmla="*/ 225 h 533"/>
                <a:gd name="T100" fmla="*/ 390 w 616"/>
                <a:gd name="T101" fmla="*/ 266 h 533"/>
                <a:gd name="T102" fmla="*/ 349 w 616"/>
                <a:gd name="T103" fmla="*/ 286 h 533"/>
                <a:gd name="T104" fmla="*/ 349 w 616"/>
                <a:gd name="T105" fmla="*/ 328 h 533"/>
                <a:gd name="T106" fmla="*/ 410 w 616"/>
                <a:gd name="T107" fmla="*/ 348 h 533"/>
                <a:gd name="T108" fmla="*/ 452 w 616"/>
                <a:gd name="T109" fmla="*/ 368 h 533"/>
                <a:gd name="T110" fmla="*/ 534 w 616"/>
                <a:gd name="T111" fmla="*/ 389 h 533"/>
                <a:gd name="T112" fmla="*/ 574 w 616"/>
                <a:gd name="T113" fmla="*/ 410 h 533"/>
                <a:gd name="T114" fmla="*/ 595 w 616"/>
                <a:gd name="T115" fmla="*/ 471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6" h="533">
                  <a:moveTo>
                    <a:pt x="595" y="471"/>
                  </a:moveTo>
                  <a:lnTo>
                    <a:pt x="595" y="471"/>
                  </a:lnTo>
                  <a:cubicBezTo>
                    <a:pt x="615" y="471"/>
                    <a:pt x="615" y="492"/>
                    <a:pt x="615" y="512"/>
                  </a:cubicBezTo>
                  <a:cubicBezTo>
                    <a:pt x="595" y="512"/>
                    <a:pt x="595" y="512"/>
                    <a:pt x="595" y="512"/>
                  </a:cubicBezTo>
                  <a:cubicBezTo>
                    <a:pt x="574" y="532"/>
                    <a:pt x="554" y="532"/>
                    <a:pt x="534" y="532"/>
                  </a:cubicBezTo>
                  <a:lnTo>
                    <a:pt x="513" y="532"/>
                  </a:lnTo>
                  <a:lnTo>
                    <a:pt x="492" y="512"/>
                  </a:lnTo>
                  <a:lnTo>
                    <a:pt x="492" y="512"/>
                  </a:lnTo>
                  <a:cubicBezTo>
                    <a:pt x="492" y="492"/>
                    <a:pt x="513" y="512"/>
                    <a:pt x="513" y="492"/>
                  </a:cubicBezTo>
                  <a:cubicBezTo>
                    <a:pt x="534" y="492"/>
                    <a:pt x="534" y="471"/>
                    <a:pt x="534" y="471"/>
                  </a:cubicBezTo>
                  <a:cubicBezTo>
                    <a:pt x="534" y="450"/>
                    <a:pt x="513" y="450"/>
                    <a:pt x="513" y="450"/>
                  </a:cubicBezTo>
                  <a:cubicBezTo>
                    <a:pt x="513" y="430"/>
                    <a:pt x="492" y="430"/>
                    <a:pt x="472" y="430"/>
                  </a:cubicBezTo>
                  <a:cubicBezTo>
                    <a:pt x="472" y="430"/>
                    <a:pt x="452" y="430"/>
                    <a:pt x="431" y="430"/>
                  </a:cubicBezTo>
                  <a:lnTo>
                    <a:pt x="410" y="430"/>
                  </a:lnTo>
                  <a:cubicBezTo>
                    <a:pt x="410" y="410"/>
                    <a:pt x="390" y="410"/>
                    <a:pt x="390" y="389"/>
                  </a:cubicBezTo>
                  <a:cubicBezTo>
                    <a:pt x="370" y="389"/>
                    <a:pt x="370" y="389"/>
                    <a:pt x="370" y="368"/>
                  </a:cubicBezTo>
                  <a:cubicBezTo>
                    <a:pt x="349" y="368"/>
                    <a:pt x="349" y="348"/>
                    <a:pt x="349" y="348"/>
                  </a:cubicBezTo>
                  <a:cubicBezTo>
                    <a:pt x="328" y="348"/>
                    <a:pt x="308" y="328"/>
                    <a:pt x="308" y="328"/>
                  </a:cubicBezTo>
                  <a:cubicBezTo>
                    <a:pt x="288" y="328"/>
                    <a:pt x="288" y="348"/>
                    <a:pt x="267" y="348"/>
                  </a:cubicBezTo>
                  <a:lnTo>
                    <a:pt x="246" y="328"/>
                  </a:lnTo>
                  <a:cubicBezTo>
                    <a:pt x="246" y="328"/>
                    <a:pt x="226" y="348"/>
                    <a:pt x="226" y="368"/>
                  </a:cubicBezTo>
                  <a:lnTo>
                    <a:pt x="206" y="368"/>
                  </a:lnTo>
                  <a:lnTo>
                    <a:pt x="206" y="368"/>
                  </a:lnTo>
                  <a:cubicBezTo>
                    <a:pt x="185" y="348"/>
                    <a:pt x="144" y="328"/>
                    <a:pt x="124" y="328"/>
                  </a:cubicBezTo>
                  <a:cubicBezTo>
                    <a:pt x="103" y="328"/>
                    <a:pt x="82" y="328"/>
                    <a:pt x="82" y="328"/>
                  </a:cubicBezTo>
                  <a:cubicBezTo>
                    <a:pt x="62" y="328"/>
                    <a:pt x="42" y="328"/>
                    <a:pt x="42" y="307"/>
                  </a:cubicBezTo>
                  <a:cubicBezTo>
                    <a:pt x="21" y="307"/>
                    <a:pt x="21" y="286"/>
                    <a:pt x="21" y="286"/>
                  </a:cubicBezTo>
                  <a:cubicBezTo>
                    <a:pt x="21" y="266"/>
                    <a:pt x="0" y="266"/>
                    <a:pt x="0" y="246"/>
                  </a:cubicBezTo>
                  <a:cubicBezTo>
                    <a:pt x="0" y="246"/>
                    <a:pt x="0" y="225"/>
                    <a:pt x="0" y="204"/>
                  </a:cubicBezTo>
                  <a:cubicBezTo>
                    <a:pt x="0" y="204"/>
                    <a:pt x="21" y="184"/>
                    <a:pt x="21" y="164"/>
                  </a:cubicBezTo>
                  <a:cubicBezTo>
                    <a:pt x="21" y="164"/>
                    <a:pt x="21" y="122"/>
                    <a:pt x="0" y="102"/>
                  </a:cubicBezTo>
                  <a:cubicBezTo>
                    <a:pt x="0" y="102"/>
                    <a:pt x="0" y="102"/>
                    <a:pt x="0" y="82"/>
                  </a:cubicBezTo>
                  <a:cubicBezTo>
                    <a:pt x="21" y="82"/>
                    <a:pt x="42" y="82"/>
                    <a:pt x="42" y="82"/>
                  </a:cubicBezTo>
                  <a:cubicBezTo>
                    <a:pt x="62" y="82"/>
                    <a:pt x="82" y="62"/>
                    <a:pt x="103" y="62"/>
                  </a:cubicBezTo>
                  <a:lnTo>
                    <a:pt x="144" y="62"/>
                  </a:lnTo>
                  <a:cubicBezTo>
                    <a:pt x="164" y="62"/>
                    <a:pt x="185" y="41"/>
                    <a:pt x="185" y="41"/>
                  </a:cubicBezTo>
                  <a:cubicBezTo>
                    <a:pt x="206" y="41"/>
                    <a:pt x="226" y="41"/>
                    <a:pt x="226" y="41"/>
                  </a:cubicBezTo>
                  <a:cubicBezTo>
                    <a:pt x="226" y="41"/>
                    <a:pt x="226" y="20"/>
                    <a:pt x="246" y="20"/>
                  </a:cubicBezTo>
                  <a:lnTo>
                    <a:pt x="267" y="0"/>
                  </a:lnTo>
                  <a:cubicBezTo>
                    <a:pt x="288" y="0"/>
                    <a:pt x="328" y="0"/>
                    <a:pt x="328" y="0"/>
                  </a:cubicBezTo>
                  <a:cubicBezTo>
                    <a:pt x="349" y="20"/>
                    <a:pt x="349" y="41"/>
                    <a:pt x="349" y="41"/>
                  </a:cubicBezTo>
                  <a:cubicBezTo>
                    <a:pt x="349" y="41"/>
                    <a:pt x="370" y="41"/>
                    <a:pt x="390" y="41"/>
                  </a:cubicBezTo>
                  <a:cubicBezTo>
                    <a:pt x="390" y="62"/>
                    <a:pt x="410" y="62"/>
                    <a:pt x="410" y="62"/>
                  </a:cubicBezTo>
                  <a:cubicBezTo>
                    <a:pt x="410" y="62"/>
                    <a:pt x="410" y="82"/>
                    <a:pt x="431" y="82"/>
                  </a:cubicBezTo>
                  <a:lnTo>
                    <a:pt x="410" y="82"/>
                  </a:lnTo>
                  <a:cubicBezTo>
                    <a:pt x="410" y="102"/>
                    <a:pt x="410" y="102"/>
                    <a:pt x="410" y="122"/>
                  </a:cubicBezTo>
                  <a:cubicBezTo>
                    <a:pt x="410" y="122"/>
                    <a:pt x="390" y="122"/>
                    <a:pt x="390" y="143"/>
                  </a:cubicBezTo>
                  <a:cubicBezTo>
                    <a:pt x="370" y="143"/>
                    <a:pt x="370" y="164"/>
                    <a:pt x="390" y="164"/>
                  </a:cubicBezTo>
                  <a:cubicBezTo>
                    <a:pt x="390" y="184"/>
                    <a:pt x="390" y="184"/>
                    <a:pt x="410" y="204"/>
                  </a:cubicBezTo>
                  <a:lnTo>
                    <a:pt x="390" y="225"/>
                  </a:lnTo>
                  <a:cubicBezTo>
                    <a:pt x="390" y="246"/>
                    <a:pt x="390" y="266"/>
                    <a:pt x="390" y="266"/>
                  </a:cubicBezTo>
                  <a:cubicBezTo>
                    <a:pt x="370" y="286"/>
                    <a:pt x="349" y="286"/>
                    <a:pt x="349" y="286"/>
                  </a:cubicBezTo>
                  <a:cubicBezTo>
                    <a:pt x="349" y="307"/>
                    <a:pt x="349" y="307"/>
                    <a:pt x="349" y="328"/>
                  </a:cubicBezTo>
                  <a:cubicBezTo>
                    <a:pt x="370" y="328"/>
                    <a:pt x="390" y="348"/>
                    <a:pt x="410" y="348"/>
                  </a:cubicBezTo>
                  <a:cubicBezTo>
                    <a:pt x="410" y="348"/>
                    <a:pt x="431" y="348"/>
                    <a:pt x="452" y="368"/>
                  </a:cubicBezTo>
                  <a:cubicBezTo>
                    <a:pt x="472" y="368"/>
                    <a:pt x="513" y="368"/>
                    <a:pt x="534" y="389"/>
                  </a:cubicBezTo>
                  <a:lnTo>
                    <a:pt x="574" y="410"/>
                  </a:lnTo>
                  <a:cubicBezTo>
                    <a:pt x="595" y="430"/>
                    <a:pt x="595" y="450"/>
                    <a:pt x="595" y="47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5" name="Freeform 35"/>
            <p:cNvSpPr>
              <a:spLocks noChangeArrowheads="1"/>
            </p:cNvSpPr>
            <p:nvPr/>
          </p:nvSpPr>
          <p:spPr bwMode="auto">
            <a:xfrm>
              <a:off x="2249488" y="6397625"/>
              <a:ext cx="22225" cy="38100"/>
            </a:xfrm>
            <a:custGeom>
              <a:avLst/>
              <a:gdLst>
                <a:gd name="T0" fmla="*/ 40 w 62"/>
                <a:gd name="T1" fmla="*/ 42 h 104"/>
                <a:gd name="T2" fmla="*/ 40 w 62"/>
                <a:gd name="T3" fmla="*/ 42 h 104"/>
                <a:gd name="T4" fmla="*/ 61 w 62"/>
                <a:gd name="T5" fmla="*/ 21 h 104"/>
                <a:gd name="T6" fmla="*/ 40 w 62"/>
                <a:gd name="T7" fmla="*/ 0 h 104"/>
                <a:gd name="T8" fmla="*/ 20 w 62"/>
                <a:gd name="T9" fmla="*/ 21 h 104"/>
                <a:gd name="T10" fmla="*/ 20 w 62"/>
                <a:gd name="T11" fmla="*/ 42 h 104"/>
                <a:gd name="T12" fmla="*/ 0 w 62"/>
                <a:gd name="T13" fmla="*/ 42 h 104"/>
                <a:gd name="T14" fmla="*/ 0 w 62"/>
                <a:gd name="T15" fmla="*/ 62 h 104"/>
                <a:gd name="T16" fmla="*/ 0 w 62"/>
                <a:gd name="T17" fmla="*/ 82 h 104"/>
                <a:gd name="T18" fmla="*/ 40 w 62"/>
                <a:gd name="T19" fmla="*/ 82 h 104"/>
                <a:gd name="T20" fmla="*/ 40 w 62"/>
                <a:gd name="T21" fmla="*/ 62 h 104"/>
                <a:gd name="T22" fmla="*/ 40 w 62"/>
                <a:gd name="T23"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04">
                  <a:moveTo>
                    <a:pt x="40" y="42"/>
                  </a:moveTo>
                  <a:lnTo>
                    <a:pt x="40" y="42"/>
                  </a:lnTo>
                  <a:lnTo>
                    <a:pt x="61" y="21"/>
                  </a:lnTo>
                  <a:lnTo>
                    <a:pt x="40" y="0"/>
                  </a:lnTo>
                  <a:cubicBezTo>
                    <a:pt x="40" y="0"/>
                    <a:pt x="40" y="21"/>
                    <a:pt x="20" y="21"/>
                  </a:cubicBezTo>
                  <a:cubicBezTo>
                    <a:pt x="20" y="21"/>
                    <a:pt x="20" y="21"/>
                    <a:pt x="20" y="42"/>
                  </a:cubicBezTo>
                  <a:lnTo>
                    <a:pt x="0" y="42"/>
                  </a:lnTo>
                  <a:cubicBezTo>
                    <a:pt x="0" y="62"/>
                    <a:pt x="0" y="62"/>
                    <a:pt x="0" y="62"/>
                  </a:cubicBezTo>
                  <a:cubicBezTo>
                    <a:pt x="0" y="82"/>
                    <a:pt x="0" y="82"/>
                    <a:pt x="0" y="82"/>
                  </a:cubicBezTo>
                  <a:cubicBezTo>
                    <a:pt x="20" y="103"/>
                    <a:pt x="20" y="82"/>
                    <a:pt x="40" y="82"/>
                  </a:cubicBezTo>
                  <a:lnTo>
                    <a:pt x="40" y="62"/>
                  </a:lnTo>
                  <a:cubicBezTo>
                    <a:pt x="40" y="62"/>
                    <a:pt x="40" y="62"/>
                    <a:pt x="4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6" name="Freeform 36"/>
            <p:cNvSpPr>
              <a:spLocks noChangeArrowheads="1"/>
            </p:cNvSpPr>
            <p:nvPr/>
          </p:nvSpPr>
          <p:spPr bwMode="auto">
            <a:xfrm>
              <a:off x="1851025" y="6051550"/>
              <a:ext cx="457200" cy="657225"/>
            </a:xfrm>
            <a:custGeom>
              <a:avLst/>
              <a:gdLst>
                <a:gd name="T0" fmla="*/ 1271 w 1272"/>
                <a:gd name="T1" fmla="*/ 553 h 1824"/>
                <a:gd name="T2" fmla="*/ 1271 w 1272"/>
                <a:gd name="T3" fmla="*/ 614 h 1824"/>
                <a:gd name="T4" fmla="*/ 1229 w 1272"/>
                <a:gd name="T5" fmla="*/ 696 h 1824"/>
                <a:gd name="T6" fmla="*/ 1189 w 1272"/>
                <a:gd name="T7" fmla="*/ 778 h 1824"/>
                <a:gd name="T8" fmla="*/ 1127 w 1272"/>
                <a:gd name="T9" fmla="*/ 840 h 1824"/>
                <a:gd name="T10" fmla="*/ 1107 w 1272"/>
                <a:gd name="T11" fmla="*/ 922 h 1824"/>
                <a:gd name="T12" fmla="*/ 1065 w 1272"/>
                <a:gd name="T13" fmla="*/ 983 h 1824"/>
                <a:gd name="T14" fmla="*/ 1045 w 1272"/>
                <a:gd name="T15" fmla="*/ 983 h 1824"/>
                <a:gd name="T16" fmla="*/ 1045 w 1272"/>
                <a:gd name="T17" fmla="*/ 942 h 1824"/>
                <a:gd name="T18" fmla="*/ 1025 w 1272"/>
                <a:gd name="T19" fmla="*/ 962 h 1824"/>
                <a:gd name="T20" fmla="*/ 983 w 1272"/>
                <a:gd name="T21" fmla="*/ 1044 h 1824"/>
                <a:gd name="T22" fmla="*/ 943 w 1272"/>
                <a:gd name="T23" fmla="*/ 1188 h 1824"/>
                <a:gd name="T24" fmla="*/ 943 w 1272"/>
                <a:gd name="T25" fmla="*/ 1290 h 1824"/>
                <a:gd name="T26" fmla="*/ 901 w 1272"/>
                <a:gd name="T27" fmla="*/ 1331 h 1824"/>
                <a:gd name="T28" fmla="*/ 799 w 1272"/>
                <a:gd name="T29" fmla="*/ 1393 h 1824"/>
                <a:gd name="T30" fmla="*/ 758 w 1272"/>
                <a:gd name="T31" fmla="*/ 1475 h 1824"/>
                <a:gd name="T32" fmla="*/ 717 w 1272"/>
                <a:gd name="T33" fmla="*/ 1557 h 1824"/>
                <a:gd name="T34" fmla="*/ 676 w 1272"/>
                <a:gd name="T35" fmla="*/ 1557 h 1824"/>
                <a:gd name="T36" fmla="*/ 635 w 1272"/>
                <a:gd name="T37" fmla="*/ 1557 h 1824"/>
                <a:gd name="T38" fmla="*/ 533 w 1272"/>
                <a:gd name="T39" fmla="*/ 1598 h 1824"/>
                <a:gd name="T40" fmla="*/ 533 w 1272"/>
                <a:gd name="T41" fmla="*/ 1659 h 1824"/>
                <a:gd name="T42" fmla="*/ 512 w 1272"/>
                <a:gd name="T43" fmla="*/ 1721 h 1824"/>
                <a:gd name="T44" fmla="*/ 451 w 1272"/>
                <a:gd name="T45" fmla="*/ 1762 h 1824"/>
                <a:gd name="T46" fmla="*/ 389 w 1272"/>
                <a:gd name="T47" fmla="*/ 1762 h 1824"/>
                <a:gd name="T48" fmla="*/ 328 w 1272"/>
                <a:gd name="T49" fmla="*/ 1762 h 1824"/>
                <a:gd name="T50" fmla="*/ 246 w 1272"/>
                <a:gd name="T51" fmla="*/ 1803 h 1824"/>
                <a:gd name="T52" fmla="*/ 164 w 1272"/>
                <a:gd name="T53" fmla="*/ 1721 h 1824"/>
                <a:gd name="T54" fmla="*/ 143 w 1272"/>
                <a:gd name="T55" fmla="*/ 1700 h 1824"/>
                <a:gd name="T56" fmla="*/ 123 w 1272"/>
                <a:gd name="T57" fmla="*/ 1639 h 1824"/>
                <a:gd name="T58" fmla="*/ 348 w 1272"/>
                <a:gd name="T59" fmla="*/ 1086 h 1824"/>
                <a:gd name="T60" fmla="*/ 533 w 1272"/>
                <a:gd name="T61" fmla="*/ 492 h 1824"/>
                <a:gd name="T62" fmla="*/ 574 w 1272"/>
                <a:gd name="T63" fmla="*/ 286 h 1824"/>
                <a:gd name="T64" fmla="*/ 615 w 1272"/>
                <a:gd name="T65" fmla="*/ 225 h 1824"/>
                <a:gd name="T66" fmla="*/ 594 w 1272"/>
                <a:gd name="T67" fmla="*/ 164 h 1824"/>
                <a:gd name="T68" fmla="*/ 594 w 1272"/>
                <a:gd name="T69" fmla="*/ 82 h 1824"/>
                <a:gd name="T70" fmla="*/ 656 w 1272"/>
                <a:gd name="T71" fmla="*/ 40 h 1824"/>
                <a:gd name="T72" fmla="*/ 676 w 1272"/>
                <a:gd name="T73" fmla="*/ 0 h 1824"/>
                <a:gd name="T74" fmla="*/ 717 w 1272"/>
                <a:gd name="T75" fmla="*/ 82 h 1824"/>
                <a:gd name="T76" fmla="*/ 758 w 1272"/>
                <a:gd name="T77" fmla="*/ 143 h 1824"/>
                <a:gd name="T78" fmla="*/ 819 w 1272"/>
                <a:gd name="T79" fmla="*/ 204 h 1824"/>
                <a:gd name="T80" fmla="*/ 901 w 1272"/>
                <a:gd name="T81" fmla="*/ 246 h 1824"/>
                <a:gd name="T82" fmla="*/ 983 w 1272"/>
                <a:gd name="T83" fmla="*/ 286 h 1824"/>
                <a:gd name="T84" fmla="*/ 1045 w 1272"/>
                <a:gd name="T85" fmla="*/ 286 h 1824"/>
                <a:gd name="T86" fmla="*/ 1086 w 1272"/>
                <a:gd name="T87" fmla="*/ 307 h 1824"/>
                <a:gd name="T88" fmla="*/ 1127 w 1272"/>
                <a:gd name="T89" fmla="*/ 389 h 1824"/>
                <a:gd name="T90" fmla="*/ 1189 w 1272"/>
                <a:gd name="T91" fmla="*/ 450 h 1824"/>
                <a:gd name="T92" fmla="*/ 1229 w 1272"/>
                <a:gd name="T93" fmla="*/ 512 h 1824"/>
                <a:gd name="T94" fmla="*/ 1250 w 1272"/>
                <a:gd name="T95" fmla="*/ 553 h 1824"/>
                <a:gd name="T96" fmla="*/ 1271 w 1272"/>
                <a:gd name="T97" fmla="*/ 553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2" h="1824">
                  <a:moveTo>
                    <a:pt x="1271" y="553"/>
                  </a:moveTo>
                  <a:lnTo>
                    <a:pt x="1271" y="553"/>
                  </a:lnTo>
                  <a:cubicBezTo>
                    <a:pt x="1271" y="553"/>
                    <a:pt x="1271" y="553"/>
                    <a:pt x="1271" y="574"/>
                  </a:cubicBezTo>
                  <a:cubicBezTo>
                    <a:pt x="1271" y="574"/>
                    <a:pt x="1271" y="594"/>
                    <a:pt x="1271" y="614"/>
                  </a:cubicBezTo>
                  <a:cubicBezTo>
                    <a:pt x="1271" y="614"/>
                    <a:pt x="1250" y="634"/>
                    <a:pt x="1250" y="655"/>
                  </a:cubicBezTo>
                  <a:cubicBezTo>
                    <a:pt x="1250" y="676"/>
                    <a:pt x="1229" y="696"/>
                    <a:pt x="1229" y="696"/>
                  </a:cubicBezTo>
                  <a:cubicBezTo>
                    <a:pt x="1209" y="716"/>
                    <a:pt x="1209" y="737"/>
                    <a:pt x="1209" y="737"/>
                  </a:cubicBezTo>
                  <a:cubicBezTo>
                    <a:pt x="1209" y="758"/>
                    <a:pt x="1189" y="778"/>
                    <a:pt x="1189" y="778"/>
                  </a:cubicBezTo>
                  <a:cubicBezTo>
                    <a:pt x="1189" y="798"/>
                    <a:pt x="1168" y="798"/>
                    <a:pt x="1168" y="798"/>
                  </a:cubicBezTo>
                  <a:cubicBezTo>
                    <a:pt x="1147" y="819"/>
                    <a:pt x="1127" y="840"/>
                    <a:pt x="1127" y="840"/>
                  </a:cubicBezTo>
                  <a:cubicBezTo>
                    <a:pt x="1127" y="860"/>
                    <a:pt x="1107" y="860"/>
                    <a:pt x="1107" y="880"/>
                  </a:cubicBezTo>
                  <a:cubicBezTo>
                    <a:pt x="1107" y="880"/>
                    <a:pt x="1127" y="901"/>
                    <a:pt x="1107" y="922"/>
                  </a:cubicBezTo>
                  <a:cubicBezTo>
                    <a:pt x="1107" y="942"/>
                    <a:pt x="1086" y="942"/>
                    <a:pt x="1086" y="962"/>
                  </a:cubicBezTo>
                  <a:cubicBezTo>
                    <a:pt x="1086" y="962"/>
                    <a:pt x="1086" y="983"/>
                    <a:pt x="1065" y="983"/>
                  </a:cubicBezTo>
                  <a:cubicBezTo>
                    <a:pt x="1065" y="1004"/>
                    <a:pt x="1065" y="1004"/>
                    <a:pt x="1045" y="1004"/>
                  </a:cubicBezTo>
                  <a:lnTo>
                    <a:pt x="1045" y="983"/>
                  </a:lnTo>
                  <a:cubicBezTo>
                    <a:pt x="1045" y="983"/>
                    <a:pt x="1045" y="983"/>
                    <a:pt x="1045" y="962"/>
                  </a:cubicBezTo>
                  <a:cubicBezTo>
                    <a:pt x="1045" y="962"/>
                    <a:pt x="1045" y="962"/>
                    <a:pt x="1045" y="942"/>
                  </a:cubicBezTo>
                  <a:lnTo>
                    <a:pt x="1045" y="942"/>
                  </a:lnTo>
                  <a:cubicBezTo>
                    <a:pt x="1025" y="942"/>
                    <a:pt x="1025" y="962"/>
                    <a:pt x="1025" y="962"/>
                  </a:cubicBezTo>
                  <a:lnTo>
                    <a:pt x="1004" y="983"/>
                  </a:lnTo>
                  <a:cubicBezTo>
                    <a:pt x="1004" y="1004"/>
                    <a:pt x="983" y="1024"/>
                    <a:pt x="983" y="1044"/>
                  </a:cubicBezTo>
                  <a:cubicBezTo>
                    <a:pt x="983" y="1065"/>
                    <a:pt x="963" y="1086"/>
                    <a:pt x="943" y="1106"/>
                  </a:cubicBezTo>
                  <a:cubicBezTo>
                    <a:pt x="943" y="1126"/>
                    <a:pt x="943" y="1168"/>
                    <a:pt x="943" y="1188"/>
                  </a:cubicBezTo>
                  <a:cubicBezTo>
                    <a:pt x="943" y="1208"/>
                    <a:pt x="943" y="1229"/>
                    <a:pt x="943" y="1250"/>
                  </a:cubicBezTo>
                  <a:cubicBezTo>
                    <a:pt x="963" y="1270"/>
                    <a:pt x="943" y="1290"/>
                    <a:pt x="943" y="1290"/>
                  </a:cubicBezTo>
                  <a:cubicBezTo>
                    <a:pt x="943" y="1311"/>
                    <a:pt x="943" y="1311"/>
                    <a:pt x="943" y="1311"/>
                  </a:cubicBezTo>
                  <a:cubicBezTo>
                    <a:pt x="922" y="1331"/>
                    <a:pt x="901" y="1331"/>
                    <a:pt x="901" y="1331"/>
                  </a:cubicBezTo>
                  <a:cubicBezTo>
                    <a:pt x="881" y="1331"/>
                    <a:pt x="861" y="1352"/>
                    <a:pt x="840" y="1352"/>
                  </a:cubicBezTo>
                  <a:cubicBezTo>
                    <a:pt x="840" y="1372"/>
                    <a:pt x="799" y="1393"/>
                    <a:pt x="799" y="1393"/>
                  </a:cubicBezTo>
                  <a:cubicBezTo>
                    <a:pt x="779" y="1393"/>
                    <a:pt x="758" y="1413"/>
                    <a:pt x="758" y="1434"/>
                  </a:cubicBezTo>
                  <a:cubicBezTo>
                    <a:pt x="758" y="1434"/>
                    <a:pt x="758" y="1454"/>
                    <a:pt x="758" y="1475"/>
                  </a:cubicBezTo>
                  <a:cubicBezTo>
                    <a:pt x="758" y="1475"/>
                    <a:pt x="758" y="1495"/>
                    <a:pt x="758" y="1516"/>
                  </a:cubicBezTo>
                  <a:cubicBezTo>
                    <a:pt x="758" y="1516"/>
                    <a:pt x="738" y="1536"/>
                    <a:pt x="717" y="1557"/>
                  </a:cubicBezTo>
                  <a:cubicBezTo>
                    <a:pt x="717" y="1557"/>
                    <a:pt x="717" y="1577"/>
                    <a:pt x="697" y="1577"/>
                  </a:cubicBezTo>
                  <a:cubicBezTo>
                    <a:pt x="697" y="1577"/>
                    <a:pt x="697" y="1557"/>
                    <a:pt x="676" y="1557"/>
                  </a:cubicBezTo>
                  <a:lnTo>
                    <a:pt x="676" y="1557"/>
                  </a:lnTo>
                  <a:cubicBezTo>
                    <a:pt x="656" y="1536"/>
                    <a:pt x="656" y="1557"/>
                    <a:pt x="635" y="1557"/>
                  </a:cubicBezTo>
                  <a:lnTo>
                    <a:pt x="594" y="1557"/>
                  </a:lnTo>
                  <a:cubicBezTo>
                    <a:pt x="574" y="1577"/>
                    <a:pt x="553" y="1577"/>
                    <a:pt x="533" y="1598"/>
                  </a:cubicBezTo>
                  <a:cubicBezTo>
                    <a:pt x="533" y="1598"/>
                    <a:pt x="512" y="1618"/>
                    <a:pt x="512" y="1639"/>
                  </a:cubicBezTo>
                  <a:lnTo>
                    <a:pt x="533" y="1659"/>
                  </a:lnTo>
                  <a:cubicBezTo>
                    <a:pt x="533" y="1680"/>
                    <a:pt x="533" y="1700"/>
                    <a:pt x="533" y="1700"/>
                  </a:cubicBezTo>
                  <a:cubicBezTo>
                    <a:pt x="512" y="1700"/>
                    <a:pt x="512" y="1721"/>
                    <a:pt x="512" y="1721"/>
                  </a:cubicBezTo>
                  <a:cubicBezTo>
                    <a:pt x="492" y="1721"/>
                    <a:pt x="471" y="1721"/>
                    <a:pt x="471" y="1721"/>
                  </a:cubicBezTo>
                  <a:cubicBezTo>
                    <a:pt x="471" y="1721"/>
                    <a:pt x="451" y="1741"/>
                    <a:pt x="451" y="1762"/>
                  </a:cubicBezTo>
                  <a:lnTo>
                    <a:pt x="430" y="1762"/>
                  </a:lnTo>
                  <a:cubicBezTo>
                    <a:pt x="430" y="1762"/>
                    <a:pt x="410" y="1762"/>
                    <a:pt x="389" y="1762"/>
                  </a:cubicBezTo>
                  <a:lnTo>
                    <a:pt x="368" y="1762"/>
                  </a:lnTo>
                  <a:cubicBezTo>
                    <a:pt x="368" y="1762"/>
                    <a:pt x="348" y="1762"/>
                    <a:pt x="328" y="1762"/>
                  </a:cubicBezTo>
                  <a:cubicBezTo>
                    <a:pt x="328" y="1762"/>
                    <a:pt x="307" y="1782"/>
                    <a:pt x="287" y="1782"/>
                  </a:cubicBezTo>
                  <a:cubicBezTo>
                    <a:pt x="266" y="1782"/>
                    <a:pt x="246" y="1803"/>
                    <a:pt x="246" y="1803"/>
                  </a:cubicBezTo>
                  <a:cubicBezTo>
                    <a:pt x="225" y="1803"/>
                    <a:pt x="225" y="1803"/>
                    <a:pt x="205" y="1823"/>
                  </a:cubicBezTo>
                  <a:cubicBezTo>
                    <a:pt x="164" y="1721"/>
                    <a:pt x="164" y="1721"/>
                    <a:pt x="164" y="1721"/>
                  </a:cubicBezTo>
                  <a:lnTo>
                    <a:pt x="164" y="1721"/>
                  </a:lnTo>
                  <a:lnTo>
                    <a:pt x="143" y="1700"/>
                  </a:lnTo>
                  <a:cubicBezTo>
                    <a:pt x="143" y="1700"/>
                    <a:pt x="123" y="1680"/>
                    <a:pt x="123" y="1659"/>
                  </a:cubicBezTo>
                  <a:lnTo>
                    <a:pt x="123" y="1639"/>
                  </a:lnTo>
                  <a:cubicBezTo>
                    <a:pt x="0" y="1270"/>
                    <a:pt x="0" y="1270"/>
                    <a:pt x="0" y="1270"/>
                  </a:cubicBezTo>
                  <a:cubicBezTo>
                    <a:pt x="348" y="1086"/>
                    <a:pt x="348" y="1086"/>
                    <a:pt x="348" y="1086"/>
                  </a:cubicBezTo>
                  <a:cubicBezTo>
                    <a:pt x="615" y="655"/>
                    <a:pt x="615" y="655"/>
                    <a:pt x="615" y="655"/>
                  </a:cubicBezTo>
                  <a:cubicBezTo>
                    <a:pt x="533" y="492"/>
                    <a:pt x="533" y="492"/>
                    <a:pt x="533" y="492"/>
                  </a:cubicBezTo>
                  <a:cubicBezTo>
                    <a:pt x="553" y="286"/>
                    <a:pt x="553" y="286"/>
                    <a:pt x="553" y="286"/>
                  </a:cubicBezTo>
                  <a:lnTo>
                    <a:pt x="574" y="286"/>
                  </a:lnTo>
                  <a:cubicBezTo>
                    <a:pt x="594" y="286"/>
                    <a:pt x="594" y="266"/>
                    <a:pt x="615" y="266"/>
                  </a:cubicBezTo>
                  <a:cubicBezTo>
                    <a:pt x="615" y="246"/>
                    <a:pt x="615" y="225"/>
                    <a:pt x="615" y="225"/>
                  </a:cubicBezTo>
                  <a:cubicBezTo>
                    <a:pt x="615" y="204"/>
                    <a:pt x="594" y="204"/>
                    <a:pt x="594" y="184"/>
                  </a:cubicBezTo>
                  <a:lnTo>
                    <a:pt x="594" y="164"/>
                  </a:lnTo>
                  <a:cubicBezTo>
                    <a:pt x="574" y="143"/>
                    <a:pt x="574" y="122"/>
                    <a:pt x="574" y="122"/>
                  </a:cubicBezTo>
                  <a:cubicBezTo>
                    <a:pt x="594" y="122"/>
                    <a:pt x="594" y="102"/>
                    <a:pt x="594" y="82"/>
                  </a:cubicBezTo>
                  <a:lnTo>
                    <a:pt x="615" y="61"/>
                  </a:lnTo>
                  <a:cubicBezTo>
                    <a:pt x="635" y="61"/>
                    <a:pt x="656" y="40"/>
                    <a:pt x="656" y="40"/>
                  </a:cubicBezTo>
                  <a:cubicBezTo>
                    <a:pt x="656" y="40"/>
                    <a:pt x="656" y="20"/>
                    <a:pt x="676" y="20"/>
                  </a:cubicBezTo>
                  <a:cubicBezTo>
                    <a:pt x="676" y="20"/>
                    <a:pt x="676" y="20"/>
                    <a:pt x="676" y="0"/>
                  </a:cubicBezTo>
                  <a:cubicBezTo>
                    <a:pt x="676" y="20"/>
                    <a:pt x="697" y="20"/>
                    <a:pt x="697" y="40"/>
                  </a:cubicBezTo>
                  <a:cubicBezTo>
                    <a:pt x="697" y="40"/>
                    <a:pt x="697" y="61"/>
                    <a:pt x="717" y="82"/>
                  </a:cubicBezTo>
                  <a:cubicBezTo>
                    <a:pt x="717" y="82"/>
                    <a:pt x="717" y="102"/>
                    <a:pt x="738" y="102"/>
                  </a:cubicBezTo>
                  <a:cubicBezTo>
                    <a:pt x="738" y="122"/>
                    <a:pt x="758" y="122"/>
                    <a:pt x="758" y="143"/>
                  </a:cubicBezTo>
                  <a:cubicBezTo>
                    <a:pt x="758" y="143"/>
                    <a:pt x="779" y="164"/>
                    <a:pt x="799" y="164"/>
                  </a:cubicBezTo>
                  <a:cubicBezTo>
                    <a:pt x="799" y="184"/>
                    <a:pt x="799" y="204"/>
                    <a:pt x="819" y="204"/>
                  </a:cubicBezTo>
                  <a:cubicBezTo>
                    <a:pt x="819" y="225"/>
                    <a:pt x="840" y="225"/>
                    <a:pt x="840" y="225"/>
                  </a:cubicBezTo>
                  <a:cubicBezTo>
                    <a:pt x="861" y="246"/>
                    <a:pt x="881" y="246"/>
                    <a:pt x="901" y="246"/>
                  </a:cubicBezTo>
                  <a:cubicBezTo>
                    <a:pt x="901" y="246"/>
                    <a:pt x="922" y="266"/>
                    <a:pt x="943" y="266"/>
                  </a:cubicBezTo>
                  <a:cubicBezTo>
                    <a:pt x="943" y="266"/>
                    <a:pt x="963" y="286"/>
                    <a:pt x="983" y="286"/>
                  </a:cubicBezTo>
                  <a:lnTo>
                    <a:pt x="1004" y="286"/>
                  </a:lnTo>
                  <a:cubicBezTo>
                    <a:pt x="1004" y="307"/>
                    <a:pt x="1025" y="286"/>
                    <a:pt x="1045" y="286"/>
                  </a:cubicBezTo>
                  <a:cubicBezTo>
                    <a:pt x="1045" y="286"/>
                    <a:pt x="1045" y="286"/>
                    <a:pt x="1065" y="286"/>
                  </a:cubicBezTo>
                  <a:lnTo>
                    <a:pt x="1086" y="307"/>
                  </a:lnTo>
                  <a:cubicBezTo>
                    <a:pt x="1086" y="307"/>
                    <a:pt x="1107" y="328"/>
                    <a:pt x="1107" y="348"/>
                  </a:cubicBezTo>
                  <a:lnTo>
                    <a:pt x="1127" y="389"/>
                  </a:lnTo>
                  <a:cubicBezTo>
                    <a:pt x="1147" y="410"/>
                    <a:pt x="1147" y="410"/>
                    <a:pt x="1147" y="430"/>
                  </a:cubicBezTo>
                  <a:cubicBezTo>
                    <a:pt x="1168" y="430"/>
                    <a:pt x="1168" y="430"/>
                    <a:pt x="1189" y="450"/>
                  </a:cubicBezTo>
                  <a:lnTo>
                    <a:pt x="1209" y="471"/>
                  </a:lnTo>
                  <a:cubicBezTo>
                    <a:pt x="1209" y="492"/>
                    <a:pt x="1229" y="512"/>
                    <a:pt x="1229" y="512"/>
                  </a:cubicBezTo>
                  <a:cubicBezTo>
                    <a:pt x="1229" y="532"/>
                    <a:pt x="1229" y="532"/>
                    <a:pt x="1229" y="553"/>
                  </a:cubicBezTo>
                  <a:lnTo>
                    <a:pt x="1250" y="553"/>
                  </a:lnTo>
                  <a:lnTo>
                    <a:pt x="1271" y="532"/>
                  </a:lnTo>
                  <a:cubicBezTo>
                    <a:pt x="1271" y="532"/>
                    <a:pt x="1271" y="532"/>
                    <a:pt x="1271" y="55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7" name="Freeform 37"/>
            <p:cNvSpPr>
              <a:spLocks noChangeArrowheads="1"/>
            </p:cNvSpPr>
            <p:nvPr/>
          </p:nvSpPr>
          <p:spPr bwMode="auto">
            <a:xfrm>
              <a:off x="2071688" y="5946775"/>
              <a:ext cx="30162" cy="52388"/>
            </a:xfrm>
            <a:custGeom>
              <a:avLst/>
              <a:gdLst>
                <a:gd name="T0" fmla="*/ 82 w 83"/>
                <a:gd name="T1" fmla="*/ 41 h 144"/>
                <a:gd name="T2" fmla="*/ 82 w 83"/>
                <a:gd name="T3" fmla="*/ 41 h 144"/>
                <a:gd name="T4" fmla="*/ 61 w 83"/>
                <a:gd name="T5" fmla="*/ 82 h 144"/>
                <a:gd name="T6" fmla="*/ 61 w 83"/>
                <a:gd name="T7" fmla="*/ 123 h 144"/>
                <a:gd name="T8" fmla="*/ 41 w 83"/>
                <a:gd name="T9" fmla="*/ 143 h 144"/>
                <a:gd name="T10" fmla="*/ 0 w 83"/>
                <a:gd name="T11" fmla="*/ 41 h 144"/>
                <a:gd name="T12" fmla="*/ 0 w 83"/>
                <a:gd name="T13" fmla="*/ 41 h 144"/>
                <a:gd name="T14" fmla="*/ 20 w 83"/>
                <a:gd name="T15" fmla="*/ 20 h 144"/>
                <a:gd name="T16" fmla="*/ 41 w 83"/>
                <a:gd name="T17" fmla="*/ 0 h 144"/>
                <a:gd name="T18" fmla="*/ 61 w 83"/>
                <a:gd name="T19" fmla="*/ 20 h 144"/>
                <a:gd name="T20" fmla="*/ 82 w 83"/>
                <a:gd name="T21" fmla="*/ 4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144">
                  <a:moveTo>
                    <a:pt x="82" y="41"/>
                  </a:moveTo>
                  <a:lnTo>
                    <a:pt x="82" y="41"/>
                  </a:lnTo>
                  <a:cubicBezTo>
                    <a:pt x="82" y="41"/>
                    <a:pt x="82" y="82"/>
                    <a:pt x="61" y="82"/>
                  </a:cubicBezTo>
                  <a:cubicBezTo>
                    <a:pt x="61" y="82"/>
                    <a:pt x="61" y="102"/>
                    <a:pt x="61" y="123"/>
                  </a:cubicBezTo>
                  <a:cubicBezTo>
                    <a:pt x="61" y="123"/>
                    <a:pt x="41" y="123"/>
                    <a:pt x="41" y="143"/>
                  </a:cubicBezTo>
                  <a:cubicBezTo>
                    <a:pt x="0" y="41"/>
                    <a:pt x="0" y="41"/>
                    <a:pt x="0" y="41"/>
                  </a:cubicBezTo>
                  <a:lnTo>
                    <a:pt x="0" y="41"/>
                  </a:lnTo>
                  <a:cubicBezTo>
                    <a:pt x="20" y="41"/>
                    <a:pt x="20" y="20"/>
                    <a:pt x="20" y="20"/>
                  </a:cubicBezTo>
                  <a:cubicBezTo>
                    <a:pt x="41" y="20"/>
                    <a:pt x="41" y="0"/>
                    <a:pt x="41" y="0"/>
                  </a:cubicBezTo>
                  <a:cubicBezTo>
                    <a:pt x="41" y="0"/>
                    <a:pt x="61" y="0"/>
                    <a:pt x="61" y="20"/>
                  </a:cubicBezTo>
                  <a:lnTo>
                    <a:pt x="82"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8" name="Freeform 38"/>
            <p:cNvSpPr>
              <a:spLocks noChangeArrowheads="1"/>
            </p:cNvSpPr>
            <p:nvPr/>
          </p:nvSpPr>
          <p:spPr bwMode="auto">
            <a:xfrm>
              <a:off x="2005013" y="597693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0 h 21"/>
                <a:gd name="T10" fmla="*/ 21 w 42"/>
                <a:gd name="T11" fmla="*/ 0 h 21"/>
                <a:gd name="T12" fmla="*/ 2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lnTo>
                    <a:pt x="41" y="20"/>
                  </a:lnTo>
                  <a:cubicBezTo>
                    <a:pt x="21" y="20"/>
                    <a:pt x="21" y="20"/>
                    <a:pt x="21" y="20"/>
                  </a:cubicBezTo>
                  <a:cubicBezTo>
                    <a:pt x="21" y="20"/>
                    <a:pt x="0" y="20"/>
                    <a:pt x="0" y="0"/>
                  </a:cubicBezTo>
                  <a:cubicBezTo>
                    <a:pt x="21" y="0"/>
                    <a:pt x="21" y="0"/>
                    <a:pt x="21" y="0"/>
                  </a:cubicBezTo>
                  <a:lnTo>
                    <a:pt x="2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9" name="Freeform 39"/>
            <p:cNvSpPr>
              <a:spLocks noChangeArrowheads="1"/>
            </p:cNvSpPr>
            <p:nvPr/>
          </p:nvSpPr>
          <p:spPr bwMode="auto">
            <a:xfrm>
              <a:off x="2027238" y="5999163"/>
              <a:ext cx="15875" cy="15875"/>
            </a:xfrm>
            <a:custGeom>
              <a:avLst/>
              <a:gdLst>
                <a:gd name="T0" fmla="*/ 20 w 42"/>
                <a:gd name="T1" fmla="*/ 41 h 42"/>
                <a:gd name="T2" fmla="*/ 20 w 42"/>
                <a:gd name="T3" fmla="*/ 41 h 42"/>
                <a:gd name="T4" fmla="*/ 41 w 42"/>
                <a:gd name="T5" fmla="*/ 21 h 42"/>
                <a:gd name="T6" fmla="*/ 20 w 42"/>
                <a:gd name="T7" fmla="*/ 21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lnTo>
                    <a:pt x="20" y="21"/>
                  </a:lnTo>
                  <a:lnTo>
                    <a:pt x="20" y="0"/>
                  </a:lnTo>
                  <a:cubicBezTo>
                    <a:pt x="20" y="21"/>
                    <a:pt x="0" y="21"/>
                    <a:pt x="0" y="21"/>
                  </a:cubicBezTo>
                  <a:cubicBezTo>
                    <a:pt x="0" y="21"/>
                    <a:pt x="0" y="2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0" name="Freeform 40"/>
            <p:cNvSpPr>
              <a:spLocks noChangeArrowheads="1"/>
            </p:cNvSpPr>
            <p:nvPr/>
          </p:nvSpPr>
          <p:spPr bwMode="auto">
            <a:xfrm>
              <a:off x="1931988" y="611028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20 h 21"/>
                <a:gd name="T10" fmla="*/ 0 w 42"/>
                <a:gd name="T11" fmla="*/ 0 h 21"/>
                <a:gd name="T12" fmla="*/ 21 w 42"/>
                <a:gd name="T13" fmla="*/ 0 h 21"/>
                <a:gd name="T14" fmla="*/ 41 w 42"/>
                <a:gd name="T15" fmla="*/ 0 h 21"/>
                <a:gd name="T16" fmla="*/ 41 w 42"/>
                <a:gd name="T17" fmla="*/ 0 h 21"/>
                <a:gd name="T18" fmla="*/ 41 w 4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41" y="20"/>
                  </a:moveTo>
                  <a:lnTo>
                    <a:pt x="41" y="20"/>
                  </a:lnTo>
                  <a:lnTo>
                    <a:pt x="41" y="20"/>
                  </a:lnTo>
                  <a:cubicBezTo>
                    <a:pt x="21" y="20"/>
                    <a:pt x="21" y="20"/>
                    <a:pt x="21" y="20"/>
                  </a:cubicBezTo>
                  <a:lnTo>
                    <a:pt x="0" y="20"/>
                  </a:lnTo>
                  <a:lnTo>
                    <a:pt x="0" y="0"/>
                  </a:lnTo>
                  <a:lnTo>
                    <a:pt x="21" y="0"/>
                  </a:lnTo>
                  <a:cubicBezTo>
                    <a:pt x="21" y="0"/>
                    <a:pt x="21" y="0"/>
                    <a:pt x="41" y="0"/>
                  </a:cubicBezTo>
                  <a:lnTo>
                    <a:pt x="41" y="0"/>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1" name="Freeform 41"/>
            <p:cNvSpPr>
              <a:spLocks noChangeArrowheads="1"/>
            </p:cNvSpPr>
            <p:nvPr/>
          </p:nvSpPr>
          <p:spPr bwMode="auto">
            <a:xfrm>
              <a:off x="1954213" y="6102350"/>
              <a:ext cx="7937" cy="15875"/>
            </a:xfrm>
            <a:custGeom>
              <a:avLst/>
              <a:gdLst>
                <a:gd name="T0" fmla="*/ 20 w 21"/>
                <a:gd name="T1" fmla="*/ 0 h 42"/>
                <a:gd name="T2" fmla="*/ 20 w 21"/>
                <a:gd name="T3" fmla="*/ 0 h 42"/>
                <a:gd name="T4" fmla="*/ 20 w 21"/>
                <a:gd name="T5" fmla="*/ 0 h 42"/>
                <a:gd name="T6" fmla="*/ 20 w 21"/>
                <a:gd name="T7" fmla="*/ 0 h 42"/>
                <a:gd name="T8" fmla="*/ 20 w 21"/>
                <a:gd name="T9" fmla="*/ 21 h 42"/>
                <a:gd name="T10" fmla="*/ 0 w 21"/>
                <a:gd name="T11" fmla="*/ 21 h 42"/>
                <a:gd name="T12" fmla="*/ 0 w 21"/>
                <a:gd name="T13" fmla="*/ 41 h 42"/>
                <a:gd name="T14" fmla="*/ 20 w 21"/>
                <a:gd name="T15" fmla="*/ 41 h 42"/>
                <a:gd name="T16" fmla="*/ 20 w 21"/>
                <a:gd name="T17" fmla="*/ 41 h 42"/>
                <a:gd name="T18" fmla="*/ 20 w 21"/>
                <a:gd name="T19" fmla="*/ 21 h 42"/>
                <a:gd name="T20" fmla="*/ 2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0" y="0"/>
                  </a:moveTo>
                  <a:lnTo>
                    <a:pt x="20" y="0"/>
                  </a:lnTo>
                  <a:lnTo>
                    <a:pt x="20" y="0"/>
                  </a:lnTo>
                  <a:lnTo>
                    <a:pt x="20" y="0"/>
                  </a:lnTo>
                  <a:cubicBezTo>
                    <a:pt x="20" y="21"/>
                    <a:pt x="20" y="21"/>
                    <a:pt x="20" y="21"/>
                  </a:cubicBezTo>
                  <a:cubicBezTo>
                    <a:pt x="0" y="21"/>
                    <a:pt x="0" y="21"/>
                    <a:pt x="0" y="21"/>
                  </a:cubicBezTo>
                  <a:lnTo>
                    <a:pt x="0" y="41"/>
                  </a:lnTo>
                  <a:lnTo>
                    <a:pt x="20" y="41"/>
                  </a:lnTo>
                  <a:lnTo>
                    <a:pt x="20" y="41"/>
                  </a:lnTo>
                  <a:lnTo>
                    <a:pt x="20" y="21"/>
                  </a:lnTo>
                  <a:cubicBezTo>
                    <a:pt x="20" y="21"/>
                    <a:pt x="20" y="21"/>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2" name="Freeform 42"/>
            <p:cNvSpPr>
              <a:spLocks noChangeArrowheads="1"/>
            </p:cNvSpPr>
            <p:nvPr/>
          </p:nvSpPr>
          <p:spPr bwMode="auto">
            <a:xfrm>
              <a:off x="1968500" y="6065838"/>
              <a:ext cx="14288" cy="15875"/>
            </a:xfrm>
            <a:custGeom>
              <a:avLst/>
              <a:gdLst>
                <a:gd name="T0" fmla="*/ 20 w 41"/>
                <a:gd name="T1" fmla="*/ 21 h 43"/>
                <a:gd name="T2" fmla="*/ 20 w 41"/>
                <a:gd name="T3" fmla="*/ 21 h 43"/>
                <a:gd name="T4" fmla="*/ 20 w 41"/>
                <a:gd name="T5" fmla="*/ 42 h 43"/>
                <a:gd name="T6" fmla="*/ 0 w 41"/>
                <a:gd name="T7" fmla="*/ 21 h 43"/>
                <a:gd name="T8" fmla="*/ 20 w 41"/>
                <a:gd name="T9" fmla="*/ 0 h 43"/>
                <a:gd name="T10" fmla="*/ 20 w 41"/>
                <a:gd name="T11" fmla="*/ 0 h 43"/>
                <a:gd name="T12" fmla="*/ 20 w 4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1" h="43">
                  <a:moveTo>
                    <a:pt x="20" y="21"/>
                  </a:moveTo>
                  <a:lnTo>
                    <a:pt x="20" y="21"/>
                  </a:lnTo>
                  <a:cubicBezTo>
                    <a:pt x="20" y="42"/>
                    <a:pt x="20" y="42"/>
                    <a:pt x="20" y="42"/>
                  </a:cubicBezTo>
                  <a:cubicBezTo>
                    <a:pt x="0" y="42"/>
                    <a:pt x="0" y="21"/>
                    <a:pt x="0" y="21"/>
                  </a:cubicBezTo>
                  <a:cubicBezTo>
                    <a:pt x="0" y="21"/>
                    <a:pt x="0" y="0"/>
                    <a:pt x="20" y="0"/>
                  </a:cubicBezTo>
                  <a:lnTo>
                    <a:pt x="20" y="0"/>
                  </a:lnTo>
                  <a:cubicBezTo>
                    <a:pt x="4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3" name="Freeform 43"/>
            <p:cNvSpPr>
              <a:spLocks noChangeArrowheads="1"/>
            </p:cNvSpPr>
            <p:nvPr/>
          </p:nvSpPr>
          <p:spPr bwMode="auto">
            <a:xfrm>
              <a:off x="1851025" y="6088063"/>
              <a:ext cx="7938" cy="7937"/>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cubicBezTo>
                    <a:pt x="0" y="20"/>
                    <a:pt x="0" y="20"/>
                    <a:pt x="0" y="2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4" name="Freeform 44"/>
            <p:cNvSpPr>
              <a:spLocks noChangeArrowheads="1"/>
            </p:cNvSpPr>
            <p:nvPr/>
          </p:nvSpPr>
          <p:spPr bwMode="auto">
            <a:xfrm>
              <a:off x="1820863" y="6094413"/>
              <a:ext cx="15875" cy="7937"/>
            </a:xfrm>
            <a:custGeom>
              <a:avLst/>
              <a:gdLst>
                <a:gd name="T0" fmla="*/ 41 w 42"/>
                <a:gd name="T1" fmla="*/ 21 h 22"/>
                <a:gd name="T2" fmla="*/ 41 w 42"/>
                <a:gd name="T3" fmla="*/ 21 h 22"/>
                <a:gd name="T4" fmla="*/ 20 w 42"/>
                <a:gd name="T5" fmla="*/ 21 h 22"/>
                <a:gd name="T6" fmla="*/ 20 w 42"/>
                <a:gd name="T7" fmla="*/ 21 h 22"/>
                <a:gd name="T8" fmla="*/ 20 w 42"/>
                <a:gd name="T9" fmla="*/ 0 h 22"/>
                <a:gd name="T10" fmla="*/ 20 w 42"/>
                <a:gd name="T11" fmla="*/ 0 h 22"/>
                <a:gd name="T12" fmla="*/ 41 w 42"/>
                <a:gd name="T13" fmla="*/ 0 h 22"/>
                <a:gd name="T14" fmla="*/ 4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41" y="21"/>
                  </a:moveTo>
                  <a:lnTo>
                    <a:pt x="41" y="21"/>
                  </a:lnTo>
                  <a:lnTo>
                    <a:pt x="20" y="21"/>
                  </a:lnTo>
                  <a:lnTo>
                    <a:pt x="20" y="21"/>
                  </a:lnTo>
                  <a:cubicBezTo>
                    <a:pt x="0" y="21"/>
                    <a:pt x="0" y="0"/>
                    <a:pt x="20" y="0"/>
                  </a:cubicBezTo>
                  <a:lnTo>
                    <a:pt x="20" y="0"/>
                  </a:lnTo>
                  <a:lnTo>
                    <a:pt x="41" y="0"/>
                  </a:lnTo>
                  <a:lnTo>
                    <a:pt x="4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5" name="Freeform 45"/>
            <p:cNvSpPr>
              <a:spLocks noChangeArrowheads="1"/>
            </p:cNvSpPr>
            <p:nvPr/>
          </p:nvSpPr>
          <p:spPr bwMode="auto">
            <a:xfrm>
              <a:off x="1931988" y="5991225"/>
              <a:ext cx="7937" cy="7938"/>
            </a:xfrm>
            <a:custGeom>
              <a:avLst/>
              <a:gdLst>
                <a:gd name="T0" fmla="*/ 21 w 22"/>
                <a:gd name="T1" fmla="*/ 20 h 21"/>
                <a:gd name="T2" fmla="*/ 21 w 22"/>
                <a:gd name="T3" fmla="*/ 20 h 21"/>
                <a:gd name="T4" fmla="*/ 21 w 22"/>
                <a:gd name="T5" fmla="*/ 20 h 21"/>
                <a:gd name="T6" fmla="*/ 0 w 22"/>
                <a:gd name="T7" fmla="*/ 2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20"/>
                  </a:lnTo>
                  <a:lnTo>
                    <a:pt x="0" y="20"/>
                  </a:lnTo>
                  <a:cubicBezTo>
                    <a:pt x="0" y="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6" name="Freeform 46"/>
            <p:cNvSpPr>
              <a:spLocks noChangeArrowheads="1"/>
            </p:cNvSpPr>
            <p:nvPr/>
          </p:nvSpPr>
          <p:spPr bwMode="auto">
            <a:xfrm>
              <a:off x="1851025" y="5991225"/>
              <a:ext cx="15875" cy="15875"/>
            </a:xfrm>
            <a:custGeom>
              <a:avLst/>
              <a:gdLst>
                <a:gd name="T0" fmla="*/ 20 w 42"/>
                <a:gd name="T1" fmla="*/ 20 h 42"/>
                <a:gd name="T2" fmla="*/ 20 w 42"/>
                <a:gd name="T3" fmla="*/ 20 h 42"/>
                <a:gd name="T4" fmla="*/ 20 w 42"/>
                <a:gd name="T5" fmla="*/ 20 h 42"/>
                <a:gd name="T6" fmla="*/ 0 w 42"/>
                <a:gd name="T7" fmla="*/ 20 h 42"/>
                <a:gd name="T8" fmla="*/ 20 w 42"/>
                <a:gd name="T9" fmla="*/ 0 h 42"/>
                <a:gd name="T10" fmla="*/ 41 w 42"/>
                <a:gd name="T11" fmla="*/ 0 h 42"/>
                <a:gd name="T12" fmla="*/ 41 w 42"/>
                <a:gd name="T13" fmla="*/ 2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41"/>
                    <a:pt x="20" y="41"/>
                    <a:pt x="20" y="20"/>
                  </a:cubicBezTo>
                  <a:lnTo>
                    <a:pt x="0" y="20"/>
                  </a:lnTo>
                  <a:cubicBezTo>
                    <a:pt x="0" y="0"/>
                    <a:pt x="20" y="0"/>
                    <a:pt x="20" y="0"/>
                  </a:cubicBezTo>
                  <a:lnTo>
                    <a:pt x="41" y="0"/>
                  </a:lnTo>
                  <a:lnTo>
                    <a:pt x="41" y="20"/>
                  </a:lnTo>
                  <a:cubicBezTo>
                    <a:pt x="41" y="20"/>
                    <a:pt x="41"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7" name="Freeform 47"/>
            <p:cNvSpPr>
              <a:spLocks noChangeArrowheads="1"/>
            </p:cNvSpPr>
            <p:nvPr/>
          </p:nvSpPr>
          <p:spPr bwMode="auto">
            <a:xfrm>
              <a:off x="1798638" y="5962650"/>
              <a:ext cx="295275" cy="266700"/>
            </a:xfrm>
            <a:custGeom>
              <a:avLst/>
              <a:gdLst>
                <a:gd name="T0" fmla="*/ 820 w 821"/>
                <a:gd name="T1" fmla="*/ 184 h 739"/>
                <a:gd name="T2" fmla="*/ 820 w 821"/>
                <a:gd name="T3" fmla="*/ 184 h 739"/>
                <a:gd name="T4" fmla="*/ 820 w 821"/>
                <a:gd name="T5" fmla="*/ 246 h 739"/>
                <a:gd name="T6" fmla="*/ 820 w 821"/>
                <a:gd name="T7" fmla="*/ 246 h 739"/>
                <a:gd name="T8" fmla="*/ 820 w 821"/>
                <a:gd name="T9" fmla="*/ 266 h 739"/>
                <a:gd name="T10" fmla="*/ 800 w 821"/>
                <a:gd name="T11" fmla="*/ 286 h 739"/>
                <a:gd name="T12" fmla="*/ 759 w 821"/>
                <a:gd name="T13" fmla="*/ 307 h 739"/>
                <a:gd name="T14" fmla="*/ 738 w 821"/>
                <a:gd name="T15" fmla="*/ 328 h 739"/>
                <a:gd name="T16" fmla="*/ 718 w 821"/>
                <a:gd name="T17" fmla="*/ 368 h 739"/>
                <a:gd name="T18" fmla="*/ 738 w 821"/>
                <a:gd name="T19" fmla="*/ 410 h 739"/>
                <a:gd name="T20" fmla="*/ 738 w 821"/>
                <a:gd name="T21" fmla="*/ 430 h 739"/>
                <a:gd name="T22" fmla="*/ 759 w 821"/>
                <a:gd name="T23" fmla="*/ 471 h 739"/>
                <a:gd name="T24" fmla="*/ 759 w 821"/>
                <a:gd name="T25" fmla="*/ 512 h 739"/>
                <a:gd name="T26" fmla="*/ 718 w 821"/>
                <a:gd name="T27" fmla="*/ 532 h 739"/>
                <a:gd name="T28" fmla="*/ 697 w 821"/>
                <a:gd name="T29" fmla="*/ 532 h 739"/>
                <a:gd name="T30" fmla="*/ 677 w 821"/>
                <a:gd name="T31" fmla="*/ 738 h 739"/>
                <a:gd name="T32" fmla="*/ 144 w 821"/>
                <a:gd name="T33" fmla="*/ 656 h 739"/>
                <a:gd name="T34" fmla="*/ 0 w 821"/>
                <a:gd name="T35" fmla="*/ 410 h 739"/>
                <a:gd name="T36" fmla="*/ 0 w 821"/>
                <a:gd name="T37" fmla="*/ 410 h 739"/>
                <a:gd name="T38" fmla="*/ 42 w 821"/>
                <a:gd name="T39" fmla="*/ 410 h 739"/>
                <a:gd name="T40" fmla="*/ 62 w 821"/>
                <a:gd name="T41" fmla="*/ 430 h 739"/>
                <a:gd name="T42" fmla="*/ 82 w 821"/>
                <a:gd name="T43" fmla="*/ 430 h 739"/>
                <a:gd name="T44" fmla="*/ 82 w 821"/>
                <a:gd name="T45" fmla="*/ 471 h 739"/>
                <a:gd name="T46" fmla="*/ 103 w 821"/>
                <a:gd name="T47" fmla="*/ 471 h 739"/>
                <a:gd name="T48" fmla="*/ 144 w 821"/>
                <a:gd name="T49" fmla="*/ 471 h 739"/>
                <a:gd name="T50" fmla="*/ 164 w 821"/>
                <a:gd name="T51" fmla="*/ 450 h 739"/>
                <a:gd name="T52" fmla="*/ 185 w 821"/>
                <a:gd name="T53" fmla="*/ 450 h 739"/>
                <a:gd name="T54" fmla="*/ 205 w 821"/>
                <a:gd name="T55" fmla="*/ 450 h 739"/>
                <a:gd name="T56" fmla="*/ 246 w 821"/>
                <a:gd name="T57" fmla="*/ 450 h 739"/>
                <a:gd name="T58" fmla="*/ 287 w 821"/>
                <a:gd name="T59" fmla="*/ 450 h 739"/>
                <a:gd name="T60" fmla="*/ 328 w 821"/>
                <a:gd name="T61" fmla="*/ 450 h 739"/>
                <a:gd name="T62" fmla="*/ 410 w 821"/>
                <a:gd name="T63" fmla="*/ 450 h 739"/>
                <a:gd name="T64" fmla="*/ 472 w 821"/>
                <a:gd name="T65" fmla="*/ 450 h 739"/>
                <a:gd name="T66" fmla="*/ 492 w 821"/>
                <a:gd name="T67" fmla="*/ 430 h 739"/>
                <a:gd name="T68" fmla="*/ 512 w 821"/>
                <a:gd name="T69" fmla="*/ 389 h 739"/>
                <a:gd name="T70" fmla="*/ 533 w 821"/>
                <a:gd name="T71" fmla="*/ 348 h 739"/>
                <a:gd name="T72" fmla="*/ 533 w 821"/>
                <a:gd name="T73" fmla="*/ 328 h 739"/>
                <a:gd name="T74" fmla="*/ 554 w 821"/>
                <a:gd name="T75" fmla="*/ 307 h 739"/>
                <a:gd name="T76" fmla="*/ 574 w 821"/>
                <a:gd name="T77" fmla="*/ 266 h 739"/>
                <a:gd name="T78" fmla="*/ 595 w 821"/>
                <a:gd name="T79" fmla="*/ 246 h 739"/>
                <a:gd name="T80" fmla="*/ 615 w 821"/>
                <a:gd name="T81" fmla="*/ 204 h 739"/>
                <a:gd name="T82" fmla="*/ 656 w 821"/>
                <a:gd name="T83" fmla="*/ 164 h 739"/>
                <a:gd name="T84" fmla="*/ 677 w 821"/>
                <a:gd name="T85" fmla="*/ 143 h 739"/>
                <a:gd name="T86" fmla="*/ 697 w 821"/>
                <a:gd name="T87" fmla="*/ 123 h 739"/>
                <a:gd name="T88" fmla="*/ 718 w 821"/>
                <a:gd name="T89" fmla="*/ 102 h 739"/>
                <a:gd name="T90" fmla="*/ 738 w 821"/>
                <a:gd name="T91" fmla="*/ 61 h 739"/>
                <a:gd name="T92" fmla="*/ 759 w 821"/>
                <a:gd name="T93" fmla="*/ 41 h 739"/>
                <a:gd name="T94" fmla="*/ 759 w 821"/>
                <a:gd name="T95" fmla="*/ 0 h 739"/>
                <a:gd name="T96" fmla="*/ 800 w 821"/>
                <a:gd name="T97" fmla="*/ 102 h 739"/>
                <a:gd name="T98" fmla="*/ 800 w 821"/>
                <a:gd name="T99" fmla="*/ 102 h 739"/>
                <a:gd name="T100" fmla="*/ 820 w 821"/>
                <a:gd name="T101" fmla="*/ 143 h 739"/>
                <a:gd name="T102" fmla="*/ 820 w 821"/>
                <a:gd name="T103" fmla="*/ 18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1" h="739">
                  <a:moveTo>
                    <a:pt x="820" y="184"/>
                  </a:moveTo>
                  <a:lnTo>
                    <a:pt x="820" y="184"/>
                  </a:lnTo>
                  <a:cubicBezTo>
                    <a:pt x="820" y="204"/>
                    <a:pt x="820" y="225"/>
                    <a:pt x="820" y="246"/>
                  </a:cubicBezTo>
                  <a:lnTo>
                    <a:pt x="820" y="246"/>
                  </a:lnTo>
                  <a:cubicBezTo>
                    <a:pt x="820" y="266"/>
                    <a:pt x="820" y="266"/>
                    <a:pt x="820" y="266"/>
                  </a:cubicBezTo>
                  <a:cubicBezTo>
                    <a:pt x="800" y="266"/>
                    <a:pt x="800" y="286"/>
                    <a:pt x="800" y="286"/>
                  </a:cubicBezTo>
                  <a:cubicBezTo>
                    <a:pt x="800" y="286"/>
                    <a:pt x="779" y="307"/>
                    <a:pt x="759" y="307"/>
                  </a:cubicBezTo>
                  <a:lnTo>
                    <a:pt x="738" y="328"/>
                  </a:lnTo>
                  <a:cubicBezTo>
                    <a:pt x="738" y="348"/>
                    <a:pt x="738" y="368"/>
                    <a:pt x="718" y="368"/>
                  </a:cubicBezTo>
                  <a:cubicBezTo>
                    <a:pt x="718" y="368"/>
                    <a:pt x="718" y="389"/>
                    <a:pt x="738" y="410"/>
                  </a:cubicBezTo>
                  <a:lnTo>
                    <a:pt x="738" y="430"/>
                  </a:lnTo>
                  <a:cubicBezTo>
                    <a:pt x="738" y="450"/>
                    <a:pt x="759" y="450"/>
                    <a:pt x="759" y="471"/>
                  </a:cubicBezTo>
                  <a:cubicBezTo>
                    <a:pt x="759" y="471"/>
                    <a:pt x="759" y="492"/>
                    <a:pt x="759" y="512"/>
                  </a:cubicBezTo>
                  <a:cubicBezTo>
                    <a:pt x="738" y="512"/>
                    <a:pt x="738" y="532"/>
                    <a:pt x="718" y="532"/>
                  </a:cubicBezTo>
                  <a:lnTo>
                    <a:pt x="697" y="532"/>
                  </a:lnTo>
                  <a:cubicBezTo>
                    <a:pt x="677" y="738"/>
                    <a:pt x="677" y="738"/>
                    <a:pt x="677" y="738"/>
                  </a:cubicBezTo>
                  <a:cubicBezTo>
                    <a:pt x="144" y="656"/>
                    <a:pt x="144" y="656"/>
                    <a:pt x="144" y="656"/>
                  </a:cubicBezTo>
                  <a:cubicBezTo>
                    <a:pt x="0" y="410"/>
                    <a:pt x="0" y="410"/>
                    <a:pt x="0" y="410"/>
                  </a:cubicBezTo>
                  <a:lnTo>
                    <a:pt x="0" y="410"/>
                  </a:lnTo>
                  <a:cubicBezTo>
                    <a:pt x="21" y="410"/>
                    <a:pt x="21" y="410"/>
                    <a:pt x="42" y="410"/>
                  </a:cubicBezTo>
                  <a:cubicBezTo>
                    <a:pt x="42" y="430"/>
                    <a:pt x="62" y="430"/>
                    <a:pt x="62" y="430"/>
                  </a:cubicBezTo>
                  <a:lnTo>
                    <a:pt x="82" y="430"/>
                  </a:lnTo>
                  <a:cubicBezTo>
                    <a:pt x="82" y="450"/>
                    <a:pt x="82" y="471"/>
                    <a:pt x="82" y="471"/>
                  </a:cubicBezTo>
                  <a:lnTo>
                    <a:pt x="103" y="471"/>
                  </a:lnTo>
                  <a:cubicBezTo>
                    <a:pt x="124" y="471"/>
                    <a:pt x="124" y="471"/>
                    <a:pt x="144" y="471"/>
                  </a:cubicBezTo>
                  <a:cubicBezTo>
                    <a:pt x="144" y="471"/>
                    <a:pt x="164" y="471"/>
                    <a:pt x="164" y="450"/>
                  </a:cubicBezTo>
                  <a:lnTo>
                    <a:pt x="185" y="450"/>
                  </a:lnTo>
                  <a:cubicBezTo>
                    <a:pt x="185" y="430"/>
                    <a:pt x="205" y="450"/>
                    <a:pt x="205" y="450"/>
                  </a:cubicBezTo>
                  <a:cubicBezTo>
                    <a:pt x="226" y="450"/>
                    <a:pt x="246" y="430"/>
                    <a:pt x="246" y="450"/>
                  </a:cubicBezTo>
                  <a:cubicBezTo>
                    <a:pt x="267" y="450"/>
                    <a:pt x="287" y="450"/>
                    <a:pt x="287" y="450"/>
                  </a:cubicBezTo>
                  <a:cubicBezTo>
                    <a:pt x="308" y="450"/>
                    <a:pt x="328" y="450"/>
                    <a:pt x="328" y="450"/>
                  </a:cubicBezTo>
                  <a:cubicBezTo>
                    <a:pt x="349" y="450"/>
                    <a:pt x="390" y="471"/>
                    <a:pt x="410" y="450"/>
                  </a:cubicBezTo>
                  <a:cubicBezTo>
                    <a:pt x="431" y="450"/>
                    <a:pt x="451" y="450"/>
                    <a:pt x="472" y="450"/>
                  </a:cubicBezTo>
                  <a:lnTo>
                    <a:pt x="492" y="430"/>
                  </a:lnTo>
                  <a:cubicBezTo>
                    <a:pt x="492" y="410"/>
                    <a:pt x="492" y="389"/>
                    <a:pt x="512" y="389"/>
                  </a:cubicBezTo>
                  <a:cubicBezTo>
                    <a:pt x="512" y="368"/>
                    <a:pt x="512" y="368"/>
                    <a:pt x="533" y="348"/>
                  </a:cubicBezTo>
                  <a:lnTo>
                    <a:pt x="533" y="328"/>
                  </a:lnTo>
                  <a:cubicBezTo>
                    <a:pt x="533" y="307"/>
                    <a:pt x="533" y="307"/>
                    <a:pt x="554" y="307"/>
                  </a:cubicBezTo>
                  <a:cubicBezTo>
                    <a:pt x="554" y="286"/>
                    <a:pt x="554" y="286"/>
                    <a:pt x="574" y="266"/>
                  </a:cubicBezTo>
                  <a:cubicBezTo>
                    <a:pt x="574" y="266"/>
                    <a:pt x="574" y="246"/>
                    <a:pt x="595" y="246"/>
                  </a:cubicBezTo>
                  <a:cubicBezTo>
                    <a:pt x="595" y="225"/>
                    <a:pt x="615" y="204"/>
                    <a:pt x="615" y="204"/>
                  </a:cubicBezTo>
                  <a:cubicBezTo>
                    <a:pt x="615" y="184"/>
                    <a:pt x="636" y="184"/>
                    <a:pt x="656" y="164"/>
                  </a:cubicBezTo>
                  <a:cubicBezTo>
                    <a:pt x="656" y="164"/>
                    <a:pt x="677" y="164"/>
                    <a:pt x="677" y="143"/>
                  </a:cubicBezTo>
                  <a:lnTo>
                    <a:pt x="697" y="123"/>
                  </a:lnTo>
                  <a:cubicBezTo>
                    <a:pt x="718" y="123"/>
                    <a:pt x="718" y="102"/>
                    <a:pt x="718" y="102"/>
                  </a:cubicBezTo>
                  <a:cubicBezTo>
                    <a:pt x="738" y="82"/>
                    <a:pt x="738" y="82"/>
                    <a:pt x="738" y="61"/>
                  </a:cubicBezTo>
                  <a:lnTo>
                    <a:pt x="759" y="41"/>
                  </a:lnTo>
                  <a:cubicBezTo>
                    <a:pt x="759" y="20"/>
                    <a:pt x="759" y="20"/>
                    <a:pt x="759" y="0"/>
                  </a:cubicBezTo>
                  <a:cubicBezTo>
                    <a:pt x="800" y="102"/>
                    <a:pt x="800" y="102"/>
                    <a:pt x="800" y="102"/>
                  </a:cubicBezTo>
                  <a:lnTo>
                    <a:pt x="800" y="102"/>
                  </a:lnTo>
                  <a:cubicBezTo>
                    <a:pt x="800" y="102"/>
                    <a:pt x="820" y="123"/>
                    <a:pt x="820" y="143"/>
                  </a:cubicBezTo>
                  <a:cubicBezTo>
                    <a:pt x="820" y="143"/>
                    <a:pt x="820" y="164"/>
                    <a:pt x="820"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8" name="Freeform 48"/>
            <p:cNvSpPr>
              <a:spLocks noChangeArrowheads="1"/>
            </p:cNvSpPr>
            <p:nvPr/>
          </p:nvSpPr>
          <p:spPr bwMode="auto">
            <a:xfrm>
              <a:off x="1060450" y="5076825"/>
              <a:ext cx="554038" cy="657225"/>
            </a:xfrm>
            <a:custGeom>
              <a:avLst/>
              <a:gdLst>
                <a:gd name="T0" fmla="*/ 62 w 1538"/>
                <a:gd name="T1" fmla="*/ 1106 h 1825"/>
                <a:gd name="T2" fmla="*/ 21 w 1538"/>
                <a:gd name="T3" fmla="*/ 963 h 1825"/>
                <a:gd name="T4" fmla="*/ 369 w 1538"/>
                <a:gd name="T5" fmla="*/ 614 h 1825"/>
                <a:gd name="T6" fmla="*/ 390 w 1538"/>
                <a:gd name="T7" fmla="*/ 307 h 1825"/>
                <a:gd name="T8" fmla="*/ 410 w 1538"/>
                <a:gd name="T9" fmla="*/ 184 h 1825"/>
                <a:gd name="T10" fmla="*/ 513 w 1538"/>
                <a:gd name="T11" fmla="*/ 164 h 1825"/>
                <a:gd name="T12" fmla="*/ 595 w 1538"/>
                <a:gd name="T13" fmla="*/ 61 h 1825"/>
                <a:gd name="T14" fmla="*/ 656 w 1538"/>
                <a:gd name="T15" fmla="*/ 20 h 1825"/>
                <a:gd name="T16" fmla="*/ 799 w 1538"/>
                <a:gd name="T17" fmla="*/ 20 h 1825"/>
                <a:gd name="T18" fmla="*/ 861 w 1538"/>
                <a:gd name="T19" fmla="*/ 61 h 1825"/>
                <a:gd name="T20" fmla="*/ 923 w 1538"/>
                <a:gd name="T21" fmla="*/ 41 h 1825"/>
                <a:gd name="T22" fmla="*/ 943 w 1538"/>
                <a:gd name="T23" fmla="*/ 82 h 1825"/>
                <a:gd name="T24" fmla="*/ 963 w 1538"/>
                <a:gd name="T25" fmla="*/ 205 h 1825"/>
                <a:gd name="T26" fmla="*/ 1045 w 1538"/>
                <a:gd name="T27" fmla="*/ 287 h 1825"/>
                <a:gd name="T28" fmla="*/ 1127 w 1538"/>
                <a:gd name="T29" fmla="*/ 348 h 1825"/>
                <a:gd name="T30" fmla="*/ 1189 w 1538"/>
                <a:gd name="T31" fmla="*/ 369 h 1825"/>
                <a:gd name="T32" fmla="*/ 1127 w 1538"/>
                <a:gd name="T33" fmla="*/ 410 h 1825"/>
                <a:gd name="T34" fmla="*/ 1127 w 1538"/>
                <a:gd name="T35" fmla="*/ 512 h 1825"/>
                <a:gd name="T36" fmla="*/ 1087 w 1538"/>
                <a:gd name="T37" fmla="*/ 594 h 1825"/>
                <a:gd name="T38" fmla="*/ 1087 w 1538"/>
                <a:gd name="T39" fmla="*/ 676 h 1825"/>
                <a:gd name="T40" fmla="*/ 1087 w 1538"/>
                <a:gd name="T41" fmla="*/ 799 h 1825"/>
                <a:gd name="T42" fmla="*/ 1148 w 1538"/>
                <a:gd name="T43" fmla="*/ 902 h 1825"/>
                <a:gd name="T44" fmla="*/ 1209 w 1538"/>
                <a:gd name="T45" fmla="*/ 984 h 1825"/>
                <a:gd name="T46" fmla="*/ 1271 w 1538"/>
                <a:gd name="T47" fmla="*/ 1045 h 1825"/>
                <a:gd name="T48" fmla="*/ 1353 w 1538"/>
                <a:gd name="T49" fmla="*/ 1106 h 1825"/>
                <a:gd name="T50" fmla="*/ 1394 w 1538"/>
                <a:gd name="T51" fmla="*/ 1188 h 1825"/>
                <a:gd name="T52" fmla="*/ 1435 w 1538"/>
                <a:gd name="T53" fmla="*/ 1270 h 1825"/>
                <a:gd name="T54" fmla="*/ 1415 w 1538"/>
                <a:gd name="T55" fmla="*/ 1393 h 1825"/>
                <a:gd name="T56" fmla="*/ 1455 w 1538"/>
                <a:gd name="T57" fmla="*/ 1475 h 1825"/>
                <a:gd name="T58" fmla="*/ 1496 w 1538"/>
                <a:gd name="T59" fmla="*/ 1516 h 1825"/>
                <a:gd name="T60" fmla="*/ 1517 w 1538"/>
                <a:gd name="T61" fmla="*/ 1557 h 1825"/>
                <a:gd name="T62" fmla="*/ 1537 w 1538"/>
                <a:gd name="T63" fmla="*/ 1639 h 1825"/>
                <a:gd name="T64" fmla="*/ 1517 w 1538"/>
                <a:gd name="T65" fmla="*/ 1618 h 1825"/>
                <a:gd name="T66" fmla="*/ 1475 w 1538"/>
                <a:gd name="T67" fmla="*/ 1598 h 1825"/>
                <a:gd name="T68" fmla="*/ 1435 w 1538"/>
                <a:gd name="T69" fmla="*/ 1618 h 1825"/>
                <a:gd name="T70" fmla="*/ 1353 w 1538"/>
                <a:gd name="T71" fmla="*/ 1618 h 1825"/>
                <a:gd name="T72" fmla="*/ 1312 w 1538"/>
                <a:gd name="T73" fmla="*/ 1700 h 1825"/>
                <a:gd name="T74" fmla="*/ 1271 w 1538"/>
                <a:gd name="T75" fmla="*/ 1762 h 1825"/>
                <a:gd name="T76" fmla="*/ 1271 w 1538"/>
                <a:gd name="T77" fmla="*/ 1824 h 1825"/>
                <a:gd name="T78" fmla="*/ 963 w 1538"/>
                <a:gd name="T79" fmla="*/ 1803 h 1825"/>
                <a:gd name="T80" fmla="*/ 717 w 1538"/>
                <a:gd name="T81" fmla="*/ 1639 h 1825"/>
                <a:gd name="T82" fmla="*/ 492 w 1538"/>
                <a:gd name="T83" fmla="*/ 1434 h 1825"/>
                <a:gd name="T84" fmla="*/ 349 w 1538"/>
                <a:gd name="T85" fmla="*/ 1332 h 1825"/>
                <a:gd name="T86" fmla="*/ 226 w 1538"/>
                <a:gd name="T87" fmla="*/ 1230 h 1825"/>
                <a:gd name="T88" fmla="*/ 103 w 1538"/>
                <a:gd name="T89" fmla="*/ 1168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8" h="1825">
                  <a:moveTo>
                    <a:pt x="62" y="1106"/>
                  </a:moveTo>
                  <a:lnTo>
                    <a:pt x="62" y="1106"/>
                  </a:lnTo>
                  <a:lnTo>
                    <a:pt x="62" y="1106"/>
                  </a:lnTo>
                  <a:cubicBezTo>
                    <a:pt x="62" y="1086"/>
                    <a:pt x="41" y="1045"/>
                    <a:pt x="41" y="1045"/>
                  </a:cubicBezTo>
                  <a:cubicBezTo>
                    <a:pt x="41" y="1024"/>
                    <a:pt x="41" y="1004"/>
                    <a:pt x="41" y="1004"/>
                  </a:cubicBezTo>
                  <a:cubicBezTo>
                    <a:pt x="21" y="984"/>
                    <a:pt x="21" y="963"/>
                    <a:pt x="21" y="963"/>
                  </a:cubicBezTo>
                  <a:cubicBezTo>
                    <a:pt x="21" y="942"/>
                    <a:pt x="0" y="922"/>
                    <a:pt x="0" y="922"/>
                  </a:cubicBezTo>
                  <a:cubicBezTo>
                    <a:pt x="328" y="676"/>
                    <a:pt x="328" y="676"/>
                    <a:pt x="328" y="676"/>
                  </a:cubicBezTo>
                  <a:lnTo>
                    <a:pt x="369" y="614"/>
                  </a:lnTo>
                  <a:cubicBezTo>
                    <a:pt x="369" y="594"/>
                    <a:pt x="369" y="533"/>
                    <a:pt x="390" y="512"/>
                  </a:cubicBezTo>
                  <a:cubicBezTo>
                    <a:pt x="390" y="492"/>
                    <a:pt x="390" y="430"/>
                    <a:pt x="390" y="410"/>
                  </a:cubicBezTo>
                  <a:cubicBezTo>
                    <a:pt x="390" y="369"/>
                    <a:pt x="390" y="328"/>
                    <a:pt x="390" y="307"/>
                  </a:cubicBezTo>
                  <a:cubicBezTo>
                    <a:pt x="390" y="287"/>
                    <a:pt x="369" y="266"/>
                    <a:pt x="369" y="246"/>
                  </a:cubicBezTo>
                  <a:cubicBezTo>
                    <a:pt x="369" y="246"/>
                    <a:pt x="390" y="225"/>
                    <a:pt x="390" y="205"/>
                  </a:cubicBezTo>
                  <a:lnTo>
                    <a:pt x="410" y="184"/>
                  </a:lnTo>
                  <a:cubicBezTo>
                    <a:pt x="431" y="184"/>
                    <a:pt x="431" y="184"/>
                    <a:pt x="431" y="164"/>
                  </a:cubicBezTo>
                  <a:cubicBezTo>
                    <a:pt x="451" y="164"/>
                    <a:pt x="472" y="164"/>
                    <a:pt x="472" y="164"/>
                  </a:cubicBezTo>
                  <a:cubicBezTo>
                    <a:pt x="492" y="164"/>
                    <a:pt x="513" y="164"/>
                    <a:pt x="513" y="164"/>
                  </a:cubicBezTo>
                  <a:cubicBezTo>
                    <a:pt x="533" y="143"/>
                    <a:pt x="533" y="143"/>
                    <a:pt x="554" y="143"/>
                  </a:cubicBezTo>
                  <a:cubicBezTo>
                    <a:pt x="554" y="123"/>
                    <a:pt x="574" y="123"/>
                    <a:pt x="574" y="102"/>
                  </a:cubicBezTo>
                  <a:cubicBezTo>
                    <a:pt x="595" y="102"/>
                    <a:pt x="595" y="82"/>
                    <a:pt x="595" y="61"/>
                  </a:cubicBezTo>
                  <a:cubicBezTo>
                    <a:pt x="615" y="61"/>
                    <a:pt x="636" y="41"/>
                    <a:pt x="636" y="41"/>
                  </a:cubicBezTo>
                  <a:lnTo>
                    <a:pt x="636" y="41"/>
                  </a:lnTo>
                  <a:cubicBezTo>
                    <a:pt x="636" y="41"/>
                    <a:pt x="636" y="20"/>
                    <a:pt x="656" y="20"/>
                  </a:cubicBezTo>
                  <a:cubicBezTo>
                    <a:pt x="656" y="0"/>
                    <a:pt x="677" y="0"/>
                    <a:pt x="697" y="0"/>
                  </a:cubicBezTo>
                  <a:cubicBezTo>
                    <a:pt x="697" y="0"/>
                    <a:pt x="738" y="0"/>
                    <a:pt x="738" y="20"/>
                  </a:cubicBezTo>
                  <a:cubicBezTo>
                    <a:pt x="759" y="20"/>
                    <a:pt x="779" y="20"/>
                    <a:pt x="799" y="20"/>
                  </a:cubicBezTo>
                  <a:cubicBezTo>
                    <a:pt x="799" y="20"/>
                    <a:pt x="820" y="20"/>
                    <a:pt x="841" y="20"/>
                  </a:cubicBezTo>
                  <a:cubicBezTo>
                    <a:pt x="841" y="20"/>
                    <a:pt x="841" y="20"/>
                    <a:pt x="861" y="20"/>
                  </a:cubicBezTo>
                  <a:cubicBezTo>
                    <a:pt x="861" y="41"/>
                    <a:pt x="841" y="41"/>
                    <a:pt x="861" y="61"/>
                  </a:cubicBezTo>
                  <a:lnTo>
                    <a:pt x="861" y="61"/>
                  </a:lnTo>
                  <a:cubicBezTo>
                    <a:pt x="881" y="82"/>
                    <a:pt x="902" y="82"/>
                    <a:pt x="902" y="61"/>
                  </a:cubicBezTo>
                  <a:cubicBezTo>
                    <a:pt x="923" y="61"/>
                    <a:pt x="923" y="41"/>
                    <a:pt x="923" y="41"/>
                  </a:cubicBezTo>
                  <a:cubicBezTo>
                    <a:pt x="923" y="41"/>
                    <a:pt x="923" y="41"/>
                    <a:pt x="923" y="20"/>
                  </a:cubicBezTo>
                  <a:lnTo>
                    <a:pt x="943" y="41"/>
                  </a:lnTo>
                  <a:cubicBezTo>
                    <a:pt x="943" y="41"/>
                    <a:pt x="943" y="61"/>
                    <a:pt x="943" y="82"/>
                  </a:cubicBezTo>
                  <a:cubicBezTo>
                    <a:pt x="943" y="82"/>
                    <a:pt x="943" y="102"/>
                    <a:pt x="943" y="123"/>
                  </a:cubicBezTo>
                  <a:cubicBezTo>
                    <a:pt x="943" y="123"/>
                    <a:pt x="943" y="143"/>
                    <a:pt x="943" y="164"/>
                  </a:cubicBezTo>
                  <a:cubicBezTo>
                    <a:pt x="963" y="164"/>
                    <a:pt x="963" y="184"/>
                    <a:pt x="963" y="205"/>
                  </a:cubicBezTo>
                  <a:cubicBezTo>
                    <a:pt x="963" y="225"/>
                    <a:pt x="963" y="246"/>
                    <a:pt x="963" y="246"/>
                  </a:cubicBezTo>
                  <a:cubicBezTo>
                    <a:pt x="984" y="266"/>
                    <a:pt x="1005" y="266"/>
                    <a:pt x="1005" y="266"/>
                  </a:cubicBezTo>
                  <a:cubicBezTo>
                    <a:pt x="1005" y="266"/>
                    <a:pt x="1025" y="266"/>
                    <a:pt x="1045" y="287"/>
                  </a:cubicBezTo>
                  <a:cubicBezTo>
                    <a:pt x="1045" y="287"/>
                    <a:pt x="1045" y="307"/>
                    <a:pt x="1066" y="328"/>
                  </a:cubicBezTo>
                  <a:cubicBezTo>
                    <a:pt x="1066" y="328"/>
                    <a:pt x="1066" y="348"/>
                    <a:pt x="1087" y="348"/>
                  </a:cubicBezTo>
                  <a:cubicBezTo>
                    <a:pt x="1087" y="348"/>
                    <a:pt x="1107" y="369"/>
                    <a:pt x="1127" y="348"/>
                  </a:cubicBezTo>
                  <a:lnTo>
                    <a:pt x="1127" y="348"/>
                  </a:lnTo>
                  <a:cubicBezTo>
                    <a:pt x="1148" y="348"/>
                    <a:pt x="1148" y="348"/>
                    <a:pt x="1169" y="348"/>
                  </a:cubicBezTo>
                  <a:lnTo>
                    <a:pt x="1189" y="369"/>
                  </a:lnTo>
                  <a:cubicBezTo>
                    <a:pt x="1189" y="369"/>
                    <a:pt x="1189" y="389"/>
                    <a:pt x="1169" y="389"/>
                  </a:cubicBezTo>
                  <a:lnTo>
                    <a:pt x="1148" y="389"/>
                  </a:lnTo>
                  <a:cubicBezTo>
                    <a:pt x="1148" y="389"/>
                    <a:pt x="1148" y="410"/>
                    <a:pt x="1127" y="410"/>
                  </a:cubicBezTo>
                  <a:cubicBezTo>
                    <a:pt x="1127" y="430"/>
                    <a:pt x="1148" y="451"/>
                    <a:pt x="1148" y="451"/>
                  </a:cubicBezTo>
                  <a:cubicBezTo>
                    <a:pt x="1148" y="471"/>
                    <a:pt x="1127" y="471"/>
                    <a:pt x="1127" y="492"/>
                  </a:cubicBezTo>
                  <a:lnTo>
                    <a:pt x="1127" y="512"/>
                  </a:lnTo>
                  <a:lnTo>
                    <a:pt x="1127" y="533"/>
                  </a:lnTo>
                  <a:cubicBezTo>
                    <a:pt x="1107" y="553"/>
                    <a:pt x="1107" y="574"/>
                    <a:pt x="1107" y="574"/>
                  </a:cubicBezTo>
                  <a:lnTo>
                    <a:pt x="1087" y="594"/>
                  </a:lnTo>
                  <a:lnTo>
                    <a:pt x="1087" y="614"/>
                  </a:lnTo>
                  <a:lnTo>
                    <a:pt x="1087" y="635"/>
                  </a:lnTo>
                  <a:cubicBezTo>
                    <a:pt x="1087" y="656"/>
                    <a:pt x="1087" y="676"/>
                    <a:pt x="1087" y="676"/>
                  </a:cubicBezTo>
                  <a:cubicBezTo>
                    <a:pt x="1087" y="696"/>
                    <a:pt x="1087" y="717"/>
                    <a:pt x="1066" y="717"/>
                  </a:cubicBezTo>
                  <a:cubicBezTo>
                    <a:pt x="1066" y="738"/>
                    <a:pt x="1066" y="738"/>
                    <a:pt x="1066" y="758"/>
                  </a:cubicBezTo>
                  <a:cubicBezTo>
                    <a:pt x="1066" y="758"/>
                    <a:pt x="1066" y="778"/>
                    <a:pt x="1087" y="799"/>
                  </a:cubicBezTo>
                  <a:cubicBezTo>
                    <a:pt x="1087" y="799"/>
                    <a:pt x="1087" y="820"/>
                    <a:pt x="1107" y="820"/>
                  </a:cubicBezTo>
                  <a:cubicBezTo>
                    <a:pt x="1107" y="840"/>
                    <a:pt x="1127" y="840"/>
                    <a:pt x="1127" y="860"/>
                  </a:cubicBezTo>
                  <a:cubicBezTo>
                    <a:pt x="1127" y="860"/>
                    <a:pt x="1148" y="881"/>
                    <a:pt x="1148" y="902"/>
                  </a:cubicBezTo>
                  <a:cubicBezTo>
                    <a:pt x="1148" y="902"/>
                    <a:pt x="1148" y="922"/>
                    <a:pt x="1169" y="942"/>
                  </a:cubicBezTo>
                  <a:cubicBezTo>
                    <a:pt x="1169" y="942"/>
                    <a:pt x="1169" y="963"/>
                    <a:pt x="1169" y="984"/>
                  </a:cubicBezTo>
                  <a:cubicBezTo>
                    <a:pt x="1169" y="984"/>
                    <a:pt x="1189" y="984"/>
                    <a:pt x="1209" y="984"/>
                  </a:cubicBezTo>
                  <a:lnTo>
                    <a:pt x="1230" y="984"/>
                  </a:lnTo>
                  <a:lnTo>
                    <a:pt x="1251" y="1004"/>
                  </a:lnTo>
                  <a:cubicBezTo>
                    <a:pt x="1251" y="1004"/>
                    <a:pt x="1271" y="1024"/>
                    <a:pt x="1271" y="1045"/>
                  </a:cubicBezTo>
                  <a:cubicBezTo>
                    <a:pt x="1271" y="1045"/>
                    <a:pt x="1291" y="1066"/>
                    <a:pt x="1312" y="1066"/>
                  </a:cubicBezTo>
                  <a:cubicBezTo>
                    <a:pt x="1312" y="1086"/>
                    <a:pt x="1332" y="1086"/>
                    <a:pt x="1332" y="1086"/>
                  </a:cubicBezTo>
                  <a:lnTo>
                    <a:pt x="1353" y="1106"/>
                  </a:lnTo>
                  <a:cubicBezTo>
                    <a:pt x="1353" y="1106"/>
                    <a:pt x="1373" y="1106"/>
                    <a:pt x="1373" y="1127"/>
                  </a:cubicBezTo>
                  <a:cubicBezTo>
                    <a:pt x="1373" y="1127"/>
                    <a:pt x="1373" y="1148"/>
                    <a:pt x="1373" y="1168"/>
                  </a:cubicBezTo>
                  <a:lnTo>
                    <a:pt x="1394" y="1188"/>
                  </a:lnTo>
                  <a:lnTo>
                    <a:pt x="1415" y="1209"/>
                  </a:lnTo>
                  <a:cubicBezTo>
                    <a:pt x="1415" y="1209"/>
                    <a:pt x="1415" y="1230"/>
                    <a:pt x="1435" y="1230"/>
                  </a:cubicBezTo>
                  <a:cubicBezTo>
                    <a:pt x="1435" y="1250"/>
                    <a:pt x="1435" y="1270"/>
                    <a:pt x="1435" y="1270"/>
                  </a:cubicBezTo>
                  <a:cubicBezTo>
                    <a:pt x="1435" y="1290"/>
                    <a:pt x="1415" y="1290"/>
                    <a:pt x="1415" y="1311"/>
                  </a:cubicBezTo>
                  <a:cubicBezTo>
                    <a:pt x="1415" y="1311"/>
                    <a:pt x="1415" y="1332"/>
                    <a:pt x="1415" y="1352"/>
                  </a:cubicBezTo>
                  <a:lnTo>
                    <a:pt x="1415" y="1393"/>
                  </a:lnTo>
                  <a:cubicBezTo>
                    <a:pt x="1415" y="1414"/>
                    <a:pt x="1435" y="1414"/>
                    <a:pt x="1435" y="1414"/>
                  </a:cubicBezTo>
                  <a:cubicBezTo>
                    <a:pt x="1435" y="1434"/>
                    <a:pt x="1435" y="1434"/>
                    <a:pt x="1455" y="1454"/>
                  </a:cubicBezTo>
                  <a:cubicBezTo>
                    <a:pt x="1455" y="1454"/>
                    <a:pt x="1455" y="1454"/>
                    <a:pt x="1455" y="1475"/>
                  </a:cubicBezTo>
                  <a:cubicBezTo>
                    <a:pt x="1455" y="1475"/>
                    <a:pt x="1455" y="1475"/>
                    <a:pt x="1475" y="1496"/>
                  </a:cubicBezTo>
                  <a:lnTo>
                    <a:pt x="1475" y="1496"/>
                  </a:lnTo>
                  <a:cubicBezTo>
                    <a:pt x="1496" y="1516"/>
                    <a:pt x="1496" y="1516"/>
                    <a:pt x="1496" y="1516"/>
                  </a:cubicBezTo>
                  <a:cubicBezTo>
                    <a:pt x="1496" y="1536"/>
                    <a:pt x="1496" y="1536"/>
                    <a:pt x="1496" y="1536"/>
                  </a:cubicBezTo>
                  <a:lnTo>
                    <a:pt x="1496" y="1557"/>
                  </a:lnTo>
                  <a:lnTo>
                    <a:pt x="1517" y="1557"/>
                  </a:lnTo>
                  <a:cubicBezTo>
                    <a:pt x="1517" y="1578"/>
                    <a:pt x="1517" y="1598"/>
                    <a:pt x="1517" y="1598"/>
                  </a:cubicBezTo>
                  <a:lnTo>
                    <a:pt x="1537" y="1618"/>
                  </a:lnTo>
                  <a:lnTo>
                    <a:pt x="1537" y="1639"/>
                  </a:lnTo>
                  <a:lnTo>
                    <a:pt x="1537" y="1660"/>
                  </a:lnTo>
                  <a:cubicBezTo>
                    <a:pt x="1517" y="1660"/>
                    <a:pt x="1517" y="1639"/>
                    <a:pt x="1517" y="1639"/>
                  </a:cubicBezTo>
                  <a:lnTo>
                    <a:pt x="1517" y="1618"/>
                  </a:lnTo>
                  <a:cubicBezTo>
                    <a:pt x="1517" y="1618"/>
                    <a:pt x="1496" y="1618"/>
                    <a:pt x="1496" y="1598"/>
                  </a:cubicBezTo>
                  <a:lnTo>
                    <a:pt x="1475" y="1598"/>
                  </a:lnTo>
                  <a:lnTo>
                    <a:pt x="1475" y="1598"/>
                  </a:lnTo>
                  <a:cubicBezTo>
                    <a:pt x="1455" y="1598"/>
                    <a:pt x="1455" y="1598"/>
                    <a:pt x="1455" y="1598"/>
                  </a:cubicBezTo>
                  <a:lnTo>
                    <a:pt x="1435" y="1598"/>
                  </a:lnTo>
                  <a:cubicBezTo>
                    <a:pt x="1435" y="1618"/>
                    <a:pt x="1435" y="1618"/>
                    <a:pt x="1435" y="1618"/>
                  </a:cubicBezTo>
                  <a:cubicBezTo>
                    <a:pt x="1435" y="1598"/>
                    <a:pt x="1415" y="1598"/>
                    <a:pt x="1415" y="1598"/>
                  </a:cubicBezTo>
                  <a:lnTo>
                    <a:pt x="1394" y="1598"/>
                  </a:lnTo>
                  <a:cubicBezTo>
                    <a:pt x="1373" y="1598"/>
                    <a:pt x="1373" y="1618"/>
                    <a:pt x="1353" y="1618"/>
                  </a:cubicBezTo>
                  <a:lnTo>
                    <a:pt x="1353" y="1639"/>
                  </a:lnTo>
                  <a:cubicBezTo>
                    <a:pt x="1332" y="1660"/>
                    <a:pt x="1332" y="1660"/>
                    <a:pt x="1312" y="1680"/>
                  </a:cubicBezTo>
                  <a:lnTo>
                    <a:pt x="1312" y="1700"/>
                  </a:lnTo>
                  <a:lnTo>
                    <a:pt x="1312" y="1721"/>
                  </a:lnTo>
                  <a:lnTo>
                    <a:pt x="1291" y="1742"/>
                  </a:lnTo>
                  <a:lnTo>
                    <a:pt x="1271" y="1762"/>
                  </a:lnTo>
                  <a:cubicBezTo>
                    <a:pt x="1271" y="1762"/>
                    <a:pt x="1271" y="1782"/>
                    <a:pt x="1291" y="1803"/>
                  </a:cubicBezTo>
                  <a:lnTo>
                    <a:pt x="1291" y="1803"/>
                  </a:lnTo>
                  <a:cubicBezTo>
                    <a:pt x="1271" y="1803"/>
                    <a:pt x="1271" y="1803"/>
                    <a:pt x="1271" y="1824"/>
                  </a:cubicBezTo>
                  <a:cubicBezTo>
                    <a:pt x="1251" y="1824"/>
                    <a:pt x="1209" y="1824"/>
                    <a:pt x="1189" y="1824"/>
                  </a:cubicBezTo>
                  <a:cubicBezTo>
                    <a:pt x="1169" y="1824"/>
                    <a:pt x="1107" y="1824"/>
                    <a:pt x="1066" y="1824"/>
                  </a:cubicBezTo>
                  <a:cubicBezTo>
                    <a:pt x="1045" y="1824"/>
                    <a:pt x="984" y="1803"/>
                    <a:pt x="963" y="1803"/>
                  </a:cubicBezTo>
                  <a:cubicBezTo>
                    <a:pt x="943" y="1803"/>
                    <a:pt x="902" y="1803"/>
                    <a:pt x="902" y="1782"/>
                  </a:cubicBezTo>
                  <a:cubicBezTo>
                    <a:pt x="881" y="1782"/>
                    <a:pt x="841" y="1762"/>
                    <a:pt x="841" y="1742"/>
                  </a:cubicBezTo>
                  <a:cubicBezTo>
                    <a:pt x="799" y="1721"/>
                    <a:pt x="759" y="1660"/>
                    <a:pt x="717" y="1639"/>
                  </a:cubicBezTo>
                  <a:cubicBezTo>
                    <a:pt x="697" y="1618"/>
                    <a:pt x="656" y="1578"/>
                    <a:pt x="615" y="1557"/>
                  </a:cubicBezTo>
                  <a:cubicBezTo>
                    <a:pt x="595" y="1536"/>
                    <a:pt x="554" y="1496"/>
                    <a:pt x="533" y="1475"/>
                  </a:cubicBezTo>
                  <a:cubicBezTo>
                    <a:pt x="533" y="1454"/>
                    <a:pt x="513" y="1434"/>
                    <a:pt x="492" y="1434"/>
                  </a:cubicBezTo>
                  <a:cubicBezTo>
                    <a:pt x="492" y="1434"/>
                    <a:pt x="451" y="1414"/>
                    <a:pt x="451" y="1393"/>
                  </a:cubicBezTo>
                  <a:cubicBezTo>
                    <a:pt x="431" y="1393"/>
                    <a:pt x="390" y="1372"/>
                    <a:pt x="390" y="1372"/>
                  </a:cubicBezTo>
                  <a:cubicBezTo>
                    <a:pt x="369" y="1372"/>
                    <a:pt x="349" y="1352"/>
                    <a:pt x="349" y="1332"/>
                  </a:cubicBezTo>
                  <a:cubicBezTo>
                    <a:pt x="328" y="1332"/>
                    <a:pt x="308" y="1311"/>
                    <a:pt x="308" y="1290"/>
                  </a:cubicBezTo>
                  <a:cubicBezTo>
                    <a:pt x="287" y="1290"/>
                    <a:pt x="267" y="1250"/>
                    <a:pt x="267" y="1250"/>
                  </a:cubicBezTo>
                  <a:cubicBezTo>
                    <a:pt x="246" y="1230"/>
                    <a:pt x="226" y="1230"/>
                    <a:pt x="226" y="1230"/>
                  </a:cubicBezTo>
                  <a:cubicBezTo>
                    <a:pt x="205" y="1209"/>
                    <a:pt x="185" y="1209"/>
                    <a:pt x="164" y="1209"/>
                  </a:cubicBezTo>
                  <a:cubicBezTo>
                    <a:pt x="164" y="1209"/>
                    <a:pt x="144" y="1209"/>
                    <a:pt x="123" y="1188"/>
                  </a:cubicBezTo>
                  <a:lnTo>
                    <a:pt x="103" y="1168"/>
                  </a:lnTo>
                  <a:cubicBezTo>
                    <a:pt x="82" y="1148"/>
                    <a:pt x="62" y="1106"/>
                    <a:pt x="62" y="110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9" name="Freeform 49"/>
            <p:cNvSpPr>
              <a:spLocks noChangeArrowheads="1"/>
            </p:cNvSpPr>
            <p:nvPr/>
          </p:nvSpPr>
          <p:spPr bwMode="auto">
            <a:xfrm>
              <a:off x="2019300" y="5895975"/>
              <a:ext cx="58738" cy="38100"/>
            </a:xfrm>
            <a:custGeom>
              <a:avLst/>
              <a:gdLst>
                <a:gd name="T0" fmla="*/ 144 w 165"/>
                <a:gd name="T1" fmla="*/ 41 h 104"/>
                <a:gd name="T2" fmla="*/ 144 w 165"/>
                <a:gd name="T3" fmla="*/ 41 h 104"/>
                <a:gd name="T4" fmla="*/ 144 w 165"/>
                <a:gd name="T5" fmla="*/ 21 h 104"/>
                <a:gd name="T6" fmla="*/ 164 w 165"/>
                <a:gd name="T7" fmla="*/ 21 h 104"/>
                <a:gd name="T8" fmla="*/ 164 w 165"/>
                <a:gd name="T9" fmla="*/ 0 h 104"/>
                <a:gd name="T10" fmla="*/ 164 w 165"/>
                <a:gd name="T11" fmla="*/ 0 h 104"/>
                <a:gd name="T12" fmla="*/ 144 w 165"/>
                <a:gd name="T13" fmla="*/ 0 h 104"/>
                <a:gd name="T14" fmla="*/ 144 w 165"/>
                <a:gd name="T15" fmla="*/ 0 h 104"/>
                <a:gd name="T16" fmla="*/ 123 w 165"/>
                <a:gd name="T17" fmla="*/ 21 h 104"/>
                <a:gd name="T18" fmla="*/ 103 w 165"/>
                <a:gd name="T19" fmla="*/ 21 h 104"/>
                <a:gd name="T20" fmla="*/ 82 w 165"/>
                <a:gd name="T21" fmla="*/ 21 h 104"/>
                <a:gd name="T22" fmla="*/ 82 w 165"/>
                <a:gd name="T23" fmla="*/ 41 h 104"/>
                <a:gd name="T24" fmla="*/ 62 w 165"/>
                <a:gd name="T25" fmla="*/ 41 h 104"/>
                <a:gd name="T26" fmla="*/ 41 w 165"/>
                <a:gd name="T27" fmla="*/ 62 h 104"/>
                <a:gd name="T28" fmla="*/ 41 w 165"/>
                <a:gd name="T29" fmla="*/ 62 h 104"/>
                <a:gd name="T30" fmla="*/ 21 w 165"/>
                <a:gd name="T31" fmla="*/ 62 h 104"/>
                <a:gd name="T32" fmla="*/ 0 w 165"/>
                <a:gd name="T33" fmla="*/ 82 h 104"/>
                <a:gd name="T34" fmla="*/ 21 w 165"/>
                <a:gd name="T35" fmla="*/ 82 h 104"/>
                <a:gd name="T36" fmla="*/ 21 w 165"/>
                <a:gd name="T37" fmla="*/ 103 h 104"/>
                <a:gd name="T38" fmla="*/ 41 w 165"/>
                <a:gd name="T39" fmla="*/ 82 h 104"/>
                <a:gd name="T40" fmla="*/ 62 w 165"/>
                <a:gd name="T41" fmla="*/ 82 h 104"/>
                <a:gd name="T42" fmla="*/ 62 w 165"/>
                <a:gd name="T43" fmla="*/ 62 h 104"/>
                <a:gd name="T44" fmla="*/ 82 w 165"/>
                <a:gd name="T45" fmla="*/ 62 h 104"/>
                <a:gd name="T46" fmla="*/ 103 w 165"/>
                <a:gd name="T47" fmla="*/ 62 h 104"/>
                <a:gd name="T48" fmla="*/ 123 w 165"/>
                <a:gd name="T49" fmla="*/ 62 h 104"/>
                <a:gd name="T50" fmla="*/ 144 w 165"/>
                <a:gd name="T5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144" y="41"/>
                  </a:moveTo>
                  <a:lnTo>
                    <a:pt x="144" y="41"/>
                  </a:lnTo>
                  <a:cubicBezTo>
                    <a:pt x="144" y="41"/>
                    <a:pt x="144" y="41"/>
                    <a:pt x="144" y="21"/>
                  </a:cubicBezTo>
                  <a:lnTo>
                    <a:pt x="164" y="21"/>
                  </a:lnTo>
                  <a:cubicBezTo>
                    <a:pt x="164" y="21"/>
                    <a:pt x="164" y="21"/>
                    <a:pt x="164" y="0"/>
                  </a:cubicBezTo>
                  <a:lnTo>
                    <a:pt x="164" y="0"/>
                  </a:lnTo>
                  <a:cubicBezTo>
                    <a:pt x="164" y="0"/>
                    <a:pt x="164" y="0"/>
                    <a:pt x="144" y="0"/>
                  </a:cubicBezTo>
                  <a:lnTo>
                    <a:pt x="144" y="0"/>
                  </a:lnTo>
                  <a:lnTo>
                    <a:pt x="123" y="21"/>
                  </a:lnTo>
                  <a:lnTo>
                    <a:pt x="103" y="21"/>
                  </a:lnTo>
                  <a:lnTo>
                    <a:pt x="82" y="21"/>
                  </a:lnTo>
                  <a:cubicBezTo>
                    <a:pt x="82" y="21"/>
                    <a:pt x="82" y="21"/>
                    <a:pt x="82" y="41"/>
                  </a:cubicBezTo>
                  <a:cubicBezTo>
                    <a:pt x="62" y="41"/>
                    <a:pt x="62" y="41"/>
                    <a:pt x="62" y="41"/>
                  </a:cubicBezTo>
                  <a:cubicBezTo>
                    <a:pt x="62" y="41"/>
                    <a:pt x="62" y="62"/>
                    <a:pt x="41" y="62"/>
                  </a:cubicBezTo>
                  <a:lnTo>
                    <a:pt x="41" y="62"/>
                  </a:lnTo>
                  <a:cubicBezTo>
                    <a:pt x="21" y="62"/>
                    <a:pt x="21" y="62"/>
                    <a:pt x="21" y="62"/>
                  </a:cubicBezTo>
                  <a:cubicBezTo>
                    <a:pt x="21" y="62"/>
                    <a:pt x="0" y="62"/>
                    <a:pt x="0" y="82"/>
                  </a:cubicBezTo>
                  <a:cubicBezTo>
                    <a:pt x="0" y="82"/>
                    <a:pt x="0" y="82"/>
                    <a:pt x="21" y="82"/>
                  </a:cubicBezTo>
                  <a:lnTo>
                    <a:pt x="21" y="103"/>
                  </a:lnTo>
                  <a:lnTo>
                    <a:pt x="41" y="82"/>
                  </a:lnTo>
                  <a:cubicBezTo>
                    <a:pt x="41" y="82"/>
                    <a:pt x="41" y="82"/>
                    <a:pt x="62" y="82"/>
                  </a:cubicBezTo>
                  <a:lnTo>
                    <a:pt x="62" y="62"/>
                  </a:lnTo>
                  <a:cubicBezTo>
                    <a:pt x="82" y="62"/>
                    <a:pt x="82" y="62"/>
                    <a:pt x="82" y="62"/>
                  </a:cubicBezTo>
                  <a:cubicBezTo>
                    <a:pt x="103" y="62"/>
                    <a:pt x="103" y="62"/>
                    <a:pt x="103" y="62"/>
                  </a:cubicBezTo>
                  <a:cubicBezTo>
                    <a:pt x="123" y="62"/>
                    <a:pt x="123" y="62"/>
                    <a:pt x="123" y="62"/>
                  </a:cubicBezTo>
                  <a:cubicBezTo>
                    <a:pt x="123" y="62"/>
                    <a:pt x="144" y="62"/>
                    <a:pt x="144"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50"/>
            <p:cNvSpPr>
              <a:spLocks noChangeArrowheads="1"/>
            </p:cNvSpPr>
            <p:nvPr/>
          </p:nvSpPr>
          <p:spPr bwMode="auto">
            <a:xfrm>
              <a:off x="1968500" y="5962650"/>
              <a:ext cx="7938" cy="7938"/>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lnTo>
                    <a:pt x="0" y="20"/>
                  </a:lnTo>
                  <a:lnTo>
                    <a:pt x="0" y="0"/>
                  </a:ln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1" name="Freeform 51"/>
            <p:cNvSpPr>
              <a:spLocks noChangeArrowheads="1"/>
            </p:cNvSpPr>
            <p:nvPr/>
          </p:nvSpPr>
          <p:spPr bwMode="auto">
            <a:xfrm>
              <a:off x="1976438" y="5946775"/>
              <a:ext cx="15875" cy="7938"/>
            </a:xfrm>
            <a:custGeom>
              <a:avLst/>
              <a:gdLst>
                <a:gd name="T0" fmla="*/ 20 w 42"/>
                <a:gd name="T1" fmla="*/ 20 h 21"/>
                <a:gd name="T2" fmla="*/ 20 w 42"/>
                <a:gd name="T3" fmla="*/ 20 h 21"/>
                <a:gd name="T4" fmla="*/ 0 w 42"/>
                <a:gd name="T5" fmla="*/ 20 h 21"/>
                <a:gd name="T6" fmla="*/ 0 w 42"/>
                <a:gd name="T7" fmla="*/ 0 h 21"/>
                <a:gd name="T8" fmla="*/ 20 w 42"/>
                <a:gd name="T9" fmla="*/ 0 h 21"/>
                <a:gd name="T10" fmla="*/ 20 w 42"/>
                <a:gd name="T11" fmla="*/ 0 h 21"/>
                <a:gd name="T12" fmla="*/ 41 w 42"/>
                <a:gd name="T13" fmla="*/ 0 h 21"/>
                <a:gd name="T14" fmla="*/ 41 w 42"/>
                <a:gd name="T15" fmla="*/ 20 h 21"/>
                <a:gd name="T16" fmla="*/ 20 w 4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1">
                  <a:moveTo>
                    <a:pt x="20" y="20"/>
                  </a:moveTo>
                  <a:lnTo>
                    <a:pt x="20" y="20"/>
                  </a:lnTo>
                  <a:cubicBezTo>
                    <a:pt x="20" y="20"/>
                    <a:pt x="20" y="20"/>
                    <a:pt x="0" y="20"/>
                  </a:cubicBezTo>
                  <a:lnTo>
                    <a:pt x="0" y="0"/>
                  </a:lnTo>
                  <a:lnTo>
                    <a:pt x="20" y="0"/>
                  </a:lnTo>
                  <a:lnTo>
                    <a:pt x="20" y="0"/>
                  </a:lnTo>
                  <a:lnTo>
                    <a:pt x="41" y="0"/>
                  </a:lnTo>
                  <a:lnTo>
                    <a:pt x="41"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2" name="Freeform 52"/>
            <p:cNvSpPr>
              <a:spLocks noChangeArrowheads="1"/>
            </p:cNvSpPr>
            <p:nvPr/>
          </p:nvSpPr>
          <p:spPr bwMode="auto">
            <a:xfrm>
              <a:off x="2085975" y="5903913"/>
              <a:ext cx="7938" cy="7937"/>
            </a:xfrm>
            <a:custGeom>
              <a:avLst/>
              <a:gdLst>
                <a:gd name="T0" fmla="*/ 20 w 21"/>
                <a:gd name="T1" fmla="*/ 0 h 21"/>
                <a:gd name="T2" fmla="*/ 20 w 21"/>
                <a:gd name="T3" fmla="*/ 0 h 21"/>
                <a:gd name="T4" fmla="*/ 0 w 21"/>
                <a:gd name="T5" fmla="*/ 20 h 21"/>
                <a:gd name="T6" fmla="*/ 0 w 21"/>
                <a:gd name="T7" fmla="*/ 0 h 21"/>
                <a:gd name="T8" fmla="*/ 0 w 21"/>
                <a:gd name="T9" fmla="*/ 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20"/>
                    <a:pt x="0" y="20"/>
                    <a:pt x="0" y="20"/>
                  </a:cubicBezTo>
                  <a:cubicBezTo>
                    <a:pt x="0" y="0"/>
                    <a:pt x="0" y="0"/>
                    <a:pt x="0" y="0"/>
                  </a:cubicBezTo>
                  <a:lnTo>
                    <a:pt x="0" y="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3" name="Freeform 53"/>
            <p:cNvSpPr>
              <a:spLocks noChangeArrowheads="1"/>
            </p:cNvSpPr>
            <p:nvPr/>
          </p:nvSpPr>
          <p:spPr bwMode="auto">
            <a:xfrm>
              <a:off x="1371600" y="4900613"/>
              <a:ext cx="1128713" cy="1150937"/>
            </a:xfrm>
            <a:custGeom>
              <a:avLst/>
              <a:gdLst>
                <a:gd name="T0" fmla="*/ 471 w 3136"/>
                <a:gd name="T1" fmla="*/ 103 h 3197"/>
                <a:gd name="T2" fmla="*/ 574 w 3136"/>
                <a:gd name="T3" fmla="*/ 103 h 3197"/>
                <a:gd name="T4" fmla="*/ 676 w 3136"/>
                <a:gd name="T5" fmla="*/ 287 h 3197"/>
                <a:gd name="T6" fmla="*/ 799 w 3136"/>
                <a:gd name="T7" fmla="*/ 450 h 3197"/>
                <a:gd name="T8" fmla="*/ 1127 w 3136"/>
                <a:gd name="T9" fmla="*/ 675 h 3197"/>
                <a:gd name="T10" fmla="*/ 1475 w 3136"/>
                <a:gd name="T11" fmla="*/ 614 h 3197"/>
                <a:gd name="T12" fmla="*/ 1516 w 3136"/>
                <a:gd name="T13" fmla="*/ 634 h 3197"/>
                <a:gd name="T14" fmla="*/ 1537 w 3136"/>
                <a:gd name="T15" fmla="*/ 532 h 3197"/>
                <a:gd name="T16" fmla="*/ 1639 w 3136"/>
                <a:gd name="T17" fmla="*/ 388 h 3197"/>
                <a:gd name="T18" fmla="*/ 1885 w 3136"/>
                <a:gd name="T19" fmla="*/ 307 h 3197"/>
                <a:gd name="T20" fmla="*/ 2029 w 3136"/>
                <a:gd name="T21" fmla="*/ 388 h 3197"/>
                <a:gd name="T22" fmla="*/ 2213 w 3136"/>
                <a:gd name="T23" fmla="*/ 450 h 3197"/>
                <a:gd name="T24" fmla="*/ 2418 w 3136"/>
                <a:gd name="T25" fmla="*/ 552 h 3197"/>
                <a:gd name="T26" fmla="*/ 2582 w 3136"/>
                <a:gd name="T27" fmla="*/ 655 h 3197"/>
                <a:gd name="T28" fmla="*/ 2664 w 3136"/>
                <a:gd name="T29" fmla="*/ 860 h 3197"/>
                <a:gd name="T30" fmla="*/ 2664 w 3136"/>
                <a:gd name="T31" fmla="*/ 1085 h 3197"/>
                <a:gd name="T32" fmla="*/ 2603 w 3136"/>
                <a:gd name="T33" fmla="*/ 1290 h 3197"/>
                <a:gd name="T34" fmla="*/ 2603 w 3136"/>
                <a:gd name="T35" fmla="*/ 1433 h 3197"/>
                <a:gd name="T36" fmla="*/ 2685 w 3136"/>
                <a:gd name="T37" fmla="*/ 1761 h 3197"/>
                <a:gd name="T38" fmla="*/ 2828 w 3136"/>
                <a:gd name="T39" fmla="*/ 1945 h 3197"/>
                <a:gd name="T40" fmla="*/ 2725 w 3136"/>
                <a:gd name="T41" fmla="*/ 2151 h 3197"/>
                <a:gd name="T42" fmla="*/ 2828 w 3136"/>
                <a:gd name="T43" fmla="*/ 2335 h 3197"/>
                <a:gd name="T44" fmla="*/ 3012 w 3136"/>
                <a:gd name="T45" fmla="*/ 2478 h 3197"/>
                <a:gd name="T46" fmla="*/ 3033 w 3136"/>
                <a:gd name="T47" fmla="*/ 2704 h 3197"/>
                <a:gd name="T48" fmla="*/ 3135 w 3136"/>
                <a:gd name="T49" fmla="*/ 2786 h 3197"/>
                <a:gd name="T50" fmla="*/ 2991 w 3136"/>
                <a:gd name="T51" fmla="*/ 2868 h 3197"/>
                <a:gd name="T52" fmla="*/ 2889 w 3136"/>
                <a:gd name="T53" fmla="*/ 2991 h 3197"/>
                <a:gd name="T54" fmla="*/ 2869 w 3136"/>
                <a:gd name="T55" fmla="*/ 3154 h 3197"/>
                <a:gd name="T56" fmla="*/ 2725 w 3136"/>
                <a:gd name="T57" fmla="*/ 3134 h 3197"/>
                <a:gd name="T58" fmla="*/ 2603 w 3136"/>
                <a:gd name="T59" fmla="*/ 3114 h 3197"/>
                <a:gd name="T60" fmla="*/ 2479 w 3136"/>
                <a:gd name="T61" fmla="*/ 3093 h 3197"/>
                <a:gd name="T62" fmla="*/ 2336 w 3136"/>
                <a:gd name="T63" fmla="*/ 3052 h 3197"/>
                <a:gd name="T64" fmla="*/ 2193 w 3136"/>
                <a:gd name="T65" fmla="*/ 3011 h 3197"/>
                <a:gd name="T66" fmla="*/ 2111 w 3136"/>
                <a:gd name="T67" fmla="*/ 2847 h 3197"/>
                <a:gd name="T68" fmla="*/ 2008 w 3136"/>
                <a:gd name="T69" fmla="*/ 2724 h 3197"/>
                <a:gd name="T70" fmla="*/ 1947 w 3136"/>
                <a:gd name="T71" fmla="*/ 2745 h 3197"/>
                <a:gd name="T72" fmla="*/ 1844 w 3136"/>
                <a:gd name="T73" fmla="*/ 2786 h 3197"/>
                <a:gd name="T74" fmla="*/ 1762 w 3136"/>
                <a:gd name="T75" fmla="*/ 2847 h 3197"/>
                <a:gd name="T76" fmla="*/ 1639 w 3136"/>
                <a:gd name="T77" fmla="*/ 2827 h 3197"/>
                <a:gd name="T78" fmla="*/ 1496 w 3136"/>
                <a:gd name="T79" fmla="*/ 2765 h 3197"/>
                <a:gd name="T80" fmla="*/ 1352 w 3136"/>
                <a:gd name="T81" fmla="*/ 2704 h 3197"/>
                <a:gd name="T82" fmla="*/ 1291 w 3136"/>
                <a:gd name="T83" fmla="*/ 2601 h 3197"/>
                <a:gd name="T84" fmla="*/ 1148 w 3136"/>
                <a:gd name="T85" fmla="*/ 2499 h 3197"/>
                <a:gd name="T86" fmla="*/ 1066 w 3136"/>
                <a:gd name="T87" fmla="*/ 2335 h 3197"/>
                <a:gd name="T88" fmla="*/ 984 w 3136"/>
                <a:gd name="T89" fmla="*/ 2191 h 3197"/>
                <a:gd name="T90" fmla="*/ 902 w 3136"/>
                <a:gd name="T91" fmla="*/ 2109 h 3197"/>
                <a:gd name="T92" fmla="*/ 738 w 3136"/>
                <a:gd name="T93" fmla="*/ 2109 h 3197"/>
                <a:gd name="T94" fmla="*/ 676 w 3136"/>
                <a:gd name="T95" fmla="*/ 2130 h 3197"/>
                <a:gd name="T96" fmla="*/ 635 w 3136"/>
                <a:gd name="T97" fmla="*/ 2007 h 3197"/>
                <a:gd name="T98" fmla="*/ 554 w 3136"/>
                <a:gd name="T99" fmla="*/ 1884 h 3197"/>
                <a:gd name="T100" fmla="*/ 533 w 3136"/>
                <a:gd name="T101" fmla="*/ 1679 h 3197"/>
                <a:gd name="T102" fmla="*/ 410 w 3136"/>
                <a:gd name="T103" fmla="*/ 1536 h 3197"/>
                <a:gd name="T104" fmla="*/ 287 w 3136"/>
                <a:gd name="T105" fmla="*/ 1393 h 3197"/>
                <a:gd name="T106" fmla="*/ 226 w 3136"/>
                <a:gd name="T107" fmla="*/ 1167 h 3197"/>
                <a:gd name="T108" fmla="*/ 266 w 3136"/>
                <a:gd name="T109" fmla="*/ 1003 h 3197"/>
                <a:gd name="T110" fmla="*/ 328 w 3136"/>
                <a:gd name="T111" fmla="*/ 860 h 3197"/>
                <a:gd name="T112" fmla="*/ 184 w 3136"/>
                <a:gd name="T113" fmla="*/ 778 h 3197"/>
                <a:gd name="T114" fmla="*/ 82 w 3136"/>
                <a:gd name="T115" fmla="*/ 573 h 3197"/>
                <a:gd name="T116" fmla="*/ 20 w 3136"/>
                <a:gd name="T117" fmla="*/ 429 h 3197"/>
                <a:gd name="T118" fmla="*/ 20 w 3136"/>
                <a:gd name="T119" fmla="*/ 205 h 3197"/>
                <a:gd name="T120" fmla="*/ 41 w 3136"/>
                <a:gd name="T121" fmla="*/ 21 h 3197"/>
                <a:gd name="T122" fmla="*/ 184 w 3136"/>
                <a:gd name="T123" fmla="*/ 82 h 3197"/>
                <a:gd name="T124" fmla="*/ 348 w 3136"/>
                <a:gd name="T125" fmla="*/ 143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6" h="3197">
                  <a:moveTo>
                    <a:pt x="348" y="123"/>
                  </a:moveTo>
                  <a:lnTo>
                    <a:pt x="348" y="123"/>
                  </a:lnTo>
                  <a:lnTo>
                    <a:pt x="369" y="143"/>
                  </a:lnTo>
                  <a:lnTo>
                    <a:pt x="390" y="143"/>
                  </a:lnTo>
                  <a:cubicBezTo>
                    <a:pt x="410" y="143"/>
                    <a:pt x="430" y="143"/>
                    <a:pt x="451" y="123"/>
                  </a:cubicBezTo>
                  <a:lnTo>
                    <a:pt x="471" y="103"/>
                  </a:lnTo>
                  <a:cubicBezTo>
                    <a:pt x="492" y="103"/>
                    <a:pt x="492" y="82"/>
                    <a:pt x="492" y="61"/>
                  </a:cubicBezTo>
                  <a:lnTo>
                    <a:pt x="512" y="41"/>
                  </a:lnTo>
                  <a:cubicBezTo>
                    <a:pt x="533" y="41"/>
                    <a:pt x="533" y="21"/>
                    <a:pt x="554" y="21"/>
                  </a:cubicBezTo>
                  <a:lnTo>
                    <a:pt x="574" y="21"/>
                  </a:lnTo>
                  <a:cubicBezTo>
                    <a:pt x="574" y="41"/>
                    <a:pt x="574" y="61"/>
                    <a:pt x="574" y="61"/>
                  </a:cubicBezTo>
                  <a:cubicBezTo>
                    <a:pt x="574" y="82"/>
                    <a:pt x="574" y="103"/>
                    <a:pt x="574" y="103"/>
                  </a:cubicBezTo>
                  <a:cubicBezTo>
                    <a:pt x="594" y="123"/>
                    <a:pt x="594" y="143"/>
                    <a:pt x="574" y="143"/>
                  </a:cubicBezTo>
                  <a:cubicBezTo>
                    <a:pt x="574" y="164"/>
                    <a:pt x="574" y="164"/>
                    <a:pt x="574" y="185"/>
                  </a:cubicBezTo>
                  <a:cubicBezTo>
                    <a:pt x="554" y="185"/>
                    <a:pt x="574" y="205"/>
                    <a:pt x="574" y="205"/>
                  </a:cubicBezTo>
                  <a:cubicBezTo>
                    <a:pt x="574" y="225"/>
                    <a:pt x="574" y="225"/>
                    <a:pt x="594" y="246"/>
                  </a:cubicBezTo>
                  <a:cubicBezTo>
                    <a:pt x="594" y="246"/>
                    <a:pt x="614" y="267"/>
                    <a:pt x="635" y="287"/>
                  </a:cubicBezTo>
                  <a:cubicBezTo>
                    <a:pt x="635" y="287"/>
                    <a:pt x="656" y="287"/>
                    <a:pt x="676" y="287"/>
                  </a:cubicBezTo>
                  <a:lnTo>
                    <a:pt x="696" y="287"/>
                  </a:lnTo>
                  <a:lnTo>
                    <a:pt x="717" y="287"/>
                  </a:lnTo>
                  <a:lnTo>
                    <a:pt x="717" y="287"/>
                  </a:lnTo>
                  <a:lnTo>
                    <a:pt x="717" y="328"/>
                  </a:lnTo>
                  <a:cubicBezTo>
                    <a:pt x="717" y="349"/>
                    <a:pt x="717" y="388"/>
                    <a:pt x="738" y="409"/>
                  </a:cubicBezTo>
                  <a:cubicBezTo>
                    <a:pt x="738" y="409"/>
                    <a:pt x="778" y="450"/>
                    <a:pt x="799" y="450"/>
                  </a:cubicBezTo>
                  <a:cubicBezTo>
                    <a:pt x="799" y="450"/>
                    <a:pt x="820" y="450"/>
                    <a:pt x="840" y="470"/>
                  </a:cubicBezTo>
                  <a:cubicBezTo>
                    <a:pt x="860" y="470"/>
                    <a:pt x="881" y="491"/>
                    <a:pt x="881" y="491"/>
                  </a:cubicBezTo>
                  <a:cubicBezTo>
                    <a:pt x="902" y="511"/>
                    <a:pt x="942" y="552"/>
                    <a:pt x="963" y="552"/>
                  </a:cubicBezTo>
                  <a:cubicBezTo>
                    <a:pt x="963" y="573"/>
                    <a:pt x="1004" y="593"/>
                    <a:pt x="1024" y="614"/>
                  </a:cubicBezTo>
                  <a:cubicBezTo>
                    <a:pt x="1045" y="614"/>
                    <a:pt x="1066" y="634"/>
                    <a:pt x="1066" y="655"/>
                  </a:cubicBezTo>
                  <a:cubicBezTo>
                    <a:pt x="1086" y="655"/>
                    <a:pt x="1106" y="675"/>
                    <a:pt x="1127" y="675"/>
                  </a:cubicBezTo>
                  <a:cubicBezTo>
                    <a:pt x="1127" y="675"/>
                    <a:pt x="1148" y="675"/>
                    <a:pt x="1168" y="675"/>
                  </a:cubicBezTo>
                  <a:cubicBezTo>
                    <a:pt x="1168" y="675"/>
                    <a:pt x="1188" y="655"/>
                    <a:pt x="1209" y="655"/>
                  </a:cubicBezTo>
                  <a:cubicBezTo>
                    <a:pt x="1230" y="655"/>
                    <a:pt x="1250" y="634"/>
                    <a:pt x="1270" y="634"/>
                  </a:cubicBezTo>
                  <a:cubicBezTo>
                    <a:pt x="1291" y="634"/>
                    <a:pt x="1312" y="614"/>
                    <a:pt x="1332" y="614"/>
                  </a:cubicBezTo>
                  <a:cubicBezTo>
                    <a:pt x="1352" y="614"/>
                    <a:pt x="1393" y="614"/>
                    <a:pt x="1434" y="614"/>
                  </a:cubicBezTo>
                  <a:cubicBezTo>
                    <a:pt x="1434" y="614"/>
                    <a:pt x="1475" y="593"/>
                    <a:pt x="1475" y="614"/>
                  </a:cubicBezTo>
                  <a:lnTo>
                    <a:pt x="1475" y="614"/>
                  </a:lnTo>
                  <a:cubicBezTo>
                    <a:pt x="1475" y="634"/>
                    <a:pt x="1455" y="634"/>
                    <a:pt x="1455" y="634"/>
                  </a:cubicBezTo>
                  <a:lnTo>
                    <a:pt x="1434" y="634"/>
                  </a:lnTo>
                  <a:cubicBezTo>
                    <a:pt x="1434" y="634"/>
                    <a:pt x="1434" y="655"/>
                    <a:pt x="1455" y="655"/>
                  </a:cubicBezTo>
                  <a:lnTo>
                    <a:pt x="1475" y="655"/>
                  </a:lnTo>
                  <a:cubicBezTo>
                    <a:pt x="1496" y="655"/>
                    <a:pt x="1496" y="655"/>
                    <a:pt x="1516" y="634"/>
                  </a:cubicBezTo>
                  <a:lnTo>
                    <a:pt x="1516" y="614"/>
                  </a:lnTo>
                  <a:cubicBezTo>
                    <a:pt x="1516" y="614"/>
                    <a:pt x="1496" y="593"/>
                    <a:pt x="1496" y="573"/>
                  </a:cubicBezTo>
                  <a:lnTo>
                    <a:pt x="1496" y="552"/>
                  </a:lnTo>
                  <a:lnTo>
                    <a:pt x="1496" y="532"/>
                  </a:lnTo>
                  <a:lnTo>
                    <a:pt x="1516" y="532"/>
                  </a:lnTo>
                  <a:cubicBezTo>
                    <a:pt x="1516" y="532"/>
                    <a:pt x="1516" y="532"/>
                    <a:pt x="1537" y="532"/>
                  </a:cubicBezTo>
                  <a:lnTo>
                    <a:pt x="1557" y="532"/>
                  </a:lnTo>
                  <a:lnTo>
                    <a:pt x="1578" y="511"/>
                  </a:lnTo>
                  <a:cubicBezTo>
                    <a:pt x="1578" y="491"/>
                    <a:pt x="1598" y="491"/>
                    <a:pt x="1598" y="491"/>
                  </a:cubicBezTo>
                  <a:cubicBezTo>
                    <a:pt x="1598" y="470"/>
                    <a:pt x="1619" y="450"/>
                    <a:pt x="1619" y="450"/>
                  </a:cubicBezTo>
                  <a:lnTo>
                    <a:pt x="1619" y="429"/>
                  </a:lnTo>
                  <a:cubicBezTo>
                    <a:pt x="1639" y="409"/>
                    <a:pt x="1639" y="388"/>
                    <a:pt x="1639" y="388"/>
                  </a:cubicBezTo>
                  <a:cubicBezTo>
                    <a:pt x="1660" y="388"/>
                    <a:pt x="1680" y="368"/>
                    <a:pt x="1680" y="368"/>
                  </a:cubicBezTo>
                  <a:cubicBezTo>
                    <a:pt x="1700" y="368"/>
                    <a:pt x="1721" y="349"/>
                    <a:pt x="1721" y="349"/>
                  </a:cubicBezTo>
                  <a:cubicBezTo>
                    <a:pt x="1742" y="349"/>
                    <a:pt x="1762" y="349"/>
                    <a:pt x="1783" y="349"/>
                  </a:cubicBezTo>
                  <a:lnTo>
                    <a:pt x="1824" y="349"/>
                  </a:lnTo>
                  <a:cubicBezTo>
                    <a:pt x="1824" y="349"/>
                    <a:pt x="1844" y="349"/>
                    <a:pt x="1844" y="328"/>
                  </a:cubicBezTo>
                  <a:cubicBezTo>
                    <a:pt x="1865" y="328"/>
                    <a:pt x="1865" y="307"/>
                    <a:pt x="1885" y="307"/>
                  </a:cubicBezTo>
                  <a:lnTo>
                    <a:pt x="1906" y="307"/>
                  </a:lnTo>
                  <a:cubicBezTo>
                    <a:pt x="1906" y="307"/>
                    <a:pt x="1926" y="328"/>
                    <a:pt x="1947" y="328"/>
                  </a:cubicBezTo>
                  <a:cubicBezTo>
                    <a:pt x="1947" y="328"/>
                    <a:pt x="1947" y="307"/>
                    <a:pt x="1967" y="307"/>
                  </a:cubicBezTo>
                  <a:lnTo>
                    <a:pt x="1988" y="328"/>
                  </a:lnTo>
                  <a:cubicBezTo>
                    <a:pt x="2008" y="349"/>
                    <a:pt x="2008" y="349"/>
                    <a:pt x="2008" y="368"/>
                  </a:cubicBezTo>
                  <a:lnTo>
                    <a:pt x="2029" y="388"/>
                  </a:lnTo>
                  <a:cubicBezTo>
                    <a:pt x="2049" y="388"/>
                    <a:pt x="2070" y="388"/>
                    <a:pt x="2070" y="388"/>
                  </a:cubicBezTo>
                  <a:cubicBezTo>
                    <a:pt x="2090" y="409"/>
                    <a:pt x="2111" y="429"/>
                    <a:pt x="2111" y="429"/>
                  </a:cubicBezTo>
                  <a:cubicBezTo>
                    <a:pt x="2111" y="450"/>
                    <a:pt x="2111" y="470"/>
                    <a:pt x="2131" y="470"/>
                  </a:cubicBezTo>
                  <a:lnTo>
                    <a:pt x="2151" y="470"/>
                  </a:lnTo>
                  <a:lnTo>
                    <a:pt x="2172" y="450"/>
                  </a:lnTo>
                  <a:cubicBezTo>
                    <a:pt x="2193" y="450"/>
                    <a:pt x="2213" y="450"/>
                    <a:pt x="2213" y="450"/>
                  </a:cubicBezTo>
                  <a:cubicBezTo>
                    <a:pt x="2233" y="450"/>
                    <a:pt x="2233" y="450"/>
                    <a:pt x="2254" y="450"/>
                  </a:cubicBezTo>
                  <a:lnTo>
                    <a:pt x="2275" y="470"/>
                  </a:lnTo>
                  <a:cubicBezTo>
                    <a:pt x="2295" y="470"/>
                    <a:pt x="2315" y="470"/>
                    <a:pt x="2315" y="491"/>
                  </a:cubicBezTo>
                  <a:cubicBezTo>
                    <a:pt x="2315" y="491"/>
                    <a:pt x="2336" y="511"/>
                    <a:pt x="2336" y="532"/>
                  </a:cubicBezTo>
                  <a:lnTo>
                    <a:pt x="2357" y="573"/>
                  </a:lnTo>
                  <a:cubicBezTo>
                    <a:pt x="2377" y="573"/>
                    <a:pt x="2397" y="552"/>
                    <a:pt x="2418" y="552"/>
                  </a:cubicBezTo>
                  <a:cubicBezTo>
                    <a:pt x="2418" y="552"/>
                    <a:pt x="2439" y="573"/>
                    <a:pt x="2459" y="573"/>
                  </a:cubicBezTo>
                  <a:cubicBezTo>
                    <a:pt x="2459" y="593"/>
                    <a:pt x="2479" y="614"/>
                    <a:pt x="2479" y="614"/>
                  </a:cubicBezTo>
                  <a:lnTo>
                    <a:pt x="2479" y="634"/>
                  </a:lnTo>
                  <a:cubicBezTo>
                    <a:pt x="2500" y="655"/>
                    <a:pt x="2521" y="655"/>
                    <a:pt x="2541" y="655"/>
                  </a:cubicBezTo>
                  <a:lnTo>
                    <a:pt x="2561" y="655"/>
                  </a:lnTo>
                  <a:cubicBezTo>
                    <a:pt x="2582" y="655"/>
                    <a:pt x="2582" y="655"/>
                    <a:pt x="2582" y="655"/>
                  </a:cubicBezTo>
                  <a:cubicBezTo>
                    <a:pt x="2603" y="675"/>
                    <a:pt x="2603" y="675"/>
                    <a:pt x="2603" y="696"/>
                  </a:cubicBezTo>
                  <a:cubicBezTo>
                    <a:pt x="2603" y="696"/>
                    <a:pt x="2603" y="716"/>
                    <a:pt x="2603" y="737"/>
                  </a:cubicBezTo>
                  <a:cubicBezTo>
                    <a:pt x="2623" y="737"/>
                    <a:pt x="2623" y="757"/>
                    <a:pt x="2623" y="757"/>
                  </a:cubicBezTo>
                  <a:cubicBezTo>
                    <a:pt x="2643" y="778"/>
                    <a:pt x="2643" y="798"/>
                    <a:pt x="2643" y="798"/>
                  </a:cubicBezTo>
                  <a:cubicBezTo>
                    <a:pt x="2664" y="819"/>
                    <a:pt x="2664" y="839"/>
                    <a:pt x="2664" y="860"/>
                  </a:cubicBezTo>
                  <a:lnTo>
                    <a:pt x="2664" y="860"/>
                  </a:lnTo>
                  <a:lnTo>
                    <a:pt x="2643" y="901"/>
                  </a:lnTo>
                  <a:cubicBezTo>
                    <a:pt x="2643" y="921"/>
                    <a:pt x="2664" y="942"/>
                    <a:pt x="2664" y="962"/>
                  </a:cubicBezTo>
                  <a:cubicBezTo>
                    <a:pt x="2664" y="962"/>
                    <a:pt x="2664" y="983"/>
                    <a:pt x="2664" y="1003"/>
                  </a:cubicBezTo>
                  <a:cubicBezTo>
                    <a:pt x="2685" y="1003"/>
                    <a:pt x="2685" y="1024"/>
                    <a:pt x="2685" y="1044"/>
                  </a:cubicBezTo>
                  <a:cubicBezTo>
                    <a:pt x="2685" y="1044"/>
                    <a:pt x="2685" y="1065"/>
                    <a:pt x="2685" y="1085"/>
                  </a:cubicBezTo>
                  <a:lnTo>
                    <a:pt x="2664" y="1085"/>
                  </a:lnTo>
                  <a:cubicBezTo>
                    <a:pt x="2664" y="1105"/>
                    <a:pt x="2643" y="1105"/>
                    <a:pt x="2643" y="1105"/>
                  </a:cubicBezTo>
                  <a:cubicBezTo>
                    <a:pt x="2623" y="1105"/>
                    <a:pt x="2623" y="1105"/>
                    <a:pt x="2623" y="1126"/>
                  </a:cubicBezTo>
                  <a:lnTo>
                    <a:pt x="2623" y="1147"/>
                  </a:lnTo>
                  <a:cubicBezTo>
                    <a:pt x="2623" y="1167"/>
                    <a:pt x="2603" y="1167"/>
                    <a:pt x="2603" y="1167"/>
                  </a:cubicBezTo>
                  <a:cubicBezTo>
                    <a:pt x="2582" y="1187"/>
                    <a:pt x="2582" y="1208"/>
                    <a:pt x="2582" y="1229"/>
                  </a:cubicBezTo>
                  <a:cubicBezTo>
                    <a:pt x="2582" y="1229"/>
                    <a:pt x="2603" y="1269"/>
                    <a:pt x="2603" y="1290"/>
                  </a:cubicBezTo>
                  <a:cubicBezTo>
                    <a:pt x="2603" y="1290"/>
                    <a:pt x="2623" y="1290"/>
                    <a:pt x="2623" y="1311"/>
                  </a:cubicBezTo>
                  <a:lnTo>
                    <a:pt x="2643" y="1311"/>
                  </a:lnTo>
                  <a:cubicBezTo>
                    <a:pt x="2643" y="1331"/>
                    <a:pt x="2643" y="1351"/>
                    <a:pt x="2643" y="1351"/>
                  </a:cubicBezTo>
                  <a:lnTo>
                    <a:pt x="2623" y="1372"/>
                  </a:lnTo>
                  <a:cubicBezTo>
                    <a:pt x="2623" y="1393"/>
                    <a:pt x="2603" y="1393"/>
                    <a:pt x="2603" y="1393"/>
                  </a:cubicBezTo>
                  <a:cubicBezTo>
                    <a:pt x="2603" y="1413"/>
                    <a:pt x="2603" y="1433"/>
                    <a:pt x="2603" y="1433"/>
                  </a:cubicBezTo>
                  <a:cubicBezTo>
                    <a:pt x="2603" y="1433"/>
                    <a:pt x="2603" y="1454"/>
                    <a:pt x="2603" y="1475"/>
                  </a:cubicBezTo>
                  <a:cubicBezTo>
                    <a:pt x="2623" y="1495"/>
                    <a:pt x="2623" y="1515"/>
                    <a:pt x="2623" y="1515"/>
                  </a:cubicBezTo>
                  <a:cubicBezTo>
                    <a:pt x="2643" y="1536"/>
                    <a:pt x="2643" y="1557"/>
                    <a:pt x="2643" y="1577"/>
                  </a:cubicBezTo>
                  <a:cubicBezTo>
                    <a:pt x="2643" y="1597"/>
                    <a:pt x="2643" y="1639"/>
                    <a:pt x="2643" y="1639"/>
                  </a:cubicBezTo>
                  <a:cubicBezTo>
                    <a:pt x="2643" y="1659"/>
                    <a:pt x="2664" y="1700"/>
                    <a:pt x="2664" y="1700"/>
                  </a:cubicBezTo>
                  <a:cubicBezTo>
                    <a:pt x="2664" y="1721"/>
                    <a:pt x="2685" y="1741"/>
                    <a:pt x="2685" y="1761"/>
                  </a:cubicBezTo>
                  <a:cubicBezTo>
                    <a:pt x="2685" y="1761"/>
                    <a:pt x="2705" y="1761"/>
                    <a:pt x="2725" y="1761"/>
                  </a:cubicBezTo>
                  <a:cubicBezTo>
                    <a:pt x="2725" y="1761"/>
                    <a:pt x="2767" y="1761"/>
                    <a:pt x="2787" y="1781"/>
                  </a:cubicBezTo>
                  <a:cubicBezTo>
                    <a:pt x="2807" y="1781"/>
                    <a:pt x="2828" y="1802"/>
                    <a:pt x="2828" y="1802"/>
                  </a:cubicBezTo>
                  <a:lnTo>
                    <a:pt x="2849" y="1843"/>
                  </a:lnTo>
                  <a:cubicBezTo>
                    <a:pt x="2849" y="1863"/>
                    <a:pt x="2849" y="1884"/>
                    <a:pt x="2849" y="1905"/>
                  </a:cubicBezTo>
                  <a:cubicBezTo>
                    <a:pt x="2849" y="1925"/>
                    <a:pt x="2828" y="1945"/>
                    <a:pt x="2828" y="1945"/>
                  </a:cubicBezTo>
                  <a:cubicBezTo>
                    <a:pt x="2828" y="1966"/>
                    <a:pt x="2807" y="2007"/>
                    <a:pt x="2787" y="2007"/>
                  </a:cubicBezTo>
                  <a:cubicBezTo>
                    <a:pt x="2787" y="2027"/>
                    <a:pt x="2746" y="2048"/>
                    <a:pt x="2725" y="2069"/>
                  </a:cubicBezTo>
                  <a:cubicBezTo>
                    <a:pt x="2725" y="2069"/>
                    <a:pt x="2725" y="2089"/>
                    <a:pt x="2705" y="2089"/>
                  </a:cubicBezTo>
                  <a:cubicBezTo>
                    <a:pt x="2705" y="2109"/>
                    <a:pt x="2705" y="2109"/>
                    <a:pt x="2705" y="2109"/>
                  </a:cubicBezTo>
                  <a:cubicBezTo>
                    <a:pt x="2705" y="2130"/>
                    <a:pt x="2705" y="2130"/>
                    <a:pt x="2725" y="2151"/>
                  </a:cubicBezTo>
                  <a:lnTo>
                    <a:pt x="2725" y="2151"/>
                  </a:lnTo>
                  <a:lnTo>
                    <a:pt x="2725" y="2171"/>
                  </a:lnTo>
                  <a:cubicBezTo>
                    <a:pt x="2746" y="2191"/>
                    <a:pt x="2746" y="2191"/>
                    <a:pt x="2767" y="2212"/>
                  </a:cubicBezTo>
                  <a:cubicBezTo>
                    <a:pt x="2767" y="2212"/>
                    <a:pt x="2787" y="2233"/>
                    <a:pt x="2807" y="2253"/>
                  </a:cubicBezTo>
                  <a:cubicBezTo>
                    <a:pt x="2807" y="2253"/>
                    <a:pt x="2807" y="2253"/>
                    <a:pt x="2828" y="2273"/>
                  </a:cubicBezTo>
                  <a:lnTo>
                    <a:pt x="2828" y="2294"/>
                  </a:lnTo>
                  <a:cubicBezTo>
                    <a:pt x="2828" y="2294"/>
                    <a:pt x="2828" y="2315"/>
                    <a:pt x="2828" y="2335"/>
                  </a:cubicBezTo>
                  <a:cubicBezTo>
                    <a:pt x="2828" y="2335"/>
                    <a:pt x="2849" y="2355"/>
                    <a:pt x="2849" y="2376"/>
                  </a:cubicBezTo>
                  <a:cubicBezTo>
                    <a:pt x="2849" y="2376"/>
                    <a:pt x="2849" y="2376"/>
                    <a:pt x="2869" y="2376"/>
                  </a:cubicBezTo>
                  <a:cubicBezTo>
                    <a:pt x="2869" y="2397"/>
                    <a:pt x="2889" y="2417"/>
                    <a:pt x="2909" y="2417"/>
                  </a:cubicBezTo>
                  <a:cubicBezTo>
                    <a:pt x="2909" y="2437"/>
                    <a:pt x="2930" y="2458"/>
                    <a:pt x="2930" y="2458"/>
                  </a:cubicBezTo>
                  <a:cubicBezTo>
                    <a:pt x="2951" y="2458"/>
                    <a:pt x="2951" y="2478"/>
                    <a:pt x="2951" y="2478"/>
                  </a:cubicBezTo>
                  <a:cubicBezTo>
                    <a:pt x="2971" y="2478"/>
                    <a:pt x="2991" y="2478"/>
                    <a:pt x="3012" y="2478"/>
                  </a:cubicBezTo>
                  <a:lnTo>
                    <a:pt x="3033" y="2478"/>
                  </a:lnTo>
                  <a:cubicBezTo>
                    <a:pt x="3033" y="2499"/>
                    <a:pt x="3033" y="2519"/>
                    <a:pt x="3033" y="2519"/>
                  </a:cubicBezTo>
                  <a:cubicBezTo>
                    <a:pt x="3033" y="2540"/>
                    <a:pt x="3033" y="2560"/>
                    <a:pt x="3033" y="2581"/>
                  </a:cubicBezTo>
                  <a:cubicBezTo>
                    <a:pt x="3033" y="2601"/>
                    <a:pt x="3033" y="2622"/>
                    <a:pt x="3033" y="2622"/>
                  </a:cubicBezTo>
                  <a:cubicBezTo>
                    <a:pt x="3033" y="2642"/>
                    <a:pt x="3033" y="2663"/>
                    <a:pt x="3033" y="2663"/>
                  </a:cubicBezTo>
                  <a:cubicBezTo>
                    <a:pt x="3033" y="2663"/>
                    <a:pt x="3033" y="2683"/>
                    <a:pt x="3033" y="2704"/>
                  </a:cubicBezTo>
                  <a:lnTo>
                    <a:pt x="3053" y="2704"/>
                  </a:lnTo>
                  <a:lnTo>
                    <a:pt x="3073" y="2704"/>
                  </a:lnTo>
                  <a:cubicBezTo>
                    <a:pt x="3094" y="2704"/>
                    <a:pt x="3115" y="2704"/>
                    <a:pt x="3115" y="2704"/>
                  </a:cubicBezTo>
                  <a:cubicBezTo>
                    <a:pt x="3115" y="2704"/>
                    <a:pt x="3115" y="2724"/>
                    <a:pt x="3115" y="2745"/>
                  </a:cubicBezTo>
                  <a:cubicBezTo>
                    <a:pt x="3135" y="2745"/>
                    <a:pt x="3135" y="2765"/>
                    <a:pt x="3135" y="2765"/>
                  </a:cubicBezTo>
                  <a:lnTo>
                    <a:pt x="3135" y="2786"/>
                  </a:lnTo>
                  <a:cubicBezTo>
                    <a:pt x="3135" y="2806"/>
                    <a:pt x="3135" y="2806"/>
                    <a:pt x="3135" y="2806"/>
                  </a:cubicBezTo>
                  <a:cubicBezTo>
                    <a:pt x="3135" y="2827"/>
                    <a:pt x="3115" y="2827"/>
                    <a:pt x="3094" y="2827"/>
                  </a:cubicBezTo>
                  <a:lnTo>
                    <a:pt x="3073" y="2847"/>
                  </a:lnTo>
                  <a:cubicBezTo>
                    <a:pt x="3073" y="2847"/>
                    <a:pt x="3053" y="2847"/>
                    <a:pt x="3033" y="2847"/>
                  </a:cubicBezTo>
                  <a:lnTo>
                    <a:pt x="3012" y="2847"/>
                  </a:lnTo>
                  <a:cubicBezTo>
                    <a:pt x="2991" y="2868"/>
                    <a:pt x="2991" y="2868"/>
                    <a:pt x="2991" y="2868"/>
                  </a:cubicBezTo>
                  <a:lnTo>
                    <a:pt x="2971" y="2888"/>
                  </a:lnTo>
                  <a:lnTo>
                    <a:pt x="2951" y="2888"/>
                  </a:lnTo>
                  <a:cubicBezTo>
                    <a:pt x="2930" y="2888"/>
                    <a:pt x="2930" y="2888"/>
                    <a:pt x="2930" y="2888"/>
                  </a:cubicBezTo>
                  <a:cubicBezTo>
                    <a:pt x="2909" y="2909"/>
                    <a:pt x="2909" y="2909"/>
                    <a:pt x="2909" y="2929"/>
                  </a:cubicBezTo>
                  <a:lnTo>
                    <a:pt x="2909" y="2950"/>
                  </a:lnTo>
                  <a:cubicBezTo>
                    <a:pt x="2909" y="2970"/>
                    <a:pt x="2889" y="2991"/>
                    <a:pt x="2889" y="2991"/>
                  </a:cubicBezTo>
                  <a:cubicBezTo>
                    <a:pt x="2889" y="3011"/>
                    <a:pt x="2889" y="3032"/>
                    <a:pt x="2889" y="3032"/>
                  </a:cubicBezTo>
                  <a:cubicBezTo>
                    <a:pt x="2889" y="3052"/>
                    <a:pt x="2889" y="3073"/>
                    <a:pt x="2889" y="3073"/>
                  </a:cubicBezTo>
                  <a:cubicBezTo>
                    <a:pt x="2889" y="3093"/>
                    <a:pt x="2889" y="3114"/>
                    <a:pt x="2889" y="3134"/>
                  </a:cubicBezTo>
                  <a:cubicBezTo>
                    <a:pt x="2889" y="3134"/>
                    <a:pt x="2889" y="3134"/>
                    <a:pt x="2889" y="3154"/>
                  </a:cubicBezTo>
                  <a:cubicBezTo>
                    <a:pt x="2869" y="3154"/>
                    <a:pt x="2869" y="3154"/>
                    <a:pt x="2869" y="3154"/>
                  </a:cubicBezTo>
                  <a:lnTo>
                    <a:pt x="2869" y="3154"/>
                  </a:lnTo>
                  <a:cubicBezTo>
                    <a:pt x="2849" y="3175"/>
                    <a:pt x="2849" y="3175"/>
                    <a:pt x="2849" y="3175"/>
                  </a:cubicBezTo>
                  <a:cubicBezTo>
                    <a:pt x="2849" y="3196"/>
                    <a:pt x="2828" y="3196"/>
                    <a:pt x="2807" y="3196"/>
                  </a:cubicBezTo>
                  <a:cubicBezTo>
                    <a:pt x="2807" y="3175"/>
                    <a:pt x="2807" y="3175"/>
                    <a:pt x="2787" y="3154"/>
                  </a:cubicBezTo>
                  <a:cubicBezTo>
                    <a:pt x="2787" y="3154"/>
                    <a:pt x="2767" y="3154"/>
                    <a:pt x="2767" y="3134"/>
                  </a:cubicBezTo>
                  <a:cubicBezTo>
                    <a:pt x="2767" y="3134"/>
                    <a:pt x="2746" y="3134"/>
                    <a:pt x="2725" y="3134"/>
                  </a:cubicBezTo>
                  <a:lnTo>
                    <a:pt x="2725" y="3134"/>
                  </a:lnTo>
                  <a:cubicBezTo>
                    <a:pt x="2705" y="3134"/>
                    <a:pt x="2705" y="3114"/>
                    <a:pt x="2705" y="3114"/>
                  </a:cubicBezTo>
                  <a:lnTo>
                    <a:pt x="2685" y="3114"/>
                  </a:lnTo>
                  <a:lnTo>
                    <a:pt x="2664" y="3114"/>
                  </a:lnTo>
                  <a:lnTo>
                    <a:pt x="2643" y="3114"/>
                  </a:lnTo>
                  <a:lnTo>
                    <a:pt x="2623" y="3114"/>
                  </a:lnTo>
                  <a:cubicBezTo>
                    <a:pt x="2623" y="3114"/>
                    <a:pt x="2623" y="3114"/>
                    <a:pt x="2603" y="3114"/>
                  </a:cubicBezTo>
                  <a:lnTo>
                    <a:pt x="2603" y="3093"/>
                  </a:lnTo>
                  <a:cubicBezTo>
                    <a:pt x="2582" y="3093"/>
                    <a:pt x="2582" y="3093"/>
                    <a:pt x="2561" y="3093"/>
                  </a:cubicBezTo>
                  <a:lnTo>
                    <a:pt x="2561" y="3114"/>
                  </a:lnTo>
                  <a:cubicBezTo>
                    <a:pt x="2541" y="3114"/>
                    <a:pt x="2541" y="3093"/>
                    <a:pt x="2541" y="3093"/>
                  </a:cubicBezTo>
                  <a:cubicBezTo>
                    <a:pt x="2521" y="3093"/>
                    <a:pt x="2521" y="3093"/>
                    <a:pt x="2500" y="3093"/>
                  </a:cubicBezTo>
                  <a:lnTo>
                    <a:pt x="2479" y="3093"/>
                  </a:lnTo>
                  <a:cubicBezTo>
                    <a:pt x="2459" y="3093"/>
                    <a:pt x="2459" y="3093"/>
                    <a:pt x="2459" y="3093"/>
                  </a:cubicBezTo>
                  <a:lnTo>
                    <a:pt x="2439" y="3093"/>
                  </a:lnTo>
                  <a:lnTo>
                    <a:pt x="2418" y="3093"/>
                  </a:lnTo>
                  <a:cubicBezTo>
                    <a:pt x="2397" y="3073"/>
                    <a:pt x="2397" y="3073"/>
                    <a:pt x="2397" y="3073"/>
                  </a:cubicBezTo>
                  <a:cubicBezTo>
                    <a:pt x="2397" y="3052"/>
                    <a:pt x="2377" y="3052"/>
                    <a:pt x="2377" y="3052"/>
                  </a:cubicBezTo>
                  <a:cubicBezTo>
                    <a:pt x="2357" y="3052"/>
                    <a:pt x="2336" y="3052"/>
                    <a:pt x="2336" y="3052"/>
                  </a:cubicBezTo>
                  <a:lnTo>
                    <a:pt x="2315" y="3052"/>
                  </a:lnTo>
                  <a:cubicBezTo>
                    <a:pt x="2295" y="3052"/>
                    <a:pt x="2295" y="3073"/>
                    <a:pt x="2275" y="3073"/>
                  </a:cubicBezTo>
                  <a:lnTo>
                    <a:pt x="2275" y="3052"/>
                  </a:lnTo>
                  <a:cubicBezTo>
                    <a:pt x="2254" y="3052"/>
                    <a:pt x="2254" y="3052"/>
                    <a:pt x="2233" y="3052"/>
                  </a:cubicBezTo>
                  <a:cubicBezTo>
                    <a:pt x="2233" y="3032"/>
                    <a:pt x="2213" y="3032"/>
                    <a:pt x="2213" y="3032"/>
                  </a:cubicBezTo>
                  <a:lnTo>
                    <a:pt x="2193" y="3011"/>
                  </a:lnTo>
                  <a:cubicBezTo>
                    <a:pt x="2193" y="2991"/>
                    <a:pt x="2172" y="3011"/>
                    <a:pt x="2172" y="2991"/>
                  </a:cubicBezTo>
                  <a:lnTo>
                    <a:pt x="2151" y="2991"/>
                  </a:lnTo>
                  <a:cubicBezTo>
                    <a:pt x="2131" y="2991"/>
                    <a:pt x="2131" y="2970"/>
                    <a:pt x="2131" y="2970"/>
                  </a:cubicBezTo>
                  <a:cubicBezTo>
                    <a:pt x="2131" y="2950"/>
                    <a:pt x="2111" y="2950"/>
                    <a:pt x="2111" y="2929"/>
                  </a:cubicBezTo>
                  <a:lnTo>
                    <a:pt x="2111" y="2888"/>
                  </a:lnTo>
                  <a:cubicBezTo>
                    <a:pt x="2111" y="2868"/>
                    <a:pt x="2111" y="2868"/>
                    <a:pt x="2111" y="2847"/>
                  </a:cubicBezTo>
                  <a:cubicBezTo>
                    <a:pt x="2111" y="2847"/>
                    <a:pt x="2090" y="2827"/>
                    <a:pt x="2090" y="2806"/>
                  </a:cubicBezTo>
                  <a:cubicBezTo>
                    <a:pt x="2090" y="2806"/>
                    <a:pt x="2090" y="2786"/>
                    <a:pt x="2090" y="2765"/>
                  </a:cubicBezTo>
                  <a:cubicBezTo>
                    <a:pt x="2090" y="2765"/>
                    <a:pt x="2070" y="2765"/>
                    <a:pt x="2070" y="2745"/>
                  </a:cubicBezTo>
                  <a:lnTo>
                    <a:pt x="2070" y="2745"/>
                  </a:lnTo>
                  <a:cubicBezTo>
                    <a:pt x="2070" y="2724"/>
                    <a:pt x="2049" y="2724"/>
                    <a:pt x="2049" y="2724"/>
                  </a:cubicBezTo>
                  <a:cubicBezTo>
                    <a:pt x="2049" y="2724"/>
                    <a:pt x="2029" y="2724"/>
                    <a:pt x="2008" y="2724"/>
                  </a:cubicBezTo>
                  <a:lnTo>
                    <a:pt x="1988" y="2724"/>
                  </a:lnTo>
                  <a:lnTo>
                    <a:pt x="1967" y="2724"/>
                  </a:lnTo>
                  <a:lnTo>
                    <a:pt x="1947" y="2724"/>
                  </a:lnTo>
                  <a:cubicBezTo>
                    <a:pt x="1947" y="2704"/>
                    <a:pt x="1926" y="2704"/>
                    <a:pt x="1926" y="2724"/>
                  </a:cubicBezTo>
                  <a:lnTo>
                    <a:pt x="1926" y="2724"/>
                  </a:lnTo>
                  <a:cubicBezTo>
                    <a:pt x="1947" y="2724"/>
                    <a:pt x="1947" y="2724"/>
                    <a:pt x="1947" y="2745"/>
                  </a:cubicBezTo>
                  <a:lnTo>
                    <a:pt x="1947" y="2745"/>
                  </a:lnTo>
                  <a:lnTo>
                    <a:pt x="1926" y="2745"/>
                  </a:lnTo>
                  <a:lnTo>
                    <a:pt x="1906" y="2765"/>
                  </a:lnTo>
                  <a:lnTo>
                    <a:pt x="1885" y="2765"/>
                  </a:lnTo>
                  <a:lnTo>
                    <a:pt x="1865" y="2765"/>
                  </a:lnTo>
                  <a:cubicBezTo>
                    <a:pt x="1865" y="2786"/>
                    <a:pt x="1865" y="2786"/>
                    <a:pt x="1844" y="2786"/>
                  </a:cubicBezTo>
                  <a:cubicBezTo>
                    <a:pt x="1844" y="2806"/>
                    <a:pt x="1844" y="2806"/>
                    <a:pt x="1844" y="2806"/>
                  </a:cubicBezTo>
                  <a:cubicBezTo>
                    <a:pt x="1824" y="2806"/>
                    <a:pt x="1824" y="2806"/>
                    <a:pt x="1824" y="2806"/>
                  </a:cubicBezTo>
                  <a:cubicBezTo>
                    <a:pt x="1803" y="2806"/>
                    <a:pt x="1803" y="2806"/>
                    <a:pt x="1803" y="2827"/>
                  </a:cubicBezTo>
                  <a:lnTo>
                    <a:pt x="1783" y="2827"/>
                  </a:lnTo>
                  <a:lnTo>
                    <a:pt x="1783" y="2827"/>
                  </a:lnTo>
                  <a:cubicBezTo>
                    <a:pt x="1762" y="2827"/>
                    <a:pt x="1762" y="2847"/>
                    <a:pt x="1762" y="2847"/>
                  </a:cubicBezTo>
                  <a:cubicBezTo>
                    <a:pt x="1762" y="2847"/>
                    <a:pt x="1742" y="2847"/>
                    <a:pt x="1742" y="2868"/>
                  </a:cubicBezTo>
                  <a:lnTo>
                    <a:pt x="1721" y="2868"/>
                  </a:lnTo>
                  <a:cubicBezTo>
                    <a:pt x="1721" y="2888"/>
                    <a:pt x="1721" y="2888"/>
                    <a:pt x="1700" y="2888"/>
                  </a:cubicBezTo>
                  <a:lnTo>
                    <a:pt x="1680" y="2868"/>
                  </a:lnTo>
                  <a:cubicBezTo>
                    <a:pt x="1680" y="2847"/>
                    <a:pt x="1660" y="2847"/>
                    <a:pt x="1660" y="2827"/>
                  </a:cubicBezTo>
                  <a:lnTo>
                    <a:pt x="1639" y="2827"/>
                  </a:lnTo>
                  <a:cubicBezTo>
                    <a:pt x="1639" y="2827"/>
                    <a:pt x="1619" y="2827"/>
                    <a:pt x="1598" y="2827"/>
                  </a:cubicBezTo>
                  <a:lnTo>
                    <a:pt x="1578" y="2827"/>
                  </a:lnTo>
                  <a:cubicBezTo>
                    <a:pt x="1557" y="2827"/>
                    <a:pt x="1557" y="2827"/>
                    <a:pt x="1537" y="2827"/>
                  </a:cubicBezTo>
                  <a:cubicBezTo>
                    <a:pt x="1537" y="2806"/>
                    <a:pt x="1516" y="2806"/>
                    <a:pt x="1516" y="2786"/>
                  </a:cubicBezTo>
                  <a:lnTo>
                    <a:pt x="1516" y="2786"/>
                  </a:lnTo>
                  <a:cubicBezTo>
                    <a:pt x="1516" y="2765"/>
                    <a:pt x="1496" y="2765"/>
                    <a:pt x="1496" y="2765"/>
                  </a:cubicBezTo>
                  <a:cubicBezTo>
                    <a:pt x="1475" y="2765"/>
                    <a:pt x="1475" y="2765"/>
                    <a:pt x="1455" y="2765"/>
                  </a:cubicBezTo>
                  <a:cubicBezTo>
                    <a:pt x="1455" y="2765"/>
                    <a:pt x="1455" y="2765"/>
                    <a:pt x="1434" y="2765"/>
                  </a:cubicBezTo>
                  <a:cubicBezTo>
                    <a:pt x="1434" y="2765"/>
                    <a:pt x="1434" y="2765"/>
                    <a:pt x="1414" y="2765"/>
                  </a:cubicBezTo>
                  <a:cubicBezTo>
                    <a:pt x="1414" y="2745"/>
                    <a:pt x="1414" y="2745"/>
                    <a:pt x="1414" y="2745"/>
                  </a:cubicBezTo>
                  <a:cubicBezTo>
                    <a:pt x="1393" y="2724"/>
                    <a:pt x="1393" y="2724"/>
                    <a:pt x="1373" y="2724"/>
                  </a:cubicBezTo>
                  <a:lnTo>
                    <a:pt x="1352" y="2704"/>
                  </a:lnTo>
                  <a:lnTo>
                    <a:pt x="1352" y="2704"/>
                  </a:lnTo>
                  <a:cubicBezTo>
                    <a:pt x="1352" y="2683"/>
                    <a:pt x="1352" y="2683"/>
                    <a:pt x="1352" y="2683"/>
                  </a:cubicBezTo>
                  <a:cubicBezTo>
                    <a:pt x="1352" y="2683"/>
                    <a:pt x="1352" y="2683"/>
                    <a:pt x="1352" y="2663"/>
                  </a:cubicBezTo>
                  <a:cubicBezTo>
                    <a:pt x="1373" y="2663"/>
                    <a:pt x="1373" y="2663"/>
                    <a:pt x="1373" y="2663"/>
                  </a:cubicBezTo>
                  <a:cubicBezTo>
                    <a:pt x="1352" y="2642"/>
                    <a:pt x="1332" y="2642"/>
                    <a:pt x="1332" y="2622"/>
                  </a:cubicBezTo>
                  <a:cubicBezTo>
                    <a:pt x="1312" y="2622"/>
                    <a:pt x="1312" y="2622"/>
                    <a:pt x="1291" y="2601"/>
                  </a:cubicBezTo>
                  <a:cubicBezTo>
                    <a:pt x="1291" y="2601"/>
                    <a:pt x="1270" y="2601"/>
                    <a:pt x="1270" y="2581"/>
                  </a:cubicBezTo>
                  <a:lnTo>
                    <a:pt x="1230" y="2581"/>
                  </a:lnTo>
                  <a:cubicBezTo>
                    <a:pt x="1209" y="2581"/>
                    <a:pt x="1209" y="2581"/>
                    <a:pt x="1188" y="2581"/>
                  </a:cubicBezTo>
                  <a:cubicBezTo>
                    <a:pt x="1188" y="2581"/>
                    <a:pt x="1168" y="2581"/>
                    <a:pt x="1168" y="2560"/>
                  </a:cubicBezTo>
                  <a:cubicBezTo>
                    <a:pt x="1168" y="2560"/>
                    <a:pt x="1148" y="2560"/>
                    <a:pt x="1148" y="2540"/>
                  </a:cubicBezTo>
                  <a:cubicBezTo>
                    <a:pt x="1148" y="2540"/>
                    <a:pt x="1148" y="2519"/>
                    <a:pt x="1148" y="2499"/>
                  </a:cubicBezTo>
                  <a:cubicBezTo>
                    <a:pt x="1127" y="2499"/>
                    <a:pt x="1148" y="2478"/>
                    <a:pt x="1148" y="2478"/>
                  </a:cubicBezTo>
                  <a:cubicBezTo>
                    <a:pt x="1148" y="2458"/>
                    <a:pt x="1127" y="2458"/>
                    <a:pt x="1106" y="2437"/>
                  </a:cubicBezTo>
                  <a:cubicBezTo>
                    <a:pt x="1106" y="2437"/>
                    <a:pt x="1106" y="2437"/>
                    <a:pt x="1106" y="2417"/>
                  </a:cubicBezTo>
                  <a:lnTo>
                    <a:pt x="1086" y="2397"/>
                  </a:lnTo>
                  <a:cubicBezTo>
                    <a:pt x="1086" y="2376"/>
                    <a:pt x="1066" y="2376"/>
                    <a:pt x="1066" y="2355"/>
                  </a:cubicBezTo>
                  <a:lnTo>
                    <a:pt x="1066" y="2335"/>
                  </a:lnTo>
                  <a:cubicBezTo>
                    <a:pt x="1066" y="2335"/>
                    <a:pt x="1086" y="2315"/>
                    <a:pt x="1066" y="2315"/>
                  </a:cubicBezTo>
                  <a:cubicBezTo>
                    <a:pt x="1066" y="2315"/>
                    <a:pt x="1066" y="2294"/>
                    <a:pt x="1045" y="2294"/>
                  </a:cubicBezTo>
                  <a:lnTo>
                    <a:pt x="1024" y="2294"/>
                  </a:lnTo>
                  <a:cubicBezTo>
                    <a:pt x="1024" y="2273"/>
                    <a:pt x="1024" y="2253"/>
                    <a:pt x="1024" y="2253"/>
                  </a:cubicBezTo>
                  <a:cubicBezTo>
                    <a:pt x="1024" y="2233"/>
                    <a:pt x="1024" y="2233"/>
                    <a:pt x="1024" y="2212"/>
                  </a:cubicBezTo>
                  <a:cubicBezTo>
                    <a:pt x="1004" y="2212"/>
                    <a:pt x="1004" y="2191"/>
                    <a:pt x="984" y="2191"/>
                  </a:cubicBezTo>
                  <a:cubicBezTo>
                    <a:pt x="984" y="2171"/>
                    <a:pt x="963" y="2171"/>
                    <a:pt x="963" y="2171"/>
                  </a:cubicBezTo>
                  <a:lnTo>
                    <a:pt x="963" y="2151"/>
                  </a:lnTo>
                  <a:cubicBezTo>
                    <a:pt x="963" y="2130"/>
                    <a:pt x="942" y="2130"/>
                    <a:pt x="942" y="2130"/>
                  </a:cubicBezTo>
                  <a:lnTo>
                    <a:pt x="942" y="2109"/>
                  </a:lnTo>
                  <a:lnTo>
                    <a:pt x="922" y="2109"/>
                  </a:lnTo>
                  <a:lnTo>
                    <a:pt x="902" y="2109"/>
                  </a:lnTo>
                  <a:lnTo>
                    <a:pt x="881" y="2109"/>
                  </a:lnTo>
                  <a:cubicBezTo>
                    <a:pt x="860" y="2109"/>
                    <a:pt x="840" y="2109"/>
                    <a:pt x="840" y="2109"/>
                  </a:cubicBezTo>
                  <a:lnTo>
                    <a:pt x="820" y="2109"/>
                  </a:lnTo>
                  <a:cubicBezTo>
                    <a:pt x="820" y="2109"/>
                    <a:pt x="799" y="2089"/>
                    <a:pt x="778" y="2089"/>
                  </a:cubicBezTo>
                  <a:cubicBezTo>
                    <a:pt x="778" y="2089"/>
                    <a:pt x="778" y="2089"/>
                    <a:pt x="758" y="2089"/>
                  </a:cubicBezTo>
                  <a:cubicBezTo>
                    <a:pt x="758" y="2089"/>
                    <a:pt x="738" y="2089"/>
                    <a:pt x="738" y="2109"/>
                  </a:cubicBezTo>
                  <a:lnTo>
                    <a:pt x="717" y="2109"/>
                  </a:lnTo>
                  <a:cubicBezTo>
                    <a:pt x="717" y="2109"/>
                    <a:pt x="696" y="2109"/>
                    <a:pt x="696" y="2130"/>
                  </a:cubicBezTo>
                  <a:cubicBezTo>
                    <a:pt x="696" y="2130"/>
                    <a:pt x="696" y="2130"/>
                    <a:pt x="696" y="2151"/>
                  </a:cubicBezTo>
                  <a:lnTo>
                    <a:pt x="676" y="2151"/>
                  </a:lnTo>
                  <a:lnTo>
                    <a:pt x="676" y="2151"/>
                  </a:lnTo>
                  <a:lnTo>
                    <a:pt x="676" y="2130"/>
                  </a:lnTo>
                  <a:lnTo>
                    <a:pt x="676" y="2109"/>
                  </a:lnTo>
                  <a:lnTo>
                    <a:pt x="656" y="2089"/>
                  </a:lnTo>
                  <a:cubicBezTo>
                    <a:pt x="656" y="2089"/>
                    <a:pt x="656" y="2069"/>
                    <a:pt x="656" y="2048"/>
                  </a:cubicBezTo>
                  <a:lnTo>
                    <a:pt x="635" y="2048"/>
                  </a:lnTo>
                  <a:lnTo>
                    <a:pt x="635" y="2027"/>
                  </a:lnTo>
                  <a:cubicBezTo>
                    <a:pt x="635" y="2027"/>
                    <a:pt x="635" y="2027"/>
                    <a:pt x="635" y="2007"/>
                  </a:cubicBezTo>
                  <a:cubicBezTo>
                    <a:pt x="635" y="2007"/>
                    <a:pt x="635" y="2007"/>
                    <a:pt x="614" y="1987"/>
                  </a:cubicBezTo>
                  <a:lnTo>
                    <a:pt x="614" y="1987"/>
                  </a:lnTo>
                  <a:cubicBezTo>
                    <a:pt x="594" y="1966"/>
                    <a:pt x="594" y="1966"/>
                    <a:pt x="594" y="1966"/>
                  </a:cubicBezTo>
                  <a:cubicBezTo>
                    <a:pt x="594" y="1945"/>
                    <a:pt x="594" y="1945"/>
                    <a:pt x="594" y="1945"/>
                  </a:cubicBezTo>
                  <a:cubicBezTo>
                    <a:pt x="574" y="1925"/>
                    <a:pt x="574" y="1925"/>
                    <a:pt x="574" y="1905"/>
                  </a:cubicBezTo>
                  <a:cubicBezTo>
                    <a:pt x="574" y="1905"/>
                    <a:pt x="554" y="1905"/>
                    <a:pt x="554" y="1884"/>
                  </a:cubicBezTo>
                  <a:lnTo>
                    <a:pt x="554" y="1843"/>
                  </a:lnTo>
                  <a:cubicBezTo>
                    <a:pt x="554" y="1823"/>
                    <a:pt x="554" y="1802"/>
                    <a:pt x="554" y="1802"/>
                  </a:cubicBezTo>
                  <a:cubicBezTo>
                    <a:pt x="554" y="1781"/>
                    <a:pt x="574" y="1781"/>
                    <a:pt x="574" y="1761"/>
                  </a:cubicBezTo>
                  <a:cubicBezTo>
                    <a:pt x="574" y="1761"/>
                    <a:pt x="574" y="1741"/>
                    <a:pt x="574" y="1721"/>
                  </a:cubicBezTo>
                  <a:cubicBezTo>
                    <a:pt x="554" y="1721"/>
                    <a:pt x="554" y="1700"/>
                    <a:pt x="554" y="1700"/>
                  </a:cubicBezTo>
                  <a:lnTo>
                    <a:pt x="533" y="1679"/>
                  </a:lnTo>
                  <a:lnTo>
                    <a:pt x="512" y="1659"/>
                  </a:lnTo>
                  <a:cubicBezTo>
                    <a:pt x="512" y="1639"/>
                    <a:pt x="512" y="1618"/>
                    <a:pt x="512" y="1618"/>
                  </a:cubicBezTo>
                  <a:cubicBezTo>
                    <a:pt x="512" y="1597"/>
                    <a:pt x="492" y="1597"/>
                    <a:pt x="492" y="1597"/>
                  </a:cubicBezTo>
                  <a:lnTo>
                    <a:pt x="471" y="1577"/>
                  </a:lnTo>
                  <a:cubicBezTo>
                    <a:pt x="471" y="1577"/>
                    <a:pt x="451" y="1577"/>
                    <a:pt x="451" y="1557"/>
                  </a:cubicBezTo>
                  <a:cubicBezTo>
                    <a:pt x="430" y="1557"/>
                    <a:pt x="410" y="1536"/>
                    <a:pt x="410" y="1536"/>
                  </a:cubicBezTo>
                  <a:cubicBezTo>
                    <a:pt x="410" y="1515"/>
                    <a:pt x="390" y="1495"/>
                    <a:pt x="390" y="1495"/>
                  </a:cubicBezTo>
                  <a:lnTo>
                    <a:pt x="369" y="1475"/>
                  </a:lnTo>
                  <a:lnTo>
                    <a:pt x="348" y="1475"/>
                  </a:lnTo>
                  <a:cubicBezTo>
                    <a:pt x="328" y="1475"/>
                    <a:pt x="308" y="1475"/>
                    <a:pt x="308" y="1475"/>
                  </a:cubicBezTo>
                  <a:cubicBezTo>
                    <a:pt x="308" y="1454"/>
                    <a:pt x="308" y="1433"/>
                    <a:pt x="308" y="1433"/>
                  </a:cubicBezTo>
                  <a:cubicBezTo>
                    <a:pt x="287" y="1413"/>
                    <a:pt x="287" y="1393"/>
                    <a:pt x="287" y="1393"/>
                  </a:cubicBezTo>
                  <a:cubicBezTo>
                    <a:pt x="287" y="1372"/>
                    <a:pt x="266" y="1351"/>
                    <a:pt x="266" y="1351"/>
                  </a:cubicBezTo>
                  <a:cubicBezTo>
                    <a:pt x="266" y="1331"/>
                    <a:pt x="246" y="1331"/>
                    <a:pt x="246" y="1311"/>
                  </a:cubicBezTo>
                  <a:cubicBezTo>
                    <a:pt x="226" y="1311"/>
                    <a:pt x="226" y="1290"/>
                    <a:pt x="226" y="1290"/>
                  </a:cubicBezTo>
                  <a:cubicBezTo>
                    <a:pt x="205" y="1269"/>
                    <a:pt x="205" y="1249"/>
                    <a:pt x="205" y="1249"/>
                  </a:cubicBezTo>
                  <a:cubicBezTo>
                    <a:pt x="205" y="1229"/>
                    <a:pt x="205" y="1229"/>
                    <a:pt x="205" y="1208"/>
                  </a:cubicBezTo>
                  <a:cubicBezTo>
                    <a:pt x="226" y="1208"/>
                    <a:pt x="226" y="1187"/>
                    <a:pt x="226" y="1167"/>
                  </a:cubicBezTo>
                  <a:cubicBezTo>
                    <a:pt x="226" y="1167"/>
                    <a:pt x="226" y="1147"/>
                    <a:pt x="226" y="1126"/>
                  </a:cubicBezTo>
                  <a:lnTo>
                    <a:pt x="226" y="1105"/>
                  </a:lnTo>
                  <a:lnTo>
                    <a:pt x="226" y="1085"/>
                  </a:lnTo>
                  <a:lnTo>
                    <a:pt x="246" y="1065"/>
                  </a:lnTo>
                  <a:cubicBezTo>
                    <a:pt x="246" y="1065"/>
                    <a:pt x="246" y="1044"/>
                    <a:pt x="266" y="1024"/>
                  </a:cubicBezTo>
                  <a:lnTo>
                    <a:pt x="266" y="1003"/>
                  </a:lnTo>
                  <a:lnTo>
                    <a:pt x="266" y="983"/>
                  </a:lnTo>
                  <a:cubicBezTo>
                    <a:pt x="266" y="962"/>
                    <a:pt x="287" y="962"/>
                    <a:pt x="287" y="942"/>
                  </a:cubicBezTo>
                  <a:cubicBezTo>
                    <a:pt x="287" y="942"/>
                    <a:pt x="266" y="921"/>
                    <a:pt x="266" y="901"/>
                  </a:cubicBezTo>
                  <a:cubicBezTo>
                    <a:pt x="287" y="901"/>
                    <a:pt x="287" y="880"/>
                    <a:pt x="287" y="880"/>
                  </a:cubicBezTo>
                  <a:lnTo>
                    <a:pt x="308" y="880"/>
                  </a:lnTo>
                  <a:cubicBezTo>
                    <a:pt x="328" y="880"/>
                    <a:pt x="328" y="860"/>
                    <a:pt x="328" y="860"/>
                  </a:cubicBezTo>
                  <a:lnTo>
                    <a:pt x="308" y="839"/>
                  </a:lnTo>
                  <a:cubicBezTo>
                    <a:pt x="287" y="839"/>
                    <a:pt x="287" y="839"/>
                    <a:pt x="266" y="839"/>
                  </a:cubicBezTo>
                  <a:lnTo>
                    <a:pt x="266" y="839"/>
                  </a:lnTo>
                  <a:cubicBezTo>
                    <a:pt x="246" y="860"/>
                    <a:pt x="226" y="839"/>
                    <a:pt x="226" y="839"/>
                  </a:cubicBezTo>
                  <a:cubicBezTo>
                    <a:pt x="205" y="839"/>
                    <a:pt x="205" y="819"/>
                    <a:pt x="205" y="819"/>
                  </a:cubicBezTo>
                  <a:cubicBezTo>
                    <a:pt x="184" y="798"/>
                    <a:pt x="184" y="778"/>
                    <a:pt x="184" y="778"/>
                  </a:cubicBezTo>
                  <a:cubicBezTo>
                    <a:pt x="164" y="757"/>
                    <a:pt x="144" y="757"/>
                    <a:pt x="144" y="757"/>
                  </a:cubicBezTo>
                  <a:cubicBezTo>
                    <a:pt x="144" y="757"/>
                    <a:pt x="123" y="757"/>
                    <a:pt x="102" y="737"/>
                  </a:cubicBezTo>
                  <a:cubicBezTo>
                    <a:pt x="102" y="737"/>
                    <a:pt x="102" y="716"/>
                    <a:pt x="102" y="696"/>
                  </a:cubicBezTo>
                  <a:cubicBezTo>
                    <a:pt x="102" y="675"/>
                    <a:pt x="102" y="655"/>
                    <a:pt x="82" y="655"/>
                  </a:cubicBezTo>
                  <a:cubicBezTo>
                    <a:pt x="82" y="634"/>
                    <a:pt x="82" y="614"/>
                    <a:pt x="82" y="614"/>
                  </a:cubicBezTo>
                  <a:cubicBezTo>
                    <a:pt x="82" y="593"/>
                    <a:pt x="82" y="573"/>
                    <a:pt x="82" y="573"/>
                  </a:cubicBezTo>
                  <a:cubicBezTo>
                    <a:pt x="82" y="552"/>
                    <a:pt x="82" y="532"/>
                    <a:pt x="82" y="532"/>
                  </a:cubicBezTo>
                  <a:lnTo>
                    <a:pt x="62" y="511"/>
                  </a:lnTo>
                  <a:lnTo>
                    <a:pt x="62" y="491"/>
                  </a:lnTo>
                  <a:lnTo>
                    <a:pt x="62" y="470"/>
                  </a:lnTo>
                  <a:cubicBezTo>
                    <a:pt x="62" y="450"/>
                    <a:pt x="41" y="450"/>
                    <a:pt x="41" y="450"/>
                  </a:cubicBezTo>
                  <a:cubicBezTo>
                    <a:pt x="41" y="429"/>
                    <a:pt x="20" y="429"/>
                    <a:pt x="20" y="429"/>
                  </a:cubicBezTo>
                  <a:cubicBezTo>
                    <a:pt x="20" y="409"/>
                    <a:pt x="0" y="409"/>
                    <a:pt x="0" y="388"/>
                  </a:cubicBezTo>
                  <a:cubicBezTo>
                    <a:pt x="0" y="388"/>
                    <a:pt x="0" y="388"/>
                    <a:pt x="0" y="368"/>
                  </a:cubicBezTo>
                  <a:cubicBezTo>
                    <a:pt x="20" y="368"/>
                    <a:pt x="41" y="349"/>
                    <a:pt x="41" y="349"/>
                  </a:cubicBezTo>
                  <a:cubicBezTo>
                    <a:pt x="41" y="349"/>
                    <a:pt x="41" y="328"/>
                    <a:pt x="41" y="307"/>
                  </a:cubicBezTo>
                  <a:cubicBezTo>
                    <a:pt x="41" y="287"/>
                    <a:pt x="20" y="267"/>
                    <a:pt x="20" y="246"/>
                  </a:cubicBezTo>
                  <a:cubicBezTo>
                    <a:pt x="20" y="246"/>
                    <a:pt x="20" y="225"/>
                    <a:pt x="20" y="205"/>
                  </a:cubicBezTo>
                  <a:cubicBezTo>
                    <a:pt x="0" y="205"/>
                    <a:pt x="20" y="185"/>
                    <a:pt x="20" y="164"/>
                  </a:cubicBezTo>
                  <a:cubicBezTo>
                    <a:pt x="20" y="164"/>
                    <a:pt x="0" y="143"/>
                    <a:pt x="0" y="123"/>
                  </a:cubicBezTo>
                  <a:cubicBezTo>
                    <a:pt x="0" y="103"/>
                    <a:pt x="0" y="82"/>
                    <a:pt x="0" y="82"/>
                  </a:cubicBezTo>
                  <a:lnTo>
                    <a:pt x="0" y="61"/>
                  </a:lnTo>
                  <a:cubicBezTo>
                    <a:pt x="0" y="41"/>
                    <a:pt x="20" y="41"/>
                    <a:pt x="20" y="41"/>
                  </a:cubicBezTo>
                  <a:cubicBezTo>
                    <a:pt x="20" y="21"/>
                    <a:pt x="41" y="21"/>
                    <a:pt x="41" y="21"/>
                  </a:cubicBezTo>
                  <a:cubicBezTo>
                    <a:pt x="62" y="21"/>
                    <a:pt x="62" y="21"/>
                    <a:pt x="62" y="0"/>
                  </a:cubicBezTo>
                  <a:cubicBezTo>
                    <a:pt x="82" y="0"/>
                    <a:pt x="82" y="0"/>
                    <a:pt x="82" y="0"/>
                  </a:cubicBezTo>
                  <a:lnTo>
                    <a:pt x="82" y="21"/>
                  </a:lnTo>
                  <a:cubicBezTo>
                    <a:pt x="102" y="41"/>
                    <a:pt x="123" y="61"/>
                    <a:pt x="123" y="61"/>
                  </a:cubicBezTo>
                  <a:cubicBezTo>
                    <a:pt x="144" y="61"/>
                    <a:pt x="144" y="61"/>
                    <a:pt x="164" y="61"/>
                  </a:cubicBezTo>
                  <a:cubicBezTo>
                    <a:pt x="164" y="82"/>
                    <a:pt x="184" y="82"/>
                    <a:pt x="184" y="82"/>
                  </a:cubicBezTo>
                  <a:cubicBezTo>
                    <a:pt x="184" y="103"/>
                    <a:pt x="205" y="103"/>
                    <a:pt x="226" y="103"/>
                  </a:cubicBezTo>
                  <a:cubicBezTo>
                    <a:pt x="226" y="103"/>
                    <a:pt x="246" y="103"/>
                    <a:pt x="266" y="103"/>
                  </a:cubicBezTo>
                  <a:cubicBezTo>
                    <a:pt x="266" y="103"/>
                    <a:pt x="287" y="123"/>
                    <a:pt x="287" y="143"/>
                  </a:cubicBezTo>
                  <a:cubicBezTo>
                    <a:pt x="287" y="143"/>
                    <a:pt x="287" y="164"/>
                    <a:pt x="308" y="164"/>
                  </a:cubicBezTo>
                  <a:lnTo>
                    <a:pt x="328" y="164"/>
                  </a:lnTo>
                  <a:cubicBezTo>
                    <a:pt x="328" y="143"/>
                    <a:pt x="328" y="143"/>
                    <a:pt x="348" y="143"/>
                  </a:cubicBezTo>
                  <a:lnTo>
                    <a:pt x="348" y="123"/>
                  </a:lnTo>
                </a:path>
              </a:pathLst>
            </a:custGeom>
            <a:solidFill>
              <a:schemeClr val="accent2"/>
            </a:solid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54"/>
            <p:cNvSpPr>
              <a:spLocks noChangeArrowheads="1"/>
            </p:cNvSpPr>
            <p:nvPr/>
          </p:nvSpPr>
          <p:spPr bwMode="auto">
            <a:xfrm>
              <a:off x="825500" y="5408613"/>
              <a:ext cx="258763" cy="325437"/>
            </a:xfrm>
            <a:custGeom>
              <a:avLst/>
              <a:gdLst>
                <a:gd name="T0" fmla="*/ 718 w 719"/>
                <a:gd name="T1" fmla="*/ 184 h 903"/>
                <a:gd name="T2" fmla="*/ 718 w 719"/>
                <a:gd name="T3" fmla="*/ 205 h 903"/>
                <a:gd name="T4" fmla="*/ 636 w 719"/>
                <a:gd name="T5" fmla="*/ 266 h 903"/>
                <a:gd name="T6" fmla="*/ 410 w 719"/>
                <a:gd name="T7" fmla="*/ 348 h 903"/>
                <a:gd name="T8" fmla="*/ 452 w 719"/>
                <a:gd name="T9" fmla="*/ 635 h 903"/>
                <a:gd name="T10" fmla="*/ 431 w 719"/>
                <a:gd name="T11" fmla="*/ 696 h 903"/>
                <a:gd name="T12" fmla="*/ 370 w 719"/>
                <a:gd name="T13" fmla="*/ 717 h 903"/>
                <a:gd name="T14" fmla="*/ 328 w 719"/>
                <a:gd name="T15" fmla="*/ 738 h 903"/>
                <a:gd name="T16" fmla="*/ 246 w 719"/>
                <a:gd name="T17" fmla="*/ 758 h 903"/>
                <a:gd name="T18" fmla="*/ 185 w 719"/>
                <a:gd name="T19" fmla="*/ 799 h 903"/>
                <a:gd name="T20" fmla="*/ 144 w 719"/>
                <a:gd name="T21" fmla="*/ 860 h 903"/>
                <a:gd name="T22" fmla="*/ 21 w 719"/>
                <a:gd name="T23" fmla="*/ 902 h 903"/>
                <a:gd name="T24" fmla="*/ 0 w 719"/>
                <a:gd name="T25" fmla="*/ 881 h 903"/>
                <a:gd name="T26" fmla="*/ 0 w 719"/>
                <a:gd name="T27" fmla="*/ 860 h 903"/>
                <a:gd name="T28" fmla="*/ 42 w 719"/>
                <a:gd name="T29" fmla="*/ 820 h 903"/>
                <a:gd name="T30" fmla="*/ 42 w 719"/>
                <a:gd name="T31" fmla="*/ 778 h 903"/>
                <a:gd name="T32" fmla="*/ 42 w 719"/>
                <a:gd name="T33" fmla="*/ 717 h 903"/>
                <a:gd name="T34" fmla="*/ 42 w 719"/>
                <a:gd name="T35" fmla="*/ 676 h 903"/>
                <a:gd name="T36" fmla="*/ 42 w 719"/>
                <a:gd name="T37" fmla="*/ 656 h 903"/>
                <a:gd name="T38" fmla="*/ 62 w 719"/>
                <a:gd name="T39" fmla="*/ 594 h 903"/>
                <a:gd name="T40" fmla="*/ 82 w 719"/>
                <a:gd name="T41" fmla="*/ 574 h 903"/>
                <a:gd name="T42" fmla="*/ 103 w 719"/>
                <a:gd name="T43" fmla="*/ 532 h 903"/>
                <a:gd name="T44" fmla="*/ 103 w 719"/>
                <a:gd name="T45" fmla="*/ 471 h 903"/>
                <a:gd name="T46" fmla="*/ 103 w 719"/>
                <a:gd name="T47" fmla="*/ 430 h 903"/>
                <a:gd name="T48" fmla="*/ 124 w 719"/>
                <a:gd name="T49" fmla="*/ 328 h 903"/>
                <a:gd name="T50" fmla="*/ 124 w 719"/>
                <a:gd name="T51" fmla="*/ 266 h 903"/>
                <a:gd name="T52" fmla="*/ 124 w 719"/>
                <a:gd name="T53" fmla="*/ 184 h 903"/>
                <a:gd name="T54" fmla="*/ 124 w 719"/>
                <a:gd name="T55" fmla="*/ 123 h 903"/>
                <a:gd name="T56" fmla="*/ 185 w 719"/>
                <a:gd name="T57" fmla="*/ 123 h 903"/>
                <a:gd name="T58" fmla="*/ 246 w 719"/>
                <a:gd name="T59" fmla="*/ 164 h 903"/>
                <a:gd name="T60" fmla="*/ 328 w 719"/>
                <a:gd name="T61" fmla="*/ 226 h 903"/>
                <a:gd name="T62" fmla="*/ 656 w 719"/>
                <a:gd name="T63" fmla="*/ 0 h 903"/>
                <a:gd name="T64" fmla="*/ 697 w 719"/>
                <a:gd name="T65" fmla="*/ 82 h 903"/>
                <a:gd name="T66" fmla="*/ 718 w 719"/>
                <a:gd name="T67" fmla="*/ 184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903">
                  <a:moveTo>
                    <a:pt x="718" y="184"/>
                  </a:moveTo>
                  <a:lnTo>
                    <a:pt x="718" y="184"/>
                  </a:lnTo>
                  <a:lnTo>
                    <a:pt x="718" y="184"/>
                  </a:lnTo>
                  <a:cubicBezTo>
                    <a:pt x="718" y="184"/>
                    <a:pt x="718" y="184"/>
                    <a:pt x="718" y="205"/>
                  </a:cubicBezTo>
                  <a:cubicBezTo>
                    <a:pt x="697" y="205"/>
                    <a:pt x="697" y="246"/>
                    <a:pt x="697" y="246"/>
                  </a:cubicBezTo>
                  <a:cubicBezTo>
                    <a:pt x="677" y="266"/>
                    <a:pt x="656" y="266"/>
                    <a:pt x="636" y="266"/>
                  </a:cubicBezTo>
                  <a:cubicBezTo>
                    <a:pt x="615" y="287"/>
                    <a:pt x="574" y="287"/>
                    <a:pt x="574" y="308"/>
                  </a:cubicBezTo>
                  <a:cubicBezTo>
                    <a:pt x="534" y="308"/>
                    <a:pt x="452" y="328"/>
                    <a:pt x="410" y="348"/>
                  </a:cubicBezTo>
                  <a:cubicBezTo>
                    <a:pt x="390" y="368"/>
                    <a:pt x="328" y="389"/>
                    <a:pt x="328" y="389"/>
                  </a:cubicBezTo>
                  <a:cubicBezTo>
                    <a:pt x="452" y="635"/>
                    <a:pt x="452" y="635"/>
                    <a:pt x="452" y="635"/>
                  </a:cubicBezTo>
                  <a:cubicBezTo>
                    <a:pt x="452" y="676"/>
                    <a:pt x="452" y="676"/>
                    <a:pt x="452" y="676"/>
                  </a:cubicBezTo>
                  <a:cubicBezTo>
                    <a:pt x="431" y="696"/>
                    <a:pt x="431" y="696"/>
                    <a:pt x="431" y="696"/>
                  </a:cubicBezTo>
                  <a:cubicBezTo>
                    <a:pt x="390" y="696"/>
                    <a:pt x="390" y="696"/>
                    <a:pt x="390" y="696"/>
                  </a:cubicBezTo>
                  <a:cubicBezTo>
                    <a:pt x="370" y="717"/>
                    <a:pt x="370" y="717"/>
                    <a:pt x="370" y="717"/>
                  </a:cubicBezTo>
                  <a:cubicBezTo>
                    <a:pt x="349" y="738"/>
                    <a:pt x="349" y="738"/>
                    <a:pt x="349" y="738"/>
                  </a:cubicBezTo>
                  <a:cubicBezTo>
                    <a:pt x="328" y="738"/>
                    <a:pt x="328" y="738"/>
                    <a:pt x="328" y="738"/>
                  </a:cubicBezTo>
                  <a:cubicBezTo>
                    <a:pt x="288" y="738"/>
                    <a:pt x="288" y="738"/>
                    <a:pt x="288" y="738"/>
                  </a:cubicBezTo>
                  <a:cubicBezTo>
                    <a:pt x="246" y="758"/>
                    <a:pt x="246" y="758"/>
                    <a:pt x="246" y="758"/>
                  </a:cubicBezTo>
                  <a:cubicBezTo>
                    <a:pt x="206" y="778"/>
                    <a:pt x="206" y="778"/>
                    <a:pt x="206" y="778"/>
                  </a:cubicBezTo>
                  <a:cubicBezTo>
                    <a:pt x="185" y="799"/>
                    <a:pt x="185" y="799"/>
                    <a:pt x="185" y="799"/>
                  </a:cubicBezTo>
                  <a:cubicBezTo>
                    <a:pt x="164" y="840"/>
                    <a:pt x="164" y="840"/>
                    <a:pt x="164" y="840"/>
                  </a:cubicBezTo>
                  <a:cubicBezTo>
                    <a:pt x="144" y="860"/>
                    <a:pt x="144" y="860"/>
                    <a:pt x="144" y="860"/>
                  </a:cubicBezTo>
                  <a:cubicBezTo>
                    <a:pt x="103" y="902"/>
                    <a:pt x="103" y="902"/>
                    <a:pt x="103" y="902"/>
                  </a:cubicBezTo>
                  <a:cubicBezTo>
                    <a:pt x="21" y="902"/>
                    <a:pt x="21" y="902"/>
                    <a:pt x="21" y="902"/>
                  </a:cubicBezTo>
                  <a:cubicBezTo>
                    <a:pt x="0" y="881"/>
                    <a:pt x="0" y="881"/>
                    <a:pt x="0" y="881"/>
                  </a:cubicBezTo>
                  <a:lnTo>
                    <a:pt x="0" y="881"/>
                  </a:lnTo>
                  <a:cubicBezTo>
                    <a:pt x="0" y="881"/>
                    <a:pt x="0" y="881"/>
                    <a:pt x="0" y="860"/>
                  </a:cubicBezTo>
                  <a:lnTo>
                    <a:pt x="0" y="860"/>
                  </a:lnTo>
                  <a:cubicBezTo>
                    <a:pt x="0" y="860"/>
                    <a:pt x="0" y="840"/>
                    <a:pt x="21" y="840"/>
                  </a:cubicBezTo>
                  <a:cubicBezTo>
                    <a:pt x="21" y="840"/>
                    <a:pt x="21" y="840"/>
                    <a:pt x="42" y="820"/>
                  </a:cubicBezTo>
                  <a:lnTo>
                    <a:pt x="42" y="799"/>
                  </a:lnTo>
                  <a:lnTo>
                    <a:pt x="42" y="778"/>
                  </a:lnTo>
                  <a:cubicBezTo>
                    <a:pt x="42" y="758"/>
                    <a:pt x="42" y="758"/>
                    <a:pt x="42" y="738"/>
                  </a:cubicBezTo>
                  <a:lnTo>
                    <a:pt x="42" y="717"/>
                  </a:lnTo>
                  <a:lnTo>
                    <a:pt x="42" y="696"/>
                  </a:lnTo>
                  <a:cubicBezTo>
                    <a:pt x="42" y="696"/>
                    <a:pt x="21" y="676"/>
                    <a:pt x="42" y="676"/>
                  </a:cubicBezTo>
                  <a:lnTo>
                    <a:pt x="42" y="656"/>
                  </a:lnTo>
                  <a:lnTo>
                    <a:pt x="42" y="656"/>
                  </a:lnTo>
                  <a:cubicBezTo>
                    <a:pt x="62" y="635"/>
                    <a:pt x="62" y="635"/>
                    <a:pt x="62" y="635"/>
                  </a:cubicBezTo>
                  <a:cubicBezTo>
                    <a:pt x="62" y="614"/>
                    <a:pt x="62" y="614"/>
                    <a:pt x="62" y="594"/>
                  </a:cubicBezTo>
                  <a:lnTo>
                    <a:pt x="82" y="594"/>
                  </a:lnTo>
                  <a:lnTo>
                    <a:pt x="82" y="574"/>
                  </a:lnTo>
                  <a:lnTo>
                    <a:pt x="103" y="553"/>
                  </a:lnTo>
                  <a:lnTo>
                    <a:pt x="103" y="532"/>
                  </a:lnTo>
                  <a:cubicBezTo>
                    <a:pt x="103" y="512"/>
                    <a:pt x="103" y="512"/>
                    <a:pt x="103" y="492"/>
                  </a:cubicBezTo>
                  <a:lnTo>
                    <a:pt x="103" y="471"/>
                  </a:lnTo>
                  <a:lnTo>
                    <a:pt x="103" y="471"/>
                  </a:lnTo>
                  <a:cubicBezTo>
                    <a:pt x="103" y="450"/>
                    <a:pt x="103" y="430"/>
                    <a:pt x="103" y="430"/>
                  </a:cubicBezTo>
                  <a:cubicBezTo>
                    <a:pt x="103" y="410"/>
                    <a:pt x="124" y="389"/>
                    <a:pt x="124" y="389"/>
                  </a:cubicBezTo>
                  <a:cubicBezTo>
                    <a:pt x="124" y="368"/>
                    <a:pt x="124" y="348"/>
                    <a:pt x="124" y="328"/>
                  </a:cubicBezTo>
                  <a:lnTo>
                    <a:pt x="103" y="287"/>
                  </a:lnTo>
                  <a:cubicBezTo>
                    <a:pt x="103" y="266"/>
                    <a:pt x="124" y="266"/>
                    <a:pt x="124" y="266"/>
                  </a:cubicBezTo>
                  <a:cubicBezTo>
                    <a:pt x="124" y="246"/>
                    <a:pt x="124" y="246"/>
                    <a:pt x="124" y="246"/>
                  </a:cubicBezTo>
                  <a:cubicBezTo>
                    <a:pt x="124" y="226"/>
                    <a:pt x="124" y="184"/>
                    <a:pt x="124" y="184"/>
                  </a:cubicBezTo>
                  <a:cubicBezTo>
                    <a:pt x="124" y="164"/>
                    <a:pt x="124" y="144"/>
                    <a:pt x="124" y="123"/>
                  </a:cubicBezTo>
                  <a:lnTo>
                    <a:pt x="124" y="123"/>
                  </a:lnTo>
                  <a:lnTo>
                    <a:pt x="144" y="123"/>
                  </a:lnTo>
                  <a:cubicBezTo>
                    <a:pt x="144" y="123"/>
                    <a:pt x="164" y="123"/>
                    <a:pt x="185" y="123"/>
                  </a:cubicBezTo>
                  <a:cubicBezTo>
                    <a:pt x="185" y="123"/>
                    <a:pt x="206" y="123"/>
                    <a:pt x="206" y="144"/>
                  </a:cubicBezTo>
                  <a:cubicBezTo>
                    <a:pt x="226" y="144"/>
                    <a:pt x="226" y="164"/>
                    <a:pt x="246" y="164"/>
                  </a:cubicBezTo>
                  <a:cubicBezTo>
                    <a:pt x="246" y="184"/>
                    <a:pt x="267" y="205"/>
                    <a:pt x="288" y="205"/>
                  </a:cubicBezTo>
                  <a:cubicBezTo>
                    <a:pt x="288" y="226"/>
                    <a:pt x="308" y="226"/>
                    <a:pt x="328" y="226"/>
                  </a:cubicBezTo>
                  <a:lnTo>
                    <a:pt x="370" y="205"/>
                  </a:lnTo>
                  <a:cubicBezTo>
                    <a:pt x="656" y="0"/>
                    <a:pt x="656" y="0"/>
                    <a:pt x="656" y="0"/>
                  </a:cubicBezTo>
                  <a:cubicBezTo>
                    <a:pt x="656" y="0"/>
                    <a:pt x="677" y="20"/>
                    <a:pt x="677" y="41"/>
                  </a:cubicBezTo>
                  <a:cubicBezTo>
                    <a:pt x="677" y="41"/>
                    <a:pt x="677" y="62"/>
                    <a:pt x="697" y="82"/>
                  </a:cubicBezTo>
                  <a:cubicBezTo>
                    <a:pt x="697" y="82"/>
                    <a:pt x="697" y="102"/>
                    <a:pt x="697" y="123"/>
                  </a:cubicBezTo>
                  <a:cubicBezTo>
                    <a:pt x="697" y="123"/>
                    <a:pt x="718" y="164"/>
                    <a:pt x="718"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55"/>
            <p:cNvSpPr>
              <a:spLocks noChangeArrowheads="1"/>
            </p:cNvSpPr>
            <p:nvPr/>
          </p:nvSpPr>
          <p:spPr bwMode="auto">
            <a:xfrm>
              <a:off x="869950" y="5091113"/>
              <a:ext cx="420688" cy="398462"/>
            </a:xfrm>
            <a:custGeom>
              <a:avLst/>
              <a:gdLst>
                <a:gd name="T0" fmla="*/ 1127 w 1169"/>
                <a:gd name="T1" fmla="*/ 0 h 1108"/>
                <a:gd name="T2" fmla="*/ 1127 w 1169"/>
                <a:gd name="T3" fmla="*/ 20 h 1108"/>
                <a:gd name="T4" fmla="*/ 1086 w 1169"/>
                <a:gd name="T5" fmla="*/ 102 h 1108"/>
                <a:gd name="T6" fmla="*/ 1004 w 1169"/>
                <a:gd name="T7" fmla="*/ 123 h 1108"/>
                <a:gd name="T8" fmla="*/ 942 w 1169"/>
                <a:gd name="T9" fmla="*/ 143 h 1108"/>
                <a:gd name="T10" fmla="*/ 901 w 1169"/>
                <a:gd name="T11" fmla="*/ 205 h 1108"/>
                <a:gd name="T12" fmla="*/ 922 w 1169"/>
                <a:gd name="T13" fmla="*/ 369 h 1108"/>
                <a:gd name="T14" fmla="*/ 901 w 1169"/>
                <a:gd name="T15" fmla="*/ 573 h 1108"/>
                <a:gd name="T16" fmla="*/ 532 w 1169"/>
                <a:gd name="T17" fmla="*/ 881 h 1108"/>
                <a:gd name="T18" fmla="*/ 204 w 1169"/>
                <a:gd name="T19" fmla="*/ 1107 h 1108"/>
                <a:gd name="T20" fmla="*/ 122 w 1169"/>
                <a:gd name="T21" fmla="*/ 1045 h 1108"/>
                <a:gd name="T22" fmla="*/ 61 w 1169"/>
                <a:gd name="T23" fmla="*/ 1004 h 1108"/>
                <a:gd name="T24" fmla="*/ 0 w 1169"/>
                <a:gd name="T25" fmla="*/ 1004 h 1108"/>
                <a:gd name="T26" fmla="*/ 0 w 1169"/>
                <a:gd name="T27" fmla="*/ 922 h 1108"/>
                <a:gd name="T28" fmla="*/ 40 w 1169"/>
                <a:gd name="T29" fmla="*/ 881 h 1108"/>
                <a:gd name="T30" fmla="*/ 82 w 1169"/>
                <a:gd name="T31" fmla="*/ 819 h 1108"/>
                <a:gd name="T32" fmla="*/ 122 w 1169"/>
                <a:gd name="T33" fmla="*/ 758 h 1108"/>
                <a:gd name="T34" fmla="*/ 164 w 1169"/>
                <a:gd name="T35" fmla="*/ 717 h 1108"/>
                <a:gd name="T36" fmla="*/ 184 w 1169"/>
                <a:gd name="T37" fmla="*/ 676 h 1108"/>
                <a:gd name="T38" fmla="*/ 143 w 1169"/>
                <a:gd name="T39" fmla="*/ 635 h 1108"/>
                <a:gd name="T40" fmla="*/ 82 w 1169"/>
                <a:gd name="T41" fmla="*/ 615 h 1108"/>
                <a:gd name="T42" fmla="*/ 61 w 1169"/>
                <a:gd name="T43" fmla="*/ 573 h 1108"/>
                <a:gd name="T44" fmla="*/ 40 w 1169"/>
                <a:gd name="T45" fmla="*/ 573 h 1108"/>
                <a:gd name="T46" fmla="*/ 20 w 1169"/>
                <a:gd name="T47" fmla="*/ 348 h 1108"/>
                <a:gd name="T48" fmla="*/ 40 w 1169"/>
                <a:gd name="T49" fmla="*/ 287 h 1108"/>
                <a:gd name="T50" fmla="*/ 82 w 1169"/>
                <a:gd name="T51" fmla="*/ 266 h 1108"/>
                <a:gd name="T52" fmla="*/ 122 w 1169"/>
                <a:gd name="T53" fmla="*/ 307 h 1108"/>
                <a:gd name="T54" fmla="*/ 164 w 1169"/>
                <a:gd name="T55" fmla="*/ 287 h 1108"/>
                <a:gd name="T56" fmla="*/ 204 w 1169"/>
                <a:gd name="T57" fmla="*/ 205 h 1108"/>
                <a:gd name="T58" fmla="*/ 204 w 1169"/>
                <a:gd name="T59" fmla="*/ 123 h 1108"/>
                <a:gd name="T60" fmla="*/ 246 w 1169"/>
                <a:gd name="T61" fmla="*/ 123 h 1108"/>
                <a:gd name="T62" fmla="*/ 328 w 1169"/>
                <a:gd name="T63" fmla="*/ 164 h 1108"/>
                <a:gd name="T64" fmla="*/ 430 w 1169"/>
                <a:gd name="T65" fmla="*/ 123 h 1108"/>
                <a:gd name="T66" fmla="*/ 491 w 1169"/>
                <a:gd name="T67" fmla="*/ 102 h 1108"/>
                <a:gd name="T68" fmla="*/ 614 w 1169"/>
                <a:gd name="T69" fmla="*/ 123 h 1108"/>
                <a:gd name="T70" fmla="*/ 758 w 1169"/>
                <a:gd name="T71" fmla="*/ 82 h 1108"/>
                <a:gd name="T72" fmla="*/ 881 w 1169"/>
                <a:gd name="T73" fmla="*/ 41 h 1108"/>
                <a:gd name="T74" fmla="*/ 1024 w 1169"/>
                <a:gd name="T75" fmla="*/ 2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9" h="1108">
                  <a:moveTo>
                    <a:pt x="1127" y="0"/>
                  </a:moveTo>
                  <a:lnTo>
                    <a:pt x="1127" y="0"/>
                  </a:lnTo>
                  <a:cubicBezTo>
                    <a:pt x="1127" y="0"/>
                    <a:pt x="1147" y="0"/>
                    <a:pt x="1168" y="0"/>
                  </a:cubicBezTo>
                  <a:cubicBezTo>
                    <a:pt x="1168" y="0"/>
                    <a:pt x="1147" y="20"/>
                    <a:pt x="1127" y="20"/>
                  </a:cubicBezTo>
                  <a:cubicBezTo>
                    <a:pt x="1127" y="41"/>
                    <a:pt x="1127" y="61"/>
                    <a:pt x="1106" y="61"/>
                  </a:cubicBezTo>
                  <a:cubicBezTo>
                    <a:pt x="1106" y="82"/>
                    <a:pt x="1086" y="82"/>
                    <a:pt x="1086" y="102"/>
                  </a:cubicBezTo>
                  <a:cubicBezTo>
                    <a:pt x="1065" y="102"/>
                    <a:pt x="1065" y="102"/>
                    <a:pt x="1045" y="123"/>
                  </a:cubicBezTo>
                  <a:cubicBezTo>
                    <a:pt x="1045" y="123"/>
                    <a:pt x="1024" y="123"/>
                    <a:pt x="1004" y="123"/>
                  </a:cubicBezTo>
                  <a:cubicBezTo>
                    <a:pt x="1004" y="123"/>
                    <a:pt x="983" y="123"/>
                    <a:pt x="963" y="123"/>
                  </a:cubicBezTo>
                  <a:cubicBezTo>
                    <a:pt x="963" y="143"/>
                    <a:pt x="963" y="143"/>
                    <a:pt x="942" y="143"/>
                  </a:cubicBezTo>
                  <a:lnTo>
                    <a:pt x="922" y="164"/>
                  </a:lnTo>
                  <a:cubicBezTo>
                    <a:pt x="922" y="184"/>
                    <a:pt x="901" y="205"/>
                    <a:pt x="901" y="205"/>
                  </a:cubicBezTo>
                  <a:cubicBezTo>
                    <a:pt x="901" y="225"/>
                    <a:pt x="922" y="246"/>
                    <a:pt x="922" y="266"/>
                  </a:cubicBezTo>
                  <a:cubicBezTo>
                    <a:pt x="922" y="287"/>
                    <a:pt x="922" y="328"/>
                    <a:pt x="922" y="369"/>
                  </a:cubicBezTo>
                  <a:cubicBezTo>
                    <a:pt x="922" y="389"/>
                    <a:pt x="922" y="451"/>
                    <a:pt x="922" y="471"/>
                  </a:cubicBezTo>
                  <a:cubicBezTo>
                    <a:pt x="901" y="492"/>
                    <a:pt x="901" y="553"/>
                    <a:pt x="901" y="573"/>
                  </a:cubicBezTo>
                  <a:lnTo>
                    <a:pt x="860" y="635"/>
                  </a:lnTo>
                  <a:cubicBezTo>
                    <a:pt x="532" y="881"/>
                    <a:pt x="532" y="881"/>
                    <a:pt x="532" y="881"/>
                  </a:cubicBezTo>
                  <a:cubicBezTo>
                    <a:pt x="246" y="1086"/>
                    <a:pt x="246" y="1086"/>
                    <a:pt x="246" y="1086"/>
                  </a:cubicBezTo>
                  <a:lnTo>
                    <a:pt x="204" y="1107"/>
                  </a:lnTo>
                  <a:cubicBezTo>
                    <a:pt x="184" y="1107"/>
                    <a:pt x="164" y="1107"/>
                    <a:pt x="164" y="1086"/>
                  </a:cubicBezTo>
                  <a:cubicBezTo>
                    <a:pt x="143" y="1086"/>
                    <a:pt x="122" y="1065"/>
                    <a:pt x="122" y="1045"/>
                  </a:cubicBezTo>
                  <a:cubicBezTo>
                    <a:pt x="102" y="1045"/>
                    <a:pt x="102" y="1025"/>
                    <a:pt x="82" y="1025"/>
                  </a:cubicBezTo>
                  <a:cubicBezTo>
                    <a:pt x="82" y="1004"/>
                    <a:pt x="61" y="1004"/>
                    <a:pt x="61" y="1004"/>
                  </a:cubicBezTo>
                  <a:cubicBezTo>
                    <a:pt x="40" y="1004"/>
                    <a:pt x="20" y="1004"/>
                    <a:pt x="20" y="1004"/>
                  </a:cubicBezTo>
                  <a:lnTo>
                    <a:pt x="0" y="1004"/>
                  </a:lnTo>
                  <a:lnTo>
                    <a:pt x="0" y="963"/>
                  </a:lnTo>
                  <a:cubicBezTo>
                    <a:pt x="0" y="943"/>
                    <a:pt x="0" y="943"/>
                    <a:pt x="0" y="922"/>
                  </a:cubicBezTo>
                  <a:cubicBezTo>
                    <a:pt x="0" y="922"/>
                    <a:pt x="20" y="922"/>
                    <a:pt x="20" y="901"/>
                  </a:cubicBezTo>
                  <a:lnTo>
                    <a:pt x="40" y="881"/>
                  </a:lnTo>
                  <a:cubicBezTo>
                    <a:pt x="40" y="881"/>
                    <a:pt x="61" y="861"/>
                    <a:pt x="61" y="840"/>
                  </a:cubicBezTo>
                  <a:cubicBezTo>
                    <a:pt x="61" y="840"/>
                    <a:pt x="61" y="819"/>
                    <a:pt x="82" y="819"/>
                  </a:cubicBezTo>
                  <a:cubicBezTo>
                    <a:pt x="82" y="799"/>
                    <a:pt x="82" y="799"/>
                    <a:pt x="102" y="799"/>
                  </a:cubicBezTo>
                  <a:cubicBezTo>
                    <a:pt x="102" y="779"/>
                    <a:pt x="122" y="779"/>
                    <a:pt x="122" y="758"/>
                  </a:cubicBezTo>
                  <a:cubicBezTo>
                    <a:pt x="122" y="758"/>
                    <a:pt x="122" y="737"/>
                    <a:pt x="143" y="737"/>
                  </a:cubicBezTo>
                  <a:cubicBezTo>
                    <a:pt x="143" y="737"/>
                    <a:pt x="143" y="717"/>
                    <a:pt x="164" y="717"/>
                  </a:cubicBezTo>
                  <a:lnTo>
                    <a:pt x="184" y="717"/>
                  </a:lnTo>
                  <a:cubicBezTo>
                    <a:pt x="184" y="697"/>
                    <a:pt x="184" y="697"/>
                    <a:pt x="184" y="676"/>
                  </a:cubicBezTo>
                  <a:lnTo>
                    <a:pt x="164" y="655"/>
                  </a:lnTo>
                  <a:cubicBezTo>
                    <a:pt x="164" y="635"/>
                    <a:pt x="143" y="635"/>
                    <a:pt x="143" y="635"/>
                  </a:cubicBezTo>
                  <a:cubicBezTo>
                    <a:pt x="143" y="615"/>
                    <a:pt x="122" y="615"/>
                    <a:pt x="122" y="615"/>
                  </a:cubicBezTo>
                  <a:cubicBezTo>
                    <a:pt x="102" y="615"/>
                    <a:pt x="102" y="615"/>
                    <a:pt x="82" y="615"/>
                  </a:cubicBezTo>
                  <a:lnTo>
                    <a:pt x="82" y="594"/>
                  </a:lnTo>
                  <a:cubicBezTo>
                    <a:pt x="61" y="594"/>
                    <a:pt x="61" y="573"/>
                    <a:pt x="61" y="573"/>
                  </a:cubicBezTo>
                  <a:lnTo>
                    <a:pt x="40" y="573"/>
                  </a:lnTo>
                  <a:lnTo>
                    <a:pt x="40" y="573"/>
                  </a:lnTo>
                  <a:cubicBezTo>
                    <a:pt x="40" y="533"/>
                    <a:pt x="61" y="492"/>
                    <a:pt x="40" y="451"/>
                  </a:cubicBezTo>
                  <a:cubicBezTo>
                    <a:pt x="40" y="430"/>
                    <a:pt x="20" y="369"/>
                    <a:pt x="20" y="348"/>
                  </a:cubicBezTo>
                  <a:cubicBezTo>
                    <a:pt x="20" y="328"/>
                    <a:pt x="20" y="307"/>
                    <a:pt x="20" y="307"/>
                  </a:cubicBezTo>
                  <a:lnTo>
                    <a:pt x="40" y="287"/>
                  </a:lnTo>
                  <a:cubicBezTo>
                    <a:pt x="40" y="266"/>
                    <a:pt x="40" y="266"/>
                    <a:pt x="40" y="246"/>
                  </a:cubicBezTo>
                  <a:cubicBezTo>
                    <a:pt x="61" y="266"/>
                    <a:pt x="61" y="266"/>
                    <a:pt x="82" y="266"/>
                  </a:cubicBezTo>
                  <a:cubicBezTo>
                    <a:pt x="82" y="266"/>
                    <a:pt x="82" y="287"/>
                    <a:pt x="82" y="307"/>
                  </a:cubicBezTo>
                  <a:cubicBezTo>
                    <a:pt x="102" y="307"/>
                    <a:pt x="122" y="307"/>
                    <a:pt x="122" y="307"/>
                  </a:cubicBezTo>
                  <a:cubicBezTo>
                    <a:pt x="143" y="307"/>
                    <a:pt x="143" y="287"/>
                    <a:pt x="143" y="287"/>
                  </a:cubicBezTo>
                  <a:cubicBezTo>
                    <a:pt x="143" y="266"/>
                    <a:pt x="164" y="287"/>
                    <a:pt x="164" y="287"/>
                  </a:cubicBezTo>
                  <a:cubicBezTo>
                    <a:pt x="184" y="287"/>
                    <a:pt x="184" y="266"/>
                    <a:pt x="204" y="266"/>
                  </a:cubicBezTo>
                  <a:cubicBezTo>
                    <a:pt x="204" y="246"/>
                    <a:pt x="204" y="225"/>
                    <a:pt x="204" y="205"/>
                  </a:cubicBezTo>
                  <a:lnTo>
                    <a:pt x="184" y="184"/>
                  </a:lnTo>
                  <a:cubicBezTo>
                    <a:pt x="184" y="164"/>
                    <a:pt x="184" y="123"/>
                    <a:pt x="204" y="123"/>
                  </a:cubicBezTo>
                  <a:cubicBezTo>
                    <a:pt x="204" y="102"/>
                    <a:pt x="225" y="102"/>
                    <a:pt x="225" y="102"/>
                  </a:cubicBezTo>
                  <a:cubicBezTo>
                    <a:pt x="246" y="102"/>
                    <a:pt x="246" y="102"/>
                    <a:pt x="246" y="123"/>
                  </a:cubicBezTo>
                  <a:cubicBezTo>
                    <a:pt x="266" y="123"/>
                    <a:pt x="266" y="143"/>
                    <a:pt x="286" y="164"/>
                  </a:cubicBezTo>
                  <a:cubicBezTo>
                    <a:pt x="286" y="164"/>
                    <a:pt x="307" y="164"/>
                    <a:pt x="328" y="164"/>
                  </a:cubicBezTo>
                  <a:cubicBezTo>
                    <a:pt x="328" y="164"/>
                    <a:pt x="348" y="143"/>
                    <a:pt x="368" y="143"/>
                  </a:cubicBezTo>
                  <a:cubicBezTo>
                    <a:pt x="389" y="143"/>
                    <a:pt x="410" y="123"/>
                    <a:pt x="430" y="123"/>
                  </a:cubicBezTo>
                  <a:cubicBezTo>
                    <a:pt x="430" y="102"/>
                    <a:pt x="450" y="102"/>
                    <a:pt x="450" y="102"/>
                  </a:cubicBezTo>
                  <a:cubicBezTo>
                    <a:pt x="471" y="82"/>
                    <a:pt x="491" y="102"/>
                    <a:pt x="491" y="102"/>
                  </a:cubicBezTo>
                  <a:cubicBezTo>
                    <a:pt x="512" y="102"/>
                    <a:pt x="553" y="123"/>
                    <a:pt x="553" y="123"/>
                  </a:cubicBezTo>
                  <a:cubicBezTo>
                    <a:pt x="573" y="123"/>
                    <a:pt x="594" y="123"/>
                    <a:pt x="614" y="123"/>
                  </a:cubicBezTo>
                  <a:cubicBezTo>
                    <a:pt x="614" y="123"/>
                    <a:pt x="655" y="123"/>
                    <a:pt x="676" y="123"/>
                  </a:cubicBezTo>
                  <a:cubicBezTo>
                    <a:pt x="696" y="123"/>
                    <a:pt x="737" y="102"/>
                    <a:pt x="758" y="82"/>
                  </a:cubicBezTo>
                  <a:cubicBezTo>
                    <a:pt x="758" y="82"/>
                    <a:pt x="799" y="61"/>
                    <a:pt x="819" y="61"/>
                  </a:cubicBezTo>
                  <a:cubicBezTo>
                    <a:pt x="819" y="41"/>
                    <a:pt x="860" y="41"/>
                    <a:pt x="881" y="41"/>
                  </a:cubicBezTo>
                  <a:cubicBezTo>
                    <a:pt x="901" y="20"/>
                    <a:pt x="963" y="41"/>
                    <a:pt x="983" y="41"/>
                  </a:cubicBezTo>
                  <a:cubicBezTo>
                    <a:pt x="983" y="20"/>
                    <a:pt x="1024" y="20"/>
                    <a:pt x="1024" y="20"/>
                  </a:cubicBezTo>
                  <a:cubicBezTo>
                    <a:pt x="1045" y="0"/>
                    <a:pt x="1106" y="0"/>
                    <a:pt x="1127"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56"/>
            <p:cNvSpPr>
              <a:spLocks noChangeArrowheads="1"/>
            </p:cNvSpPr>
            <p:nvPr/>
          </p:nvSpPr>
          <p:spPr bwMode="auto">
            <a:xfrm>
              <a:off x="1600200" y="5689600"/>
              <a:ext cx="7938" cy="15875"/>
            </a:xfrm>
            <a:custGeom>
              <a:avLst/>
              <a:gdLst>
                <a:gd name="T0" fmla="*/ 21 w 22"/>
                <a:gd name="T1" fmla="*/ 42 h 43"/>
                <a:gd name="T2" fmla="*/ 21 w 22"/>
                <a:gd name="T3" fmla="*/ 42 h 43"/>
                <a:gd name="T4" fmla="*/ 21 w 22"/>
                <a:gd name="T5" fmla="*/ 21 h 43"/>
                <a:gd name="T6" fmla="*/ 0 w 22"/>
                <a:gd name="T7" fmla="*/ 21 h 43"/>
                <a:gd name="T8" fmla="*/ 21 w 22"/>
                <a:gd name="T9" fmla="*/ 21 h 43"/>
                <a:gd name="T10" fmla="*/ 21 w 22"/>
                <a:gd name="T11" fmla="*/ 21 h 43"/>
                <a:gd name="T12" fmla="*/ 21 w 22"/>
                <a:gd name="T13" fmla="*/ 21 h 43"/>
                <a:gd name="T14" fmla="*/ 21 w 2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3">
                  <a:moveTo>
                    <a:pt x="21" y="42"/>
                  </a:moveTo>
                  <a:lnTo>
                    <a:pt x="21" y="42"/>
                  </a:lnTo>
                  <a:cubicBezTo>
                    <a:pt x="21" y="42"/>
                    <a:pt x="21" y="42"/>
                    <a:pt x="21" y="21"/>
                  </a:cubicBezTo>
                  <a:cubicBezTo>
                    <a:pt x="0" y="21"/>
                    <a:pt x="0" y="21"/>
                    <a:pt x="0" y="21"/>
                  </a:cubicBezTo>
                  <a:cubicBezTo>
                    <a:pt x="0" y="21"/>
                    <a:pt x="0" y="21"/>
                    <a:pt x="21" y="21"/>
                  </a:cubicBezTo>
                  <a:cubicBezTo>
                    <a:pt x="21" y="0"/>
                    <a:pt x="21" y="0"/>
                    <a:pt x="21" y="21"/>
                  </a:cubicBezTo>
                  <a:lnTo>
                    <a:pt x="21" y="21"/>
                  </a:lnTo>
                  <a:cubicBezTo>
                    <a:pt x="21" y="21"/>
                    <a:pt x="21" y="21"/>
                    <a:pt x="21"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7" name="Freeform 57"/>
            <p:cNvSpPr>
              <a:spLocks noChangeArrowheads="1"/>
            </p:cNvSpPr>
            <p:nvPr/>
          </p:nvSpPr>
          <p:spPr bwMode="auto">
            <a:xfrm>
              <a:off x="1519238" y="5653088"/>
              <a:ext cx="103187" cy="139700"/>
            </a:xfrm>
            <a:custGeom>
              <a:avLst/>
              <a:gdLst>
                <a:gd name="T0" fmla="*/ 20 w 287"/>
                <a:gd name="T1" fmla="*/ 205 h 390"/>
                <a:gd name="T2" fmla="*/ 20 w 287"/>
                <a:gd name="T3" fmla="*/ 205 h 390"/>
                <a:gd name="T4" fmla="*/ 20 w 287"/>
                <a:gd name="T5" fmla="*/ 205 h 390"/>
                <a:gd name="T6" fmla="*/ 0 w 287"/>
                <a:gd name="T7" fmla="*/ 164 h 390"/>
                <a:gd name="T8" fmla="*/ 20 w 287"/>
                <a:gd name="T9" fmla="*/ 144 h 390"/>
                <a:gd name="T10" fmla="*/ 41 w 287"/>
                <a:gd name="T11" fmla="*/ 123 h 390"/>
                <a:gd name="T12" fmla="*/ 41 w 287"/>
                <a:gd name="T13" fmla="*/ 102 h 390"/>
                <a:gd name="T14" fmla="*/ 41 w 287"/>
                <a:gd name="T15" fmla="*/ 82 h 390"/>
                <a:gd name="T16" fmla="*/ 82 w 287"/>
                <a:gd name="T17" fmla="*/ 41 h 390"/>
                <a:gd name="T18" fmla="*/ 82 w 287"/>
                <a:gd name="T19" fmla="*/ 20 h 390"/>
                <a:gd name="T20" fmla="*/ 123 w 287"/>
                <a:gd name="T21" fmla="*/ 0 h 390"/>
                <a:gd name="T22" fmla="*/ 144 w 287"/>
                <a:gd name="T23" fmla="*/ 0 h 390"/>
                <a:gd name="T24" fmla="*/ 164 w 287"/>
                <a:gd name="T25" fmla="*/ 20 h 390"/>
                <a:gd name="T26" fmla="*/ 184 w 287"/>
                <a:gd name="T27" fmla="*/ 20 h 390"/>
                <a:gd name="T28" fmla="*/ 204 w 287"/>
                <a:gd name="T29" fmla="*/ 41 h 390"/>
                <a:gd name="T30" fmla="*/ 225 w 287"/>
                <a:gd name="T31" fmla="*/ 62 h 390"/>
                <a:gd name="T32" fmla="*/ 225 w 287"/>
                <a:gd name="T33" fmla="*/ 82 h 390"/>
                <a:gd name="T34" fmla="*/ 204 w 287"/>
                <a:gd name="T35" fmla="*/ 102 h 390"/>
                <a:gd name="T36" fmla="*/ 204 w 287"/>
                <a:gd name="T37" fmla="*/ 102 h 390"/>
                <a:gd name="T38" fmla="*/ 184 w 287"/>
                <a:gd name="T39" fmla="*/ 123 h 390"/>
                <a:gd name="T40" fmla="*/ 164 w 287"/>
                <a:gd name="T41" fmla="*/ 123 h 390"/>
                <a:gd name="T42" fmla="*/ 144 w 287"/>
                <a:gd name="T43" fmla="*/ 144 h 390"/>
                <a:gd name="T44" fmla="*/ 164 w 287"/>
                <a:gd name="T45" fmla="*/ 164 h 390"/>
                <a:gd name="T46" fmla="*/ 164 w 287"/>
                <a:gd name="T47" fmla="*/ 205 h 390"/>
                <a:gd name="T48" fmla="*/ 184 w 287"/>
                <a:gd name="T49" fmla="*/ 226 h 390"/>
                <a:gd name="T50" fmla="*/ 204 w 287"/>
                <a:gd name="T51" fmla="*/ 226 h 390"/>
                <a:gd name="T52" fmla="*/ 225 w 287"/>
                <a:gd name="T53" fmla="*/ 246 h 390"/>
                <a:gd name="T54" fmla="*/ 246 w 287"/>
                <a:gd name="T55" fmla="*/ 287 h 390"/>
                <a:gd name="T56" fmla="*/ 246 w 287"/>
                <a:gd name="T57" fmla="*/ 308 h 390"/>
                <a:gd name="T58" fmla="*/ 266 w 287"/>
                <a:gd name="T59" fmla="*/ 328 h 390"/>
                <a:gd name="T60" fmla="*/ 286 w 287"/>
                <a:gd name="T61" fmla="*/ 348 h 390"/>
                <a:gd name="T62" fmla="*/ 266 w 287"/>
                <a:gd name="T63" fmla="*/ 348 h 390"/>
                <a:gd name="T64" fmla="*/ 225 w 287"/>
                <a:gd name="T65" fmla="*/ 369 h 390"/>
                <a:gd name="T66" fmla="*/ 184 w 287"/>
                <a:gd name="T67" fmla="*/ 389 h 390"/>
                <a:gd name="T68" fmla="*/ 164 w 287"/>
                <a:gd name="T69" fmla="*/ 369 h 390"/>
                <a:gd name="T70" fmla="*/ 123 w 287"/>
                <a:gd name="T71" fmla="*/ 369 h 390"/>
                <a:gd name="T72" fmla="*/ 123 w 287"/>
                <a:gd name="T73" fmla="*/ 328 h 390"/>
                <a:gd name="T74" fmla="*/ 123 w 287"/>
                <a:gd name="T75" fmla="*/ 287 h 390"/>
                <a:gd name="T76" fmla="*/ 82 w 287"/>
                <a:gd name="T77" fmla="*/ 266 h 390"/>
                <a:gd name="T78" fmla="*/ 61 w 287"/>
                <a:gd name="T79" fmla="*/ 246 h 390"/>
                <a:gd name="T80" fmla="*/ 41 w 287"/>
                <a:gd name="T81" fmla="*/ 226 h 390"/>
                <a:gd name="T82" fmla="*/ 20 w 287"/>
                <a:gd name="T83"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390">
                  <a:moveTo>
                    <a:pt x="20" y="205"/>
                  </a:moveTo>
                  <a:lnTo>
                    <a:pt x="20" y="205"/>
                  </a:lnTo>
                  <a:lnTo>
                    <a:pt x="20" y="205"/>
                  </a:lnTo>
                  <a:cubicBezTo>
                    <a:pt x="0" y="184"/>
                    <a:pt x="0" y="164"/>
                    <a:pt x="0" y="164"/>
                  </a:cubicBezTo>
                  <a:lnTo>
                    <a:pt x="20" y="144"/>
                  </a:lnTo>
                  <a:lnTo>
                    <a:pt x="41" y="123"/>
                  </a:lnTo>
                  <a:lnTo>
                    <a:pt x="41" y="102"/>
                  </a:lnTo>
                  <a:lnTo>
                    <a:pt x="41" y="82"/>
                  </a:lnTo>
                  <a:cubicBezTo>
                    <a:pt x="61" y="62"/>
                    <a:pt x="61" y="62"/>
                    <a:pt x="82" y="41"/>
                  </a:cubicBezTo>
                  <a:lnTo>
                    <a:pt x="82" y="20"/>
                  </a:lnTo>
                  <a:cubicBezTo>
                    <a:pt x="102" y="20"/>
                    <a:pt x="102" y="0"/>
                    <a:pt x="123" y="0"/>
                  </a:cubicBezTo>
                  <a:lnTo>
                    <a:pt x="144" y="0"/>
                  </a:lnTo>
                  <a:cubicBezTo>
                    <a:pt x="144" y="0"/>
                    <a:pt x="164" y="0"/>
                    <a:pt x="164" y="20"/>
                  </a:cubicBezTo>
                  <a:lnTo>
                    <a:pt x="184" y="20"/>
                  </a:lnTo>
                  <a:cubicBezTo>
                    <a:pt x="184" y="41"/>
                    <a:pt x="204" y="41"/>
                    <a:pt x="204" y="41"/>
                  </a:cubicBezTo>
                  <a:lnTo>
                    <a:pt x="225" y="62"/>
                  </a:lnTo>
                  <a:lnTo>
                    <a:pt x="225" y="82"/>
                  </a:lnTo>
                  <a:lnTo>
                    <a:pt x="204" y="102"/>
                  </a:lnTo>
                  <a:lnTo>
                    <a:pt x="204" y="102"/>
                  </a:lnTo>
                  <a:lnTo>
                    <a:pt x="184" y="123"/>
                  </a:lnTo>
                  <a:lnTo>
                    <a:pt x="164" y="123"/>
                  </a:lnTo>
                  <a:lnTo>
                    <a:pt x="144" y="144"/>
                  </a:lnTo>
                  <a:lnTo>
                    <a:pt x="164" y="164"/>
                  </a:lnTo>
                  <a:cubicBezTo>
                    <a:pt x="164" y="184"/>
                    <a:pt x="164" y="184"/>
                    <a:pt x="164" y="205"/>
                  </a:cubicBezTo>
                  <a:cubicBezTo>
                    <a:pt x="184" y="205"/>
                    <a:pt x="184" y="226"/>
                    <a:pt x="184" y="226"/>
                  </a:cubicBezTo>
                  <a:lnTo>
                    <a:pt x="204" y="226"/>
                  </a:lnTo>
                  <a:cubicBezTo>
                    <a:pt x="225" y="246"/>
                    <a:pt x="225" y="246"/>
                    <a:pt x="225" y="246"/>
                  </a:cubicBezTo>
                  <a:cubicBezTo>
                    <a:pt x="225" y="266"/>
                    <a:pt x="246" y="266"/>
                    <a:pt x="246" y="287"/>
                  </a:cubicBezTo>
                  <a:lnTo>
                    <a:pt x="246" y="308"/>
                  </a:lnTo>
                  <a:cubicBezTo>
                    <a:pt x="266" y="308"/>
                    <a:pt x="266" y="328"/>
                    <a:pt x="266" y="328"/>
                  </a:cubicBezTo>
                  <a:cubicBezTo>
                    <a:pt x="286" y="328"/>
                    <a:pt x="286" y="348"/>
                    <a:pt x="286" y="348"/>
                  </a:cubicBezTo>
                  <a:lnTo>
                    <a:pt x="266" y="348"/>
                  </a:lnTo>
                  <a:cubicBezTo>
                    <a:pt x="246" y="369"/>
                    <a:pt x="225" y="369"/>
                    <a:pt x="225" y="369"/>
                  </a:cubicBezTo>
                  <a:cubicBezTo>
                    <a:pt x="204" y="369"/>
                    <a:pt x="204" y="369"/>
                    <a:pt x="184" y="389"/>
                  </a:cubicBezTo>
                  <a:lnTo>
                    <a:pt x="164" y="369"/>
                  </a:lnTo>
                  <a:cubicBezTo>
                    <a:pt x="144" y="369"/>
                    <a:pt x="123" y="369"/>
                    <a:pt x="123" y="369"/>
                  </a:cubicBezTo>
                  <a:cubicBezTo>
                    <a:pt x="123" y="348"/>
                    <a:pt x="123" y="328"/>
                    <a:pt x="123" y="328"/>
                  </a:cubicBezTo>
                  <a:cubicBezTo>
                    <a:pt x="123" y="308"/>
                    <a:pt x="123" y="287"/>
                    <a:pt x="123" y="287"/>
                  </a:cubicBezTo>
                  <a:cubicBezTo>
                    <a:pt x="123" y="266"/>
                    <a:pt x="102" y="266"/>
                    <a:pt x="82" y="266"/>
                  </a:cubicBezTo>
                  <a:cubicBezTo>
                    <a:pt x="82" y="266"/>
                    <a:pt x="61" y="266"/>
                    <a:pt x="61" y="246"/>
                  </a:cubicBezTo>
                  <a:lnTo>
                    <a:pt x="41" y="226"/>
                  </a:lnTo>
                  <a:cubicBezTo>
                    <a:pt x="41" y="205"/>
                    <a:pt x="20" y="205"/>
                    <a:pt x="20" y="20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8" name="Freeform 58"/>
            <p:cNvSpPr>
              <a:spLocks noChangeArrowheads="1"/>
            </p:cNvSpPr>
            <p:nvPr/>
          </p:nvSpPr>
          <p:spPr bwMode="auto">
            <a:xfrm>
              <a:off x="685800" y="5216525"/>
              <a:ext cx="139700" cy="96838"/>
            </a:xfrm>
            <a:custGeom>
              <a:avLst/>
              <a:gdLst>
                <a:gd name="T0" fmla="*/ 204 w 389"/>
                <a:gd name="T1" fmla="*/ 225 h 268"/>
                <a:gd name="T2" fmla="*/ 204 w 389"/>
                <a:gd name="T3" fmla="*/ 225 h 268"/>
                <a:gd name="T4" fmla="*/ 184 w 389"/>
                <a:gd name="T5" fmla="*/ 205 h 268"/>
                <a:gd name="T6" fmla="*/ 164 w 389"/>
                <a:gd name="T7" fmla="*/ 205 h 268"/>
                <a:gd name="T8" fmla="*/ 164 w 389"/>
                <a:gd name="T9" fmla="*/ 246 h 268"/>
                <a:gd name="T10" fmla="*/ 143 w 389"/>
                <a:gd name="T11" fmla="*/ 267 h 268"/>
                <a:gd name="T12" fmla="*/ 102 w 389"/>
                <a:gd name="T13" fmla="*/ 246 h 268"/>
                <a:gd name="T14" fmla="*/ 61 w 389"/>
                <a:gd name="T15" fmla="*/ 246 h 268"/>
                <a:gd name="T16" fmla="*/ 40 w 389"/>
                <a:gd name="T17" fmla="*/ 225 h 268"/>
                <a:gd name="T18" fmla="*/ 0 w 389"/>
                <a:gd name="T19" fmla="*/ 205 h 268"/>
                <a:gd name="T20" fmla="*/ 0 w 389"/>
                <a:gd name="T21" fmla="*/ 185 h 268"/>
                <a:gd name="T22" fmla="*/ 20 w 389"/>
                <a:gd name="T23" fmla="*/ 144 h 268"/>
                <a:gd name="T24" fmla="*/ 61 w 389"/>
                <a:gd name="T25" fmla="*/ 144 h 268"/>
                <a:gd name="T26" fmla="*/ 102 w 389"/>
                <a:gd name="T27" fmla="*/ 123 h 268"/>
                <a:gd name="T28" fmla="*/ 102 w 389"/>
                <a:gd name="T29" fmla="*/ 103 h 268"/>
                <a:gd name="T30" fmla="*/ 143 w 389"/>
                <a:gd name="T31" fmla="*/ 82 h 268"/>
                <a:gd name="T32" fmla="*/ 204 w 389"/>
                <a:gd name="T33" fmla="*/ 103 h 268"/>
                <a:gd name="T34" fmla="*/ 245 w 389"/>
                <a:gd name="T35" fmla="*/ 82 h 268"/>
                <a:gd name="T36" fmla="*/ 266 w 389"/>
                <a:gd name="T37" fmla="*/ 82 h 268"/>
                <a:gd name="T38" fmla="*/ 306 w 389"/>
                <a:gd name="T39" fmla="*/ 62 h 268"/>
                <a:gd name="T40" fmla="*/ 327 w 389"/>
                <a:gd name="T41" fmla="*/ 41 h 268"/>
                <a:gd name="T42" fmla="*/ 348 w 389"/>
                <a:gd name="T43" fmla="*/ 21 h 268"/>
                <a:gd name="T44" fmla="*/ 368 w 389"/>
                <a:gd name="T45" fmla="*/ 0 h 268"/>
                <a:gd name="T46" fmla="*/ 388 w 389"/>
                <a:gd name="T47" fmla="*/ 21 h 268"/>
                <a:gd name="T48" fmla="*/ 368 w 389"/>
                <a:gd name="T49" fmla="*/ 41 h 268"/>
                <a:gd name="T50" fmla="*/ 348 w 389"/>
                <a:gd name="T51" fmla="*/ 62 h 268"/>
                <a:gd name="T52" fmla="*/ 348 w 389"/>
                <a:gd name="T53" fmla="*/ 82 h 268"/>
                <a:gd name="T54" fmla="*/ 306 w 389"/>
                <a:gd name="T55" fmla="*/ 103 h 268"/>
                <a:gd name="T56" fmla="*/ 286 w 389"/>
                <a:gd name="T57" fmla="*/ 103 h 268"/>
                <a:gd name="T58" fmla="*/ 286 w 389"/>
                <a:gd name="T59" fmla="*/ 123 h 268"/>
                <a:gd name="T60" fmla="*/ 286 w 389"/>
                <a:gd name="T61" fmla="*/ 164 h 268"/>
                <a:gd name="T62" fmla="*/ 286 w 389"/>
                <a:gd name="T63" fmla="*/ 185 h 268"/>
                <a:gd name="T64" fmla="*/ 266 w 389"/>
                <a:gd name="T65" fmla="*/ 185 h 268"/>
                <a:gd name="T66" fmla="*/ 245 w 389"/>
                <a:gd name="T67" fmla="*/ 185 h 268"/>
                <a:gd name="T68" fmla="*/ 245 w 389"/>
                <a:gd name="T69" fmla="*/ 185 h 268"/>
                <a:gd name="T70" fmla="*/ 225 w 389"/>
                <a:gd name="T71" fmla="*/ 205 h 268"/>
                <a:gd name="T72" fmla="*/ 204 w 389"/>
                <a:gd name="T73" fmla="*/ 22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9" h="268">
                  <a:moveTo>
                    <a:pt x="204" y="225"/>
                  </a:moveTo>
                  <a:lnTo>
                    <a:pt x="204" y="225"/>
                  </a:lnTo>
                  <a:cubicBezTo>
                    <a:pt x="204" y="205"/>
                    <a:pt x="184" y="205"/>
                    <a:pt x="184" y="205"/>
                  </a:cubicBezTo>
                  <a:lnTo>
                    <a:pt x="164" y="205"/>
                  </a:lnTo>
                  <a:cubicBezTo>
                    <a:pt x="164" y="225"/>
                    <a:pt x="164" y="246"/>
                    <a:pt x="164" y="246"/>
                  </a:cubicBezTo>
                  <a:lnTo>
                    <a:pt x="143" y="267"/>
                  </a:lnTo>
                  <a:cubicBezTo>
                    <a:pt x="122" y="267"/>
                    <a:pt x="102" y="267"/>
                    <a:pt x="102" y="246"/>
                  </a:cubicBezTo>
                  <a:cubicBezTo>
                    <a:pt x="82" y="246"/>
                    <a:pt x="82" y="246"/>
                    <a:pt x="61" y="246"/>
                  </a:cubicBezTo>
                  <a:cubicBezTo>
                    <a:pt x="61" y="225"/>
                    <a:pt x="40" y="225"/>
                    <a:pt x="40" y="225"/>
                  </a:cubicBezTo>
                  <a:cubicBezTo>
                    <a:pt x="20" y="225"/>
                    <a:pt x="20" y="205"/>
                    <a:pt x="0" y="205"/>
                  </a:cubicBezTo>
                  <a:lnTo>
                    <a:pt x="0" y="185"/>
                  </a:lnTo>
                  <a:cubicBezTo>
                    <a:pt x="0" y="164"/>
                    <a:pt x="0" y="144"/>
                    <a:pt x="20" y="144"/>
                  </a:cubicBezTo>
                  <a:cubicBezTo>
                    <a:pt x="20" y="123"/>
                    <a:pt x="40" y="144"/>
                    <a:pt x="61" y="144"/>
                  </a:cubicBezTo>
                  <a:cubicBezTo>
                    <a:pt x="61" y="123"/>
                    <a:pt x="82" y="144"/>
                    <a:pt x="102" y="123"/>
                  </a:cubicBezTo>
                  <a:lnTo>
                    <a:pt x="102" y="103"/>
                  </a:lnTo>
                  <a:cubicBezTo>
                    <a:pt x="122" y="103"/>
                    <a:pt x="143" y="82"/>
                    <a:pt x="143" y="82"/>
                  </a:cubicBezTo>
                  <a:cubicBezTo>
                    <a:pt x="164" y="82"/>
                    <a:pt x="184" y="103"/>
                    <a:pt x="204" y="103"/>
                  </a:cubicBezTo>
                  <a:cubicBezTo>
                    <a:pt x="204" y="103"/>
                    <a:pt x="225" y="82"/>
                    <a:pt x="245" y="82"/>
                  </a:cubicBezTo>
                  <a:lnTo>
                    <a:pt x="266" y="82"/>
                  </a:lnTo>
                  <a:cubicBezTo>
                    <a:pt x="286" y="62"/>
                    <a:pt x="306" y="62"/>
                    <a:pt x="306" y="62"/>
                  </a:cubicBezTo>
                  <a:lnTo>
                    <a:pt x="327" y="41"/>
                  </a:lnTo>
                  <a:cubicBezTo>
                    <a:pt x="348" y="41"/>
                    <a:pt x="348" y="21"/>
                    <a:pt x="348" y="21"/>
                  </a:cubicBezTo>
                  <a:cubicBezTo>
                    <a:pt x="368" y="21"/>
                    <a:pt x="368" y="0"/>
                    <a:pt x="368" y="0"/>
                  </a:cubicBezTo>
                  <a:cubicBezTo>
                    <a:pt x="368" y="0"/>
                    <a:pt x="388" y="0"/>
                    <a:pt x="388" y="21"/>
                  </a:cubicBezTo>
                  <a:lnTo>
                    <a:pt x="368" y="41"/>
                  </a:lnTo>
                  <a:cubicBezTo>
                    <a:pt x="368" y="41"/>
                    <a:pt x="368" y="62"/>
                    <a:pt x="348" y="62"/>
                  </a:cubicBezTo>
                  <a:lnTo>
                    <a:pt x="348" y="82"/>
                  </a:lnTo>
                  <a:cubicBezTo>
                    <a:pt x="327" y="82"/>
                    <a:pt x="327" y="82"/>
                    <a:pt x="306" y="103"/>
                  </a:cubicBezTo>
                  <a:cubicBezTo>
                    <a:pt x="306" y="103"/>
                    <a:pt x="306" y="103"/>
                    <a:pt x="286" y="103"/>
                  </a:cubicBezTo>
                  <a:lnTo>
                    <a:pt x="286" y="123"/>
                  </a:lnTo>
                  <a:cubicBezTo>
                    <a:pt x="286" y="144"/>
                    <a:pt x="286" y="144"/>
                    <a:pt x="286" y="164"/>
                  </a:cubicBezTo>
                  <a:cubicBezTo>
                    <a:pt x="286" y="164"/>
                    <a:pt x="306" y="185"/>
                    <a:pt x="286" y="185"/>
                  </a:cubicBezTo>
                  <a:cubicBezTo>
                    <a:pt x="286" y="185"/>
                    <a:pt x="286" y="185"/>
                    <a:pt x="266" y="185"/>
                  </a:cubicBezTo>
                  <a:lnTo>
                    <a:pt x="245" y="185"/>
                  </a:lnTo>
                  <a:lnTo>
                    <a:pt x="245" y="185"/>
                  </a:lnTo>
                  <a:cubicBezTo>
                    <a:pt x="225" y="205"/>
                    <a:pt x="225" y="205"/>
                    <a:pt x="225" y="205"/>
                  </a:cubicBezTo>
                  <a:lnTo>
                    <a:pt x="204" y="225"/>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9" name="Freeform 59"/>
            <p:cNvSpPr>
              <a:spLocks noChangeArrowheads="1"/>
            </p:cNvSpPr>
            <p:nvPr/>
          </p:nvSpPr>
          <p:spPr bwMode="auto">
            <a:xfrm>
              <a:off x="360363" y="4700588"/>
              <a:ext cx="1041400" cy="501650"/>
            </a:xfrm>
            <a:custGeom>
              <a:avLst/>
              <a:gdLst>
                <a:gd name="T0" fmla="*/ 2664 w 2891"/>
                <a:gd name="T1" fmla="*/ 368 h 1393"/>
                <a:gd name="T2" fmla="*/ 2788 w 2891"/>
                <a:gd name="T3" fmla="*/ 492 h 1393"/>
                <a:gd name="T4" fmla="*/ 2870 w 2891"/>
                <a:gd name="T5" fmla="*/ 553 h 1393"/>
                <a:gd name="T6" fmla="*/ 2808 w 2891"/>
                <a:gd name="T7" fmla="*/ 676 h 1393"/>
                <a:gd name="T8" fmla="*/ 2849 w 2891"/>
                <a:gd name="T9" fmla="*/ 902 h 1393"/>
                <a:gd name="T10" fmla="*/ 2870 w 2891"/>
                <a:gd name="T11" fmla="*/ 1023 h 1393"/>
                <a:gd name="T12" fmla="*/ 2808 w 2891"/>
                <a:gd name="T13" fmla="*/ 1105 h 1393"/>
                <a:gd name="T14" fmla="*/ 2685 w 2891"/>
                <a:gd name="T15" fmla="*/ 1064 h 1393"/>
                <a:gd name="T16" fmla="*/ 2542 w 2891"/>
                <a:gd name="T17" fmla="*/ 1085 h 1393"/>
                <a:gd name="T18" fmla="*/ 2173 w 2891"/>
                <a:gd name="T19" fmla="*/ 1167 h 1393"/>
                <a:gd name="T20" fmla="*/ 1865 w 2891"/>
                <a:gd name="T21" fmla="*/ 1187 h 1393"/>
                <a:gd name="T22" fmla="*/ 1661 w 2891"/>
                <a:gd name="T23" fmla="*/ 1208 h 1393"/>
                <a:gd name="T24" fmla="*/ 1619 w 2891"/>
                <a:gd name="T25" fmla="*/ 1351 h 1393"/>
                <a:gd name="T26" fmla="*/ 1497 w 2891"/>
                <a:gd name="T27" fmla="*/ 1351 h 1393"/>
                <a:gd name="T28" fmla="*/ 1476 w 2891"/>
                <a:gd name="T29" fmla="*/ 1249 h 1393"/>
                <a:gd name="T30" fmla="*/ 1455 w 2891"/>
                <a:gd name="T31" fmla="*/ 1187 h 1393"/>
                <a:gd name="T32" fmla="*/ 1353 w 2891"/>
                <a:gd name="T33" fmla="*/ 1228 h 1393"/>
                <a:gd name="T34" fmla="*/ 1230 w 2891"/>
                <a:gd name="T35" fmla="*/ 1228 h 1393"/>
                <a:gd name="T36" fmla="*/ 1087 w 2891"/>
                <a:gd name="T37" fmla="*/ 1310 h 1393"/>
                <a:gd name="T38" fmla="*/ 861 w 2891"/>
                <a:gd name="T39" fmla="*/ 1208 h 1393"/>
                <a:gd name="T40" fmla="*/ 636 w 2891"/>
                <a:gd name="T41" fmla="*/ 1208 h 1393"/>
                <a:gd name="T42" fmla="*/ 575 w 2891"/>
                <a:gd name="T43" fmla="*/ 1249 h 1393"/>
                <a:gd name="T44" fmla="*/ 431 w 2891"/>
                <a:gd name="T45" fmla="*/ 1228 h 1393"/>
                <a:gd name="T46" fmla="*/ 329 w 2891"/>
                <a:gd name="T47" fmla="*/ 1187 h 1393"/>
                <a:gd name="T48" fmla="*/ 247 w 2891"/>
                <a:gd name="T49" fmla="*/ 1187 h 1393"/>
                <a:gd name="T50" fmla="*/ 247 w 2891"/>
                <a:gd name="T51" fmla="*/ 1146 h 1393"/>
                <a:gd name="T52" fmla="*/ 185 w 2891"/>
                <a:gd name="T53" fmla="*/ 1105 h 1393"/>
                <a:gd name="T54" fmla="*/ 165 w 2891"/>
                <a:gd name="T55" fmla="*/ 1044 h 1393"/>
                <a:gd name="T56" fmla="*/ 124 w 2891"/>
                <a:gd name="T57" fmla="*/ 881 h 1393"/>
                <a:gd name="T58" fmla="*/ 21 w 2891"/>
                <a:gd name="T59" fmla="*/ 820 h 1393"/>
                <a:gd name="T60" fmla="*/ 83 w 2891"/>
                <a:gd name="T61" fmla="*/ 820 h 1393"/>
                <a:gd name="T62" fmla="*/ 83 w 2891"/>
                <a:gd name="T63" fmla="*/ 738 h 1393"/>
                <a:gd name="T64" fmla="*/ 103 w 2891"/>
                <a:gd name="T65" fmla="*/ 553 h 1393"/>
                <a:gd name="T66" fmla="*/ 0 w 2891"/>
                <a:gd name="T67" fmla="*/ 512 h 1393"/>
                <a:gd name="T68" fmla="*/ 144 w 2891"/>
                <a:gd name="T69" fmla="*/ 348 h 1393"/>
                <a:gd name="T70" fmla="*/ 247 w 2891"/>
                <a:gd name="T71" fmla="*/ 348 h 1393"/>
                <a:gd name="T72" fmla="*/ 411 w 2891"/>
                <a:gd name="T73" fmla="*/ 368 h 1393"/>
                <a:gd name="T74" fmla="*/ 472 w 2891"/>
                <a:gd name="T75" fmla="*/ 348 h 1393"/>
                <a:gd name="T76" fmla="*/ 533 w 2891"/>
                <a:gd name="T77" fmla="*/ 307 h 1393"/>
                <a:gd name="T78" fmla="*/ 513 w 2891"/>
                <a:gd name="T79" fmla="*/ 246 h 1393"/>
                <a:gd name="T80" fmla="*/ 636 w 2891"/>
                <a:gd name="T81" fmla="*/ 205 h 1393"/>
                <a:gd name="T82" fmla="*/ 800 w 2891"/>
                <a:gd name="T83" fmla="*/ 205 h 1393"/>
                <a:gd name="T84" fmla="*/ 964 w 2891"/>
                <a:gd name="T85" fmla="*/ 102 h 1393"/>
                <a:gd name="T86" fmla="*/ 1230 w 2891"/>
                <a:gd name="T87" fmla="*/ 41 h 1393"/>
                <a:gd name="T88" fmla="*/ 1435 w 2891"/>
                <a:gd name="T89" fmla="*/ 20 h 1393"/>
                <a:gd name="T90" fmla="*/ 1517 w 2891"/>
                <a:gd name="T91" fmla="*/ 102 h 1393"/>
                <a:gd name="T92" fmla="*/ 1619 w 2891"/>
                <a:gd name="T93" fmla="*/ 205 h 1393"/>
                <a:gd name="T94" fmla="*/ 1845 w 2891"/>
                <a:gd name="T95" fmla="*/ 246 h 1393"/>
                <a:gd name="T96" fmla="*/ 2091 w 2891"/>
                <a:gd name="T97" fmla="*/ 246 h 1393"/>
                <a:gd name="T98" fmla="*/ 2337 w 2891"/>
                <a:gd name="T99" fmla="*/ 164 h 1393"/>
                <a:gd name="T100" fmla="*/ 2542 w 2891"/>
                <a:gd name="T101" fmla="*/ 102 h 1393"/>
                <a:gd name="T102" fmla="*/ 2664 w 2891"/>
                <a:gd name="T103" fmla="*/ 246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1" h="1393">
                  <a:moveTo>
                    <a:pt x="2664" y="246"/>
                  </a:moveTo>
                  <a:lnTo>
                    <a:pt x="2664" y="246"/>
                  </a:lnTo>
                  <a:cubicBezTo>
                    <a:pt x="2664" y="266"/>
                    <a:pt x="2664" y="266"/>
                    <a:pt x="2664" y="266"/>
                  </a:cubicBezTo>
                  <a:cubicBezTo>
                    <a:pt x="2685" y="286"/>
                    <a:pt x="2685" y="328"/>
                    <a:pt x="2685" y="328"/>
                  </a:cubicBezTo>
                  <a:cubicBezTo>
                    <a:pt x="2685" y="348"/>
                    <a:pt x="2664" y="368"/>
                    <a:pt x="2664" y="368"/>
                  </a:cubicBezTo>
                  <a:cubicBezTo>
                    <a:pt x="2664" y="389"/>
                    <a:pt x="2664" y="410"/>
                    <a:pt x="2664" y="410"/>
                  </a:cubicBezTo>
                  <a:cubicBezTo>
                    <a:pt x="2664" y="430"/>
                    <a:pt x="2685" y="430"/>
                    <a:pt x="2685" y="450"/>
                  </a:cubicBezTo>
                  <a:cubicBezTo>
                    <a:pt x="2685" y="450"/>
                    <a:pt x="2685" y="471"/>
                    <a:pt x="2706" y="471"/>
                  </a:cubicBezTo>
                  <a:cubicBezTo>
                    <a:pt x="2706" y="492"/>
                    <a:pt x="2726" y="492"/>
                    <a:pt x="2746" y="492"/>
                  </a:cubicBezTo>
                  <a:cubicBezTo>
                    <a:pt x="2746" y="492"/>
                    <a:pt x="2767" y="492"/>
                    <a:pt x="2788" y="492"/>
                  </a:cubicBezTo>
                  <a:cubicBezTo>
                    <a:pt x="2808" y="492"/>
                    <a:pt x="2849" y="512"/>
                    <a:pt x="2870" y="532"/>
                  </a:cubicBezTo>
                  <a:lnTo>
                    <a:pt x="2870" y="532"/>
                  </a:lnTo>
                  <a:lnTo>
                    <a:pt x="2890" y="532"/>
                  </a:lnTo>
                  <a:cubicBezTo>
                    <a:pt x="2890" y="553"/>
                    <a:pt x="2890" y="553"/>
                    <a:pt x="2890" y="553"/>
                  </a:cubicBezTo>
                  <a:cubicBezTo>
                    <a:pt x="2890" y="553"/>
                    <a:pt x="2890" y="553"/>
                    <a:pt x="2870" y="553"/>
                  </a:cubicBezTo>
                  <a:cubicBezTo>
                    <a:pt x="2870" y="574"/>
                    <a:pt x="2870" y="574"/>
                    <a:pt x="2849" y="574"/>
                  </a:cubicBezTo>
                  <a:cubicBezTo>
                    <a:pt x="2849" y="574"/>
                    <a:pt x="2828" y="574"/>
                    <a:pt x="2828" y="594"/>
                  </a:cubicBezTo>
                  <a:cubicBezTo>
                    <a:pt x="2828" y="594"/>
                    <a:pt x="2808" y="594"/>
                    <a:pt x="2808" y="614"/>
                  </a:cubicBezTo>
                  <a:lnTo>
                    <a:pt x="2808" y="635"/>
                  </a:lnTo>
                  <a:cubicBezTo>
                    <a:pt x="2808" y="635"/>
                    <a:pt x="2808" y="656"/>
                    <a:pt x="2808" y="676"/>
                  </a:cubicBezTo>
                  <a:cubicBezTo>
                    <a:pt x="2808" y="696"/>
                    <a:pt x="2828" y="717"/>
                    <a:pt x="2828" y="717"/>
                  </a:cubicBezTo>
                  <a:cubicBezTo>
                    <a:pt x="2828" y="738"/>
                    <a:pt x="2808" y="758"/>
                    <a:pt x="2828" y="758"/>
                  </a:cubicBezTo>
                  <a:cubicBezTo>
                    <a:pt x="2828" y="778"/>
                    <a:pt x="2828" y="799"/>
                    <a:pt x="2828" y="799"/>
                  </a:cubicBezTo>
                  <a:cubicBezTo>
                    <a:pt x="2828" y="820"/>
                    <a:pt x="2849" y="840"/>
                    <a:pt x="2849" y="860"/>
                  </a:cubicBezTo>
                  <a:cubicBezTo>
                    <a:pt x="2849" y="881"/>
                    <a:pt x="2849" y="902"/>
                    <a:pt x="2849" y="902"/>
                  </a:cubicBezTo>
                  <a:cubicBezTo>
                    <a:pt x="2849" y="902"/>
                    <a:pt x="2828" y="921"/>
                    <a:pt x="2808" y="921"/>
                  </a:cubicBezTo>
                  <a:cubicBezTo>
                    <a:pt x="2808" y="941"/>
                    <a:pt x="2808" y="941"/>
                    <a:pt x="2808" y="941"/>
                  </a:cubicBezTo>
                  <a:cubicBezTo>
                    <a:pt x="2808" y="962"/>
                    <a:pt x="2828" y="962"/>
                    <a:pt x="2828" y="982"/>
                  </a:cubicBezTo>
                  <a:cubicBezTo>
                    <a:pt x="2828" y="982"/>
                    <a:pt x="2849" y="982"/>
                    <a:pt x="2849" y="1003"/>
                  </a:cubicBezTo>
                  <a:cubicBezTo>
                    <a:pt x="2849" y="1003"/>
                    <a:pt x="2870" y="1003"/>
                    <a:pt x="2870" y="1023"/>
                  </a:cubicBezTo>
                  <a:lnTo>
                    <a:pt x="2870" y="1044"/>
                  </a:lnTo>
                  <a:lnTo>
                    <a:pt x="2870" y="1064"/>
                  </a:lnTo>
                  <a:cubicBezTo>
                    <a:pt x="2870" y="1085"/>
                    <a:pt x="2870" y="1085"/>
                    <a:pt x="2870" y="1085"/>
                  </a:cubicBezTo>
                  <a:cubicBezTo>
                    <a:pt x="2870" y="1085"/>
                    <a:pt x="2870" y="1105"/>
                    <a:pt x="2849" y="1105"/>
                  </a:cubicBezTo>
                  <a:cubicBezTo>
                    <a:pt x="2849" y="1126"/>
                    <a:pt x="2828" y="1126"/>
                    <a:pt x="2808" y="1105"/>
                  </a:cubicBezTo>
                  <a:lnTo>
                    <a:pt x="2808" y="1105"/>
                  </a:lnTo>
                  <a:cubicBezTo>
                    <a:pt x="2788" y="1085"/>
                    <a:pt x="2808" y="1085"/>
                    <a:pt x="2808" y="1064"/>
                  </a:cubicBezTo>
                  <a:cubicBezTo>
                    <a:pt x="2788" y="1064"/>
                    <a:pt x="2788" y="1064"/>
                    <a:pt x="2788" y="1064"/>
                  </a:cubicBezTo>
                  <a:cubicBezTo>
                    <a:pt x="2767" y="1064"/>
                    <a:pt x="2746" y="1064"/>
                    <a:pt x="2746" y="1064"/>
                  </a:cubicBezTo>
                  <a:cubicBezTo>
                    <a:pt x="2726" y="1064"/>
                    <a:pt x="2706" y="1064"/>
                    <a:pt x="2685" y="1064"/>
                  </a:cubicBezTo>
                  <a:cubicBezTo>
                    <a:pt x="2685" y="1044"/>
                    <a:pt x="2644" y="1044"/>
                    <a:pt x="2644" y="1044"/>
                  </a:cubicBezTo>
                  <a:cubicBezTo>
                    <a:pt x="2624" y="1044"/>
                    <a:pt x="2603" y="1044"/>
                    <a:pt x="2603" y="1064"/>
                  </a:cubicBezTo>
                  <a:cubicBezTo>
                    <a:pt x="2583" y="1064"/>
                    <a:pt x="2583" y="1085"/>
                    <a:pt x="2583" y="1085"/>
                  </a:cubicBezTo>
                  <a:lnTo>
                    <a:pt x="2583" y="1085"/>
                  </a:lnTo>
                  <a:cubicBezTo>
                    <a:pt x="2562" y="1085"/>
                    <a:pt x="2542" y="1085"/>
                    <a:pt x="2542" y="1085"/>
                  </a:cubicBezTo>
                  <a:cubicBezTo>
                    <a:pt x="2521" y="1085"/>
                    <a:pt x="2460" y="1085"/>
                    <a:pt x="2439" y="1105"/>
                  </a:cubicBezTo>
                  <a:cubicBezTo>
                    <a:pt x="2439" y="1105"/>
                    <a:pt x="2398" y="1105"/>
                    <a:pt x="2398" y="1126"/>
                  </a:cubicBezTo>
                  <a:cubicBezTo>
                    <a:pt x="2378" y="1126"/>
                    <a:pt x="2316" y="1105"/>
                    <a:pt x="2296" y="1126"/>
                  </a:cubicBezTo>
                  <a:cubicBezTo>
                    <a:pt x="2275" y="1126"/>
                    <a:pt x="2234" y="1126"/>
                    <a:pt x="2234" y="1146"/>
                  </a:cubicBezTo>
                  <a:cubicBezTo>
                    <a:pt x="2214" y="1146"/>
                    <a:pt x="2173" y="1167"/>
                    <a:pt x="2173" y="1167"/>
                  </a:cubicBezTo>
                  <a:cubicBezTo>
                    <a:pt x="2152" y="1187"/>
                    <a:pt x="2111" y="1208"/>
                    <a:pt x="2091" y="1208"/>
                  </a:cubicBezTo>
                  <a:cubicBezTo>
                    <a:pt x="2070" y="1208"/>
                    <a:pt x="2029" y="1208"/>
                    <a:pt x="2029" y="1208"/>
                  </a:cubicBezTo>
                  <a:cubicBezTo>
                    <a:pt x="2009" y="1208"/>
                    <a:pt x="1988" y="1208"/>
                    <a:pt x="1968" y="1208"/>
                  </a:cubicBezTo>
                  <a:cubicBezTo>
                    <a:pt x="1968" y="1208"/>
                    <a:pt x="1927" y="1187"/>
                    <a:pt x="1906" y="1187"/>
                  </a:cubicBezTo>
                  <a:cubicBezTo>
                    <a:pt x="1906" y="1187"/>
                    <a:pt x="1886" y="1167"/>
                    <a:pt x="1865" y="1187"/>
                  </a:cubicBezTo>
                  <a:cubicBezTo>
                    <a:pt x="1865" y="1187"/>
                    <a:pt x="1845" y="1187"/>
                    <a:pt x="1845" y="1208"/>
                  </a:cubicBezTo>
                  <a:cubicBezTo>
                    <a:pt x="1825" y="1208"/>
                    <a:pt x="1804" y="1228"/>
                    <a:pt x="1783" y="1228"/>
                  </a:cubicBezTo>
                  <a:cubicBezTo>
                    <a:pt x="1763" y="1228"/>
                    <a:pt x="1743" y="1249"/>
                    <a:pt x="1743" y="1249"/>
                  </a:cubicBezTo>
                  <a:cubicBezTo>
                    <a:pt x="1722" y="1249"/>
                    <a:pt x="1701" y="1249"/>
                    <a:pt x="1701" y="1249"/>
                  </a:cubicBezTo>
                  <a:cubicBezTo>
                    <a:pt x="1681" y="1228"/>
                    <a:pt x="1681" y="1208"/>
                    <a:pt x="1661" y="1208"/>
                  </a:cubicBezTo>
                  <a:cubicBezTo>
                    <a:pt x="1661" y="1187"/>
                    <a:pt x="1661" y="1187"/>
                    <a:pt x="1640" y="1187"/>
                  </a:cubicBezTo>
                  <a:cubicBezTo>
                    <a:pt x="1640" y="1187"/>
                    <a:pt x="1619" y="1187"/>
                    <a:pt x="1619" y="1208"/>
                  </a:cubicBezTo>
                  <a:cubicBezTo>
                    <a:pt x="1599" y="1208"/>
                    <a:pt x="1599" y="1249"/>
                    <a:pt x="1599" y="1269"/>
                  </a:cubicBezTo>
                  <a:lnTo>
                    <a:pt x="1619" y="1290"/>
                  </a:lnTo>
                  <a:cubicBezTo>
                    <a:pt x="1619" y="1310"/>
                    <a:pt x="1619" y="1331"/>
                    <a:pt x="1619" y="1351"/>
                  </a:cubicBezTo>
                  <a:cubicBezTo>
                    <a:pt x="1599" y="1351"/>
                    <a:pt x="1599" y="1372"/>
                    <a:pt x="1579" y="1372"/>
                  </a:cubicBezTo>
                  <a:cubicBezTo>
                    <a:pt x="1579" y="1372"/>
                    <a:pt x="1558" y="1351"/>
                    <a:pt x="1558" y="1372"/>
                  </a:cubicBezTo>
                  <a:cubicBezTo>
                    <a:pt x="1558" y="1372"/>
                    <a:pt x="1558" y="1392"/>
                    <a:pt x="1537" y="1392"/>
                  </a:cubicBezTo>
                  <a:cubicBezTo>
                    <a:pt x="1537" y="1392"/>
                    <a:pt x="1517" y="1392"/>
                    <a:pt x="1497" y="1392"/>
                  </a:cubicBezTo>
                  <a:cubicBezTo>
                    <a:pt x="1497" y="1372"/>
                    <a:pt x="1497" y="1351"/>
                    <a:pt x="1497" y="1351"/>
                  </a:cubicBezTo>
                  <a:cubicBezTo>
                    <a:pt x="1476" y="1351"/>
                    <a:pt x="1476" y="1351"/>
                    <a:pt x="1455" y="1331"/>
                  </a:cubicBezTo>
                  <a:cubicBezTo>
                    <a:pt x="1455" y="1331"/>
                    <a:pt x="1455" y="1331"/>
                    <a:pt x="1476" y="1331"/>
                  </a:cubicBezTo>
                  <a:cubicBezTo>
                    <a:pt x="1476" y="1331"/>
                    <a:pt x="1476" y="1310"/>
                    <a:pt x="1476" y="1290"/>
                  </a:cubicBezTo>
                  <a:cubicBezTo>
                    <a:pt x="1455" y="1290"/>
                    <a:pt x="1455" y="1290"/>
                    <a:pt x="1455" y="1269"/>
                  </a:cubicBezTo>
                  <a:cubicBezTo>
                    <a:pt x="1455" y="1269"/>
                    <a:pt x="1455" y="1269"/>
                    <a:pt x="1476" y="1249"/>
                  </a:cubicBezTo>
                  <a:cubicBezTo>
                    <a:pt x="1476" y="1249"/>
                    <a:pt x="1476" y="1249"/>
                    <a:pt x="1497" y="1249"/>
                  </a:cubicBezTo>
                  <a:cubicBezTo>
                    <a:pt x="1497" y="1228"/>
                    <a:pt x="1497" y="1228"/>
                    <a:pt x="1497" y="1228"/>
                  </a:cubicBezTo>
                  <a:cubicBezTo>
                    <a:pt x="1517" y="1208"/>
                    <a:pt x="1497" y="1187"/>
                    <a:pt x="1497" y="1187"/>
                  </a:cubicBezTo>
                  <a:cubicBezTo>
                    <a:pt x="1497" y="1187"/>
                    <a:pt x="1497" y="1187"/>
                    <a:pt x="1476" y="1187"/>
                  </a:cubicBezTo>
                  <a:lnTo>
                    <a:pt x="1455" y="1187"/>
                  </a:lnTo>
                  <a:cubicBezTo>
                    <a:pt x="1455" y="1208"/>
                    <a:pt x="1455" y="1228"/>
                    <a:pt x="1455" y="1228"/>
                  </a:cubicBezTo>
                  <a:lnTo>
                    <a:pt x="1455" y="1249"/>
                  </a:lnTo>
                  <a:cubicBezTo>
                    <a:pt x="1435" y="1249"/>
                    <a:pt x="1435" y="1249"/>
                    <a:pt x="1415" y="1249"/>
                  </a:cubicBezTo>
                  <a:lnTo>
                    <a:pt x="1394" y="1249"/>
                  </a:lnTo>
                  <a:cubicBezTo>
                    <a:pt x="1373" y="1228"/>
                    <a:pt x="1373" y="1228"/>
                    <a:pt x="1353" y="1228"/>
                  </a:cubicBezTo>
                  <a:cubicBezTo>
                    <a:pt x="1353" y="1208"/>
                    <a:pt x="1353" y="1208"/>
                    <a:pt x="1353" y="1208"/>
                  </a:cubicBezTo>
                  <a:cubicBezTo>
                    <a:pt x="1353" y="1187"/>
                    <a:pt x="1333" y="1187"/>
                    <a:pt x="1312" y="1187"/>
                  </a:cubicBezTo>
                  <a:lnTo>
                    <a:pt x="1291" y="1208"/>
                  </a:lnTo>
                  <a:cubicBezTo>
                    <a:pt x="1291" y="1208"/>
                    <a:pt x="1271" y="1208"/>
                    <a:pt x="1271" y="1228"/>
                  </a:cubicBezTo>
                  <a:cubicBezTo>
                    <a:pt x="1251" y="1228"/>
                    <a:pt x="1230" y="1228"/>
                    <a:pt x="1230" y="1228"/>
                  </a:cubicBezTo>
                  <a:lnTo>
                    <a:pt x="1230" y="1249"/>
                  </a:lnTo>
                  <a:cubicBezTo>
                    <a:pt x="1209" y="1269"/>
                    <a:pt x="1209" y="1290"/>
                    <a:pt x="1189" y="1290"/>
                  </a:cubicBezTo>
                  <a:lnTo>
                    <a:pt x="1169" y="1290"/>
                  </a:lnTo>
                  <a:cubicBezTo>
                    <a:pt x="1169" y="1290"/>
                    <a:pt x="1148" y="1310"/>
                    <a:pt x="1128" y="1310"/>
                  </a:cubicBezTo>
                  <a:lnTo>
                    <a:pt x="1087" y="1310"/>
                  </a:lnTo>
                  <a:cubicBezTo>
                    <a:pt x="1067" y="1310"/>
                    <a:pt x="1046" y="1331"/>
                    <a:pt x="1025" y="1331"/>
                  </a:cubicBezTo>
                  <a:cubicBezTo>
                    <a:pt x="1005" y="1331"/>
                    <a:pt x="985" y="1331"/>
                    <a:pt x="964" y="1310"/>
                  </a:cubicBezTo>
                  <a:lnTo>
                    <a:pt x="943" y="1290"/>
                  </a:lnTo>
                  <a:cubicBezTo>
                    <a:pt x="923" y="1269"/>
                    <a:pt x="903" y="1249"/>
                    <a:pt x="903" y="1249"/>
                  </a:cubicBezTo>
                  <a:cubicBezTo>
                    <a:pt x="903" y="1249"/>
                    <a:pt x="882" y="1228"/>
                    <a:pt x="861" y="1208"/>
                  </a:cubicBezTo>
                  <a:cubicBezTo>
                    <a:pt x="861" y="1208"/>
                    <a:pt x="821" y="1208"/>
                    <a:pt x="800" y="1208"/>
                  </a:cubicBezTo>
                  <a:cubicBezTo>
                    <a:pt x="800" y="1208"/>
                    <a:pt x="779" y="1187"/>
                    <a:pt x="759" y="1187"/>
                  </a:cubicBezTo>
                  <a:cubicBezTo>
                    <a:pt x="739" y="1187"/>
                    <a:pt x="718" y="1167"/>
                    <a:pt x="697" y="1167"/>
                  </a:cubicBezTo>
                  <a:cubicBezTo>
                    <a:pt x="677" y="1167"/>
                    <a:pt x="657" y="1167"/>
                    <a:pt x="657" y="1187"/>
                  </a:cubicBezTo>
                  <a:lnTo>
                    <a:pt x="636" y="1208"/>
                  </a:lnTo>
                  <a:lnTo>
                    <a:pt x="636" y="1249"/>
                  </a:lnTo>
                  <a:cubicBezTo>
                    <a:pt x="636" y="1269"/>
                    <a:pt x="636" y="1290"/>
                    <a:pt x="615" y="1290"/>
                  </a:cubicBezTo>
                  <a:lnTo>
                    <a:pt x="595" y="1290"/>
                  </a:lnTo>
                  <a:lnTo>
                    <a:pt x="595" y="1269"/>
                  </a:lnTo>
                  <a:lnTo>
                    <a:pt x="575" y="1249"/>
                  </a:lnTo>
                  <a:cubicBezTo>
                    <a:pt x="575" y="1249"/>
                    <a:pt x="554" y="1290"/>
                    <a:pt x="533" y="1290"/>
                  </a:cubicBezTo>
                  <a:cubicBezTo>
                    <a:pt x="533" y="1290"/>
                    <a:pt x="513" y="1290"/>
                    <a:pt x="493" y="1290"/>
                  </a:cubicBezTo>
                  <a:cubicBezTo>
                    <a:pt x="493" y="1290"/>
                    <a:pt x="472" y="1290"/>
                    <a:pt x="451" y="1290"/>
                  </a:cubicBezTo>
                  <a:lnTo>
                    <a:pt x="431" y="1269"/>
                  </a:lnTo>
                  <a:cubicBezTo>
                    <a:pt x="431" y="1249"/>
                    <a:pt x="451" y="1249"/>
                    <a:pt x="431" y="1228"/>
                  </a:cubicBezTo>
                  <a:cubicBezTo>
                    <a:pt x="431" y="1228"/>
                    <a:pt x="431" y="1208"/>
                    <a:pt x="411" y="1187"/>
                  </a:cubicBezTo>
                  <a:cubicBezTo>
                    <a:pt x="411" y="1187"/>
                    <a:pt x="390" y="1167"/>
                    <a:pt x="390" y="1187"/>
                  </a:cubicBezTo>
                  <a:cubicBezTo>
                    <a:pt x="370" y="1187"/>
                    <a:pt x="390" y="1208"/>
                    <a:pt x="370" y="1208"/>
                  </a:cubicBezTo>
                  <a:lnTo>
                    <a:pt x="349" y="1208"/>
                  </a:lnTo>
                  <a:lnTo>
                    <a:pt x="329" y="1187"/>
                  </a:lnTo>
                  <a:cubicBezTo>
                    <a:pt x="329" y="1187"/>
                    <a:pt x="329" y="1167"/>
                    <a:pt x="308" y="1167"/>
                  </a:cubicBezTo>
                  <a:lnTo>
                    <a:pt x="288" y="1187"/>
                  </a:lnTo>
                  <a:lnTo>
                    <a:pt x="267" y="1187"/>
                  </a:lnTo>
                  <a:cubicBezTo>
                    <a:pt x="247" y="1208"/>
                    <a:pt x="247" y="1208"/>
                    <a:pt x="247" y="1187"/>
                  </a:cubicBezTo>
                  <a:cubicBezTo>
                    <a:pt x="226" y="1187"/>
                    <a:pt x="247" y="1187"/>
                    <a:pt x="247" y="1187"/>
                  </a:cubicBezTo>
                  <a:cubicBezTo>
                    <a:pt x="247" y="1167"/>
                    <a:pt x="226" y="1187"/>
                    <a:pt x="206" y="1187"/>
                  </a:cubicBezTo>
                  <a:lnTo>
                    <a:pt x="185" y="1187"/>
                  </a:lnTo>
                  <a:cubicBezTo>
                    <a:pt x="165" y="1187"/>
                    <a:pt x="185" y="1167"/>
                    <a:pt x="185" y="1167"/>
                  </a:cubicBezTo>
                  <a:cubicBezTo>
                    <a:pt x="185" y="1146"/>
                    <a:pt x="206" y="1146"/>
                    <a:pt x="226" y="1146"/>
                  </a:cubicBezTo>
                  <a:lnTo>
                    <a:pt x="247" y="1146"/>
                  </a:lnTo>
                  <a:cubicBezTo>
                    <a:pt x="267" y="1146"/>
                    <a:pt x="267" y="1126"/>
                    <a:pt x="267" y="1126"/>
                  </a:cubicBezTo>
                  <a:cubicBezTo>
                    <a:pt x="267" y="1126"/>
                    <a:pt x="288" y="1105"/>
                    <a:pt x="267" y="1105"/>
                  </a:cubicBezTo>
                  <a:cubicBezTo>
                    <a:pt x="267" y="1085"/>
                    <a:pt x="267" y="1105"/>
                    <a:pt x="247" y="1105"/>
                  </a:cubicBezTo>
                  <a:lnTo>
                    <a:pt x="226" y="1105"/>
                  </a:lnTo>
                  <a:cubicBezTo>
                    <a:pt x="206" y="1105"/>
                    <a:pt x="206" y="1105"/>
                    <a:pt x="185" y="1105"/>
                  </a:cubicBezTo>
                  <a:lnTo>
                    <a:pt x="165" y="1105"/>
                  </a:lnTo>
                  <a:cubicBezTo>
                    <a:pt x="165" y="1105"/>
                    <a:pt x="165" y="1085"/>
                    <a:pt x="185" y="1085"/>
                  </a:cubicBezTo>
                  <a:lnTo>
                    <a:pt x="206" y="1085"/>
                  </a:lnTo>
                  <a:cubicBezTo>
                    <a:pt x="206" y="1064"/>
                    <a:pt x="226" y="1064"/>
                    <a:pt x="206" y="1064"/>
                  </a:cubicBezTo>
                  <a:cubicBezTo>
                    <a:pt x="206" y="1044"/>
                    <a:pt x="185" y="1044"/>
                    <a:pt x="165" y="1044"/>
                  </a:cubicBezTo>
                  <a:cubicBezTo>
                    <a:pt x="165" y="1044"/>
                    <a:pt x="144" y="1044"/>
                    <a:pt x="124" y="1023"/>
                  </a:cubicBezTo>
                  <a:lnTo>
                    <a:pt x="124" y="982"/>
                  </a:lnTo>
                  <a:cubicBezTo>
                    <a:pt x="124" y="962"/>
                    <a:pt x="124" y="962"/>
                    <a:pt x="124" y="962"/>
                  </a:cubicBezTo>
                  <a:cubicBezTo>
                    <a:pt x="144" y="941"/>
                    <a:pt x="124" y="941"/>
                    <a:pt x="124" y="921"/>
                  </a:cubicBezTo>
                  <a:cubicBezTo>
                    <a:pt x="124" y="921"/>
                    <a:pt x="124" y="902"/>
                    <a:pt x="124" y="881"/>
                  </a:cubicBezTo>
                  <a:cubicBezTo>
                    <a:pt x="103" y="881"/>
                    <a:pt x="83" y="881"/>
                    <a:pt x="62" y="881"/>
                  </a:cubicBezTo>
                  <a:cubicBezTo>
                    <a:pt x="42" y="881"/>
                    <a:pt x="21" y="881"/>
                    <a:pt x="21" y="881"/>
                  </a:cubicBezTo>
                  <a:lnTo>
                    <a:pt x="0" y="860"/>
                  </a:lnTo>
                  <a:cubicBezTo>
                    <a:pt x="0" y="860"/>
                    <a:pt x="0" y="840"/>
                    <a:pt x="0" y="820"/>
                  </a:cubicBezTo>
                  <a:lnTo>
                    <a:pt x="21" y="820"/>
                  </a:lnTo>
                  <a:cubicBezTo>
                    <a:pt x="21" y="820"/>
                    <a:pt x="0" y="799"/>
                    <a:pt x="21" y="778"/>
                  </a:cubicBezTo>
                  <a:lnTo>
                    <a:pt x="21" y="758"/>
                  </a:lnTo>
                  <a:cubicBezTo>
                    <a:pt x="42" y="758"/>
                    <a:pt x="42" y="778"/>
                    <a:pt x="42" y="778"/>
                  </a:cubicBezTo>
                  <a:cubicBezTo>
                    <a:pt x="42" y="778"/>
                    <a:pt x="42" y="799"/>
                    <a:pt x="42" y="820"/>
                  </a:cubicBezTo>
                  <a:cubicBezTo>
                    <a:pt x="62" y="820"/>
                    <a:pt x="62" y="820"/>
                    <a:pt x="83" y="820"/>
                  </a:cubicBezTo>
                  <a:lnTo>
                    <a:pt x="83" y="799"/>
                  </a:lnTo>
                  <a:cubicBezTo>
                    <a:pt x="103" y="799"/>
                    <a:pt x="103" y="799"/>
                    <a:pt x="103" y="799"/>
                  </a:cubicBezTo>
                  <a:cubicBezTo>
                    <a:pt x="124" y="799"/>
                    <a:pt x="124" y="778"/>
                    <a:pt x="124" y="778"/>
                  </a:cubicBezTo>
                  <a:cubicBezTo>
                    <a:pt x="124" y="778"/>
                    <a:pt x="103" y="778"/>
                    <a:pt x="83" y="778"/>
                  </a:cubicBezTo>
                  <a:cubicBezTo>
                    <a:pt x="83" y="758"/>
                    <a:pt x="83" y="758"/>
                    <a:pt x="83" y="738"/>
                  </a:cubicBezTo>
                  <a:lnTo>
                    <a:pt x="83" y="717"/>
                  </a:lnTo>
                  <a:lnTo>
                    <a:pt x="83" y="676"/>
                  </a:lnTo>
                  <a:cubicBezTo>
                    <a:pt x="83" y="656"/>
                    <a:pt x="83" y="635"/>
                    <a:pt x="83" y="635"/>
                  </a:cubicBezTo>
                  <a:cubicBezTo>
                    <a:pt x="83" y="635"/>
                    <a:pt x="83" y="614"/>
                    <a:pt x="83" y="594"/>
                  </a:cubicBezTo>
                  <a:cubicBezTo>
                    <a:pt x="83" y="594"/>
                    <a:pt x="103" y="574"/>
                    <a:pt x="103" y="553"/>
                  </a:cubicBezTo>
                  <a:cubicBezTo>
                    <a:pt x="103" y="553"/>
                    <a:pt x="103" y="553"/>
                    <a:pt x="103" y="532"/>
                  </a:cubicBezTo>
                  <a:cubicBezTo>
                    <a:pt x="83" y="532"/>
                    <a:pt x="83" y="532"/>
                    <a:pt x="83" y="532"/>
                  </a:cubicBezTo>
                  <a:cubicBezTo>
                    <a:pt x="62" y="532"/>
                    <a:pt x="62" y="553"/>
                    <a:pt x="42" y="553"/>
                  </a:cubicBezTo>
                  <a:cubicBezTo>
                    <a:pt x="42" y="553"/>
                    <a:pt x="21" y="553"/>
                    <a:pt x="21" y="532"/>
                  </a:cubicBezTo>
                  <a:cubicBezTo>
                    <a:pt x="0" y="532"/>
                    <a:pt x="0" y="512"/>
                    <a:pt x="0" y="512"/>
                  </a:cubicBezTo>
                  <a:cubicBezTo>
                    <a:pt x="0" y="512"/>
                    <a:pt x="21" y="492"/>
                    <a:pt x="21" y="471"/>
                  </a:cubicBezTo>
                  <a:cubicBezTo>
                    <a:pt x="21" y="471"/>
                    <a:pt x="21" y="450"/>
                    <a:pt x="21" y="430"/>
                  </a:cubicBezTo>
                  <a:cubicBezTo>
                    <a:pt x="42" y="430"/>
                    <a:pt x="42" y="410"/>
                    <a:pt x="62" y="410"/>
                  </a:cubicBezTo>
                  <a:cubicBezTo>
                    <a:pt x="62" y="410"/>
                    <a:pt x="83" y="389"/>
                    <a:pt x="103" y="389"/>
                  </a:cubicBezTo>
                  <a:cubicBezTo>
                    <a:pt x="103" y="389"/>
                    <a:pt x="124" y="368"/>
                    <a:pt x="144" y="348"/>
                  </a:cubicBezTo>
                  <a:cubicBezTo>
                    <a:pt x="144" y="348"/>
                    <a:pt x="165" y="348"/>
                    <a:pt x="185" y="348"/>
                  </a:cubicBezTo>
                  <a:lnTo>
                    <a:pt x="226" y="368"/>
                  </a:lnTo>
                  <a:lnTo>
                    <a:pt x="247" y="368"/>
                  </a:lnTo>
                  <a:cubicBezTo>
                    <a:pt x="267" y="368"/>
                    <a:pt x="267" y="368"/>
                    <a:pt x="267" y="368"/>
                  </a:cubicBezTo>
                  <a:cubicBezTo>
                    <a:pt x="267" y="348"/>
                    <a:pt x="247" y="348"/>
                    <a:pt x="247" y="348"/>
                  </a:cubicBezTo>
                  <a:lnTo>
                    <a:pt x="267" y="348"/>
                  </a:lnTo>
                  <a:cubicBezTo>
                    <a:pt x="288" y="348"/>
                    <a:pt x="308" y="348"/>
                    <a:pt x="308" y="348"/>
                  </a:cubicBezTo>
                  <a:lnTo>
                    <a:pt x="329" y="368"/>
                  </a:lnTo>
                  <a:cubicBezTo>
                    <a:pt x="349" y="368"/>
                    <a:pt x="370" y="368"/>
                    <a:pt x="370" y="368"/>
                  </a:cubicBezTo>
                  <a:cubicBezTo>
                    <a:pt x="390" y="368"/>
                    <a:pt x="411" y="368"/>
                    <a:pt x="411" y="368"/>
                  </a:cubicBezTo>
                  <a:cubicBezTo>
                    <a:pt x="411" y="368"/>
                    <a:pt x="431" y="368"/>
                    <a:pt x="451" y="368"/>
                  </a:cubicBezTo>
                  <a:cubicBezTo>
                    <a:pt x="451" y="368"/>
                    <a:pt x="472" y="389"/>
                    <a:pt x="472" y="368"/>
                  </a:cubicBezTo>
                  <a:lnTo>
                    <a:pt x="493" y="368"/>
                  </a:lnTo>
                  <a:lnTo>
                    <a:pt x="493" y="348"/>
                  </a:lnTo>
                  <a:lnTo>
                    <a:pt x="472" y="348"/>
                  </a:lnTo>
                  <a:cubicBezTo>
                    <a:pt x="451" y="348"/>
                    <a:pt x="451" y="348"/>
                    <a:pt x="451" y="348"/>
                  </a:cubicBezTo>
                  <a:cubicBezTo>
                    <a:pt x="451" y="328"/>
                    <a:pt x="431" y="328"/>
                    <a:pt x="451" y="328"/>
                  </a:cubicBezTo>
                  <a:cubicBezTo>
                    <a:pt x="451" y="307"/>
                    <a:pt x="451" y="307"/>
                    <a:pt x="451" y="307"/>
                  </a:cubicBezTo>
                  <a:cubicBezTo>
                    <a:pt x="451" y="307"/>
                    <a:pt x="472" y="307"/>
                    <a:pt x="493" y="307"/>
                  </a:cubicBezTo>
                  <a:cubicBezTo>
                    <a:pt x="493" y="307"/>
                    <a:pt x="513" y="307"/>
                    <a:pt x="533" y="307"/>
                  </a:cubicBezTo>
                  <a:cubicBezTo>
                    <a:pt x="533" y="307"/>
                    <a:pt x="575" y="307"/>
                    <a:pt x="575" y="286"/>
                  </a:cubicBezTo>
                  <a:lnTo>
                    <a:pt x="575" y="266"/>
                  </a:lnTo>
                  <a:lnTo>
                    <a:pt x="554" y="266"/>
                  </a:lnTo>
                  <a:lnTo>
                    <a:pt x="533" y="266"/>
                  </a:lnTo>
                  <a:cubicBezTo>
                    <a:pt x="533" y="266"/>
                    <a:pt x="513" y="266"/>
                    <a:pt x="513" y="246"/>
                  </a:cubicBezTo>
                  <a:cubicBezTo>
                    <a:pt x="493" y="246"/>
                    <a:pt x="493" y="226"/>
                    <a:pt x="513" y="205"/>
                  </a:cubicBezTo>
                  <a:cubicBezTo>
                    <a:pt x="513" y="205"/>
                    <a:pt x="513" y="205"/>
                    <a:pt x="513" y="184"/>
                  </a:cubicBezTo>
                  <a:cubicBezTo>
                    <a:pt x="533" y="184"/>
                    <a:pt x="554" y="205"/>
                    <a:pt x="554" y="205"/>
                  </a:cubicBezTo>
                  <a:cubicBezTo>
                    <a:pt x="575" y="205"/>
                    <a:pt x="595" y="205"/>
                    <a:pt x="595" y="205"/>
                  </a:cubicBezTo>
                  <a:cubicBezTo>
                    <a:pt x="615" y="205"/>
                    <a:pt x="636" y="205"/>
                    <a:pt x="636" y="205"/>
                  </a:cubicBezTo>
                  <a:lnTo>
                    <a:pt x="657" y="184"/>
                  </a:lnTo>
                  <a:cubicBezTo>
                    <a:pt x="677" y="184"/>
                    <a:pt x="677" y="184"/>
                    <a:pt x="697" y="184"/>
                  </a:cubicBezTo>
                  <a:lnTo>
                    <a:pt x="718" y="205"/>
                  </a:lnTo>
                  <a:cubicBezTo>
                    <a:pt x="739" y="205"/>
                    <a:pt x="759" y="226"/>
                    <a:pt x="759" y="226"/>
                  </a:cubicBezTo>
                  <a:cubicBezTo>
                    <a:pt x="779" y="226"/>
                    <a:pt x="779" y="205"/>
                    <a:pt x="800" y="205"/>
                  </a:cubicBezTo>
                  <a:lnTo>
                    <a:pt x="821" y="184"/>
                  </a:lnTo>
                  <a:cubicBezTo>
                    <a:pt x="821" y="164"/>
                    <a:pt x="841" y="164"/>
                    <a:pt x="841" y="144"/>
                  </a:cubicBezTo>
                  <a:cubicBezTo>
                    <a:pt x="841" y="144"/>
                    <a:pt x="841" y="123"/>
                    <a:pt x="861" y="123"/>
                  </a:cubicBezTo>
                  <a:cubicBezTo>
                    <a:pt x="861" y="102"/>
                    <a:pt x="882" y="102"/>
                    <a:pt x="882" y="102"/>
                  </a:cubicBezTo>
                  <a:cubicBezTo>
                    <a:pt x="903" y="102"/>
                    <a:pt x="943" y="102"/>
                    <a:pt x="964" y="102"/>
                  </a:cubicBezTo>
                  <a:cubicBezTo>
                    <a:pt x="964" y="82"/>
                    <a:pt x="1005" y="82"/>
                    <a:pt x="1005" y="82"/>
                  </a:cubicBezTo>
                  <a:cubicBezTo>
                    <a:pt x="1025" y="62"/>
                    <a:pt x="1067" y="41"/>
                    <a:pt x="1087" y="41"/>
                  </a:cubicBezTo>
                  <a:cubicBezTo>
                    <a:pt x="1087" y="41"/>
                    <a:pt x="1128" y="41"/>
                    <a:pt x="1148" y="20"/>
                  </a:cubicBezTo>
                  <a:cubicBezTo>
                    <a:pt x="1148" y="20"/>
                    <a:pt x="1169" y="20"/>
                    <a:pt x="1189" y="20"/>
                  </a:cubicBezTo>
                  <a:cubicBezTo>
                    <a:pt x="1209" y="41"/>
                    <a:pt x="1230" y="41"/>
                    <a:pt x="1230" y="41"/>
                  </a:cubicBezTo>
                  <a:cubicBezTo>
                    <a:pt x="1251" y="41"/>
                    <a:pt x="1291" y="41"/>
                    <a:pt x="1312" y="41"/>
                  </a:cubicBezTo>
                  <a:cubicBezTo>
                    <a:pt x="1333" y="41"/>
                    <a:pt x="1353" y="41"/>
                    <a:pt x="1353" y="41"/>
                  </a:cubicBezTo>
                  <a:cubicBezTo>
                    <a:pt x="1353" y="41"/>
                    <a:pt x="1353" y="20"/>
                    <a:pt x="1373" y="20"/>
                  </a:cubicBezTo>
                  <a:cubicBezTo>
                    <a:pt x="1373" y="0"/>
                    <a:pt x="1373" y="0"/>
                    <a:pt x="1394" y="0"/>
                  </a:cubicBezTo>
                  <a:cubicBezTo>
                    <a:pt x="1394" y="0"/>
                    <a:pt x="1415" y="20"/>
                    <a:pt x="1435" y="20"/>
                  </a:cubicBezTo>
                  <a:cubicBezTo>
                    <a:pt x="1435" y="20"/>
                    <a:pt x="1435" y="20"/>
                    <a:pt x="1455" y="41"/>
                  </a:cubicBezTo>
                  <a:lnTo>
                    <a:pt x="1435" y="62"/>
                  </a:lnTo>
                  <a:lnTo>
                    <a:pt x="1455" y="82"/>
                  </a:lnTo>
                  <a:cubicBezTo>
                    <a:pt x="1455" y="102"/>
                    <a:pt x="1476" y="102"/>
                    <a:pt x="1497" y="102"/>
                  </a:cubicBezTo>
                  <a:lnTo>
                    <a:pt x="1517" y="102"/>
                  </a:lnTo>
                  <a:cubicBezTo>
                    <a:pt x="1537" y="102"/>
                    <a:pt x="1537" y="102"/>
                    <a:pt x="1537" y="102"/>
                  </a:cubicBezTo>
                  <a:cubicBezTo>
                    <a:pt x="1558" y="102"/>
                    <a:pt x="1558" y="102"/>
                    <a:pt x="1558" y="123"/>
                  </a:cubicBezTo>
                  <a:cubicBezTo>
                    <a:pt x="1558" y="123"/>
                    <a:pt x="1558" y="144"/>
                    <a:pt x="1558" y="164"/>
                  </a:cubicBezTo>
                  <a:lnTo>
                    <a:pt x="1579" y="184"/>
                  </a:lnTo>
                  <a:cubicBezTo>
                    <a:pt x="1599" y="184"/>
                    <a:pt x="1619" y="205"/>
                    <a:pt x="1619" y="205"/>
                  </a:cubicBezTo>
                  <a:cubicBezTo>
                    <a:pt x="1640" y="205"/>
                    <a:pt x="1640" y="205"/>
                    <a:pt x="1661" y="205"/>
                  </a:cubicBezTo>
                  <a:lnTo>
                    <a:pt x="1701" y="226"/>
                  </a:lnTo>
                  <a:cubicBezTo>
                    <a:pt x="1722" y="226"/>
                    <a:pt x="1722" y="246"/>
                    <a:pt x="1743" y="246"/>
                  </a:cubicBezTo>
                  <a:cubicBezTo>
                    <a:pt x="1743" y="266"/>
                    <a:pt x="1783" y="246"/>
                    <a:pt x="1804" y="246"/>
                  </a:cubicBezTo>
                  <a:cubicBezTo>
                    <a:pt x="1825" y="246"/>
                    <a:pt x="1845" y="246"/>
                    <a:pt x="1845" y="246"/>
                  </a:cubicBezTo>
                  <a:cubicBezTo>
                    <a:pt x="1865" y="266"/>
                    <a:pt x="1865" y="266"/>
                    <a:pt x="1865" y="286"/>
                  </a:cubicBezTo>
                  <a:cubicBezTo>
                    <a:pt x="1886" y="286"/>
                    <a:pt x="1906" y="266"/>
                    <a:pt x="1927" y="266"/>
                  </a:cubicBezTo>
                  <a:cubicBezTo>
                    <a:pt x="1947" y="266"/>
                    <a:pt x="1968" y="246"/>
                    <a:pt x="1968" y="246"/>
                  </a:cubicBezTo>
                  <a:cubicBezTo>
                    <a:pt x="1988" y="246"/>
                    <a:pt x="2029" y="246"/>
                    <a:pt x="2050" y="246"/>
                  </a:cubicBezTo>
                  <a:cubicBezTo>
                    <a:pt x="2050" y="226"/>
                    <a:pt x="2070" y="226"/>
                    <a:pt x="2091" y="246"/>
                  </a:cubicBezTo>
                  <a:cubicBezTo>
                    <a:pt x="2111" y="246"/>
                    <a:pt x="2132" y="246"/>
                    <a:pt x="2132" y="246"/>
                  </a:cubicBezTo>
                  <a:cubicBezTo>
                    <a:pt x="2152" y="246"/>
                    <a:pt x="2173" y="246"/>
                    <a:pt x="2193" y="226"/>
                  </a:cubicBezTo>
                  <a:cubicBezTo>
                    <a:pt x="2193" y="226"/>
                    <a:pt x="2214" y="226"/>
                    <a:pt x="2234" y="226"/>
                  </a:cubicBezTo>
                  <a:cubicBezTo>
                    <a:pt x="2234" y="205"/>
                    <a:pt x="2275" y="205"/>
                    <a:pt x="2275" y="184"/>
                  </a:cubicBezTo>
                  <a:cubicBezTo>
                    <a:pt x="2296" y="184"/>
                    <a:pt x="2337" y="184"/>
                    <a:pt x="2337" y="164"/>
                  </a:cubicBezTo>
                  <a:cubicBezTo>
                    <a:pt x="2337" y="164"/>
                    <a:pt x="2357" y="164"/>
                    <a:pt x="2357" y="144"/>
                  </a:cubicBezTo>
                  <a:cubicBezTo>
                    <a:pt x="2357" y="144"/>
                    <a:pt x="2378" y="144"/>
                    <a:pt x="2398" y="144"/>
                  </a:cubicBezTo>
                  <a:cubicBezTo>
                    <a:pt x="2398" y="144"/>
                    <a:pt x="2439" y="164"/>
                    <a:pt x="2460" y="144"/>
                  </a:cubicBezTo>
                  <a:cubicBezTo>
                    <a:pt x="2460" y="144"/>
                    <a:pt x="2480" y="123"/>
                    <a:pt x="2501" y="123"/>
                  </a:cubicBezTo>
                  <a:cubicBezTo>
                    <a:pt x="2501" y="123"/>
                    <a:pt x="2521" y="102"/>
                    <a:pt x="2542" y="102"/>
                  </a:cubicBezTo>
                  <a:lnTo>
                    <a:pt x="2562" y="123"/>
                  </a:lnTo>
                  <a:cubicBezTo>
                    <a:pt x="2583" y="123"/>
                    <a:pt x="2583" y="144"/>
                    <a:pt x="2583" y="164"/>
                  </a:cubicBezTo>
                  <a:lnTo>
                    <a:pt x="2603" y="184"/>
                  </a:lnTo>
                  <a:cubicBezTo>
                    <a:pt x="2603" y="205"/>
                    <a:pt x="2624" y="205"/>
                    <a:pt x="2644" y="205"/>
                  </a:cubicBezTo>
                  <a:cubicBezTo>
                    <a:pt x="2644" y="205"/>
                    <a:pt x="2644" y="226"/>
                    <a:pt x="2664" y="24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0" name="Freeform 60"/>
            <p:cNvSpPr>
              <a:spLocks noChangeArrowheads="1"/>
            </p:cNvSpPr>
            <p:nvPr/>
          </p:nvSpPr>
          <p:spPr bwMode="auto">
            <a:xfrm>
              <a:off x="1754188" y="5962650"/>
              <a:ext cx="66675" cy="125413"/>
            </a:xfrm>
            <a:custGeom>
              <a:avLst/>
              <a:gdLst>
                <a:gd name="T0" fmla="*/ 184 w 185"/>
                <a:gd name="T1" fmla="*/ 184 h 349"/>
                <a:gd name="T2" fmla="*/ 184 w 185"/>
                <a:gd name="T3" fmla="*/ 184 h 349"/>
                <a:gd name="T4" fmla="*/ 164 w 185"/>
                <a:gd name="T5" fmla="*/ 225 h 349"/>
                <a:gd name="T6" fmla="*/ 164 w 185"/>
                <a:gd name="T7" fmla="*/ 266 h 349"/>
                <a:gd name="T8" fmla="*/ 143 w 185"/>
                <a:gd name="T9" fmla="*/ 307 h 349"/>
                <a:gd name="T10" fmla="*/ 143 w 185"/>
                <a:gd name="T11" fmla="*/ 328 h 349"/>
                <a:gd name="T12" fmla="*/ 143 w 185"/>
                <a:gd name="T13" fmla="*/ 348 h 349"/>
                <a:gd name="T14" fmla="*/ 40 w 185"/>
                <a:gd name="T15" fmla="*/ 328 h 349"/>
                <a:gd name="T16" fmla="*/ 40 w 185"/>
                <a:gd name="T17" fmla="*/ 328 h 349"/>
                <a:gd name="T18" fmla="*/ 40 w 185"/>
                <a:gd name="T19" fmla="*/ 307 h 349"/>
                <a:gd name="T20" fmla="*/ 20 w 185"/>
                <a:gd name="T21" fmla="*/ 266 h 349"/>
                <a:gd name="T22" fmla="*/ 20 w 185"/>
                <a:gd name="T23" fmla="*/ 225 h 349"/>
                <a:gd name="T24" fmla="*/ 0 w 185"/>
                <a:gd name="T25" fmla="*/ 204 h 349"/>
                <a:gd name="T26" fmla="*/ 20 w 185"/>
                <a:gd name="T27" fmla="*/ 164 h 349"/>
                <a:gd name="T28" fmla="*/ 20 w 185"/>
                <a:gd name="T29" fmla="*/ 123 h 349"/>
                <a:gd name="T30" fmla="*/ 20 w 185"/>
                <a:gd name="T31" fmla="*/ 102 h 349"/>
                <a:gd name="T32" fmla="*/ 40 w 185"/>
                <a:gd name="T33" fmla="*/ 82 h 349"/>
                <a:gd name="T34" fmla="*/ 40 w 185"/>
                <a:gd name="T35" fmla="*/ 61 h 349"/>
                <a:gd name="T36" fmla="*/ 61 w 185"/>
                <a:gd name="T37" fmla="*/ 41 h 349"/>
                <a:gd name="T38" fmla="*/ 82 w 185"/>
                <a:gd name="T39" fmla="*/ 20 h 349"/>
                <a:gd name="T40" fmla="*/ 82 w 185"/>
                <a:gd name="T41" fmla="*/ 0 h 349"/>
                <a:gd name="T42" fmla="*/ 102 w 185"/>
                <a:gd name="T43" fmla="*/ 0 h 349"/>
                <a:gd name="T44" fmla="*/ 122 w 185"/>
                <a:gd name="T45" fmla="*/ 41 h 349"/>
                <a:gd name="T46" fmla="*/ 143 w 185"/>
                <a:gd name="T47" fmla="*/ 61 h 349"/>
                <a:gd name="T48" fmla="*/ 143 w 185"/>
                <a:gd name="T49" fmla="*/ 123 h 349"/>
                <a:gd name="T50" fmla="*/ 164 w 185"/>
                <a:gd name="T51" fmla="*/ 164 h 349"/>
                <a:gd name="T52" fmla="*/ 184 w 185"/>
                <a:gd name="T53" fmla="*/ 18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349">
                  <a:moveTo>
                    <a:pt x="184" y="184"/>
                  </a:moveTo>
                  <a:lnTo>
                    <a:pt x="184" y="184"/>
                  </a:lnTo>
                  <a:cubicBezTo>
                    <a:pt x="184" y="204"/>
                    <a:pt x="184" y="225"/>
                    <a:pt x="164" y="225"/>
                  </a:cubicBezTo>
                  <a:cubicBezTo>
                    <a:pt x="164" y="246"/>
                    <a:pt x="164" y="266"/>
                    <a:pt x="164" y="266"/>
                  </a:cubicBezTo>
                  <a:cubicBezTo>
                    <a:pt x="164" y="286"/>
                    <a:pt x="143" y="307"/>
                    <a:pt x="143" y="307"/>
                  </a:cubicBezTo>
                  <a:lnTo>
                    <a:pt x="143" y="328"/>
                  </a:lnTo>
                  <a:cubicBezTo>
                    <a:pt x="143" y="348"/>
                    <a:pt x="143" y="348"/>
                    <a:pt x="143" y="348"/>
                  </a:cubicBezTo>
                  <a:cubicBezTo>
                    <a:pt x="40" y="328"/>
                    <a:pt x="40" y="328"/>
                    <a:pt x="40" y="328"/>
                  </a:cubicBezTo>
                  <a:lnTo>
                    <a:pt x="40" y="328"/>
                  </a:lnTo>
                  <a:lnTo>
                    <a:pt x="40" y="307"/>
                  </a:lnTo>
                  <a:cubicBezTo>
                    <a:pt x="40" y="286"/>
                    <a:pt x="20" y="266"/>
                    <a:pt x="20" y="266"/>
                  </a:cubicBezTo>
                  <a:cubicBezTo>
                    <a:pt x="20" y="266"/>
                    <a:pt x="20" y="246"/>
                    <a:pt x="20" y="225"/>
                  </a:cubicBezTo>
                  <a:cubicBezTo>
                    <a:pt x="20" y="225"/>
                    <a:pt x="20" y="204"/>
                    <a:pt x="0" y="204"/>
                  </a:cubicBezTo>
                  <a:cubicBezTo>
                    <a:pt x="0" y="184"/>
                    <a:pt x="0" y="164"/>
                    <a:pt x="20" y="164"/>
                  </a:cubicBezTo>
                  <a:cubicBezTo>
                    <a:pt x="20" y="143"/>
                    <a:pt x="20" y="143"/>
                    <a:pt x="20" y="123"/>
                  </a:cubicBezTo>
                  <a:lnTo>
                    <a:pt x="20" y="102"/>
                  </a:lnTo>
                  <a:lnTo>
                    <a:pt x="40" y="82"/>
                  </a:lnTo>
                  <a:lnTo>
                    <a:pt x="40" y="61"/>
                  </a:lnTo>
                  <a:cubicBezTo>
                    <a:pt x="40" y="41"/>
                    <a:pt x="61" y="41"/>
                    <a:pt x="61" y="41"/>
                  </a:cubicBezTo>
                  <a:cubicBezTo>
                    <a:pt x="61" y="20"/>
                    <a:pt x="61" y="20"/>
                    <a:pt x="82" y="20"/>
                  </a:cubicBezTo>
                  <a:lnTo>
                    <a:pt x="82" y="0"/>
                  </a:lnTo>
                  <a:lnTo>
                    <a:pt x="102" y="0"/>
                  </a:lnTo>
                  <a:cubicBezTo>
                    <a:pt x="102" y="20"/>
                    <a:pt x="122" y="20"/>
                    <a:pt x="122" y="41"/>
                  </a:cubicBezTo>
                  <a:cubicBezTo>
                    <a:pt x="143" y="41"/>
                    <a:pt x="143" y="61"/>
                    <a:pt x="143" y="61"/>
                  </a:cubicBezTo>
                  <a:cubicBezTo>
                    <a:pt x="164" y="82"/>
                    <a:pt x="143" y="123"/>
                    <a:pt x="143" y="123"/>
                  </a:cubicBezTo>
                  <a:cubicBezTo>
                    <a:pt x="143" y="143"/>
                    <a:pt x="164" y="164"/>
                    <a:pt x="164" y="164"/>
                  </a:cubicBezTo>
                  <a:lnTo>
                    <a:pt x="184" y="18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1" name="Freeform 61"/>
            <p:cNvSpPr>
              <a:spLocks noChangeArrowheads="1"/>
            </p:cNvSpPr>
            <p:nvPr/>
          </p:nvSpPr>
          <p:spPr bwMode="auto">
            <a:xfrm>
              <a:off x="1798638" y="4649788"/>
              <a:ext cx="827087" cy="604837"/>
            </a:xfrm>
            <a:custGeom>
              <a:avLst/>
              <a:gdLst>
                <a:gd name="T0" fmla="*/ 636 w 2296"/>
                <a:gd name="T1" fmla="*/ 328 h 1681"/>
                <a:gd name="T2" fmla="*/ 697 w 2296"/>
                <a:gd name="T3" fmla="*/ 267 h 1681"/>
                <a:gd name="T4" fmla="*/ 738 w 2296"/>
                <a:gd name="T5" fmla="*/ 164 h 1681"/>
                <a:gd name="T6" fmla="*/ 861 w 2296"/>
                <a:gd name="T7" fmla="*/ 124 h 1681"/>
                <a:gd name="T8" fmla="*/ 902 w 2296"/>
                <a:gd name="T9" fmla="*/ 124 h 1681"/>
                <a:gd name="T10" fmla="*/ 902 w 2296"/>
                <a:gd name="T11" fmla="*/ 42 h 1681"/>
                <a:gd name="T12" fmla="*/ 984 w 2296"/>
                <a:gd name="T13" fmla="*/ 0 h 1681"/>
                <a:gd name="T14" fmla="*/ 1087 w 2296"/>
                <a:gd name="T15" fmla="*/ 103 h 1681"/>
                <a:gd name="T16" fmla="*/ 1230 w 2296"/>
                <a:gd name="T17" fmla="*/ 185 h 1681"/>
                <a:gd name="T18" fmla="*/ 1333 w 2296"/>
                <a:gd name="T19" fmla="*/ 308 h 1681"/>
                <a:gd name="T20" fmla="*/ 1435 w 2296"/>
                <a:gd name="T21" fmla="*/ 349 h 1681"/>
                <a:gd name="T22" fmla="*/ 1517 w 2296"/>
                <a:gd name="T23" fmla="*/ 492 h 1681"/>
                <a:gd name="T24" fmla="*/ 1579 w 2296"/>
                <a:gd name="T25" fmla="*/ 594 h 1681"/>
                <a:gd name="T26" fmla="*/ 2070 w 2296"/>
                <a:gd name="T27" fmla="*/ 964 h 1681"/>
                <a:gd name="T28" fmla="*/ 2295 w 2296"/>
                <a:gd name="T29" fmla="*/ 1046 h 1681"/>
                <a:gd name="T30" fmla="*/ 2152 w 2296"/>
                <a:gd name="T31" fmla="*/ 1147 h 1681"/>
                <a:gd name="T32" fmla="*/ 2029 w 2296"/>
                <a:gd name="T33" fmla="*/ 1208 h 1681"/>
                <a:gd name="T34" fmla="*/ 1988 w 2296"/>
                <a:gd name="T35" fmla="*/ 1331 h 1681"/>
                <a:gd name="T36" fmla="*/ 1947 w 2296"/>
                <a:gd name="T37" fmla="*/ 1454 h 1681"/>
                <a:gd name="T38" fmla="*/ 1803 w 2296"/>
                <a:gd name="T39" fmla="*/ 1516 h 1681"/>
                <a:gd name="T40" fmla="*/ 1742 w 2296"/>
                <a:gd name="T41" fmla="*/ 1618 h 1681"/>
                <a:gd name="T42" fmla="*/ 1661 w 2296"/>
                <a:gd name="T43" fmla="*/ 1680 h 1681"/>
                <a:gd name="T44" fmla="*/ 1599 w 2296"/>
                <a:gd name="T45" fmla="*/ 1618 h 1681"/>
                <a:gd name="T46" fmla="*/ 1497 w 2296"/>
                <a:gd name="T47" fmla="*/ 1598 h 1681"/>
                <a:gd name="T48" fmla="*/ 1435 w 2296"/>
                <a:gd name="T49" fmla="*/ 1454 h 1681"/>
                <a:gd name="T50" fmla="*/ 1373 w 2296"/>
                <a:gd name="T51" fmla="*/ 1352 h 1681"/>
                <a:gd name="T52" fmla="*/ 1271 w 2296"/>
                <a:gd name="T53" fmla="*/ 1270 h 1681"/>
                <a:gd name="T54" fmla="*/ 1127 w 2296"/>
                <a:gd name="T55" fmla="*/ 1188 h 1681"/>
                <a:gd name="T56" fmla="*/ 984 w 2296"/>
                <a:gd name="T57" fmla="*/ 1147 h 1681"/>
                <a:gd name="T58" fmla="*/ 882 w 2296"/>
                <a:gd name="T59" fmla="*/ 1085 h 1681"/>
                <a:gd name="T60" fmla="*/ 779 w 2296"/>
                <a:gd name="T61" fmla="*/ 1004 h 1681"/>
                <a:gd name="T62" fmla="*/ 656 w 2296"/>
                <a:gd name="T63" fmla="*/ 1025 h 1681"/>
                <a:gd name="T64" fmla="*/ 492 w 2296"/>
                <a:gd name="T65" fmla="*/ 1065 h 1681"/>
                <a:gd name="T66" fmla="*/ 410 w 2296"/>
                <a:gd name="T67" fmla="*/ 1188 h 1681"/>
                <a:gd name="T68" fmla="*/ 328 w 2296"/>
                <a:gd name="T69" fmla="*/ 1229 h 1681"/>
                <a:gd name="T70" fmla="*/ 287 w 2296"/>
                <a:gd name="T71" fmla="*/ 1126 h 1681"/>
                <a:gd name="T72" fmla="*/ 267 w 2296"/>
                <a:gd name="T73" fmla="*/ 943 h 1681"/>
                <a:gd name="T74" fmla="*/ 226 w 2296"/>
                <a:gd name="T75" fmla="*/ 820 h 1681"/>
                <a:gd name="T76" fmla="*/ 164 w 2296"/>
                <a:gd name="T77" fmla="*/ 779 h 1681"/>
                <a:gd name="T78" fmla="*/ 164 w 2296"/>
                <a:gd name="T79" fmla="*/ 718 h 1681"/>
                <a:gd name="T80" fmla="*/ 226 w 2296"/>
                <a:gd name="T81" fmla="*/ 697 h 1681"/>
                <a:gd name="T82" fmla="*/ 205 w 2296"/>
                <a:gd name="T83" fmla="*/ 636 h 1681"/>
                <a:gd name="T84" fmla="*/ 164 w 2296"/>
                <a:gd name="T85" fmla="*/ 636 h 1681"/>
                <a:gd name="T86" fmla="*/ 103 w 2296"/>
                <a:gd name="T87" fmla="*/ 554 h 1681"/>
                <a:gd name="T88" fmla="*/ 124 w 2296"/>
                <a:gd name="T89" fmla="*/ 390 h 1681"/>
                <a:gd name="T90" fmla="*/ 226 w 2296"/>
                <a:gd name="T91" fmla="*/ 390 h 1681"/>
                <a:gd name="T92" fmla="*/ 246 w 2296"/>
                <a:gd name="T93" fmla="*/ 308 h 1681"/>
                <a:gd name="T94" fmla="*/ 124 w 2296"/>
                <a:gd name="T95" fmla="*/ 308 h 1681"/>
                <a:gd name="T96" fmla="*/ 21 w 2296"/>
                <a:gd name="T97" fmla="*/ 308 h 1681"/>
                <a:gd name="T98" fmla="*/ 82 w 2296"/>
                <a:gd name="T99" fmla="*/ 164 h 1681"/>
                <a:gd name="T100" fmla="*/ 246 w 2296"/>
                <a:gd name="T101" fmla="*/ 103 h 1681"/>
                <a:gd name="T102" fmla="*/ 451 w 2296"/>
                <a:gd name="T103" fmla="*/ 308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96" h="1681">
                  <a:moveTo>
                    <a:pt x="554" y="328"/>
                  </a:moveTo>
                  <a:lnTo>
                    <a:pt x="554" y="328"/>
                  </a:lnTo>
                  <a:cubicBezTo>
                    <a:pt x="574" y="328"/>
                    <a:pt x="574" y="328"/>
                    <a:pt x="595" y="328"/>
                  </a:cubicBezTo>
                  <a:cubicBezTo>
                    <a:pt x="595" y="328"/>
                    <a:pt x="615" y="328"/>
                    <a:pt x="636" y="328"/>
                  </a:cubicBezTo>
                  <a:cubicBezTo>
                    <a:pt x="636" y="328"/>
                    <a:pt x="656" y="328"/>
                    <a:pt x="677" y="328"/>
                  </a:cubicBezTo>
                  <a:lnTo>
                    <a:pt x="697" y="328"/>
                  </a:lnTo>
                  <a:cubicBezTo>
                    <a:pt x="718" y="308"/>
                    <a:pt x="718" y="288"/>
                    <a:pt x="718" y="288"/>
                  </a:cubicBezTo>
                  <a:cubicBezTo>
                    <a:pt x="718" y="288"/>
                    <a:pt x="697" y="288"/>
                    <a:pt x="697" y="267"/>
                  </a:cubicBezTo>
                  <a:lnTo>
                    <a:pt x="677" y="246"/>
                  </a:lnTo>
                  <a:cubicBezTo>
                    <a:pt x="677" y="246"/>
                    <a:pt x="697" y="226"/>
                    <a:pt x="697" y="206"/>
                  </a:cubicBezTo>
                  <a:cubicBezTo>
                    <a:pt x="697" y="206"/>
                    <a:pt x="718" y="185"/>
                    <a:pt x="718" y="164"/>
                  </a:cubicBezTo>
                  <a:cubicBezTo>
                    <a:pt x="738" y="164"/>
                    <a:pt x="738" y="164"/>
                    <a:pt x="738" y="164"/>
                  </a:cubicBezTo>
                  <a:cubicBezTo>
                    <a:pt x="738" y="144"/>
                    <a:pt x="759" y="144"/>
                    <a:pt x="759" y="144"/>
                  </a:cubicBezTo>
                  <a:cubicBezTo>
                    <a:pt x="779" y="144"/>
                    <a:pt x="800" y="144"/>
                    <a:pt x="820" y="144"/>
                  </a:cubicBezTo>
                  <a:lnTo>
                    <a:pt x="841" y="144"/>
                  </a:lnTo>
                  <a:cubicBezTo>
                    <a:pt x="841" y="144"/>
                    <a:pt x="841" y="124"/>
                    <a:pt x="861" y="124"/>
                  </a:cubicBezTo>
                  <a:cubicBezTo>
                    <a:pt x="861" y="124"/>
                    <a:pt x="841" y="103"/>
                    <a:pt x="861" y="103"/>
                  </a:cubicBezTo>
                  <a:cubicBezTo>
                    <a:pt x="861" y="103"/>
                    <a:pt x="861" y="103"/>
                    <a:pt x="882" y="103"/>
                  </a:cubicBezTo>
                  <a:cubicBezTo>
                    <a:pt x="882" y="103"/>
                    <a:pt x="882" y="103"/>
                    <a:pt x="902" y="103"/>
                  </a:cubicBezTo>
                  <a:lnTo>
                    <a:pt x="902" y="124"/>
                  </a:lnTo>
                  <a:cubicBezTo>
                    <a:pt x="923" y="124"/>
                    <a:pt x="923" y="124"/>
                    <a:pt x="923" y="124"/>
                  </a:cubicBezTo>
                  <a:lnTo>
                    <a:pt x="943" y="103"/>
                  </a:lnTo>
                  <a:lnTo>
                    <a:pt x="923" y="82"/>
                  </a:lnTo>
                  <a:cubicBezTo>
                    <a:pt x="923" y="62"/>
                    <a:pt x="902" y="62"/>
                    <a:pt x="902" y="42"/>
                  </a:cubicBezTo>
                  <a:lnTo>
                    <a:pt x="902" y="42"/>
                  </a:lnTo>
                  <a:cubicBezTo>
                    <a:pt x="902" y="21"/>
                    <a:pt x="902" y="21"/>
                    <a:pt x="923" y="21"/>
                  </a:cubicBezTo>
                  <a:cubicBezTo>
                    <a:pt x="923" y="0"/>
                    <a:pt x="943" y="0"/>
                    <a:pt x="943" y="0"/>
                  </a:cubicBezTo>
                  <a:cubicBezTo>
                    <a:pt x="963" y="0"/>
                    <a:pt x="963" y="0"/>
                    <a:pt x="984" y="0"/>
                  </a:cubicBezTo>
                  <a:cubicBezTo>
                    <a:pt x="984" y="0"/>
                    <a:pt x="1005" y="21"/>
                    <a:pt x="1005" y="42"/>
                  </a:cubicBezTo>
                  <a:lnTo>
                    <a:pt x="1025" y="82"/>
                  </a:lnTo>
                  <a:lnTo>
                    <a:pt x="1045" y="103"/>
                  </a:lnTo>
                  <a:cubicBezTo>
                    <a:pt x="1066" y="124"/>
                    <a:pt x="1087" y="103"/>
                    <a:pt x="1087" y="103"/>
                  </a:cubicBezTo>
                  <a:cubicBezTo>
                    <a:pt x="1107" y="103"/>
                    <a:pt x="1107" y="103"/>
                    <a:pt x="1107" y="103"/>
                  </a:cubicBezTo>
                  <a:cubicBezTo>
                    <a:pt x="1127" y="103"/>
                    <a:pt x="1148" y="103"/>
                    <a:pt x="1169" y="103"/>
                  </a:cubicBezTo>
                  <a:cubicBezTo>
                    <a:pt x="1169" y="124"/>
                    <a:pt x="1209" y="124"/>
                    <a:pt x="1209" y="144"/>
                  </a:cubicBezTo>
                  <a:cubicBezTo>
                    <a:pt x="1230" y="144"/>
                    <a:pt x="1230" y="164"/>
                    <a:pt x="1230" y="185"/>
                  </a:cubicBezTo>
                  <a:cubicBezTo>
                    <a:pt x="1251" y="185"/>
                    <a:pt x="1251" y="206"/>
                    <a:pt x="1271" y="226"/>
                  </a:cubicBezTo>
                  <a:cubicBezTo>
                    <a:pt x="1271" y="226"/>
                    <a:pt x="1291" y="226"/>
                    <a:pt x="1312" y="246"/>
                  </a:cubicBezTo>
                  <a:cubicBezTo>
                    <a:pt x="1312" y="246"/>
                    <a:pt x="1312" y="267"/>
                    <a:pt x="1333" y="267"/>
                  </a:cubicBezTo>
                  <a:cubicBezTo>
                    <a:pt x="1333" y="267"/>
                    <a:pt x="1333" y="288"/>
                    <a:pt x="1333" y="308"/>
                  </a:cubicBezTo>
                  <a:cubicBezTo>
                    <a:pt x="1353" y="308"/>
                    <a:pt x="1373" y="308"/>
                    <a:pt x="1373" y="308"/>
                  </a:cubicBezTo>
                  <a:cubicBezTo>
                    <a:pt x="1394" y="308"/>
                    <a:pt x="1394" y="308"/>
                    <a:pt x="1415" y="328"/>
                  </a:cubicBezTo>
                  <a:cubicBezTo>
                    <a:pt x="1415" y="328"/>
                    <a:pt x="1415" y="328"/>
                    <a:pt x="1435" y="328"/>
                  </a:cubicBezTo>
                  <a:cubicBezTo>
                    <a:pt x="1435" y="349"/>
                    <a:pt x="1435" y="349"/>
                    <a:pt x="1435" y="349"/>
                  </a:cubicBezTo>
                  <a:cubicBezTo>
                    <a:pt x="1455" y="349"/>
                    <a:pt x="1476" y="349"/>
                    <a:pt x="1476" y="370"/>
                  </a:cubicBezTo>
                  <a:lnTo>
                    <a:pt x="1497" y="390"/>
                  </a:lnTo>
                  <a:cubicBezTo>
                    <a:pt x="1497" y="410"/>
                    <a:pt x="1497" y="430"/>
                    <a:pt x="1497" y="451"/>
                  </a:cubicBezTo>
                  <a:cubicBezTo>
                    <a:pt x="1517" y="451"/>
                    <a:pt x="1517" y="472"/>
                    <a:pt x="1517" y="492"/>
                  </a:cubicBezTo>
                  <a:lnTo>
                    <a:pt x="1537" y="492"/>
                  </a:lnTo>
                  <a:cubicBezTo>
                    <a:pt x="1558" y="492"/>
                    <a:pt x="1558" y="512"/>
                    <a:pt x="1558" y="512"/>
                  </a:cubicBezTo>
                  <a:cubicBezTo>
                    <a:pt x="1579" y="512"/>
                    <a:pt x="1579" y="533"/>
                    <a:pt x="1579" y="554"/>
                  </a:cubicBezTo>
                  <a:lnTo>
                    <a:pt x="1579" y="594"/>
                  </a:lnTo>
                  <a:cubicBezTo>
                    <a:pt x="1661" y="697"/>
                    <a:pt x="1947" y="800"/>
                    <a:pt x="2029" y="902"/>
                  </a:cubicBezTo>
                  <a:lnTo>
                    <a:pt x="2049" y="922"/>
                  </a:lnTo>
                  <a:cubicBezTo>
                    <a:pt x="2049" y="922"/>
                    <a:pt x="2049" y="943"/>
                    <a:pt x="2049" y="964"/>
                  </a:cubicBezTo>
                  <a:cubicBezTo>
                    <a:pt x="2070" y="964"/>
                    <a:pt x="2070" y="964"/>
                    <a:pt x="2070" y="964"/>
                  </a:cubicBezTo>
                  <a:cubicBezTo>
                    <a:pt x="2091" y="964"/>
                    <a:pt x="2111" y="964"/>
                    <a:pt x="2111" y="964"/>
                  </a:cubicBezTo>
                  <a:lnTo>
                    <a:pt x="2131" y="943"/>
                  </a:lnTo>
                  <a:lnTo>
                    <a:pt x="2173" y="943"/>
                  </a:lnTo>
                  <a:cubicBezTo>
                    <a:pt x="2295" y="1046"/>
                    <a:pt x="2295" y="1046"/>
                    <a:pt x="2295" y="1046"/>
                  </a:cubicBezTo>
                  <a:cubicBezTo>
                    <a:pt x="2255" y="1147"/>
                    <a:pt x="2255" y="1147"/>
                    <a:pt x="2255" y="1147"/>
                  </a:cubicBezTo>
                  <a:lnTo>
                    <a:pt x="2234" y="1147"/>
                  </a:lnTo>
                  <a:lnTo>
                    <a:pt x="2193" y="1147"/>
                  </a:lnTo>
                  <a:cubicBezTo>
                    <a:pt x="2173" y="1147"/>
                    <a:pt x="2173" y="1147"/>
                    <a:pt x="2152" y="1147"/>
                  </a:cubicBezTo>
                  <a:lnTo>
                    <a:pt x="2131" y="1167"/>
                  </a:lnTo>
                  <a:cubicBezTo>
                    <a:pt x="2131" y="1188"/>
                    <a:pt x="2111" y="1188"/>
                    <a:pt x="2111" y="1208"/>
                  </a:cubicBezTo>
                  <a:cubicBezTo>
                    <a:pt x="2091" y="1208"/>
                    <a:pt x="2091" y="1208"/>
                    <a:pt x="2070" y="1208"/>
                  </a:cubicBezTo>
                  <a:cubicBezTo>
                    <a:pt x="2070" y="1229"/>
                    <a:pt x="2049" y="1208"/>
                    <a:pt x="2029" y="1208"/>
                  </a:cubicBezTo>
                  <a:cubicBezTo>
                    <a:pt x="2029" y="1229"/>
                    <a:pt x="2009" y="1229"/>
                    <a:pt x="2009" y="1229"/>
                  </a:cubicBezTo>
                  <a:cubicBezTo>
                    <a:pt x="2009" y="1229"/>
                    <a:pt x="2009" y="1249"/>
                    <a:pt x="2009" y="1270"/>
                  </a:cubicBezTo>
                  <a:cubicBezTo>
                    <a:pt x="2009" y="1270"/>
                    <a:pt x="1988" y="1290"/>
                    <a:pt x="1988" y="1311"/>
                  </a:cubicBezTo>
                  <a:lnTo>
                    <a:pt x="1988" y="1331"/>
                  </a:lnTo>
                  <a:cubicBezTo>
                    <a:pt x="1988" y="1352"/>
                    <a:pt x="1988" y="1372"/>
                    <a:pt x="1988" y="1372"/>
                  </a:cubicBezTo>
                  <a:cubicBezTo>
                    <a:pt x="1967" y="1393"/>
                    <a:pt x="1967" y="1393"/>
                    <a:pt x="1967" y="1413"/>
                  </a:cubicBezTo>
                  <a:cubicBezTo>
                    <a:pt x="1967" y="1413"/>
                    <a:pt x="1967" y="1413"/>
                    <a:pt x="1967" y="1434"/>
                  </a:cubicBezTo>
                  <a:cubicBezTo>
                    <a:pt x="1967" y="1434"/>
                    <a:pt x="1947" y="1434"/>
                    <a:pt x="1947" y="1454"/>
                  </a:cubicBezTo>
                  <a:cubicBezTo>
                    <a:pt x="1947" y="1454"/>
                    <a:pt x="1927" y="1475"/>
                    <a:pt x="1906" y="1475"/>
                  </a:cubicBezTo>
                  <a:cubicBezTo>
                    <a:pt x="1906" y="1475"/>
                    <a:pt x="1885" y="1475"/>
                    <a:pt x="1865" y="1475"/>
                  </a:cubicBezTo>
                  <a:lnTo>
                    <a:pt x="1845" y="1495"/>
                  </a:lnTo>
                  <a:cubicBezTo>
                    <a:pt x="1824" y="1495"/>
                    <a:pt x="1803" y="1516"/>
                    <a:pt x="1803" y="1516"/>
                  </a:cubicBezTo>
                  <a:cubicBezTo>
                    <a:pt x="1783" y="1516"/>
                    <a:pt x="1783" y="1516"/>
                    <a:pt x="1783" y="1516"/>
                  </a:cubicBezTo>
                  <a:cubicBezTo>
                    <a:pt x="1763" y="1516"/>
                    <a:pt x="1763" y="1536"/>
                    <a:pt x="1763" y="1557"/>
                  </a:cubicBezTo>
                  <a:cubicBezTo>
                    <a:pt x="1742" y="1557"/>
                    <a:pt x="1763" y="1577"/>
                    <a:pt x="1763" y="1577"/>
                  </a:cubicBezTo>
                  <a:cubicBezTo>
                    <a:pt x="1742" y="1598"/>
                    <a:pt x="1742" y="1618"/>
                    <a:pt x="1742" y="1618"/>
                  </a:cubicBezTo>
                  <a:cubicBezTo>
                    <a:pt x="1742" y="1618"/>
                    <a:pt x="1742" y="1639"/>
                    <a:pt x="1721" y="1639"/>
                  </a:cubicBezTo>
                  <a:lnTo>
                    <a:pt x="1701" y="1659"/>
                  </a:lnTo>
                  <a:lnTo>
                    <a:pt x="1681" y="1659"/>
                  </a:lnTo>
                  <a:cubicBezTo>
                    <a:pt x="1681" y="1659"/>
                    <a:pt x="1681" y="1680"/>
                    <a:pt x="1661" y="1680"/>
                  </a:cubicBezTo>
                  <a:lnTo>
                    <a:pt x="1640" y="1680"/>
                  </a:lnTo>
                  <a:cubicBezTo>
                    <a:pt x="1640" y="1680"/>
                    <a:pt x="1619" y="1680"/>
                    <a:pt x="1619" y="1659"/>
                  </a:cubicBezTo>
                  <a:lnTo>
                    <a:pt x="1619" y="1639"/>
                  </a:lnTo>
                  <a:lnTo>
                    <a:pt x="1599" y="1618"/>
                  </a:lnTo>
                  <a:lnTo>
                    <a:pt x="1579" y="1618"/>
                  </a:lnTo>
                  <a:lnTo>
                    <a:pt x="1558" y="1618"/>
                  </a:lnTo>
                  <a:cubicBezTo>
                    <a:pt x="1537" y="1618"/>
                    <a:pt x="1537" y="1598"/>
                    <a:pt x="1517" y="1598"/>
                  </a:cubicBezTo>
                  <a:lnTo>
                    <a:pt x="1497" y="1598"/>
                  </a:lnTo>
                  <a:cubicBezTo>
                    <a:pt x="1497" y="1577"/>
                    <a:pt x="1497" y="1557"/>
                    <a:pt x="1476" y="1557"/>
                  </a:cubicBezTo>
                  <a:lnTo>
                    <a:pt x="1476" y="1557"/>
                  </a:lnTo>
                  <a:cubicBezTo>
                    <a:pt x="1476" y="1536"/>
                    <a:pt x="1476" y="1516"/>
                    <a:pt x="1455" y="1495"/>
                  </a:cubicBezTo>
                  <a:cubicBezTo>
                    <a:pt x="1455" y="1495"/>
                    <a:pt x="1455" y="1475"/>
                    <a:pt x="1435" y="1454"/>
                  </a:cubicBezTo>
                  <a:cubicBezTo>
                    <a:pt x="1435" y="1454"/>
                    <a:pt x="1435" y="1434"/>
                    <a:pt x="1415" y="1434"/>
                  </a:cubicBezTo>
                  <a:cubicBezTo>
                    <a:pt x="1415" y="1413"/>
                    <a:pt x="1415" y="1393"/>
                    <a:pt x="1415" y="1393"/>
                  </a:cubicBezTo>
                  <a:cubicBezTo>
                    <a:pt x="1415" y="1372"/>
                    <a:pt x="1415" y="1372"/>
                    <a:pt x="1394" y="1352"/>
                  </a:cubicBezTo>
                  <a:cubicBezTo>
                    <a:pt x="1394" y="1352"/>
                    <a:pt x="1394" y="1352"/>
                    <a:pt x="1373" y="1352"/>
                  </a:cubicBezTo>
                  <a:lnTo>
                    <a:pt x="1353" y="1352"/>
                  </a:lnTo>
                  <a:cubicBezTo>
                    <a:pt x="1333" y="1352"/>
                    <a:pt x="1312" y="1352"/>
                    <a:pt x="1291" y="1331"/>
                  </a:cubicBezTo>
                  <a:lnTo>
                    <a:pt x="1291" y="1311"/>
                  </a:lnTo>
                  <a:cubicBezTo>
                    <a:pt x="1291" y="1311"/>
                    <a:pt x="1271" y="1290"/>
                    <a:pt x="1271" y="1270"/>
                  </a:cubicBezTo>
                  <a:cubicBezTo>
                    <a:pt x="1251" y="1270"/>
                    <a:pt x="1230" y="1249"/>
                    <a:pt x="1230" y="1249"/>
                  </a:cubicBezTo>
                  <a:cubicBezTo>
                    <a:pt x="1209" y="1249"/>
                    <a:pt x="1189" y="1270"/>
                    <a:pt x="1169" y="1270"/>
                  </a:cubicBezTo>
                  <a:lnTo>
                    <a:pt x="1148" y="1229"/>
                  </a:lnTo>
                  <a:cubicBezTo>
                    <a:pt x="1148" y="1208"/>
                    <a:pt x="1127" y="1188"/>
                    <a:pt x="1127" y="1188"/>
                  </a:cubicBezTo>
                  <a:cubicBezTo>
                    <a:pt x="1127" y="1167"/>
                    <a:pt x="1107" y="1167"/>
                    <a:pt x="1087" y="1167"/>
                  </a:cubicBezTo>
                  <a:lnTo>
                    <a:pt x="1066" y="1147"/>
                  </a:lnTo>
                  <a:cubicBezTo>
                    <a:pt x="1045" y="1147"/>
                    <a:pt x="1045" y="1147"/>
                    <a:pt x="1025" y="1147"/>
                  </a:cubicBezTo>
                  <a:cubicBezTo>
                    <a:pt x="1025" y="1147"/>
                    <a:pt x="1005" y="1147"/>
                    <a:pt x="984" y="1147"/>
                  </a:cubicBezTo>
                  <a:lnTo>
                    <a:pt x="963" y="1167"/>
                  </a:lnTo>
                  <a:lnTo>
                    <a:pt x="943" y="1167"/>
                  </a:lnTo>
                  <a:cubicBezTo>
                    <a:pt x="923" y="1167"/>
                    <a:pt x="923" y="1147"/>
                    <a:pt x="923" y="1126"/>
                  </a:cubicBezTo>
                  <a:cubicBezTo>
                    <a:pt x="923" y="1126"/>
                    <a:pt x="902" y="1106"/>
                    <a:pt x="882" y="1085"/>
                  </a:cubicBezTo>
                  <a:cubicBezTo>
                    <a:pt x="882" y="1085"/>
                    <a:pt x="861" y="1085"/>
                    <a:pt x="841" y="1085"/>
                  </a:cubicBezTo>
                  <a:lnTo>
                    <a:pt x="820" y="1065"/>
                  </a:lnTo>
                  <a:cubicBezTo>
                    <a:pt x="820" y="1046"/>
                    <a:pt x="820" y="1046"/>
                    <a:pt x="800" y="1025"/>
                  </a:cubicBezTo>
                  <a:lnTo>
                    <a:pt x="779" y="1004"/>
                  </a:lnTo>
                  <a:cubicBezTo>
                    <a:pt x="759" y="1004"/>
                    <a:pt x="759" y="1025"/>
                    <a:pt x="759" y="1025"/>
                  </a:cubicBezTo>
                  <a:cubicBezTo>
                    <a:pt x="738" y="1025"/>
                    <a:pt x="718" y="1004"/>
                    <a:pt x="718" y="1004"/>
                  </a:cubicBezTo>
                  <a:lnTo>
                    <a:pt x="697" y="1004"/>
                  </a:lnTo>
                  <a:cubicBezTo>
                    <a:pt x="677" y="1004"/>
                    <a:pt x="677" y="1025"/>
                    <a:pt x="656" y="1025"/>
                  </a:cubicBezTo>
                  <a:cubicBezTo>
                    <a:pt x="656" y="1046"/>
                    <a:pt x="636" y="1046"/>
                    <a:pt x="636" y="1046"/>
                  </a:cubicBezTo>
                  <a:lnTo>
                    <a:pt x="595" y="1046"/>
                  </a:lnTo>
                  <a:cubicBezTo>
                    <a:pt x="574" y="1046"/>
                    <a:pt x="554" y="1046"/>
                    <a:pt x="533" y="1046"/>
                  </a:cubicBezTo>
                  <a:cubicBezTo>
                    <a:pt x="533" y="1046"/>
                    <a:pt x="512" y="1065"/>
                    <a:pt x="492" y="1065"/>
                  </a:cubicBezTo>
                  <a:cubicBezTo>
                    <a:pt x="492" y="1065"/>
                    <a:pt x="472" y="1085"/>
                    <a:pt x="451" y="1085"/>
                  </a:cubicBezTo>
                  <a:cubicBezTo>
                    <a:pt x="451" y="1085"/>
                    <a:pt x="451" y="1106"/>
                    <a:pt x="431" y="1126"/>
                  </a:cubicBezTo>
                  <a:lnTo>
                    <a:pt x="431" y="1147"/>
                  </a:lnTo>
                  <a:cubicBezTo>
                    <a:pt x="431" y="1147"/>
                    <a:pt x="410" y="1167"/>
                    <a:pt x="410" y="1188"/>
                  </a:cubicBezTo>
                  <a:cubicBezTo>
                    <a:pt x="410" y="1188"/>
                    <a:pt x="390" y="1188"/>
                    <a:pt x="390" y="1208"/>
                  </a:cubicBezTo>
                  <a:lnTo>
                    <a:pt x="369" y="1229"/>
                  </a:lnTo>
                  <a:lnTo>
                    <a:pt x="349" y="1229"/>
                  </a:lnTo>
                  <a:cubicBezTo>
                    <a:pt x="328" y="1229"/>
                    <a:pt x="328" y="1229"/>
                    <a:pt x="328" y="1229"/>
                  </a:cubicBezTo>
                  <a:lnTo>
                    <a:pt x="308" y="1229"/>
                  </a:lnTo>
                  <a:lnTo>
                    <a:pt x="308" y="1229"/>
                  </a:lnTo>
                  <a:cubicBezTo>
                    <a:pt x="308" y="1208"/>
                    <a:pt x="287" y="1188"/>
                    <a:pt x="287" y="1167"/>
                  </a:cubicBezTo>
                  <a:cubicBezTo>
                    <a:pt x="287" y="1167"/>
                    <a:pt x="287" y="1147"/>
                    <a:pt x="287" y="1126"/>
                  </a:cubicBezTo>
                  <a:cubicBezTo>
                    <a:pt x="267" y="1126"/>
                    <a:pt x="287" y="1106"/>
                    <a:pt x="287" y="1085"/>
                  </a:cubicBezTo>
                  <a:cubicBezTo>
                    <a:pt x="287" y="1065"/>
                    <a:pt x="287" y="1046"/>
                    <a:pt x="287" y="1046"/>
                  </a:cubicBezTo>
                  <a:cubicBezTo>
                    <a:pt x="287" y="1025"/>
                    <a:pt x="267" y="1004"/>
                    <a:pt x="267" y="984"/>
                  </a:cubicBezTo>
                  <a:lnTo>
                    <a:pt x="267" y="943"/>
                  </a:lnTo>
                  <a:cubicBezTo>
                    <a:pt x="267" y="922"/>
                    <a:pt x="287" y="922"/>
                    <a:pt x="287" y="902"/>
                  </a:cubicBezTo>
                  <a:cubicBezTo>
                    <a:pt x="287" y="902"/>
                    <a:pt x="287" y="861"/>
                    <a:pt x="287" y="840"/>
                  </a:cubicBezTo>
                  <a:cubicBezTo>
                    <a:pt x="267" y="840"/>
                    <a:pt x="267" y="840"/>
                    <a:pt x="267" y="840"/>
                  </a:cubicBezTo>
                  <a:cubicBezTo>
                    <a:pt x="246" y="840"/>
                    <a:pt x="226" y="820"/>
                    <a:pt x="226" y="820"/>
                  </a:cubicBezTo>
                  <a:cubicBezTo>
                    <a:pt x="226" y="820"/>
                    <a:pt x="226" y="800"/>
                    <a:pt x="205" y="800"/>
                  </a:cubicBezTo>
                  <a:lnTo>
                    <a:pt x="205" y="779"/>
                  </a:lnTo>
                  <a:lnTo>
                    <a:pt x="185" y="779"/>
                  </a:lnTo>
                  <a:cubicBezTo>
                    <a:pt x="185" y="779"/>
                    <a:pt x="185" y="779"/>
                    <a:pt x="164" y="779"/>
                  </a:cubicBezTo>
                  <a:lnTo>
                    <a:pt x="164" y="779"/>
                  </a:lnTo>
                  <a:cubicBezTo>
                    <a:pt x="144" y="758"/>
                    <a:pt x="144" y="758"/>
                    <a:pt x="144" y="758"/>
                  </a:cubicBezTo>
                  <a:cubicBezTo>
                    <a:pt x="144" y="738"/>
                    <a:pt x="144" y="738"/>
                    <a:pt x="144" y="738"/>
                  </a:cubicBezTo>
                  <a:cubicBezTo>
                    <a:pt x="144" y="718"/>
                    <a:pt x="164" y="718"/>
                    <a:pt x="164" y="718"/>
                  </a:cubicBezTo>
                  <a:cubicBezTo>
                    <a:pt x="164" y="718"/>
                    <a:pt x="164" y="697"/>
                    <a:pt x="185" y="697"/>
                  </a:cubicBezTo>
                  <a:lnTo>
                    <a:pt x="185" y="718"/>
                  </a:lnTo>
                  <a:cubicBezTo>
                    <a:pt x="205" y="718"/>
                    <a:pt x="226" y="718"/>
                    <a:pt x="226" y="718"/>
                  </a:cubicBezTo>
                  <a:cubicBezTo>
                    <a:pt x="226" y="718"/>
                    <a:pt x="226" y="718"/>
                    <a:pt x="226" y="697"/>
                  </a:cubicBezTo>
                  <a:cubicBezTo>
                    <a:pt x="246" y="697"/>
                    <a:pt x="226" y="697"/>
                    <a:pt x="226" y="697"/>
                  </a:cubicBezTo>
                  <a:cubicBezTo>
                    <a:pt x="226" y="676"/>
                    <a:pt x="226" y="676"/>
                    <a:pt x="205" y="676"/>
                  </a:cubicBezTo>
                  <a:lnTo>
                    <a:pt x="205" y="676"/>
                  </a:lnTo>
                  <a:cubicBezTo>
                    <a:pt x="205" y="656"/>
                    <a:pt x="205" y="656"/>
                    <a:pt x="205" y="636"/>
                  </a:cubicBezTo>
                  <a:lnTo>
                    <a:pt x="226" y="636"/>
                  </a:lnTo>
                  <a:lnTo>
                    <a:pt x="226" y="615"/>
                  </a:lnTo>
                  <a:lnTo>
                    <a:pt x="185" y="615"/>
                  </a:lnTo>
                  <a:lnTo>
                    <a:pt x="164" y="636"/>
                  </a:lnTo>
                  <a:cubicBezTo>
                    <a:pt x="144" y="636"/>
                    <a:pt x="144" y="636"/>
                    <a:pt x="124" y="636"/>
                  </a:cubicBezTo>
                  <a:cubicBezTo>
                    <a:pt x="124" y="636"/>
                    <a:pt x="103" y="636"/>
                    <a:pt x="103" y="615"/>
                  </a:cubicBezTo>
                  <a:lnTo>
                    <a:pt x="103" y="594"/>
                  </a:lnTo>
                  <a:cubicBezTo>
                    <a:pt x="103" y="574"/>
                    <a:pt x="103" y="554"/>
                    <a:pt x="103" y="554"/>
                  </a:cubicBezTo>
                  <a:cubicBezTo>
                    <a:pt x="103" y="533"/>
                    <a:pt x="103" y="512"/>
                    <a:pt x="103" y="512"/>
                  </a:cubicBezTo>
                  <a:cubicBezTo>
                    <a:pt x="103" y="492"/>
                    <a:pt x="124" y="492"/>
                    <a:pt x="124" y="472"/>
                  </a:cubicBezTo>
                  <a:cubicBezTo>
                    <a:pt x="124" y="451"/>
                    <a:pt x="124" y="430"/>
                    <a:pt x="124" y="430"/>
                  </a:cubicBezTo>
                  <a:cubicBezTo>
                    <a:pt x="124" y="410"/>
                    <a:pt x="124" y="390"/>
                    <a:pt x="124" y="390"/>
                  </a:cubicBezTo>
                  <a:cubicBezTo>
                    <a:pt x="144" y="390"/>
                    <a:pt x="144" y="370"/>
                    <a:pt x="164" y="370"/>
                  </a:cubicBezTo>
                  <a:lnTo>
                    <a:pt x="164" y="410"/>
                  </a:lnTo>
                  <a:lnTo>
                    <a:pt x="185" y="410"/>
                  </a:lnTo>
                  <a:cubicBezTo>
                    <a:pt x="205" y="410"/>
                    <a:pt x="205" y="390"/>
                    <a:pt x="226" y="390"/>
                  </a:cubicBezTo>
                  <a:lnTo>
                    <a:pt x="246" y="390"/>
                  </a:lnTo>
                  <a:lnTo>
                    <a:pt x="267" y="390"/>
                  </a:lnTo>
                  <a:cubicBezTo>
                    <a:pt x="267" y="370"/>
                    <a:pt x="267" y="349"/>
                    <a:pt x="267" y="328"/>
                  </a:cubicBezTo>
                  <a:cubicBezTo>
                    <a:pt x="246" y="328"/>
                    <a:pt x="246" y="308"/>
                    <a:pt x="246" y="308"/>
                  </a:cubicBezTo>
                  <a:cubicBezTo>
                    <a:pt x="226" y="308"/>
                    <a:pt x="226" y="288"/>
                    <a:pt x="205" y="288"/>
                  </a:cubicBezTo>
                  <a:lnTo>
                    <a:pt x="185" y="288"/>
                  </a:lnTo>
                  <a:cubicBezTo>
                    <a:pt x="164" y="288"/>
                    <a:pt x="164" y="288"/>
                    <a:pt x="144" y="288"/>
                  </a:cubicBezTo>
                  <a:lnTo>
                    <a:pt x="124" y="308"/>
                  </a:lnTo>
                  <a:cubicBezTo>
                    <a:pt x="124" y="328"/>
                    <a:pt x="103" y="349"/>
                    <a:pt x="103" y="349"/>
                  </a:cubicBezTo>
                  <a:cubicBezTo>
                    <a:pt x="103" y="370"/>
                    <a:pt x="82" y="370"/>
                    <a:pt x="82" y="370"/>
                  </a:cubicBezTo>
                  <a:cubicBezTo>
                    <a:pt x="62" y="370"/>
                    <a:pt x="62" y="349"/>
                    <a:pt x="62" y="328"/>
                  </a:cubicBezTo>
                  <a:cubicBezTo>
                    <a:pt x="42" y="328"/>
                    <a:pt x="21" y="308"/>
                    <a:pt x="21" y="308"/>
                  </a:cubicBezTo>
                  <a:cubicBezTo>
                    <a:pt x="21" y="288"/>
                    <a:pt x="21" y="288"/>
                    <a:pt x="0" y="267"/>
                  </a:cubicBezTo>
                  <a:cubicBezTo>
                    <a:pt x="21" y="267"/>
                    <a:pt x="21" y="246"/>
                    <a:pt x="21" y="246"/>
                  </a:cubicBezTo>
                  <a:cubicBezTo>
                    <a:pt x="21" y="226"/>
                    <a:pt x="42" y="206"/>
                    <a:pt x="42" y="206"/>
                  </a:cubicBezTo>
                  <a:cubicBezTo>
                    <a:pt x="42" y="185"/>
                    <a:pt x="62" y="185"/>
                    <a:pt x="82" y="164"/>
                  </a:cubicBezTo>
                  <a:cubicBezTo>
                    <a:pt x="82" y="164"/>
                    <a:pt x="103" y="164"/>
                    <a:pt x="124" y="144"/>
                  </a:cubicBezTo>
                  <a:cubicBezTo>
                    <a:pt x="124" y="144"/>
                    <a:pt x="144" y="144"/>
                    <a:pt x="164" y="144"/>
                  </a:cubicBezTo>
                  <a:cubicBezTo>
                    <a:pt x="164" y="144"/>
                    <a:pt x="185" y="124"/>
                    <a:pt x="205" y="124"/>
                  </a:cubicBezTo>
                  <a:cubicBezTo>
                    <a:pt x="205" y="124"/>
                    <a:pt x="226" y="103"/>
                    <a:pt x="246" y="103"/>
                  </a:cubicBezTo>
                  <a:cubicBezTo>
                    <a:pt x="267" y="103"/>
                    <a:pt x="308" y="103"/>
                    <a:pt x="308" y="103"/>
                  </a:cubicBezTo>
                  <a:cubicBezTo>
                    <a:pt x="328" y="124"/>
                    <a:pt x="328" y="144"/>
                    <a:pt x="349" y="164"/>
                  </a:cubicBezTo>
                  <a:cubicBezTo>
                    <a:pt x="349" y="164"/>
                    <a:pt x="390" y="206"/>
                    <a:pt x="390" y="226"/>
                  </a:cubicBezTo>
                  <a:cubicBezTo>
                    <a:pt x="410" y="246"/>
                    <a:pt x="431" y="288"/>
                    <a:pt x="451" y="308"/>
                  </a:cubicBezTo>
                  <a:cubicBezTo>
                    <a:pt x="451" y="308"/>
                    <a:pt x="472" y="328"/>
                    <a:pt x="492" y="328"/>
                  </a:cubicBezTo>
                  <a:lnTo>
                    <a:pt x="512" y="328"/>
                  </a:lnTo>
                  <a:cubicBezTo>
                    <a:pt x="533" y="328"/>
                    <a:pt x="533" y="328"/>
                    <a:pt x="554" y="32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62"/>
            <p:cNvSpPr>
              <a:spLocks noChangeArrowheads="1"/>
            </p:cNvSpPr>
            <p:nvPr/>
          </p:nvSpPr>
          <p:spPr bwMode="auto">
            <a:xfrm>
              <a:off x="2751138" y="4583113"/>
              <a:ext cx="568325" cy="317500"/>
            </a:xfrm>
            <a:custGeom>
              <a:avLst/>
              <a:gdLst>
                <a:gd name="T0" fmla="*/ 1557 w 1579"/>
                <a:gd name="T1" fmla="*/ 184 h 882"/>
                <a:gd name="T2" fmla="*/ 1578 w 1579"/>
                <a:gd name="T3" fmla="*/ 226 h 882"/>
                <a:gd name="T4" fmla="*/ 1536 w 1579"/>
                <a:gd name="T5" fmla="*/ 266 h 882"/>
                <a:gd name="T6" fmla="*/ 1475 w 1579"/>
                <a:gd name="T7" fmla="*/ 328 h 882"/>
                <a:gd name="T8" fmla="*/ 1352 w 1579"/>
                <a:gd name="T9" fmla="*/ 348 h 882"/>
                <a:gd name="T10" fmla="*/ 1332 w 1579"/>
                <a:gd name="T11" fmla="*/ 430 h 882"/>
                <a:gd name="T12" fmla="*/ 1291 w 1579"/>
                <a:gd name="T13" fmla="*/ 492 h 882"/>
                <a:gd name="T14" fmla="*/ 1209 w 1579"/>
                <a:gd name="T15" fmla="*/ 472 h 882"/>
                <a:gd name="T16" fmla="*/ 1127 w 1579"/>
                <a:gd name="T17" fmla="*/ 492 h 882"/>
                <a:gd name="T18" fmla="*/ 1086 w 1579"/>
                <a:gd name="T19" fmla="*/ 533 h 882"/>
                <a:gd name="T20" fmla="*/ 1086 w 1579"/>
                <a:gd name="T21" fmla="*/ 614 h 882"/>
                <a:gd name="T22" fmla="*/ 1004 w 1579"/>
                <a:gd name="T23" fmla="*/ 656 h 882"/>
                <a:gd name="T24" fmla="*/ 963 w 1579"/>
                <a:gd name="T25" fmla="*/ 656 h 882"/>
                <a:gd name="T26" fmla="*/ 922 w 1579"/>
                <a:gd name="T27" fmla="*/ 594 h 882"/>
                <a:gd name="T28" fmla="*/ 840 w 1579"/>
                <a:gd name="T29" fmla="*/ 614 h 882"/>
                <a:gd name="T30" fmla="*/ 820 w 1579"/>
                <a:gd name="T31" fmla="*/ 676 h 882"/>
                <a:gd name="T32" fmla="*/ 717 w 1579"/>
                <a:gd name="T33" fmla="*/ 717 h 882"/>
                <a:gd name="T34" fmla="*/ 676 w 1579"/>
                <a:gd name="T35" fmla="*/ 778 h 882"/>
                <a:gd name="T36" fmla="*/ 676 w 1579"/>
                <a:gd name="T37" fmla="*/ 840 h 882"/>
                <a:gd name="T38" fmla="*/ 594 w 1579"/>
                <a:gd name="T39" fmla="*/ 860 h 882"/>
                <a:gd name="T40" fmla="*/ 512 w 1579"/>
                <a:gd name="T41" fmla="*/ 881 h 882"/>
                <a:gd name="T42" fmla="*/ 389 w 1579"/>
                <a:gd name="T43" fmla="*/ 881 h 882"/>
                <a:gd name="T44" fmla="*/ 328 w 1579"/>
                <a:gd name="T45" fmla="*/ 820 h 882"/>
                <a:gd name="T46" fmla="*/ 225 w 1579"/>
                <a:gd name="T47" fmla="*/ 840 h 882"/>
                <a:gd name="T48" fmla="*/ 102 w 1579"/>
                <a:gd name="T49" fmla="*/ 840 h 882"/>
                <a:gd name="T50" fmla="*/ 0 w 1579"/>
                <a:gd name="T51" fmla="*/ 840 h 882"/>
                <a:gd name="T52" fmla="*/ 20 w 1579"/>
                <a:gd name="T53" fmla="*/ 758 h 882"/>
                <a:gd name="T54" fmla="*/ 123 w 1579"/>
                <a:gd name="T55" fmla="*/ 738 h 882"/>
                <a:gd name="T56" fmla="*/ 205 w 1579"/>
                <a:gd name="T57" fmla="*/ 758 h 882"/>
                <a:gd name="T58" fmla="*/ 266 w 1579"/>
                <a:gd name="T59" fmla="*/ 758 h 882"/>
                <a:gd name="T60" fmla="*/ 246 w 1579"/>
                <a:gd name="T61" fmla="*/ 696 h 882"/>
                <a:gd name="T62" fmla="*/ 287 w 1579"/>
                <a:gd name="T63" fmla="*/ 656 h 882"/>
                <a:gd name="T64" fmla="*/ 369 w 1579"/>
                <a:gd name="T65" fmla="*/ 696 h 882"/>
                <a:gd name="T66" fmla="*/ 471 w 1579"/>
                <a:gd name="T67" fmla="*/ 635 h 882"/>
                <a:gd name="T68" fmla="*/ 492 w 1579"/>
                <a:gd name="T69" fmla="*/ 594 h 882"/>
                <a:gd name="T70" fmla="*/ 512 w 1579"/>
                <a:gd name="T71" fmla="*/ 512 h 882"/>
                <a:gd name="T72" fmla="*/ 389 w 1579"/>
                <a:gd name="T73" fmla="*/ 492 h 882"/>
                <a:gd name="T74" fmla="*/ 328 w 1579"/>
                <a:gd name="T75" fmla="*/ 430 h 882"/>
                <a:gd name="T76" fmla="*/ 246 w 1579"/>
                <a:gd name="T77" fmla="*/ 492 h 882"/>
                <a:gd name="T78" fmla="*/ 164 w 1579"/>
                <a:gd name="T79" fmla="*/ 430 h 882"/>
                <a:gd name="T80" fmla="*/ 143 w 1579"/>
                <a:gd name="T81" fmla="*/ 348 h 882"/>
                <a:gd name="T82" fmla="*/ 246 w 1579"/>
                <a:gd name="T83" fmla="*/ 266 h 882"/>
                <a:gd name="T84" fmla="*/ 205 w 1579"/>
                <a:gd name="T85" fmla="*/ 226 h 882"/>
                <a:gd name="T86" fmla="*/ 164 w 1579"/>
                <a:gd name="T87" fmla="*/ 226 h 882"/>
                <a:gd name="T88" fmla="*/ 225 w 1579"/>
                <a:gd name="T89" fmla="*/ 144 h 882"/>
                <a:gd name="T90" fmla="*/ 410 w 1579"/>
                <a:gd name="T91" fmla="*/ 123 h 882"/>
                <a:gd name="T92" fmla="*/ 533 w 1579"/>
                <a:gd name="T93" fmla="*/ 164 h 882"/>
                <a:gd name="T94" fmla="*/ 574 w 1579"/>
                <a:gd name="T95" fmla="*/ 20 h 882"/>
                <a:gd name="T96" fmla="*/ 696 w 1579"/>
                <a:gd name="T97" fmla="*/ 41 h 882"/>
                <a:gd name="T98" fmla="*/ 860 w 1579"/>
                <a:gd name="T99" fmla="*/ 102 h 882"/>
                <a:gd name="T100" fmla="*/ 1024 w 1579"/>
                <a:gd name="T101" fmla="*/ 62 h 882"/>
                <a:gd name="T102" fmla="*/ 1188 w 1579"/>
                <a:gd name="T103" fmla="*/ 62 h 882"/>
                <a:gd name="T104" fmla="*/ 1372 w 1579"/>
                <a:gd name="T105" fmla="*/ 102 h 882"/>
                <a:gd name="T106" fmla="*/ 1475 w 1579"/>
                <a:gd name="T107" fmla="*/ 144 h 882"/>
                <a:gd name="T108" fmla="*/ 1230 w 1579"/>
                <a:gd name="T109" fmla="*/ 164 h 882"/>
                <a:gd name="T110" fmla="*/ 1209 w 1579"/>
                <a:gd name="T111" fmla="*/ 123 h 882"/>
                <a:gd name="T112" fmla="*/ 1106 w 1579"/>
                <a:gd name="T113" fmla="*/ 144 h 882"/>
                <a:gd name="T114" fmla="*/ 984 w 1579"/>
                <a:gd name="T115" fmla="*/ 184 h 882"/>
                <a:gd name="T116" fmla="*/ 1045 w 1579"/>
                <a:gd name="T117" fmla="*/ 226 h 882"/>
                <a:gd name="T118" fmla="*/ 1168 w 1579"/>
                <a:gd name="T119" fmla="*/ 226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9" h="882">
                  <a:moveTo>
                    <a:pt x="1557" y="164"/>
                  </a:moveTo>
                  <a:lnTo>
                    <a:pt x="1557" y="164"/>
                  </a:lnTo>
                  <a:lnTo>
                    <a:pt x="1557" y="184"/>
                  </a:lnTo>
                  <a:lnTo>
                    <a:pt x="1557" y="205"/>
                  </a:lnTo>
                  <a:lnTo>
                    <a:pt x="1578" y="205"/>
                  </a:lnTo>
                  <a:cubicBezTo>
                    <a:pt x="1578" y="226"/>
                    <a:pt x="1578" y="226"/>
                    <a:pt x="1578" y="226"/>
                  </a:cubicBezTo>
                  <a:cubicBezTo>
                    <a:pt x="1578" y="246"/>
                    <a:pt x="1578" y="246"/>
                    <a:pt x="1578" y="246"/>
                  </a:cubicBezTo>
                  <a:lnTo>
                    <a:pt x="1557" y="246"/>
                  </a:lnTo>
                  <a:cubicBezTo>
                    <a:pt x="1557" y="246"/>
                    <a:pt x="1536" y="246"/>
                    <a:pt x="1536" y="266"/>
                  </a:cubicBezTo>
                  <a:cubicBezTo>
                    <a:pt x="1536" y="266"/>
                    <a:pt x="1536" y="266"/>
                    <a:pt x="1536" y="287"/>
                  </a:cubicBezTo>
                  <a:lnTo>
                    <a:pt x="1516" y="308"/>
                  </a:lnTo>
                  <a:cubicBezTo>
                    <a:pt x="1496" y="308"/>
                    <a:pt x="1475" y="328"/>
                    <a:pt x="1475" y="328"/>
                  </a:cubicBezTo>
                  <a:cubicBezTo>
                    <a:pt x="1454" y="328"/>
                    <a:pt x="1454" y="328"/>
                    <a:pt x="1434" y="328"/>
                  </a:cubicBezTo>
                  <a:cubicBezTo>
                    <a:pt x="1414" y="328"/>
                    <a:pt x="1393" y="328"/>
                    <a:pt x="1393" y="328"/>
                  </a:cubicBezTo>
                  <a:cubicBezTo>
                    <a:pt x="1372" y="348"/>
                    <a:pt x="1372" y="348"/>
                    <a:pt x="1352" y="348"/>
                  </a:cubicBezTo>
                  <a:lnTo>
                    <a:pt x="1332" y="369"/>
                  </a:lnTo>
                  <a:cubicBezTo>
                    <a:pt x="1311" y="390"/>
                    <a:pt x="1332" y="390"/>
                    <a:pt x="1332" y="390"/>
                  </a:cubicBezTo>
                  <a:cubicBezTo>
                    <a:pt x="1332" y="410"/>
                    <a:pt x="1332" y="430"/>
                    <a:pt x="1332" y="430"/>
                  </a:cubicBezTo>
                  <a:cubicBezTo>
                    <a:pt x="1332" y="451"/>
                    <a:pt x="1332" y="451"/>
                    <a:pt x="1332" y="472"/>
                  </a:cubicBezTo>
                  <a:cubicBezTo>
                    <a:pt x="1332" y="472"/>
                    <a:pt x="1332" y="492"/>
                    <a:pt x="1311" y="492"/>
                  </a:cubicBezTo>
                  <a:lnTo>
                    <a:pt x="1291" y="492"/>
                  </a:lnTo>
                  <a:lnTo>
                    <a:pt x="1270" y="472"/>
                  </a:lnTo>
                  <a:lnTo>
                    <a:pt x="1250" y="472"/>
                  </a:lnTo>
                  <a:cubicBezTo>
                    <a:pt x="1230" y="472"/>
                    <a:pt x="1230" y="472"/>
                    <a:pt x="1209" y="472"/>
                  </a:cubicBezTo>
                  <a:lnTo>
                    <a:pt x="1188" y="472"/>
                  </a:lnTo>
                  <a:cubicBezTo>
                    <a:pt x="1168" y="472"/>
                    <a:pt x="1148" y="472"/>
                    <a:pt x="1148" y="472"/>
                  </a:cubicBezTo>
                  <a:lnTo>
                    <a:pt x="1127" y="492"/>
                  </a:lnTo>
                  <a:cubicBezTo>
                    <a:pt x="1127" y="492"/>
                    <a:pt x="1106" y="472"/>
                    <a:pt x="1086" y="492"/>
                  </a:cubicBezTo>
                  <a:lnTo>
                    <a:pt x="1086" y="492"/>
                  </a:lnTo>
                  <a:cubicBezTo>
                    <a:pt x="1086" y="512"/>
                    <a:pt x="1086" y="512"/>
                    <a:pt x="1086" y="533"/>
                  </a:cubicBezTo>
                  <a:cubicBezTo>
                    <a:pt x="1086" y="533"/>
                    <a:pt x="1086" y="533"/>
                    <a:pt x="1086" y="554"/>
                  </a:cubicBezTo>
                  <a:lnTo>
                    <a:pt x="1086" y="574"/>
                  </a:lnTo>
                  <a:cubicBezTo>
                    <a:pt x="1086" y="594"/>
                    <a:pt x="1086" y="614"/>
                    <a:pt x="1086" y="614"/>
                  </a:cubicBezTo>
                  <a:cubicBezTo>
                    <a:pt x="1086" y="635"/>
                    <a:pt x="1066" y="635"/>
                    <a:pt x="1066" y="635"/>
                  </a:cubicBezTo>
                  <a:cubicBezTo>
                    <a:pt x="1045" y="635"/>
                    <a:pt x="1045" y="635"/>
                    <a:pt x="1024" y="635"/>
                  </a:cubicBezTo>
                  <a:lnTo>
                    <a:pt x="1004" y="656"/>
                  </a:lnTo>
                  <a:lnTo>
                    <a:pt x="1004" y="676"/>
                  </a:lnTo>
                  <a:cubicBezTo>
                    <a:pt x="984" y="676"/>
                    <a:pt x="963" y="676"/>
                    <a:pt x="963" y="676"/>
                  </a:cubicBezTo>
                  <a:cubicBezTo>
                    <a:pt x="963" y="656"/>
                    <a:pt x="963" y="656"/>
                    <a:pt x="963" y="656"/>
                  </a:cubicBezTo>
                  <a:cubicBezTo>
                    <a:pt x="963" y="635"/>
                    <a:pt x="963" y="635"/>
                    <a:pt x="963" y="614"/>
                  </a:cubicBezTo>
                  <a:cubicBezTo>
                    <a:pt x="963" y="614"/>
                    <a:pt x="963" y="614"/>
                    <a:pt x="942" y="594"/>
                  </a:cubicBezTo>
                  <a:lnTo>
                    <a:pt x="922" y="594"/>
                  </a:lnTo>
                  <a:cubicBezTo>
                    <a:pt x="922" y="594"/>
                    <a:pt x="922" y="614"/>
                    <a:pt x="902" y="614"/>
                  </a:cubicBezTo>
                  <a:cubicBezTo>
                    <a:pt x="902" y="614"/>
                    <a:pt x="881" y="614"/>
                    <a:pt x="860" y="614"/>
                  </a:cubicBezTo>
                  <a:cubicBezTo>
                    <a:pt x="860" y="614"/>
                    <a:pt x="860" y="614"/>
                    <a:pt x="840" y="614"/>
                  </a:cubicBezTo>
                  <a:lnTo>
                    <a:pt x="840" y="614"/>
                  </a:lnTo>
                  <a:lnTo>
                    <a:pt x="840" y="635"/>
                  </a:lnTo>
                  <a:cubicBezTo>
                    <a:pt x="840" y="656"/>
                    <a:pt x="840" y="656"/>
                    <a:pt x="820" y="676"/>
                  </a:cubicBezTo>
                  <a:cubicBezTo>
                    <a:pt x="820" y="676"/>
                    <a:pt x="778" y="676"/>
                    <a:pt x="778" y="696"/>
                  </a:cubicBezTo>
                  <a:cubicBezTo>
                    <a:pt x="758" y="696"/>
                    <a:pt x="758" y="676"/>
                    <a:pt x="738" y="696"/>
                  </a:cubicBezTo>
                  <a:cubicBezTo>
                    <a:pt x="738" y="696"/>
                    <a:pt x="738" y="696"/>
                    <a:pt x="717" y="717"/>
                  </a:cubicBezTo>
                  <a:lnTo>
                    <a:pt x="696" y="717"/>
                  </a:lnTo>
                  <a:cubicBezTo>
                    <a:pt x="696" y="738"/>
                    <a:pt x="676" y="738"/>
                    <a:pt x="676" y="738"/>
                  </a:cubicBezTo>
                  <a:cubicBezTo>
                    <a:pt x="676" y="758"/>
                    <a:pt x="676" y="758"/>
                    <a:pt x="676" y="778"/>
                  </a:cubicBezTo>
                  <a:cubicBezTo>
                    <a:pt x="676" y="778"/>
                    <a:pt x="696" y="778"/>
                    <a:pt x="696" y="799"/>
                  </a:cubicBezTo>
                  <a:lnTo>
                    <a:pt x="696" y="820"/>
                  </a:lnTo>
                  <a:lnTo>
                    <a:pt x="676" y="840"/>
                  </a:lnTo>
                  <a:lnTo>
                    <a:pt x="676" y="840"/>
                  </a:lnTo>
                  <a:cubicBezTo>
                    <a:pt x="656" y="840"/>
                    <a:pt x="635" y="860"/>
                    <a:pt x="635" y="860"/>
                  </a:cubicBezTo>
                  <a:cubicBezTo>
                    <a:pt x="635" y="860"/>
                    <a:pt x="614" y="860"/>
                    <a:pt x="594" y="860"/>
                  </a:cubicBezTo>
                  <a:cubicBezTo>
                    <a:pt x="594" y="860"/>
                    <a:pt x="574" y="860"/>
                    <a:pt x="553" y="860"/>
                  </a:cubicBezTo>
                  <a:cubicBezTo>
                    <a:pt x="553" y="860"/>
                    <a:pt x="553" y="860"/>
                    <a:pt x="533" y="881"/>
                  </a:cubicBezTo>
                  <a:lnTo>
                    <a:pt x="512" y="881"/>
                  </a:lnTo>
                  <a:cubicBezTo>
                    <a:pt x="492" y="881"/>
                    <a:pt x="471" y="860"/>
                    <a:pt x="451" y="881"/>
                  </a:cubicBezTo>
                  <a:lnTo>
                    <a:pt x="430" y="881"/>
                  </a:lnTo>
                  <a:cubicBezTo>
                    <a:pt x="410" y="881"/>
                    <a:pt x="389" y="881"/>
                    <a:pt x="389" y="881"/>
                  </a:cubicBezTo>
                  <a:lnTo>
                    <a:pt x="389" y="860"/>
                  </a:lnTo>
                  <a:cubicBezTo>
                    <a:pt x="369" y="860"/>
                    <a:pt x="369" y="840"/>
                    <a:pt x="369" y="840"/>
                  </a:cubicBezTo>
                  <a:cubicBezTo>
                    <a:pt x="369" y="840"/>
                    <a:pt x="348" y="820"/>
                    <a:pt x="328" y="820"/>
                  </a:cubicBezTo>
                  <a:lnTo>
                    <a:pt x="307" y="820"/>
                  </a:lnTo>
                  <a:cubicBezTo>
                    <a:pt x="287" y="820"/>
                    <a:pt x="266" y="820"/>
                    <a:pt x="266" y="820"/>
                  </a:cubicBezTo>
                  <a:cubicBezTo>
                    <a:pt x="246" y="820"/>
                    <a:pt x="225" y="840"/>
                    <a:pt x="225" y="840"/>
                  </a:cubicBezTo>
                  <a:lnTo>
                    <a:pt x="184" y="840"/>
                  </a:lnTo>
                  <a:cubicBezTo>
                    <a:pt x="164" y="840"/>
                    <a:pt x="164" y="840"/>
                    <a:pt x="143" y="840"/>
                  </a:cubicBezTo>
                  <a:cubicBezTo>
                    <a:pt x="143" y="840"/>
                    <a:pt x="123" y="840"/>
                    <a:pt x="102" y="840"/>
                  </a:cubicBezTo>
                  <a:lnTo>
                    <a:pt x="82" y="840"/>
                  </a:lnTo>
                  <a:lnTo>
                    <a:pt x="61" y="840"/>
                  </a:lnTo>
                  <a:cubicBezTo>
                    <a:pt x="41" y="840"/>
                    <a:pt x="20" y="840"/>
                    <a:pt x="0" y="840"/>
                  </a:cubicBezTo>
                  <a:cubicBezTo>
                    <a:pt x="0" y="820"/>
                    <a:pt x="0" y="820"/>
                    <a:pt x="0" y="799"/>
                  </a:cubicBezTo>
                  <a:cubicBezTo>
                    <a:pt x="0" y="799"/>
                    <a:pt x="0" y="799"/>
                    <a:pt x="0" y="778"/>
                  </a:cubicBezTo>
                  <a:cubicBezTo>
                    <a:pt x="20" y="778"/>
                    <a:pt x="20" y="758"/>
                    <a:pt x="20" y="758"/>
                  </a:cubicBezTo>
                  <a:lnTo>
                    <a:pt x="41" y="738"/>
                  </a:lnTo>
                  <a:cubicBezTo>
                    <a:pt x="41" y="738"/>
                    <a:pt x="61" y="738"/>
                    <a:pt x="82" y="717"/>
                  </a:cubicBezTo>
                  <a:cubicBezTo>
                    <a:pt x="82" y="717"/>
                    <a:pt x="102" y="738"/>
                    <a:pt x="123" y="738"/>
                  </a:cubicBezTo>
                  <a:lnTo>
                    <a:pt x="143" y="738"/>
                  </a:lnTo>
                  <a:cubicBezTo>
                    <a:pt x="164" y="738"/>
                    <a:pt x="164" y="758"/>
                    <a:pt x="164" y="758"/>
                  </a:cubicBezTo>
                  <a:cubicBezTo>
                    <a:pt x="184" y="758"/>
                    <a:pt x="205" y="758"/>
                    <a:pt x="205" y="758"/>
                  </a:cubicBezTo>
                  <a:lnTo>
                    <a:pt x="205" y="738"/>
                  </a:lnTo>
                  <a:cubicBezTo>
                    <a:pt x="225" y="738"/>
                    <a:pt x="246" y="738"/>
                    <a:pt x="246" y="758"/>
                  </a:cubicBezTo>
                  <a:lnTo>
                    <a:pt x="266" y="758"/>
                  </a:lnTo>
                  <a:lnTo>
                    <a:pt x="287" y="738"/>
                  </a:lnTo>
                  <a:lnTo>
                    <a:pt x="266" y="717"/>
                  </a:lnTo>
                  <a:lnTo>
                    <a:pt x="246" y="696"/>
                  </a:lnTo>
                  <a:cubicBezTo>
                    <a:pt x="246" y="696"/>
                    <a:pt x="246" y="696"/>
                    <a:pt x="246" y="676"/>
                  </a:cubicBezTo>
                  <a:lnTo>
                    <a:pt x="266" y="676"/>
                  </a:lnTo>
                  <a:cubicBezTo>
                    <a:pt x="266" y="676"/>
                    <a:pt x="266" y="656"/>
                    <a:pt x="287" y="656"/>
                  </a:cubicBezTo>
                  <a:cubicBezTo>
                    <a:pt x="287" y="656"/>
                    <a:pt x="307" y="656"/>
                    <a:pt x="307" y="676"/>
                  </a:cubicBezTo>
                  <a:cubicBezTo>
                    <a:pt x="328" y="676"/>
                    <a:pt x="328" y="676"/>
                    <a:pt x="328" y="676"/>
                  </a:cubicBezTo>
                  <a:cubicBezTo>
                    <a:pt x="348" y="696"/>
                    <a:pt x="369" y="696"/>
                    <a:pt x="369" y="696"/>
                  </a:cubicBezTo>
                  <a:cubicBezTo>
                    <a:pt x="369" y="696"/>
                    <a:pt x="389" y="696"/>
                    <a:pt x="410" y="676"/>
                  </a:cubicBezTo>
                  <a:cubicBezTo>
                    <a:pt x="410" y="676"/>
                    <a:pt x="410" y="656"/>
                    <a:pt x="430" y="656"/>
                  </a:cubicBezTo>
                  <a:cubicBezTo>
                    <a:pt x="430" y="635"/>
                    <a:pt x="451" y="635"/>
                    <a:pt x="471" y="635"/>
                  </a:cubicBezTo>
                  <a:cubicBezTo>
                    <a:pt x="471" y="635"/>
                    <a:pt x="471" y="635"/>
                    <a:pt x="492" y="635"/>
                  </a:cubicBezTo>
                  <a:lnTo>
                    <a:pt x="492" y="614"/>
                  </a:lnTo>
                  <a:lnTo>
                    <a:pt x="492" y="594"/>
                  </a:lnTo>
                  <a:cubicBezTo>
                    <a:pt x="492" y="574"/>
                    <a:pt x="533" y="574"/>
                    <a:pt x="533" y="574"/>
                  </a:cubicBezTo>
                  <a:lnTo>
                    <a:pt x="533" y="554"/>
                  </a:lnTo>
                  <a:cubicBezTo>
                    <a:pt x="533" y="533"/>
                    <a:pt x="512" y="512"/>
                    <a:pt x="512" y="512"/>
                  </a:cubicBezTo>
                  <a:lnTo>
                    <a:pt x="492" y="512"/>
                  </a:lnTo>
                  <a:cubicBezTo>
                    <a:pt x="471" y="512"/>
                    <a:pt x="451" y="512"/>
                    <a:pt x="430" y="492"/>
                  </a:cubicBezTo>
                  <a:cubicBezTo>
                    <a:pt x="430" y="492"/>
                    <a:pt x="410" y="492"/>
                    <a:pt x="389" y="492"/>
                  </a:cubicBezTo>
                  <a:cubicBezTo>
                    <a:pt x="389" y="472"/>
                    <a:pt x="369" y="472"/>
                    <a:pt x="369" y="451"/>
                  </a:cubicBezTo>
                  <a:lnTo>
                    <a:pt x="348" y="430"/>
                  </a:lnTo>
                  <a:cubicBezTo>
                    <a:pt x="328" y="430"/>
                    <a:pt x="328" y="430"/>
                    <a:pt x="328" y="430"/>
                  </a:cubicBezTo>
                  <a:cubicBezTo>
                    <a:pt x="307" y="430"/>
                    <a:pt x="307" y="451"/>
                    <a:pt x="287" y="451"/>
                  </a:cubicBezTo>
                  <a:lnTo>
                    <a:pt x="287" y="472"/>
                  </a:lnTo>
                  <a:cubicBezTo>
                    <a:pt x="266" y="492"/>
                    <a:pt x="266" y="492"/>
                    <a:pt x="246" y="492"/>
                  </a:cubicBezTo>
                  <a:cubicBezTo>
                    <a:pt x="246" y="492"/>
                    <a:pt x="225" y="492"/>
                    <a:pt x="205" y="492"/>
                  </a:cubicBezTo>
                  <a:cubicBezTo>
                    <a:pt x="205" y="472"/>
                    <a:pt x="205" y="472"/>
                    <a:pt x="205" y="451"/>
                  </a:cubicBezTo>
                  <a:cubicBezTo>
                    <a:pt x="184" y="451"/>
                    <a:pt x="184" y="430"/>
                    <a:pt x="164" y="430"/>
                  </a:cubicBezTo>
                  <a:cubicBezTo>
                    <a:pt x="164" y="430"/>
                    <a:pt x="123" y="430"/>
                    <a:pt x="123" y="410"/>
                  </a:cubicBezTo>
                  <a:cubicBezTo>
                    <a:pt x="123" y="410"/>
                    <a:pt x="102" y="390"/>
                    <a:pt x="102" y="369"/>
                  </a:cubicBezTo>
                  <a:lnTo>
                    <a:pt x="143" y="348"/>
                  </a:lnTo>
                  <a:cubicBezTo>
                    <a:pt x="143" y="328"/>
                    <a:pt x="164" y="308"/>
                    <a:pt x="184" y="308"/>
                  </a:cubicBezTo>
                  <a:cubicBezTo>
                    <a:pt x="184" y="287"/>
                    <a:pt x="205" y="287"/>
                    <a:pt x="205" y="287"/>
                  </a:cubicBezTo>
                  <a:cubicBezTo>
                    <a:pt x="225" y="266"/>
                    <a:pt x="246" y="266"/>
                    <a:pt x="246" y="266"/>
                  </a:cubicBezTo>
                  <a:lnTo>
                    <a:pt x="225" y="246"/>
                  </a:lnTo>
                  <a:lnTo>
                    <a:pt x="225" y="226"/>
                  </a:lnTo>
                  <a:lnTo>
                    <a:pt x="205" y="226"/>
                  </a:lnTo>
                  <a:lnTo>
                    <a:pt x="184" y="226"/>
                  </a:lnTo>
                  <a:lnTo>
                    <a:pt x="164" y="226"/>
                  </a:lnTo>
                  <a:lnTo>
                    <a:pt x="164" y="226"/>
                  </a:lnTo>
                  <a:lnTo>
                    <a:pt x="164" y="226"/>
                  </a:lnTo>
                  <a:cubicBezTo>
                    <a:pt x="164" y="205"/>
                    <a:pt x="164" y="205"/>
                    <a:pt x="164" y="205"/>
                  </a:cubicBezTo>
                  <a:cubicBezTo>
                    <a:pt x="184" y="184"/>
                    <a:pt x="205" y="164"/>
                    <a:pt x="225" y="144"/>
                  </a:cubicBezTo>
                  <a:cubicBezTo>
                    <a:pt x="246" y="144"/>
                    <a:pt x="266" y="123"/>
                    <a:pt x="287" y="123"/>
                  </a:cubicBezTo>
                  <a:cubicBezTo>
                    <a:pt x="307" y="102"/>
                    <a:pt x="348" y="123"/>
                    <a:pt x="369" y="123"/>
                  </a:cubicBezTo>
                  <a:cubicBezTo>
                    <a:pt x="389" y="123"/>
                    <a:pt x="410" y="123"/>
                    <a:pt x="410" y="123"/>
                  </a:cubicBezTo>
                  <a:cubicBezTo>
                    <a:pt x="430" y="123"/>
                    <a:pt x="451" y="144"/>
                    <a:pt x="471" y="144"/>
                  </a:cubicBezTo>
                  <a:cubicBezTo>
                    <a:pt x="471" y="164"/>
                    <a:pt x="492" y="184"/>
                    <a:pt x="492" y="184"/>
                  </a:cubicBezTo>
                  <a:cubicBezTo>
                    <a:pt x="512" y="184"/>
                    <a:pt x="533" y="164"/>
                    <a:pt x="533" y="164"/>
                  </a:cubicBezTo>
                  <a:cubicBezTo>
                    <a:pt x="553" y="144"/>
                    <a:pt x="553" y="123"/>
                    <a:pt x="553" y="102"/>
                  </a:cubicBezTo>
                  <a:cubicBezTo>
                    <a:pt x="553" y="102"/>
                    <a:pt x="553" y="82"/>
                    <a:pt x="553" y="62"/>
                  </a:cubicBezTo>
                  <a:lnTo>
                    <a:pt x="574" y="20"/>
                  </a:lnTo>
                  <a:cubicBezTo>
                    <a:pt x="594" y="0"/>
                    <a:pt x="614" y="20"/>
                    <a:pt x="635" y="20"/>
                  </a:cubicBezTo>
                  <a:cubicBezTo>
                    <a:pt x="635" y="20"/>
                    <a:pt x="676" y="0"/>
                    <a:pt x="696" y="20"/>
                  </a:cubicBezTo>
                  <a:lnTo>
                    <a:pt x="696" y="41"/>
                  </a:lnTo>
                  <a:cubicBezTo>
                    <a:pt x="717" y="41"/>
                    <a:pt x="738" y="62"/>
                    <a:pt x="738" y="62"/>
                  </a:cubicBezTo>
                  <a:cubicBezTo>
                    <a:pt x="758" y="62"/>
                    <a:pt x="778" y="82"/>
                    <a:pt x="799" y="82"/>
                  </a:cubicBezTo>
                  <a:cubicBezTo>
                    <a:pt x="820" y="82"/>
                    <a:pt x="840" y="102"/>
                    <a:pt x="860" y="102"/>
                  </a:cubicBezTo>
                  <a:cubicBezTo>
                    <a:pt x="881" y="102"/>
                    <a:pt x="902" y="82"/>
                    <a:pt x="922" y="62"/>
                  </a:cubicBezTo>
                  <a:cubicBezTo>
                    <a:pt x="922" y="62"/>
                    <a:pt x="963" y="82"/>
                    <a:pt x="984" y="62"/>
                  </a:cubicBezTo>
                  <a:cubicBezTo>
                    <a:pt x="984" y="62"/>
                    <a:pt x="1004" y="62"/>
                    <a:pt x="1024" y="62"/>
                  </a:cubicBezTo>
                  <a:cubicBezTo>
                    <a:pt x="1024" y="41"/>
                    <a:pt x="1066" y="41"/>
                    <a:pt x="1066" y="41"/>
                  </a:cubicBezTo>
                  <a:cubicBezTo>
                    <a:pt x="1086" y="41"/>
                    <a:pt x="1106" y="41"/>
                    <a:pt x="1127" y="41"/>
                  </a:cubicBezTo>
                  <a:cubicBezTo>
                    <a:pt x="1148" y="41"/>
                    <a:pt x="1168" y="41"/>
                    <a:pt x="1188" y="62"/>
                  </a:cubicBezTo>
                  <a:lnTo>
                    <a:pt x="1209" y="82"/>
                  </a:lnTo>
                  <a:cubicBezTo>
                    <a:pt x="1230" y="82"/>
                    <a:pt x="1270" y="82"/>
                    <a:pt x="1291" y="82"/>
                  </a:cubicBezTo>
                  <a:cubicBezTo>
                    <a:pt x="1311" y="82"/>
                    <a:pt x="1352" y="102"/>
                    <a:pt x="1372" y="102"/>
                  </a:cubicBezTo>
                  <a:cubicBezTo>
                    <a:pt x="1393" y="102"/>
                    <a:pt x="1414" y="82"/>
                    <a:pt x="1434" y="82"/>
                  </a:cubicBezTo>
                  <a:cubicBezTo>
                    <a:pt x="1434" y="102"/>
                    <a:pt x="1434" y="102"/>
                    <a:pt x="1434" y="123"/>
                  </a:cubicBezTo>
                  <a:cubicBezTo>
                    <a:pt x="1454" y="123"/>
                    <a:pt x="1454" y="144"/>
                    <a:pt x="1475" y="144"/>
                  </a:cubicBezTo>
                  <a:cubicBezTo>
                    <a:pt x="1475" y="144"/>
                    <a:pt x="1496" y="144"/>
                    <a:pt x="1516" y="144"/>
                  </a:cubicBezTo>
                  <a:lnTo>
                    <a:pt x="1557" y="164"/>
                  </a:lnTo>
                  <a:close/>
                  <a:moveTo>
                    <a:pt x="1230" y="164"/>
                  </a:moveTo>
                  <a:lnTo>
                    <a:pt x="1230" y="164"/>
                  </a:lnTo>
                  <a:cubicBezTo>
                    <a:pt x="1230" y="164"/>
                    <a:pt x="1250" y="144"/>
                    <a:pt x="1250" y="123"/>
                  </a:cubicBezTo>
                  <a:cubicBezTo>
                    <a:pt x="1230" y="123"/>
                    <a:pt x="1209" y="123"/>
                    <a:pt x="1209" y="123"/>
                  </a:cubicBezTo>
                  <a:cubicBezTo>
                    <a:pt x="1188" y="102"/>
                    <a:pt x="1168" y="123"/>
                    <a:pt x="1168" y="123"/>
                  </a:cubicBezTo>
                  <a:lnTo>
                    <a:pt x="1148" y="144"/>
                  </a:lnTo>
                  <a:cubicBezTo>
                    <a:pt x="1127" y="144"/>
                    <a:pt x="1106" y="144"/>
                    <a:pt x="1106" y="144"/>
                  </a:cubicBezTo>
                  <a:cubicBezTo>
                    <a:pt x="1086" y="144"/>
                    <a:pt x="1066" y="144"/>
                    <a:pt x="1066" y="144"/>
                  </a:cubicBezTo>
                  <a:cubicBezTo>
                    <a:pt x="1045" y="144"/>
                    <a:pt x="1024" y="164"/>
                    <a:pt x="1024" y="164"/>
                  </a:cubicBezTo>
                  <a:cubicBezTo>
                    <a:pt x="1004" y="164"/>
                    <a:pt x="984" y="164"/>
                    <a:pt x="984" y="184"/>
                  </a:cubicBezTo>
                  <a:cubicBezTo>
                    <a:pt x="984" y="184"/>
                    <a:pt x="984" y="184"/>
                    <a:pt x="984" y="205"/>
                  </a:cubicBezTo>
                  <a:cubicBezTo>
                    <a:pt x="984" y="205"/>
                    <a:pt x="1004" y="205"/>
                    <a:pt x="1004" y="226"/>
                  </a:cubicBezTo>
                  <a:cubicBezTo>
                    <a:pt x="1024" y="226"/>
                    <a:pt x="1045" y="226"/>
                    <a:pt x="1045" y="226"/>
                  </a:cubicBezTo>
                  <a:cubicBezTo>
                    <a:pt x="1066" y="226"/>
                    <a:pt x="1066" y="226"/>
                    <a:pt x="1086" y="226"/>
                  </a:cubicBezTo>
                  <a:cubicBezTo>
                    <a:pt x="1086" y="226"/>
                    <a:pt x="1106" y="226"/>
                    <a:pt x="1127" y="226"/>
                  </a:cubicBezTo>
                  <a:cubicBezTo>
                    <a:pt x="1127" y="226"/>
                    <a:pt x="1148" y="226"/>
                    <a:pt x="1168" y="226"/>
                  </a:cubicBezTo>
                  <a:lnTo>
                    <a:pt x="1209" y="205"/>
                  </a:lnTo>
                  <a:cubicBezTo>
                    <a:pt x="1230" y="184"/>
                    <a:pt x="1230" y="164"/>
                    <a:pt x="1230" y="164"/>
                  </a:cubicBezTo>
                  <a:close/>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3" name="Freeform 63"/>
            <p:cNvSpPr>
              <a:spLocks noChangeArrowheads="1"/>
            </p:cNvSpPr>
            <p:nvPr/>
          </p:nvSpPr>
          <p:spPr bwMode="auto">
            <a:xfrm>
              <a:off x="2646363" y="4767263"/>
              <a:ext cx="442912" cy="354012"/>
            </a:xfrm>
            <a:custGeom>
              <a:avLst/>
              <a:gdLst>
                <a:gd name="T0" fmla="*/ 1168 w 1230"/>
                <a:gd name="T1" fmla="*/ 819 h 984"/>
                <a:gd name="T2" fmla="*/ 1147 w 1230"/>
                <a:gd name="T3" fmla="*/ 798 h 984"/>
                <a:gd name="T4" fmla="*/ 1065 w 1230"/>
                <a:gd name="T5" fmla="*/ 839 h 984"/>
                <a:gd name="T6" fmla="*/ 1004 w 1230"/>
                <a:gd name="T7" fmla="*/ 798 h 984"/>
                <a:gd name="T8" fmla="*/ 922 w 1230"/>
                <a:gd name="T9" fmla="*/ 798 h 984"/>
                <a:gd name="T10" fmla="*/ 861 w 1230"/>
                <a:gd name="T11" fmla="*/ 901 h 984"/>
                <a:gd name="T12" fmla="*/ 738 w 1230"/>
                <a:gd name="T13" fmla="*/ 962 h 984"/>
                <a:gd name="T14" fmla="*/ 676 w 1230"/>
                <a:gd name="T15" fmla="*/ 921 h 984"/>
                <a:gd name="T16" fmla="*/ 656 w 1230"/>
                <a:gd name="T17" fmla="*/ 819 h 984"/>
                <a:gd name="T18" fmla="*/ 676 w 1230"/>
                <a:gd name="T19" fmla="*/ 737 h 984"/>
                <a:gd name="T20" fmla="*/ 635 w 1230"/>
                <a:gd name="T21" fmla="*/ 656 h 984"/>
                <a:gd name="T22" fmla="*/ 574 w 1230"/>
                <a:gd name="T23" fmla="*/ 574 h 984"/>
                <a:gd name="T24" fmla="*/ 471 w 1230"/>
                <a:gd name="T25" fmla="*/ 636 h 984"/>
                <a:gd name="T26" fmla="*/ 471 w 1230"/>
                <a:gd name="T27" fmla="*/ 757 h 984"/>
                <a:gd name="T28" fmla="*/ 410 w 1230"/>
                <a:gd name="T29" fmla="*/ 778 h 984"/>
                <a:gd name="T30" fmla="*/ 389 w 1230"/>
                <a:gd name="T31" fmla="*/ 860 h 984"/>
                <a:gd name="T32" fmla="*/ 328 w 1230"/>
                <a:gd name="T33" fmla="*/ 901 h 984"/>
                <a:gd name="T34" fmla="*/ 246 w 1230"/>
                <a:gd name="T35" fmla="*/ 880 h 984"/>
                <a:gd name="T36" fmla="*/ 164 w 1230"/>
                <a:gd name="T37" fmla="*/ 921 h 984"/>
                <a:gd name="T38" fmla="*/ 143 w 1230"/>
                <a:gd name="T39" fmla="*/ 839 h 984"/>
                <a:gd name="T40" fmla="*/ 184 w 1230"/>
                <a:gd name="T41" fmla="*/ 676 h 984"/>
                <a:gd name="T42" fmla="*/ 143 w 1230"/>
                <a:gd name="T43" fmla="*/ 574 h 984"/>
                <a:gd name="T44" fmla="*/ 123 w 1230"/>
                <a:gd name="T45" fmla="*/ 472 h 984"/>
                <a:gd name="T46" fmla="*/ 0 w 1230"/>
                <a:gd name="T47" fmla="*/ 410 h 984"/>
                <a:gd name="T48" fmla="*/ 62 w 1230"/>
                <a:gd name="T49" fmla="*/ 328 h 984"/>
                <a:gd name="T50" fmla="*/ 225 w 1230"/>
                <a:gd name="T51" fmla="*/ 328 h 984"/>
                <a:gd name="T52" fmla="*/ 205 w 1230"/>
                <a:gd name="T53" fmla="*/ 226 h 984"/>
                <a:gd name="T54" fmla="*/ 246 w 1230"/>
                <a:gd name="T55" fmla="*/ 184 h 984"/>
                <a:gd name="T56" fmla="*/ 287 w 1230"/>
                <a:gd name="T57" fmla="*/ 123 h 984"/>
                <a:gd name="T58" fmla="*/ 328 w 1230"/>
                <a:gd name="T59" fmla="*/ 82 h 984"/>
                <a:gd name="T60" fmla="*/ 410 w 1230"/>
                <a:gd name="T61" fmla="*/ 42 h 984"/>
                <a:gd name="T62" fmla="*/ 451 w 1230"/>
                <a:gd name="T63" fmla="*/ 21 h 984"/>
                <a:gd name="T64" fmla="*/ 492 w 1230"/>
                <a:gd name="T65" fmla="*/ 82 h 984"/>
                <a:gd name="T66" fmla="*/ 471 w 1230"/>
                <a:gd name="T67" fmla="*/ 164 h 984"/>
                <a:gd name="T68" fmla="*/ 533 w 1230"/>
                <a:gd name="T69" fmla="*/ 184 h 984"/>
                <a:gd name="T70" fmla="*/ 553 w 1230"/>
                <a:gd name="T71" fmla="*/ 246 h 984"/>
                <a:gd name="T72" fmla="*/ 492 w 1230"/>
                <a:gd name="T73" fmla="*/ 246 h 984"/>
                <a:gd name="T74" fmla="*/ 410 w 1230"/>
                <a:gd name="T75" fmla="*/ 226 h 984"/>
                <a:gd name="T76" fmla="*/ 307 w 1230"/>
                <a:gd name="T77" fmla="*/ 246 h 984"/>
                <a:gd name="T78" fmla="*/ 287 w 1230"/>
                <a:gd name="T79" fmla="*/ 328 h 984"/>
                <a:gd name="T80" fmla="*/ 389 w 1230"/>
                <a:gd name="T81" fmla="*/ 328 h 984"/>
                <a:gd name="T82" fmla="*/ 512 w 1230"/>
                <a:gd name="T83" fmla="*/ 328 h 984"/>
                <a:gd name="T84" fmla="*/ 615 w 1230"/>
                <a:gd name="T85" fmla="*/ 308 h 984"/>
                <a:gd name="T86" fmla="*/ 676 w 1230"/>
                <a:gd name="T87" fmla="*/ 369 h 984"/>
                <a:gd name="T88" fmla="*/ 799 w 1230"/>
                <a:gd name="T89" fmla="*/ 369 h 984"/>
                <a:gd name="T90" fmla="*/ 881 w 1230"/>
                <a:gd name="T91" fmla="*/ 348 h 984"/>
                <a:gd name="T92" fmla="*/ 963 w 1230"/>
                <a:gd name="T93" fmla="*/ 348 h 984"/>
                <a:gd name="T94" fmla="*/ 1025 w 1230"/>
                <a:gd name="T95" fmla="*/ 430 h 984"/>
                <a:gd name="T96" fmla="*/ 1025 w 1230"/>
                <a:gd name="T97" fmla="*/ 533 h 984"/>
                <a:gd name="T98" fmla="*/ 1107 w 1230"/>
                <a:gd name="T99" fmla="*/ 512 h 984"/>
                <a:gd name="T100" fmla="*/ 1168 w 1230"/>
                <a:gd name="T101" fmla="*/ 574 h 984"/>
                <a:gd name="T102" fmla="*/ 1189 w 1230"/>
                <a:gd name="T103" fmla="*/ 676 h 984"/>
                <a:gd name="T104" fmla="*/ 1209 w 1230"/>
                <a:gd name="T105" fmla="*/ 819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0" h="984">
                  <a:moveTo>
                    <a:pt x="1189" y="819"/>
                  </a:moveTo>
                  <a:lnTo>
                    <a:pt x="1189" y="819"/>
                  </a:lnTo>
                  <a:cubicBezTo>
                    <a:pt x="1189" y="819"/>
                    <a:pt x="1189" y="819"/>
                    <a:pt x="1168" y="819"/>
                  </a:cubicBezTo>
                  <a:lnTo>
                    <a:pt x="1168" y="819"/>
                  </a:lnTo>
                  <a:lnTo>
                    <a:pt x="1168" y="798"/>
                  </a:lnTo>
                  <a:cubicBezTo>
                    <a:pt x="1147" y="798"/>
                    <a:pt x="1147" y="798"/>
                    <a:pt x="1147" y="798"/>
                  </a:cubicBezTo>
                  <a:lnTo>
                    <a:pt x="1127" y="798"/>
                  </a:lnTo>
                  <a:cubicBezTo>
                    <a:pt x="1107" y="798"/>
                    <a:pt x="1107" y="819"/>
                    <a:pt x="1107" y="819"/>
                  </a:cubicBezTo>
                  <a:cubicBezTo>
                    <a:pt x="1086" y="819"/>
                    <a:pt x="1086" y="839"/>
                    <a:pt x="1065" y="839"/>
                  </a:cubicBezTo>
                  <a:cubicBezTo>
                    <a:pt x="1065" y="839"/>
                    <a:pt x="1045" y="839"/>
                    <a:pt x="1025" y="839"/>
                  </a:cubicBezTo>
                  <a:cubicBezTo>
                    <a:pt x="1025" y="819"/>
                    <a:pt x="1004" y="819"/>
                    <a:pt x="1004" y="819"/>
                  </a:cubicBezTo>
                  <a:cubicBezTo>
                    <a:pt x="1004" y="798"/>
                    <a:pt x="1004" y="798"/>
                    <a:pt x="1004" y="798"/>
                  </a:cubicBezTo>
                  <a:cubicBezTo>
                    <a:pt x="1004" y="778"/>
                    <a:pt x="1004" y="778"/>
                    <a:pt x="1004" y="778"/>
                  </a:cubicBezTo>
                  <a:lnTo>
                    <a:pt x="983" y="778"/>
                  </a:lnTo>
                  <a:cubicBezTo>
                    <a:pt x="963" y="778"/>
                    <a:pt x="943" y="778"/>
                    <a:pt x="922" y="798"/>
                  </a:cubicBezTo>
                  <a:cubicBezTo>
                    <a:pt x="922" y="798"/>
                    <a:pt x="922" y="819"/>
                    <a:pt x="901" y="819"/>
                  </a:cubicBezTo>
                  <a:cubicBezTo>
                    <a:pt x="901" y="839"/>
                    <a:pt x="901" y="860"/>
                    <a:pt x="881" y="860"/>
                  </a:cubicBezTo>
                  <a:cubicBezTo>
                    <a:pt x="881" y="880"/>
                    <a:pt x="861" y="901"/>
                    <a:pt x="861" y="901"/>
                  </a:cubicBezTo>
                  <a:cubicBezTo>
                    <a:pt x="840" y="921"/>
                    <a:pt x="840" y="921"/>
                    <a:pt x="820" y="942"/>
                  </a:cubicBezTo>
                  <a:cubicBezTo>
                    <a:pt x="820" y="942"/>
                    <a:pt x="799" y="942"/>
                    <a:pt x="779" y="942"/>
                  </a:cubicBezTo>
                  <a:cubicBezTo>
                    <a:pt x="779" y="962"/>
                    <a:pt x="758" y="962"/>
                    <a:pt x="738" y="962"/>
                  </a:cubicBezTo>
                  <a:cubicBezTo>
                    <a:pt x="738" y="962"/>
                    <a:pt x="717" y="983"/>
                    <a:pt x="697" y="983"/>
                  </a:cubicBezTo>
                  <a:cubicBezTo>
                    <a:pt x="697" y="962"/>
                    <a:pt x="676" y="962"/>
                    <a:pt x="676" y="962"/>
                  </a:cubicBezTo>
                  <a:cubicBezTo>
                    <a:pt x="676" y="942"/>
                    <a:pt x="676" y="921"/>
                    <a:pt x="676" y="921"/>
                  </a:cubicBezTo>
                  <a:lnTo>
                    <a:pt x="676" y="880"/>
                  </a:lnTo>
                  <a:lnTo>
                    <a:pt x="676" y="860"/>
                  </a:lnTo>
                  <a:cubicBezTo>
                    <a:pt x="676" y="839"/>
                    <a:pt x="656" y="819"/>
                    <a:pt x="656" y="819"/>
                  </a:cubicBezTo>
                  <a:lnTo>
                    <a:pt x="676" y="798"/>
                  </a:lnTo>
                  <a:cubicBezTo>
                    <a:pt x="676" y="778"/>
                    <a:pt x="676" y="778"/>
                    <a:pt x="676" y="757"/>
                  </a:cubicBezTo>
                  <a:lnTo>
                    <a:pt x="676" y="737"/>
                  </a:lnTo>
                  <a:cubicBezTo>
                    <a:pt x="676" y="718"/>
                    <a:pt x="656" y="718"/>
                    <a:pt x="656" y="697"/>
                  </a:cubicBezTo>
                  <a:lnTo>
                    <a:pt x="635" y="697"/>
                  </a:lnTo>
                  <a:cubicBezTo>
                    <a:pt x="615" y="676"/>
                    <a:pt x="635" y="656"/>
                    <a:pt x="635" y="656"/>
                  </a:cubicBezTo>
                  <a:cubicBezTo>
                    <a:pt x="635" y="636"/>
                    <a:pt x="615" y="636"/>
                    <a:pt x="615" y="636"/>
                  </a:cubicBezTo>
                  <a:cubicBezTo>
                    <a:pt x="594" y="615"/>
                    <a:pt x="615" y="594"/>
                    <a:pt x="615" y="594"/>
                  </a:cubicBezTo>
                  <a:cubicBezTo>
                    <a:pt x="594" y="594"/>
                    <a:pt x="574" y="574"/>
                    <a:pt x="574" y="574"/>
                  </a:cubicBezTo>
                  <a:cubicBezTo>
                    <a:pt x="553" y="574"/>
                    <a:pt x="533" y="574"/>
                    <a:pt x="512" y="594"/>
                  </a:cubicBezTo>
                  <a:cubicBezTo>
                    <a:pt x="512" y="594"/>
                    <a:pt x="512" y="615"/>
                    <a:pt x="492" y="615"/>
                  </a:cubicBezTo>
                  <a:cubicBezTo>
                    <a:pt x="492" y="636"/>
                    <a:pt x="471" y="636"/>
                    <a:pt x="471" y="636"/>
                  </a:cubicBezTo>
                  <a:lnTo>
                    <a:pt x="471" y="676"/>
                  </a:lnTo>
                  <a:cubicBezTo>
                    <a:pt x="471" y="697"/>
                    <a:pt x="492" y="718"/>
                    <a:pt x="492" y="737"/>
                  </a:cubicBezTo>
                  <a:lnTo>
                    <a:pt x="471" y="757"/>
                  </a:lnTo>
                  <a:cubicBezTo>
                    <a:pt x="471" y="778"/>
                    <a:pt x="471" y="778"/>
                    <a:pt x="451" y="778"/>
                  </a:cubicBezTo>
                  <a:cubicBezTo>
                    <a:pt x="451" y="798"/>
                    <a:pt x="430" y="798"/>
                    <a:pt x="430" y="778"/>
                  </a:cubicBezTo>
                  <a:lnTo>
                    <a:pt x="410" y="778"/>
                  </a:lnTo>
                  <a:lnTo>
                    <a:pt x="389" y="778"/>
                  </a:lnTo>
                  <a:cubicBezTo>
                    <a:pt x="389" y="798"/>
                    <a:pt x="389" y="819"/>
                    <a:pt x="389" y="819"/>
                  </a:cubicBezTo>
                  <a:cubicBezTo>
                    <a:pt x="389" y="839"/>
                    <a:pt x="389" y="860"/>
                    <a:pt x="389" y="860"/>
                  </a:cubicBezTo>
                  <a:cubicBezTo>
                    <a:pt x="389" y="880"/>
                    <a:pt x="389" y="880"/>
                    <a:pt x="389" y="901"/>
                  </a:cubicBezTo>
                  <a:lnTo>
                    <a:pt x="369" y="901"/>
                  </a:lnTo>
                  <a:cubicBezTo>
                    <a:pt x="348" y="901"/>
                    <a:pt x="348" y="901"/>
                    <a:pt x="328" y="901"/>
                  </a:cubicBezTo>
                  <a:lnTo>
                    <a:pt x="328" y="880"/>
                  </a:lnTo>
                  <a:cubicBezTo>
                    <a:pt x="307" y="860"/>
                    <a:pt x="287" y="860"/>
                    <a:pt x="287" y="860"/>
                  </a:cubicBezTo>
                  <a:cubicBezTo>
                    <a:pt x="266" y="860"/>
                    <a:pt x="246" y="880"/>
                    <a:pt x="246" y="880"/>
                  </a:cubicBezTo>
                  <a:cubicBezTo>
                    <a:pt x="246" y="901"/>
                    <a:pt x="225" y="901"/>
                    <a:pt x="225" y="901"/>
                  </a:cubicBezTo>
                  <a:cubicBezTo>
                    <a:pt x="225" y="921"/>
                    <a:pt x="205" y="921"/>
                    <a:pt x="184" y="921"/>
                  </a:cubicBezTo>
                  <a:lnTo>
                    <a:pt x="164" y="921"/>
                  </a:lnTo>
                  <a:cubicBezTo>
                    <a:pt x="164" y="921"/>
                    <a:pt x="164" y="901"/>
                    <a:pt x="143" y="901"/>
                  </a:cubicBezTo>
                  <a:cubicBezTo>
                    <a:pt x="143" y="901"/>
                    <a:pt x="123" y="901"/>
                    <a:pt x="123" y="880"/>
                  </a:cubicBezTo>
                  <a:cubicBezTo>
                    <a:pt x="123" y="880"/>
                    <a:pt x="123" y="839"/>
                    <a:pt x="143" y="839"/>
                  </a:cubicBezTo>
                  <a:cubicBezTo>
                    <a:pt x="143" y="819"/>
                    <a:pt x="143" y="778"/>
                    <a:pt x="143" y="778"/>
                  </a:cubicBezTo>
                  <a:cubicBezTo>
                    <a:pt x="164" y="757"/>
                    <a:pt x="184" y="737"/>
                    <a:pt x="184" y="737"/>
                  </a:cubicBezTo>
                  <a:cubicBezTo>
                    <a:pt x="184" y="718"/>
                    <a:pt x="184" y="697"/>
                    <a:pt x="184" y="676"/>
                  </a:cubicBezTo>
                  <a:cubicBezTo>
                    <a:pt x="205" y="676"/>
                    <a:pt x="205" y="656"/>
                    <a:pt x="184" y="636"/>
                  </a:cubicBezTo>
                  <a:cubicBezTo>
                    <a:pt x="184" y="636"/>
                    <a:pt x="184" y="615"/>
                    <a:pt x="164" y="615"/>
                  </a:cubicBezTo>
                  <a:cubicBezTo>
                    <a:pt x="164" y="594"/>
                    <a:pt x="143" y="574"/>
                    <a:pt x="143" y="574"/>
                  </a:cubicBezTo>
                  <a:cubicBezTo>
                    <a:pt x="143" y="554"/>
                    <a:pt x="143" y="533"/>
                    <a:pt x="143" y="533"/>
                  </a:cubicBezTo>
                  <a:cubicBezTo>
                    <a:pt x="143" y="533"/>
                    <a:pt x="164" y="512"/>
                    <a:pt x="143" y="492"/>
                  </a:cubicBezTo>
                  <a:cubicBezTo>
                    <a:pt x="143" y="492"/>
                    <a:pt x="143" y="472"/>
                    <a:pt x="123" y="472"/>
                  </a:cubicBezTo>
                  <a:cubicBezTo>
                    <a:pt x="123" y="451"/>
                    <a:pt x="82" y="451"/>
                    <a:pt x="82" y="451"/>
                  </a:cubicBezTo>
                  <a:cubicBezTo>
                    <a:pt x="62" y="451"/>
                    <a:pt x="41" y="430"/>
                    <a:pt x="20" y="430"/>
                  </a:cubicBezTo>
                  <a:lnTo>
                    <a:pt x="0" y="410"/>
                  </a:lnTo>
                  <a:cubicBezTo>
                    <a:pt x="0" y="390"/>
                    <a:pt x="0" y="369"/>
                    <a:pt x="0" y="348"/>
                  </a:cubicBezTo>
                  <a:lnTo>
                    <a:pt x="20" y="328"/>
                  </a:lnTo>
                  <a:cubicBezTo>
                    <a:pt x="41" y="308"/>
                    <a:pt x="62" y="328"/>
                    <a:pt x="62" y="328"/>
                  </a:cubicBezTo>
                  <a:cubicBezTo>
                    <a:pt x="82" y="328"/>
                    <a:pt x="102" y="308"/>
                    <a:pt x="123" y="328"/>
                  </a:cubicBezTo>
                  <a:cubicBezTo>
                    <a:pt x="143" y="328"/>
                    <a:pt x="164" y="328"/>
                    <a:pt x="184" y="328"/>
                  </a:cubicBezTo>
                  <a:lnTo>
                    <a:pt x="225" y="328"/>
                  </a:lnTo>
                  <a:cubicBezTo>
                    <a:pt x="225" y="308"/>
                    <a:pt x="225" y="287"/>
                    <a:pt x="225" y="287"/>
                  </a:cubicBezTo>
                  <a:cubicBezTo>
                    <a:pt x="225" y="287"/>
                    <a:pt x="225" y="266"/>
                    <a:pt x="225" y="246"/>
                  </a:cubicBezTo>
                  <a:cubicBezTo>
                    <a:pt x="225" y="246"/>
                    <a:pt x="205" y="246"/>
                    <a:pt x="205" y="226"/>
                  </a:cubicBezTo>
                  <a:lnTo>
                    <a:pt x="205" y="205"/>
                  </a:lnTo>
                  <a:cubicBezTo>
                    <a:pt x="205" y="205"/>
                    <a:pt x="205" y="205"/>
                    <a:pt x="225" y="184"/>
                  </a:cubicBezTo>
                  <a:lnTo>
                    <a:pt x="246" y="184"/>
                  </a:lnTo>
                  <a:lnTo>
                    <a:pt x="266" y="184"/>
                  </a:lnTo>
                  <a:cubicBezTo>
                    <a:pt x="287" y="184"/>
                    <a:pt x="287" y="164"/>
                    <a:pt x="287" y="164"/>
                  </a:cubicBezTo>
                  <a:cubicBezTo>
                    <a:pt x="287" y="144"/>
                    <a:pt x="287" y="123"/>
                    <a:pt x="287" y="123"/>
                  </a:cubicBezTo>
                  <a:cubicBezTo>
                    <a:pt x="287" y="102"/>
                    <a:pt x="287" y="82"/>
                    <a:pt x="287" y="82"/>
                  </a:cubicBezTo>
                  <a:lnTo>
                    <a:pt x="307" y="82"/>
                  </a:lnTo>
                  <a:cubicBezTo>
                    <a:pt x="328" y="62"/>
                    <a:pt x="328" y="82"/>
                    <a:pt x="328" y="82"/>
                  </a:cubicBezTo>
                  <a:cubicBezTo>
                    <a:pt x="348" y="62"/>
                    <a:pt x="348" y="62"/>
                    <a:pt x="348" y="62"/>
                  </a:cubicBezTo>
                  <a:lnTo>
                    <a:pt x="369" y="42"/>
                  </a:lnTo>
                  <a:cubicBezTo>
                    <a:pt x="369" y="42"/>
                    <a:pt x="389" y="42"/>
                    <a:pt x="410" y="42"/>
                  </a:cubicBezTo>
                  <a:lnTo>
                    <a:pt x="430" y="42"/>
                  </a:lnTo>
                  <a:lnTo>
                    <a:pt x="430" y="21"/>
                  </a:lnTo>
                  <a:cubicBezTo>
                    <a:pt x="430" y="0"/>
                    <a:pt x="451" y="21"/>
                    <a:pt x="451" y="21"/>
                  </a:cubicBezTo>
                  <a:lnTo>
                    <a:pt x="471" y="21"/>
                  </a:lnTo>
                  <a:cubicBezTo>
                    <a:pt x="492" y="21"/>
                    <a:pt x="492" y="42"/>
                    <a:pt x="492" y="62"/>
                  </a:cubicBezTo>
                  <a:lnTo>
                    <a:pt x="492" y="82"/>
                  </a:lnTo>
                  <a:cubicBezTo>
                    <a:pt x="492" y="102"/>
                    <a:pt x="471" y="102"/>
                    <a:pt x="471" y="123"/>
                  </a:cubicBezTo>
                  <a:cubicBezTo>
                    <a:pt x="471" y="123"/>
                    <a:pt x="471" y="123"/>
                    <a:pt x="471" y="144"/>
                  </a:cubicBezTo>
                  <a:lnTo>
                    <a:pt x="471" y="164"/>
                  </a:lnTo>
                  <a:cubicBezTo>
                    <a:pt x="492" y="164"/>
                    <a:pt x="512" y="164"/>
                    <a:pt x="512" y="184"/>
                  </a:cubicBezTo>
                  <a:cubicBezTo>
                    <a:pt x="512" y="184"/>
                    <a:pt x="512" y="184"/>
                    <a:pt x="533" y="164"/>
                  </a:cubicBezTo>
                  <a:cubicBezTo>
                    <a:pt x="533" y="184"/>
                    <a:pt x="533" y="184"/>
                    <a:pt x="533" y="184"/>
                  </a:cubicBezTo>
                  <a:lnTo>
                    <a:pt x="553" y="205"/>
                  </a:lnTo>
                  <a:lnTo>
                    <a:pt x="574" y="226"/>
                  </a:lnTo>
                  <a:lnTo>
                    <a:pt x="553" y="246"/>
                  </a:lnTo>
                  <a:lnTo>
                    <a:pt x="533" y="246"/>
                  </a:lnTo>
                  <a:cubicBezTo>
                    <a:pt x="533" y="226"/>
                    <a:pt x="512" y="226"/>
                    <a:pt x="492" y="226"/>
                  </a:cubicBezTo>
                  <a:lnTo>
                    <a:pt x="492" y="246"/>
                  </a:lnTo>
                  <a:cubicBezTo>
                    <a:pt x="492" y="246"/>
                    <a:pt x="471" y="246"/>
                    <a:pt x="451" y="246"/>
                  </a:cubicBezTo>
                  <a:cubicBezTo>
                    <a:pt x="451" y="246"/>
                    <a:pt x="451" y="226"/>
                    <a:pt x="430" y="226"/>
                  </a:cubicBezTo>
                  <a:lnTo>
                    <a:pt x="410" y="226"/>
                  </a:lnTo>
                  <a:cubicBezTo>
                    <a:pt x="389" y="226"/>
                    <a:pt x="369" y="205"/>
                    <a:pt x="369" y="205"/>
                  </a:cubicBezTo>
                  <a:cubicBezTo>
                    <a:pt x="348" y="226"/>
                    <a:pt x="328" y="226"/>
                    <a:pt x="328" y="226"/>
                  </a:cubicBezTo>
                  <a:lnTo>
                    <a:pt x="307" y="246"/>
                  </a:lnTo>
                  <a:cubicBezTo>
                    <a:pt x="307" y="246"/>
                    <a:pt x="307" y="266"/>
                    <a:pt x="287" y="266"/>
                  </a:cubicBezTo>
                  <a:cubicBezTo>
                    <a:pt x="287" y="287"/>
                    <a:pt x="287" y="287"/>
                    <a:pt x="287" y="287"/>
                  </a:cubicBezTo>
                  <a:cubicBezTo>
                    <a:pt x="287" y="308"/>
                    <a:pt x="287" y="308"/>
                    <a:pt x="287" y="328"/>
                  </a:cubicBezTo>
                  <a:cubicBezTo>
                    <a:pt x="307" y="328"/>
                    <a:pt x="328" y="328"/>
                    <a:pt x="348" y="328"/>
                  </a:cubicBezTo>
                  <a:lnTo>
                    <a:pt x="369" y="328"/>
                  </a:lnTo>
                  <a:lnTo>
                    <a:pt x="389" y="328"/>
                  </a:lnTo>
                  <a:cubicBezTo>
                    <a:pt x="410" y="328"/>
                    <a:pt x="430" y="328"/>
                    <a:pt x="430" y="328"/>
                  </a:cubicBezTo>
                  <a:cubicBezTo>
                    <a:pt x="451" y="328"/>
                    <a:pt x="451" y="328"/>
                    <a:pt x="471" y="328"/>
                  </a:cubicBezTo>
                  <a:lnTo>
                    <a:pt x="512" y="328"/>
                  </a:lnTo>
                  <a:cubicBezTo>
                    <a:pt x="512" y="328"/>
                    <a:pt x="533" y="308"/>
                    <a:pt x="553" y="308"/>
                  </a:cubicBezTo>
                  <a:cubicBezTo>
                    <a:pt x="553" y="308"/>
                    <a:pt x="574" y="308"/>
                    <a:pt x="594" y="308"/>
                  </a:cubicBezTo>
                  <a:lnTo>
                    <a:pt x="615" y="308"/>
                  </a:lnTo>
                  <a:cubicBezTo>
                    <a:pt x="635" y="308"/>
                    <a:pt x="656" y="328"/>
                    <a:pt x="656" y="328"/>
                  </a:cubicBezTo>
                  <a:cubicBezTo>
                    <a:pt x="656" y="328"/>
                    <a:pt x="656" y="348"/>
                    <a:pt x="676" y="348"/>
                  </a:cubicBezTo>
                  <a:lnTo>
                    <a:pt x="676" y="369"/>
                  </a:lnTo>
                  <a:cubicBezTo>
                    <a:pt x="676" y="369"/>
                    <a:pt x="697" y="369"/>
                    <a:pt x="717" y="369"/>
                  </a:cubicBezTo>
                  <a:lnTo>
                    <a:pt x="738" y="369"/>
                  </a:lnTo>
                  <a:cubicBezTo>
                    <a:pt x="758" y="348"/>
                    <a:pt x="779" y="369"/>
                    <a:pt x="799" y="369"/>
                  </a:cubicBezTo>
                  <a:lnTo>
                    <a:pt x="820" y="369"/>
                  </a:lnTo>
                  <a:cubicBezTo>
                    <a:pt x="840" y="348"/>
                    <a:pt x="840" y="348"/>
                    <a:pt x="840" y="348"/>
                  </a:cubicBezTo>
                  <a:cubicBezTo>
                    <a:pt x="861" y="348"/>
                    <a:pt x="881" y="348"/>
                    <a:pt x="881" y="348"/>
                  </a:cubicBezTo>
                  <a:cubicBezTo>
                    <a:pt x="901" y="348"/>
                    <a:pt x="922" y="348"/>
                    <a:pt x="922" y="348"/>
                  </a:cubicBezTo>
                  <a:cubicBezTo>
                    <a:pt x="922" y="348"/>
                    <a:pt x="943" y="328"/>
                    <a:pt x="963" y="328"/>
                  </a:cubicBezTo>
                  <a:cubicBezTo>
                    <a:pt x="963" y="348"/>
                    <a:pt x="963" y="348"/>
                    <a:pt x="963" y="348"/>
                  </a:cubicBezTo>
                  <a:cubicBezTo>
                    <a:pt x="963" y="369"/>
                    <a:pt x="963" y="369"/>
                    <a:pt x="963" y="390"/>
                  </a:cubicBezTo>
                  <a:cubicBezTo>
                    <a:pt x="963" y="390"/>
                    <a:pt x="983" y="390"/>
                    <a:pt x="983" y="410"/>
                  </a:cubicBezTo>
                  <a:cubicBezTo>
                    <a:pt x="983" y="410"/>
                    <a:pt x="1004" y="430"/>
                    <a:pt x="1025" y="430"/>
                  </a:cubicBezTo>
                  <a:lnTo>
                    <a:pt x="1025" y="451"/>
                  </a:lnTo>
                  <a:cubicBezTo>
                    <a:pt x="1025" y="472"/>
                    <a:pt x="1004" y="492"/>
                    <a:pt x="1004" y="492"/>
                  </a:cubicBezTo>
                  <a:cubicBezTo>
                    <a:pt x="1004" y="512"/>
                    <a:pt x="1004" y="512"/>
                    <a:pt x="1025" y="533"/>
                  </a:cubicBezTo>
                  <a:lnTo>
                    <a:pt x="1045" y="533"/>
                  </a:lnTo>
                  <a:cubicBezTo>
                    <a:pt x="1045" y="533"/>
                    <a:pt x="1045" y="533"/>
                    <a:pt x="1045" y="512"/>
                  </a:cubicBezTo>
                  <a:cubicBezTo>
                    <a:pt x="1065" y="512"/>
                    <a:pt x="1086" y="512"/>
                    <a:pt x="1107" y="512"/>
                  </a:cubicBezTo>
                  <a:cubicBezTo>
                    <a:pt x="1107" y="533"/>
                    <a:pt x="1107" y="533"/>
                    <a:pt x="1127" y="533"/>
                  </a:cubicBezTo>
                  <a:lnTo>
                    <a:pt x="1147" y="533"/>
                  </a:lnTo>
                  <a:cubicBezTo>
                    <a:pt x="1168" y="533"/>
                    <a:pt x="1168" y="554"/>
                    <a:pt x="1168" y="574"/>
                  </a:cubicBezTo>
                  <a:lnTo>
                    <a:pt x="1168" y="594"/>
                  </a:lnTo>
                  <a:cubicBezTo>
                    <a:pt x="1168" y="594"/>
                    <a:pt x="1189" y="615"/>
                    <a:pt x="1189" y="636"/>
                  </a:cubicBezTo>
                  <a:lnTo>
                    <a:pt x="1189" y="676"/>
                  </a:lnTo>
                  <a:cubicBezTo>
                    <a:pt x="1189" y="697"/>
                    <a:pt x="1209" y="718"/>
                    <a:pt x="1209" y="737"/>
                  </a:cubicBezTo>
                  <a:cubicBezTo>
                    <a:pt x="1229" y="757"/>
                    <a:pt x="1229" y="778"/>
                    <a:pt x="1229" y="798"/>
                  </a:cubicBezTo>
                  <a:lnTo>
                    <a:pt x="1209" y="819"/>
                  </a:lnTo>
                  <a:lnTo>
                    <a:pt x="1189" y="819"/>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4" name="Freeform 64"/>
            <p:cNvSpPr>
              <a:spLocks noChangeArrowheads="1"/>
            </p:cNvSpPr>
            <p:nvPr/>
          </p:nvSpPr>
          <p:spPr bwMode="auto">
            <a:xfrm>
              <a:off x="2130425" y="4443413"/>
              <a:ext cx="30163" cy="58737"/>
            </a:xfrm>
            <a:custGeom>
              <a:avLst/>
              <a:gdLst>
                <a:gd name="T0" fmla="*/ 82 w 83"/>
                <a:gd name="T1" fmla="*/ 41 h 165"/>
                <a:gd name="T2" fmla="*/ 82 w 83"/>
                <a:gd name="T3" fmla="*/ 41 h 165"/>
                <a:gd name="T4" fmla="*/ 82 w 83"/>
                <a:gd name="T5" fmla="*/ 61 h 165"/>
                <a:gd name="T6" fmla="*/ 61 w 83"/>
                <a:gd name="T7" fmla="*/ 102 h 165"/>
                <a:gd name="T8" fmla="*/ 40 w 83"/>
                <a:gd name="T9" fmla="*/ 123 h 165"/>
                <a:gd name="T10" fmla="*/ 40 w 83"/>
                <a:gd name="T11" fmla="*/ 143 h 165"/>
                <a:gd name="T12" fmla="*/ 20 w 83"/>
                <a:gd name="T13" fmla="*/ 164 h 165"/>
                <a:gd name="T14" fmla="*/ 20 w 83"/>
                <a:gd name="T15" fmla="*/ 143 h 165"/>
                <a:gd name="T16" fmla="*/ 0 w 83"/>
                <a:gd name="T17" fmla="*/ 123 h 165"/>
                <a:gd name="T18" fmla="*/ 0 w 83"/>
                <a:gd name="T19" fmla="*/ 82 h 165"/>
                <a:gd name="T20" fmla="*/ 20 w 83"/>
                <a:gd name="T21" fmla="*/ 61 h 165"/>
                <a:gd name="T22" fmla="*/ 20 w 83"/>
                <a:gd name="T23" fmla="*/ 20 h 165"/>
                <a:gd name="T24" fmla="*/ 40 w 83"/>
                <a:gd name="T25" fmla="*/ 20 h 165"/>
                <a:gd name="T26" fmla="*/ 82 w 83"/>
                <a:gd name="T27" fmla="*/ 20 h 165"/>
                <a:gd name="T28" fmla="*/ 82 w 83"/>
                <a:gd name="T29" fmla="*/ 4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5">
                  <a:moveTo>
                    <a:pt x="82" y="41"/>
                  </a:moveTo>
                  <a:lnTo>
                    <a:pt x="82" y="41"/>
                  </a:lnTo>
                  <a:lnTo>
                    <a:pt x="82" y="61"/>
                  </a:lnTo>
                  <a:cubicBezTo>
                    <a:pt x="61" y="61"/>
                    <a:pt x="61" y="82"/>
                    <a:pt x="61" y="102"/>
                  </a:cubicBezTo>
                  <a:cubicBezTo>
                    <a:pt x="61" y="102"/>
                    <a:pt x="61" y="123"/>
                    <a:pt x="40" y="123"/>
                  </a:cubicBezTo>
                  <a:lnTo>
                    <a:pt x="40" y="143"/>
                  </a:lnTo>
                  <a:cubicBezTo>
                    <a:pt x="40" y="143"/>
                    <a:pt x="40" y="164"/>
                    <a:pt x="20" y="164"/>
                  </a:cubicBezTo>
                  <a:lnTo>
                    <a:pt x="20" y="143"/>
                  </a:lnTo>
                  <a:cubicBezTo>
                    <a:pt x="20" y="123"/>
                    <a:pt x="0" y="123"/>
                    <a:pt x="0" y="123"/>
                  </a:cubicBezTo>
                  <a:cubicBezTo>
                    <a:pt x="0" y="102"/>
                    <a:pt x="0" y="102"/>
                    <a:pt x="0" y="82"/>
                  </a:cubicBezTo>
                  <a:lnTo>
                    <a:pt x="20" y="61"/>
                  </a:lnTo>
                  <a:cubicBezTo>
                    <a:pt x="20" y="41"/>
                    <a:pt x="0" y="20"/>
                    <a:pt x="20" y="20"/>
                  </a:cubicBezTo>
                  <a:cubicBezTo>
                    <a:pt x="20" y="20"/>
                    <a:pt x="20" y="20"/>
                    <a:pt x="40" y="20"/>
                  </a:cubicBezTo>
                  <a:cubicBezTo>
                    <a:pt x="40" y="20"/>
                    <a:pt x="61" y="0"/>
                    <a:pt x="82" y="20"/>
                  </a:cubicBezTo>
                  <a:cubicBezTo>
                    <a:pt x="82" y="20"/>
                    <a:pt x="82" y="20"/>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5" name="Freeform 65"/>
            <p:cNvSpPr>
              <a:spLocks noChangeArrowheads="1"/>
            </p:cNvSpPr>
            <p:nvPr/>
          </p:nvSpPr>
          <p:spPr bwMode="auto">
            <a:xfrm>
              <a:off x="1976438" y="4413250"/>
              <a:ext cx="966787" cy="671513"/>
            </a:xfrm>
            <a:custGeom>
              <a:avLst/>
              <a:gdLst>
                <a:gd name="T0" fmla="*/ 2336 w 2686"/>
                <a:gd name="T1" fmla="*/ 1147 h 1864"/>
                <a:gd name="T2" fmla="*/ 2357 w 2686"/>
                <a:gd name="T3" fmla="*/ 1045 h 1864"/>
                <a:gd name="T4" fmla="*/ 2295 w 2686"/>
                <a:gd name="T5" fmla="*/ 1025 h 1864"/>
                <a:gd name="T6" fmla="*/ 2193 w 2686"/>
                <a:gd name="T7" fmla="*/ 1065 h 1864"/>
                <a:gd name="T8" fmla="*/ 2152 w 2686"/>
                <a:gd name="T9" fmla="*/ 1147 h 1864"/>
                <a:gd name="T10" fmla="*/ 2070 w 2686"/>
                <a:gd name="T11" fmla="*/ 1188 h 1864"/>
                <a:gd name="T12" fmla="*/ 2090 w 2686"/>
                <a:gd name="T13" fmla="*/ 1311 h 1864"/>
                <a:gd name="T14" fmla="*/ 1885 w 2686"/>
                <a:gd name="T15" fmla="*/ 1311 h 1864"/>
                <a:gd name="T16" fmla="*/ 1947 w 2686"/>
                <a:gd name="T17" fmla="*/ 1434 h 1864"/>
                <a:gd name="T18" fmla="*/ 2008 w 2686"/>
                <a:gd name="T19" fmla="*/ 1557 h 1864"/>
                <a:gd name="T20" fmla="*/ 2049 w 2686"/>
                <a:gd name="T21" fmla="*/ 1720 h 1864"/>
                <a:gd name="T22" fmla="*/ 1988 w 2686"/>
                <a:gd name="T23" fmla="*/ 1863 h 1864"/>
                <a:gd name="T24" fmla="*/ 1865 w 2686"/>
                <a:gd name="T25" fmla="*/ 1843 h 1864"/>
                <a:gd name="T26" fmla="*/ 1803 w 2686"/>
                <a:gd name="T27" fmla="*/ 1701 h 1864"/>
                <a:gd name="T28" fmla="*/ 1578 w 2686"/>
                <a:gd name="T29" fmla="*/ 1619 h 1864"/>
                <a:gd name="T30" fmla="*/ 1087 w 2686"/>
                <a:gd name="T31" fmla="*/ 1249 h 1864"/>
                <a:gd name="T32" fmla="*/ 1025 w 2686"/>
                <a:gd name="T33" fmla="*/ 1147 h 1864"/>
                <a:gd name="T34" fmla="*/ 943 w 2686"/>
                <a:gd name="T35" fmla="*/ 1004 h 1864"/>
                <a:gd name="T36" fmla="*/ 841 w 2686"/>
                <a:gd name="T37" fmla="*/ 963 h 1864"/>
                <a:gd name="T38" fmla="*/ 738 w 2686"/>
                <a:gd name="T39" fmla="*/ 840 h 1864"/>
                <a:gd name="T40" fmla="*/ 595 w 2686"/>
                <a:gd name="T41" fmla="*/ 758 h 1864"/>
                <a:gd name="T42" fmla="*/ 492 w 2686"/>
                <a:gd name="T43" fmla="*/ 655 h 1864"/>
                <a:gd name="T44" fmla="*/ 410 w 2686"/>
                <a:gd name="T45" fmla="*/ 697 h 1864"/>
                <a:gd name="T46" fmla="*/ 410 w 2686"/>
                <a:gd name="T47" fmla="*/ 779 h 1864"/>
                <a:gd name="T48" fmla="*/ 369 w 2686"/>
                <a:gd name="T49" fmla="*/ 779 h 1864"/>
                <a:gd name="T50" fmla="*/ 246 w 2686"/>
                <a:gd name="T51" fmla="*/ 819 h 1864"/>
                <a:gd name="T52" fmla="*/ 205 w 2686"/>
                <a:gd name="T53" fmla="*/ 922 h 1864"/>
                <a:gd name="T54" fmla="*/ 144 w 2686"/>
                <a:gd name="T55" fmla="*/ 983 h 1864"/>
                <a:gd name="T56" fmla="*/ 0 w 2686"/>
                <a:gd name="T57" fmla="*/ 184 h 1864"/>
                <a:gd name="T58" fmla="*/ 349 w 2686"/>
                <a:gd name="T59" fmla="*/ 143 h 1864"/>
                <a:gd name="T60" fmla="*/ 451 w 2686"/>
                <a:gd name="T61" fmla="*/ 369 h 1864"/>
                <a:gd name="T62" fmla="*/ 697 w 2686"/>
                <a:gd name="T63" fmla="*/ 287 h 1864"/>
                <a:gd name="T64" fmla="*/ 799 w 2686"/>
                <a:gd name="T65" fmla="*/ 348 h 1864"/>
                <a:gd name="T66" fmla="*/ 943 w 2686"/>
                <a:gd name="T67" fmla="*/ 471 h 1864"/>
                <a:gd name="T68" fmla="*/ 1229 w 2686"/>
                <a:gd name="T69" fmla="*/ 430 h 1864"/>
                <a:gd name="T70" fmla="*/ 1393 w 2686"/>
                <a:gd name="T71" fmla="*/ 430 h 1864"/>
                <a:gd name="T72" fmla="*/ 1537 w 2686"/>
                <a:gd name="T73" fmla="*/ 615 h 1864"/>
                <a:gd name="T74" fmla="*/ 1701 w 2686"/>
                <a:gd name="T75" fmla="*/ 840 h 1864"/>
                <a:gd name="T76" fmla="*/ 1763 w 2686"/>
                <a:gd name="T77" fmla="*/ 943 h 1864"/>
                <a:gd name="T78" fmla="*/ 2049 w 2686"/>
                <a:gd name="T79" fmla="*/ 943 h 1864"/>
                <a:gd name="T80" fmla="*/ 2193 w 2686"/>
                <a:gd name="T81" fmla="*/ 819 h 1864"/>
                <a:gd name="T82" fmla="*/ 2316 w 2686"/>
                <a:gd name="T83" fmla="*/ 697 h 1864"/>
                <a:gd name="T84" fmla="*/ 2377 w 2686"/>
                <a:gd name="T85" fmla="*/ 717 h 1864"/>
                <a:gd name="T86" fmla="*/ 2295 w 2686"/>
                <a:gd name="T87" fmla="*/ 819 h 1864"/>
                <a:gd name="T88" fmla="*/ 2357 w 2686"/>
                <a:gd name="T89" fmla="*/ 922 h 1864"/>
                <a:gd name="T90" fmla="*/ 2439 w 2686"/>
                <a:gd name="T91" fmla="*/ 922 h 1864"/>
                <a:gd name="T92" fmla="*/ 2541 w 2686"/>
                <a:gd name="T93" fmla="*/ 963 h 1864"/>
                <a:gd name="T94" fmla="*/ 2685 w 2686"/>
                <a:gd name="T95" fmla="*/ 1025 h 1864"/>
                <a:gd name="T96" fmla="*/ 2644 w 2686"/>
                <a:gd name="T97" fmla="*/ 1106 h 1864"/>
                <a:gd name="T98" fmla="*/ 2521 w 2686"/>
                <a:gd name="T99" fmla="*/ 1167 h 1864"/>
                <a:gd name="T100" fmla="*/ 2418 w 2686"/>
                <a:gd name="T101" fmla="*/ 1147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86" h="1864">
                  <a:moveTo>
                    <a:pt x="2398" y="1147"/>
                  </a:moveTo>
                  <a:lnTo>
                    <a:pt x="2398" y="1147"/>
                  </a:lnTo>
                  <a:cubicBezTo>
                    <a:pt x="2377" y="1167"/>
                    <a:pt x="2377" y="1167"/>
                    <a:pt x="2377" y="1167"/>
                  </a:cubicBezTo>
                  <a:cubicBezTo>
                    <a:pt x="2377" y="1147"/>
                    <a:pt x="2357" y="1147"/>
                    <a:pt x="2336" y="1147"/>
                  </a:cubicBezTo>
                  <a:lnTo>
                    <a:pt x="2336" y="1127"/>
                  </a:lnTo>
                  <a:cubicBezTo>
                    <a:pt x="2336" y="1106"/>
                    <a:pt x="2336" y="1106"/>
                    <a:pt x="2336" y="1106"/>
                  </a:cubicBezTo>
                  <a:cubicBezTo>
                    <a:pt x="2336" y="1085"/>
                    <a:pt x="2357" y="1085"/>
                    <a:pt x="2357" y="1065"/>
                  </a:cubicBezTo>
                  <a:lnTo>
                    <a:pt x="2357" y="1045"/>
                  </a:lnTo>
                  <a:cubicBezTo>
                    <a:pt x="2357" y="1025"/>
                    <a:pt x="2357" y="1004"/>
                    <a:pt x="2336" y="1004"/>
                  </a:cubicBezTo>
                  <a:lnTo>
                    <a:pt x="2316" y="1004"/>
                  </a:lnTo>
                  <a:cubicBezTo>
                    <a:pt x="2316" y="1004"/>
                    <a:pt x="2295" y="983"/>
                    <a:pt x="2295" y="1004"/>
                  </a:cubicBezTo>
                  <a:lnTo>
                    <a:pt x="2295" y="1025"/>
                  </a:lnTo>
                  <a:lnTo>
                    <a:pt x="2275" y="1025"/>
                  </a:lnTo>
                  <a:cubicBezTo>
                    <a:pt x="2254" y="1025"/>
                    <a:pt x="2234" y="1025"/>
                    <a:pt x="2234" y="1025"/>
                  </a:cubicBezTo>
                  <a:lnTo>
                    <a:pt x="2213" y="1045"/>
                  </a:lnTo>
                  <a:cubicBezTo>
                    <a:pt x="2213" y="1045"/>
                    <a:pt x="2213" y="1045"/>
                    <a:pt x="2193" y="1065"/>
                  </a:cubicBezTo>
                  <a:cubicBezTo>
                    <a:pt x="2193" y="1065"/>
                    <a:pt x="2193" y="1045"/>
                    <a:pt x="2172" y="1065"/>
                  </a:cubicBezTo>
                  <a:lnTo>
                    <a:pt x="2152" y="1065"/>
                  </a:lnTo>
                  <a:cubicBezTo>
                    <a:pt x="2152" y="1065"/>
                    <a:pt x="2152" y="1085"/>
                    <a:pt x="2152" y="1106"/>
                  </a:cubicBezTo>
                  <a:cubicBezTo>
                    <a:pt x="2152" y="1106"/>
                    <a:pt x="2152" y="1127"/>
                    <a:pt x="2152" y="1147"/>
                  </a:cubicBezTo>
                  <a:cubicBezTo>
                    <a:pt x="2152" y="1147"/>
                    <a:pt x="2152" y="1167"/>
                    <a:pt x="2131" y="1167"/>
                  </a:cubicBezTo>
                  <a:lnTo>
                    <a:pt x="2111" y="1167"/>
                  </a:lnTo>
                  <a:lnTo>
                    <a:pt x="2090" y="1167"/>
                  </a:lnTo>
                  <a:cubicBezTo>
                    <a:pt x="2070" y="1188"/>
                    <a:pt x="2070" y="1188"/>
                    <a:pt x="2070" y="1188"/>
                  </a:cubicBezTo>
                  <a:lnTo>
                    <a:pt x="2070" y="1209"/>
                  </a:lnTo>
                  <a:cubicBezTo>
                    <a:pt x="2070" y="1229"/>
                    <a:pt x="2090" y="1229"/>
                    <a:pt x="2090" y="1229"/>
                  </a:cubicBezTo>
                  <a:cubicBezTo>
                    <a:pt x="2090" y="1249"/>
                    <a:pt x="2090" y="1270"/>
                    <a:pt x="2090" y="1270"/>
                  </a:cubicBezTo>
                  <a:cubicBezTo>
                    <a:pt x="2090" y="1270"/>
                    <a:pt x="2090" y="1291"/>
                    <a:pt x="2090" y="1311"/>
                  </a:cubicBezTo>
                  <a:lnTo>
                    <a:pt x="2049" y="1311"/>
                  </a:lnTo>
                  <a:cubicBezTo>
                    <a:pt x="2029" y="1311"/>
                    <a:pt x="2008" y="1311"/>
                    <a:pt x="1988" y="1311"/>
                  </a:cubicBezTo>
                  <a:cubicBezTo>
                    <a:pt x="1967" y="1291"/>
                    <a:pt x="1947" y="1311"/>
                    <a:pt x="1927" y="1311"/>
                  </a:cubicBezTo>
                  <a:cubicBezTo>
                    <a:pt x="1927" y="1311"/>
                    <a:pt x="1906" y="1291"/>
                    <a:pt x="1885" y="1311"/>
                  </a:cubicBezTo>
                  <a:lnTo>
                    <a:pt x="1865" y="1331"/>
                  </a:lnTo>
                  <a:cubicBezTo>
                    <a:pt x="1865" y="1352"/>
                    <a:pt x="1865" y="1373"/>
                    <a:pt x="1865" y="1393"/>
                  </a:cubicBezTo>
                  <a:lnTo>
                    <a:pt x="1885" y="1413"/>
                  </a:lnTo>
                  <a:cubicBezTo>
                    <a:pt x="1906" y="1413"/>
                    <a:pt x="1927" y="1434"/>
                    <a:pt x="1947" y="1434"/>
                  </a:cubicBezTo>
                  <a:cubicBezTo>
                    <a:pt x="1947" y="1434"/>
                    <a:pt x="1988" y="1434"/>
                    <a:pt x="1988" y="1455"/>
                  </a:cubicBezTo>
                  <a:cubicBezTo>
                    <a:pt x="2008" y="1455"/>
                    <a:pt x="2008" y="1475"/>
                    <a:pt x="2008" y="1475"/>
                  </a:cubicBezTo>
                  <a:cubicBezTo>
                    <a:pt x="2029" y="1495"/>
                    <a:pt x="2008" y="1516"/>
                    <a:pt x="2008" y="1516"/>
                  </a:cubicBezTo>
                  <a:cubicBezTo>
                    <a:pt x="2008" y="1516"/>
                    <a:pt x="2008" y="1537"/>
                    <a:pt x="2008" y="1557"/>
                  </a:cubicBezTo>
                  <a:cubicBezTo>
                    <a:pt x="2008" y="1557"/>
                    <a:pt x="2029" y="1577"/>
                    <a:pt x="2029" y="1598"/>
                  </a:cubicBezTo>
                  <a:cubicBezTo>
                    <a:pt x="2049" y="1598"/>
                    <a:pt x="2049" y="1619"/>
                    <a:pt x="2049" y="1619"/>
                  </a:cubicBezTo>
                  <a:cubicBezTo>
                    <a:pt x="2070" y="1639"/>
                    <a:pt x="2070" y="1659"/>
                    <a:pt x="2049" y="1659"/>
                  </a:cubicBezTo>
                  <a:cubicBezTo>
                    <a:pt x="2049" y="1680"/>
                    <a:pt x="2049" y="1701"/>
                    <a:pt x="2049" y="1720"/>
                  </a:cubicBezTo>
                  <a:cubicBezTo>
                    <a:pt x="2049" y="1720"/>
                    <a:pt x="2029" y="1740"/>
                    <a:pt x="2008" y="1761"/>
                  </a:cubicBezTo>
                  <a:cubicBezTo>
                    <a:pt x="2008" y="1761"/>
                    <a:pt x="2008" y="1802"/>
                    <a:pt x="2008" y="1822"/>
                  </a:cubicBezTo>
                  <a:cubicBezTo>
                    <a:pt x="1988" y="1822"/>
                    <a:pt x="1988" y="1863"/>
                    <a:pt x="1988" y="1863"/>
                  </a:cubicBezTo>
                  <a:lnTo>
                    <a:pt x="1988" y="1863"/>
                  </a:lnTo>
                  <a:lnTo>
                    <a:pt x="1967" y="1843"/>
                  </a:lnTo>
                  <a:cubicBezTo>
                    <a:pt x="1967" y="1843"/>
                    <a:pt x="1947" y="1863"/>
                    <a:pt x="1927" y="1863"/>
                  </a:cubicBezTo>
                  <a:cubicBezTo>
                    <a:pt x="1927" y="1863"/>
                    <a:pt x="1906" y="1863"/>
                    <a:pt x="1885" y="1863"/>
                  </a:cubicBezTo>
                  <a:lnTo>
                    <a:pt x="1865" y="1843"/>
                  </a:lnTo>
                  <a:cubicBezTo>
                    <a:pt x="1845" y="1843"/>
                    <a:pt x="1845" y="1843"/>
                    <a:pt x="1824" y="1843"/>
                  </a:cubicBezTo>
                  <a:lnTo>
                    <a:pt x="1783" y="1822"/>
                  </a:lnTo>
                  <a:lnTo>
                    <a:pt x="1763" y="1802"/>
                  </a:lnTo>
                  <a:cubicBezTo>
                    <a:pt x="1803" y="1701"/>
                    <a:pt x="1803" y="1701"/>
                    <a:pt x="1803" y="1701"/>
                  </a:cubicBezTo>
                  <a:cubicBezTo>
                    <a:pt x="1681" y="1598"/>
                    <a:pt x="1681" y="1598"/>
                    <a:pt x="1681" y="1598"/>
                  </a:cubicBezTo>
                  <a:lnTo>
                    <a:pt x="1639" y="1598"/>
                  </a:lnTo>
                  <a:lnTo>
                    <a:pt x="1619" y="1619"/>
                  </a:lnTo>
                  <a:cubicBezTo>
                    <a:pt x="1619" y="1619"/>
                    <a:pt x="1599" y="1619"/>
                    <a:pt x="1578" y="1619"/>
                  </a:cubicBezTo>
                  <a:cubicBezTo>
                    <a:pt x="1578" y="1619"/>
                    <a:pt x="1578" y="1619"/>
                    <a:pt x="1557" y="1619"/>
                  </a:cubicBezTo>
                  <a:cubicBezTo>
                    <a:pt x="1557" y="1598"/>
                    <a:pt x="1557" y="1577"/>
                    <a:pt x="1557" y="1577"/>
                  </a:cubicBezTo>
                  <a:lnTo>
                    <a:pt x="1537" y="1557"/>
                  </a:lnTo>
                  <a:cubicBezTo>
                    <a:pt x="1455" y="1455"/>
                    <a:pt x="1169" y="1352"/>
                    <a:pt x="1087" y="1249"/>
                  </a:cubicBezTo>
                  <a:lnTo>
                    <a:pt x="1087" y="1209"/>
                  </a:lnTo>
                  <a:cubicBezTo>
                    <a:pt x="1087" y="1188"/>
                    <a:pt x="1087" y="1167"/>
                    <a:pt x="1066" y="1167"/>
                  </a:cubicBezTo>
                  <a:cubicBezTo>
                    <a:pt x="1066" y="1167"/>
                    <a:pt x="1066" y="1147"/>
                    <a:pt x="1045" y="1147"/>
                  </a:cubicBezTo>
                  <a:lnTo>
                    <a:pt x="1025" y="1147"/>
                  </a:lnTo>
                  <a:cubicBezTo>
                    <a:pt x="1025" y="1127"/>
                    <a:pt x="1025" y="1106"/>
                    <a:pt x="1005" y="1106"/>
                  </a:cubicBezTo>
                  <a:cubicBezTo>
                    <a:pt x="1005" y="1085"/>
                    <a:pt x="1005" y="1065"/>
                    <a:pt x="1005" y="1045"/>
                  </a:cubicBezTo>
                  <a:lnTo>
                    <a:pt x="984" y="1025"/>
                  </a:lnTo>
                  <a:cubicBezTo>
                    <a:pt x="984" y="1004"/>
                    <a:pt x="963" y="1004"/>
                    <a:pt x="943" y="1004"/>
                  </a:cubicBezTo>
                  <a:cubicBezTo>
                    <a:pt x="943" y="1004"/>
                    <a:pt x="943" y="1004"/>
                    <a:pt x="943" y="983"/>
                  </a:cubicBezTo>
                  <a:cubicBezTo>
                    <a:pt x="923" y="983"/>
                    <a:pt x="923" y="983"/>
                    <a:pt x="923" y="983"/>
                  </a:cubicBezTo>
                  <a:cubicBezTo>
                    <a:pt x="902" y="963"/>
                    <a:pt x="902" y="963"/>
                    <a:pt x="881" y="963"/>
                  </a:cubicBezTo>
                  <a:cubicBezTo>
                    <a:pt x="881" y="963"/>
                    <a:pt x="861" y="963"/>
                    <a:pt x="841" y="963"/>
                  </a:cubicBezTo>
                  <a:cubicBezTo>
                    <a:pt x="841" y="943"/>
                    <a:pt x="841" y="922"/>
                    <a:pt x="841" y="922"/>
                  </a:cubicBezTo>
                  <a:cubicBezTo>
                    <a:pt x="820" y="922"/>
                    <a:pt x="820" y="901"/>
                    <a:pt x="820" y="901"/>
                  </a:cubicBezTo>
                  <a:cubicBezTo>
                    <a:pt x="799" y="881"/>
                    <a:pt x="779" y="881"/>
                    <a:pt x="779" y="881"/>
                  </a:cubicBezTo>
                  <a:cubicBezTo>
                    <a:pt x="759" y="861"/>
                    <a:pt x="759" y="840"/>
                    <a:pt x="738" y="840"/>
                  </a:cubicBezTo>
                  <a:cubicBezTo>
                    <a:pt x="738" y="819"/>
                    <a:pt x="738" y="799"/>
                    <a:pt x="717" y="799"/>
                  </a:cubicBezTo>
                  <a:cubicBezTo>
                    <a:pt x="717" y="779"/>
                    <a:pt x="677" y="779"/>
                    <a:pt x="677" y="758"/>
                  </a:cubicBezTo>
                  <a:cubicBezTo>
                    <a:pt x="656" y="758"/>
                    <a:pt x="635" y="758"/>
                    <a:pt x="615" y="758"/>
                  </a:cubicBezTo>
                  <a:cubicBezTo>
                    <a:pt x="615" y="758"/>
                    <a:pt x="615" y="758"/>
                    <a:pt x="595" y="758"/>
                  </a:cubicBezTo>
                  <a:cubicBezTo>
                    <a:pt x="595" y="758"/>
                    <a:pt x="574" y="779"/>
                    <a:pt x="553" y="758"/>
                  </a:cubicBezTo>
                  <a:lnTo>
                    <a:pt x="533" y="737"/>
                  </a:lnTo>
                  <a:lnTo>
                    <a:pt x="513" y="697"/>
                  </a:lnTo>
                  <a:cubicBezTo>
                    <a:pt x="513" y="676"/>
                    <a:pt x="492" y="655"/>
                    <a:pt x="492" y="655"/>
                  </a:cubicBezTo>
                  <a:cubicBezTo>
                    <a:pt x="471" y="655"/>
                    <a:pt x="471" y="655"/>
                    <a:pt x="451" y="655"/>
                  </a:cubicBezTo>
                  <a:cubicBezTo>
                    <a:pt x="451" y="655"/>
                    <a:pt x="431" y="655"/>
                    <a:pt x="431" y="676"/>
                  </a:cubicBezTo>
                  <a:cubicBezTo>
                    <a:pt x="410" y="676"/>
                    <a:pt x="410" y="676"/>
                    <a:pt x="410" y="697"/>
                  </a:cubicBezTo>
                  <a:lnTo>
                    <a:pt x="410" y="697"/>
                  </a:lnTo>
                  <a:cubicBezTo>
                    <a:pt x="410" y="717"/>
                    <a:pt x="431" y="717"/>
                    <a:pt x="431" y="737"/>
                  </a:cubicBezTo>
                  <a:lnTo>
                    <a:pt x="451" y="758"/>
                  </a:lnTo>
                  <a:lnTo>
                    <a:pt x="431" y="779"/>
                  </a:lnTo>
                  <a:cubicBezTo>
                    <a:pt x="431" y="779"/>
                    <a:pt x="431" y="779"/>
                    <a:pt x="410" y="779"/>
                  </a:cubicBezTo>
                  <a:lnTo>
                    <a:pt x="410" y="758"/>
                  </a:lnTo>
                  <a:cubicBezTo>
                    <a:pt x="390" y="758"/>
                    <a:pt x="390" y="758"/>
                    <a:pt x="390" y="758"/>
                  </a:cubicBezTo>
                  <a:cubicBezTo>
                    <a:pt x="369" y="758"/>
                    <a:pt x="369" y="758"/>
                    <a:pt x="369" y="758"/>
                  </a:cubicBezTo>
                  <a:cubicBezTo>
                    <a:pt x="349" y="758"/>
                    <a:pt x="369" y="779"/>
                    <a:pt x="369" y="779"/>
                  </a:cubicBezTo>
                  <a:cubicBezTo>
                    <a:pt x="349" y="779"/>
                    <a:pt x="349" y="799"/>
                    <a:pt x="349" y="799"/>
                  </a:cubicBezTo>
                  <a:lnTo>
                    <a:pt x="328" y="799"/>
                  </a:lnTo>
                  <a:cubicBezTo>
                    <a:pt x="308" y="799"/>
                    <a:pt x="287" y="799"/>
                    <a:pt x="267" y="799"/>
                  </a:cubicBezTo>
                  <a:cubicBezTo>
                    <a:pt x="267" y="799"/>
                    <a:pt x="246" y="799"/>
                    <a:pt x="246" y="819"/>
                  </a:cubicBezTo>
                  <a:cubicBezTo>
                    <a:pt x="246" y="819"/>
                    <a:pt x="246" y="819"/>
                    <a:pt x="226" y="819"/>
                  </a:cubicBezTo>
                  <a:cubicBezTo>
                    <a:pt x="226" y="840"/>
                    <a:pt x="205" y="861"/>
                    <a:pt x="205" y="861"/>
                  </a:cubicBezTo>
                  <a:cubicBezTo>
                    <a:pt x="205" y="881"/>
                    <a:pt x="185" y="901"/>
                    <a:pt x="185" y="901"/>
                  </a:cubicBezTo>
                  <a:lnTo>
                    <a:pt x="205" y="922"/>
                  </a:lnTo>
                  <a:cubicBezTo>
                    <a:pt x="205" y="943"/>
                    <a:pt x="226" y="943"/>
                    <a:pt x="226" y="943"/>
                  </a:cubicBezTo>
                  <a:cubicBezTo>
                    <a:pt x="226" y="943"/>
                    <a:pt x="226" y="963"/>
                    <a:pt x="205" y="983"/>
                  </a:cubicBezTo>
                  <a:lnTo>
                    <a:pt x="185" y="983"/>
                  </a:lnTo>
                  <a:cubicBezTo>
                    <a:pt x="164" y="983"/>
                    <a:pt x="144" y="983"/>
                    <a:pt x="144" y="983"/>
                  </a:cubicBezTo>
                  <a:cubicBezTo>
                    <a:pt x="123" y="983"/>
                    <a:pt x="103" y="983"/>
                    <a:pt x="103" y="983"/>
                  </a:cubicBezTo>
                  <a:cubicBezTo>
                    <a:pt x="82" y="983"/>
                    <a:pt x="82" y="983"/>
                    <a:pt x="62" y="983"/>
                  </a:cubicBezTo>
                  <a:cubicBezTo>
                    <a:pt x="20" y="635"/>
                    <a:pt x="20" y="635"/>
                    <a:pt x="20" y="635"/>
                  </a:cubicBezTo>
                  <a:cubicBezTo>
                    <a:pt x="0" y="184"/>
                    <a:pt x="0" y="184"/>
                    <a:pt x="0" y="184"/>
                  </a:cubicBezTo>
                  <a:cubicBezTo>
                    <a:pt x="410" y="0"/>
                    <a:pt x="410" y="0"/>
                    <a:pt x="410" y="0"/>
                  </a:cubicBezTo>
                  <a:lnTo>
                    <a:pt x="410" y="20"/>
                  </a:lnTo>
                  <a:cubicBezTo>
                    <a:pt x="410" y="20"/>
                    <a:pt x="390" y="41"/>
                    <a:pt x="369" y="61"/>
                  </a:cubicBezTo>
                  <a:cubicBezTo>
                    <a:pt x="369" y="82"/>
                    <a:pt x="349" y="123"/>
                    <a:pt x="349" y="143"/>
                  </a:cubicBezTo>
                  <a:cubicBezTo>
                    <a:pt x="349" y="164"/>
                    <a:pt x="349" y="184"/>
                    <a:pt x="349" y="205"/>
                  </a:cubicBezTo>
                  <a:cubicBezTo>
                    <a:pt x="349" y="225"/>
                    <a:pt x="349" y="287"/>
                    <a:pt x="369" y="307"/>
                  </a:cubicBezTo>
                  <a:lnTo>
                    <a:pt x="390" y="328"/>
                  </a:lnTo>
                  <a:cubicBezTo>
                    <a:pt x="410" y="348"/>
                    <a:pt x="451" y="348"/>
                    <a:pt x="451" y="369"/>
                  </a:cubicBezTo>
                  <a:cubicBezTo>
                    <a:pt x="471" y="369"/>
                    <a:pt x="513" y="369"/>
                    <a:pt x="533" y="369"/>
                  </a:cubicBezTo>
                  <a:cubicBezTo>
                    <a:pt x="553" y="369"/>
                    <a:pt x="595" y="369"/>
                    <a:pt x="615" y="369"/>
                  </a:cubicBezTo>
                  <a:cubicBezTo>
                    <a:pt x="635" y="348"/>
                    <a:pt x="656" y="328"/>
                    <a:pt x="656" y="307"/>
                  </a:cubicBezTo>
                  <a:cubicBezTo>
                    <a:pt x="656" y="307"/>
                    <a:pt x="677" y="307"/>
                    <a:pt x="697" y="287"/>
                  </a:cubicBezTo>
                  <a:cubicBezTo>
                    <a:pt x="697" y="287"/>
                    <a:pt x="697" y="287"/>
                    <a:pt x="717" y="266"/>
                  </a:cubicBezTo>
                  <a:lnTo>
                    <a:pt x="717" y="266"/>
                  </a:lnTo>
                  <a:cubicBezTo>
                    <a:pt x="717" y="266"/>
                    <a:pt x="779" y="287"/>
                    <a:pt x="779" y="307"/>
                  </a:cubicBezTo>
                  <a:cubicBezTo>
                    <a:pt x="799" y="307"/>
                    <a:pt x="799" y="348"/>
                    <a:pt x="799" y="348"/>
                  </a:cubicBezTo>
                  <a:cubicBezTo>
                    <a:pt x="820" y="369"/>
                    <a:pt x="841" y="389"/>
                    <a:pt x="841" y="389"/>
                  </a:cubicBezTo>
                  <a:cubicBezTo>
                    <a:pt x="861" y="409"/>
                    <a:pt x="861" y="430"/>
                    <a:pt x="861" y="430"/>
                  </a:cubicBezTo>
                  <a:cubicBezTo>
                    <a:pt x="881" y="451"/>
                    <a:pt x="881" y="451"/>
                    <a:pt x="902" y="471"/>
                  </a:cubicBezTo>
                  <a:lnTo>
                    <a:pt x="943" y="471"/>
                  </a:lnTo>
                  <a:cubicBezTo>
                    <a:pt x="963" y="471"/>
                    <a:pt x="1005" y="451"/>
                    <a:pt x="1005" y="451"/>
                  </a:cubicBezTo>
                  <a:cubicBezTo>
                    <a:pt x="1025" y="451"/>
                    <a:pt x="1066" y="451"/>
                    <a:pt x="1087" y="451"/>
                  </a:cubicBezTo>
                  <a:cubicBezTo>
                    <a:pt x="1107" y="430"/>
                    <a:pt x="1148" y="430"/>
                    <a:pt x="1148" y="430"/>
                  </a:cubicBezTo>
                  <a:cubicBezTo>
                    <a:pt x="1169" y="430"/>
                    <a:pt x="1209" y="430"/>
                    <a:pt x="1229" y="430"/>
                  </a:cubicBezTo>
                  <a:cubicBezTo>
                    <a:pt x="1250" y="430"/>
                    <a:pt x="1271" y="451"/>
                    <a:pt x="1271" y="451"/>
                  </a:cubicBezTo>
                  <a:cubicBezTo>
                    <a:pt x="1291" y="451"/>
                    <a:pt x="1311" y="451"/>
                    <a:pt x="1332" y="451"/>
                  </a:cubicBezTo>
                  <a:lnTo>
                    <a:pt x="1353" y="430"/>
                  </a:lnTo>
                  <a:cubicBezTo>
                    <a:pt x="1373" y="430"/>
                    <a:pt x="1393" y="430"/>
                    <a:pt x="1393" y="430"/>
                  </a:cubicBezTo>
                  <a:cubicBezTo>
                    <a:pt x="1414" y="451"/>
                    <a:pt x="1435" y="471"/>
                    <a:pt x="1435" y="491"/>
                  </a:cubicBezTo>
                  <a:cubicBezTo>
                    <a:pt x="1455" y="491"/>
                    <a:pt x="1475" y="512"/>
                    <a:pt x="1475" y="533"/>
                  </a:cubicBezTo>
                  <a:cubicBezTo>
                    <a:pt x="1496" y="533"/>
                    <a:pt x="1496" y="573"/>
                    <a:pt x="1517" y="573"/>
                  </a:cubicBezTo>
                  <a:cubicBezTo>
                    <a:pt x="1517" y="573"/>
                    <a:pt x="1517" y="594"/>
                    <a:pt x="1537" y="615"/>
                  </a:cubicBezTo>
                  <a:cubicBezTo>
                    <a:pt x="1537" y="615"/>
                    <a:pt x="1578" y="635"/>
                    <a:pt x="1578" y="655"/>
                  </a:cubicBezTo>
                  <a:cubicBezTo>
                    <a:pt x="1599" y="676"/>
                    <a:pt x="1599" y="717"/>
                    <a:pt x="1619" y="737"/>
                  </a:cubicBezTo>
                  <a:cubicBezTo>
                    <a:pt x="1619" y="758"/>
                    <a:pt x="1681" y="737"/>
                    <a:pt x="1701" y="758"/>
                  </a:cubicBezTo>
                  <a:cubicBezTo>
                    <a:pt x="1701" y="779"/>
                    <a:pt x="1701" y="819"/>
                    <a:pt x="1701" y="840"/>
                  </a:cubicBezTo>
                  <a:cubicBezTo>
                    <a:pt x="1701" y="840"/>
                    <a:pt x="1681" y="861"/>
                    <a:pt x="1681" y="881"/>
                  </a:cubicBezTo>
                  <a:cubicBezTo>
                    <a:pt x="1681" y="881"/>
                    <a:pt x="1681" y="901"/>
                    <a:pt x="1681" y="922"/>
                  </a:cubicBezTo>
                  <a:lnTo>
                    <a:pt x="1701" y="943"/>
                  </a:lnTo>
                  <a:cubicBezTo>
                    <a:pt x="1721" y="963"/>
                    <a:pt x="1742" y="963"/>
                    <a:pt x="1763" y="943"/>
                  </a:cubicBezTo>
                  <a:cubicBezTo>
                    <a:pt x="1783" y="943"/>
                    <a:pt x="1824" y="943"/>
                    <a:pt x="1845" y="943"/>
                  </a:cubicBezTo>
                  <a:cubicBezTo>
                    <a:pt x="1885" y="922"/>
                    <a:pt x="1927" y="922"/>
                    <a:pt x="1947" y="922"/>
                  </a:cubicBezTo>
                  <a:cubicBezTo>
                    <a:pt x="1967" y="922"/>
                    <a:pt x="1988" y="922"/>
                    <a:pt x="2008" y="943"/>
                  </a:cubicBezTo>
                  <a:lnTo>
                    <a:pt x="2049" y="943"/>
                  </a:lnTo>
                  <a:cubicBezTo>
                    <a:pt x="2070" y="922"/>
                    <a:pt x="2070" y="901"/>
                    <a:pt x="2070" y="901"/>
                  </a:cubicBezTo>
                  <a:cubicBezTo>
                    <a:pt x="2070" y="881"/>
                    <a:pt x="2111" y="881"/>
                    <a:pt x="2111" y="881"/>
                  </a:cubicBezTo>
                  <a:cubicBezTo>
                    <a:pt x="2131" y="861"/>
                    <a:pt x="2152" y="861"/>
                    <a:pt x="2152" y="840"/>
                  </a:cubicBezTo>
                  <a:cubicBezTo>
                    <a:pt x="2172" y="840"/>
                    <a:pt x="2193" y="819"/>
                    <a:pt x="2193" y="819"/>
                  </a:cubicBezTo>
                  <a:cubicBezTo>
                    <a:pt x="2213" y="799"/>
                    <a:pt x="2234" y="779"/>
                    <a:pt x="2234" y="779"/>
                  </a:cubicBezTo>
                  <a:cubicBezTo>
                    <a:pt x="2254" y="758"/>
                    <a:pt x="2275" y="737"/>
                    <a:pt x="2275" y="717"/>
                  </a:cubicBezTo>
                  <a:cubicBezTo>
                    <a:pt x="2295" y="717"/>
                    <a:pt x="2295" y="697"/>
                    <a:pt x="2316" y="697"/>
                  </a:cubicBezTo>
                  <a:lnTo>
                    <a:pt x="2316" y="697"/>
                  </a:lnTo>
                  <a:lnTo>
                    <a:pt x="2336" y="697"/>
                  </a:lnTo>
                  <a:lnTo>
                    <a:pt x="2357" y="697"/>
                  </a:lnTo>
                  <a:lnTo>
                    <a:pt x="2377" y="697"/>
                  </a:lnTo>
                  <a:lnTo>
                    <a:pt x="2377" y="717"/>
                  </a:lnTo>
                  <a:lnTo>
                    <a:pt x="2398" y="737"/>
                  </a:lnTo>
                  <a:cubicBezTo>
                    <a:pt x="2398" y="737"/>
                    <a:pt x="2377" y="737"/>
                    <a:pt x="2357" y="758"/>
                  </a:cubicBezTo>
                  <a:cubicBezTo>
                    <a:pt x="2357" y="758"/>
                    <a:pt x="2336" y="758"/>
                    <a:pt x="2336" y="779"/>
                  </a:cubicBezTo>
                  <a:cubicBezTo>
                    <a:pt x="2316" y="779"/>
                    <a:pt x="2295" y="799"/>
                    <a:pt x="2295" y="819"/>
                  </a:cubicBezTo>
                  <a:lnTo>
                    <a:pt x="2254" y="840"/>
                  </a:lnTo>
                  <a:cubicBezTo>
                    <a:pt x="2254" y="861"/>
                    <a:pt x="2275" y="881"/>
                    <a:pt x="2275" y="881"/>
                  </a:cubicBezTo>
                  <a:cubicBezTo>
                    <a:pt x="2275" y="901"/>
                    <a:pt x="2316" y="901"/>
                    <a:pt x="2316" y="901"/>
                  </a:cubicBezTo>
                  <a:cubicBezTo>
                    <a:pt x="2336" y="901"/>
                    <a:pt x="2336" y="922"/>
                    <a:pt x="2357" y="922"/>
                  </a:cubicBezTo>
                  <a:cubicBezTo>
                    <a:pt x="2357" y="943"/>
                    <a:pt x="2357" y="943"/>
                    <a:pt x="2357" y="963"/>
                  </a:cubicBezTo>
                  <a:cubicBezTo>
                    <a:pt x="2377" y="963"/>
                    <a:pt x="2398" y="963"/>
                    <a:pt x="2398" y="963"/>
                  </a:cubicBezTo>
                  <a:cubicBezTo>
                    <a:pt x="2418" y="963"/>
                    <a:pt x="2418" y="963"/>
                    <a:pt x="2439" y="943"/>
                  </a:cubicBezTo>
                  <a:lnTo>
                    <a:pt x="2439" y="922"/>
                  </a:lnTo>
                  <a:cubicBezTo>
                    <a:pt x="2459" y="922"/>
                    <a:pt x="2459" y="901"/>
                    <a:pt x="2480" y="901"/>
                  </a:cubicBezTo>
                  <a:cubicBezTo>
                    <a:pt x="2480" y="901"/>
                    <a:pt x="2480" y="901"/>
                    <a:pt x="2500" y="901"/>
                  </a:cubicBezTo>
                  <a:lnTo>
                    <a:pt x="2521" y="922"/>
                  </a:lnTo>
                  <a:cubicBezTo>
                    <a:pt x="2521" y="943"/>
                    <a:pt x="2541" y="943"/>
                    <a:pt x="2541" y="963"/>
                  </a:cubicBezTo>
                  <a:cubicBezTo>
                    <a:pt x="2562" y="963"/>
                    <a:pt x="2582" y="963"/>
                    <a:pt x="2582" y="963"/>
                  </a:cubicBezTo>
                  <a:cubicBezTo>
                    <a:pt x="2603" y="983"/>
                    <a:pt x="2623" y="983"/>
                    <a:pt x="2644" y="983"/>
                  </a:cubicBezTo>
                  <a:lnTo>
                    <a:pt x="2664" y="983"/>
                  </a:lnTo>
                  <a:cubicBezTo>
                    <a:pt x="2664" y="983"/>
                    <a:pt x="2685" y="1004"/>
                    <a:pt x="2685" y="1025"/>
                  </a:cubicBezTo>
                  <a:lnTo>
                    <a:pt x="2685" y="1045"/>
                  </a:lnTo>
                  <a:cubicBezTo>
                    <a:pt x="2685" y="1045"/>
                    <a:pt x="2644" y="1045"/>
                    <a:pt x="2644" y="1065"/>
                  </a:cubicBezTo>
                  <a:lnTo>
                    <a:pt x="2644" y="1085"/>
                  </a:lnTo>
                  <a:lnTo>
                    <a:pt x="2644" y="1106"/>
                  </a:lnTo>
                  <a:cubicBezTo>
                    <a:pt x="2623" y="1106"/>
                    <a:pt x="2623" y="1106"/>
                    <a:pt x="2623" y="1106"/>
                  </a:cubicBezTo>
                  <a:cubicBezTo>
                    <a:pt x="2603" y="1106"/>
                    <a:pt x="2582" y="1106"/>
                    <a:pt x="2582" y="1127"/>
                  </a:cubicBezTo>
                  <a:cubicBezTo>
                    <a:pt x="2562" y="1127"/>
                    <a:pt x="2562" y="1147"/>
                    <a:pt x="2562" y="1147"/>
                  </a:cubicBezTo>
                  <a:cubicBezTo>
                    <a:pt x="2541" y="1167"/>
                    <a:pt x="2521" y="1167"/>
                    <a:pt x="2521" y="1167"/>
                  </a:cubicBezTo>
                  <a:cubicBezTo>
                    <a:pt x="2521" y="1167"/>
                    <a:pt x="2500" y="1167"/>
                    <a:pt x="2480" y="1147"/>
                  </a:cubicBezTo>
                  <a:cubicBezTo>
                    <a:pt x="2480" y="1147"/>
                    <a:pt x="2480" y="1147"/>
                    <a:pt x="2459" y="1147"/>
                  </a:cubicBezTo>
                  <a:cubicBezTo>
                    <a:pt x="2459" y="1127"/>
                    <a:pt x="2439" y="1127"/>
                    <a:pt x="2439" y="1127"/>
                  </a:cubicBezTo>
                  <a:cubicBezTo>
                    <a:pt x="2418" y="1127"/>
                    <a:pt x="2418" y="1147"/>
                    <a:pt x="2418" y="1147"/>
                  </a:cubicBezTo>
                  <a:lnTo>
                    <a:pt x="2398" y="1147"/>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6" name="Freeform 66"/>
            <p:cNvSpPr>
              <a:spLocks noChangeArrowheads="1"/>
            </p:cNvSpPr>
            <p:nvPr/>
          </p:nvSpPr>
          <p:spPr bwMode="auto">
            <a:xfrm>
              <a:off x="1481138" y="3579813"/>
              <a:ext cx="2073275" cy="1187450"/>
            </a:xfrm>
            <a:custGeom>
              <a:avLst/>
              <a:gdLst>
                <a:gd name="T0" fmla="*/ 3483 w 5758"/>
                <a:gd name="T1" fmla="*/ 3197 h 3300"/>
                <a:gd name="T2" fmla="*/ 3053 w 5758"/>
                <a:gd name="T3" fmla="*/ 3238 h 3300"/>
                <a:gd name="T4" fmla="*/ 2847 w 5758"/>
                <a:gd name="T5" fmla="*/ 2849 h 3300"/>
                <a:gd name="T6" fmla="*/ 2459 w 5758"/>
                <a:gd name="T7" fmla="*/ 2767 h 3300"/>
                <a:gd name="T8" fmla="*/ 2089 w 5758"/>
                <a:gd name="T9" fmla="*/ 2582 h 3300"/>
                <a:gd name="T10" fmla="*/ 2110 w 5758"/>
                <a:gd name="T11" fmla="*/ 2193 h 3300"/>
                <a:gd name="T12" fmla="*/ 2089 w 5758"/>
                <a:gd name="T13" fmla="*/ 2070 h 3300"/>
                <a:gd name="T14" fmla="*/ 2049 w 5758"/>
                <a:gd name="T15" fmla="*/ 2172 h 3300"/>
                <a:gd name="T16" fmla="*/ 1823 w 5758"/>
                <a:gd name="T17" fmla="*/ 2275 h 3300"/>
                <a:gd name="T18" fmla="*/ 1331 w 5758"/>
                <a:gd name="T19" fmla="*/ 3279 h 3300"/>
                <a:gd name="T20" fmla="*/ 962 w 5758"/>
                <a:gd name="T21" fmla="*/ 3135 h 3300"/>
                <a:gd name="T22" fmla="*/ 901 w 5758"/>
                <a:gd name="T23" fmla="*/ 3013 h 3300"/>
                <a:gd name="T24" fmla="*/ 634 w 5758"/>
                <a:gd name="T25" fmla="*/ 2685 h 3300"/>
                <a:gd name="T26" fmla="*/ 737 w 5758"/>
                <a:gd name="T27" fmla="*/ 2603 h 3300"/>
                <a:gd name="T28" fmla="*/ 778 w 5758"/>
                <a:gd name="T29" fmla="*/ 2418 h 3300"/>
                <a:gd name="T30" fmla="*/ 1106 w 5758"/>
                <a:gd name="T31" fmla="*/ 2439 h 3300"/>
                <a:gd name="T32" fmla="*/ 922 w 5758"/>
                <a:gd name="T33" fmla="*/ 2295 h 3300"/>
                <a:gd name="T34" fmla="*/ 840 w 5758"/>
                <a:gd name="T35" fmla="*/ 2070 h 3300"/>
                <a:gd name="T36" fmla="*/ 532 w 5758"/>
                <a:gd name="T37" fmla="*/ 2090 h 3300"/>
                <a:gd name="T38" fmla="*/ 327 w 5758"/>
                <a:gd name="T39" fmla="*/ 1988 h 3300"/>
                <a:gd name="T40" fmla="*/ 82 w 5758"/>
                <a:gd name="T41" fmla="*/ 1783 h 3300"/>
                <a:gd name="T42" fmla="*/ 40 w 5758"/>
                <a:gd name="T43" fmla="*/ 1455 h 3300"/>
                <a:gd name="T44" fmla="*/ 163 w 5758"/>
                <a:gd name="T45" fmla="*/ 1291 h 3300"/>
                <a:gd name="T46" fmla="*/ 286 w 5758"/>
                <a:gd name="T47" fmla="*/ 1210 h 3300"/>
                <a:gd name="T48" fmla="*/ 552 w 5758"/>
                <a:gd name="T49" fmla="*/ 1004 h 3300"/>
                <a:gd name="T50" fmla="*/ 798 w 5758"/>
                <a:gd name="T51" fmla="*/ 964 h 3300"/>
                <a:gd name="T52" fmla="*/ 1065 w 5758"/>
                <a:gd name="T53" fmla="*/ 1148 h 3300"/>
                <a:gd name="T54" fmla="*/ 1147 w 5758"/>
                <a:gd name="T55" fmla="*/ 1107 h 3300"/>
                <a:gd name="T56" fmla="*/ 1352 w 5758"/>
                <a:gd name="T57" fmla="*/ 1128 h 3300"/>
                <a:gd name="T58" fmla="*/ 1557 w 5758"/>
                <a:gd name="T59" fmla="*/ 1086 h 3300"/>
                <a:gd name="T60" fmla="*/ 1803 w 5758"/>
                <a:gd name="T61" fmla="*/ 1189 h 3300"/>
                <a:gd name="T62" fmla="*/ 1967 w 5758"/>
                <a:gd name="T63" fmla="*/ 1168 h 3300"/>
                <a:gd name="T64" fmla="*/ 1885 w 5758"/>
                <a:gd name="T65" fmla="*/ 922 h 3300"/>
                <a:gd name="T66" fmla="*/ 1925 w 5758"/>
                <a:gd name="T67" fmla="*/ 718 h 3300"/>
                <a:gd name="T68" fmla="*/ 2007 w 5758"/>
                <a:gd name="T69" fmla="*/ 595 h 3300"/>
                <a:gd name="T70" fmla="*/ 1905 w 5758"/>
                <a:gd name="T71" fmla="*/ 513 h 3300"/>
                <a:gd name="T72" fmla="*/ 2110 w 5758"/>
                <a:gd name="T73" fmla="*/ 431 h 3300"/>
                <a:gd name="T74" fmla="*/ 2417 w 5758"/>
                <a:gd name="T75" fmla="*/ 308 h 3300"/>
                <a:gd name="T76" fmla="*/ 2807 w 5758"/>
                <a:gd name="T77" fmla="*/ 164 h 3300"/>
                <a:gd name="T78" fmla="*/ 2971 w 5758"/>
                <a:gd name="T79" fmla="*/ 21 h 3300"/>
                <a:gd name="T80" fmla="*/ 3175 w 5758"/>
                <a:gd name="T81" fmla="*/ 41 h 3300"/>
                <a:gd name="T82" fmla="*/ 3278 w 5758"/>
                <a:gd name="T83" fmla="*/ 267 h 3300"/>
                <a:gd name="T84" fmla="*/ 3524 w 5758"/>
                <a:gd name="T85" fmla="*/ 308 h 3300"/>
                <a:gd name="T86" fmla="*/ 3606 w 5758"/>
                <a:gd name="T87" fmla="*/ 431 h 3300"/>
                <a:gd name="T88" fmla="*/ 3811 w 5758"/>
                <a:gd name="T89" fmla="*/ 349 h 3300"/>
                <a:gd name="T90" fmla="*/ 4036 w 5758"/>
                <a:gd name="T91" fmla="*/ 205 h 3300"/>
                <a:gd name="T92" fmla="*/ 4241 w 5758"/>
                <a:gd name="T93" fmla="*/ 451 h 3300"/>
                <a:gd name="T94" fmla="*/ 4712 w 5758"/>
                <a:gd name="T95" fmla="*/ 1004 h 3300"/>
                <a:gd name="T96" fmla="*/ 5020 w 5758"/>
                <a:gd name="T97" fmla="*/ 1004 h 3300"/>
                <a:gd name="T98" fmla="*/ 5430 w 5758"/>
                <a:gd name="T99" fmla="*/ 1189 h 3300"/>
                <a:gd name="T100" fmla="*/ 5737 w 5758"/>
                <a:gd name="T101" fmla="*/ 1312 h 3300"/>
                <a:gd name="T102" fmla="*/ 5614 w 5758"/>
                <a:gd name="T103" fmla="*/ 1537 h 3300"/>
                <a:gd name="T104" fmla="*/ 5470 w 5758"/>
                <a:gd name="T105" fmla="*/ 1865 h 3300"/>
                <a:gd name="T106" fmla="*/ 5266 w 5758"/>
                <a:gd name="T107" fmla="*/ 2090 h 3300"/>
                <a:gd name="T108" fmla="*/ 5184 w 5758"/>
                <a:gd name="T109" fmla="*/ 2254 h 3300"/>
                <a:gd name="T110" fmla="*/ 4978 w 5758"/>
                <a:gd name="T111" fmla="*/ 2336 h 3300"/>
                <a:gd name="T112" fmla="*/ 5102 w 5758"/>
                <a:gd name="T113" fmla="*/ 2725 h 3300"/>
                <a:gd name="T114" fmla="*/ 5081 w 5758"/>
                <a:gd name="T115" fmla="*/ 2910 h 3300"/>
                <a:gd name="T116" fmla="*/ 4815 w 5758"/>
                <a:gd name="T117" fmla="*/ 2869 h 3300"/>
                <a:gd name="T118" fmla="*/ 4384 w 5758"/>
                <a:gd name="T119" fmla="*/ 2889 h 3300"/>
                <a:gd name="T120" fmla="*/ 4077 w 5758"/>
                <a:gd name="T121" fmla="*/ 2889 h 3300"/>
                <a:gd name="T122" fmla="*/ 3688 w 5758"/>
                <a:gd name="T123" fmla="*/ 2992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58" h="3300">
                  <a:moveTo>
                    <a:pt x="3688" y="3013"/>
                  </a:moveTo>
                  <a:lnTo>
                    <a:pt x="3688" y="3013"/>
                  </a:lnTo>
                  <a:lnTo>
                    <a:pt x="3688" y="3013"/>
                  </a:lnTo>
                  <a:cubicBezTo>
                    <a:pt x="3667" y="3013"/>
                    <a:pt x="3667" y="3033"/>
                    <a:pt x="3647" y="3033"/>
                  </a:cubicBezTo>
                  <a:cubicBezTo>
                    <a:pt x="3647" y="3053"/>
                    <a:pt x="3626" y="3074"/>
                    <a:pt x="3606" y="3095"/>
                  </a:cubicBezTo>
                  <a:cubicBezTo>
                    <a:pt x="3606" y="3095"/>
                    <a:pt x="3585" y="3115"/>
                    <a:pt x="3565" y="3135"/>
                  </a:cubicBezTo>
                  <a:cubicBezTo>
                    <a:pt x="3565" y="3135"/>
                    <a:pt x="3544" y="3156"/>
                    <a:pt x="3524" y="3156"/>
                  </a:cubicBezTo>
                  <a:cubicBezTo>
                    <a:pt x="3524" y="3177"/>
                    <a:pt x="3503" y="3177"/>
                    <a:pt x="3483" y="3197"/>
                  </a:cubicBezTo>
                  <a:cubicBezTo>
                    <a:pt x="3483" y="3197"/>
                    <a:pt x="3442" y="3197"/>
                    <a:pt x="3442" y="3217"/>
                  </a:cubicBezTo>
                  <a:cubicBezTo>
                    <a:pt x="3442" y="3217"/>
                    <a:pt x="3442" y="3238"/>
                    <a:pt x="3421" y="3259"/>
                  </a:cubicBezTo>
                  <a:lnTo>
                    <a:pt x="3380" y="3259"/>
                  </a:lnTo>
                  <a:cubicBezTo>
                    <a:pt x="3360" y="3238"/>
                    <a:pt x="3339" y="3238"/>
                    <a:pt x="3319" y="3238"/>
                  </a:cubicBezTo>
                  <a:cubicBezTo>
                    <a:pt x="3299" y="3238"/>
                    <a:pt x="3257" y="3238"/>
                    <a:pt x="3217" y="3259"/>
                  </a:cubicBezTo>
                  <a:cubicBezTo>
                    <a:pt x="3196" y="3259"/>
                    <a:pt x="3155" y="3259"/>
                    <a:pt x="3135" y="3259"/>
                  </a:cubicBezTo>
                  <a:cubicBezTo>
                    <a:pt x="3114" y="3279"/>
                    <a:pt x="3093" y="3279"/>
                    <a:pt x="3073" y="3259"/>
                  </a:cubicBezTo>
                  <a:lnTo>
                    <a:pt x="3053" y="3238"/>
                  </a:lnTo>
                  <a:cubicBezTo>
                    <a:pt x="3053" y="3217"/>
                    <a:pt x="3053" y="3197"/>
                    <a:pt x="3053" y="3197"/>
                  </a:cubicBezTo>
                  <a:cubicBezTo>
                    <a:pt x="3053" y="3177"/>
                    <a:pt x="3073" y="3156"/>
                    <a:pt x="3073" y="3156"/>
                  </a:cubicBezTo>
                  <a:cubicBezTo>
                    <a:pt x="3073" y="3135"/>
                    <a:pt x="3073" y="3095"/>
                    <a:pt x="3073" y="3074"/>
                  </a:cubicBezTo>
                  <a:cubicBezTo>
                    <a:pt x="3053" y="3053"/>
                    <a:pt x="2991" y="3074"/>
                    <a:pt x="2991" y="3053"/>
                  </a:cubicBezTo>
                  <a:cubicBezTo>
                    <a:pt x="2971" y="3033"/>
                    <a:pt x="2971" y="2992"/>
                    <a:pt x="2950" y="2971"/>
                  </a:cubicBezTo>
                  <a:cubicBezTo>
                    <a:pt x="2950" y="2951"/>
                    <a:pt x="2909" y="2931"/>
                    <a:pt x="2909" y="2931"/>
                  </a:cubicBezTo>
                  <a:cubicBezTo>
                    <a:pt x="2889" y="2910"/>
                    <a:pt x="2889" y="2889"/>
                    <a:pt x="2889" y="2889"/>
                  </a:cubicBezTo>
                  <a:cubicBezTo>
                    <a:pt x="2868" y="2889"/>
                    <a:pt x="2868" y="2849"/>
                    <a:pt x="2847" y="2849"/>
                  </a:cubicBezTo>
                  <a:cubicBezTo>
                    <a:pt x="2847" y="2828"/>
                    <a:pt x="2827" y="2807"/>
                    <a:pt x="2807" y="2807"/>
                  </a:cubicBezTo>
                  <a:cubicBezTo>
                    <a:pt x="2807" y="2787"/>
                    <a:pt x="2786" y="2767"/>
                    <a:pt x="2765" y="2746"/>
                  </a:cubicBezTo>
                  <a:cubicBezTo>
                    <a:pt x="2765" y="2746"/>
                    <a:pt x="2745" y="2746"/>
                    <a:pt x="2725" y="2746"/>
                  </a:cubicBezTo>
                  <a:lnTo>
                    <a:pt x="2704" y="2767"/>
                  </a:lnTo>
                  <a:cubicBezTo>
                    <a:pt x="2683" y="2767"/>
                    <a:pt x="2663" y="2767"/>
                    <a:pt x="2643" y="2767"/>
                  </a:cubicBezTo>
                  <a:cubicBezTo>
                    <a:pt x="2643" y="2767"/>
                    <a:pt x="2622" y="2746"/>
                    <a:pt x="2601" y="2746"/>
                  </a:cubicBezTo>
                  <a:cubicBezTo>
                    <a:pt x="2581" y="2746"/>
                    <a:pt x="2541" y="2746"/>
                    <a:pt x="2520" y="2746"/>
                  </a:cubicBezTo>
                  <a:cubicBezTo>
                    <a:pt x="2520" y="2746"/>
                    <a:pt x="2479" y="2746"/>
                    <a:pt x="2459" y="2767"/>
                  </a:cubicBezTo>
                  <a:cubicBezTo>
                    <a:pt x="2438" y="2767"/>
                    <a:pt x="2397" y="2767"/>
                    <a:pt x="2377" y="2767"/>
                  </a:cubicBezTo>
                  <a:cubicBezTo>
                    <a:pt x="2377" y="2767"/>
                    <a:pt x="2335" y="2787"/>
                    <a:pt x="2315" y="2787"/>
                  </a:cubicBezTo>
                  <a:lnTo>
                    <a:pt x="2274" y="2787"/>
                  </a:lnTo>
                  <a:cubicBezTo>
                    <a:pt x="2253" y="2767"/>
                    <a:pt x="2253" y="2767"/>
                    <a:pt x="2233" y="2746"/>
                  </a:cubicBezTo>
                  <a:cubicBezTo>
                    <a:pt x="2233" y="2746"/>
                    <a:pt x="2233" y="2725"/>
                    <a:pt x="2213" y="2705"/>
                  </a:cubicBezTo>
                  <a:cubicBezTo>
                    <a:pt x="2213" y="2705"/>
                    <a:pt x="2192" y="2685"/>
                    <a:pt x="2171" y="2664"/>
                  </a:cubicBezTo>
                  <a:cubicBezTo>
                    <a:pt x="2171" y="2664"/>
                    <a:pt x="2171" y="2623"/>
                    <a:pt x="2151" y="2623"/>
                  </a:cubicBezTo>
                  <a:cubicBezTo>
                    <a:pt x="2151" y="2603"/>
                    <a:pt x="2089" y="2582"/>
                    <a:pt x="2089" y="2582"/>
                  </a:cubicBezTo>
                  <a:cubicBezTo>
                    <a:pt x="2089" y="2562"/>
                    <a:pt x="2089" y="2562"/>
                    <a:pt x="2089" y="2562"/>
                  </a:cubicBezTo>
                  <a:cubicBezTo>
                    <a:pt x="2110" y="2562"/>
                    <a:pt x="2110" y="2541"/>
                    <a:pt x="2110" y="2521"/>
                  </a:cubicBezTo>
                  <a:lnTo>
                    <a:pt x="2110" y="2480"/>
                  </a:lnTo>
                  <a:cubicBezTo>
                    <a:pt x="2110" y="2459"/>
                    <a:pt x="2110" y="2418"/>
                    <a:pt x="2089" y="2398"/>
                  </a:cubicBezTo>
                  <a:cubicBezTo>
                    <a:pt x="2089" y="2377"/>
                    <a:pt x="2089" y="2357"/>
                    <a:pt x="2089" y="2336"/>
                  </a:cubicBezTo>
                  <a:cubicBezTo>
                    <a:pt x="2110" y="2316"/>
                    <a:pt x="2110" y="2295"/>
                    <a:pt x="2110" y="2275"/>
                  </a:cubicBezTo>
                  <a:cubicBezTo>
                    <a:pt x="2110" y="2254"/>
                    <a:pt x="2110" y="2234"/>
                    <a:pt x="2110" y="2234"/>
                  </a:cubicBezTo>
                  <a:cubicBezTo>
                    <a:pt x="2110" y="2213"/>
                    <a:pt x="2089" y="2193"/>
                    <a:pt x="2110" y="2193"/>
                  </a:cubicBezTo>
                  <a:cubicBezTo>
                    <a:pt x="2110" y="2172"/>
                    <a:pt x="2131" y="2193"/>
                    <a:pt x="2151" y="2193"/>
                  </a:cubicBezTo>
                  <a:cubicBezTo>
                    <a:pt x="2151" y="2172"/>
                    <a:pt x="2131" y="2152"/>
                    <a:pt x="2151" y="2152"/>
                  </a:cubicBezTo>
                  <a:lnTo>
                    <a:pt x="2151" y="2152"/>
                  </a:lnTo>
                  <a:cubicBezTo>
                    <a:pt x="2151" y="2152"/>
                    <a:pt x="2171" y="2152"/>
                    <a:pt x="2192" y="2152"/>
                  </a:cubicBezTo>
                  <a:cubicBezTo>
                    <a:pt x="2192" y="2131"/>
                    <a:pt x="2192" y="2111"/>
                    <a:pt x="2192" y="2111"/>
                  </a:cubicBezTo>
                  <a:lnTo>
                    <a:pt x="2171" y="2090"/>
                  </a:lnTo>
                  <a:cubicBezTo>
                    <a:pt x="2151" y="2090"/>
                    <a:pt x="2131" y="2090"/>
                    <a:pt x="2131" y="2090"/>
                  </a:cubicBezTo>
                  <a:cubicBezTo>
                    <a:pt x="2110" y="2090"/>
                    <a:pt x="2089" y="2070"/>
                    <a:pt x="2089" y="2070"/>
                  </a:cubicBezTo>
                  <a:cubicBezTo>
                    <a:pt x="2069" y="2070"/>
                    <a:pt x="2049" y="2070"/>
                    <a:pt x="2049" y="2070"/>
                  </a:cubicBezTo>
                  <a:cubicBezTo>
                    <a:pt x="2028" y="2070"/>
                    <a:pt x="2007" y="2070"/>
                    <a:pt x="1987" y="2070"/>
                  </a:cubicBezTo>
                  <a:lnTo>
                    <a:pt x="1967" y="2090"/>
                  </a:lnTo>
                  <a:lnTo>
                    <a:pt x="1967" y="2111"/>
                  </a:lnTo>
                  <a:cubicBezTo>
                    <a:pt x="1967" y="2131"/>
                    <a:pt x="1987" y="2131"/>
                    <a:pt x="2007" y="2131"/>
                  </a:cubicBezTo>
                  <a:lnTo>
                    <a:pt x="2028" y="2131"/>
                  </a:lnTo>
                  <a:lnTo>
                    <a:pt x="2049" y="2152"/>
                  </a:lnTo>
                  <a:lnTo>
                    <a:pt x="2049" y="2172"/>
                  </a:lnTo>
                  <a:lnTo>
                    <a:pt x="2028" y="2172"/>
                  </a:lnTo>
                  <a:cubicBezTo>
                    <a:pt x="2028" y="2193"/>
                    <a:pt x="2007" y="2193"/>
                    <a:pt x="2007" y="2193"/>
                  </a:cubicBezTo>
                  <a:cubicBezTo>
                    <a:pt x="1987" y="2193"/>
                    <a:pt x="1987" y="2193"/>
                    <a:pt x="1967" y="2193"/>
                  </a:cubicBezTo>
                  <a:lnTo>
                    <a:pt x="1946" y="2172"/>
                  </a:lnTo>
                  <a:cubicBezTo>
                    <a:pt x="1925" y="2193"/>
                    <a:pt x="1925" y="2193"/>
                    <a:pt x="1905" y="2213"/>
                  </a:cubicBezTo>
                  <a:lnTo>
                    <a:pt x="1885" y="2213"/>
                  </a:lnTo>
                  <a:cubicBezTo>
                    <a:pt x="1864" y="2234"/>
                    <a:pt x="1843" y="2213"/>
                    <a:pt x="1823" y="2234"/>
                  </a:cubicBezTo>
                  <a:lnTo>
                    <a:pt x="1823" y="2275"/>
                  </a:lnTo>
                  <a:cubicBezTo>
                    <a:pt x="1803" y="2295"/>
                    <a:pt x="1782" y="2275"/>
                    <a:pt x="1782" y="2295"/>
                  </a:cubicBezTo>
                  <a:cubicBezTo>
                    <a:pt x="1782" y="2295"/>
                    <a:pt x="1782" y="2295"/>
                    <a:pt x="1782" y="2316"/>
                  </a:cubicBezTo>
                  <a:cubicBezTo>
                    <a:pt x="1372" y="2500"/>
                    <a:pt x="1372" y="2500"/>
                    <a:pt x="1372" y="2500"/>
                  </a:cubicBezTo>
                  <a:cubicBezTo>
                    <a:pt x="1392" y="2951"/>
                    <a:pt x="1392" y="2951"/>
                    <a:pt x="1392" y="2951"/>
                  </a:cubicBezTo>
                  <a:cubicBezTo>
                    <a:pt x="1434" y="3299"/>
                    <a:pt x="1434" y="3299"/>
                    <a:pt x="1434" y="3299"/>
                  </a:cubicBezTo>
                  <a:cubicBezTo>
                    <a:pt x="1413" y="3299"/>
                    <a:pt x="1413" y="3299"/>
                    <a:pt x="1392" y="3299"/>
                  </a:cubicBezTo>
                  <a:lnTo>
                    <a:pt x="1372" y="3299"/>
                  </a:lnTo>
                  <a:cubicBezTo>
                    <a:pt x="1352" y="3299"/>
                    <a:pt x="1331" y="3279"/>
                    <a:pt x="1331" y="3279"/>
                  </a:cubicBezTo>
                  <a:cubicBezTo>
                    <a:pt x="1311" y="3259"/>
                    <a:pt x="1290" y="3217"/>
                    <a:pt x="1270" y="3197"/>
                  </a:cubicBezTo>
                  <a:cubicBezTo>
                    <a:pt x="1270" y="3177"/>
                    <a:pt x="1229" y="3135"/>
                    <a:pt x="1229" y="3135"/>
                  </a:cubicBezTo>
                  <a:cubicBezTo>
                    <a:pt x="1208" y="3115"/>
                    <a:pt x="1208" y="3095"/>
                    <a:pt x="1188" y="3074"/>
                  </a:cubicBezTo>
                  <a:cubicBezTo>
                    <a:pt x="1188" y="3074"/>
                    <a:pt x="1147" y="3074"/>
                    <a:pt x="1126" y="3074"/>
                  </a:cubicBezTo>
                  <a:cubicBezTo>
                    <a:pt x="1106" y="3074"/>
                    <a:pt x="1085" y="3095"/>
                    <a:pt x="1085" y="3095"/>
                  </a:cubicBezTo>
                  <a:cubicBezTo>
                    <a:pt x="1065" y="3095"/>
                    <a:pt x="1044" y="3115"/>
                    <a:pt x="1044" y="3115"/>
                  </a:cubicBezTo>
                  <a:cubicBezTo>
                    <a:pt x="1024" y="3115"/>
                    <a:pt x="1004" y="3115"/>
                    <a:pt x="1004" y="3115"/>
                  </a:cubicBezTo>
                  <a:cubicBezTo>
                    <a:pt x="983" y="3135"/>
                    <a:pt x="962" y="3135"/>
                    <a:pt x="962" y="3135"/>
                  </a:cubicBezTo>
                  <a:cubicBezTo>
                    <a:pt x="942" y="3156"/>
                    <a:pt x="922" y="3156"/>
                    <a:pt x="922" y="3177"/>
                  </a:cubicBezTo>
                  <a:cubicBezTo>
                    <a:pt x="922" y="3177"/>
                    <a:pt x="901" y="3197"/>
                    <a:pt x="901" y="3217"/>
                  </a:cubicBezTo>
                  <a:cubicBezTo>
                    <a:pt x="901" y="3217"/>
                    <a:pt x="901" y="3238"/>
                    <a:pt x="880" y="3238"/>
                  </a:cubicBezTo>
                  <a:cubicBezTo>
                    <a:pt x="880" y="3238"/>
                    <a:pt x="880" y="3217"/>
                    <a:pt x="880" y="3197"/>
                  </a:cubicBezTo>
                  <a:cubicBezTo>
                    <a:pt x="880" y="3197"/>
                    <a:pt x="880" y="3156"/>
                    <a:pt x="880" y="3135"/>
                  </a:cubicBezTo>
                  <a:cubicBezTo>
                    <a:pt x="880" y="3135"/>
                    <a:pt x="880" y="3115"/>
                    <a:pt x="880" y="3095"/>
                  </a:cubicBezTo>
                  <a:lnTo>
                    <a:pt x="901" y="3053"/>
                  </a:lnTo>
                  <a:cubicBezTo>
                    <a:pt x="901" y="3033"/>
                    <a:pt x="901" y="3013"/>
                    <a:pt x="901" y="3013"/>
                  </a:cubicBezTo>
                  <a:cubicBezTo>
                    <a:pt x="901" y="2992"/>
                    <a:pt x="880" y="2992"/>
                    <a:pt x="860" y="2992"/>
                  </a:cubicBezTo>
                  <a:lnTo>
                    <a:pt x="840" y="2992"/>
                  </a:lnTo>
                  <a:cubicBezTo>
                    <a:pt x="819" y="2971"/>
                    <a:pt x="798" y="2971"/>
                    <a:pt x="798" y="2971"/>
                  </a:cubicBezTo>
                  <a:cubicBezTo>
                    <a:pt x="778" y="2971"/>
                    <a:pt x="778" y="2951"/>
                    <a:pt x="758" y="2931"/>
                  </a:cubicBezTo>
                  <a:cubicBezTo>
                    <a:pt x="758" y="2931"/>
                    <a:pt x="737" y="2910"/>
                    <a:pt x="716" y="2910"/>
                  </a:cubicBezTo>
                  <a:cubicBezTo>
                    <a:pt x="696" y="2889"/>
                    <a:pt x="676" y="2849"/>
                    <a:pt x="676" y="2828"/>
                  </a:cubicBezTo>
                  <a:cubicBezTo>
                    <a:pt x="676" y="2807"/>
                    <a:pt x="655" y="2767"/>
                    <a:pt x="655" y="2746"/>
                  </a:cubicBezTo>
                  <a:cubicBezTo>
                    <a:pt x="655" y="2725"/>
                    <a:pt x="655" y="2685"/>
                    <a:pt x="634" y="2685"/>
                  </a:cubicBezTo>
                  <a:cubicBezTo>
                    <a:pt x="634" y="2664"/>
                    <a:pt x="614" y="2664"/>
                    <a:pt x="614" y="2664"/>
                  </a:cubicBezTo>
                  <a:cubicBezTo>
                    <a:pt x="594" y="2664"/>
                    <a:pt x="573" y="2664"/>
                    <a:pt x="573" y="2644"/>
                  </a:cubicBezTo>
                  <a:cubicBezTo>
                    <a:pt x="573" y="2644"/>
                    <a:pt x="552" y="2623"/>
                    <a:pt x="573" y="2603"/>
                  </a:cubicBezTo>
                  <a:lnTo>
                    <a:pt x="594" y="2582"/>
                  </a:lnTo>
                  <a:cubicBezTo>
                    <a:pt x="594" y="2582"/>
                    <a:pt x="614" y="2582"/>
                    <a:pt x="634" y="2603"/>
                  </a:cubicBezTo>
                  <a:cubicBezTo>
                    <a:pt x="634" y="2603"/>
                    <a:pt x="634" y="2623"/>
                    <a:pt x="655" y="2623"/>
                  </a:cubicBezTo>
                  <a:cubicBezTo>
                    <a:pt x="655" y="2623"/>
                    <a:pt x="676" y="2623"/>
                    <a:pt x="696" y="2623"/>
                  </a:cubicBezTo>
                  <a:cubicBezTo>
                    <a:pt x="696" y="2623"/>
                    <a:pt x="737" y="2623"/>
                    <a:pt x="737" y="2603"/>
                  </a:cubicBezTo>
                  <a:lnTo>
                    <a:pt x="737" y="2582"/>
                  </a:lnTo>
                  <a:cubicBezTo>
                    <a:pt x="737" y="2562"/>
                    <a:pt x="716" y="2562"/>
                    <a:pt x="716" y="2562"/>
                  </a:cubicBezTo>
                  <a:cubicBezTo>
                    <a:pt x="696" y="2562"/>
                    <a:pt x="696" y="2562"/>
                    <a:pt x="696" y="2562"/>
                  </a:cubicBezTo>
                  <a:cubicBezTo>
                    <a:pt x="676" y="2562"/>
                    <a:pt x="655" y="2562"/>
                    <a:pt x="655" y="2541"/>
                  </a:cubicBezTo>
                  <a:lnTo>
                    <a:pt x="634" y="2521"/>
                  </a:lnTo>
                  <a:cubicBezTo>
                    <a:pt x="634" y="2521"/>
                    <a:pt x="634" y="2500"/>
                    <a:pt x="655" y="2500"/>
                  </a:cubicBezTo>
                  <a:cubicBezTo>
                    <a:pt x="655" y="2480"/>
                    <a:pt x="696" y="2439"/>
                    <a:pt x="716" y="2439"/>
                  </a:cubicBezTo>
                  <a:cubicBezTo>
                    <a:pt x="737" y="2439"/>
                    <a:pt x="758" y="2418"/>
                    <a:pt x="778" y="2418"/>
                  </a:cubicBezTo>
                  <a:cubicBezTo>
                    <a:pt x="798" y="2418"/>
                    <a:pt x="840" y="2418"/>
                    <a:pt x="840" y="2439"/>
                  </a:cubicBezTo>
                  <a:cubicBezTo>
                    <a:pt x="860" y="2439"/>
                    <a:pt x="880" y="2439"/>
                    <a:pt x="880" y="2439"/>
                  </a:cubicBezTo>
                  <a:cubicBezTo>
                    <a:pt x="901" y="2439"/>
                    <a:pt x="942" y="2439"/>
                    <a:pt x="962" y="2439"/>
                  </a:cubicBezTo>
                  <a:cubicBezTo>
                    <a:pt x="962" y="2439"/>
                    <a:pt x="983" y="2439"/>
                    <a:pt x="1004" y="2439"/>
                  </a:cubicBezTo>
                  <a:lnTo>
                    <a:pt x="1024" y="2439"/>
                  </a:lnTo>
                  <a:cubicBezTo>
                    <a:pt x="1044" y="2439"/>
                    <a:pt x="1065" y="2439"/>
                    <a:pt x="1065" y="2459"/>
                  </a:cubicBezTo>
                  <a:lnTo>
                    <a:pt x="1085" y="2459"/>
                  </a:lnTo>
                  <a:cubicBezTo>
                    <a:pt x="1106" y="2459"/>
                    <a:pt x="1106" y="2439"/>
                    <a:pt x="1106" y="2439"/>
                  </a:cubicBezTo>
                  <a:cubicBezTo>
                    <a:pt x="1106" y="2418"/>
                    <a:pt x="1106" y="2418"/>
                    <a:pt x="1085" y="2398"/>
                  </a:cubicBezTo>
                  <a:cubicBezTo>
                    <a:pt x="1085" y="2398"/>
                    <a:pt x="1085" y="2377"/>
                    <a:pt x="1065" y="2377"/>
                  </a:cubicBezTo>
                  <a:lnTo>
                    <a:pt x="1044" y="2398"/>
                  </a:lnTo>
                  <a:cubicBezTo>
                    <a:pt x="1024" y="2398"/>
                    <a:pt x="1024" y="2398"/>
                    <a:pt x="1004" y="2398"/>
                  </a:cubicBezTo>
                  <a:cubicBezTo>
                    <a:pt x="1004" y="2377"/>
                    <a:pt x="983" y="2377"/>
                    <a:pt x="962" y="2377"/>
                  </a:cubicBezTo>
                  <a:cubicBezTo>
                    <a:pt x="962" y="2377"/>
                    <a:pt x="942" y="2357"/>
                    <a:pt x="922" y="2357"/>
                  </a:cubicBezTo>
                  <a:cubicBezTo>
                    <a:pt x="922" y="2357"/>
                    <a:pt x="922" y="2336"/>
                    <a:pt x="922" y="2316"/>
                  </a:cubicBezTo>
                  <a:lnTo>
                    <a:pt x="922" y="2295"/>
                  </a:lnTo>
                  <a:cubicBezTo>
                    <a:pt x="922" y="2295"/>
                    <a:pt x="942" y="2295"/>
                    <a:pt x="962" y="2275"/>
                  </a:cubicBezTo>
                  <a:cubicBezTo>
                    <a:pt x="962" y="2275"/>
                    <a:pt x="962" y="2254"/>
                    <a:pt x="962" y="2234"/>
                  </a:cubicBezTo>
                  <a:cubicBezTo>
                    <a:pt x="962" y="2213"/>
                    <a:pt x="942" y="2193"/>
                    <a:pt x="942" y="2172"/>
                  </a:cubicBezTo>
                  <a:cubicBezTo>
                    <a:pt x="942" y="2152"/>
                    <a:pt x="942" y="2131"/>
                    <a:pt x="942" y="2111"/>
                  </a:cubicBezTo>
                  <a:cubicBezTo>
                    <a:pt x="942" y="2111"/>
                    <a:pt x="942" y="2070"/>
                    <a:pt x="922" y="2070"/>
                  </a:cubicBezTo>
                  <a:lnTo>
                    <a:pt x="922" y="2049"/>
                  </a:lnTo>
                  <a:cubicBezTo>
                    <a:pt x="901" y="2049"/>
                    <a:pt x="880" y="2049"/>
                    <a:pt x="860" y="2049"/>
                  </a:cubicBezTo>
                  <a:cubicBezTo>
                    <a:pt x="860" y="2049"/>
                    <a:pt x="840" y="2049"/>
                    <a:pt x="840" y="2070"/>
                  </a:cubicBezTo>
                  <a:cubicBezTo>
                    <a:pt x="819" y="2070"/>
                    <a:pt x="798" y="2070"/>
                    <a:pt x="778" y="2070"/>
                  </a:cubicBezTo>
                  <a:lnTo>
                    <a:pt x="758" y="2070"/>
                  </a:lnTo>
                  <a:cubicBezTo>
                    <a:pt x="758" y="2049"/>
                    <a:pt x="737" y="2049"/>
                    <a:pt x="716" y="2049"/>
                  </a:cubicBezTo>
                  <a:lnTo>
                    <a:pt x="696" y="2049"/>
                  </a:lnTo>
                  <a:cubicBezTo>
                    <a:pt x="676" y="2049"/>
                    <a:pt x="676" y="2049"/>
                    <a:pt x="655" y="2049"/>
                  </a:cubicBezTo>
                  <a:lnTo>
                    <a:pt x="634" y="2049"/>
                  </a:lnTo>
                  <a:cubicBezTo>
                    <a:pt x="614" y="2049"/>
                    <a:pt x="594" y="2049"/>
                    <a:pt x="594" y="2070"/>
                  </a:cubicBezTo>
                  <a:cubicBezTo>
                    <a:pt x="573" y="2070"/>
                    <a:pt x="552" y="2070"/>
                    <a:pt x="532" y="2090"/>
                  </a:cubicBezTo>
                  <a:cubicBezTo>
                    <a:pt x="532" y="2090"/>
                    <a:pt x="512" y="2111"/>
                    <a:pt x="512" y="2131"/>
                  </a:cubicBezTo>
                  <a:cubicBezTo>
                    <a:pt x="491" y="2131"/>
                    <a:pt x="470" y="2152"/>
                    <a:pt x="470" y="2172"/>
                  </a:cubicBezTo>
                  <a:cubicBezTo>
                    <a:pt x="470" y="2172"/>
                    <a:pt x="450" y="2172"/>
                    <a:pt x="430" y="2172"/>
                  </a:cubicBezTo>
                  <a:cubicBezTo>
                    <a:pt x="430" y="2172"/>
                    <a:pt x="409" y="2172"/>
                    <a:pt x="388" y="2152"/>
                  </a:cubicBezTo>
                  <a:lnTo>
                    <a:pt x="388" y="2152"/>
                  </a:lnTo>
                  <a:cubicBezTo>
                    <a:pt x="388" y="2131"/>
                    <a:pt x="368" y="2111"/>
                    <a:pt x="368" y="2111"/>
                  </a:cubicBezTo>
                  <a:cubicBezTo>
                    <a:pt x="368" y="2090"/>
                    <a:pt x="368" y="2049"/>
                    <a:pt x="348" y="2029"/>
                  </a:cubicBezTo>
                  <a:cubicBezTo>
                    <a:pt x="348" y="2029"/>
                    <a:pt x="327" y="2008"/>
                    <a:pt x="327" y="1988"/>
                  </a:cubicBezTo>
                  <a:cubicBezTo>
                    <a:pt x="306" y="1968"/>
                    <a:pt x="286" y="1947"/>
                    <a:pt x="286" y="1926"/>
                  </a:cubicBezTo>
                  <a:cubicBezTo>
                    <a:pt x="266" y="1926"/>
                    <a:pt x="266" y="1886"/>
                    <a:pt x="246" y="1886"/>
                  </a:cubicBezTo>
                  <a:cubicBezTo>
                    <a:pt x="246" y="1865"/>
                    <a:pt x="225" y="1844"/>
                    <a:pt x="225" y="1844"/>
                  </a:cubicBezTo>
                  <a:lnTo>
                    <a:pt x="184" y="1844"/>
                  </a:lnTo>
                  <a:cubicBezTo>
                    <a:pt x="163" y="1844"/>
                    <a:pt x="163" y="1844"/>
                    <a:pt x="143" y="1824"/>
                  </a:cubicBezTo>
                  <a:cubicBezTo>
                    <a:pt x="143" y="1824"/>
                    <a:pt x="122" y="1844"/>
                    <a:pt x="102" y="1824"/>
                  </a:cubicBezTo>
                  <a:lnTo>
                    <a:pt x="82" y="1824"/>
                  </a:lnTo>
                  <a:cubicBezTo>
                    <a:pt x="61" y="1804"/>
                    <a:pt x="82" y="1783"/>
                    <a:pt x="82" y="1783"/>
                  </a:cubicBezTo>
                  <a:cubicBezTo>
                    <a:pt x="82" y="1762"/>
                    <a:pt x="82" y="1742"/>
                    <a:pt x="61" y="1742"/>
                  </a:cubicBezTo>
                  <a:lnTo>
                    <a:pt x="40" y="1722"/>
                  </a:lnTo>
                  <a:cubicBezTo>
                    <a:pt x="40" y="1722"/>
                    <a:pt x="20" y="1701"/>
                    <a:pt x="0" y="1701"/>
                  </a:cubicBezTo>
                  <a:cubicBezTo>
                    <a:pt x="0" y="1701"/>
                    <a:pt x="0" y="1680"/>
                    <a:pt x="0" y="1660"/>
                  </a:cubicBezTo>
                  <a:cubicBezTo>
                    <a:pt x="0" y="1660"/>
                    <a:pt x="0" y="1640"/>
                    <a:pt x="0" y="1619"/>
                  </a:cubicBezTo>
                  <a:cubicBezTo>
                    <a:pt x="0" y="1598"/>
                    <a:pt x="20" y="1578"/>
                    <a:pt x="20" y="1578"/>
                  </a:cubicBezTo>
                  <a:cubicBezTo>
                    <a:pt x="20" y="1558"/>
                    <a:pt x="20" y="1516"/>
                    <a:pt x="20" y="1496"/>
                  </a:cubicBezTo>
                  <a:cubicBezTo>
                    <a:pt x="20" y="1476"/>
                    <a:pt x="40" y="1476"/>
                    <a:pt x="40" y="1455"/>
                  </a:cubicBezTo>
                  <a:lnTo>
                    <a:pt x="40" y="1434"/>
                  </a:lnTo>
                  <a:cubicBezTo>
                    <a:pt x="40" y="1414"/>
                    <a:pt x="40" y="1394"/>
                    <a:pt x="61" y="1394"/>
                  </a:cubicBezTo>
                  <a:cubicBezTo>
                    <a:pt x="61" y="1373"/>
                    <a:pt x="82" y="1373"/>
                    <a:pt x="82" y="1373"/>
                  </a:cubicBezTo>
                  <a:cubicBezTo>
                    <a:pt x="102" y="1352"/>
                    <a:pt x="102" y="1332"/>
                    <a:pt x="102" y="1312"/>
                  </a:cubicBezTo>
                  <a:cubicBezTo>
                    <a:pt x="102" y="1291"/>
                    <a:pt x="102" y="1271"/>
                    <a:pt x="102" y="1271"/>
                  </a:cubicBezTo>
                  <a:cubicBezTo>
                    <a:pt x="102" y="1250"/>
                    <a:pt x="122" y="1250"/>
                    <a:pt x="122" y="1250"/>
                  </a:cubicBezTo>
                  <a:cubicBezTo>
                    <a:pt x="122" y="1250"/>
                    <a:pt x="143" y="1250"/>
                    <a:pt x="163" y="1250"/>
                  </a:cubicBezTo>
                  <a:cubicBezTo>
                    <a:pt x="163" y="1271"/>
                    <a:pt x="163" y="1291"/>
                    <a:pt x="163" y="1291"/>
                  </a:cubicBezTo>
                  <a:lnTo>
                    <a:pt x="184" y="1332"/>
                  </a:lnTo>
                  <a:lnTo>
                    <a:pt x="204" y="1352"/>
                  </a:lnTo>
                  <a:cubicBezTo>
                    <a:pt x="225" y="1352"/>
                    <a:pt x="225" y="1373"/>
                    <a:pt x="246" y="1373"/>
                  </a:cubicBezTo>
                  <a:cubicBezTo>
                    <a:pt x="246" y="1394"/>
                    <a:pt x="286" y="1394"/>
                    <a:pt x="286" y="1373"/>
                  </a:cubicBezTo>
                  <a:lnTo>
                    <a:pt x="306" y="1352"/>
                  </a:lnTo>
                  <a:cubicBezTo>
                    <a:pt x="306" y="1332"/>
                    <a:pt x="306" y="1312"/>
                    <a:pt x="306" y="1312"/>
                  </a:cubicBezTo>
                  <a:cubicBezTo>
                    <a:pt x="286" y="1291"/>
                    <a:pt x="286" y="1271"/>
                    <a:pt x="286" y="1250"/>
                  </a:cubicBezTo>
                  <a:cubicBezTo>
                    <a:pt x="286" y="1250"/>
                    <a:pt x="266" y="1230"/>
                    <a:pt x="286" y="1210"/>
                  </a:cubicBezTo>
                  <a:lnTo>
                    <a:pt x="327" y="1210"/>
                  </a:lnTo>
                  <a:cubicBezTo>
                    <a:pt x="348" y="1210"/>
                    <a:pt x="348" y="1189"/>
                    <a:pt x="368" y="1168"/>
                  </a:cubicBezTo>
                  <a:lnTo>
                    <a:pt x="388" y="1148"/>
                  </a:lnTo>
                  <a:cubicBezTo>
                    <a:pt x="409" y="1148"/>
                    <a:pt x="409" y="1107"/>
                    <a:pt x="409" y="1107"/>
                  </a:cubicBezTo>
                  <a:lnTo>
                    <a:pt x="430" y="1086"/>
                  </a:lnTo>
                  <a:cubicBezTo>
                    <a:pt x="450" y="1086"/>
                    <a:pt x="470" y="1066"/>
                    <a:pt x="491" y="1066"/>
                  </a:cubicBezTo>
                  <a:cubicBezTo>
                    <a:pt x="491" y="1066"/>
                    <a:pt x="512" y="1046"/>
                    <a:pt x="532" y="1046"/>
                  </a:cubicBezTo>
                  <a:cubicBezTo>
                    <a:pt x="532" y="1046"/>
                    <a:pt x="552" y="1025"/>
                    <a:pt x="552" y="1004"/>
                  </a:cubicBezTo>
                  <a:cubicBezTo>
                    <a:pt x="552" y="1004"/>
                    <a:pt x="573" y="984"/>
                    <a:pt x="573" y="964"/>
                  </a:cubicBezTo>
                  <a:cubicBezTo>
                    <a:pt x="594" y="964"/>
                    <a:pt x="614" y="964"/>
                    <a:pt x="634" y="964"/>
                  </a:cubicBezTo>
                  <a:cubicBezTo>
                    <a:pt x="634" y="984"/>
                    <a:pt x="655" y="1004"/>
                    <a:pt x="655" y="1004"/>
                  </a:cubicBezTo>
                  <a:lnTo>
                    <a:pt x="676" y="1004"/>
                  </a:lnTo>
                  <a:cubicBezTo>
                    <a:pt x="676" y="1004"/>
                    <a:pt x="696" y="1004"/>
                    <a:pt x="716" y="1004"/>
                  </a:cubicBezTo>
                  <a:lnTo>
                    <a:pt x="737" y="984"/>
                  </a:lnTo>
                  <a:cubicBezTo>
                    <a:pt x="737" y="964"/>
                    <a:pt x="758" y="964"/>
                    <a:pt x="778" y="964"/>
                  </a:cubicBezTo>
                  <a:lnTo>
                    <a:pt x="798" y="964"/>
                  </a:lnTo>
                  <a:lnTo>
                    <a:pt x="819" y="984"/>
                  </a:lnTo>
                  <a:cubicBezTo>
                    <a:pt x="819" y="984"/>
                    <a:pt x="840" y="984"/>
                    <a:pt x="860" y="984"/>
                  </a:cubicBezTo>
                  <a:cubicBezTo>
                    <a:pt x="860" y="984"/>
                    <a:pt x="880" y="984"/>
                    <a:pt x="901" y="984"/>
                  </a:cubicBezTo>
                  <a:cubicBezTo>
                    <a:pt x="901" y="1004"/>
                    <a:pt x="922" y="1025"/>
                    <a:pt x="922" y="1025"/>
                  </a:cubicBezTo>
                  <a:cubicBezTo>
                    <a:pt x="942" y="1025"/>
                    <a:pt x="942" y="1066"/>
                    <a:pt x="962" y="1066"/>
                  </a:cubicBezTo>
                  <a:cubicBezTo>
                    <a:pt x="962" y="1066"/>
                    <a:pt x="983" y="1066"/>
                    <a:pt x="1004" y="1086"/>
                  </a:cubicBezTo>
                  <a:lnTo>
                    <a:pt x="1024" y="1107"/>
                  </a:lnTo>
                  <a:cubicBezTo>
                    <a:pt x="1024" y="1128"/>
                    <a:pt x="1065" y="1128"/>
                    <a:pt x="1065" y="1148"/>
                  </a:cubicBezTo>
                  <a:cubicBezTo>
                    <a:pt x="1085" y="1148"/>
                    <a:pt x="1085" y="1168"/>
                    <a:pt x="1085" y="1168"/>
                  </a:cubicBezTo>
                  <a:cubicBezTo>
                    <a:pt x="1085" y="1189"/>
                    <a:pt x="1085" y="1210"/>
                    <a:pt x="1085" y="1210"/>
                  </a:cubicBezTo>
                  <a:cubicBezTo>
                    <a:pt x="1085" y="1230"/>
                    <a:pt x="1106" y="1230"/>
                    <a:pt x="1106" y="1230"/>
                  </a:cubicBezTo>
                  <a:lnTo>
                    <a:pt x="1126" y="1210"/>
                  </a:lnTo>
                  <a:lnTo>
                    <a:pt x="1126" y="1189"/>
                  </a:lnTo>
                  <a:lnTo>
                    <a:pt x="1126" y="1148"/>
                  </a:lnTo>
                  <a:lnTo>
                    <a:pt x="1126" y="1128"/>
                  </a:lnTo>
                  <a:lnTo>
                    <a:pt x="1147" y="1107"/>
                  </a:lnTo>
                  <a:lnTo>
                    <a:pt x="1167" y="1128"/>
                  </a:lnTo>
                  <a:cubicBezTo>
                    <a:pt x="1188" y="1148"/>
                    <a:pt x="1167" y="1148"/>
                    <a:pt x="1188" y="1168"/>
                  </a:cubicBezTo>
                  <a:lnTo>
                    <a:pt x="1208" y="1189"/>
                  </a:lnTo>
                  <a:cubicBezTo>
                    <a:pt x="1208" y="1210"/>
                    <a:pt x="1229" y="1210"/>
                    <a:pt x="1249" y="1210"/>
                  </a:cubicBezTo>
                  <a:cubicBezTo>
                    <a:pt x="1249" y="1210"/>
                    <a:pt x="1270" y="1210"/>
                    <a:pt x="1290" y="1210"/>
                  </a:cubicBezTo>
                  <a:cubicBezTo>
                    <a:pt x="1290" y="1210"/>
                    <a:pt x="1311" y="1210"/>
                    <a:pt x="1331" y="1189"/>
                  </a:cubicBezTo>
                  <a:cubicBezTo>
                    <a:pt x="1331" y="1189"/>
                    <a:pt x="1331" y="1168"/>
                    <a:pt x="1331" y="1148"/>
                  </a:cubicBezTo>
                  <a:cubicBezTo>
                    <a:pt x="1331" y="1148"/>
                    <a:pt x="1331" y="1128"/>
                    <a:pt x="1352" y="1128"/>
                  </a:cubicBezTo>
                  <a:cubicBezTo>
                    <a:pt x="1352" y="1128"/>
                    <a:pt x="1352" y="1107"/>
                    <a:pt x="1372" y="1107"/>
                  </a:cubicBezTo>
                  <a:cubicBezTo>
                    <a:pt x="1372" y="1107"/>
                    <a:pt x="1392" y="1107"/>
                    <a:pt x="1413" y="1086"/>
                  </a:cubicBezTo>
                  <a:cubicBezTo>
                    <a:pt x="1434" y="1086"/>
                    <a:pt x="1454" y="1086"/>
                    <a:pt x="1454" y="1086"/>
                  </a:cubicBezTo>
                  <a:cubicBezTo>
                    <a:pt x="1475" y="1107"/>
                    <a:pt x="1475" y="1107"/>
                    <a:pt x="1475" y="1107"/>
                  </a:cubicBezTo>
                  <a:cubicBezTo>
                    <a:pt x="1475" y="1107"/>
                    <a:pt x="1495" y="1128"/>
                    <a:pt x="1495" y="1148"/>
                  </a:cubicBezTo>
                  <a:cubicBezTo>
                    <a:pt x="1495" y="1148"/>
                    <a:pt x="1516" y="1148"/>
                    <a:pt x="1536" y="1148"/>
                  </a:cubicBezTo>
                  <a:lnTo>
                    <a:pt x="1557" y="1128"/>
                  </a:lnTo>
                  <a:cubicBezTo>
                    <a:pt x="1557" y="1107"/>
                    <a:pt x="1557" y="1086"/>
                    <a:pt x="1557" y="1086"/>
                  </a:cubicBezTo>
                  <a:cubicBezTo>
                    <a:pt x="1557" y="1086"/>
                    <a:pt x="1577" y="1086"/>
                    <a:pt x="1598" y="1086"/>
                  </a:cubicBezTo>
                  <a:cubicBezTo>
                    <a:pt x="1598" y="1086"/>
                    <a:pt x="1618" y="1086"/>
                    <a:pt x="1639" y="1086"/>
                  </a:cubicBezTo>
                  <a:cubicBezTo>
                    <a:pt x="1639" y="1086"/>
                    <a:pt x="1659" y="1107"/>
                    <a:pt x="1659" y="1128"/>
                  </a:cubicBezTo>
                  <a:cubicBezTo>
                    <a:pt x="1680" y="1128"/>
                    <a:pt x="1680" y="1148"/>
                    <a:pt x="1700" y="1148"/>
                  </a:cubicBezTo>
                  <a:cubicBezTo>
                    <a:pt x="1700" y="1168"/>
                    <a:pt x="1721" y="1168"/>
                    <a:pt x="1741" y="1168"/>
                  </a:cubicBezTo>
                  <a:cubicBezTo>
                    <a:pt x="1741" y="1168"/>
                    <a:pt x="1762" y="1168"/>
                    <a:pt x="1782" y="1168"/>
                  </a:cubicBezTo>
                  <a:cubicBezTo>
                    <a:pt x="1782" y="1168"/>
                    <a:pt x="1782" y="1168"/>
                    <a:pt x="1803" y="1168"/>
                  </a:cubicBezTo>
                  <a:lnTo>
                    <a:pt x="1803" y="1189"/>
                  </a:lnTo>
                  <a:cubicBezTo>
                    <a:pt x="1823" y="1189"/>
                    <a:pt x="1823" y="1210"/>
                    <a:pt x="1843" y="1210"/>
                  </a:cubicBezTo>
                  <a:lnTo>
                    <a:pt x="1843" y="1189"/>
                  </a:lnTo>
                  <a:cubicBezTo>
                    <a:pt x="1843" y="1168"/>
                    <a:pt x="1843" y="1148"/>
                    <a:pt x="1843" y="1148"/>
                  </a:cubicBezTo>
                  <a:cubicBezTo>
                    <a:pt x="1843" y="1148"/>
                    <a:pt x="1843" y="1128"/>
                    <a:pt x="1864" y="1128"/>
                  </a:cubicBezTo>
                  <a:cubicBezTo>
                    <a:pt x="1864" y="1128"/>
                    <a:pt x="1864" y="1128"/>
                    <a:pt x="1885" y="1128"/>
                  </a:cubicBezTo>
                  <a:cubicBezTo>
                    <a:pt x="1885" y="1128"/>
                    <a:pt x="1885" y="1148"/>
                    <a:pt x="1905" y="1148"/>
                  </a:cubicBezTo>
                  <a:lnTo>
                    <a:pt x="1925" y="1168"/>
                  </a:lnTo>
                  <a:lnTo>
                    <a:pt x="1967" y="1168"/>
                  </a:lnTo>
                  <a:cubicBezTo>
                    <a:pt x="1987" y="1168"/>
                    <a:pt x="2007" y="1148"/>
                    <a:pt x="2028" y="1148"/>
                  </a:cubicBezTo>
                  <a:cubicBezTo>
                    <a:pt x="2028" y="1128"/>
                    <a:pt x="2049" y="1107"/>
                    <a:pt x="2049" y="1107"/>
                  </a:cubicBezTo>
                  <a:cubicBezTo>
                    <a:pt x="2049" y="1086"/>
                    <a:pt x="2049" y="1046"/>
                    <a:pt x="2049" y="1046"/>
                  </a:cubicBezTo>
                  <a:cubicBezTo>
                    <a:pt x="2049" y="1025"/>
                    <a:pt x="2049" y="1004"/>
                    <a:pt x="2049" y="984"/>
                  </a:cubicBezTo>
                  <a:cubicBezTo>
                    <a:pt x="2028" y="984"/>
                    <a:pt x="2007" y="1004"/>
                    <a:pt x="1987" y="984"/>
                  </a:cubicBezTo>
                  <a:lnTo>
                    <a:pt x="1967" y="984"/>
                  </a:lnTo>
                  <a:cubicBezTo>
                    <a:pt x="1967" y="964"/>
                    <a:pt x="1967" y="964"/>
                    <a:pt x="1967" y="943"/>
                  </a:cubicBezTo>
                  <a:cubicBezTo>
                    <a:pt x="1946" y="943"/>
                    <a:pt x="1905" y="922"/>
                    <a:pt x="1885" y="922"/>
                  </a:cubicBezTo>
                  <a:cubicBezTo>
                    <a:pt x="1885" y="902"/>
                    <a:pt x="1864" y="922"/>
                    <a:pt x="1864" y="902"/>
                  </a:cubicBezTo>
                  <a:lnTo>
                    <a:pt x="1843" y="902"/>
                  </a:lnTo>
                  <a:cubicBezTo>
                    <a:pt x="1843" y="882"/>
                    <a:pt x="1843" y="861"/>
                    <a:pt x="1843" y="861"/>
                  </a:cubicBezTo>
                  <a:cubicBezTo>
                    <a:pt x="1843" y="861"/>
                    <a:pt x="1864" y="861"/>
                    <a:pt x="1885" y="840"/>
                  </a:cubicBezTo>
                  <a:cubicBezTo>
                    <a:pt x="1885" y="840"/>
                    <a:pt x="1905" y="840"/>
                    <a:pt x="1925" y="840"/>
                  </a:cubicBezTo>
                  <a:cubicBezTo>
                    <a:pt x="1925" y="840"/>
                    <a:pt x="1946" y="820"/>
                    <a:pt x="1946" y="800"/>
                  </a:cubicBezTo>
                  <a:cubicBezTo>
                    <a:pt x="1946" y="800"/>
                    <a:pt x="1946" y="779"/>
                    <a:pt x="1946" y="758"/>
                  </a:cubicBezTo>
                  <a:cubicBezTo>
                    <a:pt x="1946" y="758"/>
                    <a:pt x="1925" y="738"/>
                    <a:pt x="1925" y="718"/>
                  </a:cubicBezTo>
                  <a:lnTo>
                    <a:pt x="1925" y="697"/>
                  </a:lnTo>
                  <a:cubicBezTo>
                    <a:pt x="1946" y="676"/>
                    <a:pt x="1946" y="656"/>
                    <a:pt x="1967" y="656"/>
                  </a:cubicBezTo>
                  <a:cubicBezTo>
                    <a:pt x="1967" y="656"/>
                    <a:pt x="2007" y="656"/>
                    <a:pt x="2028" y="656"/>
                  </a:cubicBezTo>
                  <a:lnTo>
                    <a:pt x="2049" y="656"/>
                  </a:lnTo>
                  <a:cubicBezTo>
                    <a:pt x="2069" y="656"/>
                    <a:pt x="2069" y="636"/>
                    <a:pt x="2069" y="615"/>
                  </a:cubicBezTo>
                  <a:lnTo>
                    <a:pt x="2069" y="595"/>
                  </a:lnTo>
                  <a:cubicBezTo>
                    <a:pt x="2049" y="595"/>
                    <a:pt x="2049" y="595"/>
                    <a:pt x="2049" y="574"/>
                  </a:cubicBezTo>
                  <a:cubicBezTo>
                    <a:pt x="2028" y="574"/>
                    <a:pt x="2007" y="595"/>
                    <a:pt x="2007" y="595"/>
                  </a:cubicBezTo>
                  <a:cubicBezTo>
                    <a:pt x="1987" y="595"/>
                    <a:pt x="1967" y="595"/>
                    <a:pt x="1967" y="574"/>
                  </a:cubicBezTo>
                  <a:lnTo>
                    <a:pt x="1946" y="554"/>
                  </a:lnTo>
                  <a:cubicBezTo>
                    <a:pt x="1967" y="554"/>
                    <a:pt x="1987" y="533"/>
                    <a:pt x="1987" y="533"/>
                  </a:cubicBezTo>
                  <a:lnTo>
                    <a:pt x="1987" y="533"/>
                  </a:lnTo>
                  <a:cubicBezTo>
                    <a:pt x="2007" y="533"/>
                    <a:pt x="1987" y="513"/>
                    <a:pt x="1987" y="513"/>
                  </a:cubicBezTo>
                  <a:lnTo>
                    <a:pt x="1967" y="513"/>
                  </a:lnTo>
                  <a:cubicBezTo>
                    <a:pt x="1946" y="513"/>
                    <a:pt x="1946" y="513"/>
                    <a:pt x="1925" y="513"/>
                  </a:cubicBezTo>
                  <a:lnTo>
                    <a:pt x="1905" y="513"/>
                  </a:lnTo>
                  <a:cubicBezTo>
                    <a:pt x="1885" y="513"/>
                    <a:pt x="1905" y="492"/>
                    <a:pt x="1905" y="472"/>
                  </a:cubicBezTo>
                  <a:lnTo>
                    <a:pt x="1925" y="472"/>
                  </a:lnTo>
                  <a:cubicBezTo>
                    <a:pt x="1925" y="451"/>
                    <a:pt x="1946" y="431"/>
                    <a:pt x="1946" y="431"/>
                  </a:cubicBezTo>
                  <a:cubicBezTo>
                    <a:pt x="1946" y="410"/>
                    <a:pt x="1946" y="390"/>
                    <a:pt x="1946" y="390"/>
                  </a:cubicBezTo>
                  <a:cubicBezTo>
                    <a:pt x="1946" y="390"/>
                    <a:pt x="1987" y="390"/>
                    <a:pt x="1987" y="369"/>
                  </a:cubicBezTo>
                  <a:cubicBezTo>
                    <a:pt x="2007" y="369"/>
                    <a:pt x="2028" y="369"/>
                    <a:pt x="2049" y="390"/>
                  </a:cubicBezTo>
                  <a:cubicBezTo>
                    <a:pt x="2049" y="390"/>
                    <a:pt x="2089" y="390"/>
                    <a:pt x="2089" y="410"/>
                  </a:cubicBezTo>
                  <a:lnTo>
                    <a:pt x="2110" y="431"/>
                  </a:lnTo>
                  <a:lnTo>
                    <a:pt x="2131" y="451"/>
                  </a:lnTo>
                  <a:cubicBezTo>
                    <a:pt x="2151" y="431"/>
                    <a:pt x="2151" y="410"/>
                    <a:pt x="2151" y="410"/>
                  </a:cubicBezTo>
                  <a:cubicBezTo>
                    <a:pt x="2171" y="410"/>
                    <a:pt x="2171" y="390"/>
                    <a:pt x="2171" y="369"/>
                  </a:cubicBezTo>
                  <a:cubicBezTo>
                    <a:pt x="2192" y="369"/>
                    <a:pt x="2213" y="369"/>
                    <a:pt x="2233" y="369"/>
                  </a:cubicBezTo>
                  <a:cubicBezTo>
                    <a:pt x="2233" y="349"/>
                    <a:pt x="2274" y="349"/>
                    <a:pt x="2274" y="349"/>
                  </a:cubicBezTo>
                  <a:cubicBezTo>
                    <a:pt x="2295" y="349"/>
                    <a:pt x="2315" y="328"/>
                    <a:pt x="2335" y="328"/>
                  </a:cubicBezTo>
                  <a:cubicBezTo>
                    <a:pt x="2356" y="328"/>
                    <a:pt x="2377" y="328"/>
                    <a:pt x="2377" y="328"/>
                  </a:cubicBezTo>
                  <a:cubicBezTo>
                    <a:pt x="2397" y="308"/>
                    <a:pt x="2417" y="308"/>
                    <a:pt x="2417" y="308"/>
                  </a:cubicBezTo>
                  <a:cubicBezTo>
                    <a:pt x="2438" y="308"/>
                    <a:pt x="2459" y="328"/>
                    <a:pt x="2459" y="308"/>
                  </a:cubicBezTo>
                  <a:cubicBezTo>
                    <a:pt x="2479" y="308"/>
                    <a:pt x="2479" y="287"/>
                    <a:pt x="2479" y="287"/>
                  </a:cubicBezTo>
                  <a:cubicBezTo>
                    <a:pt x="2479" y="267"/>
                    <a:pt x="2499" y="246"/>
                    <a:pt x="2499" y="246"/>
                  </a:cubicBezTo>
                  <a:cubicBezTo>
                    <a:pt x="2499" y="246"/>
                    <a:pt x="2520" y="226"/>
                    <a:pt x="2541" y="226"/>
                  </a:cubicBezTo>
                  <a:lnTo>
                    <a:pt x="2581" y="246"/>
                  </a:lnTo>
                  <a:cubicBezTo>
                    <a:pt x="2601" y="246"/>
                    <a:pt x="2643" y="226"/>
                    <a:pt x="2643" y="226"/>
                  </a:cubicBezTo>
                  <a:cubicBezTo>
                    <a:pt x="2663" y="226"/>
                    <a:pt x="2725" y="205"/>
                    <a:pt x="2745" y="185"/>
                  </a:cubicBezTo>
                  <a:cubicBezTo>
                    <a:pt x="2765" y="185"/>
                    <a:pt x="2786" y="185"/>
                    <a:pt x="2807" y="164"/>
                  </a:cubicBezTo>
                  <a:cubicBezTo>
                    <a:pt x="2827" y="164"/>
                    <a:pt x="2847" y="164"/>
                    <a:pt x="2868" y="144"/>
                  </a:cubicBezTo>
                  <a:lnTo>
                    <a:pt x="2868" y="123"/>
                  </a:lnTo>
                  <a:cubicBezTo>
                    <a:pt x="2868" y="123"/>
                    <a:pt x="2868" y="103"/>
                    <a:pt x="2889" y="82"/>
                  </a:cubicBezTo>
                  <a:cubicBezTo>
                    <a:pt x="2889" y="82"/>
                    <a:pt x="2929" y="82"/>
                    <a:pt x="2929" y="62"/>
                  </a:cubicBezTo>
                  <a:cubicBezTo>
                    <a:pt x="2950" y="62"/>
                    <a:pt x="2950" y="62"/>
                    <a:pt x="2950" y="41"/>
                  </a:cubicBezTo>
                  <a:cubicBezTo>
                    <a:pt x="2950" y="41"/>
                    <a:pt x="2950" y="41"/>
                    <a:pt x="2950" y="21"/>
                  </a:cubicBezTo>
                  <a:lnTo>
                    <a:pt x="2950" y="21"/>
                  </a:lnTo>
                  <a:cubicBezTo>
                    <a:pt x="2950" y="0"/>
                    <a:pt x="2971" y="21"/>
                    <a:pt x="2971" y="21"/>
                  </a:cubicBezTo>
                  <a:cubicBezTo>
                    <a:pt x="2971" y="21"/>
                    <a:pt x="2991" y="21"/>
                    <a:pt x="2991" y="41"/>
                  </a:cubicBezTo>
                  <a:lnTo>
                    <a:pt x="3011" y="41"/>
                  </a:lnTo>
                  <a:cubicBezTo>
                    <a:pt x="3032" y="41"/>
                    <a:pt x="3032" y="21"/>
                    <a:pt x="3053" y="21"/>
                  </a:cubicBezTo>
                  <a:cubicBezTo>
                    <a:pt x="3053" y="21"/>
                    <a:pt x="3073" y="41"/>
                    <a:pt x="3073" y="62"/>
                  </a:cubicBezTo>
                  <a:cubicBezTo>
                    <a:pt x="3093" y="62"/>
                    <a:pt x="3093" y="62"/>
                    <a:pt x="3114" y="62"/>
                  </a:cubicBezTo>
                  <a:lnTo>
                    <a:pt x="3135" y="62"/>
                  </a:lnTo>
                  <a:lnTo>
                    <a:pt x="3155" y="41"/>
                  </a:lnTo>
                  <a:lnTo>
                    <a:pt x="3175" y="41"/>
                  </a:lnTo>
                  <a:cubicBezTo>
                    <a:pt x="3196" y="41"/>
                    <a:pt x="3217" y="62"/>
                    <a:pt x="3217" y="62"/>
                  </a:cubicBezTo>
                  <a:cubicBezTo>
                    <a:pt x="3217" y="82"/>
                    <a:pt x="3217" y="103"/>
                    <a:pt x="3217" y="103"/>
                  </a:cubicBezTo>
                  <a:cubicBezTo>
                    <a:pt x="3217" y="123"/>
                    <a:pt x="3217" y="144"/>
                    <a:pt x="3217" y="144"/>
                  </a:cubicBezTo>
                  <a:cubicBezTo>
                    <a:pt x="3217" y="164"/>
                    <a:pt x="3237" y="164"/>
                    <a:pt x="3257" y="185"/>
                  </a:cubicBezTo>
                  <a:lnTo>
                    <a:pt x="3278" y="185"/>
                  </a:lnTo>
                  <a:lnTo>
                    <a:pt x="3299" y="205"/>
                  </a:lnTo>
                  <a:lnTo>
                    <a:pt x="3278" y="226"/>
                  </a:lnTo>
                  <a:cubicBezTo>
                    <a:pt x="3278" y="246"/>
                    <a:pt x="3278" y="267"/>
                    <a:pt x="3278" y="267"/>
                  </a:cubicBezTo>
                  <a:cubicBezTo>
                    <a:pt x="3278" y="287"/>
                    <a:pt x="3278" y="287"/>
                    <a:pt x="3299" y="308"/>
                  </a:cubicBezTo>
                  <a:cubicBezTo>
                    <a:pt x="3299" y="308"/>
                    <a:pt x="3319" y="308"/>
                    <a:pt x="3339" y="308"/>
                  </a:cubicBezTo>
                  <a:cubicBezTo>
                    <a:pt x="3339" y="287"/>
                    <a:pt x="3360" y="287"/>
                    <a:pt x="3360" y="287"/>
                  </a:cubicBezTo>
                  <a:cubicBezTo>
                    <a:pt x="3380" y="287"/>
                    <a:pt x="3421" y="267"/>
                    <a:pt x="3421" y="287"/>
                  </a:cubicBezTo>
                  <a:cubicBezTo>
                    <a:pt x="3442" y="287"/>
                    <a:pt x="3442" y="287"/>
                    <a:pt x="3462" y="308"/>
                  </a:cubicBezTo>
                  <a:cubicBezTo>
                    <a:pt x="3462" y="308"/>
                    <a:pt x="3483" y="308"/>
                    <a:pt x="3483" y="328"/>
                  </a:cubicBezTo>
                  <a:lnTo>
                    <a:pt x="3503" y="328"/>
                  </a:lnTo>
                  <a:cubicBezTo>
                    <a:pt x="3503" y="308"/>
                    <a:pt x="3524" y="308"/>
                    <a:pt x="3524" y="308"/>
                  </a:cubicBezTo>
                  <a:cubicBezTo>
                    <a:pt x="3524" y="308"/>
                    <a:pt x="3544" y="328"/>
                    <a:pt x="3565" y="328"/>
                  </a:cubicBezTo>
                  <a:lnTo>
                    <a:pt x="3585" y="328"/>
                  </a:lnTo>
                  <a:cubicBezTo>
                    <a:pt x="3606" y="328"/>
                    <a:pt x="3606" y="308"/>
                    <a:pt x="3626" y="308"/>
                  </a:cubicBezTo>
                  <a:lnTo>
                    <a:pt x="3647" y="308"/>
                  </a:lnTo>
                  <a:cubicBezTo>
                    <a:pt x="3647" y="328"/>
                    <a:pt x="3647" y="349"/>
                    <a:pt x="3647" y="349"/>
                  </a:cubicBezTo>
                  <a:lnTo>
                    <a:pt x="3626" y="369"/>
                  </a:lnTo>
                  <a:cubicBezTo>
                    <a:pt x="3606" y="369"/>
                    <a:pt x="3606" y="390"/>
                    <a:pt x="3606" y="390"/>
                  </a:cubicBezTo>
                  <a:cubicBezTo>
                    <a:pt x="3606" y="410"/>
                    <a:pt x="3606" y="410"/>
                    <a:pt x="3606" y="431"/>
                  </a:cubicBezTo>
                  <a:lnTo>
                    <a:pt x="3626" y="431"/>
                  </a:lnTo>
                  <a:cubicBezTo>
                    <a:pt x="3647" y="431"/>
                    <a:pt x="3647" y="410"/>
                    <a:pt x="3667" y="410"/>
                  </a:cubicBezTo>
                  <a:cubicBezTo>
                    <a:pt x="3667" y="410"/>
                    <a:pt x="3688" y="410"/>
                    <a:pt x="3708" y="410"/>
                  </a:cubicBezTo>
                  <a:lnTo>
                    <a:pt x="3729" y="431"/>
                  </a:lnTo>
                  <a:cubicBezTo>
                    <a:pt x="3749" y="431"/>
                    <a:pt x="3770" y="451"/>
                    <a:pt x="3770" y="451"/>
                  </a:cubicBezTo>
                  <a:cubicBezTo>
                    <a:pt x="3790" y="451"/>
                    <a:pt x="3790" y="431"/>
                    <a:pt x="3790" y="410"/>
                  </a:cubicBezTo>
                  <a:lnTo>
                    <a:pt x="3790" y="390"/>
                  </a:lnTo>
                  <a:cubicBezTo>
                    <a:pt x="3790" y="369"/>
                    <a:pt x="3790" y="369"/>
                    <a:pt x="3811" y="349"/>
                  </a:cubicBezTo>
                  <a:cubicBezTo>
                    <a:pt x="3811" y="349"/>
                    <a:pt x="3811" y="349"/>
                    <a:pt x="3831" y="349"/>
                  </a:cubicBezTo>
                  <a:cubicBezTo>
                    <a:pt x="3831" y="328"/>
                    <a:pt x="3852" y="328"/>
                    <a:pt x="3852" y="328"/>
                  </a:cubicBezTo>
                  <a:cubicBezTo>
                    <a:pt x="3872" y="328"/>
                    <a:pt x="3872" y="308"/>
                    <a:pt x="3893" y="308"/>
                  </a:cubicBezTo>
                  <a:lnTo>
                    <a:pt x="3893" y="287"/>
                  </a:lnTo>
                  <a:cubicBezTo>
                    <a:pt x="3893" y="287"/>
                    <a:pt x="3913" y="267"/>
                    <a:pt x="3934" y="267"/>
                  </a:cubicBezTo>
                  <a:cubicBezTo>
                    <a:pt x="3934" y="267"/>
                    <a:pt x="3954" y="246"/>
                    <a:pt x="3975" y="246"/>
                  </a:cubicBezTo>
                  <a:cubicBezTo>
                    <a:pt x="3975" y="246"/>
                    <a:pt x="3995" y="226"/>
                    <a:pt x="3995" y="205"/>
                  </a:cubicBezTo>
                  <a:cubicBezTo>
                    <a:pt x="4016" y="205"/>
                    <a:pt x="4036" y="205"/>
                    <a:pt x="4036" y="205"/>
                  </a:cubicBezTo>
                  <a:lnTo>
                    <a:pt x="4057" y="226"/>
                  </a:lnTo>
                  <a:cubicBezTo>
                    <a:pt x="4057" y="226"/>
                    <a:pt x="4057" y="246"/>
                    <a:pt x="4057" y="267"/>
                  </a:cubicBezTo>
                  <a:lnTo>
                    <a:pt x="4036" y="287"/>
                  </a:lnTo>
                  <a:cubicBezTo>
                    <a:pt x="4036" y="308"/>
                    <a:pt x="4057" y="328"/>
                    <a:pt x="4057" y="328"/>
                  </a:cubicBezTo>
                  <a:cubicBezTo>
                    <a:pt x="4057" y="349"/>
                    <a:pt x="4077" y="369"/>
                    <a:pt x="4077" y="369"/>
                  </a:cubicBezTo>
                  <a:cubicBezTo>
                    <a:pt x="4098" y="369"/>
                    <a:pt x="4118" y="369"/>
                    <a:pt x="4118" y="390"/>
                  </a:cubicBezTo>
                  <a:cubicBezTo>
                    <a:pt x="4138" y="390"/>
                    <a:pt x="4159" y="410"/>
                    <a:pt x="4180" y="431"/>
                  </a:cubicBezTo>
                  <a:cubicBezTo>
                    <a:pt x="4180" y="431"/>
                    <a:pt x="4220" y="431"/>
                    <a:pt x="4241" y="451"/>
                  </a:cubicBezTo>
                  <a:cubicBezTo>
                    <a:pt x="4262" y="472"/>
                    <a:pt x="4282" y="513"/>
                    <a:pt x="4302" y="533"/>
                  </a:cubicBezTo>
                  <a:cubicBezTo>
                    <a:pt x="4323" y="554"/>
                    <a:pt x="4364" y="615"/>
                    <a:pt x="4384" y="636"/>
                  </a:cubicBezTo>
                  <a:cubicBezTo>
                    <a:pt x="4426" y="676"/>
                    <a:pt x="4487" y="738"/>
                    <a:pt x="4508" y="779"/>
                  </a:cubicBezTo>
                  <a:cubicBezTo>
                    <a:pt x="4528" y="800"/>
                    <a:pt x="4569" y="861"/>
                    <a:pt x="4590" y="882"/>
                  </a:cubicBezTo>
                  <a:cubicBezTo>
                    <a:pt x="4590" y="902"/>
                    <a:pt x="4610" y="922"/>
                    <a:pt x="4610" y="943"/>
                  </a:cubicBezTo>
                  <a:cubicBezTo>
                    <a:pt x="4630" y="943"/>
                    <a:pt x="4651" y="984"/>
                    <a:pt x="4651" y="984"/>
                  </a:cubicBezTo>
                  <a:cubicBezTo>
                    <a:pt x="4672" y="984"/>
                    <a:pt x="4672" y="1004"/>
                    <a:pt x="4692" y="1004"/>
                  </a:cubicBezTo>
                  <a:lnTo>
                    <a:pt x="4712" y="1004"/>
                  </a:lnTo>
                  <a:cubicBezTo>
                    <a:pt x="4733" y="1004"/>
                    <a:pt x="4733" y="984"/>
                    <a:pt x="4733" y="964"/>
                  </a:cubicBezTo>
                  <a:cubicBezTo>
                    <a:pt x="4733" y="964"/>
                    <a:pt x="4733" y="922"/>
                    <a:pt x="4733" y="902"/>
                  </a:cubicBezTo>
                  <a:lnTo>
                    <a:pt x="4754" y="902"/>
                  </a:lnTo>
                  <a:cubicBezTo>
                    <a:pt x="4774" y="902"/>
                    <a:pt x="4774" y="922"/>
                    <a:pt x="4794" y="922"/>
                  </a:cubicBezTo>
                  <a:cubicBezTo>
                    <a:pt x="4794" y="922"/>
                    <a:pt x="4835" y="943"/>
                    <a:pt x="4835" y="964"/>
                  </a:cubicBezTo>
                  <a:cubicBezTo>
                    <a:pt x="4856" y="964"/>
                    <a:pt x="4856" y="1004"/>
                    <a:pt x="4876" y="1004"/>
                  </a:cubicBezTo>
                  <a:cubicBezTo>
                    <a:pt x="4876" y="1025"/>
                    <a:pt x="4917" y="1025"/>
                    <a:pt x="4938" y="1025"/>
                  </a:cubicBezTo>
                  <a:cubicBezTo>
                    <a:pt x="4958" y="1025"/>
                    <a:pt x="4999" y="1025"/>
                    <a:pt x="5020" y="1004"/>
                  </a:cubicBezTo>
                  <a:cubicBezTo>
                    <a:pt x="5040" y="1004"/>
                    <a:pt x="5060" y="1004"/>
                    <a:pt x="5081" y="984"/>
                  </a:cubicBezTo>
                  <a:cubicBezTo>
                    <a:pt x="5081" y="984"/>
                    <a:pt x="5081" y="964"/>
                    <a:pt x="5102" y="964"/>
                  </a:cubicBezTo>
                  <a:cubicBezTo>
                    <a:pt x="5102" y="943"/>
                    <a:pt x="5142" y="964"/>
                    <a:pt x="5163" y="964"/>
                  </a:cubicBezTo>
                  <a:lnTo>
                    <a:pt x="5204" y="984"/>
                  </a:lnTo>
                  <a:cubicBezTo>
                    <a:pt x="5224" y="984"/>
                    <a:pt x="5245" y="1004"/>
                    <a:pt x="5266" y="1025"/>
                  </a:cubicBezTo>
                  <a:cubicBezTo>
                    <a:pt x="5266" y="1046"/>
                    <a:pt x="5306" y="1086"/>
                    <a:pt x="5306" y="1107"/>
                  </a:cubicBezTo>
                  <a:cubicBezTo>
                    <a:pt x="5327" y="1107"/>
                    <a:pt x="5348" y="1128"/>
                    <a:pt x="5368" y="1148"/>
                  </a:cubicBezTo>
                  <a:cubicBezTo>
                    <a:pt x="5388" y="1148"/>
                    <a:pt x="5409" y="1168"/>
                    <a:pt x="5430" y="1189"/>
                  </a:cubicBezTo>
                  <a:cubicBezTo>
                    <a:pt x="5450" y="1189"/>
                    <a:pt x="5450" y="1230"/>
                    <a:pt x="5470" y="1250"/>
                  </a:cubicBezTo>
                  <a:cubicBezTo>
                    <a:pt x="5491" y="1250"/>
                    <a:pt x="5532" y="1271"/>
                    <a:pt x="5552" y="1271"/>
                  </a:cubicBezTo>
                  <a:cubicBezTo>
                    <a:pt x="5552" y="1291"/>
                    <a:pt x="5593" y="1291"/>
                    <a:pt x="5593" y="1271"/>
                  </a:cubicBezTo>
                  <a:cubicBezTo>
                    <a:pt x="5614" y="1271"/>
                    <a:pt x="5614" y="1271"/>
                    <a:pt x="5634" y="1250"/>
                  </a:cubicBezTo>
                  <a:lnTo>
                    <a:pt x="5655" y="1230"/>
                  </a:lnTo>
                  <a:cubicBezTo>
                    <a:pt x="5675" y="1230"/>
                    <a:pt x="5696" y="1250"/>
                    <a:pt x="5696" y="1250"/>
                  </a:cubicBezTo>
                  <a:cubicBezTo>
                    <a:pt x="5696" y="1271"/>
                    <a:pt x="5716" y="1271"/>
                    <a:pt x="5716" y="1291"/>
                  </a:cubicBezTo>
                  <a:cubicBezTo>
                    <a:pt x="5716" y="1291"/>
                    <a:pt x="5716" y="1312"/>
                    <a:pt x="5737" y="1312"/>
                  </a:cubicBezTo>
                  <a:cubicBezTo>
                    <a:pt x="5737" y="1332"/>
                    <a:pt x="5757" y="1332"/>
                    <a:pt x="5757" y="1332"/>
                  </a:cubicBezTo>
                  <a:cubicBezTo>
                    <a:pt x="5757" y="1352"/>
                    <a:pt x="5757" y="1352"/>
                    <a:pt x="5737" y="1373"/>
                  </a:cubicBezTo>
                  <a:lnTo>
                    <a:pt x="5737" y="1394"/>
                  </a:lnTo>
                  <a:cubicBezTo>
                    <a:pt x="5737" y="1414"/>
                    <a:pt x="5737" y="1434"/>
                    <a:pt x="5737" y="1455"/>
                  </a:cubicBezTo>
                  <a:lnTo>
                    <a:pt x="5716" y="1476"/>
                  </a:lnTo>
                  <a:cubicBezTo>
                    <a:pt x="5696" y="1496"/>
                    <a:pt x="5675" y="1496"/>
                    <a:pt x="5655" y="1516"/>
                  </a:cubicBezTo>
                  <a:cubicBezTo>
                    <a:pt x="5655" y="1516"/>
                    <a:pt x="5634" y="1516"/>
                    <a:pt x="5614" y="1516"/>
                  </a:cubicBezTo>
                  <a:lnTo>
                    <a:pt x="5614" y="1537"/>
                  </a:lnTo>
                  <a:cubicBezTo>
                    <a:pt x="5593" y="1558"/>
                    <a:pt x="5593" y="1578"/>
                    <a:pt x="5593" y="1578"/>
                  </a:cubicBezTo>
                  <a:cubicBezTo>
                    <a:pt x="5593" y="1598"/>
                    <a:pt x="5614" y="1619"/>
                    <a:pt x="5614" y="1640"/>
                  </a:cubicBezTo>
                  <a:cubicBezTo>
                    <a:pt x="5614" y="1660"/>
                    <a:pt x="5634" y="1701"/>
                    <a:pt x="5634" y="1722"/>
                  </a:cubicBezTo>
                  <a:cubicBezTo>
                    <a:pt x="5655" y="1722"/>
                    <a:pt x="5655" y="1762"/>
                    <a:pt x="5655" y="1762"/>
                  </a:cubicBezTo>
                  <a:cubicBezTo>
                    <a:pt x="5655" y="1783"/>
                    <a:pt x="5655" y="1804"/>
                    <a:pt x="5655" y="1824"/>
                  </a:cubicBezTo>
                  <a:cubicBezTo>
                    <a:pt x="5634" y="1824"/>
                    <a:pt x="5634" y="1844"/>
                    <a:pt x="5614" y="1844"/>
                  </a:cubicBezTo>
                  <a:cubicBezTo>
                    <a:pt x="5593" y="1844"/>
                    <a:pt x="5573" y="1865"/>
                    <a:pt x="5552" y="1865"/>
                  </a:cubicBezTo>
                  <a:cubicBezTo>
                    <a:pt x="5532" y="1865"/>
                    <a:pt x="5491" y="1865"/>
                    <a:pt x="5470" y="1865"/>
                  </a:cubicBezTo>
                  <a:lnTo>
                    <a:pt x="5430" y="1865"/>
                  </a:lnTo>
                  <a:cubicBezTo>
                    <a:pt x="5409" y="1844"/>
                    <a:pt x="5368" y="1844"/>
                    <a:pt x="5368" y="1824"/>
                  </a:cubicBezTo>
                  <a:cubicBezTo>
                    <a:pt x="5348" y="1824"/>
                    <a:pt x="5327" y="1824"/>
                    <a:pt x="5306" y="1824"/>
                  </a:cubicBezTo>
                  <a:cubicBezTo>
                    <a:pt x="5306" y="1824"/>
                    <a:pt x="5306" y="1844"/>
                    <a:pt x="5286" y="1844"/>
                  </a:cubicBezTo>
                  <a:lnTo>
                    <a:pt x="5286" y="1865"/>
                  </a:lnTo>
                  <a:cubicBezTo>
                    <a:pt x="5286" y="1906"/>
                    <a:pt x="5286" y="1947"/>
                    <a:pt x="5286" y="1968"/>
                  </a:cubicBezTo>
                  <a:cubicBezTo>
                    <a:pt x="5286" y="1988"/>
                    <a:pt x="5266" y="2008"/>
                    <a:pt x="5266" y="2029"/>
                  </a:cubicBezTo>
                  <a:cubicBezTo>
                    <a:pt x="5266" y="2049"/>
                    <a:pt x="5266" y="2070"/>
                    <a:pt x="5266" y="2090"/>
                  </a:cubicBezTo>
                  <a:cubicBezTo>
                    <a:pt x="5286" y="2111"/>
                    <a:pt x="5286" y="2131"/>
                    <a:pt x="5286" y="2152"/>
                  </a:cubicBezTo>
                  <a:cubicBezTo>
                    <a:pt x="5286" y="2152"/>
                    <a:pt x="5306" y="2193"/>
                    <a:pt x="5327" y="2193"/>
                  </a:cubicBezTo>
                  <a:lnTo>
                    <a:pt x="5348" y="2213"/>
                  </a:lnTo>
                  <a:cubicBezTo>
                    <a:pt x="5368" y="2234"/>
                    <a:pt x="5368" y="2234"/>
                    <a:pt x="5348" y="2254"/>
                  </a:cubicBezTo>
                  <a:cubicBezTo>
                    <a:pt x="5348" y="2254"/>
                    <a:pt x="5348" y="2275"/>
                    <a:pt x="5327" y="2275"/>
                  </a:cubicBezTo>
                  <a:cubicBezTo>
                    <a:pt x="5327" y="2295"/>
                    <a:pt x="5306" y="2275"/>
                    <a:pt x="5286" y="2275"/>
                  </a:cubicBezTo>
                  <a:lnTo>
                    <a:pt x="5245" y="2275"/>
                  </a:lnTo>
                  <a:cubicBezTo>
                    <a:pt x="5224" y="2275"/>
                    <a:pt x="5204" y="2254"/>
                    <a:pt x="5184" y="2254"/>
                  </a:cubicBezTo>
                  <a:cubicBezTo>
                    <a:pt x="5163" y="2254"/>
                    <a:pt x="5142" y="2275"/>
                    <a:pt x="5142" y="2275"/>
                  </a:cubicBezTo>
                  <a:cubicBezTo>
                    <a:pt x="5122" y="2275"/>
                    <a:pt x="5102" y="2275"/>
                    <a:pt x="5081" y="2275"/>
                  </a:cubicBezTo>
                  <a:cubicBezTo>
                    <a:pt x="5060" y="2275"/>
                    <a:pt x="5040" y="2254"/>
                    <a:pt x="5020" y="2254"/>
                  </a:cubicBezTo>
                  <a:cubicBezTo>
                    <a:pt x="5020" y="2234"/>
                    <a:pt x="4978" y="2234"/>
                    <a:pt x="4978" y="2254"/>
                  </a:cubicBezTo>
                  <a:cubicBezTo>
                    <a:pt x="4958" y="2254"/>
                    <a:pt x="4938" y="2254"/>
                    <a:pt x="4938" y="2275"/>
                  </a:cubicBezTo>
                  <a:lnTo>
                    <a:pt x="4917" y="2295"/>
                  </a:lnTo>
                  <a:cubicBezTo>
                    <a:pt x="4917" y="2316"/>
                    <a:pt x="4917" y="2316"/>
                    <a:pt x="4917" y="2336"/>
                  </a:cubicBezTo>
                  <a:cubicBezTo>
                    <a:pt x="4938" y="2336"/>
                    <a:pt x="4958" y="2316"/>
                    <a:pt x="4978" y="2336"/>
                  </a:cubicBezTo>
                  <a:cubicBezTo>
                    <a:pt x="4978" y="2336"/>
                    <a:pt x="4999" y="2357"/>
                    <a:pt x="4999" y="2377"/>
                  </a:cubicBezTo>
                  <a:cubicBezTo>
                    <a:pt x="5020" y="2377"/>
                    <a:pt x="5020" y="2398"/>
                    <a:pt x="5020" y="2418"/>
                  </a:cubicBezTo>
                  <a:cubicBezTo>
                    <a:pt x="5020" y="2439"/>
                    <a:pt x="5020" y="2459"/>
                    <a:pt x="5020" y="2480"/>
                  </a:cubicBezTo>
                  <a:cubicBezTo>
                    <a:pt x="5020" y="2500"/>
                    <a:pt x="5040" y="2541"/>
                    <a:pt x="5060" y="2562"/>
                  </a:cubicBezTo>
                  <a:lnTo>
                    <a:pt x="5081" y="2582"/>
                  </a:lnTo>
                  <a:cubicBezTo>
                    <a:pt x="5081" y="2603"/>
                    <a:pt x="5060" y="2603"/>
                    <a:pt x="5060" y="2623"/>
                  </a:cubicBezTo>
                  <a:cubicBezTo>
                    <a:pt x="5060" y="2623"/>
                    <a:pt x="5081" y="2644"/>
                    <a:pt x="5081" y="2664"/>
                  </a:cubicBezTo>
                  <a:cubicBezTo>
                    <a:pt x="5081" y="2685"/>
                    <a:pt x="5102" y="2705"/>
                    <a:pt x="5102" y="2725"/>
                  </a:cubicBezTo>
                  <a:lnTo>
                    <a:pt x="5142" y="2746"/>
                  </a:lnTo>
                  <a:cubicBezTo>
                    <a:pt x="5142" y="2767"/>
                    <a:pt x="5142" y="2787"/>
                    <a:pt x="5142" y="2787"/>
                  </a:cubicBezTo>
                  <a:cubicBezTo>
                    <a:pt x="5142" y="2807"/>
                    <a:pt x="5122" y="2787"/>
                    <a:pt x="5102" y="2807"/>
                  </a:cubicBezTo>
                  <a:cubicBezTo>
                    <a:pt x="5102" y="2807"/>
                    <a:pt x="5081" y="2807"/>
                    <a:pt x="5081" y="2828"/>
                  </a:cubicBezTo>
                  <a:lnTo>
                    <a:pt x="5081" y="2849"/>
                  </a:lnTo>
                  <a:lnTo>
                    <a:pt x="5081" y="2869"/>
                  </a:lnTo>
                  <a:lnTo>
                    <a:pt x="5081" y="2889"/>
                  </a:lnTo>
                  <a:lnTo>
                    <a:pt x="5081" y="2910"/>
                  </a:lnTo>
                  <a:lnTo>
                    <a:pt x="5081" y="2931"/>
                  </a:lnTo>
                  <a:lnTo>
                    <a:pt x="5081" y="2951"/>
                  </a:lnTo>
                  <a:lnTo>
                    <a:pt x="5040" y="2931"/>
                  </a:lnTo>
                  <a:cubicBezTo>
                    <a:pt x="5020" y="2931"/>
                    <a:pt x="4999" y="2931"/>
                    <a:pt x="4999" y="2931"/>
                  </a:cubicBezTo>
                  <a:cubicBezTo>
                    <a:pt x="4978" y="2931"/>
                    <a:pt x="4978" y="2910"/>
                    <a:pt x="4958" y="2910"/>
                  </a:cubicBezTo>
                  <a:cubicBezTo>
                    <a:pt x="4958" y="2889"/>
                    <a:pt x="4958" y="2889"/>
                    <a:pt x="4958" y="2869"/>
                  </a:cubicBezTo>
                  <a:cubicBezTo>
                    <a:pt x="4938" y="2869"/>
                    <a:pt x="4917" y="2889"/>
                    <a:pt x="4896" y="2889"/>
                  </a:cubicBezTo>
                  <a:cubicBezTo>
                    <a:pt x="4876" y="2889"/>
                    <a:pt x="4835" y="2869"/>
                    <a:pt x="4815" y="2869"/>
                  </a:cubicBezTo>
                  <a:cubicBezTo>
                    <a:pt x="4794" y="2869"/>
                    <a:pt x="4754" y="2869"/>
                    <a:pt x="4733" y="2869"/>
                  </a:cubicBezTo>
                  <a:lnTo>
                    <a:pt x="4712" y="2849"/>
                  </a:lnTo>
                  <a:cubicBezTo>
                    <a:pt x="4692" y="2828"/>
                    <a:pt x="4672" y="2828"/>
                    <a:pt x="4651" y="2828"/>
                  </a:cubicBezTo>
                  <a:cubicBezTo>
                    <a:pt x="4630" y="2828"/>
                    <a:pt x="4610" y="2828"/>
                    <a:pt x="4590" y="2828"/>
                  </a:cubicBezTo>
                  <a:cubicBezTo>
                    <a:pt x="4590" y="2828"/>
                    <a:pt x="4548" y="2828"/>
                    <a:pt x="4548" y="2849"/>
                  </a:cubicBezTo>
                  <a:cubicBezTo>
                    <a:pt x="4528" y="2849"/>
                    <a:pt x="4508" y="2849"/>
                    <a:pt x="4508" y="2849"/>
                  </a:cubicBezTo>
                  <a:cubicBezTo>
                    <a:pt x="4487" y="2869"/>
                    <a:pt x="4446" y="2849"/>
                    <a:pt x="4446" y="2849"/>
                  </a:cubicBezTo>
                  <a:cubicBezTo>
                    <a:pt x="4426" y="2869"/>
                    <a:pt x="4405" y="2889"/>
                    <a:pt x="4384" y="2889"/>
                  </a:cubicBezTo>
                  <a:cubicBezTo>
                    <a:pt x="4364" y="2889"/>
                    <a:pt x="4344" y="2869"/>
                    <a:pt x="4323" y="2869"/>
                  </a:cubicBezTo>
                  <a:cubicBezTo>
                    <a:pt x="4302" y="2869"/>
                    <a:pt x="4282" y="2849"/>
                    <a:pt x="4262" y="2849"/>
                  </a:cubicBezTo>
                  <a:cubicBezTo>
                    <a:pt x="4262" y="2849"/>
                    <a:pt x="4241" y="2828"/>
                    <a:pt x="4220" y="2828"/>
                  </a:cubicBezTo>
                  <a:lnTo>
                    <a:pt x="4220" y="2807"/>
                  </a:lnTo>
                  <a:cubicBezTo>
                    <a:pt x="4200" y="2787"/>
                    <a:pt x="4159" y="2807"/>
                    <a:pt x="4159" y="2807"/>
                  </a:cubicBezTo>
                  <a:cubicBezTo>
                    <a:pt x="4138" y="2807"/>
                    <a:pt x="4118" y="2787"/>
                    <a:pt x="4098" y="2807"/>
                  </a:cubicBezTo>
                  <a:lnTo>
                    <a:pt x="4077" y="2849"/>
                  </a:lnTo>
                  <a:cubicBezTo>
                    <a:pt x="4077" y="2869"/>
                    <a:pt x="4077" y="2889"/>
                    <a:pt x="4077" y="2889"/>
                  </a:cubicBezTo>
                  <a:cubicBezTo>
                    <a:pt x="4077" y="2910"/>
                    <a:pt x="4077" y="2931"/>
                    <a:pt x="4057" y="2951"/>
                  </a:cubicBezTo>
                  <a:cubicBezTo>
                    <a:pt x="4057" y="2951"/>
                    <a:pt x="4036" y="2971"/>
                    <a:pt x="4016" y="2971"/>
                  </a:cubicBezTo>
                  <a:cubicBezTo>
                    <a:pt x="4016" y="2971"/>
                    <a:pt x="3995" y="2951"/>
                    <a:pt x="3995" y="2931"/>
                  </a:cubicBezTo>
                  <a:cubicBezTo>
                    <a:pt x="3975" y="2931"/>
                    <a:pt x="3954" y="2910"/>
                    <a:pt x="3934" y="2910"/>
                  </a:cubicBezTo>
                  <a:cubicBezTo>
                    <a:pt x="3934" y="2910"/>
                    <a:pt x="3913" y="2910"/>
                    <a:pt x="3893" y="2910"/>
                  </a:cubicBezTo>
                  <a:cubicBezTo>
                    <a:pt x="3872" y="2910"/>
                    <a:pt x="3831" y="2889"/>
                    <a:pt x="3811" y="2910"/>
                  </a:cubicBezTo>
                  <a:cubicBezTo>
                    <a:pt x="3790" y="2910"/>
                    <a:pt x="3770" y="2931"/>
                    <a:pt x="3749" y="2931"/>
                  </a:cubicBezTo>
                  <a:cubicBezTo>
                    <a:pt x="3729" y="2951"/>
                    <a:pt x="3708" y="2971"/>
                    <a:pt x="3688" y="2992"/>
                  </a:cubicBezTo>
                  <a:cubicBezTo>
                    <a:pt x="3688" y="2992"/>
                    <a:pt x="3688" y="2992"/>
                    <a:pt x="3688" y="301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7" name="Freeform 67"/>
            <p:cNvSpPr>
              <a:spLocks noChangeArrowheads="1"/>
            </p:cNvSpPr>
            <p:nvPr/>
          </p:nvSpPr>
          <p:spPr bwMode="auto">
            <a:xfrm>
              <a:off x="5294313" y="6353175"/>
              <a:ext cx="147637" cy="169863"/>
            </a:xfrm>
            <a:custGeom>
              <a:avLst/>
              <a:gdLst>
                <a:gd name="T0" fmla="*/ 287 w 411"/>
                <a:gd name="T1" fmla="*/ 389 h 472"/>
                <a:gd name="T2" fmla="*/ 287 w 411"/>
                <a:gd name="T3" fmla="*/ 389 h 472"/>
                <a:gd name="T4" fmla="*/ 287 w 411"/>
                <a:gd name="T5" fmla="*/ 368 h 472"/>
                <a:gd name="T6" fmla="*/ 308 w 411"/>
                <a:gd name="T7" fmla="*/ 348 h 472"/>
                <a:gd name="T8" fmla="*/ 308 w 411"/>
                <a:gd name="T9" fmla="*/ 348 h 472"/>
                <a:gd name="T10" fmla="*/ 328 w 411"/>
                <a:gd name="T11" fmla="*/ 328 h 472"/>
                <a:gd name="T12" fmla="*/ 348 w 411"/>
                <a:gd name="T13" fmla="*/ 307 h 472"/>
                <a:gd name="T14" fmla="*/ 348 w 411"/>
                <a:gd name="T15" fmla="*/ 286 h 472"/>
                <a:gd name="T16" fmla="*/ 328 w 411"/>
                <a:gd name="T17" fmla="*/ 286 h 472"/>
                <a:gd name="T18" fmla="*/ 328 w 411"/>
                <a:gd name="T19" fmla="*/ 266 h 472"/>
                <a:gd name="T20" fmla="*/ 348 w 411"/>
                <a:gd name="T21" fmla="*/ 225 h 472"/>
                <a:gd name="T22" fmla="*/ 369 w 411"/>
                <a:gd name="T23" fmla="*/ 184 h 472"/>
                <a:gd name="T24" fmla="*/ 369 w 411"/>
                <a:gd name="T25" fmla="*/ 164 h 472"/>
                <a:gd name="T26" fmla="*/ 390 w 411"/>
                <a:gd name="T27" fmla="*/ 122 h 472"/>
                <a:gd name="T28" fmla="*/ 410 w 411"/>
                <a:gd name="T29" fmla="*/ 143 h 472"/>
                <a:gd name="T30" fmla="*/ 410 w 411"/>
                <a:gd name="T31" fmla="*/ 122 h 472"/>
                <a:gd name="T32" fmla="*/ 410 w 411"/>
                <a:gd name="T33" fmla="*/ 82 h 472"/>
                <a:gd name="T34" fmla="*/ 390 w 411"/>
                <a:gd name="T35" fmla="*/ 61 h 472"/>
                <a:gd name="T36" fmla="*/ 369 w 411"/>
                <a:gd name="T37" fmla="*/ 20 h 472"/>
                <a:gd name="T38" fmla="*/ 348 w 411"/>
                <a:gd name="T39" fmla="*/ 0 h 472"/>
                <a:gd name="T40" fmla="*/ 328 w 411"/>
                <a:gd name="T41" fmla="*/ 0 h 472"/>
                <a:gd name="T42" fmla="*/ 308 w 411"/>
                <a:gd name="T43" fmla="*/ 20 h 472"/>
                <a:gd name="T44" fmla="*/ 287 w 411"/>
                <a:gd name="T45" fmla="*/ 40 h 472"/>
                <a:gd name="T46" fmla="*/ 266 w 411"/>
                <a:gd name="T47" fmla="*/ 40 h 472"/>
                <a:gd name="T48" fmla="*/ 205 w 411"/>
                <a:gd name="T49" fmla="*/ 40 h 472"/>
                <a:gd name="T50" fmla="*/ 164 w 411"/>
                <a:gd name="T51" fmla="*/ 40 h 472"/>
                <a:gd name="T52" fmla="*/ 123 w 411"/>
                <a:gd name="T53" fmla="*/ 40 h 472"/>
                <a:gd name="T54" fmla="*/ 103 w 411"/>
                <a:gd name="T55" fmla="*/ 61 h 472"/>
                <a:gd name="T56" fmla="*/ 82 w 411"/>
                <a:gd name="T57" fmla="*/ 82 h 472"/>
                <a:gd name="T58" fmla="*/ 82 w 411"/>
                <a:gd name="T59" fmla="*/ 82 h 472"/>
                <a:gd name="T60" fmla="*/ 103 w 411"/>
                <a:gd name="T61" fmla="*/ 102 h 472"/>
                <a:gd name="T62" fmla="*/ 82 w 411"/>
                <a:gd name="T63" fmla="*/ 122 h 472"/>
                <a:gd name="T64" fmla="*/ 62 w 411"/>
                <a:gd name="T65" fmla="*/ 143 h 472"/>
                <a:gd name="T66" fmla="*/ 41 w 411"/>
                <a:gd name="T67" fmla="*/ 164 h 472"/>
                <a:gd name="T68" fmla="*/ 21 w 411"/>
                <a:gd name="T69" fmla="*/ 164 h 472"/>
                <a:gd name="T70" fmla="*/ 0 w 411"/>
                <a:gd name="T71" fmla="*/ 204 h 472"/>
                <a:gd name="T72" fmla="*/ 0 w 411"/>
                <a:gd name="T73" fmla="*/ 246 h 472"/>
                <a:gd name="T74" fmla="*/ 0 w 411"/>
                <a:gd name="T75" fmla="*/ 307 h 472"/>
                <a:gd name="T76" fmla="*/ 0 w 411"/>
                <a:gd name="T77" fmla="*/ 348 h 472"/>
                <a:gd name="T78" fmla="*/ 0 w 411"/>
                <a:gd name="T79" fmla="*/ 368 h 472"/>
                <a:gd name="T80" fmla="*/ 41 w 411"/>
                <a:gd name="T81" fmla="*/ 389 h 472"/>
                <a:gd name="T82" fmla="*/ 62 w 411"/>
                <a:gd name="T83" fmla="*/ 389 h 472"/>
                <a:gd name="T84" fmla="*/ 82 w 411"/>
                <a:gd name="T85" fmla="*/ 389 h 472"/>
                <a:gd name="T86" fmla="*/ 103 w 411"/>
                <a:gd name="T87" fmla="*/ 410 h 472"/>
                <a:gd name="T88" fmla="*/ 123 w 411"/>
                <a:gd name="T89" fmla="*/ 430 h 472"/>
                <a:gd name="T90" fmla="*/ 144 w 411"/>
                <a:gd name="T91" fmla="*/ 430 h 472"/>
                <a:gd name="T92" fmla="*/ 164 w 411"/>
                <a:gd name="T93" fmla="*/ 450 h 472"/>
                <a:gd name="T94" fmla="*/ 185 w 411"/>
                <a:gd name="T95" fmla="*/ 471 h 472"/>
                <a:gd name="T96" fmla="*/ 205 w 411"/>
                <a:gd name="T97" fmla="*/ 471 h 472"/>
                <a:gd name="T98" fmla="*/ 246 w 411"/>
                <a:gd name="T99" fmla="*/ 450 h 472"/>
                <a:gd name="T100" fmla="*/ 246 w 411"/>
                <a:gd name="T101" fmla="*/ 430 h 472"/>
                <a:gd name="T102" fmla="*/ 246 w 411"/>
                <a:gd name="T103" fmla="*/ 410 h 472"/>
                <a:gd name="T104" fmla="*/ 246 w 411"/>
                <a:gd name="T105" fmla="*/ 389 h 472"/>
                <a:gd name="T106" fmla="*/ 246 w 411"/>
                <a:gd name="T107" fmla="*/ 389 h 472"/>
                <a:gd name="T108" fmla="*/ 266 w 411"/>
                <a:gd name="T109" fmla="*/ 410 h 472"/>
                <a:gd name="T110" fmla="*/ 287 w 411"/>
                <a:gd name="T111" fmla="*/ 38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1" h="472">
                  <a:moveTo>
                    <a:pt x="287" y="389"/>
                  </a:moveTo>
                  <a:lnTo>
                    <a:pt x="287" y="389"/>
                  </a:lnTo>
                  <a:lnTo>
                    <a:pt x="287" y="368"/>
                  </a:lnTo>
                  <a:cubicBezTo>
                    <a:pt x="308" y="368"/>
                    <a:pt x="287" y="368"/>
                    <a:pt x="308" y="348"/>
                  </a:cubicBezTo>
                  <a:lnTo>
                    <a:pt x="308" y="348"/>
                  </a:lnTo>
                  <a:cubicBezTo>
                    <a:pt x="328" y="348"/>
                    <a:pt x="328" y="328"/>
                    <a:pt x="328" y="328"/>
                  </a:cubicBezTo>
                  <a:cubicBezTo>
                    <a:pt x="328" y="328"/>
                    <a:pt x="348" y="328"/>
                    <a:pt x="348" y="307"/>
                  </a:cubicBezTo>
                  <a:lnTo>
                    <a:pt x="348" y="286"/>
                  </a:lnTo>
                  <a:cubicBezTo>
                    <a:pt x="328" y="286"/>
                    <a:pt x="328" y="286"/>
                    <a:pt x="328" y="286"/>
                  </a:cubicBezTo>
                  <a:cubicBezTo>
                    <a:pt x="308" y="286"/>
                    <a:pt x="328" y="266"/>
                    <a:pt x="328" y="266"/>
                  </a:cubicBezTo>
                  <a:cubicBezTo>
                    <a:pt x="328" y="246"/>
                    <a:pt x="348" y="246"/>
                    <a:pt x="348" y="225"/>
                  </a:cubicBezTo>
                  <a:cubicBezTo>
                    <a:pt x="348" y="225"/>
                    <a:pt x="369" y="204"/>
                    <a:pt x="369" y="184"/>
                  </a:cubicBezTo>
                  <a:lnTo>
                    <a:pt x="369" y="164"/>
                  </a:lnTo>
                  <a:cubicBezTo>
                    <a:pt x="369" y="143"/>
                    <a:pt x="390" y="122"/>
                    <a:pt x="390" y="122"/>
                  </a:cubicBezTo>
                  <a:cubicBezTo>
                    <a:pt x="390" y="122"/>
                    <a:pt x="390" y="143"/>
                    <a:pt x="410" y="143"/>
                  </a:cubicBezTo>
                  <a:lnTo>
                    <a:pt x="410" y="122"/>
                  </a:lnTo>
                  <a:cubicBezTo>
                    <a:pt x="410" y="122"/>
                    <a:pt x="410" y="102"/>
                    <a:pt x="410" y="82"/>
                  </a:cubicBezTo>
                  <a:lnTo>
                    <a:pt x="390" y="61"/>
                  </a:lnTo>
                  <a:cubicBezTo>
                    <a:pt x="369" y="40"/>
                    <a:pt x="369" y="40"/>
                    <a:pt x="369" y="20"/>
                  </a:cubicBezTo>
                  <a:cubicBezTo>
                    <a:pt x="348" y="20"/>
                    <a:pt x="348" y="20"/>
                    <a:pt x="348" y="0"/>
                  </a:cubicBezTo>
                  <a:cubicBezTo>
                    <a:pt x="328" y="0"/>
                    <a:pt x="328" y="0"/>
                    <a:pt x="328" y="0"/>
                  </a:cubicBezTo>
                  <a:cubicBezTo>
                    <a:pt x="328" y="20"/>
                    <a:pt x="308" y="20"/>
                    <a:pt x="308" y="20"/>
                  </a:cubicBezTo>
                  <a:cubicBezTo>
                    <a:pt x="308" y="40"/>
                    <a:pt x="308" y="40"/>
                    <a:pt x="287" y="40"/>
                  </a:cubicBezTo>
                  <a:lnTo>
                    <a:pt x="266" y="40"/>
                  </a:lnTo>
                  <a:cubicBezTo>
                    <a:pt x="246" y="40"/>
                    <a:pt x="226" y="40"/>
                    <a:pt x="205" y="40"/>
                  </a:cubicBezTo>
                  <a:lnTo>
                    <a:pt x="164" y="40"/>
                  </a:lnTo>
                  <a:cubicBezTo>
                    <a:pt x="144" y="40"/>
                    <a:pt x="144" y="40"/>
                    <a:pt x="123" y="40"/>
                  </a:cubicBezTo>
                  <a:lnTo>
                    <a:pt x="103" y="61"/>
                  </a:lnTo>
                  <a:cubicBezTo>
                    <a:pt x="103" y="61"/>
                    <a:pt x="82" y="61"/>
                    <a:pt x="82" y="82"/>
                  </a:cubicBezTo>
                  <a:lnTo>
                    <a:pt x="82" y="82"/>
                  </a:lnTo>
                  <a:cubicBezTo>
                    <a:pt x="82" y="102"/>
                    <a:pt x="82" y="102"/>
                    <a:pt x="103" y="102"/>
                  </a:cubicBezTo>
                  <a:lnTo>
                    <a:pt x="82" y="122"/>
                  </a:lnTo>
                  <a:cubicBezTo>
                    <a:pt x="82" y="143"/>
                    <a:pt x="62" y="143"/>
                    <a:pt x="62" y="143"/>
                  </a:cubicBezTo>
                  <a:cubicBezTo>
                    <a:pt x="41" y="143"/>
                    <a:pt x="41" y="143"/>
                    <a:pt x="41" y="164"/>
                  </a:cubicBezTo>
                  <a:cubicBezTo>
                    <a:pt x="21" y="164"/>
                    <a:pt x="21" y="164"/>
                    <a:pt x="21" y="164"/>
                  </a:cubicBezTo>
                  <a:cubicBezTo>
                    <a:pt x="0" y="184"/>
                    <a:pt x="0" y="204"/>
                    <a:pt x="0" y="204"/>
                  </a:cubicBezTo>
                  <a:cubicBezTo>
                    <a:pt x="0" y="225"/>
                    <a:pt x="0" y="246"/>
                    <a:pt x="0" y="246"/>
                  </a:cubicBezTo>
                  <a:cubicBezTo>
                    <a:pt x="0" y="266"/>
                    <a:pt x="0" y="286"/>
                    <a:pt x="0" y="307"/>
                  </a:cubicBezTo>
                  <a:cubicBezTo>
                    <a:pt x="0" y="307"/>
                    <a:pt x="0" y="328"/>
                    <a:pt x="0" y="348"/>
                  </a:cubicBezTo>
                  <a:lnTo>
                    <a:pt x="0" y="368"/>
                  </a:lnTo>
                  <a:cubicBezTo>
                    <a:pt x="21" y="368"/>
                    <a:pt x="21" y="389"/>
                    <a:pt x="41" y="389"/>
                  </a:cubicBezTo>
                  <a:lnTo>
                    <a:pt x="62" y="389"/>
                  </a:lnTo>
                  <a:lnTo>
                    <a:pt x="82" y="389"/>
                  </a:lnTo>
                  <a:cubicBezTo>
                    <a:pt x="82" y="410"/>
                    <a:pt x="103" y="410"/>
                    <a:pt x="103" y="410"/>
                  </a:cubicBezTo>
                  <a:cubicBezTo>
                    <a:pt x="103" y="430"/>
                    <a:pt x="123" y="410"/>
                    <a:pt x="123" y="430"/>
                  </a:cubicBezTo>
                  <a:cubicBezTo>
                    <a:pt x="144" y="430"/>
                    <a:pt x="144" y="430"/>
                    <a:pt x="144" y="430"/>
                  </a:cubicBezTo>
                  <a:cubicBezTo>
                    <a:pt x="144" y="430"/>
                    <a:pt x="144" y="450"/>
                    <a:pt x="164" y="450"/>
                  </a:cubicBezTo>
                  <a:cubicBezTo>
                    <a:pt x="164" y="450"/>
                    <a:pt x="164" y="450"/>
                    <a:pt x="185" y="471"/>
                  </a:cubicBezTo>
                  <a:lnTo>
                    <a:pt x="205" y="471"/>
                  </a:lnTo>
                  <a:cubicBezTo>
                    <a:pt x="226" y="450"/>
                    <a:pt x="226" y="450"/>
                    <a:pt x="246" y="450"/>
                  </a:cubicBezTo>
                  <a:lnTo>
                    <a:pt x="246" y="430"/>
                  </a:lnTo>
                  <a:lnTo>
                    <a:pt x="246" y="410"/>
                  </a:lnTo>
                  <a:cubicBezTo>
                    <a:pt x="246" y="410"/>
                    <a:pt x="226" y="410"/>
                    <a:pt x="246" y="389"/>
                  </a:cubicBezTo>
                  <a:lnTo>
                    <a:pt x="246" y="389"/>
                  </a:lnTo>
                  <a:cubicBezTo>
                    <a:pt x="266" y="389"/>
                    <a:pt x="266" y="410"/>
                    <a:pt x="266" y="410"/>
                  </a:cubicBezTo>
                  <a:cubicBezTo>
                    <a:pt x="287" y="410"/>
                    <a:pt x="287" y="389"/>
                    <a:pt x="287" y="38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8" name="Freeform 68"/>
            <p:cNvSpPr>
              <a:spLocks noChangeArrowheads="1"/>
            </p:cNvSpPr>
            <p:nvPr/>
          </p:nvSpPr>
          <p:spPr bwMode="auto">
            <a:xfrm>
              <a:off x="2994025" y="3549650"/>
              <a:ext cx="3090863" cy="2795588"/>
            </a:xfrm>
            <a:custGeom>
              <a:avLst/>
              <a:gdLst>
                <a:gd name="T0" fmla="*/ 287 w 8586"/>
                <a:gd name="T1" fmla="*/ 3545 h 7766"/>
                <a:gd name="T2" fmla="*/ 656 w 8586"/>
                <a:gd name="T3" fmla="*/ 3238 h 7766"/>
                <a:gd name="T4" fmla="*/ 902 w 8586"/>
                <a:gd name="T5" fmla="*/ 2889 h 7766"/>
                <a:gd name="T6" fmla="*/ 1127 w 8586"/>
                <a:gd name="T7" fmla="*/ 2357 h 7766"/>
                <a:gd name="T8" fmla="*/ 1414 w 8586"/>
                <a:gd name="T9" fmla="*/ 1598 h 7766"/>
                <a:gd name="T10" fmla="*/ 2111 w 8586"/>
                <a:gd name="T11" fmla="*/ 1701 h 7766"/>
                <a:gd name="T12" fmla="*/ 2888 w 8586"/>
                <a:gd name="T13" fmla="*/ 2377 h 7766"/>
                <a:gd name="T14" fmla="*/ 4056 w 8586"/>
                <a:gd name="T15" fmla="*/ 2828 h 7766"/>
                <a:gd name="T16" fmla="*/ 5306 w 8586"/>
                <a:gd name="T17" fmla="*/ 2767 h 7766"/>
                <a:gd name="T18" fmla="*/ 5613 w 8586"/>
                <a:gd name="T19" fmla="*/ 2193 h 7766"/>
                <a:gd name="T20" fmla="*/ 6064 w 8586"/>
                <a:gd name="T21" fmla="*/ 1762 h 7766"/>
                <a:gd name="T22" fmla="*/ 6269 w 8586"/>
                <a:gd name="T23" fmla="*/ 1455 h 7766"/>
                <a:gd name="T24" fmla="*/ 5777 w 8586"/>
                <a:gd name="T25" fmla="*/ 1496 h 7766"/>
                <a:gd name="T26" fmla="*/ 5859 w 8586"/>
                <a:gd name="T27" fmla="*/ 1025 h 7766"/>
                <a:gd name="T28" fmla="*/ 5859 w 8586"/>
                <a:gd name="T29" fmla="*/ 205 h 7766"/>
                <a:gd name="T30" fmla="*/ 6638 w 8586"/>
                <a:gd name="T31" fmla="*/ 103 h 7766"/>
                <a:gd name="T32" fmla="*/ 7130 w 8586"/>
                <a:gd name="T33" fmla="*/ 636 h 7766"/>
                <a:gd name="T34" fmla="*/ 7908 w 8586"/>
                <a:gd name="T35" fmla="*/ 1148 h 7766"/>
                <a:gd name="T36" fmla="*/ 8482 w 8586"/>
                <a:gd name="T37" fmla="*/ 1332 h 7766"/>
                <a:gd name="T38" fmla="*/ 8339 w 8586"/>
                <a:gd name="T39" fmla="*/ 1968 h 7766"/>
                <a:gd name="T40" fmla="*/ 8339 w 8586"/>
                <a:gd name="T41" fmla="*/ 2480 h 7766"/>
                <a:gd name="T42" fmla="*/ 7950 w 8586"/>
                <a:gd name="T43" fmla="*/ 2787 h 7766"/>
                <a:gd name="T44" fmla="*/ 7622 w 8586"/>
                <a:gd name="T45" fmla="*/ 3217 h 7766"/>
                <a:gd name="T46" fmla="*/ 7396 w 8586"/>
                <a:gd name="T47" fmla="*/ 3402 h 7766"/>
                <a:gd name="T48" fmla="*/ 7171 w 8586"/>
                <a:gd name="T49" fmla="*/ 3033 h 7766"/>
                <a:gd name="T50" fmla="*/ 6802 w 8586"/>
                <a:gd name="T51" fmla="*/ 3463 h 7766"/>
                <a:gd name="T52" fmla="*/ 7232 w 8586"/>
                <a:gd name="T53" fmla="*/ 3873 h 7766"/>
                <a:gd name="T54" fmla="*/ 7622 w 8586"/>
                <a:gd name="T55" fmla="*/ 3750 h 7766"/>
                <a:gd name="T56" fmla="*/ 7519 w 8586"/>
                <a:gd name="T57" fmla="*/ 3975 h 7766"/>
                <a:gd name="T58" fmla="*/ 7376 w 8586"/>
                <a:gd name="T59" fmla="*/ 4364 h 7766"/>
                <a:gd name="T60" fmla="*/ 7765 w 8586"/>
                <a:gd name="T61" fmla="*/ 4855 h 7766"/>
                <a:gd name="T62" fmla="*/ 7929 w 8586"/>
                <a:gd name="T63" fmla="*/ 5081 h 7766"/>
                <a:gd name="T64" fmla="*/ 7601 w 8586"/>
                <a:gd name="T65" fmla="*/ 5040 h 7766"/>
                <a:gd name="T66" fmla="*/ 8032 w 8586"/>
                <a:gd name="T67" fmla="*/ 5286 h 7766"/>
                <a:gd name="T68" fmla="*/ 7888 w 8586"/>
                <a:gd name="T69" fmla="*/ 5450 h 7766"/>
                <a:gd name="T70" fmla="*/ 8093 w 8586"/>
                <a:gd name="T71" fmla="*/ 5655 h 7766"/>
                <a:gd name="T72" fmla="*/ 8052 w 8586"/>
                <a:gd name="T73" fmla="*/ 5941 h 7766"/>
                <a:gd name="T74" fmla="*/ 7970 w 8586"/>
                <a:gd name="T75" fmla="*/ 6269 h 7766"/>
                <a:gd name="T76" fmla="*/ 7970 w 8586"/>
                <a:gd name="T77" fmla="*/ 6454 h 7766"/>
                <a:gd name="T78" fmla="*/ 7868 w 8586"/>
                <a:gd name="T79" fmla="*/ 6679 h 7766"/>
                <a:gd name="T80" fmla="*/ 7765 w 8586"/>
                <a:gd name="T81" fmla="*/ 6843 h 7766"/>
                <a:gd name="T82" fmla="*/ 7519 w 8586"/>
                <a:gd name="T83" fmla="*/ 7171 h 7766"/>
                <a:gd name="T84" fmla="*/ 7274 w 8586"/>
                <a:gd name="T85" fmla="*/ 7192 h 7766"/>
                <a:gd name="T86" fmla="*/ 7068 w 8586"/>
                <a:gd name="T87" fmla="*/ 7335 h 7766"/>
                <a:gd name="T88" fmla="*/ 6884 w 8586"/>
                <a:gd name="T89" fmla="*/ 7458 h 7766"/>
                <a:gd name="T90" fmla="*/ 6618 w 8586"/>
                <a:gd name="T91" fmla="*/ 7622 h 7766"/>
                <a:gd name="T92" fmla="*/ 6515 w 8586"/>
                <a:gd name="T93" fmla="*/ 7622 h 7766"/>
                <a:gd name="T94" fmla="*/ 6290 w 8586"/>
                <a:gd name="T95" fmla="*/ 7438 h 7766"/>
                <a:gd name="T96" fmla="*/ 5819 w 8586"/>
                <a:gd name="T97" fmla="*/ 7192 h 7766"/>
                <a:gd name="T98" fmla="*/ 5265 w 8586"/>
                <a:gd name="T99" fmla="*/ 7294 h 7766"/>
                <a:gd name="T100" fmla="*/ 5142 w 8586"/>
                <a:gd name="T101" fmla="*/ 7622 h 7766"/>
                <a:gd name="T102" fmla="*/ 4712 w 8586"/>
                <a:gd name="T103" fmla="*/ 7274 h 7766"/>
                <a:gd name="T104" fmla="*/ 4364 w 8586"/>
                <a:gd name="T105" fmla="*/ 7007 h 7766"/>
                <a:gd name="T106" fmla="*/ 4364 w 8586"/>
                <a:gd name="T107" fmla="*/ 6249 h 7766"/>
                <a:gd name="T108" fmla="*/ 3954 w 8586"/>
                <a:gd name="T109" fmla="*/ 5880 h 7766"/>
                <a:gd name="T110" fmla="*/ 3257 w 8586"/>
                <a:gd name="T111" fmla="*/ 6126 h 7766"/>
                <a:gd name="T112" fmla="*/ 2766 w 8586"/>
                <a:gd name="T113" fmla="*/ 6167 h 7766"/>
                <a:gd name="T114" fmla="*/ 1988 w 8586"/>
                <a:gd name="T115" fmla="*/ 5941 h 7766"/>
                <a:gd name="T116" fmla="*/ 1434 w 8586"/>
                <a:gd name="T117" fmla="*/ 5737 h 7766"/>
                <a:gd name="T118" fmla="*/ 963 w 8586"/>
                <a:gd name="T119" fmla="*/ 5286 h 7766"/>
                <a:gd name="T120" fmla="*/ 1066 w 8586"/>
                <a:gd name="T121" fmla="*/ 4876 h 7766"/>
                <a:gd name="T122" fmla="*/ 410 w 8586"/>
                <a:gd name="T123" fmla="*/ 4466 h 7766"/>
                <a:gd name="T124" fmla="*/ 184 w 8586"/>
                <a:gd name="T125" fmla="*/ 3914 h 7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86" h="7766">
                  <a:moveTo>
                    <a:pt x="0" y="3709"/>
                  </a:moveTo>
                  <a:lnTo>
                    <a:pt x="0" y="3709"/>
                  </a:lnTo>
                  <a:lnTo>
                    <a:pt x="0" y="3709"/>
                  </a:lnTo>
                  <a:lnTo>
                    <a:pt x="20" y="3689"/>
                  </a:lnTo>
                  <a:lnTo>
                    <a:pt x="20" y="3668"/>
                  </a:lnTo>
                  <a:cubicBezTo>
                    <a:pt x="20" y="3647"/>
                    <a:pt x="0" y="3647"/>
                    <a:pt x="0" y="3647"/>
                  </a:cubicBezTo>
                  <a:cubicBezTo>
                    <a:pt x="0" y="3627"/>
                    <a:pt x="0" y="3627"/>
                    <a:pt x="0" y="3607"/>
                  </a:cubicBezTo>
                  <a:cubicBezTo>
                    <a:pt x="0" y="3607"/>
                    <a:pt x="20" y="3607"/>
                    <a:pt x="20" y="3586"/>
                  </a:cubicBezTo>
                  <a:lnTo>
                    <a:pt x="41" y="3586"/>
                  </a:lnTo>
                  <a:cubicBezTo>
                    <a:pt x="62" y="3565"/>
                    <a:pt x="62" y="3565"/>
                    <a:pt x="62" y="3565"/>
                  </a:cubicBezTo>
                  <a:cubicBezTo>
                    <a:pt x="82" y="3545"/>
                    <a:pt x="82" y="3565"/>
                    <a:pt x="102" y="3565"/>
                  </a:cubicBezTo>
                  <a:cubicBezTo>
                    <a:pt x="102" y="3545"/>
                    <a:pt x="144" y="3545"/>
                    <a:pt x="144" y="3545"/>
                  </a:cubicBezTo>
                  <a:cubicBezTo>
                    <a:pt x="164" y="3525"/>
                    <a:pt x="164" y="3525"/>
                    <a:pt x="164" y="3504"/>
                  </a:cubicBezTo>
                  <a:lnTo>
                    <a:pt x="164" y="3483"/>
                  </a:lnTo>
                  <a:lnTo>
                    <a:pt x="164" y="3483"/>
                  </a:lnTo>
                  <a:cubicBezTo>
                    <a:pt x="184" y="3483"/>
                    <a:pt x="184" y="3483"/>
                    <a:pt x="184" y="3483"/>
                  </a:cubicBezTo>
                  <a:cubicBezTo>
                    <a:pt x="205" y="3483"/>
                    <a:pt x="226" y="3483"/>
                    <a:pt x="226" y="3483"/>
                  </a:cubicBezTo>
                  <a:cubicBezTo>
                    <a:pt x="246" y="3483"/>
                    <a:pt x="246" y="3463"/>
                    <a:pt x="246" y="3463"/>
                  </a:cubicBezTo>
                  <a:lnTo>
                    <a:pt x="266" y="3463"/>
                  </a:lnTo>
                  <a:cubicBezTo>
                    <a:pt x="287" y="3483"/>
                    <a:pt x="287" y="3483"/>
                    <a:pt x="287" y="3483"/>
                  </a:cubicBezTo>
                  <a:cubicBezTo>
                    <a:pt x="287" y="3504"/>
                    <a:pt x="287" y="3504"/>
                    <a:pt x="287" y="3525"/>
                  </a:cubicBezTo>
                  <a:cubicBezTo>
                    <a:pt x="287" y="3525"/>
                    <a:pt x="287" y="3525"/>
                    <a:pt x="287" y="3545"/>
                  </a:cubicBezTo>
                  <a:cubicBezTo>
                    <a:pt x="287" y="3545"/>
                    <a:pt x="308" y="3545"/>
                    <a:pt x="328" y="3545"/>
                  </a:cubicBezTo>
                  <a:lnTo>
                    <a:pt x="328" y="3525"/>
                  </a:lnTo>
                  <a:lnTo>
                    <a:pt x="348" y="3504"/>
                  </a:lnTo>
                  <a:cubicBezTo>
                    <a:pt x="369" y="3504"/>
                    <a:pt x="369" y="3504"/>
                    <a:pt x="390" y="3504"/>
                  </a:cubicBezTo>
                  <a:cubicBezTo>
                    <a:pt x="390" y="3504"/>
                    <a:pt x="410" y="3504"/>
                    <a:pt x="410" y="3483"/>
                  </a:cubicBezTo>
                  <a:cubicBezTo>
                    <a:pt x="410" y="3483"/>
                    <a:pt x="410" y="3463"/>
                    <a:pt x="410" y="3443"/>
                  </a:cubicBezTo>
                  <a:lnTo>
                    <a:pt x="410" y="3423"/>
                  </a:lnTo>
                  <a:cubicBezTo>
                    <a:pt x="410" y="3402"/>
                    <a:pt x="410" y="3402"/>
                    <a:pt x="410" y="3402"/>
                  </a:cubicBezTo>
                  <a:cubicBezTo>
                    <a:pt x="410" y="3381"/>
                    <a:pt x="410" y="3381"/>
                    <a:pt x="410" y="3361"/>
                  </a:cubicBezTo>
                  <a:lnTo>
                    <a:pt x="410" y="3361"/>
                  </a:lnTo>
                  <a:cubicBezTo>
                    <a:pt x="430" y="3341"/>
                    <a:pt x="451" y="3361"/>
                    <a:pt x="451" y="3361"/>
                  </a:cubicBezTo>
                  <a:lnTo>
                    <a:pt x="472" y="3341"/>
                  </a:lnTo>
                  <a:cubicBezTo>
                    <a:pt x="472" y="3341"/>
                    <a:pt x="492" y="3341"/>
                    <a:pt x="512" y="3341"/>
                  </a:cubicBezTo>
                  <a:lnTo>
                    <a:pt x="533" y="3341"/>
                  </a:lnTo>
                  <a:cubicBezTo>
                    <a:pt x="554" y="3341"/>
                    <a:pt x="554" y="3341"/>
                    <a:pt x="574" y="3341"/>
                  </a:cubicBezTo>
                  <a:lnTo>
                    <a:pt x="594" y="3341"/>
                  </a:lnTo>
                  <a:lnTo>
                    <a:pt x="615" y="3361"/>
                  </a:lnTo>
                  <a:lnTo>
                    <a:pt x="635" y="3361"/>
                  </a:lnTo>
                  <a:cubicBezTo>
                    <a:pt x="656" y="3361"/>
                    <a:pt x="656" y="3341"/>
                    <a:pt x="656" y="3341"/>
                  </a:cubicBezTo>
                  <a:cubicBezTo>
                    <a:pt x="656" y="3320"/>
                    <a:pt x="656" y="3320"/>
                    <a:pt x="656" y="3299"/>
                  </a:cubicBezTo>
                  <a:cubicBezTo>
                    <a:pt x="656" y="3299"/>
                    <a:pt x="656" y="3279"/>
                    <a:pt x="656" y="3259"/>
                  </a:cubicBezTo>
                  <a:cubicBezTo>
                    <a:pt x="656" y="3259"/>
                    <a:pt x="635" y="3259"/>
                    <a:pt x="656" y="3238"/>
                  </a:cubicBezTo>
                  <a:lnTo>
                    <a:pt x="676" y="3217"/>
                  </a:lnTo>
                  <a:cubicBezTo>
                    <a:pt x="696" y="3217"/>
                    <a:pt x="696" y="3217"/>
                    <a:pt x="717" y="3197"/>
                  </a:cubicBezTo>
                  <a:cubicBezTo>
                    <a:pt x="717" y="3197"/>
                    <a:pt x="738" y="3197"/>
                    <a:pt x="758" y="3197"/>
                  </a:cubicBezTo>
                  <a:cubicBezTo>
                    <a:pt x="778" y="3197"/>
                    <a:pt x="778" y="3197"/>
                    <a:pt x="799" y="3197"/>
                  </a:cubicBezTo>
                  <a:cubicBezTo>
                    <a:pt x="799" y="3197"/>
                    <a:pt x="820" y="3177"/>
                    <a:pt x="840" y="3177"/>
                  </a:cubicBezTo>
                  <a:lnTo>
                    <a:pt x="860" y="3156"/>
                  </a:lnTo>
                  <a:cubicBezTo>
                    <a:pt x="860" y="3135"/>
                    <a:pt x="860" y="3135"/>
                    <a:pt x="860" y="3135"/>
                  </a:cubicBezTo>
                  <a:cubicBezTo>
                    <a:pt x="860" y="3115"/>
                    <a:pt x="881" y="3115"/>
                    <a:pt x="881" y="3115"/>
                  </a:cubicBezTo>
                  <a:lnTo>
                    <a:pt x="902" y="3115"/>
                  </a:lnTo>
                  <a:cubicBezTo>
                    <a:pt x="902" y="3115"/>
                    <a:pt x="902" y="3115"/>
                    <a:pt x="902" y="3095"/>
                  </a:cubicBezTo>
                  <a:cubicBezTo>
                    <a:pt x="902" y="3095"/>
                    <a:pt x="902" y="3095"/>
                    <a:pt x="902" y="3074"/>
                  </a:cubicBezTo>
                  <a:lnTo>
                    <a:pt x="881" y="3074"/>
                  </a:lnTo>
                  <a:lnTo>
                    <a:pt x="881" y="3053"/>
                  </a:lnTo>
                  <a:lnTo>
                    <a:pt x="881" y="3033"/>
                  </a:lnTo>
                  <a:lnTo>
                    <a:pt x="881" y="3033"/>
                  </a:lnTo>
                  <a:lnTo>
                    <a:pt x="881" y="3013"/>
                  </a:lnTo>
                  <a:lnTo>
                    <a:pt x="881" y="2992"/>
                  </a:lnTo>
                  <a:lnTo>
                    <a:pt x="881" y="2971"/>
                  </a:lnTo>
                  <a:lnTo>
                    <a:pt x="881" y="2951"/>
                  </a:lnTo>
                  <a:lnTo>
                    <a:pt x="881" y="2931"/>
                  </a:lnTo>
                  <a:lnTo>
                    <a:pt x="881" y="2910"/>
                  </a:lnTo>
                  <a:cubicBezTo>
                    <a:pt x="881" y="2889"/>
                    <a:pt x="902" y="2889"/>
                    <a:pt x="902" y="2889"/>
                  </a:cubicBezTo>
                  <a:cubicBezTo>
                    <a:pt x="922" y="2869"/>
                    <a:pt x="942" y="2889"/>
                    <a:pt x="942" y="2869"/>
                  </a:cubicBezTo>
                  <a:cubicBezTo>
                    <a:pt x="942" y="2869"/>
                    <a:pt x="942" y="2849"/>
                    <a:pt x="942" y="2828"/>
                  </a:cubicBezTo>
                  <a:lnTo>
                    <a:pt x="902" y="2807"/>
                  </a:lnTo>
                  <a:cubicBezTo>
                    <a:pt x="902" y="2787"/>
                    <a:pt x="881" y="2767"/>
                    <a:pt x="881" y="2746"/>
                  </a:cubicBezTo>
                  <a:cubicBezTo>
                    <a:pt x="881" y="2726"/>
                    <a:pt x="860" y="2705"/>
                    <a:pt x="860" y="2705"/>
                  </a:cubicBezTo>
                  <a:cubicBezTo>
                    <a:pt x="860" y="2685"/>
                    <a:pt x="881" y="2685"/>
                    <a:pt x="881" y="2664"/>
                  </a:cubicBezTo>
                  <a:lnTo>
                    <a:pt x="860" y="2644"/>
                  </a:lnTo>
                  <a:cubicBezTo>
                    <a:pt x="840" y="2623"/>
                    <a:pt x="820" y="2582"/>
                    <a:pt x="820" y="2562"/>
                  </a:cubicBezTo>
                  <a:cubicBezTo>
                    <a:pt x="820" y="2541"/>
                    <a:pt x="820" y="2521"/>
                    <a:pt x="820" y="2500"/>
                  </a:cubicBezTo>
                  <a:cubicBezTo>
                    <a:pt x="820" y="2480"/>
                    <a:pt x="820" y="2459"/>
                    <a:pt x="799" y="2459"/>
                  </a:cubicBezTo>
                  <a:cubicBezTo>
                    <a:pt x="799" y="2439"/>
                    <a:pt x="778" y="2418"/>
                    <a:pt x="778" y="2418"/>
                  </a:cubicBezTo>
                  <a:cubicBezTo>
                    <a:pt x="758" y="2398"/>
                    <a:pt x="738" y="2418"/>
                    <a:pt x="717" y="2418"/>
                  </a:cubicBezTo>
                  <a:cubicBezTo>
                    <a:pt x="717" y="2398"/>
                    <a:pt x="717" y="2398"/>
                    <a:pt x="717" y="2377"/>
                  </a:cubicBezTo>
                  <a:lnTo>
                    <a:pt x="738" y="2357"/>
                  </a:lnTo>
                  <a:cubicBezTo>
                    <a:pt x="738" y="2336"/>
                    <a:pt x="758" y="2336"/>
                    <a:pt x="778" y="2336"/>
                  </a:cubicBezTo>
                  <a:cubicBezTo>
                    <a:pt x="778" y="2316"/>
                    <a:pt x="820" y="2316"/>
                    <a:pt x="820" y="2336"/>
                  </a:cubicBezTo>
                  <a:cubicBezTo>
                    <a:pt x="840" y="2336"/>
                    <a:pt x="860" y="2357"/>
                    <a:pt x="881" y="2357"/>
                  </a:cubicBezTo>
                  <a:cubicBezTo>
                    <a:pt x="902" y="2357"/>
                    <a:pt x="922" y="2357"/>
                    <a:pt x="942" y="2357"/>
                  </a:cubicBezTo>
                  <a:cubicBezTo>
                    <a:pt x="942" y="2357"/>
                    <a:pt x="963" y="2336"/>
                    <a:pt x="984" y="2336"/>
                  </a:cubicBezTo>
                  <a:cubicBezTo>
                    <a:pt x="1004" y="2336"/>
                    <a:pt x="1024" y="2357"/>
                    <a:pt x="1045" y="2357"/>
                  </a:cubicBezTo>
                  <a:lnTo>
                    <a:pt x="1086" y="2357"/>
                  </a:lnTo>
                  <a:cubicBezTo>
                    <a:pt x="1106" y="2357"/>
                    <a:pt x="1127" y="2377"/>
                    <a:pt x="1127" y="2357"/>
                  </a:cubicBezTo>
                  <a:cubicBezTo>
                    <a:pt x="1148" y="2357"/>
                    <a:pt x="1148" y="2336"/>
                    <a:pt x="1148" y="2336"/>
                  </a:cubicBezTo>
                  <a:cubicBezTo>
                    <a:pt x="1168" y="2316"/>
                    <a:pt x="1168" y="2316"/>
                    <a:pt x="1148" y="2295"/>
                  </a:cubicBezTo>
                  <a:lnTo>
                    <a:pt x="1127" y="2275"/>
                  </a:lnTo>
                  <a:cubicBezTo>
                    <a:pt x="1106" y="2275"/>
                    <a:pt x="1086" y="2234"/>
                    <a:pt x="1086" y="2234"/>
                  </a:cubicBezTo>
                  <a:cubicBezTo>
                    <a:pt x="1086" y="2213"/>
                    <a:pt x="1086" y="2193"/>
                    <a:pt x="1066" y="2172"/>
                  </a:cubicBezTo>
                  <a:cubicBezTo>
                    <a:pt x="1066" y="2152"/>
                    <a:pt x="1066" y="2131"/>
                    <a:pt x="1066" y="2111"/>
                  </a:cubicBezTo>
                  <a:cubicBezTo>
                    <a:pt x="1066" y="2090"/>
                    <a:pt x="1086" y="2070"/>
                    <a:pt x="1086" y="2050"/>
                  </a:cubicBezTo>
                  <a:cubicBezTo>
                    <a:pt x="1086" y="2029"/>
                    <a:pt x="1086" y="1988"/>
                    <a:pt x="1086" y="1947"/>
                  </a:cubicBezTo>
                  <a:lnTo>
                    <a:pt x="1086" y="1926"/>
                  </a:lnTo>
                  <a:cubicBezTo>
                    <a:pt x="1106" y="1926"/>
                    <a:pt x="1106" y="1906"/>
                    <a:pt x="1106" y="1906"/>
                  </a:cubicBezTo>
                  <a:cubicBezTo>
                    <a:pt x="1127" y="1906"/>
                    <a:pt x="1148" y="1906"/>
                    <a:pt x="1168" y="1906"/>
                  </a:cubicBezTo>
                  <a:cubicBezTo>
                    <a:pt x="1168" y="1926"/>
                    <a:pt x="1209" y="1926"/>
                    <a:pt x="1230" y="1947"/>
                  </a:cubicBezTo>
                  <a:lnTo>
                    <a:pt x="1270" y="1947"/>
                  </a:lnTo>
                  <a:cubicBezTo>
                    <a:pt x="1291" y="1947"/>
                    <a:pt x="1332" y="1947"/>
                    <a:pt x="1352" y="1947"/>
                  </a:cubicBezTo>
                  <a:cubicBezTo>
                    <a:pt x="1373" y="1947"/>
                    <a:pt x="1393" y="1926"/>
                    <a:pt x="1414" y="1926"/>
                  </a:cubicBezTo>
                  <a:cubicBezTo>
                    <a:pt x="1434" y="1926"/>
                    <a:pt x="1434" y="1906"/>
                    <a:pt x="1455" y="1906"/>
                  </a:cubicBezTo>
                  <a:cubicBezTo>
                    <a:pt x="1455" y="1886"/>
                    <a:pt x="1455" y="1865"/>
                    <a:pt x="1455" y="1844"/>
                  </a:cubicBezTo>
                  <a:cubicBezTo>
                    <a:pt x="1455" y="1844"/>
                    <a:pt x="1455" y="1804"/>
                    <a:pt x="1434" y="1804"/>
                  </a:cubicBezTo>
                  <a:cubicBezTo>
                    <a:pt x="1434" y="1783"/>
                    <a:pt x="1414" y="1742"/>
                    <a:pt x="1414" y="1722"/>
                  </a:cubicBezTo>
                  <a:cubicBezTo>
                    <a:pt x="1414" y="1701"/>
                    <a:pt x="1393" y="1680"/>
                    <a:pt x="1393" y="1660"/>
                  </a:cubicBezTo>
                  <a:cubicBezTo>
                    <a:pt x="1393" y="1660"/>
                    <a:pt x="1393" y="1640"/>
                    <a:pt x="1414" y="1619"/>
                  </a:cubicBezTo>
                  <a:lnTo>
                    <a:pt x="1414" y="1598"/>
                  </a:lnTo>
                  <a:cubicBezTo>
                    <a:pt x="1434" y="1598"/>
                    <a:pt x="1455" y="1598"/>
                    <a:pt x="1455" y="1598"/>
                  </a:cubicBezTo>
                  <a:cubicBezTo>
                    <a:pt x="1475" y="1578"/>
                    <a:pt x="1496" y="1578"/>
                    <a:pt x="1516" y="1558"/>
                  </a:cubicBezTo>
                  <a:lnTo>
                    <a:pt x="1537" y="1537"/>
                  </a:lnTo>
                  <a:cubicBezTo>
                    <a:pt x="1537" y="1516"/>
                    <a:pt x="1537" y="1496"/>
                    <a:pt x="1537" y="1476"/>
                  </a:cubicBezTo>
                  <a:lnTo>
                    <a:pt x="1537" y="1455"/>
                  </a:lnTo>
                  <a:cubicBezTo>
                    <a:pt x="1557" y="1434"/>
                    <a:pt x="1557" y="1434"/>
                    <a:pt x="1557" y="1414"/>
                  </a:cubicBezTo>
                  <a:cubicBezTo>
                    <a:pt x="1578" y="1414"/>
                    <a:pt x="1578" y="1414"/>
                    <a:pt x="1598" y="1414"/>
                  </a:cubicBezTo>
                  <a:cubicBezTo>
                    <a:pt x="1598" y="1414"/>
                    <a:pt x="1619" y="1414"/>
                    <a:pt x="1639" y="1414"/>
                  </a:cubicBezTo>
                  <a:lnTo>
                    <a:pt x="1680" y="1414"/>
                  </a:lnTo>
                  <a:cubicBezTo>
                    <a:pt x="1701" y="1414"/>
                    <a:pt x="1701" y="1414"/>
                    <a:pt x="1701" y="1414"/>
                  </a:cubicBezTo>
                  <a:cubicBezTo>
                    <a:pt x="1701" y="1434"/>
                    <a:pt x="1701" y="1455"/>
                    <a:pt x="1701" y="1455"/>
                  </a:cubicBezTo>
                  <a:cubicBezTo>
                    <a:pt x="1701" y="1476"/>
                    <a:pt x="1721" y="1476"/>
                    <a:pt x="1721" y="1496"/>
                  </a:cubicBezTo>
                  <a:cubicBezTo>
                    <a:pt x="1721" y="1496"/>
                    <a:pt x="1701" y="1516"/>
                    <a:pt x="1701" y="1537"/>
                  </a:cubicBezTo>
                  <a:cubicBezTo>
                    <a:pt x="1721" y="1537"/>
                    <a:pt x="1742" y="1578"/>
                    <a:pt x="1742" y="1578"/>
                  </a:cubicBezTo>
                  <a:cubicBezTo>
                    <a:pt x="1762" y="1598"/>
                    <a:pt x="1783" y="1598"/>
                    <a:pt x="1803" y="1598"/>
                  </a:cubicBezTo>
                  <a:cubicBezTo>
                    <a:pt x="1824" y="1598"/>
                    <a:pt x="1844" y="1619"/>
                    <a:pt x="1844" y="1619"/>
                  </a:cubicBezTo>
                  <a:cubicBezTo>
                    <a:pt x="1865" y="1619"/>
                    <a:pt x="1885" y="1640"/>
                    <a:pt x="1885" y="1660"/>
                  </a:cubicBezTo>
                  <a:cubicBezTo>
                    <a:pt x="1906" y="1660"/>
                    <a:pt x="1926" y="1660"/>
                    <a:pt x="1926" y="1680"/>
                  </a:cubicBezTo>
                  <a:cubicBezTo>
                    <a:pt x="1947" y="1680"/>
                    <a:pt x="1967" y="1680"/>
                    <a:pt x="1988" y="1680"/>
                  </a:cubicBezTo>
                  <a:cubicBezTo>
                    <a:pt x="1988" y="1680"/>
                    <a:pt x="2029" y="1660"/>
                    <a:pt x="2049" y="1680"/>
                  </a:cubicBezTo>
                  <a:lnTo>
                    <a:pt x="2070" y="1680"/>
                  </a:lnTo>
                  <a:cubicBezTo>
                    <a:pt x="2090" y="1701"/>
                    <a:pt x="2090" y="1701"/>
                    <a:pt x="2111" y="1701"/>
                  </a:cubicBezTo>
                  <a:cubicBezTo>
                    <a:pt x="2131" y="1701"/>
                    <a:pt x="2151" y="1701"/>
                    <a:pt x="2172" y="1701"/>
                  </a:cubicBezTo>
                  <a:cubicBezTo>
                    <a:pt x="2172" y="1722"/>
                    <a:pt x="2172" y="1742"/>
                    <a:pt x="2172" y="1762"/>
                  </a:cubicBezTo>
                  <a:cubicBezTo>
                    <a:pt x="2172" y="1762"/>
                    <a:pt x="2172" y="1783"/>
                    <a:pt x="2151" y="1804"/>
                  </a:cubicBezTo>
                  <a:cubicBezTo>
                    <a:pt x="2151" y="1804"/>
                    <a:pt x="2151" y="1824"/>
                    <a:pt x="2151" y="1844"/>
                  </a:cubicBezTo>
                  <a:cubicBezTo>
                    <a:pt x="2172" y="1865"/>
                    <a:pt x="2193" y="1886"/>
                    <a:pt x="2213" y="1886"/>
                  </a:cubicBezTo>
                  <a:cubicBezTo>
                    <a:pt x="2213" y="1886"/>
                    <a:pt x="2233" y="1906"/>
                    <a:pt x="2254" y="1906"/>
                  </a:cubicBezTo>
                  <a:cubicBezTo>
                    <a:pt x="2275" y="1926"/>
                    <a:pt x="2295" y="1947"/>
                    <a:pt x="2315" y="1968"/>
                  </a:cubicBezTo>
                  <a:cubicBezTo>
                    <a:pt x="2315" y="1988"/>
                    <a:pt x="2295" y="2008"/>
                    <a:pt x="2295" y="2029"/>
                  </a:cubicBezTo>
                  <a:cubicBezTo>
                    <a:pt x="2295" y="2050"/>
                    <a:pt x="2315" y="2090"/>
                    <a:pt x="2295" y="2111"/>
                  </a:cubicBezTo>
                  <a:cubicBezTo>
                    <a:pt x="2295" y="2111"/>
                    <a:pt x="2295" y="2131"/>
                    <a:pt x="2295" y="2152"/>
                  </a:cubicBezTo>
                  <a:cubicBezTo>
                    <a:pt x="2295" y="2172"/>
                    <a:pt x="2295" y="2193"/>
                    <a:pt x="2295" y="2193"/>
                  </a:cubicBezTo>
                  <a:cubicBezTo>
                    <a:pt x="2295" y="2193"/>
                    <a:pt x="2295" y="2213"/>
                    <a:pt x="2315" y="2234"/>
                  </a:cubicBezTo>
                  <a:cubicBezTo>
                    <a:pt x="2315" y="2234"/>
                    <a:pt x="2357" y="2254"/>
                    <a:pt x="2377" y="2275"/>
                  </a:cubicBezTo>
                  <a:cubicBezTo>
                    <a:pt x="2397" y="2275"/>
                    <a:pt x="2439" y="2275"/>
                    <a:pt x="2459" y="2275"/>
                  </a:cubicBezTo>
                  <a:cubicBezTo>
                    <a:pt x="2499" y="2275"/>
                    <a:pt x="2540" y="2275"/>
                    <a:pt x="2581" y="2275"/>
                  </a:cubicBezTo>
                  <a:cubicBezTo>
                    <a:pt x="2602" y="2275"/>
                    <a:pt x="2663" y="2254"/>
                    <a:pt x="2684" y="2254"/>
                  </a:cubicBezTo>
                  <a:cubicBezTo>
                    <a:pt x="2704" y="2254"/>
                    <a:pt x="2724" y="2275"/>
                    <a:pt x="2724" y="2275"/>
                  </a:cubicBezTo>
                  <a:cubicBezTo>
                    <a:pt x="2766" y="2295"/>
                    <a:pt x="2786" y="2336"/>
                    <a:pt x="2806" y="2336"/>
                  </a:cubicBezTo>
                  <a:cubicBezTo>
                    <a:pt x="2827" y="2336"/>
                    <a:pt x="2868" y="2336"/>
                    <a:pt x="2888" y="2336"/>
                  </a:cubicBezTo>
                  <a:lnTo>
                    <a:pt x="2908" y="2357"/>
                  </a:lnTo>
                  <a:cubicBezTo>
                    <a:pt x="2908" y="2377"/>
                    <a:pt x="2908" y="2377"/>
                    <a:pt x="2908" y="2377"/>
                  </a:cubicBezTo>
                  <a:lnTo>
                    <a:pt x="2888" y="2377"/>
                  </a:lnTo>
                  <a:cubicBezTo>
                    <a:pt x="2888" y="2398"/>
                    <a:pt x="2908" y="2418"/>
                    <a:pt x="2908" y="2418"/>
                  </a:cubicBezTo>
                  <a:cubicBezTo>
                    <a:pt x="2929" y="2418"/>
                    <a:pt x="2950" y="2418"/>
                    <a:pt x="2970" y="2418"/>
                  </a:cubicBezTo>
                  <a:cubicBezTo>
                    <a:pt x="2970" y="2439"/>
                    <a:pt x="3011" y="2418"/>
                    <a:pt x="3011" y="2418"/>
                  </a:cubicBezTo>
                  <a:cubicBezTo>
                    <a:pt x="3011" y="2439"/>
                    <a:pt x="3032" y="2439"/>
                    <a:pt x="3032" y="2439"/>
                  </a:cubicBezTo>
                  <a:lnTo>
                    <a:pt x="3052" y="2459"/>
                  </a:lnTo>
                  <a:cubicBezTo>
                    <a:pt x="3052" y="2480"/>
                    <a:pt x="3093" y="2500"/>
                    <a:pt x="3093" y="2500"/>
                  </a:cubicBezTo>
                  <a:cubicBezTo>
                    <a:pt x="3093" y="2521"/>
                    <a:pt x="3114" y="2562"/>
                    <a:pt x="3114" y="2582"/>
                  </a:cubicBezTo>
                  <a:cubicBezTo>
                    <a:pt x="3134" y="2603"/>
                    <a:pt x="3134" y="2623"/>
                    <a:pt x="3154" y="2644"/>
                  </a:cubicBezTo>
                  <a:cubicBezTo>
                    <a:pt x="3154" y="2664"/>
                    <a:pt x="3175" y="2685"/>
                    <a:pt x="3196" y="2685"/>
                  </a:cubicBezTo>
                  <a:cubicBezTo>
                    <a:pt x="3196" y="2705"/>
                    <a:pt x="3196" y="2726"/>
                    <a:pt x="3196" y="2746"/>
                  </a:cubicBezTo>
                  <a:cubicBezTo>
                    <a:pt x="3216" y="2767"/>
                    <a:pt x="3257" y="2767"/>
                    <a:pt x="3278" y="2787"/>
                  </a:cubicBezTo>
                  <a:cubicBezTo>
                    <a:pt x="3278" y="2787"/>
                    <a:pt x="3318" y="2807"/>
                    <a:pt x="3318" y="2828"/>
                  </a:cubicBezTo>
                  <a:cubicBezTo>
                    <a:pt x="3339" y="2828"/>
                    <a:pt x="3360" y="2828"/>
                    <a:pt x="3360" y="2828"/>
                  </a:cubicBezTo>
                  <a:cubicBezTo>
                    <a:pt x="3380" y="2828"/>
                    <a:pt x="3400" y="2828"/>
                    <a:pt x="3400" y="2828"/>
                  </a:cubicBezTo>
                  <a:cubicBezTo>
                    <a:pt x="3421" y="2828"/>
                    <a:pt x="3442" y="2828"/>
                    <a:pt x="3462" y="2828"/>
                  </a:cubicBezTo>
                  <a:cubicBezTo>
                    <a:pt x="3482" y="2828"/>
                    <a:pt x="3544" y="2828"/>
                    <a:pt x="3564" y="2828"/>
                  </a:cubicBezTo>
                  <a:cubicBezTo>
                    <a:pt x="3585" y="2828"/>
                    <a:pt x="3646" y="2849"/>
                    <a:pt x="3667" y="2849"/>
                  </a:cubicBezTo>
                  <a:cubicBezTo>
                    <a:pt x="3687" y="2869"/>
                    <a:pt x="3728" y="2849"/>
                    <a:pt x="3728" y="2849"/>
                  </a:cubicBezTo>
                  <a:cubicBezTo>
                    <a:pt x="3749" y="2849"/>
                    <a:pt x="3790" y="2828"/>
                    <a:pt x="3810" y="2828"/>
                  </a:cubicBezTo>
                  <a:cubicBezTo>
                    <a:pt x="3831" y="2828"/>
                    <a:pt x="3851" y="2807"/>
                    <a:pt x="3872" y="2807"/>
                  </a:cubicBezTo>
                  <a:cubicBezTo>
                    <a:pt x="3913" y="2807"/>
                    <a:pt x="3954" y="2807"/>
                    <a:pt x="3974" y="2807"/>
                  </a:cubicBezTo>
                  <a:cubicBezTo>
                    <a:pt x="3995" y="2807"/>
                    <a:pt x="4036" y="2828"/>
                    <a:pt x="4056" y="2828"/>
                  </a:cubicBezTo>
                  <a:cubicBezTo>
                    <a:pt x="4077" y="2828"/>
                    <a:pt x="4118" y="2828"/>
                    <a:pt x="4118" y="2849"/>
                  </a:cubicBezTo>
                  <a:cubicBezTo>
                    <a:pt x="4138" y="2849"/>
                    <a:pt x="4179" y="2889"/>
                    <a:pt x="4200" y="2889"/>
                  </a:cubicBezTo>
                  <a:cubicBezTo>
                    <a:pt x="4220" y="2889"/>
                    <a:pt x="4261" y="2910"/>
                    <a:pt x="4282" y="2910"/>
                  </a:cubicBezTo>
                  <a:cubicBezTo>
                    <a:pt x="4282" y="2910"/>
                    <a:pt x="4302" y="2931"/>
                    <a:pt x="4323" y="2931"/>
                  </a:cubicBezTo>
                  <a:cubicBezTo>
                    <a:pt x="4323" y="2931"/>
                    <a:pt x="4364" y="2951"/>
                    <a:pt x="4384" y="2951"/>
                  </a:cubicBezTo>
                  <a:cubicBezTo>
                    <a:pt x="4405" y="2951"/>
                    <a:pt x="4445" y="2971"/>
                    <a:pt x="4466" y="2971"/>
                  </a:cubicBezTo>
                  <a:lnTo>
                    <a:pt x="4507" y="2951"/>
                  </a:lnTo>
                  <a:cubicBezTo>
                    <a:pt x="4527" y="2951"/>
                    <a:pt x="4548" y="2951"/>
                    <a:pt x="4569" y="2951"/>
                  </a:cubicBezTo>
                  <a:cubicBezTo>
                    <a:pt x="4569" y="2951"/>
                    <a:pt x="4589" y="2971"/>
                    <a:pt x="4609" y="2971"/>
                  </a:cubicBezTo>
                  <a:cubicBezTo>
                    <a:pt x="4609" y="2992"/>
                    <a:pt x="4651" y="3013"/>
                    <a:pt x="4671" y="2992"/>
                  </a:cubicBezTo>
                  <a:cubicBezTo>
                    <a:pt x="4671" y="2992"/>
                    <a:pt x="4691" y="2992"/>
                    <a:pt x="4691" y="2971"/>
                  </a:cubicBezTo>
                  <a:cubicBezTo>
                    <a:pt x="4691" y="2971"/>
                    <a:pt x="4712" y="2951"/>
                    <a:pt x="4733" y="2951"/>
                  </a:cubicBezTo>
                  <a:cubicBezTo>
                    <a:pt x="4733" y="2931"/>
                    <a:pt x="4773" y="2910"/>
                    <a:pt x="4794" y="2889"/>
                  </a:cubicBezTo>
                  <a:cubicBezTo>
                    <a:pt x="4815" y="2889"/>
                    <a:pt x="4855" y="2869"/>
                    <a:pt x="4855" y="2849"/>
                  </a:cubicBezTo>
                  <a:cubicBezTo>
                    <a:pt x="4876" y="2849"/>
                    <a:pt x="4917" y="2828"/>
                    <a:pt x="4937" y="2828"/>
                  </a:cubicBezTo>
                  <a:cubicBezTo>
                    <a:pt x="4958" y="2828"/>
                    <a:pt x="4979" y="2828"/>
                    <a:pt x="4979" y="2807"/>
                  </a:cubicBezTo>
                  <a:cubicBezTo>
                    <a:pt x="4999" y="2807"/>
                    <a:pt x="5019" y="2807"/>
                    <a:pt x="5040" y="2807"/>
                  </a:cubicBezTo>
                  <a:cubicBezTo>
                    <a:pt x="5040" y="2787"/>
                    <a:pt x="5081" y="2787"/>
                    <a:pt x="5081" y="2787"/>
                  </a:cubicBezTo>
                  <a:cubicBezTo>
                    <a:pt x="5101" y="2787"/>
                    <a:pt x="5122" y="2787"/>
                    <a:pt x="5142" y="2787"/>
                  </a:cubicBezTo>
                  <a:cubicBezTo>
                    <a:pt x="5142" y="2787"/>
                    <a:pt x="5183" y="2807"/>
                    <a:pt x="5203" y="2807"/>
                  </a:cubicBezTo>
                  <a:lnTo>
                    <a:pt x="5245" y="2807"/>
                  </a:lnTo>
                  <a:cubicBezTo>
                    <a:pt x="5265" y="2787"/>
                    <a:pt x="5285" y="2787"/>
                    <a:pt x="5306" y="2767"/>
                  </a:cubicBezTo>
                  <a:cubicBezTo>
                    <a:pt x="5306" y="2767"/>
                    <a:pt x="5327" y="2746"/>
                    <a:pt x="5347" y="2726"/>
                  </a:cubicBezTo>
                  <a:cubicBezTo>
                    <a:pt x="5347" y="2726"/>
                    <a:pt x="5367" y="2705"/>
                    <a:pt x="5388" y="2705"/>
                  </a:cubicBezTo>
                  <a:cubicBezTo>
                    <a:pt x="5388" y="2705"/>
                    <a:pt x="5409" y="2705"/>
                    <a:pt x="5429" y="2685"/>
                  </a:cubicBezTo>
                  <a:cubicBezTo>
                    <a:pt x="5429" y="2685"/>
                    <a:pt x="5429" y="2685"/>
                    <a:pt x="5429" y="2664"/>
                  </a:cubicBezTo>
                  <a:cubicBezTo>
                    <a:pt x="5429" y="2664"/>
                    <a:pt x="5429" y="2623"/>
                    <a:pt x="5429" y="2603"/>
                  </a:cubicBezTo>
                  <a:cubicBezTo>
                    <a:pt x="5429" y="2603"/>
                    <a:pt x="5449" y="2562"/>
                    <a:pt x="5470" y="2562"/>
                  </a:cubicBezTo>
                  <a:cubicBezTo>
                    <a:pt x="5470" y="2562"/>
                    <a:pt x="5470" y="2541"/>
                    <a:pt x="5491" y="2541"/>
                  </a:cubicBezTo>
                  <a:cubicBezTo>
                    <a:pt x="5491" y="2541"/>
                    <a:pt x="5511" y="2521"/>
                    <a:pt x="5531" y="2521"/>
                  </a:cubicBezTo>
                  <a:cubicBezTo>
                    <a:pt x="5531" y="2500"/>
                    <a:pt x="5552" y="2480"/>
                    <a:pt x="5552" y="2480"/>
                  </a:cubicBezTo>
                  <a:cubicBezTo>
                    <a:pt x="5552" y="2459"/>
                    <a:pt x="5552" y="2439"/>
                    <a:pt x="5531" y="2439"/>
                  </a:cubicBezTo>
                  <a:cubicBezTo>
                    <a:pt x="5531" y="2418"/>
                    <a:pt x="5511" y="2398"/>
                    <a:pt x="5511" y="2377"/>
                  </a:cubicBezTo>
                  <a:cubicBezTo>
                    <a:pt x="5511" y="2377"/>
                    <a:pt x="5470" y="2377"/>
                    <a:pt x="5470" y="2357"/>
                  </a:cubicBezTo>
                  <a:lnTo>
                    <a:pt x="5449" y="2336"/>
                  </a:lnTo>
                  <a:cubicBezTo>
                    <a:pt x="5449" y="2316"/>
                    <a:pt x="5429" y="2295"/>
                    <a:pt x="5429" y="2275"/>
                  </a:cubicBezTo>
                  <a:cubicBezTo>
                    <a:pt x="5429" y="2254"/>
                    <a:pt x="5449" y="2213"/>
                    <a:pt x="5449" y="2193"/>
                  </a:cubicBezTo>
                  <a:cubicBezTo>
                    <a:pt x="5449" y="2172"/>
                    <a:pt x="5429" y="2152"/>
                    <a:pt x="5429" y="2131"/>
                  </a:cubicBezTo>
                  <a:cubicBezTo>
                    <a:pt x="5449" y="2131"/>
                    <a:pt x="5449" y="2111"/>
                    <a:pt x="5470" y="2111"/>
                  </a:cubicBezTo>
                  <a:lnTo>
                    <a:pt x="5491" y="2111"/>
                  </a:lnTo>
                  <a:cubicBezTo>
                    <a:pt x="5511" y="2111"/>
                    <a:pt x="5531" y="2111"/>
                    <a:pt x="5531" y="2111"/>
                  </a:cubicBezTo>
                  <a:cubicBezTo>
                    <a:pt x="5552" y="2111"/>
                    <a:pt x="5531" y="2131"/>
                    <a:pt x="5531" y="2131"/>
                  </a:cubicBezTo>
                  <a:cubicBezTo>
                    <a:pt x="5552" y="2152"/>
                    <a:pt x="5552" y="2172"/>
                    <a:pt x="5552" y="2172"/>
                  </a:cubicBezTo>
                  <a:cubicBezTo>
                    <a:pt x="5573" y="2193"/>
                    <a:pt x="5593" y="2193"/>
                    <a:pt x="5613" y="2193"/>
                  </a:cubicBezTo>
                  <a:cubicBezTo>
                    <a:pt x="5613" y="2193"/>
                    <a:pt x="5634" y="2193"/>
                    <a:pt x="5655" y="2193"/>
                  </a:cubicBezTo>
                  <a:cubicBezTo>
                    <a:pt x="5655" y="2193"/>
                    <a:pt x="5655" y="2193"/>
                    <a:pt x="5675" y="2213"/>
                  </a:cubicBezTo>
                  <a:cubicBezTo>
                    <a:pt x="5675" y="2213"/>
                    <a:pt x="5695" y="2213"/>
                    <a:pt x="5695" y="2193"/>
                  </a:cubicBezTo>
                  <a:lnTo>
                    <a:pt x="5716" y="2193"/>
                  </a:lnTo>
                  <a:cubicBezTo>
                    <a:pt x="5737" y="2172"/>
                    <a:pt x="5737" y="2172"/>
                    <a:pt x="5757" y="2152"/>
                  </a:cubicBezTo>
                  <a:lnTo>
                    <a:pt x="5757" y="2131"/>
                  </a:lnTo>
                  <a:cubicBezTo>
                    <a:pt x="5777" y="2131"/>
                    <a:pt x="5777" y="2111"/>
                    <a:pt x="5777" y="2111"/>
                  </a:cubicBezTo>
                  <a:lnTo>
                    <a:pt x="5798" y="2090"/>
                  </a:lnTo>
                  <a:lnTo>
                    <a:pt x="5798" y="2070"/>
                  </a:lnTo>
                  <a:cubicBezTo>
                    <a:pt x="5798" y="2050"/>
                    <a:pt x="5819" y="2029"/>
                    <a:pt x="5819" y="2029"/>
                  </a:cubicBezTo>
                  <a:cubicBezTo>
                    <a:pt x="5839" y="2029"/>
                    <a:pt x="5859" y="2029"/>
                    <a:pt x="5859" y="2029"/>
                  </a:cubicBezTo>
                  <a:cubicBezTo>
                    <a:pt x="5880" y="2029"/>
                    <a:pt x="5880" y="2008"/>
                    <a:pt x="5900" y="2008"/>
                  </a:cubicBezTo>
                  <a:lnTo>
                    <a:pt x="5921" y="2008"/>
                  </a:lnTo>
                  <a:cubicBezTo>
                    <a:pt x="5941" y="1988"/>
                    <a:pt x="5941" y="1968"/>
                    <a:pt x="5941" y="1968"/>
                  </a:cubicBezTo>
                  <a:cubicBezTo>
                    <a:pt x="5941" y="1968"/>
                    <a:pt x="5962" y="1968"/>
                    <a:pt x="5962" y="1947"/>
                  </a:cubicBezTo>
                  <a:lnTo>
                    <a:pt x="5982" y="1947"/>
                  </a:lnTo>
                  <a:cubicBezTo>
                    <a:pt x="6003" y="1926"/>
                    <a:pt x="5982" y="1906"/>
                    <a:pt x="5982" y="1906"/>
                  </a:cubicBezTo>
                  <a:cubicBezTo>
                    <a:pt x="5982" y="1906"/>
                    <a:pt x="5982" y="1886"/>
                    <a:pt x="5982" y="1865"/>
                  </a:cubicBezTo>
                  <a:cubicBezTo>
                    <a:pt x="5982" y="1865"/>
                    <a:pt x="5982" y="1844"/>
                    <a:pt x="5982" y="1824"/>
                  </a:cubicBezTo>
                  <a:cubicBezTo>
                    <a:pt x="5982" y="1804"/>
                    <a:pt x="6003" y="1783"/>
                    <a:pt x="6003" y="1762"/>
                  </a:cubicBezTo>
                  <a:cubicBezTo>
                    <a:pt x="6023" y="1762"/>
                    <a:pt x="6044" y="1762"/>
                    <a:pt x="6044" y="1762"/>
                  </a:cubicBezTo>
                  <a:lnTo>
                    <a:pt x="6064" y="1762"/>
                  </a:lnTo>
                  <a:cubicBezTo>
                    <a:pt x="6085" y="1762"/>
                    <a:pt x="6085" y="1762"/>
                    <a:pt x="6085" y="1742"/>
                  </a:cubicBezTo>
                  <a:lnTo>
                    <a:pt x="6085" y="1722"/>
                  </a:lnTo>
                  <a:cubicBezTo>
                    <a:pt x="6085" y="1722"/>
                    <a:pt x="6085" y="1701"/>
                    <a:pt x="6105" y="1680"/>
                  </a:cubicBezTo>
                  <a:cubicBezTo>
                    <a:pt x="6105" y="1680"/>
                    <a:pt x="6105" y="1680"/>
                    <a:pt x="6126" y="1701"/>
                  </a:cubicBezTo>
                  <a:lnTo>
                    <a:pt x="6126" y="1701"/>
                  </a:lnTo>
                  <a:cubicBezTo>
                    <a:pt x="6146" y="1722"/>
                    <a:pt x="6167" y="1722"/>
                    <a:pt x="6167" y="1722"/>
                  </a:cubicBezTo>
                  <a:lnTo>
                    <a:pt x="6187" y="1701"/>
                  </a:lnTo>
                  <a:cubicBezTo>
                    <a:pt x="6187" y="1701"/>
                    <a:pt x="6187" y="1680"/>
                    <a:pt x="6187" y="1660"/>
                  </a:cubicBezTo>
                  <a:lnTo>
                    <a:pt x="6208" y="1660"/>
                  </a:lnTo>
                  <a:lnTo>
                    <a:pt x="6228" y="1640"/>
                  </a:lnTo>
                  <a:lnTo>
                    <a:pt x="6249" y="1640"/>
                  </a:lnTo>
                  <a:lnTo>
                    <a:pt x="6269" y="1640"/>
                  </a:lnTo>
                  <a:cubicBezTo>
                    <a:pt x="6290" y="1640"/>
                    <a:pt x="6290" y="1640"/>
                    <a:pt x="6310" y="1640"/>
                  </a:cubicBezTo>
                  <a:cubicBezTo>
                    <a:pt x="6310" y="1660"/>
                    <a:pt x="6331" y="1660"/>
                    <a:pt x="6331" y="1660"/>
                  </a:cubicBezTo>
                  <a:cubicBezTo>
                    <a:pt x="6331" y="1660"/>
                    <a:pt x="6351" y="1680"/>
                    <a:pt x="6372" y="1680"/>
                  </a:cubicBezTo>
                  <a:cubicBezTo>
                    <a:pt x="6372" y="1680"/>
                    <a:pt x="6413" y="1680"/>
                    <a:pt x="6413" y="1660"/>
                  </a:cubicBezTo>
                  <a:cubicBezTo>
                    <a:pt x="6433" y="1660"/>
                    <a:pt x="6413" y="1640"/>
                    <a:pt x="6413" y="1619"/>
                  </a:cubicBezTo>
                  <a:cubicBezTo>
                    <a:pt x="6413" y="1619"/>
                    <a:pt x="6413" y="1598"/>
                    <a:pt x="6392" y="1578"/>
                  </a:cubicBezTo>
                  <a:lnTo>
                    <a:pt x="6372" y="1558"/>
                  </a:lnTo>
                  <a:cubicBezTo>
                    <a:pt x="6372" y="1558"/>
                    <a:pt x="6351" y="1537"/>
                    <a:pt x="6351" y="1516"/>
                  </a:cubicBezTo>
                  <a:cubicBezTo>
                    <a:pt x="6331" y="1516"/>
                    <a:pt x="6310" y="1496"/>
                    <a:pt x="6290" y="1496"/>
                  </a:cubicBezTo>
                  <a:cubicBezTo>
                    <a:pt x="6290" y="1476"/>
                    <a:pt x="6290" y="1455"/>
                    <a:pt x="6269" y="1455"/>
                  </a:cubicBezTo>
                  <a:cubicBezTo>
                    <a:pt x="6269" y="1455"/>
                    <a:pt x="6249" y="1434"/>
                    <a:pt x="6228" y="1434"/>
                  </a:cubicBezTo>
                  <a:cubicBezTo>
                    <a:pt x="6228" y="1434"/>
                    <a:pt x="6208" y="1414"/>
                    <a:pt x="6187" y="1414"/>
                  </a:cubicBezTo>
                  <a:lnTo>
                    <a:pt x="6167" y="1414"/>
                  </a:lnTo>
                  <a:cubicBezTo>
                    <a:pt x="6167" y="1394"/>
                    <a:pt x="6167" y="1394"/>
                    <a:pt x="6146" y="1373"/>
                  </a:cubicBezTo>
                  <a:cubicBezTo>
                    <a:pt x="6146" y="1373"/>
                    <a:pt x="6126" y="1353"/>
                    <a:pt x="6105" y="1353"/>
                  </a:cubicBezTo>
                  <a:lnTo>
                    <a:pt x="6085" y="1353"/>
                  </a:lnTo>
                  <a:cubicBezTo>
                    <a:pt x="6064" y="1353"/>
                    <a:pt x="6044" y="1353"/>
                    <a:pt x="6044" y="1353"/>
                  </a:cubicBezTo>
                  <a:lnTo>
                    <a:pt x="6023" y="1373"/>
                  </a:lnTo>
                  <a:cubicBezTo>
                    <a:pt x="6003" y="1394"/>
                    <a:pt x="6003" y="1394"/>
                    <a:pt x="6003" y="1414"/>
                  </a:cubicBezTo>
                  <a:lnTo>
                    <a:pt x="6003" y="1434"/>
                  </a:lnTo>
                  <a:cubicBezTo>
                    <a:pt x="6003" y="1434"/>
                    <a:pt x="6003" y="1455"/>
                    <a:pt x="5982" y="1455"/>
                  </a:cubicBezTo>
                  <a:cubicBezTo>
                    <a:pt x="5982" y="1455"/>
                    <a:pt x="5982" y="1455"/>
                    <a:pt x="5962" y="1455"/>
                  </a:cubicBezTo>
                  <a:cubicBezTo>
                    <a:pt x="5962" y="1455"/>
                    <a:pt x="5962" y="1434"/>
                    <a:pt x="5941" y="1414"/>
                  </a:cubicBezTo>
                  <a:lnTo>
                    <a:pt x="5921" y="1414"/>
                  </a:lnTo>
                  <a:lnTo>
                    <a:pt x="5900" y="1414"/>
                  </a:lnTo>
                  <a:lnTo>
                    <a:pt x="5880" y="1434"/>
                  </a:lnTo>
                  <a:lnTo>
                    <a:pt x="5859" y="1434"/>
                  </a:lnTo>
                  <a:cubicBezTo>
                    <a:pt x="5839" y="1434"/>
                    <a:pt x="5839" y="1434"/>
                    <a:pt x="5839" y="1434"/>
                  </a:cubicBezTo>
                  <a:cubicBezTo>
                    <a:pt x="5819" y="1434"/>
                    <a:pt x="5819" y="1455"/>
                    <a:pt x="5819" y="1455"/>
                  </a:cubicBezTo>
                  <a:lnTo>
                    <a:pt x="5819" y="1476"/>
                  </a:lnTo>
                  <a:lnTo>
                    <a:pt x="5798" y="1496"/>
                  </a:lnTo>
                  <a:cubicBezTo>
                    <a:pt x="5777" y="1496"/>
                    <a:pt x="5777" y="1496"/>
                    <a:pt x="5777" y="1496"/>
                  </a:cubicBezTo>
                  <a:cubicBezTo>
                    <a:pt x="5757" y="1496"/>
                    <a:pt x="5757" y="1476"/>
                    <a:pt x="5737" y="1455"/>
                  </a:cubicBezTo>
                  <a:lnTo>
                    <a:pt x="5737" y="1455"/>
                  </a:lnTo>
                  <a:cubicBezTo>
                    <a:pt x="5716" y="1455"/>
                    <a:pt x="5716" y="1455"/>
                    <a:pt x="5695" y="1434"/>
                  </a:cubicBezTo>
                  <a:lnTo>
                    <a:pt x="5695" y="1414"/>
                  </a:lnTo>
                  <a:cubicBezTo>
                    <a:pt x="5695" y="1394"/>
                    <a:pt x="5695" y="1353"/>
                    <a:pt x="5695" y="1353"/>
                  </a:cubicBezTo>
                  <a:cubicBezTo>
                    <a:pt x="5695" y="1332"/>
                    <a:pt x="5675" y="1312"/>
                    <a:pt x="5675" y="1312"/>
                  </a:cubicBezTo>
                  <a:cubicBezTo>
                    <a:pt x="5675" y="1292"/>
                    <a:pt x="5675" y="1271"/>
                    <a:pt x="5695" y="1250"/>
                  </a:cubicBezTo>
                  <a:cubicBezTo>
                    <a:pt x="5695" y="1250"/>
                    <a:pt x="5695" y="1250"/>
                    <a:pt x="5716" y="1250"/>
                  </a:cubicBezTo>
                  <a:cubicBezTo>
                    <a:pt x="5716" y="1230"/>
                    <a:pt x="5716" y="1250"/>
                    <a:pt x="5716" y="1250"/>
                  </a:cubicBezTo>
                  <a:cubicBezTo>
                    <a:pt x="5737" y="1230"/>
                    <a:pt x="5737" y="1230"/>
                    <a:pt x="5716" y="1210"/>
                  </a:cubicBezTo>
                  <a:lnTo>
                    <a:pt x="5716" y="1210"/>
                  </a:lnTo>
                  <a:cubicBezTo>
                    <a:pt x="5695" y="1189"/>
                    <a:pt x="5695" y="1210"/>
                    <a:pt x="5675" y="1189"/>
                  </a:cubicBezTo>
                  <a:lnTo>
                    <a:pt x="5675" y="1168"/>
                  </a:lnTo>
                  <a:cubicBezTo>
                    <a:pt x="5675" y="1168"/>
                    <a:pt x="5695" y="1148"/>
                    <a:pt x="5695" y="1128"/>
                  </a:cubicBezTo>
                  <a:lnTo>
                    <a:pt x="5695" y="1086"/>
                  </a:lnTo>
                  <a:cubicBezTo>
                    <a:pt x="5695" y="1066"/>
                    <a:pt x="5695" y="1066"/>
                    <a:pt x="5695" y="1046"/>
                  </a:cubicBezTo>
                  <a:lnTo>
                    <a:pt x="5695" y="1004"/>
                  </a:lnTo>
                  <a:cubicBezTo>
                    <a:pt x="5695" y="1004"/>
                    <a:pt x="5695" y="984"/>
                    <a:pt x="5716" y="984"/>
                  </a:cubicBezTo>
                  <a:cubicBezTo>
                    <a:pt x="5716" y="984"/>
                    <a:pt x="5737" y="1004"/>
                    <a:pt x="5757" y="1004"/>
                  </a:cubicBezTo>
                  <a:cubicBezTo>
                    <a:pt x="5757" y="1004"/>
                    <a:pt x="5777" y="1025"/>
                    <a:pt x="5798" y="1025"/>
                  </a:cubicBezTo>
                  <a:cubicBezTo>
                    <a:pt x="5798" y="1025"/>
                    <a:pt x="5819" y="1025"/>
                    <a:pt x="5839" y="1025"/>
                  </a:cubicBezTo>
                  <a:lnTo>
                    <a:pt x="5859" y="1025"/>
                  </a:lnTo>
                  <a:lnTo>
                    <a:pt x="5880" y="1025"/>
                  </a:lnTo>
                  <a:cubicBezTo>
                    <a:pt x="5900" y="1046"/>
                    <a:pt x="5900" y="1046"/>
                    <a:pt x="5900" y="1025"/>
                  </a:cubicBezTo>
                  <a:cubicBezTo>
                    <a:pt x="5921" y="1025"/>
                    <a:pt x="5921" y="1004"/>
                    <a:pt x="5921" y="1004"/>
                  </a:cubicBezTo>
                  <a:cubicBezTo>
                    <a:pt x="5921" y="984"/>
                    <a:pt x="5921" y="964"/>
                    <a:pt x="5921" y="964"/>
                  </a:cubicBezTo>
                  <a:cubicBezTo>
                    <a:pt x="5921" y="943"/>
                    <a:pt x="5941" y="922"/>
                    <a:pt x="5941" y="922"/>
                  </a:cubicBezTo>
                  <a:lnTo>
                    <a:pt x="5962" y="902"/>
                  </a:lnTo>
                  <a:cubicBezTo>
                    <a:pt x="5962" y="902"/>
                    <a:pt x="6003" y="902"/>
                    <a:pt x="6003" y="882"/>
                  </a:cubicBezTo>
                  <a:cubicBezTo>
                    <a:pt x="6023" y="882"/>
                    <a:pt x="6023" y="861"/>
                    <a:pt x="6023" y="840"/>
                  </a:cubicBezTo>
                  <a:cubicBezTo>
                    <a:pt x="6023" y="840"/>
                    <a:pt x="6003" y="820"/>
                    <a:pt x="5982" y="820"/>
                  </a:cubicBezTo>
                  <a:cubicBezTo>
                    <a:pt x="5982" y="800"/>
                    <a:pt x="5962" y="779"/>
                    <a:pt x="5962" y="779"/>
                  </a:cubicBezTo>
                  <a:cubicBezTo>
                    <a:pt x="5962" y="758"/>
                    <a:pt x="5962" y="718"/>
                    <a:pt x="5962" y="718"/>
                  </a:cubicBezTo>
                  <a:cubicBezTo>
                    <a:pt x="5962" y="677"/>
                    <a:pt x="5962" y="615"/>
                    <a:pt x="5962" y="595"/>
                  </a:cubicBezTo>
                  <a:cubicBezTo>
                    <a:pt x="5962" y="574"/>
                    <a:pt x="5962" y="513"/>
                    <a:pt x="5982" y="492"/>
                  </a:cubicBezTo>
                  <a:cubicBezTo>
                    <a:pt x="5982" y="472"/>
                    <a:pt x="5982" y="431"/>
                    <a:pt x="6003" y="410"/>
                  </a:cubicBezTo>
                  <a:cubicBezTo>
                    <a:pt x="6003" y="410"/>
                    <a:pt x="6003" y="369"/>
                    <a:pt x="6003" y="349"/>
                  </a:cubicBezTo>
                  <a:cubicBezTo>
                    <a:pt x="6003" y="328"/>
                    <a:pt x="5962" y="328"/>
                    <a:pt x="5962" y="328"/>
                  </a:cubicBezTo>
                  <a:cubicBezTo>
                    <a:pt x="5962" y="308"/>
                    <a:pt x="5962" y="287"/>
                    <a:pt x="5962" y="267"/>
                  </a:cubicBezTo>
                  <a:lnTo>
                    <a:pt x="5962" y="246"/>
                  </a:lnTo>
                  <a:lnTo>
                    <a:pt x="5921" y="226"/>
                  </a:lnTo>
                  <a:cubicBezTo>
                    <a:pt x="5900" y="226"/>
                    <a:pt x="5900" y="246"/>
                    <a:pt x="5900" y="246"/>
                  </a:cubicBezTo>
                  <a:cubicBezTo>
                    <a:pt x="5900" y="246"/>
                    <a:pt x="5880" y="246"/>
                    <a:pt x="5859" y="246"/>
                  </a:cubicBezTo>
                  <a:cubicBezTo>
                    <a:pt x="5859" y="226"/>
                    <a:pt x="5859" y="205"/>
                    <a:pt x="5859" y="205"/>
                  </a:cubicBezTo>
                  <a:cubicBezTo>
                    <a:pt x="5859" y="185"/>
                    <a:pt x="5880" y="185"/>
                    <a:pt x="5880" y="164"/>
                  </a:cubicBezTo>
                  <a:cubicBezTo>
                    <a:pt x="5880" y="164"/>
                    <a:pt x="5880" y="144"/>
                    <a:pt x="5900" y="144"/>
                  </a:cubicBezTo>
                  <a:cubicBezTo>
                    <a:pt x="5900" y="123"/>
                    <a:pt x="5900" y="103"/>
                    <a:pt x="5900" y="82"/>
                  </a:cubicBezTo>
                  <a:cubicBezTo>
                    <a:pt x="5921" y="82"/>
                    <a:pt x="5941" y="82"/>
                    <a:pt x="5941" y="82"/>
                  </a:cubicBezTo>
                  <a:cubicBezTo>
                    <a:pt x="5962" y="62"/>
                    <a:pt x="5982" y="62"/>
                    <a:pt x="6003" y="62"/>
                  </a:cubicBezTo>
                  <a:cubicBezTo>
                    <a:pt x="6003" y="62"/>
                    <a:pt x="6023" y="62"/>
                    <a:pt x="6023" y="41"/>
                  </a:cubicBezTo>
                  <a:cubicBezTo>
                    <a:pt x="6023" y="41"/>
                    <a:pt x="6044" y="41"/>
                    <a:pt x="6044" y="21"/>
                  </a:cubicBezTo>
                  <a:cubicBezTo>
                    <a:pt x="6064" y="21"/>
                    <a:pt x="6085" y="21"/>
                    <a:pt x="6105" y="21"/>
                  </a:cubicBezTo>
                  <a:lnTo>
                    <a:pt x="6126" y="21"/>
                  </a:lnTo>
                  <a:cubicBezTo>
                    <a:pt x="6146" y="0"/>
                    <a:pt x="6167" y="0"/>
                    <a:pt x="6187" y="0"/>
                  </a:cubicBezTo>
                  <a:cubicBezTo>
                    <a:pt x="6208" y="0"/>
                    <a:pt x="6249" y="21"/>
                    <a:pt x="6269" y="21"/>
                  </a:cubicBezTo>
                  <a:cubicBezTo>
                    <a:pt x="6290" y="21"/>
                    <a:pt x="6331" y="21"/>
                    <a:pt x="6351" y="41"/>
                  </a:cubicBezTo>
                  <a:cubicBezTo>
                    <a:pt x="6351" y="41"/>
                    <a:pt x="6372" y="62"/>
                    <a:pt x="6392" y="62"/>
                  </a:cubicBezTo>
                  <a:lnTo>
                    <a:pt x="6413" y="82"/>
                  </a:lnTo>
                  <a:cubicBezTo>
                    <a:pt x="6433" y="82"/>
                    <a:pt x="6454" y="82"/>
                    <a:pt x="6474" y="82"/>
                  </a:cubicBezTo>
                  <a:lnTo>
                    <a:pt x="6495" y="62"/>
                  </a:lnTo>
                  <a:lnTo>
                    <a:pt x="6515" y="62"/>
                  </a:lnTo>
                  <a:cubicBezTo>
                    <a:pt x="6536" y="62"/>
                    <a:pt x="6556" y="62"/>
                    <a:pt x="6556" y="82"/>
                  </a:cubicBezTo>
                  <a:cubicBezTo>
                    <a:pt x="6556" y="82"/>
                    <a:pt x="6577" y="82"/>
                    <a:pt x="6577" y="103"/>
                  </a:cubicBezTo>
                  <a:cubicBezTo>
                    <a:pt x="6577" y="103"/>
                    <a:pt x="6597" y="103"/>
                    <a:pt x="6597" y="123"/>
                  </a:cubicBezTo>
                  <a:cubicBezTo>
                    <a:pt x="6618" y="123"/>
                    <a:pt x="6618" y="123"/>
                    <a:pt x="6638" y="123"/>
                  </a:cubicBezTo>
                  <a:cubicBezTo>
                    <a:pt x="6638" y="103"/>
                    <a:pt x="6638" y="103"/>
                    <a:pt x="6638" y="103"/>
                  </a:cubicBezTo>
                  <a:cubicBezTo>
                    <a:pt x="6658" y="103"/>
                    <a:pt x="6658" y="82"/>
                    <a:pt x="6679" y="82"/>
                  </a:cubicBezTo>
                  <a:lnTo>
                    <a:pt x="6700" y="103"/>
                  </a:lnTo>
                  <a:cubicBezTo>
                    <a:pt x="6700" y="123"/>
                    <a:pt x="6679" y="144"/>
                    <a:pt x="6679" y="144"/>
                  </a:cubicBezTo>
                  <a:lnTo>
                    <a:pt x="6700" y="164"/>
                  </a:lnTo>
                  <a:cubicBezTo>
                    <a:pt x="6720" y="164"/>
                    <a:pt x="6740" y="185"/>
                    <a:pt x="6740" y="185"/>
                  </a:cubicBezTo>
                  <a:lnTo>
                    <a:pt x="6761" y="205"/>
                  </a:lnTo>
                  <a:cubicBezTo>
                    <a:pt x="6782" y="205"/>
                    <a:pt x="6782" y="226"/>
                    <a:pt x="6782" y="246"/>
                  </a:cubicBezTo>
                  <a:lnTo>
                    <a:pt x="6802" y="267"/>
                  </a:lnTo>
                  <a:cubicBezTo>
                    <a:pt x="6802" y="267"/>
                    <a:pt x="6822" y="287"/>
                    <a:pt x="6843" y="287"/>
                  </a:cubicBezTo>
                  <a:cubicBezTo>
                    <a:pt x="6843" y="308"/>
                    <a:pt x="6864" y="308"/>
                    <a:pt x="6884" y="308"/>
                  </a:cubicBezTo>
                  <a:cubicBezTo>
                    <a:pt x="6884" y="328"/>
                    <a:pt x="6884" y="349"/>
                    <a:pt x="6884" y="369"/>
                  </a:cubicBezTo>
                  <a:cubicBezTo>
                    <a:pt x="6884" y="369"/>
                    <a:pt x="6884" y="390"/>
                    <a:pt x="6884" y="410"/>
                  </a:cubicBezTo>
                  <a:cubicBezTo>
                    <a:pt x="6884" y="410"/>
                    <a:pt x="6904" y="410"/>
                    <a:pt x="6925" y="431"/>
                  </a:cubicBezTo>
                  <a:cubicBezTo>
                    <a:pt x="6925" y="431"/>
                    <a:pt x="6946" y="451"/>
                    <a:pt x="6946" y="472"/>
                  </a:cubicBezTo>
                  <a:cubicBezTo>
                    <a:pt x="6966" y="472"/>
                    <a:pt x="6966" y="492"/>
                    <a:pt x="6966" y="492"/>
                  </a:cubicBezTo>
                  <a:cubicBezTo>
                    <a:pt x="6966" y="513"/>
                    <a:pt x="6966" y="513"/>
                    <a:pt x="6986" y="533"/>
                  </a:cubicBezTo>
                  <a:lnTo>
                    <a:pt x="7007" y="533"/>
                  </a:lnTo>
                  <a:cubicBezTo>
                    <a:pt x="7028" y="533"/>
                    <a:pt x="7028" y="533"/>
                    <a:pt x="7048" y="533"/>
                  </a:cubicBezTo>
                  <a:lnTo>
                    <a:pt x="7048" y="554"/>
                  </a:lnTo>
                  <a:cubicBezTo>
                    <a:pt x="7068" y="574"/>
                    <a:pt x="7068" y="595"/>
                    <a:pt x="7068" y="595"/>
                  </a:cubicBezTo>
                  <a:cubicBezTo>
                    <a:pt x="7089" y="595"/>
                    <a:pt x="7089" y="595"/>
                    <a:pt x="7110" y="615"/>
                  </a:cubicBezTo>
                  <a:lnTo>
                    <a:pt x="7130" y="636"/>
                  </a:lnTo>
                  <a:cubicBezTo>
                    <a:pt x="7130" y="656"/>
                    <a:pt x="7171" y="677"/>
                    <a:pt x="7171" y="697"/>
                  </a:cubicBezTo>
                  <a:cubicBezTo>
                    <a:pt x="7192" y="697"/>
                    <a:pt x="7192" y="718"/>
                    <a:pt x="7192" y="718"/>
                  </a:cubicBezTo>
                  <a:cubicBezTo>
                    <a:pt x="7212" y="738"/>
                    <a:pt x="7212" y="758"/>
                    <a:pt x="7212" y="779"/>
                  </a:cubicBezTo>
                  <a:cubicBezTo>
                    <a:pt x="7212" y="779"/>
                    <a:pt x="7232" y="800"/>
                    <a:pt x="7232" y="820"/>
                  </a:cubicBezTo>
                  <a:cubicBezTo>
                    <a:pt x="7253" y="820"/>
                    <a:pt x="7274" y="840"/>
                    <a:pt x="7294" y="840"/>
                  </a:cubicBezTo>
                  <a:cubicBezTo>
                    <a:pt x="7294" y="861"/>
                    <a:pt x="7314" y="861"/>
                    <a:pt x="7335" y="861"/>
                  </a:cubicBezTo>
                  <a:cubicBezTo>
                    <a:pt x="7356" y="861"/>
                    <a:pt x="7376" y="861"/>
                    <a:pt x="7396" y="840"/>
                  </a:cubicBezTo>
                  <a:lnTo>
                    <a:pt x="7416" y="840"/>
                  </a:lnTo>
                  <a:cubicBezTo>
                    <a:pt x="7437" y="861"/>
                    <a:pt x="7458" y="882"/>
                    <a:pt x="7458" y="902"/>
                  </a:cubicBezTo>
                  <a:cubicBezTo>
                    <a:pt x="7478" y="902"/>
                    <a:pt x="7519" y="902"/>
                    <a:pt x="7519" y="902"/>
                  </a:cubicBezTo>
                  <a:cubicBezTo>
                    <a:pt x="7540" y="902"/>
                    <a:pt x="7540" y="902"/>
                    <a:pt x="7560" y="902"/>
                  </a:cubicBezTo>
                  <a:lnTo>
                    <a:pt x="7580" y="922"/>
                  </a:lnTo>
                  <a:cubicBezTo>
                    <a:pt x="7580" y="922"/>
                    <a:pt x="7601" y="922"/>
                    <a:pt x="7622" y="943"/>
                  </a:cubicBezTo>
                  <a:lnTo>
                    <a:pt x="7642" y="964"/>
                  </a:lnTo>
                  <a:cubicBezTo>
                    <a:pt x="7662" y="964"/>
                    <a:pt x="7683" y="984"/>
                    <a:pt x="7683" y="984"/>
                  </a:cubicBezTo>
                  <a:cubicBezTo>
                    <a:pt x="7704" y="984"/>
                    <a:pt x="7765" y="984"/>
                    <a:pt x="7786" y="984"/>
                  </a:cubicBezTo>
                  <a:cubicBezTo>
                    <a:pt x="7786" y="984"/>
                    <a:pt x="7786" y="1004"/>
                    <a:pt x="7806" y="1004"/>
                  </a:cubicBezTo>
                  <a:lnTo>
                    <a:pt x="7806" y="1025"/>
                  </a:lnTo>
                  <a:cubicBezTo>
                    <a:pt x="7826" y="1046"/>
                    <a:pt x="7826" y="1066"/>
                    <a:pt x="7826" y="1066"/>
                  </a:cubicBezTo>
                  <a:cubicBezTo>
                    <a:pt x="7847" y="1066"/>
                    <a:pt x="7847" y="1066"/>
                    <a:pt x="7868" y="1086"/>
                  </a:cubicBezTo>
                  <a:lnTo>
                    <a:pt x="7888" y="1086"/>
                  </a:lnTo>
                  <a:cubicBezTo>
                    <a:pt x="7888" y="1107"/>
                    <a:pt x="7908" y="1128"/>
                    <a:pt x="7908" y="1148"/>
                  </a:cubicBezTo>
                  <a:lnTo>
                    <a:pt x="7908" y="1168"/>
                  </a:lnTo>
                  <a:cubicBezTo>
                    <a:pt x="7908" y="1189"/>
                    <a:pt x="7908" y="1210"/>
                    <a:pt x="7929" y="1210"/>
                  </a:cubicBezTo>
                  <a:cubicBezTo>
                    <a:pt x="7929" y="1210"/>
                    <a:pt x="7950" y="1230"/>
                    <a:pt x="7970" y="1230"/>
                  </a:cubicBezTo>
                  <a:cubicBezTo>
                    <a:pt x="7990" y="1230"/>
                    <a:pt x="8011" y="1230"/>
                    <a:pt x="8032" y="1230"/>
                  </a:cubicBezTo>
                  <a:cubicBezTo>
                    <a:pt x="8032" y="1230"/>
                    <a:pt x="8052" y="1210"/>
                    <a:pt x="8072" y="1210"/>
                  </a:cubicBezTo>
                  <a:cubicBezTo>
                    <a:pt x="8093" y="1210"/>
                    <a:pt x="8114" y="1230"/>
                    <a:pt x="8134" y="1230"/>
                  </a:cubicBezTo>
                  <a:cubicBezTo>
                    <a:pt x="8154" y="1230"/>
                    <a:pt x="8175" y="1230"/>
                    <a:pt x="8195" y="1210"/>
                  </a:cubicBezTo>
                  <a:cubicBezTo>
                    <a:pt x="8216" y="1210"/>
                    <a:pt x="8216" y="1189"/>
                    <a:pt x="8216" y="1168"/>
                  </a:cubicBezTo>
                  <a:cubicBezTo>
                    <a:pt x="8216" y="1168"/>
                    <a:pt x="8236" y="1148"/>
                    <a:pt x="8257" y="1148"/>
                  </a:cubicBezTo>
                  <a:lnTo>
                    <a:pt x="8277" y="1148"/>
                  </a:lnTo>
                  <a:cubicBezTo>
                    <a:pt x="8298" y="1128"/>
                    <a:pt x="8298" y="1128"/>
                    <a:pt x="8318" y="1107"/>
                  </a:cubicBezTo>
                  <a:cubicBezTo>
                    <a:pt x="8318" y="1107"/>
                    <a:pt x="8339" y="1086"/>
                    <a:pt x="8359" y="1086"/>
                  </a:cubicBezTo>
                  <a:cubicBezTo>
                    <a:pt x="8359" y="1066"/>
                    <a:pt x="8400" y="1086"/>
                    <a:pt x="8400" y="1066"/>
                  </a:cubicBezTo>
                  <a:cubicBezTo>
                    <a:pt x="8421" y="1066"/>
                    <a:pt x="8421" y="1046"/>
                    <a:pt x="8441" y="1046"/>
                  </a:cubicBezTo>
                  <a:lnTo>
                    <a:pt x="8462" y="1086"/>
                  </a:lnTo>
                  <a:cubicBezTo>
                    <a:pt x="8462" y="1107"/>
                    <a:pt x="8441" y="1128"/>
                    <a:pt x="8441" y="1128"/>
                  </a:cubicBezTo>
                  <a:cubicBezTo>
                    <a:pt x="8441" y="1148"/>
                    <a:pt x="8462" y="1148"/>
                    <a:pt x="8462" y="1148"/>
                  </a:cubicBezTo>
                  <a:cubicBezTo>
                    <a:pt x="8462" y="1168"/>
                    <a:pt x="8482" y="1168"/>
                    <a:pt x="8482" y="1168"/>
                  </a:cubicBezTo>
                  <a:cubicBezTo>
                    <a:pt x="8503" y="1189"/>
                    <a:pt x="8503" y="1210"/>
                    <a:pt x="8503" y="1210"/>
                  </a:cubicBezTo>
                  <a:cubicBezTo>
                    <a:pt x="8503" y="1230"/>
                    <a:pt x="8523" y="1250"/>
                    <a:pt x="8503" y="1271"/>
                  </a:cubicBezTo>
                  <a:cubicBezTo>
                    <a:pt x="8503" y="1271"/>
                    <a:pt x="8503" y="1292"/>
                    <a:pt x="8482" y="1292"/>
                  </a:cubicBezTo>
                  <a:cubicBezTo>
                    <a:pt x="8482" y="1292"/>
                    <a:pt x="8482" y="1312"/>
                    <a:pt x="8482" y="1332"/>
                  </a:cubicBezTo>
                  <a:lnTo>
                    <a:pt x="8482" y="1353"/>
                  </a:lnTo>
                  <a:cubicBezTo>
                    <a:pt x="8482" y="1373"/>
                    <a:pt x="8503" y="1373"/>
                    <a:pt x="8523" y="1373"/>
                  </a:cubicBezTo>
                  <a:cubicBezTo>
                    <a:pt x="8523" y="1373"/>
                    <a:pt x="8523" y="1414"/>
                    <a:pt x="8544" y="1414"/>
                  </a:cubicBezTo>
                  <a:cubicBezTo>
                    <a:pt x="8544" y="1434"/>
                    <a:pt x="8523" y="1455"/>
                    <a:pt x="8544" y="1476"/>
                  </a:cubicBezTo>
                  <a:lnTo>
                    <a:pt x="8544" y="1496"/>
                  </a:lnTo>
                  <a:cubicBezTo>
                    <a:pt x="8564" y="1516"/>
                    <a:pt x="8564" y="1558"/>
                    <a:pt x="8564" y="1578"/>
                  </a:cubicBezTo>
                  <a:cubicBezTo>
                    <a:pt x="8564" y="1578"/>
                    <a:pt x="8564" y="1619"/>
                    <a:pt x="8564" y="1640"/>
                  </a:cubicBezTo>
                  <a:cubicBezTo>
                    <a:pt x="8564" y="1660"/>
                    <a:pt x="8564" y="1701"/>
                    <a:pt x="8564" y="1722"/>
                  </a:cubicBezTo>
                  <a:cubicBezTo>
                    <a:pt x="8564" y="1742"/>
                    <a:pt x="8544" y="1783"/>
                    <a:pt x="8564" y="1783"/>
                  </a:cubicBezTo>
                  <a:cubicBezTo>
                    <a:pt x="8564" y="1804"/>
                    <a:pt x="8585" y="1804"/>
                    <a:pt x="8585" y="1824"/>
                  </a:cubicBezTo>
                  <a:cubicBezTo>
                    <a:pt x="8585" y="1824"/>
                    <a:pt x="8585" y="1844"/>
                    <a:pt x="8564" y="1844"/>
                  </a:cubicBezTo>
                  <a:cubicBezTo>
                    <a:pt x="8564" y="1865"/>
                    <a:pt x="8544" y="1844"/>
                    <a:pt x="8544" y="1844"/>
                  </a:cubicBezTo>
                  <a:cubicBezTo>
                    <a:pt x="8544" y="1844"/>
                    <a:pt x="8544" y="1865"/>
                    <a:pt x="8523" y="1865"/>
                  </a:cubicBezTo>
                  <a:lnTo>
                    <a:pt x="8482" y="1844"/>
                  </a:lnTo>
                  <a:cubicBezTo>
                    <a:pt x="8462" y="1824"/>
                    <a:pt x="8441" y="1824"/>
                    <a:pt x="8441" y="1824"/>
                  </a:cubicBezTo>
                  <a:cubicBezTo>
                    <a:pt x="8421" y="1824"/>
                    <a:pt x="8421" y="1804"/>
                    <a:pt x="8400" y="1804"/>
                  </a:cubicBezTo>
                  <a:lnTo>
                    <a:pt x="8380" y="1804"/>
                  </a:lnTo>
                  <a:cubicBezTo>
                    <a:pt x="8359" y="1804"/>
                    <a:pt x="8339" y="1804"/>
                    <a:pt x="8339" y="1824"/>
                  </a:cubicBezTo>
                  <a:lnTo>
                    <a:pt x="8339" y="1844"/>
                  </a:lnTo>
                  <a:cubicBezTo>
                    <a:pt x="8339" y="1865"/>
                    <a:pt x="8339" y="1886"/>
                    <a:pt x="8339" y="1886"/>
                  </a:cubicBezTo>
                  <a:cubicBezTo>
                    <a:pt x="8339" y="1906"/>
                    <a:pt x="8318" y="1926"/>
                    <a:pt x="8318" y="1947"/>
                  </a:cubicBezTo>
                  <a:cubicBezTo>
                    <a:pt x="8318" y="1947"/>
                    <a:pt x="8339" y="1947"/>
                    <a:pt x="8339" y="1968"/>
                  </a:cubicBezTo>
                  <a:lnTo>
                    <a:pt x="8359" y="1988"/>
                  </a:lnTo>
                  <a:cubicBezTo>
                    <a:pt x="8359" y="1988"/>
                    <a:pt x="8380" y="1988"/>
                    <a:pt x="8380" y="2008"/>
                  </a:cubicBezTo>
                  <a:lnTo>
                    <a:pt x="8400" y="2029"/>
                  </a:lnTo>
                  <a:cubicBezTo>
                    <a:pt x="8400" y="2050"/>
                    <a:pt x="8400" y="2070"/>
                    <a:pt x="8400" y="2070"/>
                  </a:cubicBezTo>
                  <a:cubicBezTo>
                    <a:pt x="8421" y="2090"/>
                    <a:pt x="8421" y="2131"/>
                    <a:pt x="8441" y="2131"/>
                  </a:cubicBezTo>
                  <a:cubicBezTo>
                    <a:pt x="8441" y="2152"/>
                    <a:pt x="8441" y="2172"/>
                    <a:pt x="8441" y="2193"/>
                  </a:cubicBezTo>
                  <a:lnTo>
                    <a:pt x="8462" y="2213"/>
                  </a:lnTo>
                  <a:cubicBezTo>
                    <a:pt x="8482" y="2234"/>
                    <a:pt x="8482" y="2254"/>
                    <a:pt x="8482" y="2254"/>
                  </a:cubicBezTo>
                  <a:cubicBezTo>
                    <a:pt x="8482" y="2275"/>
                    <a:pt x="8482" y="2295"/>
                    <a:pt x="8482" y="2316"/>
                  </a:cubicBezTo>
                  <a:cubicBezTo>
                    <a:pt x="8482" y="2336"/>
                    <a:pt x="8482" y="2357"/>
                    <a:pt x="8482" y="2357"/>
                  </a:cubicBezTo>
                  <a:cubicBezTo>
                    <a:pt x="8482" y="2377"/>
                    <a:pt x="8462" y="2398"/>
                    <a:pt x="8462" y="2398"/>
                  </a:cubicBezTo>
                  <a:cubicBezTo>
                    <a:pt x="8462" y="2398"/>
                    <a:pt x="8462" y="2418"/>
                    <a:pt x="8441" y="2439"/>
                  </a:cubicBezTo>
                  <a:cubicBezTo>
                    <a:pt x="8441" y="2418"/>
                    <a:pt x="8441" y="2418"/>
                    <a:pt x="8441" y="2418"/>
                  </a:cubicBezTo>
                  <a:cubicBezTo>
                    <a:pt x="8441" y="2418"/>
                    <a:pt x="8421" y="2418"/>
                    <a:pt x="8400" y="2418"/>
                  </a:cubicBezTo>
                  <a:cubicBezTo>
                    <a:pt x="8400" y="2418"/>
                    <a:pt x="8400" y="2418"/>
                    <a:pt x="8380" y="2418"/>
                  </a:cubicBezTo>
                  <a:lnTo>
                    <a:pt x="8380" y="2398"/>
                  </a:lnTo>
                  <a:lnTo>
                    <a:pt x="8359" y="2377"/>
                  </a:lnTo>
                  <a:cubicBezTo>
                    <a:pt x="8339" y="2377"/>
                    <a:pt x="8339" y="2377"/>
                    <a:pt x="8318" y="2377"/>
                  </a:cubicBezTo>
                  <a:cubicBezTo>
                    <a:pt x="8318" y="2398"/>
                    <a:pt x="8318" y="2398"/>
                    <a:pt x="8318" y="2398"/>
                  </a:cubicBezTo>
                  <a:cubicBezTo>
                    <a:pt x="8318" y="2418"/>
                    <a:pt x="8318" y="2418"/>
                    <a:pt x="8318" y="2418"/>
                  </a:cubicBezTo>
                  <a:cubicBezTo>
                    <a:pt x="8339" y="2439"/>
                    <a:pt x="8339" y="2439"/>
                    <a:pt x="8339" y="2459"/>
                  </a:cubicBezTo>
                  <a:lnTo>
                    <a:pt x="8339" y="2480"/>
                  </a:lnTo>
                  <a:lnTo>
                    <a:pt x="8318" y="2500"/>
                  </a:lnTo>
                  <a:cubicBezTo>
                    <a:pt x="8298" y="2500"/>
                    <a:pt x="8298" y="2500"/>
                    <a:pt x="8277" y="2521"/>
                  </a:cubicBezTo>
                  <a:lnTo>
                    <a:pt x="8277" y="2541"/>
                  </a:lnTo>
                  <a:cubicBezTo>
                    <a:pt x="8277" y="2562"/>
                    <a:pt x="8277" y="2562"/>
                    <a:pt x="8277" y="2582"/>
                  </a:cubicBezTo>
                  <a:cubicBezTo>
                    <a:pt x="8277" y="2582"/>
                    <a:pt x="8257" y="2582"/>
                    <a:pt x="8257" y="2603"/>
                  </a:cubicBezTo>
                  <a:cubicBezTo>
                    <a:pt x="8236" y="2603"/>
                    <a:pt x="8236" y="2623"/>
                    <a:pt x="8216" y="2623"/>
                  </a:cubicBezTo>
                  <a:lnTo>
                    <a:pt x="8195" y="2623"/>
                  </a:lnTo>
                  <a:cubicBezTo>
                    <a:pt x="8175" y="2623"/>
                    <a:pt x="8154" y="2603"/>
                    <a:pt x="8154" y="2623"/>
                  </a:cubicBezTo>
                  <a:lnTo>
                    <a:pt x="8134" y="2623"/>
                  </a:lnTo>
                  <a:cubicBezTo>
                    <a:pt x="8134" y="2644"/>
                    <a:pt x="8134" y="2644"/>
                    <a:pt x="8134" y="2644"/>
                  </a:cubicBezTo>
                  <a:cubicBezTo>
                    <a:pt x="8154" y="2664"/>
                    <a:pt x="8154" y="2664"/>
                    <a:pt x="8154" y="2664"/>
                  </a:cubicBezTo>
                  <a:cubicBezTo>
                    <a:pt x="8154" y="2685"/>
                    <a:pt x="8175" y="2685"/>
                    <a:pt x="8175" y="2685"/>
                  </a:cubicBezTo>
                  <a:lnTo>
                    <a:pt x="8195" y="2705"/>
                  </a:lnTo>
                  <a:cubicBezTo>
                    <a:pt x="8195" y="2705"/>
                    <a:pt x="8195" y="2726"/>
                    <a:pt x="8195" y="2746"/>
                  </a:cubicBezTo>
                  <a:cubicBezTo>
                    <a:pt x="8175" y="2746"/>
                    <a:pt x="8175" y="2746"/>
                    <a:pt x="8154" y="2746"/>
                  </a:cubicBezTo>
                  <a:cubicBezTo>
                    <a:pt x="8154" y="2767"/>
                    <a:pt x="8134" y="2767"/>
                    <a:pt x="8114" y="2767"/>
                  </a:cubicBezTo>
                  <a:cubicBezTo>
                    <a:pt x="8093" y="2767"/>
                    <a:pt x="8072" y="2767"/>
                    <a:pt x="8052" y="2767"/>
                  </a:cubicBezTo>
                  <a:lnTo>
                    <a:pt x="8032" y="2767"/>
                  </a:lnTo>
                  <a:cubicBezTo>
                    <a:pt x="8011" y="2767"/>
                    <a:pt x="8011" y="2746"/>
                    <a:pt x="7990" y="2746"/>
                  </a:cubicBezTo>
                  <a:cubicBezTo>
                    <a:pt x="7990" y="2746"/>
                    <a:pt x="7970" y="2746"/>
                    <a:pt x="7950" y="2746"/>
                  </a:cubicBezTo>
                  <a:lnTo>
                    <a:pt x="7950" y="2767"/>
                  </a:lnTo>
                  <a:lnTo>
                    <a:pt x="7950" y="2787"/>
                  </a:lnTo>
                  <a:cubicBezTo>
                    <a:pt x="7950" y="2807"/>
                    <a:pt x="7929" y="2807"/>
                    <a:pt x="7929" y="2828"/>
                  </a:cubicBezTo>
                  <a:lnTo>
                    <a:pt x="7929" y="2828"/>
                  </a:lnTo>
                  <a:cubicBezTo>
                    <a:pt x="7908" y="2828"/>
                    <a:pt x="7908" y="2849"/>
                    <a:pt x="7908" y="2849"/>
                  </a:cubicBezTo>
                  <a:cubicBezTo>
                    <a:pt x="7908" y="2849"/>
                    <a:pt x="7908" y="2869"/>
                    <a:pt x="7908" y="2889"/>
                  </a:cubicBezTo>
                  <a:cubicBezTo>
                    <a:pt x="7908" y="2889"/>
                    <a:pt x="7908" y="2910"/>
                    <a:pt x="7888" y="2931"/>
                  </a:cubicBezTo>
                  <a:cubicBezTo>
                    <a:pt x="7888" y="2931"/>
                    <a:pt x="7888" y="2931"/>
                    <a:pt x="7868" y="2951"/>
                  </a:cubicBezTo>
                  <a:lnTo>
                    <a:pt x="7847" y="2951"/>
                  </a:lnTo>
                  <a:cubicBezTo>
                    <a:pt x="7847" y="2951"/>
                    <a:pt x="7847" y="2971"/>
                    <a:pt x="7847" y="2992"/>
                  </a:cubicBezTo>
                  <a:cubicBezTo>
                    <a:pt x="7826" y="2992"/>
                    <a:pt x="7826" y="2992"/>
                    <a:pt x="7806" y="2992"/>
                  </a:cubicBezTo>
                  <a:cubicBezTo>
                    <a:pt x="7806" y="3013"/>
                    <a:pt x="7806" y="3013"/>
                    <a:pt x="7786" y="3033"/>
                  </a:cubicBezTo>
                  <a:cubicBezTo>
                    <a:pt x="7786" y="3053"/>
                    <a:pt x="7786" y="3074"/>
                    <a:pt x="7765" y="3095"/>
                  </a:cubicBezTo>
                  <a:lnTo>
                    <a:pt x="7744" y="3095"/>
                  </a:lnTo>
                  <a:cubicBezTo>
                    <a:pt x="7744" y="3115"/>
                    <a:pt x="7744" y="3135"/>
                    <a:pt x="7744" y="3135"/>
                  </a:cubicBezTo>
                  <a:lnTo>
                    <a:pt x="7724" y="3156"/>
                  </a:lnTo>
                  <a:lnTo>
                    <a:pt x="7724" y="3177"/>
                  </a:lnTo>
                  <a:lnTo>
                    <a:pt x="7724" y="3177"/>
                  </a:lnTo>
                  <a:lnTo>
                    <a:pt x="7724" y="3197"/>
                  </a:lnTo>
                  <a:cubicBezTo>
                    <a:pt x="7724" y="3197"/>
                    <a:pt x="7724" y="3197"/>
                    <a:pt x="7704" y="3197"/>
                  </a:cubicBezTo>
                  <a:cubicBezTo>
                    <a:pt x="7704" y="3197"/>
                    <a:pt x="7704" y="3197"/>
                    <a:pt x="7704" y="3217"/>
                  </a:cubicBezTo>
                  <a:cubicBezTo>
                    <a:pt x="7683" y="3217"/>
                    <a:pt x="7683" y="3217"/>
                    <a:pt x="7662" y="3217"/>
                  </a:cubicBezTo>
                  <a:lnTo>
                    <a:pt x="7662" y="3197"/>
                  </a:lnTo>
                  <a:cubicBezTo>
                    <a:pt x="7642" y="3217"/>
                    <a:pt x="7642" y="3217"/>
                    <a:pt x="7622" y="3217"/>
                  </a:cubicBezTo>
                  <a:cubicBezTo>
                    <a:pt x="7622" y="3238"/>
                    <a:pt x="7601" y="3217"/>
                    <a:pt x="7601" y="3217"/>
                  </a:cubicBezTo>
                  <a:cubicBezTo>
                    <a:pt x="7601" y="3238"/>
                    <a:pt x="7601" y="3238"/>
                    <a:pt x="7601" y="3238"/>
                  </a:cubicBezTo>
                  <a:cubicBezTo>
                    <a:pt x="7601" y="3259"/>
                    <a:pt x="7580" y="3259"/>
                    <a:pt x="7580" y="3259"/>
                  </a:cubicBezTo>
                  <a:cubicBezTo>
                    <a:pt x="7560" y="3259"/>
                    <a:pt x="7560" y="3279"/>
                    <a:pt x="7540" y="3279"/>
                  </a:cubicBezTo>
                  <a:cubicBezTo>
                    <a:pt x="7540" y="3299"/>
                    <a:pt x="7560" y="3299"/>
                    <a:pt x="7560" y="3320"/>
                  </a:cubicBezTo>
                  <a:cubicBezTo>
                    <a:pt x="7560" y="3320"/>
                    <a:pt x="7560" y="3320"/>
                    <a:pt x="7540" y="3341"/>
                  </a:cubicBezTo>
                  <a:cubicBezTo>
                    <a:pt x="7540" y="3341"/>
                    <a:pt x="7540" y="3341"/>
                    <a:pt x="7519" y="3341"/>
                  </a:cubicBezTo>
                  <a:lnTo>
                    <a:pt x="7519" y="3341"/>
                  </a:lnTo>
                  <a:cubicBezTo>
                    <a:pt x="7498" y="3341"/>
                    <a:pt x="7478" y="3361"/>
                    <a:pt x="7478" y="3361"/>
                  </a:cubicBezTo>
                  <a:cubicBezTo>
                    <a:pt x="7458" y="3381"/>
                    <a:pt x="7458" y="3381"/>
                    <a:pt x="7458" y="3381"/>
                  </a:cubicBezTo>
                  <a:cubicBezTo>
                    <a:pt x="7437" y="3402"/>
                    <a:pt x="7437" y="3423"/>
                    <a:pt x="7437" y="3423"/>
                  </a:cubicBezTo>
                  <a:cubicBezTo>
                    <a:pt x="7416" y="3443"/>
                    <a:pt x="7416" y="3463"/>
                    <a:pt x="7416" y="3463"/>
                  </a:cubicBezTo>
                  <a:lnTo>
                    <a:pt x="7396" y="3483"/>
                  </a:lnTo>
                  <a:lnTo>
                    <a:pt x="7376" y="3504"/>
                  </a:lnTo>
                  <a:cubicBezTo>
                    <a:pt x="7356" y="3504"/>
                    <a:pt x="7356" y="3504"/>
                    <a:pt x="7335" y="3504"/>
                  </a:cubicBezTo>
                  <a:cubicBezTo>
                    <a:pt x="7335" y="3483"/>
                    <a:pt x="7314" y="3483"/>
                    <a:pt x="7314" y="3483"/>
                  </a:cubicBezTo>
                  <a:cubicBezTo>
                    <a:pt x="7314" y="3463"/>
                    <a:pt x="7294" y="3463"/>
                    <a:pt x="7314" y="3443"/>
                  </a:cubicBezTo>
                  <a:lnTo>
                    <a:pt x="7314" y="3423"/>
                  </a:lnTo>
                  <a:cubicBezTo>
                    <a:pt x="7335" y="3423"/>
                    <a:pt x="7335" y="3423"/>
                    <a:pt x="7356" y="3423"/>
                  </a:cubicBezTo>
                  <a:lnTo>
                    <a:pt x="7376" y="3423"/>
                  </a:lnTo>
                  <a:lnTo>
                    <a:pt x="7396" y="3423"/>
                  </a:lnTo>
                  <a:lnTo>
                    <a:pt x="7396" y="3402"/>
                  </a:lnTo>
                  <a:cubicBezTo>
                    <a:pt x="7396" y="3381"/>
                    <a:pt x="7376" y="3381"/>
                    <a:pt x="7376" y="3361"/>
                  </a:cubicBezTo>
                  <a:cubicBezTo>
                    <a:pt x="7376" y="3361"/>
                    <a:pt x="7376" y="3361"/>
                    <a:pt x="7356" y="3361"/>
                  </a:cubicBezTo>
                  <a:cubicBezTo>
                    <a:pt x="7356" y="3341"/>
                    <a:pt x="7356" y="3341"/>
                    <a:pt x="7356" y="3320"/>
                  </a:cubicBezTo>
                  <a:lnTo>
                    <a:pt x="7356" y="3299"/>
                  </a:lnTo>
                  <a:lnTo>
                    <a:pt x="7356" y="3279"/>
                  </a:lnTo>
                  <a:lnTo>
                    <a:pt x="7335" y="3259"/>
                  </a:lnTo>
                  <a:lnTo>
                    <a:pt x="7335" y="3238"/>
                  </a:lnTo>
                  <a:cubicBezTo>
                    <a:pt x="7335" y="3217"/>
                    <a:pt x="7356" y="3217"/>
                    <a:pt x="7356" y="3217"/>
                  </a:cubicBezTo>
                  <a:cubicBezTo>
                    <a:pt x="7356" y="3197"/>
                    <a:pt x="7356" y="3156"/>
                    <a:pt x="7356" y="3135"/>
                  </a:cubicBezTo>
                  <a:cubicBezTo>
                    <a:pt x="7376" y="3135"/>
                    <a:pt x="7376" y="3115"/>
                    <a:pt x="7376" y="3095"/>
                  </a:cubicBezTo>
                  <a:cubicBezTo>
                    <a:pt x="7376" y="3095"/>
                    <a:pt x="7396" y="3074"/>
                    <a:pt x="7396" y="3053"/>
                  </a:cubicBezTo>
                  <a:cubicBezTo>
                    <a:pt x="7396" y="3053"/>
                    <a:pt x="7376" y="3053"/>
                    <a:pt x="7376" y="3033"/>
                  </a:cubicBezTo>
                  <a:cubicBezTo>
                    <a:pt x="7356" y="3033"/>
                    <a:pt x="7335" y="3033"/>
                    <a:pt x="7335" y="3013"/>
                  </a:cubicBezTo>
                  <a:cubicBezTo>
                    <a:pt x="7335" y="3013"/>
                    <a:pt x="7314" y="3013"/>
                    <a:pt x="7294" y="3013"/>
                  </a:cubicBezTo>
                  <a:lnTo>
                    <a:pt x="7294" y="2992"/>
                  </a:lnTo>
                  <a:cubicBezTo>
                    <a:pt x="7274" y="2971"/>
                    <a:pt x="7274" y="2971"/>
                    <a:pt x="7274" y="2951"/>
                  </a:cubicBezTo>
                  <a:lnTo>
                    <a:pt x="7253" y="2951"/>
                  </a:lnTo>
                  <a:cubicBezTo>
                    <a:pt x="7253" y="2971"/>
                    <a:pt x="7253" y="2971"/>
                    <a:pt x="7253" y="2971"/>
                  </a:cubicBezTo>
                  <a:cubicBezTo>
                    <a:pt x="7232" y="2992"/>
                    <a:pt x="7232" y="2992"/>
                    <a:pt x="7232" y="2992"/>
                  </a:cubicBezTo>
                  <a:cubicBezTo>
                    <a:pt x="7212" y="2992"/>
                    <a:pt x="7212" y="2971"/>
                    <a:pt x="7192" y="2971"/>
                  </a:cubicBezTo>
                  <a:cubicBezTo>
                    <a:pt x="7192" y="2992"/>
                    <a:pt x="7171" y="2992"/>
                    <a:pt x="7171" y="2992"/>
                  </a:cubicBezTo>
                  <a:cubicBezTo>
                    <a:pt x="7171" y="3013"/>
                    <a:pt x="7171" y="3013"/>
                    <a:pt x="7171" y="3033"/>
                  </a:cubicBezTo>
                  <a:cubicBezTo>
                    <a:pt x="7150" y="3033"/>
                    <a:pt x="7171" y="3053"/>
                    <a:pt x="7150" y="3074"/>
                  </a:cubicBezTo>
                  <a:lnTo>
                    <a:pt x="7150" y="3095"/>
                  </a:lnTo>
                  <a:lnTo>
                    <a:pt x="7150" y="3135"/>
                  </a:lnTo>
                  <a:cubicBezTo>
                    <a:pt x="7150" y="3156"/>
                    <a:pt x="7130" y="3156"/>
                    <a:pt x="7130" y="3177"/>
                  </a:cubicBezTo>
                  <a:cubicBezTo>
                    <a:pt x="7110" y="3177"/>
                    <a:pt x="7089" y="3197"/>
                    <a:pt x="7089" y="3217"/>
                  </a:cubicBezTo>
                  <a:cubicBezTo>
                    <a:pt x="7068" y="3217"/>
                    <a:pt x="7068" y="3238"/>
                    <a:pt x="7048" y="3238"/>
                  </a:cubicBezTo>
                  <a:cubicBezTo>
                    <a:pt x="7048" y="3259"/>
                    <a:pt x="7028" y="3259"/>
                    <a:pt x="7028" y="3259"/>
                  </a:cubicBezTo>
                  <a:cubicBezTo>
                    <a:pt x="7007" y="3259"/>
                    <a:pt x="7007" y="3279"/>
                    <a:pt x="7007" y="3299"/>
                  </a:cubicBezTo>
                  <a:cubicBezTo>
                    <a:pt x="7007" y="3299"/>
                    <a:pt x="7028" y="3320"/>
                    <a:pt x="7028" y="3341"/>
                  </a:cubicBezTo>
                  <a:cubicBezTo>
                    <a:pt x="7028" y="3361"/>
                    <a:pt x="7028" y="3381"/>
                    <a:pt x="7007" y="3402"/>
                  </a:cubicBezTo>
                  <a:cubicBezTo>
                    <a:pt x="7007" y="3402"/>
                    <a:pt x="7007" y="3402"/>
                    <a:pt x="7007" y="3423"/>
                  </a:cubicBezTo>
                  <a:lnTo>
                    <a:pt x="6986" y="3423"/>
                  </a:lnTo>
                  <a:lnTo>
                    <a:pt x="6966" y="3443"/>
                  </a:lnTo>
                  <a:cubicBezTo>
                    <a:pt x="6946" y="3443"/>
                    <a:pt x="6946" y="3423"/>
                    <a:pt x="6946" y="3423"/>
                  </a:cubicBezTo>
                  <a:cubicBezTo>
                    <a:pt x="6925" y="3423"/>
                    <a:pt x="6925" y="3423"/>
                    <a:pt x="6904" y="3423"/>
                  </a:cubicBezTo>
                  <a:cubicBezTo>
                    <a:pt x="6904" y="3443"/>
                    <a:pt x="6904" y="3443"/>
                    <a:pt x="6904" y="3463"/>
                  </a:cubicBezTo>
                  <a:cubicBezTo>
                    <a:pt x="6884" y="3463"/>
                    <a:pt x="6884" y="3463"/>
                    <a:pt x="6884" y="3463"/>
                  </a:cubicBezTo>
                  <a:cubicBezTo>
                    <a:pt x="6884" y="3463"/>
                    <a:pt x="6884" y="3443"/>
                    <a:pt x="6864" y="3443"/>
                  </a:cubicBezTo>
                  <a:lnTo>
                    <a:pt x="6864" y="3423"/>
                  </a:lnTo>
                  <a:cubicBezTo>
                    <a:pt x="6843" y="3423"/>
                    <a:pt x="6843" y="3423"/>
                    <a:pt x="6822" y="3423"/>
                  </a:cubicBezTo>
                  <a:lnTo>
                    <a:pt x="6822" y="3443"/>
                  </a:lnTo>
                  <a:cubicBezTo>
                    <a:pt x="6822" y="3443"/>
                    <a:pt x="6802" y="3443"/>
                    <a:pt x="6802" y="3463"/>
                  </a:cubicBezTo>
                  <a:lnTo>
                    <a:pt x="6822" y="3483"/>
                  </a:lnTo>
                  <a:cubicBezTo>
                    <a:pt x="6822" y="3483"/>
                    <a:pt x="6822" y="3504"/>
                    <a:pt x="6822" y="3525"/>
                  </a:cubicBezTo>
                  <a:cubicBezTo>
                    <a:pt x="6822" y="3525"/>
                    <a:pt x="6822" y="3545"/>
                    <a:pt x="6822" y="3565"/>
                  </a:cubicBezTo>
                  <a:cubicBezTo>
                    <a:pt x="6822" y="3565"/>
                    <a:pt x="6843" y="3586"/>
                    <a:pt x="6864" y="3586"/>
                  </a:cubicBezTo>
                  <a:cubicBezTo>
                    <a:pt x="6864" y="3607"/>
                    <a:pt x="6864" y="3607"/>
                    <a:pt x="6864" y="3607"/>
                  </a:cubicBezTo>
                  <a:cubicBezTo>
                    <a:pt x="6884" y="3627"/>
                    <a:pt x="6884" y="3627"/>
                    <a:pt x="6884" y="3627"/>
                  </a:cubicBezTo>
                  <a:cubicBezTo>
                    <a:pt x="6884" y="3647"/>
                    <a:pt x="6904" y="3647"/>
                    <a:pt x="6904" y="3647"/>
                  </a:cubicBezTo>
                  <a:lnTo>
                    <a:pt x="6925" y="3647"/>
                  </a:lnTo>
                  <a:cubicBezTo>
                    <a:pt x="6925" y="3668"/>
                    <a:pt x="6946" y="3668"/>
                    <a:pt x="6946" y="3689"/>
                  </a:cubicBezTo>
                  <a:cubicBezTo>
                    <a:pt x="6966" y="3689"/>
                    <a:pt x="6966" y="3689"/>
                    <a:pt x="6986" y="3689"/>
                  </a:cubicBezTo>
                  <a:lnTo>
                    <a:pt x="7007" y="3689"/>
                  </a:lnTo>
                  <a:lnTo>
                    <a:pt x="7028" y="3668"/>
                  </a:lnTo>
                  <a:cubicBezTo>
                    <a:pt x="7048" y="3668"/>
                    <a:pt x="7048" y="3689"/>
                    <a:pt x="7068" y="3689"/>
                  </a:cubicBezTo>
                  <a:cubicBezTo>
                    <a:pt x="7068" y="3689"/>
                    <a:pt x="7089" y="3709"/>
                    <a:pt x="7110" y="3709"/>
                  </a:cubicBezTo>
                  <a:cubicBezTo>
                    <a:pt x="7110" y="3729"/>
                    <a:pt x="7130" y="3750"/>
                    <a:pt x="7130" y="3750"/>
                  </a:cubicBezTo>
                  <a:lnTo>
                    <a:pt x="7130" y="3771"/>
                  </a:lnTo>
                  <a:cubicBezTo>
                    <a:pt x="7130" y="3791"/>
                    <a:pt x="7110" y="3811"/>
                    <a:pt x="7130" y="3811"/>
                  </a:cubicBezTo>
                  <a:lnTo>
                    <a:pt x="7130" y="3832"/>
                  </a:lnTo>
                  <a:lnTo>
                    <a:pt x="7150" y="3853"/>
                  </a:lnTo>
                  <a:lnTo>
                    <a:pt x="7171" y="3873"/>
                  </a:lnTo>
                  <a:lnTo>
                    <a:pt x="7192" y="3873"/>
                  </a:lnTo>
                  <a:cubicBezTo>
                    <a:pt x="7212" y="3873"/>
                    <a:pt x="7212" y="3873"/>
                    <a:pt x="7232" y="3873"/>
                  </a:cubicBezTo>
                  <a:lnTo>
                    <a:pt x="7253" y="3853"/>
                  </a:lnTo>
                  <a:cubicBezTo>
                    <a:pt x="7274" y="3853"/>
                    <a:pt x="7274" y="3832"/>
                    <a:pt x="7274" y="3832"/>
                  </a:cubicBezTo>
                  <a:cubicBezTo>
                    <a:pt x="7274" y="3811"/>
                    <a:pt x="7274" y="3811"/>
                    <a:pt x="7274" y="3791"/>
                  </a:cubicBezTo>
                  <a:cubicBezTo>
                    <a:pt x="7274" y="3791"/>
                    <a:pt x="7274" y="3791"/>
                    <a:pt x="7294" y="3791"/>
                  </a:cubicBezTo>
                  <a:cubicBezTo>
                    <a:pt x="7294" y="3771"/>
                    <a:pt x="7294" y="3771"/>
                    <a:pt x="7294" y="3750"/>
                  </a:cubicBezTo>
                  <a:cubicBezTo>
                    <a:pt x="7294" y="3750"/>
                    <a:pt x="7294" y="3750"/>
                    <a:pt x="7314" y="3729"/>
                  </a:cubicBezTo>
                  <a:cubicBezTo>
                    <a:pt x="7314" y="3729"/>
                    <a:pt x="7314" y="3729"/>
                    <a:pt x="7335" y="3729"/>
                  </a:cubicBezTo>
                  <a:cubicBezTo>
                    <a:pt x="7335" y="3729"/>
                    <a:pt x="7335" y="3729"/>
                    <a:pt x="7356" y="3729"/>
                  </a:cubicBezTo>
                  <a:lnTo>
                    <a:pt x="7356" y="3709"/>
                  </a:lnTo>
                  <a:cubicBezTo>
                    <a:pt x="7376" y="3709"/>
                    <a:pt x="7396" y="3709"/>
                    <a:pt x="7396" y="3709"/>
                  </a:cubicBezTo>
                  <a:lnTo>
                    <a:pt x="7416" y="3729"/>
                  </a:lnTo>
                  <a:cubicBezTo>
                    <a:pt x="7416" y="3729"/>
                    <a:pt x="7416" y="3750"/>
                    <a:pt x="7437" y="3750"/>
                  </a:cubicBezTo>
                  <a:cubicBezTo>
                    <a:pt x="7437" y="3771"/>
                    <a:pt x="7458" y="3750"/>
                    <a:pt x="7478" y="3750"/>
                  </a:cubicBezTo>
                  <a:lnTo>
                    <a:pt x="7478" y="3750"/>
                  </a:lnTo>
                  <a:lnTo>
                    <a:pt x="7498" y="3750"/>
                  </a:lnTo>
                  <a:cubicBezTo>
                    <a:pt x="7498" y="3771"/>
                    <a:pt x="7498" y="3771"/>
                    <a:pt x="7498" y="3771"/>
                  </a:cubicBezTo>
                  <a:cubicBezTo>
                    <a:pt x="7498" y="3791"/>
                    <a:pt x="7519" y="3791"/>
                    <a:pt x="7519" y="3791"/>
                  </a:cubicBezTo>
                  <a:cubicBezTo>
                    <a:pt x="7540" y="3791"/>
                    <a:pt x="7560" y="3791"/>
                    <a:pt x="7560" y="3791"/>
                  </a:cubicBezTo>
                  <a:lnTo>
                    <a:pt x="7580" y="3771"/>
                  </a:lnTo>
                  <a:lnTo>
                    <a:pt x="7580" y="3750"/>
                  </a:lnTo>
                  <a:lnTo>
                    <a:pt x="7601" y="3750"/>
                  </a:lnTo>
                  <a:lnTo>
                    <a:pt x="7622" y="3750"/>
                  </a:lnTo>
                  <a:cubicBezTo>
                    <a:pt x="7642" y="3750"/>
                    <a:pt x="7642" y="3771"/>
                    <a:pt x="7642" y="3791"/>
                  </a:cubicBezTo>
                  <a:lnTo>
                    <a:pt x="7662" y="3771"/>
                  </a:lnTo>
                  <a:cubicBezTo>
                    <a:pt x="7662" y="3771"/>
                    <a:pt x="7662" y="3771"/>
                    <a:pt x="7683" y="3771"/>
                  </a:cubicBezTo>
                  <a:cubicBezTo>
                    <a:pt x="7683" y="3750"/>
                    <a:pt x="7704" y="3771"/>
                    <a:pt x="7704" y="3771"/>
                  </a:cubicBezTo>
                  <a:lnTo>
                    <a:pt x="7704" y="3791"/>
                  </a:lnTo>
                  <a:lnTo>
                    <a:pt x="7683" y="3811"/>
                  </a:lnTo>
                  <a:cubicBezTo>
                    <a:pt x="7683" y="3811"/>
                    <a:pt x="7704" y="3811"/>
                    <a:pt x="7704" y="3832"/>
                  </a:cubicBezTo>
                  <a:lnTo>
                    <a:pt x="7704" y="3832"/>
                  </a:lnTo>
                  <a:cubicBezTo>
                    <a:pt x="7704" y="3853"/>
                    <a:pt x="7704" y="3853"/>
                    <a:pt x="7704" y="3873"/>
                  </a:cubicBezTo>
                  <a:lnTo>
                    <a:pt x="7704" y="3893"/>
                  </a:lnTo>
                  <a:cubicBezTo>
                    <a:pt x="7683" y="3893"/>
                    <a:pt x="7683" y="3914"/>
                    <a:pt x="7683" y="3914"/>
                  </a:cubicBezTo>
                  <a:cubicBezTo>
                    <a:pt x="7662" y="3914"/>
                    <a:pt x="7662" y="3914"/>
                    <a:pt x="7662" y="3914"/>
                  </a:cubicBezTo>
                  <a:lnTo>
                    <a:pt x="7642" y="3914"/>
                  </a:lnTo>
                  <a:cubicBezTo>
                    <a:pt x="7642" y="3893"/>
                    <a:pt x="7642" y="3893"/>
                    <a:pt x="7642" y="3893"/>
                  </a:cubicBezTo>
                  <a:lnTo>
                    <a:pt x="7622" y="3873"/>
                  </a:lnTo>
                  <a:lnTo>
                    <a:pt x="7622" y="3893"/>
                  </a:lnTo>
                  <a:cubicBezTo>
                    <a:pt x="7622" y="3893"/>
                    <a:pt x="7622" y="3893"/>
                    <a:pt x="7601" y="3914"/>
                  </a:cubicBezTo>
                  <a:cubicBezTo>
                    <a:pt x="7601" y="3914"/>
                    <a:pt x="7601" y="3914"/>
                    <a:pt x="7580" y="3914"/>
                  </a:cubicBezTo>
                  <a:lnTo>
                    <a:pt x="7580" y="3935"/>
                  </a:lnTo>
                  <a:lnTo>
                    <a:pt x="7560" y="3935"/>
                  </a:lnTo>
                  <a:lnTo>
                    <a:pt x="7560" y="3955"/>
                  </a:lnTo>
                  <a:cubicBezTo>
                    <a:pt x="7540" y="3955"/>
                    <a:pt x="7540" y="3975"/>
                    <a:pt x="7519" y="3975"/>
                  </a:cubicBezTo>
                  <a:cubicBezTo>
                    <a:pt x="7519" y="3975"/>
                    <a:pt x="7519" y="3975"/>
                    <a:pt x="7498" y="3975"/>
                  </a:cubicBezTo>
                  <a:lnTo>
                    <a:pt x="7478" y="3975"/>
                  </a:lnTo>
                  <a:cubicBezTo>
                    <a:pt x="7478" y="3975"/>
                    <a:pt x="7478" y="3975"/>
                    <a:pt x="7478" y="3996"/>
                  </a:cubicBezTo>
                  <a:lnTo>
                    <a:pt x="7498" y="3996"/>
                  </a:lnTo>
                  <a:lnTo>
                    <a:pt x="7498" y="4017"/>
                  </a:lnTo>
                  <a:cubicBezTo>
                    <a:pt x="7498" y="4017"/>
                    <a:pt x="7478" y="4017"/>
                    <a:pt x="7478" y="4037"/>
                  </a:cubicBezTo>
                  <a:lnTo>
                    <a:pt x="7478" y="4057"/>
                  </a:lnTo>
                  <a:cubicBezTo>
                    <a:pt x="7458" y="4057"/>
                    <a:pt x="7458" y="4057"/>
                    <a:pt x="7458" y="4057"/>
                  </a:cubicBezTo>
                  <a:cubicBezTo>
                    <a:pt x="7437" y="4057"/>
                    <a:pt x="7416" y="4057"/>
                    <a:pt x="7416" y="4057"/>
                  </a:cubicBezTo>
                  <a:cubicBezTo>
                    <a:pt x="7416" y="4057"/>
                    <a:pt x="7416" y="4057"/>
                    <a:pt x="7396" y="4057"/>
                  </a:cubicBezTo>
                  <a:cubicBezTo>
                    <a:pt x="7396" y="4078"/>
                    <a:pt x="7396" y="4078"/>
                    <a:pt x="7396" y="4078"/>
                  </a:cubicBezTo>
                  <a:cubicBezTo>
                    <a:pt x="7376" y="4078"/>
                    <a:pt x="7376" y="4078"/>
                    <a:pt x="7376" y="4078"/>
                  </a:cubicBezTo>
                  <a:cubicBezTo>
                    <a:pt x="7376" y="4099"/>
                    <a:pt x="7396" y="4099"/>
                    <a:pt x="7396" y="4099"/>
                  </a:cubicBezTo>
                  <a:lnTo>
                    <a:pt x="7416" y="4118"/>
                  </a:lnTo>
                  <a:cubicBezTo>
                    <a:pt x="7416" y="4118"/>
                    <a:pt x="7437" y="4118"/>
                    <a:pt x="7437" y="4138"/>
                  </a:cubicBezTo>
                  <a:cubicBezTo>
                    <a:pt x="7437" y="4138"/>
                    <a:pt x="7416" y="4138"/>
                    <a:pt x="7416" y="4159"/>
                  </a:cubicBezTo>
                  <a:lnTo>
                    <a:pt x="7396" y="4179"/>
                  </a:lnTo>
                  <a:cubicBezTo>
                    <a:pt x="7396" y="4179"/>
                    <a:pt x="7396" y="4200"/>
                    <a:pt x="7396" y="4220"/>
                  </a:cubicBezTo>
                  <a:cubicBezTo>
                    <a:pt x="7376" y="4220"/>
                    <a:pt x="7376" y="4241"/>
                    <a:pt x="7376" y="4261"/>
                  </a:cubicBezTo>
                  <a:cubicBezTo>
                    <a:pt x="7376" y="4261"/>
                    <a:pt x="7376" y="4282"/>
                    <a:pt x="7376" y="4302"/>
                  </a:cubicBezTo>
                  <a:cubicBezTo>
                    <a:pt x="7376" y="4302"/>
                    <a:pt x="7376" y="4323"/>
                    <a:pt x="7376" y="4343"/>
                  </a:cubicBezTo>
                  <a:lnTo>
                    <a:pt x="7376" y="4364"/>
                  </a:lnTo>
                  <a:cubicBezTo>
                    <a:pt x="7356" y="4364"/>
                    <a:pt x="7356" y="4384"/>
                    <a:pt x="7376" y="4384"/>
                  </a:cubicBezTo>
                  <a:lnTo>
                    <a:pt x="7376" y="4405"/>
                  </a:lnTo>
                  <a:cubicBezTo>
                    <a:pt x="7396" y="4405"/>
                    <a:pt x="7396" y="4405"/>
                    <a:pt x="7396" y="4405"/>
                  </a:cubicBezTo>
                  <a:cubicBezTo>
                    <a:pt x="7416" y="4405"/>
                    <a:pt x="7416" y="4405"/>
                    <a:pt x="7437" y="4405"/>
                  </a:cubicBezTo>
                  <a:cubicBezTo>
                    <a:pt x="7437" y="4405"/>
                    <a:pt x="7437" y="4425"/>
                    <a:pt x="7458" y="4446"/>
                  </a:cubicBezTo>
                  <a:cubicBezTo>
                    <a:pt x="7458" y="4446"/>
                    <a:pt x="7458" y="4466"/>
                    <a:pt x="7478" y="4466"/>
                  </a:cubicBezTo>
                  <a:lnTo>
                    <a:pt x="7498" y="4487"/>
                  </a:lnTo>
                  <a:cubicBezTo>
                    <a:pt x="7519" y="4487"/>
                    <a:pt x="7540" y="4507"/>
                    <a:pt x="7540" y="4528"/>
                  </a:cubicBezTo>
                  <a:cubicBezTo>
                    <a:pt x="7540" y="4528"/>
                    <a:pt x="7560" y="4528"/>
                    <a:pt x="7560" y="4548"/>
                  </a:cubicBezTo>
                  <a:lnTo>
                    <a:pt x="7560" y="4569"/>
                  </a:lnTo>
                  <a:cubicBezTo>
                    <a:pt x="7580" y="4569"/>
                    <a:pt x="7580" y="4589"/>
                    <a:pt x="7601" y="4589"/>
                  </a:cubicBezTo>
                  <a:lnTo>
                    <a:pt x="7622" y="4610"/>
                  </a:lnTo>
                  <a:cubicBezTo>
                    <a:pt x="7622" y="4610"/>
                    <a:pt x="7642" y="4630"/>
                    <a:pt x="7642" y="4651"/>
                  </a:cubicBezTo>
                  <a:lnTo>
                    <a:pt x="7662" y="4671"/>
                  </a:lnTo>
                  <a:cubicBezTo>
                    <a:pt x="7662" y="4671"/>
                    <a:pt x="7662" y="4692"/>
                    <a:pt x="7683" y="4712"/>
                  </a:cubicBezTo>
                  <a:cubicBezTo>
                    <a:pt x="7683" y="4712"/>
                    <a:pt x="7683" y="4712"/>
                    <a:pt x="7704" y="4733"/>
                  </a:cubicBezTo>
                  <a:cubicBezTo>
                    <a:pt x="7704" y="4733"/>
                    <a:pt x="7704" y="4753"/>
                    <a:pt x="7724" y="4774"/>
                  </a:cubicBezTo>
                  <a:lnTo>
                    <a:pt x="7744" y="4774"/>
                  </a:lnTo>
                  <a:cubicBezTo>
                    <a:pt x="7744" y="4794"/>
                    <a:pt x="7744" y="4794"/>
                    <a:pt x="7765" y="4815"/>
                  </a:cubicBezTo>
                  <a:cubicBezTo>
                    <a:pt x="7765" y="4815"/>
                    <a:pt x="7765" y="4815"/>
                    <a:pt x="7765" y="4835"/>
                  </a:cubicBezTo>
                  <a:lnTo>
                    <a:pt x="7765" y="4835"/>
                  </a:lnTo>
                  <a:cubicBezTo>
                    <a:pt x="7765" y="4855"/>
                    <a:pt x="7765" y="4855"/>
                    <a:pt x="7765" y="4855"/>
                  </a:cubicBezTo>
                  <a:lnTo>
                    <a:pt x="7765" y="4876"/>
                  </a:lnTo>
                  <a:lnTo>
                    <a:pt x="7786" y="4876"/>
                  </a:lnTo>
                  <a:lnTo>
                    <a:pt x="7806" y="4876"/>
                  </a:lnTo>
                  <a:lnTo>
                    <a:pt x="7806" y="4876"/>
                  </a:lnTo>
                  <a:cubicBezTo>
                    <a:pt x="7826" y="4855"/>
                    <a:pt x="7826" y="4855"/>
                    <a:pt x="7826" y="4876"/>
                  </a:cubicBezTo>
                  <a:cubicBezTo>
                    <a:pt x="7826" y="4876"/>
                    <a:pt x="7826" y="4876"/>
                    <a:pt x="7847" y="4876"/>
                  </a:cubicBezTo>
                  <a:lnTo>
                    <a:pt x="7826" y="4897"/>
                  </a:lnTo>
                  <a:cubicBezTo>
                    <a:pt x="7826" y="4917"/>
                    <a:pt x="7847" y="4917"/>
                    <a:pt x="7847" y="4917"/>
                  </a:cubicBezTo>
                  <a:lnTo>
                    <a:pt x="7868" y="4937"/>
                  </a:lnTo>
                  <a:lnTo>
                    <a:pt x="7888" y="4958"/>
                  </a:lnTo>
                  <a:cubicBezTo>
                    <a:pt x="7888" y="4979"/>
                    <a:pt x="7888" y="4979"/>
                    <a:pt x="7888" y="4979"/>
                  </a:cubicBezTo>
                  <a:cubicBezTo>
                    <a:pt x="7888" y="4999"/>
                    <a:pt x="7908" y="4999"/>
                    <a:pt x="7908" y="4999"/>
                  </a:cubicBezTo>
                  <a:lnTo>
                    <a:pt x="7929" y="4999"/>
                  </a:lnTo>
                  <a:lnTo>
                    <a:pt x="7950" y="5019"/>
                  </a:lnTo>
                  <a:lnTo>
                    <a:pt x="7970" y="5040"/>
                  </a:lnTo>
                  <a:cubicBezTo>
                    <a:pt x="7970" y="5061"/>
                    <a:pt x="7990" y="5061"/>
                    <a:pt x="7990" y="5061"/>
                  </a:cubicBezTo>
                  <a:cubicBezTo>
                    <a:pt x="7990" y="5081"/>
                    <a:pt x="7990" y="5081"/>
                    <a:pt x="7990" y="5101"/>
                  </a:cubicBezTo>
                  <a:cubicBezTo>
                    <a:pt x="7990" y="5101"/>
                    <a:pt x="7990" y="5101"/>
                    <a:pt x="7970" y="5101"/>
                  </a:cubicBezTo>
                  <a:lnTo>
                    <a:pt x="7970" y="5101"/>
                  </a:lnTo>
                  <a:cubicBezTo>
                    <a:pt x="7950" y="5101"/>
                    <a:pt x="7950" y="5101"/>
                    <a:pt x="7950" y="5101"/>
                  </a:cubicBezTo>
                  <a:lnTo>
                    <a:pt x="7950" y="5081"/>
                  </a:lnTo>
                  <a:cubicBezTo>
                    <a:pt x="7929" y="5081"/>
                    <a:pt x="7929" y="5081"/>
                    <a:pt x="7929" y="5081"/>
                  </a:cubicBezTo>
                  <a:lnTo>
                    <a:pt x="7908" y="5081"/>
                  </a:lnTo>
                  <a:lnTo>
                    <a:pt x="7908" y="5101"/>
                  </a:lnTo>
                  <a:lnTo>
                    <a:pt x="7908" y="5122"/>
                  </a:lnTo>
                  <a:lnTo>
                    <a:pt x="7888" y="5122"/>
                  </a:lnTo>
                  <a:cubicBezTo>
                    <a:pt x="7888" y="5101"/>
                    <a:pt x="7888" y="5101"/>
                    <a:pt x="7888" y="5101"/>
                  </a:cubicBezTo>
                  <a:cubicBezTo>
                    <a:pt x="7888" y="5081"/>
                    <a:pt x="7888" y="5081"/>
                    <a:pt x="7868" y="5081"/>
                  </a:cubicBezTo>
                  <a:lnTo>
                    <a:pt x="7847" y="5061"/>
                  </a:lnTo>
                  <a:lnTo>
                    <a:pt x="7826" y="5061"/>
                  </a:lnTo>
                  <a:lnTo>
                    <a:pt x="7806" y="5040"/>
                  </a:lnTo>
                  <a:lnTo>
                    <a:pt x="7786" y="5040"/>
                  </a:lnTo>
                  <a:lnTo>
                    <a:pt x="7765" y="5040"/>
                  </a:lnTo>
                  <a:cubicBezTo>
                    <a:pt x="7765" y="5019"/>
                    <a:pt x="7765" y="5019"/>
                    <a:pt x="7744" y="5019"/>
                  </a:cubicBezTo>
                  <a:lnTo>
                    <a:pt x="7744" y="5019"/>
                  </a:lnTo>
                  <a:cubicBezTo>
                    <a:pt x="7724" y="5019"/>
                    <a:pt x="7724" y="5019"/>
                    <a:pt x="7704" y="5040"/>
                  </a:cubicBezTo>
                  <a:lnTo>
                    <a:pt x="7704" y="5040"/>
                  </a:lnTo>
                  <a:cubicBezTo>
                    <a:pt x="7683" y="5040"/>
                    <a:pt x="7683" y="5040"/>
                    <a:pt x="7662" y="5040"/>
                  </a:cubicBezTo>
                  <a:lnTo>
                    <a:pt x="7642" y="5019"/>
                  </a:lnTo>
                  <a:lnTo>
                    <a:pt x="7622" y="5019"/>
                  </a:lnTo>
                  <a:lnTo>
                    <a:pt x="7601" y="5019"/>
                  </a:lnTo>
                  <a:cubicBezTo>
                    <a:pt x="7601" y="5019"/>
                    <a:pt x="7601" y="5019"/>
                    <a:pt x="7580" y="5019"/>
                  </a:cubicBezTo>
                  <a:cubicBezTo>
                    <a:pt x="7580" y="5019"/>
                    <a:pt x="7580" y="5019"/>
                    <a:pt x="7580" y="5040"/>
                  </a:cubicBezTo>
                  <a:lnTo>
                    <a:pt x="7601" y="5040"/>
                  </a:lnTo>
                  <a:cubicBezTo>
                    <a:pt x="7622" y="5040"/>
                    <a:pt x="7622" y="5040"/>
                    <a:pt x="7622" y="5040"/>
                  </a:cubicBezTo>
                  <a:cubicBezTo>
                    <a:pt x="7642" y="5040"/>
                    <a:pt x="7642" y="5040"/>
                    <a:pt x="7662" y="5061"/>
                  </a:cubicBezTo>
                  <a:cubicBezTo>
                    <a:pt x="7662" y="5061"/>
                    <a:pt x="7662" y="5061"/>
                    <a:pt x="7662" y="5081"/>
                  </a:cubicBezTo>
                  <a:cubicBezTo>
                    <a:pt x="7683" y="5081"/>
                    <a:pt x="7704" y="5081"/>
                    <a:pt x="7704" y="5081"/>
                  </a:cubicBezTo>
                  <a:cubicBezTo>
                    <a:pt x="7704" y="5081"/>
                    <a:pt x="7724" y="5081"/>
                    <a:pt x="7744" y="5061"/>
                  </a:cubicBezTo>
                  <a:lnTo>
                    <a:pt x="7765" y="5061"/>
                  </a:lnTo>
                  <a:lnTo>
                    <a:pt x="7786" y="5081"/>
                  </a:lnTo>
                  <a:lnTo>
                    <a:pt x="7806" y="5101"/>
                  </a:lnTo>
                  <a:cubicBezTo>
                    <a:pt x="7806" y="5101"/>
                    <a:pt x="7806" y="5101"/>
                    <a:pt x="7806" y="5122"/>
                  </a:cubicBezTo>
                  <a:cubicBezTo>
                    <a:pt x="7826" y="5122"/>
                    <a:pt x="7826" y="5122"/>
                    <a:pt x="7826" y="5122"/>
                  </a:cubicBezTo>
                  <a:lnTo>
                    <a:pt x="7847" y="5122"/>
                  </a:lnTo>
                  <a:cubicBezTo>
                    <a:pt x="7847" y="5122"/>
                    <a:pt x="7847" y="5122"/>
                    <a:pt x="7868" y="5122"/>
                  </a:cubicBezTo>
                  <a:lnTo>
                    <a:pt x="7868" y="5122"/>
                  </a:lnTo>
                  <a:lnTo>
                    <a:pt x="7888" y="5143"/>
                  </a:lnTo>
                  <a:lnTo>
                    <a:pt x="7908" y="5163"/>
                  </a:lnTo>
                  <a:cubicBezTo>
                    <a:pt x="7929" y="5163"/>
                    <a:pt x="7929" y="5163"/>
                    <a:pt x="7950" y="5183"/>
                  </a:cubicBezTo>
                  <a:lnTo>
                    <a:pt x="7970" y="5183"/>
                  </a:lnTo>
                  <a:cubicBezTo>
                    <a:pt x="7970" y="5204"/>
                    <a:pt x="7990" y="5204"/>
                    <a:pt x="7990" y="5204"/>
                  </a:cubicBezTo>
                  <a:lnTo>
                    <a:pt x="8011" y="5225"/>
                  </a:lnTo>
                  <a:cubicBezTo>
                    <a:pt x="8011" y="5245"/>
                    <a:pt x="8011" y="5245"/>
                    <a:pt x="8011" y="5245"/>
                  </a:cubicBezTo>
                  <a:cubicBezTo>
                    <a:pt x="8011" y="5245"/>
                    <a:pt x="8032" y="5245"/>
                    <a:pt x="8032" y="5265"/>
                  </a:cubicBezTo>
                  <a:lnTo>
                    <a:pt x="8032" y="5286"/>
                  </a:lnTo>
                  <a:lnTo>
                    <a:pt x="8011" y="5286"/>
                  </a:lnTo>
                  <a:lnTo>
                    <a:pt x="7990" y="5286"/>
                  </a:lnTo>
                  <a:lnTo>
                    <a:pt x="7970" y="5286"/>
                  </a:lnTo>
                  <a:cubicBezTo>
                    <a:pt x="7970" y="5286"/>
                    <a:pt x="7970" y="5286"/>
                    <a:pt x="7970" y="5307"/>
                  </a:cubicBezTo>
                  <a:lnTo>
                    <a:pt x="7950" y="5307"/>
                  </a:lnTo>
                  <a:cubicBezTo>
                    <a:pt x="7950" y="5327"/>
                    <a:pt x="7950" y="5327"/>
                    <a:pt x="7950" y="5327"/>
                  </a:cubicBezTo>
                  <a:cubicBezTo>
                    <a:pt x="7950" y="5347"/>
                    <a:pt x="7929" y="5347"/>
                    <a:pt x="7929" y="5347"/>
                  </a:cubicBezTo>
                  <a:cubicBezTo>
                    <a:pt x="7929" y="5368"/>
                    <a:pt x="7908" y="5368"/>
                    <a:pt x="7908" y="5389"/>
                  </a:cubicBezTo>
                  <a:lnTo>
                    <a:pt x="7908" y="5409"/>
                  </a:lnTo>
                  <a:cubicBezTo>
                    <a:pt x="7908" y="5409"/>
                    <a:pt x="7888" y="5429"/>
                    <a:pt x="7888" y="5409"/>
                  </a:cubicBezTo>
                  <a:cubicBezTo>
                    <a:pt x="7888" y="5409"/>
                    <a:pt x="7868" y="5409"/>
                    <a:pt x="7868" y="5389"/>
                  </a:cubicBezTo>
                  <a:lnTo>
                    <a:pt x="7847" y="5389"/>
                  </a:lnTo>
                  <a:lnTo>
                    <a:pt x="7826" y="5389"/>
                  </a:lnTo>
                  <a:cubicBezTo>
                    <a:pt x="7826" y="5409"/>
                    <a:pt x="7806" y="5409"/>
                    <a:pt x="7806" y="5409"/>
                  </a:cubicBezTo>
                  <a:cubicBezTo>
                    <a:pt x="7806" y="5409"/>
                    <a:pt x="7786" y="5409"/>
                    <a:pt x="7786" y="5429"/>
                  </a:cubicBezTo>
                  <a:lnTo>
                    <a:pt x="7786" y="5429"/>
                  </a:lnTo>
                  <a:lnTo>
                    <a:pt x="7786" y="5450"/>
                  </a:lnTo>
                  <a:cubicBezTo>
                    <a:pt x="7806" y="5450"/>
                    <a:pt x="7826" y="5429"/>
                    <a:pt x="7826" y="5429"/>
                  </a:cubicBezTo>
                  <a:lnTo>
                    <a:pt x="7847" y="5429"/>
                  </a:lnTo>
                  <a:cubicBezTo>
                    <a:pt x="7847" y="5429"/>
                    <a:pt x="7847" y="5450"/>
                    <a:pt x="7868" y="5450"/>
                  </a:cubicBezTo>
                  <a:lnTo>
                    <a:pt x="7868" y="5450"/>
                  </a:lnTo>
                  <a:cubicBezTo>
                    <a:pt x="7888" y="5450"/>
                    <a:pt x="7888" y="5450"/>
                    <a:pt x="7888" y="5450"/>
                  </a:cubicBezTo>
                  <a:cubicBezTo>
                    <a:pt x="7908" y="5450"/>
                    <a:pt x="7908" y="5450"/>
                    <a:pt x="7908" y="5429"/>
                  </a:cubicBezTo>
                  <a:lnTo>
                    <a:pt x="7929" y="5429"/>
                  </a:lnTo>
                  <a:cubicBezTo>
                    <a:pt x="7950" y="5409"/>
                    <a:pt x="7970" y="5429"/>
                    <a:pt x="7970" y="5429"/>
                  </a:cubicBezTo>
                  <a:lnTo>
                    <a:pt x="7990" y="5429"/>
                  </a:lnTo>
                  <a:cubicBezTo>
                    <a:pt x="7990" y="5450"/>
                    <a:pt x="8011" y="5450"/>
                    <a:pt x="8011" y="5450"/>
                  </a:cubicBezTo>
                  <a:cubicBezTo>
                    <a:pt x="8032" y="5471"/>
                    <a:pt x="8032" y="5471"/>
                    <a:pt x="8052" y="5491"/>
                  </a:cubicBezTo>
                  <a:lnTo>
                    <a:pt x="8052" y="5491"/>
                  </a:lnTo>
                  <a:cubicBezTo>
                    <a:pt x="8072" y="5491"/>
                    <a:pt x="8072" y="5491"/>
                    <a:pt x="8093" y="5511"/>
                  </a:cubicBezTo>
                  <a:cubicBezTo>
                    <a:pt x="8093" y="5511"/>
                    <a:pt x="8093" y="5511"/>
                    <a:pt x="8114" y="5511"/>
                  </a:cubicBezTo>
                  <a:lnTo>
                    <a:pt x="8114" y="5531"/>
                  </a:lnTo>
                  <a:cubicBezTo>
                    <a:pt x="8114" y="5531"/>
                    <a:pt x="8093" y="5531"/>
                    <a:pt x="8093" y="5552"/>
                  </a:cubicBezTo>
                  <a:lnTo>
                    <a:pt x="8114" y="5552"/>
                  </a:lnTo>
                  <a:lnTo>
                    <a:pt x="8114" y="5573"/>
                  </a:lnTo>
                  <a:lnTo>
                    <a:pt x="8134" y="5593"/>
                  </a:lnTo>
                  <a:lnTo>
                    <a:pt x="8134" y="5613"/>
                  </a:lnTo>
                  <a:cubicBezTo>
                    <a:pt x="8134" y="5634"/>
                    <a:pt x="8134" y="5634"/>
                    <a:pt x="8134" y="5655"/>
                  </a:cubicBezTo>
                  <a:lnTo>
                    <a:pt x="8134" y="5675"/>
                  </a:lnTo>
                  <a:cubicBezTo>
                    <a:pt x="8114" y="5675"/>
                    <a:pt x="8114" y="5655"/>
                    <a:pt x="8114" y="5655"/>
                  </a:cubicBezTo>
                  <a:lnTo>
                    <a:pt x="8114" y="5634"/>
                  </a:lnTo>
                  <a:lnTo>
                    <a:pt x="8114" y="5634"/>
                  </a:lnTo>
                  <a:lnTo>
                    <a:pt x="8093" y="5634"/>
                  </a:lnTo>
                  <a:cubicBezTo>
                    <a:pt x="8093" y="5634"/>
                    <a:pt x="8093" y="5634"/>
                    <a:pt x="8093" y="5655"/>
                  </a:cubicBezTo>
                  <a:lnTo>
                    <a:pt x="8072" y="5655"/>
                  </a:lnTo>
                  <a:cubicBezTo>
                    <a:pt x="8072" y="5675"/>
                    <a:pt x="8072" y="5675"/>
                    <a:pt x="8072" y="5675"/>
                  </a:cubicBezTo>
                  <a:cubicBezTo>
                    <a:pt x="8072" y="5695"/>
                    <a:pt x="8072" y="5695"/>
                    <a:pt x="8072" y="5695"/>
                  </a:cubicBezTo>
                  <a:lnTo>
                    <a:pt x="8093" y="5716"/>
                  </a:lnTo>
                  <a:lnTo>
                    <a:pt x="8114" y="5737"/>
                  </a:lnTo>
                  <a:cubicBezTo>
                    <a:pt x="8114" y="5757"/>
                    <a:pt x="8114" y="5777"/>
                    <a:pt x="8114" y="5798"/>
                  </a:cubicBezTo>
                  <a:cubicBezTo>
                    <a:pt x="8114" y="5819"/>
                    <a:pt x="8114" y="5819"/>
                    <a:pt x="8114" y="5839"/>
                  </a:cubicBezTo>
                  <a:cubicBezTo>
                    <a:pt x="8114" y="5839"/>
                    <a:pt x="8134" y="5839"/>
                    <a:pt x="8134" y="5859"/>
                  </a:cubicBezTo>
                  <a:cubicBezTo>
                    <a:pt x="8134" y="5859"/>
                    <a:pt x="8154" y="5859"/>
                    <a:pt x="8154" y="5880"/>
                  </a:cubicBezTo>
                  <a:cubicBezTo>
                    <a:pt x="8134" y="5880"/>
                    <a:pt x="8134" y="5880"/>
                    <a:pt x="8134" y="5880"/>
                  </a:cubicBezTo>
                  <a:lnTo>
                    <a:pt x="8114" y="5880"/>
                  </a:lnTo>
                  <a:cubicBezTo>
                    <a:pt x="8114" y="5901"/>
                    <a:pt x="8114" y="5901"/>
                    <a:pt x="8114" y="5901"/>
                  </a:cubicBezTo>
                  <a:cubicBezTo>
                    <a:pt x="8093" y="5901"/>
                    <a:pt x="8093" y="5921"/>
                    <a:pt x="8093" y="5921"/>
                  </a:cubicBezTo>
                  <a:lnTo>
                    <a:pt x="8093" y="5901"/>
                  </a:lnTo>
                  <a:cubicBezTo>
                    <a:pt x="8072" y="5901"/>
                    <a:pt x="8093" y="5880"/>
                    <a:pt x="8093" y="5880"/>
                  </a:cubicBezTo>
                  <a:cubicBezTo>
                    <a:pt x="8093" y="5880"/>
                    <a:pt x="8093" y="5880"/>
                    <a:pt x="8072" y="5859"/>
                  </a:cubicBezTo>
                  <a:lnTo>
                    <a:pt x="8072" y="5859"/>
                  </a:lnTo>
                  <a:cubicBezTo>
                    <a:pt x="8072" y="5859"/>
                    <a:pt x="8072" y="5859"/>
                    <a:pt x="8052" y="5859"/>
                  </a:cubicBezTo>
                  <a:cubicBezTo>
                    <a:pt x="8052" y="5880"/>
                    <a:pt x="8052" y="5880"/>
                    <a:pt x="8052" y="5880"/>
                  </a:cubicBezTo>
                  <a:cubicBezTo>
                    <a:pt x="8072" y="5901"/>
                    <a:pt x="8072" y="5901"/>
                    <a:pt x="8072" y="5901"/>
                  </a:cubicBezTo>
                  <a:cubicBezTo>
                    <a:pt x="8072" y="5921"/>
                    <a:pt x="8072" y="5921"/>
                    <a:pt x="8072" y="5921"/>
                  </a:cubicBezTo>
                  <a:cubicBezTo>
                    <a:pt x="8052" y="5941"/>
                    <a:pt x="8052" y="5941"/>
                    <a:pt x="8052" y="5941"/>
                  </a:cubicBezTo>
                  <a:cubicBezTo>
                    <a:pt x="8052" y="5962"/>
                    <a:pt x="8032" y="5962"/>
                    <a:pt x="8032" y="5962"/>
                  </a:cubicBezTo>
                  <a:lnTo>
                    <a:pt x="8032" y="5983"/>
                  </a:lnTo>
                  <a:cubicBezTo>
                    <a:pt x="8032" y="5983"/>
                    <a:pt x="8032" y="5983"/>
                    <a:pt x="8032" y="6003"/>
                  </a:cubicBezTo>
                  <a:cubicBezTo>
                    <a:pt x="8032" y="6003"/>
                    <a:pt x="8032" y="6003"/>
                    <a:pt x="8032" y="6023"/>
                  </a:cubicBezTo>
                  <a:cubicBezTo>
                    <a:pt x="8032" y="6023"/>
                    <a:pt x="8032" y="6023"/>
                    <a:pt x="8032" y="6044"/>
                  </a:cubicBezTo>
                  <a:cubicBezTo>
                    <a:pt x="8032" y="6044"/>
                    <a:pt x="8011" y="6044"/>
                    <a:pt x="8011" y="6065"/>
                  </a:cubicBezTo>
                  <a:cubicBezTo>
                    <a:pt x="8011" y="6065"/>
                    <a:pt x="8011" y="6065"/>
                    <a:pt x="8032" y="6085"/>
                  </a:cubicBezTo>
                  <a:lnTo>
                    <a:pt x="8032" y="6085"/>
                  </a:lnTo>
                  <a:cubicBezTo>
                    <a:pt x="8052" y="6085"/>
                    <a:pt x="8052" y="6105"/>
                    <a:pt x="8052" y="6105"/>
                  </a:cubicBezTo>
                  <a:cubicBezTo>
                    <a:pt x="8032" y="6126"/>
                    <a:pt x="8032" y="6126"/>
                    <a:pt x="8032" y="6147"/>
                  </a:cubicBezTo>
                  <a:cubicBezTo>
                    <a:pt x="8032" y="6147"/>
                    <a:pt x="8032" y="6147"/>
                    <a:pt x="8011" y="6147"/>
                  </a:cubicBezTo>
                  <a:cubicBezTo>
                    <a:pt x="8011" y="6147"/>
                    <a:pt x="8011" y="6147"/>
                    <a:pt x="7990" y="6147"/>
                  </a:cubicBezTo>
                  <a:lnTo>
                    <a:pt x="7990" y="6126"/>
                  </a:lnTo>
                  <a:cubicBezTo>
                    <a:pt x="7990" y="6126"/>
                    <a:pt x="7990" y="6126"/>
                    <a:pt x="7970" y="6126"/>
                  </a:cubicBezTo>
                  <a:lnTo>
                    <a:pt x="7970" y="6147"/>
                  </a:lnTo>
                  <a:lnTo>
                    <a:pt x="7990" y="6167"/>
                  </a:lnTo>
                  <a:cubicBezTo>
                    <a:pt x="7990" y="6167"/>
                    <a:pt x="7970" y="6167"/>
                    <a:pt x="7970" y="6187"/>
                  </a:cubicBezTo>
                  <a:lnTo>
                    <a:pt x="7970" y="6208"/>
                  </a:lnTo>
                  <a:lnTo>
                    <a:pt x="7990" y="6228"/>
                  </a:lnTo>
                  <a:lnTo>
                    <a:pt x="7990" y="6249"/>
                  </a:lnTo>
                  <a:cubicBezTo>
                    <a:pt x="7990" y="6249"/>
                    <a:pt x="7990" y="6269"/>
                    <a:pt x="7970" y="6269"/>
                  </a:cubicBezTo>
                  <a:lnTo>
                    <a:pt x="7970" y="6269"/>
                  </a:lnTo>
                  <a:cubicBezTo>
                    <a:pt x="7950" y="6269"/>
                    <a:pt x="7950" y="6269"/>
                    <a:pt x="7950" y="6249"/>
                  </a:cubicBezTo>
                  <a:lnTo>
                    <a:pt x="7950" y="6249"/>
                  </a:lnTo>
                  <a:lnTo>
                    <a:pt x="7950" y="6228"/>
                  </a:lnTo>
                  <a:cubicBezTo>
                    <a:pt x="7929" y="6228"/>
                    <a:pt x="7929" y="6228"/>
                    <a:pt x="7929" y="6228"/>
                  </a:cubicBezTo>
                  <a:cubicBezTo>
                    <a:pt x="7929" y="6228"/>
                    <a:pt x="7908" y="6228"/>
                    <a:pt x="7908" y="6249"/>
                  </a:cubicBezTo>
                  <a:lnTo>
                    <a:pt x="7908" y="6249"/>
                  </a:lnTo>
                  <a:lnTo>
                    <a:pt x="7908" y="6269"/>
                  </a:lnTo>
                  <a:cubicBezTo>
                    <a:pt x="7908" y="6269"/>
                    <a:pt x="7929" y="6269"/>
                    <a:pt x="7929" y="6290"/>
                  </a:cubicBezTo>
                  <a:lnTo>
                    <a:pt x="7929" y="6310"/>
                  </a:lnTo>
                  <a:lnTo>
                    <a:pt x="7950" y="6331"/>
                  </a:lnTo>
                  <a:lnTo>
                    <a:pt x="7970" y="6331"/>
                  </a:lnTo>
                  <a:lnTo>
                    <a:pt x="7970" y="6351"/>
                  </a:lnTo>
                  <a:lnTo>
                    <a:pt x="7970" y="6351"/>
                  </a:lnTo>
                  <a:cubicBezTo>
                    <a:pt x="7970" y="6372"/>
                    <a:pt x="7970" y="6372"/>
                    <a:pt x="7950" y="6351"/>
                  </a:cubicBezTo>
                  <a:lnTo>
                    <a:pt x="7950" y="6351"/>
                  </a:lnTo>
                  <a:cubicBezTo>
                    <a:pt x="7950" y="6351"/>
                    <a:pt x="7950" y="6351"/>
                    <a:pt x="7929" y="6351"/>
                  </a:cubicBezTo>
                  <a:lnTo>
                    <a:pt x="7929" y="6372"/>
                  </a:lnTo>
                  <a:cubicBezTo>
                    <a:pt x="7929" y="6372"/>
                    <a:pt x="7929" y="6392"/>
                    <a:pt x="7908" y="6392"/>
                  </a:cubicBezTo>
                  <a:lnTo>
                    <a:pt x="7908" y="6413"/>
                  </a:lnTo>
                  <a:lnTo>
                    <a:pt x="7929" y="6413"/>
                  </a:lnTo>
                  <a:lnTo>
                    <a:pt x="7950" y="6433"/>
                  </a:lnTo>
                  <a:lnTo>
                    <a:pt x="7970" y="6454"/>
                  </a:lnTo>
                  <a:cubicBezTo>
                    <a:pt x="7950" y="6454"/>
                    <a:pt x="7950" y="6474"/>
                    <a:pt x="7950" y="6474"/>
                  </a:cubicBezTo>
                  <a:lnTo>
                    <a:pt x="7929" y="6474"/>
                  </a:lnTo>
                  <a:lnTo>
                    <a:pt x="7929" y="6495"/>
                  </a:lnTo>
                  <a:cubicBezTo>
                    <a:pt x="7929" y="6495"/>
                    <a:pt x="7950" y="6495"/>
                    <a:pt x="7950" y="6515"/>
                  </a:cubicBezTo>
                  <a:lnTo>
                    <a:pt x="7970" y="6515"/>
                  </a:lnTo>
                  <a:cubicBezTo>
                    <a:pt x="7970" y="6515"/>
                    <a:pt x="7970" y="6536"/>
                    <a:pt x="7950" y="6536"/>
                  </a:cubicBezTo>
                  <a:lnTo>
                    <a:pt x="7950" y="6536"/>
                  </a:lnTo>
                  <a:cubicBezTo>
                    <a:pt x="7929" y="6536"/>
                    <a:pt x="7950" y="6536"/>
                    <a:pt x="7929" y="6515"/>
                  </a:cubicBezTo>
                  <a:lnTo>
                    <a:pt x="7908" y="6515"/>
                  </a:lnTo>
                  <a:cubicBezTo>
                    <a:pt x="7908" y="6536"/>
                    <a:pt x="7908" y="6536"/>
                    <a:pt x="7908" y="6536"/>
                  </a:cubicBezTo>
                  <a:cubicBezTo>
                    <a:pt x="7908" y="6556"/>
                    <a:pt x="7908" y="6556"/>
                    <a:pt x="7908" y="6577"/>
                  </a:cubicBezTo>
                  <a:lnTo>
                    <a:pt x="7929" y="6577"/>
                  </a:lnTo>
                  <a:cubicBezTo>
                    <a:pt x="7929" y="6577"/>
                    <a:pt x="7929" y="6577"/>
                    <a:pt x="7929" y="6597"/>
                  </a:cubicBezTo>
                  <a:cubicBezTo>
                    <a:pt x="7908" y="6597"/>
                    <a:pt x="7908" y="6597"/>
                    <a:pt x="7908" y="6597"/>
                  </a:cubicBezTo>
                  <a:lnTo>
                    <a:pt x="7888" y="6597"/>
                  </a:lnTo>
                  <a:lnTo>
                    <a:pt x="7868" y="6597"/>
                  </a:lnTo>
                  <a:lnTo>
                    <a:pt x="7868" y="6618"/>
                  </a:lnTo>
                  <a:cubicBezTo>
                    <a:pt x="7868" y="6618"/>
                    <a:pt x="7888" y="6618"/>
                    <a:pt x="7888" y="6638"/>
                  </a:cubicBezTo>
                  <a:lnTo>
                    <a:pt x="7888" y="6638"/>
                  </a:lnTo>
                  <a:lnTo>
                    <a:pt x="7888" y="6659"/>
                  </a:lnTo>
                  <a:lnTo>
                    <a:pt x="7888" y="6679"/>
                  </a:lnTo>
                  <a:lnTo>
                    <a:pt x="7868" y="6679"/>
                  </a:lnTo>
                  <a:cubicBezTo>
                    <a:pt x="7868" y="6700"/>
                    <a:pt x="7847" y="6679"/>
                    <a:pt x="7847" y="6679"/>
                  </a:cubicBezTo>
                  <a:lnTo>
                    <a:pt x="7847" y="6700"/>
                  </a:lnTo>
                  <a:cubicBezTo>
                    <a:pt x="7847" y="6700"/>
                    <a:pt x="7847" y="6700"/>
                    <a:pt x="7868" y="6720"/>
                  </a:cubicBezTo>
                  <a:lnTo>
                    <a:pt x="7868" y="6720"/>
                  </a:lnTo>
                  <a:cubicBezTo>
                    <a:pt x="7868" y="6741"/>
                    <a:pt x="7868" y="6741"/>
                    <a:pt x="7847" y="6741"/>
                  </a:cubicBezTo>
                  <a:cubicBezTo>
                    <a:pt x="7847" y="6761"/>
                    <a:pt x="7847" y="6761"/>
                    <a:pt x="7847" y="6761"/>
                  </a:cubicBezTo>
                  <a:cubicBezTo>
                    <a:pt x="7826" y="6782"/>
                    <a:pt x="7826" y="6761"/>
                    <a:pt x="7826" y="6761"/>
                  </a:cubicBezTo>
                  <a:cubicBezTo>
                    <a:pt x="7826" y="6761"/>
                    <a:pt x="7826" y="6741"/>
                    <a:pt x="7806" y="6741"/>
                  </a:cubicBezTo>
                  <a:lnTo>
                    <a:pt x="7806" y="6741"/>
                  </a:lnTo>
                  <a:cubicBezTo>
                    <a:pt x="7806" y="6720"/>
                    <a:pt x="7806" y="6720"/>
                    <a:pt x="7806" y="6720"/>
                  </a:cubicBezTo>
                  <a:cubicBezTo>
                    <a:pt x="7806" y="6720"/>
                    <a:pt x="7806" y="6741"/>
                    <a:pt x="7786" y="6741"/>
                  </a:cubicBezTo>
                  <a:cubicBezTo>
                    <a:pt x="7786" y="6741"/>
                    <a:pt x="7786" y="6741"/>
                    <a:pt x="7765" y="6741"/>
                  </a:cubicBezTo>
                  <a:lnTo>
                    <a:pt x="7765" y="6761"/>
                  </a:lnTo>
                  <a:cubicBezTo>
                    <a:pt x="7765" y="6761"/>
                    <a:pt x="7744" y="6761"/>
                    <a:pt x="7744" y="6782"/>
                  </a:cubicBezTo>
                  <a:lnTo>
                    <a:pt x="7724" y="6782"/>
                  </a:lnTo>
                  <a:lnTo>
                    <a:pt x="7724" y="6802"/>
                  </a:lnTo>
                  <a:lnTo>
                    <a:pt x="7724" y="6802"/>
                  </a:lnTo>
                  <a:cubicBezTo>
                    <a:pt x="7724" y="6802"/>
                    <a:pt x="7744" y="6802"/>
                    <a:pt x="7765" y="6802"/>
                  </a:cubicBezTo>
                  <a:lnTo>
                    <a:pt x="7765" y="6802"/>
                  </a:lnTo>
                  <a:cubicBezTo>
                    <a:pt x="7786" y="6802"/>
                    <a:pt x="7786" y="6823"/>
                    <a:pt x="7786" y="6823"/>
                  </a:cubicBezTo>
                  <a:cubicBezTo>
                    <a:pt x="7786" y="6823"/>
                    <a:pt x="7786" y="6823"/>
                    <a:pt x="7786" y="6843"/>
                  </a:cubicBezTo>
                  <a:lnTo>
                    <a:pt x="7765" y="6843"/>
                  </a:lnTo>
                  <a:cubicBezTo>
                    <a:pt x="7765" y="6843"/>
                    <a:pt x="7765" y="6864"/>
                    <a:pt x="7744" y="6864"/>
                  </a:cubicBezTo>
                  <a:cubicBezTo>
                    <a:pt x="7744" y="6884"/>
                    <a:pt x="7744" y="6884"/>
                    <a:pt x="7744" y="6884"/>
                  </a:cubicBezTo>
                  <a:cubicBezTo>
                    <a:pt x="7724" y="6884"/>
                    <a:pt x="7724" y="6904"/>
                    <a:pt x="7724" y="6904"/>
                  </a:cubicBezTo>
                  <a:lnTo>
                    <a:pt x="7704" y="6904"/>
                  </a:lnTo>
                  <a:cubicBezTo>
                    <a:pt x="7704" y="6925"/>
                    <a:pt x="7704" y="6925"/>
                    <a:pt x="7683" y="6946"/>
                  </a:cubicBezTo>
                  <a:lnTo>
                    <a:pt x="7683" y="6966"/>
                  </a:lnTo>
                  <a:cubicBezTo>
                    <a:pt x="7683" y="6966"/>
                    <a:pt x="7662" y="6966"/>
                    <a:pt x="7662" y="6986"/>
                  </a:cubicBezTo>
                  <a:lnTo>
                    <a:pt x="7642" y="6986"/>
                  </a:lnTo>
                  <a:lnTo>
                    <a:pt x="7622" y="6986"/>
                  </a:lnTo>
                  <a:lnTo>
                    <a:pt x="7622" y="6986"/>
                  </a:lnTo>
                  <a:cubicBezTo>
                    <a:pt x="7622" y="7007"/>
                    <a:pt x="7622" y="7007"/>
                    <a:pt x="7622" y="7007"/>
                  </a:cubicBezTo>
                  <a:cubicBezTo>
                    <a:pt x="7622" y="7028"/>
                    <a:pt x="7601" y="7028"/>
                    <a:pt x="7601" y="7048"/>
                  </a:cubicBezTo>
                  <a:lnTo>
                    <a:pt x="7601" y="7048"/>
                  </a:lnTo>
                  <a:cubicBezTo>
                    <a:pt x="7580" y="7048"/>
                    <a:pt x="7580" y="7068"/>
                    <a:pt x="7580" y="7068"/>
                  </a:cubicBezTo>
                  <a:cubicBezTo>
                    <a:pt x="7580" y="7089"/>
                    <a:pt x="7580" y="7089"/>
                    <a:pt x="7580" y="7110"/>
                  </a:cubicBezTo>
                  <a:lnTo>
                    <a:pt x="7580" y="7130"/>
                  </a:lnTo>
                  <a:lnTo>
                    <a:pt x="7560" y="7150"/>
                  </a:lnTo>
                  <a:lnTo>
                    <a:pt x="7560" y="7130"/>
                  </a:lnTo>
                  <a:lnTo>
                    <a:pt x="7540" y="7130"/>
                  </a:lnTo>
                  <a:lnTo>
                    <a:pt x="7540" y="7130"/>
                  </a:lnTo>
                  <a:lnTo>
                    <a:pt x="7540" y="7150"/>
                  </a:lnTo>
                  <a:lnTo>
                    <a:pt x="7519" y="7171"/>
                  </a:lnTo>
                  <a:cubicBezTo>
                    <a:pt x="7519" y="7171"/>
                    <a:pt x="7519" y="7171"/>
                    <a:pt x="7498" y="7171"/>
                  </a:cubicBezTo>
                  <a:lnTo>
                    <a:pt x="7478" y="7171"/>
                  </a:lnTo>
                  <a:cubicBezTo>
                    <a:pt x="7458" y="7171"/>
                    <a:pt x="7458" y="7171"/>
                    <a:pt x="7458" y="7171"/>
                  </a:cubicBezTo>
                  <a:lnTo>
                    <a:pt x="7458" y="7150"/>
                  </a:lnTo>
                  <a:cubicBezTo>
                    <a:pt x="7437" y="7150"/>
                    <a:pt x="7437" y="7150"/>
                    <a:pt x="7437" y="7171"/>
                  </a:cubicBezTo>
                  <a:lnTo>
                    <a:pt x="7437" y="7171"/>
                  </a:lnTo>
                  <a:lnTo>
                    <a:pt x="7416" y="7192"/>
                  </a:lnTo>
                  <a:cubicBezTo>
                    <a:pt x="7416" y="7192"/>
                    <a:pt x="7416" y="7192"/>
                    <a:pt x="7396" y="7192"/>
                  </a:cubicBezTo>
                  <a:lnTo>
                    <a:pt x="7396" y="7192"/>
                  </a:lnTo>
                  <a:lnTo>
                    <a:pt x="7396" y="7171"/>
                  </a:lnTo>
                  <a:lnTo>
                    <a:pt x="7376" y="7171"/>
                  </a:lnTo>
                  <a:lnTo>
                    <a:pt x="7356" y="7171"/>
                  </a:lnTo>
                  <a:cubicBezTo>
                    <a:pt x="7356" y="7192"/>
                    <a:pt x="7335" y="7192"/>
                    <a:pt x="7335" y="7192"/>
                  </a:cubicBezTo>
                  <a:lnTo>
                    <a:pt x="7335" y="7212"/>
                  </a:lnTo>
                  <a:lnTo>
                    <a:pt x="7314" y="7212"/>
                  </a:lnTo>
                  <a:lnTo>
                    <a:pt x="7314" y="7212"/>
                  </a:lnTo>
                  <a:cubicBezTo>
                    <a:pt x="7294" y="7212"/>
                    <a:pt x="7314" y="7192"/>
                    <a:pt x="7294" y="7192"/>
                  </a:cubicBezTo>
                  <a:cubicBezTo>
                    <a:pt x="7294" y="7192"/>
                    <a:pt x="7294" y="7192"/>
                    <a:pt x="7294" y="7171"/>
                  </a:cubicBezTo>
                  <a:lnTo>
                    <a:pt x="7294" y="7171"/>
                  </a:lnTo>
                  <a:cubicBezTo>
                    <a:pt x="7274" y="7171"/>
                    <a:pt x="7274" y="7171"/>
                    <a:pt x="7274" y="7171"/>
                  </a:cubicBezTo>
                  <a:lnTo>
                    <a:pt x="7253" y="7192"/>
                  </a:lnTo>
                  <a:cubicBezTo>
                    <a:pt x="7274" y="7192"/>
                    <a:pt x="7274" y="7192"/>
                    <a:pt x="7274" y="7192"/>
                  </a:cubicBezTo>
                  <a:lnTo>
                    <a:pt x="7294" y="7212"/>
                  </a:lnTo>
                  <a:lnTo>
                    <a:pt x="7294" y="7232"/>
                  </a:lnTo>
                  <a:lnTo>
                    <a:pt x="7274" y="7232"/>
                  </a:lnTo>
                  <a:cubicBezTo>
                    <a:pt x="7274" y="7253"/>
                    <a:pt x="7274" y="7253"/>
                    <a:pt x="7274" y="7253"/>
                  </a:cubicBezTo>
                  <a:lnTo>
                    <a:pt x="7253" y="7232"/>
                  </a:lnTo>
                  <a:cubicBezTo>
                    <a:pt x="7253" y="7232"/>
                    <a:pt x="7253" y="7212"/>
                    <a:pt x="7232" y="7212"/>
                  </a:cubicBezTo>
                  <a:cubicBezTo>
                    <a:pt x="7232" y="7212"/>
                    <a:pt x="7232" y="7212"/>
                    <a:pt x="7212" y="7212"/>
                  </a:cubicBezTo>
                  <a:cubicBezTo>
                    <a:pt x="7212" y="7212"/>
                    <a:pt x="7212" y="7212"/>
                    <a:pt x="7192" y="7212"/>
                  </a:cubicBezTo>
                  <a:lnTo>
                    <a:pt x="7192" y="7212"/>
                  </a:lnTo>
                  <a:cubicBezTo>
                    <a:pt x="7192" y="7232"/>
                    <a:pt x="7171" y="7232"/>
                    <a:pt x="7171" y="7232"/>
                  </a:cubicBezTo>
                  <a:cubicBezTo>
                    <a:pt x="7150" y="7212"/>
                    <a:pt x="7150" y="7212"/>
                    <a:pt x="7150" y="7192"/>
                  </a:cubicBezTo>
                  <a:cubicBezTo>
                    <a:pt x="7150" y="7192"/>
                    <a:pt x="7130" y="7192"/>
                    <a:pt x="7130" y="7171"/>
                  </a:cubicBezTo>
                  <a:cubicBezTo>
                    <a:pt x="7130" y="7171"/>
                    <a:pt x="7130" y="7171"/>
                    <a:pt x="7110" y="7171"/>
                  </a:cubicBezTo>
                  <a:lnTo>
                    <a:pt x="7110" y="7150"/>
                  </a:lnTo>
                  <a:lnTo>
                    <a:pt x="7089" y="7150"/>
                  </a:lnTo>
                  <a:lnTo>
                    <a:pt x="7089" y="7171"/>
                  </a:lnTo>
                  <a:cubicBezTo>
                    <a:pt x="7089" y="7192"/>
                    <a:pt x="7089" y="7192"/>
                    <a:pt x="7089" y="7212"/>
                  </a:cubicBezTo>
                  <a:cubicBezTo>
                    <a:pt x="7110" y="7212"/>
                    <a:pt x="7110" y="7232"/>
                    <a:pt x="7110" y="7232"/>
                  </a:cubicBezTo>
                  <a:cubicBezTo>
                    <a:pt x="7110" y="7253"/>
                    <a:pt x="7130" y="7253"/>
                    <a:pt x="7130" y="7274"/>
                  </a:cubicBezTo>
                  <a:cubicBezTo>
                    <a:pt x="7110" y="7274"/>
                    <a:pt x="7110" y="7314"/>
                    <a:pt x="7110" y="7314"/>
                  </a:cubicBezTo>
                  <a:cubicBezTo>
                    <a:pt x="7089" y="7314"/>
                    <a:pt x="7089" y="7314"/>
                    <a:pt x="7089" y="7314"/>
                  </a:cubicBezTo>
                  <a:cubicBezTo>
                    <a:pt x="7068" y="7314"/>
                    <a:pt x="7089" y="7335"/>
                    <a:pt x="7068" y="7335"/>
                  </a:cubicBezTo>
                  <a:lnTo>
                    <a:pt x="7068" y="7335"/>
                  </a:lnTo>
                  <a:lnTo>
                    <a:pt x="7068" y="7314"/>
                  </a:lnTo>
                  <a:cubicBezTo>
                    <a:pt x="7048" y="7314"/>
                    <a:pt x="7048" y="7314"/>
                    <a:pt x="7048" y="7314"/>
                  </a:cubicBezTo>
                  <a:lnTo>
                    <a:pt x="7028" y="7314"/>
                  </a:lnTo>
                  <a:lnTo>
                    <a:pt x="7028" y="7335"/>
                  </a:lnTo>
                  <a:lnTo>
                    <a:pt x="7028" y="7356"/>
                  </a:lnTo>
                  <a:lnTo>
                    <a:pt x="7028" y="7376"/>
                  </a:lnTo>
                  <a:lnTo>
                    <a:pt x="7007" y="7396"/>
                  </a:lnTo>
                  <a:lnTo>
                    <a:pt x="6986" y="7396"/>
                  </a:lnTo>
                  <a:cubicBezTo>
                    <a:pt x="6966" y="7396"/>
                    <a:pt x="6966" y="7396"/>
                    <a:pt x="6966" y="7396"/>
                  </a:cubicBezTo>
                  <a:cubicBezTo>
                    <a:pt x="6966" y="7376"/>
                    <a:pt x="6966" y="7376"/>
                    <a:pt x="6966" y="7376"/>
                  </a:cubicBezTo>
                  <a:cubicBezTo>
                    <a:pt x="6966" y="7356"/>
                    <a:pt x="6946" y="7356"/>
                    <a:pt x="6946" y="7356"/>
                  </a:cubicBezTo>
                  <a:cubicBezTo>
                    <a:pt x="6946" y="7356"/>
                    <a:pt x="6946" y="7335"/>
                    <a:pt x="6925" y="7356"/>
                  </a:cubicBezTo>
                  <a:lnTo>
                    <a:pt x="6925" y="7356"/>
                  </a:lnTo>
                  <a:lnTo>
                    <a:pt x="6946" y="7376"/>
                  </a:lnTo>
                  <a:lnTo>
                    <a:pt x="6946" y="7396"/>
                  </a:lnTo>
                  <a:cubicBezTo>
                    <a:pt x="6946" y="7396"/>
                    <a:pt x="6946" y="7417"/>
                    <a:pt x="6925" y="7417"/>
                  </a:cubicBezTo>
                  <a:lnTo>
                    <a:pt x="6925" y="7417"/>
                  </a:lnTo>
                  <a:lnTo>
                    <a:pt x="6904" y="7417"/>
                  </a:lnTo>
                  <a:lnTo>
                    <a:pt x="6884" y="7417"/>
                  </a:lnTo>
                  <a:lnTo>
                    <a:pt x="6884" y="7438"/>
                  </a:lnTo>
                  <a:lnTo>
                    <a:pt x="6884" y="7458"/>
                  </a:lnTo>
                  <a:lnTo>
                    <a:pt x="6884" y="7458"/>
                  </a:lnTo>
                  <a:lnTo>
                    <a:pt x="6864" y="7458"/>
                  </a:lnTo>
                  <a:lnTo>
                    <a:pt x="6864" y="7438"/>
                  </a:lnTo>
                  <a:lnTo>
                    <a:pt x="6864" y="7417"/>
                  </a:lnTo>
                  <a:lnTo>
                    <a:pt x="6843" y="7396"/>
                  </a:lnTo>
                  <a:lnTo>
                    <a:pt x="6843" y="7417"/>
                  </a:lnTo>
                  <a:lnTo>
                    <a:pt x="6843" y="7438"/>
                  </a:lnTo>
                  <a:lnTo>
                    <a:pt x="6843" y="7458"/>
                  </a:lnTo>
                  <a:cubicBezTo>
                    <a:pt x="6843" y="7458"/>
                    <a:pt x="6822" y="7458"/>
                    <a:pt x="6822" y="7478"/>
                  </a:cubicBezTo>
                  <a:lnTo>
                    <a:pt x="6802" y="7478"/>
                  </a:lnTo>
                  <a:lnTo>
                    <a:pt x="6782" y="7478"/>
                  </a:lnTo>
                  <a:cubicBezTo>
                    <a:pt x="6761" y="7478"/>
                    <a:pt x="6761" y="7478"/>
                    <a:pt x="6761" y="7478"/>
                  </a:cubicBezTo>
                  <a:cubicBezTo>
                    <a:pt x="6740" y="7478"/>
                    <a:pt x="6740" y="7478"/>
                    <a:pt x="6720" y="7478"/>
                  </a:cubicBezTo>
                  <a:lnTo>
                    <a:pt x="6700" y="7499"/>
                  </a:lnTo>
                  <a:lnTo>
                    <a:pt x="6679" y="7520"/>
                  </a:lnTo>
                  <a:cubicBezTo>
                    <a:pt x="6679" y="7520"/>
                    <a:pt x="6658" y="7520"/>
                    <a:pt x="6638" y="7540"/>
                  </a:cubicBezTo>
                  <a:lnTo>
                    <a:pt x="6638" y="7540"/>
                  </a:lnTo>
                  <a:cubicBezTo>
                    <a:pt x="6618" y="7540"/>
                    <a:pt x="6618" y="7560"/>
                    <a:pt x="6618" y="7560"/>
                  </a:cubicBezTo>
                  <a:cubicBezTo>
                    <a:pt x="6618" y="7580"/>
                    <a:pt x="6618" y="7580"/>
                    <a:pt x="6597" y="7580"/>
                  </a:cubicBezTo>
                  <a:lnTo>
                    <a:pt x="6597" y="7601"/>
                  </a:lnTo>
                  <a:lnTo>
                    <a:pt x="6597" y="7601"/>
                  </a:lnTo>
                  <a:cubicBezTo>
                    <a:pt x="6597" y="7622"/>
                    <a:pt x="6597" y="7622"/>
                    <a:pt x="6618" y="7622"/>
                  </a:cubicBezTo>
                  <a:cubicBezTo>
                    <a:pt x="6618" y="7622"/>
                    <a:pt x="6618" y="7622"/>
                    <a:pt x="6638" y="7642"/>
                  </a:cubicBezTo>
                  <a:cubicBezTo>
                    <a:pt x="6638" y="7642"/>
                    <a:pt x="6638" y="7642"/>
                    <a:pt x="6658" y="7642"/>
                  </a:cubicBezTo>
                  <a:lnTo>
                    <a:pt x="6658" y="7662"/>
                  </a:lnTo>
                  <a:lnTo>
                    <a:pt x="6638" y="7662"/>
                  </a:lnTo>
                  <a:lnTo>
                    <a:pt x="6658" y="7683"/>
                  </a:lnTo>
                  <a:cubicBezTo>
                    <a:pt x="6658" y="7683"/>
                    <a:pt x="6658" y="7683"/>
                    <a:pt x="6658" y="7704"/>
                  </a:cubicBezTo>
                  <a:lnTo>
                    <a:pt x="6679" y="7704"/>
                  </a:lnTo>
                  <a:lnTo>
                    <a:pt x="6658" y="7724"/>
                  </a:lnTo>
                  <a:lnTo>
                    <a:pt x="6658" y="7744"/>
                  </a:lnTo>
                  <a:lnTo>
                    <a:pt x="6658" y="7765"/>
                  </a:lnTo>
                  <a:lnTo>
                    <a:pt x="6638" y="7765"/>
                  </a:lnTo>
                  <a:cubicBezTo>
                    <a:pt x="6618" y="7765"/>
                    <a:pt x="6618" y="7765"/>
                    <a:pt x="6618" y="7765"/>
                  </a:cubicBezTo>
                  <a:cubicBezTo>
                    <a:pt x="6597" y="7765"/>
                    <a:pt x="6597" y="7765"/>
                    <a:pt x="6597" y="7765"/>
                  </a:cubicBezTo>
                  <a:cubicBezTo>
                    <a:pt x="6577" y="7765"/>
                    <a:pt x="6577" y="7765"/>
                    <a:pt x="6556" y="7765"/>
                  </a:cubicBezTo>
                  <a:lnTo>
                    <a:pt x="6556" y="7744"/>
                  </a:lnTo>
                  <a:cubicBezTo>
                    <a:pt x="6577" y="7744"/>
                    <a:pt x="6577" y="7744"/>
                    <a:pt x="6577" y="7744"/>
                  </a:cubicBezTo>
                  <a:lnTo>
                    <a:pt x="6577" y="7724"/>
                  </a:lnTo>
                  <a:cubicBezTo>
                    <a:pt x="6577" y="7724"/>
                    <a:pt x="6577" y="7724"/>
                    <a:pt x="6577" y="7704"/>
                  </a:cubicBezTo>
                  <a:lnTo>
                    <a:pt x="6556" y="7704"/>
                  </a:lnTo>
                  <a:lnTo>
                    <a:pt x="6536" y="7683"/>
                  </a:lnTo>
                  <a:lnTo>
                    <a:pt x="6536" y="7642"/>
                  </a:lnTo>
                  <a:lnTo>
                    <a:pt x="6515" y="7622"/>
                  </a:lnTo>
                  <a:cubicBezTo>
                    <a:pt x="6515" y="7601"/>
                    <a:pt x="6515" y="7601"/>
                    <a:pt x="6495" y="7580"/>
                  </a:cubicBezTo>
                  <a:cubicBezTo>
                    <a:pt x="6495" y="7580"/>
                    <a:pt x="6515" y="7560"/>
                    <a:pt x="6515" y="7540"/>
                  </a:cubicBezTo>
                  <a:lnTo>
                    <a:pt x="6515" y="7520"/>
                  </a:lnTo>
                  <a:lnTo>
                    <a:pt x="6515" y="7499"/>
                  </a:lnTo>
                  <a:lnTo>
                    <a:pt x="6515" y="7499"/>
                  </a:lnTo>
                  <a:cubicBezTo>
                    <a:pt x="6515" y="7478"/>
                    <a:pt x="6495" y="7499"/>
                    <a:pt x="6495" y="7499"/>
                  </a:cubicBezTo>
                  <a:lnTo>
                    <a:pt x="6474" y="7478"/>
                  </a:lnTo>
                  <a:lnTo>
                    <a:pt x="6474" y="7458"/>
                  </a:lnTo>
                  <a:lnTo>
                    <a:pt x="6474" y="7438"/>
                  </a:lnTo>
                  <a:lnTo>
                    <a:pt x="6454" y="7438"/>
                  </a:lnTo>
                  <a:cubicBezTo>
                    <a:pt x="6454" y="7458"/>
                    <a:pt x="6454" y="7458"/>
                    <a:pt x="6454" y="7458"/>
                  </a:cubicBezTo>
                  <a:cubicBezTo>
                    <a:pt x="6454" y="7478"/>
                    <a:pt x="6454" y="7478"/>
                    <a:pt x="6454" y="7478"/>
                  </a:cubicBezTo>
                  <a:lnTo>
                    <a:pt x="6454" y="7499"/>
                  </a:lnTo>
                  <a:cubicBezTo>
                    <a:pt x="6433" y="7499"/>
                    <a:pt x="6433" y="7520"/>
                    <a:pt x="6433" y="7520"/>
                  </a:cubicBezTo>
                  <a:cubicBezTo>
                    <a:pt x="6413" y="7520"/>
                    <a:pt x="6413" y="7520"/>
                    <a:pt x="6413" y="7520"/>
                  </a:cubicBezTo>
                  <a:cubicBezTo>
                    <a:pt x="6392" y="7520"/>
                    <a:pt x="6392" y="7499"/>
                    <a:pt x="6392" y="7499"/>
                  </a:cubicBezTo>
                  <a:lnTo>
                    <a:pt x="6372" y="7478"/>
                  </a:lnTo>
                  <a:lnTo>
                    <a:pt x="6351" y="7478"/>
                  </a:lnTo>
                  <a:lnTo>
                    <a:pt x="6331" y="7478"/>
                  </a:lnTo>
                  <a:cubicBezTo>
                    <a:pt x="6331" y="7478"/>
                    <a:pt x="6310" y="7478"/>
                    <a:pt x="6310" y="7458"/>
                  </a:cubicBezTo>
                  <a:cubicBezTo>
                    <a:pt x="6310" y="7458"/>
                    <a:pt x="6310" y="7458"/>
                    <a:pt x="6310" y="7438"/>
                  </a:cubicBezTo>
                  <a:lnTo>
                    <a:pt x="6290" y="7438"/>
                  </a:lnTo>
                  <a:lnTo>
                    <a:pt x="6290" y="7438"/>
                  </a:lnTo>
                  <a:lnTo>
                    <a:pt x="6290" y="7458"/>
                  </a:lnTo>
                  <a:lnTo>
                    <a:pt x="6290" y="7478"/>
                  </a:lnTo>
                  <a:lnTo>
                    <a:pt x="6269" y="7478"/>
                  </a:lnTo>
                  <a:cubicBezTo>
                    <a:pt x="6249" y="7478"/>
                    <a:pt x="6249" y="7478"/>
                    <a:pt x="6228" y="7499"/>
                  </a:cubicBezTo>
                  <a:lnTo>
                    <a:pt x="6228" y="7499"/>
                  </a:lnTo>
                  <a:lnTo>
                    <a:pt x="6228" y="7499"/>
                  </a:lnTo>
                  <a:cubicBezTo>
                    <a:pt x="6208" y="7499"/>
                    <a:pt x="6208" y="7499"/>
                    <a:pt x="6187" y="7499"/>
                  </a:cubicBezTo>
                  <a:cubicBezTo>
                    <a:pt x="6187" y="7478"/>
                    <a:pt x="6167" y="7499"/>
                    <a:pt x="6146" y="7478"/>
                  </a:cubicBezTo>
                  <a:lnTo>
                    <a:pt x="6105" y="7478"/>
                  </a:lnTo>
                  <a:lnTo>
                    <a:pt x="6085" y="7478"/>
                  </a:lnTo>
                  <a:cubicBezTo>
                    <a:pt x="6085" y="7458"/>
                    <a:pt x="6064" y="7458"/>
                    <a:pt x="6044" y="7438"/>
                  </a:cubicBezTo>
                  <a:lnTo>
                    <a:pt x="6023" y="7417"/>
                  </a:lnTo>
                  <a:cubicBezTo>
                    <a:pt x="6023" y="7417"/>
                    <a:pt x="6003" y="7417"/>
                    <a:pt x="5982" y="7396"/>
                  </a:cubicBezTo>
                  <a:lnTo>
                    <a:pt x="5962" y="7396"/>
                  </a:lnTo>
                  <a:cubicBezTo>
                    <a:pt x="5941" y="7376"/>
                    <a:pt x="5941" y="7356"/>
                    <a:pt x="5941" y="7356"/>
                  </a:cubicBezTo>
                  <a:cubicBezTo>
                    <a:pt x="5921" y="7335"/>
                    <a:pt x="5921" y="7314"/>
                    <a:pt x="5941" y="7314"/>
                  </a:cubicBezTo>
                  <a:cubicBezTo>
                    <a:pt x="5941" y="7294"/>
                    <a:pt x="5941" y="7294"/>
                    <a:pt x="5941" y="7274"/>
                  </a:cubicBezTo>
                  <a:cubicBezTo>
                    <a:pt x="5962" y="7274"/>
                    <a:pt x="5962" y="7253"/>
                    <a:pt x="5962" y="7253"/>
                  </a:cubicBezTo>
                  <a:cubicBezTo>
                    <a:pt x="5962" y="7253"/>
                    <a:pt x="5941" y="7232"/>
                    <a:pt x="5941" y="7212"/>
                  </a:cubicBezTo>
                  <a:cubicBezTo>
                    <a:pt x="5921" y="7212"/>
                    <a:pt x="5880" y="7212"/>
                    <a:pt x="5880" y="7212"/>
                  </a:cubicBezTo>
                  <a:cubicBezTo>
                    <a:pt x="5859" y="7212"/>
                    <a:pt x="5839" y="7212"/>
                    <a:pt x="5819" y="7192"/>
                  </a:cubicBezTo>
                  <a:lnTo>
                    <a:pt x="5798" y="7192"/>
                  </a:lnTo>
                  <a:cubicBezTo>
                    <a:pt x="5798" y="7192"/>
                    <a:pt x="5757" y="7192"/>
                    <a:pt x="5757" y="7171"/>
                  </a:cubicBezTo>
                  <a:cubicBezTo>
                    <a:pt x="5737" y="7171"/>
                    <a:pt x="5716" y="7150"/>
                    <a:pt x="5695" y="7130"/>
                  </a:cubicBezTo>
                  <a:cubicBezTo>
                    <a:pt x="5695" y="7130"/>
                    <a:pt x="5675" y="7110"/>
                    <a:pt x="5655" y="7110"/>
                  </a:cubicBezTo>
                  <a:cubicBezTo>
                    <a:pt x="5655" y="7110"/>
                    <a:pt x="5634" y="7130"/>
                    <a:pt x="5613" y="7130"/>
                  </a:cubicBezTo>
                  <a:cubicBezTo>
                    <a:pt x="5613" y="7150"/>
                    <a:pt x="5613" y="7171"/>
                    <a:pt x="5613" y="7171"/>
                  </a:cubicBezTo>
                  <a:lnTo>
                    <a:pt x="5613" y="7192"/>
                  </a:lnTo>
                  <a:cubicBezTo>
                    <a:pt x="5613" y="7212"/>
                    <a:pt x="5613" y="7212"/>
                    <a:pt x="5593" y="7212"/>
                  </a:cubicBezTo>
                  <a:cubicBezTo>
                    <a:pt x="5593" y="7232"/>
                    <a:pt x="5573" y="7232"/>
                    <a:pt x="5552" y="7232"/>
                  </a:cubicBezTo>
                  <a:lnTo>
                    <a:pt x="5531" y="7253"/>
                  </a:lnTo>
                  <a:lnTo>
                    <a:pt x="5511" y="7253"/>
                  </a:lnTo>
                  <a:cubicBezTo>
                    <a:pt x="5491" y="7232"/>
                    <a:pt x="5491" y="7232"/>
                    <a:pt x="5491" y="7232"/>
                  </a:cubicBezTo>
                  <a:cubicBezTo>
                    <a:pt x="5470" y="7232"/>
                    <a:pt x="5470" y="7232"/>
                    <a:pt x="5449" y="7253"/>
                  </a:cubicBezTo>
                  <a:cubicBezTo>
                    <a:pt x="5449" y="7253"/>
                    <a:pt x="5449" y="7253"/>
                    <a:pt x="5429" y="7253"/>
                  </a:cubicBezTo>
                  <a:lnTo>
                    <a:pt x="5409" y="7274"/>
                  </a:lnTo>
                  <a:cubicBezTo>
                    <a:pt x="5409" y="7274"/>
                    <a:pt x="5388" y="7253"/>
                    <a:pt x="5367" y="7253"/>
                  </a:cubicBezTo>
                  <a:lnTo>
                    <a:pt x="5347" y="7253"/>
                  </a:lnTo>
                  <a:cubicBezTo>
                    <a:pt x="5347" y="7253"/>
                    <a:pt x="5347" y="7274"/>
                    <a:pt x="5327" y="7274"/>
                  </a:cubicBezTo>
                  <a:cubicBezTo>
                    <a:pt x="5327" y="7294"/>
                    <a:pt x="5347" y="7294"/>
                    <a:pt x="5327" y="7294"/>
                  </a:cubicBezTo>
                  <a:lnTo>
                    <a:pt x="5327" y="7314"/>
                  </a:lnTo>
                  <a:cubicBezTo>
                    <a:pt x="5306" y="7314"/>
                    <a:pt x="5285" y="7335"/>
                    <a:pt x="5285" y="7314"/>
                  </a:cubicBezTo>
                  <a:cubicBezTo>
                    <a:pt x="5265" y="7314"/>
                    <a:pt x="5265" y="7294"/>
                    <a:pt x="5265" y="7294"/>
                  </a:cubicBezTo>
                  <a:lnTo>
                    <a:pt x="5245" y="7274"/>
                  </a:lnTo>
                  <a:lnTo>
                    <a:pt x="5224" y="7274"/>
                  </a:lnTo>
                  <a:lnTo>
                    <a:pt x="5203" y="7274"/>
                  </a:lnTo>
                  <a:cubicBezTo>
                    <a:pt x="5203" y="7294"/>
                    <a:pt x="5203" y="7314"/>
                    <a:pt x="5203" y="7314"/>
                  </a:cubicBezTo>
                  <a:cubicBezTo>
                    <a:pt x="5203" y="7314"/>
                    <a:pt x="5203" y="7335"/>
                    <a:pt x="5183" y="7335"/>
                  </a:cubicBezTo>
                  <a:lnTo>
                    <a:pt x="5183" y="7335"/>
                  </a:lnTo>
                  <a:cubicBezTo>
                    <a:pt x="5183" y="7356"/>
                    <a:pt x="5183" y="7356"/>
                    <a:pt x="5183" y="7356"/>
                  </a:cubicBezTo>
                  <a:cubicBezTo>
                    <a:pt x="5163" y="7356"/>
                    <a:pt x="5163" y="7356"/>
                    <a:pt x="5142" y="7356"/>
                  </a:cubicBezTo>
                  <a:lnTo>
                    <a:pt x="5122" y="7335"/>
                  </a:lnTo>
                  <a:lnTo>
                    <a:pt x="5101" y="7314"/>
                  </a:lnTo>
                  <a:cubicBezTo>
                    <a:pt x="5101" y="7314"/>
                    <a:pt x="5081" y="7314"/>
                    <a:pt x="5081" y="7335"/>
                  </a:cubicBezTo>
                  <a:lnTo>
                    <a:pt x="5081" y="7356"/>
                  </a:lnTo>
                  <a:cubicBezTo>
                    <a:pt x="5081" y="7376"/>
                    <a:pt x="5081" y="7396"/>
                    <a:pt x="5081" y="7396"/>
                  </a:cubicBezTo>
                  <a:cubicBezTo>
                    <a:pt x="5081" y="7396"/>
                    <a:pt x="5081" y="7417"/>
                    <a:pt x="5081" y="7438"/>
                  </a:cubicBezTo>
                  <a:cubicBezTo>
                    <a:pt x="5081" y="7438"/>
                    <a:pt x="5101" y="7438"/>
                    <a:pt x="5101" y="7458"/>
                  </a:cubicBezTo>
                  <a:cubicBezTo>
                    <a:pt x="5122" y="7458"/>
                    <a:pt x="5122" y="7478"/>
                    <a:pt x="5122" y="7478"/>
                  </a:cubicBezTo>
                  <a:cubicBezTo>
                    <a:pt x="5122" y="7478"/>
                    <a:pt x="5122" y="7499"/>
                    <a:pt x="5142" y="7499"/>
                  </a:cubicBezTo>
                  <a:lnTo>
                    <a:pt x="5142" y="7520"/>
                  </a:lnTo>
                  <a:lnTo>
                    <a:pt x="5122" y="7540"/>
                  </a:lnTo>
                  <a:cubicBezTo>
                    <a:pt x="5122" y="7560"/>
                    <a:pt x="5122" y="7560"/>
                    <a:pt x="5122" y="7580"/>
                  </a:cubicBezTo>
                  <a:lnTo>
                    <a:pt x="5142" y="7601"/>
                  </a:lnTo>
                  <a:lnTo>
                    <a:pt x="5142" y="7622"/>
                  </a:lnTo>
                  <a:cubicBezTo>
                    <a:pt x="5142" y="7622"/>
                    <a:pt x="5122" y="7622"/>
                    <a:pt x="5101" y="7622"/>
                  </a:cubicBezTo>
                  <a:lnTo>
                    <a:pt x="5081" y="7622"/>
                  </a:lnTo>
                  <a:cubicBezTo>
                    <a:pt x="5061" y="7601"/>
                    <a:pt x="5061" y="7580"/>
                    <a:pt x="5040" y="7560"/>
                  </a:cubicBezTo>
                  <a:lnTo>
                    <a:pt x="5040" y="7560"/>
                  </a:lnTo>
                  <a:cubicBezTo>
                    <a:pt x="5019" y="7560"/>
                    <a:pt x="5019" y="7560"/>
                    <a:pt x="5019" y="7540"/>
                  </a:cubicBezTo>
                  <a:lnTo>
                    <a:pt x="5019" y="7520"/>
                  </a:lnTo>
                  <a:lnTo>
                    <a:pt x="5019" y="7499"/>
                  </a:lnTo>
                  <a:cubicBezTo>
                    <a:pt x="4999" y="7499"/>
                    <a:pt x="4999" y="7499"/>
                    <a:pt x="4979" y="7499"/>
                  </a:cubicBezTo>
                  <a:lnTo>
                    <a:pt x="4958" y="7520"/>
                  </a:lnTo>
                  <a:lnTo>
                    <a:pt x="4958" y="7540"/>
                  </a:lnTo>
                  <a:cubicBezTo>
                    <a:pt x="4937" y="7540"/>
                    <a:pt x="4937" y="7540"/>
                    <a:pt x="4917" y="7540"/>
                  </a:cubicBezTo>
                  <a:cubicBezTo>
                    <a:pt x="4917" y="7540"/>
                    <a:pt x="4897" y="7540"/>
                    <a:pt x="4876" y="7540"/>
                  </a:cubicBezTo>
                  <a:cubicBezTo>
                    <a:pt x="4876" y="7540"/>
                    <a:pt x="4876" y="7540"/>
                    <a:pt x="4855" y="7540"/>
                  </a:cubicBezTo>
                  <a:cubicBezTo>
                    <a:pt x="4855" y="7520"/>
                    <a:pt x="4835" y="7520"/>
                    <a:pt x="4835" y="7499"/>
                  </a:cubicBezTo>
                  <a:lnTo>
                    <a:pt x="4835" y="7478"/>
                  </a:lnTo>
                  <a:lnTo>
                    <a:pt x="4815" y="7458"/>
                  </a:lnTo>
                  <a:cubicBezTo>
                    <a:pt x="4815" y="7438"/>
                    <a:pt x="4794" y="7438"/>
                    <a:pt x="4794" y="7417"/>
                  </a:cubicBezTo>
                  <a:cubicBezTo>
                    <a:pt x="4773" y="7417"/>
                    <a:pt x="4753" y="7438"/>
                    <a:pt x="4753" y="7417"/>
                  </a:cubicBezTo>
                  <a:cubicBezTo>
                    <a:pt x="4733" y="7417"/>
                    <a:pt x="4733" y="7396"/>
                    <a:pt x="4733" y="7396"/>
                  </a:cubicBezTo>
                  <a:cubicBezTo>
                    <a:pt x="4733" y="7376"/>
                    <a:pt x="4712" y="7356"/>
                    <a:pt x="4712" y="7335"/>
                  </a:cubicBezTo>
                  <a:lnTo>
                    <a:pt x="4733" y="7314"/>
                  </a:lnTo>
                  <a:cubicBezTo>
                    <a:pt x="4733" y="7294"/>
                    <a:pt x="4712" y="7274"/>
                    <a:pt x="4712" y="7274"/>
                  </a:cubicBezTo>
                  <a:cubicBezTo>
                    <a:pt x="4712" y="7253"/>
                    <a:pt x="4712" y="7253"/>
                    <a:pt x="4712" y="7253"/>
                  </a:cubicBezTo>
                  <a:cubicBezTo>
                    <a:pt x="4733" y="7232"/>
                    <a:pt x="4733" y="7232"/>
                    <a:pt x="4733" y="7212"/>
                  </a:cubicBezTo>
                  <a:lnTo>
                    <a:pt x="4712" y="7212"/>
                  </a:lnTo>
                  <a:cubicBezTo>
                    <a:pt x="4691" y="7192"/>
                    <a:pt x="4671" y="7192"/>
                    <a:pt x="4671" y="7192"/>
                  </a:cubicBezTo>
                  <a:cubicBezTo>
                    <a:pt x="4651" y="7192"/>
                    <a:pt x="4609" y="7192"/>
                    <a:pt x="4609" y="7171"/>
                  </a:cubicBezTo>
                  <a:lnTo>
                    <a:pt x="4589" y="7150"/>
                  </a:lnTo>
                  <a:lnTo>
                    <a:pt x="4609" y="7130"/>
                  </a:lnTo>
                  <a:cubicBezTo>
                    <a:pt x="4609" y="7110"/>
                    <a:pt x="4609" y="7089"/>
                    <a:pt x="4589" y="7089"/>
                  </a:cubicBezTo>
                  <a:lnTo>
                    <a:pt x="4589" y="7068"/>
                  </a:lnTo>
                  <a:cubicBezTo>
                    <a:pt x="4589" y="7048"/>
                    <a:pt x="4569" y="7048"/>
                    <a:pt x="4569" y="7048"/>
                  </a:cubicBezTo>
                  <a:cubicBezTo>
                    <a:pt x="4548" y="7048"/>
                    <a:pt x="4548" y="7028"/>
                    <a:pt x="4548" y="7028"/>
                  </a:cubicBezTo>
                  <a:cubicBezTo>
                    <a:pt x="4548" y="7007"/>
                    <a:pt x="4548" y="6986"/>
                    <a:pt x="4548" y="6986"/>
                  </a:cubicBezTo>
                  <a:cubicBezTo>
                    <a:pt x="4569" y="6986"/>
                    <a:pt x="4569" y="6986"/>
                    <a:pt x="4589" y="6986"/>
                  </a:cubicBezTo>
                  <a:lnTo>
                    <a:pt x="4609" y="6986"/>
                  </a:lnTo>
                  <a:cubicBezTo>
                    <a:pt x="4609" y="6966"/>
                    <a:pt x="4609" y="6966"/>
                    <a:pt x="4609" y="6946"/>
                  </a:cubicBezTo>
                  <a:lnTo>
                    <a:pt x="4589" y="6946"/>
                  </a:lnTo>
                  <a:cubicBezTo>
                    <a:pt x="4569" y="6966"/>
                    <a:pt x="4569" y="6966"/>
                    <a:pt x="4548" y="6966"/>
                  </a:cubicBezTo>
                  <a:lnTo>
                    <a:pt x="4527" y="6986"/>
                  </a:lnTo>
                  <a:cubicBezTo>
                    <a:pt x="4507" y="6986"/>
                    <a:pt x="4487" y="6986"/>
                    <a:pt x="4466" y="6986"/>
                  </a:cubicBezTo>
                  <a:lnTo>
                    <a:pt x="4445" y="6986"/>
                  </a:lnTo>
                  <a:cubicBezTo>
                    <a:pt x="4425" y="7007"/>
                    <a:pt x="4405" y="7007"/>
                    <a:pt x="4405" y="7007"/>
                  </a:cubicBezTo>
                  <a:cubicBezTo>
                    <a:pt x="4384" y="7007"/>
                    <a:pt x="4364" y="7007"/>
                    <a:pt x="4364" y="7007"/>
                  </a:cubicBezTo>
                  <a:cubicBezTo>
                    <a:pt x="4364" y="6986"/>
                    <a:pt x="4364" y="6966"/>
                    <a:pt x="4364" y="6966"/>
                  </a:cubicBezTo>
                  <a:cubicBezTo>
                    <a:pt x="4384" y="6966"/>
                    <a:pt x="4384" y="6946"/>
                    <a:pt x="4384" y="6946"/>
                  </a:cubicBezTo>
                  <a:cubicBezTo>
                    <a:pt x="4384" y="6925"/>
                    <a:pt x="4364" y="6904"/>
                    <a:pt x="4364" y="6904"/>
                  </a:cubicBezTo>
                  <a:cubicBezTo>
                    <a:pt x="4364" y="6884"/>
                    <a:pt x="4343" y="6864"/>
                    <a:pt x="4343" y="6864"/>
                  </a:cubicBezTo>
                  <a:cubicBezTo>
                    <a:pt x="4343" y="6864"/>
                    <a:pt x="4343" y="6843"/>
                    <a:pt x="4343" y="6823"/>
                  </a:cubicBezTo>
                  <a:lnTo>
                    <a:pt x="4364" y="6802"/>
                  </a:lnTo>
                  <a:cubicBezTo>
                    <a:pt x="4364" y="6782"/>
                    <a:pt x="4343" y="6761"/>
                    <a:pt x="4343" y="6761"/>
                  </a:cubicBezTo>
                  <a:cubicBezTo>
                    <a:pt x="4343" y="6741"/>
                    <a:pt x="4343" y="6720"/>
                    <a:pt x="4364" y="6720"/>
                  </a:cubicBezTo>
                  <a:lnTo>
                    <a:pt x="4384" y="6720"/>
                  </a:lnTo>
                  <a:cubicBezTo>
                    <a:pt x="4405" y="6720"/>
                    <a:pt x="4405" y="6720"/>
                    <a:pt x="4405" y="6720"/>
                  </a:cubicBezTo>
                  <a:cubicBezTo>
                    <a:pt x="4425" y="6700"/>
                    <a:pt x="4425" y="6679"/>
                    <a:pt x="4425" y="6679"/>
                  </a:cubicBezTo>
                  <a:cubicBezTo>
                    <a:pt x="4425" y="6659"/>
                    <a:pt x="4445" y="6638"/>
                    <a:pt x="4445" y="6638"/>
                  </a:cubicBezTo>
                  <a:cubicBezTo>
                    <a:pt x="4445" y="6618"/>
                    <a:pt x="4466" y="6618"/>
                    <a:pt x="4466" y="6597"/>
                  </a:cubicBezTo>
                  <a:cubicBezTo>
                    <a:pt x="4466" y="6577"/>
                    <a:pt x="4466" y="6556"/>
                    <a:pt x="4466" y="6556"/>
                  </a:cubicBezTo>
                  <a:cubicBezTo>
                    <a:pt x="4466" y="6536"/>
                    <a:pt x="4466" y="6515"/>
                    <a:pt x="4466" y="6515"/>
                  </a:cubicBezTo>
                  <a:cubicBezTo>
                    <a:pt x="4466" y="6495"/>
                    <a:pt x="4466" y="6474"/>
                    <a:pt x="4466" y="6454"/>
                  </a:cubicBezTo>
                  <a:cubicBezTo>
                    <a:pt x="4466" y="6454"/>
                    <a:pt x="4466" y="6413"/>
                    <a:pt x="4445" y="6392"/>
                  </a:cubicBezTo>
                  <a:cubicBezTo>
                    <a:pt x="4445" y="6392"/>
                    <a:pt x="4445" y="6372"/>
                    <a:pt x="4445" y="6351"/>
                  </a:cubicBezTo>
                  <a:cubicBezTo>
                    <a:pt x="4445" y="6351"/>
                    <a:pt x="4425" y="6331"/>
                    <a:pt x="4425" y="6310"/>
                  </a:cubicBezTo>
                  <a:cubicBezTo>
                    <a:pt x="4405" y="6290"/>
                    <a:pt x="4425" y="6269"/>
                    <a:pt x="4425" y="6269"/>
                  </a:cubicBezTo>
                  <a:cubicBezTo>
                    <a:pt x="4405" y="6249"/>
                    <a:pt x="4405" y="6249"/>
                    <a:pt x="4384" y="6249"/>
                  </a:cubicBezTo>
                  <a:lnTo>
                    <a:pt x="4364" y="6249"/>
                  </a:lnTo>
                  <a:cubicBezTo>
                    <a:pt x="4343" y="6228"/>
                    <a:pt x="4343" y="6208"/>
                    <a:pt x="4343" y="6208"/>
                  </a:cubicBezTo>
                  <a:cubicBezTo>
                    <a:pt x="4343" y="6187"/>
                    <a:pt x="4323" y="6187"/>
                    <a:pt x="4323" y="6167"/>
                  </a:cubicBezTo>
                  <a:cubicBezTo>
                    <a:pt x="4323" y="6147"/>
                    <a:pt x="4323" y="6126"/>
                    <a:pt x="4323" y="6105"/>
                  </a:cubicBezTo>
                  <a:cubicBezTo>
                    <a:pt x="4302" y="6105"/>
                    <a:pt x="4302" y="6065"/>
                    <a:pt x="4282" y="6065"/>
                  </a:cubicBezTo>
                  <a:cubicBezTo>
                    <a:pt x="4282" y="6044"/>
                    <a:pt x="4261" y="6044"/>
                    <a:pt x="4241" y="6023"/>
                  </a:cubicBezTo>
                  <a:lnTo>
                    <a:pt x="4220" y="6023"/>
                  </a:lnTo>
                  <a:cubicBezTo>
                    <a:pt x="4200" y="6023"/>
                    <a:pt x="4200" y="6023"/>
                    <a:pt x="4179" y="6023"/>
                  </a:cubicBezTo>
                  <a:cubicBezTo>
                    <a:pt x="4179" y="6044"/>
                    <a:pt x="4179" y="6065"/>
                    <a:pt x="4179" y="6065"/>
                  </a:cubicBezTo>
                  <a:lnTo>
                    <a:pt x="4179" y="6085"/>
                  </a:lnTo>
                  <a:cubicBezTo>
                    <a:pt x="4159" y="6085"/>
                    <a:pt x="4138" y="6085"/>
                    <a:pt x="4138" y="6085"/>
                  </a:cubicBezTo>
                  <a:cubicBezTo>
                    <a:pt x="4118" y="6085"/>
                    <a:pt x="4118" y="6065"/>
                    <a:pt x="4097" y="6044"/>
                  </a:cubicBezTo>
                  <a:lnTo>
                    <a:pt x="4077" y="6023"/>
                  </a:lnTo>
                  <a:lnTo>
                    <a:pt x="4056" y="6044"/>
                  </a:lnTo>
                  <a:cubicBezTo>
                    <a:pt x="4036" y="6044"/>
                    <a:pt x="4036" y="6044"/>
                    <a:pt x="4015" y="6023"/>
                  </a:cubicBezTo>
                  <a:lnTo>
                    <a:pt x="4015" y="6003"/>
                  </a:lnTo>
                  <a:cubicBezTo>
                    <a:pt x="4036" y="6003"/>
                    <a:pt x="4036" y="6003"/>
                    <a:pt x="4036" y="5983"/>
                  </a:cubicBezTo>
                  <a:cubicBezTo>
                    <a:pt x="4056" y="5983"/>
                    <a:pt x="4056" y="5983"/>
                    <a:pt x="4056" y="5962"/>
                  </a:cubicBezTo>
                  <a:lnTo>
                    <a:pt x="4056" y="5941"/>
                  </a:lnTo>
                  <a:cubicBezTo>
                    <a:pt x="4036" y="5941"/>
                    <a:pt x="4015" y="5941"/>
                    <a:pt x="3995" y="5921"/>
                  </a:cubicBezTo>
                  <a:cubicBezTo>
                    <a:pt x="3995" y="5921"/>
                    <a:pt x="3974" y="5941"/>
                    <a:pt x="3974" y="5921"/>
                  </a:cubicBezTo>
                  <a:lnTo>
                    <a:pt x="3974" y="5901"/>
                  </a:lnTo>
                  <a:cubicBezTo>
                    <a:pt x="3974" y="5901"/>
                    <a:pt x="3974" y="5880"/>
                    <a:pt x="3954" y="5880"/>
                  </a:cubicBezTo>
                  <a:cubicBezTo>
                    <a:pt x="3954" y="5859"/>
                    <a:pt x="3933" y="5859"/>
                    <a:pt x="3933" y="5859"/>
                  </a:cubicBezTo>
                  <a:cubicBezTo>
                    <a:pt x="3913" y="5859"/>
                    <a:pt x="3892" y="5859"/>
                    <a:pt x="3892" y="5859"/>
                  </a:cubicBezTo>
                  <a:cubicBezTo>
                    <a:pt x="3872" y="5859"/>
                    <a:pt x="3872" y="5880"/>
                    <a:pt x="3851" y="5901"/>
                  </a:cubicBezTo>
                  <a:lnTo>
                    <a:pt x="3810" y="5901"/>
                  </a:lnTo>
                  <a:cubicBezTo>
                    <a:pt x="3790" y="5901"/>
                    <a:pt x="3749" y="5901"/>
                    <a:pt x="3749" y="5901"/>
                  </a:cubicBezTo>
                  <a:cubicBezTo>
                    <a:pt x="3728" y="5901"/>
                    <a:pt x="3749" y="5859"/>
                    <a:pt x="3728" y="5859"/>
                  </a:cubicBezTo>
                  <a:lnTo>
                    <a:pt x="3708" y="5859"/>
                  </a:lnTo>
                  <a:cubicBezTo>
                    <a:pt x="3708" y="5859"/>
                    <a:pt x="3687" y="5880"/>
                    <a:pt x="3667" y="5901"/>
                  </a:cubicBezTo>
                  <a:lnTo>
                    <a:pt x="3626" y="5921"/>
                  </a:lnTo>
                  <a:cubicBezTo>
                    <a:pt x="3606" y="5941"/>
                    <a:pt x="3606" y="5962"/>
                    <a:pt x="3585" y="5962"/>
                  </a:cubicBezTo>
                  <a:cubicBezTo>
                    <a:pt x="3585" y="5962"/>
                    <a:pt x="3564" y="5962"/>
                    <a:pt x="3544" y="5983"/>
                  </a:cubicBezTo>
                  <a:cubicBezTo>
                    <a:pt x="3544" y="5983"/>
                    <a:pt x="3524" y="5983"/>
                    <a:pt x="3524" y="6003"/>
                  </a:cubicBezTo>
                  <a:lnTo>
                    <a:pt x="3524" y="6023"/>
                  </a:lnTo>
                  <a:cubicBezTo>
                    <a:pt x="3503" y="6044"/>
                    <a:pt x="3482" y="6044"/>
                    <a:pt x="3482" y="6044"/>
                  </a:cubicBezTo>
                  <a:cubicBezTo>
                    <a:pt x="3482" y="6044"/>
                    <a:pt x="3482" y="6065"/>
                    <a:pt x="3482" y="6085"/>
                  </a:cubicBezTo>
                  <a:cubicBezTo>
                    <a:pt x="3462" y="6085"/>
                    <a:pt x="3442" y="6105"/>
                    <a:pt x="3442" y="6105"/>
                  </a:cubicBezTo>
                  <a:cubicBezTo>
                    <a:pt x="3421" y="6105"/>
                    <a:pt x="3421" y="6147"/>
                    <a:pt x="3400" y="6147"/>
                  </a:cubicBezTo>
                  <a:cubicBezTo>
                    <a:pt x="3400" y="6167"/>
                    <a:pt x="3360" y="6167"/>
                    <a:pt x="3360" y="6167"/>
                  </a:cubicBezTo>
                  <a:lnTo>
                    <a:pt x="3339" y="6167"/>
                  </a:lnTo>
                  <a:cubicBezTo>
                    <a:pt x="3339" y="6187"/>
                    <a:pt x="3318" y="6187"/>
                    <a:pt x="3318" y="6187"/>
                  </a:cubicBezTo>
                  <a:cubicBezTo>
                    <a:pt x="3318" y="6167"/>
                    <a:pt x="3298" y="6147"/>
                    <a:pt x="3298" y="6147"/>
                  </a:cubicBezTo>
                  <a:cubicBezTo>
                    <a:pt x="3298" y="6147"/>
                    <a:pt x="3278" y="6147"/>
                    <a:pt x="3257" y="6126"/>
                  </a:cubicBezTo>
                  <a:cubicBezTo>
                    <a:pt x="3257" y="6126"/>
                    <a:pt x="3236" y="6126"/>
                    <a:pt x="3216" y="6126"/>
                  </a:cubicBezTo>
                  <a:cubicBezTo>
                    <a:pt x="3216" y="6126"/>
                    <a:pt x="3175" y="6147"/>
                    <a:pt x="3154" y="6147"/>
                  </a:cubicBezTo>
                  <a:lnTo>
                    <a:pt x="3134" y="6147"/>
                  </a:lnTo>
                  <a:lnTo>
                    <a:pt x="3134" y="6167"/>
                  </a:lnTo>
                  <a:lnTo>
                    <a:pt x="3114" y="6167"/>
                  </a:lnTo>
                  <a:cubicBezTo>
                    <a:pt x="3093" y="6167"/>
                    <a:pt x="3093" y="6167"/>
                    <a:pt x="3093" y="6167"/>
                  </a:cubicBezTo>
                  <a:lnTo>
                    <a:pt x="3072" y="6167"/>
                  </a:lnTo>
                  <a:cubicBezTo>
                    <a:pt x="3052" y="6167"/>
                    <a:pt x="3052" y="6167"/>
                    <a:pt x="3052" y="6167"/>
                  </a:cubicBezTo>
                  <a:cubicBezTo>
                    <a:pt x="3032" y="6147"/>
                    <a:pt x="3032" y="6126"/>
                    <a:pt x="3032" y="6126"/>
                  </a:cubicBezTo>
                  <a:cubicBezTo>
                    <a:pt x="3011" y="6126"/>
                    <a:pt x="3011" y="6126"/>
                    <a:pt x="3011" y="6126"/>
                  </a:cubicBezTo>
                  <a:cubicBezTo>
                    <a:pt x="2990" y="6105"/>
                    <a:pt x="2970" y="6105"/>
                    <a:pt x="2950" y="6126"/>
                  </a:cubicBezTo>
                  <a:cubicBezTo>
                    <a:pt x="2950" y="6126"/>
                    <a:pt x="2929" y="6126"/>
                    <a:pt x="2908" y="6147"/>
                  </a:cubicBezTo>
                  <a:cubicBezTo>
                    <a:pt x="2908" y="6147"/>
                    <a:pt x="2888" y="6147"/>
                    <a:pt x="2888" y="6167"/>
                  </a:cubicBezTo>
                  <a:cubicBezTo>
                    <a:pt x="2888" y="6167"/>
                    <a:pt x="2888" y="6208"/>
                    <a:pt x="2868" y="6208"/>
                  </a:cubicBezTo>
                  <a:cubicBezTo>
                    <a:pt x="2868" y="6228"/>
                    <a:pt x="2868" y="6228"/>
                    <a:pt x="2848" y="6249"/>
                  </a:cubicBezTo>
                  <a:cubicBezTo>
                    <a:pt x="2848" y="6249"/>
                    <a:pt x="2848" y="6269"/>
                    <a:pt x="2848" y="6290"/>
                  </a:cubicBezTo>
                  <a:cubicBezTo>
                    <a:pt x="2848" y="6290"/>
                    <a:pt x="2848" y="6290"/>
                    <a:pt x="2827" y="6290"/>
                  </a:cubicBezTo>
                  <a:lnTo>
                    <a:pt x="2806" y="6290"/>
                  </a:lnTo>
                  <a:cubicBezTo>
                    <a:pt x="2806" y="6269"/>
                    <a:pt x="2806" y="6249"/>
                    <a:pt x="2806" y="6249"/>
                  </a:cubicBezTo>
                  <a:cubicBezTo>
                    <a:pt x="2806" y="6249"/>
                    <a:pt x="2786" y="6228"/>
                    <a:pt x="2806" y="6208"/>
                  </a:cubicBezTo>
                  <a:cubicBezTo>
                    <a:pt x="2806" y="6208"/>
                    <a:pt x="2827" y="6187"/>
                    <a:pt x="2806" y="6187"/>
                  </a:cubicBezTo>
                  <a:cubicBezTo>
                    <a:pt x="2806" y="6167"/>
                    <a:pt x="2786" y="6167"/>
                    <a:pt x="2766" y="6167"/>
                  </a:cubicBezTo>
                  <a:cubicBezTo>
                    <a:pt x="2745" y="6167"/>
                    <a:pt x="2724" y="6167"/>
                    <a:pt x="2704" y="6167"/>
                  </a:cubicBezTo>
                  <a:lnTo>
                    <a:pt x="2684" y="6167"/>
                  </a:lnTo>
                  <a:cubicBezTo>
                    <a:pt x="2663" y="6187"/>
                    <a:pt x="2642" y="6187"/>
                    <a:pt x="2642" y="6187"/>
                  </a:cubicBezTo>
                  <a:lnTo>
                    <a:pt x="2622" y="6187"/>
                  </a:lnTo>
                  <a:cubicBezTo>
                    <a:pt x="2622" y="6187"/>
                    <a:pt x="2602" y="6208"/>
                    <a:pt x="2581" y="6208"/>
                  </a:cubicBezTo>
                  <a:lnTo>
                    <a:pt x="2540" y="6208"/>
                  </a:lnTo>
                  <a:cubicBezTo>
                    <a:pt x="2520" y="6208"/>
                    <a:pt x="2499" y="6208"/>
                    <a:pt x="2499" y="6208"/>
                  </a:cubicBezTo>
                  <a:cubicBezTo>
                    <a:pt x="2479" y="6208"/>
                    <a:pt x="2459" y="6187"/>
                    <a:pt x="2439" y="6187"/>
                  </a:cubicBezTo>
                  <a:cubicBezTo>
                    <a:pt x="2418" y="6187"/>
                    <a:pt x="2397" y="6187"/>
                    <a:pt x="2377" y="6187"/>
                  </a:cubicBezTo>
                  <a:cubicBezTo>
                    <a:pt x="2357" y="6187"/>
                    <a:pt x="2315" y="6187"/>
                    <a:pt x="2275" y="6187"/>
                  </a:cubicBezTo>
                  <a:cubicBezTo>
                    <a:pt x="2254" y="6187"/>
                    <a:pt x="2213" y="6187"/>
                    <a:pt x="2193" y="6187"/>
                  </a:cubicBezTo>
                  <a:cubicBezTo>
                    <a:pt x="2193" y="6167"/>
                    <a:pt x="2193" y="6147"/>
                    <a:pt x="2172" y="6147"/>
                  </a:cubicBezTo>
                  <a:cubicBezTo>
                    <a:pt x="2172" y="6126"/>
                    <a:pt x="2172" y="6105"/>
                    <a:pt x="2172" y="6105"/>
                  </a:cubicBezTo>
                  <a:cubicBezTo>
                    <a:pt x="2172" y="6105"/>
                    <a:pt x="2172" y="6085"/>
                    <a:pt x="2172" y="6065"/>
                  </a:cubicBezTo>
                  <a:cubicBezTo>
                    <a:pt x="2172" y="6065"/>
                    <a:pt x="2151" y="6044"/>
                    <a:pt x="2131" y="6044"/>
                  </a:cubicBezTo>
                  <a:lnTo>
                    <a:pt x="2111" y="6023"/>
                  </a:lnTo>
                  <a:lnTo>
                    <a:pt x="2090" y="6023"/>
                  </a:lnTo>
                  <a:cubicBezTo>
                    <a:pt x="2070" y="6023"/>
                    <a:pt x="2070" y="6044"/>
                    <a:pt x="2070" y="6044"/>
                  </a:cubicBezTo>
                  <a:cubicBezTo>
                    <a:pt x="2070" y="6044"/>
                    <a:pt x="2049" y="6044"/>
                    <a:pt x="2029" y="6023"/>
                  </a:cubicBezTo>
                  <a:lnTo>
                    <a:pt x="2008" y="6023"/>
                  </a:lnTo>
                  <a:cubicBezTo>
                    <a:pt x="2008" y="6003"/>
                    <a:pt x="1988" y="5983"/>
                    <a:pt x="1988" y="5983"/>
                  </a:cubicBezTo>
                  <a:cubicBezTo>
                    <a:pt x="1988" y="5983"/>
                    <a:pt x="1988" y="5962"/>
                    <a:pt x="1988" y="5941"/>
                  </a:cubicBezTo>
                  <a:lnTo>
                    <a:pt x="1967" y="5921"/>
                  </a:lnTo>
                  <a:cubicBezTo>
                    <a:pt x="1947" y="5921"/>
                    <a:pt x="1947" y="5901"/>
                    <a:pt x="1947" y="5901"/>
                  </a:cubicBezTo>
                  <a:cubicBezTo>
                    <a:pt x="1926" y="5901"/>
                    <a:pt x="1926" y="5921"/>
                    <a:pt x="1926" y="5921"/>
                  </a:cubicBezTo>
                  <a:lnTo>
                    <a:pt x="1926" y="5941"/>
                  </a:lnTo>
                  <a:lnTo>
                    <a:pt x="1906" y="5962"/>
                  </a:lnTo>
                  <a:lnTo>
                    <a:pt x="1885" y="5941"/>
                  </a:lnTo>
                  <a:lnTo>
                    <a:pt x="1865" y="5921"/>
                  </a:lnTo>
                  <a:lnTo>
                    <a:pt x="1885" y="5901"/>
                  </a:lnTo>
                  <a:cubicBezTo>
                    <a:pt x="1885" y="5880"/>
                    <a:pt x="1865" y="5880"/>
                    <a:pt x="1844" y="5880"/>
                  </a:cubicBezTo>
                  <a:cubicBezTo>
                    <a:pt x="1844" y="5859"/>
                    <a:pt x="1824" y="5859"/>
                    <a:pt x="1824" y="5859"/>
                  </a:cubicBezTo>
                  <a:cubicBezTo>
                    <a:pt x="1824" y="5839"/>
                    <a:pt x="1783" y="5839"/>
                    <a:pt x="1783" y="5819"/>
                  </a:cubicBezTo>
                  <a:cubicBezTo>
                    <a:pt x="1783" y="5819"/>
                    <a:pt x="1762" y="5798"/>
                    <a:pt x="1742" y="5798"/>
                  </a:cubicBezTo>
                  <a:lnTo>
                    <a:pt x="1721" y="5798"/>
                  </a:lnTo>
                  <a:cubicBezTo>
                    <a:pt x="1701" y="5777"/>
                    <a:pt x="1680" y="5777"/>
                    <a:pt x="1680" y="5777"/>
                  </a:cubicBezTo>
                  <a:cubicBezTo>
                    <a:pt x="1660" y="5777"/>
                    <a:pt x="1639" y="5757"/>
                    <a:pt x="1639" y="5757"/>
                  </a:cubicBezTo>
                  <a:cubicBezTo>
                    <a:pt x="1639" y="5757"/>
                    <a:pt x="1619" y="5757"/>
                    <a:pt x="1598" y="5737"/>
                  </a:cubicBezTo>
                  <a:lnTo>
                    <a:pt x="1578" y="5716"/>
                  </a:lnTo>
                  <a:lnTo>
                    <a:pt x="1557" y="5695"/>
                  </a:lnTo>
                  <a:cubicBezTo>
                    <a:pt x="1537" y="5695"/>
                    <a:pt x="1516" y="5716"/>
                    <a:pt x="1516" y="5716"/>
                  </a:cubicBezTo>
                  <a:cubicBezTo>
                    <a:pt x="1516" y="5716"/>
                    <a:pt x="1516" y="5737"/>
                    <a:pt x="1496" y="5757"/>
                  </a:cubicBezTo>
                  <a:cubicBezTo>
                    <a:pt x="1496" y="5757"/>
                    <a:pt x="1475" y="5757"/>
                    <a:pt x="1455" y="5757"/>
                  </a:cubicBezTo>
                  <a:lnTo>
                    <a:pt x="1434" y="5737"/>
                  </a:lnTo>
                  <a:lnTo>
                    <a:pt x="1434" y="5737"/>
                  </a:lnTo>
                  <a:cubicBezTo>
                    <a:pt x="1414" y="5737"/>
                    <a:pt x="1414" y="5716"/>
                    <a:pt x="1414" y="5716"/>
                  </a:cubicBezTo>
                  <a:lnTo>
                    <a:pt x="1393" y="5695"/>
                  </a:lnTo>
                  <a:cubicBezTo>
                    <a:pt x="1373" y="5695"/>
                    <a:pt x="1373" y="5675"/>
                    <a:pt x="1373" y="5675"/>
                  </a:cubicBezTo>
                  <a:cubicBezTo>
                    <a:pt x="1352" y="5675"/>
                    <a:pt x="1352" y="5675"/>
                    <a:pt x="1352" y="5655"/>
                  </a:cubicBezTo>
                  <a:cubicBezTo>
                    <a:pt x="1332" y="5655"/>
                    <a:pt x="1312" y="5655"/>
                    <a:pt x="1312" y="5655"/>
                  </a:cubicBezTo>
                  <a:cubicBezTo>
                    <a:pt x="1312" y="5655"/>
                    <a:pt x="1312" y="5634"/>
                    <a:pt x="1291" y="5634"/>
                  </a:cubicBezTo>
                  <a:cubicBezTo>
                    <a:pt x="1291" y="5634"/>
                    <a:pt x="1291" y="5613"/>
                    <a:pt x="1291" y="5593"/>
                  </a:cubicBezTo>
                  <a:cubicBezTo>
                    <a:pt x="1291" y="5593"/>
                    <a:pt x="1270" y="5573"/>
                    <a:pt x="1250" y="5573"/>
                  </a:cubicBezTo>
                  <a:lnTo>
                    <a:pt x="1230" y="5573"/>
                  </a:lnTo>
                  <a:cubicBezTo>
                    <a:pt x="1209" y="5573"/>
                    <a:pt x="1209" y="5552"/>
                    <a:pt x="1188" y="5552"/>
                  </a:cubicBezTo>
                  <a:cubicBezTo>
                    <a:pt x="1188" y="5552"/>
                    <a:pt x="1168" y="5552"/>
                    <a:pt x="1168" y="5531"/>
                  </a:cubicBezTo>
                  <a:cubicBezTo>
                    <a:pt x="1168" y="5531"/>
                    <a:pt x="1168" y="5511"/>
                    <a:pt x="1148" y="5511"/>
                  </a:cubicBezTo>
                  <a:lnTo>
                    <a:pt x="1127" y="5511"/>
                  </a:lnTo>
                  <a:cubicBezTo>
                    <a:pt x="1106" y="5511"/>
                    <a:pt x="1086" y="5511"/>
                    <a:pt x="1086" y="5511"/>
                  </a:cubicBezTo>
                  <a:cubicBezTo>
                    <a:pt x="1066" y="5491"/>
                    <a:pt x="1066" y="5491"/>
                    <a:pt x="1066" y="5471"/>
                  </a:cubicBezTo>
                  <a:lnTo>
                    <a:pt x="1045" y="5429"/>
                  </a:lnTo>
                  <a:cubicBezTo>
                    <a:pt x="1045" y="5409"/>
                    <a:pt x="1045" y="5389"/>
                    <a:pt x="1045" y="5389"/>
                  </a:cubicBezTo>
                  <a:cubicBezTo>
                    <a:pt x="1045" y="5368"/>
                    <a:pt x="1045" y="5347"/>
                    <a:pt x="1045" y="5347"/>
                  </a:cubicBezTo>
                  <a:cubicBezTo>
                    <a:pt x="1045" y="5347"/>
                    <a:pt x="1024" y="5327"/>
                    <a:pt x="1004" y="5327"/>
                  </a:cubicBezTo>
                  <a:cubicBezTo>
                    <a:pt x="1004" y="5307"/>
                    <a:pt x="984" y="5307"/>
                    <a:pt x="963" y="5307"/>
                  </a:cubicBezTo>
                  <a:lnTo>
                    <a:pt x="963" y="5286"/>
                  </a:lnTo>
                  <a:cubicBezTo>
                    <a:pt x="963" y="5265"/>
                    <a:pt x="963" y="5245"/>
                    <a:pt x="963" y="5245"/>
                  </a:cubicBezTo>
                  <a:cubicBezTo>
                    <a:pt x="963" y="5245"/>
                    <a:pt x="963" y="5225"/>
                    <a:pt x="984" y="5225"/>
                  </a:cubicBezTo>
                  <a:lnTo>
                    <a:pt x="1004" y="5225"/>
                  </a:lnTo>
                  <a:cubicBezTo>
                    <a:pt x="1004" y="5245"/>
                    <a:pt x="1024" y="5265"/>
                    <a:pt x="1024" y="5265"/>
                  </a:cubicBezTo>
                  <a:lnTo>
                    <a:pt x="1045" y="5286"/>
                  </a:lnTo>
                  <a:cubicBezTo>
                    <a:pt x="1066" y="5286"/>
                    <a:pt x="1086" y="5286"/>
                    <a:pt x="1086" y="5286"/>
                  </a:cubicBezTo>
                  <a:cubicBezTo>
                    <a:pt x="1086" y="5286"/>
                    <a:pt x="1106" y="5265"/>
                    <a:pt x="1106" y="5245"/>
                  </a:cubicBezTo>
                  <a:cubicBezTo>
                    <a:pt x="1106" y="5245"/>
                    <a:pt x="1106" y="5225"/>
                    <a:pt x="1106" y="5204"/>
                  </a:cubicBezTo>
                  <a:cubicBezTo>
                    <a:pt x="1106" y="5204"/>
                    <a:pt x="1106" y="5183"/>
                    <a:pt x="1086" y="5183"/>
                  </a:cubicBezTo>
                  <a:cubicBezTo>
                    <a:pt x="1086" y="5163"/>
                    <a:pt x="1066" y="5163"/>
                    <a:pt x="1066" y="5163"/>
                  </a:cubicBezTo>
                  <a:cubicBezTo>
                    <a:pt x="1066" y="5163"/>
                    <a:pt x="1066" y="5143"/>
                    <a:pt x="1066" y="5122"/>
                  </a:cubicBezTo>
                  <a:lnTo>
                    <a:pt x="1066" y="5101"/>
                  </a:lnTo>
                  <a:cubicBezTo>
                    <a:pt x="1045" y="5081"/>
                    <a:pt x="1024" y="5081"/>
                    <a:pt x="1004" y="5081"/>
                  </a:cubicBezTo>
                  <a:cubicBezTo>
                    <a:pt x="1004" y="5061"/>
                    <a:pt x="1004" y="5061"/>
                    <a:pt x="1004" y="5040"/>
                  </a:cubicBezTo>
                  <a:lnTo>
                    <a:pt x="1004" y="5019"/>
                  </a:lnTo>
                  <a:cubicBezTo>
                    <a:pt x="1024" y="4999"/>
                    <a:pt x="1024" y="4979"/>
                    <a:pt x="1024" y="4979"/>
                  </a:cubicBezTo>
                  <a:cubicBezTo>
                    <a:pt x="1004" y="4958"/>
                    <a:pt x="984" y="4958"/>
                    <a:pt x="963" y="4958"/>
                  </a:cubicBezTo>
                  <a:cubicBezTo>
                    <a:pt x="963" y="4937"/>
                    <a:pt x="963" y="4917"/>
                    <a:pt x="963" y="4917"/>
                  </a:cubicBezTo>
                  <a:cubicBezTo>
                    <a:pt x="963" y="4917"/>
                    <a:pt x="963" y="4897"/>
                    <a:pt x="984" y="4897"/>
                  </a:cubicBezTo>
                  <a:cubicBezTo>
                    <a:pt x="984" y="4897"/>
                    <a:pt x="1004" y="4897"/>
                    <a:pt x="1024" y="4897"/>
                  </a:cubicBezTo>
                  <a:cubicBezTo>
                    <a:pt x="1024" y="4897"/>
                    <a:pt x="1045" y="4917"/>
                    <a:pt x="1066" y="4917"/>
                  </a:cubicBezTo>
                  <a:cubicBezTo>
                    <a:pt x="1066" y="4897"/>
                    <a:pt x="1066" y="4897"/>
                    <a:pt x="1066" y="4876"/>
                  </a:cubicBezTo>
                  <a:cubicBezTo>
                    <a:pt x="1066" y="4876"/>
                    <a:pt x="1066" y="4876"/>
                    <a:pt x="1066" y="4855"/>
                  </a:cubicBezTo>
                  <a:cubicBezTo>
                    <a:pt x="1045" y="4855"/>
                    <a:pt x="1024" y="4835"/>
                    <a:pt x="1024" y="4835"/>
                  </a:cubicBezTo>
                  <a:cubicBezTo>
                    <a:pt x="1004" y="4835"/>
                    <a:pt x="984" y="4815"/>
                    <a:pt x="963" y="4815"/>
                  </a:cubicBezTo>
                  <a:cubicBezTo>
                    <a:pt x="942" y="4794"/>
                    <a:pt x="922" y="4753"/>
                    <a:pt x="902" y="4733"/>
                  </a:cubicBezTo>
                  <a:lnTo>
                    <a:pt x="902" y="4712"/>
                  </a:lnTo>
                  <a:cubicBezTo>
                    <a:pt x="902" y="4692"/>
                    <a:pt x="881" y="4671"/>
                    <a:pt x="881" y="4671"/>
                  </a:cubicBezTo>
                  <a:lnTo>
                    <a:pt x="881" y="4651"/>
                  </a:lnTo>
                  <a:cubicBezTo>
                    <a:pt x="881" y="4651"/>
                    <a:pt x="860" y="4630"/>
                    <a:pt x="840" y="4610"/>
                  </a:cubicBezTo>
                  <a:lnTo>
                    <a:pt x="820" y="4610"/>
                  </a:lnTo>
                  <a:cubicBezTo>
                    <a:pt x="799" y="4610"/>
                    <a:pt x="778" y="4610"/>
                    <a:pt x="778" y="4610"/>
                  </a:cubicBezTo>
                  <a:cubicBezTo>
                    <a:pt x="758" y="4589"/>
                    <a:pt x="738" y="4589"/>
                    <a:pt x="717" y="4610"/>
                  </a:cubicBezTo>
                  <a:lnTo>
                    <a:pt x="696" y="4630"/>
                  </a:lnTo>
                  <a:cubicBezTo>
                    <a:pt x="676" y="4630"/>
                    <a:pt x="656" y="4630"/>
                    <a:pt x="635" y="4630"/>
                  </a:cubicBezTo>
                  <a:cubicBezTo>
                    <a:pt x="635" y="4610"/>
                    <a:pt x="615" y="4610"/>
                    <a:pt x="615" y="4610"/>
                  </a:cubicBezTo>
                  <a:cubicBezTo>
                    <a:pt x="615" y="4589"/>
                    <a:pt x="615" y="4569"/>
                    <a:pt x="615" y="4569"/>
                  </a:cubicBezTo>
                  <a:lnTo>
                    <a:pt x="594" y="4548"/>
                  </a:lnTo>
                  <a:cubicBezTo>
                    <a:pt x="574" y="4528"/>
                    <a:pt x="554" y="4528"/>
                    <a:pt x="554" y="4528"/>
                  </a:cubicBezTo>
                  <a:cubicBezTo>
                    <a:pt x="533" y="4528"/>
                    <a:pt x="512" y="4528"/>
                    <a:pt x="492" y="4528"/>
                  </a:cubicBezTo>
                  <a:lnTo>
                    <a:pt x="472" y="4528"/>
                  </a:lnTo>
                  <a:cubicBezTo>
                    <a:pt x="451" y="4528"/>
                    <a:pt x="451" y="4507"/>
                    <a:pt x="451" y="4507"/>
                  </a:cubicBezTo>
                  <a:cubicBezTo>
                    <a:pt x="451" y="4507"/>
                    <a:pt x="430" y="4507"/>
                    <a:pt x="410" y="4487"/>
                  </a:cubicBezTo>
                  <a:lnTo>
                    <a:pt x="410" y="4466"/>
                  </a:lnTo>
                  <a:lnTo>
                    <a:pt x="430" y="4446"/>
                  </a:lnTo>
                  <a:cubicBezTo>
                    <a:pt x="430" y="4425"/>
                    <a:pt x="451" y="4425"/>
                    <a:pt x="430" y="4425"/>
                  </a:cubicBezTo>
                  <a:cubicBezTo>
                    <a:pt x="430" y="4405"/>
                    <a:pt x="430" y="4384"/>
                    <a:pt x="430" y="4364"/>
                  </a:cubicBezTo>
                  <a:cubicBezTo>
                    <a:pt x="410" y="4343"/>
                    <a:pt x="410" y="4343"/>
                    <a:pt x="390" y="4323"/>
                  </a:cubicBezTo>
                  <a:cubicBezTo>
                    <a:pt x="390" y="4323"/>
                    <a:pt x="369" y="4302"/>
                    <a:pt x="369" y="4282"/>
                  </a:cubicBezTo>
                  <a:cubicBezTo>
                    <a:pt x="348" y="4282"/>
                    <a:pt x="348" y="4261"/>
                    <a:pt x="328" y="4261"/>
                  </a:cubicBezTo>
                  <a:cubicBezTo>
                    <a:pt x="308" y="4261"/>
                    <a:pt x="287" y="4261"/>
                    <a:pt x="266" y="4261"/>
                  </a:cubicBezTo>
                  <a:cubicBezTo>
                    <a:pt x="246" y="4261"/>
                    <a:pt x="226" y="4261"/>
                    <a:pt x="205" y="4261"/>
                  </a:cubicBezTo>
                  <a:lnTo>
                    <a:pt x="205" y="4261"/>
                  </a:lnTo>
                  <a:cubicBezTo>
                    <a:pt x="184" y="4261"/>
                    <a:pt x="184" y="4261"/>
                    <a:pt x="164" y="4261"/>
                  </a:cubicBezTo>
                  <a:cubicBezTo>
                    <a:pt x="164" y="4241"/>
                    <a:pt x="164" y="4220"/>
                    <a:pt x="164" y="4220"/>
                  </a:cubicBezTo>
                  <a:lnTo>
                    <a:pt x="184" y="4200"/>
                  </a:lnTo>
                  <a:cubicBezTo>
                    <a:pt x="205" y="4200"/>
                    <a:pt x="205" y="4200"/>
                    <a:pt x="205" y="4200"/>
                  </a:cubicBezTo>
                  <a:cubicBezTo>
                    <a:pt x="226" y="4200"/>
                    <a:pt x="226" y="4200"/>
                    <a:pt x="226" y="4200"/>
                  </a:cubicBezTo>
                  <a:lnTo>
                    <a:pt x="246" y="4200"/>
                  </a:lnTo>
                  <a:lnTo>
                    <a:pt x="266" y="4179"/>
                  </a:lnTo>
                  <a:cubicBezTo>
                    <a:pt x="266" y="4159"/>
                    <a:pt x="266" y="4138"/>
                    <a:pt x="246" y="4118"/>
                  </a:cubicBezTo>
                  <a:cubicBezTo>
                    <a:pt x="246" y="4099"/>
                    <a:pt x="226" y="4078"/>
                    <a:pt x="226" y="4057"/>
                  </a:cubicBezTo>
                  <a:lnTo>
                    <a:pt x="226" y="4017"/>
                  </a:lnTo>
                  <a:cubicBezTo>
                    <a:pt x="226" y="3996"/>
                    <a:pt x="205" y="3975"/>
                    <a:pt x="205" y="3975"/>
                  </a:cubicBezTo>
                  <a:lnTo>
                    <a:pt x="205" y="3955"/>
                  </a:lnTo>
                  <a:cubicBezTo>
                    <a:pt x="205" y="3935"/>
                    <a:pt x="205" y="3914"/>
                    <a:pt x="184" y="3914"/>
                  </a:cubicBezTo>
                  <a:lnTo>
                    <a:pt x="164" y="3914"/>
                  </a:lnTo>
                  <a:cubicBezTo>
                    <a:pt x="144" y="3914"/>
                    <a:pt x="144" y="3914"/>
                    <a:pt x="144" y="3893"/>
                  </a:cubicBezTo>
                  <a:cubicBezTo>
                    <a:pt x="123" y="3893"/>
                    <a:pt x="102" y="3893"/>
                    <a:pt x="82" y="3893"/>
                  </a:cubicBezTo>
                  <a:cubicBezTo>
                    <a:pt x="82" y="3914"/>
                    <a:pt x="82" y="3914"/>
                    <a:pt x="82" y="3914"/>
                  </a:cubicBezTo>
                  <a:lnTo>
                    <a:pt x="62" y="3914"/>
                  </a:lnTo>
                  <a:cubicBezTo>
                    <a:pt x="41" y="3893"/>
                    <a:pt x="41" y="3893"/>
                    <a:pt x="41" y="3873"/>
                  </a:cubicBezTo>
                  <a:cubicBezTo>
                    <a:pt x="41" y="3873"/>
                    <a:pt x="62" y="3853"/>
                    <a:pt x="62" y="3832"/>
                  </a:cubicBezTo>
                  <a:lnTo>
                    <a:pt x="62" y="3811"/>
                  </a:lnTo>
                  <a:cubicBezTo>
                    <a:pt x="41" y="3811"/>
                    <a:pt x="20" y="3791"/>
                    <a:pt x="20" y="3791"/>
                  </a:cubicBezTo>
                  <a:cubicBezTo>
                    <a:pt x="20" y="3771"/>
                    <a:pt x="0" y="3771"/>
                    <a:pt x="0" y="3771"/>
                  </a:cubicBezTo>
                  <a:cubicBezTo>
                    <a:pt x="0" y="3750"/>
                    <a:pt x="0" y="3750"/>
                    <a:pt x="0" y="3729"/>
                  </a:cubicBezTo>
                  <a:cubicBezTo>
                    <a:pt x="0" y="3729"/>
                    <a:pt x="0" y="3729"/>
                    <a:pt x="0" y="3709"/>
                  </a:cubicBezTo>
                </a:path>
              </a:pathLst>
            </a:custGeom>
            <a:solidFill>
              <a:schemeClr val="accent1"/>
            </a:solid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9" name="Freeform 69"/>
            <p:cNvSpPr>
              <a:spLocks noChangeArrowheads="1"/>
            </p:cNvSpPr>
            <p:nvPr/>
          </p:nvSpPr>
          <p:spPr bwMode="auto">
            <a:xfrm>
              <a:off x="5921375" y="5903913"/>
              <a:ext cx="96838" cy="287337"/>
            </a:xfrm>
            <a:custGeom>
              <a:avLst/>
              <a:gdLst>
                <a:gd name="T0" fmla="*/ 205 w 267"/>
                <a:gd name="T1" fmla="*/ 799 h 800"/>
                <a:gd name="T2" fmla="*/ 205 w 267"/>
                <a:gd name="T3" fmla="*/ 799 h 800"/>
                <a:gd name="T4" fmla="*/ 205 w 267"/>
                <a:gd name="T5" fmla="*/ 738 h 800"/>
                <a:gd name="T6" fmla="*/ 205 w 267"/>
                <a:gd name="T7" fmla="*/ 676 h 800"/>
                <a:gd name="T8" fmla="*/ 225 w 267"/>
                <a:gd name="T9" fmla="*/ 614 h 800"/>
                <a:gd name="T10" fmla="*/ 225 w 267"/>
                <a:gd name="T11" fmla="*/ 574 h 800"/>
                <a:gd name="T12" fmla="*/ 246 w 267"/>
                <a:gd name="T13" fmla="*/ 512 h 800"/>
                <a:gd name="T14" fmla="*/ 246 w 267"/>
                <a:gd name="T15" fmla="*/ 471 h 800"/>
                <a:gd name="T16" fmla="*/ 246 w 267"/>
                <a:gd name="T17" fmla="*/ 410 h 800"/>
                <a:gd name="T18" fmla="*/ 246 w 267"/>
                <a:gd name="T19" fmla="*/ 328 h 800"/>
                <a:gd name="T20" fmla="*/ 246 w 267"/>
                <a:gd name="T21" fmla="*/ 246 h 800"/>
                <a:gd name="T22" fmla="*/ 246 w 267"/>
                <a:gd name="T23" fmla="*/ 184 h 800"/>
                <a:gd name="T24" fmla="*/ 246 w 267"/>
                <a:gd name="T25" fmla="*/ 143 h 800"/>
                <a:gd name="T26" fmla="*/ 246 w 267"/>
                <a:gd name="T27" fmla="*/ 102 h 800"/>
                <a:gd name="T28" fmla="*/ 246 w 267"/>
                <a:gd name="T29" fmla="*/ 82 h 800"/>
                <a:gd name="T30" fmla="*/ 205 w 267"/>
                <a:gd name="T31" fmla="*/ 61 h 800"/>
                <a:gd name="T32" fmla="*/ 184 w 267"/>
                <a:gd name="T33" fmla="*/ 20 h 800"/>
                <a:gd name="T34" fmla="*/ 164 w 267"/>
                <a:gd name="T35" fmla="*/ 20 h 800"/>
                <a:gd name="T36" fmla="*/ 143 w 267"/>
                <a:gd name="T37" fmla="*/ 20 h 800"/>
                <a:gd name="T38" fmla="*/ 123 w 267"/>
                <a:gd name="T39" fmla="*/ 41 h 800"/>
                <a:gd name="T40" fmla="*/ 102 w 267"/>
                <a:gd name="T41" fmla="*/ 61 h 800"/>
                <a:gd name="T42" fmla="*/ 61 w 267"/>
                <a:gd name="T43" fmla="*/ 102 h 800"/>
                <a:gd name="T44" fmla="*/ 41 w 267"/>
                <a:gd name="T45" fmla="*/ 143 h 800"/>
                <a:gd name="T46" fmla="*/ 41 w 267"/>
                <a:gd name="T47" fmla="*/ 205 h 800"/>
                <a:gd name="T48" fmla="*/ 20 w 267"/>
                <a:gd name="T49" fmla="*/ 266 h 800"/>
                <a:gd name="T50" fmla="*/ 20 w 267"/>
                <a:gd name="T51" fmla="*/ 328 h 800"/>
                <a:gd name="T52" fmla="*/ 20 w 267"/>
                <a:gd name="T53" fmla="*/ 410 h 800"/>
                <a:gd name="T54" fmla="*/ 20 w 267"/>
                <a:gd name="T55" fmla="*/ 492 h 800"/>
                <a:gd name="T56" fmla="*/ 20 w 267"/>
                <a:gd name="T57" fmla="*/ 532 h 800"/>
                <a:gd name="T58" fmla="*/ 41 w 267"/>
                <a:gd name="T59" fmla="*/ 614 h 800"/>
                <a:gd name="T60" fmla="*/ 82 w 267"/>
                <a:gd name="T61" fmla="*/ 656 h 800"/>
                <a:gd name="T62" fmla="*/ 143 w 267"/>
                <a:gd name="T63" fmla="*/ 676 h 800"/>
                <a:gd name="T64" fmla="*/ 164 w 267"/>
                <a:gd name="T65" fmla="*/ 717 h 800"/>
                <a:gd name="T66" fmla="*/ 164 w 267"/>
                <a:gd name="T67" fmla="*/ 758 h 800"/>
                <a:gd name="T68" fmla="*/ 164 w 267"/>
                <a:gd name="T69" fmla="*/ 778 h 800"/>
                <a:gd name="T70" fmla="*/ 184 w 267"/>
                <a:gd name="T71" fmla="*/ 799 h 800"/>
                <a:gd name="T72" fmla="*/ 205 w 267"/>
                <a:gd name="T73" fmla="*/ 799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800">
                  <a:moveTo>
                    <a:pt x="205" y="799"/>
                  </a:moveTo>
                  <a:lnTo>
                    <a:pt x="205" y="799"/>
                  </a:lnTo>
                  <a:cubicBezTo>
                    <a:pt x="225" y="799"/>
                    <a:pt x="205" y="758"/>
                    <a:pt x="205" y="738"/>
                  </a:cubicBezTo>
                  <a:cubicBezTo>
                    <a:pt x="205" y="717"/>
                    <a:pt x="205" y="696"/>
                    <a:pt x="205" y="676"/>
                  </a:cubicBezTo>
                  <a:cubicBezTo>
                    <a:pt x="205" y="656"/>
                    <a:pt x="225" y="635"/>
                    <a:pt x="225" y="614"/>
                  </a:cubicBezTo>
                  <a:cubicBezTo>
                    <a:pt x="225" y="594"/>
                    <a:pt x="225" y="574"/>
                    <a:pt x="225" y="574"/>
                  </a:cubicBezTo>
                  <a:cubicBezTo>
                    <a:pt x="225" y="553"/>
                    <a:pt x="246" y="532"/>
                    <a:pt x="246" y="512"/>
                  </a:cubicBezTo>
                  <a:lnTo>
                    <a:pt x="246" y="471"/>
                  </a:lnTo>
                  <a:cubicBezTo>
                    <a:pt x="246" y="450"/>
                    <a:pt x="246" y="430"/>
                    <a:pt x="246" y="410"/>
                  </a:cubicBezTo>
                  <a:cubicBezTo>
                    <a:pt x="246" y="389"/>
                    <a:pt x="246" y="348"/>
                    <a:pt x="246" y="328"/>
                  </a:cubicBezTo>
                  <a:cubicBezTo>
                    <a:pt x="246" y="307"/>
                    <a:pt x="246" y="266"/>
                    <a:pt x="246" y="246"/>
                  </a:cubicBezTo>
                  <a:cubicBezTo>
                    <a:pt x="246" y="225"/>
                    <a:pt x="246" y="205"/>
                    <a:pt x="246" y="184"/>
                  </a:cubicBezTo>
                  <a:cubicBezTo>
                    <a:pt x="246" y="164"/>
                    <a:pt x="246" y="143"/>
                    <a:pt x="246" y="143"/>
                  </a:cubicBezTo>
                  <a:cubicBezTo>
                    <a:pt x="246" y="143"/>
                    <a:pt x="246" y="123"/>
                    <a:pt x="246" y="102"/>
                  </a:cubicBezTo>
                  <a:cubicBezTo>
                    <a:pt x="246" y="102"/>
                    <a:pt x="266" y="82"/>
                    <a:pt x="246" y="82"/>
                  </a:cubicBezTo>
                  <a:cubicBezTo>
                    <a:pt x="246" y="82"/>
                    <a:pt x="225" y="61"/>
                    <a:pt x="205" y="61"/>
                  </a:cubicBezTo>
                  <a:cubicBezTo>
                    <a:pt x="205" y="41"/>
                    <a:pt x="205" y="41"/>
                    <a:pt x="184" y="20"/>
                  </a:cubicBezTo>
                  <a:lnTo>
                    <a:pt x="164" y="20"/>
                  </a:lnTo>
                  <a:cubicBezTo>
                    <a:pt x="164" y="0"/>
                    <a:pt x="143" y="20"/>
                    <a:pt x="143" y="20"/>
                  </a:cubicBezTo>
                  <a:cubicBezTo>
                    <a:pt x="143" y="20"/>
                    <a:pt x="123" y="20"/>
                    <a:pt x="123" y="41"/>
                  </a:cubicBezTo>
                  <a:lnTo>
                    <a:pt x="102" y="61"/>
                  </a:lnTo>
                  <a:cubicBezTo>
                    <a:pt x="82" y="82"/>
                    <a:pt x="82" y="102"/>
                    <a:pt x="61" y="102"/>
                  </a:cubicBezTo>
                  <a:cubicBezTo>
                    <a:pt x="61" y="123"/>
                    <a:pt x="61" y="143"/>
                    <a:pt x="41" y="143"/>
                  </a:cubicBezTo>
                  <a:cubicBezTo>
                    <a:pt x="41" y="164"/>
                    <a:pt x="41" y="205"/>
                    <a:pt x="41" y="205"/>
                  </a:cubicBezTo>
                  <a:cubicBezTo>
                    <a:pt x="20" y="225"/>
                    <a:pt x="20" y="246"/>
                    <a:pt x="20" y="266"/>
                  </a:cubicBezTo>
                  <a:cubicBezTo>
                    <a:pt x="20" y="287"/>
                    <a:pt x="20" y="307"/>
                    <a:pt x="20" y="328"/>
                  </a:cubicBezTo>
                  <a:cubicBezTo>
                    <a:pt x="20" y="348"/>
                    <a:pt x="20" y="389"/>
                    <a:pt x="20" y="410"/>
                  </a:cubicBezTo>
                  <a:cubicBezTo>
                    <a:pt x="0" y="430"/>
                    <a:pt x="0" y="471"/>
                    <a:pt x="20" y="492"/>
                  </a:cubicBezTo>
                  <a:lnTo>
                    <a:pt x="20" y="532"/>
                  </a:lnTo>
                  <a:cubicBezTo>
                    <a:pt x="20" y="553"/>
                    <a:pt x="41" y="614"/>
                    <a:pt x="41" y="614"/>
                  </a:cubicBezTo>
                  <a:cubicBezTo>
                    <a:pt x="61" y="635"/>
                    <a:pt x="82" y="656"/>
                    <a:pt x="82" y="656"/>
                  </a:cubicBezTo>
                  <a:cubicBezTo>
                    <a:pt x="102" y="676"/>
                    <a:pt x="123" y="676"/>
                    <a:pt x="143" y="676"/>
                  </a:cubicBezTo>
                  <a:cubicBezTo>
                    <a:pt x="143" y="696"/>
                    <a:pt x="164" y="696"/>
                    <a:pt x="164" y="717"/>
                  </a:cubicBezTo>
                  <a:cubicBezTo>
                    <a:pt x="164" y="717"/>
                    <a:pt x="164" y="738"/>
                    <a:pt x="164" y="758"/>
                  </a:cubicBezTo>
                  <a:lnTo>
                    <a:pt x="164" y="778"/>
                  </a:lnTo>
                  <a:cubicBezTo>
                    <a:pt x="164" y="799"/>
                    <a:pt x="184" y="799"/>
                    <a:pt x="184" y="799"/>
                  </a:cubicBezTo>
                  <a:lnTo>
                    <a:pt x="205" y="799"/>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0" name="Freeform 70"/>
            <p:cNvSpPr>
              <a:spLocks noChangeArrowheads="1"/>
            </p:cNvSpPr>
            <p:nvPr/>
          </p:nvSpPr>
          <p:spPr bwMode="auto">
            <a:xfrm>
              <a:off x="6121400" y="5984875"/>
              <a:ext cx="15875" cy="15875"/>
            </a:xfrm>
            <a:custGeom>
              <a:avLst/>
              <a:gdLst>
                <a:gd name="T0" fmla="*/ 41 w 42"/>
                <a:gd name="T1" fmla="*/ 21 h 42"/>
                <a:gd name="T2" fmla="*/ 41 w 42"/>
                <a:gd name="T3" fmla="*/ 21 h 42"/>
                <a:gd name="T4" fmla="*/ 21 w 42"/>
                <a:gd name="T5" fmla="*/ 0 h 42"/>
                <a:gd name="T6" fmla="*/ 0 w 42"/>
                <a:gd name="T7" fmla="*/ 0 h 42"/>
                <a:gd name="T8" fmla="*/ 0 w 42"/>
                <a:gd name="T9" fmla="*/ 21 h 42"/>
                <a:gd name="T10" fmla="*/ 21 w 42"/>
                <a:gd name="T11" fmla="*/ 21 h 42"/>
                <a:gd name="T12" fmla="*/ 41 w 42"/>
                <a:gd name="T13" fmla="*/ 41 h 42"/>
                <a:gd name="T14" fmla="*/ 41 w 42"/>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1"/>
                  </a:moveTo>
                  <a:lnTo>
                    <a:pt x="41" y="21"/>
                  </a:lnTo>
                  <a:lnTo>
                    <a:pt x="21" y="0"/>
                  </a:lnTo>
                  <a:lnTo>
                    <a:pt x="0" y="0"/>
                  </a:lnTo>
                  <a:lnTo>
                    <a:pt x="0" y="21"/>
                  </a:lnTo>
                  <a:cubicBezTo>
                    <a:pt x="21" y="21"/>
                    <a:pt x="21" y="21"/>
                    <a:pt x="21" y="21"/>
                  </a:cubicBezTo>
                  <a:lnTo>
                    <a:pt x="41" y="41"/>
                  </a:lnTo>
                  <a:cubicBezTo>
                    <a:pt x="41" y="41"/>
                    <a:pt x="41" y="41"/>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1" name="Freeform 71"/>
            <p:cNvSpPr>
              <a:spLocks noChangeArrowheads="1"/>
            </p:cNvSpPr>
            <p:nvPr/>
          </p:nvSpPr>
          <p:spPr bwMode="auto">
            <a:xfrm>
              <a:off x="6143625" y="5969000"/>
              <a:ext cx="22225" cy="22225"/>
            </a:xfrm>
            <a:custGeom>
              <a:avLst/>
              <a:gdLst>
                <a:gd name="T0" fmla="*/ 20 w 62"/>
                <a:gd name="T1" fmla="*/ 62 h 63"/>
                <a:gd name="T2" fmla="*/ 20 w 62"/>
                <a:gd name="T3" fmla="*/ 62 h 63"/>
                <a:gd name="T4" fmla="*/ 41 w 62"/>
                <a:gd name="T5" fmla="*/ 41 h 63"/>
                <a:gd name="T6" fmla="*/ 41 w 62"/>
                <a:gd name="T7" fmla="*/ 21 h 63"/>
                <a:gd name="T8" fmla="*/ 41 w 62"/>
                <a:gd name="T9" fmla="*/ 0 h 63"/>
                <a:gd name="T10" fmla="*/ 41 w 62"/>
                <a:gd name="T11" fmla="*/ 0 h 63"/>
                <a:gd name="T12" fmla="*/ 20 w 62"/>
                <a:gd name="T13" fmla="*/ 0 h 63"/>
                <a:gd name="T14" fmla="*/ 20 w 62"/>
                <a:gd name="T15" fmla="*/ 0 h 63"/>
                <a:gd name="T16" fmla="*/ 20 w 62"/>
                <a:gd name="T17" fmla="*/ 21 h 63"/>
                <a:gd name="T18" fmla="*/ 20 w 62"/>
                <a:gd name="T19" fmla="*/ 21 h 63"/>
                <a:gd name="T20" fmla="*/ 41 w 62"/>
                <a:gd name="T21" fmla="*/ 21 h 63"/>
                <a:gd name="T22" fmla="*/ 20 w 62"/>
                <a:gd name="T23" fmla="*/ 41 h 63"/>
                <a:gd name="T24" fmla="*/ 20 w 62"/>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3">
                  <a:moveTo>
                    <a:pt x="20" y="62"/>
                  </a:moveTo>
                  <a:lnTo>
                    <a:pt x="20" y="62"/>
                  </a:lnTo>
                  <a:lnTo>
                    <a:pt x="41" y="41"/>
                  </a:lnTo>
                  <a:lnTo>
                    <a:pt x="41" y="21"/>
                  </a:lnTo>
                  <a:cubicBezTo>
                    <a:pt x="61" y="21"/>
                    <a:pt x="61" y="0"/>
                    <a:pt x="41" y="0"/>
                  </a:cubicBezTo>
                  <a:lnTo>
                    <a:pt x="41" y="0"/>
                  </a:lnTo>
                  <a:lnTo>
                    <a:pt x="20" y="0"/>
                  </a:lnTo>
                  <a:lnTo>
                    <a:pt x="20" y="0"/>
                  </a:lnTo>
                  <a:cubicBezTo>
                    <a:pt x="20" y="0"/>
                    <a:pt x="0" y="21"/>
                    <a:pt x="20" y="21"/>
                  </a:cubicBezTo>
                  <a:lnTo>
                    <a:pt x="20" y="21"/>
                  </a:lnTo>
                  <a:cubicBezTo>
                    <a:pt x="41" y="21"/>
                    <a:pt x="41" y="21"/>
                    <a:pt x="41" y="21"/>
                  </a:cubicBezTo>
                  <a:cubicBezTo>
                    <a:pt x="20" y="41"/>
                    <a:pt x="20" y="41"/>
                    <a:pt x="20" y="41"/>
                  </a:cubicBezTo>
                  <a:lnTo>
                    <a:pt x="20"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2" name="Freeform 72"/>
            <p:cNvSpPr>
              <a:spLocks noChangeArrowheads="1"/>
            </p:cNvSpPr>
            <p:nvPr/>
          </p:nvSpPr>
          <p:spPr bwMode="auto">
            <a:xfrm>
              <a:off x="6076950" y="5962650"/>
              <a:ext cx="15875" cy="15875"/>
            </a:xfrm>
            <a:custGeom>
              <a:avLst/>
              <a:gdLst>
                <a:gd name="T0" fmla="*/ 21 w 42"/>
                <a:gd name="T1" fmla="*/ 41 h 42"/>
                <a:gd name="T2" fmla="*/ 21 w 42"/>
                <a:gd name="T3" fmla="*/ 41 h 42"/>
                <a:gd name="T4" fmla="*/ 0 w 42"/>
                <a:gd name="T5" fmla="*/ 41 h 42"/>
                <a:gd name="T6" fmla="*/ 0 w 42"/>
                <a:gd name="T7" fmla="*/ 20 h 42"/>
                <a:gd name="T8" fmla="*/ 21 w 42"/>
                <a:gd name="T9" fmla="*/ 20 h 42"/>
                <a:gd name="T10" fmla="*/ 41 w 42"/>
                <a:gd name="T11" fmla="*/ 20 h 42"/>
                <a:gd name="T12" fmla="*/ 41 w 42"/>
                <a:gd name="T13" fmla="*/ 4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lnTo>
                    <a:pt x="0" y="41"/>
                  </a:lnTo>
                  <a:cubicBezTo>
                    <a:pt x="0" y="20"/>
                    <a:pt x="0" y="20"/>
                    <a:pt x="0" y="20"/>
                  </a:cubicBezTo>
                  <a:cubicBezTo>
                    <a:pt x="0" y="0"/>
                    <a:pt x="21" y="20"/>
                    <a:pt x="21" y="20"/>
                  </a:cubicBezTo>
                  <a:cubicBezTo>
                    <a:pt x="21" y="20"/>
                    <a:pt x="21" y="20"/>
                    <a:pt x="41" y="20"/>
                  </a:cubicBezTo>
                  <a:lnTo>
                    <a:pt x="41" y="41"/>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73"/>
            <p:cNvSpPr>
              <a:spLocks noChangeArrowheads="1"/>
            </p:cNvSpPr>
            <p:nvPr/>
          </p:nvSpPr>
          <p:spPr bwMode="auto">
            <a:xfrm>
              <a:off x="6202363" y="5932488"/>
              <a:ext cx="22225" cy="15875"/>
            </a:xfrm>
            <a:custGeom>
              <a:avLst/>
              <a:gdLst>
                <a:gd name="T0" fmla="*/ 20 w 62"/>
                <a:gd name="T1" fmla="*/ 41 h 42"/>
                <a:gd name="T2" fmla="*/ 20 w 62"/>
                <a:gd name="T3" fmla="*/ 41 h 42"/>
                <a:gd name="T4" fmla="*/ 0 w 62"/>
                <a:gd name="T5" fmla="*/ 20 h 42"/>
                <a:gd name="T6" fmla="*/ 0 w 62"/>
                <a:gd name="T7" fmla="*/ 0 h 42"/>
                <a:gd name="T8" fmla="*/ 20 w 62"/>
                <a:gd name="T9" fmla="*/ 0 h 42"/>
                <a:gd name="T10" fmla="*/ 40 w 62"/>
                <a:gd name="T11" fmla="*/ 0 h 42"/>
                <a:gd name="T12" fmla="*/ 40 w 62"/>
                <a:gd name="T13" fmla="*/ 20 h 42"/>
                <a:gd name="T14" fmla="*/ 20 w 6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2">
                  <a:moveTo>
                    <a:pt x="20" y="41"/>
                  </a:moveTo>
                  <a:lnTo>
                    <a:pt x="20" y="41"/>
                  </a:lnTo>
                  <a:cubicBezTo>
                    <a:pt x="20" y="41"/>
                    <a:pt x="20" y="20"/>
                    <a:pt x="0" y="20"/>
                  </a:cubicBezTo>
                  <a:lnTo>
                    <a:pt x="0" y="0"/>
                  </a:lnTo>
                  <a:cubicBezTo>
                    <a:pt x="20" y="0"/>
                    <a:pt x="20" y="0"/>
                    <a:pt x="20" y="0"/>
                  </a:cubicBezTo>
                  <a:lnTo>
                    <a:pt x="40" y="0"/>
                  </a:lnTo>
                  <a:cubicBezTo>
                    <a:pt x="40" y="20"/>
                    <a:pt x="61" y="20"/>
                    <a:pt x="40" y="20"/>
                  </a:cubicBezTo>
                  <a:cubicBezTo>
                    <a:pt x="40" y="41"/>
                    <a:pt x="4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4" name="Freeform 74"/>
            <p:cNvSpPr>
              <a:spLocks noChangeArrowheads="1"/>
            </p:cNvSpPr>
            <p:nvPr/>
          </p:nvSpPr>
          <p:spPr bwMode="auto">
            <a:xfrm>
              <a:off x="6313488" y="5762625"/>
              <a:ext cx="44450" cy="66675"/>
            </a:xfrm>
            <a:custGeom>
              <a:avLst/>
              <a:gdLst>
                <a:gd name="T0" fmla="*/ 103 w 124"/>
                <a:gd name="T1" fmla="*/ 102 h 185"/>
                <a:gd name="T2" fmla="*/ 103 w 124"/>
                <a:gd name="T3" fmla="*/ 102 h 185"/>
                <a:gd name="T4" fmla="*/ 103 w 124"/>
                <a:gd name="T5" fmla="*/ 81 h 185"/>
                <a:gd name="T6" fmla="*/ 103 w 124"/>
                <a:gd name="T7" fmla="*/ 61 h 185"/>
                <a:gd name="T8" fmla="*/ 123 w 124"/>
                <a:gd name="T9" fmla="*/ 40 h 185"/>
                <a:gd name="T10" fmla="*/ 123 w 124"/>
                <a:gd name="T11" fmla="*/ 20 h 185"/>
                <a:gd name="T12" fmla="*/ 123 w 124"/>
                <a:gd name="T13" fmla="*/ 0 h 185"/>
                <a:gd name="T14" fmla="*/ 103 w 124"/>
                <a:gd name="T15" fmla="*/ 0 h 185"/>
                <a:gd name="T16" fmla="*/ 103 w 124"/>
                <a:gd name="T17" fmla="*/ 0 h 185"/>
                <a:gd name="T18" fmla="*/ 82 w 124"/>
                <a:gd name="T19" fmla="*/ 40 h 185"/>
                <a:gd name="T20" fmla="*/ 61 w 124"/>
                <a:gd name="T21" fmla="*/ 40 h 185"/>
                <a:gd name="T22" fmla="*/ 41 w 124"/>
                <a:gd name="T23" fmla="*/ 40 h 185"/>
                <a:gd name="T24" fmla="*/ 41 w 124"/>
                <a:gd name="T25" fmla="*/ 40 h 185"/>
                <a:gd name="T26" fmla="*/ 41 w 124"/>
                <a:gd name="T27" fmla="*/ 61 h 185"/>
                <a:gd name="T28" fmla="*/ 41 w 124"/>
                <a:gd name="T29" fmla="*/ 81 h 185"/>
                <a:gd name="T30" fmla="*/ 21 w 124"/>
                <a:gd name="T31" fmla="*/ 81 h 185"/>
                <a:gd name="T32" fmla="*/ 0 w 124"/>
                <a:gd name="T33" fmla="*/ 102 h 185"/>
                <a:gd name="T34" fmla="*/ 0 w 124"/>
                <a:gd name="T35" fmla="*/ 122 h 185"/>
                <a:gd name="T36" fmla="*/ 21 w 124"/>
                <a:gd name="T37" fmla="*/ 143 h 185"/>
                <a:gd name="T38" fmla="*/ 21 w 124"/>
                <a:gd name="T39" fmla="*/ 163 h 185"/>
                <a:gd name="T40" fmla="*/ 61 w 124"/>
                <a:gd name="T41" fmla="*/ 184 h 185"/>
                <a:gd name="T42" fmla="*/ 61 w 124"/>
                <a:gd name="T43" fmla="*/ 163 h 185"/>
                <a:gd name="T44" fmla="*/ 61 w 124"/>
                <a:gd name="T45" fmla="*/ 143 h 185"/>
                <a:gd name="T46" fmla="*/ 82 w 124"/>
                <a:gd name="T47" fmla="*/ 122 h 185"/>
                <a:gd name="T48" fmla="*/ 103 w 124"/>
                <a:gd name="T49" fmla="*/ 10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85">
                  <a:moveTo>
                    <a:pt x="103" y="102"/>
                  </a:moveTo>
                  <a:lnTo>
                    <a:pt x="103" y="102"/>
                  </a:lnTo>
                  <a:lnTo>
                    <a:pt x="103" y="81"/>
                  </a:lnTo>
                  <a:lnTo>
                    <a:pt x="103" y="61"/>
                  </a:lnTo>
                  <a:cubicBezTo>
                    <a:pt x="103" y="40"/>
                    <a:pt x="123" y="40"/>
                    <a:pt x="123" y="40"/>
                  </a:cubicBezTo>
                  <a:lnTo>
                    <a:pt x="123" y="20"/>
                  </a:lnTo>
                  <a:lnTo>
                    <a:pt x="123" y="0"/>
                  </a:lnTo>
                  <a:lnTo>
                    <a:pt x="103" y="0"/>
                  </a:lnTo>
                  <a:lnTo>
                    <a:pt x="103" y="0"/>
                  </a:lnTo>
                  <a:cubicBezTo>
                    <a:pt x="82" y="20"/>
                    <a:pt x="103" y="20"/>
                    <a:pt x="82" y="40"/>
                  </a:cubicBezTo>
                  <a:cubicBezTo>
                    <a:pt x="82" y="40"/>
                    <a:pt x="82" y="40"/>
                    <a:pt x="61" y="40"/>
                  </a:cubicBezTo>
                  <a:cubicBezTo>
                    <a:pt x="61" y="40"/>
                    <a:pt x="61" y="40"/>
                    <a:pt x="41" y="40"/>
                  </a:cubicBezTo>
                  <a:lnTo>
                    <a:pt x="41" y="40"/>
                  </a:lnTo>
                  <a:lnTo>
                    <a:pt x="41" y="61"/>
                  </a:lnTo>
                  <a:lnTo>
                    <a:pt x="41" y="81"/>
                  </a:lnTo>
                  <a:lnTo>
                    <a:pt x="21" y="81"/>
                  </a:lnTo>
                  <a:cubicBezTo>
                    <a:pt x="21" y="102"/>
                    <a:pt x="0" y="102"/>
                    <a:pt x="0" y="102"/>
                  </a:cubicBezTo>
                  <a:cubicBezTo>
                    <a:pt x="0" y="122"/>
                    <a:pt x="0" y="122"/>
                    <a:pt x="0" y="122"/>
                  </a:cubicBezTo>
                  <a:cubicBezTo>
                    <a:pt x="0" y="143"/>
                    <a:pt x="21" y="143"/>
                    <a:pt x="21" y="143"/>
                  </a:cubicBezTo>
                  <a:lnTo>
                    <a:pt x="21" y="163"/>
                  </a:lnTo>
                  <a:cubicBezTo>
                    <a:pt x="41" y="163"/>
                    <a:pt x="41" y="184"/>
                    <a:pt x="61" y="184"/>
                  </a:cubicBezTo>
                  <a:cubicBezTo>
                    <a:pt x="61" y="163"/>
                    <a:pt x="61" y="163"/>
                    <a:pt x="61" y="163"/>
                  </a:cubicBezTo>
                  <a:lnTo>
                    <a:pt x="61" y="143"/>
                  </a:lnTo>
                  <a:cubicBezTo>
                    <a:pt x="82" y="122"/>
                    <a:pt x="82" y="122"/>
                    <a:pt x="82" y="122"/>
                  </a:cubicBezTo>
                  <a:cubicBezTo>
                    <a:pt x="82" y="102"/>
                    <a:pt x="82" y="102"/>
                    <a:pt x="103"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75"/>
            <p:cNvSpPr>
              <a:spLocks noChangeArrowheads="1"/>
            </p:cNvSpPr>
            <p:nvPr/>
          </p:nvSpPr>
          <p:spPr bwMode="auto">
            <a:xfrm>
              <a:off x="6386513" y="5726113"/>
              <a:ext cx="7937" cy="15875"/>
            </a:xfrm>
            <a:custGeom>
              <a:avLst/>
              <a:gdLst>
                <a:gd name="T0" fmla="*/ 20 w 21"/>
                <a:gd name="T1" fmla="*/ 0 h 42"/>
                <a:gd name="T2" fmla="*/ 20 w 21"/>
                <a:gd name="T3" fmla="*/ 0 h 42"/>
                <a:gd name="T4" fmla="*/ 0 w 21"/>
                <a:gd name="T5" fmla="*/ 0 h 42"/>
                <a:gd name="T6" fmla="*/ 0 w 21"/>
                <a:gd name="T7" fmla="*/ 21 h 42"/>
                <a:gd name="T8" fmla="*/ 0 w 21"/>
                <a:gd name="T9" fmla="*/ 4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0"/>
                  </a:lnTo>
                  <a:lnTo>
                    <a:pt x="0" y="21"/>
                  </a:lnTo>
                  <a:lnTo>
                    <a:pt x="0" y="41"/>
                  </a:lnTo>
                  <a:cubicBezTo>
                    <a:pt x="20" y="41"/>
                    <a:pt x="20" y="41"/>
                    <a:pt x="20" y="21"/>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76"/>
            <p:cNvSpPr>
              <a:spLocks noChangeArrowheads="1"/>
            </p:cNvSpPr>
            <p:nvPr/>
          </p:nvSpPr>
          <p:spPr bwMode="auto">
            <a:xfrm>
              <a:off x="6350000" y="5711825"/>
              <a:ext cx="22225" cy="15875"/>
            </a:xfrm>
            <a:custGeom>
              <a:avLst/>
              <a:gdLst>
                <a:gd name="T0" fmla="*/ 40 w 62"/>
                <a:gd name="T1" fmla="*/ 20 h 42"/>
                <a:gd name="T2" fmla="*/ 40 w 62"/>
                <a:gd name="T3" fmla="*/ 20 h 42"/>
                <a:gd name="T4" fmla="*/ 40 w 62"/>
                <a:gd name="T5" fmla="*/ 0 h 42"/>
                <a:gd name="T6" fmla="*/ 40 w 62"/>
                <a:gd name="T7" fmla="*/ 0 h 42"/>
                <a:gd name="T8" fmla="*/ 20 w 62"/>
                <a:gd name="T9" fmla="*/ 20 h 42"/>
                <a:gd name="T10" fmla="*/ 0 w 62"/>
                <a:gd name="T11" fmla="*/ 20 h 42"/>
                <a:gd name="T12" fmla="*/ 0 w 62"/>
                <a:gd name="T13" fmla="*/ 41 h 42"/>
                <a:gd name="T14" fmla="*/ 40 w 62"/>
                <a:gd name="T15" fmla="*/ 41 h 42"/>
                <a:gd name="T16" fmla="*/ 40 w 62"/>
                <a:gd name="T17"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2">
                  <a:moveTo>
                    <a:pt x="40" y="20"/>
                  </a:moveTo>
                  <a:lnTo>
                    <a:pt x="40" y="20"/>
                  </a:lnTo>
                  <a:cubicBezTo>
                    <a:pt x="40" y="20"/>
                    <a:pt x="61" y="20"/>
                    <a:pt x="40" y="0"/>
                  </a:cubicBezTo>
                  <a:lnTo>
                    <a:pt x="40" y="0"/>
                  </a:lnTo>
                  <a:cubicBezTo>
                    <a:pt x="20" y="0"/>
                    <a:pt x="20" y="20"/>
                    <a:pt x="20" y="20"/>
                  </a:cubicBezTo>
                  <a:cubicBezTo>
                    <a:pt x="20" y="20"/>
                    <a:pt x="0" y="0"/>
                    <a:pt x="0" y="20"/>
                  </a:cubicBezTo>
                  <a:cubicBezTo>
                    <a:pt x="0" y="20"/>
                    <a:pt x="0" y="20"/>
                    <a:pt x="0" y="41"/>
                  </a:cubicBezTo>
                  <a:cubicBezTo>
                    <a:pt x="0" y="41"/>
                    <a:pt x="20" y="41"/>
                    <a:pt x="4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7" name="Freeform 77"/>
            <p:cNvSpPr>
              <a:spLocks noChangeArrowheads="1"/>
            </p:cNvSpPr>
            <p:nvPr/>
          </p:nvSpPr>
          <p:spPr bwMode="auto">
            <a:xfrm>
              <a:off x="6327775" y="5740400"/>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cubicBezTo>
                    <a:pt x="20" y="20"/>
                    <a:pt x="20" y="20"/>
                    <a:pt x="20" y="20"/>
                  </a:cubicBez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8" name="Freeform 78"/>
            <p:cNvSpPr>
              <a:spLocks noChangeArrowheads="1"/>
            </p:cNvSpPr>
            <p:nvPr/>
          </p:nvSpPr>
          <p:spPr bwMode="auto">
            <a:xfrm>
              <a:off x="6357938" y="5667375"/>
              <a:ext cx="15875" cy="22225"/>
            </a:xfrm>
            <a:custGeom>
              <a:avLst/>
              <a:gdLst>
                <a:gd name="T0" fmla="*/ 41 w 42"/>
                <a:gd name="T1" fmla="*/ 61 h 62"/>
                <a:gd name="T2" fmla="*/ 41 w 42"/>
                <a:gd name="T3" fmla="*/ 61 h 62"/>
                <a:gd name="T4" fmla="*/ 20 w 42"/>
                <a:gd name="T5" fmla="*/ 41 h 62"/>
                <a:gd name="T6" fmla="*/ 0 w 42"/>
                <a:gd name="T7" fmla="*/ 21 h 62"/>
                <a:gd name="T8" fmla="*/ 20 w 42"/>
                <a:gd name="T9" fmla="*/ 0 h 62"/>
                <a:gd name="T10" fmla="*/ 41 w 42"/>
                <a:gd name="T11" fmla="*/ 21 h 62"/>
                <a:gd name="T12" fmla="*/ 41 w 42"/>
                <a:gd name="T13" fmla="*/ 41 h 62"/>
                <a:gd name="T14" fmla="*/ 4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41" y="61"/>
                  </a:moveTo>
                  <a:lnTo>
                    <a:pt x="41" y="61"/>
                  </a:lnTo>
                  <a:cubicBezTo>
                    <a:pt x="20" y="61"/>
                    <a:pt x="20" y="61"/>
                    <a:pt x="20" y="41"/>
                  </a:cubicBezTo>
                  <a:lnTo>
                    <a:pt x="0" y="21"/>
                  </a:lnTo>
                  <a:cubicBezTo>
                    <a:pt x="20" y="21"/>
                    <a:pt x="20" y="0"/>
                    <a:pt x="20" y="0"/>
                  </a:cubicBezTo>
                  <a:cubicBezTo>
                    <a:pt x="20" y="0"/>
                    <a:pt x="41" y="0"/>
                    <a:pt x="41" y="21"/>
                  </a:cubicBezTo>
                  <a:cubicBezTo>
                    <a:pt x="41" y="21"/>
                    <a:pt x="41" y="21"/>
                    <a:pt x="41" y="41"/>
                  </a:cubicBezTo>
                  <a:lnTo>
                    <a:pt x="4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9" name="Freeform 79"/>
            <p:cNvSpPr>
              <a:spLocks noChangeArrowheads="1"/>
            </p:cNvSpPr>
            <p:nvPr/>
          </p:nvSpPr>
          <p:spPr bwMode="auto">
            <a:xfrm>
              <a:off x="6372225" y="5622925"/>
              <a:ext cx="30163" cy="36513"/>
            </a:xfrm>
            <a:custGeom>
              <a:avLst/>
              <a:gdLst>
                <a:gd name="T0" fmla="*/ 41 w 83"/>
                <a:gd name="T1" fmla="*/ 102 h 103"/>
                <a:gd name="T2" fmla="*/ 41 w 83"/>
                <a:gd name="T3" fmla="*/ 102 h 103"/>
                <a:gd name="T4" fmla="*/ 21 w 83"/>
                <a:gd name="T5" fmla="*/ 62 h 103"/>
                <a:gd name="T6" fmla="*/ 0 w 83"/>
                <a:gd name="T7" fmla="*/ 62 h 103"/>
                <a:gd name="T8" fmla="*/ 0 w 83"/>
                <a:gd name="T9" fmla="*/ 41 h 103"/>
                <a:gd name="T10" fmla="*/ 21 w 83"/>
                <a:gd name="T11" fmla="*/ 20 h 103"/>
                <a:gd name="T12" fmla="*/ 41 w 83"/>
                <a:gd name="T13" fmla="*/ 0 h 103"/>
                <a:gd name="T14" fmla="*/ 61 w 83"/>
                <a:gd name="T15" fmla="*/ 0 h 103"/>
                <a:gd name="T16" fmla="*/ 82 w 83"/>
                <a:gd name="T17" fmla="*/ 0 h 103"/>
                <a:gd name="T18" fmla="*/ 82 w 83"/>
                <a:gd name="T19" fmla="*/ 0 h 103"/>
                <a:gd name="T20" fmla="*/ 82 w 83"/>
                <a:gd name="T21" fmla="*/ 41 h 103"/>
                <a:gd name="T22" fmla="*/ 61 w 83"/>
                <a:gd name="T23" fmla="*/ 41 h 103"/>
                <a:gd name="T24" fmla="*/ 61 w 83"/>
                <a:gd name="T25" fmla="*/ 62 h 103"/>
                <a:gd name="T26" fmla="*/ 61 w 83"/>
                <a:gd name="T27" fmla="*/ 82 h 103"/>
                <a:gd name="T28" fmla="*/ 41 w 83"/>
                <a:gd name="T29"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03">
                  <a:moveTo>
                    <a:pt x="41" y="102"/>
                  </a:moveTo>
                  <a:lnTo>
                    <a:pt x="41" y="102"/>
                  </a:lnTo>
                  <a:cubicBezTo>
                    <a:pt x="41" y="102"/>
                    <a:pt x="41" y="82"/>
                    <a:pt x="21" y="62"/>
                  </a:cubicBezTo>
                  <a:cubicBezTo>
                    <a:pt x="21" y="62"/>
                    <a:pt x="21" y="62"/>
                    <a:pt x="0" y="62"/>
                  </a:cubicBezTo>
                  <a:lnTo>
                    <a:pt x="0" y="41"/>
                  </a:lnTo>
                  <a:lnTo>
                    <a:pt x="21" y="20"/>
                  </a:lnTo>
                  <a:lnTo>
                    <a:pt x="41" y="0"/>
                  </a:lnTo>
                  <a:lnTo>
                    <a:pt x="61" y="0"/>
                  </a:lnTo>
                  <a:lnTo>
                    <a:pt x="82" y="0"/>
                  </a:lnTo>
                  <a:lnTo>
                    <a:pt x="82" y="0"/>
                  </a:lnTo>
                  <a:cubicBezTo>
                    <a:pt x="82" y="20"/>
                    <a:pt x="82" y="20"/>
                    <a:pt x="82" y="41"/>
                  </a:cubicBezTo>
                  <a:lnTo>
                    <a:pt x="61" y="41"/>
                  </a:lnTo>
                  <a:lnTo>
                    <a:pt x="61" y="62"/>
                  </a:lnTo>
                  <a:lnTo>
                    <a:pt x="61" y="82"/>
                  </a:lnTo>
                  <a:cubicBezTo>
                    <a:pt x="61" y="82"/>
                    <a:pt x="61" y="102"/>
                    <a:pt x="41"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80"/>
            <p:cNvSpPr>
              <a:spLocks noChangeArrowheads="1"/>
            </p:cNvSpPr>
            <p:nvPr/>
          </p:nvSpPr>
          <p:spPr bwMode="auto">
            <a:xfrm>
              <a:off x="6394450" y="5461000"/>
              <a:ext cx="15875" cy="14288"/>
            </a:xfrm>
            <a:custGeom>
              <a:avLst/>
              <a:gdLst>
                <a:gd name="T0" fmla="*/ 42 w 43"/>
                <a:gd name="T1" fmla="*/ 40 h 41"/>
                <a:gd name="T2" fmla="*/ 42 w 43"/>
                <a:gd name="T3" fmla="*/ 40 h 41"/>
                <a:gd name="T4" fmla="*/ 42 w 43"/>
                <a:gd name="T5" fmla="*/ 20 h 41"/>
                <a:gd name="T6" fmla="*/ 42 w 43"/>
                <a:gd name="T7" fmla="*/ 0 h 41"/>
                <a:gd name="T8" fmla="*/ 21 w 43"/>
                <a:gd name="T9" fmla="*/ 0 h 41"/>
                <a:gd name="T10" fmla="*/ 21 w 43"/>
                <a:gd name="T11" fmla="*/ 0 h 41"/>
                <a:gd name="T12" fmla="*/ 0 w 43"/>
                <a:gd name="T13" fmla="*/ 0 h 41"/>
                <a:gd name="T14" fmla="*/ 0 w 43"/>
                <a:gd name="T15" fmla="*/ 20 h 41"/>
                <a:gd name="T16" fmla="*/ 0 w 43"/>
                <a:gd name="T17" fmla="*/ 20 h 41"/>
                <a:gd name="T18" fmla="*/ 21 w 43"/>
                <a:gd name="T19" fmla="*/ 40 h 41"/>
                <a:gd name="T20" fmla="*/ 42 w 43"/>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1">
                  <a:moveTo>
                    <a:pt x="42" y="40"/>
                  </a:moveTo>
                  <a:lnTo>
                    <a:pt x="42" y="40"/>
                  </a:lnTo>
                  <a:lnTo>
                    <a:pt x="42" y="20"/>
                  </a:lnTo>
                  <a:lnTo>
                    <a:pt x="42" y="0"/>
                  </a:lnTo>
                  <a:lnTo>
                    <a:pt x="21" y="0"/>
                  </a:lnTo>
                  <a:lnTo>
                    <a:pt x="21" y="0"/>
                  </a:lnTo>
                  <a:cubicBezTo>
                    <a:pt x="0" y="0"/>
                    <a:pt x="0" y="0"/>
                    <a:pt x="0" y="0"/>
                  </a:cubicBezTo>
                  <a:lnTo>
                    <a:pt x="0" y="20"/>
                  </a:lnTo>
                  <a:lnTo>
                    <a:pt x="0" y="20"/>
                  </a:lnTo>
                  <a:cubicBezTo>
                    <a:pt x="21" y="20"/>
                    <a:pt x="21" y="40"/>
                    <a:pt x="21" y="40"/>
                  </a:cubicBezTo>
                  <a:cubicBezTo>
                    <a:pt x="21" y="40"/>
                    <a:pt x="21" y="40"/>
                    <a:pt x="42"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1" name="Freeform 81"/>
            <p:cNvSpPr>
              <a:spLocks noChangeArrowheads="1"/>
            </p:cNvSpPr>
            <p:nvPr/>
          </p:nvSpPr>
          <p:spPr bwMode="auto">
            <a:xfrm>
              <a:off x="6416675" y="5424488"/>
              <a:ext cx="15875" cy="38100"/>
            </a:xfrm>
            <a:custGeom>
              <a:avLst/>
              <a:gdLst>
                <a:gd name="T0" fmla="*/ 20 w 42"/>
                <a:gd name="T1" fmla="*/ 103 h 104"/>
                <a:gd name="T2" fmla="*/ 20 w 42"/>
                <a:gd name="T3" fmla="*/ 103 h 104"/>
                <a:gd name="T4" fmla="*/ 0 w 42"/>
                <a:gd name="T5" fmla="*/ 61 h 104"/>
                <a:gd name="T6" fmla="*/ 20 w 42"/>
                <a:gd name="T7" fmla="*/ 41 h 104"/>
                <a:gd name="T8" fmla="*/ 20 w 42"/>
                <a:gd name="T9" fmla="*/ 0 h 104"/>
                <a:gd name="T10" fmla="*/ 20 w 42"/>
                <a:gd name="T11" fmla="*/ 0 h 104"/>
                <a:gd name="T12" fmla="*/ 41 w 42"/>
                <a:gd name="T13" fmla="*/ 21 h 104"/>
                <a:gd name="T14" fmla="*/ 41 w 42"/>
                <a:gd name="T15" fmla="*/ 41 h 104"/>
                <a:gd name="T16" fmla="*/ 41 w 42"/>
                <a:gd name="T17" fmla="*/ 61 h 104"/>
                <a:gd name="T18" fmla="*/ 41 w 42"/>
                <a:gd name="T19" fmla="*/ 82 h 104"/>
                <a:gd name="T20" fmla="*/ 20 w 42"/>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4">
                  <a:moveTo>
                    <a:pt x="20" y="103"/>
                  </a:moveTo>
                  <a:lnTo>
                    <a:pt x="20" y="103"/>
                  </a:lnTo>
                  <a:cubicBezTo>
                    <a:pt x="0" y="103"/>
                    <a:pt x="0" y="82"/>
                    <a:pt x="0" y="61"/>
                  </a:cubicBezTo>
                  <a:lnTo>
                    <a:pt x="20" y="41"/>
                  </a:lnTo>
                  <a:cubicBezTo>
                    <a:pt x="20" y="41"/>
                    <a:pt x="20" y="21"/>
                    <a:pt x="20" y="0"/>
                  </a:cubicBezTo>
                  <a:lnTo>
                    <a:pt x="20" y="0"/>
                  </a:lnTo>
                  <a:cubicBezTo>
                    <a:pt x="41" y="0"/>
                    <a:pt x="41" y="0"/>
                    <a:pt x="41" y="21"/>
                  </a:cubicBezTo>
                  <a:cubicBezTo>
                    <a:pt x="41" y="21"/>
                    <a:pt x="41" y="21"/>
                    <a:pt x="41" y="41"/>
                  </a:cubicBezTo>
                  <a:lnTo>
                    <a:pt x="41" y="61"/>
                  </a:lnTo>
                  <a:lnTo>
                    <a:pt x="41" y="82"/>
                  </a:lnTo>
                  <a:lnTo>
                    <a:pt x="20"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82"/>
            <p:cNvSpPr>
              <a:spLocks noChangeArrowheads="1"/>
            </p:cNvSpPr>
            <p:nvPr/>
          </p:nvSpPr>
          <p:spPr bwMode="auto">
            <a:xfrm>
              <a:off x="6372225" y="5424488"/>
              <a:ext cx="7938" cy="22225"/>
            </a:xfrm>
            <a:custGeom>
              <a:avLst/>
              <a:gdLst>
                <a:gd name="T0" fmla="*/ 21 w 22"/>
                <a:gd name="T1" fmla="*/ 61 h 62"/>
                <a:gd name="T2" fmla="*/ 21 w 22"/>
                <a:gd name="T3" fmla="*/ 61 h 62"/>
                <a:gd name="T4" fmla="*/ 0 w 22"/>
                <a:gd name="T5" fmla="*/ 41 h 62"/>
                <a:gd name="T6" fmla="*/ 21 w 22"/>
                <a:gd name="T7" fmla="*/ 21 h 62"/>
                <a:gd name="T8" fmla="*/ 21 w 22"/>
                <a:gd name="T9" fmla="*/ 21 h 62"/>
                <a:gd name="T10" fmla="*/ 21 w 22"/>
                <a:gd name="T11" fmla="*/ 41 h 62"/>
                <a:gd name="T12" fmla="*/ 21 w 22"/>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2" h="62">
                  <a:moveTo>
                    <a:pt x="21" y="61"/>
                  </a:moveTo>
                  <a:lnTo>
                    <a:pt x="21" y="61"/>
                  </a:lnTo>
                  <a:lnTo>
                    <a:pt x="0" y="41"/>
                  </a:lnTo>
                  <a:cubicBezTo>
                    <a:pt x="0" y="21"/>
                    <a:pt x="0" y="21"/>
                    <a:pt x="21" y="21"/>
                  </a:cubicBezTo>
                  <a:cubicBezTo>
                    <a:pt x="21" y="0"/>
                    <a:pt x="21" y="21"/>
                    <a:pt x="21" y="21"/>
                  </a:cubicBezTo>
                  <a:lnTo>
                    <a:pt x="21" y="41"/>
                  </a:lnTo>
                  <a:lnTo>
                    <a:pt x="2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83"/>
            <p:cNvSpPr>
              <a:spLocks noChangeArrowheads="1"/>
            </p:cNvSpPr>
            <p:nvPr/>
          </p:nvSpPr>
          <p:spPr bwMode="auto">
            <a:xfrm>
              <a:off x="6372225" y="5453063"/>
              <a:ext cx="15875" cy="7937"/>
            </a:xfrm>
            <a:custGeom>
              <a:avLst/>
              <a:gdLst>
                <a:gd name="T0" fmla="*/ 21 w 42"/>
                <a:gd name="T1" fmla="*/ 0 h 22"/>
                <a:gd name="T2" fmla="*/ 21 w 42"/>
                <a:gd name="T3" fmla="*/ 0 h 22"/>
                <a:gd name="T4" fmla="*/ 0 w 42"/>
                <a:gd name="T5" fmla="*/ 0 h 22"/>
                <a:gd name="T6" fmla="*/ 21 w 42"/>
                <a:gd name="T7" fmla="*/ 21 h 22"/>
                <a:gd name="T8" fmla="*/ 21 w 42"/>
                <a:gd name="T9" fmla="*/ 21 h 22"/>
                <a:gd name="T10" fmla="*/ 41 w 42"/>
                <a:gd name="T11" fmla="*/ 21 h 22"/>
                <a:gd name="T12" fmla="*/ 41 w 42"/>
                <a:gd name="T13" fmla="*/ 0 h 22"/>
                <a:gd name="T14" fmla="*/ 21 w 4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0"/>
                  </a:moveTo>
                  <a:lnTo>
                    <a:pt x="21" y="0"/>
                  </a:lnTo>
                  <a:lnTo>
                    <a:pt x="0" y="0"/>
                  </a:lnTo>
                  <a:cubicBezTo>
                    <a:pt x="0" y="21"/>
                    <a:pt x="21" y="21"/>
                    <a:pt x="21" y="21"/>
                  </a:cubicBezTo>
                  <a:lnTo>
                    <a:pt x="21" y="21"/>
                  </a:lnTo>
                  <a:cubicBezTo>
                    <a:pt x="41" y="21"/>
                    <a:pt x="4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84"/>
            <p:cNvSpPr>
              <a:spLocks noChangeArrowheads="1"/>
            </p:cNvSpPr>
            <p:nvPr/>
          </p:nvSpPr>
          <p:spPr bwMode="auto">
            <a:xfrm>
              <a:off x="6224588" y="5106988"/>
              <a:ext cx="7937" cy="30162"/>
            </a:xfrm>
            <a:custGeom>
              <a:avLst/>
              <a:gdLst>
                <a:gd name="T0" fmla="*/ 0 w 22"/>
                <a:gd name="T1" fmla="*/ 61 h 83"/>
                <a:gd name="T2" fmla="*/ 0 w 22"/>
                <a:gd name="T3" fmla="*/ 61 h 83"/>
                <a:gd name="T4" fmla="*/ 21 w 22"/>
                <a:gd name="T5" fmla="*/ 61 h 83"/>
                <a:gd name="T6" fmla="*/ 21 w 22"/>
                <a:gd name="T7" fmla="*/ 41 h 83"/>
                <a:gd name="T8" fmla="*/ 21 w 22"/>
                <a:gd name="T9" fmla="*/ 20 h 83"/>
                <a:gd name="T10" fmla="*/ 21 w 22"/>
                <a:gd name="T11" fmla="*/ 0 h 83"/>
                <a:gd name="T12" fmla="*/ 0 w 22"/>
                <a:gd name="T13" fmla="*/ 20 h 83"/>
                <a:gd name="T14" fmla="*/ 0 w 22"/>
                <a:gd name="T15" fmla="*/ 41 h 83"/>
                <a:gd name="T16" fmla="*/ 0 w 22"/>
                <a:gd name="T17"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3">
                  <a:moveTo>
                    <a:pt x="0" y="61"/>
                  </a:moveTo>
                  <a:lnTo>
                    <a:pt x="0" y="61"/>
                  </a:lnTo>
                  <a:cubicBezTo>
                    <a:pt x="21" y="61"/>
                    <a:pt x="21" y="61"/>
                    <a:pt x="21" y="61"/>
                  </a:cubicBezTo>
                  <a:cubicBezTo>
                    <a:pt x="21" y="41"/>
                    <a:pt x="21" y="41"/>
                    <a:pt x="21" y="41"/>
                  </a:cubicBezTo>
                  <a:lnTo>
                    <a:pt x="21" y="20"/>
                  </a:lnTo>
                  <a:lnTo>
                    <a:pt x="21" y="0"/>
                  </a:lnTo>
                  <a:cubicBezTo>
                    <a:pt x="0" y="20"/>
                    <a:pt x="0" y="20"/>
                    <a:pt x="0" y="20"/>
                  </a:cubicBezTo>
                  <a:lnTo>
                    <a:pt x="0" y="41"/>
                  </a:lnTo>
                  <a:cubicBezTo>
                    <a:pt x="0" y="41"/>
                    <a:pt x="0" y="82"/>
                    <a:pt x="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85"/>
            <p:cNvSpPr>
              <a:spLocks noChangeArrowheads="1"/>
            </p:cNvSpPr>
            <p:nvPr/>
          </p:nvSpPr>
          <p:spPr bwMode="auto">
            <a:xfrm>
              <a:off x="6216650" y="5135563"/>
              <a:ext cx="15875" cy="22225"/>
            </a:xfrm>
            <a:custGeom>
              <a:avLst/>
              <a:gdLst>
                <a:gd name="T0" fmla="*/ 21 w 43"/>
                <a:gd name="T1" fmla="*/ 0 h 62"/>
                <a:gd name="T2" fmla="*/ 21 w 43"/>
                <a:gd name="T3" fmla="*/ 0 h 62"/>
                <a:gd name="T4" fmla="*/ 21 w 43"/>
                <a:gd name="T5" fmla="*/ 0 h 62"/>
                <a:gd name="T6" fmla="*/ 0 w 43"/>
                <a:gd name="T7" fmla="*/ 20 h 62"/>
                <a:gd name="T8" fmla="*/ 21 w 43"/>
                <a:gd name="T9" fmla="*/ 41 h 62"/>
                <a:gd name="T10" fmla="*/ 21 w 43"/>
                <a:gd name="T11" fmla="*/ 61 h 62"/>
                <a:gd name="T12" fmla="*/ 42 w 43"/>
                <a:gd name="T13" fmla="*/ 41 h 62"/>
                <a:gd name="T14" fmla="*/ 42 w 43"/>
                <a:gd name="T15" fmla="*/ 20 h 62"/>
                <a:gd name="T16" fmla="*/ 21 w 43"/>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2">
                  <a:moveTo>
                    <a:pt x="21" y="0"/>
                  </a:moveTo>
                  <a:lnTo>
                    <a:pt x="21" y="0"/>
                  </a:lnTo>
                  <a:lnTo>
                    <a:pt x="21" y="0"/>
                  </a:lnTo>
                  <a:cubicBezTo>
                    <a:pt x="0" y="20"/>
                    <a:pt x="0" y="20"/>
                    <a:pt x="0" y="20"/>
                  </a:cubicBezTo>
                  <a:lnTo>
                    <a:pt x="21" y="41"/>
                  </a:lnTo>
                  <a:lnTo>
                    <a:pt x="21" y="61"/>
                  </a:lnTo>
                  <a:cubicBezTo>
                    <a:pt x="21" y="61"/>
                    <a:pt x="42" y="61"/>
                    <a:pt x="42" y="41"/>
                  </a:cubicBezTo>
                  <a:lnTo>
                    <a:pt x="42" y="20"/>
                  </a:lnTo>
                  <a:cubicBezTo>
                    <a:pt x="42" y="20"/>
                    <a:pt x="42"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6" name="Freeform 86"/>
            <p:cNvSpPr>
              <a:spLocks noChangeArrowheads="1"/>
            </p:cNvSpPr>
            <p:nvPr/>
          </p:nvSpPr>
          <p:spPr bwMode="auto">
            <a:xfrm>
              <a:off x="6400800" y="4951413"/>
              <a:ext cx="7938" cy="15875"/>
            </a:xfrm>
            <a:custGeom>
              <a:avLst/>
              <a:gdLst>
                <a:gd name="T0" fmla="*/ 0 w 22"/>
                <a:gd name="T1" fmla="*/ 42 h 43"/>
                <a:gd name="T2" fmla="*/ 0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42 h 43"/>
                <a:gd name="T16" fmla="*/ 0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0" y="42"/>
                  </a:moveTo>
                  <a:lnTo>
                    <a:pt x="0" y="42"/>
                  </a:lnTo>
                  <a:lnTo>
                    <a:pt x="0" y="42"/>
                  </a:lnTo>
                  <a:lnTo>
                    <a:pt x="0" y="21"/>
                  </a:lnTo>
                  <a:lnTo>
                    <a:pt x="0" y="0"/>
                  </a:lnTo>
                  <a:lnTo>
                    <a:pt x="21" y="0"/>
                  </a:lnTo>
                  <a:lnTo>
                    <a:pt x="21" y="21"/>
                  </a:lnTo>
                  <a:lnTo>
                    <a:pt x="21" y="42"/>
                  </a:lnTo>
                  <a:cubicBezTo>
                    <a:pt x="21" y="42"/>
                    <a:pt x="21" y="42"/>
                    <a:pt x="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7" name="Freeform 87"/>
            <p:cNvSpPr>
              <a:spLocks noChangeArrowheads="1"/>
            </p:cNvSpPr>
            <p:nvPr/>
          </p:nvSpPr>
          <p:spPr bwMode="auto">
            <a:xfrm>
              <a:off x="6394450" y="4973638"/>
              <a:ext cx="15875" cy="15875"/>
            </a:xfrm>
            <a:custGeom>
              <a:avLst/>
              <a:gdLst>
                <a:gd name="T0" fmla="*/ 21 w 43"/>
                <a:gd name="T1" fmla="*/ 0 h 42"/>
                <a:gd name="T2" fmla="*/ 21 w 43"/>
                <a:gd name="T3" fmla="*/ 0 h 42"/>
                <a:gd name="T4" fmla="*/ 21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21" y="0"/>
                  </a:lnTo>
                  <a:cubicBezTo>
                    <a:pt x="0" y="0"/>
                    <a:pt x="0" y="20"/>
                    <a:pt x="0" y="20"/>
                  </a:cubicBezTo>
                  <a:lnTo>
                    <a:pt x="21" y="41"/>
                  </a:ln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8" name="Freeform 88"/>
            <p:cNvSpPr>
              <a:spLocks noChangeArrowheads="1"/>
            </p:cNvSpPr>
            <p:nvPr/>
          </p:nvSpPr>
          <p:spPr bwMode="auto">
            <a:xfrm>
              <a:off x="6386513" y="4967288"/>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0"/>
                  </a:lnTo>
                  <a:lnTo>
                    <a:pt x="0" y="0"/>
                  </a:lnTo>
                  <a:lnTo>
                    <a:pt x="20" y="0"/>
                  </a:lnTo>
                  <a:lnTo>
                    <a:pt x="20"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9" name="Freeform 89"/>
            <p:cNvSpPr>
              <a:spLocks noChangeArrowheads="1"/>
            </p:cNvSpPr>
            <p:nvPr/>
          </p:nvSpPr>
          <p:spPr bwMode="auto">
            <a:xfrm>
              <a:off x="6253163" y="5246688"/>
              <a:ext cx="15875" cy="15875"/>
            </a:xfrm>
            <a:custGeom>
              <a:avLst/>
              <a:gdLst>
                <a:gd name="T0" fmla="*/ 0 w 42"/>
                <a:gd name="T1" fmla="*/ 41 h 42"/>
                <a:gd name="T2" fmla="*/ 0 w 42"/>
                <a:gd name="T3" fmla="*/ 41 h 42"/>
                <a:gd name="T4" fmla="*/ 0 w 42"/>
                <a:gd name="T5" fmla="*/ 21 h 42"/>
                <a:gd name="T6" fmla="*/ 0 w 42"/>
                <a:gd name="T7" fmla="*/ 0 h 42"/>
                <a:gd name="T8" fmla="*/ 21 w 42"/>
                <a:gd name="T9" fmla="*/ 0 h 42"/>
                <a:gd name="T10" fmla="*/ 21 w 42"/>
                <a:gd name="T11" fmla="*/ 0 h 42"/>
                <a:gd name="T12" fmla="*/ 41 w 42"/>
                <a:gd name="T13" fmla="*/ 21 h 42"/>
                <a:gd name="T14" fmla="*/ 21 w 42"/>
                <a:gd name="T15" fmla="*/ 41 h 42"/>
                <a:gd name="T16" fmla="*/ 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41"/>
                  </a:moveTo>
                  <a:lnTo>
                    <a:pt x="0" y="41"/>
                  </a:lnTo>
                  <a:lnTo>
                    <a:pt x="0" y="21"/>
                  </a:lnTo>
                  <a:lnTo>
                    <a:pt x="0" y="0"/>
                  </a:lnTo>
                  <a:lnTo>
                    <a:pt x="21" y="0"/>
                  </a:lnTo>
                  <a:lnTo>
                    <a:pt x="21" y="0"/>
                  </a:lnTo>
                  <a:cubicBezTo>
                    <a:pt x="41" y="21"/>
                    <a:pt x="41" y="21"/>
                    <a:pt x="41" y="21"/>
                  </a:cubicBezTo>
                  <a:lnTo>
                    <a:pt x="21" y="41"/>
                  </a:lnTo>
                  <a:cubicBezTo>
                    <a:pt x="21" y="41"/>
                    <a:pt x="21" y="41"/>
                    <a:pt x="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0" name="Freeform 90"/>
            <p:cNvSpPr>
              <a:spLocks noChangeArrowheads="1"/>
            </p:cNvSpPr>
            <p:nvPr/>
          </p:nvSpPr>
          <p:spPr bwMode="auto">
            <a:xfrm>
              <a:off x="6238875" y="5276850"/>
              <a:ext cx="15875" cy="15875"/>
            </a:xfrm>
            <a:custGeom>
              <a:avLst/>
              <a:gdLst>
                <a:gd name="T0" fmla="*/ 20 w 42"/>
                <a:gd name="T1" fmla="*/ 0 h 42"/>
                <a:gd name="T2" fmla="*/ 20 w 42"/>
                <a:gd name="T3" fmla="*/ 0 h 42"/>
                <a:gd name="T4" fmla="*/ 0 w 42"/>
                <a:gd name="T5" fmla="*/ 0 h 42"/>
                <a:gd name="T6" fmla="*/ 0 w 42"/>
                <a:gd name="T7" fmla="*/ 21 h 42"/>
                <a:gd name="T8" fmla="*/ 0 w 42"/>
                <a:gd name="T9" fmla="*/ 41 h 42"/>
                <a:gd name="T10" fmla="*/ 20 w 42"/>
                <a:gd name="T11" fmla="*/ 41 h 42"/>
                <a:gd name="T12" fmla="*/ 41 w 42"/>
                <a:gd name="T13" fmla="*/ 21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cubicBezTo>
                    <a:pt x="20" y="0"/>
                    <a:pt x="20" y="0"/>
                    <a:pt x="0" y="0"/>
                  </a:cubicBezTo>
                  <a:lnTo>
                    <a:pt x="0" y="21"/>
                  </a:lnTo>
                  <a:lnTo>
                    <a:pt x="0" y="41"/>
                  </a:lnTo>
                  <a:lnTo>
                    <a:pt x="20" y="41"/>
                  </a:lnTo>
                  <a:lnTo>
                    <a:pt x="41" y="21"/>
                  </a:lnTo>
                  <a:cubicBezTo>
                    <a:pt x="41" y="21"/>
                    <a:pt x="41"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1" name="Freeform 91"/>
            <p:cNvSpPr>
              <a:spLocks noChangeArrowheads="1"/>
            </p:cNvSpPr>
            <p:nvPr/>
          </p:nvSpPr>
          <p:spPr bwMode="auto">
            <a:xfrm>
              <a:off x="6283325" y="5364163"/>
              <a:ext cx="15875" cy="7937"/>
            </a:xfrm>
            <a:custGeom>
              <a:avLst/>
              <a:gdLst>
                <a:gd name="T0" fmla="*/ 41 w 42"/>
                <a:gd name="T1" fmla="*/ 0 h 22"/>
                <a:gd name="T2" fmla="*/ 41 w 42"/>
                <a:gd name="T3" fmla="*/ 0 h 22"/>
                <a:gd name="T4" fmla="*/ 0 w 42"/>
                <a:gd name="T5" fmla="*/ 0 h 22"/>
                <a:gd name="T6" fmla="*/ 0 w 42"/>
                <a:gd name="T7" fmla="*/ 21 h 22"/>
                <a:gd name="T8" fmla="*/ 21 w 42"/>
                <a:gd name="T9" fmla="*/ 21 h 22"/>
                <a:gd name="T10" fmla="*/ 41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0"/>
                    <a:pt x="21" y="0"/>
                    <a:pt x="0" y="0"/>
                  </a:cubicBezTo>
                  <a:cubicBezTo>
                    <a:pt x="0" y="0"/>
                    <a:pt x="0" y="0"/>
                    <a:pt x="0" y="21"/>
                  </a:cubicBezTo>
                  <a:lnTo>
                    <a:pt x="21" y="21"/>
                  </a:lnTo>
                  <a:lnTo>
                    <a:pt x="41" y="21"/>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2" name="Freeform 92"/>
            <p:cNvSpPr>
              <a:spLocks noChangeArrowheads="1"/>
            </p:cNvSpPr>
            <p:nvPr/>
          </p:nvSpPr>
          <p:spPr bwMode="auto">
            <a:xfrm>
              <a:off x="6327775" y="5291138"/>
              <a:ext cx="7938" cy="22225"/>
            </a:xfrm>
            <a:custGeom>
              <a:avLst/>
              <a:gdLst>
                <a:gd name="T0" fmla="*/ 20 w 21"/>
                <a:gd name="T1" fmla="*/ 62 h 63"/>
                <a:gd name="T2" fmla="*/ 20 w 21"/>
                <a:gd name="T3" fmla="*/ 62 h 63"/>
                <a:gd name="T4" fmla="*/ 20 w 21"/>
                <a:gd name="T5" fmla="*/ 41 h 63"/>
                <a:gd name="T6" fmla="*/ 20 w 21"/>
                <a:gd name="T7" fmla="*/ 20 h 63"/>
                <a:gd name="T8" fmla="*/ 0 w 21"/>
                <a:gd name="T9" fmla="*/ 0 h 63"/>
                <a:gd name="T10" fmla="*/ 0 w 21"/>
                <a:gd name="T11" fmla="*/ 0 h 63"/>
                <a:gd name="T12" fmla="*/ 0 w 21"/>
                <a:gd name="T13" fmla="*/ 20 h 63"/>
                <a:gd name="T14" fmla="*/ 0 w 21"/>
                <a:gd name="T15" fmla="*/ 62 h 63"/>
                <a:gd name="T16" fmla="*/ 20 w 21"/>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62"/>
                  </a:moveTo>
                  <a:lnTo>
                    <a:pt x="20" y="62"/>
                  </a:lnTo>
                  <a:lnTo>
                    <a:pt x="20" y="41"/>
                  </a:lnTo>
                  <a:lnTo>
                    <a:pt x="20" y="20"/>
                  </a:lnTo>
                  <a:cubicBezTo>
                    <a:pt x="20" y="20"/>
                    <a:pt x="20" y="0"/>
                    <a:pt x="0" y="0"/>
                  </a:cubicBezTo>
                  <a:lnTo>
                    <a:pt x="0" y="0"/>
                  </a:lnTo>
                  <a:lnTo>
                    <a:pt x="0" y="20"/>
                  </a:lnTo>
                  <a:cubicBezTo>
                    <a:pt x="0" y="41"/>
                    <a:pt x="0" y="41"/>
                    <a:pt x="0" y="62"/>
                  </a:cubicBezTo>
                  <a:cubicBezTo>
                    <a:pt x="0" y="62"/>
                    <a:pt x="0" y="62"/>
                    <a:pt x="20"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3" name="Freeform 93"/>
            <p:cNvSpPr>
              <a:spLocks noChangeArrowheads="1"/>
            </p:cNvSpPr>
            <p:nvPr/>
          </p:nvSpPr>
          <p:spPr bwMode="auto">
            <a:xfrm>
              <a:off x="6261100" y="5224463"/>
              <a:ext cx="7938"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lnTo>
                    <a:pt x="20" y="0"/>
                  </a:lnTo>
                  <a:cubicBezTo>
                    <a:pt x="20" y="20"/>
                    <a:pt x="20" y="20"/>
                    <a:pt x="20" y="20"/>
                  </a:cubicBezTo>
                  <a:cubicBezTo>
                    <a:pt x="20" y="20"/>
                    <a:pt x="2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4" name="Freeform 94"/>
            <p:cNvSpPr>
              <a:spLocks noChangeArrowheads="1"/>
            </p:cNvSpPr>
            <p:nvPr/>
          </p:nvSpPr>
          <p:spPr bwMode="auto">
            <a:xfrm>
              <a:off x="6246813" y="5224463"/>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5" name="Freeform 95"/>
            <p:cNvSpPr>
              <a:spLocks noChangeArrowheads="1"/>
            </p:cNvSpPr>
            <p:nvPr/>
          </p:nvSpPr>
          <p:spPr bwMode="auto">
            <a:xfrm>
              <a:off x="6297613" y="5151438"/>
              <a:ext cx="7937"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lnTo>
                    <a:pt x="0" y="20"/>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6" name="Freeform 96"/>
            <p:cNvSpPr>
              <a:spLocks noChangeArrowheads="1"/>
            </p:cNvSpPr>
            <p:nvPr/>
          </p:nvSpPr>
          <p:spPr bwMode="auto">
            <a:xfrm>
              <a:off x="6615113" y="4767263"/>
              <a:ext cx="30162" cy="52387"/>
            </a:xfrm>
            <a:custGeom>
              <a:avLst/>
              <a:gdLst>
                <a:gd name="T0" fmla="*/ 61 w 83"/>
                <a:gd name="T1" fmla="*/ 102 h 145"/>
                <a:gd name="T2" fmla="*/ 61 w 83"/>
                <a:gd name="T3" fmla="*/ 102 h 145"/>
                <a:gd name="T4" fmla="*/ 82 w 83"/>
                <a:gd name="T5" fmla="*/ 62 h 145"/>
                <a:gd name="T6" fmla="*/ 61 w 83"/>
                <a:gd name="T7" fmla="*/ 42 h 145"/>
                <a:gd name="T8" fmla="*/ 61 w 83"/>
                <a:gd name="T9" fmla="*/ 42 h 145"/>
                <a:gd name="T10" fmla="*/ 41 w 83"/>
                <a:gd name="T11" fmla="*/ 21 h 145"/>
                <a:gd name="T12" fmla="*/ 41 w 83"/>
                <a:gd name="T13" fmla="*/ 0 h 145"/>
                <a:gd name="T14" fmla="*/ 21 w 83"/>
                <a:gd name="T15" fmla="*/ 0 h 145"/>
                <a:gd name="T16" fmla="*/ 21 w 83"/>
                <a:gd name="T17" fmla="*/ 21 h 145"/>
                <a:gd name="T18" fmla="*/ 0 w 83"/>
                <a:gd name="T19" fmla="*/ 42 h 145"/>
                <a:gd name="T20" fmla="*/ 0 w 83"/>
                <a:gd name="T21" fmla="*/ 62 h 145"/>
                <a:gd name="T22" fmla="*/ 0 w 83"/>
                <a:gd name="T23" fmla="*/ 62 h 145"/>
                <a:gd name="T24" fmla="*/ 0 w 83"/>
                <a:gd name="T25" fmla="*/ 82 h 145"/>
                <a:gd name="T26" fmla="*/ 21 w 83"/>
                <a:gd name="T27" fmla="*/ 82 h 145"/>
                <a:gd name="T28" fmla="*/ 21 w 83"/>
                <a:gd name="T29" fmla="*/ 102 h 145"/>
                <a:gd name="T30" fmla="*/ 41 w 83"/>
                <a:gd name="T31" fmla="*/ 123 h 145"/>
                <a:gd name="T32" fmla="*/ 41 w 83"/>
                <a:gd name="T33" fmla="*/ 144 h 145"/>
                <a:gd name="T34" fmla="*/ 61 w 83"/>
                <a:gd name="T35" fmla="*/ 123 h 145"/>
                <a:gd name="T36" fmla="*/ 61 w 83"/>
                <a:gd name="T37"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45">
                  <a:moveTo>
                    <a:pt x="61" y="102"/>
                  </a:moveTo>
                  <a:lnTo>
                    <a:pt x="61" y="102"/>
                  </a:lnTo>
                  <a:cubicBezTo>
                    <a:pt x="61" y="82"/>
                    <a:pt x="82" y="82"/>
                    <a:pt x="82" y="62"/>
                  </a:cubicBezTo>
                  <a:cubicBezTo>
                    <a:pt x="82" y="62"/>
                    <a:pt x="61" y="62"/>
                    <a:pt x="61" y="42"/>
                  </a:cubicBezTo>
                  <a:lnTo>
                    <a:pt x="61" y="42"/>
                  </a:lnTo>
                  <a:cubicBezTo>
                    <a:pt x="61" y="42"/>
                    <a:pt x="61" y="21"/>
                    <a:pt x="41" y="21"/>
                  </a:cubicBezTo>
                  <a:lnTo>
                    <a:pt x="41" y="0"/>
                  </a:lnTo>
                  <a:lnTo>
                    <a:pt x="21" y="0"/>
                  </a:lnTo>
                  <a:lnTo>
                    <a:pt x="21" y="21"/>
                  </a:lnTo>
                  <a:cubicBezTo>
                    <a:pt x="21" y="21"/>
                    <a:pt x="21" y="42"/>
                    <a:pt x="0" y="42"/>
                  </a:cubicBezTo>
                  <a:cubicBezTo>
                    <a:pt x="0" y="42"/>
                    <a:pt x="0" y="42"/>
                    <a:pt x="0" y="62"/>
                  </a:cubicBezTo>
                  <a:lnTo>
                    <a:pt x="0" y="62"/>
                  </a:lnTo>
                  <a:cubicBezTo>
                    <a:pt x="0" y="82"/>
                    <a:pt x="0" y="82"/>
                    <a:pt x="0" y="82"/>
                  </a:cubicBezTo>
                  <a:cubicBezTo>
                    <a:pt x="21" y="82"/>
                    <a:pt x="21" y="82"/>
                    <a:pt x="21" y="82"/>
                  </a:cubicBezTo>
                  <a:cubicBezTo>
                    <a:pt x="21" y="102"/>
                    <a:pt x="21" y="102"/>
                    <a:pt x="21" y="102"/>
                  </a:cubicBezTo>
                  <a:cubicBezTo>
                    <a:pt x="21" y="102"/>
                    <a:pt x="21" y="123"/>
                    <a:pt x="41" y="123"/>
                  </a:cubicBezTo>
                  <a:lnTo>
                    <a:pt x="41" y="144"/>
                  </a:lnTo>
                  <a:cubicBezTo>
                    <a:pt x="61" y="123"/>
                    <a:pt x="61" y="123"/>
                    <a:pt x="61" y="123"/>
                  </a:cubicBezTo>
                  <a:cubicBezTo>
                    <a:pt x="61" y="102"/>
                    <a:pt x="61" y="102"/>
                    <a:pt x="61"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7" name="Freeform 97"/>
            <p:cNvSpPr>
              <a:spLocks noChangeArrowheads="1"/>
            </p:cNvSpPr>
            <p:nvPr/>
          </p:nvSpPr>
          <p:spPr bwMode="auto">
            <a:xfrm>
              <a:off x="6645275" y="4738688"/>
              <a:ext cx="7938" cy="15875"/>
            </a:xfrm>
            <a:custGeom>
              <a:avLst/>
              <a:gdLst>
                <a:gd name="T0" fmla="*/ 21 w 22"/>
                <a:gd name="T1" fmla="*/ 42 h 43"/>
                <a:gd name="T2" fmla="*/ 21 w 22"/>
                <a:gd name="T3" fmla="*/ 42 h 43"/>
                <a:gd name="T4" fmla="*/ 0 w 22"/>
                <a:gd name="T5" fmla="*/ 21 h 43"/>
                <a:gd name="T6" fmla="*/ 0 w 22"/>
                <a:gd name="T7" fmla="*/ 0 h 43"/>
                <a:gd name="T8" fmla="*/ 21 w 22"/>
                <a:gd name="T9" fmla="*/ 0 h 43"/>
                <a:gd name="T10" fmla="*/ 21 w 22"/>
                <a:gd name="T11" fmla="*/ 21 h 43"/>
                <a:gd name="T12" fmla="*/ 21 w 22"/>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42"/>
                  </a:moveTo>
                  <a:lnTo>
                    <a:pt x="21" y="42"/>
                  </a:lnTo>
                  <a:cubicBezTo>
                    <a:pt x="21" y="42"/>
                    <a:pt x="0" y="42"/>
                    <a:pt x="0" y="21"/>
                  </a:cubicBezTo>
                  <a:cubicBezTo>
                    <a:pt x="0" y="21"/>
                    <a:pt x="0" y="21"/>
                    <a:pt x="0" y="0"/>
                  </a:cubicBezTo>
                  <a:cubicBezTo>
                    <a:pt x="0" y="0"/>
                    <a:pt x="0" y="0"/>
                    <a:pt x="21" y="0"/>
                  </a:cubicBezTo>
                  <a:lnTo>
                    <a:pt x="21" y="21"/>
                  </a:lnTo>
                  <a:lnTo>
                    <a:pt x="2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8" name="Freeform 98"/>
            <p:cNvSpPr>
              <a:spLocks noChangeArrowheads="1"/>
            </p:cNvSpPr>
            <p:nvPr/>
          </p:nvSpPr>
          <p:spPr bwMode="auto">
            <a:xfrm>
              <a:off x="6629400" y="4672013"/>
              <a:ext cx="7938" cy="15875"/>
            </a:xfrm>
            <a:custGeom>
              <a:avLst/>
              <a:gdLst>
                <a:gd name="T0" fmla="*/ 20 w 21"/>
                <a:gd name="T1" fmla="*/ 41 h 42"/>
                <a:gd name="T2" fmla="*/ 20 w 21"/>
                <a:gd name="T3" fmla="*/ 41 h 42"/>
                <a:gd name="T4" fmla="*/ 20 w 21"/>
                <a:gd name="T5" fmla="*/ 20 h 42"/>
                <a:gd name="T6" fmla="*/ 20 w 21"/>
                <a:gd name="T7" fmla="*/ 0 h 42"/>
                <a:gd name="T8" fmla="*/ 0 w 21"/>
                <a:gd name="T9" fmla="*/ 0 h 42"/>
                <a:gd name="T10" fmla="*/ 0 w 21"/>
                <a:gd name="T11" fmla="*/ 20 h 42"/>
                <a:gd name="T12" fmla="*/ 0 w 21"/>
                <a:gd name="T13" fmla="*/ 4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20" y="20"/>
                  </a:lnTo>
                  <a:lnTo>
                    <a:pt x="20" y="0"/>
                  </a:lnTo>
                  <a:lnTo>
                    <a:pt x="0" y="0"/>
                  </a:lnTo>
                  <a:cubicBezTo>
                    <a:pt x="0" y="20"/>
                    <a:pt x="0" y="20"/>
                    <a:pt x="0" y="20"/>
                  </a:cubicBezTo>
                  <a:lnTo>
                    <a:pt x="0" y="41"/>
                  </a:lnTo>
                  <a:cubicBezTo>
                    <a:pt x="20" y="4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9" name="Freeform 99"/>
            <p:cNvSpPr>
              <a:spLocks noChangeArrowheads="1"/>
            </p:cNvSpPr>
            <p:nvPr/>
          </p:nvSpPr>
          <p:spPr bwMode="auto">
            <a:xfrm>
              <a:off x="6784975" y="5048250"/>
              <a:ext cx="15875" cy="22225"/>
            </a:xfrm>
            <a:custGeom>
              <a:avLst/>
              <a:gdLst>
                <a:gd name="T0" fmla="*/ 41 w 42"/>
                <a:gd name="T1" fmla="*/ 41 h 62"/>
                <a:gd name="T2" fmla="*/ 41 w 42"/>
                <a:gd name="T3" fmla="*/ 41 h 62"/>
                <a:gd name="T4" fmla="*/ 21 w 42"/>
                <a:gd name="T5" fmla="*/ 41 h 62"/>
                <a:gd name="T6" fmla="*/ 21 w 42"/>
                <a:gd name="T7" fmla="*/ 0 h 62"/>
                <a:gd name="T8" fmla="*/ 41 w 42"/>
                <a:gd name="T9" fmla="*/ 0 h 62"/>
                <a:gd name="T10" fmla="*/ 41 w 42"/>
                <a:gd name="T11" fmla="*/ 20 h 62"/>
                <a:gd name="T12" fmla="*/ 41 w 42"/>
                <a:gd name="T13" fmla="*/ 41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41" y="41"/>
                  </a:moveTo>
                  <a:lnTo>
                    <a:pt x="41" y="41"/>
                  </a:lnTo>
                  <a:cubicBezTo>
                    <a:pt x="41" y="61"/>
                    <a:pt x="21" y="41"/>
                    <a:pt x="21" y="41"/>
                  </a:cubicBezTo>
                  <a:cubicBezTo>
                    <a:pt x="21" y="20"/>
                    <a:pt x="0" y="0"/>
                    <a:pt x="21" y="0"/>
                  </a:cubicBezTo>
                  <a:lnTo>
                    <a:pt x="41" y="0"/>
                  </a:lnTo>
                  <a:lnTo>
                    <a:pt x="41" y="20"/>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0" name="Freeform 100"/>
            <p:cNvSpPr>
              <a:spLocks noChangeArrowheads="1"/>
            </p:cNvSpPr>
            <p:nvPr/>
          </p:nvSpPr>
          <p:spPr bwMode="auto">
            <a:xfrm>
              <a:off x="6792913" y="5084763"/>
              <a:ext cx="15875" cy="15875"/>
            </a:xfrm>
            <a:custGeom>
              <a:avLst/>
              <a:gdLst>
                <a:gd name="T0" fmla="*/ 20 w 42"/>
                <a:gd name="T1" fmla="*/ 0 h 42"/>
                <a:gd name="T2" fmla="*/ 20 w 42"/>
                <a:gd name="T3" fmla="*/ 0 h 42"/>
                <a:gd name="T4" fmla="*/ 0 w 42"/>
                <a:gd name="T5" fmla="*/ 0 h 42"/>
                <a:gd name="T6" fmla="*/ 0 w 42"/>
                <a:gd name="T7" fmla="*/ 21 h 42"/>
                <a:gd name="T8" fmla="*/ 20 w 42"/>
                <a:gd name="T9" fmla="*/ 41 h 42"/>
                <a:gd name="T10" fmla="*/ 41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lnTo>
                    <a:pt x="0" y="0"/>
                  </a:lnTo>
                  <a:lnTo>
                    <a:pt x="0" y="21"/>
                  </a:lnTo>
                  <a:lnTo>
                    <a:pt x="20" y="41"/>
                  </a:lnTo>
                  <a:lnTo>
                    <a:pt x="41"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1" name="Freeform 101"/>
            <p:cNvSpPr>
              <a:spLocks noChangeArrowheads="1"/>
            </p:cNvSpPr>
            <p:nvPr/>
          </p:nvSpPr>
          <p:spPr bwMode="auto">
            <a:xfrm>
              <a:off x="6815138" y="5099050"/>
              <a:ext cx="7937" cy="15875"/>
            </a:xfrm>
            <a:custGeom>
              <a:avLst/>
              <a:gdLst>
                <a:gd name="T0" fmla="*/ 0 w 22"/>
                <a:gd name="T1" fmla="*/ 0 h 42"/>
                <a:gd name="T2" fmla="*/ 0 w 22"/>
                <a:gd name="T3" fmla="*/ 0 h 42"/>
                <a:gd name="T4" fmla="*/ 0 w 22"/>
                <a:gd name="T5" fmla="*/ 21 h 42"/>
                <a:gd name="T6" fmla="*/ 21 w 22"/>
                <a:gd name="T7" fmla="*/ 41 h 42"/>
                <a:gd name="T8" fmla="*/ 21 w 22"/>
                <a:gd name="T9" fmla="*/ 2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21" y="41"/>
                  </a:lnTo>
                  <a:cubicBezTo>
                    <a:pt x="21" y="41"/>
                    <a:pt x="21" y="41"/>
                    <a:pt x="21" y="21"/>
                  </a:cubicBez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2" name="Freeform 102"/>
            <p:cNvSpPr>
              <a:spLocks noChangeArrowheads="1"/>
            </p:cNvSpPr>
            <p:nvPr/>
          </p:nvSpPr>
          <p:spPr bwMode="auto">
            <a:xfrm>
              <a:off x="6505575" y="4125913"/>
              <a:ext cx="317500" cy="361950"/>
            </a:xfrm>
            <a:custGeom>
              <a:avLst/>
              <a:gdLst>
                <a:gd name="T0" fmla="*/ 328 w 882"/>
                <a:gd name="T1" fmla="*/ 902 h 1006"/>
                <a:gd name="T2" fmla="*/ 286 w 882"/>
                <a:gd name="T3" fmla="*/ 964 h 1006"/>
                <a:gd name="T4" fmla="*/ 246 w 882"/>
                <a:gd name="T5" fmla="*/ 1005 h 1006"/>
                <a:gd name="T6" fmla="*/ 184 w 882"/>
                <a:gd name="T7" fmla="*/ 943 h 1006"/>
                <a:gd name="T8" fmla="*/ 204 w 882"/>
                <a:gd name="T9" fmla="*/ 902 h 1006"/>
                <a:gd name="T10" fmla="*/ 225 w 882"/>
                <a:gd name="T11" fmla="*/ 882 h 1006"/>
                <a:gd name="T12" fmla="*/ 164 w 882"/>
                <a:gd name="T13" fmla="*/ 820 h 1006"/>
                <a:gd name="T14" fmla="*/ 102 w 882"/>
                <a:gd name="T15" fmla="*/ 759 h 1006"/>
                <a:gd name="T16" fmla="*/ 82 w 882"/>
                <a:gd name="T17" fmla="*/ 718 h 1006"/>
                <a:gd name="T18" fmla="*/ 143 w 882"/>
                <a:gd name="T19" fmla="*/ 656 h 1006"/>
                <a:gd name="T20" fmla="*/ 102 w 882"/>
                <a:gd name="T21" fmla="*/ 574 h 1006"/>
                <a:gd name="T22" fmla="*/ 122 w 882"/>
                <a:gd name="T23" fmla="*/ 533 h 1006"/>
                <a:gd name="T24" fmla="*/ 184 w 882"/>
                <a:gd name="T25" fmla="*/ 574 h 1006"/>
                <a:gd name="T26" fmla="*/ 246 w 882"/>
                <a:gd name="T27" fmla="*/ 533 h 1006"/>
                <a:gd name="T28" fmla="*/ 204 w 882"/>
                <a:gd name="T29" fmla="*/ 472 h 1006"/>
                <a:gd name="T30" fmla="*/ 164 w 882"/>
                <a:gd name="T31" fmla="*/ 308 h 1006"/>
                <a:gd name="T32" fmla="*/ 102 w 882"/>
                <a:gd name="T33" fmla="*/ 185 h 1006"/>
                <a:gd name="T34" fmla="*/ 20 w 882"/>
                <a:gd name="T35" fmla="*/ 82 h 1006"/>
                <a:gd name="T36" fmla="*/ 0 w 882"/>
                <a:gd name="T37" fmla="*/ 21 h 1006"/>
                <a:gd name="T38" fmla="*/ 82 w 882"/>
                <a:gd name="T39" fmla="*/ 21 h 1006"/>
                <a:gd name="T40" fmla="*/ 143 w 882"/>
                <a:gd name="T41" fmla="*/ 62 h 1006"/>
                <a:gd name="T42" fmla="*/ 225 w 882"/>
                <a:gd name="T43" fmla="*/ 124 h 1006"/>
                <a:gd name="T44" fmla="*/ 328 w 882"/>
                <a:gd name="T45" fmla="*/ 206 h 1006"/>
                <a:gd name="T46" fmla="*/ 410 w 882"/>
                <a:gd name="T47" fmla="*/ 246 h 1006"/>
                <a:gd name="T48" fmla="*/ 492 w 882"/>
                <a:gd name="T49" fmla="*/ 288 h 1006"/>
                <a:gd name="T50" fmla="*/ 532 w 882"/>
                <a:gd name="T51" fmla="*/ 288 h 1006"/>
                <a:gd name="T52" fmla="*/ 574 w 882"/>
                <a:gd name="T53" fmla="*/ 267 h 1006"/>
                <a:gd name="T54" fmla="*/ 594 w 882"/>
                <a:gd name="T55" fmla="*/ 328 h 1006"/>
                <a:gd name="T56" fmla="*/ 656 w 882"/>
                <a:gd name="T57" fmla="*/ 328 h 1006"/>
                <a:gd name="T58" fmla="*/ 696 w 882"/>
                <a:gd name="T59" fmla="*/ 267 h 1006"/>
                <a:gd name="T60" fmla="*/ 717 w 882"/>
                <a:gd name="T61" fmla="*/ 267 h 1006"/>
                <a:gd name="T62" fmla="*/ 737 w 882"/>
                <a:gd name="T63" fmla="*/ 349 h 1006"/>
                <a:gd name="T64" fmla="*/ 778 w 882"/>
                <a:gd name="T65" fmla="*/ 431 h 1006"/>
                <a:gd name="T66" fmla="*/ 819 w 882"/>
                <a:gd name="T67" fmla="*/ 472 h 1006"/>
                <a:gd name="T68" fmla="*/ 860 w 882"/>
                <a:gd name="T69" fmla="*/ 452 h 1006"/>
                <a:gd name="T70" fmla="*/ 860 w 882"/>
                <a:gd name="T71" fmla="*/ 513 h 1006"/>
                <a:gd name="T72" fmla="*/ 819 w 882"/>
                <a:gd name="T73" fmla="*/ 554 h 1006"/>
                <a:gd name="T74" fmla="*/ 778 w 882"/>
                <a:gd name="T75" fmla="*/ 574 h 1006"/>
                <a:gd name="T76" fmla="*/ 717 w 882"/>
                <a:gd name="T77" fmla="*/ 574 h 1006"/>
                <a:gd name="T78" fmla="*/ 656 w 882"/>
                <a:gd name="T79" fmla="*/ 615 h 1006"/>
                <a:gd name="T80" fmla="*/ 656 w 882"/>
                <a:gd name="T81" fmla="*/ 656 h 1006"/>
                <a:gd name="T82" fmla="*/ 656 w 882"/>
                <a:gd name="T83" fmla="*/ 738 h 1006"/>
                <a:gd name="T84" fmla="*/ 696 w 882"/>
                <a:gd name="T85" fmla="*/ 820 h 1006"/>
                <a:gd name="T86" fmla="*/ 635 w 882"/>
                <a:gd name="T87" fmla="*/ 841 h 1006"/>
                <a:gd name="T88" fmla="*/ 553 w 882"/>
                <a:gd name="T89" fmla="*/ 800 h 1006"/>
                <a:gd name="T90" fmla="*/ 471 w 882"/>
                <a:gd name="T91" fmla="*/ 738 h 1006"/>
                <a:gd name="T92" fmla="*/ 368 w 882"/>
                <a:gd name="T93" fmla="*/ 718 h 1006"/>
                <a:gd name="T94" fmla="*/ 307 w 882"/>
                <a:gd name="T95" fmla="*/ 759 h 1006"/>
                <a:gd name="T96" fmla="*/ 225 w 882"/>
                <a:gd name="T97" fmla="*/ 738 h 1006"/>
                <a:gd name="T98" fmla="*/ 204 w 882"/>
                <a:gd name="T99" fmla="*/ 800 h 1006"/>
                <a:gd name="T100" fmla="*/ 307 w 882"/>
                <a:gd name="T101" fmla="*/ 820 h 1006"/>
                <a:gd name="T102" fmla="*/ 368 w 882"/>
                <a:gd name="T103" fmla="*/ 882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2" h="1006">
                  <a:moveTo>
                    <a:pt x="368" y="902"/>
                  </a:moveTo>
                  <a:lnTo>
                    <a:pt x="368" y="902"/>
                  </a:lnTo>
                  <a:cubicBezTo>
                    <a:pt x="348" y="902"/>
                    <a:pt x="348" y="902"/>
                    <a:pt x="328" y="902"/>
                  </a:cubicBezTo>
                  <a:lnTo>
                    <a:pt x="307" y="923"/>
                  </a:lnTo>
                  <a:lnTo>
                    <a:pt x="286" y="943"/>
                  </a:lnTo>
                  <a:lnTo>
                    <a:pt x="286" y="964"/>
                  </a:lnTo>
                  <a:cubicBezTo>
                    <a:pt x="286" y="984"/>
                    <a:pt x="286" y="984"/>
                    <a:pt x="286" y="984"/>
                  </a:cubicBezTo>
                  <a:cubicBezTo>
                    <a:pt x="266" y="984"/>
                    <a:pt x="266" y="1005"/>
                    <a:pt x="266" y="1005"/>
                  </a:cubicBezTo>
                  <a:lnTo>
                    <a:pt x="246" y="1005"/>
                  </a:lnTo>
                  <a:cubicBezTo>
                    <a:pt x="246" y="1005"/>
                    <a:pt x="246" y="984"/>
                    <a:pt x="246" y="964"/>
                  </a:cubicBezTo>
                  <a:cubicBezTo>
                    <a:pt x="225" y="964"/>
                    <a:pt x="225" y="964"/>
                    <a:pt x="204" y="964"/>
                  </a:cubicBezTo>
                  <a:cubicBezTo>
                    <a:pt x="204" y="943"/>
                    <a:pt x="184" y="943"/>
                    <a:pt x="184" y="943"/>
                  </a:cubicBezTo>
                  <a:lnTo>
                    <a:pt x="184" y="923"/>
                  </a:lnTo>
                  <a:lnTo>
                    <a:pt x="184" y="902"/>
                  </a:lnTo>
                  <a:lnTo>
                    <a:pt x="204" y="902"/>
                  </a:lnTo>
                  <a:lnTo>
                    <a:pt x="225" y="902"/>
                  </a:lnTo>
                  <a:lnTo>
                    <a:pt x="246" y="902"/>
                  </a:lnTo>
                  <a:cubicBezTo>
                    <a:pt x="246" y="902"/>
                    <a:pt x="246" y="882"/>
                    <a:pt x="225" y="882"/>
                  </a:cubicBezTo>
                  <a:cubicBezTo>
                    <a:pt x="225" y="882"/>
                    <a:pt x="225" y="861"/>
                    <a:pt x="204" y="861"/>
                  </a:cubicBezTo>
                  <a:lnTo>
                    <a:pt x="184" y="841"/>
                  </a:lnTo>
                  <a:cubicBezTo>
                    <a:pt x="184" y="820"/>
                    <a:pt x="164" y="820"/>
                    <a:pt x="164" y="820"/>
                  </a:cubicBezTo>
                  <a:cubicBezTo>
                    <a:pt x="143" y="820"/>
                    <a:pt x="143" y="820"/>
                    <a:pt x="122" y="820"/>
                  </a:cubicBezTo>
                  <a:cubicBezTo>
                    <a:pt x="122" y="800"/>
                    <a:pt x="122" y="800"/>
                    <a:pt x="122" y="779"/>
                  </a:cubicBezTo>
                  <a:lnTo>
                    <a:pt x="102" y="759"/>
                  </a:lnTo>
                  <a:cubicBezTo>
                    <a:pt x="102" y="759"/>
                    <a:pt x="82" y="759"/>
                    <a:pt x="82" y="738"/>
                  </a:cubicBezTo>
                  <a:cubicBezTo>
                    <a:pt x="82" y="738"/>
                    <a:pt x="82" y="738"/>
                    <a:pt x="82" y="718"/>
                  </a:cubicBezTo>
                  <a:lnTo>
                    <a:pt x="82" y="718"/>
                  </a:lnTo>
                  <a:cubicBezTo>
                    <a:pt x="102" y="718"/>
                    <a:pt x="102" y="718"/>
                    <a:pt x="102" y="718"/>
                  </a:cubicBezTo>
                  <a:cubicBezTo>
                    <a:pt x="122" y="718"/>
                    <a:pt x="122" y="697"/>
                    <a:pt x="122" y="677"/>
                  </a:cubicBezTo>
                  <a:cubicBezTo>
                    <a:pt x="122" y="677"/>
                    <a:pt x="143" y="677"/>
                    <a:pt x="143" y="656"/>
                  </a:cubicBezTo>
                  <a:lnTo>
                    <a:pt x="143" y="636"/>
                  </a:lnTo>
                  <a:cubicBezTo>
                    <a:pt x="143" y="615"/>
                    <a:pt x="122" y="615"/>
                    <a:pt x="122" y="595"/>
                  </a:cubicBezTo>
                  <a:cubicBezTo>
                    <a:pt x="122" y="595"/>
                    <a:pt x="102" y="595"/>
                    <a:pt x="102" y="574"/>
                  </a:cubicBezTo>
                  <a:cubicBezTo>
                    <a:pt x="102" y="574"/>
                    <a:pt x="102" y="574"/>
                    <a:pt x="102" y="554"/>
                  </a:cubicBezTo>
                  <a:lnTo>
                    <a:pt x="102" y="533"/>
                  </a:lnTo>
                  <a:lnTo>
                    <a:pt x="122" y="533"/>
                  </a:lnTo>
                  <a:cubicBezTo>
                    <a:pt x="122" y="533"/>
                    <a:pt x="143" y="533"/>
                    <a:pt x="143" y="554"/>
                  </a:cubicBezTo>
                  <a:cubicBezTo>
                    <a:pt x="143" y="554"/>
                    <a:pt x="164" y="554"/>
                    <a:pt x="164" y="574"/>
                  </a:cubicBezTo>
                  <a:lnTo>
                    <a:pt x="184" y="574"/>
                  </a:lnTo>
                  <a:cubicBezTo>
                    <a:pt x="184" y="574"/>
                    <a:pt x="184" y="554"/>
                    <a:pt x="204" y="554"/>
                  </a:cubicBezTo>
                  <a:lnTo>
                    <a:pt x="225" y="554"/>
                  </a:lnTo>
                  <a:cubicBezTo>
                    <a:pt x="225" y="554"/>
                    <a:pt x="246" y="554"/>
                    <a:pt x="246" y="533"/>
                  </a:cubicBezTo>
                  <a:lnTo>
                    <a:pt x="225" y="513"/>
                  </a:lnTo>
                  <a:cubicBezTo>
                    <a:pt x="225" y="513"/>
                    <a:pt x="204" y="513"/>
                    <a:pt x="204" y="492"/>
                  </a:cubicBezTo>
                  <a:lnTo>
                    <a:pt x="204" y="472"/>
                  </a:lnTo>
                  <a:cubicBezTo>
                    <a:pt x="184" y="452"/>
                    <a:pt x="204" y="410"/>
                    <a:pt x="204" y="410"/>
                  </a:cubicBezTo>
                  <a:cubicBezTo>
                    <a:pt x="204" y="390"/>
                    <a:pt x="184" y="370"/>
                    <a:pt x="184" y="370"/>
                  </a:cubicBezTo>
                  <a:cubicBezTo>
                    <a:pt x="184" y="349"/>
                    <a:pt x="164" y="328"/>
                    <a:pt x="164" y="308"/>
                  </a:cubicBezTo>
                  <a:lnTo>
                    <a:pt x="143" y="267"/>
                  </a:lnTo>
                  <a:cubicBezTo>
                    <a:pt x="143" y="246"/>
                    <a:pt x="143" y="226"/>
                    <a:pt x="122" y="226"/>
                  </a:cubicBezTo>
                  <a:cubicBezTo>
                    <a:pt x="122" y="206"/>
                    <a:pt x="102" y="185"/>
                    <a:pt x="102" y="185"/>
                  </a:cubicBezTo>
                  <a:cubicBezTo>
                    <a:pt x="102" y="164"/>
                    <a:pt x="82" y="144"/>
                    <a:pt x="82" y="144"/>
                  </a:cubicBezTo>
                  <a:cubicBezTo>
                    <a:pt x="61" y="124"/>
                    <a:pt x="61" y="103"/>
                    <a:pt x="40" y="103"/>
                  </a:cubicBezTo>
                  <a:cubicBezTo>
                    <a:pt x="40" y="82"/>
                    <a:pt x="20" y="82"/>
                    <a:pt x="20" y="82"/>
                  </a:cubicBezTo>
                  <a:cubicBezTo>
                    <a:pt x="20" y="82"/>
                    <a:pt x="0" y="82"/>
                    <a:pt x="0" y="62"/>
                  </a:cubicBezTo>
                  <a:lnTo>
                    <a:pt x="0" y="42"/>
                  </a:lnTo>
                  <a:lnTo>
                    <a:pt x="0" y="21"/>
                  </a:lnTo>
                  <a:cubicBezTo>
                    <a:pt x="20" y="21"/>
                    <a:pt x="20" y="0"/>
                    <a:pt x="20" y="0"/>
                  </a:cubicBezTo>
                  <a:cubicBezTo>
                    <a:pt x="40" y="0"/>
                    <a:pt x="61" y="0"/>
                    <a:pt x="61" y="0"/>
                  </a:cubicBezTo>
                  <a:cubicBezTo>
                    <a:pt x="82" y="0"/>
                    <a:pt x="82" y="21"/>
                    <a:pt x="82" y="21"/>
                  </a:cubicBezTo>
                  <a:lnTo>
                    <a:pt x="102" y="42"/>
                  </a:lnTo>
                  <a:cubicBezTo>
                    <a:pt x="102" y="62"/>
                    <a:pt x="102" y="62"/>
                    <a:pt x="102" y="62"/>
                  </a:cubicBezTo>
                  <a:cubicBezTo>
                    <a:pt x="122" y="62"/>
                    <a:pt x="122" y="62"/>
                    <a:pt x="143" y="62"/>
                  </a:cubicBezTo>
                  <a:cubicBezTo>
                    <a:pt x="143" y="82"/>
                    <a:pt x="164" y="82"/>
                    <a:pt x="184" y="82"/>
                  </a:cubicBezTo>
                  <a:cubicBezTo>
                    <a:pt x="184" y="82"/>
                    <a:pt x="204" y="82"/>
                    <a:pt x="204" y="103"/>
                  </a:cubicBezTo>
                  <a:cubicBezTo>
                    <a:pt x="225" y="103"/>
                    <a:pt x="225" y="103"/>
                    <a:pt x="225" y="124"/>
                  </a:cubicBezTo>
                  <a:cubicBezTo>
                    <a:pt x="246" y="124"/>
                    <a:pt x="266" y="144"/>
                    <a:pt x="266" y="144"/>
                  </a:cubicBezTo>
                  <a:cubicBezTo>
                    <a:pt x="286" y="164"/>
                    <a:pt x="307" y="185"/>
                    <a:pt x="307" y="185"/>
                  </a:cubicBezTo>
                  <a:cubicBezTo>
                    <a:pt x="307" y="185"/>
                    <a:pt x="307" y="206"/>
                    <a:pt x="328" y="206"/>
                  </a:cubicBezTo>
                  <a:lnTo>
                    <a:pt x="348" y="226"/>
                  </a:lnTo>
                  <a:cubicBezTo>
                    <a:pt x="348" y="226"/>
                    <a:pt x="368" y="226"/>
                    <a:pt x="389" y="226"/>
                  </a:cubicBezTo>
                  <a:cubicBezTo>
                    <a:pt x="389" y="246"/>
                    <a:pt x="410" y="246"/>
                    <a:pt x="410" y="246"/>
                  </a:cubicBezTo>
                  <a:lnTo>
                    <a:pt x="430" y="267"/>
                  </a:lnTo>
                  <a:cubicBezTo>
                    <a:pt x="450" y="267"/>
                    <a:pt x="450" y="267"/>
                    <a:pt x="471" y="267"/>
                  </a:cubicBezTo>
                  <a:cubicBezTo>
                    <a:pt x="471" y="267"/>
                    <a:pt x="492" y="267"/>
                    <a:pt x="492" y="288"/>
                  </a:cubicBezTo>
                  <a:lnTo>
                    <a:pt x="512" y="288"/>
                  </a:lnTo>
                  <a:lnTo>
                    <a:pt x="512" y="288"/>
                  </a:lnTo>
                  <a:cubicBezTo>
                    <a:pt x="512" y="308"/>
                    <a:pt x="532" y="308"/>
                    <a:pt x="532" y="288"/>
                  </a:cubicBezTo>
                  <a:lnTo>
                    <a:pt x="532" y="288"/>
                  </a:lnTo>
                  <a:lnTo>
                    <a:pt x="553" y="267"/>
                  </a:lnTo>
                  <a:cubicBezTo>
                    <a:pt x="553" y="267"/>
                    <a:pt x="553" y="267"/>
                    <a:pt x="574" y="267"/>
                  </a:cubicBezTo>
                  <a:lnTo>
                    <a:pt x="574" y="288"/>
                  </a:lnTo>
                  <a:cubicBezTo>
                    <a:pt x="594" y="288"/>
                    <a:pt x="594" y="288"/>
                    <a:pt x="594" y="308"/>
                  </a:cubicBezTo>
                  <a:lnTo>
                    <a:pt x="594" y="328"/>
                  </a:lnTo>
                  <a:cubicBezTo>
                    <a:pt x="614" y="328"/>
                    <a:pt x="614" y="349"/>
                    <a:pt x="614" y="349"/>
                  </a:cubicBezTo>
                  <a:cubicBezTo>
                    <a:pt x="635" y="349"/>
                    <a:pt x="635" y="328"/>
                    <a:pt x="635" y="328"/>
                  </a:cubicBezTo>
                  <a:lnTo>
                    <a:pt x="656" y="328"/>
                  </a:lnTo>
                  <a:cubicBezTo>
                    <a:pt x="656" y="308"/>
                    <a:pt x="676" y="308"/>
                    <a:pt x="676" y="308"/>
                  </a:cubicBezTo>
                  <a:cubicBezTo>
                    <a:pt x="696" y="288"/>
                    <a:pt x="696" y="288"/>
                    <a:pt x="696" y="288"/>
                  </a:cubicBezTo>
                  <a:cubicBezTo>
                    <a:pt x="696" y="267"/>
                    <a:pt x="696" y="267"/>
                    <a:pt x="696" y="267"/>
                  </a:cubicBezTo>
                  <a:cubicBezTo>
                    <a:pt x="696" y="246"/>
                    <a:pt x="696" y="246"/>
                    <a:pt x="696" y="246"/>
                  </a:cubicBezTo>
                  <a:lnTo>
                    <a:pt x="696" y="246"/>
                  </a:lnTo>
                  <a:cubicBezTo>
                    <a:pt x="717" y="246"/>
                    <a:pt x="717" y="246"/>
                    <a:pt x="717" y="267"/>
                  </a:cubicBezTo>
                  <a:cubicBezTo>
                    <a:pt x="717" y="267"/>
                    <a:pt x="717" y="267"/>
                    <a:pt x="717" y="288"/>
                  </a:cubicBezTo>
                  <a:lnTo>
                    <a:pt x="737" y="308"/>
                  </a:lnTo>
                  <a:cubicBezTo>
                    <a:pt x="737" y="328"/>
                    <a:pt x="737" y="349"/>
                    <a:pt x="737" y="349"/>
                  </a:cubicBezTo>
                  <a:cubicBezTo>
                    <a:pt x="737" y="370"/>
                    <a:pt x="737" y="370"/>
                    <a:pt x="737" y="370"/>
                  </a:cubicBezTo>
                  <a:cubicBezTo>
                    <a:pt x="758" y="390"/>
                    <a:pt x="758" y="390"/>
                    <a:pt x="758" y="390"/>
                  </a:cubicBezTo>
                  <a:cubicBezTo>
                    <a:pt x="758" y="410"/>
                    <a:pt x="778" y="431"/>
                    <a:pt x="778" y="431"/>
                  </a:cubicBezTo>
                  <a:lnTo>
                    <a:pt x="799" y="452"/>
                  </a:lnTo>
                  <a:lnTo>
                    <a:pt x="799" y="472"/>
                  </a:lnTo>
                  <a:cubicBezTo>
                    <a:pt x="819" y="472"/>
                    <a:pt x="819" y="472"/>
                    <a:pt x="819" y="472"/>
                  </a:cubicBezTo>
                  <a:cubicBezTo>
                    <a:pt x="819" y="472"/>
                    <a:pt x="819" y="472"/>
                    <a:pt x="840" y="452"/>
                  </a:cubicBezTo>
                  <a:lnTo>
                    <a:pt x="840" y="452"/>
                  </a:lnTo>
                  <a:lnTo>
                    <a:pt x="860" y="452"/>
                  </a:lnTo>
                  <a:cubicBezTo>
                    <a:pt x="860" y="472"/>
                    <a:pt x="881" y="472"/>
                    <a:pt x="881" y="492"/>
                  </a:cubicBezTo>
                  <a:cubicBezTo>
                    <a:pt x="881" y="492"/>
                    <a:pt x="881" y="492"/>
                    <a:pt x="860" y="513"/>
                  </a:cubicBezTo>
                  <a:lnTo>
                    <a:pt x="860" y="513"/>
                  </a:lnTo>
                  <a:lnTo>
                    <a:pt x="840" y="513"/>
                  </a:lnTo>
                  <a:cubicBezTo>
                    <a:pt x="840" y="513"/>
                    <a:pt x="819" y="513"/>
                    <a:pt x="819" y="533"/>
                  </a:cubicBezTo>
                  <a:cubicBezTo>
                    <a:pt x="819" y="533"/>
                    <a:pt x="819" y="533"/>
                    <a:pt x="819" y="554"/>
                  </a:cubicBezTo>
                  <a:lnTo>
                    <a:pt x="819" y="554"/>
                  </a:lnTo>
                  <a:lnTo>
                    <a:pt x="799" y="554"/>
                  </a:lnTo>
                  <a:cubicBezTo>
                    <a:pt x="799" y="554"/>
                    <a:pt x="778" y="554"/>
                    <a:pt x="778" y="574"/>
                  </a:cubicBezTo>
                  <a:lnTo>
                    <a:pt x="778" y="574"/>
                  </a:lnTo>
                  <a:cubicBezTo>
                    <a:pt x="778" y="595"/>
                    <a:pt x="758" y="595"/>
                    <a:pt x="758" y="595"/>
                  </a:cubicBezTo>
                  <a:cubicBezTo>
                    <a:pt x="737" y="595"/>
                    <a:pt x="737" y="574"/>
                    <a:pt x="717" y="574"/>
                  </a:cubicBezTo>
                  <a:cubicBezTo>
                    <a:pt x="717" y="574"/>
                    <a:pt x="717" y="574"/>
                    <a:pt x="696" y="595"/>
                  </a:cubicBezTo>
                  <a:lnTo>
                    <a:pt x="676" y="595"/>
                  </a:lnTo>
                  <a:cubicBezTo>
                    <a:pt x="676" y="615"/>
                    <a:pt x="656" y="615"/>
                    <a:pt x="656" y="615"/>
                  </a:cubicBezTo>
                  <a:cubicBezTo>
                    <a:pt x="656" y="615"/>
                    <a:pt x="635" y="595"/>
                    <a:pt x="635" y="615"/>
                  </a:cubicBezTo>
                  <a:lnTo>
                    <a:pt x="635" y="615"/>
                  </a:lnTo>
                  <a:cubicBezTo>
                    <a:pt x="635" y="636"/>
                    <a:pt x="635" y="636"/>
                    <a:pt x="656" y="656"/>
                  </a:cubicBezTo>
                  <a:cubicBezTo>
                    <a:pt x="656" y="656"/>
                    <a:pt x="656" y="677"/>
                    <a:pt x="656" y="697"/>
                  </a:cubicBezTo>
                  <a:lnTo>
                    <a:pt x="656" y="718"/>
                  </a:lnTo>
                  <a:cubicBezTo>
                    <a:pt x="656" y="738"/>
                    <a:pt x="656" y="738"/>
                    <a:pt x="656" y="738"/>
                  </a:cubicBezTo>
                  <a:cubicBezTo>
                    <a:pt x="656" y="759"/>
                    <a:pt x="656" y="779"/>
                    <a:pt x="656" y="779"/>
                  </a:cubicBezTo>
                  <a:cubicBezTo>
                    <a:pt x="656" y="800"/>
                    <a:pt x="676" y="800"/>
                    <a:pt x="676" y="800"/>
                  </a:cubicBezTo>
                  <a:cubicBezTo>
                    <a:pt x="696" y="800"/>
                    <a:pt x="696" y="820"/>
                    <a:pt x="696" y="820"/>
                  </a:cubicBezTo>
                  <a:cubicBezTo>
                    <a:pt x="696" y="841"/>
                    <a:pt x="696" y="841"/>
                    <a:pt x="696" y="861"/>
                  </a:cubicBezTo>
                  <a:lnTo>
                    <a:pt x="676" y="861"/>
                  </a:lnTo>
                  <a:cubicBezTo>
                    <a:pt x="656" y="861"/>
                    <a:pt x="656" y="861"/>
                    <a:pt x="635" y="841"/>
                  </a:cubicBezTo>
                  <a:lnTo>
                    <a:pt x="614" y="820"/>
                  </a:lnTo>
                  <a:cubicBezTo>
                    <a:pt x="594" y="820"/>
                    <a:pt x="594" y="820"/>
                    <a:pt x="574" y="820"/>
                  </a:cubicBezTo>
                  <a:lnTo>
                    <a:pt x="553" y="800"/>
                  </a:lnTo>
                  <a:lnTo>
                    <a:pt x="532" y="779"/>
                  </a:lnTo>
                  <a:cubicBezTo>
                    <a:pt x="512" y="779"/>
                    <a:pt x="512" y="759"/>
                    <a:pt x="492" y="759"/>
                  </a:cubicBezTo>
                  <a:lnTo>
                    <a:pt x="471" y="738"/>
                  </a:lnTo>
                  <a:cubicBezTo>
                    <a:pt x="450" y="738"/>
                    <a:pt x="430" y="738"/>
                    <a:pt x="430" y="738"/>
                  </a:cubicBezTo>
                  <a:lnTo>
                    <a:pt x="410" y="718"/>
                  </a:lnTo>
                  <a:cubicBezTo>
                    <a:pt x="389" y="718"/>
                    <a:pt x="389" y="718"/>
                    <a:pt x="368" y="718"/>
                  </a:cubicBezTo>
                  <a:lnTo>
                    <a:pt x="348" y="718"/>
                  </a:lnTo>
                  <a:lnTo>
                    <a:pt x="328" y="738"/>
                  </a:lnTo>
                  <a:lnTo>
                    <a:pt x="307" y="759"/>
                  </a:lnTo>
                  <a:cubicBezTo>
                    <a:pt x="286" y="759"/>
                    <a:pt x="266" y="759"/>
                    <a:pt x="266" y="759"/>
                  </a:cubicBezTo>
                  <a:cubicBezTo>
                    <a:pt x="246" y="759"/>
                    <a:pt x="246" y="738"/>
                    <a:pt x="246" y="738"/>
                  </a:cubicBezTo>
                  <a:cubicBezTo>
                    <a:pt x="225" y="738"/>
                    <a:pt x="225" y="738"/>
                    <a:pt x="225" y="738"/>
                  </a:cubicBezTo>
                  <a:cubicBezTo>
                    <a:pt x="204" y="738"/>
                    <a:pt x="204" y="738"/>
                    <a:pt x="204" y="759"/>
                  </a:cubicBezTo>
                  <a:lnTo>
                    <a:pt x="204" y="779"/>
                  </a:lnTo>
                  <a:lnTo>
                    <a:pt x="204" y="800"/>
                  </a:lnTo>
                  <a:cubicBezTo>
                    <a:pt x="225" y="800"/>
                    <a:pt x="225" y="800"/>
                    <a:pt x="246" y="800"/>
                  </a:cubicBezTo>
                  <a:cubicBezTo>
                    <a:pt x="246" y="820"/>
                    <a:pt x="266" y="820"/>
                    <a:pt x="266" y="820"/>
                  </a:cubicBezTo>
                  <a:cubicBezTo>
                    <a:pt x="286" y="820"/>
                    <a:pt x="307" y="820"/>
                    <a:pt x="307" y="820"/>
                  </a:cubicBezTo>
                  <a:cubicBezTo>
                    <a:pt x="307" y="841"/>
                    <a:pt x="328" y="841"/>
                    <a:pt x="348" y="841"/>
                  </a:cubicBezTo>
                  <a:cubicBezTo>
                    <a:pt x="348" y="861"/>
                    <a:pt x="368" y="861"/>
                    <a:pt x="368" y="861"/>
                  </a:cubicBezTo>
                  <a:cubicBezTo>
                    <a:pt x="368" y="882"/>
                    <a:pt x="368" y="882"/>
                    <a:pt x="368" y="882"/>
                  </a:cubicBezTo>
                  <a:lnTo>
                    <a:pt x="368" y="9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3" name="Freeform 103"/>
            <p:cNvSpPr>
              <a:spLocks noChangeArrowheads="1"/>
            </p:cNvSpPr>
            <p:nvPr/>
          </p:nvSpPr>
          <p:spPr bwMode="auto">
            <a:xfrm>
              <a:off x="6467475" y="4133850"/>
              <a:ext cx="22225" cy="22225"/>
            </a:xfrm>
            <a:custGeom>
              <a:avLst/>
              <a:gdLst>
                <a:gd name="T0" fmla="*/ 40 w 61"/>
                <a:gd name="T1" fmla="*/ 61 h 62"/>
                <a:gd name="T2" fmla="*/ 40 w 61"/>
                <a:gd name="T3" fmla="*/ 61 h 62"/>
                <a:gd name="T4" fmla="*/ 20 w 61"/>
                <a:gd name="T5" fmla="*/ 41 h 62"/>
                <a:gd name="T6" fmla="*/ 20 w 61"/>
                <a:gd name="T7" fmla="*/ 21 h 62"/>
                <a:gd name="T8" fmla="*/ 0 w 61"/>
                <a:gd name="T9" fmla="*/ 0 h 62"/>
                <a:gd name="T10" fmla="*/ 20 w 61"/>
                <a:gd name="T11" fmla="*/ 0 h 62"/>
                <a:gd name="T12" fmla="*/ 40 w 61"/>
                <a:gd name="T13" fmla="*/ 0 h 62"/>
                <a:gd name="T14" fmla="*/ 60 w 61"/>
                <a:gd name="T15" fmla="*/ 21 h 62"/>
                <a:gd name="T16" fmla="*/ 60 w 61"/>
                <a:gd name="T17" fmla="*/ 41 h 62"/>
                <a:gd name="T18" fmla="*/ 40 w 61"/>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40" y="61"/>
                  </a:moveTo>
                  <a:lnTo>
                    <a:pt x="40" y="61"/>
                  </a:lnTo>
                  <a:cubicBezTo>
                    <a:pt x="40" y="61"/>
                    <a:pt x="40" y="41"/>
                    <a:pt x="20" y="41"/>
                  </a:cubicBezTo>
                  <a:lnTo>
                    <a:pt x="20" y="21"/>
                  </a:lnTo>
                  <a:cubicBezTo>
                    <a:pt x="20" y="21"/>
                    <a:pt x="0" y="21"/>
                    <a:pt x="0" y="0"/>
                  </a:cubicBezTo>
                  <a:lnTo>
                    <a:pt x="20" y="0"/>
                  </a:lnTo>
                  <a:lnTo>
                    <a:pt x="40" y="0"/>
                  </a:lnTo>
                  <a:cubicBezTo>
                    <a:pt x="40" y="0"/>
                    <a:pt x="40" y="21"/>
                    <a:pt x="60" y="21"/>
                  </a:cubicBez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4" name="Freeform 104"/>
            <p:cNvSpPr>
              <a:spLocks noChangeArrowheads="1"/>
            </p:cNvSpPr>
            <p:nvPr/>
          </p:nvSpPr>
          <p:spPr bwMode="auto">
            <a:xfrm>
              <a:off x="6497638" y="4162425"/>
              <a:ext cx="15875" cy="7938"/>
            </a:xfrm>
            <a:custGeom>
              <a:avLst/>
              <a:gdLst>
                <a:gd name="T0" fmla="*/ 21 w 42"/>
                <a:gd name="T1" fmla="*/ 0 h 22"/>
                <a:gd name="T2" fmla="*/ 21 w 42"/>
                <a:gd name="T3" fmla="*/ 0 h 22"/>
                <a:gd name="T4" fmla="*/ 0 w 42"/>
                <a:gd name="T5" fmla="*/ 0 h 22"/>
                <a:gd name="T6" fmla="*/ 41 w 42"/>
                <a:gd name="T7" fmla="*/ 21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0" y="0"/>
                    <a:pt x="0" y="0"/>
                    <a:pt x="0" y="0"/>
                  </a:cubicBezTo>
                  <a:cubicBezTo>
                    <a:pt x="21" y="21"/>
                    <a:pt x="21" y="21"/>
                    <a:pt x="41" y="21"/>
                  </a:cubicBezTo>
                  <a:lnTo>
                    <a:pt x="41" y="21"/>
                  </a:lnTo>
                  <a:lnTo>
                    <a:pt x="41" y="0"/>
                  </a:lnTo>
                  <a:cubicBezTo>
                    <a:pt x="41" y="0"/>
                    <a:pt x="4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5" name="Freeform 105"/>
            <p:cNvSpPr>
              <a:spLocks noChangeArrowheads="1"/>
            </p:cNvSpPr>
            <p:nvPr/>
          </p:nvSpPr>
          <p:spPr bwMode="auto">
            <a:xfrm>
              <a:off x="6269038" y="4465638"/>
              <a:ext cx="576262" cy="950912"/>
            </a:xfrm>
            <a:custGeom>
              <a:avLst/>
              <a:gdLst>
                <a:gd name="T0" fmla="*/ 451 w 1599"/>
                <a:gd name="T1" fmla="*/ 2540 h 2643"/>
                <a:gd name="T2" fmla="*/ 410 w 1599"/>
                <a:gd name="T3" fmla="*/ 2602 h 2643"/>
                <a:gd name="T4" fmla="*/ 348 w 1599"/>
                <a:gd name="T5" fmla="*/ 2540 h 2643"/>
                <a:gd name="T6" fmla="*/ 328 w 1599"/>
                <a:gd name="T7" fmla="*/ 2458 h 2643"/>
                <a:gd name="T8" fmla="*/ 328 w 1599"/>
                <a:gd name="T9" fmla="*/ 2602 h 2643"/>
                <a:gd name="T10" fmla="*/ 246 w 1599"/>
                <a:gd name="T11" fmla="*/ 2581 h 2643"/>
                <a:gd name="T12" fmla="*/ 226 w 1599"/>
                <a:gd name="T13" fmla="*/ 2417 h 2643"/>
                <a:gd name="T14" fmla="*/ 328 w 1599"/>
                <a:gd name="T15" fmla="*/ 2335 h 2643"/>
                <a:gd name="T16" fmla="*/ 287 w 1599"/>
                <a:gd name="T17" fmla="*/ 2274 h 2643"/>
                <a:gd name="T18" fmla="*/ 184 w 1599"/>
                <a:gd name="T19" fmla="*/ 2192 h 2643"/>
                <a:gd name="T20" fmla="*/ 164 w 1599"/>
                <a:gd name="T21" fmla="*/ 2192 h 2643"/>
                <a:gd name="T22" fmla="*/ 144 w 1599"/>
                <a:gd name="T23" fmla="*/ 2233 h 2643"/>
                <a:gd name="T24" fmla="*/ 62 w 1599"/>
                <a:gd name="T25" fmla="*/ 2212 h 2643"/>
                <a:gd name="T26" fmla="*/ 41 w 1599"/>
                <a:gd name="T27" fmla="*/ 2130 h 2643"/>
                <a:gd name="T28" fmla="*/ 82 w 1599"/>
                <a:gd name="T29" fmla="*/ 2028 h 2643"/>
                <a:gd name="T30" fmla="*/ 102 w 1599"/>
                <a:gd name="T31" fmla="*/ 1864 h 2643"/>
                <a:gd name="T32" fmla="*/ 226 w 1599"/>
                <a:gd name="T33" fmla="*/ 1782 h 2643"/>
                <a:gd name="T34" fmla="*/ 328 w 1599"/>
                <a:gd name="T35" fmla="*/ 1577 h 2643"/>
                <a:gd name="T36" fmla="*/ 492 w 1599"/>
                <a:gd name="T37" fmla="*/ 1516 h 2643"/>
                <a:gd name="T38" fmla="*/ 656 w 1599"/>
                <a:gd name="T39" fmla="*/ 1496 h 2643"/>
                <a:gd name="T40" fmla="*/ 820 w 1599"/>
                <a:gd name="T41" fmla="*/ 1476 h 2643"/>
                <a:gd name="T42" fmla="*/ 840 w 1599"/>
                <a:gd name="T43" fmla="*/ 1250 h 2643"/>
                <a:gd name="T44" fmla="*/ 799 w 1599"/>
                <a:gd name="T45" fmla="*/ 1066 h 2643"/>
                <a:gd name="T46" fmla="*/ 860 w 1599"/>
                <a:gd name="T47" fmla="*/ 1086 h 2643"/>
                <a:gd name="T48" fmla="*/ 902 w 1599"/>
                <a:gd name="T49" fmla="*/ 1188 h 2643"/>
                <a:gd name="T50" fmla="*/ 1086 w 1599"/>
                <a:gd name="T51" fmla="*/ 1024 h 2643"/>
                <a:gd name="T52" fmla="*/ 1127 w 1599"/>
                <a:gd name="T53" fmla="*/ 861 h 2643"/>
                <a:gd name="T54" fmla="*/ 1086 w 1599"/>
                <a:gd name="T55" fmla="*/ 574 h 2643"/>
                <a:gd name="T56" fmla="*/ 1066 w 1599"/>
                <a:gd name="T57" fmla="*/ 390 h 2643"/>
                <a:gd name="T58" fmla="*/ 1024 w 1599"/>
                <a:gd name="T59" fmla="*/ 369 h 2643"/>
                <a:gd name="T60" fmla="*/ 963 w 1599"/>
                <a:gd name="T61" fmla="*/ 164 h 2643"/>
                <a:gd name="T62" fmla="*/ 1045 w 1599"/>
                <a:gd name="T63" fmla="*/ 144 h 2643"/>
                <a:gd name="T64" fmla="*/ 1127 w 1599"/>
                <a:gd name="T65" fmla="*/ 144 h 2643"/>
                <a:gd name="T66" fmla="*/ 1024 w 1599"/>
                <a:gd name="T67" fmla="*/ 41 h 2643"/>
                <a:gd name="T68" fmla="*/ 1106 w 1599"/>
                <a:gd name="T69" fmla="*/ 21 h 2643"/>
                <a:gd name="T70" fmla="*/ 1352 w 1599"/>
                <a:gd name="T71" fmla="*/ 369 h 2643"/>
                <a:gd name="T72" fmla="*/ 1434 w 1599"/>
                <a:gd name="T73" fmla="*/ 533 h 2643"/>
                <a:gd name="T74" fmla="*/ 1434 w 1599"/>
                <a:gd name="T75" fmla="*/ 697 h 2643"/>
                <a:gd name="T76" fmla="*/ 1475 w 1599"/>
                <a:gd name="T77" fmla="*/ 1004 h 2643"/>
                <a:gd name="T78" fmla="*/ 1598 w 1599"/>
                <a:gd name="T79" fmla="*/ 1373 h 2643"/>
                <a:gd name="T80" fmla="*/ 1557 w 1599"/>
                <a:gd name="T81" fmla="*/ 1537 h 2643"/>
                <a:gd name="T82" fmla="*/ 1455 w 1599"/>
                <a:gd name="T83" fmla="*/ 1476 h 2643"/>
                <a:gd name="T84" fmla="*/ 1393 w 1599"/>
                <a:gd name="T85" fmla="*/ 1679 h 2643"/>
                <a:gd name="T86" fmla="*/ 1312 w 1599"/>
                <a:gd name="T87" fmla="*/ 1558 h 2643"/>
                <a:gd name="T88" fmla="*/ 1250 w 1599"/>
                <a:gd name="T89" fmla="*/ 1700 h 2643"/>
                <a:gd name="T90" fmla="*/ 1066 w 1599"/>
                <a:gd name="T91" fmla="*/ 1679 h 2643"/>
                <a:gd name="T92" fmla="*/ 1045 w 1599"/>
                <a:gd name="T93" fmla="*/ 1597 h 2643"/>
                <a:gd name="T94" fmla="*/ 1066 w 1599"/>
                <a:gd name="T95" fmla="*/ 1761 h 2643"/>
                <a:gd name="T96" fmla="*/ 984 w 1599"/>
                <a:gd name="T97" fmla="*/ 1987 h 2643"/>
                <a:gd name="T98" fmla="*/ 840 w 1599"/>
                <a:gd name="T99" fmla="*/ 1884 h 2643"/>
                <a:gd name="T100" fmla="*/ 840 w 1599"/>
                <a:gd name="T101" fmla="*/ 1700 h 2643"/>
                <a:gd name="T102" fmla="*/ 533 w 1599"/>
                <a:gd name="T103" fmla="*/ 1802 h 2643"/>
                <a:gd name="T104" fmla="*/ 287 w 1599"/>
                <a:gd name="T105" fmla="*/ 1905 h 2643"/>
                <a:gd name="T106" fmla="*/ 348 w 1599"/>
                <a:gd name="T107" fmla="*/ 2007 h 2643"/>
                <a:gd name="T108" fmla="*/ 430 w 1599"/>
                <a:gd name="T109" fmla="*/ 2130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9" h="2643">
                  <a:moveTo>
                    <a:pt x="430" y="2376"/>
                  </a:moveTo>
                  <a:lnTo>
                    <a:pt x="430" y="2376"/>
                  </a:lnTo>
                  <a:cubicBezTo>
                    <a:pt x="430" y="2376"/>
                    <a:pt x="410" y="2417"/>
                    <a:pt x="430" y="2417"/>
                  </a:cubicBezTo>
                  <a:cubicBezTo>
                    <a:pt x="430" y="2438"/>
                    <a:pt x="430" y="2458"/>
                    <a:pt x="430" y="2458"/>
                  </a:cubicBezTo>
                  <a:cubicBezTo>
                    <a:pt x="451" y="2478"/>
                    <a:pt x="451" y="2499"/>
                    <a:pt x="451" y="2499"/>
                  </a:cubicBezTo>
                  <a:cubicBezTo>
                    <a:pt x="451" y="2520"/>
                    <a:pt x="451" y="2540"/>
                    <a:pt x="451" y="2540"/>
                  </a:cubicBezTo>
                  <a:cubicBezTo>
                    <a:pt x="451" y="2540"/>
                    <a:pt x="430" y="2560"/>
                    <a:pt x="430" y="2540"/>
                  </a:cubicBezTo>
                  <a:cubicBezTo>
                    <a:pt x="430" y="2540"/>
                    <a:pt x="430" y="2540"/>
                    <a:pt x="410" y="2540"/>
                  </a:cubicBezTo>
                  <a:cubicBezTo>
                    <a:pt x="410" y="2520"/>
                    <a:pt x="410" y="2540"/>
                    <a:pt x="410" y="2540"/>
                  </a:cubicBezTo>
                  <a:cubicBezTo>
                    <a:pt x="390" y="2540"/>
                    <a:pt x="390" y="2540"/>
                    <a:pt x="390" y="2560"/>
                  </a:cubicBezTo>
                  <a:lnTo>
                    <a:pt x="410" y="2560"/>
                  </a:lnTo>
                  <a:cubicBezTo>
                    <a:pt x="410" y="2581"/>
                    <a:pt x="410" y="2581"/>
                    <a:pt x="410" y="2602"/>
                  </a:cubicBezTo>
                  <a:cubicBezTo>
                    <a:pt x="410" y="2602"/>
                    <a:pt x="390" y="2602"/>
                    <a:pt x="390" y="2622"/>
                  </a:cubicBezTo>
                  <a:cubicBezTo>
                    <a:pt x="390" y="2622"/>
                    <a:pt x="390" y="2622"/>
                    <a:pt x="369" y="2642"/>
                  </a:cubicBezTo>
                  <a:cubicBezTo>
                    <a:pt x="369" y="2642"/>
                    <a:pt x="369" y="2642"/>
                    <a:pt x="369" y="2622"/>
                  </a:cubicBezTo>
                  <a:cubicBezTo>
                    <a:pt x="348" y="2622"/>
                    <a:pt x="348" y="2602"/>
                    <a:pt x="348" y="2602"/>
                  </a:cubicBezTo>
                  <a:cubicBezTo>
                    <a:pt x="348" y="2602"/>
                    <a:pt x="369" y="2581"/>
                    <a:pt x="348" y="2560"/>
                  </a:cubicBezTo>
                  <a:cubicBezTo>
                    <a:pt x="348" y="2560"/>
                    <a:pt x="348" y="2560"/>
                    <a:pt x="348" y="2540"/>
                  </a:cubicBezTo>
                  <a:cubicBezTo>
                    <a:pt x="348" y="2540"/>
                    <a:pt x="328" y="2540"/>
                    <a:pt x="328" y="2520"/>
                  </a:cubicBezTo>
                  <a:lnTo>
                    <a:pt x="328" y="2499"/>
                  </a:lnTo>
                  <a:lnTo>
                    <a:pt x="348" y="2478"/>
                  </a:lnTo>
                  <a:lnTo>
                    <a:pt x="348" y="2458"/>
                  </a:lnTo>
                  <a:lnTo>
                    <a:pt x="348" y="2438"/>
                  </a:lnTo>
                  <a:cubicBezTo>
                    <a:pt x="328" y="2438"/>
                    <a:pt x="328" y="2458"/>
                    <a:pt x="328" y="2458"/>
                  </a:cubicBezTo>
                  <a:lnTo>
                    <a:pt x="308" y="2458"/>
                  </a:lnTo>
                  <a:cubicBezTo>
                    <a:pt x="287" y="2458"/>
                    <a:pt x="287" y="2478"/>
                    <a:pt x="287" y="2499"/>
                  </a:cubicBezTo>
                  <a:lnTo>
                    <a:pt x="308" y="2520"/>
                  </a:lnTo>
                  <a:lnTo>
                    <a:pt x="328" y="2540"/>
                  </a:lnTo>
                  <a:cubicBezTo>
                    <a:pt x="328" y="2560"/>
                    <a:pt x="328" y="2560"/>
                    <a:pt x="328" y="2581"/>
                  </a:cubicBezTo>
                  <a:cubicBezTo>
                    <a:pt x="328" y="2581"/>
                    <a:pt x="328" y="2581"/>
                    <a:pt x="328" y="2602"/>
                  </a:cubicBezTo>
                  <a:cubicBezTo>
                    <a:pt x="328" y="2602"/>
                    <a:pt x="328" y="2622"/>
                    <a:pt x="308" y="2622"/>
                  </a:cubicBezTo>
                  <a:lnTo>
                    <a:pt x="308" y="2602"/>
                  </a:lnTo>
                  <a:cubicBezTo>
                    <a:pt x="287" y="2602"/>
                    <a:pt x="287" y="2581"/>
                    <a:pt x="287" y="2581"/>
                  </a:cubicBezTo>
                  <a:lnTo>
                    <a:pt x="266" y="2581"/>
                  </a:lnTo>
                  <a:cubicBezTo>
                    <a:pt x="266" y="2581"/>
                    <a:pt x="266" y="2581"/>
                    <a:pt x="246" y="2581"/>
                  </a:cubicBezTo>
                  <a:lnTo>
                    <a:pt x="246" y="2581"/>
                  </a:lnTo>
                  <a:cubicBezTo>
                    <a:pt x="246" y="2560"/>
                    <a:pt x="226" y="2560"/>
                    <a:pt x="226" y="2540"/>
                  </a:cubicBezTo>
                  <a:cubicBezTo>
                    <a:pt x="226" y="2540"/>
                    <a:pt x="246" y="2540"/>
                    <a:pt x="246" y="2520"/>
                  </a:cubicBezTo>
                  <a:lnTo>
                    <a:pt x="246" y="2499"/>
                  </a:lnTo>
                  <a:lnTo>
                    <a:pt x="226" y="2478"/>
                  </a:lnTo>
                  <a:cubicBezTo>
                    <a:pt x="226" y="2478"/>
                    <a:pt x="226" y="2458"/>
                    <a:pt x="226" y="2438"/>
                  </a:cubicBezTo>
                  <a:cubicBezTo>
                    <a:pt x="205" y="2438"/>
                    <a:pt x="226" y="2417"/>
                    <a:pt x="226" y="2417"/>
                  </a:cubicBezTo>
                  <a:cubicBezTo>
                    <a:pt x="205" y="2396"/>
                    <a:pt x="205" y="2396"/>
                    <a:pt x="205" y="2396"/>
                  </a:cubicBezTo>
                  <a:cubicBezTo>
                    <a:pt x="205" y="2396"/>
                    <a:pt x="205" y="2376"/>
                    <a:pt x="226" y="2376"/>
                  </a:cubicBezTo>
                  <a:lnTo>
                    <a:pt x="226" y="2356"/>
                  </a:lnTo>
                  <a:cubicBezTo>
                    <a:pt x="246" y="2356"/>
                    <a:pt x="266" y="2356"/>
                    <a:pt x="266" y="2356"/>
                  </a:cubicBezTo>
                  <a:cubicBezTo>
                    <a:pt x="287" y="2356"/>
                    <a:pt x="287" y="2335"/>
                    <a:pt x="308" y="2335"/>
                  </a:cubicBezTo>
                  <a:lnTo>
                    <a:pt x="328" y="2335"/>
                  </a:lnTo>
                  <a:lnTo>
                    <a:pt x="348" y="2335"/>
                  </a:lnTo>
                  <a:cubicBezTo>
                    <a:pt x="369" y="2335"/>
                    <a:pt x="369" y="2314"/>
                    <a:pt x="369" y="2314"/>
                  </a:cubicBezTo>
                  <a:cubicBezTo>
                    <a:pt x="348" y="2294"/>
                    <a:pt x="348" y="2294"/>
                    <a:pt x="348" y="2294"/>
                  </a:cubicBezTo>
                  <a:lnTo>
                    <a:pt x="328" y="2274"/>
                  </a:lnTo>
                  <a:lnTo>
                    <a:pt x="308" y="2274"/>
                  </a:lnTo>
                  <a:lnTo>
                    <a:pt x="287" y="2274"/>
                  </a:lnTo>
                  <a:cubicBezTo>
                    <a:pt x="266" y="2274"/>
                    <a:pt x="266" y="2294"/>
                    <a:pt x="266" y="2294"/>
                  </a:cubicBezTo>
                  <a:lnTo>
                    <a:pt x="246" y="2294"/>
                  </a:lnTo>
                  <a:lnTo>
                    <a:pt x="226" y="2274"/>
                  </a:lnTo>
                  <a:lnTo>
                    <a:pt x="205" y="2253"/>
                  </a:lnTo>
                  <a:lnTo>
                    <a:pt x="205" y="2212"/>
                  </a:lnTo>
                  <a:lnTo>
                    <a:pt x="184" y="2192"/>
                  </a:lnTo>
                  <a:cubicBezTo>
                    <a:pt x="184" y="2171"/>
                    <a:pt x="164" y="2171"/>
                    <a:pt x="164" y="2151"/>
                  </a:cubicBezTo>
                  <a:cubicBezTo>
                    <a:pt x="164" y="2151"/>
                    <a:pt x="164" y="2130"/>
                    <a:pt x="144" y="2130"/>
                  </a:cubicBezTo>
                  <a:lnTo>
                    <a:pt x="144" y="2130"/>
                  </a:lnTo>
                  <a:cubicBezTo>
                    <a:pt x="144" y="2151"/>
                    <a:pt x="144" y="2171"/>
                    <a:pt x="144" y="2171"/>
                  </a:cubicBezTo>
                  <a:lnTo>
                    <a:pt x="144" y="2192"/>
                  </a:lnTo>
                  <a:lnTo>
                    <a:pt x="164" y="2192"/>
                  </a:lnTo>
                  <a:cubicBezTo>
                    <a:pt x="164" y="2212"/>
                    <a:pt x="164" y="2212"/>
                    <a:pt x="164" y="2212"/>
                  </a:cubicBezTo>
                  <a:cubicBezTo>
                    <a:pt x="184" y="2212"/>
                    <a:pt x="184" y="2212"/>
                    <a:pt x="184" y="2212"/>
                  </a:cubicBezTo>
                  <a:cubicBezTo>
                    <a:pt x="184" y="2233"/>
                    <a:pt x="184" y="2233"/>
                    <a:pt x="184" y="2253"/>
                  </a:cubicBezTo>
                  <a:lnTo>
                    <a:pt x="164" y="2253"/>
                  </a:lnTo>
                  <a:cubicBezTo>
                    <a:pt x="164" y="2274"/>
                    <a:pt x="164" y="2274"/>
                    <a:pt x="144" y="2274"/>
                  </a:cubicBezTo>
                  <a:cubicBezTo>
                    <a:pt x="144" y="2253"/>
                    <a:pt x="144" y="2233"/>
                    <a:pt x="144" y="2233"/>
                  </a:cubicBezTo>
                  <a:lnTo>
                    <a:pt x="144" y="2253"/>
                  </a:lnTo>
                  <a:cubicBezTo>
                    <a:pt x="144" y="2274"/>
                    <a:pt x="123" y="2274"/>
                    <a:pt x="123" y="2274"/>
                  </a:cubicBezTo>
                  <a:cubicBezTo>
                    <a:pt x="123" y="2274"/>
                    <a:pt x="123" y="2274"/>
                    <a:pt x="102" y="2274"/>
                  </a:cubicBezTo>
                  <a:lnTo>
                    <a:pt x="82" y="2274"/>
                  </a:lnTo>
                  <a:cubicBezTo>
                    <a:pt x="82" y="2253"/>
                    <a:pt x="82" y="2233"/>
                    <a:pt x="82" y="2233"/>
                  </a:cubicBezTo>
                  <a:cubicBezTo>
                    <a:pt x="62" y="2212"/>
                    <a:pt x="62" y="2212"/>
                    <a:pt x="62" y="2212"/>
                  </a:cubicBezTo>
                  <a:cubicBezTo>
                    <a:pt x="41" y="2212"/>
                    <a:pt x="41" y="2192"/>
                    <a:pt x="41" y="2192"/>
                  </a:cubicBezTo>
                  <a:cubicBezTo>
                    <a:pt x="41" y="2192"/>
                    <a:pt x="41" y="2171"/>
                    <a:pt x="62" y="2171"/>
                  </a:cubicBezTo>
                  <a:cubicBezTo>
                    <a:pt x="62" y="2171"/>
                    <a:pt x="62" y="2192"/>
                    <a:pt x="82" y="2192"/>
                  </a:cubicBezTo>
                  <a:lnTo>
                    <a:pt x="82" y="2171"/>
                  </a:lnTo>
                  <a:cubicBezTo>
                    <a:pt x="82" y="2151"/>
                    <a:pt x="62" y="2151"/>
                    <a:pt x="62" y="2130"/>
                  </a:cubicBezTo>
                  <a:cubicBezTo>
                    <a:pt x="62" y="2130"/>
                    <a:pt x="62" y="2130"/>
                    <a:pt x="41" y="2130"/>
                  </a:cubicBezTo>
                  <a:cubicBezTo>
                    <a:pt x="41" y="2110"/>
                    <a:pt x="20" y="2110"/>
                    <a:pt x="20" y="2110"/>
                  </a:cubicBezTo>
                  <a:lnTo>
                    <a:pt x="20" y="2089"/>
                  </a:lnTo>
                  <a:cubicBezTo>
                    <a:pt x="0" y="2069"/>
                    <a:pt x="0" y="2069"/>
                    <a:pt x="20" y="2048"/>
                  </a:cubicBezTo>
                  <a:lnTo>
                    <a:pt x="20" y="2028"/>
                  </a:lnTo>
                  <a:cubicBezTo>
                    <a:pt x="41" y="2028"/>
                    <a:pt x="41" y="2028"/>
                    <a:pt x="62" y="2028"/>
                  </a:cubicBezTo>
                  <a:cubicBezTo>
                    <a:pt x="62" y="2028"/>
                    <a:pt x="62" y="2028"/>
                    <a:pt x="82" y="2028"/>
                  </a:cubicBezTo>
                  <a:cubicBezTo>
                    <a:pt x="82" y="2007"/>
                    <a:pt x="82" y="1987"/>
                    <a:pt x="102" y="1966"/>
                  </a:cubicBezTo>
                  <a:cubicBezTo>
                    <a:pt x="102" y="1966"/>
                    <a:pt x="123" y="1966"/>
                    <a:pt x="123" y="1946"/>
                  </a:cubicBezTo>
                  <a:cubicBezTo>
                    <a:pt x="123" y="1946"/>
                    <a:pt x="123" y="1946"/>
                    <a:pt x="144" y="1925"/>
                  </a:cubicBezTo>
                  <a:cubicBezTo>
                    <a:pt x="144" y="1925"/>
                    <a:pt x="144" y="1925"/>
                    <a:pt x="144" y="1905"/>
                  </a:cubicBezTo>
                  <a:cubicBezTo>
                    <a:pt x="123" y="1905"/>
                    <a:pt x="123" y="1905"/>
                    <a:pt x="123" y="1884"/>
                  </a:cubicBezTo>
                  <a:cubicBezTo>
                    <a:pt x="123" y="1884"/>
                    <a:pt x="102" y="1884"/>
                    <a:pt x="102" y="1864"/>
                  </a:cubicBezTo>
                  <a:lnTo>
                    <a:pt x="123" y="1843"/>
                  </a:lnTo>
                  <a:lnTo>
                    <a:pt x="123" y="1823"/>
                  </a:lnTo>
                  <a:cubicBezTo>
                    <a:pt x="123" y="1823"/>
                    <a:pt x="144" y="1823"/>
                    <a:pt x="164" y="1823"/>
                  </a:cubicBezTo>
                  <a:lnTo>
                    <a:pt x="184" y="1823"/>
                  </a:lnTo>
                  <a:cubicBezTo>
                    <a:pt x="205" y="1823"/>
                    <a:pt x="205" y="1823"/>
                    <a:pt x="205" y="1823"/>
                  </a:cubicBezTo>
                  <a:cubicBezTo>
                    <a:pt x="205" y="1802"/>
                    <a:pt x="205" y="1782"/>
                    <a:pt x="226" y="1782"/>
                  </a:cubicBezTo>
                  <a:cubicBezTo>
                    <a:pt x="226" y="1761"/>
                    <a:pt x="246" y="1761"/>
                    <a:pt x="246" y="1741"/>
                  </a:cubicBezTo>
                  <a:cubicBezTo>
                    <a:pt x="246" y="1741"/>
                    <a:pt x="266" y="1720"/>
                    <a:pt x="287" y="1720"/>
                  </a:cubicBezTo>
                  <a:cubicBezTo>
                    <a:pt x="287" y="1700"/>
                    <a:pt x="287" y="1659"/>
                    <a:pt x="287" y="1638"/>
                  </a:cubicBezTo>
                  <a:cubicBezTo>
                    <a:pt x="287" y="1638"/>
                    <a:pt x="308" y="1638"/>
                    <a:pt x="328" y="1638"/>
                  </a:cubicBezTo>
                  <a:cubicBezTo>
                    <a:pt x="328" y="1618"/>
                    <a:pt x="328" y="1618"/>
                    <a:pt x="328" y="1618"/>
                  </a:cubicBezTo>
                  <a:cubicBezTo>
                    <a:pt x="328" y="1597"/>
                    <a:pt x="328" y="1597"/>
                    <a:pt x="328" y="1577"/>
                  </a:cubicBezTo>
                  <a:lnTo>
                    <a:pt x="348" y="1577"/>
                  </a:lnTo>
                  <a:cubicBezTo>
                    <a:pt x="348" y="1577"/>
                    <a:pt x="348" y="1558"/>
                    <a:pt x="369" y="1558"/>
                  </a:cubicBezTo>
                  <a:lnTo>
                    <a:pt x="390" y="1537"/>
                  </a:lnTo>
                  <a:cubicBezTo>
                    <a:pt x="410" y="1516"/>
                    <a:pt x="410" y="1516"/>
                    <a:pt x="430" y="1516"/>
                  </a:cubicBezTo>
                  <a:lnTo>
                    <a:pt x="451" y="1537"/>
                  </a:lnTo>
                  <a:cubicBezTo>
                    <a:pt x="451" y="1537"/>
                    <a:pt x="472" y="1516"/>
                    <a:pt x="492" y="1516"/>
                  </a:cubicBezTo>
                  <a:lnTo>
                    <a:pt x="512" y="1516"/>
                  </a:lnTo>
                  <a:cubicBezTo>
                    <a:pt x="512" y="1516"/>
                    <a:pt x="533" y="1516"/>
                    <a:pt x="554" y="1516"/>
                  </a:cubicBezTo>
                  <a:lnTo>
                    <a:pt x="574" y="1516"/>
                  </a:lnTo>
                  <a:cubicBezTo>
                    <a:pt x="574" y="1516"/>
                    <a:pt x="594" y="1516"/>
                    <a:pt x="594" y="1496"/>
                  </a:cubicBezTo>
                  <a:cubicBezTo>
                    <a:pt x="594" y="1496"/>
                    <a:pt x="614" y="1496"/>
                    <a:pt x="635" y="1496"/>
                  </a:cubicBezTo>
                  <a:cubicBezTo>
                    <a:pt x="635" y="1476"/>
                    <a:pt x="656" y="1496"/>
                    <a:pt x="656" y="1496"/>
                  </a:cubicBezTo>
                  <a:cubicBezTo>
                    <a:pt x="676" y="1496"/>
                    <a:pt x="676" y="1496"/>
                    <a:pt x="696" y="1496"/>
                  </a:cubicBezTo>
                  <a:cubicBezTo>
                    <a:pt x="696" y="1476"/>
                    <a:pt x="717" y="1496"/>
                    <a:pt x="717" y="1496"/>
                  </a:cubicBezTo>
                  <a:cubicBezTo>
                    <a:pt x="717" y="1496"/>
                    <a:pt x="738" y="1516"/>
                    <a:pt x="758" y="1516"/>
                  </a:cubicBezTo>
                  <a:lnTo>
                    <a:pt x="778" y="1516"/>
                  </a:lnTo>
                  <a:cubicBezTo>
                    <a:pt x="799" y="1496"/>
                    <a:pt x="799" y="1496"/>
                    <a:pt x="799" y="1496"/>
                  </a:cubicBezTo>
                  <a:cubicBezTo>
                    <a:pt x="799" y="1476"/>
                    <a:pt x="820" y="1476"/>
                    <a:pt x="820" y="1476"/>
                  </a:cubicBezTo>
                  <a:lnTo>
                    <a:pt x="820" y="1455"/>
                  </a:lnTo>
                  <a:cubicBezTo>
                    <a:pt x="820" y="1434"/>
                    <a:pt x="820" y="1414"/>
                    <a:pt x="799" y="1414"/>
                  </a:cubicBezTo>
                  <a:cubicBezTo>
                    <a:pt x="799" y="1394"/>
                    <a:pt x="799" y="1373"/>
                    <a:pt x="799" y="1373"/>
                  </a:cubicBezTo>
                  <a:cubicBezTo>
                    <a:pt x="820" y="1352"/>
                    <a:pt x="820" y="1352"/>
                    <a:pt x="820" y="1332"/>
                  </a:cubicBezTo>
                  <a:lnTo>
                    <a:pt x="840" y="1312"/>
                  </a:lnTo>
                  <a:cubicBezTo>
                    <a:pt x="840" y="1291"/>
                    <a:pt x="840" y="1270"/>
                    <a:pt x="840" y="1250"/>
                  </a:cubicBezTo>
                  <a:lnTo>
                    <a:pt x="840" y="1230"/>
                  </a:lnTo>
                  <a:cubicBezTo>
                    <a:pt x="840" y="1230"/>
                    <a:pt x="860" y="1209"/>
                    <a:pt x="860" y="1188"/>
                  </a:cubicBezTo>
                  <a:cubicBezTo>
                    <a:pt x="840" y="1188"/>
                    <a:pt x="840" y="1188"/>
                    <a:pt x="840" y="1188"/>
                  </a:cubicBezTo>
                  <a:cubicBezTo>
                    <a:pt x="820" y="1168"/>
                    <a:pt x="840" y="1148"/>
                    <a:pt x="820" y="1148"/>
                  </a:cubicBezTo>
                  <a:cubicBezTo>
                    <a:pt x="820" y="1127"/>
                    <a:pt x="799" y="1127"/>
                    <a:pt x="799" y="1106"/>
                  </a:cubicBezTo>
                  <a:cubicBezTo>
                    <a:pt x="799" y="1106"/>
                    <a:pt x="799" y="1086"/>
                    <a:pt x="799" y="1066"/>
                  </a:cubicBezTo>
                  <a:lnTo>
                    <a:pt x="820" y="1045"/>
                  </a:lnTo>
                  <a:cubicBezTo>
                    <a:pt x="840" y="1045"/>
                    <a:pt x="840" y="1024"/>
                    <a:pt x="860" y="1024"/>
                  </a:cubicBezTo>
                  <a:cubicBezTo>
                    <a:pt x="860" y="1024"/>
                    <a:pt x="881" y="1024"/>
                    <a:pt x="881" y="1045"/>
                  </a:cubicBezTo>
                  <a:lnTo>
                    <a:pt x="881" y="1045"/>
                  </a:lnTo>
                  <a:cubicBezTo>
                    <a:pt x="881" y="1066"/>
                    <a:pt x="881" y="1066"/>
                    <a:pt x="881" y="1086"/>
                  </a:cubicBezTo>
                  <a:cubicBezTo>
                    <a:pt x="881" y="1086"/>
                    <a:pt x="881" y="1086"/>
                    <a:pt x="860" y="1086"/>
                  </a:cubicBezTo>
                  <a:lnTo>
                    <a:pt x="860" y="1106"/>
                  </a:lnTo>
                  <a:cubicBezTo>
                    <a:pt x="860" y="1106"/>
                    <a:pt x="860" y="1127"/>
                    <a:pt x="881" y="1127"/>
                  </a:cubicBezTo>
                  <a:lnTo>
                    <a:pt x="881" y="1127"/>
                  </a:lnTo>
                  <a:cubicBezTo>
                    <a:pt x="902" y="1148"/>
                    <a:pt x="902" y="1148"/>
                    <a:pt x="902" y="1148"/>
                  </a:cubicBezTo>
                  <a:lnTo>
                    <a:pt x="902" y="1168"/>
                  </a:lnTo>
                  <a:lnTo>
                    <a:pt x="902" y="1188"/>
                  </a:lnTo>
                  <a:cubicBezTo>
                    <a:pt x="902" y="1188"/>
                    <a:pt x="922" y="1188"/>
                    <a:pt x="942" y="1188"/>
                  </a:cubicBezTo>
                  <a:cubicBezTo>
                    <a:pt x="942" y="1168"/>
                    <a:pt x="963" y="1168"/>
                    <a:pt x="963" y="1148"/>
                  </a:cubicBezTo>
                  <a:cubicBezTo>
                    <a:pt x="984" y="1148"/>
                    <a:pt x="1004" y="1127"/>
                    <a:pt x="1004" y="1127"/>
                  </a:cubicBezTo>
                  <a:cubicBezTo>
                    <a:pt x="1024" y="1106"/>
                    <a:pt x="1024" y="1106"/>
                    <a:pt x="1045" y="1086"/>
                  </a:cubicBezTo>
                  <a:lnTo>
                    <a:pt x="1066" y="1066"/>
                  </a:lnTo>
                  <a:cubicBezTo>
                    <a:pt x="1066" y="1066"/>
                    <a:pt x="1086" y="1045"/>
                    <a:pt x="1086" y="1024"/>
                  </a:cubicBezTo>
                  <a:cubicBezTo>
                    <a:pt x="1086" y="1024"/>
                    <a:pt x="1086" y="1004"/>
                    <a:pt x="1086" y="984"/>
                  </a:cubicBezTo>
                  <a:lnTo>
                    <a:pt x="1086" y="963"/>
                  </a:lnTo>
                  <a:cubicBezTo>
                    <a:pt x="1086" y="963"/>
                    <a:pt x="1106" y="963"/>
                    <a:pt x="1127" y="942"/>
                  </a:cubicBezTo>
                  <a:lnTo>
                    <a:pt x="1127" y="922"/>
                  </a:lnTo>
                  <a:cubicBezTo>
                    <a:pt x="1127" y="902"/>
                    <a:pt x="1127" y="902"/>
                    <a:pt x="1127" y="902"/>
                  </a:cubicBezTo>
                  <a:cubicBezTo>
                    <a:pt x="1127" y="882"/>
                    <a:pt x="1127" y="861"/>
                    <a:pt x="1127" y="861"/>
                  </a:cubicBezTo>
                  <a:cubicBezTo>
                    <a:pt x="1127" y="840"/>
                    <a:pt x="1127" y="820"/>
                    <a:pt x="1127" y="820"/>
                  </a:cubicBezTo>
                  <a:cubicBezTo>
                    <a:pt x="1127" y="800"/>
                    <a:pt x="1127" y="779"/>
                    <a:pt x="1106" y="758"/>
                  </a:cubicBezTo>
                  <a:lnTo>
                    <a:pt x="1106" y="738"/>
                  </a:lnTo>
                  <a:cubicBezTo>
                    <a:pt x="1106" y="718"/>
                    <a:pt x="1106" y="697"/>
                    <a:pt x="1106" y="676"/>
                  </a:cubicBezTo>
                  <a:cubicBezTo>
                    <a:pt x="1106" y="656"/>
                    <a:pt x="1106" y="636"/>
                    <a:pt x="1106" y="615"/>
                  </a:cubicBezTo>
                  <a:cubicBezTo>
                    <a:pt x="1106" y="615"/>
                    <a:pt x="1086" y="594"/>
                    <a:pt x="1086" y="574"/>
                  </a:cubicBezTo>
                  <a:cubicBezTo>
                    <a:pt x="1086" y="574"/>
                    <a:pt x="1086" y="554"/>
                    <a:pt x="1086" y="533"/>
                  </a:cubicBezTo>
                  <a:lnTo>
                    <a:pt x="1086" y="512"/>
                  </a:lnTo>
                  <a:cubicBezTo>
                    <a:pt x="1086" y="492"/>
                    <a:pt x="1066" y="492"/>
                    <a:pt x="1066" y="472"/>
                  </a:cubicBezTo>
                  <a:lnTo>
                    <a:pt x="1066" y="451"/>
                  </a:lnTo>
                  <a:cubicBezTo>
                    <a:pt x="1086" y="430"/>
                    <a:pt x="1086" y="430"/>
                    <a:pt x="1086" y="410"/>
                  </a:cubicBezTo>
                  <a:lnTo>
                    <a:pt x="1066" y="390"/>
                  </a:lnTo>
                  <a:cubicBezTo>
                    <a:pt x="1066" y="390"/>
                    <a:pt x="1066" y="390"/>
                    <a:pt x="1045" y="390"/>
                  </a:cubicBezTo>
                  <a:cubicBezTo>
                    <a:pt x="1045" y="410"/>
                    <a:pt x="1045" y="430"/>
                    <a:pt x="1045" y="430"/>
                  </a:cubicBezTo>
                  <a:lnTo>
                    <a:pt x="1045" y="430"/>
                  </a:lnTo>
                  <a:cubicBezTo>
                    <a:pt x="1024" y="430"/>
                    <a:pt x="1024" y="430"/>
                    <a:pt x="1024" y="410"/>
                  </a:cubicBezTo>
                  <a:cubicBezTo>
                    <a:pt x="1004" y="410"/>
                    <a:pt x="1024" y="390"/>
                    <a:pt x="1024" y="390"/>
                  </a:cubicBezTo>
                  <a:cubicBezTo>
                    <a:pt x="1045" y="369"/>
                    <a:pt x="1024" y="369"/>
                    <a:pt x="1024" y="369"/>
                  </a:cubicBezTo>
                  <a:cubicBezTo>
                    <a:pt x="1024" y="348"/>
                    <a:pt x="984" y="348"/>
                    <a:pt x="984" y="328"/>
                  </a:cubicBezTo>
                  <a:cubicBezTo>
                    <a:pt x="984" y="328"/>
                    <a:pt x="984" y="308"/>
                    <a:pt x="984" y="287"/>
                  </a:cubicBezTo>
                  <a:lnTo>
                    <a:pt x="984" y="266"/>
                  </a:lnTo>
                  <a:cubicBezTo>
                    <a:pt x="984" y="246"/>
                    <a:pt x="984" y="246"/>
                    <a:pt x="984" y="246"/>
                  </a:cubicBezTo>
                  <a:cubicBezTo>
                    <a:pt x="984" y="226"/>
                    <a:pt x="984" y="205"/>
                    <a:pt x="984" y="205"/>
                  </a:cubicBezTo>
                  <a:cubicBezTo>
                    <a:pt x="984" y="185"/>
                    <a:pt x="963" y="164"/>
                    <a:pt x="963" y="164"/>
                  </a:cubicBezTo>
                  <a:cubicBezTo>
                    <a:pt x="963" y="144"/>
                    <a:pt x="984" y="144"/>
                    <a:pt x="984" y="123"/>
                  </a:cubicBezTo>
                  <a:lnTo>
                    <a:pt x="963" y="103"/>
                  </a:lnTo>
                  <a:lnTo>
                    <a:pt x="984" y="82"/>
                  </a:lnTo>
                  <a:cubicBezTo>
                    <a:pt x="1004" y="82"/>
                    <a:pt x="1004" y="82"/>
                    <a:pt x="1004" y="103"/>
                  </a:cubicBezTo>
                  <a:cubicBezTo>
                    <a:pt x="1024" y="103"/>
                    <a:pt x="1045" y="103"/>
                    <a:pt x="1045" y="123"/>
                  </a:cubicBezTo>
                  <a:cubicBezTo>
                    <a:pt x="1045" y="123"/>
                    <a:pt x="1024" y="144"/>
                    <a:pt x="1045" y="144"/>
                  </a:cubicBezTo>
                  <a:lnTo>
                    <a:pt x="1066" y="164"/>
                  </a:lnTo>
                  <a:cubicBezTo>
                    <a:pt x="1066" y="164"/>
                    <a:pt x="1045" y="185"/>
                    <a:pt x="1066" y="185"/>
                  </a:cubicBezTo>
                  <a:lnTo>
                    <a:pt x="1086" y="185"/>
                  </a:lnTo>
                  <a:lnTo>
                    <a:pt x="1086" y="164"/>
                  </a:lnTo>
                  <a:cubicBezTo>
                    <a:pt x="1086" y="144"/>
                    <a:pt x="1106" y="164"/>
                    <a:pt x="1127" y="164"/>
                  </a:cubicBezTo>
                  <a:lnTo>
                    <a:pt x="1127" y="144"/>
                  </a:lnTo>
                  <a:cubicBezTo>
                    <a:pt x="1106" y="123"/>
                    <a:pt x="1086" y="123"/>
                    <a:pt x="1086" y="103"/>
                  </a:cubicBezTo>
                  <a:cubicBezTo>
                    <a:pt x="1086" y="103"/>
                    <a:pt x="1086" y="82"/>
                    <a:pt x="1086" y="62"/>
                  </a:cubicBezTo>
                  <a:lnTo>
                    <a:pt x="1066" y="62"/>
                  </a:lnTo>
                  <a:cubicBezTo>
                    <a:pt x="1066" y="82"/>
                    <a:pt x="1066" y="103"/>
                    <a:pt x="1045" y="103"/>
                  </a:cubicBezTo>
                  <a:cubicBezTo>
                    <a:pt x="1045" y="103"/>
                    <a:pt x="1024" y="82"/>
                    <a:pt x="1024" y="62"/>
                  </a:cubicBezTo>
                  <a:cubicBezTo>
                    <a:pt x="1024" y="62"/>
                    <a:pt x="1045" y="41"/>
                    <a:pt x="1024" y="41"/>
                  </a:cubicBezTo>
                  <a:lnTo>
                    <a:pt x="1024" y="21"/>
                  </a:lnTo>
                  <a:lnTo>
                    <a:pt x="1024" y="0"/>
                  </a:lnTo>
                  <a:lnTo>
                    <a:pt x="1045" y="0"/>
                  </a:lnTo>
                  <a:lnTo>
                    <a:pt x="1045" y="21"/>
                  </a:lnTo>
                  <a:lnTo>
                    <a:pt x="1066" y="21"/>
                  </a:lnTo>
                  <a:cubicBezTo>
                    <a:pt x="1086" y="21"/>
                    <a:pt x="1086" y="21"/>
                    <a:pt x="1106" y="21"/>
                  </a:cubicBezTo>
                  <a:lnTo>
                    <a:pt x="1127" y="21"/>
                  </a:lnTo>
                  <a:cubicBezTo>
                    <a:pt x="1127" y="41"/>
                    <a:pt x="1127" y="62"/>
                    <a:pt x="1127" y="82"/>
                  </a:cubicBezTo>
                  <a:cubicBezTo>
                    <a:pt x="1127" y="103"/>
                    <a:pt x="1168" y="144"/>
                    <a:pt x="1168" y="164"/>
                  </a:cubicBezTo>
                  <a:cubicBezTo>
                    <a:pt x="1188" y="164"/>
                    <a:pt x="1209" y="205"/>
                    <a:pt x="1230" y="226"/>
                  </a:cubicBezTo>
                  <a:cubicBezTo>
                    <a:pt x="1250" y="246"/>
                    <a:pt x="1270" y="287"/>
                    <a:pt x="1291" y="308"/>
                  </a:cubicBezTo>
                  <a:cubicBezTo>
                    <a:pt x="1312" y="328"/>
                    <a:pt x="1332" y="348"/>
                    <a:pt x="1352" y="369"/>
                  </a:cubicBezTo>
                  <a:cubicBezTo>
                    <a:pt x="1352" y="369"/>
                    <a:pt x="1352" y="390"/>
                    <a:pt x="1352" y="410"/>
                  </a:cubicBezTo>
                  <a:cubicBezTo>
                    <a:pt x="1373" y="430"/>
                    <a:pt x="1373" y="451"/>
                    <a:pt x="1373" y="451"/>
                  </a:cubicBezTo>
                  <a:lnTo>
                    <a:pt x="1393" y="451"/>
                  </a:lnTo>
                  <a:lnTo>
                    <a:pt x="1414" y="472"/>
                  </a:lnTo>
                  <a:cubicBezTo>
                    <a:pt x="1414" y="472"/>
                    <a:pt x="1414" y="472"/>
                    <a:pt x="1434" y="492"/>
                  </a:cubicBezTo>
                  <a:cubicBezTo>
                    <a:pt x="1434" y="492"/>
                    <a:pt x="1434" y="512"/>
                    <a:pt x="1434" y="533"/>
                  </a:cubicBezTo>
                  <a:lnTo>
                    <a:pt x="1434" y="554"/>
                  </a:lnTo>
                  <a:cubicBezTo>
                    <a:pt x="1434" y="574"/>
                    <a:pt x="1434" y="574"/>
                    <a:pt x="1414" y="594"/>
                  </a:cubicBezTo>
                  <a:cubicBezTo>
                    <a:pt x="1414" y="594"/>
                    <a:pt x="1393" y="594"/>
                    <a:pt x="1414" y="615"/>
                  </a:cubicBezTo>
                  <a:cubicBezTo>
                    <a:pt x="1414" y="615"/>
                    <a:pt x="1414" y="615"/>
                    <a:pt x="1434" y="615"/>
                  </a:cubicBezTo>
                  <a:cubicBezTo>
                    <a:pt x="1434" y="636"/>
                    <a:pt x="1414" y="656"/>
                    <a:pt x="1414" y="656"/>
                  </a:cubicBezTo>
                  <a:cubicBezTo>
                    <a:pt x="1414" y="676"/>
                    <a:pt x="1434" y="697"/>
                    <a:pt x="1434" y="697"/>
                  </a:cubicBezTo>
                  <a:cubicBezTo>
                    <a:pt x="1434" y="718"/>
                    <a:pt x="1434" y="738"/>
                    <a:pt x="1434" y="758"/>
                  </a:cubicBezTo>
                  <a:cubicBezTo>
                    <a:pt x="1414" y="758"/>
                    <a:pt x="1393" y="758"/>
                    <a:pt x="1393" y="758"/>
                  </a:cubicBezTo>
                  <a:cubicBezTo>
                    <a:pt x="1393" y="779"/>
                    <a:pt x="1393" y="800"/>
                    <a:pt x="1414" y="820"/>
                  </a:cubicBezTo>
                  <a:cubicBezTo>
                    <a:pt x="1414" y="840"/>
                    <a:pt x="1414" y="861"/>
                    <a:pt x="1414" y="882"/>
                  </a:cubicBezTo>
                  <a:cubicBezTo>
                    <a:pt x="1434" y="882"/>
                    <a:pt x="1434" y="922"/>
                    <a:pt x="1455" y="922"/>
                  </a:cubicBezTo>
                  <a:cubicBezTo>
                    <a:pt x="1455" y="942"/>
                    <a:pt x="1455" y="984"/>
                    <a:pt x="1475" y="1004"/>
                  </a:cubicBezTo>
                  <a:cubicBezTo>
                    <a:pt x="1475" y="1024"/>
                    <a:pt x="1496" y="1024"/>
                    <a:pt x="1496" y="1045"/>
                  </a:cubicBezTo>
                  <a:cubicBezTo>
                    <a:pt x="1496" y="1066"/>
                    <a:pt x="1516" y="1086"/>
                    <a:pt x="1516" y="1086"/>
                  </a:cubicBezTo>
                  <a:cubicBezTo>
                    <a:pt x="1516" y="1106"/>
                    <a:pt x="1496" y="1127"/>
                    <a:pt x="1496" y="1148"/>
                  </a:cubicBezTo>
                  <a:cubicBezTo>
                    <a:pt x="1496" y="1168"/>
                    <a:pt x="1496" y="1209"/>
                    <a:pt x="1516" y="1209"/>
                  </a:cubicBezTo>
                  <a:cubicBezTo>
                    <a:pt x="1516" y="1250"/>
                    <a:pt x="1537" y="1291"/>
                    <a:pt x="1537" y="1312"/>
                  </a:cubicBezTo>
                  <a:cubicBezTo>
                    <a:pt x="1557" y="1332"/>
                    <a:pt x="1598" y="1352"/>
                    <a:pt x="1598" y="1373"/>
                  </a:cubicBezTo>
                  <a:cubicBezTo>
                    <a:pt x="1598" y="1394"/>
                    <a:pt x="1578" y="1414"/>
                    <a:pt x="1578" y="1414"/>
                  </a:cubicBezTo>
                  <a:cubicBezTo>
                    <a:pt x="1557" y="1414"/>
                    <a:pt x="1557" y="1434"/>
                    <a:pt x="1557" y="1455"/>
                  </a:cubicBezTo>
                  <a:cubicBezTo>
                    <a:pt x="1537" y="1455"/>
                    <a:pt x="1537" y="1476"/>
                    <a:pt x="1557" y="1496"/>
                  </a:cubicBezTo>
                  <a:lnTo>
                    <a:pt x="1578" y="1496"/>
                  </a:lnTo>
                  <a:cubicBezTo>
                    <a:pt x="1578" y="1516"/>
                    <a:pt x="1578" y="1516"/>
                    <a:pt x="1578" y="1537"/>
                  </a:cubicBezTo>
                  <a:cubicBezTo>
                    <a:pt x="1557" y="1537"/>
                    <a:pt x="1557" y="1537"/>
                    <a:pt x="1557" y="1537"/>
                  </a:cubicBezTo>
                  <a:cubicBezTo>
                    <a:pt x="1537" y="1537"/>
                    <a:pt x="1537" y="1558"/>
                    <a:pt x="1537" y="1577"/>
                  </a:cubicBezTo>
                  <a:lnTo>
                    <a:pt x="1516" y="1577"/>
                  </a:lnTo>
                  <a:cubicBezTo>
                    <a:pt x="1496" y="1577"/>
                    <a:pt x="1496" y="1558"/>
                    <a:pt x="1496" y="1537"/>
                  </a:cubicBezTo>
                  <a:lnTo>
                    <a:pt x="1496" y="1516"/>
                  </a:lnTo>
                  <a:cubicBezTo>
                    <a:pt x="1496" y="1516"/>
                    <a:pt x="1496" y="1496"/>
                    <a:pt x="1475" y="1476"/>
                  </a:cubicBezTo>
                  <a:lnTo>
                    <a:pt x="1455" y="1476"/>
                  </a:lnTo>
                  <a:cubicBezTo>
                    <a:pt x="1455" y="1496"/>
                    <a:pt x="1434" y="1496"/>
                    <a:pt x="1434" y="1516"/>
                  </a:cubicBezTo>
                  <a:lnTo>
                    <a:pt x="1414" y="1516"/>
                  </a:lnTo>
                  <a:lnTo>
                    <a:pt x="1393" y="1537"/>
                  </a:lnTo>
                  <a:cubicBezTo>
                    <a:pt x="1393" y="1558"/>
                    <a:pt x="1393" y="1577"/>
                    <a:pt x="1393" y="1577"/>
                  </a:cubicBezTo>
                  <a:cubicBezTo>
                    <a:pt x="1393" y="1597"/>
                    <a:pt x="1393" y="1618"/>
                    <a:pt x="1393" y="1618"/>
                  </a:cubicBezTo>
                  <a:cubicBezTo>
                    <a:pt x="1393" y="1638"/>
                    <a:pt x="1393" y="1659"/>
                    <a:pt x="1393" y="1679"/>
                  </a:cubicBezTo>
                  <a:cubicBezTo>
                    <a:pt x="1393" y="1679"/>
                    <a:pt x="1373" y="1679"/>
                    <a:pt x="1352" y="1679"/>
                  </a:cubicBezTo>
                  <a:cubicBezTo>
                    <a:pt x="1352" y="1679"/>
                    <a:pt x="1352" y="1659"/>
                    <a:pt x="1352" y="1638"/>
                  </a:cubicBezTo>
                  <a:cubicBezTo>
                    <a:pt x="1352" y="1638"/>
                    <a:pt x="1352" y="1618"/>
                    <a:pt x="1352" y="1597"/>
                  </a:cubicBezTo>
                  <a:lnTo>
                    <a:pt x="1352" y="1577"/>
                  </a:lnTo>
                  <a:cubicBezTo>
                    <a:pt x="1352" y="1577"/>
                    <a:pt x="1352" y="1558"/>
                    <a:pt x="1332" y="1558"/>
                  </a:cubicBezTo>
                  <a:cubicBezTo>
                    <a:pt x="1332" y="1558"/>
                    <a:pt x="1332" y="1558"/>
                    <a:pt x="1312" y="1558"/>
                  </a:cubicBezTo>
                  <a:lnTo>
                    <a:pt x="1312" y="1577"/>
                  </a:lnTo>
                  <a:cubicBezTo>
                    <a:pt x="1291" y="1577"/>
                    <a:pt x="1312" y="1597"/>
                    <a:pt x="1312" y="1618"/>
                  </a:cubicBezTo>
                  <a:cubicBezTo>
                    <a:pt x="1312" y="1618"/>
                    <a:pt x="1291" y="1618"/>
                    <a:pt x="1291" y="1638"/>
                  </a:cubicBezTo>
                  <a:lnTo>
                    <a:pt x="1291" y="1659"/>
                  </a:lnTo>
                  <a:cubicBezTo>
                    <a:pt x="1291" y="1679"/>
                    <a:pt x="1291" y="1679"/>
                    <a:pt x="1291" y="1700"/>
                  </a:cubicBezTo>
                  <a:cubicBezTo>
                    <a:pt x="1291" y="1700"/>
                    <a:pt x="1270" y="1700"/>
                    <a:pt x="1250" y="1700"/>
                  </a:cubicBezTo>
                  <a:cubicBezTo>
                    <a:pt x="1250" y="1700"/>
                    <a:pt x="1230" y="1700"/>
                    <a:pt x="1209" y="1700"/>
                  </a:cubicBezTo>
                  <a:cubicBezTo>
                    <a:pt x="1209" y="1700"/>
                    <a:pt x="1168" y="1700"/>
                    <a:pt x="1148" y="1700"/>
                  </a:cubicBezTo>
                  <a:lnTo>
                    <a:pt x="1127" y="1679"/>
                  </a:lnTo>
                  <a:lnTo>
                    <a:pt x="1106" y="1659"/>
                  </a:lnTo>
                  <a:cubicBezTo>
                    <a:pt x="1106" y="1638"/>
                    <a:pt x="1086" y="1638"/>
                    <a:pt x="1066" y="1638"/>
                  </a:cubicBezTo>
                  <a:cubicBezTo>
                    <a:pt x="1066" y="1659"/>
                    <a:pt x="1066" y="1659"/>
                    <a:pt x="1066" y="1679"/>
                  </a:cubicBezTo>
                  <a:lnTo>
                    <a:pt x="1066" y="1679"/>
                  </a:lnTo>
                  <a:cubicBezTo>
                    <a:pt x="1066" y="1700"/>
                    <a:pt x="1066" y="1700"/>
                    <a:pt x="1066" y="1700"/>
                  </a:cubicBezTo>
                  <a:cubicBezTo>
                    <a:pt x="1045" y="1700"/>
                    <a:pt x="1045" y="1700"/>
                    <a:pt x="1045" y="1679"/>
                  </a:cubicBezTo>
                  <a:cubicBezTo>
                    <a:pt x="1024" y="1679"/>
                    <a:pt x="1024" y="1659"/>
                    <a:pt x="1045" y="1659"/>
                  </a:cubicBezTo>
                  <a:cubicBezTo>
                    <a:pt x="1045" y="1638"/>
                    <a:pt x="1045" y="1618"/>
                    <a:pt x="1045" y="1618"/>
                  </a:cubicBezTo>
                  <a:lnTo>
                    <a:pt x="1045" y="1597"/>
                  </a:lnTo>
                  <a:cubicBezTo>
                    <a:pt x="1024" y="1597"/>
                    <a:pt x="1024" y="1597"/>
                    <a:pt x="1024" y="1618"/>
                  </a:cubicBezTo>
                  <a:cubicBezTo>
                    <a:pt x="1004" y="1618"/>
                    <a:pt x="1004" y="1638"/>
                    <a:pt x="1004" y="1638"/>
                  </a:cubicBezTo>
                  <a:cubicBezTo>
                    <a:pt x="1004" y="1659"/>
                    <a:pt x="1004" y="1679"/>
                    <a:pt x="1004" y="1700"/>
                  </a:cubicBezTo>
                  <a:lnTo>
                    <a:pt x="1024" y="1720"/>
                  </a:lnTo>
                  <a:cubicBezTo>
                    <a:pt x="1045" y="1741"/>
                    <a:pt x="1066" y="1741"/>
                    <a:pt x="1066" y="1741"/>
                  </a:cubicBezTo>
                  <a:lnTo>
                    <a:pt x="1066" y="1761"/>
                  </a:lnTo>
                  <a:cubicBezTo>
                    <a:pt x="1066" y="1782"/>
                    <a:pt x="1045" y="1782"/>
                    <a:pt x="1045" y="1782"/>
                  </a:cubicBezTo>
                  <a:cubicBezTo>
                    <a:pt x="1045" y="1782"/>
                    <a:pt x="1024" y="1802"/>
                    <a:pt x="1024" y="1823"/>
                  </a:cubicBezTo>
                  <a:lnTo>
                    <a:pt x="1024" y="1864"/>
                  </a:lnTo>
                  <a:cubicBezTo>
                    <a:pt x="1024" y="1884"/>
                    <a:pt x="1024" y="1905"/>
                    <a:pt x="1024" y="1905"/>
                  </a:cubicBezTo>
                  <a:cubicBezTo>
                    <a:pt x="1024" y="1925"/>
                    <a:pt x="1024" y="1966"/>
                    <a:pt x="1024" y="1987"/>
                  </a:cubicBezTo>
                  <a:cubicBezTo>
                    <a:pt x="1004" y="1987"/>
                    <a:pt x="1004" y="1987"/>
                    <a:pt x="984" y="1987"/>
                  </a:cubicBezTo>
                  <a:lnTo>
                    <a:pt x="963" y="1987"/>
                  </a:lnTo>
                  <a:cubicBezTo>
                    <a:pt x="942" y="1966"/>
                    <a:pt x="942" y="1987"/>
                    <a:pt x="942" y="1987"/>
                  </a:cubicBezTo>
                  <a:cubicBezTo>
                    <a:pt x="942" y="1987"/>
                    <a:pt x="922" y="1987"/>
                    <a:pt x="902" y="1987"/>
                  </a:cubicBezTo>
                  <a:cubicBezTo>
                    <a:pt x="902" y="1966"/>
                    <a:pt x="902" y="1925"/>
                    <a:pt x="902" y="1925"/>
                  </a:cubicBezTo>
                  <a:cubicBezTo>
                    <a:pt x="881" y="1905"/>
                    <a:pt x="860" y="1925"/>
                    <a:pt x="860" y="1905"/>
                  </a:cubicBezTo>
                  <a:cubicBezTo>
                    <a:pt x="860" y="1905"/>
                    <a:pt x="860" y="1884"/>
                    <a:pt x="840" y="1884"/>
                  </a:cubicBezTo>
                  <a:cubicBezTo>
                    <a:pt x="840" y="1864"/>
                    <a:pt x="820" y="1864"/>
                    <a:pt x="820" y="1843"/>
                  </a:cubicBezTo>
                  <a:lnTo>
                    <a:pt x="820" y="1823"/>
                  </a:lnTo>
                  <a:lnTo>
                    <a:pt x="799" y="1802"/>
                  </a:lnTo>
                  <a:lnTo>
                    <a:pt x="799" y="1782"/>
                  </a:lnTo>
                  <a:cubicBezTo>
                    <a:pt x="799" y="1761"/>
                    <a:pt x="820" y="1761"/>
                    <a:pt x="820" y="1761"/>
                  </a:cubicBezTo>
                  <a:cubicBezTo>
                    <a:pt x="840" y="1741"/>
                    <a:pt x="840" y="1700"/>
                    <a:pt x="840" y="1700"/>
                  </a:cubicBezTo>
                  <a:cubicBezTo>
                    <a:pt x="840" y="1679"/>
                    <a:pt x="820" y="1679"/>
                    <a:pt x="820" y="1679"/>
                  </a:cubicBezTo>
                  <a:cubicBezTo>
                    <a:pt x="799" y="1679"/>
                    <a:pt x="778" y="1720"/>
                    <a:pt x="758" y="1720"/>
                  </a:cubicBezTo>
                  <a:cubicBezTo>
                    <a:pt x="738" y="1720"/>
                    <a:pt x="696" y="1700"/>
                    <a:pt x="676" y="1700"/>
                  </a:cubicBezTo>
                  <a:lnTo>
                    <a:pt x="635" y="1720"/>
                  </a:lnTo>
                  <a:cubicBezTo>
                    <a:pt x="614" y="1720"/>
                    <a:pt x="594" y="1761"/>
                    <a:pt x="574" y="1761"/>
                  </a:cubicBezTo>
                  <a:cubicBezTo>
                    <a:pt x="574" y="1782"/>
                    <a:pt x="554" y="1802"/>
                    <a:pt x="533" y="1802"/>
                  </a:cubicBezTo>
                  <a:cubicBezTo>
                    <a:pt x="512" y="1802"/>
                    <a:pt x="492" y="1823"/>
                    <a:pt x="472" y="1823"/>
                  </a:cubicBezTo>
                  <a:cubicBezTo>
                    <a:pt x="451" y="1843"/>
                    <a:pt x="430" y="1843"/>
                    <a:pt x="410" y="1843"/>
                  </a:cubicBezTo>
                  <a:cubicBezTo>
                    <a:pt x="410" y="1843"/>
                    <a:pt x="390" y="1843"/>
                    <a:pt x="369" y="1843"/>
                  </a:cubicBezTo>
                  <a:cubicBezTo>
                    <a:pt x="369" y="1864"/>
                    <a:pt x="369" y="1905"/>
                    <a:pt x="369" y="1905"/>
                  </a:cubicBezTo>
                  <a:lnTo>
                    <a:pt x="348" y="1925"/>
                  </a:lnTo>
                  <a:cubicBezTo>
                    <a:pt x="328" y="1925"/>
                    <a:pt x="308" y="1905"/>
                    <a:pt x="287" y="1905"/>
                  </a:cubicBezTo>
                  <a:cubicBezTo>
                    <a:pt x="287" y="1905"/>
                    <a:pt x="266" y="1905"/>
                    <a:pt x="246" y="1925"/>
                  </a:cubicBezTo>
                  <a:lnTo>
                    <a:pt x="226" y="1946"/>
                  </a:lnTo>
                  <a:cubicBezTo>
                    <a:pt x="226" y="1966"/>
                    <a:pt x="226" y="1987"/>
                    <a:pt x="246" y="1987"/>
                  </a:cubicBezTo>
                  <a:cubicBezTo>
                    <a:pt x="246" y="1987"/>
                    <a:pt x="266" y="2007"/>
                    <a:pt x="287" y="2007"/>
                  </a:cubicBezTo>
                  <a:cubicBezTo>
                    <a:pt x="287" y="2007"/>
                    <a:pt x="308" y="1987"/>
                    <a:pt x="328" y="1987"/>
                  </a:cubicBezTo>
                  <a:cubicBezTo>
                    <a:pt x="328" y="1987"/>
                    <a:pt x="328" y="2007"/>
                    <a:pt x="348" y="2007"/>
                  </a:cubicBezTo>
                  <a:lnTo>
                    <a:pt x="348" y="2028"/>
                  </a:lnTo>
                  <a:lnTo>
                    <a:pt x="328" y="2048"/>
                  </a:lnTo>
                  <a:cubicBezTo>
                    <a:pt x="328" y="2069"/>
                    <a:pt x="348" y="2069"/>
                    <a:pt x="348" y="2089"/>
                  </a:cubicBezTo>
                  <a:cubicBezTo>
                    <a:pt x="369" y="2089"/>
                    <a:pt x="369" y="2089"/>
                    <a:pt x="369" y="2089"/>
                  </a:cubicBezTo>
                  <a:cubicBezTo>
                    <a:pt x="390" y="2089"/>
                    <a:pt x="369" y="2110"/>
                    <a:pt x="390" y="2110"/>
                  </a:cubicBezTo>
                  <a:cubicBezTo>
                    <a:pt x="390" y="2130"/>
                    <a:pt x="410" y="2110"/>
                    <a:pt x="430" y="2130"/>
                  </a:cubicBezTo>
                  <a:cubicBezTo>
                    <a:pt x="430" y="2130"/>
                    <a:pt x="451" y="2171"/>
                    <a:pt x="451" y="2192"/>
                  </a:cubicBezTo>
                  <a:cubicBezTo>
                    <a:pt x="451" y="2192"/>
                    <a:pt x="410" y="2212"/>
                    <a:pt x="410" y="2233"/>
                  </a:cubicBezTo>
                  <a:lnTo>
                    <a:pt x="430" y="2253"/>
                  </a:lnTo>
                  <a:cubicBezTo>
                    <a:pt x="430" y="2274"/>
                    <a:pt x="410" y="2294"/>
                    <a:pt x="410" y="2314"/>
                  </a:cubicBezTo>
                  <a:cubicBezTo>
                    <a:pt x="410" y="2314"/>
                    <a:pt x="410" y="2356"/>
                    <a:pt x="430" y="237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6" name="Freeform 106"/>
            <p:cNvSpPr>
              <a:spLocks noChangeArrowheads="1"/>
            </p:cNvSpPr>
            <p:nvPr/>
          </p:nvSpPr>
          <p:spPr bwMode="auto">
            <a:xfrm>
              <a:off x="6423025" y="5106988"/>
              <a:ext cx="141288" cy="147637"/>
            </a:xfrm>
            <a:custGeom>
              <a:avLst/>
              <a:gdLst>
                <a:gd name="T0" fmla="*/ 164 w 391"/>
                <a:gd name="T1" fmla="*/ 389 h 411"/>
                <a:gd name="T2" fmla="*/ 164 w 391"/>
                <a:gd name="T3" fmla="*/ 389 h 411"/>
                <a:gd name="T4" fmla="*/ 164 w 391"/>
                <a:gd name="T5" fmla="*/ 348 h 411"/>
                <a:gd name="T6" fmla="*/ 184 w 391"/>
                <a:gd name="T7" fmla="*/ 307 h 411"/>
                <a:gd name="T8" fmla="*/ 184 w 391"/>
                <a:gd name="T9" fmla="*/ 266 h 411"/>
                <a:gd name="T10" fmla="*/ 205 w 391"/>
                <a:gd name="T11" fmla="*/ 246 h 411"/>
                <a:gd name="T12" fmla="*/ 246 w 391"/>
                <a:gd name="T13" fmla="*/ 225 h 411"/>
                <a:gd name="T14" fmla="*/ 266 w 391"/>
                <a:gd name="T15" fmla="*/ 225 h 411"/>
                <a:gd name="T16" fmla="*/ 287 w 391"/>
                <a:gd name="T17" fmla="*/ 266 h 411"/>
                <a:gd name="T18" fmla="*/ 308 w 391"/>
                <a:gd name="T19" fmla="*/ 287 h 411"/>
                <a:gd name="T20" fmla="*/ 348 w 391"/>
                <a:gd name="T21" fmla="*/ 266 h 411"/>
                <a:gd name="T22" fmla="*/ 328 w 391"/>
                <a:gd name="T23" fmla="*/ 225 h 411"/>
                <a:gd name="T24" fmla="*/ 348 w 391"/>
                <a:gd name="T25" fmla="*/ 184 h 411"/>
                <a:gd name="T26" fmla="*/ 369 w 391"/>
                <a:gd name="T27" fmla="*/ 164 h 411"/>
                <a:gd name="T28" fmla="*/ 369 w 391"/>
                <a:gd name="T29" fmla="*/ 123 h 411"/>
                <a:gd name="T30" fmla="*/ 328 w 391"/>
                <a:gd name="T31" fmla="*/ 102 h 411"/>
                <a:gd name="T32" fmla="*/ 328 w 391"/>
                <a:gd name="T33" fmla="*/ 61 h 411"/>
                <a:gd name="T34" fmla="*/ 266 w 391"/>
                <a:gd name="T35" fmla="*/ 41 h 411"/>
                <a:gd name="T36" fmla="*/ 266 w 391"/>
                <a:gd name="T37" fmla="*/ 20 h 411"/>
                <a:gd name="T38" fmla="*/ 205 w 391"/>
                <a:gd name="T39" fmla="*/ 20 h 411"/>
                <a:gd name="T40" fmla="*/ 164 w 391"/>
                <a:gd name="T41" fmla="*/ 41 h 411"/>
                <a:gd name="T42" fmla="*/ 124 w 391"/>
                <a:gd name="T43" fmla="*/ 82 h 411"/>
                <a:gd name="T44" fmla="*/ 103 w 391"/>
                <a:gd name="T45" fmla="*/ 82 h 411"/>
                <a:gd name="T46" fmla="*/ 62 w 391"/>
                <a:gd name="T47" fmla="*/ 102 h 411"/>
                <a:gd name="T48" fmla="*/ 42 w 391"/>
                <a:gd name="T49" fmla="*/ 143 h 411"/>
                <a:gd name="T50" fmla="*/ 42 w 391"/>
                <a:gd name="T51" fmla="*/ 184 h 411"/>
                <a:gd name="T52" fmla="*/ 21 w 391"/>
                <a:gd name="T53" fmla="*/ 205 h 411"/>
                <a:gd name="T54" fmla="*/ 0 w 391"/>
                <a:gd name="T55" fmla="*/ 225 h 411"/>
                <a:gd name="T56" fmla="*/ 0 w 391"/>
                <a:gd name="T57" fmla="*/ 266 h 411"/>
                <a:gd name="T58" fmla="*/ 21 w 391"/>
                <a:gd name="T59" fmla="*/ 266 h 411"/>
                <a:gd name="T60" fmla="*/ 42 w 391"/>
                <a:gd name="T61" fmla="*/ 266 h 411"/>
                <a:gd name="T62" fmla="*/ 42 w 391"/>
                <a:gd name="T63" fmla="*/ 287 h 411"/>
                <a:gd name="T64" fmla="*/ 42 w 391"/>
                <a:gd name="T65" fmla="*/ 307 h 411"/>
                <a:gd name="T66" fmla="*/ 21 w 391"/>
                <a:gd name="T67" fmla="*/ 307 h 411"/>
                <a:gd name="T68" fmla="*/ 21 w 391"/>
                <a:gd name="T69" fmla="*/ 328 h 411"/>
                <a:gd name="T70" fmla="*/ 42 w 391"/>
                <a:gd name="T71" fmla="*/ 348 h 411"/>
                <a:gd name="T72" fmla="*/ 62 w 391"/>
                <a:gd name="T73" fmla="*/ 348 h 411"/>
                <a:gd name="T74" fmla="*/ 62 w 391"/>
                <a:gd name="T75" fmla="*/ 369 h 411"/>
                <a:gd name="T76" fmla="*/ 103 w 391"/>
                <a:gd name="T77" fmla="*/ 369 h 411"/>
                <a:gd name="T78" fmla="*/ 82 w 391"/>
                <a:gd name="T79" fmla="*/ 410 h 411"/>
                <a:gd name="T80" fmla="*/ 103 w 391"/>
                <a:gd name="T81" fmla="*/ 410 h 411"/>
                <a:gd name="T82" fmla="*/ 144 w 391"/>
                <a:gd name="T83" fmla="*/ 410 h 411"/>
                <a:gd name="T84" fmla="*/ 164 w 391"/>
                <a:gd name="T85" fmla="*/ 38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411">
                  <a:moveTo>
                    <a:pt x="164" y="389"/>
                  </a:moveTo>
                  <a:lnTo>
                    <a:pt x="164" y="389"/>
                  </a:lnTo>
                  <a:cubicBezTo>
                    <a:pt x="164" y="389"/>
                    <a:pt x="164" y="369"/>
                    <a:pt x="164" y="348"/>
                  </a:cubicBezTo>
                  <a:cubicBezTo>
                    <a:pt x="164" y="348"/>
                    <a:pt x="184" y="328"/>
                    <a:pt x="184" y="307"/>
                  </a:cubicBezTo>
                  <a:cubicBezTo>
                    <a:pt x="184" y="307"/>
                    <a:pt x="184" y="287"/>
                    <a:pt x="184" y="266"/>
                  </a:cubicBezTo>
                  <a:lnTo>
                    <a:pt x="205" y="246"/>
                  </a:lnTo>
                  <a:cubicBezTo>
                    <a:pt x="205" y="225"/>
                    <a:pt x="226" y="225"/>
                    <a:pt x="246" y="225"/>
                  </a:cubicBezTo>
                  <a:lnTo>
                    <a:pt x="266" y="225"/>
                  </a:lnTo>
                  <a:cubicBezTo>
                    <a:pt x="287" y="246"/>
                    <a:pt x="287" y="266"/>
                    <a:pt x="287" y="266"/>
                  </a:cubicBezTo>
                  <a:lnTo>
                    <a:pt x="308" y="287"/>
                  </a:lnTo>
                  <a:cubicBezTo>
                    <a:pt x="328" y="287"/>
                    <a:pt x="348" y="287"/>
                    <a:pt x="348" y="266"/>
                  </a:cubicBezTo>
                  <a:cubicBezTo>
                    <a:pt x="348" y="266"/>
                    <a:pt x="328" y="246"/>
                    <a:pt x="328" y="225"/>
                  </a:cubicBezTo>
                  <a:cubicBezTo>
                    <a:pt x="328" y="225"/>
                    <a:pt x="328" y="205"/>
                    <a:pt x="348" y="184"/>
                  </a:cubicBezTo>
                  <a:lnTo>
                    <a:pt x="369" y="164"/>
                  </a:lnTo>
                  <a:cubicBezTo>
                    <a:pt x="390" y="164"/>
                    <a:pt x="369" y="143"/>
                    <a:pt x="369" y="123"/>
                  </a:cubicBezTo>
                  <a:cubicBezTo>
                    <a:pt x="369" y="123"/>
                    <a:pt x="348" y="102"/>
                    <a:pt x="328" y="102"/>
                  </a:cubicBezTo>
                  <a:cubicBezTo>
                    <a:pt x="328" y="82"/>
                    <a:pt x="328" y="61"/>
                    <a:pt x="328" y="61"/>
                  </a:cubicBezTo>
                  <a:cubicBezTo>
                    <a:pt x="308" y="61"/>
                    <a:pt x="287" y="41"/>
                    <a:pt x="266" y="41"/>
                  </a:cubicBezTo>
                  <a:lnTo>
                    <a:pt x="266" y="20"/>
                  </a:lnTo>
                  <a:cubicBezTo>
                    <a:pt x="246" y="0"/>
                    <a:pt x="226" y="0"/>
                    <a:pt x="205" y="20"/>
                  </a:cubicBezTo>
                  <a:cubicBezTo>
                    <a:pt x="184" y="20"/>
                    <a:pt x="184" y="41"/>
                    <a:pt x="164" y="41"/>
                  </a:cubicBezTo>
                  <a:cubicBezTo>
                    <a:pt x="164" y="41"/>
                    <a:pt x="144" y="61"/>
                    <a:pt x="124" y="82"/>
                  </a:cubicBezTo>
                  <a:lnTo>
                    <a:pt x="103" y="82"/>
                  </a:lnTo>
                  <a:cubicBezTo>
                    <a:pt x="82" y="82"/>
                    <a:pt x="62" y="102"/>
                    <a:pt x="62" y="102"/>
                  </a:cubicBezTo>
                  <a:cubicBezTo>
                    <a:pt x="42" y="102"/>
                    <a:pt x="42" y="123"/>
                    <a:pt x="42" y="143"/>
                  </a:cubicBezTo>
                  <a:lnTo>
                    <a:pt x="42" y="184"/>
                  </a:lnTo>
                  <a:cubicBezTo>
                    <a:pt x="42" y="205"/>
                    <a:pt x="21" y="205"/>
                    <a:pt x="21" y="205"/>
                  </a:cubicBezTo>
                  <a:lnTo>
                    <a:pt x="0" y="225"/>
                  </a:lnTo>
                  <a:cubicBezTo>
                    <a:pt x="0" y="246"/>
                    <a:pt x="0" y="246"/>
                    <a:pt x="0" y="266"/>
                  </a:cubicBezTo>
                  <a:lnTo>
                    <a:pt x="21" y="266"/>
                  </a:lnTo>
                  <a:lnTo>
                    <a:pt x="42" y="266"/>
                  </a:lnTo>
                  <a:cubicBezTo>
                    <a:pt x="42" y="266"/>
                    <a:pt x="62" y="287"/>
                    <a:pt x="42" y="287"/>
                  </a:cubicBezTo>
                  <a:cubicBezTo>
                    <a:pt x="42" y="287"/>
                    <a:pt x="42" y="287"/>
                    <a:pt x="42" y="307"/>
                  </a:cubicBezTo>
                  <a:lnTo>
                    <a:pt x="21" y="307"/>
                  </a:lnTo>
                  <a:cubicBezTo>
                    <a:pt x="21" y="307"/>
                    <a:pt x="21" y="307"/>
                    <a:pt x="21" y="328"/>
                  </a:cubicBezTo>
                  <a:cubicBezTo>
                    <a:pt x="21" y="328"/>
                    <a:pt x="42" y="328"/>
                    <a:pt x="42" y="348"/>
                  </a:cubicBezTo>
                  <a:cubicBezTo>
                    <a:pt x="42" y="348"/>
                    <a:pt x="42" y="328"/>
                    <a:pt x="62" y="348"/>
                  </a:cubicBezTo>
                  <a:lnTo>
                    <a:pt x="62" y="369"/>
                  </a:lnTo>
                  <a:cubicBezTo>
                    <a:pt x="82" y="369"/>
                    <a:pt x="103" y="369"/>
                    <a:pt x="103" y="369"/>
                  </a:cubicBezTo>
                  <a:cubicBezTo>
                    <a:pt x="103" y="389"/>
                    <a:pt x="82" y="389"/>
                    <a:pt x="82" y="410"/>
                  </a:cubicBezTo>
                  <a:lnTo>
                    <a:pt x="103" y="410"/>
                  </a:lnTo>
                  <a:cubicBezTo>
                    <a:pt x="124" y="410"/>
                    <a:pt x="144" y="410"/>
                    <a:pt x="144" y="410"/>
                  </a:cubicBezTo>
                  <a:cubicBezTo>
                    <a:pt x="144" y="410"/>
                    <a:pt x="164" y="410"/>
                    <a:pt x="164" y="38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7" name="Freeform 107"/>
            <p:cNvSpPr>
              <a:spLocks noChangeArrowheads="1"/>
            </p:cNvSpPr>
            <p:nvPr/>
          </p:nvSpPr>
          <p:spPr bwMode="auto">
            <a:xfrm>
              <a:off x="5773738" y="4405313"/>
              <a:ext cx="280987" cy="465137"/>
            </a:xfrm>
            <a:custGeom>
              <a:avLst/>
              <a:gdLst>
                <a:gd name="T0" fmla="*/ 738 w 780"/>
                <a:gd name="T1" fmla="*/ 62 h 1292"/>
                <a:gd name="T2" fmla="*/ 758 w 780"/>
                <a:gd name="T3" fmla="*/ 103 h 1292"/>
                <a:gd name="T4" fmla="*/ 779 w 780"/>
                <a:gd name="T5" fmla="*/ 123 h 1292"/>
                <a:gd name="T6" fmla="*/ 738 w 780"/>
                <a:gd name="T7" fmla="*/ 164 h 1292"/>
                <a:gd name="T8" fmla="*/ 697 w 780"/>
                <a:gd name="T9" fmla="*/ 246 h 1292"/>
                <a:gd name="T10" fmla="*/ 738 w 780"/>
                <a:gd name="T11" fmla="*/ 390 h 1292"/>
                <a:gd name="T12" fmla="*/ 758 w 780"/>
                <a:gd name="T13" fmla="*/ 492 h 1292"/>
                <a:gd name="T14" fmla="*/ 676 w 780"/>
                <a:gd name="T15" fmla="*/ 615 h 1292"/>
                <a:gd name="T16" fmla="*/ 635 w 780"/>
                <a:gd name="T17" fmla="*/ 697 h 1292"/>
                <a:gd name="T18" fmla="*/ 594 w 780"/>
                <a:gd name="T19" fmla="*/ 718 h 1292"/>
                <a:gd name="T20" fmla="*/ 553 w 780"/>
                <a:gd name="T21" fmla="*/ 758 h 1292"/>
                <a:gd name="T22" fmla="*/ 492 w 780"/>
                <a:gd name="T23" fmla="*/ 758 h 1292"/>
                <a:gd name="T24" fmla="*/ 533 w 780"/>
                <a:gd name="T25" fmla="*/ 800 h 1292"/>
                <a:gd name="T26" fmla="*/ 574 w 780"/>
                <a:gd name="T27" fmla="*/ 882 h 1292"/>
                <a:gd name="T28" fmla="*/ 533 w 780"/>
                <a:gd name="T29" fmla="*/ 902 h 1292"/>
                <a:gd name="T30" fmla="*/ 574 w 780"/>
                <a:gd name="T31" fmla="*/ 902 h 1292"/>
                <a:gd name="T32" fmla="*/ 635 w 780"/>
                <a:gd name="T33" fmla="*/ 922 h 1292"/>
                <a:gd name="T34" fmla="*/ 738 w 780"/>
                <a:gd name="T35" fmla="*/ 1004 h 1292"/>
                <a:gd name="T36" fmla="*/ 758 w 780"/>
                <a:gd name="T37" fmla="*/ 1086 h 1292"/>
                <a:gd name="T38" fmla="*/ 717 w 780"/>
                <a:gd name="T39" fmla="*/ 1127 h 1292"/>
                <a:gd name="T40" fmla="*/ 635 w 780"/>
                <a:gd name="T41" fmla="*/ 1127 h 1292"/>
                <a:gd name="T42" fmla="*/ 574 w 780"/>
                <a:gd name="T43" fmla="*/ 1168 h 1292"/>
                <a:gd name="T44" fmla="*/ 533 w 780"/>
                <a:gd name="T45" fmla="*/ 1250 h 1292"/>
                <a:gd name="T46" fmla="*/ 471 w 780"/>
                <a:gd name="T47" fmla="*/ 1270 h 1292"/>
                <a:gd name="T48" fmla="*/ 390 w 780"/>
                <a:gd name="T49" fmla="*/ 1250 h 1292"/>
                <a:gd name="T50" fmla="*/ 369 w 780"/>
                <a:gd name="T51" fmla="*/ 1291 h 1292"/>
                <a:gd name="T52" fmla="*/ 308 w 780"/>
                <a:gd name="T53" fmla="*/ 1270 h 1292"/>
                <a:gd name="T54" fmla="*/ 287 w 780"/>
                <a:gd name="T55" fmla="*/ 1230 h 1292"/>
                <a:gd name="T56" fmla="*/ 226 w 780"/>
                <a:gd name="T57" fmla="*/ 1250 h 1292"/>
                <a:gd name="T58" fmla="*/ 246 w 780"/>
                <a:gd name="T59" fmla="*/ 1168 h 1292"/>
                <a:gd name="T60" fmla="*/ 226 w 780"/>
                <a:gd name="T61" fmla="*/ 1106 h 1292"/>
                <a:gd name="T62" fmla="*/ 246 w 780"/>
                <a:gd name="T63" fmla="*/ 1046 h 1292"/>
                <a:gd name="T64" fmla="*/ 226 w 780"/>
                <a:gd name="T65" fmla="*/ 984 h 1292"/>
                <a:gd name="T66" fmla="*/ 205 w 780"/>
                <a:gd name="T67" fmla="*/ 902 h 1292"/>
                <a:gd name="T68" fmla="*/ 164 w 780"/>
                <a:gd name="T69" fmla="*/ 882 h 1292"/>
                <a:gd name="T70" fmla="*/ 144 w 780"/>
                <a:gd name="T71" fmla="*/ 820 h 1292"/>
                <a:gd name="T72" fmla="*/ 102 w 780"/>
                <a:gd name="T73" fmla="*/ 840 h 1292"/>
                <a:gd name="T74" fmla="*/ 62 w 780"/>
                <a:gd name="T75" fmla="*/ 820 h 1292"/>
                <a:gd name="T76" fmla="*/ 0 w 780"/>
                <a:gd name="T77" fmla="*/ 800 h 1292"/>
                <a:gd name="T78" fmla="*/ 20 w 780"/>
                <a:gd name="T79" fmla="*/ 718 h 1292"/>
                <a:gd name="T80" fmla="*/ 82 w 780"/>
                <a:gd name="T81" fmla="*/ 615 h 1292"/>
                <a:gd name="T82" fmla="*/ 144 w 780"/>
                <a:gd name="T83" fmla="*/ 574 h 1292"/>
                <a:gd name="T84" fmla="*/ 184 w 780"/>
                <a:gd name="T85" fmla="*/ 472 h 1292"/>
                <a:gd name="T86" fmla="*/ 226 w 780"/>
                <a:gd name="T87" fmla="*/ 410 h 1292"/>
                <a:gd name="T88" fmla="*/ 266 w 780"/>
                <a:gd name="T89" fmla="*/ 369 h 1292"/>
                <a:gd name="T90" fmla="*/ 390 w 780"/>
                <a:gd name="T91" fmla="*/ 390 h 1292"/>
                <a:gd name="T92" fmla="*/ 471 w 780"/>
                <a:gd name="T93" fmla="*/ 328 h 1292"/>
                <a:gd name="T94" fmla="*/ 410 w 780"/>
                <a:gd name="T95" fmla="*/ 267 h 1292"/>
                <a:gd name="T96" fmla="*/ 471 w 780"/>
                <a:gd name="T97" fmla="*/ 246 h 1292"/>
                <a:gd name="T98" fmla="*/ 553 w 780"/>
                <a:gd name="T99" fmla="*/ 205 h 1292"/>
                <a:gd name="T100" fmla="*/ 594 w 780"/>
                <a:gd name="T101" fmla="*/ 123 h 1292"/>
                <a:gd name="T102" fmla="*/ 594 w 780"/>
                <a:gd name="T103" fmla="*/ 41 h 1292"/>
                <a:gd name="T104" fmla="*/ 635 w 780"/>
                <a:gd name="T105" fmla="*/ 0 h 1292"/>
                <a:gd name="T106" fmla="*/ 676 w 780"/>
                <a:gd name="T107" fmla="*/ 41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1292">
                  <a:moveTo>
                    <a:pt x="717" y="62"/>
                  </a:moveTo>
                  <a:lnTo>
                    <a:pt x="717" y="62"/>
                  </a:lnTo>
                  <a:cubicBezTo>
                    <a:pt x="738" y="62"/>
                    <a:pt x="738" y="62"/>
                    <a:pt x="738" y="62"/>
                  </a:cubicBezTo>
                  <a:cubicBezTo>
                    <a:pt x="738" y="82"/>
                    <a:pt x="717" y="82"/>
                    <a:pt x="717" y="103"/>
                  </a:cubicBezTo>
                  <a:cubicBezTo>
                    <a:pt x="738" y="103"/>
                    <a:pt x="738" y="103"/>
                    <a:pt x="738" y="103"/>
                  </a:cubicBezTo>
                  <a:lnTo>
                    <a:pt x="758" y="103"/>
                  </a:lnTo>
                  <a:lnTo>
                    <a:pt x="758" y="103"/>
                  </a:lnTo>
                  <a:lnTo>
                    <a:pt x="779" y="103"/>
                  </a:lnTo>
                  <a:lnTo>
                    <a:pt x="779" y="123"/>
                  </a:lnTo>
                  <a:lnTo>
                    <a:pt x="779" y="144"/>
                  </a:lnTo>
                  <a:lnTo>
                    <a:pt x="758" y="164"/>
                  </a:lnTo>
                  <a:lnTo>
                    <a:pt x="738" y="164"/>
                  </a:lnTo>
                  <a:cubicBezTo>
                    <a:pt x="738" y="185"/>
                    <a:pt x="717" y="185"/>
                    <a:pt x="717" y="185"/>
                  </a:cubicBezTo>
                  <a:cubicBezTo>
                    <a:pt x="717" y="185"/>
                    <a:pt x="697" y="185"/>
                    <a:pt x="697" y="205"/>
                  </a:cubicBezTo>
                  <a:cubicBezTo>
                    <a:pt x="697" y="205"/>
                    <a:pt x="697" y="226"/>
                    <a:pt x="697" y="246"/>
                  </a:cubicBezTo>
                  <a:cubicBezTo>
                    <a:pt x="697" y="246"/>
                    <a:pt x="697" y="267"/>
                    <a:pt x="697" y="287"/>
                  </a:cubicBezTo>
                  <a:cubicBezTo>
                    <a:pt x="697" y="308"/>
                    <a:pt x="717" y="328"/>
                    <a:pt x="717" y="349"/>
                  </a:cubicBezTo>
                  <a:cubicBezTo>
                    <a:pt x="717" y="349"/>
                    <a:pt x="738" y="369"/>
                    <a:pt x="738" y="390"/>
                  </a:cubicBezTo>
                  <a:cubicBezTo>
                    <a:pt x="738" y="390"/>
                    <a:pt x="758" y="410"/>
                    <a:pt x="758" y="430"/>
                  </a:cubicBezTo>
                  <a:lnTo>
                    <a:pt x="758" y="451"/>
                  </a:lnTo>
                  <a:cubicBezTo>
                    <a:pt x="758" y="472"/>
                    <a:pt x="758" y="492"/>
                    <a:pt x="758" y="492"/>
                  </a:cubicBezTo>
                  <a:cubicBezTo>
                    <a:pt x="738" y="512"/>
                    <a:pt x="717" y="533"/>
                    <a:pt x="717" y="533"/>
                  </a:cubicBezTo>
                  <a:cubicBezTo>
                    <a:pt x="717" y="554"/>
                    <a:pt x="697" y="574"/>
                    <a:pt x="697" y="594"/>
                  </a:cubicBezTo>
                  <a:lnTo>
                    <a:pt x="676" y="615"/>
                  </a:lnTo>
                  <a:cubicBezTo>
                    <a:pt x="676" y="636"/>
                    <a:pt x="676" y="656"/>
                    <a:pt x="676" y="676"/>
                  </a:cubicBezTo>
                  <a:lnTo>
                    <a:pt x="656" y="676"/>
                  </a:lnTo>
                  <a:cubicBezTo>
                    <a:pt x="656" y="697"/>
                    <a:pt x="635" y="697"/>
                    <a:pt x="635" y="697"/>
                  </a:cubicBezTo>
                  <a:cubicBezTo>
                    <a:pt x="635" y="697"/>
                    <a:pt x="635" y="697"/>
                    <a:pt x="615" y="697"/>
                  </a:cubicBezTo>
                  <a:lnTo>
                    <a:pt x="615" y="718"/>
                  </a:lnTo>
                  <a:lnTo>
                    <a:pt x="594" y="718"/>
                  </a:lnTo>
                  <a:lnTo>
                    <a:pt x="574" y="738"/>
                  </a:lnTo>
                  <a:cubicBezTo>
                    <a:pt x="574" y="738"/>
                    <a:pt x="574" y="738"/>
                    <a:pt x="574" y="758"/>
                  </a:cubicBezTo>
                  <a:cubicBezTo>
                    <a:pt x="574" y="758"/>
                    <a:pt x="574" y="758"/>
                    <a:pt x="553" y="758"/>
                  </a:cubicBezTo>
                  <a:lnTo>
                    <a:pt x="533" y="758"/>
                  </a:lnTo>
                  <a:cubicBezTo>
                    <a:pt x="512" y="758"/>
                    <a:pt x="512" y="738"/>
                    <a:pt x="512" y="738"/>
                  </a:cubicBezTo>
                  <a:cubicBezTo>
                    <a:pt x="492" y="758"/>
                    <a:pt x="492" y="758"/>
                    <a:pt x="492" y="758"/>
                  </a:cubicBezTo>
                  <a:cubicBezTo>
                    <a:pt x="492" y="758"/>
                    <a:pt x="512" y="758"/>
                    <a:pt x="512" y="779"/>
                  </a:cubicBezTo>
                  <a:lnTo>
                    <a:pt x="533" y="779"/>
                  </a:lnTo>
                  <a:lnTo>
                    <a:pt x="533" y="800"/>
                  </a:lnTo>
                  <a:cubicBezTo>
                    <a:pt x="553" y="800"/>
                    <a:pt x="553" y="820"/>
                    <a:pt x="574" y="820"/>
                  </a:cubicBezTo>
                  <a:cubicBezTo>
                    <a:pt x="574" y="820"/>
                    <a:pt x="574" y="840"/>
                    <a:pt x="574" y="861"/>
                  </a:cubicBezTo>
                  <a:cubicBezTo>
                    <a:pt x="574" y="861"/>
                    <a:pt x="574" y="861"/>
                    <a:pt x="574" y="882"/>
                  </a:cubicBezTo>
                  <a:cubicBezTo>
                    <a:pt x="574" y="882"/>
                    <a:pt x="574" y="902"/>
                    <a:pt x="553" y="902"/>
                  </a:cubicBezTo>
                  <a:lnTo>
                    <a:pt x="553" y="902"/>
                  </a:lnTo>
                  <a:cubicBezTo>
                    <a:pt x="533" y="902"/>
                    <a:pt x="533" y="902"/>
                    <a:pt x="533" y="902"/>
                  </a:cubicBezTo>
                  <a:lnTo>
                    <a:pt x="533" y="922"/>
                  </a:lnTo>
                  <a:cubicBezTo>
                    <a:pt x="533" y="922"/>
                    <a:pt x="533" y="922"/>
                    <a:pt x="553" y="922"/>
                  </a:cubicBezTo>
                  <a:cubicBezTo>
                    <a:pt x="553" y="922"/>
                    <a:pt x="553" y="922"/>
                    <a:pt x="574" y="902"/>
                  </a:cubicBezTo>
                  <a:cubicBezTo>
                    <a:pt x="574" y="902"/>
                    <a:pt x="574" y="902"/>
                    <a:pt x="594" y="902"/>
                  </a:cubicBezTo>
                  <a:lnTo>
                    <a:pt x="615" y="922"/>
                  </a:lnTo>
                  <a:lnTo>
                    <a:pt x="635" y="922"/>
                  </a:lnTo>
                  <a:cubicBezTo>
                    <a:pt x="635" y="943"/>
                    <a:pt x="656" y="943"/>
                    <a:pt x="676" y="943"/>
                  </a:cubicBezTo>
                  <a:cubicBezTo>
                    <a:pt x="676" y="964"/>
                    <a:pt x="697" y="964"/>
                    <a:pt x="697" y="964"/>
                  </a:cubicBezTo>
                  <a:cubicBezTo>
                    <a:pt x="717" y="984"/>
                    <a:pt x="738" y="1004"/>
                    <a:pt x="738" y="1004"/>
                  </a:cubicBezTo>
                  <a:cubicBezTo>
                    <a:pt x="758" y="1025"/>
                    <a:pt x="758" y="1046"/>
                    <a:pt x="779" y="1066"/>
                  </a:cubicBezTo>
                  <a:lnTo>
                    <a:pt x="779" y="1066"/>
                  </a:lnTo>
                  <a:cubicBezTo>
                    <a:pt x="758" y="1086"/>
                    <a:pt x="758" y="1086"/>
                    <a:pt x="758" y="1086"/>
                  </a:cubicBezTo>
                  <a:lnTo>
                    <a:pt x="758" y="1106"/>
                  </a:lnTo>
                  <a:lnTo>
                    <a:pt x="738" y="1106"/>
                  </a:lnTo>
                  <a:cubicBezTo>
                    <a:pt x="738" y="1127"/>
                    <a:pt x="717" y="1127"/>
                    <a:pt x="717" y="1127"/>
                  </a:cubicBezTo>
                  <a:cubicBezTo>
                    <a:pt x="717" y="1127"/>
                    <a:pt x="717" y="1127"/>
                    <a:pt x="697" y="1127"/>
                  </a:cubicBezTo>
                  <a:cubicBezTo>
                    <a:pt x="697" y="1148"/>
                    <a:pt x="676" y="1127"/>
                    <a:pt x="676" y="1127"/>
                  </a:cubicBezTo>
                  <a:cubicBezTo>
                    <a:pt x="676" y="1127"/>
                    <a:pt x="656" y="1127"/>
                    <a:pt x="635" y="1127"/>
                  </a:cubicBezTo>
                  <a:lnTo>
                    <a:pt x="615" y="1148"/>
                  </a:lnTo>
                  <a:lnTo>
                    <a:pt x="594" y="1148"/>
                  </a:lnTo>
                  <a:lnTo>
                    <a:pt x="574" y="1168"/>
                  </a:lnTo>
                  <a:lnTo>
                    <a:pt x="574" y="1188"/>
                  </a:lnTo>
                  <a:cubicBezTo>
                    <a:pt x="574" y="1209"/>
                    <a:pt x="553" y="1209"/>
                    <a:pt x="553" y="1230"/>
                  </a:cubicBezTo>
                  <a:cubicBezTo>
                    <a:pt x="533" y="1230"/>
                    <a:pt x="533" y="1250"/>
                    <a:pt x="533" y="1250"/>
                  </a:cubicBezTo>
                  <a:cubicBezTo>
                    <a:pt x="533" y="1250"/>
                    <a:pt x="533" y="1250"/>
                    <a:pt x="512" y="1250"/>
                  </a:cubicBezTo>
                  <a:lnTo>
                    <a:pt x="512" y="1250"/>
                  </a:lnTo>
                  <a:cubicBezTo>
                    <a:pt x="492" y="1250"/>
                    <a:pt x="492" y="1270"/>
                    <a:pt x="471" y="1270"/>
                  </a:cubicBezTo>
                  <a:cubicBezTo>
                    <a:pt x="471" y="1270"/>
                    <a:pt x="430" y="1270"/>
                    <a:pt x="430" y="1250"/>
                  </a:cubicBezTo>
                  <a:cubicBezTo>
                    <a:pt x="410" y="1250"/>
                    <a:pt x="430" y="1250"/>
                    <a:pt x="410" y="1250"/>
                  </a:cubicBezTo>
                  <a:cubicBezTo>
                    <a:pt x="410" y="1230"/>
                    <a:pt x="410" y="1250"/>
                    <a:pt x="390" y="1250"/>
                  </a:cubicBezTo>
                  <a:lnTo>
                    <a:pt x="390" y="1250"/>
                  </a:lnTo>
                  <a:cubicBezTo>
                    <a:pt x="390" y="1270"/>
                    <a:pt x="390" y="1270"/>
                    <a:pt x="390" y="1270"/>
                  </a:cubicBezTo>
                  <a:cubicBezTo>
                    <a:pt x="390" y="1291"/>
                    <a:pt x="369" y="1291"/>
                    <a:pt x="369" y="1291"/>
                  </a:cubicBezTo>
                  <a:lnTo>
                    <a:pt x="348" y="1270"/>
                  </a:lnTo>
                  <a:lnTo>
                    <a:pt x="348" y="1250"/>
                  </a:lnTo>
                  <a:cubicBezTo>
                    <a:pt x="328" y="1250"/>
                    <a:pt x="328" y="1270"/>
                    <a:pt x="308" y="1270"/>
                  </a:cubicBezTo>
                  <a:lnTo>
                    <a:pt x="287" y="1270"/>
                  </a:lnTo>
                  <a:cubicBezTo>
                    <a:pt x="287" y="1250"/>
                    <a:pt x="287" y="1250"/>
                    <a:pt x="287" y="1250"/>
                  </a:cubicBezTo>
                  <a:lnTo>
                    <a:pt x="287" y="1230"/>
                  </a:lnTo>
                  <a:lnTo>
                    <a:pt x="266" y="1230"/>
                  </a:lnTo>
                  <a:cubicBezTo>
                    <a:pt x="266" y="1230"/>
                    <a:pt x="266" y="1250"/>
                    <a:pt x="246" y="1250"/>
                  </a:cubicBezTo>
                  <a:cubicBezTo>
                    <a:pt x="246" y="1250"/>
                    <a:pt x="246" y="1250"/>
                    <a:pt x="226" y="1250"/>
                  </a:cubicBezTo>
                  <a:cubicBezTo>
                    <a:pt x="226" y="1250"/>
                    <a:pt x="205" y="1230"/>
                    <a:pt x="226" y="1230"/>
                  </a:cubicBezTo>
                  <a:cubicBezTo>
                    <a:pt x="226" y="1209"/>
                    <a:pt x="226" y="1209"/>
                    <a:pt x="246" y="1188"/>
                  </a:cubicBezTo>
                  <a:cubicBezTo>
                    <a:pt x="246" y="1188"/>
                    <a:pt x="246" y="1188"/>
                    <a:pt x="246" y="1168"/>
                  </a:cubicBezTo>
                  <a:cubicBezTo>
                    <a:pt x="246" y="1168"/>
                    <a:pt x="246" y="1168"/>
                    <a:pt x="246" y="1148"/>
                  </a:cubicBezTo>
                  <a:lnTo>
                    <a:pt x="226" y="1127"/>
                  </a:lnTo>
                  <a:lnTo>
                    <a:pt x="226" y="1106"/>
                  </a:lnTo>
                  <a:lnTo>
                    <a:pt x="246" y="1086"/>
                  </a:lnTo>
                  <a:cubicBezTo>
                    <a:pt x="246" y="1086"/>
                    <a:pt x="246" y="1066"/>
                    <a:pt x="266" y="1066"/>
                  </a:cubicBezTo>
                  <a:cubicBezTo>
                    <a:pt x="266" y="1066"/>
                    <a:pt x="266" y="1046"/>
                    <a:pt x="246" y="1046"/>
                  </a:cubicBezTo>
                  <a:cubicBezTo>
                    <a:pt x="246" y="1025"/>
                    <a:pt x="226" y="1046"/>
                    <a:pt x="226" y="1025"/>
                  </a:cubicBezTo>
                  <a:lnTo>
                    <a:pt x="226" y="1004"/>
                  </a:lnTo>
                  <a:lnTo>
                    <a:pt x="226" y="984"/>
                  </a:lnTo>
                  <a:cubicBezTo>
                    <a:pt x="226" y="964"/>
                    <a:pt x="246" y="943"/>
                    <a:pt x="226" y="943"/>
                  </a:cubicBezTo>
                  <a:cubicBezTo>
                    <a:pt x="226" y="922"/>
                    <a:pt x="226" y="922"/>
                    <a:pt x="226" y="922"/>
                  </a:cubicBezTo>
                  <a:cubicBezTo>
                    <a:pt x="226" y="902"/>
                    <a:pt x="226" y="902"/>
                    <a:pt x="205" y="902"/>
                  </a:cubicBezTo>
                  <a:cubicBezTo>
                    <a:pt x="205" y="902"/>
                    <a:pt x="226" y="861"/>
                    <a:pt x="205" y="861"/>
                  </a:cubicBezTo>
                  <a:cubicBezTo>
                    <a:pt x="205" y="861"/>
                    <a:pt x="205" y="861"/>
                    <a:pt x="184" y="861"/>
                  </a:cubicBezTo>
                  <a:cubicBezTo>
                    <a:pt x="184" y="861"/>
                    <a:pt x="184" y="882"/>
                    <a:pt x="164" y="882"/>
                  </a:cubicBezTo>
                  <a:lnTo>
                    <a:pt x="164" y="882"/>
                  </a:lnTo>
                  <a:cubicBezTo>
                    <a:pt x="144" y="882"/>
                    <a:pt x="164" y="861"/>
                    <a:pt x="144" y="840"/>
                  </a:cubicBezTo>
                  <a:lnTo>
                    <a:pt x="144" y="820"/>
                  </a:lnTo>
                  <a:lnTo>
                    <a:pt x="123" y="820"/>
                  </a:lnTo>
                  <a:cubicBezTo>
                    <a:pt x="123" y="800"/>
                    <a:pt x="102" y="820"/>
                    <a:pt x="102" y="820"/>
                  </a:cubicBezTo>
                  <a:lnTo>
                    <a:pt x="102" y="840"/>
                  </a:lnTo>
                  <a:lnTo>
                    <a:pt x="102" y="861"/>
                  </a:lnTo>
                  <a:lnTo>
                    <a:pt x="82" y="861"/>
                  </a:lnTo>
                  <a:cubicBezTo>
                    <a:pt x="82" y="840"/>
                    <a:pt x="82" y="820"/>
                    <a:pt x="62" y="820"/>
                  </a:cubicBezTo>
                  <a:lnTo>
                    <a:pt x="62" y="820"/>
                  </a:lnTo>
                  <a:cubicBezTo>
                    <a:pt x="41" y="820"/>
                    <a:pt x="41" y="800"/>
                    <a:pt x="20" y="800"/>
                  </a:cubicBezTo>
                  <a:cubicBezTo>
                    <a:pt x="20" y="800"/>
                    <a:pt x="20" y="800"/>
                    <a:pt x="0" y="800"/>
                  </a:cubicBezTo>
                  <a:lnTo>
                    <a:pt x="0" y="779"/>
                  </a:lnTo>
                  <a:lnTo>
                    <a:pt x="20" y="758"/>
                  </a:lnTo>
                  <a:cubicBezTo>
                    <a:pt x="20" y="758"/>
                    <a:pt x="20" y="738"/>
                    <a:pt x="20" y="718"/>
                  </a:cubicBezTo>
                  <a:lnTo>
                    <a:pt x="41" y="718"/>
                  </a:lnTo>
                  <a:cubicBezTo>
                    <a:pt x="62" y="697"/>
                    <a:pt x="62" y="676"/>
                    <a:pt x="62" y="656"/>
                  </a:cubicBezTo>
                  <a:cubicBezTo>
                    <a:pt x="82" y="636"/>
                    <a:pt x="82" y="636"/>
                    <a:pt x="82" y="615"/>
                  </a:cubicBezTo>
                  <a:cubicBezTo>
                    <a:pt x="102" y="615"/>
                    <a:pt x="102" y="615"/>
                    <a:pt x="123" y="615"/>
                  </a:cubicBezTo>
                  <a:cubicBezTo>
                    <a:pt x="123" y="594"/>
                    <a:pt x="123" y="574"/>
                    <a:pt x="123" y="574"/>
                  </a:cubicBezTo>
                  <a:lnTo>
                    <a:pt x="144" y="574"/>
                  </a:lnTo>
                  <a:cubicBezTo>
                    <a:pt x="164" y="554"/>
                    <a:pt x="164" y="554"/>
                    <a:pt x="164" y="554"/>
                  </a:cubicBezTo>
                  <a:cubicBezTo>
                    <a:pt x="184" y="533"/>
                    <a:pt x="184" y="512"/>
                    <a:pt x="184" y="512"/>
                  </a:cubicBezTo>
                  <a:cubicBezTo>
                    <a:pt x="184" y="492"/>
                    <a:pt x="184" y="472"/>
                    <a:pt x="184" y="472"/>
                  </a:cubicBezTo>
                  <a:cubicBezTo>
                    <a:pt x="184" y="472"/>
                    <a:pt x="184" y="451"/>
                    <a:pt x="205" y="451"/>
                  </a:cubicBezTo>
                  <a:lnTo>
                    <a:pt x="205" y="451"/>
                  </a:lnTo>
                  <a:cubicBezTo>
                    <a:pt x="205" y="430"/>
                    <a:pt x="226" y="430"/>
                    <a:pt x="226" y="410"/>
                  </a:cubicBezTo>
                  <a:lnTo>
                    <a:pt x="226" y="390"/>
                  </a:lnTo>
                  <a:lnTo>
                    <a:pt x="226" y="369"/>
                  </a:lnTo>
                  <a:cubicBezTo>
                    <a:pt x="246" y="369"/>
                    <a:pt x="266" y="369"/>
                    <a:pt x="266" y="369"/>
                  </a:cubicBezTo>
                  <a:cubicBezTo>
                    <a:pt x="287" y="369"/>
                    <a:pt x="287" y="390"/>
                    <a:pt x="308" y="390"/>
                  </a:cubicBezTo>
                  <a:lnTo>
                    <a:pt x="328" y="390"/>
                  </a:lnTo>
                  <a:cubicBezTo>
                    <a:pt x="348" y="390"/>
                    <a:pt x="369" y="390"/>
                    <a:pt x="390" y="390"/>
                  </a:cubicBezTo>
                  <a:cubicBezTo>
                    <a:pt x="410" y="390"/>
                    <a:pt x="430" y="390"/>
                    <a:pt x="430" y="369"/>
                  </a:cubicBezTo>
                  <a:cubicBezTo>
                    <a:pt x="451" y="369"/>
                    <a:pt x="451" y="369"/>
                    <a:pt x="471" y="369"/>
                  </a:cubicBezTo>
                  <a:cubicBezTo>
                    <a:pt x="471" y="349"/>
                    <a:pt x="471" y="328"/>
                    <a:pt x="471" y="328"/>
                  </a:cubicBezTo>
                  <a:lnTo>
                    <a:pt x="451" y="308"/>
                  </a:lnTo>
                  <a:cubicBezTo>
                    <a:pt x="451" y="308"/>
                    <a:pt x="430" y="308"/>
                    <a:pt x="430" y="287"/>
                  </a:cubicBezTo>
                  <a:cubicBezTo>
                    <a:pt x="430" y="287"/>
                    <a:pt x="430" y="287"/>
                    <a:pt x="410" y="267"/>
                  </a:cubicBezTo>
                  <a:cubicBezTo>
                    <a:pt x="410" y="267"/>
                    <a:pt x="410" y="267"/>
                    <a:pt x="410" y="246"/>
                  </a:cubicBezTo>
                  <a:lnTo>
                    <a:pt x="430" y="246"/>
                  </a:lnTo>
                  <a:cubicBezTo>
                    <a:pt x="430" y="226"/>
                    <a:pt x="451" y="246"/>
                    <a:pt x="471" y="246"/>
                  </a:cubicBezTo>
                  <a:lnTo>
                    <a:pt x="492" y="246"/>
                  </a:lnTo>
                  <a:cubicBezTo>
                    <a:pt x="512" y="246"/>
                    <a:pt x="512" y="226"/>
                    <a:pt x="533" y="226"/>
                  </a:cubicBezTo>
                  <a:cubicBezTo>
                    <a:pt x="533" y="205"/>
                    <a:pt x="553" y="205"/>
                    <a:pt x="553" y="205"/>
                  </a:cubicBezTo>
                  <a:cubicBezTo>
                    <a:pt x="553" y="185"/>
                    <a:pt x="553" y="185"/>
                    <a:pt x="553" y="164"/>
                  </a:cubicBezTo>
                  <a:lnTo>
                    <a:pt x="553" y="144"/>
                  </a:lnTo>
                  <a:cubicBezTo>
                    <a:pt x="574" y="123"/>
                    <a:pt x="574" y="123"/>
                    <a:pt x="594" y="123"/>
                  </a:cubicBezTo>
                  <a:lnTo>
                    <a:pt x="615" y="103"/>
                  </a:lnTo>
                  <a:lnTo>
                    <a:pt x="615" y="82"/>
                  </a:lnTo>
                  <a:cubicBezTo>
                    <a:pt x="615" y="62"/>
                    <a:pt x="615" y="62"/>
                    <a:pt x="594" y="41"/>
                  </a:cubicBezTo>
                  <a:cubicBezTo>
                    <a:pt x="594" y="41"/>
                    <a:pt x="594" y="41"/>
                    <a:pt x="594" y="21"/>
                  </a:cubicBezTo>
                  <a:cubicBezTo>
                    <a:pt x="594" y="21"/>
                    <a:pt x="594" y="21"/>
                    <a:pt x="594" y="0"/>
                  </a:cubicBezTo>
                  <a:cubicBezTo>
                    <a:pt x="615" y="0"/>
                    <a:pt x="615" y="0"/>
                    <a:pt x="635" y="0"/>
                  </a:cubicBezTo>
                  <a:lnTo>
                    <a:pt x="656" y="21"/>
                  </a:lnTo>
                  <a:lnTo>
                    <a:pt x="656" y="41"/>
                  </a:lnTo>
                  <a:cubicBezTo>
                    <a:pt x="676" y="41"/>
                    <a:pt x="676" y="41"/>
                    <a:pt x="676" y="41"/>
                  </a:cubicBezTo>
                  <a:cubicBezTo>
                    <a:pt x="697" y="41"/>
                    <a:pt x="717" y="41"/>
                    <a:pt x="717" y="41"/>
                  </a:cubicBezTo>
                  <a:cubicBezTo>
                    <a:pt x="717" y="41"/>
                    <a:pt x="717" y="41"/>
                    <a:pt x="717"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8" name="Freeform 108"/>
            <p:cNvSpPr>
              <a:spLocks noChangeArrowheads="1"/>
            </p:cNvSpPr>
            <p:nvPr/>
          </p:nvSpPr>
          <p:spPr bwMode="auto">
            <a:xfrm>
              <a:off x="6076950" y="5210175"/>
              <a:ext cx="38100" cy="36513"/>
            </a:xfrm>
            <a:custGeom>
              <a:avLst/>
              <a:gdLst>
                <a:gd name="T0" fmla="*/ 103 w 104"/>
                <a:gd name="T1" fmla="*/ 61 h 103"/>
                <a:gd name="T2" fmla="*/ 103 w 104"/>
                <a:gd name="T3" fmla="*/ 61 h 103"/>
                <a:gd name="T4" fmla="*/ 103 w 104"/>
                <a:gd name="T5" fmla="*/ 41 h 103"/>
                <a:gd name="T6" fmla="*/ 103 w 104"/>
                <a:gd name="T7" fmla="*/ 20 h 103"/>
                <a:gd name="T8" fmla="*/ 82 w 104"/>
                <a:gd name="T9" fmla="*/ 20 h 103"/>
                <a:gd name="T10" fmla="*/ 62 w 104"/>
                <a:gd name="T11" fmla="*/ 20 h 103"/>
                <a:gd name="T12" fmla="*/ 41 w 104"/>
                <a:gd name="T13" fmla="*/ 0 h 103"/>
                <a:gd name="T14" fmla="*/ 21 w 104"/>
                <a:gd name="T15" fmla="*/ 0 h 103"/>
                <a:gd name="T16" fmla="*/ 21 w 104"/>
                <a:gd name="T17" fmla="*/ 20 h 103"/>
                <a:gd name="T18" fmla="*/ 0 w 104"/>
                <a:gd name="T19" fmla="*/ 41 h 103"/>
                <a:gd name="T20" fmla="*/ 0 w 104"/>
                <a:gd name="T21" fmla="*/ 61 h 103"/>
                <a:gd name="T22" fmla="*/ 0 w 104"/>
                <a:gd name="T23" fmla="*/ 82 h 103"/>
                <a:gd name="T24" fmla="*/ 21 w 104"/>
                <a:gd name="T25" fmla="*/ 102 h 103"/>
                <a:gd name="T26" fmla="*/ 41 w 104"/>
                <a:gd name="T27" fmla="*/ 82 h 103"/>
                <a:gd name="T28" fmla="*/ 62 w 104"/>
                <a:gd name="T29" fmla="*/ 82 h 103"/>
                <a:gd name="T30" fmla="*/ 82 w 104"/>
                <a:gd name="T31" fmla="*/ 82 h 103"/>
                <a:gd name="T32" fmla="*/ 103 w 104"/>
                <a:gd name="T33"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03">
                  <a:moveTo>
                    <a:pt x="103" y="61"/>
                  </a:moveTo>
                  <a:lnTo>
                    <a:pt x="103" y="61"/>
                  </a:lnTo>
                  <a:cubicBezTo>
                    <a:pt x="103" y="61"/>
                    <a:pt x="103" y="61"/>
                    <a:pt x="103" y="41"/>
                  </a:cubicBezTo>
                  <a:lnTo>
                    <a:pt x="103" y="20"/>
                  </a:lnTo>
                  <a:lnTo>
                    <a:pt x="82" y="20"/>
                  </a:lnTo>
                  <a:cubicBezTo>
                    <a:pt x="82" y="20"/>
                    <a:pt x="82" y="20"/>
                    <a:pt x="62" y="20"/>
                  </a:cubicBezTo>
                  <a:cubicBezTo>
                    <a:pt x="62" y="20"/>
                    <a:pt x="62" y="0"/>
                    <a:pt x="41" y="0"/>
                  </a:cubicBezTo>
                  <a:lnTo>
                    <a:pt x="21" y="0"/>
                  </a:lnTo>
                  <a:cubicBezTo>
                    <a:pt x="21" y="20"/>
                    <a:pt x="21" y="20"/>
                    <a:pt x="21" y="20"/>
                  </a:cubicBezTo>
                  <a:cubicBezTo>
                    <a:pt x="21" y="41"/>
                    <a:pt x="0" y="41"/>
                    <a:pt x="0" y="41"/>
                  </a:cubicBezTo>
                  <a:lnTo>
                    <a:pt x="0" y="61"/>
                  </a:lnTo>
                  <a:lnTo>
                    <a:pt x="0" y="82"/>
                  </a:lnTo>
                  <a:cubicBezTo>
                    <a:pt x="0" y="102"/>
                    <a:pt x="21" y="102"/>
                    <a:pt x="21" y="102"/>
                  </a:cubicBezTo>
                  <a:lnTo>
                    <a:pt x="41" y="82"/>
                  </a:lnTo>
                  <a:lnTo>
                    <a:pt x="62" y="82"/>
                  </a:lnTo>
                  <a:lnTo>
                    <a:pt x="82" y="82"/>
                  </a:lnTo>
                  <a:lnTo>
                    <a:pt x="103"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9" name="Freeform 109"/>
            <p:cNvSpPr>
              <a:spLocks noChangeArrowheads="1"/>
            </p:cNvSpPr>
            <p:nvPr/>
          </p:nvSpPr>
          <p:spPr bwMode="auto">
            <a:xfrm>
              <a:off x="6135688" y="5099050"/>
              <a:ext cx="7937" cy="15875"/>
            </a:xfrm>
            <a:custGeom>
              <a:avLst/>
              <a:gdLst>
                <a:gd name="T0" fmla="*/ 21 w 22"/>
                <a:gd name="T1" fmla="*/ 41 h 42"/>
                <a:gd name="T2" fmla="*/ 21 w 22"/>
                <a:gd name="T3" fmla="*/ 41 h 42"/>
                <a:gd name="T4" fmla="*/ 0 w 22"/>
                <a:gd name="T5" fmla="*/ 41 h 42"/>
                <a:gd name="T6" fmla="*/ 0 w 22"/>
                <a:gd name="T7" fmla="*/ 21 h 42"/>
                <a:gd name="T8" fmla="*/ 0 w 22"/>
                <a:gd name="T9" fmla="*/ 0 h 42"/>
                <a:gd name="T10" fmla="*/ 21 w 22"/>
                <a:gd name="T11" fmla="*/ 21 h 42"/>
                <a:gd name="T12" fmla="*/ 21 w 22"/>
                <a:gd name="T13" fmla="*/ 2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1"/>
                  </a:lnTo>
                  <a:lnTo>
                    <a:pt x="0" y="0"/>
                  </a:lnTo>
                  <a:cubicBezTo>
                    <a:pt x="0" y="0"/>
                    <a:pt x="0" y="0"/>
                    <a:pt x="21" y="21"/>
                  </a:cubicBezTo>
                  <a:lnTo>
                    <a:pt x="21" y="21"/>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0" name="Freeform 110"/>
            <p:cNvSpPr>
              <a:spLocks noChangeArrowheads="1"/>
            </p:cNvSpPr>
            <p:nvPr/>
          </p:nvSpPr>
          <p:spPr bwMode="auto">
            <a:xfrm>
              <a:off x="6113463" y="5151438"/>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0" y="20"/>
                  </a:moveTo>
                  <a:lnTo>
                    <a:pt x="0" y="20"/>
                  </a:lnTo>
                  <a:lnTo>
                    <a:pt x="20" y="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1" name="Freeform 111"/>
            <p:cNvSpPr>
              <a:spLocks noChangeArrowheads="1"/>
            </p:cNvSpPr>
            <p:nvPr/>
          </p:nvSpPr>
          <p:spPr bwMode="auto">
            <a:xfrm>
              <a:off x="6135688" y="5121275"/>
              <a:ext cx="7937" cy="15875"/>
            </a:xfrm>
            <a:custGeom>
              <a:avLst/>
              <a:gdLst>
                <a:gd name="T0" fmla="*/ 21 w 22"/>
                <a:gd name="T1" fmla="*/ 41 h 42"/>
                <a:gd name="T2" fmla="*/ 21 w 22"/>
                <a:gd name="T3" fmla="*/ 41 h 42"/>
                <a:gd name="T4" fmla="*/ 0 w 22"/>
                <a:gd name="T5" fmla="*/ 20 h 42"/>
                <a:gd name="T6" fmla="*/ 0 w 22"/>
                <a:gd name="T7" fmla="*/ 0 h 42"/>
                <a:gd name="T8" fmla="*/ 21 w 22"/>
                <a:gd name="T9" fmla="*/ 2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cubicBezTo>
                    <a:pt x="0" y="41"/>
                    <a:pt x="0" y="20"/>
                    <a:pt x="0" y="20"/>
                  </a:cubicBezTo>
                  <a:cubicBezTo>
                    <a:pt x="0" y="20"/>
                    <a:pt x="0" y="20"/>
                    <a:pt x="0" y="0"/>
                  </a:cubicBezTo>
                  <a:cubicBezTo>
                    <a:pt x="0" y="0"/>
                    <a:pt x="21" y="0"/>
                    <a:pt x="21" y="20"/>
                  </a:cubicBezTo>
                  <a:lnTo>
                    <a:pt x="21" y="20"/>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2" name="Freeform 112"/>
            <p:cNvSpPr>
              <a:spLocks noChangeArrowheads="1"/>
            </p:cNvSpPr>
            <p:nvPr/>
          </p:nvSpPr>
          <p:spPr bwMode="auto">
            <a:xfrm>
              <a:off x="6121400" y="5157788"/>
              <a:ext cx="7938" cy="15875"/>
            </a:xfrm>
            <a:custGeom>
              <a:avLst/>
              <a:gdLst>
                <a:gd name="T0" fmla="*/ 21 w 22"/>
                <a:gd name="T1" fmla="*/ 0 h 42"/>
                <a:gd name="T2" fmla="*/ 21 w 22"/>
                <a:gd name="T3" fmla="*/ 0 h 42"/>
                <a:gd name="T4" fmla="*/ 0 w 22"/>
                <a:gd name="T5" fmla="*/ 21 h 42"/>
                <a:gd name="T6" fmla="*/ 0 w 22"/>
                <a:gd name="T7" fmla="*/ 21 h 42"/>
                <a:gd name="T8" fmla="*/ 21 w 22"/>
                <a:gd name="T9" fmla="*/ 21 h 42"/>
                <a:gd name="T10" fmla="*/ 21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21" y="0"/>
                  </a:moveTo>
                  <a:lnTo>
                    <a:pt x="21" y="0"/>
                  </a:lnTo>
                  <a:cubicBezTo>
                    <a:pt x="21" y="0"/>
                    <a:pt x="0" y="0"/>
                    <a:pt x="0" y="21"/>
                  </a:cubicBezTo>
                  <a:lnTo>
                    <a:pt x="0" y="21"/>
                  </a:lnTo>
                  <a:cubicBezTo>
                    <a:pt x="0" y="41"/>
                    <a:pt x="2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3" name="Freeform 113"/>
            <p:cNvSpPr>
              <a:spLocks noChangeArrowheads="1"/>
            </p:cNvSpPr>
            <p:nvPr/>
          </p:nvSpPr>
          <p:spPr bwMode="auto">
            <a:xfrm>
              <a:off x="5995988" y="5172075"/>
              <a:ext cx="7937" cy="7938"/>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0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0"/>
                  </a:lnTo>
                  <a:lnTo>
                    <a:pt x="0" y="0"/>
                  </a:lnTo>
                  <a:cubicBezTo>
                    <a:pt x="20" y="0"/>
                    <a:pt x="20" y="0"/>
                    <a:pt x="20" y="0"/>
                  </a:cubicBezTo>
                  <a:lnTo>
                    <a:pt x="20" y="21"/>
                  </a:lnTo>
                  <a:lnTo>
                    <a:pt x="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4" name="Freeform 114"/>
            <p:cNvSpPr>
              <a:spLocks noChangeArrowheads="1"/>
            </p:cNvSpPr>
            <p:nvPr/>
          </p:nvSpPr>
          <p:spPr bwMode="auto">
            <a:xfrm>
              <a:off x="6040438" y="5135563"/>
              <a:ext cx="15875" cy="15875"/>
            </a:xfrm>
            <a:custGeom>
              <a:avLst/>
              <a:gdLst>
                <a:gd name="T0" fmla="*/ 20 w 42"/>
                <a:gd name="T1" fmla="*/ 41 h 42"/>
                <a:gd name="T2" fmla="*/ 20 w 42"/>
                <a:gd name="T3" fmla="*/ 41 h 42"/>
                <a:gd name="T4" fmla="*/ 0 w 42"/>
                <a:gd name="T5" fmla="*/ 20 h 42"/>
                <a:gd name="T6" fmla="*/ 20 w 42"/>
                <a:gd name="T7" fmla="*/ 0 h 42"/>
                <a:gd name="T8" fmla="*/ 20 w 42"/>
                <a:gd name="T9" fmla="*/ 0 h 42"/>
                <a:gd name="T10" fmla="*/ 20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0"/>
                  </a:lnTo>
                  <a:cubicBezTo>
                    <a:pt x="0" y="20"/>
                    <a:pt x="0" y="0"/>
                    <a:pt x="20" y="0"/>
                  </a:cubicBezTo>
                  <a:lnTo>
                    <a:pt x="20" y="0"/>
                  </a:lnTo>
                  <a:lnTo>
                    <a:pt x="20" y="0"/>
                  </a:lnTo>
                  <a:cubicBezTo>
                    <a:pt x="41" y="20"/>
                    <a:pt x="41" y="20"/>
                    <a:pt x="41" y="20"/>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5" name="Freeform 115"/>
            <p:cNvSpPr>
              <a:spLocks noChangeArrowheads="1"/>
            </p:cNvSpPr>
            <p:nvPr/>
          </p:nvSpPr>
          <p:spPr bwMode="auto">
            <a:xfrm>
              <a:off x="6046788" y="5151438"/>
              <a:ext cx="7937" cy="7937"/>
            </a:xfrm>
            <a:custGeom>
              <a:avLst/>
              <a:gdLst>
                <a:gd name="T0" fmla="*/ 0 w 22"/>
                <a:gd name="T1" fmla="*/ 0 h 21"/>
                <a:gd name="T2" fmla="*/ 0 w 22"/>
                <a:gd name="T3" fmla="*/ 0 h 21"/>
                <a:gd name="T4" fmla="*/ 0 w 22"/>
                <a:gd name="T5" fmla="*/ 2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6" name="Freeform 116"/>
            <p:cNvSpPr>
              <a:spLocks noChangeArrowheads="1"/>
            </p:cNvSpPr>
            <p:nvPr/>
          </p:nvSpPr>
          <p:spPr bwMode="auto">
            <a:xfrm>
              <a:off x="6018213" y="5129213"/>
              <a:ext cx="7937" cy="15875"/>
            </a:xfrm>
            <a:custGeom>
              <a:avLst/>
              <a:gdLst>
                <a:gd name="T0" fmla="*/ 21 w 22"/>
                <a:gd name="T1" fmla="*/ 41 h 42"/>
                <a:gd name="T2" fmla="*/ 21 w 22"/>
                <a:gd name="T3" fmla="*/ 41 h 42"/>
                <a:gd name="T4" fmla="*/ 0 w 22"/>
                <a:gd name="T5" fmla="*/ 21 h 42"/>
                <a:gd name="T6" fmla="*/ 0 w 22"/>
                <a:gd name="T7" fmla="*/ 21 h 42"/>
                <a:gd name="T8" fmla="*/ 21 w 22"/>
                <a:gd name="T9" fmla="*/ 0 h 42"/>
                <a:gd name="T10" fmla="*/ 21 w 22"/>
                <a:gd name="T11" fmla="*/ 2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1"/>
                  </a:lnTo>
                  <a:lnTo>
                    <a:pt x="0" y="21"/>
                  </a:lnTo>
                  <a:cubicBezTo>
                    <a:pt x="0" y="0"/>
                    <a:pt x="21" y="0"/>
                    <a:pt x="21" y="0"/>
                  </a:cubicBezTo>
                  <a:lnTo>
                    <a:pt x="21" y="21"/>
                  </a:lnTo>
                  <a:cubicBezTo>
                    <a:pt x="21" y="21"/>
                    <a:pt x="21" y="2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7" name="Freeform 117"/>
            <p:cNvSpPr>
              <a:spLocks noChangeArrowheads="1"/>
            </p:cNvSpPr>
            <p:nvPr/>
          </p:nvSpPr>
          <p:spPr bwMode="auto">
            <a:xfrm>
              <a:off x="5988050" y="4967288"/>
              <a:ext cx="7938" cy="7937"/>
            </a:xfrm>
            <a:custGeom>
              <a:avLst/>
              <a:gdLst>
                <a:gd name="T0" fmla="*/ 21 w 22"/>
                <a:gd name="T1" fmla="*/ 20 h 21"/>
                <a:gd name="T2" fmla="*/ 21 w 22"/>
                <a:gd name="T3" fmla="*/ 20 h 21"/>
                <a:gd name="T4" fmla="*/ 21 w 22"/>
                <a:gd name="T5" fmla="*/ 0 h 21"/>
                <a:gd name="T6" fmla="*/ 21 w 22"/>
                <a:gd name="T7" fmla="*/ 0 h 21"/>
                <a:gd name="T8" fmla="*/ 21 w 22"/>
                <a:gd name="T9" fmla="*/ 0 h 21"/>
                <a:gd name="T10" fmla="*/ 0 w 22"/>
                <a:gd name="T11" fmla="*/ 2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0"/>
                  </a:lnTo>
                  <a:lnTo>
                    <a:pt x="21" y="0"/>
                  </a:lnTo>
                  <a:lnTo>
                    <a:pt x="21" y="0"/>
                  </a:lnTo>
                  <a:cubicBezTo>
                    <a:pt x="0" y="0"/>
                    <a:pt x="0" y="0"/>
                    <a:pt x="0" y="20"/>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8" name="Freeform 118"/>
            <p:cNvSpPr>
              <a:spLocks noChangeArrowheads="1"/>
            </p:cNvSpPr>
            <p:nvPr/>
          </p:nvSpPr>
          <p:spPr bwMode="auto">
            <a:xfrm>
              <a:off x="5965825" y="4789488"/>
              <a:ext cx="236538" cy="361950"/>
            </a:xfrm>
            <a:custGeom>
              <a:avLst/>
              <a:gdLst>
                <a:gd name="T0" fmla="*/ 656 w 657"/>
                <a:gd name="T1" fmla="*/ 695 h 1004"/>
                <a:gd name="T2" fmla="*/ 656 w 657"/>
                <a:gd name="T3" fmla="*/ 798 h 1004"/>
                <a:gd name="T4" fmla="*/ 635 w 657"/>
                <a:gd name="T5" fmla="*/ 798 h 1004"/>
                <a:gd name="T6" fmla="*/ 594 w 657"/>
                <a:gd name="T7" fmla="*/ 798 h 1004"/>
                <a:gd name="T8" fmla="*/ 553 w 657"/>
                <a:gd name="T9" fmla="*/ 777 h 1004"/>
                <a:gd name="T10" fmla="*/ 553 w 657"/>
                <a:gd name="T11" fmla="*/ 818 h 1004"/>
                <a:gd name="T12" fmla="*/ 553 w 657"/>
                <a:gd name="T13" fmla="*/ 859 h 1004"/>
                <a:gd name="T14" fmla="*/ 512 w 657"/>
                <a:gd name="T15" fmla="*/ 839 h 1004"/>
                <a:gd name="T16" fmla="*/ 492 w 657"/>
                <a:gd name="T17" fmla="*/ 818 h 1004"/>
                <a:gd name="T18" fmla="*/ 451 w 657"/>
                <a:gd name="T19" fmla="*/ 818 h 1004"/>
                <a:gd name="T20" fmla="*/ 430 w 657"/>
                <a:gd name="T21" fmla="*/ 839 h 1004"/>
                <a:gd name="T22" fmla="*/ 430 w 657"/>
                <a:gd name="T23" fmla="*/ 859 h 1004"/>
                <a:gd name="T24" fmla="*/ 430 w 657"/>
                <a:gd name="T25" fmla="*/ 900 h 1004"/>
                <a:gd name="T26" fmla="*/ 410 w 657"/>
                <a:gd name="T27" fmla="*/ 880 h 1004"/>
                <a:gd name="T28" fmla="*/ 430 w 657"/>
                <a:gd name="T29" fmla="*/ 900 h 1004"/>
                <a:gd name="T30" fmla="*/ 389 w 657"/>
                <a:gd name="T31" fmla="*/ 941 h 1004"/>
                <a:gd name="T32" fmla="*/ 369 w 657"/>
                <a:gd name="T33" fmla="*/ 900 h 1004"/>
                <a:gd name="T34" fmla="*/ 348 w 657"/>
                <a:gd name="T35" fmla="*/ 900 h 1004"/>
                <a:gd name="T36" fmla="*/ 348 w 657"/>
                <a:gd name="T37" fmla="*/ 941 h 1004"/>
                <a:gd name="T38" fmla="*/ 307 w 657"/>
                <a:gd name="T39" fmla="*/ 962 h 1004"/>
                <a:gd name="T40" fmla="*/ 287 w 657"/>
                <a:gd name="T41" fmla="*/ 1003 h 1004"/>
                <a:gd name="T42" fmla="*/ 266 w 657"/>
                <a:gd name="T43" fmla="*/ 962 h 1004"/>
                <a:gd name="T44" fmla="*/ 246 w 657"/>
                <a:gd name="T45" fmla="*/ 921 h 1004"/>
                <a:gd name="T46" fmla="*/ 266 w 657"/>
                <a:gd name="T47" fmla="*/ 900 h 1004"/>
                <a:gd name="T48" fmla="*/ 246 w 657"/>
                <a:gd name="T49" fmla="*/ 859 h 1004"/>
                <a:gd name="T50" fmla="*/ 205 w 657"/>
                <a:gd name="T51" fmla="*/ 839 h 1004"/>
                <a:gd name="T52" fmla="*/ 184 w 657"/>
                <a:gd name="T53" fmla="*/ 777 h 1004"/>
                <a:gd name="T54" fmla="*/ 184 w 657"/>
                <a:gd name="T55" fmla="*/ 757 h 1004"/>
                <a:gd name="T56" fmla="*/ 205 w 657"/>
                <a:gd name="T57" fmla="*/ 695 h 1004"/>
                <a:gd name="T58" fmla="*/ 205 w 657"/>
                <a:gd name="T59" fmla="*/ 656 h 1004"/>
                <a:gd name="T60" fmla="*/ 246 w 657"/>
                <a:gd name="T61" fmla="*/ 656 h 1004"/>
                <a:gd name="T62" fmla="*/ 225 w 657"/>
                <a:gd name="T63" fmla="*/ 635 h 1004"/>
                <a:gd name="T64" fmla="*/ 164 w 657"/>
                <a:gd name="T65" fmla="*/ 614 h 1004"/>
                <a:gd name="T66" fmla="*/ 143 w 657"/>
                <a:gd name="T67" fmla="*/ 532 h 1004"/>
                <a:gd name="T68" fmla="*/ 102 w 657"/>
                <a:gd name="T69" fmla="*/ 450 h 1004"/>
                <a:gd name="T70" fmla="*/ 41 w 657"/>
                <a:gd name="T71" fmla="*/ 430 h 1004"/>
                <a:gd name="T72" fmla="*/ 41 w 657"/>
                <a:gd name="T73" fmla="*/ 389 h 1004"/>
                <a:gd name="T74" fmla="*/ 123 w 657"/>
                <a:gd name="T75" fmla="*/ 410 h 1004"/>
                <a:gd name="T76" fmla="*/ 143 w 657"/>
                <a:gd name="T77" fmla="*/ 368 h 1004"/>
                <a:gd name="T78" fmla="*/ 102 w 657"/>
                <a:gd name="T79" fmla="*/ 348 h 1004"/>
                <a:gd name="T80" fmla="*/ 82 w 657"/>
                <a:gd name="T81" fmla="*/ 307 h 1004"/>
                <a:gd name="T82" fmla="*/ 0 w 657"/>
                <a:gd name="T83" fmla="*/ 225 h 1004"/>
                <a:gd name="T84" fmla="*/ 20 w 657"/>
                <a:gd name="T85" fmla="*/ 225 h 1004"/>
                <a:gd name="T86" fmla="*/ 0 w 657"/>
                <a:gd name="T87" fmla="*/ 184 h 1004"/>
                <a:gd name="T88" fmla="*/ 41 w 657"/>
                <a:gd name="T89" fmla="*/ 122 h 1004"/>
                <a:gd name="T90" fmla="*/ 61 w 657"/>
                <a:gd name="T91" fmla="*/ 82 h 1004"/>
                <a:gd name="T92" fmla="*/ 102 w 657"/>
                <a:gd name="T93" fmla="*/ 61 h 1004"/>
                <a:gd name="T94" fmla="*/ 164 w 657"/>
                <a:gd name="T95" fmla="*/ 61 h 1004"/>
                <a:gd name="T96" fmla="*/ 205 w 657"/>
                <a:gd name="T97" fmla="*/ 40 h 1004"/>
                <a:gd name="T98" fmla="*/ 225 w 657"/>
                <a:gd name="T99" fmla="*/ 20 h 1004"/>
                <a:gd name="T100" fmla="*/ 246 w 657"/>
                <a:gd name="T101" fmla="*/ 0 h 1004"/>
                <a:gd name="T102" fmla="*/ 307 w 657"/>
                <a:gd name="T103" fmla="*/ 61 h 1004"/>
                <a:gd name="T104" fmla="*/ 369 w 657"/>
                <a:gd name="T105" fmla="*/ 143 h 1004"/>
                <a:gd name="T106" fmla="*/ 451 w 657"/>
                <a:gd name="T107" fmla="*/ 184 h 1004"/>
                <a:gd name="T108" fmla="*/ 492 w 657"/>
                <a:gd name="T109" fmla="*/ 246 h 1004"/>
                <a:gd name="T110" fmla="*/ 533 w 657"/>
                <a:gd name="T111" fmla="*/ 286 h 1004"/>
                <a:gd name="T112" fmla="*/ 553 w 657"/>
                <a:gd name="T113" fmla="*/ 348 h 1004"/>
                <a:gd name="T114" fmla="*/ 533 w 657"/>
                <a:gd name="T115" fmla="*/ 430 h 1004"/>
                <a:gd name="T116" fmla="*/ 574 w 657"/>
                <a:gd name="T117" fmla="*/ 471 h 1004"/>
                <a:gd name="T118" fmla="*/ 574 w 657"/>
                <a:gd name="T119" fmla="*/ 532 h 1004"/>
                <a:gd name="T120" fmla="*/ 594 w 657"/>
                <a:gd name="T121" fmla="*/ 553 h 1004"/>
                <a:gd name="T122" fmla="*/ 635 w 657"/>
                <a:gd name="T123" fmla="*/ 63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1004">
                  <a:moveTo>
                    <a:pt x="656" y="695"/>
                  </a:moveTo>
                  <a:lnTo>
                    <a:pt x="656" y="695"/>
                  </a:lnTo>
                  <a:cubicBezTo>
                    <a:pt x="656" y="695"/>
                    <a:pt x="656" y="736"/>
                    <a:pt x="656" y="757"/>
                  </a:cubicBezTo>
                  <a:cubicBezTo>
                    <a:pt x="656" y="777"/>
                    <a:pt x="656" y="777"/>
                    <a:pt x="656" y="798"/>
                  </a:cubicBezTo>
                  <a:cubicBezTo>
                    <a:pt x="656" y="798"/>
                    <a:pt x="656" y="798"/>
                    <a:pt x="635" y="798"/>
                  </a:cubicBezTo>
                  <a:cubicBezTo>
                    <a:pt x="635" y="818"/>
                    <a:pt x="635" y="818"/>
                    <a:pt x="635" y="798"/>
                  </a:cubicBezTo>
                  <a:cubicBezTo>
                    <a:pt x="615" y="798"/>
                    <a:pt x="615" y="798"/>
                    <a:pt x="615" y="798"/>
                  </a:cubicBezTo>
                  <a:lnTo>
                    <a:pt x="594" y="798"/>
                  </a:lnTo>
                  <a:cubicBezTo>
                    <a:pt x="594" y="798"/>
                    <a:pt x="594" y="777"/>
                    <a:pt x="574" y="777"/>
                  </a:cubicBezTo>
                  <a:cubicBezTo>
                    <a:pt x="574" y="777"/>
                    <a:pt x="574" y="777"/>
                    <a:pt x="553" y="777"/>
                  </a:cubicBezTo>
                  <a:lnTo>
                    <a:pt x="553" y="798"/>
                  </a:lnTo>
                  <a:lnTo>
                    <a:pt x="553" y="818"/>
                  </a:lnTo>
                  <a:cubicBezTo>
                    <a:pt x="553" y="818"/>
                    <a:pt x="574" y="839"/>
                    <a:pt x="553" y="839"/>
                  </a:cubicBezTo>
                  <a:cubicBezTo>
                    <a:pt x="553" y="859"/>
                    <a:pt x="553" y="859"/>
                    <a:pt x="553" y="859"/>
                  </a:cubicBezTo>
                  <a:cubicBezTo>
                    <a:pt x="533" y="859"/>
                    <a:pt x="533" y="859"/>
                    <a:pt x="533" y="859"/>
                  </a:cubicBezTo>
                  <a:cubicBezTo>
                    <a:pt x="512" y="859"/>
                    <a:pt x="512" y="859"/>
                    <a:pt x="512" y="839"/>
                  </a:cubicBezTo>
                  <a:lnTo>
                    <a:pt x="492" y="839"/>
                  </a:lnTo>
                  <a:lnTo>
                    <a:pt x="492" y="818"/>
                  </a:lnTo>
                  <a:cubicBezTo>
                    <a:pt x="471" y="818"/>
                    <a:pt x="471" y="818"/>
                    <a:pt x="451" y="818"/>
                  </a:cubicBezTo>
                  <a:lnTo>
                    <a:pt x="451" y="818"/>
                  </a:lnTo>
                  <a:lnTo>
                    <a:pt x="430" y="839"/>
                  </a:lnTo>
                  <a:lnTo>
                    <a:pt x="430" y="839"/>
                  </a:lnTo>
                  <a:cubicBezTo>
                    <a:pt x="410" y="839"/>
                    <a:pt x="410" y="859"/>
                    <a:pt x="410" y="859"/>
                  </a:cubicBezTo>
                  <a:cubicBezTo>
                    <a:pt x="430" y="859"/>
                    <a:pt x="430" y="859"/>
                    <a:pt x="430" y="859"/>
                  </a:cubicBezTo>
                  <a:cubicBezTo>
                    <a:pt x="430" y="859"/>
                    <a:pt x="430" y="880"/>
                    <a:pt x="451" y="880"/>
                  </a:cubicBezTo>
                  <a:cubicBezTo>
                    <a:pt x="451" y="880"/>
                    <a:pt x="430" y="880"/>
                    <a:pt x="430" y="900"/>
                  </a:cubicBezTo>
                  <a:lnTo>
                    <a:pt x="430" y="880"/>
                  </a:lnTo>
                  <a:cubicBezTo>
                    <a:pt x="410" y="880"/>
                    <a:pt x="410" y="880"/>
                    <a:pt x="410" y="880"/>
                  </a:cubicBezTo>
                  <a:lnTo>
                    <a:pt x="410" y="900"/>
                  </a:lnTo>
                  <a:lnTo>
                    <a:pt x="430" y="900"/>
                  </a:lnTo>
                  <a:cubicBezTo>
                    <a:pt x="430" y="921"/>
                    <a:pt x="410" y="941"/>
                    <a:pt x="410" y="941"/>
                  </a:cubicBezTo>
                  <a:lnTo>
                    <a:pt x="389" y="941"/>
                  </a:lnTo>
                  <a:cubicBezTo>
                    <a:pt x="389" y="941"/>
                    <a:pt x="369" y="941"/>
                    <a:pt x="369" y="921"/>
                  </a:cubicBezTo>
                  <a:cubicBezTo>
                    <a:pt x="369" y="921"/>
                    <a:pt x="369" y="921"/>
                    <a:pt x="369" y="900"/>
                  </a:cubicBezTo>
                  <a:cubicBezTo>
                    <a:pt x="389" y="900"/>
                    <a:pt x="389" y="900"/>
                    <a:pt x="369" y="900"/>
                  </a:cubicBezTo>
                  <a:lnTo>
                    <a:pt x="348" y="900"/>
                  </a:lnTo>
                  <a:cubicBezTo>
                    <a:pt x="348" y="900"/>
                    <a:pt x="348" y="900"/>
                    <a:pt x="348" y="921"/>
                  </a:cubicBezTo>
                  <a:cubicBezTo>
                    <a:pt x="348" y="921"/>
                    <a:pt x="348" y="921"/>
                    <a:pt x="348" y="941"/>
                  </a:cubicBezTo>
                  <a:lnTo>
                    <a:pt x="328" y="941"/>
                  </a:lnTo>
                  <a:cubicBezTo>
                    <a:pt x="328" y="941"/>
                    <a:pt x="328" y="962"/>
                    <a:pt x="307" y="962"/>
                  </a:cubicBezTo>
                  <a:lnTo>
                    <a:pt x="307" y="982"/>
                  </a:lnTo>
                  <a:lnTo>
                    <a:pt x="287" y="1003"/>
                  </a:lnTo>
                  <a:lnTo>
                    <a:pt x="266" y="982"/>
                  </a:lnTo>
                  <a:lnTo>
                    <a:pt x="266" y="962"/>
                  </a:lnTo>
                  <a:cubicBezTo>
                    <a:pt x="246" y="941"/>
                    <a:pt x="246" y="941"/>
                    <a:pt x="246" y="941"/>
                  </a:cubicBezTo>
                  <a:lnTo>
                    <a:pt x="246" y="921"/>
                  </a:lnTo>
                  <a:lnTo>
                    <a:pt x="266" y="921"/>
                  </a:lnTo>
                  <a:cubicBezTo>
                    <a:pt x="266" y="921"/>
                    <a:pt x="266" y="921"/>
                    <a:pt x="266" y="900"/>
                  </a:cubicBezTo>
                  <a:cubicBezTo>
                    <a:pt x="266" y="900"/>
                    <a:pt x="266" y="900"/>
                    <a:pt x="246" y="900"/>
                  </a:cubicBezTo>
                  <a:cubicBezTo>
                    <a:pt x="246" y="900"/>
                    <a:pt x="246" y="880"/>
                    <a:pt x="246" y="859"/>
                  </a:cubicBezTo>
                  <a:cubicBezTo>
                    <a:pt x="225" y="859"/>
                    <a:pt x="225" y="859"/>
                    <a:pt x="225" y="839"/>
                  </a:cubicBezTo>
                  <a:cubicBezTo>
                    <a:pt x="205" y="839"/>
                    <a:pt x="205" y="839"/>
                    <a:pt x="205" y="839"/>
                  </a:cubicBezTo>
                  <a:cubicBezTo>
                    <a:pt x="184" y="839"/>
                    <a:pt x="184" y="818"/>
                    <a:pt x="184" y="818"/>
                  </a:cubicBezTo>
                  <a:cubicBezTo>
                    <a:pt x="184" y="798"/>
                    <a:pt x="184" y="798"/>
                    <a:pt x="184" y="777"/>
                  </a:cubicBezTo>
                  <a:lnTo>
                    <a:pt x="184" y="777"/>
                  </a:lnTo>
                  <a:cubicBezTo>
                    <a:pt x="184" y="757"/>
                    <a:pt x="184" y="757"/>
                    <a:pt x="184" y="757"/>
                  </a:cubicBezTo>
                  <a:cubicBezTo>
                    <a:pt x="184" y="736"/>
                    <a:pt x="205" y="736"/>
                    <a:pt x="205" y="736"/>
                  </a:cubicBezTo>
                  <a:cubicBezTo>
                    <a:pt x="205" y="716"/>
                    <a:pt x="205" y="716"/>
                    <a:pt x="205" y="695"/>
                  </a:cubicBezTo>
                  <a:cubicBezTo>
                    <a:pt x="205" y="695"/>
                    <a:pt x="184" y="695"/>
                    <a:pt x="184" y="675"/>
                  </a:cubicBezTo>
                  <a:cubicBezTo>
                    <a:pt x="184" y="675"/>
                    <a:pt x="184" y="656"/>
                    <a:pt x="205" y="656"/>
                  </a:cubicBezTo>
                  <a:lnTo>
                    <a:pt x="225" y="656"/>
                  </a:lnTo>
                  <a:lnTo>
                    <a:pt x="246" y="656"/>
                  </a:lnTo>
                  <a:cubicBezTo>
                    <a:pt x="246" y="656"/>
                    <a:pt x="246" y="656"/>
                    <a:pt x="246" y="635"/>
                  </a:cubicBezTo>
                  <a:lnTo>
                    <a:pt x="225" y="635"/>
                  </a:lnTo>
                  <a:cubicBezTo>
                    <a:pt x="225" y="635"/>
                    <a:pt x="205" y="635"/>
                    <a:pt x="184" y="635"/>
                  </a:cubicBezTo>
                  <a:cubicBezTo>
                    <a:pt x="184" y="635"/>
                    <a:pt x="184" y="614"/>
                    <a:pt x="164" y="614"/>
                  </a:cubicBezTo>
                  <a:cubicBezTo>
                    <a:pt x="164" y="594"/>
                    <a:pt x="143" y="594"/>
                    <a:pt x="143" y="574"/>
                  </a:cubicBezTo>
                  <a:cubicBezTo>
                    <a:pt x="143" y="574"/>
                    <a:pt x="143" y="553"/>
                    <a:pt x="143" y="532"/>
                  </a:cubicBezTo>
                  <a:cubicBezTo>
                    <a:pt x="123" y="532"/>
                    <a:pt x="123" y="512"/>
                    <a:pt x="123" y="492"/>
                  </a:cubicBezTo>
                  <a:cubicBezTo>
                    <a:pt x="123" y="492"/>
                    <a:pt x="102" y="471"/>
                    <a:pt x="102" y="450"/>
                  </a:cubicBezTo>
                  <a:cubicBezTo>
                    <a:pt x="82" y="450"/>
                    <a:pt x="61" y="450"/>
                    <a:pt x="61" y="450"/>
                  </a:cubicBezTo>
                  <a:lnTo>
                    <a:pt x="41" y="430"/>
                  </a:lnTo>
                  <a:lnTo>
                    <a:pt x="41" y="410"/>
                  </a:lnTo>
                  <a:cubicBezTo>
                    <a:pt x="41" y="389"/>
                    <a:pt x="41" y="389"/>
                    <a:pt x="41" y="389"/>
                  </a:cubicBezTo>
                  <a:cubicBezTo>
                    <a:pt x="61" y="389"/>
                    <a:pt x="82" y="389"/>
                    <a:pt x="82" y="389"/>
                  </a:cubicBezTo>
                  <a:cubicBezTo>
                    <a:pt x="102" y="389"/>
                    <a:pt x="102" y="410"/>
                    <a:pt x="123" y="410"/>
                  </a:cubicBezTo>
                  <a:cubicBezTo>
                    <a:pt x="123" y="410"/>
                    <a:pt x="143" y="410"/>
                    <a:pt x="143" y="389"/>
                  </a:cubicBezTo>
                  <a:lnTo>
                    <a:pt x="143" y="368"/>
                  </a:lnTo>
                  <a:cubicBezTo>
                    <a:pt x="143" y="368"/>
                    <a:pt x="123" y="368"/>
                    <a:pt x="102" y="368"/>
                  </a:cubicBezTo>
                  <a:cubicBezTo>
                    <a:pt x="102" y="348"/>
                    <a:pt x="102" y="348"/>
                    <a:pt x="102" y="348"/>
                  </a:cubicBezTo>
                  <a:cubicBezTo>
                    <a:pt x="102" y="328"/>
                    <a:pt x="82" y="328"/>
                    <a:pt x="82" y="328"/>
                  </a:cubicBezTo>
                  <a:lnTo>
                    <a:pt x="82" y="307"/>
                  </a:lnTo>
                  <a:cubicBezTo>
                    <a:pt x="61" y="286"/>
                    <a:pt x="41" y="286"/>
                    <a:pt x="20" y="266"/>
                  </a:cubicBezTo>
                  <a:cubicBezTo>
                    <a:pt x="20" y="266"/>
                    <a:pt x="0" y="246"/>
                    <a:pt x="0" y="225"/>
                  </a:cubicBezTo>
                  <a:lnTo>
                    <a:pt x="0" y="204"/>
                  </a:lnTo>
                  <a:lnTo>
                    <a:pt x="20" y="225"/>
                  </a:lnTo>
                  <a:lnTo>
                    <a:pt x="20" y="204"/>
                  </a:lnTo>
                  <a:cubicBezTo>
                    <a:pt x="20" y="204"/>
                    <a:pt x="0" y="204"/>
                    <a:pt x="0" y="184"/>
                  </a:cubicBezTo>
                  <a:cubicBezTo>
                    <a:pt x="0" y="184"/>
                    <a:pt x="0" y="164"/>
                    <a:pt x="20" y="164"/>
                  </a:cubicBezTo>
                  <a:cubicBezTo>
                    <a:pt x="20" y="143"/>
                    <a:pt x="41" y="143"/>
                    <a:pt x="41" y="122"/>
                  </a:cubicBezTo>
                  <a:lnTo>
                    <a:pt x="41" y="102"/>
                  </a:lnTo>
                  <a:lnTo>
                    <a:pt x="61" y="82"/>
                  </a:lnTo>
                  <a:lnTo>
                    <a:pt x="82" y="82"/>
                  </a:lnTo>
                  <a:lnTo>
                    <a:pt x="102" y="61"/>
                  </a:lnTo>
                  <a:cubicBezTo>
                    <a:pt x="123" y="61"/>
                    <a:pt x="143" y="61"/>
                    <a:pt x="143" y="61"/>
                  </a:cubicBezTo>
                  <a:cubicBezTo>
                    <a:pt x="143" y="61"/>
                    <a:pt x="164" y="82"/>
                    <a:pt x="164" y="61"/>
                  </a:cubicBezTo>
                  <a:cubicBezTo>
                    <a:pt x="184" y="61"/>
                    <a:pt x="184" y="61"/>
                    <a:pt x="184" y="61"/>
                  </a:cubicBezTo>
                  <a:cubicBezTo>
                    <a:pt x="184" y="61"/>
                    <a:pt x="205" y="61"/>
                    <a:pt x="205" y="40"/>
                  </a:cubicBezTo>
                  <a:lnTo>
                    <a:pt x="225" y="40"/>
                  </a:lnTo>
                  <a:lnTo>
                    <a:pt x="225" y="20"/>
                  </a:lnTo>
                  <a:cubicBezTo>
                    <a:pt x="225" y="20"/>
                    <a:pt x="225" y="20"/>
                    <a:pt x="246" y="0"/>
                  </a:cubicBezTo>
                  <a:lnTo>
                    <a:pt x="246" y="0"/>
                  </a:lnTo>
                  <a:cubicBezTo>
                    <a:pt x="266" y="20"/>
                    <a:pt x="266" y="20"/>
                    <a:pt x="287" y="40"/>
                  </a:cubicBezTo>
                  <a:lnTo>
                    <a:pt x="307" y="61"/>
                  </a:lnTo>
                  <a:cubicBezTo>
                    <a:pt x="307" y="82"/>
                    <a:pt x="328" y="102"/>
                    <a:pt x="328" y="102"/>
                  </a:cubicBezTo>
                  <a:cubicBezTo>
                    <a:pt x="328" y="102"/>
                    <a:pt x="348" y="122"/>
                    <a:pt x="369" y="143"/>
                  </a:cubicBezTo>
                  <a:lnTo>
                    <a:pt x="410" y="164"/>
                  </a:lnTo>
                  <a:cubicBezTo>
                    <a:pt x="430" y="164"/>
                    <a:pt x="430" y="184"/>
                    <a:pt x="451" y="184"/>
                  </a:cubicBezTo>
                  <a:cubicBezTo>
                    <a:pt x="451" y="204"/>
                    <a:pt x="451" y="225"/>
                    <a:pt x="471" y="225"/>
                  </a:cubicBezTo>
                  <a:cubicBezTo>
                    <a:pt x="471" y="246"/>
                    <a:pt x="471" y="246"/>
                    <a:pt x="492" y="246"/>
                  </a:cubicBezTo>
                  <a:cubicBezTo>
                    <a:pt x="492" y="246"/>
                    <a:pt x="492" y="246"/>
                    <a:pt x="512" y="246"/>
                  </a:cubicBezTo>
                  <a:cubicBezTo>
                    <a:pt x="512" y="266"/>
                    <a:pt x="533" y="266"/>
                    <a:pt x="533" y="286"/>
                  </a:cubicBezTo>
                  <a:cubicBezTo>
                    <a:pt x="533" y="286"/>
                    <a:pt x="533" y="307"/>
                    <a:pt x="553" y="307"/>
                  </a:cubicBezTo>
                  <a:cubicBezTo>
                    <a:pt x="553" y="328"/>
                    <a:pt x="553" y="328"/>
                    <a:pt x="553" y="348"/>
                  </a:cubicBezTo>
                  <a:lnTo>
                    <a:pt x="533" y="368"/>
                  </a:lnTo>
                  <a:cubicBezTo>
                    <a:pt x="533" y="389"/>
                    <a:pt x="533" y="410"/>
                    <a:pt x="533" y="430"/>
                  </a:cubicBezTo>
                  <a:lnTo>
                    <a:pt x="553" y="450"/>
                  </a:lnTo>
                  <a:cubicBezTo>
                    <a:pt x="553" y="450"/>
                    <a:pt x="574" y="450"/>
                    <a:pt x="574" y="471"/>
                  </a:cubicBezTo>
                  <a:lnTo>
                    <a:pt x="574" y="492"/>
                  </a:lnTo>
                  <a:cubicBezTo>
                    <a:pt x="574" y="492"/>
                    <a:pt x="574" y="512"/>
                    <a:pt x="574" y="532"/>
                  </a:cubicBezTo>
                  <a:cubicBezTo>
                    <a:pt x="574" y="532"/>
                    <a:pt x="574" y="532"/>
                    <a:pt x="574" y="553"/>
                  </a:cubicBezTo>
                  <a:lnTo>
                    <a:pt x="594" y="553"/>
                  </a:lnTo>
                  <a:lnTo>
                    <a:pt x="594" y="574"/>
                  </a:lnTo>
                  <a:cubicBezTo>
                    <a:pt x="615" y="574"/>
                    <a:pt x="635" y="614"/>
                    <a:pt x="635" y="635"/>
                  </a:cubicBezTo>
                  <a:cubicBezTo>
                    <a:pt x="635" y="635"/>
                    <a:pt x="656" y="675"/>
                    <a:pt x="656" y="69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9" name="Freeform 119"/>
            <p:cNvSpPr>
              <a:spLocks noChangeArrowheads="1"/>
            </p:cNvSpPr>
            <p:nvPr/>
          </p:nvSpPr>
          <p:spPr bwMode="auto">
            <a:xfrm>
              <a:off x="3606800" y="3786188"/>
              <a:ext cx="1703388" cy="849312"/>
            </a:xfrm>
            <a:custGeom>
              <a:avLst/>
              <a:gdLst>
                <a:gd name="T0" fmla="*/ 41 w 4733"/>
                <a:gd name="T1" fmla="*/ 676 h 2358"/>
                <a:gd name="T2" fmla="*/ 225 w 4733"/>
                <a:gd name="T3" fmla="*/ 615 h 2358"/>
                <a:gd name="T4" fmla="*/ 266 w 4733"/>
                <a:gd name="T5" fmla="*/ 554 h 2358"/>
                <a:gd name="T6" fmla="*/ 389 w 4733"/>
                <a:gd name="T7" fmla="*/ 410 h 2358"/>
                <a:gd name="T8" fmla="*/ 553 w 4733"/>
                <a:gd name="T9" fmla="*/ 348 h 2358"/>
                <a:gd name="T10" fmla="*/ 717 w 4733"/>
                <a:gd name="T11" fmla="*/ 390 h 2358"/>
                <a:gd name="T12" fmla="*/ 921 w 4733"/>
                <a:gd name="T13" fmla="*/ 512 h 2358"/>
                <a:gd name="T14" fmla="*/ 1167 w 4733"/>
                <a:gd name="T15" fmla="*/ 492 h 2358"/>
                <a:gd name="T16" fmla="*/ 1351 w 4733"/>
                <a:gd name="T17" fmla="*/ 492 h 2358"/>
                <a:gd name="T18" fmla="*/ 1351 w 4733"/>
                <a:gd name="T19" fmla="*/ 348 h 2358"/>
                <a:gd name="T20" fmla="*/ 1249 w 4733"/>
                <a:gd name="T21" fmla="*/ 205 h 2358"/>
                <a:gd name="T22" fmla="*/ 1289 w 4733"/>
                <a:gd name="T23" fmla="*/ 82 h 2358"/>
                <a:gd name="T24" fmla="*/ 1433 w 4733"/>
                <a:gd name="T25" fmla="*/ 41 h 2358"/>
                <a:gd name="T26" fmla="*/ 1720 w 4733"/>
                <a:gd name="T27" fmla="*/ 102 h 2358"/>
                <a:gd name="T28" fmla="*/ 1884 w 4733"/>
                <a:gd name="T29" fmla="*/ 226 h 2358"/>
                <a:gd name="T30" fmla="*/ 2130 w 4733"/>
                <a:gd name="T31" fmla="*/ 369 h 2358"/>
                <a:gd name="T32" fmla="*/ 2355 w 4733"/>
                <a:gd name="T33" fmla="*/ 308 h 2358"/>
                <a:gd name="T34" fmla="*/ 2622 w 4733"/>
                <a:gd name="T35" fmla="*/ 348 h 2358"/>
                <a:gd name="T36" fmla="*/ 2786 w 4733"/>
                <a:gd name="T37" fmla="*/ 410 h 2358"/>
                <a:gd name="T38" fmla="*/ 2970 w 4733"/>
                <a:gd name="T39" fmla="*/ 512 h 2358"/>
                <a:gd name="T40" fmla="*/ 3257 w 4733"/>
                <a:gd name="T41" fmla="*/ 512 h 2358"/>
                <a:gd name="T42" fmla="*/ 3441 w 4733"/>
                <a:gd name="T43" fmla="*/ 410 h 2358"/>
                <a:gd name="T44" fmla="*/ 3544 w 4733"/>
                <a:gd name="T45" fmla="*/ 328 h 2358"/>
                <a:gd name="T46" fmla="*/ 3728 w 4733"/>
                <a:gd name="T47" fmla="*/ 246 h 2358"/>
                <a:gd name="T48" fmla="*/ 3872 w 4733"/>
                <a:gd name="T49" fmla="*/ 287 h 2358"/>
                <a:gd name="T50" fmla="*/ 4015 w 4733"/>
                <a:gd name="T51" fmla="*/ 328 h 2358"/>
                <a:gd name="T52" fmla="*/ 3974 w 4733"/>
                <a:gd name="T53" fmla="*/ 512 h 2358"/>
                <a:gd name="T54" fmla="*/ 4015 w 4733"/>
                <a:gd name="T55" fmla="*/ 594 h 2358"/>
                <a:gd name="T56" fmla="*/ 3994 w 4733"/>
                <a:gd name="T57" fmla="*/ 778 h 2358"/>
                <a:gd name="T58" fmla="*/ 4118 w 4733"/>
                <a:gd name="T59" fmla="*/ 820 h 2358"/>
                <a:gd name="T60" fmla="*/ 4199 w 4733"/>
                <a:gd name="T61" fmla="*/ 758 h 2358"/>
                <a:gd name="T62" fmla="*/ 4302 w 4733"/>
                <a:gd name="T63" fmla="*/ 778 h 2358"/>
                <a:gd name="T64" fmla="*/ 4404 w 4733"/>
                <a:gd name="T65" fmla="*/ 697 h 2358"/>
                <a:gd name="T66" fmla="*/ 4568 w 4733"/>
                <a:gd name="T67" fmla="*/ 799 h 2358"/>
                <a:gd name="T68" fmla="*/ 4712 w 4733"/>
                <a:gd name="T69" fmla="*/ 963 h 2358"/>
                <a:gd name="T70" fmla="*/ 4568 w 4733"/>
                <a:gd name="T71" fmla="*/ 984 h 2358"/>
                <a:gd name="T72" fmla="*/ 4486 w 4733"/>
                <a:gd name="T73" fmla="*/ 1045 h 2358"/>
                <a:gd name="T74" fmla="*/ 4384 w 4733"/>
                <a:gd name="T75" fmla="*/ 1066 h 2358"/>
                <a:gd name="T76" fmla="*/ 4281 w 4733"/>
                <a:gd name="T77" fmla="*/ 1168 h 2358"/>
                <a:gd name="T78" fmla="*/ 4240 w 4733"/>
                <a:gd name="T79" fmla="*/ 1312 h 2358"/>
                <a:gd name="T80" fmla="*/ 4097 w 4733"/>
                <a:gd name="T81" fmla="*/ 1414 h 2358"/>
                <a:gd name="T82" fmla="*/ 4015 w 4733"/>
                <a:gd name="T83" fmla="*/ 1537 h 2358"/>
                <a:gd name="T84" fmla="*/ 3851 w 4733"/>
                <a:gd name="T85" fmla="*/ 1516 h 2358"/>
                <a:gd name="T86" fmla="*/ 3728 w 4733"/>
                <a:gd name="T87" fmla="*/ 1475 h 2358"/>
                <a:gd name="T88" fmla="*/ 3810 w 4733"/>
                <a:gd name="T89" fmla="*/ 1721 h 2358"/>
                <a:gd name="T90" fmla="*/ 3769 w 4733"/>
                <a:gd name="T91" fmla="*/ 1906 h 2358"/>
                <a:gd name="T92" fmla="*/ 3646 w 4733"/>
                <a:gd name="T93" fmla="*/ 2070 h 2358"/>
                <a:gd name="T94" fmla="*/ 3380 w 4733"/>
                <a:gd name="T95" fmla="*/ 2131 h 2358"/>
                <a:gd name="T96" fmla="*/ 3093 w 4733"/>
                <a:gd name="T97" fmla="*/ 2233 h 2358"/>
                <a:gd name="T98" fmla="*/ 2868 w 4733"/>
                <a:gd name="T99" fmla="*/ 2295 h 2358"/>
                <a:gd name="T100" fmla="*/ 2581 w 4733"/>
                <a:gd name="T101" fmla="*/ 2254 h 2358"/>
                <a:gd name="T102" fmla="*/ 2171 w 4733"/>
                <a:gd name="T103" fmla="*/ 2151 h 2358"/>
                <a:gd name="T104" fmla="*/ 1761 w 4733"/>
                <a:gd name="T105" fmla="*/ 2172 h 2358"/>
                <a:gd name="T106" fmla="*/ 1495 w 4733"/>
                <a:gd name="T107" fmla="*/ 2090 h 2358"/>
                <a:gd name="T108" fmla="*/ 1351 w 4733"/>
                <a:gd name="T109" fmla="*/ 1803 h 2358"/>
                <a:gd name="T110" fmla="*/ 1187 w 4733"/>
                <a:gd name="T111" fmla="*/ 1721 h 2358"/>
                <a:gd name="T112" fmla="*/ 1023 w 4733"/>
                <a:gd name="T113" fmla="*/ 1619 h 2358"/>
                <a:gd name="T114" fmla="*/ 614 w 4733"/>
                <a:gd name="T115" fmla="*/ 1578 h 2358"/>
                <a:gd name="T116" fmla="*/ 614 w 4733"/>
                <a:gd name="T117" fmla="*/ 1312 h 2358"/>
                <a:gd name="T118" fmla="*/ 471 w 4733"/>
                <a:gd name="T119" fmla="*/ 1106 h 2358"/>
                <a:gd name="T120" fmla="*/ 287 w 4733"/>
                <a:gd name="T121" fmla="*/ 1024 h 2358"/>
                <a:gd name="T122" fmla="*/ 41 w 4733"/>
                <a:gd name="T123" fmla="*/ 922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33" h="2358">
                  <a:moveTo>
                    <a:pt x="0" y="758"/>
                  </a:moveTo>
                  <a:lnTo>
                    <a:pt x="0" y="758"/>
                  </a:lnTo>
                  <a:cubicBezTo>
                    <a:pt x="0" y="738"/>
                    <a:pt x="0" y="738"/>
                    <a:pt x="0" y="738"/>
                  </a:cubicBezTo>
                  <a:cubicBezTo>
                    <a:pt x="0" y="717"/>
                    <a:pt x="20" y="697"/>
                    <a:pt x="20" y="697"/>
                  </a:cubicBezTo>
                  <a:cubicBezTo>
                    <a:pt x="20" y="697"/>
                    <a:pt x="41" y="697"/>
                    <a:pt x="41" y="676"/>
                  </a:cubicBezTo>
                  <a:cubicBezTo>
                    <a:pt x="61" y="676"/>
                    <a:pt x="82" y="697"/>
                    <a:pt x="102" y="697"/>
                  </a:cubicBezTo>
                  <a:lnTo>
                    <a:pt x="123" y="676"/>
                  </a:lnTo>
                  <a:lnTo>
                    <a:pt x="143" y="656"/>
                  </a:lnTo>
                  <a:cubicBezTo>
                    <a:pt x="143" y="636"/>
                    <a:pt x="164" y="636"/>
                    <a:pt x="184" y="636"/>
                  </a:cubicBezTo>
                  <a:cubicBezTo>
                    <a:pt x="184" y="636"/>
                    <a:pt x="205" y="636"/>
                    <a:pt x="225" y="615"/>
                  </a:cubicBezTo>
                  <a:lnTo>
                    <a:pt x="225" y="594"/>
                  </a:lnTo>
                  <a:cubicBezTo>
                    <a:pt x="225" y="574"/>
                    <a:pt x="205" y="554"/>
                    <a:pt x="205" y="533"/>
                  </a:cubicBezTo>
                  <a:lnTo>
                    <a:pt x="205" y="512"/>
                  </a:lnTo>
                  <a:cubicBezTo>
                    <a:pt x="225" y="512"/>
                    <a:pt x="246" y="512"/>
                    <a:pt x="246" y="512"/>
                  </a:cubicBezTo>
                  <a:cubicBezTo>
                    <a:pt x="266" y="512"/>
                    <a:pt x="266" y="554"/>
                    <a:pt x="266" y="554"/>
                  </a:cubicBezTo>
                  <a:cubicBezTo>
                    <a:pt x="287" y="554"/>
                    <a:pt x="287" y="554"/>
                    <a:pt x="307" y="533"/>
                  </a:cubicBezTo>
                  <a:cubicBezTo>
                    <a:pt x="307" y="533"/>
                    <a:pt x="307" y="492"/>
                    <a:pt x="307" y="472"/>
                  </a:cubicBezTo>
                  <a:lnTo>
                    <a:pt x="307" y="451"/>
                  </a:lnTo>
                  <a:cubicBezTo>
                    <a:pt x="328" y="430"/>
                    <a:pt x="348" y="430"/>
                    <a:pt x="348" y="430"/>
                  </a:cubicBezTo>
                  <a:cubicBezTo>
                    <a:pt x="369" y="430"/>
                    <a:pt x="389" y="430"/>
                    <a:pt x="389" y="410"/>
                  </a:cubicBezTo>
                  <a:cubicBezTo>
                    <a:pt x="410" y="410"/>
                    <a:pt x="410" y="390"/>
                    <a:pt x="410" y="390"/>
                  </a:cubicBezTo>
                  <a:cubicBezTo>
                    <a:pt x="430" y="390"/>
                    <a:pt x="450" y="369"/>
                    <a:pt x="471" y="369"/>
                  </a:cubicBezTo>
                  <a:cubicBezTo>
                    <a:pt x="471" y="369"/>
                    <a:pt x="492" y="369"/>
                    <a:pt x="512" y="369"/>
                  </a:cubicBezTo>
                  <a:lnTo>
                    <a:pt x="553" y="369"/>
                  </a:lnTo>
                  <a:lnTo>
                    <a:pt x="553" y="348"/>
                  </a:lnTo>
                  <a:lnTo>
                    <a:pt x="574" y="328"/>
                  </a:lnTo>
                  <a:cubicBezTo>
                    <a:pt x="594" y="348"/>
                    <a:pt x="594" y="348"/>
                    <a:pt x="614" y="348"/>
                  </a:cubicBezTo>
                  <a:cubicBezTo>
                    <a:pt x="614" y="369"/>
                    <a:pt x="614" y="369"/>
                    <a:pt x="635" y="390"/>
                  </a:cubicBezTo>
                  <a:lnTo>
                    <a:pt x="656" y="390"/>
                  </a:lnTo>
                  <a:cubicBezTo>
                    <a:pt x="676" y="390"/>
                    <a:pt x="696" y="390"/>
                    <a:pt x="717" y="390"/>
                  </a:cubicBezTo>
                  <a:cubicBezTo>
                    <a:pt x="717" y="390"/>
                    <a:pt x="738" y="369"/>
                    <a:pt x="758" y="369"/>
                  </a:cubicBezTo>
                  <a:cubicBezTo>
                    <a:pt x="758" y="369"/>
                    <a:pt x="798" y="369"/>
                    <a:pt x="798" y="390"/>
                  </a:cubicBezTo>
                  <a:cubicBezTo>
                    <a:pt x="819" y="390"/>
                    <a:pt x="819" y="430"/>
                    <a:pt x="839" y="430"/>
                  </a:cubicBezTo>
                  <a:cubicBezTo>
                    <a:pt x="839" y="451"/>
                    <a:pt x="859" y="451"/>
                    <a:pt x="859" y="472"/>
                  </a:cubicBezTo>
                  <a:cubicBezTo>
                    <a:pt x="880" y="472"/>
                    <a:pt x="901" y="512"/>
                    <a:pt x="921" y="512"/>
                  </a:cubicBezTo>
                  <a:lnTo>
                    <a:pt x="962" y="533"/>
                  </a:lnTo>
                  <a:cubicBezTo>
                    <a:pt x="983" y="533"/>
                    <a:pt x="1023" y="533"/>
                    <a:pt x="1044" y="533"/>
                  </a:cubicBezTo>
                  <a:cubicBezTo>
                    <a:pt x="1044" y="533"/>
                    <a:pt x="1065" y="533"/>
                    <a:pt x="1085" y="533"/>
                  </a:cubicBezTo>
                  <a:cubicBezTo>
                    <a:pt x="1085" y="533"/>
                    <a:pt x="1105" y="512"/>
                    <a:pt x="1105" y="492"/>
                  </a:cubicBezTo>
                  <a:cubicBezTo>
                    <a:pt x="1105" y="492"/>
                    <a:pt x="1147" y="492"/>
                    <a:pt x="1167" y="492"/>
                  </a:cubicBezTo>
                  <a:cubicBezTo>
                    <a:pt x="1167" y="492"/>
                    <a:pt x="1187" y="512"/>
                    <a:pt x="1207" y="512"/>
                  </a:cubicBezTo>
                  <a:cubicBezTo>
                    <a:pt x="1207" y="512"/>
                    <a:pt x="1228" y="533"/>
                    <a:pt x="1249" y="533"/>
                  </a:cubicBezTo>
                  <a:cubicBezTo>
                    <a:pt x="1249" y="533"/>
                    <a:pt x="1269" y="533"/>
                    <a:pt x="1289" y="533"/>
                  </a:cubicBezTo>
                  <a:cubicBezTo>
                    <a:pt x="1289" y="533"/>
                    <a:pt x="1310" y="512"/>
                    <a:pt x="1331" y="512"/>
                  </a:cubicBezTo>
                  <a:cubicBezTo>
                    <a:pt x="1331" y="492"/>
                    <a:pt x="1351" y="492"/>
                    <a:pt x="1351" y="492"/>
                  </a:cubicBezTo>
                  <a:cubicBezTo>
                    <a:pt x="1351" y="472"/>
                    <a:pt x="1371" y="472"/>
                    <a:pt x="1371" y="451"/>
                  </a:cubicBezTo>
                  <a:lnTo>
                    <a:pt x="1371" y="430"/>
                  </a:lnTo>
                  <a:cubicBezTo>
                    <a:pt x="1371" y="410"/>
                    <a:pt x="1371" y="410"/>
                    <a:pt x="1371" y="410"/>
                  </a:cubicBezTo>
                  <a:cubicBezTo>
                    <a:pt x="1371" y="390"/>
                    <a:pt x="1371" y="369"/>
                    <a:pt x="1371" y="369"/>
                  </a:cubicBezTo>
                  <a:cubicBezTo>
                    <a:pt x="1351" y="369"/>
                    <a:pt x="1351" y="348"/>
                    <a:pt x="1351" y="348"/>
                  </a:cubicBezTo>
                  <a:lnTo>
                    <a:pt x="1331" y="328"/>
                  </a:lnTo>
                  <a:cubicBezTo>
                    <a:pt x="1331" y="328"/>
                    <a:pt x="1310" y="308"/>
                    <a:pt x="1310" y="287"/>
                  </a:cubicBezTo>
                  <a:lnTo>
                    <a:pt x="1289" y="266"/>
                  </a:lnTo>
                  <a:cubicBezTo>
                    <a:pt x="1289" y="246"/>
                    <a:pt x="1289" y="226"/>
                    <a:pt x="1269" y="226"/>
                  </a:cubicBezTo>
                  <a:cubicBezTo>
                    <a:pt x="1269" y="205"/>
                    <a:pt x="1269" y="205"/>
                    <a:pt x="1249" y="205"/>
                  </a:cubicBezTo>
                  <a:lnTo>
                    <a:pt x="1269" y="184"/>
                  </a:lnTo>
                  <a:lnTo>
                    <a:pt x="1269" y="164"/>
                  </a:lnTo>
                  <a:lnTo>
                    <a:pt x="1269" y="144"/>
                  </a:lnTo>
                  <a:cubicBezTo>
                    <a:pt x="1289" y="144"/>
                    <a:pt x="1289" y="123"/>
                    <a:pt x="1289" y="123"/>
                  </a:cubicBezTo>
                  <a:cubicBezTo>
                    <a:pt x="1289" y="102"/>
                    <a:pt x="1289" y="82"/>
                    <a:pt x="1289" y="82"/>
                  </a:cubicBezTo>
                  <a:cubicBezTo>
                    <a:pt x="1289" y="82"/>
                    <a:pt x="1310" y="62"/>
                    <a:pt x="1331" y="62"/>
                  </a:cubicBezTo>
                  <a:cubicBezTo>
                    <a:pt x="1331" y="41"/>
                    <a:pt x="1331" y="41"/>
                    <a:pt x="1351" y="21"/>
                  </a:cubicBezTo>
                  <a:cubicBezTo>
                    <a:pt x="1351" y="21"/>
                    <a:pt x="1331" y="0"/>
                    <a:pt x="1351" y="0"/>
                  </a:cubicBezTo>
                  <a:cubicBezTo>
                    <a:pt x="1351" y="0"/>
                    <a:pt x="1371" y="21"/>
                    <a:pt x="1392" y="21"/>
                  </a:cubicBezTo>
                  <a:lnTo>
                    <a:pt x="1433" y="41"/>
                  </a:lnTo>
                  <a:cubicBezTo>
                    <a:pt x="1453" y="41"/>
                    <a:pt x="1474" y="62"/>
                    <a:pt x="1474" y="82"/>
                  </a:cubicBezTo>
                  <a:cubicBezTo>
                    <a:pt x="1495" y="82"/>
                    <a:pt x="1515" y="62"/>
                    <a:pt x="1535" y="62"/>
                  </a:cubicBezTo>
                  <a:cubicBezTo>
                    <a:pt x="1556" y="62"/>
                    <a:pt x="1597" y="62"/>
                    <a:pt x="1597" y="62"/>
                  </a:cubicBezTo>
                  <a:cubicBezTo>
                    <a:pt x="1617" y="62"/>
                    <a:pt x="1638" y="82"/>
                    <a:pt x="1638" y="82"/>
                  </a:cubicBezTo>
                  <a:cubicBezTo>
                    <a:pt x="1659" y="82"/>
                    <a:pt x="1699" y="102"/>
                    <a:pt x="1720" y="102"/>
                  </a:cubicBezTo>
                  <a:cubicBezTo>
                    <a:pt x="1720" y="102"/>
                    <a:pt x="1761" y="102"/>
                    <a:pt x="1781" y="102"/>
                  </a:cubicBezTo>
                  <a:cubicBezTo>
                    <a:pt x="1781" y="102"/>
                    <a:pt x="1802" y="102"/>
                    <a:pt x="1823" y="123"/>
                  </a:cubicBezTo>
                  <a:lnTo>
                    <a:pt x="1843" y="144"/>
                  </a:lnTo>
                  <a:cubicBezTo>
                    <a:pt x="1843" y="164"/>
                    <a:pt x="1843" y="184"/>
                    <a:pt x="1843" y="205"/>
                  </a:cubicBezTo>
                  <a:cubicBezTo>
                    <a:pt x="1843" y="205"/>
                    <a:pt x="1863" y="226"/>
                    <a:pt x="1884" y="226"/>
                  </a:cubicBezTo>
                  <a:cubicBezTo>
                    <a:pt x="1884" y="246"/>
                    <a:pt x="1905" y="266"/>
                    <a:pt x="1905" y="287"/>
                  </a:cubicBezTo>
                  <a:cubicBezTo>
                    <a:pt x="1925" y="308"/>
                    <a:pt x="1945" y="328"/>
                    <a:pt x="1966" y="348"/>
                  </a:cubicBezTo>
                  <a:lnTo>
                    <a:pt x="2007" y="348"/>
                  </a:lnTo>
                  <a:cubicBezTo>
                    <a:pt x="2027" y="348"/>
                    <a:pt x="2048" y="348"/>
                    <a:pt x="2068" y="348"/>
                  </a:cubicBezTo>
                  <a:cubicBezTo>
                    <a:pt x="2089" y="348"/>
                    <a:pt x="2109" y="369"/>
                    <a:pt x="2130" y="369"/>
                  </a:cubicBezTo>
                  <a:cubicBezTo>
                    <a:pt x="2150" y="390"/>
                    <a:pt x="2171" y="390"/>
                    <a:pt x="2171" y="390"/>
                  </a:cubicBezTo>
                  <a:cubicBezTo>
                    <a:pt x="2191" y="390"/>
                    <a:pt x="2212" y="390"/>
                    <a:pt x="2232" y="390"/>
                  </a:cubicBezTo>
                  <a:cubicBezTo>
                    <a:pt x="2253" y="390"/>
                    <a:pt x="2253" y="348"/>
                    <a:pt x="2253" y="348"/>
                  </a:cubicBezTo>
                  <a:cubicBezTo>
                    <a:pt x="2273" y="348"/>
                    <a:pt x="2273" y="328"/>
                    <a:pt x="2294" y="328"/>
                  </a:cubicBezTo>
                  <a:cubicBezTo>
                    <a:pt x="2314" y="328"/>
                    <a:pt x="2335" y="308"/>
                    <a:pt x="2355" y="308"/>
                  </a:cubicBezTo>
                  <a:cubicBezTo>
                    <a:pt x="2376" y="308"/>
                    <a:pt x="2376" y="308"/>
                    <a:pt x="2396" y="308"/>
                  </a:cubicBezTo>
                  <a:cubicBezTo>
                    <a:pt x="2417" y="308"/>
                    <a:pt x="2437" y="308"/>
                    <a:pt x="2458" y="308"/>
                  </a:cubicBezTo>
                  <a:cubicBezTo>
                    <a:pt x="2478" y="308"/>
                    <a:pt x="2499" y="308"/>
                    <a:pt x="2499" y="308"/>
                  </a:cubicBezTo>
                  <a:cubicBezTo>
                    <a:pt x="2519" y="308"/>
                    <a:pt x="2540" y="328"/>
                    <a:pt x="2540" y="328"/>
                  </a:cubicBezTo>
                  <a:cubicBezTo>
                    <a:pt x="2560" y="348"/>
                    <a:pt x="2601" y="328"/>
                    <a:pt x="2622" y="348"/>
                  </a:cubicBezTo>
                  <a:cubicBezTo>
                    <a:pt x="2622" y="348"/>
                    <a:pt x="2642" y="348"/>
                    <a:pt x="2663" y="348"/>
                  </a:cubicBezTo>
                  <a:lnTo>
                    <a:pt x="2683" y="369"/>
                  </a:lnTo>
                  <a:cubicBezTo>
                    <a:pt x="2683" y="390"/>
                    <a:pt x="2704" y="390"/>
                    <a:pt x="2704" y="390"/>
                  </a:cubicBezTo>
                  <a:cubicBezTo>
                    <a:pt x="2724" y="390"/>
                    <a:pt x="2744" y="390"/>
                    <a:pt x="2744" y="390"/>
                  </a:cubicBezTo>
                  <a:cubicBezTo>
                    <a:pt x="2744" y="410"/>
                    <a:pt x="2765" y="410"/>
                    <a:pt x="2786" y="410"/>
                  </a:cubicBezTo>
                  <a:cubicBezTo>
                    <a:pt x="2786" y="430"/>
                    <a:pt x="2786" y="451"/>
                    <a:pt x="2806" y="451"/>
                  </a:cubicBezTo>
                  <a:cubicBezTo>
                    <a:pt x="2806" y="472"/>
                    <a:pt x="2826" y="472"/>
                    <a:pt x="2847" y="472"/>
                  </a:cubicBezTo>
                  <a:lnTo>
                    <a:pt x="2868" y="492"/>
                  </a:lnTo>
                  <a:cubicBezTo>
                    <a:pt x="2888" y="512"/>
                    <a:pt x="2929" y="512"/>
                    <a:pt x="2929" y="512"/>
                  </a:cubicBezTo>
                  <a:cubicBezTo>
                    <a:pt x="2950" y="512"/>
                    <a:pt x="2970" y="512"/>
                    <a:pt x="2970" y="512"/>
                  </a:cubicBezTo>
                  <a:cubicBezTo>
                    <a:pt x="2990" y="512"/>
                    <a:pt x="3011" y="512"/>
                    <a:pt x="3011" y="512"/>
                  </a:cubicBezTo>
                  <a:cubicBezTo>
                    <a:pt x="3032" y="512"/>
                    <a:pt x="3052" y="512"/>
                    <a:pt x="3052" y="533"/>
                  </a:cubicBezTo>
                  <a:cubicBezTo>
                    <a:pt x="3072" y="533"/>
                    <a:pt x="3114" y="533"/>
                    <a:pt x="3134" y="533"/>
                  </a:cubicBezTo>
                  <a:cubicBezTo>
                    <a:pt x="3154" y="533"/>
                    <a:pt x="3175" y="533"/>
                    <a:pt x="3196" y="533"/>
                  </a:cubicBezTo>
                  <a:cubicBezTo>
                    <a:pt x="3216" y="533"/>
                    <a:pt x="3236" y="512"/>
                    <a:pt x="3257" y="512"/>
                  </a:cubicBezTo>
                  <a:lnTo>
                    <a:pt x="3278" y="492"/>
                  </a:lnTo>
                  <a:cubicBezTo>
                    <a:pt x="3278" y="472"/>
                    <a:pt x="3298" y="472"/>
                    <a:pt x="3318" y="451"/>
                  </a:cubicBezTo>
                  <a:cubicBezTo>
                    <a:pt x="3318" y="451"/>
                    <a:pt x="3339" y="451"/>
                    <a:pt x="3360" y="451"/>
                  </a:cubicBezTo>
                  <a:cubicBezTo>
                    <a:pt x="3360" y="451"/>
                    <a:pt x="3380" y="451"/>
                    <a:pt x="3400" y="451"/>
                  </a:cubicBezTo>
                  <a:cubicBezTo>
                    <a:pt x="3400" y="430"/>
                    <a:pt x="3421" y="430"/>
                    <a:pt x="3441" y="410"/>
                  </a:cubicBezTo>
                  <a:lnTo>
                    <a:pt x="3441" y="390"/>
                  </a:lnTo>
                  <a:cubicBezTo>
                    <a:pt x="3462" y="390"/>
                    <a:pt x="3482" y="410"/>
                    <a:pt x="3502" y="410"/>
                  </a:cubicBezTo>
                  <a:cubicBezTo>
                    <a:pt x="3502" y="410"/>
                    <a:pt x="3523" y="410"/>
                    <a:pt x="3544" y="410"/>
                  </a:cubicBezTo>
                  <a:cubicBezTo>
                    <a:pt x="3544" y="390"/>
                    <a:pt x="3544" y="369"/>
                    <a:pt x="3544" y="369"/>
                  </a:cubicBezTo>
                  <a:cubicBezTo>
                    <a:pt x="3544" y="348"/>
                    <a:pt x="3544" y="328"/>
                    <a:pt x="3544" y="328"/>
                  </a:cubicBezTo>
                  <a:cubicBezTo>
                    <a:pt x="3544" y="308"/>
                    <a:pt x="3544" y="308"/>
                    <a:pt x="3564" y="287"/>
                  </a:cubicBezTo>
                  <a:cubicBezTo>
                    <a:pt x="3564" y="287"/>
                    <a:pt x="3584" y="266"/>
                    <a:pt x="3605" y="266"/>
                  </a:cubicBezTo>
                  <a:cubicBezTo>
                    <a:pt x="3605" y="246"/>
                    <a:pt x="3646" y="246"/>
                    <a:pt x="3666" y="226"/>
                  </a:cubicBezTo>
                  <a:lnTo>
                    <a:pt x="3687" y="226"/>
                  </a:lnTo>
                  <a:cubicBezTo>
                    <a:pt x="3708" y="226"/>
                    <a:pt x="3728" y="226"/>
                    <a:pt x="3728" y="246"/>
                  </a:cubicBezTo>
                  <a:lnTo>
                    <a:pt x="3728" y="266"/>
                  </a:lnTo>
                  <a:cubicBezTo>
                    <a:pt x="3748" y="266"/>
                    <a:pt x="3769" y="287"/>
                    <a:pt x="3769" y="287"/>
                  </a:cubicBezTo>
                  <a:cubicBezTo>
                    <a:pt x="3790" y="308"/>
                    <a:pt x="3810" y="308"/>
                    <a:pt x="3810" y="308"/>
                  </a:cubicBezTo>
                  <a:cubicBezTo>
                    <a:pt x="3830" y="308"/>
                    <a:pt x="3851" y="328"/>
                    <a:pt x="3851" y="308"/>
                  </a:cubicBezTo>
                  <a:cubicBezTo>
                    <a:pt x="3851" y="308"/>
                    <a:pt x="3872" y="308"/>
                    <a:pt x="3872" y="287"/>
                  </a:cubicBezTo>
                  <a:cubicBezTo>
                    <a:pt x="3892" y="287"/>
                    <a:pt x="3912" y="266"/>
                    <a:pt x="3912" y="266"/>
                  </a:cubicBezTo>
                  <a:cubicBezTo>
                    <a:pt x="3912" y="266"/>
                    <a:pt x="3933" y="266"/>
                    <a:pt x="3954" y="266"/>
                  </a:cubicBezTo>
                  <a:cubicBezTo>
                    <a:pt x="3954" y="266"/>
                    <a:pt x="3974" y="287"/>
                    <a:pt x="3974" y="308"/>
                  </a:cubicBezTo>
                  <a:cubicBezTo>
                    <a:pt x="3994" y="308"/>
                    <a:pt x="3994" y="328"/>
                    <a:pt x="4015" y="328"/>
                  </a:cubicBezTo>
                  <a:lnTo>
                    <a:pt x="4015" y="328"/>
                  </a:lnTo>
                  <a:cubicBezTo>
                    <a:pt x="3994" y="328"/>
                    <a:pt x="3994" y="348"/>
                    <a:pt x="3994" y="348"/>
                  </a:cubicBezTo>
                  <a:lnTo>
                    <a:pt x="3994" y="390"/>
                  </a:lnTo>
                  <a:cubicBezTo>
                    <a:pt x="3994" y="410"/>
                    <a:pt x="3994" y="410"/>
                    <a:pt x="3994" y="430"/>
                  </a:cubicBezTo>
                  <a:lnTo>
                    <a:pt x="3994" y="472"/>
                  </a:lnTo>
                  <a:cubicBezTo>
                    <a:pt x="3994" y="492"/>
                    <a:pt x="3974" y="512"/>
                    <a:pt x="3974" y="512"/>
                  </a:cubicBezTo>
                  <a:lnTo>
                    <a:pt x="3974" y="533"/>
                  </a:lnTo>
                  <a:cubicBezTo>
                    <a:pt x="3994" y="554"/>
                    <a:pt x="3994" y="533"/>
                    <a:pt x="4015" y="554"/>
                  </a:cubicBezTo>
                  <a:lnTo>
                    <a:pt x="4015" y="554"/>
                  </a:lnTo>
                  <a:cubicBezTo>
                    <a:pt x="4036" y="574"/>
                    <a:pt x="4036" y="574"/>
                    <a:pt x="4015" y="594"/>
                  </a:cubicBezTo>
                  <a:cubicBezTo>
                    <a:pt x="4015" y="594"/>
                    <a:pt x="4015" y="574"/>
                    <a:pt x="4015" y="594"/>
                  </a:cubicBezTo>
                  <a:cubicBezTo>
                    <a:pt x="3994" y="594"/>
                    <a:pt x="3994" y="594"/>
                    <a:pt x="3994" y="594"/>
                  </a:cubicBezTo>
                  <a:cubicBezTo>
                    <a:pt x="3974" y="615"/>
                    <a:pt x="3974" y="636"/>
                    <a:pt x="3974" y="656"/>
                  </a:cubicBezTo>
                  <a:cubicBezTo>
                    <a:pt x="3974" y="656"/>
                    <a:pt x="3994" y="676"/>
                    <a:pt x="3994" y="697"/>
                  </a:cubicBezTo>
                  <a:cubicBezTo>
                    <a:pt x="3994" y="697"/>
                    <a:pt x="3994" y="738"/>
                    <a:pt x="3994" y="758"/>
                  </a:cubicBezTo>
                  <a:lnTo>
                    <a:pt x="3994" y="778"/>
                  </a:lnTo>
                  <a:cubicBezTo>
                    <a:pt x="4015" y="799"/>
                    <a:pt x="4015" y="799"/>
                    <a:pt x="4036" y="799"/>
                  </a:cubicBezTo>
                  <a:lnTo>
                    <a:pt x="4036" y="799"/>
                  </a:lnTo>
                  <a:cubicBezTo>
                    <a:pt x="4056" y="820"/>
                    <a:pt x="4056" y="840"/>
                    <a:pt x="4076" y="840"/>
                  </a:cubicBezTo>
                  <a:cubicBezTo>
                    <a:pt x="4076" y="840"/>
                    <a:pt x="4076" y="840"/>
                    <a:pt x="4097" y="840"/>
                  </a:cubicBezTo>
                  <a:lnTo>
                    <a:pt x="4118" y="820"/>
                  </a:lnTo>
                  <a:lnTo>
                    <a:pt x="4118" y="799"/>
                  </a:lnTo>
                  <a:cubicBezTo>
                    <a:pt x="4118" y="799"/>
                    <a:pt x="4118" y="778"/>
                    <a:pt x="4138" y="778"/>
                  </a:cubicBezTo>
                  <a:cubicBezTo>
                    <a:pt x="4138" y="778"/>
                    <a:pt x="4138" y="778"/>
                    <a:pt x="4158" y="778"/>
                  </a:cubicBezTo>
                  <a:lnTo>
                    <a:pt x="4179" y="778"/>
                  </a:lnTo>
                  <a:lnTo>
                    <a:pt x="4199" y="758"/>
                  </a:lnTo>
                  <a:lnTo>
                    <a:pt x="4220" y="758"/>
                  </a:lnTo>
                  <a:lnTo>
                    <a:pt x="4240" y="758"/>
                  </a:lnTo>
                  <a:cubicBezTo>
                    <a:pt x="4261" y="778"/>
                    <a:pt x="4261" y="799"/>
                    <a:pt x="4261" y="799"/>
                  </a:cubicBezTo>
                  <a:cubicBezTo>
                    <a:pt x="4281" y="799"/>
                    <a:pt x="4281" y="799"/>
                    <a:pt x="4281" y="799"/>
                  </a:cubicBezTo>
                  <a:cubicBezTo>
                    <a:pt x="4302" y="799"/>
                    <a:pt x="4302" y="778"/>
                    <a:pt x="4302" y="778"/>
                  </a:cubicBezTo>
                  <a:lnTo>
                    <a:pt x="4302" y="758"/>
                  </a:lnTo>
                  <a:cubicBezTo>
                    <a:pt x="4302" y="738"/>
                    <a:pt x="4302" y="738"/>
                    <a:pt x="4322" y="717"/>
                  </a:cubicBezTo>
                  <a:lnTo>
                    <a:pt x="4343" y="697"/>
                  </a:lnTo>
                  <a:cubicBezTo>
                    <a:pt x="4343" y="697"/>
                    <a:pt x="4363" y="697"/>
                    <a:pt x="4384" y="697"/>
                  </a:cubicBezTo>
                  <a:lnTo>
                    <a:pt x="4404" y="697"/>
                  </a:lnTo>
                  <a:cubicBezTo>
                    <a:pt x="4425" y="697"/>
                    <a:pt x="4445" y="717"/>
                    <a:pt x="4445" y="717"/>
                  </a:cubicBezTo>
                  <a:cubicBezTo>
                    <a:pt x="4466" y="738"/>
                    <a:pt x="4466" y="738"/>
                    <a:pt x="4466" y="758"/>
                  </a:cubicBezTo>
                  <a:lnTo>
                    <a:pt x="4486" y="758"/>
                  </a:lnTo>
                  <a:cubicBezTo>
                    <a:pt x="4507" y="758"/>
                    <a:pt x="4527" y="778"/>
                    <a:pt x="4527" y="778"/>
                  </a:cubicBezTo>
                  <a:cubicBezTo>
                    <a:pt x="4548" y="778"/>
                    <a:pt x="4568" y="799"/>
                    <a:pt x="4568" y="799"/>
                  </a:cubicBezTo>
                  <a:cubicBezTo>
                    <a:pt x="4589" y="799"/>
                    <a:pt x="4589" y="820"/>
                    <a:pt x="4589" y="840"/>
                  </a:cubicBezTo>
                  <a:cubicBezTo>
                    <a:pt x="4609" y="840"/>
                    <a:pt x="4630" y="860"/>
                    <a:pt x="4650" y="860"/>
                  </a:cubicBezTo>
                  <a:cubicBezTo>
                    <a:pt x="4650" y="881"/>
                    <a:pt x="4671" y="902"/>
                    <a:pt x="4671" y="902"/>
                  </a:cubicBezTo>
                  <a:lnTo>
                    <a:pt x="4691" y="922"/>
                  </a:lnTo>
                  <a:cubicBezTo>
                    <a:pt x="4712" y="942"/>
                    <a:pt x="4712" y="963"/>
                    <a:pt x="4712" y="963"/>
                  </a:cubicBezTo>
                  <a:cubicBezTo>
                    <a:pt x="4712" y="984"/>
                    <a:pt x="4732" y="1004"/>
                    <a:pt x="4712" y="1004"/>
                  </a:cubicBezTo>
                  <a:cubicBezTo>
                    <a:pt x="4712" y="1024"/>
                    <a:pt x="4671" y="1024"/>
                    <a:pt x="4671" y="1024"/>
                  </a:cubicBezTo>
                  <a:cubicBezTo>
                    <a:pt x="4650" y="1024"/>
                    <a:pt x="4630" y="1004"/>
                    <a:pt x="4630" y="1004"/>
                  </a:cubicBezTo>
                  <a:cubicBezTo>
                    <a:pt x="4630" y="1004"/>
                    <a:pt x="4609" y="1004"/>
                    <a:pt x="4609" y="984"/>
                  </a:cubicBezTo>
                  <a:cubicBezTo>
                    <a:pt x="4589" y="984"/>
                    <a:pt x="4589" y="984"/>
                    <a:pt x="4568" y="984"/>
                  </a:cubicBezTo>
                  <a:lnTo>
                    <a:pt x="4548" y="984"/>
                  </a:lnTo>
                  <a:lnTo>
                    <a:pt x="4527" y="984"/>
                  </a:lnTo>
                  <a:lnTo>
                    <a:pt x="4507" y="1004"/>
                  </a:lnTo>
                  <a:lnTo>
                    <a:pt x="4486" y="1004"/>
                  </a:lnTo>
                  <a:cubicBezTo>
                    <a:pt x="4486" y="1024"/>
                    <a:pt x="4486" y="1045"/>
                    <a:pt x="4486" y="1045"/>
                  </a:cubicBezTo>
                  <a:lnTo>
                    <a:pt x="4466" y="1066"/>
                  </a:lnTo>
                  <a:cubicBezTo>
                    <a:pt x="4466" y="1066"/>
                    <a:pt x="4445" y="1066"/>
                    <a:pt x="4425" y="1045"/>
                  </a:cubicBezTo>
                  <a:lnTo>
                    <a:pt x="4425" y="1045"/>
                  </a:lnTo>
                  <a:cubicBezTo>
                    <a:pt x="4404" y="1024"/>
                    <a:pt x="4404" y="1024"/>
                    <a:pt x="4404" y="1024"/>
                  </a:cubicBezTo>
                  <a:cubicBezTo>
                    <a:pt x="4384" y="1045"/>
                    <a:pt x="4384" y="1066"/>
                    <a:pt x="4384" y="1066"/>
                  </a:cubicBezTo>
                  <a:lnTo>
                    <a:pt x="4384" y="1086"/>
                  </a:lnTo>
                  <a:cubicBezTo>
                    <a:pt x="4384" y="1106"/>
                    <a:pt x="4384" y="1106"/>
                    <a:pt x="4363" y="1106"/>
                  </a:cubicBezTo>
                  <a:lnTo>
                    <a:pt x="4343" y="1106"/>
                  </a:lnTo>
                  <a:cubicBezTo>
                    <a:pt x="4343" y="1106"/>
                    <a:pt x="4322" y="1106"/>
                    <a:pt x="4302" y="1106"/>
                  </a:cubicBezTo>
                  <a:cubicBezTo>
                    <a:pt x="4302" y="1127"/>
                    <a:pt x="4281" y="1148"/>
                    <a:pt x="4281" y="1168"/>
                  </a:cubicBezTo>
                  <a:cubicBezTo>
                    <a:pt x="4281" y="1188"/>
                    <a:pt x="4281" y="1209"/>
                    <a:pt x="4281" y="1209"/>
                  </a:cubicBezTo>
                  <a:cubicBezTo>
                    <a:pt x="4281" y="1230"/>
                    <a:pt x="4281" y="1250"/>
                    <a:pt x="4281" y="1250"/>
                  </a:cubicBezTo>
                  <a:cubicBezTo>
                    <a:pt x="4281" y="1250"/>
                    <a:pt x="4302" y="1270"/>
                    <a:pt x="4281" y="1291"/>
                  </a:cubicBezTo>
                  <a:lnTo>
                    <a:pt x="4261" y="1291"/>
                  </a:lnTo>
                  <a:cubicBezTo>
                    <a:pt x="4261" y="1312"/>
                    <a:pt x="4240" y="1312"/>
                    <a:pt x="4240" y="1312"/>
                  </a:cubicBezTo>
                  <a:cubicBezTo>
                    <a:pt x="4240" y="1312"/>
                    <a:pt x="4240" y="1332"/>
                    <a:pt x="4220" y="1352"/>
                  </a:cubicBezTo>
                  <a:lnTo>
                    <a:pt x="4199" y="1352"/>
                  </a:lnTo>
                  <a:cubicBezTo>
                    <a:pt x="4179" y="1352"/>
                    <a:pt x="4179" y="1373"/>
                    <a:pt x="4158" y="1373"/>
                  </a:cubicBezTo>
                  <a:cubicBezTo>
                    <a:pt x="4158" y="1373"/>
                    <a:pt x="4138" y="1373"/>
                    <a:pt x="4118" y="1373"/>
                  </a:cubicBezTo>
                  <a:cubicBezTo>
                    <a:pt x="4118" y="1373"/>
                    <a:pt x="4097" y="1394"/>
                    <a:pt x="4097" y="1414"/>
                  </a:cubicBezTo>
                  <a:lnTo>
                    <a:pt x="4097" y="1434"/>
                  </a:lnTo>
                  <a:lnTo>
                    <a:pt x="4076" y="1455"/>
                  </a:lnTo>
                  <a:cubicBezTo>
                    <a:pt x="4076" y="1455"/>
                    <a:pt x="4076" y="1475"/>
                    <a:pt x="4056" y="1475"/>
                  </a:cubicBezTo>
                  <a:lnTo>
                    <a:pt x="4056" y="1496"/>
                  </a:lnTo>
                  <a:cubicBezTo>
                    <a:pt x="4036" y="1516"/>
                    <a:pt x="4036" y="1516"/>
                    <a:pt x="4015" y="1537"/>
                  </a:cubicBezTo>
                  <a:lnTo>
                    <a:pt x="3994" y="1537"/>
                  </a:lnTo>
                  <a:cubicBezTo>
                    <a:pt x="3994" y="1557"/>
                    <a:pt x="3974" y="1557"/>
                    <a:pt x="3974" y="1557"/>
                  </a:cubicBezTo>
                  <a:cubicBezTo>
                    <a:pt x="3954" y="1537"/>
                    <a:pt x="3954" y="1537"/>
                    <a:pt x="3954" y="1537"/>
                  </a:cubicBezTo>
                  <a:cubicBezTo>
                    <a:pt x="3933" y="1537"/>
                    <a:pt x="3912" y="1537"/>
                    <a:pt x="3912" y="1537"/>
                  </a:cubicBezTo>
                  <a:cubicBezTo>
                    <a:pt x="3892" y="1537"/>
                    <a:pt x="3872" y="1537"/>
                    <a:pt x="3851" y="1516"/>
                  </a:cubicBezTo>
                  <a:cubicBezTo>
                    <a:pt x="3851" y="1516"/>
                    <a:pt x="3851" y="1496"/>
                    <a:pt x="3830" y="1475"/>
                  </a:cubicBezTo>
                  <a:cubicBezTo>
                    <a:pt x="3830" y="1475"/>
                    <a:pt x="3851" y="1455"/>
                    <a:pt x="3830" y="1455"/>
                  </a:cubicBezTo>
                  <a:cubicBezTo>
                    <a:pt x="3830" y="1455"/>
                    <a:pt x="3810" y="1455"/>
                    <a:pt x="3790" y="1455"/>
                  </a:cubicBezTo>
                  <a:lnTo>
                    <a:pt x="3769" y="1455"/>
                  </a:lnTo>
                  <a:cubicBezTo>
                    <a:pt x="3748" y="1455"/>
                    <a:pt x="3748" y="1475"/>
                    <a:pt x="3728" y="1475"/>
                  </a:cubicBezTo>
                  <a:cubicBezTo>
                    <a:pt x="3728" y="1496"/>
                    <a:pt x="3748" y="1516"/>
                    <a:pt x="3748" y="1537"/>
                  </a:cubicBezTo>
                  <a:cubicBezTo>
                    <a:pt x="3748" y="1557"/>
                    <a:pt x="3728" y="1598"/>
                    <a:pt x="3728" y="1619"/>
                  </a:cubicBezTo>
                  <a:cubicBezTo>
                    <a:pt x="3728" y="1639"/>
                    <a:pt x="3748" y="1660"/>
                    <a:pt x="3748" y="1680"/>
                  </a:cubicBezTo>
                  <a:lnTo>
                    <a:pt x="3769" y="1701"/>
                  </a:lnTo>
                  <a:cubicBezTo>
                    <a:pt x="3769" y="1721"/>
                    <a:pt x="3810" y="1721"/>
                    <a:pt x="3810" y="1721"/>
                  </a:cubicBezTo>
                  <a:cubicBezTo>
                    <a:pt x="3810" y="1742"/>
                    <a:pt x="3830" y="1762"/>
                    <a:pt x="3830" y="1783"/>
                  </a:cubicBezTo>
                  <a:cubicBezTo>
                    <a:pt x="3851" y="1783"/>
                    <a:pt x="3851" y="1803"/>
                    <a:pt x="3851" y="1824"/>
                  </a:cubicBezTo>
                  <a:cubicBezTo>
                    <a:pt x="3851" y="1824"/>
                    <a:pt x="3830" y="1844"/>
                    <a:pt x="3830" y="1865"/>
                  </a:cubicBezTo>
                  <a:cubicBezTo>
                    <a:pt x="3810" y="1865"/>
                    <a:pt x="3790" y="1885"/>
                    <a:pt x="3790" y="1885"/>
                  </a:cubicBezTo>
                  <a:cubicBezTo>
                    <a:pt x="3769" y="1885"/>
                    <a:pt x="3769" y="1906"/>
                    <a:pt x="3769" y="1906"/>
                  </a:cubicBezTo>
                  <a:cubicBezTo>
                    <a:pt x="3748" y="1906"/>
                    <a:pt x="3728" y="1947"/>
                    <a:pt x="3728" y="1947"/>
                  </a:cubicBezTo>
                  <a:cubicBezTo>
                    <a:pt x="3728" y="1967"/>
                    <a:pt x="3728" y="2008"/>
                    <a:pt x="3728" y="2008"/>
                  </a:cubicBezTo>
                  <a:cubicBezTo>
                    <a:pt x="3728" y="2029"/>
                    <a:pt x="3728" y="2029"/>
                    <a:pt x="3728" y="2029"/>
                  </a:cubicBezTo>
                  <a:cubicBezTo>
                    <a:pt x="3708" y="2049"/>
                    <a:pt x="3687" y="2049"/>
                    <a:pt x="3687" y="2049"/>
                  </a:cubicBezTo>
                  <a:cubicBezTo>
                    <a:pt x="3666" y="2049"/>
                    <a:pt x="3646" y="2070"/>
                    <a:pt x="3646" y="2070"/>
                  </a:cubicBezTo>
                  <a:cubicBezTo>
                    <a:pt x="3626" y="2090"/>
                    <a:pt x="3605" y="2111"/>
                    <a:pt x="3605" y="2111"/>
                  </a:cubicBezTo>
                  <a:cubicBezTo>
                    <a:pt x="3584" y="2131"/>
                    <a:pt x="3564" y="2131"/>
                    <a:pt x="3544" y="2151"/>
                  </a:cubicBezTo>
                  <a:lnTo>
                    <a:pt x="3502" y="2151"/>
                  </a:lnTo>
                  <a:cubicBezTo>
                    <a:pt x="3482" y="2151"/>
                    <a:pt x="3441" y="2131"/>
                    <a:pt x="3441" y="2131"/>
                  </a:cubicBezTo>
                  <a:cubicBezTo>
                    <a:pt x="3421" y="2131"/>
                    <a:pt x="3400" y="2131"/>
                    <a:pt x="3380" y="2131"/>
                  </a:cubicBezTo>
                  <a:cubicBezTo>
                    <a:pt x="3380" y="2131"/>
                    <a:pt x="3339" y="2131"/>
                    <a:pt x="3339" y="2151"/>
                  </a:cubicBezTo>
                  <a:cubicBezTo>
                    <a:pt x="3318" y="2151"/>
                    <a:pt x="3298" y="2151"/>
                    <a:pt x="3278" y="2151"/>
                  </a:cubicBezTo>
                  <a:cubicBezTo>
                    <a:pt x="3278" y="2172"/>
                    <a:pt x="3257" y="2172"/>
                    <a:pt x="3236" y="2172"/>
                  </a:cubicBezTo>
                  <a:cubicBezTo>
                    <a:pt x="3216" y="2172"/>
                    <a:pt x="3175" y="2193"/>
                    <a:pt x="3154" y="2193"/>
                  </a:cubicBezTo>
                  <a:cubicBezTo>
                    <a:pt x="3154" y="2213"/>
                    <a:pt x="3114" y="2233"/>
                    <a:pt x="3093" y="2233"/>
                  </a:cubicBezTo>
                  <a:cubicBezTo>
                    <a:pt x="3072" y="2254"/>
                    <a:pt x="3032" y="2275"/>
                    <a:pt x="3032" y="2295"/>
                  </a:cubicBezTo>
                  <a:cubicBezTo>
                    <a:pt x="3011" y="2295"/>
                    <a:pt x="2990" y="2315"/>
                    <a:pt x="2990" y="2315"/>
                  </a:cubicBezTo>
                  <a:cubicBezTo>
                    <a:pt x="2990" y="2336"/>
                    <a:pt x="2970" y="2336"/>
                    <a:pt x="2970" y="2336"/>
                  </a:cubicBezTo>
                  <a:cubicBezTo>
                    <a:pt x="2950" y="2357"/>
                    <a:pt x="2908" y="2336"/>
                    <a:pt x="2908" y="2315"/>
                  </a:cubicBezTo>
                  <a:cubicBezTo>
                    <a:pt x="2888" y="2315"/>
                    <a:pt x="2868" y="2295"/>
                    <a:pt x="2868" y="2295"/>
                  </a:cubicBezTo>
                  <a:cubicBezTo>
                    <a:pt x="2847" y="2295"/>
                    <a:pt x="2826" y="2295"/>
                    <a:pt x="2806" y="2295"/>
                  </a:cubicBezTo>
                  <a:lnTo>
                    <a:pt x="2765" y="2315"/>
                  </a:lnTo>
                  <a:cubicBezTo>
                    <a:pt x="2744" y="2315"/>
                    <a:pt x="2704" y="2295"/>
                    <a:pt x="2683" y="2295"/>
                  </a:cubicBezTo>
                  <a:cubicBezTo>
                    <a:pt x="2663" y="2295"/>
                    <a:pt x="2622" y="2275"/>
                    <a:pt x="2622" y="2275"/>
                  </a:cubicBezTo>
                  <a:cubicBezTo>
                    <a:pt x="2601" y="2275"/>
                    <a:pt x="2581" y="2254"/>
                    <a:pt x="2581" y="2254"/>
                  </a:cubicBezTo>
                  <a:cubicBezTo>
                    <a:pt x="2560" y="2254"/>
                    <a:pt x="2519" y="2233"/>
                    <a:pt x="2499" y="2233"/>
                  </a:cubicBezTo>
                  <a:cubicBezTo>
                    <a:pt x="2478" y="2233"/>
                    <a:pt x="2437" y="2193"/>
                    <a:pt x="2417" y="2193"/>
                  </a:cubicBezTo>
                  <a:cubicBezTo>
                    <a:pt x="2417" y="2172"/>
                    <a:pt x="2376" y="2172"/>
                    <a:pt x="2355" y="2172"/>
                  </a:cubicBezTo>
                  <a:cubicBezTo>
                    <a:pt x="2335" y="2172"/>
                    <a:pt x="2294" y="2151"/>
                    <a:pt x="2273" y="2151"/>
                  </a:cubicBezTo>
                  <a:cubicBezTo>
                    <a:pt x="2253" y="2151"/>
                    <a:pt x="2212" y="2151"/>
                    <a:pt x="2171" y="2151"/>
                  </a:cubicBezTo>
                  <a:cubicBezTo>
                    <a:pt x="2150" y="2151"/>
                    <a:pt x="2130" y="2172"/>
                    <a:pt x="2109" y="2172"/>
                  </a:cubicBezTo>
                  <a:cubicBezTo>
                    <a:pt x="2089" y="2172"/>
                    <a:pt x="2048" y="2193"/>
                    <a:pt x="2027" y="2193"/>
                  </a:cubicBezTo>
                  <a:cubicBezTo>
                    <a:pt x="2027" y="2193"/>
                    <a:pt x="1986" y="2213"/>
                    <a:pt x="1966" y="2193"/>
                  </a:cubicBezTo>
                  <a:cubicBezTo>
                    <a:pt x="1945" y="2193"/>
                    <a:pt x="1884" y="2172"/>
                    <a:pt x="1863" y="2172"/>
                  </a:cubicBezTo>
                  <a:cubicBezTo>
                    <a:pt x="1843" y="2172"/>
                    <a:pt x="1781" y="2172"/>
                    <a:pt x="1761" y="2172"/>
                  </a:cubicBezTo>
                  <a:cubicBezTo>
                    <a:pt x="1741" y="2172"/>
                    <a:pt x="1720" y="2172"/>
                    <a:pt x="1699" y="2172"/>
                  </a:cubicBezTo>
                  <a:cubicBezTo>
                    <a:pt x="1699" y="2172"/>
                    <a:pt x="1679" y="2172"/>
                    <a:pt x="1659" y="2172"/>
                  </a:cubicBezTo>
                  <a:cubicBezTo>
                    <a:pt x="1659" y="2172"/>
                    <a:pt x="1638" y="2172"/>
                    <a:pt x="1617" y="2172"/>
                  </a:cubicBezTo>
                  <a:cubicBezTo>
                    <a:pt x="1617" y="2151"/>
                    <a:pt x="1577" y="2131"/>
                    <a:pt x="1577" y="2131"/>
                  </a:cubicBezTo>
                  <a:cubicBezTo>
                    <a:pt x="1556" y="2111"/>
                    <a:pt x="1515" y="2111"/>
                    <a:pt x="1495" y="2090"/>
                  </a:cubicBezTo>
                  <a:cubicBezTo>
                    <a:pt x="1495" y="2070"/>
                    <a:pt x="1495" y="2049"/>
                    <a:pt x="1495" y="2029"/>
                  </a:cubicBezTo>
                  <a:cubicBezTo>
                    <a:pt x="1474" y="2029"/>
                    <a:pt x="1453" y="2008"/>
                    <a:pt x="1453" y="1988"/>
                  </a:cubicBezTo>
                  <a:cubicBezTo>
                    <a:pt x="1433" y="1967"/>
                    <a:pt x="1433" y="1947"/>
                    <a:pt x="1413" y="1926"/>
                  </a:cubicBezTo>
                  <a:cubicBezTo>
                    <a:pt x="1413" y="1906"/>
                    <a:pt x="1392" y="1865"/>
                    <a:pt x="1392" y="1844"/>
                  </a:cubicBezTo>
                  <a:cubicBezTo>
                    <a:pt x="1392" y="1844"/>
                    <a:pt x="1351" y="1824"/>
                    <a:pt x="1351" y="1803"/>
                  </a:cubicBezTo>
                  <a:lnTo>
                    <a:pt x="1331" y="1783"/>
                  </a:lnTo>
                  <a:cubicBezTo>
                    <a:pt x="1331" y="1783"/>
                    <a:pt x="1310" y="1783"/>
                    <a:pt x="1310" y="1762"/>
                  </a:cubicBezTo>
                  <a:cubicBezTo>
                    <a:pt x="1310" y="1762"/>
                    <a:pt x="1269" y="1783"/>
                    <a:pt x="1269" y="1762"/>
                  </a:cubicBezTo>
                  <a:cubicBezTo>
                    <a:pt x="1249" y="1762"/>
                    <a:pt x="1228" y="1762"/>
                    <a:pt x="1207" y="1762"/>
                  </a:cubicBezTo>
                  <a:cubicBezTo>
                    <a:pt x="1207" y="1762"/>
                    <a:pt x="1187" y="1742"/>
                    <a:pt x="1187" y="1721"/>
                  </a:cubicBezTo>
                  <a:lnTo>
                    <a:pt x="1207" y="1721"/>
                  </a:lnTo>
                  <a:cubicBezTo>
                    <a:pt x="1207" y="1721"/>
                    <a:pt x="1207" y="1721"/>
                    <a:pt x="1207" y="1701"/>
                  </a:cubicBezTo>
                  <a:lnTo>
                    <a:pt x="1187" y="1680"/>
                  </a:lnTo>
                  <a:cubicBezTo>
                    <a:pt x="1167" y="1680"/>
                    <a:pt x="1126" y="1680"/>
                    <a:pt x="1105" y="1680"/>
                  </a:cubicBezTo>
                  <a:cubicBezTo>
                    <a:pt x="1085" y="1680"/>
                    <a:pt x="1065" y="1639"/>
                    <a:pt x="1023" y="1619"/>
                  </a:cubicBezTo>
                  <a:cubicBezTo>
                    <a:pt x="1023" y="1619"/>
                    <a:pt x="1003" y="1598"/>
                    <a:pt x="983" y="1598"/>
                  </a:cubicBezTo>
                  <a:cubicBezTo>
                    <a:pt x="962" y="1598"/>
                    <a:pt x="901" y="1619"/>
                    <a:pt x="880" y="1619"/>
                  </a:cubicBezTo>
                  <a:cubicBezTo>
                    <a:pt x="839" y="1619"/>
                    <a:pt x="798" y="1619"/>
                    <a:pt x="758" y="1619"/>
                  </a:cubicBezTo>
                  <a:cubicBezTo>
                    <a:pt x="738" y="1619"/>
                    <a:pt x="696" y="1619"/>
                    <a:pt x="676" y="1619"/>
                  </a:cubicBezTo>
                  <a:cubicBezTo>
                    <a:pt x="656" y="1598"/>
                    <a:pt x="614" y="1578"/>
                    <a:pt x="614" y="1578"/>
                  </a:cubicBezTo>
                  <a:cubicBezTo>
                    <a:pt x="594" y="1557"/>
                    <a:pt x="594" y="1537"/>
                    <a:pt x="594" y="1537"/>
                  </a:cubicBezTo>
                  <a:cubicBezTo>
                    <a:pt x="594" y="1537"/>
                    <a:pt x="594" y="1516"/>
                    <a:pt x="594" y="1496"/>
                  </a:cubicBezTo>
                  <a:cubicBezTo>
                    <a:pt x="594" y="1475"/>
                    <a:pt x="594" y="1455"/>
                    <a:pt x="594" y="1455"/>
                  </a:cubicBezTo>
                  <a:cubicBezTo>
                    <a:pt x="614" y="1434"/>
                    <a:pt x="594" y="1394"/>
                    <a:pt x="594" y="1373"/>
                  </a:cubicBezTo>
                  <a:cubicBezTo>
                    <a:pt x="594" y="1352"/>
                    <a:pt x="614" y="1332"/>
                    <a:pt x="614" y="1312"/>
                  </a:cubicBezTo>
                  <a:cubicBezTo>
                    <a:pt x="594" y="1291"/>
                    <a:pt x="574" y="1270"/>
                    <a:pt x="553" y="1250"/>
                  </a:cubicBezTo>
                  <a:cubicBezTo>
                    <a:pt x="532" y="1250"/>
                    <a:pt x="512" y="1230"/>
                    <a:pt x="512" y="1230"/>
                  </a:cubicBezTo>
                  <a:cubicBezTo>
                    <a:pt x="492" y="1230"/>
                    <a:pt x="471" y="1209"/>
                    <a:pt x="450" y="1188"/>
                  </a:cubicBezTo>
                  <a:cubicBezTo>
                    <a:pt x="450" y="1168"/>
                    <a:pt x="450" y="1148"/>
                    <a:pt x="450" y="1148"/>
                  </a:cubicBezTo>
                  <a:cubicBezTo>
                    <a:pt x="471" y="1127"/>
                    <a:pt x="471" y="1106"/>
                    <a:pt x="471" y="1106"/>
                  </a:cubicBezTo>
                  <a:cubicBezTo>
                    <a:pt x="471" y="1086"/>
                    <a:pt x="471" y="1066"/>
                    <a:pt x="471" y="1045"/>
                  </a:cubicBezTo>
                  <a:cubicBezTo>
                    <a:pt x="450" y="1045"/>
                    <a:pt x="430" y="1045"/>
                    <a:pt x="410" y="1045"/>
                  </a:cubicBezTo>
                  <a:cubicBezTo>
                    <a:pt x="389" y="1045"/>
                    <a:pt x="389" y="1045"/>
                    <a:pt x="369" y="1024"/>
                  </a:cubicBezTo>
                  <a:lnTo>
                    <a:pt x="348" y="1024"/>
                  </a:lnTo>
                  <a:cubicBezTo>
                    <a:pt x="328" y="1004"/>
                    <a:pt x="287" y="1024"/>
                    <a:pt x="287" y="1024"/>
                  </a:cubicBezTo>
                  <a:cubicBezTo>
                    <a:pt x="266" y="1024"/>
                    <a:pt x="246" y="1024"/>
                    <a:pt x="225" y="1024"/>
                  </a:cubicBezTo>
                  <a:cubicBezTo>
                    <a:pt x="225" y="1004"/>
                    <a:pt x="205" y="1004"/>
                    <a:pt x="184" y="1004"/>
                  </a:cubicBezTo>
                  <a:cubicBezTo>
                    <a:pt x="184" y="984"/>
                    <a:pt x="164" y="963"/>
                    <a:pt x="143" y="963"/>
                  </a:cubicBezTo>
                  <a:cubicBezTo>
                    <a:pt x="143" y="963"/>
                    <a:pt x="123" y="942"/>
                    <a:pt x="102" y="942"/>
                  </a:cubicBezTo>
                  <a:cubicBezTo>
                    <a:pt x="82" y="942"/>
                    <a:pt x="61" y="942"/>
                    <a:pt x="41" y="922"/>
                  </a:cubicBezTo>
                  <a:cubicBezTo>
                    <a:pt x="41" y="922"/>
                    <a:pt x="20" y="881"/>
                    <a:pt x="0" y="881"/>
                  </a:cubicBezTo>
                  <a:cubicBezTo>
                    <a:pt x="0" y="860"/>
                    <a:pt x="20" y="840"/>
                    <a:pt x="20" y="840"/>
                  </a:cubicBezTo>
                  <a:cubicBezTo>
                    <a:pt x="20" y="820"/>
                    <a:pt x="0" y="820"/>
                    <a:pt x="0" y="799"/>
                  </a:cubicBezTo>
                  <a:cubicBezTo>
                    <a:pt x="0" y="799"/>
                    <a:pt x="0" y="778"/>
                    <a:pt x="0" y="75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0" name="Freeform 120"/>
            <p:cNvSpPr>
              <a:spLocks noChangeArrowheads="1"/>
            </p:cNvSpPr>
            <p:nvPr/>
          </p:nvSpPr>
          <p:spPr bwMode="auto">
            <a:xfrm>
              <a:off x="6777038" y="4176713"/>
              <a:ext cx="44450" cy="80962"/>
            </a:xfrm>
            <a:custGeom>
              <a:avLst/>
              <a:gdLst>
                <a:gd name="T0" fmla="*/ 61 w 124"/>
                <a:gd name="T1" fmla="*/ 164 h 227"/>
                <a:gd name="T2" fmla="*/ 61 w 124"/>
                <a:gd name="T3" fmla="*/ 164 h 227"/>
                <a:gd name="T4" fmla="*/ 61 w 124"/>
                <a:gd name="T5" fmla="*/ 123 h 227"/>
                <a:gd name="T6" fmla="*/ 102 w 124"/>
                <a:gd name="T7" fmla="*/ 82 h 227"/>
                <a:gd name="T8" fmla="*/ 123 w 124"/>
                <a:gd name="T9" fmla="*/ 62 h 227"/>
                <a:gd name="T10" fmla="*/ 123 w 124"/>
                <a:gd name="T11" fmla="*/ 20 h 227"/>
                <a:gd name="T12" fmla="*/ 82 w 124"/>
                <a:gd name="T13" fmla="*/ 20 h 227"/>
                <a:gd name="T14" fmla="*/ 61 w 124"/>
                <a:gd name="T15" fmla="*/ 20 h 227"/>
                <a:gd name="T16" fmla="*/ 61 w 124"/>
                <a:gd name="T17" fmla="*/ 62 h 227"/>
                <a:gd name="T18" fmla="*/ 41 w 124"/>
                <a:gd name="T19" fmla="*/ 62 h 227"/>
                <a:gd name="T20" fmla="*/ 20 w 124"/>
                <a:gd name="T21" fmla="*/ 102 h 227"/>
                <a:gd name="T22" fmla="*/ 20 w 124"/>
                <a:gd name="T23" fmla="*/ 144 h 227"/>
                <a:gd name="T24" fmla="*/ 20 w 124"/>
                <a:gd name="T25" fmla="*/ 205 h 227"/>
                <a:gd name="T26" fmla="*/ 41 w 124"/>
                <a:gd name="T27" fmla="*/ 226 h 227"/>
                <a:gd name="T28" fmla="*/ 61 w 124"/>
                <a:gd name="T29" fmla="*/ 205 h 227"/>
                <a:gd name="T30" fmla="*/ 61 w 124"/>
                <a:gd name="T31" fmla="*/ 184 h 227"/>
                <a:gd name="T32" fmla="*/ 61 w 124"/>
                <a:gd name="T33" fmla="*/ 1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27">
                  <a:moveTo>
                    <a:pt x="61" y="164"/>
                  </a:moveTo>
                  <a:lnTo>
                    <a:pt x="61" y="164"/>
                  </a:lnTo>
                  <a:lnTo>
                    <a:pt x="61" y="123"/>
                  </a:lnTo>
                  <a:cubicBezTo>
                    <a:pt x="82" y="102"/>
                    <a:pt x="82" y="82"/>
                    <a:pt x="102" y="82"/>
                  </a:cubicBezTo>
                  <a:cubicBezTo>
                    <a:pt x="102" y="62"/>
                    <a:pt x="102" y="62"/>
                    <a:pt x="123" y="62"/>
                  </a:cubicBezTo>
                  <a:cubicBezTo>
                    <a:pt x="123" y="41"/>
                    <a:pt x="123" y="41"/>
                    <a:pt x="123" y="20"/>
                  </a:cubicBezTo>
                  <a:cubicBezTo>
                    <a:pt x="102" y="20"/>
                    <a:pt x="102" y="20"/>
                    <a:pt x="82" y="20"/>
                  </a:cubicBezTo>
                  <a:cubicBezTo>
                    <a:pt x="82" y="0"/>
                    <a:pt x="61" y="20"/>
                    <a:pt x="61" y="20"/>
                  </a:cubicBezTo>
                  <a:cubicBezTo>
                    <a:pt x="41" y="41"/>
                    <a:pt x="61" y="41"/>
                    <a:pt x="61" y="62"/>
                  </a:cubicBezTo>
                  <a:lnTo>
                    <a:pt x="41" y="62"/>
                  </a:lnTo>
                  <a:cubicBezTo>
                    <a:pt x="41" y="82"/>
                    <a:pt x="20" y="102"/>
                    <a:pt x="20" y="102"/>
                  </a:cubicBezTo>
                  <a:cubicBezTo>
                    <a:pt x="0" y="123"/>
                    <a:pt x="20" y="144"/>
                    <a:pt x="20" y="144"/>
                  </a:cubicBezTo>
                  <a:cubicBezTo>
                    <a:pt x="20" y="164"/>
                    <a:pt x="20" y="184"/>
                    <a:pt x="20" y="205"/>
                  </a:cubicBezTo>
                  <a:lnTo>
                    <a:pt x="41" y="226"/>
                  </a:lnTo>
                  <a:cubicBezTo>
                    <a:pt x="61" y="226"/>
                    <a:pt x="61" y="226"/>
                    <a:pt x="61" y="205"/>
                  </a:cubicBezTo>
                  <a:lnTo>
                    <a:pt x="61" y="184"/>
                  </a:lnTo>
                  <a:lnTo>
                    <a:pt x="61" y="16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1" name="Freeform 121"/>
            <p:cNvSpPr>
              <a:spLocks noChangeArrowheads="1"/>
            </p:cNvSpPr>
            <p:nvPr/>
          </p:nvSpPr>
          <p:spPr bwMode="auto">
            <a:xfrm>
              <a:off x="6829425" y="4081463"/>
              <a:ext cx="80963" cy="103187"/>
            </a:xfrm>
            <a:custGeom>
              <a:avLst/>
              <a:gdLst>
                <a:gd name="T0" fmla="*/ 41 w 227"/>
                <a:gd name="T1" fmla="*/ 286 h 287"/>
                <a:gd name="T2" fmla="*/ 41 w 227"/>
                <a:gd name="T3" fmla="*/ 286 h 287"/>
                <a:gd name="T4" fmla="*/ 41 w 227"/>
                <a:gd name="T5" fmla="*/ 266 h 287"/>
                <a:gd name="T6" fmla="*/ 62 w 227"/>
                <a:gd name="T7" fmla="*/ 266 h 287"/>
                <a:gd name="T8" fmla="*/ 82 w 227"/>
                <a:gd name="T9" fmla="*/ 225 h 287"/>
                <a:gd name="T10" fmla="*/ 82 w 227"/>
                <a:gd name="T11" fmla="*/ 184 h 287"/>
                <a:gd name="T12" fmla="*/ 82 w 227"/>
                <a:gd name="T13" fmla="*/ 164 h 287"/>
                <a:gd name="T14" fmla="*/ 82 w 227"/>
                <a:gd name="T15" fmla="*/ 122 h 287"/>
                <a:gd name="T16" fmla="*/ 103 w 227"/>
                <a:gd name="T17" fmla="*/ 143 h 287"/>
                <a:gd name="T18" fmla="*/ 123 w 227"/>
                <a:gd name="T19" fmla="*/ 122 h 287"/>
                <a:gd name="T20" fmla="*/ 144 w 227"/>
                <a:gd name="T21" fmla="*/ 102 h 287"/>
                <a:gd name="T22" fmla="*/ 164 w 227"/>
                <a:gd name="T23" fmla="*/ 82 h 287"/>
                <a:gd name="T24" fmla="*/ 205 w 227"/>
                <a:gd name="T25" fmla="*/ 61 h 287"/>
                <a:gd name="T26" fmla="*/ 226 w 227"/>
                <a:gd name="T27" fmla="*/ 61 h 287"/>
                <a:gd name="T28" fmla="*/ 205 w 227"/>
                <a:gd name="T29" fmla="*/ 20 h 287"/>
                <a:gd name="T30" fmla="*/ 205 w 227"/>
                <a:gd name="T31" fmla="*/ 0 h 287"/>
                <a:gd name="T32" fmla="*/ 164 w 227"/>
                <a:gd name="T33" fmla="*/ 0 h 287"/>
                <a:gd name="T34" fmla="*/ 164 w 227"/>
                <a:gd name="T35" fmla="*/ 20 h 287"/>
                <a:gd name="T36" fmla="*/ 144 w 227"/>
                <a:gd name="T37" fmla="*/ 40 h 287"/>
                <a:gd name="T38" fmla="*/ 144 w 227"/>
                <a:gd name="T39" fmla="*/ 61 h 287"/>
                <a:gd name="T40" fmla="*/ 103 w 227"/>
                <a:gd name="T41" fmla="*/ 61 h 287"/>
                <a:gd name="T42" fmla="*/ 62 w 227"/>
                <a:gd name="T43" fmla="*/ 61 h 287"/>
                <a:gd name="T44" fmla="*/ 62 w 227"/>
                <a:gd name="T45" fmla="*/ 82 h 287"/>
                <a:gd name="T46" fmla="*/ 41 w 227"/>
                <a:gd name="T47" fmla="*/ 102 h 287"/>
                <a:gd name="T48" fmla="*/ 41 w 227"/>
                <a:gd name="T49" fmla="*/ 102 h 287"/>
                <a:gd name="T50" fmla="*/ 41 w 227"/>
                <a:gd name="T51" fmla="*/ 122 h 287"/>
                <a:gd name="T52" fmla="*/ 41 w 227"/>
                <a:gd name="T53" fmla="*/ 143 h 287"/>
                <a:gd name="T54" fmla="*/ 41 w 227"/>
                <a:gd name="T55" fmla="*/ 184 h 287"/>
                <a:gd name="T56" fmla="*/ 21 w 227"/>
                <a:gd name="T57" fmla="*/ 184 h 287"/>
                <a:gd name="T58" fmla="*/ 41 w 227"/>
                <a:gd name="T59" fmla="*/ 204 h 287"/>
                <a:gd name="T60" fmla="*/ 21 w 227"/>
                <a:gd name="T61" fmla="*/ 246 h 287"/>
                <a:gd name="T62" fmla="*/ 0 w 227"/>
                <a:gd name="T63" fmla="*/ 266 h 287"/>
                <a:gd name="T64" fmla="*/ 21 w 227"/>
                <a:gd name="T65" fmla="*/ 286 h 287"/>
                <a:gd name="T66" fmla="*/ 41 w 227"/>
                <a:gd name="T67"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7" h="287">
                  <a:moveTo>
                    <a:pt x="41" y="286"/>
                  </a:moveTo>
                  <a:lnTo>
                    <a:pt x="41" y="286"/>
                  </a:lnTo>
                  <a:lnTo>
                    <a:pt x="41" y="266"/>
                  </a:lnTo>
                  <a:lnTo>
                    <a:pt x="62" y="266"/>
                  </a:lnTo>
                  <a:cubicBezTo>
                    <a:pt x="82" y="246"/>
                    <a:pt x="82" y="225"/>
                    <a:pt x="82" y="225"/>
                  </a:cubicBezTo>
                  <a:cubicBezTo>
                    <a:pt x="82" y="225"/>
                    <a:pt x="82" y="204"/>
                    <a:pt x="82" y="184"/>
                  </a:cubicBezTo>
                  <a:lnTo>
                    <a:pt x="82" y="164"/>
                  </a:lnTo>
                  <a:cubicBezTo>
                    <a:pt x="82" y="143"/>
                    <a:pt x="82" y="143"/>
                    <a:pt x="82" y="122"/>
                  </a:cubicBezTo>
                  <a:lnTo>
                    <a:pt x="103" y="143"/>
                  </a:lnTo>
                  <a:cubicBezTo>
                    <a:pt x="123" y="143"/>
                    <a:pt x="123" y="143"/>
                    <a:pt x="123" y="122"/>
                  </a:cubicBezTo>
                  <a:cubicBezTo>
                    <a:pt x="144" y="122"/>
                    <a:pt x="144" y="122"/>
                    <a:pt x="144" y="102"/>
                  </a:cubicBezTo>
                  <a:lnTo>
                    <a:pt x="164" y="82"/>
                  </a:lnTo>
                  <a:cubicBezTo>
                    <a:pt x="185" y="82"/>
                    <a:pt x="185" y="61"/>
                    <a:pt x="205" y="61"/>
                  </a:cubicBezTo>
                  <a:cubicBezTo>
                    <a:pt x="205" y="61"/>
                    <a:pt x="205" y="61"/>
                    <a:pt x="226" y="61"/>
                  </a:cubicBezTo>
                  <a:cubicBezTo>
                    <a:pt x="226" y="40"/>
                    <a:pt x="226" y="20"/>
                    <a:pt x="205" y="20"/>
                  </a:cubicBezTo>
                  <a:lnTo>
                    <a:pt x="205" y="0"/>
                  </a:lnTo>
                  <a:cubicBezTo>
                    <a:pt x="185" y="0"/>
                    <a:pt x="185" y="0"/>
                    <a:pt x="164" y="0"/>
                  </a:cubicBezTo>
                  <a:lnTo>
                    <a:pt x="164" y="20"/>
                  </a:lnTo>
                  <a:cubicBezTo>
                    <a:pt x="144" y="20"/>
                    <a:pt x="164" y="40"/>
                    <a:pt x="144" y="40"/>
                  </a:cubicBezTo>
                  <a:cubicBezTo>
                    <a:pt x="144" y="61"/>
                    <a:pt x="144" y="61"/>
                    <a:pt x="144" y="61"/>
                  </a:cubicBezTo>
                  <a:cubicBezTo>
                    <a:pt x="123" y="61"/>
                    <a:pt x="103" y="61"/>
                    <a:pt x="103" y="61"/>
                  </a:cubicBezTo>
                  <a:cubicBezTo>
                    <a:pt x="82" y="61"/>
                    <a:pt x="82" y="61"/>
                    <a:pt x="62" y="61"/>
                  </a:cubicBezTo>
                  <a:lnTo>
                    <a:pt x="62" y="82"/>
                  </a:lnTo>
                  <a:cubicBezTo>
                    <a:pt x="62" y="82"/>
                    <a:pt x="62" y="102"/>
                    <a:pt x="41" y="102"/>
                  </a:cubicBezTo>
                  <a:lnTo>
                    <a:pt x="41" y="102"/>
                  </a:lnTo>
                  <a:lnTo>
                    <a:pt x="41" y="122"/>
                  </a:lnTo>
                  <a:lnTo>
                    <a:pt x="41" y="143"/>
                  </a:lnTo>
                  <a:cubicBezTo>
                    <a:pt x="41" y="143"/>
                    <a:pt x="41" y="164"/>
                    <a:pt x="41" y="184"/>
                  </a:cubicBezTo>
                  <a:lnTo>
                    <a:pt x="21" y="184"/>
                  </a:lnTo>
                  <a:cubicBezTo>
                    <a:pt x="21" y="204"/>
                    <a:pt x="41" y="204"/>
                    <a:pt x="41" y="204"/>
                  </a:cubicBezTo>
                  <a:cubicBezTo>
                    <a:pt x="41" y="225"/>
                    <a:pt x="21" y="225"/>
                    <a:pt x="21" y="246"/>
                  </a:cubicBezTo>
                  <a:lnTo>
                    <a:pt x="0" y="266"/>
                  </a:lnTo>
                  <a:cubicBezTo>
                    <a:pt x="21" y="266"/>
                    <a:pt x="21" y="286"/>
                    <a:pt x="21" y="286"/>
                  </a:cubicBezTo>
                  <a:lnTo>
                    <a:pt x="41" y="28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2" name="Freeform 122"/>
            <p:cNvSpPr>
              <a:spLocks noChangeArrowheads="1"/>
            </p:cNvSpPr>
            <p:nvPr/>
          </p:nvSpPr>
          <p:spPr bwMode="auto">
            <a:xfrm>
              <a:off x="6918325" y="4008438"/>
              <a:ext cx="38100" cy="74612"/>
            </a:xfrm>
            <a:custGeom>
              <a:avLst/>
              <a:gdLst>
                <a:gd name="T0" fmla="*/ 82 w 104"/>
                <a:gd name="T1" fmla="*/ 102 h 206"/>
                <a:gd name="T2" fmla="*/ 82 w 104"/>
                <a:gd name="T3" fmla="*/ 102 h 206"/>
                <a:gd name="T4" fmla="*/ 82 w 104"/>
                <a:gd name="T5" fmla="*/ 82 h 206"/>
                <a:gd name="T6" fmla="*/ 82 w 104"/>
                <a:gd name="T7" fmla="*/ 61 h 206"/>
                <a:gd name="T8" fmla="*/ 103 w 104"/>
                <a:gd name="T9" fmla="*/ 41 h 206"/>
                <a:gd name="T10" fmla="*/ 103 w 104"/>
                <a:gd name="T11" fmla="*/ 0 h 206"/>
                <a:gd name="T12" fmla="*/ 82 w 104"/>
                <a:gd name="T13" fmla="*/ 0 h 206"/>
                <a:gd name="T14" fmla="*/ 62 w 104"/>
                <a:gd name="T15" fmla="*/ 21 h 206"/>
                <a:gd name="T16" fmla="*/ 41 w 104"/>
                <a:gd name="T17" fmla="*/ 41 h 206"/>
                <a:gd name="T18" fmla="*/ 21 w 104"/>
                <a:gd name="T19" fmla="*/ 61 h 206"/>
                <a:gd name="T20" fmla="*/ 21 w 104"/>
                <a:gd name="T21" fmla="*/ 102 h 206"/>
                <a:gd name="T22" fmla="*/ 21 w 104"/>
                <a:gd name="T23" fmla="*/ 123 h 206"/>
                <a:gd name="T24" fmla="*/ 0 w 104"/>
                <a:gd name="T25" fmla="*/ 143 h 206"/>
                <a:gd name="T26" fmla="*/ 0 w 104"/>
                <a:gd name="T27" fmla="*/ 163 h 206"/>
                <a:gd name="T28" fmla="*/ 0 w 104"/>
                <a:gd name="T29" fmla="*/ 205 h 206"/>
                <a:gd name="T30" fmla="*/ 21 w 104"/>
                <a:gd name="T31" fmla="*/ 205 h 206"/>
                <a:gd name="T32" fmla="*/ 41 w 104"/>
                <a:gd name="T33" fmla="*/ 184 h 206"/>
                <a:gd name="T34" fmla="*/ 41 w 104"/>
                <a:gd name="T35" fmla="*/ 143 h 206"/>
                <a:gd name="T36" fmla="*/ 41 w 104"/>
                <a:gd name="T37" fmla="*/ 143 h 206"/>
                <a:gd name="T38" fmla="*/ 62 w 104"/>
                <a:gd name="T39" fmla="*/ 123 h 206"/>
                <a:gd name="T40" fmla="*/ 82 w 104"/>
                <a:gd name="T41" fmla="*/ 10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06">
                  <a:moveTo>
                    <a:pt x="82" y="102"/>
                  </a:moveTo>
                  <a:lnTo>
                    <a:pt x="82" y="102"/>
                  </a:lnTo>
                  <a:cubicBezTo>
                    <a:pt x="82" y="82"/>
                    <a:pt x="82" y="82"/>
                    <a:pt x="82" y="82"/>
                  </a:cubicBezTo>
                  <a:cubicBezTo>
                    <a:pt x="82" y="61"/>
                    <a:pt x="82" y="61"/>
                    <a:pt x="82" y="61"/>
                  </a:cubicBezTo>
                  <a:cubicBezTo>
                    <a:pt x="82" y="41"/>
                    <a:pt x="103" y="41"/>
                    <a:pt x="103" y="41"/>
                  </a:cubicBezTo>
                  <a:cubicBezTo>
                    <a:pt x="103" y="21"/>
                    <a:pt x="103" y="21"/>
                    <a:pt x="103" y="0"/>
                  </a:cubicBezTo>
                  <a:lnTo>
                    <a:pt x="82" y="0"/>
                  </a:lnTo>
                  <a:cubicBezTo>
                    <a:pt x="82" y="0"/>
                    <a:pt x="62" y="0"/>
                    <a:pt x="62" y="21"/>
                  </a:cubicBezTo>
                  <a:cubicBezTo>
                    <a:pt x="62" y="21"/>
                    <a:pt x="41" y="21"/>
                    <a:pt x="41" y="41"/>
                  </a:cubicBezTo>
                  <a:cubicBezTo>
                    <a:pt x="41" y="41"/>
                    <a:pt x="41" y="61"/>
                    <a:pt x="21" y="61"/>
                  </a:cubicBezTo>
                  <a:cubicBezTo>
                    <a:pt x="21" y="61"/>
                    <a:pt x="41" y="82"/>
                    <a:pt x="21" y="102"/>
                  </a:cubicBezTo>
                  <a:lnTo>
                    <a:pt x="21" y="123"/>
                  </a:lnTo>
                  <a:lnTo>
                    <a:pt x="0" y="143"/>
                  </a:lnTo>
                  <a:lnTo>
                    <a:pt x="0" y="163"/>
                  </a:lnTo>
                  <a:cubicBezTo>
                    <a:pt x="0" y="184"/>
                    <a:pt x="0" y="184"/>
                    <a:pt x="0" y="205"/>
                  </a:cubicBezTo>
                  <a:cubicBezTo>
                    <a:pt x="21" y="205"/>
                    <a:pt x="21" y="205"/>
                    <a:pt x="21" y="205"/>
                  </a:cubicBezTo>
                  <a:cubicBezTo>
                    <a:pt x="41" y="205"/>
                    <a:pt x="41" y="184"/>
                    <a:pt x="41" y="184"/>
                  </a:cubicBezTo>
                  <a:cubicBezTo>
                    <a:pt x="41" y="163"/>
                    <a:pt x="41" y="163"/>
                    <a:pt x="41" y="143"/>
                  </a:cubicBezTo>
                  <a:lnTo>
                    <a:pt x="41" y="143"/>
                  </a:lnTo>
                  <a:cubicBezTo>
                    <a:pt x="62" y="123"/>
                    <a:pt x="62" y="123"/>
                    <a:pt x="62" y="123"/>
                  </a:cubicBezTo>
                  <a:cubicBezTo>
                    <a:pt x="82" y="123"/>
                    <a:pt x="82" y="102"/>
                    <a:pt x="82"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3" name="Freeform 123"/>
            <p:cNvSpPr>
              <a:spLocks noChangeArrowheads="1"/>
            </p:cNvSpPr>
            <p:nvPr/>
          </p:nvSpPr>
          <p:spPr bwMode="auto">
            <a:xfrm>
              <a:off x="6977063" y="3919538"/>
              <a:ext cx="22225" cy="38100"/>
            </a:xfrm>
            <a:custGeom>
              <a:avLst/>
              <a:gdLst>
                <a:gd name="T0" fmla="*/ 41 w 63"/>
                <a:gd name="T1" fmla="*/ 103 h 104"/>
                <a:gd name="T2" fmla="*/ 41 w 63"/>
                <a:gd name="T3" fmla="*/ 103 h 104"/>
                <a:gd name="T4" fmla="*/ 41 w 63"/>
                <a:gd name="T5" fmla="*/ 61 h 104"/>
                <a:gd name="T6" fmla="*/ 62 w 63"/>
                <a:gd name="T7" fmla="*/ 21 h 104"/>
                <a:gd name="T8" fmla="*/ 62 w 63"/>
                <a:gd name="T9" fmla="*/ 0 h 104"/>
                <a:gd name="T10" fmla="*/ 41 w 63"/>
                <a:gd name="T11" fmla="*/ 21 h 104"/>
                <a:gd name="T12" fmla="*/ 21 w 63"/>
                <a:gd name="T13" fmla="*/ 41 h 104"/>
                <a:gd name="T14" fmla="*/ 21 w 63"/>
                <a:gd name="T15" fmla="*/ 41 h 104"/>
                <a:gd name="T16" fmla="*/ 0 w 63"/>
                <a:gd name="T17" fmla="*/ 82 h 104"/>
                <a:gd name="T18" fmla="*/ 21 w 63"/>
                <a:gd name="T19" fmla="*/ 103 h 104"/>
                <a:gd name="T20" fmla="*/ 41 w 63"/>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04">
                  <a:moveTo>
                    <a:pt x="41" y="103"/>
                  </a:moveTo>
                  <a:lnTo>
                    <a:pt x="41" y="103"/>
                  </a:lnTo>
                  <a:cubicBezTo>
                    <a:pt x="41" y="103"/>
                    <a:pt x="41" y="82"/>
                    <a:pt x="41" y="61"/>
                  </a:cubicBezTo>
                  <a:cubicBezTo>
                    <a:pt x="41" y="61"/>
                    <a:pt x="62" y="41"/>
                    <a:pt x="62" y="21"/>
                  </a:cubicBezTo>
                  <a:lnTo>
                    <a:pt x="62" y="0"/>
                  </a:lnTo>
                  <a:cubicBezTo>
                    <a:pt x="41" y="0"/>
                    <a:pt x="41" y="21"/>
                    <a:pt x="41" y="21"/>
                  </a:cubicBezTo>
                  <a:lnTo>
                    <a:pt x="21" y="41"/>
                  </a:lnTo>
                  <a:lnTo>
                    <a:pt x="21" y="41"/>
                  </a:lnTo>
                  <a:cubicBezTo>
                    <a:pt x="21" y="61"/>
                    <a:pt x="0" y="61"/>
                    <a:pt x="0" y="82"/>
                  </a:cubicBezTo>
                  <a:cubicBezTo>
                    <a:pt x="0" y="82"/>
                    <a:pt x="0" y="103"/>
                    <a:pt x="21" y="103"/>
                  </a:cubicBezTo>
                  <a:lnTo>
                    <a:pt x="41"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4" name="Freeform 124"/>
            <p:cNvSpPr>
              <a:spLocks noChangeArrowheads="1"/>
            </p:cNvSpPr>
            <p:nvPr/>
          </p:nvSpPr>
          <p:spPr bwMode="auto">
            <a:xfrm>
              <a:off x="6991350" y="3860800"/>
              <a:ext cx="15875" cy="30163"/>
            </a:xfrm>
            <a:custGeom>
              <a:avLst/>
              <a:gdLst>
                <a:gd name="T0" fmla="*/ 41 w 42"/>
                <a:gd name="T1" fmla="*/ 82 h 83"/>
                <a:gd name="T2" fmla="*/ 41 w 42"/>
                <a:gd name="T3" fmla="*/ 82 h 83"/>
                <a:gd name="T4" fmla="*/ 21 w 42"/>
                <a:gd name="T5" fmla="*/ 61 h 83"/>
                <a:gd name="T6" fmla="*/ 21 w 42"/>
                <a:gd name="T7" fmla="*/ 21 h 83"/>
                <a:gd name="T8" fmla="*/ 21 w 42"/>
                <a:gd name="T9" fmla="*/ 0 h 83"/>
                <a:gd name="T10" fmla="*/ 41 w 42"/>
                <a:gd name="T11" fmla="*/ 21 h 83"/>
                <a:gd name="T12" fmla="*/ 41 w 42"/>
                <a:gd name="T13" fmla="*/ 41 h 83"/>
                <a:gd name="T14" fmla="*/ 4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41" y="82"/>
                  </a:moveTo>
                  <a:lnTo>
                    <a:pt x="41" y="82"/>
                  </a:lnTo>
                  <a:cubicBezTo>
                    <a:pt x="21" y="82"/>
                    <a:pt x="21" y="61"/>
                    <a:pt x="21" y="61"/>
                  </a:cubicBezTo>
                  <a:cubicBezTo>
                    <a:pt x="21" y="41"/>
                    <a:pt x="0" y="21"/>
                    <a:pt x="21" y="21"/>
                  </a:cubicBezTo>
                  <a:lnTo>
                    <a:pt x="21" y="0"/>
                  </a:lnTo>
                  <a:cubicBezTo>
                    <a:pt x="21" y="0"/>
                    <a:pt x="21" y="21"/>
                    <a:pt x="41" y="21"/>
                  </a:cubicBezTo>
                  <a:cubicBezTo>
                    <a:pt x="41" y="41"/>
                    <a:pt x="41" y="41"/>
                    <a:pt x="41" y="41"/>
                  </a:cubicBezTo>
                  <a:cubicBezTo>
                    <a:pt x="41" y="61"/>
                    <a:pt x="41" y="61"/>
                    <a:pt x="4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5" name="Freeform 125"/>
            <p:cNvSpPr>
              <a:spLocks noChangeArrowheads="1"/>
            </p:cNvSpPr>
            <p:nvPr/>
          </p:nvSpPr>
          <p:spPr bwMode="auto">
            <a:xfrm>
              <a:off x="6991350" y="3741738"/>
              <a:ext cx="15875" cy="30162"/>
            </a:xfrm>
            <a:custGeom>
              <a:avLst/>
              <a:gdLst>
                <a:gd name="T0" fmla="*/ 21 w 42"/>
                <a:gd name="T1" fmla="*/ 82 h 83"/>
                <a:gd name="T2" fmla="*/ 21 w 42"/>
                <a:gd name="T3" fmla="*/ 82 h 83"/>
                <a:gd name="T4" fmla="*/ 41 w 42"/>
                <a:gd name="T5" fmla="*/ 41 h 83"/>
                <a:gd name="T6" fmla="*/ 41 w 42"/>
                <a:gd name="T7" fmla="*/ 21 h 83"/>
                <a:gd name="T8" fmla="*/ 21 w 42"/>
                <a:gd name="T9" fmla="*/ 0 h 83"/>
                <a:gd name="T10" fmla="*/ 21 w 42"/>
                <a:gd name="T11" fmla="*/ 21 h 83"/>
                <a:gd name="T12" fmla="*/ 21 w 42"/>
                <a:gd name="T13" fmla="*/ 62 h 83"/>
                <a:gd name="T14" fmla="*/ 2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21" y="82"/>
                  </a:moveTo>
                  <a:lnTo>
                    <a:pt x="21" y="82"/>
                  </a:lnTo>
                  <a:cubicBezTo>
                    <a:pt x="21" y="82"/>
                    <a:pt x="41" y="62"/>
                    <a:pt x="41" y="41"/>
                  </a:cubicBezTo>
                  <a:lnTo>
                    <a:pt x="41" y="21"/>
                  </a:lnTo>
                  <a:cubicBezTo>
                    <a:pt x="41" y="0"/>
                    <a:pt x="21" y="0"/>
                    <a:pt x="21" y="0"/>
                  </a:cubicBezTo>
                  <a:lnTo>
                    <a:pt x="21" y="21"/>
                  </a:lnTo>
                  <a:cubicBezTo>
                    <a:pt x="0" y="21"/>
                    <a:pt x="0" y="41"/>
                    <a:pt x="21" y="62"/>
                  </a:cubicBezTo>
                  <a:lnTo>
                    <a:pt x="2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6" name="Freeform 126"/>
            <p:cNvSpPr>
              <a:spLocks noChangeArrowheads="1"/>
            </p:cNvSpPr>
            <p:nvPr/>
          </p:nvSpPr>
          <p:spPr bwMode="auto">
            <a:xfrm>
              <a:off x="6999288" y="3719513"/>
              <a:ext cx="7937"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7" name="Freeform 127"/>
            <p:cNvSpPr>
              <a:spLocks noChangeArrowheads="1"/>
            </p:cNvSpPr>
            <p:nvPr/>
          </p:nvSpPr>
          <p:spPr bwMode="auto">
            <a:xfrm>
              <a:off x="6985000" y="3683000"/>
              <a:ext cx="15875" cy="22225"/>
            </a:xfrm>
            <a:custGeom>
              <a:avLst/>
              <a:gdLst>
                <a:gd name="T0" fmla="*/ 41 w 42"/>
                <a:gd name="T1" fmla="*/ 41 h 63"/>
                <a:gd name="T2" fmla="*/ 41 w 42"/>
                <a:gd name="T3" fmla="*/ 41 h 63"/>
                <a:gd name="T4" fmla="*/ 20 w 42"/>
                <a:gd name="T5" fmla="*/ 41 h 63"/>
                <a:gd name="T6" fmla="*/ 20 w 42"/>
                <a:gd name="T7" fmla="*/ 21 h 63"/>
                <a:gd name="T8" fmla="*/ 41 w 42"/>
                <a:gd name="T9" fmla="*/ 0 h 63"/>
                <a:gd name="T10" fmla="*/ 41 w 42"/>
                <a:gd name="T11" fmla="*/ 21 h 63"/>
                <a:gd name="T12" fmla="*/ 41 w 42"/>
                <a:gd name="T13" fmla="*/ 41 h 63"/>
              </a:gdLst>
              <a:ahLst/>
              <a:cxnLst>
                <a:cxn ang="0">
                  <a:pos x="T0" y="T1"/>
                </a:cxn>
                <a:cxn ang="0">
                  <a:pos x="T2" y="T3"/>
                </a:cxn>
                <a:cxn ang="0">
                  <a:pos x="T4" y="T5"/>
                </a:cxn>
                <a:cxn ang="0">
                  <a:pos x="T6" y="T7"/>
                </a:cxn>
                <a:cxn ang="0">
                  <a:pos x="T8" y="T9"/>
                </a:cxn>
                <a:cxn ang="0">
                  <a:pos x="T10" y="T11"/>
                </a:cxn>
                <a:cxn ang="0">
                  <a:pos x="T12" y="T13"/>
                </a:cxn>
              </a:cxnLst>
              <a:rect l="0" t="0" r="r" b="b"/>
              <a:pathLst>
                <a:path w="42" h="63">
                  <a:moveTo>
                    <a:pt x="41" y="41"/>
                  </a:moveTo>
                  <a:lnTo>
                    <a:pt x="41" y="41"/>
                  </a:lnTo>
                  <a:cubicBezTo>
                    <a:pt x="41" y="62"/>
                    <a:pt x="20" y="41"/>
                    <a:pt x="20" y="41"/>
                  </a:cubicBezTo>
                  <a:cubicBezTo>
                    <a:pt x="20" y="41"/>
                    <a:pt x="0" y="21"/>
                    <a:pt x="20" y="21"/>
                  </a:cubicBezTo>
                  <a:cubicBezTo>
                    <a:pt x="20" y="21"/>
                    <a:pt x="20" y="0"/>
                    <a:pt x="41" y="0"/>
                  </a:cubicBezTo>
                  <a:lnTo>
                    <a:pt x="41" y="21"/>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8" name="Freeform 128"/>
            <p:cNvSpPr>
              <a:spLocks noChangeArrowheads="1"/>
            </p:cNvSpPr>
            <p:nvPr/>
          </p:nvSpPr>
          <p:spPr bwMode="auto">
            <a:xfrm>
              <a:off x="6991350" y="3897313"/>
              <a:ext cx="15875" cy="14287"/>
            </a:xfrm>
            <a:custGeom>
              <a:avLst/>
              <a:gdLst>
                <a:gd name="T0" fmla="*/ 21 w 42"/>
                <a:gd name="T1" fmla="*/ 0 h 41"/>
                <a:gd name="T2" fmla="*/ 21 w 42"/>
                <a:gd name="T3" fmla="*/ 0 h 41"/>
                <a:gd name="T4" fmla="*/ 0 w 42"/>
                <a:gd name="T5" fmla="*/ 20 h 41"/>
                <a:gd name="T6" fmla="*/ 21 w 42"/>
                <a:gd name="T7" fmla="*/ 40 h 41"/>
                <a:gd name="T8" fmla="*/ 21 w 42"/>
                <a:gd name="T9" fmla="*/ 20 h 41"/>
                <a:gd name="T10" fmla="*/ 21 w 42"/>
                <a:gd name="T11" fmla="*/ 0 h 41"/>
              </a:gdLst>
              <a:ahLst/>
              <a:cxnLst>
                <a:cxn ang="0">
                  <a:pos x="T0" y="T1"/>
                </a:cxn>
                <a:cxn ang="0">
                  <a:pos x="T2" y="T3"/>
                </a:cxn>
                <a:cxn ang="0">
                  <a:pos x="T4" y="T5"/>
                </a:cxn>
                <a:cxn ang="0">
                  <a:pos x="T6" y="T7"/>
                </a:cxn>
                <a:cxn ang="0">
                  <a:pos x="T8" y="T9"/>
                </a:cxn>
                <a:cxn ang="0">
                  <a:pos x="T10" y="T11"/>
                </a:cxn>
              </a:cxnLst>
              <a:rect l="0" t="0" r="r" b="b"/>
              <a:pathLst>
                <a:path w="42" h="41">
                  <a:moveTo>
                    <a:pt x="21" y="0"/>
                  </a:moveTo>
                  <a:lnTo>
                    <a:pt x="21" y="0"/>
                  </a:lnTo>
                  <a:lnTo>
                    <a:pt x="0" y="20"/>
                  </a:lnTo>
                  <a:cubicBezTo>
                    <a:pt x="0" y="20"/>
                    <a:pt x="0" y="40"/>
                    <a:pt x="21" y="40"/>
                  </a:cubicBezTo>
                  <a:cubicBezTo>
                    <a:pt x="21" y="40"/>
                    <a:pt x="21" y="40"/>
                    <a:pt x="21" y="20"/>
                  </a:cubicBezTo>
                  <a:cubicBezTo>
                    <a:pt x="21" y="20"/>
                    <a:pt x="41" y="2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9" name="Freeform 129"/>
            <p:cNvSpPr>
              <a:spLocks noChangeArrowheads="1"/>
            </p:cNvSpPr>
            <p:nvPr/>
          </p:nvSpPr>
          <p:spPr bwMode="auto">
            <a:xfrm>
              <a:off x="6977063" y="3571875"/>
              <a:ext cx="30162" cy="74613"/>
            </a:xfrm>
            <a:custGeom>
              <a:avLst/>
              <a:gdLst>
                <a:gd name="T0" fmla="*/ 62 w 83"/>
                <a:gd name="T1" fmla="*/ 184 h 206"/>
                <a:gd name="T2" fmla="*/ 62 w 83"/>
                <a:gd name="T3" fmla="*/ 184 h 206"/>
                <a:gd name="T4" fmla="*/ 62 w 83"/>
                <a:gd name="T5" fmla="*/ 164 h 206"/>
                <a:gd name="T6" fmla="*/ 82 w 83"/>
                <a:gd name="T7" fmla="*/ 123 h 206"/>
                <a:gd name="T8" fmla="*/ 82 w 83"/>
                <a:gd name="T9" fmla="*/ 82 h 206"/>
                <a:gd name="T10" fmla="*/ 62 w 83"/>
                <a:gd name="T11" fmla="*/ 41 h 206"/>
                <a:gd name="T12" fmla="*/ 62 w 83"/>
                <a:gd name="T13" fmla="*/ 20 h 206"/>
                <a:gd name="T14" fmla="*/ 41 w 83"/>
                <a:gd name="T15" fmla="*/ 0 h 206"/>
                <a:gd name="T16" fmla="*/ 21 w 83"/>
                <a:gd name="T17" fmla="*/ 20 h 206"/>
                <a:gd name="T18" fmla="*/ 41 w 83"/>
                <a:gd name="T19" fmla="*/ 61 h 206"/>
                <a:gd name="T20" fmla="*/ 41 w 83"/>
                <a:gd name="T21" fmla="*/ 82 h 206"/>
                <a:gd name="T22" fmla="*/ 21 w 83"/>
                <a:gd name="T23" fmla="*/ 102 h 206"/>
                <a:gd name="T24" fmla="*/ 0 w 83"/>
                <a:gd name="T25" fmla="*/ 123 h 206"/>
                <a:gd name="T26" fmla="*/ 0 w 83"/>
                <a:gd name="T27" fmla="*/ 143 h 206"/>
                <a:gd name="T28" fmla="*/ 21 w 83"/>
                <a:gd name="T29" fmla="*/ 184 h 206"/>
                <a:gd name="T30" fmla="*/ 41 w 83"/>
                <a:gd name="T31" fmla="*/ 205 h 206"/>
                <a:gd name="T32" fmla="*/ 41 w 83"/>
                <a:gd name="T33" fmla="*/ 205 h 206"/>
                <a:gd name="T34" fmla="*/ 62 w 83"/>
                <a:gd name="T3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206">
                  <a:moveTo>
                    <a:pt x="62" y="184"/>
                  </a:moveTo>
                  <a:lnTo>
                    <a:pt x="62" y="184"/>
                  </a:lnTo>
                  <a:cubicBezTo>
                    <a:pt x="82" y="184"/>
                    <a:pt x="62" y="164"/>
                    <a:pt x="62" y="164"/>
                  </a:cubicBezTo>
                  <a:cubicBezTo>
                    <a:pt x="62" y="143"/>
                    <a:pt x="82" y="143"/>
                    <a:pt x="82" y="123"/>
                  </a:cubicBezTo>
                  <a:cubicBezTo>
                    <a:pt x="82" y="123"/>
                    <a:pt x="82" y="102"/>
                    <a:pt x="82" y="82"/>
                  </a:cubicBezTo>
                  <a:cubicBezTo>
                    <a:pt x="82" y="82"/>
                    <a:pt x="82" y="41"/>
                    <a:pt x="62" y="41"/>
                  </a:cubicBezTo>
                  <a:cubicBezTo>
                    <a:pt x="62" y="20"/>
                    <a:pt x="62" y="20"/>
                    <a:pt x="62" y="20"/>
                  </a:cubicBezTo>
                  <a:cubicBezTo>
                    <a:pt x="62" y="0"/>
                    <a:pt x="41" y="0"/>
                    <a:pt x="41" y="0"/>
                  </a:cubicBezTo>
                  <a:cubicBezTo>
                    <a:pt x="41" y="0"/>
                    <a:pt x="41" y="20"/>
                    <a:pt x="21" y="20"/>
                  </a:cubicBezTo>
                  <a:cubicBezTo>
                    <a:pt x="21" y="20"/>
                    <a:pt x="41" y="41"/>
                    <a:pt x="41" y="61"/>
                  </a:cubicBezTo>
                  <a:lnTo>
                    <a:pt x="41" y="82"/>
                  </a:lnTo>
                  <a:cubicBezTo>
                    <a:pt x="21" y="82"/>
                    <a:pt x="21" y="102"/>
                    <a:pt x="21" y="102"/>
                  </a:cubicBezTo>
                  <a:cubicBezTo>
                    <a:pt x="0" y="102"/>
                    <a:pt x="0" y="123"/>
                    <a:pt x="0" y="123"/>
                  </a:cubicBezTo>
                  <a:lnTo>
                    <a:pt x="0" y="143"/>
                  </a:lnTo>
                  <a:cubicBezTo>
                    <a:pt x="0" y="164"/>
                    <a:pt x="21" y="164"/>
                    <a:pt x="21" y="184"/>
                  </a:cubicBezTo>
                  <a:cubicBezTo>
                    <a:pt x="21" y="184"/>
                    <a:pt x="21" y="205"/>
                    <a:pt x="41" y="205"/>
                  </a:cubicBezTo>
                  <a:lnTo>
                    <a:pt x="41" y="205"/>
                  </a:lnTo>
                  <a:cubicBezTo>
                    <a:pt x="62" y="205"/>
                    <a:pt x="62" y="205"/>
                    <a:pt x="62"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0" name="Freeform 130"/>
            <p:cNvSpPr>
              <a:spLocks noChangeArrowheads="1"/>
            </p:cNvSpPr>
            <p:nvPr/>
          </p:nvSpPr>
          <p:spPr bwMode="auto">
            <a:xfrm>
              <a:off x="6954838" y="3565525"/>
              <a:ext cx="7937" cy="7938"/>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0 w 21"/>
                <a:gd name="T11" fmla="*/ 0 h 22"/>
                <a:gd name="T12" fmla="*/ 20 w 21"/>
                <a:gd name="T13" fmla="*/ 0 h 22"/>
                <a:gd name="T14" fmla="*/ 2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21"/>
                  </a:moveTo>
                  <a:lnTo>
                    <a:pt x="20" y="21"/>
                  </a:lnTo>
                  <a:lnTo>
                    <a:pt x="0" y="21"/>
                  </a:lnTo>
                  <a:lnTo>
                    <a:pt x="0" y="21"/>
                  </a:lnTo>
                  <a:cubicBezTo>
                    <a:pt x="0" y="0"/>
                    <a:pt x="0" y="0"/>
                    <a:pt x="0" y="0"/>
                  </a:cubicBezTo>
                  <a:lnTo>
                    <a:pt x="0" y="0"/>
                  </a:lnTo>
                  <a:cubicBezTo>
                    <a:pt x="20" y="0"/>
                    <a:pt x="20" y="0"/>
                    <a:pt x="20" y="0"/>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1" name="Freeform 131"/>
            <p:cNvSpPr>
              <a:spLocks noChangeArrowheads="1"/>
            </p:cNvSpPr>
            <p:nvPr/>
          </p:nvSpPr>
          <p:spPr bwMode="auto">
            <a:xfrm>
              <a:off x="6999288" y="3557588"/>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0 h 42"/>
                <a:gd name="T12" fmla="*/ 41 w 42"/>
                <a:gd name="T13" fmla="*/ 20 h 42"/>
                <a:gd name="T14" fmla="*/ 41 w 42"/>
                <a:gd name="T15" fmla="*/ 41 h 42"/>
                <a:gd name="T16" fmla="*/ 2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0" y="41"/>
                  </a:moveTo>
                  <a:lnTo>
                    <a:pt x="20" y="41"/>
                  </a:lnTo>
                  <a:lnTo>
                    <a:pt x="20" y="41"/>
                  </a:lnTo>
                  <a:lnTo>
                    <a:pt x="0" y="20"/>
                  </a:lnTo>
                  <a:lnTo>
                    <a:pt x="20" y="0"/>
                  </a:lnTo>
                  <a:lnTo>
                    <a:pt x="20" y="0"/>
                  </a:lnTo>
                  <a:cubicBezTo>
                    <a:pt x="41" y="0"/>
                    <a:pt x="41" y="20"/>
                    <a:pt x="41" y="20"/>
                  </a:cubicBezTo>
                  <a:lnTo>
                    <a:pt x="41" y="41"/>
                  </a:lnTo>
                  <a:cubicBezTo>
                    <a:pt x="41" y="41"/>
                    <a:pt x="41"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2" name="Freeform 132"/>
            <p:cNvSpPr>
              <a:spLocks noChangeArrowheads="1"/>
            </p:cNvSpPr>
            <p:nvPr/>
          </p:nvSpPr>
          <p:spPr bwMode="auto">
            <a:xfrm>
              <a:off x="6121400" y="3351213"/>
              <a:ext cx="465138" cy="738187"/>
            </a:xfrm>
            <a:custGeom>
              <a:avLst/>
              <a:gdLst>
                <a:gd name="T0" fmla="*/ 1291 w 1292"/>
                <a:gd name="T1" fmla="*/ 1987 h 2050"/>
                <a:gd name="T2" fmla="*/ 1250 w 1292"/>
                <a:gd name="T3" fmla="*/ 1885 h 2050"/>
                <a:gd name="T4" fmla="*/ 1188 w 1292"/>
                <a:gd name="T5" fmla="*/ 1824 h 2050"/>
                <a:gd name="T6" fmla="*/ 1066 w 1292"/>
                <a:gd name="T7" fmla="*/ 1721 h 2050"/>
                <a:gd name="T8" fmla="*/ 964 w 1292"/>
                <a:gd name="T9" fmla="*/ 1599 h 2050"/>
                <a:gd name="T10" fmla="*/ 861 w 1292"/>
                <a:gd name="T11" fmla="*/ 1311 h 2050"/>
                <a:gd name="T12" fmla="*/ 882 w 1292"/>
                <a:gd name="T13" fmla="*/ 1209 h 2050"/>
                <a:gd name="T14" fmla="*/ 964 w 1292"/>
                <a:gd name="T15" fmla="*/ 1209 h 2050"/>
                <a:gd name="T16" fmla="*/ 1024 w 1292"/>
                <a:gd name="T17" fmla="*/ 1271 h 2050"/>
                <a:gd name="T18" fmla="*/ 1086 w 1292"/>
                <a:gd name="T19" fmla="*/ 1332 h 2050"/>
                <a:gd name="T20" fmla="*/ 1086 w 1292"/>
                <a:gd name="T21" fmla="*/ 1291 h 2050"/>
                <a:gd name="T22" fmla="*/ 1004 w 1292"/>
                <a:gd name="T23" fmla="*/ 1209 h 2050"/>
                <a:gd name="T24" fmla="*/ 922 w 1292"/>
                <a:gd name="T25" fmla="*/ 1127 h 2050"/>
                <a:gd name="T26" fmla="*/ 738 w 1292"/>
                <a:gd name="T27" fmla="*/ 902 h 2050"/>
                <a:gd name="T28" fmla="*/ 615 w 1292"/>
                <a:gd name="T29" fmla="*/ 758 h 2050"/>
                <a:gd name="T30" fmla="*/ 512 w 1292"/>
                <a:gd name="T31" fmla="*/ 656 h 2050"/>
                <a:gd name="T32" fmla="*/ 410 w 1292"/>
                <a:gd name="T33" fmla="*/ 574 h 2050"/>
                <a:gd name="T34" fmla="*/ 430 w 1292"/>
                <a:gd name="T35" fmla="*/ 533 h 2050"/>
                <a:gd name="T36" fmla="*/ 369 w 1292"/>
                <a:gd name="T37" fmla="*/ 472 h 2050"/>
                <a:gd name="T38" fmla="*/ 410 w 1292"/>
                <a:gd name="T39" fmla="*/ 451 h 2050"/>
                <a:gd name="T40" fmla="*/ 328 w 1292"/>
                <a:gd name="T41" fmla="*/ 369 h 2050"/>
                <a:gd name="T42" fmla="*/ 246 w 1292"/>
                <a:gd name="T43" fmla="*/ 287 h 2050"/>
                <a:gd name="T44" fmla="*/ 226 w 1292"/>
                <a:gd name="T45" fmla="*/ 184 h 2050"/>
                <a:gd name="T46" fmla="*/ 123 w 1292"/>
                <a:gd name="T47" fmla="*/ 82 h 2050"/>
                <a:gd name="T48" fmla="*/ 41 w 1292"/>
                <a:gd name="T49" fmla="*/ 0 h 2050"/>
                <a:gd name="T50" fmla="*/ 21 w 1292"/>
                <a:gd name="T51" fmla="*/ 62 h 2050"/>
                <a:gd name="T52" fmla="*/ 103 w 1292"/>
                <a:gd name="T53" fmla="*/ 123 h 2050"/>
                <a:gd name="T54" fmla="*/ 144 w 1292"/>
                <a:gd name="T55" fmla="*/ 205 h 2050"/>
                <a:gd name="T56" fmla="*/ 123 w 1292"/>
                <a:gd name="T57" fmla="*/ 266 h 2050"/>
                <a:gd name="T58" fmla="*/ 62 w 1292"/>
                <a:gd name="T59" fmla="*/ 246 h 2050"/>
                <a:gd name="T60" fmla="*/ 123 w 1292"/>
                <a:gd name="T61" fmla="*/ 348 h 2050"/>
                <a:gd name="T62" fmla="*/ 144 w 1292"/>
                <a:gd name="T63" fmla="*/ 430 h 2050"/>
                <a:gd name="T64" fmla="*/ 185 w 1292"/>
                <a:gd name="T65" fmla="*/ 533 h 2050"/>
                <a:gd name="T66" fmla="*/ 246 w 1292"/>
                <a:gd name="T67" fmla="*/ 615 h 2050"/>
                <a:gd name="T68" fmla="*/ 308 w 1292"/>
                <a:gd name="T69" fmla="*/ 697 h 2050"/>
                <a:gd name="T70" fmla="*/ 430 w 1292"/>
                <a:gd name="T71" fmla="*/ 820 h 2050"/>
                <a:gd name="T72" fmla="*/ 512 w 1292"/>
                <a:gd name="T73" fmla="*/ 963 h 2050"/>
                <a:gd name="T74" fmla="*/ 594 w 1292"/>
                <a:gd name="T75" fmla="*/ 1086 h 2050"/>
                <a:gd name="T76" fmla="*/ 656 w 1292"/>
                <a:gd name="T77" fmla="*/ 1230 h 2050"/>
                <a:gd name="T78" fmla="*/ 697 w 1292"/>
                <a:gd name="T79" fmla="*/ 1373 h 2050"/>
                <a:gd name="T80" fmla="*/ 820 w 1292"/>
                <a:gd name="T81" fmla="*/ 1517 h 2050"/>
                <a:gd name="T82" fmla="*/ 861 w 1292"/>
                <a:gd name="T83" fmla="*/ 1681 h 2050"/>
                <a:gd name="T84" fmla="*/ 943 w 1292"/>
                <a:gd name="T85" fmla="*/ 1803 h 2050"/>
                <a:gd name="T86" fmla="*/ 1004 w 1292"/>
                <a:gd name="T87" fmla="*/ 1947 h 2050"/>
                <a:gd name="T88" fmla="*/ 1086 w 1292"/>
                <a:gd name="T89" fmla="*/ 2049 h 2050"/>
                <a:gd name="T90" fmla="*/ 1086 w 1292"/>
                <a:gd name="T91" fmla="*/ 1967 h 2050"/>
                <a:gd name="T92" fmla="*/ 1066 w 1292"/>
                <a:gd name="T93" fmla="*/ 1885 h 2050"/>
                <a:gd name="T94" fmla="*/ 1168 w 1292"/>
                <a:gd name="T95" fmla="*/ 1885 h 2050"/>
                <a:gd name="T96" fmla="*/ 1230 w 1292"/>
                <a:gd name="T97" fmla="*/ 1947 h 2050"/>
                <a:gd name="T98" fmla="*/ 1270 w 1292"/>
                <a:gd name="T99" fmla="*/ 2029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92" h="2050">
                  <a:moveTo>
                    <a:pt x="1291" y="2029"/>
                  </a:moveTo>
                  <a:lnTo>
                    <a:pt x="1291" y="2029"/>
                  </a:lnTo>
                  <a:cubicBezTo>
                    <a:pt x="1291" y="2008"/>
                    <a:pt x="1291" y="2008"/>
                    <a:pt x="1291" y="1987"/>
                  </a:cubicBezTo>
                  <a:lnTo>
                    <a:pt x="1270" y="1967"/>
                  </a:lnTo>
                  <a:cubicBezTo>
                    <a:pt x="1270" y="1947"/>
                    <a:pt x="1270" y="1926"/>
                    <a:pt x="1270" y="1926"/>
                  </a:cubicBezTo>
                  <a:cubicBezTo>
                    <a:pt x="1270" y="1906"/>
                    <a:pt x="1250" y="1906"/>
                    <a:pt x="1250" y="1885"/>
                  </a:cubicBezTo>
                  <a:lnTo>
                    <a:pt x="1230" y="1865"/>
                  </a:lnTo>
                  <a:lnTo>
                    <a:pt x="1209" y="1845"/>
                  </a:lnTo>
                  <a:cubicBezTo>
                    <a:pt x="1209" y="1824"/>
                    <a:pt x="1188" y="1824"/>
                    <a:pt x="1188" y="1824"/>
                  </a:cubicBezTo>
                  <a:cubicBezTo>
                    <a:pt x="1188" y="1803"/>
                    <a:pt x="1168" y="1803"/>
                    <a:pt x="1148" y="1803"/>
                  </a:cubicBezTo>
                  <a:cubicBezTo>
                    <a:pt x="1127" y="1783"/>
                    <a:pt x="1106" y="1783"/>
                    <a:pt x="1106" y="1763"/>
                  </a:cubicBezTo>
                  <a:cubicBezTo>
                    <a:pt x="1086" y="1763"/>
                    <a:pt x="1086" y="1742"/>
                    <a:pt x="1066" y="1721"/>
                  </a:cubicBezTo>
                  <a:lnTo>
                    <a:pt x="1045" y="1701"/>
                  </a:lnTo>
                  <a:cubicBezTo>
                    <a:pt x="1024" y="1701"/>
                    <a:pt x="1004" y="1681"/>
                    <a:pt x="1004" y="1660"/>
                  </a:cubicBezTo>
                  <a:cubicBezTo>
                    <a:pt x="984" y="1660"/>
                    <a:pt x="964" y="1619"/>
                    <a:pt x="964" y="1599"/>
                  </a:cubicBezTo>
                  <a:cubicBezTo>
                    <a:pt x="943" y="1578"/>
                    <a:pt x="922" y="1537"/>
                    <a:pt x="922" y="1517"/>
                  </a:cubicBezTo>
                  <a:cubicBezTo>
                    <a:pt x="902" y="1496"/>
                    <a:pt x="882" y="1414"/>
                    <a:pt x="882" y="1373"/>
                  </a:cubicBezTo>
                  <a:cubicBezTo>
                    <a:pt x="882" y="1353"/>
                    <a:pt x="861" y="1332"/>
                    <a:pt x="861" y="1311"/>
                  </a:cubicBezTo>
                  <a:cubicBezTo>
                    <a:pt x="840" y="1291"/>
                    <a:pt x="840" y="1271"/>
                    <a:pt x="840" y="1271"/>
                  </a:cubicBezTo>
                  <a:cubicBezTo>
                    <a:pt x="840" y="1250"/>
                    <a:pt x="840" y="1230"/>
                    <a:pt x="840" y="1209"/>
                  </a:cubicBezTo>
                  <a:lnTo>
                    <a:pt x="882" y="1209"/>
                  </a:lnTo>
                  <a:lnTo>
                    <a:pt x="902" y="1209"/>
                  </a:lnTo>
                  <a:cubicBezTo>
                    <a:pt x="922" y="1209"/>
                    <a:pt x="943" y="1209"/>
                    <a:pt x="943" y="1209"/>
                  </a:cubicBezTo>
                  <a:lnTo>
                    <a:pt x="964" y="1209"/>
                  </a:lnTo>
                  <a:cubicBezTo>
                    <a:pt x="964" y="1209"/>
                    <a:pt x="964" y="1209"/>
                    <a:pt x="984" y="1230"/>
                  </a:cubicBezTo>
                  <a:cubicBezTo>
                    <a:pt x="984" y="1230"/>
                    <a:pt x="984" y="1230"/>
                    <a:pt x="1004" y="1230"/>
                  </a:cubicBezTo>
                  <a:cubicBezTo>
                    <a:pt x="1004" y="1250"/>
                    <a:pt x="1004" y="1250"/>
                    <a:pt x="1024" y="1271"/>
                  </a:cubicBezTo>
                  <a:lnTo>
                    <a:pt x="1045" y="1271"/>
                  </a:lnTo>
                  <a:cubicBezTo>
                    <a:pt x="1045" y="1291"/>
                    <a:pt x="1066" y="1291"/>
                    <a:pt x="1066" y="1311"/>
                  </a:cubicBezTo>
                  <a:cubicBezTo>
                    <a:pt x="1066" y="1311"/>
                    <a:pt x="1086" y="1311"/>
                    <a:pt x="1086" y="1332"/>
                  </a:cubicBezTo>
                  <a:cubicBezTo>
                    <a:pt x="1086" y="1332"/>
                    <a:pt x="1086" y="1332"/>
                    <a:pt x="1106" y="1332"/>
                  </a:cubicBezTo>
                  <a:lnTo>
                    <a:pt x="1106" y="1332"/>
                  </a:lnTo>
                  <a:cubicBezTo>
                    <a:pt x="1106" y="1311"/>
                    <a:pt x="1106" y="1291"/>
                    <a:pt x="1086" y="1291"/>
                  </a:cubicBezTo>
                  <a:cubicBezTo>
                    <a:pt x="1086" y="1271"/>
                    <a:pt x="1066" y="1250"/>
                    <a:pt x="1066" y="1250"/>
                  </a:cubicBezTo>
                  <a:cubicBezTo>
                    <a:pt x="1066" y="1250"/>
                    <a:pt x="1045" y="1230"/>
                    <a:pt x="1024" y="1230"/>
                  </a:cubicBezTo>
                  <a:cubicBezTo>
                    <a:pt x="1024" y="1230"/>
                    <a:pt x="1024" y="1230"/>
                    <a:pt x="1004" y="1209"/>
                  </a:cubicBezTo>
                  <a:cubicBezTo>
                    <a:pt x="1004" y="1209"/>
                    <a:pt x="1004" y="1209"/>
                    <a:pt x="1004" y="1189"/>
                  </a:cubicBezTo>
                  <a:cubicBezTo>
                    <a:pt x="984" y="1189"/>
                    <a:pt x="984" y="1168"/>
                    <a:pt x="984" y="1168"/>
                  </a:cubicBezTo>
                  <a:cubicBezTo>
                    <a:pt x="964" y="1148"/>
                    <a:pt x="943" y="1127"/>
                    <a:pt x="922" y="1127"/>
                  </a:cubicBezTo>
                  <a:cubicBezTo>
                    <a:pt x="902" y="1107"/>
                    <a:pt x="882" y="1066"/>
                    <a:pt x="861" y="1045"/>
                  </a:cubicBezTo>
                  <a:cubicBezTo>
                    <a:pt x="861" y="1025"/>
                    <a:pt x="820" y="984"/>
                    <a:pt x="800" y="963"/>
                  </a:cubicBezTo>
                  <a:cubicBezTo>
                    <a:pt x="779" y="943"/>
                    <a:pt x="738" y="922"/>
                    <a:pt x="738" y="902"/>
                  </a:cubicBezTo>
                  <a:cubicBezTo>
                    <a:pt x="718" y="881"/>
                    <a:pt x="697" y="861"/>
                    <a:pt x="697" y="840"/>
                  </a:cubicBezTo>
                  <a:cubicBezTo>
                    <a:pt x="676" y="840"/>
                    <a:pt x="676" y="820"/>
                    <a:pt x="656" y="799"/>
                  </a:cubicBezTo>
                  <a:cubicBezTo>
                    <a:pt x="656" y="799"/>
                    <a:pt x="636" y="779"/>
                    <a:pt x="615" y="758"/>
                  </a:cubicBezTo>
                  <a:lnTo>
                    <a:pt x="594" y="738"/>
                  </a:lnTo>
                  <a:cubicBezTo>
                    <a:pt x="574" y="717"/>
                    <a:pt x="554" y="697"/>
                    <a:pt x="554" y="697"/>
                  </a:cubicBezTo>
                  <a:cubicBezTo>
                    <a:pt x="533" y="676"/>
                    <a:pt x="512" y="656"/>
                    <a:pt x="512" y="656"/>
                  </a:cubicBezTo>
                  <a:cubicBezTo>
                    <a:pt x="492" y="635"/>
                    <a:pt x="472" y="615"/>
                    <a:pt x="472" y="615"/>
                  </a:cubicBezTo>
                  <a:lnTo>
                    <a:pt x="451" y="594"/>
                  </a:lnTo>
                  <a:cubicBezTo>
                    <a:pt x="430" y="594"/>
                    <a:pt x="430" y="594"/>
                    <a:pt x="410" y="574"/>
                  </a:cubicBezTo>
                  <a:cubicBezTo>
                    <a:pt x="410" y="574"/>
                    <a:pt x="410" y="574"/>
                    <a:pt x="410" y="553"/>
                  </a:cubicBezTo>
                  <a:lnTo>
                    <a:pt x="430" y="553"/>
                  </a:lnTo>
                  <a:lnTo>
                    <a:pt x="430" y="533"/>
                  </a:lnTo>
                  <a:cubicBezTo>
                    <a:pt x="430" y="512"/>
                    <a:pt x="410" y="512"/>
                    <a:pt x="410" y="512"/>
                  </a:cubicBezTo>
                  <a:cubicBezTo>
                    <a:pt x="410" y="492"/>
                    <a:pt x="390" y="492"/>
                    <a:pt x="390" y="492"/>
                  </a:cubicBezTo>
                  <a:lnTo>
                    <a:pt x="369" y="472"/>
                  </a:lnTo>
                  <a:cubicBezTo>
                    <a:pt x="369" y="472"/>
                    <a:pt x="369" y="451"/>
                    <a:pt x="390" y="451"/>
                  </a:cubicBezTo>
                  <a:cubicBezTo>
                    <a:pt x="390" y="451"/>
                    <a:pt x="390" y="472"/>
                    <a:pt x="410" y="472"/>
                  </a:cubicBezTo>
                  <a:cubicBezTo>
                    <a:pt x="410" y="451"/>
                    <a:pt x="410" y="451"/>
                    <a:pt x="410" y="451"/>
                  </a:cubicBezTo>
                  <a:cubicBezTo>
                    <a:pt x="410" y="430"/>
                    <a:pt x="390" y="430"/>
                    <a:pt x="390" y="410"/>
                  </a:cubicBezTo>
                  <a:cubicBezTo>
                    <a:pt x="390" y="410"/>
                    <a:pt x="369" y="390"/>
                    <a:pt x="348" y="390"/>
                  </a:cubicBezTo>
                  <a:lnTo>
                    <a:pt x="328" y="369"/>
                  </a:lnTo>
                  <a:cubicBezTo>
                    <a:pt x="308" y="369"/>
                    <a:pt x="308" y="348"/>
                    <a:pt x="308" y="348"/>
                  </a:cubicBezTo>
                  <a:cubicBezTo>
                    <a:pt x="308" y="328"/>
                    <a:pt x="287" y="328"/>
                    <a:pt x="266" y="328"/>
                  </a:cubicBezTo>
                  <a:cubicBezTo>
                    <a:pt x="266" y="308"/>
                    <a:pt x="246" y="308"/>
                    <a:pt x="246" y="287"/>
                  </a:cubicBezTo>
                  <a:cubicBezTo>
                    <a:pt x="246" y="287"/>
                    <a:pt x="246" y="287"/>
                    <a:pt x="246" y="266"/>
                  </a:cubicBezTo>
                  <a:lnTo>
                    <a:pt x="246" y="246"/>
                  </a:lnTo>
                  <a:cubicBezTo>
                    <a:pt x="226" y="226"/>
                    <a:pt x="226" y="205"/>
                    <a:pt x="226" y="184"/>
                  </a:cubicBezTo>
                  <a:cubicBezTo>
                    <a:pt x="205" y="184"/>
                    <a:pt x="205" y="164"/>
                    <a:pt x="185" y="164"/>
                  </a:cubicBezTo>
                  <a:cubicBezTo>
                    <a:pt x="185" y="144"/>
                    <a:pt x="164" y="144"/>
                    <a:pt x="164" y="123"/>
                  </a:cubicBezTo>
                  <a:cubicBezTo>
                    <a:pt x="164" y="123"/>
                    <a:pt x="144" y="102"/>
                    <a:pt x="123" y="82"/>
                  </a:cubicBezTo>
                  <a:cubicBezTo>
                    <a:pt x="123" y="82"/>
                    <a:pt x="103" y="62"/>
                    <a:pt x="82" y="41"/>
                  </a:cubicBezTo>
                  <a:lnTo>
                    <a:pt x="62" y="20"/>
                  </a:lnTo>
                  <a:lnTo>
                    <a:pt x="41" y="0"/>
                  </a:lnTo>
                  <a:lnTo>
                    <a:pt x="21" y="0"/>
                  </a:lnTo>
                  <a:cubicBezTo>
                    <a:pt x="21" y="20"/>
                    <a:pt x="21" y="20"/>
                    <a:pt x="21" y="20"/>
                  </a:cubicBezTo>
                  <a:cubicBezTo>
                    <a:pt x="0" y="41"/>
                    <a:pt x="0" y="62"/>
                    <a:pt x="21" y="62"/>
                  </a:cubicBezTo>
                  <a:cubicBezTo>
                    <a:pt x="21" y="62"/>
                    <a:pt x="21" y="82"/>
                    <a:pt x="41" y="82"/>
                  </a:cubicBezTo>
                  <a:lnTo>
                    <a:pt x="62" y="102"/>
                  </a:lnTo>
                  <a:cubicBezTo>
                    <a:pt x="82" y="102"/>
                    <a:pt x="82" y="123"/>
                    <a:pt x="103" y="123"/>
                  </a:cubicBezTo>
                  <a:cubicBezTo>
                    <a:pt x="103" y="144"/>
                    <a:pt x="103" y="144"/>
                    <a:pt x="123" y="164"/>
                  </a:cubicBezTo>
                  <a:lnTo>
                    <a:pt x="123" y="184"/>
                  </a:lnTo>
                  <a:lnTo>
                    <a:pt x="144" y="205"/>
                  </a:lnTo>
                  <a:cubicBezTo>
                    <a:pt x="144" y="226"/>
                    <a:pt x="144" y="226"/>
                    <a:pt x="144" y="246"/>
                  </a:cubicBezTo>
                  <a:cubicBezTo>
                    <a:pt x="144" y="246"/>
                    <a:pt x="144" y="246"/>
                    <a:pt x="123" y="246"/>
                  </a:cubicBezTo>
                  <a:cubicBezTo>
                    <a:pt x="123" y="246"/>
                    <a:pt x="123" y="246"/>
                    <a:pt x="123" y="266"/>
                  </a:cubicBezTo>
                  <a:lnTo>
                    <a:pt x="103" y="266"/>
                  </a:lnTo>
                  <a:lnTo>
                    <a:pt x="82" y="246"/>
                  </a:lnTo>
                  <a:cubicBezTo>
                    <a:pt x="82" y="246"/>
                    <a:pt x="82" y="246"/>
                    <a:pt x="62" y="246"/>
                  </a:cubicBezTo>
                  <a:lnTo>
                    <a:pt x="62" y="266"/>
                  </a:lnTo>
                  <a:cubicBezTo>
                    <a:pt x="62" y="287"/>
                    <a:pt x="82" y="308"/>
                    <a:pt x="82" y="308"/>
                  </a:cubicBezTo>
                  <a:cubicBezTo>
                    <a:pt x="103" y="328"/>
                    <a:pt x="123" y="328"/>
                    <a:pt x="123" y="348"/>
                  </a:cubicBezTo>
                  <a:cubicBezTo>
                    <a:pt x="123" y="348"/>
                    <a:pt x="123" y="369"/>
                    <a:pt x="123" y="390"/>
                  </a:cubicBezTo>
                  <a:cubicBezTo>
                    <a:pt x="123" y="390"/>
                    <a:pt x="123" y="410"/>
                    <a:pt x="144" y="410"/>
                  </a:cubicBezTo>
                  <a:lnTo>
                    <a:pt x="144" y="430"/>
                  </a:lnTo>
                  <a:cubicBezTo>
                    <a:pt x="164" y="430"/>
                    <a:pt x="164" y="451"/>
                    <a:pt x="164" y="472"/>
                  </a:cubicBezTo>
                  <a:lnTo>
                    <a:pt x="164" y="492"/>
                  </a:lnTo>
                  <a:cubicBezTo>
                    <a:pt x="185" y="512"/>
                    <a:pt x="185" y="512"/>
                    <a:pt x="185" y="533"/>
                  </a:cubicBezTo>
                  <a:cubicBezTo>
                    <a:pt x="205" y="533"/>
                    <a:pt x="226" y="553"/>
                    <a:pt x="226" y="574"/>
                  </a:cubicBezTo>
                  <a:cubicBezTo>
                    <a:pt x="226" y="574"/>
                    <a:pt x="226" y="594"/>
                    <a:pt x="246" y="615"/>
                  </a:cubicBezTo>
                  <a:lnTo>
                    <a:pt x="246" y="615"/>
                  </a:lnTo>
                  <a:cubicBezTo>
                    <a:pt x="266" y="635"/>
                    <a:pt x="287" y="635"/>
                    <a:pt x="287" y="635"/>
                  </a:cubicBezTo>
                  <a:cubicBezTo>
                    <a:pt x="287" y="656"/>
                    <a:pt x="287" y="676"/>
                    <a:pt x="308" y="676"/>
                  </a:cubicBezTo>
                  <a:lnTo>
                    <a:pt x="308" y="697"/>
                  </a:lnTo>
                  <a:cubicBezTo>
                    <a:pt x="328" y="697"/>
                    <a:pt x="348" y="717"/>
                    <a:pt x="348" y="717"/>
                  </a:cubicBezTo>
                  <a:cubicBezTo>
                    <a:pt x="369" y="738"/>
                    <a:pt x="390" y="758"/>
                    <a:pt x="410" y="779"/>
                  </a:cubicBezTo>
                  <a:cubicBezTo>
                    <a:pt x="410" y="799"/>
                    <a:pt x="430" y="799"/>
                    <a:pt x="430" y="820"/>
                  </a:cubicBezTo>
                  <a:cubicBezTo>
                    <a:pt x="430" y="820"/>
                    <a:pt x="430" y="840"/>
                    <a:pt x="430" y="861"/>
                  </a:cubicBezTo>
                  <a:cubicBezTo>
                    <a:pt x="451" y="881"/>
                    <a:pt x="472" y="922"/>
                    <a:pt x="472" y="922"/>
                  </a:cubicBezTo>
                  <a:cubicBezTo>
                    <a:pt x="492" y="943"/>
                    <a:pt x="512" y="963"/>
                    <a:pt x="512" y="963"/>
                  </a:cubicBezTo>
                  <a:cubicBezTo>
                    <a:pt x="533" y="984"/>
                    <a:pt x="554" y="1004"/>
                    <a:pt x="554" y="1004"/>
                  </a:cubicBezTo>
                  <a:cubicBezTo>
                    <a:pt x="554" y="1025"/>
                    <a:pt x="574" y="1045"/>
                    <a:pt x="574" y="1066"/>
                  </a:cubicBezTo>
                  <a:lnTo>
                    <a:pt x="594" y="1086"/>
                  </a:lnTo>
                  <a:cubicBezTo>
                    <a:pt x="594" y="1107"/>
                    <a:pt x="636" y="1148"/>
                    <a:pt x="636" y="1148"/>
                  </a:cubicBezTo>
                  <a:cubicBezTo>
                    <a:pt x="636" y="1148"/>
                    <a:pt x="656" y="1168"/>
                    <a:pt x="656" y="1189"/>
                  </a:cubicBezTo>
                  <a:cubicBezTo>
                    <a:pt x="656" y="1189"/>
                    <a:pt x="656" y="1209"/>
                    <a:pt x="656" y="1230"/>
                  </a:cubicBezTo>
                  <a:cubicBezTo>
                    <a:pt x="676" y="1250"/>
                    <a:pt x="656" y="1271"/>
                    <a:pt x="656" y="1291"/>
                  </a:cubicBezTo>
                  <a:cubicBezTo>
                    <a:pt x="676" y="1291"/>
                    <a:pt x="656" y="1311"/>
                    <a:pt x="676" y="1332"/>
                  </a:cubicBezTo>
                  <a:cubicBezTo>
                    <a:pt x="676" y="1332"/>
                    <a:pt x="697" y="1353"/>
                    <a:pt x="697" y="1373"/>
                  </a:cubicBezTo>
                  <a:lnTo>
                    <a:pt x="718" y="1393"/>
                  </a:lnTo>
                  <a:cubicBezTo>
                    <a:pt x="718" y="1414"/>
                    <a:pt x="738" y="1435"/>
                    <a:pt x="758" y="1455"/>
                  </a:cubicBezTo>
                  <a:cubicBezTo>
                    <a:pt x="758" y="1475"/>
                    <a:pt x="800" y="1496"/>
                    <a:pt x="820" y="1517"/>
                  </a:cubicBezTo>
                  <a:cubicBezTo>
                    <a:pt x="820" y="1537"/>
                    <a:pt x="840" y="1557"/>
                    <a:pt x="840" y="1578"/>
                  </a:cubicBezTo>
                  <a:cubicBezTo>
                    <a:pt x="861" y="1599"/>
                    <a:pt x="861" y="1639"/>
                    <a:pt x="861" y="1639"/>
                  </a:cubicBezTo>
                  <a:cubicBezTo>
                    <a:pt x="861" y="1660"/>
                    <a:pt x="861" y="1681"/>
                    <a:pt x="861" y="1681"/>
                  </a:cubicBezTo>
                  <a:cubicBezTo>
                    <a:pt x="861" y="1701"/>
                    <a:pt x="882" y="1701"/>
                    <a:pt x="902" y="1721"/>
                  </a:cubicBezTo>
                  <a:cubicBezTo>
                    <a:pt x="902" y="1721"/>
                    <a:pt x="902" y="1742"/>
                    <a:pt x="922" y="1763"/>
                  </a:cubicBezTo>
                  <a:cubicBezTo>
                    <a:pt x="922" y="1763"/>
                    <a:pt x="943" y="1783"/>
                    <a:pt x="943" y="1803"/>
                  </a:cubicBezTo>
                  <a:cubicBezTo>
                    <a:pt x="943" y="1803"/>
                    <a:pt x="943" y="1824"/>
                    <a:pt x="964" y="1845"/>
                  </a:cubicBezTo>
                  <a:lnTo>
                    <a:pt x="964" y="1885"/>
                  </a:lnTo>
                  <a:cubicBezTo>
                    <a:pt x="964" y="1906"/>
                    <a:pt x="984" y="1926"/>
                    <a:pt x="1004" y="1947"/>
                  </a:cubicBezTo>
                  <a:cubicBezTo>
                    <a:pt x="1004" y="1947"/>
                    <a:pt x="1004" y="1987"/>
                    <a:pt x="1024" y="1987"/>
                  </a:cubicBezTo>
                  <a:cubicBezTo>
                    <a:pt x="1024" y="2008"/>
                    <a:pt x="1045" y="2029"/>
                    <a:pt x="1066" y="2049"/>
                  </a:cubicBezTo>
                  <a:cubicBezTo>
                    <a:pt x="1066" y="2049"/>
                    <a:pt x="1066" y="2049"/>
                    <a:pt x="1086" y="2049"/>
                  </a:cubicBezTo>
                  <a:lnTo>
                    <a:pt x="1086" y="2049"/>
                  </a:lnTo>
                  <a:cubicBezTo>
                    <a:pt x="1086" y="2029"/>
                    <a:pt x="1086" y="2029"/>
                    <a:pt x="1086" y="2008"/>
                  </a:cubicBezTo>
                  <a:lnTo>
                    <a:pt x="1086" y="1967"/>
                  </a:lnTo>
                  <a:cubicBezTo>
                    <a:pt x="1066" y="1967"/>
                    <a:pt x="1066" y="1947"/>
                    <a:pt x="1066" y="1947"/>
                  </a:cubicBezTo>
                  <a:cubicBezTo>
                    <a:pt x="1066" y="1926"/>
                    <a:pt x="1045" y="1926"/>
                    <a:pt x="1045" y="1906"/>
                  </a:cubicBezTo>
                  <a:lnTo>
                    <a:pt x="1066" y="1885"/>
                  </a:lnTo>
                  <a:lnTo>
                    <a:pt x="1086" y="1885"/>
                  </a:lnTo>
                  <a:cubicBezTo>
                    <a:pt x="1086" y="1885"/>
                    <a:pt x="1106" y="1885"/>
                    <a:pt x="1127" y="1885"/>
                  </a:cubicBezTo>
                  <a:cubicBezTo>
                    <a:pt x="1127" y="1885"/>
                    <a:pt x="1148" y="1885"/>
                    <a:pt x="1168" y="1885"/>
                  </a:cubicBezTo>
                  <a:lnTo>
                    <a:pt x="1188" y="1885"/>
                  </a:lnTo>
                  <a:cubicBezTo>
                    <a:pt x="1188" y="1906"/>
                    <a:pt x="1209" y="1906"/>
                    <a:pt x="1209" y="1926"/>
                  </a:cubicBezTo>
                  <a:cubicBezTo>
                    <a:pt x="1230" y="1926"/>
                    <a:pt x="1230" y="1947"/>
                    <a:pt x="1230" y="1947"/>
                  </a:cubicBezTo>
                  <a:cubicBezTo>
                    <a:pt x="1230" y="1967"/>
                    <a:pt x="1230" y="1987"/>
                    <a:pt x="1230" y="1987"/>
                  </a:cubicBezTo>
                  <a:lnTo>
                    <a:pt x="1250" y="2008"/>
                  </a:lnTo>
                  <a:lnTo>
                    <a:pt x="1270" y="2029"/>
                  </a:lnTo>
                  <a:lnTo>
                    <a:pt x="1291" y="2029"/>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3" name="Freeform 133"/>
            <p:cNvSpPr>
              <a:spLocks noChangeArrowheads="1"/>
            </p:cNvSpPr>
            <p:nvPr/>
          </p:nvSpPr>
          <p:spPr bwMode="auto">
            <a:xfrm>
              <a:off x="7294563" y="3114675"/>
              <a:ext cx="58737" cy="38100"/>
            </a:xfrm>
            <a:custGeom>
              <a:avLst/>
              <a:gdLst>
                <a:gd name="T0" fmla="*/ 143 w 165"/>
                <a:gd name="T1" fmla="*/ 103 h 104"/>
                <a:gd name="T2" fmla="*/ 143 w 165"/>
                <a:gd name="T3" fmla="*/ 103 h 104"/>
                <a:gd name="T4" fmla="*/ 103 w 165"/>
                <a:gd name="T5" fmla="*/ 82 h 104"/>
                <a:gd name="T6" fmla="*/ 82 w 165"/>
                <a:gd name="T7" fmla="*/ 62 h 104"/>
                <a:gd name="T8" fmla="*/ 61 w 165"/>
                <a:gd name="T9" fmla="*/ 62 h 104"/>
                <a:gd name="T10" fmla="*/ 21 w 165"/>
                <a:gd name="T11" fmla="*/ 42 h 104"/>
                <a:gd name="T12" fmla="*/ 21 w 165"/>
                <a:gd name="T13" fmla="*/ 42 h 104"/>
                <a:gd name="T14" fmla="*/ 0 w 165"/>
                <a:gd name="T15" fmla="*/ 21 h 104"/>
                <a:gd name="T16" fmla="*/ 0 w 165"/>
                <a:gd name="T17" fmla="*/ 21 h 104"/>
                <a:gd name="T18" fmla="*/ 21 w 165"/>
                <a:gd name="T19" fmla="*/ 0 h 104"/>
                <a:gd name="T20" fmla="*/ 41 w 165"/>
                <a:gd name="T21" fmla="*/ 21 h 104"/>
                <a:gd name="T22" fmla="*/ 61 w 165"/>
                <a:gd name="T23" fmla="*/ 42 h 104"/>
                <a:gd name="T24" fmla="*/ 82 w 165"/>
                <a:gd name="T25" fmla="*/ 42 h 104"/>
                <a:gd name="T26" fmla="*/ 103 w 165"/>
                <a:gd name="T27" fmla="*/ 42 h 104"/>
                <a:gd name="T28" fmla="*/ 123 w 165"/>
                <a:gd name="T29" fmla="*/ 62 h 104"/>
                <a:gd name="T30" fmla="*/ 143 w 165"/>
                <a:gd name="T31" fmla="*/ 62 h 104"/>
                <a:gd name="T32" fmla="*/ 164 w 165"/>
                <a:gd name="T33" fmla="*/ 82 h 104"/>
                <a:gd name="T34" fmla="*/ 143 w 165"/>
                <a:gd name="T3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104">
                  <a:moveTo>
                    <a:pt x="143" y="103"/>
                  </a:moveTo>
                  <a:lnTo>
                    <a:pt x="143" y="103"/>
                  </a:lnTo>
                  <a:cubicBezTo>
                    <a:pt x="123" y="103"/>
                    <a:pt x="103" y="82"/>
                    <a:pt x="103" y="82"/>
                  </a:cubicBezTo>
                  <a:lnTo>
                    <a:pt x="82" y="62"/>
                  </a:lnTo>
                  <a:lnTo>
                    <a:pt x="61" y="62"/>
                  </a:lnTo>
                  <a:cubicBezTo>
                    <a:pt x="41" y="62"/>
                    <a:pt x="41" y="42"/>
                    <a:pt x="21" y="42"/>
                  </a:cubicBezTo>
                  <a:lnTo>
                    <a:pt x="21" y="42"/>
                  </a:lnTo>
                  <a:lnTo>
                    <a:pt x="0" y="21"/>
                  </a:lnTo>
                  <a:lnTo>
                    <a:pt x="0" y="21"/>
                  </a:lnTo>
                  <a:cubicBezTo>
                    <a:pt x="0" y="0"/>
                    <a:pt x="21" y="0"/>
                    <a:pt x="21" y="0"/>
                  </a:cubicBezTo>
                  <a:lnTo>
                    <a:pt x="41" y="21"/>
                  </a:lnTo>
                  <a:cubicBezTo>
                    <a:pt x="41" y="21"/>
                    <a:pt x="61" y="21"/>
                    <a:pt x="61" y="42"/>
                  </a:cubicBezTo>
                  <a:cubicBezTo>
                    <a:pt x="61" y="42"/>
                    <a:pt x="82" y="21"/>
                    <a:pt x="82" y="42"/>
                  </a:cubicBezTo>
                  <a:cubicBezTo>
                    <a:pt x="103" y="42"/>
                    <a:pt x="103" y="42"/>
                    <a:pt x="103" y="42"/>
                  </a:cubicBezTo>
                  <a:lnTo>
                    <a:pt x="123" y="62"/>
                  </a:lnTo>
                  <a:lnTo>
                    <a:pt x="143" y="62"/>
                  </a:lnTo>
                  <a:cubicBezTo>
                    <a:pt x="143" y="82"/>
                    <a:pt x="164" y="82"/>
                    <a:pt x="164" y="82"/>
                  </a:cubicBezTo>
                  <a:cubicBezTo>
                    <a:pt x="143" y="82"/>
                    <a:pt x="143" y="103"/>
                    <a:pt x="143"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4" name="Freeform 134"/>
            <p:cNvSpPr>
              <a:spLocks noChangeArrowheads="1"/>
            </p:cNvSpPr>
            <p:nvPr/>
          </p:nvSpPr>
          <p:spPr bwMode="auto">
            <a:xfrm>
              <a:off x="7183438" y="3092450"/>
              <a:ext cx="80962" cy="44450"/>
            </a:xfrm>
            <a:custGeom>
              <a:avLst/>
              <a:gdLst>
                <a:gd name="T0" fmla="*/ 226 w 227"/>
                <a:gd name="T1" fmla="*/ 123 h 124"/>
                <a:gd name="T2" fmla="*/ 226 w 227"/>
                <a:gd name="T3" fmla="*/ 123 h 124"/>
                <a:gd name="T4" fmla="*/ 226 w 227"/>
                <a:gd name="T5" fmla="*/ 103 h 124"/>
                <a:gd name="T6" fmla="*/ 205 w 227"/>
                <a:gd name="T7" fmla="*/ 82 h 124"/>
                <a:gd name="T8" fmla="*/ 164 w 227"/>
                <a:gd name="T9" fmla="*/ 82 h 124"/>
                <a:gd name="T10" fmla="*/ 144 w 227"/>
                <a:gd name="T11" fmla="*/ 61 h 124"/>
                <a:gd name="T12" fmla="*/ 123 w 227"/>
                <a:gd name="T13" fmla="*/ 41 h 124"/>
                <a:gd name="T14" fmla="*/ 123 w 227"/>
                <a:gd name="T15" fmla="*/ 21 h 124"/>
                <a:gd name="T16" fmla="*/ 82 w 227"/>
                <a:gd name="T17" fmla="*/ 0 h 124"/>
                <a:gd name="T18" fmla="*/ 41 w 227"/>
                <a:gd name="T19" fmla="*/ 0 h 124"/>
                <a:gd name="T20" fmla="*/ 20 w 227"/>
                <a:gd name="T21" fmla="*/ 0 h 124"/>
                <a:gd name="T22" fmla="*/ 0 w 227"/>
                <a:gd name="T23" fmla="*/ 21 h 124"/>
                <a:gd name="T24" fmla="*/ 20 w 227"/>
                <a:gd name="T25" fmla="*/ 41 h 124"/>
                <a:gd name="T26" fmla="*/ 41 w 227"/>
                <a:gd name="T27" fmla="*/ 61 h 124"/>
                <a:gd name="T28" fmla="*/ 62 w 227"/>
                <a:gd name="T29" fmla="*/ 61 h 124"/>
                <a:gd name="T30" fmla="*/ 82 w 227"/>
                <a:gd name="T31" fmla="*/ 61 h 124"/>
                <a:gd name="T32" fmla="*/ 82 w 227"/>
                <a:gd name="T33" fmla="*/ 82 h 124"/>
                <a:gd name="T34" fmla="*/ 102 w 227"/>
                <a:gd name="T35" fmla="*/ 103 h 124"/>
                <a:gd name="T36" fmla="*/ 123 w 227"/>
                <a:gd name="T37" fmla="*/ 103 h 124"/>
                <a:gd name="T38" fmla="*/ 144 w 227"/>
                <a:gd name="T39" fmla="*/ 123 h 124"/>
                <a:gd name="T40" fmla="*/ 164 w 227"/>
                <a:gd name="T41" fmla="*/ 123 h 124"/>
                <a:gd name="T42" fmla="*/ 184 w 227"/>
                <a:gd name="T43" fmla="*/ 123 h 124"/>
                <a:gd name="T44" fmla="*/ 226 w 227"/>
                <a:gd name="T4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7" h="124">
                  <a:moveTo>
                    <a:pt x="226" y="123"/>
                  </a:moveTo>
                  <a:lnTo>
                    <a:pt x="226" y="123"/>
                  </a:lnTo>
                  <a:lnTo>
                    <a:pt x="226" y="103"/>
                  </a:lnTo>
                  <a:lnTo>
                    <a:pt x="205" y="82"/>
                  </a:lnTo>
                  <a:cubicBezTo>
                    <a:pt x="205" y="82"/>
                    <a:pt x="184" y="82"/>
                    <a:pt x="164" y="82"/>
                  </a:cubicBezTo>
                  <a:cubicBezTo>
                    <a:pt x="164" y="61"/>
                    <a:pt x="144" y="61"/>
                    <a:pt x="144" y="61"/>
                  </a:cubicBezTo>
                  <a:cubicBezTo>
                    <a:pt x="144" y="41"/>
                    <a:pt x="144" y="41"/>
                    <a:pt x="123" y="41"/>
                  </a:cubicBezTo>
                  <a:cubicBezTo>
                    <a:pt x="123" y="21"/>
                    <a:pt x="123" y="21"/>
                    <a:pt x="123" y="21"/>
                  </a:cubicBezTo>
                  <a:cubicBezTo>
                    <a:pt x="102" y="0"/>
                    <a:pt x="82" y="0"/>
                    <a:pt x="82" y="0"/>
                  </a:cubicBezTo>
                  <a:cubicBezTo>
                    <a:pt x="62" y="0"/>
                    <a:pt x="41" y="0"/>
                    <a:pt x="41" y="0"/>
                  </a:cubicBezTo>
                  <a:lnTo>
                    <a:pt x="20" y="0"/>
                  </a:lnTo>
                  <a:lnTo>
                    <a:pt x="0" y="21"/>
                  </a:lnTo>
                  <a:cubicBezTo>
                    <a:pt x="0" y="21"/>
                    <a:pt x="0" y="41"/>
                    <a:pt x="20" y="41"/>
                  </a:cubicBezTo>
                  <a:cubicBezTo>
                    <a:pt x="20" y="61"/>
                    <a:pt x="41" y="61"/>
                    <a:pt x="41" y="61"/>
                  </a:cubicBezTo>
                  <a:cubicBezTo>
                    <a:pt x="41" y="61"/>
                    <a:pt x="62" y="41"/>
                    <a:pt x="62" y="61"/>
                  </a:cubicBezTo>
                  <a:cubicBezTo>
                    <a:pt x="82" y="61"/>
                    <a:pt x="82" y="61"/>
                    <a:pt x="82" y="61"/>
                  </a:cubicBezTo>
                  <a:lnTo>
                    <a:pt x="82" y="82"/>
                  </a:lnTo>
                  <a:lnTo>
                    <a:pt x="102" y="103"/>
                  </a:lnTo>
                  <a:lnTo>
                    <a:pt x="123" y="103"/>
                  </a:lnTo>
                  <a:lnTo>
                    <a:pt x="144" y="123"/>
                  </a:lnTo>
                  <a:lnTo>
                    <a:pt x="164" y="123"/>
                  </a:lnTo>
                  <a:cubicBezTo>
                    <a:pt x="184" y="123"/>
                    <a:pt x="184" y="123"/>
                    <a:pt x="184" y="123"/>
                  </a:cubicBezTo>
                  <a:cubicBezTo>
                    <a:pt x="205" y="123"/>
                    <a:pt x="205" y="123"/>
                    <a:pt x="226" y="12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5" name="Freeform 135"/>
            <p:cNvSpPr>
              <a:spLocks noChangeArrowheads="1"/>
            </p:cNvSpPr>
            <p:nvPr/>
          </p:nvSpPr>
          <p:spPr bwMode="auto">
            <a:xfrm>
              <a:off x="6829425" y="2776538"/>
              <a:ext cx="44450" cy="74612"/>
            </a:xfrm>
            <a:custGeom>
              <a:avLst/>
              <a:gdLst>
                <a:gd name="T0" fmla="*/ 82 w 124"/>
                <a:gd name="T1" fmla="*/ 205 h 206"/>
                <a:gd name="T2" fmla="*/ 82 w 124"/>
                <a:gd name="T3" fmla="*/ 205 h 206"/>
                <a:gd name="T4" fmla="*/ 62 w 124"/>
                <a:gd name="T5" fmla="*/ 184 h 206"/>
                <a:gd name="T6" fmla="*/ 62 w 124"/>
                <a:gd name="T7" fmla="*/ 143 h 206"/>
                <a:gd name="T8" fmla="*/ 41 w 124"/>
                <a:gd name="T9" fmla="*/ 123 h 206"/>
                <a:gd name="T10" fmla="*/ 41 w 124"/>
                <a:gd name="T11" fmla="*/ 102 h 206"/>
                <a:gd name="T12" fmla="*/ 21 w 124"/>
                <a:gd name="T13" fmla="*/ 61 h 206"/>
                <a:gd name="T14" fmla="*/ 21 w 124"/>
                <a:gd name="T15" fmla="*/ 61 h 206"/>
                <a:gd name="T16" fmla="*/ 21 w 124"/>
                <a:gd name="T17" fmla="*/ 41 h 206"/>
                <a:gd name="T18" fmla="*/ 21 w 124"/>
                <a:gd name="T19" fmla="*/ 41 h 206"/>
                <a:gd name="T20" fmla="*/ 41 w 124"/>
                <a:gd name="T21" fmla="*/ 21 h 206"/>
                <a:gd name="T22" fmla="*/ 41 w 124"/>
                <a:gd name="T23" fmla="*/ 0 h 206"/>
                <a:gd name="T24" fmla="*/ 82 w 124"/>
                <a:gd name="T25" fmla="*/ 0 h 206"/>
                <a:gd name="T26" fmla="*/ 82 w 124"/>
                <a:gd name="T27" fmla="*/ 0 h 206"/>
                <a:gd name="T28" fmla="*/ 103 w 124"/>
                <a:gd name="T29" fmla="*/ 21 h 206"/>
                <a:gd name="T30" fmla="*/ 123 w 124"/>
                <a:gd name="T31" fmla="*/ 41 h 206"/>
                <a:gd name="T32" fmla="*/ 123 w 124"/>
                <a:gd name="T33" fmla="*/ 61 h 206"/>
                <a:gd name="T34" fmla="*/ 103 w 124"/>
                <a:gd name="T35" fmla="*/ 82 h 206"/>
                <a:gd name="T36" fmla="*/ 82 w 124"/>
                <a:gd name="T37" fmla="*/ 102 h 206"/>
                <a:gd name="T38" fmla="*/ 82 w 124"/>
                <a:gd name="T39" fmla="*/ 123 h 206"/>
                <a:gd name="T40" fmla="*/ 82 w 124"/>
                <a:gd name="T41" fmla="*/ 143 h 206"/>
                <a:gd name="T42" fmla="*/ 82 w 124"/>
                <a:gd name="T43" fmla="*/ 184 h 206"/>
                <a:gd name="T44" fmla="*/ 82 w 124"/>
                <a:gd name="T45" fmla="*/ 20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6">
                  <a:moveTo>
                    <a:pt x="82" y="205"/>
                  </a:moveTo>
                  <a:lnTo>
                    <a:pt x="82" y="205"/>
                  </a:lnTo>
                  <a:cubicBezTo>
                    <a:pt x="62" y="205"/>
                    <a:pt x="62" y="184"/>
                    <a:pt x="62" y="184"/>
                  </a:cubicBezTo>
                  <a:cubicBezTo>
                    <a:pt x="62" y="164"/>
                    <a:pt x="62" y="143"/>
                    <a:pt x="62" y="143"/>
                  </a:cubicBezTo>
                  <a:cubicBezTo>
                    <a:pt x="41" y="143"/>
                    <a:pt x="41" y="123"/>
                    <a:pt x="41" y="123"/>
                  </a:cubicBezTo>
                  <a:lnTo>
                    <a:pt x="41" y="102"/>
                  </a:lnTo>
                  <a:cubicBezTo>
                    <a:pt x="41" y="82"/>
                    <a:pt x="41" y="82"/>
                    <a:pt x="21" y="61"/>
                  </a:cubicBezTo>
                  <a:lnTo>
                    <a:pt x="21" y="61"/>
                  </a:lnTo>
                  <a:cubicBezTo>
                    <a:pt x="0" y="61"/>
                    <a:pt x="0" y="41"/>
                    <a:pt x="21" y="41"/>
                  </a:cubicBezTo>
                  <a:lnTo>
                    <a:pt x="21" y="41"/>
                  </a:lnTo>
                  <a:cubicBezTo>
                    <a:pt x="21" y="21"/>
                    <a:pt x="41" y="21"/>
                    <a:pt x="41" y="21"/>
                  </a:cubicBezTo>
                  <a:cubicBezTo>
                    <a:pt x="41" y="0"/>
                    <a:pt x="41" y="0"/>
                    <a:pt x="41" y="0"/>
                  </a:cubicBezTo>
                  <a:cubicBezTo>
                    <a:pt x="62" y="0"/>
                    <a:pt x="62" y="0"/>
                    <a:pt x="82" y="0"/>
                  </a:cubicBezTo>
                  <a:lnTo>
                    <a:pt x="82" y="0"/>
                  </a:lnTo>
                  <a:cubicBezTo>
                    <a:pt x="82" y="0"/>
                    <a:pt x="103" y="0"/>
                    <a:pt x="103" y="21"/>
                  </a:cubicBezTo>
                  <a:cubicBezTo>
                    <a:pt x="103" y="21"/>
                    <a:pt x="123" y="21"/>
                    <a:pt x="123" y="41"/>
                  </a:cubicBezTo>
                  <a:lnTo>
                    <a:pt x="123" y="61"/>
                  </a:lnTo>
                  <a:cubicBezTo>
                    <a:pt x="123" y="61"/>
                    <a:pt x="103" y="61"/>
                    <a:pt x="103" y="82"/>
                  </a:cubicBezTo>
                  <a:cubicBezTo>
                    <a:pt x="103" y="82"/>
                    <a:pt x="82" y="82"/>
                    <a:pt x="82" y="102"/>
                  </a:cubicBezTo>
                  <a:cubicBezTo>
                    <a:pt x="82" y="102"/>
                    <a:pt x="82" y="102"/>
                    <a:pt x="82" y="123"/>
                  </a:cubicBezTo>
                  <a:lnTo>
                    <a:pt x="82" y="143"/>
                  </a:lnTo>
                  <a:cubicBezTo>
                    <a:pt x="82" y="143"/>
                    <a:pt x="82" y="164"/>
                    <a:pt x="82" y="184"/>
                  </a:cubicBezTo>
                  <a:lnTo>
                    <a:pt x="82" y="205"/>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6" name="Freeform 136"/>
            <p:cNvSpPr>
              <a:spLocks noChangeArrowheads="1"/>
            </p:cNvSpPr>
            <p:nvPr/>
          </p:nvSpPr>
          <p:spPr bwMode="auto">
            <a:xfrm>
              <a:off x="7361238" y="2060575"/>
              <a:ext cx="14287" cy="15875"/>
            </a:xfrm>
            <a:custGeom>
              <a:avLst/>
              <a:gdLst>
                <a:gd name="T0" fmla="*/ 20 w 41"/>
                <a:gd name="T1" fmla="*/ 21 h 42"/>
                <a:gd name="T2" fmla="*/ 20 w 41"/>
                <a:gd name="T3" fmla="*/ 21 h 42"/>
                <a:gd name="T4" fmla="*/ 40 w 41"/>
                <a:gd name="T5" fmla="*/ 21 h 42"/>
                <a:gd name="T6" fmla="*/ 40 w 41"/>
                <a:gd name="T7" fmla="*/ 0 h 42"/>
                <a:gd name="T8" fmla="*/ 20 w 41"/>
                <a:gd name="T9" fmla="*/ 0 h 42"/>
                <a:gd name="T10" fmla="*/ 0 w 41"/>
                <a:gd name="T11" fmla="*/ 0 h 42"/>
                <a:gd name="T12" fmla="*/ 0 w 41"/>
                <a:gd name="T13" fmla="*/ 21 h 42"/>
                <a:gd name="T14" fmla="*/ 0 w 41"/>
                <a:gd name="T15" fmla="*/ 2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lnTo>
                    <a:pt x="40" y="21"/>
                  </a:lnTo>
                  <a:lnTo>
                    <a:pt x="40" y="0"/>
                  </a:lnTo>
                  <a:lnTo>
                    <a:pt x="20" y="0"/>
                  </a:lnTo>
                  <a:lnTo>
                    <a:pt x="0" y="0"/>
                  </a:lnTo>
                  <a:lnTo>
                    <a:pt x="0" y="21"/>
                  </a:lnTo>
                  <a:lnTo>
                    <a:pt x="0" y="21"/>
                  </a:lnTo>
                  <a:cubicBezTo>
                    <a:pt x="0" y="4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7" name="Freeform 137"/>
            <p:cNvSpPr>
              <a:spLocks noChangeArrowheads="1"/>
            </p:cNvSpPr>
            <p:nvPr/>
          </p:nvSpPr>
          <p:spPr bwMode="auto">
            <a:xfrm>
              <a:off x="7367588" y="2089150"/>
              <a:ext cx="44450" cy="38100"/>
            </a:xfrm>
            <a:custGeom>
              <a:avLst/>
              <a:gdLst>
                <a:gd name="T0" fmla="*/ 82 w 124"/>
                <a:gd name="T1" fmla="*/ 41 h 104"/>
                <a:gd name="T2" fmla="*/ 82 w 124"/>
                <a:gd name="T3" fmla="*/ 41 h 104"/>
                <a:gd name="T4" fmla="*/ 82 w 124"/>
                <a:gd name="T5" fmla="*/ 41 h 104"/>
                <a:gd name="T6" fmla="*/ 102 w 124"/>
                <a:gd name="T7" fmla="*/ 41 h 104"/>
                <a:gd name="T8" fmla="*/ 123 w 124"/>
                <a:gd name="T9" fmla="*/ 21 h 104"/>
                <a:gd name="T10" fmla="*/ 102 w 124"/>
                <a:gd name="T11" fmla="*/ 0 h 104"/>
                <a:gd name="T12" fmla="*/ 82 w 124"/>
                <a:gd name="T13" fmla="*/ 0 h 104"/>
                <a:gd name="T14" fmla="*/ 62 w 124"/>
                <a:gd name="T15" fmla="*/ 0 h 104"/>
                <a:gd name="T16" fmla="*/ 41 w 124"/>
                <a:gd name="T17" fmla="*/ 0 h 104"/>
                <a:gd name="T18" fmla="*/ 0 w 124"/>
                <a:gd name="T19" fmla="*/ 0 h 104"/>
                <a:gd name="T20" fmla="*/ 0 w 124"/>
                <a:gd name="T21" fmla="*/ 21 h 104"/>
                <a:gd name="T22" fmla="*/ 0 w 124"/>
                <a:gd name="T23" fmla="*/ 41 h 104"/>
                <a:gd name="T24" fmla="*/ 0 w 124"/>
                <a:gd name="T25" fmla="*/ 62 h 104"/>
                <a:gd name="T26" fmla="*/ 0 w 124"/>
                <a:gd name="T27" fmla="*/ 82 h 104"/>
                <a:gd name="T28" fmla="*/ 20 w 124"/>
                <a:gd name="T29" fmla="*/ 103 h 104"/>
                <a:gd name="T30" fmla="*/ 41 w 124"/>
                <a:gd name="T31" fmla="*/ 103 h 104"/>
                <a:gd name="T32" fmla="*/ 62 w 124"/>
                <a:gd name="T33" fmla="*/ 82 h 104"/>
                <a:gd name="T34" fmla="*/ 62 w 124"/>
                <a:gd name="T35" fmla="*/ 62 h 104"/>
                <a:gd name="T36" fmla="*/ 82 w 124"/>
                <a:gd name="T37"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04">
                  <a:moveTo>
                    <a:pt x="82" y="41"/>
                  </a:moveTo>
                  <a:lnTo>
                    <a:pt x="82" y="41"/>
                  </a:lnTo>
                  <a:lnTo>
                    <a:pt x="82" y="41"/>
                  </a:lnTo>
                  <a:lnTo>
                    <a:pt x="102" y="41"/>
                  </a:lnTo>
                  <a:cubicBezTo>
                    <a:pt x="123" y="41"/>
                    <a:pt x="123" y="21"/>
                    <a:pt x="123" y="21"/>
                  </a:cubicBezTo>
                  <a:cubicBezTo>
                    <a:pt x="123" y="21"/>
                    <a:pt x="123" y="0"/>
                    <a:pt x="102" y="0"/>
                  </a:cubicBezTo>
                  <a:lnTo>
                    <a:pt x="82" y="0"/>
                  </a:lnTo>
                  <a:lnTo>
                    <a:pt x="62" y="0"/>
                  </a:lnTo>
                  <a:cubicBezTo>
                    <a:pt x="41" y="0"/>
                    <a:pt x="41" y="0"/>
                    <a:pt x="41" y="0"/>
                  </a:cubicBezTo>
                  <a:cubicBezTo>
                    <a:pt x="20" y="21"/>
                    <a:pt x="20" y="0"/>
                    <a:pt x="0" y="0"/>
                  </a:cubicBezTo>
                  <a:cubicBezTo>
                    <a:pt x="0" y="21"/>
                    <a:pt x="0" y="21"/>
                    <a:pt x="0" y="21"/>
                  </a:cubicBezTo>
                  <a:lnTo>
                    <a:pt x="0" y="41"/>
                  </a:lnTo>
                  <a:lnTo>
                    <a:pt x="0" y="62"/>
                  </a:lnTo>
                  <a:lnTo>
                    <a:pt x="0" y="82"/>
                  </a:lnTo>
                  <a:lnTo>
                    <a:pt x="20" y="103"/>
                  </a:lnTo>
                  <a:lnTo>
                    <a:pt x="41" y="103"/>
                  </a:lnTo>
                  <a:lnTo>
                    <a:pt x="62" y="82"/>
                  </a:lnTo>
                  <a:lnTo>
                    <a:pt x="62" y="62"/>
                  </a:lnTo>
                  <a:cubicBezTo>
                    <a:pt x="62" y="62"/>
                    <a:pt x="82" y="62"/>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8" name="Freeform 138"/>
            <p:cNvSpPr>
              <a:spLocks noChangeArrowheads="1"/>
            </p:cNvSpPr>
            <p:nvPr/>
          </p:nvSpPr>
          <p:spPr bwMode="auto">
            <a:xfrm>
              <a:off x="6091238" y="1779588"/>
              <a:ext cx="74612" cy="36512"/>
            </a:xfrm>
            <a:custGeom>
              <a:avLst/>
              <a:gdLst>
                <a:gd name="T0" fmla="*/ 123 w 206"/>
                <a:gd name="T1" fmla="*/ 102 h 103"/>
                <a:gd name="T2" fmla="*/ 123 w 206"/>
                <a:gd name="T3" fmla="*/ 102 h 103"/>
                <a:gd name="T4" fmla="*/ 82 w 206"/>
                <a:gd name="T5" fmla="*/ 82 h 103"/>
                <a:gd name="T6" fmla="*/ 41 w 206"/>
                <a:gd name="T7" fmla="*/ 82 h 103"/>
                <a:gd name="T8" fmla="*/ 21 w 206"/>
                <a:gd name="T9" fmla="*/ 82 h 103"/>
                <a:gd name="T10" fmla="*/ 0 w 206"/>
                <a:gd name="T11" fmla="*/ 62 h 103"/>
                <a:gd name="T12" fmla="*/ 0 w 206"/>
                <a:gd name="T13" fmla="*/ 20 h 103"/>
                <a:gd name="T14" fmla="*/ 21 w 206"/>
                <a:gd name="T15" fmla="*/ 20 h 103"/>
                <a:gd name="T16" fmla="*/ 41 w 206"/>
                <a:gd name="T17" fmla="*/ 0 h 103"/>
                <a:gd name="T18" fmla="*/ 82 w 206"/>
                <a:gd name="T19" fmla="*/ 20 h 103"/>
                <a:gd name="T20" fmla="*/ 123 w 206"/>
                <a:gd name="T21" fmla="*/ 20 h 103"/>
                <a:gd name="T22" fmla="*/ 144 w 206"/>
                <a:gd name="T23" fmla="*/ 41 h 103"/>
                <a:gd name="T24" fmla="*/ 164 w 206"/>
                <a:gd name="T25" fmla="*/ 62 h 103"/>
                <a:gd name="T26" fmla="*/ 205 w 206"/>
                <a:gd name="T27" fmla="*/ 82 h 103"/>
                <a:gd name="T28" fmla="*/ 205 w 206"/>
                <a:gd name="T29" fmla="*/ 82 h 103"/>
                <a:gd name="T30" fmla="*/ 185 w 206"/>
                <a:gd name="T31" fmla="*/ 102 h 103"/>
                <a:gd name="T32" fmla="*/ 164 w 206"/>
                <a:gd name="T33" fmla="*/ 102 h 103"/>
                <a:gd name="T34" fmla="*/ 123 w 206"/>
                <a:gd name="T3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103">
                  <a:moveTo>
                    <a:pt x="123" y="102"/>
                  </a:moveTo>
                  <a:lnTo>
                    <a:pt x="123" y="102"/>
                  </a:lnTo>
                  <a:cubicBezTo>
                    <a:pt x="103" y="102"/>
                    <a:pt x="103" y="102"/>
                    <a:pt x="82" y="82"/>
                  </a:cubicBezTo>
                  <a:lnTo>
                    <a:pt x="41" y="82"/>
                  </a:lnTo>
                  <a:lnTo>
                    <a:pt x="21" y="82"/>
                  </a:lnTo>
                  <a:cubicBezTo>
                    <a:pt x="0" y="82"/>
                    <a:pt x="0" y="62"/>
                    <a:pt x="0" y="62"/>
                  </a:cubicBezTo>
                  <a:cubicBezTo>
                    <a:pt x="0" y="41"/>
                    <a:pt x="0" y="20"/>
                    <a:pt x="0" y="20"/>
                  </a:cubicBezTo>
                  <a:cubicBezTo>
                    <a:pt x="21" y="20"/>
                    <a:pt x="21" y="20"/>
                    <a:pt x="21" y="20"/>
                  </a:cubicBezTo>
                  <a:cubicBezTo>
                    <a:pt x="41" y="0"/>
                    <a:pt x="41" y="0"/>
                    <a:pt x="41" y="0"/>
                  </a:cubicBezTo>
                  <a:cubicBezTo>
                    <a:pt x="62" y="0"/>
                    <a:pt x="82" y="20"/>
                    <a:pt x="82" y="20"/>
                  </a:cubicBezTo>
                  <a:cubicBezTo>
                    <a:pt x="82" y="20"/>
                    <a:pt x="103" y="20"/>
                    <a:pt x="123" y="20"/>
                  </a:cubicBezTo>
                  <a:cubicBezTo>
                    <a:pt x="123" y="20"/>
                    <a:pt x="144" y="20"/>
                    <a:pt x="144" y="41"/>
                  </a:cubicBezTo>
                  <a:cubicBezTo>
                    <a:pt x="164" y="41"/>
                    <a:pt x="164" y="41"/>
                    <a:pt x="164" y="62"/>
                  </a:cubicBezTo>
                  <a:cubicBezTo>
                    <a:pt x="185" y="62"/>
                    <a:pt x="185" y="62"/>
                    <a:pt x="205" y="82"/>
                  </a:cubicBezTo>
                  <a:lnTo>
                    <a:pt x="205" y="82"/>
                  </a:lnTo>
                  <a:cubicBezTo>
                    <a:pt x="205" y="82"/>
                    <a:pt x="205" y="102"/>
                    <a:pt x="185" y="102"/>
                  </a:cubicBezTo>
                  <a:lnTo>
                    <a:pt x="164" y="102"/>
                  </a:lnTo>
                  <a:cubicBezTo>
                    <a:pt x="144" y="102"/>
                    <a:pt x="123" y="102"/>
                    <a:pt x="123"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9" name="Freeform 139"/>
            <p:cNvSpPr>
              <a:spLocks noChangeArrowheads="1"/>
            </p:cNvSpPr>
            <p:nvPr/>
          </p:nvSpPr>
          <p:spPr bwMode="auto">
            <a:xfrm>
              <a:off x="6364288" y="1536700"/>
              <a:ext cx="147637" cy="103188"/>
            </a:xfrm>
            <a:custGeom>
              <a:avLst/>
              <a:gdLst>
                <a:gd name="T0" fmla="*/ 226 w 411"/>
                <a:gd name="T1" fmla="*/ 204 h 287"/>
                <a:gd name="T2" fmla="*/ 226 w 411"/>
                <a:gd name="T3" fmla="*/ 204 h 287"/>
                <a:gd name="T4" fmla="*/ 267 w 411"/>
                <a:gd name="T5" fmla="*/ 204 h 287"/>
                <a:gd name="T6" fmla="*/ 288 w 411"/>
                <a:gd name="T7" fmla="*/ 204 h 287"/>
                <a:gd name="T8" fmla="*/ 328 w 411"/>
                <a:gd name="T9" fmla="*/ 164 h 287"/>
                <a:gd name="T10" fmla="*/ 369 w 411"/>
                <a:gd name="T11" fmla="*/ 143 h 287"/>
                <a:gd name="T12" fmla="*/ 390 w 411"/>
                <a:gd name="T13" fmla="*/ 122 h 287"/>
                <a:gd name="T14" fmla="*/ 410 w 411"/>
                <a:gd name="T15" fmla="*/ 102 h 287"/>
                <a:gd name="T16" fmla="*/ 410 w 411"/>
                <a:gd name="T17" fmla="*/ 82 h 287"/>
                <a:gd name="T18" fmla="*/ 369 w 411"/>
                <a:gd name="T19" fmla="*/ 61 h 287"/>
                <a:gd name="T20" fmla="*/ 308 w 411"/>
                <a:gd name="T21" fmla="*/ 41 h 287"/>
                <a:gd name="T22" fmla="*/ 288 w 411"/>
                <a:gd name="T23" fmla="*/ 20 h 287"/>
                <a:gd name="T24" fmla="*/ 226 w 411"/>
                <a:gd name="T25" fmla="*/ 0 h 287"/>
                <a:gd name="T26" fmla="*/ 185 w 411"/>
                <a:gd name="T27" fmla="*/ 0 h 287"/>
                <a:gd name="T28" fmla="*/ 164 w 411"/>
                <a:gd name="T29" fmla="*/ 20 h 287"/>
                <a:gd name="T30" fmla="*/ 124 w 411"/>
                <a:gd name="T31" fmla="*/ 20 h 287"/>
                <a:gd name="T32" fmla="*/ 82 w 411"/>
                <a:gd name="T33" fmla="*/ 20 h 287"/>
                <a:gd name="T34" fmla="*/ 62 w 411"/>
                <a:gd name="T35" fmla="*/ 41 h 287"/>
                <a:gd name="T36" fmla="*/ 62 w 411"/>
                <a:gd name="T37" fmla="*/ 61 h 287"/>
                <a:gd name="T38" fmla="*/ 42 w 411"/>
                <a:gd name="T39" fmla="*/ 102 h 287"/>
                <a:gd name="T40" fmla="*/ 21 w 411"/>
                <a:gd name="T41" fmla="*/ 122 h 287"/>
                <a:gd name="T42" fmla="*/ 21 w 411"/>
                <a:gd name="T43" fmla="*/ 143 h 287"/>
                <a:gd name="T44" fmla="*/ 21 w 411"/>
                <a:gd name="T45" fmla="*/ 164 h 287"/>
                <a:gd name="T46" fmla="*/ 42 w 411"/>
                <a:gd name="T47" fmla="*/ 204 h 287"/>
                <a:gd name="T48" fmla="*/ 82 w 411"/>
                <a:gd name="T49" fmla="*/ 246 h 287"/>
                <a:gd name="T50" fmla="*/ 103 w 411"/>
                <a:gd name="T51" fmla="*/ 266 h 287"/>
                <a:gd name="T52" fmla="*/ 124 w 411"/>
                <a:gd name="T53" fmla="*/ 266 h 287"/>
                <a:gd name="T54" fmla="*/ 144 w 411"/>
                <a:gd name="T55" fmla="*/ 246 h 287"/>
                <a:gd name="T56" fmla="*/ 164 w 411"/>
                <a:gd name="T57" fmla="*/ 225 h 287"/>
                <a:gd name="T58" fmla="*/ 206 w 411"/>
                <a:gd name="T59" fmla="*/ 225 h 287"/>
                <a:gd name="T60" fmla="*/ 226 w 411"/>
                <a:gd name="T61" fmla="*/ 20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1" h="287">
                  <a:moveTo>
                    <a:pt x="226" y="204"/>
                  </a:moveTo>
                  <a:lnTo>
                    <a:pt x="226" y="204"/>
                  </a:lnTo>
                  <a:cubicBezTo>
                    <a:pt x="246" y="204"/>
                    <a:pt x="267" y="204"/>
                    <a:pt x="267" y="204"/>
                  </a:cubicBezTo>
                  <a:lnTo>
                    <a:pt x="288" y="204"/>
                  </a:lnTo>
                  <a:cubicBezTo>
                    <a:pt x="308" y="184"/>
                    <a:pt x="328" y="164"/>
                    <a:pt x="328" y="164"/>
                  </a:cubicBezTo>
                  <a:cubicBezTo>
                    <a:pt x="348" y="164"/>
                    <a:pt x="369" y="143"/>
                    <a:pt x="369" y="143"/>
                  </a:cubicBezTo>
                  <a:cubicBezTo>
                    <a:pt x="390" y="143"/>
                    <a:pt x="390" y="122"/>
                    <a:pt x="390" y="122"/>
                  </a:cubicBezTo>
                  <a:cubicBezTo>
                    <a:pt x="390" y="122"/>
                    <a:pt x="410" y="122"/>
                    <a:pt x="410" y="102"/>
                  </a:cubicBezTo>
                  <a:lnTo>
                    <a:pt x="410" y="82"/>
                  </a:lnTo>
                  <a:cubicBezTo>
                    <a:pt x="410" y="61"/>
                    <a:pt x="369" y="61"/>
                    <a:pt x="369" y="61"/>
                  </a:cubicBezTo>
                  <a:cubicBezTo>
                    <a:pt x="348" y="61"/>
                    <a:pt x="328" y="41"/>
                    <a:pt x="308" y="41"/>
                  </a:cubicBezTo>
                  <a:lnTo>
                    <a:pt x="288" y="20"/>
                  </a:lnTo>
                  <a:cubicBezTo>
                    <a:pt x="267" y="20"/>
                    <a:pt x="246" y="20"/>
                    <a:pt x="226" y="0"/>
                  </a:cubicBezTo>
                  <a:lnTo>
                    <a:pt x="185" y="0"/>
                  </a:lnTo>
                  <a:cubicBezTo>
                    <a:pt x="164" y="20"/>
                    <a:pt x="164" y="20"/>
                    <a:pt x="164" y="20"/>
                  </a:cubicBezTo>
                  <a:cubicBezTo>
                    <a:pt x="144" y="20"/>
                    <a:pt x="124" y="20"/>
                    <a:pt x="124" y="20"/>
                  </a:cubicBezTo>
                  <a:cubicBezTo>
                    <a:pt x="124" y="20"/>
                    <a:pt x="103" y="20"/>
                    <a:pt x="82" y="20"/>
                  </a:cubicBezTo>
                  <a:cubicBezTo>
                    <a:pt x="82" y="20"/>
                    <a:pt x="82" y="41"/>
                    <a:pt x="62" y="41"/>
                  </a:cubicBezTo>
                  <a:lnTo>
                    <a:pt x="62" y="61"/>
                  </a:lnTo>
                  <a:cubicBezTo>
                    <a:pt x="42" y="61"/>
                    <a:pt x="42" y="82"/>
                    <a:pt x="42" y="102"/>
                  </a:cubicBezTo>
                  <a:lnTo>
                    <a:pt x="21" y="122"/>
                  </a:lnTo>
                  <a:lnTo>
                    <a:pt x="21" y="143"/>
                  </a:lnTo>
                  <a:cubicBezTo>
                    <a:pt x="0" y="143"/>
                    <a:pt x="0" y="164"/>
                    <a:pt x="21" y="164"/>
                  </a:cubicBezTo>
                  <a:cubicBezTo>
                    <a:pt x="21" y="184"/>
                    <a:pt x="21" y="204"/>
                    <a:pt x="42" y="204"/>
                  </a:cubicBezTo>
                  <a:cubicBezTo>
                    <a:pt x="42" y="225"/>
                    <a:pt x="82" y="225"/>
                    <a:pt x="82" y="246"/>
                  </a:cubicBezTo>
                  <a:cubicBezTo>
                    <a:pt x="103" y="246"/>
                    <a:pt x="82" y="266"/>
                    <a:pt x="103" y="266"/>
                  </a:cubicBezTo>
                  <a:cubicBezTo>
                    <a:pt x="103" y="286"/>
                    <a:pt x="103" y="266"/>
                    <a:pt x="124" y="266"/>
                  </a:cubicBezTo>
                  <a:lnTo>
                    <a:pt x="144" y="246"/>
                  </a:lnTo>
                  <a:lnTo>
                    <a:pt x="164" y="225"/>
                  </a:lnTo>
                  <a:cubicBezTo>
                    <a:pt x="185" y="225"/>
                    <a:pt x="206" y="225"/>
                    <a:pt x="206" y="225"/>
                  </a:cubicBezTo>
                  <a:lnTo>
                    <a:pt x="226" y="20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0" name="Freeform 140"/>
            <p:cNvSpPr>
              <a:spLocks noChangeArrowheads="1"/>
            </p:cNvSpPr>
            <p:nvPr/>
          </p:nvSpPr>
          <p:spPr bwMode="auto">
            <a:xfrm>
              <a:off x="4808538" y="1876425"/>
              <a:ext cx="22225" cy="15875"/>
            </a:xfrm>
            <a:custGeom>
              <a:avLst/>
              <a:gdLst>
                <a:gd name="T0" fmla="*/ 61 w 62"/>
                <a:gd name="T1" fmla="*/ 0 h 42"/>
                <a:gd name="T2" fmla="*/ 61 w 62"/>
                <a:gd name="T3" fmla="*/ 0 h 42"/>
                <a:gd name="T4" fmla="*/ 21 w 62"/>
                <a:gd name="T5" fmla="*/ 0 h 42"/>
                <a:gd name="T6" fmla="*/ 21 w 62"/>
                <a:gd name="T7" fmla="*/ 0 h 42"/>
                <a:gd name="T8" fmla="*/ 0 w 62"/>
                <a:gd name="T9" fmla="*/ 0 h 42"/>
                <a:gd name="T10" fmla="*/ 0 w 62"/>
                <a:gd name="T11" fmla="*/ 20 h 42"/>
                <a:gd name="T12" fmla="*/ 0 w 62"/>
                <a:gd name="T13" fmla="*/ 20 h 42"/>
                <a:gd name="T14" fmla="*/ 21 w 62"/>
                <a:gd name="T15" fmla="*/ 20 h 42"/>
                <a:gd name="T16" fmla="*/ 21 w 62"/>
                <a:gd name="T17" fmla="*/ 41 h 42"/>
                <a:gd name="T18" fmla="*/ 41 w 62"/>
                <a:gd name="T19" fmla="*/ 20 h 42"/>
                <a:gd name="T20" fmla="*/ 61 w 6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61" y="0"/>
                  </a:moveTo>
                  <a:lnTo>
                    <a:pt x="61" y="0"/>
                  </a:lnTo>
                  <a:cubicBezTo>
                    <a:pt x="41" y="0"/>
                    <a:pt x="41" y="0"/>
                    <a:pt x="21" y="0"/>
                  </a:cubicBezTo>
                  <a:lnTo>
                    <a:pt x="21" y="0"/>
                  </a:lnTo>
                  <a:cubicBezTo>
                    <a:pt x="0" y="0"/>
                    <a:pt x="0" y="0"/>
                    <a:pt x="0" y="0"/>
                  </a:cubicBezTo>
                  <a:lnTo>
                    <a:pt x="0" y="20"/>
                  </a:lnTo>
                  <a:lnTo>
                    <a:pt x="0" y="20"/>
                  </a:lnTo>
                  <a:cubicBezTo>
                    <a:pt x="21" y="20"/>
                    <a:pt x="21" y="20"/>
                    <a:pt x="21" y="20"/>
                  </a:cubicBezTo>
                  <a:cubicBezTo>
                    <a:pt x="21" y="41"/>
                    <a:pt x="21" y="41"/>
                    <a:pt x="21" y="41"/>
                  </a:cubicBezTo>
                  <a:cubicBezTo>
                    <a:pt x="41" y="20"/>
                    <a:pt x="41" y="20"/>
                    <a:pt x="41" y="20"/>
                  </a:cubicBezTo>
                  <a:cubicBezTo>
                    <a:pt x="41" y="20"/>
                    <a:pt x="61" y="20"/>
                    <a:pt x="6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1" name="Freeform 141"/>
            <p:cNvSpPr>
              <a:spLocks noChangeArrowheads="1"/>
            </p:cNvSpPr>
            <p:nvPr/>
          </p:nvSpPr>
          <p:spPr bwMode="auto">
            <a:xfrm>
              <a:off x="4764088" y="1639888"/>
              <a:ext cx="147637" cy="58737"/>
            </a:xfrm>
            <a:custGeom>
              <a:avLst/>
              <a:gdLst>
                <a:gd name="T0" fmla="*/ 410 w 411"/>
                <a:gd name="T1" fmla="*/ 144 h 165"/>
                <a:gd name="T2" fmla="*/ 410 w 411"/>
                <a:gd name="T3" fmla="*/ 144 h 165"/>
                <a:gd name="T4" fmla="*/ 389 w 411"/>
                <a:gd name="T5" fmla="*/ 124 h 165"/>
                <a:gd name="T6" fmla="*/ 348 w 411"/>
                <a:gd name="T7" fmla="*/ 103 h 165"/>
                <a:gd name="T8" fmla="*/ 328 w 411"/>
                <a:gd name="T9" fmla="*/ 82 h 165"/>
                <a:gd name="T10" fmla="*/ 307 w 411"/>
                <a:gd name="T11" fmla="*/ 62 h 165"/>
                <a:gd name="T12" fmla="*/ 246 w 411"/>
                <a:gd name="T13" fmla="*/ 42 h 165"/>
                <a:gd name="T14" fmla="*/ 164 w 411"/>
                <a:gd name="T15" fmla="*/ 21 h 165"/>
                <a:gd name="T16" fmla="*/ 102 w 411"/>
                <a:gd name="T17" fmla="*/ 0 h 165"/>
                <a:gd name="T18" fmla="*/ 41 w 411"/>
                <a:gd name="T19" fmla="*/ 0 h 165"/>
                <a:gd name="T20" fmla="*/ 0 w 411"/>
                <a:gd name="T21" fmla="*/ 21 h 165"/>
                <a:gd name="T22" fmla="*/ 0 w 411"/>
                <a:gd name="T23" fmla="*/ 62 h 165"/>
                <a:gd name="T24" fmla="*/ 0 w 411"/>
                <a:gd name="T25" fmla="*/ 124 h 165"/>
                <a:gd name="T26" fmla="*/ 41 w 411"/>
                <a:gd name="T27" fmla="*/ 144 h 165"/>
                <a:gd name="T28" fmla="*/ 102 w 411"/>
                <a:gd name="T29" fmla="*/ 144 h 165"/>
                <a:gd name="T30" fmla="*/ 205 w 411"/>
                <a:gd name="T31" fmla="*/ 144 h 165"/>
                <a:gd name="T32" fmla="*/ 266 w 411"/>
                <a:gd name="T33" fmla="*/ 164 h 165"/>
                <a:gd name="T34" fmla="*/ 328 w 411"/>
                <a:gd name="T35" fmla="*/ 164 h 165"/>
                <a:gd name="T36" fmla="*/ 389 w 411"/>
                <a:gd name="T37" fmla="*/ 144 h 165"/>
                <a:gd name="T38" fmla="*/ 410 w 411"/>
                <a:gd name="T39"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1" h="165">
                  <a:moveTo>
                    <a:pt x="410" y="144"/>
                  </a:moveTo>
                  <a:lnTo>
                    <a:pt x="410" y="144"/>
                  </a:lnTo>
                  <a:lnTo>
                    <a:pt x="389" y="124"/>
                  </a:lnTo>
                  <a:cubicBezTo>
                    <a:pt x="368" y="124"/>
                    <a:pt x="368" y="103"/>
                    <a:pt x="348" y="103"/>
                  </a:cubicBezTo>
                  <a:lnTo>
                    <a:pt x="328" y="82"/>
                  </a:lnTo>
                  <a:cubicBezTo>
                    <a:pt x="307" y="82"/>
                    <a:pt x="307" y="62"/>
                    <a:pt x="307" y="62"/>
                  </a:cubicBezTo>
                  <a:cubicBezTo>
                    <a:pt x="286" y="42"/>
                    <a:pt x="266" y="42"/>
                    <a:pt x="246" y="42"/>
                  </a:cubicBezTo>
                  <a:cubicBezTo>
                    <a:pt x="225" y="42"/>
                    <a:pt x="184" y="42"/>
                    <a:pt x="164" y="21"/>
                  </a:cubicBezTo>
                  <a:cubicBezTo>
                    <a:pt x="144" y="21"/>
                    <a:pt x="102" y="0"/>
                    <a:pt x="102" y="0"/>
                  </a:cubicBezTo>
                  <a:cubicBezTo>
                    <a:pt x="82" y="0"/>
                    <a:pt x="62" y="0"/>
                    <a:pt x="41" y="0"/>
                  </a:cubicBezTo>
                  <a:cubicBezTo>
                    <a:pt x="41" y="0"/>
                    <a:pt x="20" y="21"/>
                    <a:pt x="0" y="21"/>
                  </a:cubicBezTo>
                  <a:cubicBezTo>
                    <a:pt x="0" y="42"/>
                    <a:pt x="0" y="62"/>
                    <a:pt x="0" y="62"/>
                  </a:cubicBezTo>
                  <a:cubicBezTo>
                    <a:pt x="0" y="82"/>
                    <a:pt x="0" y="103"/>
                    <a:pt x="0" y="124"/>
                  </a:cubicBezTo>
                  <a:cubicBezTo>
                    <a:pt x="20" y="124"/>
                    <a:pt x="41" y="144"/>
                    <a:pt x="41" y="144"/>
                  </a:cubicBezTo>
                  <a:cubicBezTo>
                    <a:pt x="62" y="144"/>
                    <a:pt x="82" y="144"/>
                    <a:pt x="102" y="144"/>
                  </a:cubicBezTo>
                  <a:cubicBezTo>
                    <a:pt x="123" y="144"/>
                    <a:pt x="184" y="144"/>
                    <a:pt x="205" y="144"/>
                  </a:cubicBezTo>
                  <a:cubicBezTo>
                    <a:pt x="225" y="144"/>
                    <a:pt x="246" y="164"/>
                    <a:pt x="266" y="164"/>
                  </a:cubicBezTo>
                  <a:cubicBezTo>
                    <a:pt x="266" y="164"/>
                    <a:pt x="307" y="164"/>
                    <a:pt x="328" y="164"/>
                  </a:cubicBezTo>
                  <a:cubicBezTo>
                    <a:pt x="328" y="164"/>
                    <a:pt x="368" y="164"/>
                    <a:pt x="389" y="144"/>
                  </a:cubicBezTo>
                  <a:lnTo>
                    <a:pt x="410" y="144"/>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2" name="Freeform 142"/>
            <p:cNvSpPr>
              <a:spLocks noChangeArrowheads="1"/>
            </p:cNvSpPr>
            <p:nvPr/>
          </p:nvSpPr>
          <p:spPr bwMode="auto">
            <a:xfrm>
              <a:off x="4705350" y="1609725"/>
              <a:ext cx="44450" cy="38100"/>
            </a:xfrm>
            <a:custGeom>
              <a:avLst/>
              <a:gdLst>
                <a:gd name="T0" fmla="*/ 102 w 124"/>
                <a:gd name="T1" fmla="*/ 82 h 104"/>
                <a:gd name="T2" fmla="*/ 102 w 124"/>
                <a:gd name="T3" fmla="*/ 82 h 104"/>
                <a:gd name="T4" fmla="*/ 82 w 124"/>
                <a:gd name="T5" fmla="*/ 103 h 104"/>
                <a:gd name="T6" fmla="*/ 41 w 124"/>
                <a:gd name="T7" fmla="*/ 82 h 104"/>
                <a:gd name="T8" fmla="*/ 41 w 124"/>
                <a:gd name="T9" fmla="*/ 62 h 104"/>
                <a:gd name="T10" fmla="*/ 0 w 124"/>
                <a:gd name="T11" fmla="*/ 42 h 104"/>
                <a:gd name="T12" fmla="*/ 0 w 124"/>
                <a:gd name="T13" fmla="*/ 21 h 104"/>
                <a:gd name="T14" fmla="*/ 20 w 124"/>
                <a:gd name="T15" fmla="*/ 21 h 104"/>
                <a:gd name="T16" fmla="*/ 41 w 124"/>
                <a:gd name="T17" fmla="*/ 0 h 104"/>
                <a:gd name="T18" fmla="*/ 62 w 124"/>
                <a:gd name="T19" fmla="*/ 0 h 104"/>
                <a:gd name="T20" fmla="*/ 62 w 124"/>
                <a:gd name="T21" fmla="*/ 42 h 104"/>
                <a:gd name="T22" fmla="*/ 102 w 124"/>
                <a:gd name="T23" fmla="*/ 62 h 104"/>
                <a:gd name="T24" fmla="*/ 123 w 124"/>
                <a:gd name="T25" fmla="*/ 62 h 104"/>
                <a:gd name="T26" fmla="*/ 102 w 124"/>
                <a:gd name="T27"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04">
                  <a:moveTo>
                    <a:pt x="102" y="82"/>
                  </a:moveTo>
                  <a:lnTo>
                    <a:pt x="102" y="82"/>
                  </a:lnTo>
                  <a:cubicBezTo>
                    <a:pt x="102" y="103"/>
                    <a:pt x="82" y="103"/>
                    <a:pt x="82" y="103"/>
                  </a:cubicBezTo>
                  <a:cubicBezTo>
                    <a:pt x="82" y="103"/>
                    <a:pt x="62" y="103"/>
                    <a:pt x="41" y="82"/>
                  </a:cubicBezTo>
                  <a:lnTo>
                    <a:pt x="41" y="62"/>
                  </a:lnTo>
                  <a:cubicBezTo>
                    <a:pt x="20" y="62"/>
                    <a:pt x="0" y="62"/>
                    <a:pt x="0" y="42"/>
                  </a:cubicBezTo>
                  <a:lnTo>
                    <a:pt x="0" y="21"/>
                  </a:lnTo>
                  <a:cubicBezTo>
                    <a:pt x="0" y="21"/>
                    <a:pt x="0" y="21"/>
                    <a:pt x="20" y="21"/>
                  </a:cubicBezTo>
                  <a:cubicBezTo>
                    <a:pt x="20" y="21"/>
                    <a:pt x="20" y="0"/>
                    <a:pt x="41" y="0"/>
                  </a:cubicBezTo>
                  <a:cubicBezTo>
                    <a:pt x="41" y="0"/>
                    <a:pt x="41" y="0"/>
                    <a:pt x="62" y="0"/>
                  </a:cubicBezTo>
                  <a:cubicBezTo>
                    <a:pt x="62" y="0"/>
                    <a:pt x="62" y="21"/>
                    <a:pt x="62" y="42"/>
                  </a:cubicBezTo>
                  <a:cubicBezTo>
                    <a:pt x="82" y="42"/>
                    <a:pt x="102" y="62"/>
                    <a:pt x="102" y="62"/>
                  </a:cubicBezTo>
                  <a:lnTo>
                    <a:pt x="123" y="62"/>
                  </a:lnTo>
                  <a:cubicBezTo>
                    <a:pt x="123" y="82"/>
                    <a:pt x="102" y="82"/>
                    <a:pt x="10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3" name="Freeform 143"/>
            <p:cNvSpPr>
              <a:spLocks noChangeArrowheads="1"/>
            </p:cNvSpPr>
            <p:nvPr/>
          </p:nvSpPr>
          <p:spPr bwMode="auto">
            <a:xfrm>
              <a:off x="4535488" y="1647825"/>
              <a:ext cx="44450" cy="38100"/>
            </a:xfrm>
            <a:custGeom>
              <a:avLst/>
              <a:gdLst>
                <a:gd name="T0" fmla="*/ 102 w 124"/>
                <a:gd name="T1" fmla="*/ 103 h 104"/>
                <a:gd name="T2" fmla="*/ 102 w 124"/>
                <a:gd name="T3" fmla="*/ 103 h 104"/>
                <a:gd name="T4" fmla="*/ 61 w 124"/>
                <a:gd name="T5" fmla="*/ 82 h 104"/>
                <a:gd name="T6" fmla="*/ 41 w 124"/>
                <a:gd name="T7" fmla="*/ 61 h 104"/>
                <a:gd name="T8" fmla="*/ 0 w 124"/>
                <a:gd name="T9" fmla="*/ 61 h 104"/>
                <a:gd name="T10" fmla="*/ 0 w 124"/>
                <a:gd name="T11" fmla="*/ 41 h 104"/>
                <a:gd name="T12" fmla="*/ 0 w 124"/>
                <a:gd name="T13" fmla="*/ 21 h 104"/>
                <a:gd name="T14" fmla="*/ 41 w 124"/>
                <a:gd name="T15" fmla="*/ 21 h 104"/>
                <a:gd name="T16" fmla="*/ 61 w 124"/>
                <a:gd name="T17" fmla="*/ 21 h 104"/>
                <a:gd name="T18" fmla="*/ 102 w 124"/>
                <a:gd name="T19" fmla="*/ 61 h 104"/>
                <a:gd name="T20" fmla="*/ 123 w 124"/>
                <a:gd name="T21" fmla="*/ 103 h 104"/>
                <a:gd name="T22" fmla="*/ 102 w 124"/>
                <a:gd name="T2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04">
                  <a:moveTo>
                    <a:pt x="102" y="103"/>
                  </a:moveTo>
                  <a:lnTo>
                    <a:pt x="102" y="103"/>
                  </a:lnTo>
                  <a:cubicBezTo>
                    <a:pt x="82" y="103"/>
                    <a:pt x="82" y="82"/>
                    <a:pt x="61" y="82"/>
                  </a:cubicBezTo>
                  <a:cubicBezTo>
                    <a:pt x="61" y="61"/>
                    <a:pt x="41" y="61"/>
                    <a:pt x="41" y="61"/>
                  </a:cubicBezTo>
                  <a:cubicBezTo>
                    <a:pt x="41" y="61"/>
                    <a:pt x="20" y="61"/>
                    <a:pt x="0" y="61"/>
                  </a:cubicBezTo>
                  <a:cubicBezTo>
                    <a:pt x="0" y="41"/>
                    <a:pt x="0" y="41"/>
                    <a:pt x="0" y="41"/>
                  </a:cubicBezTo>
                  <a:cubicBezTo>
                    <a:pt x="0" y="21"/>
                    <a:pt x="0" y="21"/>
                    <a:pt x="0" y="21"/>
                  </a:cubicBezTo>
                  <a:cubicBezTo>
                    <a:pt x="20" y="0"/>
                    <a:pt x="20" y="21"/>
                    <a:pt x="41" y="21"/>
                  </a:cubicBezTo>
                  <a:lnTo>
                    <a:pt x="61" y="21"/>
                  </a:lnTo>
                  <a:cubicBezTo>
                    <a:pt x="82" y="21"/>
                    <a:pt x="102" y="41"/>
                    <a:pt x="102" y="61"/>
                  </a:cubicBezTo>
                  <a:cubicBezTo>
                    <a:pt x="102" y="61"/>
                    <a:pt x="123" y="82"/>
                    <a:pt x="123" y="103"/>
                  </a:cubicBezTo>
                  <a:lnTo>
                    <a:pt x="102"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4" name="Freeform 144"/>
            <p:cNvSpPr>
              <a:spLocks noChangeArrowheads="1"/>
            </p:cNvSpPr>
            <p:nvPr/>
          </p:nvSpPr>
          <p:spPr bwMode="auto">
            <a:xfrm>
              <a:off x="4416425" y="1506538"/>
              <a:ext cx="44450" cy="52387"/>
            </a:xfrm>
            <a:custGeom>
              <a:avLst/>
              <a:gdLst>
                <a:gd name="T0" fmla="*/ 102 w 124"/>
                <a:gd name="T1" fmla="*/ 143 h 144"/>
                <a:gd name="T2" fmla="*/ 102 w 124"/>
                <a:gd name="T3" fmla="*/ 143 h 144"/>
                <a:gd name="T4" fmla="*/ 82 w 124"/>
                <a:gd name="T5" fmla="*/ 82 h 144"/>
                <a:gd name="T6" fmla="*/ 41 w 124"/>
                <a:gd name="T7" fmla="*/ 61 h 144"/>
                <a:gd name="T8" fmla="*/ 20 w 124"/>
                <a:gd name="T9" fmla="*/ 41 h 144"/>
                <a:gd name="T10" fmla="*/ 0 w 124"/>
                <a:gd name="T11" fmla="*/ 20 h 144"/>
                <a:gd name="T12" fmla="*/ 0 w 124"/>
                <a:gd name="T13" fmla="*/ 0 h 144"/>
                <a:gd name="T14" fmla="*/ 41 w 124"/>
                <a:gd name="T15" fmla="*/ 0 h 144"/>
                <a:gd name="T16" fmla="*/ 61 w 124"/>
                <a:gd name="T17" fmla="*/ 20 h 144"/>
                <a:gd name="T18" fmla="*/ 61 w 124"/>
                <a:gd name="T19" fmla="*/ 20 h 144"/>
                <a:gd name="T20" fmla="*/ 102 w 124"/>
                <a:gd name="T21" fmla="*/ 20 h 144"/>
                <a:gd name="T22" fmla="*/ 123 w 124"/>
                <a:gd name="T23" fmla="*/ 61 h 144"/>
                <a:gd name="T24" fmla="*/ 123 w 124"/>
                <a:gd name="T25" fmla="*/ 82 h 144"/>
                <a:gd name="T26" fmla="*/ 123 w 124"/>
                <a:gd name="T27" fmla="*/ 123 h 144"/>
                <a:gd name="T28" fmla="*/ 102 w 124"/>
                <a:gd name="T2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44">
                  <a:moveTo>
                    <a:pt x="102" y="143"/>
                  </a:moveTo>
                  <a:lnTo>
                    <a:pt x="102" y="143"/>
                  </a:lnTo>
                  <a:cubicBezTo>
                    <a:pt x="102" y="143"/>
                    <a:pt x="82" y="102"/>
                    <a:pt x="82" y="82"/>
                  </a:cubicBezTo>
                  <a:cubicBezTo>
                    <a:pt x="82" y="82"/>
                    <a:pt x="61" y="61"/>
                    <a:pt x="41" y="61"/>
                  </a:cubicBezTo>
                  <a:lnTo>
                    <a:pt x="20" y="41"/>
                  </a:lnTo>
                  <a:lnTo>
                    <a:pt x="0" y="20"/>
                  </a:lnTo>
                  <a:lnTo>
                    <a:pt x="0" y="0"/>
                  </a:lnTo>
                  <a:cubicBezTo>
                    <a:pt x="20" y="0"/>
                    <a:pt x="41" y="0"/>
                    <a:pt x="41" y="0"/>
                  </a:cubicBezTo>
                  <a:cubicBezTo>
                    <a:pt x="41" y="20"/>
                    <a:pt x="41" y="20"/>
                    <a:pt x="61" y="20"/>
                  </a:cubicBezTo>
                  <a:lnTo>
                    <a:pt x="61" y="20"/>
                  </a:lnTo>
                  <a:cubicBezTo>
                    <a:pt x="82" y="41"/>
                    <a:pt x="102" y="20"/>
                    <a:pt x="102" y="20"/>
                  </a:cubicBezTo>
                  <a:cubicBezTo>
                    <a:pt x="123" y="41"/>
                    <a:pt x="123" y="61"/>
                    <a:pt x="123" y="61"/>
                  </a:cubicBezTo>
                  <a:lnTo>
                    <a:pt x="123" y="82"/>
                  </a:lnTo>
                  <a:cubicBezTo>
                    <a:pt x="123" y="102"/>
                    <a:pt x="123" y="123"/>
                    <a:pt x="123" y="123"/>
                  </a:cubicBezTo>
                  <a:cubicBezTo>
                    <a:pt x="123" y="123"/>
                    <a:pt x="123" y="143"/>
                    <a:pt x="102"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5" name="Freeform 145"/>
            <p:cNvSpPr>
              <a:spLocks noChangeArrowheads="1"/>
            </p:cNvSpPr>
            <p:nvPr/>
          </p:nvSpPr>
          <p:spPr bwMode="auto">
            <a:xfrm>
              <a:off x="4476750" y="1441450"/>
              <a:ext cx="317500" cy="155575"/>
            </a:xfrm>
            <a:custGeom>
              <a:avLst/>
              <a:gdLst>
                <a:gd name="T0" fmla="*/ 82 w 882"/>
                <a:gd name="T1" fmla="*/ 328 h 432"/>
                <a:gd name="T2" fmla="*/ 41 w 882"/>
                <a:gd name="T3" fmla="*/ 226 h 432"/>
                <a:gd name="T4" fmla="*/ 41 w 882"/>
                <a:gd name="T5" fmla="*/ 185 h 432"/>
                <a:gd name="T6" fmla="*/ 0 w 882"/>
                <a:gd name="T7" fmla="*/ 164 h 432"/>
                <a:gd name="T8" fmla="*/ 20 w 882"/>
                <a:gd name="T9" fmla="*/ 123 h 432"/>
                <a:gd name="T10" fmla="*/ 41 w 882"/>
                <a:gd name="T11" fmla="*/ 103 h 432"/>
                <a:gd name="T12" fmla="*/ 61 w 882"/>
                <a:gd name="T13" fmla="*/ 62 h 432"/>
                <a:gd name="T14" fmla="*/ 123 w 882"/>
                <a:gd name="T15" fmla="*/ 62 h 432"/>
                <a:gd name="T16" fmla="*/ 184 w 882"/>
                <a:gd name="T17" fmla="*/ 82 h 432"/>
                <a:gd name="T18" fmla="*/ 225 w 882"/>
                <a:gd name="T19" fmla="*/ 123 h 432"/>
                <a:gd name="T20" fmla="*/ 307 w 882"/>
                <a:gd name="T21" fmla="*/ 144 h 432"/>
                <a:gd name="T22" fmla="*/ 369 w 882"/>
                <a:gd name="T23" fmla="*/ 185 h 432"/>
                <a:gd name="T24" fmla="*/ 389 w 882"/>
                <a:gd name="T25" fmla="*/ 144 h 432"/>
                <a:gd name="T26" fmla="*/ 327 w 882"/>
                <a:gd name="T27" fmla="*/ 103 h 432"/>
                <a:gd name="T28" fmla="*/ 307 w 882"/>
                <a:gd name="T29" fmla="*/ 62 h 432"/>
                <a:gd name="T30" fmla="*/ 348 w 882"/>
                <a:gd name="T31" fmla="*/ 82 h 432"/>
                <a:gd name="T32" fmla="*/ 369 w 882"/>
                <a:gd name="T33" fmla="*/ 62 h 432"/>
                <a:gd name="T34" fmla="*/ 327 w 882"/>
                <a:gd name="T35" fmla="*/ 41 h 432"/>
                <a:gd name="T36" fmla="*/ 348 w 882"/>
                <a:gd name="T37" fmla="*/ 21 h 432"/>
                <a:gd name="T38" fmla="*/ 409 w 882"/>
                <a:gd name="T39" fmla="*/ 41 h 432"/>
                <a:gd name="T40" fmla="*/ 553 w 882"/>
                <a:gd name="T41" fmla="*/ 103 h 432"/>
                <a:gd name="T42" fmla="*/ 737 w 882"/>
                <a:gd name="T43" fmla="*/ 62 h 432"/>
                <a:gd name="T44" fmla="*/ 819 w 882"/>
                <a:gd name="T45" fmla="*/ 103 h 432"/>
                <a:gd name="T46" fmla="*/ 881 w 882"/>
                <a:gd name="T47" fmla="*/ 103 h 432"/>
                <a:gd name="T48" fmla="*/ 840 w 882"/>
                <a:gd name="T49" fmla="*/ 144 h 432"/>
                <a:gd name="T50" fmla="*/ 861 w 882"/>
                <a:gd name="T51" fmla="*/ 205 h 432"/>
                <a:gd name="T52" fmla="*/ 779 w 882"/>
                <a:gd name="T53" fmla="*/ 246 h 432"/>
                <a:gd name="T54" fmla="*/ 635 w 882"/>
                <a:gd name="T55" fmla="*/ 185 h 432"/>
                <a:gd name="T56" fmla="*/ 594 w 882"/>
                <a:gd name="T57" fmla="*/ 144 h 432"/>
                <a:gd name="T58" fmla="*/ 615 w 882"/>
                <a:gd name="T59" fmla="*/ 246 h 432"/>
                <a:gd name="T60" fmla="*/ 717 w 882"/>
                <a:gd name="T61" fmla="*/ 287 h 432"/>
                <a:gd name="T62" fmla="*/ 799 w 882"/>
                <a:gd name="T63" fmla="*/ 287 h 432"/>
                <a:gd name="T64" fmla="*/ 737 w 882"/>
                <a:gd name="T65" fmla="*/ 328 h 432"/>
                <a:gd name="T66" fmla="*/ 676 w 882"/>
                <a:gd name="T67" fmla="*/ 328 h 432"/>
                <a:gd name="T68" fmla="*/ 655 w 882"/>
                <a:gd name="T69" fmla="*/ 308 h 432"/>
                <a:gd name="T70" fmla="*/ 594 w 882"/>
                <a:gd name="T71" fmla="*/ 328 h 432"/>
                <a:gd name="T72" fmla="*/ 512 w 882"/>
                <a:gd name="T73" fmla="*/ 369 h 432"/>
                <a:gd name="T74" fmla="*/ 471 w 882"/>
                <a:gd name="T75" fmla="*/ 389 h 432"/>
                <a:gd name="T76" fmla="*/ 451 w 882"/>
                <a:gd name="T77" fmla="*/ 349 h 432"/>
                <a:gd name="T78" fmla="*/ 451 w 882"/>
                <a:gd name="T79" fmla="*/ 389 h 432"/>
                <a:gd name="T80" fmla="*/ 430 w 882"/>
                <a:gd name="T81" fmla="*/ 431 h 432"/>
                <a:gd name="T82" fmla="*/ 307 w 882"/>
                <a:gd name="T83" fmla="*/ 431 h 432"/>
                <a:gd name="T84" fmla="*/ 184 w 882"/>
                <a:gd name="T85" fmla="*/ 369 h 432"/>
                <a:gd name="T86" fmla="*/ 102 w 882"/>
                <a:gd name="T87" fmla="*/ 34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2" h="432">
                  <a:moveTo>
                    <a:pt x="82" y="328"/>
                  </a:moveTo>
                  <a:lnTo>
                    <a:pt x="82" y="328"/>
                  </a:lnTo>
                  <a:cubicBezTo>
                    <a:pt x="82" y="308"/>
                    <a:pt x="82" y="287"/>
                    <a:pt x="61" y="267"/>
                  </a:cubicBezTo>
                  <a:cubicBezTo>
                    <a:pt x="61" y="267"/>
                    <a:pt x="61" y="226"/>
                    <a:pt x="41" y="226"/>
                  </a:cubicBezTo>
                  <a:lnTo>
                    <a:pt x="41" y="205"/>
                  </a:lnTo>
                  <a:lnTo>
                    <a:pt x="41" y="185"/>
                  </a:lnTo>
                  <a:cubicBezTo>
                    <a:pt x="41" y="164"/>
                    <a:pt x="20" y="164"/>
                    <a:pt x="20" y="164"/>
                  </a:cubicBezTo>
                  <a:lnTo>
                    <a:pt x="0" y="164"/>
                  </a:lnTo>
                  <a:cubicBezTo>
                    <a:pt x="0" y="144"/>
                    <a:pt x="0" y="144"/>
                    <a:pt x="0" y="123"/>
                  </a:cubicBezTo>
                  <a:lnTo>
                    <a:pt x="20" y="123"/>
                  </a:lnTo>
                  <a:lnTo>
                    <a:pt x="41" y="123"/>
                  </a:lnTo>
                  <a:lnTo>
                    <a:pt x="41" y="103"/>
                  </a:lnTo>
                  <a:lnTo>
                    <a:pt x="41" y="82"/>
                  </a:lnTo>
                  <a:cubicBezTo>
                    <a:pt x="41" y="62"/>
                    <a:pt x="61" y="62"/>
                    <a:pt x="61" y="62"/>
                  </a:cubicBezTo>
                  <a:cubicBezTo>
                    <a:pt x="82" y="62"/>
                    <a:pt x="82" y="62"/>
                    <a:pt x="102" y="62"/>
                  </a:cubicBezTo>
                  <a:lnTo>
                    <a:pt x="123" y="62"/>
                  </a:lnTo>
                  <a:cubicBezTo>
                    <a:pt x="123" y="82"/>
                    <a:pt x="143" y="62"/>
                    <a:pt x="164" y="82"/>
                  </a:cubicBezTo>
                  <a:cubicBezTo>
                    <a:pt x="164" y="82"/>
                    <a:pt x="164" y="82"/>
                    <a:pt x="184" y="82"/>
                  </a:cubicBezTo>
                  <a:cubicBezTo>
                    <a:pt x="184" y="82"/>
                    <a:pt x="205" y="82"/>
                    <a:pt x="205" y="103"/>
                  </a:cubicBezTo>
                  <a:lnTo>
                    <a:pt x="225" y="123"/>
                  </a:lnTo>
                  <a:cubicBezTo>
                    <a:pt x="246" y="123"/>
                    <a:pt x="246" y="123"/>
                    <a:pt x="246" y="144"/>
                  </a:cubicBezTo>
                  <a:cubicBezTo>
                    <a:pt x="266" y="144"/>
                    <a:pt x="287" y="144"/>
                    <a:pt x="307" y="144"/>
                  </a:cubicBezTo>
                  <a:lnTo>
                    <a:pt x="327" y="164"/>
                  </a:lnTo>
                  <a:cubicBezTo>
                    <a:pt x="348" y="164"/>
                    <a:pt x="348" y="185"/>
                    <a:pt x="369" y="185"/>
                  </a:cubicBezTo>
                  <a:cubicBezTo>
                    <a:pt x="369" y="185"/>
                    <a:pt x="369" y="185"/>
                    <a:pt x="389" y="185"/>
                  </a:cubicBezTo>
                  <a:cubicBezTo>
                    <a:pt x="389" y="185"/>
                    <a:pt x="389" y="164"/>
                    <a:pt x="389" y="144"/>
                  </a:cubicBezTo>
                  <a:lnTo>
                    <a:pt x="369" y="123"/>
                  </a:lnTo>
                  <a:cubicBezTo>
                    <a:pt x="348" y="123"/>
                    <a:pt x="327" y="103"/>
                    <a:pt x="327" y="103"/>
                  </a:cubicBezTo>
                  <a:cubicBezTo>
                    <a:pt x="327" y="103"/>
                    <a:pt x="307" y="103"/>
                    <a:pt x="307" y="82"/>
                  </a:cubicBezTo>
                  <a:lnTo>
                    <a:pt x="307" y="62"/>
                  </a:lnTo>
                  <a:lnTo>
                    <a:pt x="327" y="62"/>
                  </a:lnTo>
                  <a:cubicBezTo>
                    <a:pt x="348" y="62"/>
                    <a:pt x="348" y="62"/>
                    <a:pt x="348" y="82"/>
                  </a:cubicBezTo>
                  <a:lnTo>
                    <a:pt x="369" y="82"/>
                  </a:lnTo>
                  <a:cubicBezTo>
                    <a:pt x="369" y="62"/>
                    <a:pt x="369" y="62"/>
                    <a:pt x="369" y="62"/>
                  </a:cubicBezTo>
                  <a:cubicBezTo>
                    <a:pt x="369" y="41"/>
                    <a:pt x="348" y="41"/>
                    <a:pt x="348" y="41"/>
                  </a:cubicBezTo>
                  <a:lnTo>
                    <a:pt x="327" y="41"/>
                  </a:lnTo>
                  <a:cubicBezTo>
                    <a:pt x="327" y="21"/>
                    <a:pt x="327" y="21"/>
                    <a:pt x="327" y="21"/>
                  </a:cubicBezTo>
                  <a:cubicBezTo>
                    <a:pt x="327" y="0"/>
                    <a:pt x="348" y="21"/>
                    <a:pt x="348" y="21"/>
                  </a:cubicBezTo>
                  <a:cubicBezTo>
                    <a:pt x="369" y="21"/>
                    <a:pt x="389" y="21"/>
                    <a:pt x="389" y="21"/>
                  </a:cubicBezTo>
                  <a:cubicBezTo>
                    <a:pt x="409" y="21"/>
                    <a:pt x="409" y="41"/>
                    <a:pt x="409" y="41"/>
                  </a:cubicBezTo>
                  <a:cubicBezTo>
                    <a:pt x="430" y="41"/>
                    <a:pt x="451" y="62"/>
                    <a:pt x="451" y="62"/>
                  </a:cubicBezTo>
                  <a:cubicBezTo>
                    <a:pt x="471" y="82"/>
                    <a:pt x="512" y="82"/>
                    <a:pt x="553" y="103"/>
                  </a:cubicBezTo>
                  <a:cubicBezTo>
                    <a:pt x="573" y="103"/>
                    <a:pt x="615" y="82"/>
                    <a:pt x="655" y="82"/>
                  </a:cubicBezTo>
                  <a:cubicBezTo>
                    <a:pt x="676" y="82"/>
                    <a:pt x="717" y="62"/>
                    <a:pt x="737" y="62"/>
                  </a:cubicBezTo>
                  <a:cubicBezTo>
                    <a:pt x="758" y="62"/>
                    <a:pt x="779" y="82"/>
                    <a:pt x="779" y="82"/>
                  </a:cubicBezTo>
                  <a:cubicBezTo>
                    <a:pt x="799" y="103"/>
                    <a:pt x="819" y="103"/>
                    <a:pt x="819" y="103"/>
                  </a:cubicBezTo>
                  <a:cubicBezTo>
                    <a:pt x="840" y="103"/>
                    <a:pt x="861" y="103"/>
                    <a:pt x="861" y="103"/>
                  </a:cubicBezTo>
                  <a:cubicBezTo>
                    <a:pt x="881" y="103"/>
                    <a:pt x="881" y="103"/>
                    <a:pt x="881" y="103"/>
                  </a:cubicBezTo>
                  <a:cubicBezTo>
                    <a:pt x="881" y="123"/>
                    <a:pt x="881" y="123"/>
                    <a:pt x="881" y="123"/>
                  </a:cubicBezTo>
                  <a:cubicBezTo>
                    <a:pt x="861" y="144"/>
                    <a:pt x="861" y="144"/>
                    <a:pt x="840" y="144"/>
                  </a:cubicBezTo>
                  <a:lnTo>
                    <a:pt x="840" y="164"/>
                  </a:lnTo>
                  <a:cubicBezTo>
                    <a:pt x="840" y="185"/>
                    <a:pt x="861" y="185"/>
                    <a:pt x="861" y="205"/>
                  </a:cubicBezTo>
                  <a:cubicBezTo>
                    <a:pt x="861" y="205"/>
                    <a:pt x="861" y="226"/>
                    <a:pt x="840" y="246"/>
                  </a:cubicBezTo>
                  <a:cubicBezTo>
                    <a:pt x="840" y="246"/>
                    <a:pt x="799" y="246"/>
                    <a:pt x="779" y="246"/>
                  </a:cubicBezTo>
                  <a:cubicBezTo>
                    <a:pt x="758" y="246"/>
                    <a:pt x="697" y="226"/>
                    <a:pt x="676" y="226"/>
                  </a:cubicBezTo>
                  <a:cubicBezTo>
                    <a:pt x="676" y="226"/>
                    <a:pt x="635" y="205"/>
                    <a:pt x="635" y="185"/>
                  </a:cubicBezTo>
                  <a:cubicBezTo>
                    <a:pt x="615" y="185"/>
                    <a:pt x="615" y="164"/>
                    <a:pt x="615" y="144"/>
                  </a:cubicBezTo>
                  <a:lnTo>
                    <a:pt x="594" y="144"/>
                  </a:lnTo>
                  <a:lnTo>
                    <a:pt x="594" y="164"/>
                  </a:lnTo>
                  <a:cubicBezTo>
                    <a:pt x="594" y="185"/>
                    <a:pt x="615" y="226"/>
                    <a:pt x="615" y="246"/>
                  </a:cubicBezTo>
                  <a:cubicBezTo>
                    <a:pt x="635" y="246"/>
                    <a:pt x="655" y="267"/>
                    <a:pt x="676" y="267"/>
                  </a:cubicBezTo>
                  <a:lnTo>
                    <a:pt x="717" y="287"/>
                  </a:lnTo>
                  <a:cubicBezTo>
                    <a:pt x="737" y="287"/>
                    <a:pt x="758" y="287"/>
                    <a:pt x="758" y="287"/>
                  </a:cubicBezTo>
                  <a:cubicBezTo>
                    <a:pt x="779" y="287"/>
                    <a:pt x="799" y="267"/>
                    <a:pt x="799" y="287"/>
                  </a:cubicBezTo>
                  <a:lnTo>
                    <a:pt x="779" y="308"/>
                  </a:lnTo>
                  <a:cubicBezTo>
                    <a:pt x="779" y="308"/>
                    <a:pt x="758" y="328"/>
                    <a:pt x="737" y="328"/>
                  </a:cubicBezTo>
                  <a:lnTo>
                    <a:pt x="717" y="328"/>
                  </a:lnTo>
                  <a:cubicBezTo>
                    <a:pt x="697" y="328"/>
                    <a:pt x="676" y="328"/>
                    <a:pt x="676" y="328"/>
                  </a:cubicBezTo>
                  <a:lnTo>
                    <a:pt x="676" y="308"/>
                  </a:lnTo>
                  <a:lnTo>
                    <a:pt x="655" y="308"/>
                  </a:lnTo>
                  <a:cubicBezTo>
                    <a:pt x="655" y="308"/>
                    <a:pt x="635" y="308"/>
                    <a:pt x="615" y="308"/>
                  </a:cubicBezTo>
                  <a:lnTo>
                    <a:pt x="594" y="328"/>
                  </a:lnTo>
                  <a:cubicBezTo>
                    <a:pt x="573" y="328"/>
                    <a:pt x="553" y="349"/>
                    <a:pt x="533" y="369"/>
                  </a:cubicBezTo>
                  <a:lnTo>
                    <a:pt x="512" y="369"/>
                  </a:lnTo>
                  <a:cubicBezTo>
                    <a:pt x="512" y="389"/>
                    <a:pt x="491" y="410"/>
                    <a:pt x="491" y="410"/>
                  </a:cubicBezTo>
                  <a:lnTo>
                    <a:pt x="471" y="389"/>
                  </a:lnTo>
                  <a:cubicBezTo>
                    <a:pt x="471" y="369"/>
                    <a:pt x="471" y="369"/>
                    <a:pt x="471" y="349"/>
                  </a:cubicBezTo>
                  <a:lnTo>
                    <a:pt x="451" y="349"/>
                  </a:lnTo>
                  <a:lnTo>
                    <a:pt x="451" y="369"/>
                  </a:lnTo>
                  <a:lnTo>
                    <a:pt x="451" y="389"/>
                  </a:lnTo>
                  <a:cubicBezTo>
                    <a:pt x="451" y="389"/>
                    <a:pt x="451" y="410"/>
                    <a:pt x="451" y="431"/>
                  </a:cubicBezTo>
                  <a:cubicBezTo>
                    <a:pt x="430" y="431"/>
                    <a:pt x="430" y="431"/>
                    <a:pt x="430" y="431"/>
                  </a:cubicBezTo>
                  <a:cubicBezTo>
                    <a:pt x="409" y="431"/>
                    <a:pt x="389" y="431"/>
                    <a:pt x="369" y="431"/>
                  </a:cubicBezTo>
                  <a:cubicBezTo>
                    <a:pt x="348" y="431"/>
                    <a:pt x="327" y="431"/>
                    <a:pt x="307" y="431"/>
                  </a:cubicBezTo>
                  <a:cubicBezTo>
                    <a:pt x="287" y="431"/>
                    <a:pt x="287" y="410"/>
                    <a:pt x="266" y="389"/>
                  </a:cubicBezTo>
                  <a:cubicBezTo>
                    <a:pt x="246" y="389"/>
                    <a:pt x="205" y="369"/>
                    <a:pt x="184" y="369"/>
                  </a:cubicBezTo>
                  <a:cubicBezTo>
                    <a:pt x="184" y="349"/>
                    <a:pt x="143" y="349"/>
                    <a:pt x="123" y="349"/>
                  </a:cubicBezTo>
                  <a:lnTo>
                    <a:pt x="102" y="349"/>
                  </a:lnTo>
                  <a:cubicBezTo>
                    <a:pt x="102" y="328"/>
                    <a:pt x="102" y="328"/>
                    <a:pt x="82" y="32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6" name="Freeform 146"/>
            <p:cNvSpPr>
              <a:spLocks noChangeArrowheads="1"/>
            </p:cNvSpPr>
            <p:nvPr/>
          </p:nvSpPr>
          <p:spPr bwMode="auto">
            <a:xfrm>
              <a:off x="4808538" y="1463675"/>
              <a:ext cx="206375" cy="66675"/>
            </a:xfrm>
            <a:custGeom>
              <a:avLst/>
              <a:gdLst>
                <a:gd name="T0" fmla="*/ 389 w 574"/>
                <a:gd name="T1" fmla="*/ 164 h 185"/>
                <a:gd name="T2" fmla="*/ 389 w 574"/>
                <a:gd name="T3" fmla="*/ 164 h 185"/>
                <a:gd name="T4" fmla="*/ 409 w 574"/>
                <a:gd name="T5" fmla="*/ 143 h 185"/>
                <a:gd name="T6" fmla="*/ 451 w 574"/>
                <a:gd name="T7" fmla="*/ 123 h 185"/>
                <a:gd name="T8" fmla="*/ 471 w 574"/>
                <a:gd name="T9" fmla="*/ 123 h 185"/>
                <a:gd name="T10" fmla="*/ 491 w 574"/>
                <a:gd name="T11" fmla="*/ 143 h 185"/>
                <a:gd name="T12" fmla="*/ 533 w 574"/>
                <a:gd name="T13" fmla="*/ 143 h 185"/>
                <a:gd name="T14" fmla="*/ 533 w 574"/>
                <a:gd name="T15" fmla="*/ 102 h 185"/>
                <a:gd name="T16" fmla="*/ 573 w 574"/>
                <a:gd name="T17" fmla="*/ 82 h 185"/>
                <a:gd name="T18" fmla="*/ 553 w 574"/>
                <a:gd name="T19" fmla="*/ 41 h 185"/>
                <a:gd name="T20" fmla="*/ 553 w 574"/>
                <a:gd name="T21" fmla="*/ 41 h 185"/>
                <a:gd name="T22" fmla="*/ 533 w 574"/>
                <a:gd name="T23" fmla="*/ 0 h 185"/>
                <a:gd name="T24" fmla="*/ 512 w 574"/>
                <a:gd name="T25" fmla="*/ 0 h 185"/>
                <a:gd name="T26" fmla="*/ 512 w 574"/>
                <a:gd name="T27" fmla="*/ 0 h 185"/>
                <a:gd name="T28" fmla="*/ 451 w 574"/>
                <a:gd name="T29" fmla="*/ 20 h 185"/>
                <a:gd name="T30" fmla="*/ 430 w 574"/>
                <a:gd name="T31" fmla="*/ 0 h 185"/>
                <a:gd name="T32" fmla="*/ 430 w 574"/>
                <a:gd name="T33" fmla="*/ 20 h 185"/>
                <a:gd name="T34" fmla="*/ 409 w 574"/>
                <a:gd name="T35" fmla="*/ 20 h 185"/>
                <a:gd name="T36" fmla="*/ 369 w 574"/>
                <a:gd name="T37" fmla="*/ 20 h 185"/>
                <a:gd name="T38" fmla="*/ 327 w 574"/>
                <a:gd name="T39" fmla="*/ 20 h 185"/>
                <a:gd name="T40" fmla="*/ 327 w 574"/>
                <a:gd name="T41" fmla="*/ 61 h 185"/>
                <a:gd name="T42" fmla="*/ 287 w 574"/>
                <a:gd name="T43" fmla="*/ 61 h 185"/>
                <a:gd name="T44" fmla="*/ 245 w 574"/>
                <a:gd name="T45" fmla="*/ 41 h 185"/>
                <a:gd name="T46" fmla="*/ 225 w 574"/>
                <a:gd name="T47" fmla="*/ 20 h 185"/>
                <a:gd name="T48" fmla="*/ 184 w 574"/>
                <a:gd name="T49" fmla="*/ 41 h 185"/>
                <a:gd name="T50" fmla="*/ 143 w 574"/>
                <a:gd name="T51" fmla="*/ 41 h 185"/>
                <a:gd name="T52" fmla="*/ 123 w 574"/>
                <a:gd name="T53" fmla="*/ 61 h 185"/>
                <a:gd name="T54" fmla="*/ 143 w 574"/>
                <a:gd name="T55" fmla="*/ 61 h 185"/>
                <a:gd name="T56" fmla="*/ 143 w 574"/>
                <a:gd name="T57" fmla="*/ 82 h 185"/>
                <a:gd name="T58" fmla="*/ 123 w 574"/>
                <a:gd name="T59" fmla="*/ 82 h 185"/>
                <a:gd name="T60" fmla="*/ 82 w 574"/>
                <a:gd name="T61" fmla="*/ 82 h 185"/>
                <a:gd name="T62" fmla="*/ 61 w 574"/>
                <a:gd name="T63" fmla="*/ 82 h 185"/>
                <a:gd name="T64" fmla="*/ 61 w 574"/>
                <a:gd name="T65" fmla="*/ 41 h 185"/>
                <a:gd name="T66" fmla="*/ 41 w 574"/>
                <a:gd name="T67" fmla="*/ 20 h 185"/>
                <a:gd name="T68" fmla="*/ 21 w 574"/>
                <a:gd name="T69" fmla="*/ 0 h 185"/>
                <a:gd name="T70" fmla="*/ 0 w 574"/>
                <a:gd name="T71" fmla="*/ 20 h 185"/>
                <a:gd name="T72" fmla="*/ 0 w 574"/>
                <a:gd name="T73" fmla="*/ 61 h 185"/>
                <a:gd name="T74" fmla="*/ 41 w 574"/>
                <a:gd name="T75" fmla="*/ 102 h 185"/>
                <a:gd name="T76" fmla="*/ 41 w 574"/>
                <a:gd name="T77" fmla="*/ 123 h 185"/>
                <a:gd name="T78" fmla="*/ 102 w 574"/>
                <a:gd name="T79" fmla="*/ 143 h 185"/>
                <a:gd name="T80" fmla="*/ 163 w 574"/>
                <a:gd name="T81" fmla="*/ 143 h 185"/>
                <a:gd name="T82" fmla="*/ 266 w 574"/>
                <a:gd name="T83" fmla="*/ 164 h 185"/>
                <a:gd name="T84" fmla="*/ 307 w 574"/>
                <a:gd name="T85" fmla="*/ 184 h 185"/>
                <a:gd name="T86" fmla="*/ 389 w 574"/>
                <a:gd name="T87" fmla="*/ 16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85">
                  <a:moveTo>
                    <a:pt x="389" y="164"/>
                  </a:moveTo>
                  <a:lnTo>
                    <a:pt x="389" y="164"/>
                  </a:lnTo>
                  <a:lnTo>
                    <a:pt x="409" y="143"/>
                  </a:lnTo>
                  <a:cubicBezTo>
                    <a:pt x="430" y="143"/>
                    <a:pt x="451" y="123"/>
                    <a:pt x="451" y="123"/>
                  </a:cubicBezTo>
                  <a:lnTo>
                    <a:pt x="471" y="123"/>
                  </a:lnTo>
                  <a:cubicBezTo>
                    <a:pt x="491" y="123"/>
                    <a:pt x="491" y="143"/>
                    <a:pt x="491" y="143"/>
                  </a:cubicBezTo>
                  <a:cubicBezTo>
                    <a:pt x="512" y="143"/>
                    <a:pt x="512" y="143"/>
                    <a:pt x="533" y="143"/>
                  </a:cubicBezTo>
                  <a:cubicBezTo>
                    <a:pt x="533" y="143"/>
                    <a:pt x="533" y="123"/>
                    <a:pt x="533" y="102"/>
                  </a:cubicBezTo>
                  <a:cubicBezTo>
                    <a:pt x="533" y="102"/>
                    <a:pt x="553" y="102"/>
                    <a:pt x="573" y="82"/>
                  </a:cubicBezTo>
                  <a:cubicBezTo>
                    <a:pt x="573" y="82"/>
                    <a:pt x="553" y="61"/>
                    <a:pt x="553" y="41"/>
                  </a:cubicBezTo>
                  <a:lnTo>
                    <a:pt x="553" y="41"/>
                  </a:lnTo>
                  <a:cubicBezTo>
                    <a:pt x="533" y="20"/>
                    <a:pt x="533" y="20"/>
                    <a:pt x="533" y="0"/>
                  </a:cubicBezTo>
                  <a:cubicBezTo>
                    <a:pt x="533" y="0"/>
                    <a:pt x="533" y="0"/>
                    <a:pt x="512" y="0"/>
                  </a:cubicBezTo>
                  <a:lnTo>
                    <a:pt x="512" y="0"/>
                  </a:lnTo>
                  <a:cubicBezTo>
                    <a:pt x="491" y="0"/>
                    <a:pt x="471" y="20"/>
                    <a:pt x="451" y="20"/>
                  </a:cubicBezTo>
                  <a:cubicBezTo>
                    <a:pt x="451" y="20"/>
                    <a:pt x="451" y="0"/>
                    <a:pt x="430" y="0"/>
                  </a:cubicBezTo>
                  <a:lnTo>
                    <a:pt x="430" y="20"/>
                  </a:lnTo>
                  <a:cubicBezTo>
                    <a:pt x="409" y="20"/>
                    <a:pt x="409" y="20"/>
                    <a:pt x="409" y="20"/>
                  </a:cubicBezTo>
                  <a:cubicBezTo>
                    <a:pt x="389" y="20"/>
                    <a:pt x="369" y="20"/>
                    <a:pt x="369" y="20"/>
                  </a:cubicBezTo>
                  <a:cubicBezTo>
                    <a:pt x="348" y="20"/>
                    <a:pt x="348" y="20"/>
                    <a:pt x="327" y="20"/>
                  </a:cubicBezTo>
                  <a:cubicBezTo>
                    <a:pt x="327" y="20"/>
                    <a:pt x="327" y="41"/>
                    <a:pt x="327" y="61"/>
                  </a:cubicBezTo>
                  <a:cubicBezTo>
                    <a:pt x="307" y="61"/>
                    <a:pt x="287" y="61"/>
                    <a:pt x="287" y="61"/>
                  </a:cubicBezTo>
                  <a:cubicBezTo>
                    <a:pt x="266" y="61"/>
                    <a:pt x="266" y="41"/>
                    <a:pt x="245" y="41"/>
                  </a:cubicBezTo>
                  <a:cubicBezTo>
                    <a:pt x="245" y="20"/>
                    <a:pt x="225" y="20"/>
                    <a:pt x="225" y="20"/>
                  </a:cubicBezTo>
                  <a:cubicBezTo>
                    <a:pt x="205" y="20"/>
                    <a:pt x="205" y="41"/>
                    <a:pt x="184" y="41"/>
                  </a:cubicBezTo>
                  <a:cubicBezTo>
                    <a:pt x="163" y="41"/>
                    <a:pt x="143" y="41"/>
                    <a:pt x="143" y="41"/>
                  </a:cubicBezTo>
                  <a:cubicBezTo>
                    <a:pt x="143" y="41"/>
                    <a:pt x="123" y="41"/>
                    <a:pt x="123" y="61"/>
                  </a:cubicBezTo>
                  <a:lnTo>
                    <a:pt x="143" y="61"/>
                  </a:lnTo>
                  <a:cubicBezTo>
                    <a:pt x="163" y="61"/>
                    <a:pt x="143" y="82"/>
                    <a:pt x="143" y="82"/>
                  </a:cubicBezTo>
                  <a:lnTo>
                    <a:pt x="123" y="82"/>
                  </a:lnTo>
                  <a:cubicBezTo>
                    <a:pt x="102" y="82"/>
                    <a:pt x="102" y="82"/>
                    <a:pt x="82" y="82"/>
                  </a:cubicBezTo>
                  <a:cubicBezTo>
                    <a:pt x="82" y="82"/>
                    <a:pt x="82" y="82"/>
                    <a:pt x="61" y="82"/>
                  </a:cubicBezTo>
                  <a:cubicBezTo>
                    <a:pt x="61" y="61"/>
                    <a:pt x="61" y="61"/>
                    <a:pt x="61" y="41"/>
                  </a:cubicBezTo>
                  <a:cubicBezTo>
                    <a:pt x="41" y="41"/>
                    <a:pt x="41" y="20"/>
                    <a:pt x="41" y="20"/>
                  </a:cubicBezTo>
                  <a:cubicBezTo>
                    <a:pt x="21" y="0"/>
                    <a:pt x="21" y="0"/>
                    <a:pt x="21" y="0"/>
                  </a:cubicBezTo>
                  <a:cubicBezTo>
                    <a:pt x="0" y="0"/>
                    <a:pt x="0" y="20"/>
                    <a:pt x="0" y="20"/>
                  </a:cubicBezTo>
                  <a:cubicBezTo>
                    <a:pt x="0" y="41"/>
                    <a:pt x="0" y="61"/>
                    <a:pt x="0" y="61"/>
                  </a:cubicBezTo>
                  <a:cubicBezTo>
                    <a:pt x="21" y="61"/>
                    <a:pt x="21" y="82"/>
                    <a:pt x="41" y="102"/>
                  </a:cubicBezTo>
                  <a:lnTo>
                    <a:pt x="41" y="123"/>
                  </a:lnTo>
                  <a:cubicBezTo>
                    <a:pt x="61" y="143"/>
                    <a:pt x="102" y="123"/>
                    <a:pt x="102" y="143"/>
                  </a:cubicBezTo>
                  <a:cubicBezTo>
                    <a:pt x="123" y="143"/>
                    <a:pt x="143" y="143"/>
                    <a:pt x="163" y="143"/>
                  </a:cubicBezTo>
                  <a:cubicBezTo>
                    <a:pt x="184" y="143"/>
                    <a:pt x="225" y="164"/>
                    <a:pt x="266" y="164"/>
                  </a:cubicBezTo>
                  <a:lnTo>
                    <a:pt x="307" y="184"/>
                  </a:lnTo>
                  <a:cubicBezTo>
                    <a:pt x="327" y="184"/>
                    <a:pt x="369" y="184"/>
                    <a:pt x="389" y="16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7" name="Freeform 147"/>
            <p:cNvSpPr>
              <a:spLocks noChangeArrowheads="1"/>
            </p:cNvSpPr>
            <p:nvPr/>
          </p:nvSpPr>
          <p:spPr bwMode="auto">
            <a:xfrm>
              <a:off x="4151313" y="1735138"/>
              <a:ext cx="22225" cy="22225"/>
            </a:xfrm>
            <a:custGeom>
              <a:avLst/>
              <a:gdLst>
                <a:gd name="T0" fmla="*/ 41 w 63"/>
                <a:gd name="T1" fmla="*/ 41 h 62"/>
                <a:gd name="T2" fmla="*/ 41 w 63"/>
                <a:gd name="T3" fmla="*/ 41 h 62"/>
                <a:gd name="T4" fmla="*/ 20 w 63"/>
                <a:gd name="T5" fmla="*/ 61 h 62"/>
                <a:gd name="T6" fmla="*/ 20 w 63"/>
                <a:gd name="T7" fmla="*/ 61 h 62"/>
                <a:gd name="T8" fmla="*/ 0 w 63"/>
                <a:gd name="T9" fmla="*/ 21 h 62"/>
                <a:gd name="T10" fmla="*/ 20 w 63"/>
                <a:gd name="T11" fmla="*/ 21 h 62"/>
                <a:gd name="T12" fmla="*/ 20 w 63"/>
                <a:gd name="T13" fmla="*/ 0 h 62"/>
                <a:gd name="T14" fmla="*/ 20 w 63"/>
                <a:gd name="T15" fmla="*/ 0 h 62"/>
                <a:gd name="T16" fmla="*/ 41 w 63"/>
                <a:gd name="T17" fmla="*/ 0 h 62"/>
                <a:gd name="T18" fmla="*/ 62 w 63"/>
                <a:gd name="T19" fmla="*/ 0 h 62"/>
                <a:gd name="T20" fmla="*/ 41 w 63"/>
                <a:gd name="T21" fmla="*/ 21 h 62"/>
                <a:gd name="T22" fmla="*/ 41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41" y="41"/>
                  </a:moveTo>
                  <a:lnTo>
                    <a:pt x="41" y="41"/>
                  </a:lnTo>
                  <a:cubicBezTo>
                    <a:pt x="41" y="41"/>
                    <a:pt x="41" y="41"/>
                    <a:pt x="20" y="61"/>
                  </a:cubicBezTo>
                  <a:lnTo>
                    <a:pt x="20" y="61"/>
                  </a:lnTo>
                  <a:cubicBezTo>
                    <a:pt x="20" y="41"/>
                    <a:pt x="0" y="41"/>
                    <a:pt x="0" y="21"/>
                  </a:cubicBezTo>
                  <a:lnTo>
                    <a:pt x="20" y="21"/>
                  </a:lnTo>
                  <a:cubicBezTo>
                    <a:pt x="20" y="0"/>
                    <a:pt x="20" y="0"/>
                    <a:pt x="20" y="0"/>
                  </a:cubicBezTo>
                  <a:lnTo>
                    <a:pt x="20" y="0"/>
                  </a:lnTo>
                  <a:cubicBezTo>
                    <a:pt x="41" y="0"/>
                    <a:pt x="41" y="0"/>
                    <a:pt x="41" y="0"/>
                  </a:cubicBezTo>
                  <a:lnTo>
                    <a:pt x="62" y="0"/>
                  </a:lnTo>
                  <a:cubicBezTo>
                    <a:pt x="62" y="0"/>
                    <a:pt x="62" y="21"/>
                    <a:pt x="41" y="21"/>
                  </a:cubicBezTo>
                  <a:cubicBezTo>
                    <a:pt x="41" y="21"/>
                    <a:pt x="41" y="2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8" name="Freeform 148"/>
            <p:cNvSpPr>
              <a:spLocks noChangeArrowheads="1"/>
            </p:cNvSpPr>
            <p:nvPr/>
          </p:nvSpPr>
          <p:spPr bwMode="auto">
            <a:xfrm>
              <a:off x="3687763" y="1743075"/>
              <a:ext cx="52387" cy="44450"/>
            </a:xfrm>
            <a:custGeom>
              <a:avLst/>
              <a:gdLst>
                <a:gd name="T0" fmla="*/ 123 w 145"/>
                <a:gd name="T1" fmla="*/ 102 h 123"/>
                <a:gd name="T2" fmla="*/ 123 w 145"/>
                <a:gd name="T3" fmla="*/ 102 h 123"/>
                <a:gd name="T4" fmla="*/ 123 w 145"/>
                <a:gd name="T5" fmla="*/ 82 h 123"/>
                <a:gd name="T6" fmla="*/ 123 w 145"/>
                <a:gd name="T7" fmla="*/ 61 h 123"/>
                <a:gd name="T8" fmla="*/ 123 w 145"/>
                <a:gd name="T9" fmla="*/ 40 h 123"/>
                <a:gd name="T10" fmla="*/ 103 w 145"/>
                <a:gd name="T11" fmla="*/ 20 h 123"/>
                <a:gd name="T12" fmla="*/ 62 w 145"/>
                <a:gd name="T13" fmla="*/ 20 h 123"/>
                <a:gd name="T14" fmla="*/ 41 w 145"/>
                <a:gd name="T15" fmla="*/ 20 h 123"/>
                <a:gd name="T16" fmla="*/ 0 w 145"/>
                <a:gd name="T17" fmla="*/ 20 h 123"/>
                <a:gd name="T18" fmla="*/ 0 w 145"/>
                <a:gd name="T19" fmla="*/ 20 h 123"/>
                <a:gd name="T20" fmla="*/ 0 w 145"/>
                <a:gd name="T21" fmla="*/ 40 h 123"/>
                <a:gd name="T22" fmla="*/ 0 w 145"/>
                <a:gd name="T23" fmla="*/ 61 h 123"/>
                <a:gd name="T24" fmla="*/ 0 w 145"/>
                <a:gd name="T25" fmla="*/ 82 h 123"/>
                <a:gd name="T26" fmla="*/ 21 w 145"/>
                <a:gd name="T27" fmla="*/ 102 h 123"/>
                <a:gd name="T28" fmla="*/ 41 w 145"/>
                <a:gd name="T29" fmla="*/ 122 h 123"/>
                <a:gd name="T30" fmla="*/ 62 w 145"/>
                <a:gd name="T31" fmla="*/ 122 h 123"/>
                <a:gd name="T32" fmla="*/ 103 w 145"/>
                <a:gd name="T33" fmla="*/ 122 h 123"/>
                <a:gd name="T34" fmla="*/ 123 w 145"/>
                <a:gd name="T35"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123">
                  <a:moveTo>
                    <a:pt x="123" y="102"/>
                  </a:moveTo>
                  <a:lnTo>
                    <a:pt x="123" y="102"/>
                  </a:lnTo>
                  <a:cubicBezTo>
                    <a:pt x="144" y="102"/>
                    <a:pt x="123" y="82"/>
                    <a:pt x="123" y="82"/>
                  </a:cubicBezTo>
                  <a:lnTo>
                    <a:pt x="123" y="61"/>
                  </a:lnTo>
                  <a:cubicBezTo>
                    <a:pt x="123" y="40"/>
                    <a:pt x="123" y="40"/>
                    <a:pt x="123" y="40"/>
                  </a:cubicBezTo>
                  <a:cubicBezTo>
                    <a:pt x="103" y="20"/>
                    <a:pt x="103" y="20"/>
                    <a:pt x="103" y="20"/>
                  </a:cubicBezTo>
                  <a:cubicBezTo>
                    <a:pt x="82" y="0"/>
                    <a:pt x="82" y="20"/>
                    <a:pt x="62" y="20"/>
                  </a:cubicBezTo>
                  <a:lnTo>
                    <a:pt x="41" y="20"/>
                  </a:lnTo>
                  <a:cubicBezTo>
                    <a:pt x="41" y="20"/>
                    <a:pt x="21" y="0"/>
                    <a:pt x="0" y="20"/>
                  </a:cubicBezTo>
                  <a:lnTo>
                    <a:pt x="0" y="20"/>
                  </a:lnTo>
                  <a:lnTo>
                    <a:pt x="0" y="40"/>
                  </a:lnTo>
                  <a:lnTo>
                    <a:pt x="0" y="61"/>
                  </a:lnTo>
                  <a:lnTo>
                    <a:pt x="0" y="82"/>
                  </a:lnTo>
                  <a:lnTo>
                    <a:pt x="21" y="102"/>
                  </a:lnTo>
                  <a:cubicBezTo>
                    <a:pt x="21" y="102"/>
                    <a:pt x="41" y="102"/>
                    <a:pt x="41" y="122"/>
                  </a:cubicBezTo>
                  <a:lnTo>
                    <a:pt x="62" y="122"/>
                  </a:lnTo>
                  <a:cubicBezTo>
                    <a:pt x="82" y="122"/>
                    <a:pt x="103" y="122"/>
                    <a:pt x="103" y="122"/>
                  </a:cubicBezTo>
                  <a:cubicBezTo>
                    <a:pt x="123" y="122"/>
                    <a:pt x="123" y="102"/>
                    <a:pt x="123"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9" name="Freeform 149"/>
            <p:cNvSpPr>
              <a:spLocks noChangeArrowheads="1"/>
            </p:cNvSpPr>
            <p:nvPr/>
          </p:nvSpPr>
          <p:spPr bwMode="auto">
            <a:xfrm>
              <a:off x="2514600" y="2052638"/>
              <a:ext cx="52388" cy="36512"/>
            </a:xfrm>
            <a:custGeom>
              <a:avLst/>
              <a:gdLst>
                <a:gd name="T0" fmla="*/ 143 w 144"/>
                <a:gd name="T1" fmla="*/ 61 h 103"/>
                <a:gd name="T2" fmla="*/ 143 w 144"/>
                <a:gd name="T3" fmla="*/ 61 h 103"/>
                <a:gd name="T4" fmla="*/ 143 w 144"/>
                <a:gd name="T5" fmla="*/ 20 h 103"/>
                <a:gd name="T6" fmla="*/ 103 w 144"/>
                <a:gd name="T7" fmla="*/ 0 h 103"/>
                <a:gd name="T8" fmla="*/ 61 w 144"/>
                <a:gd name="T9" fmla="*/ 0 h 103"/>
                <a:gd name="T10" fmla="*/ 41 w 144"/>
                <a:gd name="T11" fmla="*/ 20 h 103"/>
                <a:gd name="T12" fmla="*/ 21 w 144"/>
                <a:gd name="T13" fmla="*/ 41 h 103"/>
                <a:gd name="T14" fmla="*/ 21 w 144"/>
                <a:gd name="T15" fmla="*/ 61 h 103"/>
                <a:gd name="T16" fmla="*/ 21 w 144"/>
                <a:gd name="T17" fmla="*/ 82 h 103"/>
                <a:gd name="T18" fmla="*/ 41 w 144"/>
                <a:gd name="T19" fmla="*/ 102 h 103"/>
                <a:gd name="T20" fmla="*/ 61 w 144"/>
                <a:gd name="T21" fmla="*/ 102 h 103"/>
                <a:gd name="T22" fmla="*/ 82 w 144"/>
                <a:gd name="T23" fmla="*/ 82 h 103"/>
                <a:gd name="T24" fmla="*/ 103 w 144"/>
                <a:gd name="T25" fmla="*/ 82 h 103"/>
                <a:gd name="T26" fmla="*/ 123 w 144"/>
                <a:gd name="T27" fmla="*/ 61 h 103"/>
                <a:gd name="T28" fmla="*/ 143 w 144"/>
                <a:gd name="T29"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03">
                  <a:moveTo>
                    <a:pt x="143" y="61"/>
                  </a:moveTo>
                  <a:lnTo>
                    <a:pt x="143" y="61"/>
                  </a:lnTo>
                  <a:cubicBezTo>
                    <a:pt x="143" y="41"/>
                    <a:pt x="143" y="20"/>
                    <a:pt x="143" y="20"/>
                  </a:cubicBezTo>
                  <a:cubicBezTo>
                    <a:pt x="123" y="20"/>
                    <a:pt x="123" y="0"/>
                    <a:pt x="103" y="0"/>
                  </a:cubicBezTo>
                  <a:cubicBezTo>
                    <a:pt x="103" y="0"/>
                    <a:pt x="82" y="0"/>
                    <a:pt x="61" y="0"/>
                  </a:cubicBezTo>
                  <a:cubicBezTo>
                    <a:pt x="61" y="20"/>
                    <a:pt x="61" y="20"/>
                    <a:pt x="41" y="20"/>
                  </a:cubicBezTo>
                  <a:cubicBezTo>
                    <a:pt x="41" y="20"/>
                    <a:pt x="41" y="41"/>
                    <a:pt x="21" y="41"/>
                  </a:cubicBezTo>
                  <a:lnTo>
                    <a:pt x="21" y="61"/>
                  </a:lnTo>
                  <a:cubicBezTo>
                    <a:pt x="0" y="61"/>
                    <a:pt x="21" y="82"/>
                    <a:pt x="21" y="82"/>
                  </a:cubicBezTo>
                  <a:cubicBezTo>
                    <a:pt x="21" y="82"/>
                    <a:pt x="21" y="102"/>
                    <a:pt x="41" y="102"/>
                  </a:cubicBezTo>
                  <a:lnTo>
                    <a:pt x="61" y="102"/>
                  </a:lnTo>
                  <a:lnTo>
                    <a:pt x="82" y="82"/>
                  </a:lnTo>
                  <a:lnTo>
                    <a:pt x="103" y="82"/>
                  </a:lnTo>
                  <a:cubicBezTo>
                    <a:pt x="123" y="82"/>
                    <a:pt x="123" y="61"/>
                    <a:pt x="123" y="61"/>
                  </a:cubicBezTo>
                  <a:cubicBezTo>
                    <a:pt x="143" y="61"/>
                    <a:pt x="143" y="61"/>
                    <a:pt x="143"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0" name="Freeform 150"/>
            <p:cNvSpPr>
              <a:spLocks noChangeArrowheads="1"/>
            </p:cNvSpPr>
            <p:nvPr/>
          </p:nvSpPr>
          <p:spPr bwMode="auto">
            <a:xfrm>
              <a:off x="2581275" y="2024063"/>
              <a:ext cx="30163" cy="30162"/>
            </a:xfrm>
            <a:custGeom>
              <a:avLst/>
              <a:gdLst>
                <a:gd name="T0" fmla="*/ 61 w 83"/>
                <a:gd name="T1" fmla="*/ 82 h 83"/>
                <a:gd name="T2" fmla="*/ 61 w 83"/>
                <a:gd name="T3" fmla="*/ 82 h 83"/>
                <a:gd name="T4" fmla="*/ 40 w 83"/>
                <a:gd name="T5" fmla="*/ 62 h 83"/>
                <a:gd name="T6" fmla="*/ 0 w 83"/>
                <a:gd name="T7" fmla="*/ 62 h 83"/>
                <a:gd name="T8" fmla="*/ 0 w 83"/>
                <a:gd name="T9" fmla="*/ 41 h 83"/>
                <a:gd name="T10" fmla="*/ 0 w 83"/>
                <a:gd name="T11" fmla="*/ 0 h 83"/>
                <a:gd name="T12" fmla="*/ 40 w 83"/>
                <a:gd name="T13" fmla="*/ 0 h 83"/>
                <a:gd name="T14" fmla="*/ 61 w 83"/>
                <a:gd name="T15" fmla="*/ 0 h 83"/>
                <a:gd name="T16" fmla="*/ 82 w 83"/>
                <a:gd name="T17" fmla="*/ 20 h 83"/>
                <a:gd name="T18" fmla="*/ 82 w 83"/>
                <a:gd name="T19" fmla="*/ 41 h 83"/>
                <a:gd name="T20" fmla="*/ 82 w 83"/>
                <a:gd name="T21" fmla="*/ 62 h 83"/>
                <a:gd name="T22" fmla="*/ 61 w 83"/>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61" y="82"/>
                  </a:moveTo>
                  <a:lnTo>
                    <a:pt x="61" y="82"/>
                  </a:lnTo>
                  <a:cubicBezTo>
                    <a:pt x="40" y="82"/>
                    <a:pt x="40" y="62"/>
                    <a:pt x="40" y="62"/>
                  </a:cubicBezTo>
                  <a:cubicBezTo>
                    <a:pt x="20" y="62"/>
                    <a:pt x="20" y="62"/>
                    <a:pt x="0" y="62"/>
                  </a:cubicBezTo>
                  <a:cubicBezTo>
                    <a:pt x="0" y="41"/>
                    <a:pt x="0" y="41"/>
                    <a:pt x="0" y="41"/>
                  </a:cubicBezTo>
                  <a:cubicBezTo>
                    <a:pt x="0" y="20"/>
                    <a:pt x="0" y="20"/>
                    <a:pt x="0" y="0"/>
                  </a:cubicBezTo>
                  <a:cubicBezTo>
                    <a:pt x="0" y="0"/>
                    <a:pt x="20" y="0"/>
                    <a:pt x="40" y="0"/>
                  </a:cubicBezTo>
                  <a:lnTo>
                    <a:pt x="61" y="0"/>
                  </a:lnTo>
                  <a:lnTo>
                    <a:pt x="82" y="20"/>
                  </a:lnTo>
                  <a:lnTo>
                    <a:pt x="82" y="41"/>
                  </a:lnTo>
                  <a:lnTo>
                    <a:pt x="82" y="62"/>
                  </a:lnTo>
                  <a:lnTo>
                    <a:pt x="6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1" name="Freeform 151"/>
            <p:cNvSpPr>
              <a:spLocks noChangeArrowheads="1"/>
            </p:cNvSpPr>
            <p:nvPr/>
          </p:nvSpPr>
          <p:spPr bwMode="auto">
            <a:xfrm>
              <a:off x="2603500" y="1779588"/>
              <a:ext cx="22225" cy="30162"/>
            </a:xfrm>
            <a:custGeom>
              <a:avLst/>
              <a:gdLst>
                <a:gd name="T0" fmla="*/ 41 w 62"/>
                <a:gd name="T1" fmla="*/ 62 h 83"/>
                <a:gd name="T2" fmla="*/ 41 w 62"/>
                <a:gd name="T3" fmla="*/ 62 h 83"/>
                <a:gd name="T4" fmla="*/ 61 w 62"/>
                <a:gd name="T5" fmla="*/ 20 h 83"/>
                <a:gd name="T6" fmla="*/ 41 w 62"/>
                <a:gd name="T7" fmla="*/ 0 h 83"/>
                <a:gd name="T8" fmla="*/ 21 w 62"/>
                <a:gd name="T9" fmla="*/ 0 h 83"/>
                <a:gd name="T10" fmla="*/ 21 w 62"/>
                <a:gd name="T11" fmla="*/ 20 h 83"/>
                <a:gd name="T12" fmla="*/ 0 w 62"/>
                <a:gd name="T13" fmla="*/ 20 h 83"/>
                <a:gd name="T14" fmla="*/ 0 w 62"/>
                <a:gd name="T15" fmla="*/ 41 h 83"/>
                <a:gd name="T16" fmla="*/ 0 w 62"/>
                <a:gd name="T17" fmla="*/ 62 h 83"/>
                <a:gd name="T18" fmla="*/ 2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cubicBezTo>
                    <a:pt x="41" y="41"/>
                    <a:pt x="61" y="41"/>
                    <a:pt x="61" y="20"/>
                  </a:cubicBezTo>
                  <a:cubicBezTo>
                    <a:pt x="61" y="20"/>
                    <a:pt x="61" y="0"/>
                    <a:pt x="41" y="0"/>
                  </a:cubicBezTo>
                  <a:cubicBezTo>
                    <a:pt x="41" y="0"/>
                    <a:pt x="41" y="0"/>
                    <a:pt x="21" y="0"/>
                  </a:cubicBezTo>
                  <a:cubicBezTo>
                    <a:pt x="21" y="0"/>
                    <a:pt x="21" y="0"/>
                    <a:pt x="21" y="20"/>
                  </a:cubicBezTo>
                  <a:lnTo>
                    <a:pt x="0" y="20"/>
                  </a:lnTo>
                  <a:lnTo>
                    <a:pt x="0" y="41"/>
                  </a:lnTo>
                  <a:lnTo>
                    <a:pt x="0" y="62"/>
                  </a:lnTo>
                  <a:cubicBezTo>
                    <a:pt x="21" y="62"/>
                    <a:pt x="21" y="82"/>
                    <a:pt x="21" y="82"/>
                  </a:cubicBez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2" name="Freeform 152"/>
            <p:cNvSpPr>
              <a:spLocks noChangeArrowheads="1"/>
            </p:cNvSpPr>
            <p:nvPr/>
          </p:nvSpPr>
          <p:spPr bwMode="auto">
            <a:xfrm>
              <a:off x="3038475" y="1662113"/>
              <a:ext cx="30163" cy="22225"/>
            </a:xfrm>
            <a:custGeom>
              <a:avLst/>
              <a:gdLst>
                <a:gd name="T0" fmla="*/ 61 w 83"/>
                <a:gd name="T1" fmla="*/ 20 h 63"/>
                <a:gd name="T2" fmla="*/ 61 w 83"/>
                <a:gd name="T3" fmla="*/ 20 h 63"/>
                <a:gd name="T4" fmla="*/ 82 w 83"/>
                <a:gd name="T5" fmla="*/ 62 h 63"/>
                <a:gd name="T6" fmla="*/ 41 w 83"/>
                <a:gd name="T7" fmla="*/ 41 h 63"/>
                <a:gd name="T8" fmla="*/ 21 w 83"/>
                <a:gd name="T9" fmla="*/ 41 h 63"/>
                <a:gd name="T10" fmla="*/ 0 w 83"/>
                <a:gd name="T11" fmla="*/ 20 h 63"/>
                <a:gd name="T12" fmla="*/ 21 w 83"/>
                <a:gd name="T13" fmla="*/ 0 h 63"/>
                <a:gd name="T14" fmla="*/ 41 w 83"/>
                <a:gd name="T15" fmla="*/ 0 h 63"/>
                <a:gd name="T16" fmla="*/ 41 w 83"/>
                <a:gd name="T17" fmla="*/ 20 h 63"/>
                <a:gd name="T18" fmla="*/ 61 w 83"/>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63">
                  <a:moveTo>
                    <a:pt x="61" y="20"/>
                  </a:moveTo>
                  <a:lnTo>
                    <a:pt x="61" y="20"/>
                  </a:lnTo>
                  <a:cubicBezTo>
                    <a:pt x="82" y="41"/>
                    <a:pt x="82" y="41"/>
                    <a:pt x="82" y="62"/>
                  </a:cubicBezTo>
                  <a:cubicBezTo>
                    <a:pt x="61" y="62"/>
                    <a:pt x="61" y="41"/>
                    <a:pt x="41" y="41"/>
                  </a:cubicBezTo>
                  <a:lnTo>
                    <a:pt x="21" y="41"/>
                  </a:lnTo>
                  <a:lnTo>
                    <a:pt x="0" y="20"/>
                  </a:lnTo>
                  <a:lnTo>
                    <a:pt x="21" y="0"/>
                  </a:lnTo>
                  <a:lnTo>
                    <a:pt x="41" y="0"/>
                  </a:lnTo>
                  <a:lnTo>
                    <a:pt x="41" y="20"/>
                  </a:lnTo>
                  <a:lnTo>
                    <a:pt x="6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3" name="Freeform 153"/>
            <p:cNvSpPr>
              <a:spLocks noChangeArrowheads="1"/>
            </p:cNvSpPr>
            <p:nvPr/>
          </p:nvSpPr>
          <p:spPr bwMode="auto">
            <a:xfrm>
              <a:off x="3038475" y="1631950"/>
              <a:ext cx="15875" cy="7938"/>
            </a:xfrm>
            <a:custGeom>
              <a:avLst/>
              <a:gdLst>
                <a:gd name="T0" fmla="*/ 41 w 42"/>
                <a:gd name="T1" fmla="*/ 0 h 21"/>
                <a:gd name="T2" fmla="*/ 41 w 42"/>
                <a:gd name="T3" fmla="*/ 0 h 21"/>
                <a:gd name="T4" fmla="*/ 21 w 42"/>
                <a:gd name="T5" fmla="*/ 20 h 21"/>
                <a:gd name="T6" fmla="*/ 0 w 42"/>
                <a:gd name="T7" fmla="*/ 20 h 21"/>
                <a:gd name="T8" fmla="*/ 0 w 42"/>
                <a:gd name="T9" fmla="*/ 0 h 21"/>
                <a:gd name="T10" fmla="*/ 21 w 42"/>
                <a:gd name="T11" fmla="*/ 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41" y="20"/>
                    <a:pt x="41" y="20"/>
                    <a:pt x="21" y="20"/>
                  </a:cubicBezTo>
                  <a:cubicBezTo>
                    <a:pt x="21" y="20"/>
                    <a:pt x="21" y="20"/>
                    <a:pt x="0" y="20"/>
                  </a:cubicBezTo>
                  <a:lnTo>
                    <a:pt x="0" y="0"/>
                  </a:lnTo>
                  <a:cubicBezTo>
                    <a:pt x="21" y="0"/>
                    <a:pt x="21" y="0"/>
                    <a:pt x="21" y="0"/>
                  </a:cubicBez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4" name="Freeform 154"/>
            <p:cNvSpPr>
              <a:spLocks noChangeArrowheads="1"/>
            </p:cNvSpPr>
            <p:nvPr/>
          </p:nvSpPr>
          <p:spPr bwMode="auto">
            <a:xfrm>
              <a:off x="3016250" y="1625600"/>
              <a:ext cx="14288" cy="14288"/>
            </a:xfrm>
            <a:custGeom>
              <a:avLst/>
              <a:gdLst>
                <a:gd name="T0" fmla="*/ 40 w 41"/>
                <a:gd name="T1" fmla="*/ 40 h 41"/>
                <a:gd name="T2" fmla="*/ 40 w 41"/>
                <a:gd name="T3" fmla="*/ 40 h 41"/>
                <a:gd name="T4" fmla="*/ 20 w 41"/>
                <a:gd name="T5" fmla="*/ 20 h 41"/>
                <a:gd name="T6" fmla="*/ 0 w 41"/>
                <a:gd name="T7" fmla="*/ 0 h 41"/>
                <a:gd name="T8" fmla="*/ 20 w 41"/>
                <a:gd name="T9" fmla="*/ 0 h 41"/>
                <a:gd name="T10" fmla="*/ 40 w 41"/>
                <a:gd name="T11" fmla="*/ 0 h 41"/>
                <a:gd name="T12" fmla="*/ 40 w 41"/>
                <a:gd name="T13" fmla="*/ 20 h 41"/>
                <a:gd name="T14" fmla="*/ 4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40"/>
                  </a:moveTo>
                  <a:lnTo>
                    <a:pt x="40" y="40"/>
                  </a:lnTo>
                  <a:lnTo>
                    <a:pt x="20" y="20"/>
                  </a:lnTo>
                  <a:cubicBezTo>
                    <a:pt x="20" y="20"/>
                    <a:pt x="0" y="20"/>
                    <a:pt x="0" y="0"/>
                  </a:cubicBezTo>
                  <a:lnTo>
                    <a:pt x="20" y="0"/>
                  </a:lnTo>
                  <a:lnTo>
                    <a:pt x="40" y="0"/>
                  </a:lnTo>
                  <a:lnTo>
                    <a:pt x="40" y="20"/>
                  </a:lnTo>
                  <a:lnTo>
                    <a:pt x="40"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5" name="Freeform 155"/>
            <p:cNvSpPr>
              <a:spLocks noChangeArrowheads="1"/>
            </p:cNvSpPr>
            <p:nvPr/>
          </p:nvSpPr>
          <p:spPr bwMode="auto">
            <a:xfrm>
              <a:off x="3000375" y="1589088"/>
              <a:ext cx="38100" cy="30162"/>
            </a:xfrm>
            <a:custGeom>
              <a:avLst/>
              <a:gdLst>
                <a:gd name="T0" fmla="*/ 62 w 104"/>
                <a:gd name="T1" fmla="*/ 82 h 83"/>
                <a:gd name="T2" fmla="*/ 62 w 104"/>
                <a:gd name="T3" fmla="*/ 82 h 83"/>
                <a:gd name="T4" fmla="*/ 62 w 104"/>
                <a:gd name="T5" fmla="*/ 61 h 83"/>
                <a:gd name="T6" fmla="*/ 82 w 104"/>
                <a:gd name="T7" fmla="*/ 41 h 83"/>
                <a:gd name="T8" fmla="*/ 103 w 104"/>
                <a:gd name="T9" fmla="*/ 21 h 83"/>
                <a:gd name="T10" fmla="*/ 103 w 104"/>
                <a:gd name="T11" fmla="*/ 0 h 83"/>
                <a:gd name="T12" fmla="*/ 62 w 104"/>
                <a:gd name="T13" fmla="*/ 0 h 83"/>
                <a:gd name="T14" fmla="*/ 42 w 104"/>
                <a:gd name="T15" fmla="*/ 0 h 83"/>
                <a:gd name="T16" fmla="*/ 21 w 104"/>
                <a:gd name="T17" fmla="*/ 21 h 83"/>
                <a:gd name="T18" fmla="*/ 0 w 104"/>
                <a:gd name="T19" fmla="*/ 41 h 83"/>
                <a:gd name="T20" fmla="*/ 0 w 104"/>
                <a:gd name="T21" fmla="*/ 61 h 83"/>
                <a:gd name="T22" fmla="*/ 21 w 104"/>
                <a:gd name="T23" fmla="*/ 61 h 83"/>
                <a:gd name="T24" fmla="*/ 42 w 104"/>
                <a:gd name="T25" fmla="*/ 61 h 83"/>
                <a:gd name="T26" fmla="*/ 42 w 104"/>
                <a:gd name="T27" fmla="*/ 82 h 83"/>
                <a:gd name="T28" fmla="*/ 62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62" y="82"/>
                  </a:moveTo>
                  <a:lnTo>
                    <a:pt x="62" y="82"/>
                  </a:lnTo>
                  <a:lnTo>
                    <a:pt x="62" y="61"/>
                  </a:lnTo>
                  <a:lnTo>
                    <a:pt x="82" y="41"/>
                  </a:lnTo>
                  <a:cubicBezTo>
                    <a:pt x="82" y="41"/>
                    <a:pt x="103" y="41"/>
                    <a:pt x="103" y="21"/>
                  </a:cubicBezTo>
                  <a:cubicBezTo>
                    <a:pt x="103" y="21"/>
                    <a:pt x="103" y="21"/>
                    <a:pt x="103" y="0"/>
                  </a:cubicBezTo>
                  <a:cubicBezTo>
                    <a:pt x="103" y="0"/>
                    <a:pt x="82" y="0"/>
                    <a:pt x="62" y="0"/>
                  </a:cubicBezTo>
                  <a:lnTo>
                    <a:pt x="42" y="0"/>
                  </a:lnTo>
                  <a:cubicBezTo>
                    <a:pt x="42" y="21"/>
                    <a:pt x="21" y="21"/>
                    <a:pt x="21" y="21"/>
                  </a:cubicBezTo>
                  <a:lnTo>
                    <a:pt x="0" y="41"/>
                  </a:lnTo>
                  <a:lnTo>
                    <a:pt x="0" y="61"/>
                  </a:lnTo>
                  <a:lnTo>
                    <a:pt x="21" y="61"/>
                  </a:lnTo>
                  <a:lnTo>
                    <a:pt x="42" y="61"/>
                  </a:lnTo>
                  <a:lnTo>
                    <a:pt x="42" y="82"/>
                  </a:lnTo>
                  <a:lnTo>
                    <a:pt x="62"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6" name="Freeform 156"/>
            <p:cNvSpPr>
              <a:spLocks noChangeArrowheads="1"/>
            </p:cNvSpPr>
            <p:nvPr/>
          </p:nvSpPr>
          <p:spPr bwMode="auto">
            <a:xfrm>
              <a:off x="3000375" y="1631950"/>
              <a:ext cx="15875" cy="15875"/>
            </a:xfrm>
            <a:custGeom>
              <a:avLst/>
              <a:gdLst>
                <a:gd name="T0" fmla="*/ 42 w 43"/>
                <a:gd name="T1" fmla="*/ 20 h 42"/>
                <a:gd name="T2" fmla="*/ 42 w 43"/>
                <a:gd name="T3" fmla="*/ 20 h 42"/>
                <a:gd name="T4" fmla="*/ 0 w 43"/>
                <a:gd name="T5" fmla="*/ 41 h 42"/>
                <a:gd name="T6" fmla="*/ 0 w 43"/>
                <a:gd name="T7" fmla="*/ 20 h 42"/>
                <a:gd name="T8" fmla="*/ 0 w 43"/>
                <a:gd name="T9" fmla="*/ 0 h 42"/>
                <a:gd name="T10" fmla="*/ 21 w 43"/>
                <a:gd name="T11" fmla="*/ 0 h 42"/>
                <a:gd name="T12" fmla="*/ 21 w 43"/>
                <a:gd name="T13" fmla="*/ 2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21" y="41"/>
                    <a:pt x="21" y="41"/>
                    <a:pt x="0" y="41"/>
                  </a:cubicBezTo>
                  <a:lnTo>
                    <a:pt x="0" y="20"/>
                  </a:lnTo>
                  <a:lnTo>
                    <a:pt x="0" y="0"/>
                  </a:lnTo>
                  <a:cubicBezTo>
                    <a:pt x="0" y="0"/>
                    <a:pt x="0" y="0"/>
                    <a:pt x="21" y="0"/>
                  </a:cubicBezTo>
                  <a:cubicBezTo>
                    <a:pt x="21" y="0"/>
                    <a:pt x="21" y="0"/>
                    <a:pt x="21" y="20"/>
                  </a:cubicBezTo>
                  <a:lnTo>
                    <a:pt x="42"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7" name="Freeform 157"/>
            <p:cNvSpPr>
              <a:spLocks noChangeArrowheads="1"/>
            </p:cNvSpPr>
            <p:nvPr/>
          </p:nvSpPr>
          <p:spPr bwMode="auto">
            <a:xfrm>
              <a:off x="3082925" y="1617663"/>
              <a:ext cx="7938" cy="22225"/>
            </a:xfrm>
            <a:custGeom>
              <a:avLst/>
              <a:gdLst>
                <a:gd name="T0" fmla="*/ 20 w 21"/>
                <a:gd name="T1" fmla="*/ 61 h 62"/>
                <a:gd name="T2" fmla="*/ 20 w 21"/>
                <a:gd name="T3" fmla="*/ 61 h 62"/>
                <a:gd name="T4" fmla="*/ 20 w 21"/>
                <a:gd name="T5" fmla="*/ 21 h 62"/>
                <a:gd name="T6" fmla="*/ 20 w 21"/>
                <a:gd name="T7" fmla="*/ 0 h 62"/>
                <a:gd name="T8" fmla="*/ 0 w 21"/>
                <a:gd name="T9" fmla="*/ 21 h 62"/>
                <a:gd name="T10" fmla="*/ 0 w 21"/>
                <a:gd name="T11" fmla="*/ 41 h 62"/>
                <a:gd name="T12" fmla="*/ 20 w 21"/>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1" h="62">
                  <a:moveTo>
                    <a:pt x="20" y="61"/>
                  </a:moveTo>
                  <a:lnTo>
                    <a:pt x="20" y="61"/>
                  </a:lnTo>
                  <a:cubicBezTo>
                    <a:pt x="20" y="41"/>
                    <a:pt x="20" y="41"/>
                    <a:pt x="20" y="21"/>
                  </a:cubicBezTo>
                  <a:lnTo>
                    <a:pt x="20" y="0"/>
                  </a:lnTo>
                  <a:cubicBezTo>
                    <a:pt x="0" y="0"/>
                    <a:pt x="0" y="21"/>
                    <a:pt x="0" y="21"/>
                  </a:cubicBezTo>
                  <a:lnTo>
                    <a:pt x="0" y="41"/>
                  </a:lnTo>
                  <a:cubicBezTo>
                    <a:pt x="0" y="61"/>
                    <a:pt x="0" y="61"/>
                    <a:pt x="2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8" name="Freeform 158"/>
            <p:cNvSpPr>
              <a:spLocks noChangeArrowheads="1"/>
            </p:cNvSpPr>
            <p:nvPr/>
          </p:nvSpPr>
          <p:spPr bwMode="auto">
            <a:xfrm>
              <a:off x="3074988" y="1654175"/>
              <a:ext cx="14287" cy="14288"/>
            </a:xfrm>
            <a:custGeom>
              <a:avLst/>
              <a:gdLst>
                <a:gd name="T0" fmla="*/ 40 w 41"/>
                <a:gd name="T1" fmla="*/ 0 h 41"/>
                <a:gd name="T2" fmla="*/ 40 w 41"/>
                <a:gd name="T3" fmla="*/ 0 h 41"/>
                <a:gd name="T4" fmla="*/ 20 w 41"/>
                <a:gd name="T5" fmla="*/ 20 h 41"/>
                <a:gd name="T6" fmla="*/ 20 w 41"/>
                <a:gd name="T7" fmla="*/ 40 h 41"/>
                <a:gd name="T8" fmla="*/ 20 w 41"/>
                <a:gd name="T9" fmla="*/ 40 h 41"/>
                <a:gd name="T10" fmla="*/ 40 w 41"/>
                <a:gd name="T11" fmla="*/ 20 h 41"/>
                <a:gd name="T12" fmla="*/ 40 w 41"/>
                <a:gd name="T13" fmla="*/ 20 h 41"/>
                <a:gd name="T14" fmla="*/ 40 w 4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0"/>
                  </a:moveTo>
                  <a:lnTo>
                    <a:pt x="40" y="0"/>
                  </a:lnTo>
                  <a:cubicBezTo>
                    <a:pt x="20" y="0"/>
                    <a:pt x="20" y="0"/>
                    <a:pt x="20" y="20"/>
                  </a:cubicBezTo>
                  <a:cubicBezTo>
                    <a:pt x="0" y="20"/>
                    <a:pt x="20" y="20"/>
                    <a:pt x="20" y="40"/>
                  </a:cubicBezTo>
                  <a:lnTo>
                    <a:pt x="20" y="40"/>
                  </a:lnTo>
                  <a:cubicBezTo>
                    <a:pt x="40" y="40"/>
                    <a:pt x="40" y="40"/>
                    <a:pt x="40" y="20"/>
                  </a:cubicBezTo>
                  <a:lnTo>
                    <a:pt x="40" y="20"/>
                  </a:lnTo>
                  <a:cubicBezTo>
                    <a:pt x="40" y="0"/>
                    <a:pt x="40" y="0"/>
                    <a:pt x="4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9" name="Freeform 159"/>
            <p:cNvSpPr>
              <a:spLocks noChangeArrowheads="1"/>
            </p:cNvSpPr>
            <p:nvPr/>
          </p:nvSpPr>
          <p:spPr bwMode="auto">
            <a:xfrm>
              <a:off x="2609850" y="1817688"/>
              <a:ext cx="14288" cy="15875"/>
            </a:xfrm>
            <a:custGeom>
              <a:avLst/>
              <a:gdLst>
                <a:gd name="T0" fmla="*/ 20 w 41"/>
                <a:gd name="T1" fmla="*/ 0 h 42"/>
                <a:gd name="T2" fmla="*/ 20 w 41"/>
                <a:gd name="T3" fmla="*/ 0 h 42"/>
                <a:gd name="T4" fmla="*/ 0 w 41"/>
                <a:gd name="T5" fmla="*/ 0 h 42"/>
                <a:gd name="T6" fmla="*/ 0 w 41"/>
                <a:gd name="T7" fmla="*/ 20 h 42"/>
                <a:gd name="T8" fmla="*/ 20 w 41"/>
                <a:gd name="T9" fmla="*/ 41 h 42"/>
                <a:gd name="T10" fmla="*/ 20 w 41"/>
                <a:gd name="T11" fmla="*/ 20 h 42"/>
                <a:gd name="T12" fmla="*/ 20 w 4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0"/>
                  </a:moveTo>
                  <a:lnTo>
                    <a:pt x="20" y="0"/>
                  </a:lnTo>
                  <a:cubicBezTo>
                    <a:pt x="20" y="0"/>
                    <a:pt x="20" y="0"/>
                    <a:pt x="0" y="0"/>
                  </a:cubicBezTo>
                  <a:lnTo>
                    <a:pt x="0" y="20"/>
                  </a:lnTo>
                  <a:lnTo>
                    <a:pt x="20" y="41"/>
                  </a:lnTo>
                  <a:cubicBezTo>
                    <a:pt x="20" y="41"/>
                    <a:pt x="20" y="41"/>
                    <a:pt x="20" y="20"/>
                  </a:cubicBezTo>
                  <a:cubicBezTo>
                    <a:pt x="20" y="20"/>
                    <a:pt x="4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0" name="Freeform 160"/>
            <p:cNvSpPr>
              <a:spLocks noChangeArrowheads="1"/>
            </p:cNvSpPr>
            <p:nvPr/>
          </p:nvSpPr>
          <p:spPr bwMode="auto">
            <a:xfrm>
              <a:off x="2654300" y="1882775"/>
              <a:ext cx="22225" cy="30163"/>
            </a:xfrm>
            <a:custGeom>
              <a:avLst/>
              <a:gdLst>
                <a:gd name="T0" fmla="*/ 42 w 63"/>
                <a:gd name="T1" fmla="*/ 62 h 83"/>
                <a:gd name="T2" fmla="*/ 42 w 63"/>
                <a:gd name="T3" fmla="*/ 62 h 83"/>
                <a:gd name="T4" fmla="*/ 42 w 63"/>
                <a:gd name="T5" fmla="*/ 21 h 83"/>
                <a:gd name="T6" fmla="*/ 21 w 63"/>
                <a:gd name="T7" fmla="*/ 21 h 83"/>
                <a:gd name="T8" fmla="*/ 21 w 63"/>
                <a:gd name="T9" fmla="*/ 62 h 83"/>
                <a:gd name="T10" fmla="*/ 42 w 63"/>
                <a:gd name="T11" fmla="*/ 82 h 83"/>
                <a:gd name="T12" fmla="*/ 62 w 63"/>
                <a:gd name="T13" fmla="*/ 82 h 83"/>
                <a:gd name="T14" fmla="*/ 42 w 63"/>
                <a:gd name="T15" fmla="*/ 6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3">
                  <a:moveTo>
                    <a:pt x="42" y="62"/>
                  </a:moveTo>
                  <a:lnTo>
                    <a:pt x="42" y="62"/>
                  </a:lnTo>
                  <a:cubicBezTo>
                    <a:pt x="42" y="42"/>
                    <a:pt x="62" y="21"/>
                    <a:pt x="42" y="21"/>
                  </a:cubicBezTo>
                  <a:cubicBezTo>
                    <a:pt x="42" y="0"/>
                    <a:pt x="21" y="21"/>
                    <a:pt x="21" y="21"/>
                  </a:cubicBezTo>
                  <a:cubicBezTo>
                    <a:pt x="0" y="42"/>
                    <a:pt x="21" y="42"/>
                    <a:pt x="21" y="62"/>
                  </a:cubicBezTo>
                  <a:cubicBezTo>
                    <a:pt x="21" y="62"/>
                    <a:pt x="21" y="82"/>
                    <a:pt x="42" y="82"/>
                  </a:cubicBezTo>
                  <a:lnTo>
                    <a:pt x="62" y="82"/>
                  </a:lnTo>
                  <a:cubicBezTo>
                    <a:pt x="62" y="62"/>
                    <a:pt x="42" y="62"/>
                    <a:pt x="4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1" name="Freeform 161"/>
            <p:cNvSpPr>
              <a:spLocks noChangeArrowheads="1"/>
            </p:cNvSpPr>
            <p:nvPr/>
          </p:nvSpPr>
          <p:spPr bwMode="auto">
            <a:xfrm>
              <a:off x="2720975" y="1898650"/>
              <a:ext cx="15875" cy="22225"/>
            </a:xfrm>
            <a:custGeom>
              <a:avLst/>
              <a:gdLst>
                <a:gd name="T0" fmla="*/ 0 w 42"/>
                <a:gd name="T1" fmla="*/ 40 h 62"/>
                <a:gd name="T2" fmla="*/ 0 w 42"/>
                <a:gd name="T3" fmla="*/ 40 h 62"/>
                <a:gd name="T4" fmla="*/ 0 w 42"/>
                <a:gd name="T5" fmla="*/ 20 h 62"/>
                <a:gd name="T6" fmla="*/ 20 w 42"/>
                <a:gd name="T7" fmla="*/ 20 h 62"/>
                <a:gd name="T8" fmla="*/ 41 w 42"/>
                <a:gd name="T9" fmla="*/ 40 h 62"/>
                <a:gd name="T10" fmla="*/ 20 w 42"/>
                <a:gd name="T11" fmla="*/ 40 h 62"/>
                <a:gd name="T12" fmla="*/ 0 w 42"/>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0" y="40"/>
                  </a:moveTo>
                  <a:lnTo>
                    <a:pt x="0" y="40"/>
                  </a:lnTo>
                  <a:lnTo>
                    <a:pt x="0" y="20"/>
                  </a:lnTo>
                  <a:cubicBezTo>
                    <a:pt x="0" y="20"/>
                    <a:pt x="20" y="0"/>
                    <a:pt x="20" y="20"/>
                  </a:cubicBezTo>
                  <a:cubicBezTo>
                    <a:pt x="41" y="20"/>
                    <a:pt x="41" y="20"/>
                    <a:pt x="41" y="40"/>
                  </a:cubicBezTo>
                  <a:cubicBezTo>
                    <a:pt x="41" y="40"/>
                    <a:pt x="41" y="40"/>
                    <a:pt x="20" y="40"/>
                  </a:cubicBezTo>
                  <a:cubicBezTo>
                    <a:pt x="20" y="61"/>
                    <a:pt x="0" y="40"/>
                    <a:pt x="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2" name="Freeform 162"/>
            <p:cNvSpPr>
              <a:spLocks noChangeArrowheads="1"/>
            </p:cNvSpPr>
            <p:nvPr/>
          </p:nvSpPr>
          <p:spPr bwMode="auto">
            <a:xfrm>
              <a:off x="2757488" y="1882775"/>
              <a:ext cx="15875" cy="15875"/>
            </a:xfrm>
            <a:custGeom>
              <a:avLst/>
              <a:gdLst>
                <a:gd name="T0" fmla="*/ 0 w 42"/>
                <a:gd name="T1" fmla="*/ 21 h 43"/>
                <a:gd name="T2" fmla="*/ 0 w 42"/>
                <a:gd name="T3" fmla="*/ 21 h 43"/>
                <a:gd name="T4" fmla="*/ 21 w 42"/>
                <a:gd name="T5" fmla="*/ 42 h 43"/>
                <a:gd name="T6" fmla="*/ 21 w 42"/>
                <a:gd name="T7" fmla="*/ 42 h 43"/>
                <a:gd name="T8" fmla="*/ 41 w 42"/>
                <a:gd name="T9" fmla="*/ 42 h 43"/>
                <a:gd name="T10" fmla="*/ 41 w 42"/>
                <a:gd name="T11" fmla="*/ 21 h 43"/>
                <a:gd name="T12" fmla="*/ 21 w 42"/>
                <a:gd name="T13" fmla="*/ 0 h 43"/>
                <a:gd name="T14" fmla="*/ 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0" y="21"/>
                  </a:moveTo>
                  <a:lnTo>
                    <a:pt x="0" y="21"/>
                  </a:lnTo>
                  <a:cubicBezTo>
                    <a:pt x="0" y="21"/>
                    <a:pt x="0" y="42"/>
                    <a:pt x="21" y="42"/>
                  </a:cubicBezTo>
                  <a:lnTo>
                    <a:pt x="21" y="42"/>
                  </a:lnTo>
                  <a:cubicBezTo>
                    <a:pt x="41" y="42"/>
                    <a:pt x="41" y="42"/>
                    <a:pt x="41" y="42"/>
                  </a:cubicBezTo>
                  <a:lnTo>
                    <a:pt x="41" y="21"/>
                  </a:lnTo>
                  <a:cubicBezTo>
                    <a:pt x="41" y="21"/>
                    <a:pt x="41" y="0"/>
                    <a:pt x="21" y="0"/>
                  </a:cubicBezTo>
                  <a:cubicBezTo>
                    <a:pt x="21" y="0"/>
                    <a:pt x="21"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3" name="Freeform 163"/>
            <p:cNvSpPr>
              <a:spLocks noChangeArrowheads="1"/>
            </p:cNvSpPr>
            <p:nvPr/>
          </p:nvSpPr>
          <p:spPr bwMode="auto">
            <a:xfrm>
              <a:off x="2779713" y="1809750"/>
              <a:ext cx="15875" cy="14288"/>
            </a:xfrm>
            <a:custGeom>
              <a:avLst/>
              <a:gdLst>
                <a:gd name="T0" fmla="*/ 41 w 42"/>
                <a:gd name="T1" fmla="*/ 20 h 41"/>
                <a:gd name="T2" fmla="*/ 41 w 42"/>
                <a:gd name="T3" fmla="*/ 20 h 41"/>
                <a:gd name="T4" fmla="*/ 20 w 42"/>
                <a:gd name="T5" fmla="*/ 40 h 41"/>
                <a:gd name="T6" fmla="*/ 20 w 42"/>
                <a:gd name="T7" fmla="*/ 40 h 41"/>
                <a:gd name="T8" fmla="*/ 20 w 42"/>
                <a:gd name="T9" fmla="*/ 20 h 41"/>
                <a:gd name="T10" fmla="*/ 20 w 42"/>
                <a:gd name="T11" fmla="*/ 0 h 41"/>
                <a:gd name="T12" fmla="*/ 20 w 42"/>
                <a:gd name="T13" fmla="*/ 0 h 41"/>
                <a:gd name="T14" fmla="*/ 41 w 4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20"/>
                  </a:moveTo>
                  <a:lnTo>
                    <a:pt x="41" y="20"/>
                  </a:lnTo>
                  <a:cubicBezTo>
                    <a:pt x="41" y="20"/>
                    <a:pt x="41" y="40"/>
                    <a:pt x="20" y="40"/>
                  </a:cubicBezTo>
                  <a:lnTo>
                    <a:pt x="20" y="40"/>
                  </a:lnTo>
                  <a:cubicBezTo>
                    <a:pt x="20" y="20"/>
                    <a:pt x="0" y="20"/>
                    <a:pt x="20" y="20"/>
                  </a:cubicBezTo>
                  <a:lnTo>
                    <a:pt x="20" y="0"/>
                  </a:lnTo>
                  <a:lnTo>
                    <a:pt x="20" y="0"/>
                  </a:lnTo>
                  <a:cubicBezTo>
                    <a:pt x="41" y="0"/>
                    <a:pt x="41" y="2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4" name="Freeform 164"/>
            <p:cNvSpPr>
              <a:spLocks noChangeArrowheads="1"/>
            </p:cNvSpPr>
            <p:nvPr/>
          </p:nvSpPr>
          <p:spPr bwMode="auto">
            <a:xfrm>
              <a:off x="3311525" y="1447800"/>
              <a:ext cx="30163" cy="22225"/>
            </a:xfrm>
            <a:custGeom>
              <a:avLst/>
              <a:gdLst>
                <a:gd name="T0" fmla="*/ 61 w 83"/>
                <a:gd name="T1" fmla="*/ 61 h 62"/>
                <a:gd name="T2" fmla="*/ 61 w 83"/>
                <a:gd name="T3" fmla="*/ 61 h 62"/>
                <a:gd name="T4" fmla="*/ 41 w 83"/>
                <a:gd name="T5" fmla="*/ 41 h 62"/>
                <a:gd name="T6" fmla="*/ 21 w 83"/>
                <a:gd name="T7" fmla="*/ 41 h 62"/>
                <a:gd name="T8" fmla="*/ 0 w 83"/>
                <a:gd name="T9" fmla="*/ 41 h 62"/>
                <a:gd name="T10" fmla="*/ 0 w 83"/>
                <a:gd name="T11" fmla="*/ 20 h 62"/>
                <a:gd name="T12" fmla="*/ 21 w 83"/>
                <a:gd name="T13" fmla="*/ 20 h 62"/>
                <a:gd name="T14" fmla="*/ 41 w 83"/>
                <a:gd name="T15" fmla="*/ 0 h 62"/>
                <a:gd name="T16" fmla="*/ 82 w 83"/>
                <a:gd name="T17" fmla="*/ 0 h 62"/>
                <a:gd name="T18" fmla="*/ 82 w 83"/>
                <a:gd name="T19" fmla="*/ 20 h 62"/>
                <a:gd name="T20" fmla="*/ 82 w 83"/>
                <a:gd name="T21" fmla="*/ 61 h 62"/>
                <a:gd name="T22" fmla="*/ 61 w 83"/>
                <a:gd name="T2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61" y="61"/>
                  </a:moveTo>
                  <a:lnTo>
                    <a:pt x="61" y="61"/>
                  </a:lnTo>
                  <a:cubicBezTo>
                    <a:pt x="61" y="41"/>
                    <a:pt x="41" y="41"/>
                    <a:pt x="41" y="41"/>
                  </a:cubicBezTo>
                  <a:lnTo>
                    <a:pt x="21" y="41"/>
                  </a:lnTo>
                  <a:cubicBezTo>
                    <a:pt x="0" y="41"/>
                    <a:pt x="0" y="41"/>
                    <a:pt x="0" y="41"/>
                  </a:cubicBezTo>
                  <a:lnTo>
                    <a:pt x="0" y="20"/>
                  </a:lnTo>
                  <a:lnTo>
                    <a:pt x="21" y="20"/>
                  </a:lnTo>
                  <a:cubicBezTo>
                    <a:pt x="41" y="0"/>
                    <a:pt x="41" y="0"/>
                    <a:pt x="41" y="0"/>
                  </a:cubicBezTo>
                  <a:cubicBezTo>
                    <a:pt x="41" y="0"/>
                    <a:pt x="61" y="0"/>
                    <a:pt x="82" y="0"/>
                  </a:cubicBezTo>
                  <a:lnTo>
                    <a:pt x="82" y="20"/>
                  </a:lnTo>
                  <a:cubicBezTo>
                    <a:pt x="82" y="41"/>
                    <a:pt x="82" y="41"/>
                    <a:pt x="82" y="61"/>
                  </a:cubicBezTo>
                  <a:lnTo>
                    <a:pt x="6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5" name="Freeform 165"/>
            <p:cNvSpPr>
              <a:spLocks noChangeArrowheads="1"/>
            </p:cNvSpPr>
            <p:nvPr/>
          </p:nvSpPr>
          <p:spPr bwMode="auto">
            <a:xfrm>
              <a:off x="3295650" y="1433513"/>
              <a:ext cx="22225" cy="15875"/>
            </a:xfrm>
            <a:custGeom>
              <a:avLst/>
              <a:gdLst>
                <a:gd name="T0" fmla="*/ 20 w 63"/>
                <a:gd name="T1" fmla="*/ 20 h 42"/>
                <a:gd name="T2" fmla="*/ 20 w 63"/>
                <a:gd name="T3" fmla="*/ 20 h 42"/>
                <a:gd name="T4" fmla="*/ 0 w 63"/>
                <a:gd name="T5" fmla="*/ 41 h 42"/>
                <a:gd name="T6" fmla="*/ 0 w 63"/>
                <a:gd name="T7" fmla="*/ 41 h 42"/>
                <a:gd name="T8" fmla="*/ 0 w 63"/>
                <a:gd name="T9" fmla="*/ 20 h 42"/>
                <a:gd name="T10" fmla="*/ 20 w 63"/>
                <a:gd name="T11" fmla="*/ 0 h 42"/>
                <a:gd name="T12" fmla="*/ 41 w 63"/>
                <a:gd name="T13" fmla="*/ 0 h 42"/>
                <a:gd name="T14" fmla="*/ 62 w 63"/>
                <a:gd name="T15" fmla="*/ 20 h 42"/>
                <a:gd name="T16" fmla="*/ 41 w 63"/>
                <a:gd name="T17" fmla="*/ 20 h 42"/>
                <a:gd name="T18" fmla="*/ 20 w 63"/>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2">
                  <a:moveTo>
                    <a:pt x="20" y="20"/>
                  </a:moveTo>
                  <a:lnTo>
                    <a:pt x="20" y="20"/>
                  </a:lnTo>
                  <a:cubicBezTo>
                    <a:pt x="20" y="41"/>
                    <a:pt x="20" y="41"/>
                    <a:pt x="0" y="41"/>
                  </a:cubicBezTo>
                  <a:lnTo>
                    <a:pt x="0" y="41"/>
                  </a:lnTo>
                  <a:lnTo>
                    <a:pt x="0" y="20"/>
                  </a:lnTo>
                  <a:cubicBezTo>
                    <a:pt x="0" y="20"/>
                    <a:pt x="0" y="0"/>
                    <a:pt x="20" y="0"/>
                  </a:cubicBezTo>
                  <a:lnTo>
                    <a:pt x="41" y="0"/>
                  </a:lnTo>
                  <a:cubicBezTo>
                    <a:pt x="41" y="0"/>
                    <a:pt x="62" y="0"/>
                    <a:pt x="62" y="20"/>
                  </a:cubicBezTo>
                  <a:cubicBezTo>
                    <a:pt x="62" y="20"/>
                    <a:pt x="62" y="20"/>
                    <a:pt x="41" y="20"/>
                  </a:cubicBezTo>
                  <a:cubicBezTo>
                    <a:pt x="41" y="20"/>
                    <a:pt x="41"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6" name="Freeform 166"/>
            <p:cNvSpPr>
              <a:spLocks noChangeArrowheads="1"/>
            </p:cNvSpPr>
            <p:nvPr/>
          </p:nvSpPr>
          <p:spPr bwMode="auto">
            <a:xfrm>
              <a:off x="3082925" y="1366838"/>
              <a:ext cx="169863" cy="147637"/>
            </a:xfrm>
            <a:custGeom>
              <a:avLst/>
              <a:gdLst>
                <a:gd name="T0" fmla="*/ 471 w 472"/>
                <a:gd name="T1" fmla="*/ 226 h 411"/>
                <a:gd name="T2" fmla="*/ 471 w 472"/>
                <a:gd name="T3" fmla="*/ 226 h 411"/>
                <a:gd name="T4" fmla="*/ 450 w 472"/>
                <a:gd name="T5" fmla="*/ 205 h 411"/>
                <a:gd name="T6" fmla="*/ 450 w 472"/>
                <a:gd name="T7" fmla="*/ 164 h 411"/>
                <a:gd name="T8" fmla="*/ 450 w 472"/>
                <a:gd name="T9" fmla="*/ 123 h 411"/>
                <a:gd name="T10" fmla="*/ 410 w 472"/>
                <a:gd name="T11" fmla="*/ 123 h 411"/>
                <a:gd name="T12" fmla="*/ 389 w 472"/>
                <a:gd name="T13" fmla="*/ 103 h 411"/>
                <a:gd name="T14" fmla="*/ 389 w 472"/>
                <a:gd name="T15" fmla="*/ 82 h 411"/>
                <a:gd name="T16" fmla="*/ 348 w 472"/>
                <a:gd name="T17" fmla="*/ 82 h 411"/>
                <a:gd name="T18" fmla="*/ 348 w 472"/>
                <a:gd name="T19" fmla="*/ 103 h 411"/>
                <a:gd name="T20" fmla="*/ 348 w 472"/>
                <a:gd name="T21" fmla="*/ 123 h 411"/>
                <a:gd name="T22" fmla="*/ 348 w 472"/>
                <a:gd name="T23" fmla="*/ 144 h 411"/>
                <a:gd name="T24" fmla="*/ 308 w 472"/>
                <a:gd name="T25" fmla="*/ 103 h 411"/>
                <a:gd name="T26" fmla="*/ 287 w 472"/>
                <a:gd name="T27" fmla="*/ 62 h 411"/>
                <a:gd name="T28" fmla="*/ 266 w 472"/>
                <a:gd name="T29" fmla="*/ 41 h 411"/>
                <a:gd name="T30" fmla="*/ 246 w 472"/>
                <a:gd name="T31" fmla="*/ 21 h 411"/>
                <a:gd name="T32" fmla="*/ 205 w 472"/>
                <a:gd name="T33" fmla="*/ 21 h 411"/>
                <a:gd name="T34" fmla="*/ 184 w 472"/>
                <a:gd name="T35" fmla="*/ 41 h 411"/>
                <a:gd name="T36" fmla="*/ 164 w 472"/>
                <a:gd name="T37" fmla="*/ 62 h 411"/>
                <a:gd name="T38" fmla="*/ 164 w 472"/>
                <a:gd name="T39" fmla="*/ 103 h 411"/>
                <a:gd name="T40" fmla="*/ 164 w 472"/>
                <a:gd name="T41" fmla="*/ 123 h 411"/>
                <a:gd name="T42" fmla="*/ 164 w 472"/>
                <a:gd name="T43" fmla="*/ 144 h 411"/>
                <a:gd name="T44" fmla="*/ 144 w 472"/>
                <a:gd name="T45" fmla="*/ 144 h 411"/>
                <a:gd name="T46" fmla="*/ 144 w 472"/>
                <a:gd name="T47" fmla="*/ 103 h 411"/>
                <a:gd name="T48" fmla="*/ 123 w 472"/>
                <a:gd name="T49" fmla="*/ 82 h 411"/>
                <a:gd name="T50" fmla="*/ 123 w 472"/>
                <a:gd name="T51" fmla="*/ 41 h 411"/>
                <a:gd name="T52" fmla="*/ 123 w 472"/>
                <a:gd name="T53" fmla="*/ 21 h 411"/>
                <a:gd name="T54" fmla="*/ 102 w 472"/>
                <a:gd name="T55" fmla="*/ 0 h 411"/>
                <a:gd name="T56" fmla="*/ 82 w 472"/>
                <a:gd name="T57" fmla="*/ 0 h 411"/>
                <a:gd name="T58" fmla="*/ 82 w 472"/>
                <a:gd name="T59" fmla="*/ 21 h 411"/>
                <a:gd name="T60" fmla="*/ 62 w 472"/>
                <a:gd name="T61" fmla="*/ 41 h 411"/>
                <a:gd name="T62" fmla="*/ 41 w 472"/>
                <a:gd name="T63" fmla="*/ 21 h 411"/>
                <a:gd name="T64" fmla="*/ 20 w 472"/>
                <a:gd name="T65" fmla="*/ 0 h 411"/>
                <a:gd name="T66" fmla="*/ 20 w 472"/>
                <a:gd name="T67" fmla="*/ 0 h 411"/>
                <a:gd name="T68" fmla="*/ 0 w 472"/>
                <a:gd name="T69" fmla="*/ 41 h 411"/>
                <a:gd name="T70" fmla="*/ 0 w 472"/>
                <a:gd name="T71" fmla="*/ 82 h 411"/>
                <a:gd name="T72" fmla="*/ 20 w 472"/>
                <a:gd name="T73" fmla="*/ 103 h 411"/>
                <a:gd name="T74" fmla="*/ 0 w 472"/>
                <a:gd name="T75" fmla="*/ 144 h 411"/>
                <a:gd name="T76" fmla="*/ 0 w 472"/>
                <a:gd name="T77" fmla="*/ 205 h 411"/>
                <a:gd name="T78" fmla="*/ 0 w 472"/>
                <a:gd name="T79" fmla="*/ 246 h 411"/>
                <a:gd name="T80" fmla="*/ 0 w 472"/>
                <a:gd name="T81" fmla="*/ 287 h 411"/>
                <a:gd name="T82" fmla="*/ 0 w 472"/>
                <a:gd name="T83" fmla="*/ 328 h 411"/>
                <a:gd name="T84" fmla="*/ 0 w 472"/>
                <a:gd name="T85" fmla="*/ 369 h 411"/>
                <a:gd name="T86" fmla="*/ 20 w 472"/>
                <a:gd name="T87" fmla="*/ 410 h 411"/>
                <a:gd name="T88" fmla="*/ 41 w 472"/>
                <a:gd name="T89" fmla="*/ 410 h 411"/>
                <a:gd name="T90" fmla="*/ 62 w 472"/>
                <a:gd name="T91" fmla="*/ 390 h 411"/>
                <a:gd name="T92" fmla="*/ 82 w 472"/>
                <a:gd name="T93" fmla="*/ 369 h 411"/>
                <a:gd name="T94" fmla="*/ 102 w 472"/>
                <a:gd name="T95" fmla="*/ 349 h 411"/>
                <a:gd name="T96" fmla="*/ 144 w 472"/>
                <a:gd name="T97" fmla="*/ 328 h 411"/>
                <a:gd name="T98" fmla="*/ 164 w 472"/>
                <a:gd name="T99" fmla="*/ 308 h 411"/>
                <a:gd name="T100" fmla="*/ 205 w 472"/>
                <a:gd name="T101" fmla="*/ 308 h 411"/>
                <a:gd name="T102" fmla="*/ 246 w 472"/>
                <a:gd name="T103" fmla="*/ 287 h 411"/>
                <a:gd name="T104" fmla="*/ 266 w 472"/>
                <a:gd name="T105" fmla="*/ 308 h 411"/>
                <a:gd name="T106" fmla="*/ 308 w 472"/>
                <a:gd name="T107" fmla="*/ 287 h 411"/>
                <a:gd name="T108" fmla="*/ 348 w 472"/>
                <a:gd name="T109" fmla="*/ 267 h 411"/>
                <a:gd name="T110" fmla="*/ 410 w 472"/>
                <a:gd name="T111" fmla="*/ 267 h 411"/>
                <a:gd name="T112" fmla="*/ 430 w 472"/>
                <a:gd name="T113" fmla="*/ 267 h 411"/>
                <a:gd name="T114" fmla="*/ 450 w 472"/>
                <a:gd name="T115" fmla="*/ 267 h 411"/>
                <a:gd name="T116" fmla="*/ 471 w 472"/>
                <a:gd name="T117" fmla="*/ 246 h 411"/>
                <a:gd name="T118" fmla="*/ 471 w 472"/>
                <a:gd name="T119" fmla="*/ 22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11">
                  <a:moveTo>
                    <a:pt x="471" y="226"/>
                  </a:moveTo>
                  <a:lnTo>
                    <a:pt x="471" y="226"/>
                  </a:lnTo>
                  <a:cubicBezTo>
                    <a:pt x="471" y="205"/>
                    <a:pt x="450" y="205"/>
                    <a:pt x="450" y="205"/>
                  </a:cubicBezTo>
                  <a:cubicBezTo>
                    <a:pt x="450" y="185"/>
                    <a:pt x="471" y="164"/>
                    <a:pt x="450" y="164"/>
                  </a:cubicBezTo>
                  <a:cubicBezTo>
                    <a:pt x="450" y="144"/>
                    <a:pt x="450" y="144"/>
                    <a:pt x="450" y="123"/>
                  </a:cubicBezTo>
                  <a:cubicBezTo>
                    <a:pt x="430" y="123"/>
                    <a:pt x="410" y="123"/>
                    <a:pt x="410" y="123"/>
                  </a:cubicBezTo>
                  <a:cubicBezTo>
                    <a:pt x="410" y="123"/>
                    <a:pt x="410" y="103"/>
                    <a:pt x="389" y="103"/>
                  </a:cubicBezTo>
                  <a:lnTo>
                    <a:pt x="389" y="82"/>
                  </a:lnTo>
                  <a:cubicBezTo>
                    <a:pt x="369" y="82"/>
                    <a:pt x="369" y="82"/>
                    <a:pt x="348" y="82"/>
                  </a:cubicBezTo>
                  <a:lnTo>
                    <a:pt x="348" y="103"/>
                  </a:lnTo>
                  <a:lnTo>
                    <a:pt x="348" y="123"/>
                  </a:lnTo>
                  <a:cubicBezTo>
                    <a:pt x="348" y="144"/>
                    <a:pt x="348" y="144"/>
                    <a:pt x="348" y="144"/>
                  </a:cubicBezTo>
                  <a:cubicBezTo>
                    <a:pt x="328" y="144"/>
                    <a:pt x="308" y="103"/>
                    <a:pt x="308" y="103"/>
                  </a:cubicBezTo>
                  <a:cubicBezTo>
                    <a:pt x="308" y="82"/>
                    <a:pt x="287" y="62"/>
                    <a:pt x="287" y="62"/>
                  </a:cubicBezTo>
                  <a:lnTo>
                    <a:pt x="266" y="41"/>
                  </a:lnTo>
                  <a:lnTo>
                    <a:pt x="246" y="21"/>
                  </a:lnTo>
                  <a:cubicBezTo>
                    <a:pt x="226" y="21"/>
                    <a:pt x="205" y="21"/>
                    <a:pt x="205" y="21"/>
                  </a:cubicBezTo>
                  <a:lnTo>
                    <a:pt x="184" y="41"/>
                  </a:lnTo>
                  <a:lnTo>
                    <a:pt x="164" y="62"/>
                  </a:lnTo>
                  <a:cubicBezTo>
                    <a:pt x="164" y="62"/>
                    <a:pt x="164" y="82"/>
                    <a:pt x="164" y="103"/>
                  </a:cubicBezTo>
                  <a:lnTo>
                    <a:pt x="164" y="123"/>
                  </a:lnTo>
                  <a:lnTo>
                    <a:pt x="164" y="144"/>
                  </a:lnTo>
                  <a:cubicBezTo>
                    <a:pt x="164" y="144"/>
                    <a:pt x="164" y="144"/>
                    <a:pt x="144" y="144"/>
                  </a:cubicBezTo>
                  <a:lnTo>
                    <a:pt x="144" y="103"/>
                  </a:lnTo>
                  <a:lnTo>
                    <a:pt x="123" y="82"/>
                  </a:lnTo>
                  <a:cubicBezTo>
                    <a:pt x="123" y="62"/>
                    <a:pt x="123" y="62"/>
                    <a:pt x="123" y="41"/>
                  </a:cubicBezTo>
                  <a:cubicBezTo>
                    <a:pt x="123" y="41"/>
                    <a:pt x="144" y="21"/>
                    <a:pt x="123" y="21"/>
                  </a:cubicBezTo>
                  <a:lnTo>
                    <a:pt x="102" y="0"/>
                  </a:lnTo>
                  <a:lnTo>
                    <a:pt x="82" y="0"/>
                  </a:lnTo>
                  <a:lnTo>
                    <a:pt x="82" y="21"/>
                  </a:lnTo>
                  <a:cubicBezTo>
                    <a:pt x="82" y="41"/>
                    <a:pt x="62" y="41"/>
                    <a:pt x="62" y="41"/>
                  </a:cubicBezTo>
                  <a:cubicBezTo>
                    <a:pt x="62" y="41"/>
                    <a:pt x="41" y="41"/>
                    <a:pt x="41" y="21"/>
                  </a:cubicBezTo>
                  <a:cubicBezTo>
                    <a:pt x="41" y="21"/>
                    <a:pt x="41" y="21"/>
                    <a:pt x="20" y="0"/>
                  </a:cubicBezTo>
                  <a:lnTo>
                    <a:pt x="20" y="0"/>
                  </a:lnTo>
                  <a:cubicBezTo>
                    <a:pt x="0" y="21"/>
                    <a:pt x="0" y="21"/>
                    <a:pt x="0" y="41"/>
                  </a:cubicBezTo>
                  <a:cubicBezTo>
                    <a:pt x="0" y="41"/>
                    <a:pt x="0" y="62"/>
                    <a:pt x="0" y="82"/>
                  </a:cubicBezTo>
                  <a:lnTo>
                    <a:pt x="20" y="103"/>
                  </a:lnTo>
                  <a:cubicBezTo>
                    <a:pt x="20" y="123"/>
                    <a:pt x="0" y="144"/>
                    <a:pt x="0" y="144"/>
                  </a:cubicBezTo>
                  <a:cubicBezTo>
                    <a:pt x="0" y="164"/>
                    <a:pt x="0" y="185"/>
                    <a:pt x="0" y="205"/>
                  </a:cubicBezTo>
                  <a:cubicBezTo>
                    <a:pt x="0" y="205"/>
                    <a:pt x="0" y="226"/>
                    <a:pt x="0" y="246"/>
                  </a:cubicBezTo>
                  <a:cubicBezTo>
                    <a:pt x="0" y="246"/>
                    <a:pt x="0" y="267"/>
                    <a:pt x="0" y="287"/>
                  </a:cubicBezTo>
                  <a:cubicBezTo>
                    <a:pt x="0" y="287"/>
                    <a:pt x="0" y="308"/>
                    <a:pt x="0" y="328"/>
                  </a:cubicBezTo>
                  <a:cubicBezTo>
                    <a:pt x="0" y="328"/>
                    <a:pt x="0" y="349"/>
                    <a:pt x="0" y="369"/>
                  </a:cubicBezTo>
                  <a:cubicBezTo>
                    <a:pt x="0" y="369"/>
                    <a:pt x="0" y="390"/>
                    <a:pt x="20" y="410"/>
                  </a:cubicBezTo>
                  <a:cubicBezTo>
                    <a:pt x="20" y="410"/>
                    <a:pt x="20" y="410"/>
                    <a:pt x="41" y="410"/>
                  </a:cubicBezTo>
                  <a:cubicBezTo>
                    <a:pt x="41" y="410"/>
                    <a:pt x="41" y="390"/>
                    <a:pt x="62" y="390"/>
                  </a:cubicBezTo>
                  <a:cubicBezTo>
                    <a:pt x="62" y="369"/>
                    <a:pt x="82" y="369"/>
                    <a:pt x="82" y="369"/>
                  </a:cubicBezTo>
                  <a:cubicBezTo>
                    <a:pt x="82" y="349"/>
                    <a:pt x="102" y="349"/>
                    <a:pt x="102" y="349"/>
                  </a:cubicBezTo>
                  <a:cubicBezTo>
                    <a:pt x="123" y="349"/>
                    <a:pt x="123" y="328"/>
                    <a:pt x="144" y="328"/>
                  </a:cubicBezTo>
                  <a:lnTo>
                    <a:pt x="164" y="308"/>
                  </a:lnTo>
                  <a:cubicBezTo>
                    <a:pt x="184" y="308"/>
                    <a:pt x="205" y="308"/>
                    <a:pt x="205" y="308"/>
                  </a:cubicBezTo>
                  <a:cubicBezTo>
                    <a:pt x="226" y="308"/>
                    <a:pt x="246" y="287"/>
                    <a:pt x="246" y="287"/>
                  </a:cubicBezTo>
                  <a:lnTo>
                    <a:pt x="266" y="308"/>
                  </a:lnTo>
                  <a:cubicBezTo>
                    <a:pt x="287" y="287"/>
                    <a:pt x="308" y="287"/>
                    <a:pt x="308" y="287"/>
                  </a:cubicBezTo>
                  <a:cubicBezTo>
                    <a:pt x="308" y="287"/>
                    <a:pt x="328" y="267"/>
                    <a:pt x="348" y="267"/>
                  </a:cubicBezTo>
                  <a:cubicBezTo>
                    <a:pt x="348" y="267"/>
                    <a:pt x="389" y="267"/>
                    <a:pt x="410" y="267"/>
                  </a:cubicBezTo>
                  <a:cubicBezTo>
                    <a:pt x="410" y="267"/>
                    <a:pt x="410" y="267"/>
                    <a:pt x="430" y="267"/>
                  </a:cubicBezTo>
                  <a:lnTo>
                    <a:pt x="450" y="267"/>
                  </a:lnTo>
                  <a:cubicBezTo>
                    <a:pt x="471" y="267"/>
                    <a:pt x="471" y="246"/>
                    <a:pt x="471" y="246"/>
                  </a:cubicBezTo>
                  <a:lnTo>
                    <a:pt x="471" y="22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7" name="Freeform 167"/>
            <p:cNvSpPr>
              <a:spLocks noChangeArrowheads="1"/>
            </p:cNvSpPr>
            <p:nvPr/>
          </p:nvSpPr>
          <p:spPr bwMode="auto">
            <a:xfrm>
              <a:off x="2816225" y="1308100"/>
              <a:ext cx="236538" cy="139700"/>
            </a:xfrm>
            <a:custGeom>
              <a:avLst/>
              <a:gdLst>
                <a:gd name="T0" fmla="*/ 554 w 657"/>
                <a:gd name="T1" fmla="*/ 368 h 390"/>
                <a:gd name="T2" fmla="*/ 554 w 657"/>
                <a:gd name="T3" fmla="*/ 368 h 390"/>
                <a:gd name="T4" fmla="*/ 492 w 657"/>
                <a:gd name="T5" fmla="*/ 389 h 390"/>
                <a:gd name="T6" fmla="*/ 451 w 657"/>
                <a:gd name="T7" fmla="*/ 389 h 390"/>
                <a:gd name="T8" fmla="*/ 410 w 657"/>
                <a:gd name="T9" fmla="*/ 368 h 390"/>
                <a:gd name="T10" fmla="*/ 390 w 657"/>
                <a:gd name="T11" fmla="*/ 348 h 390"/>
                <a:gd name="T12" fmla="*/ 369 w 657"/>
                <a:gd name="T13" fmla="*/ 327 h 390"/>
                <a:gd name="T14" fmla="*/ 308 w 657"/>
                <a:gd name="T15" fmla="*/ 327 h 390"/>
                <a:gd name="T16" fmla="*/ 267 w 657"/>
                <a:gd name="T17" fmla="*/ 307 h 390"/>
                <a:gd name="T18" fmla="*/ 205 w 657"/>
                <a:gd name="T19" fmla="*/ 307 h 390"/>
                <a:gd name="T20" fmla="*/ 144 w 657"/>
                <a:gd name="T21" fmla="*/ 286 h 390"/>
                <a:gd name="T22" fmla="*/ 103 w 657"/>
                <a:gd name="T23" fmla="*/ 245 h 390"/>
                <a:gd name="T24" fmla="*/ 82 w 657"/>
                <a:gd name="T25" fmla="*/ 225 h 390"/>
                <a:gd name="T26" fmla="*/ 62 w 657"/>
                <a:gd name="T27" fmla="*/ 225 h 390"/>
                <a:gd name="T28" fmla="*/ 41 w 657"/>
                <a:gd name="T29" fmla="*/ 204 h 390"/>
                <a:gd name="T30" fmla="*/ 21 w 657"/>
                <a:gd name="T31" fmla="*/ 225 h 390"/>
                <a:gd name="T32" fmla="*/ 0 w 657"/>
                <a:gd name="T33" fmla="*/ 204 h 390"/>
                <a:gd name="T34" fmla="*/ 0 w 657"/>
                <a:gd name="T35" fmla="*/ 143 h 390"/>
                <a:gd name="T36" fmla="*/ 41 w 657"/>
                <a:gd name="T37" fmla="*/ 122 h 390"/>
                <a:gd name="T38" fmla="*/ 41 w 657"/>
                <a:gd name="T39" fmla="*/ 102 h 390"/>
                <a:gd name="T40" fmla="*/ 62 w 657"/>
                <a:gd name="T41" fmla="*/ 61 h 390"/>
                <a:gd name="T42" fmla="*/ 103 w 657"/>
                <a:gd name="T43" fmla="*/ 61 h 390"/>
                <a:gd name="T44" fmla="*/ 144 w 657"/>
                <a:gd name="T45" fmla="*/ 61 h 390"/>
                <a:gd name="T46" fmla="*/ 185 w 657"/>
                <a:gd name="T47" fmla="*/ 40 h 390"/>
                <a:gd name="T48" fmla="*/ 226 w 657"/>
                <a:gd name="T49" fmla="*/ 0 h 390"/>
                <a:gd name="T50" fmla="*/ 267 w 657"/>
                <a:gd name="T51" fmla="*/ 0 h 390"/>
                <a:gd name="T52" fmla="*/ 308 w 657"/>
                <a:gd name="T53" fmla="*/ 20 h 390"/>
                <a:gd name="T54" fmla="*/ 308 w 657"/>
                <a:gd name="T55" fmla="*/ 40 h 390"/>
                <a:gd name="T56" fmla="*/ 287 w 657"/>
                <a:gd name="T57" fmla="*/ 81 h 390"/>
                <a:gd name="T58" fmla="*/ 287 w 657"/>
                <a:gd name="T59" fmla="*/ 122 h 390"/>
                <a:gd name="T60" fmla="*/ 328 w 657"/>
                <a:gd name="T61" fmla="*/ 102 h 390"/>
                <a:gd name="T62" fmla="*/ 328 w 657"/>
                <a:gd name="T63" fmla="*/ 40 h 390"/>
                <a:gd name="T64" fmla="*/ 369 w 657"/>
                <a:gd name="T65" fmla="*/ 40 h 390"/>
                <a:gd name="T66" fmla="*/ 410 w 657"/>
                <a:gd name="T67" fmla="*/ 0 h 390"/>
                <a:gd name="T68" fmla="*/ 451 w 657"/>
                <a:gd name="T69" fmla="*/ 0 h 390"/>
                <a:gd name="T70" fmla="*/ 512 w 657"/>
                <a:gd name="T71" fmla="*/ 40 h 390"/>
                <a:gd name="T72" fmla="*/ 533 w 657"/>
                <a:gd name="T73" fmla="*/ 81 h 390"/>
                <a:gd name="T74" fmla="*/ 533 w 657"/>
                <a:gd name="T75" fmla="*/ 122 h 390"/>
                <a:gd name="T76" fmla="*/ 554 w 657"/>
                <a:gd name="T77" fmla="*/ 163 h 390"/>
                <a:gd name="T78" fmla="*/ 574 w 657"/>
                <a:gd name="T79" fmla="*/ 184 h 390"/>
                <a:gd name="T80" fmla="*/ 574 w 657"/>
                <a:gd name="T81" fmla="*/ 225 h 390"/>
                <a:gd name="T82" fmla="*/ 594 w 657"/>
                <a:gd name="T83" fmla="*/ 245 h 390"/>
                <a:gd name="T84" fmla="*/ 615 w 657"/>
                <a:gd name="T85" fmla="*/ 245 h 390"/>
                <a:gd name="T86" fmla="*/ 656 w 657"/>
                <a:gd name="T87" fmla="*/ 266 h 390"/>
                <a:gd name="T88" fmla="*/ 656 w 657"/>
                <a:gd name="T89" fmla="*/ 307 h 390"/>
                <a:gd name="T90" fmla="*/ 636 w 657"/>
                <a:gd name="T91" fmla="*/ 348 h 390"/>
                <a:gd name="T92" fmla="*/ 594 w 657"/>
                <a:gd name="T93" fmla="*/ 368 h 390"/>
                <a:gd name="T94" fmla="*/ 554 w 657"/>
                <a:gd name="T95" fmla="*/ 36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7" h="390">
                  <a:moveTo>
                    <a:pt x="554" y="368"/>
                  </a:moveTo>
                  <a:lnTo>
                    <a:pt x="554" y="368"/>
                  </a:lnTo>
                  <a:cubicBezTo>
                    <a:pt x="533" y="389"/>
                    <a:pt x="512" y="389"/>
                    <a:pt x="492" y="389"/>
                  </a:cubicBezTo>
                  <a:cubicBezTo>
                    <a:pt x="472" y="389"/>
                    <a:pt x="451" y="389"/>
                    <a:pt x="451" y="389"/>
                  </a:cubicBezTo>
                  <a:cubicBezTo>
                    <a:pt x="430" y="389"/>
                    <a:pt x="410" y="368"/>
                    <a:pt x="410" y="368"/>
                  </a:cubicBezTo>
                  <a:cubicBezTo>
                    <a:pt x="410" y="368"/>
                    <a:pt x="410" y="348"/>
                    <a:pt x="390" y="348"/>
                  </a:cubicBezTo>
                  <a:cubicBezTo>
                    <a:pt x="390" y="327"/>
                    <a:pt x="369" y="327"/>
                    <a:pt x="369" y="327"/>
                  </a:cubicBezTo>
                  <a:cubicBezTo>
                    <a:pt x="349" y="327"/>
                    <a:pt x="328" y="327"/>
                    <a:pt x="308" y="327"/>
                  </a:cubicBezTo>
                  <a:cubicBezTo>
                    <a:pt x="308" y="327"/>
                    <a:pt x="267" y="327"/>
                    <a:pt x="267" y="307"/>
                  </a:cubicBezTo>
                  <a:cubicBezTo>
                    <a:pt x="246" y="307"/>
                    <a:pt x="226" y="327"/>
                    <a:pt x="205" y="307"/>
                  </a:cubicBezTo>
                  <a:cubicBezTo>
                    <a:pt x="185" y="307"/>
                    <a:pt x="164" y="286"/>
                    <a:pt x="144" y="286"/>
                  </a:cubicBezTo>
                  <a:cubicBezTo>
                    <a:pt x="144" y="286"/>
                    <a:pt x="123" y="266"/>
                    <a:pt x="103" y="245"/>
                  </a:cubicBezTo>
                  <a:cubicBezTo>
                    <a:pt x="103" y="245"/>
                    <a:pt x="103" y="225"/>
                    <a:pt x="82" y="225"/>
                  </a:cubicBezTo>
                  <a:lnTo>
                    <a:pt x="62" y="225"/>
                  </a:lnTo>
                  <a:cubicBezTo>
                    <a:pt x="62" y="225"/>
                    <a:pt x="62" y="204"/>
                    <a:pt x="41" y="204"/>
                  </a:cubicBezTo>
                  <a:lnTo>
                    <a:pt x="21" y="225"/>
                  </a:lnTo>
                  <a:cubicBezTo>
                    <a:pt x="0" y="225"/>
                    <a:pt x="0" y="204"/>
                    <a:pt x="0" y="204"/>
                  </a:cubicBezTo>
                  <a:cubicBezTo>
                    <a:pt x="0" y="184"/>
                    <a:pt x="0" y="163"/>
                    <a:pt x="0" y="143"/>
                  </a:cubicBezTo>
                  <a:cubicBezTo>
                    <a:pt x="0" y="143"/>
                    <a:pt x="21" y="143"/>
                    <a:pt x="41" y="122"/>
                  </a:cubicBezTo>
                  <a:cubicBezTo>
                    <a:pt x="41" y="122"/>
                    <a:pt x="21" y="102"/>
                    <a:pt x="41" y="102"/>
                  </a:cubicBezTo>
                  <a:cubicBezTo>
                    <a:pt x="41" y="81"/>
                    <a:pt x="41" y="81"/>
                    <a:pt x="62" y="61"/>
                  </a:cubicBezTo>
                  <a:cubicBezTo>
                    <a:pt x="62" y="61"/>
                    <a:pt x="82" y="61"/>
                    <a:pt x="103" y="61"/>
                  </a:cubicBezTo>
                  <a:lnTo>
                    <a:pt x="144" y="61"/>
                  </a:lnTo>
                  <a:cubicBezTo>
                    <a:pt x="164" y="61"/>
                    <a:pt x="164" y="40"/>
                    <a:pt x="185" y="40"/>
                  </a:cubicBezTo>
                  <a:cubicBezTo>
                    <a:pt x="185" y="40"/>
                    <a:pt x="205" y="0"/>
                    <a:pt x="226" y="0"/>
                  </a:cubicBezTo>
                  <a:cubicBezTo>
                    <a:pt x="246" y="0"/>
                    <a:pt x="267" y="0"/>
                    <a:pt x="267" y="0"/>
                  </a:cubicBezTo>
                  <a:cubicBezTo>
                    <a:pt x="287" y="0"/>
                    <a:pt x="287" y="20"/>
                    <a:pt x="308" y="20"/>
                  </a:cubicBezTo>
                  <a:lnTo>
                    <a:pt x="308" y="40"/>
                  </a:lnTo>
                  <a:cubicBezTo>
                    <a:pt x="308" y="61"/>
                    <a:pt x="287" y="61"/>
                    <a:pt x="287" y="81"/>
                  </a:cubicBezTo>
                  <a:lnTo>
                    <a:pt x="287" y="122"/>
                  </a:lnTo>
                  <a:cubicBezTo>
                    <a:pt x="308" y="122"/>
                    <a:pt x="328" y="102"/>
                    <a:pt x="328" y="102"/>
                  </a:cubicBezTo>
                  <a:cubicBezTo>
                    <a:pt x="328" y="81"/>
                    <a:pt x="328" y="61"/>
                    <a:pt x="328" y="40"/>
                  </a:cubicBezTo>
                  <a:cubicBezTo>
                    <a:pt x="349" y="40"/>
                    <a:pt x="349" y="40"/>
                    <a:pt x="369" y="40"/>
                  </a:cubicBezTo>
                  <a:cubicBezTo>
                    <a:pt x="369" y="20"/>
                    <a:pt x="390" y="20"/>
                    <a:pt x="410" y="0"/>
                  </a:cubicBezTo>
                  <a:lnTo>
                    <a:pt x="451" y="0"/>
                  </a:lnTo>
                  <a:cubicBezTo>
                    <a:pt x="472" y="20"/>
                    <a:pt x="492" y="20"/>
                    <a:pt x="512" y="40"/>
                  </a:cubicBezTo>
                  <a:cubicBezTo>
                    <a:pt x="512" y="40"/>
                    <a:pt x="533" y="61"/>
                    <a:pt x="533" y="81"/>
                  </a:cubicBezTo>
                  <a:cubicBezTo>
                    <a:pt x="533" y="102"/>
                    <a:pt x="533" y="122"/>
                    <a:pt x="533" y="122"/>
                  </a:cubicBezTo>
                  <a:cubicBezTo>
                    <a:pt x="533" y="122"/>
                    <a:pt x="554" y="143"/>
                    <a:pt x="554" y="163"/>
                  </a:cubicBezTo>
                  <a:cubicBezTo>
                    <a:pt x="554" y="163"/>
                    <a:pt x="574" y="163"/>
                    <a:pt x="574" y="184"/>
                  </a:cubicBezTo>
                  <a:cubicBezTo>
                    <a:pt x="574" y="184"/>
                    <a:pt x="574" y="204"/>
                    <a:pt x="574" y="225"/>
                  </a:cubicBezTo>
                  <a:cubicBezTo>
                    <a:pt x="574" y="225"/>
                    <a:pt x="574" y="245"/>
                    <a:pt x="594" y="245"/>
                  </a:cubicBezTo>
                  <a:lnTo>
                    <a:pt x="615" y="245"/>
                  </a:lnTo>
                  <a:cubicBezTo>
                    <a:pt x="636" y="245"/>
                    <a:pt x="656" y="266"/>
                    <a:pt x="656" y="266"/>
                  </a:cubicBezTo>
                  <a:cubicBezTo>
                    <a:pt x="656" y="266"/>
                    <a:pt x="656" y="286"/>
                    <a:pt x="656" y="307"/>
                  </a:cubicBezTo>
                  <a:cubicBezTo>
                    <a:pt x="656" y="307"/>
                    <a:pt x="656" y="327"/>
                    <a:pt x="636" y="348"/>
                  </a:cubicBezTo>
                  <a:lnTo>
                    <a:pt x="594" y="368"/>
                  </a:lnTo>
                  <a:cubicBezTo>
                    <a:pt x="574" y="368"/>
                    <a:pt x="574" y="368"/>
                    <a:pt x="554" y="36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8" name="Freeform 168"/>
            <p:cNvSpPr>
              <a:spLocks noChangeArrowheads="1"/>
            </p:cNvSpPr>
            <p:nvPr/>
          </p:nvSpPr>
          <p:spPr bwMode="auto">
            <a:xfrm>
              <a:off x="2720975" y="1336675"/>
              <a:ext cx="80963" cy="38100"/>
            </a:xfrm>
            <a:custGeom>
              <a:avLst/>
              <a:gdLst>
                <a:gd name="T0" fmla="*/ 143 w 226"/>
                <a:gd name="T1" fmla="*/ 103 h 104"/>
                <a:gd name="T2" fmla="*/ 143 w 226"/>
                <a:gd name="T3" fmla="*/ 103 h 104"/>
                <a:gd name="T4" fmla="*/ 123 w 226"/>
                <a:gd name="T5" fmla="*/ 82 h 104"/>
                <a:gd name="T6" fmla="*/ 102 w 226"/>
                <a:gd name="T7" fmla="*/ 62 h 104"/>
                <a:gd name="T8" fmla="*/ 61 w 226"/>
                <a:gd name="T9" fmla="*/ 62 h 104"/>
                <a:gd name="T10" fmla="*/ 20 w 226"/>
                <a:gd name="T11" fmla="*/ 62 h 104"/>
                <a:gd name="T12" fmla="*/ 0 w 226"/>
                <a:gd name="T13" fmla="*/ 21 h 104"/>
                <a:gd name="T14" fmla="*/ 41 w 226"/>
                <a:gd name="T15" fmla="*/ 0 h 104"/>
                <a:gd name="T16" fmla="*/ 82 w 226"/>
                <a:gd name="T17" fmla="*/ 0 h 104"/>
                <a:gd name="T18" fmla="*/ 123 w 226"/>
                <a:gd name="T19" fmla="*/ 21 h 104"/>
                <a:gd name="T20" fmla="*/ 184 w 226"/>
                <a:gd name="T21" fmla="*/ 21 h 104"/>
                <a:gd name="T22" fmla="*/ 205 w 226"/>
                <a:gd name="T23" fmla="*/ 21 h 104"/>
                <a:gd name="T24" fmla="*/ 225 w 226"/>
                <a:gd name="T25" fmla="*/ 21 h 104"/>
                <a:gd name="T26" fmla="*/ 225 w 226"/>
                <a:gd name="T27" fmla="*/ 62 h 104"/>
                <a:gd name="T28" fmla="*/ 184 w 226"/>
                <a:gd name="T29" fmla="*/ 82 h 104"/>
                <a:gd name="T30" fmla="*/ 143 w 226"/>
                <a:gd name="T3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104">
                  <a:moveTo>
                    <a:pt x="143" y="103"/>
                  </a:moveTo>
                  <a:lnTo>
                    <a:pt x="143" y="103"/>
                  </a:lnTo>
                  <a:cubicBezTo>
                    <a:pt x="143" y="103"/>
                    <a:pt x="123" y="103"/>
                    <a:pt x="123" y="82"/>
                  </a:cubicBezTo>
                  <a:cubicBezTo>
                    <a:pt x="102" y="82"/>
                    <a:pt x="102" y="62"/>
                    <a:pt x="102" y="62"/>
                  </a:cubicBezTo>
                  <a:cubicBezTo>
                    <a:pt x="82" y="62"/>
                    <a:pt x="82" y="62"/>
                    <a:pt x="61" y="62"/>
                  </a:cubicBezTo>
                  <a:lnTo>
                    <a:pt x="20" y="62"/>
                  </a:lnTo>
                  <a:cubicBezTo>
                    <a:pt x="0" y="41"/>
                    <a:pt x="0" y="21"/>
                    <a:pt x="0" y="21"/>
                  </a:cubicBezTo>
                  <a:cubicBezTo>
                    <a:pt x="0" y="0"/>
                    <a:pt x="41" y="0"/>
                    <a:pt x="41" y="0"/>
                  </a:cubicBezTo>
                  <a:cubicBezTo>
                    <a:pt x="61" y="0"/>
                    <a:pt x="82" y="0"/>
                    <a:pt x="82" y="0"/>
                  </a:cubicBezTo>
                  <a:cubicBezTo>
                    <a:pt x="102" y="21"/>
                    <a:pt x="123" y="21"/>
                    <a:pt x="123" y="21"/>
                  </a:cubicBezTo>
                  <a:cubicBezTo>
                    <a:pt x="143" y="21"/>
                    <a:pt x="164" y="21"/>
                    <a:pt x="184" y="21"/>
                  </a:cubicBezTo>
                  <a:lnTo>
                    <a:pt x="205" y="21"/>
                  </a:lnTo>
                  <a:lnTo>
                    <a:pt x="225" y="21"/>
                  </a:lnTo>
                  <a:cubicBezTo>
                    <a:pt x="225" y="41"/>
                    <a:pt x="225" y="62"/>
                    <a:pt x="225" y="62"/>
                  </a:cubicBezTo>
                  <a:cubicBezTo>
                    <a:pt x="205" y="82"/>
                    <a:pt x="184" y="82"/>
                    <a:pt x="184" y="82"/>
                  </a:cubicBezTo>
                  <a:cubicBezTo>
                    <a:pt x="164" y="82"/>
                    <a:pt x="164" y="103"/>
                    <a:pt x="143"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9" name="Freeform 169"/>
            <p:cNvSpPr>
              <a:spLocks noChangeArrowheads="1"/>
            </p:cNvSpPr>
            <p:nvPr/>
          </p:nvSpPr>
          <p:spPr bwMode="auto">
            <a:xfrm>
              <a:off x="2713038" y="1196975"/>
              <a:ext cx="200025" cy="139700"/>
            </a:xfrm>
            <a:custGeom>
              <a:avLst/>
              <a:gdLst>
                <a:gd name="T0" fmla="*/ 103 w 555"/>
                <a:gd name="T1" fmla="*/ 348 h 390"/>
                <a:gd name="T2" fmla="*/ 103 w 555"/>
                <a:gd name="T3" fmla="*/ 348 h 390"/>
                <a:gd name="T4" fmla="*/ 82 w 555"/>
                <a:gd name="T5" fmla="*/ 328 h 390"/>
                <a:gd name="T6" fmla="*/ 41 w 555"/>
                <a:gd name="T7" fmla="*/ 348 h 390"/>
                <a:gd name="T8" fmla="*/ 21 w 555"/>
                <a:gd name="T9" fmla="*/ 328 h 390"/>
                <a:gd name="T10" fmla="*/ 0 w 555"/>
                <a:gd name="T11" fmla="*/ 328 h 390"/>
                <a:gd name="T12" fmla="*/ 21 w 555"/>
                <a:gd name="T13" fmla="*/ 308 h 390"/>
                <a:gd name="T14" fmla="*/ 41 w 555"/>
                <a:gd name="T15" fmla="*/ 287 h 390"/>
                <a:gd name="T16" fmla="*/ 62 w 555"/>
                <a:gd name="T17" fmla="*/ 266 h 390"/>
                <a:gd name="T18" fmla="*/ 82 w 555"/>
                <a:gd name="T19" fmla="*/ 226 h 390"/>
                <a:gd name="T20" fmla="*/ 62 w 555"/>
                <a:gd name="T21" fmla="*/ 226 h 390"/>
                <a:gd name="T22" fmla="*/ 41 w 555"/>
                <a:gd name="T23" fmla="*/ 246 h 390"/>
                <a:gd name="T24" fmla="*/ 21 w 555"/>
                <a:gd name="T25" fmla="*/ 246 h 390"/>
                <a:gd name="T26" fmla="*/ 21 w 555"/>
                <a:gd name="T27" fmla="*/ 226 h 390"/>
                <a:gd name="T28" fmla="*/ 62 w 555"/>
                <a:gd name="T29" fmla="*/ 184 h 390"/>
                <a:gd name="T30" fmla="*/ 82 w 555"/>
                <a:gd name="T31" fmla="*/ 164 h 390"/>
                <a:gd name="T32" fmla="*/ 123 w 555"/>
                <a:gd name="T33" fmla="*/ 144 h 390"/>
                <a:gd name="T34" fmla="*/ 185 w 555"/>
                <a:gd name="T35" fmla="*/ 144 h 390"/>
                <a:gd name="T36" fmla="*/ 185 w 555"/>
                <a:gd name="T37" fmla="*/ 123 h 390"/>
                <a:gd name="T38" fmla="*/ 164 w 555"/>
                <a:gd name="T39" fmla="*/ 102 h 390"/>
                <a:gd name="T40" fmla="*/ 185 w 555"/>
                <a:gd name="T41" fmla="*/ 82 h 390"/>
                <a:gd name="T42" fmla="*/ 205 w 555"/>
                <a:gd name="T43" fmla="*/ 41 h 390"/>
                <a:gd name="T44" fmla="*/ 226 w 555"/>
                <a:gd name="T45" fmla="*/ 20 h 390"/>
                <a:gd name="T46" fmla="*/ 246 w 555"/>
                <a:gd name="T47" fmla="*/ 0 h 390"/>
                <a:gd name="T48" fmla="*/ 308 w 555"/>
                <a:gd name="T49" fmla="*/ 20 h 390"/>
                <a:gd name="T50" fmla="*/ 308 w 555"/>
                <a:gd name="T51" fmla="*/ 41 h 390"/>
                <a:gd name="T52" fmla="*/ 349 w 555"/>
                <a:gd name="T53" fmla="*/ 62 h 390"/>
                <a:gd name="T54" fmla="*/ 390 w 555"/>
                <a:gd name="T55" fmla="*/ 82 h 390"/>
                <a:gd name="T56" fmla="*/ 431 w 555"/>
                <a:gd name="T57" fmla="*/ 82 h 390"/>
                <a:gd name="T58" fmla="*/ 431 w 555"/>
                <a:gd name="T59" fmla="*/ 102 h 390"/>
                <a:gd name="T60" fmla="*/ 431 w 555"/>
                <a:gd name="T61" fmla="*/ 144 h 390"/>
                <a:gd name="T62" fmla="*/ 451 w 555"/>
                <a:gd name="T63" fmla="*/ 144 h 390"/>
                <a:gd name="T64" fmla="*/ 472 w 555"/>
                <a:gd name="T65" fmla="*/ 144 h 390"/>
                <a:gd name="T66" fmla="*/ 513 w 555"/>
                <a:gd name="T67" fmla="*/ 144 h 390"/>
                <a:gd name="T68" fmla="*/ 513 w 555"/>
                <a:gd name="T69" fmla="*/ 164 h 390"/>
                <a:gd name="T70" fmla="*/ 492 w 555"/>
                <a:gd name="T71" fmla="*/ 164 h 390"/>
                <a:gd name="T72" fmla="*/ 492 w 555"/>
                <a:gd name="T73" fmla="*/ 205 h 390"/>
                <a:gd name="T74" fmla="*/ 492 w 555"/>
                <a:gd name="T75" fmla="*/ 226 h 390"/>
                <a:gd name="T76" fmla="*/ 533 w 555"/>
                <a:gd name="T77" fmla="*/ 226 h 390"/>
                <a:gd name="T78" fmla="*/ 533 w 555"/>
                <a:gd name="T79" fmla="*/ 246 h 390"/>
                <a:gd name="T80" fmla="*/ 533 w 555"/>
                <a:gd name="T81" fmla="*/ 266 h 390"/>
                <a:gd name="T82" fmla="*/ 513 w 555"/>
                <a:gd name="T83" fmla="*/ 287 h 390"/>
                <a:gd name="T84" fmla="*/ 451 w 555"/>
                <a:gd name="T85" fmla="*/ 266 h 390"/>
                <a:gd name="T86" fmla="*/ 410 w 555"/>
                <a:gd name="T87" fmla="*/ 266 h 390"/>
                <a:gd name="T88" fmla="*/ 369 w 555"/>
                <a:gd name="T89" fmla="*/ 287 h 390"/>
                <a:gd name="T90" fmla="*/ 328 w 555"/>
                <a:gd name="T91" fmla="*/ 308 h 390"/>
                <a:gd name="T92" fmla="*/ 308 w 555"/>
                <a:gd name="T93" fmla="*/ 328 h 390"/>
                <a:gd name="T94" fmla="*/ 287 w 555"/>
                <a:gd name="T95" fmla="*/ 369 h 390"/>
                <a:gd name="T96" fmla="*/ 246 w 555"/>
                <a:gd name="T97" fmla="*/ 389 h 390"/>
                <a:gd name="T98" fmla="*/ 226 w 555"/>
                <a:gd name="T99" fmla="*/ 369 h 390"/>
                <a:gd name="T100" fmla="*/ 205 w 555"/>
                <a:gd name="T101" fmla="*/ 369 h 390"/>
                <a:gd name="T102" fmla="*/ 164 w 555"/>
                <a:gd name="T103" fmla="*/ 369 h 390"/>
                <a:gd name="T104" fmla="*/ 123 w 555"/>
                <a:gd name="T105" fmla="*/ 369 h 390"/>
                <a:gd name="T106" fmla="*/ 103 w 555"/>
                <a:gd name="T107" fmla="*/ 34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5" h="390">
                  <a:moveTo>
                    <a:pt x="103" y="348"/>
                  </a:moveTo>
                  <a:lnTo>
                    <a:pt x="103" y="348"/>
                  </a:lnTo>
                  <a:cubicBezTo>
                    <a:pt x="82" y="348"/>
                    <a:pt x="82" y="348"/>
                    <a:pt x="82" y="328"/>
                  </a:cubicBezTo>
                  <a:cubicBezTo>
                    <a:pt x="62" y="328"/>
                    <a:pt x="41" y="348"/>
                    <a:pt x="41" y="348"/>
                  </a:cubicBezTo>
                  <a:cubicBezTo>
                    <a:pt x="41" y="348"/>
                    <a:pt x="21" y="348"/>
                    <a:pt x="21" y="328"/>
                  </a:cubicBezTo>
                  <a:cubicBezTo>
                    <a:pt x="0" y="328"/>
                    <a:pt x="0" y="328"/>
                    <a:pt x="0" y="328"/>
                  </a:cubicBezTo>
                  <a:cubicBezTo>
                    <a:pt x="0" y="328"/>
                    <a:pt x="0" y="308"/>
                    <a:pt x="21" y="308"/>
                  </a:cubicBezTo>
                  <a:cubicBezTo>
                    <a:pt x="21" y="287"/>
                    <a:pt x="41" y="287"/>
                    <a:pt x="41" y="287"/>
                  </a:cubicBezTo>
                  <a:lnTo>
                    <a:pt x="62" y="266"/>
                  </a:lnTo>
                  <a:cubicBezTo>
                    <a:pt x="82" y="246"/>
                    <a:pt x="82" y="246"/>
                    <a:pt x="82" y="226"/>
                  </a:cubicBezTo>
                  <a:lnTo>
                    <a:pt x="62" y="226"/>
                  </a:lnTo>
                  <a:cubicBezTo>
                    <a:pt x="62" y="226"/>
                    <a:pt x="41" y="226"/>
                    <a:pt x="41" y="246"/>
                  </a:cubicBezTo>
                  <a:lnTo>
                    <a:pt x="21" y="246"/>
                  </a:lnTo>
                  <a:cubicBezTo>
                    <a:pt x="0" y="246"/>
                    <a:pt x="0" y="226"/>
                    <a:pt x="21" y="226"/>
                  </a:cubicBezTo>
                  <a:cubicBezTo>
                    <a:pt x="21" y="205"/>
                    <a:pt x="41" y="184"/>
                    <a:pt x="62" y="184"/>
                  </a:cubicBezTo>
                  <a:cubicBezTo>
                    <a:pt x="62" y="164"/>
                    <a:pt x="82" y="164"/>
                    <a:pt x="82" y="164"/>
                  </a:cubicBezTo>
                  <a:cubicBezTo>
                    <a:pt x="103" y="144"/>
                    <a:pt x="123" y="144"/>
                    <a:pt x="123" y="144"/>
                  </a:cubicBezTo>
                  <a:cubicBezTo>
                    <a:pt x="144" y="144"/>
                    <a:pt x="185" y="144"/>
                    <a:pt x="185" y="144"/>
                  </a:cubicBezTo>
                  <a:cubicBezTo>
                    <a:pt x="205" y="144"/>
                    <a:pt x="205" y="123"/>
                    <a:pt x="185" y="123"/>
                  </a:cubicBezTo>
                  <a:lnTo>
                    <a:pt x="164" y="102"/>
                  </a:lnTo>
                  <a:cubicBezTo>
                    <a:pt x="164" y="82"/>
                    <a:pt x="185" y="82"/>
                    <a:pt x="185" y="82"/>
                  </a:cubicBezTo>
                  <a:cubicBezTo>
                    <a:pt x="185" y="62"/>
                    <a:pt x="205" y="62"/>
                    <a:pt x="205" y="41"/>
                  </a:cubicBezTo>
                  <a:cubicBezTo>
                    <a:pt x="226" y="41"/>
                    <a:pt x="226" y="20"/>
                    <a:pt x="226" y="20"/>
                  </a:cubicBezTo>
                  <a:cubicBezTo>
                    <a:pt x="226" y="0"/>
                    <a:pt x="246" y="0"/>
                    <a:pt x="246" y="0"/>
                  </a:cubicBezTo>
                  <a:cubicBezTo>
                    <a:pt x="267" y="0"/>
                    <a:pt x="287" y="20"/>
                    <a:pt x="308" y="20"/>
                  </a:cubicBezTo>
                  <a:lnTo>
                    <a:pt x="308" y="41"/>
                  </a:lnTo>
                  <a:cubicBezTo>
                    <a:pt x="328" y="62"/>
                    <a:pt x="349" y="62"/>
                    <a:pt x="349" y="62"/>
                  </a:cubicBezTo>
                  <a:cubicBezTo>
                    <a:pt x="369" y="62"/>
                    <a:pt x="390" y="82"/>
                    <a:pt x="390" y="82"/>
                  </a:cubicBezTo>
                  <a:cubicBezTo>
                    <a:pt x="410" y="82"/>
                    <a:pt x="410" y="82"/>
                    <a:pt x="431" y="82"/>
                  </a:cubicBezTo>
                  <a:lnTo>
                    <a:pt x="431" y="102"/>
                  </a:lnTo>
                  <a:cubicBezTo>
                    <a:pt x="431" y="102"/>
                    <a:pt x="410" y="123"/>
                    <a:pt x="431" y="144"/>
                  </a:cubicBezTo>
                  <a:lnTo>
                    <a:pt x="451" y="144"/>
                  </a:lnTo>
                  <a:cubicBezTo>
                    <a:pt x="472" y="144"/>
                    <a:pt x="472" y="144"/>
                    <a:pt x="472" y="144"/>
                  </a:cubicBezTo>
                  <a:cubicBezTo>
                    <a:pt x="492" y="144"/>
                    <a:pt x="513" y="144"/>
                    <a:pt x="513" y="144"/>
                  </a:cubicBezTo>
                  <a:lnTo>
                    <a:pt x="513" y="164"/>
                  </a:lnTo>
                  <a:lnTo>
                    <a:pt x="492" y="164"/>
                  </a:lnTo>
                  <a:cubicBezTo>
                    <a:pt x="492" y="184"/>
                    <a:pt x="492" y="184"/>
                    <a:pt x="492" y="205"/>
                  </a:cubicBezTo>
                  <a:lnTo>
                    <a:pt x="492" y="226"/>
                  </a:lnTo>
                  <a:cubicBezTo>
                    <a:pt x="513" y="226"/>
                    <a:pt x="533" y="226"/>
                    <a:pt x="533" y="226"/>
                  </a:cubicBezTo>
                  <a:lnTo>
                    <a:pt x="533" y="246"/>
                  </a:lnTo>
                  <a:cubicBezTo>
                    <a:pt x="554" y="246"/>
                    <a:pt x="533" y="266"/>
                    <a:pt x="533" y="266"/>
                  </a:cubicBezTo>
                  <a:cubicBezTo>
                    <a:pt x="533" y="266"/>
                    <a:pt x="513" y="266"/>
                    <a:pt x="513" y="287"/>
                  </a:cubicBezTo>
                  <a:cubicBezTo>
                    <a:pt x="492" y="287"/>
                    <a:pt x="472" y="266"/>
                    <a:pt x="451" y="266"/>
                  </a:cubicBezTo>
                  <a:cubicBezTo>
                    <a:pt x="451" y="266"/>
                    <a:pt x="431" y="266"/>
                    <a:pt x="410" y="266"/>
                  </a:cubicBezTo>
                  <a:cubicBezTo>
                    <a:pt x="410" y="287"/>
                    <a:pt x="390" y="287"/>
                    <a:pt x="369" y="287"/>
                  </a:cubicBezTo>
                  <a:cubicBezTo>
                    <a:pt x="369" y="287"/>
                    <a:pt x="349" y="308"/>
                    <a:pt x="328" y="308"/>
                  </a:cubicBezTo>
                  <a:lnTo>
                    <a:pt x="308" y="328"/>
                  </a:lnTo>
                  <a:cubicBezTo>
                    <a:pt x="308" y="348"/>
                    <a:pt x="287" y="369"/>
                    <a:pt x="287" y="369"/>
                  </a:cubicBezTo>
                  <a:cubicBezTo>
                    <a:pt x="287" y="369"/>
                    <a:pt x="267" y="389"/>
                    <a:pt x="246" y="389"/>
                  </a:cubicBezTo>
                  <a:cubicBezTo>
                    <a:pt x="246" y="369"/>
                    <a:pt x="246" y="369"/>
                    <a:pt x="226" y="369"/>
                  </a:cubicBezTo>
                  <a:lnTo>
                    <a:pt x="205" y="369"/>
                  </a:lnTo>
                  <a:lnTo>
                    <a:pt x="164" y="369"/>
                  </a:lnTo>
                  <a:cubicBezTo>
                    <a:pt x="144" y="369"/>
                    <a:pt x="144" y="369"/>
                    <a:pt x="123" y="369"/>
                  </a:cubicBezTo>
                  <a:cubicBezTo>
                    <a:pt x="123" y="369"/>
                    <a:pt x="103" y="369"/>
                    <a:pt x="103" y="348"/>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0" name="Freeform 170"/>
            <p:cNvSpPr>
              <a:spLocks noChangeArrowheads="1"/>
            </p:cNvSpPr>
            <p:nvPr/>
          </p:nvSpPr>
          <p:spPr bwMode="auto">
            <a:xfrm>
              <a:off x="2646363" y="1227138"/>
              <a:ext cx="30162" cy="22225"/>
            </a:xfrm>
            <a:custGeom>
              <a:avLst/>
              <a:gdLst>
                <a:gd name="T0" fmla="*/ 62 w 83"/>
                <a:gd name="T1" fmla="*/ 62 h 63"/>
                <a:gd name="T2" fmla="*/ 62 w 83"/>
                <a:gd name="T3" fmla="*/ 62 h 63"/>
                <a:gd name="T4" fmla="*/ 20 w 83"/>
                <a:gd name="T5" fmla="*/ 62 h 63"/>
                <a:gd name="T6" fmla="*/ 0 w 83"/>
                <a:gd name="T7" fmla="*/ 62 h 63"/>
                <a:gd name="T8" fmla="*/ 0 w 83"/>
                <a:gd name="T9" fmla="*/ 41 h 63"/>
                <a:gd name="T10" fmla="*/ 20 w 83"/>
                <a:gd name="T11" fmla="*/ 20 h 63"/>
                <a:gd name="T12" fmla="*/ 41 w 83"/>
                <a:gd name="T13" fmla="*/ 20 h 63"/>
                <a:gd name="T14" fmla="*/ 41 w 83"/>
                <a:gd name="T15" fmla="*/ 20 h 63"/>
                <a:gd name="T16" fmla="*/ 62 w 83"/>
                <a:gd name="T17" fmla="*/ 0 h 63"/>
                <a:gd name="T18" fmla="*/ 82 w 83"/>
                <a:gd name="T19" fmla="*/ 20 h 63"/>
                <a:gd name="T20" fmla="*/ 82 w 83"/>
                <a:gd name="T21" fmla="*/ 41 h 63"/>
                <a:gd name="T22" fmla="*/ 82 w 83"/>
                <a:gd name="T23" fmla="*/ 62 h 63"/>
                <a:gd name="T24" fmla="*/ 62 w 83"/>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63">
                  <a:moveTo>
                    <a:pt x="62" y="62"/>
                  </a:moveTo>
                  <a:lnTo>
                    <a:pt x="62" y="62"/>
                  </a:lnTo>
                  <a:cubicBezTo>
                    <a:pt x="41" y="62"/>
                    <a:pt x="41" y="62"/>
                    <a:pt x="20" y="62"/>
                  </a:cubicBezTo>
                  <a:lnTo>
                    <a:pt x="0" y="62"/>
                  </a:lnTo>
                  <a:lnTo>
                    <a:pt x="0" y="41"/>
                  </a:lnTo>
                  <a:cubicBezTo>
                    <a:pt x="0" y="41"/>
                    <a:pt x="0" y="20"/>
                    <a:pt x="20" y="20"/>
                  </a:cubicBezTo>
                  <a:cubicBezTo>
                    <a:pt x="20" y="20"/>
                    <a:pt x="20" y="20"/>
                    <a:pt x="41" y="20"/>
                  </a:cubicBezTo>
                  <a:lnTo>
                    <a:pt x="41" y="20"/>
                  </a:lnTo>
                  <a:cubicBezTo>
                    <a:pt x="62" y="0"/>
                    <a:pt x="62" y="0"/>
                    <a:pt x="62" y="0"/>
                  </a:cubicBezTo>
                  <a:cubicBezTo>
                    <a:pt x="82" y="0"/>
                    <a:pt x="82" y="20"/>
                    <a:pt x="82" y="20"/>
                  </a:cubicBezTo>
                  <a:lnTo>
                    <a:pt x="82" y="41"/>
                  </a:lnTo>
                  <a:lnTo>
                    <a:pt x="82" y="62"/>
                  </a:lnTo>
                  <a:cubicBezTo>
                    <a:pt x="62" y="62"/>
                    <a:pt x="62" y="62"/>
                    <a:pt x="6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1" name="Freeform 171"/>
            <p:cNvSpPr>
              <a:spLocks noChangeArrowheads="1"/>
            </p:cNvSpPr>
            <p:nvPr/>
          </p:nvSpPr>
          <p:spPr bwMode="auto">
            <a:xfrm>
              <a:off x="2727325" y="1366838"/>
              <a:ext cx="22225" cy="15875"/>
            </a:xfrm>
            <a:custGeom>
              <a:avLst/>
              <a:gdLst>
                <a:gd name="T0" fmla="*/ 62 w 63"/>
                <a:gd name="T1" fmla="*/ 21 h 42"/>
                <a:gd name="T2" fmla="*/ 62 w 63"/>
                <a:gd name="T3" fmla="*/ 21 h 42"/>
                <a:gd name="T4" fmla="*/ 21 w 63"/>
                <a:gd name="T5" fmla="*/ 41 h 42"/>
                <a:gd name="T6" fmla="*/ 21 w 63"/>
                <a:gd name="T7" fmla="*/ 21 h 42"/>
                <a:gd name="T8" fmla="*/ 21 w 63"/>
                <a:gd name="T9" fmla="*/ 0 h 42"/>
                <a:gd name="T10" fmla="*/ 41 w 63"/>
                <a:gd name="T11" fmla="*/ 0 h 42"/>
                <a:gd name="T12" fmla="*/ 62 w 63"/>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63" h="42">
                  <a:moveTo>
                    <a:pt x="62" y="21"/>
                  </a:moveTo>
                  <a:lnTo>
                    <a:pt x="62" y="21"/>
                  </a:lnTo>
                  <a:cubicBezTo>
                    <a:pt x="41" y="41"/>
                    <a:pt x="41" y="41"/>
                    <a:pt x="21" y="41"/>
                  </a:cubicBezTo>
                  <a:cubicBezTo>
                    <a:pt x="21" y="21"/>
                    <a:pt x="21" y="21"/>
                    <a:pt x="21" y="21"/>
                  </a:cubicBezTo>
                  <a:cubicBezTo>
                    <a:pt x="0" y="21"/>
                    <a:pt x="0" y="21"/>
                    <a:pt x="21" y="0"/>
                  </a:cubicBezTo>
                  <a:cubicBezTo>
                    <a:pt x="21" y="0"/>
                    <a:pt x="21" y="0"/>
                    <a:pt x="41" y="0"/>
                  </a:cubicBezTo>
                  <a:cubicBezTo>
                    <a:pt x="41" y="0"/>
                    <a:pt x="62" y="0"/>
                    <a:pt x="62"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2" name="Freeform 172"/>
            <p:cNvSpPr>
              <a:spLocks noChangeArrowheads="1"/>
            </p:cNvSpPr>
            <p:nvPr/>
          </p:nvSpPr>
          <p:spPr bwMode="auto">
            <a:xfrm>
              <a:off x="2771775" y="1397000"/>
              <a:ext cx="15875" cy="22225"/>
            </a:xfrm>
            <a:custGeom>
              <a:avLst/>
              <a:gdLst>
                <a:gd name="T0" fmla="*/ 21 w 42"/>
                <a:gd name="T1" fmla="*/ 0 h 63"/>
                <a:gd name="T2" fmla="*/ 21 w 42"/>
                <a:gd name="T3" fmla="*/ 0 h 63"/>
                <a:gd name="T4" fmla="*/ 0 w 42"/>
                <a:gd name="T5" fmla="*/ 21 h 63"/>
                <a:gd name="T6" fmla="*/ 0 w 42"/>
                <a:gd name="T7" fmla="*/ 62 h 63"/>
                <a:gd name="T8" fmla="*/ 41 w 42"/>
                <a:gd name="T9" fmla="*/ 62 h 63"/>
                <a:gd name="T10" fmla="*/ 41 w 42"/>
                <a:gd name="T11" fmla="*/ 41 h 63"/>
                <a:gd name="T12" fmla="*/ 41 w 42"/>
                <a:gd name="T13" fmla="*/ 0 h 63"/>
                <a:gd name="T14" fmla="*/ 21 w 42"/>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0"/>
                  </a:moveTo>
                  <a:lnTo>
                    <a:pt x="21" y="0"/>
                  </a:lnTo>
                  <a:cubicBezTo>
                    <a:pt x="0" y="0"/>
                    <a:pt x="0" y="21"/>
                    <a:pt x="0" y="21"/>
                  </a:cubicBezTo>
                  <a:cubicBezTo>
                    <a:pt x="0" y="41"/>
                    <a:pt x="0" y="41"/>
                    <a:pt x="0" y="62"/>
                  </a:cubicBezTo>
                  <a:cubicBezTo>
                    <a:pt x="21" y="62"/>
                    <a:pt x="41" y="62"/>
                    <a:pt x="41" y="62"/>
                  </a:cubicBezTo>
                  <a:lnTo>
                    <a:pt x="41" y="41"/>
                  </a:lnTo>
                  <a:cubicBezTo>
                    <a:pt x="41" y="41"/>
                    <a:pt x="41" y="21"/>
                    <a:pt x="41"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3" name="Freeform 173"/>
            <p:cNvSpPr>
              <a:spLocks noChangeArrowheads="1"/>
            </p:cNvSpPr>
            <p:nvPr/>
          </p:nvSpPr>
          <p:spPr bwMode="auto">
            <a:xfrm>
              <a:off x="2397125" y="2008188"/>
              <a:ext cx="30163" cy="38100"/>
            </a:xfrm>
            <a:custGeom>
              <a:avLst/>
              <a:gdLst>
                <a:gd name="T0" fmla="*/ 60 w 82"/>
                <a:gd name="T1" fmla="*/ 103 h 104"/>
                <a:gd name="T2" fmla="*/ 60 w 82"/>
                <a:gd name="T3" fmla="*/ 103 h 104"/>
                <a:gd name="T4" fmla="*/ 20 w 82"/>
                <a:gd name="T5" fmla="*/ 82 h 104"/>
                <a:gd name="T6" fmla="*/ 20 w 82"/>
                <a:gd name="T7" fmla="*/ 61 h 104"/>
                <a:gd name="T8" fmla="*/ 0 w 82"/>
                <a:gd name="T9" fmla="*/ 41 h 104"/>
                <a:gd name="T10" fmla="*/ 0 w 82"/>
                <a:gd name="T11" fmla="*/ 21 h 104"/>
                <a:gd name="T12" fmla="*/ 20 w 82"/>
                <a:gd name="T13" fmla="*/ 0 h 104"/>
                <a:gd name="T14" fmla="*/ 40 w 82"/>
                <a:gd name="T15" fmla="*/ 21 h 104"/>
                <a:gd name="T16" fmla="*/ 60 w 82"/>
                <a:gd name="T17" fmla="*/ 21 h 104"/>
                <a:gd name="T18" fmla="*/ 81 w 82"/>
                <a:gd name="T19" fmla="*/ 41 h 104"/>
                <a:gd name="T20" fmla="*/ 60 w 82"/>
                <a:gd name="T21" fmla="*/ 61 h 104"/>
                <a:gd name="T22" fmla="*/ 81 w 82"/>
                <a:gd name="T23" fmla="*/ 82 h 104"/>
                <a:gd name="T24" fmla="*/ 60 w 82"/>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04">
                  <a:moveTo>
                    <a:pt x="60" y="103"/>
                  </a:moveTo>
                  <a:lnTo>
                    <a:pt x="60" y="103"/>
                  </a:lnTo>
                  <a:cubicBezTo>
                    <a:pt x="60" y="103"/>
                    <a:pt x="40" y="103"/>
                    <a:pt x="20" y="82"/>
                  </a:cubicBezTo>
                  <a:lnTo>
                    <a:pt x="20" y="61"/>
                  </a:lnTo>
                  <a:cubicBezTo>
                    <a:pt x="20" y="61"/>
                    <a:pt x="0" y="61"/>
                    <a:pt x="0" y="41"/>
                  </a:cubicBezTo>
                  <a:lnTo>
                    <a:pt x="0" y="21"/>
                  </a:lnTo>
                  <a:lnTo>
                    <a:pt x="20" y="0"/>
                  </a:lnTo>
                  <a:lnTo>
                    <a:pt x="40" y="21"/>
                  </a:lnTo>
                  <a:lnTo>
                    <a:pt x="60" y="21"/>
                  </a:lnTo>
                  <a:cubicBezTo>
                    <a:pt x="81" y="21"/>
                    <a:pt x="81" y="41"/>
                    <a:pt x="81" y="41"/>
                  </a:cubicBezTo>
                  <a:lnTo>
                    <a:pt x="60" y="61"/>
                  </a:lnTo>
                  <a:lnTo>
                    <a:pt x="81" y="82"/>
                  </a:lnTo>
                  <a:lnTo>
                    <a:pt x="60"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4" name="Freeform 174"/>
            <p:cNvSpPr>
              <a:spLocks noChangeArrowheads="1"/>
            </p:cNvSpPr>
            <p:nvPr/>
          </p:nvSpPr>
          <p:spPr bwMode="auto">
            <a:xfrm>
              <a:off x="2433638" y="1971675"/>
              <a:ext cx="22225" cy="22225"/>
            </a:xfrm>
            <a:custGeom>
              <a:avLst/>
              <a:gdLst>
                <a:gd name="T0" fmla="*/ 40 w 62"/>
                <a:gd name="T1" fmla="*/ 62 h 63"/>
                <a:gd name="T2" fmla="*/ 40 w 62"/>
                <a:gd name="T3" fmla="*/ 62 h 63"/>
                <a:gd name="T4" fmla="*/ 20 w 62"/>
                <a:gd name="T5" fmla="*/ 42 h 63"/>
                <a:gd name="T6" fmla="*/ 0 w 62"/>
                <a:gd name="T7" fmla="*/ 42 h 63"/>
                <a:gd name="T8" fmla="*/ 0 w 62"/>
                <a:gd name="T9" fmla="*/ 21 h 63"/>
                <a:gd name="T10" fmla="*/ 0 w 62"/>
                <a:gd name="T11" fmla="*/ 0 h 63"/>
                <a:gd name="T12" fmla="*/ 40 w 62"/>
                <a:gd name="T13" fmla="*/ 0 h 63"/>
                <a:gd name="T14" fmla="*/ 40 w 62"/>
                <a:gd name="T15" fmla="*/ 0 h 63"/>
                <a:gd name="T16" fmla="*/ 61 w 62"/>
                <a:gd name="T17" fmla="*/ 0 h 63"/>
                <a:gd name="T18" fmla="*/ 61 w 62"/>
                <a:gd name="T19" fmla="*/ 21 h 63"/>
                <a:gd name="T20" fmla="*/ 61 w 62"/>
                <a:gd name="T21" fmla="*/ 42 h 63"/>
                <a:gd name="T22" fmla="*/ 40 w 62"/>
                <a:gd name="T23"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3">
                  <a:moveTo>
                    <a:pt x="40" y="62"/>
                  </a:moveTo>
                  <a:lnTo>
                    <a:pt x="40" y="62"/>
                  </a:lnTo>
                  <a:lnTo>
                    <a:pt x="20" y="42"/>
                  </a:lnTo>
                  <a:lnTo>
                    <a:pt x="0" y="42"/>
                  </a:lnTo>
                  <a:lnTo>
                    <a:pt x="0" y="21"/>
                  </a:lnTo>
                  <a:lnTo>
                    <a:pt x="0" y="0"/>
                  </a:lnTo>
                  <a:cubicBezTo>
                    <a:pt x="20" y="0"/>
                    <a:pt x="20" y="0"/>
                    <a:pt x="40" y="0"/>
                  </a:cubicBezTo>
                  <a:lnTo>
                    <a:pt x="40" y="0"/>
                  </a:lnTo>
                  <a:lnTo>
                    <a:pt x="61" y="0"/>
                  </a:lnTo>
                  <a:lnTo>
                    <a:pt x="61" y="21"/>
                  </a:lnTo>
                  <a:cubicBezTo>
                    <a:pt x="61" y="42"/>
                    <a:pt x="61" y="42"/>
                    <a:pt x="61" y="42"/>
                  </a:cubicBezTo>
                  <a:cubicBezTo>
                    <a:pt x="61" y="62"/>
                    <a:pt x="40" y="62"/>
                    <a:pt x="40"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5" name="Freeform 175"/>
            <p:cNvSpPr>
              <a:spLocks noChangeArrowheads="1"/>
            </p:cNvSpPr>
            <p:nvPr/>
          </p:nvSpPr>
          <p:spPr bwMode="auto">
            <a:xfrm>
              <a:off x="2233613" y="1987550"/>
              <a:ext cx="74612" cy="44450"/>
            </a:xfrm>
            <a:custGeom>
              <a:avLst/>
              <a:gdLst>
                <a:gd name="T0" fmla="*/ 144 w 207"/>
                <a:gd name="T1" fmla="*/ 102 h 123"/>
                <a:gd name="T2" fmla="*/ 144 w 207"/>
                <a:gd name="T3" fmla="*/ 102 h 123"/>
                <a:gd name="T4" fmla="*/ 103 w 207"/>
                <a:gd name="T5" fmla="*/ 102 h 123"/>
                <a:gd name="T6" fmla="*/ 82 w 207"/>
                <a:gd name="T7" fmla="*/ 122 h 123"/>
                <a:gd name="T8" fmla="*/ 62 w 207"/>
                <a:gd name="T9" fmla="*/ 122 h 123"/>
                <a:gd name="T10" fmla="*/ 42 w 207"/>
                <a:gd name="T11" fmla="*/ 122 h 123"/>
                <a:gd name="T12" fmla="*/ 21 w 207"/>
                <a:gd name="T13" fmla="*/ 122 h 123"/>
                <a:gd name="T14" fmla="*/ 21 w 207"/>
                <a:gd name="T15" fmla="*/ 82 h 123"/>
                <a:gd name="T16" fmla="*/ 42 w 207"/>
                <a:gd name="T17" fmla="*/ 61 h 123"/>
                <a:gd name="T18" fmla="*/ 42 w 207"/>
                <a:gd name="T19" fmla="*/ 20 h 123"/>
                <a:gd name="T20" fmla="*/ 62 w 207"/>
                <a:gd name="T21" fmla="*/ 0 h 123"/>
                <a:gd name="T22" fmla="*/ 103 w 207"/>
                <a:gd name="T23" fmla="*/ 0 h 123"/>
                <a:gd name="T24" fmla="*/ 124 w 207"/>
                <a:gd name="T25" fmla="*/ 20 h 123"/>
                <a:gd name="T26" fmla="*/ 144 w 207"/>
                <a:gd name="T27" fmla="*/ 20 h 123"/>
                <a:gd name="T28" fmla="*/ 185 w 207"/>
                <a:gd name="T29" fmla="*/ 20 h 123"/>
                <a:gd name="T30" fmla="*/ 206 w 207"/>
                <a:gd name="T31" fmla="*/ 40 h 123"/>
                <a:gd name="T32" fmla="*/ 206 w 207"/>
                <a:gd name="T33" fmla="*/ 82 h 123"/>
                <a:gd name="T34" fmla="*/ 164 w 207"/>
                <a:gd name="T35" fmla="*/ 102 h 123"/>
                <a:gd name="T36" fmla="*/ 144 w 207"/>
                <a:gd name="T37"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123">
                  <a:moveTo>
                    <a:pt x="144" y="102"/>
                  </a:moveTo>
                  <a:lnTo>
                    <a:pt x="144" y="102"/>
                  </a:lnTo>
                  <a:cubicBezTo>
                    <a:pt x="124" y="122"/>
                    <a:pt x="103" y="102"/>
                    <a:pt x="103" y="102"/>
                  </a:cubicBezTo>
                  <a:cubicBezTo>
                    <a:pt x="103" y="122"/>
                    <a:pt x="82" y="122"/>
                    <a:pt x="82" y="122"/>
                  </a:cubicBezTo>
                  <a:lnTo>
                    <a:pt x="62" y="122"/>
                  </a:lnTo>
                  <a:cubicBezTo>
                    <a:pt x="62" y="122"/>
                    <a:pt x="62" y="122"/>
                    <a:pt x="42" y="122"/>
                  </a:cubicBezTo>
                  <a:lnTo>
                    <a:pt x="21" y="122"/>
                  </a:lnTo>
                  <a:cubicBezTo>
                    <a:pt x="0" y="122"/>
                    <a:pt x="0" y="102"/>
                    <a:pt x="21" y="82"/>
                  </a:cubicBezTo>
                  <a:cubicBezTo>
                    <a:pt x="21" y="82"/>
                    <a:pt x="21" y="82"/>
                    <a:pt x="42" y="61"/>
                  </a:cubicBezTo>
                  <a:cubicBezTo>
                    <a:pt x="42" y="61"/>
                    <a:pt x="42" y="40"/>
                    <a:pt x="42" y="20"/>
                  </a:cubicBezTo>
                  <a:lnTo>
                    <a:pt x="62" y="0"/>
                  </a:lnTo>
                  <a:lnTo>
                    <a:pt x="103" y="0"/>
                  </a:lnTo>
                  <a:cubicBezTo>
                    <a:pt x="124" y="0"/>
                    <a:pt x="124" y="20"/>
                    <a:pt x="124" y="20"/>
                  </a:cubicBezTo>
                  <a:lnTo>
                    <a:pt x="144" y="20"/>
                  </a:lnTo>
                  <a:cubicBezTo>
                    <a:pt x="144" y="20"/>
                    <a:pt x="164" y="20"/>
                    <a:pt x="185" y="20"/>
                  </a:cubicBezTo>
                  <a:cubicBezTo>
                    <a:pt x="185" y="40"/>
                    <a:pt x="206" y="40"/>
                    <a:pt x="206" y="40"/>
                  </a:cubicBezTo>
                  <a:cubicBezTo>
                    <a:pt x="206" y="61"/>
                    <a:pt x="206" y="82"/>
                    <a:pt x="206" y="82"/>
                  </a:cubicBezTo>
                  <a:cubicBezTo>
                    <a:pt x="206" y="102"/>
                    <a:pt x="185" y="102"/>
                    <a:pt x="164" y="102"/>
                  </a:cubicBezTo>
                  <a:lnTo>
                    <a:pt x="144"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176"/>
            <p:cNvSpPr>
              <a:spLocks noChangeArrowheads="1"/>
            </p:cNvSpPr>
            <p:nvPr/>
          </p:nvSpPr>
          <p:spPr bwMode="auto">
            <a:xfrm>
              <a:off x="1865313" y="2281238"/>
              <a:ext cx="88900" cy="74612"/>
            </a:xfrm>
            <a:custGeom>
              <a:avLst/>
              <a:gdLst>
                <a:gd name="T0" fmla="*/ 225 w 247"/>
                <a:gd name="T1" fmla="*/ 184 h 206"/>
                <a:gd name="T2" fmla="*/ 225 w 247"/>
                <a:gd name="T3" fmla="*/ 184 h 206"/>
                <a:gd name="T4" fmla="*/ 225 w 247"/>
                <a:gd name="T5" fmla="*/ 144 h 206"/>
                <a:gd name="T6" fmla="*/ 225 w 247"/>
                <a:gd name="T7" fmla="*/ 123 h 206"/>
                <a:gd name="T8" fmla="*/ 184 w 247"/>
                <a:gd name="T9" fmla="*/ 102 h 206"/>
                <a:gd name="T10" fmla="*/ 143 w 247"/>
                <a:gd name="T11" fmla="*/ 82 h 206"/>
                <a:gd name="T12" fmla="*/ 102 w 247"/>
                <a:gd name="T13" fmla="*/ 41 h 206"/>
                <a:gd name="T14" fmla="*/ 82 w 247"/>
                <a:gd name="T15" fmla="*/ 21 h 206"/>
                <a:gd name="T16" fmla="*/ 41 w 247"/>
                <a:gd name="T17" fmla="*/ 0 h 206"/>
                <a:gd name="T18" fmla="*/ 20 w 247"/>
                <a:gd name="T19" fmla="*/ 21 h 206"/>
                <a:gd name="T20" fmla="*/ 20 w 247"/>
                <a:gd name="T21" fmla="*/ 62 h 206"/>
                <a:gd name="T22" fmla="*/ 0 w 247"/>
                <a:gd name="T23" fmla="*/ 62 h 206"/>
                <a:gd name="T24" fmla="*/ 0 w 247"/>
                <a:gd name="T25" fmla="*/ 82 h 206"/>
                <a:gd name="T26" fmla="*/ 41 w 247"/>
                <a:gd name="T27" fmla="*/ 102 h 206"/>
                <a:gd name="T28" fmla="*/ 41 w 247"/>
                <a:gd name="T29" fmla="*/ 123 h 206"/>
                <a:gd name="T30" fmla="*/ 61 w 247"/>
                <a:gd name="T31" fmla="*/ 144 h 206"/>
                <a:gd name="T32" fmla="*/ 102 w 247"/>
                <a:gd name="T33" fmla="*/ 144 h 206"/>
                <a:gd name="T34" fmla="*/ 123 w 247"/>
                <a:gd name="T35" fmla="*/ 164 h 206"/>
                <a:gd name="T36" fmla="*/ 123 w 247"/>
                <a:gd name="T37" fmla="*/ 184 h 206"/>
                <a:gd name="T38" fmla="*/ 143 w 247"/>
                <a:gd name="T39" fmla="*/ 205 h 206"/>
                <a:gd name="T40" fmla="*/ 164 w 247"/>
                <a:gd name="T41" fmla="*/ 205 h 206"/>
                <a:gd name="T42" fmla="*/ 205 w 247"/>
                <a:gd name="T43" fmla="*/ 205 h 206"/>
                <a:gd name="T44" fmla="*/ 225 w 247"/>
                <a:gd name="T4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7" h="206">
                  <a:moveTo>
                    <a:pt x="225" y="184"/>
                  </a:moveTo>
                  <a:lnTo>
                    <a:pt x="225" y="184"/>
                  </a:lnTo>
                  <a:cubicBezTo>
                    <a:pt x="246" y="164"/>
                    <a:pt x="225" y="164"/>
                    <a:pt x="225" y="144"/>
                  </a:cubicBezTo>
                  <a:lnTo>
                    <a:pt x="225" y="123"/>
                  </a:lnTo>
                  <a:cubicBezTo>
                    <a:pt x="205" y="102"/>
                    <a:pt x="205" y="102"/>
                    <a:pt x="184" y="102"/>
                  </a:cubicBezTo>
                  <a:cubicBezTo>
                    <a:pt x="184" y="102"/>
                    <a:pt x="164" y="82"/>
                    <a:pt x="143" y="82"/>
                  </a:cubicBezTo>
                  <a:cubicBezTo>
                    <a:pt x="143" y="82"/>
                    <a:pt x="123" y="62"/>
                    <a:pt x="102" y="41"/>
                  </a:cubicBezTo>
                  <a:lnTo>
                    <a:pt x="82" y="21"/>
                  </a:lnTo>
                  <a:cubicBezTo>
                    <a:pt x="61" y="0"/>
                    <a:pt x="41" y="0"/>
                    <a:pt x="41" y="0"/>
                  </a:cubicBezTo>
                  <a:cubicBezTo>
                    <a:pt x="41" y="21"/>
                    <a:pt x="20" y="21"/>
                    <a:pt x="20" y="21"/>
                  </a:cubicBezTo>
                  <a:cubicBezTo>
                    <a:pt x="20" y="41"/>
                    <a:pt x="20" y="62"/>
                    <a:pt x="20" y="62"/>
                  </a:cubicBezTo>
                  <a:cubicBezTo>
                    <a:pt x="20" y="62"/>
                    <a:pt x="20" y="62"/>
                    <a:pt x="0" y="62"/>
                  </a:cubicBezTo>
                  <a:lnTo>
                    <a:pt x="0" y="82"/>
                  </a:lnTo>
                  <a:cubicBezTo>
                    <a:pt x="20" y="102"/>
                    <a:pt x="20" y="102"/>
                    <a:pt x="41" y="102"/>
                  </a:cubicBezTo>
                  <a:lnTo>
                    <a:pt x="41" y="123"/>
                  </a:lnTo>
                  <a:cubicBezTo>
                    <a:pt x="41" y="144"/>
                    <a:pt x="61" y="144"/>
                    <a:pt x="61" y="144"/>
                  </a:cubicBezTo>
                  <a:cubicBezTo>
                    <a:pt x="61" y="144"/>
                    <a:pt x="82" y="144"/>
                    <a:pt x="102" y="144"/>
                  </a:cubicBezTo>
                  <a:cubicBezTo>
                    <a:pt x="102" y="144"/>
                    <a:pt x="123" y="144"/>
                    <a:pt x="123" y="164"/>
                  </a:cubicBezTo>
                  <a:cubicBezTo>
                    <a:pt x="123" y="164"/>
                    <a:pt x="123" y="164"/>
                    <a:pt x="123" y="184"/>
                  </a:cubicBezTo>
                  <a:cubicBezTo>
                    <a:pt x="143" y="184"/>
                    <a:pt x="143" y="205"/>
                    <a:pt x="143" y="205"/>
                  </a:cubicBezTo>
                  <a:lnTo>
                    <a:pt x="164" y="205"/>
                  </a:lnTo>
                  <a:cubicBezTo>
                    <a:pt x="184" y="205"/>
                    <a:pt x="184" y="205"/>
                    <a:pt x="205" y="205"/>
                  </a:cubicBezTo>
                  <a:cubicBezTo>
                    <a:pt x="205" y="205"/>
                    <a:pt x="205" y="184"/>
                    <a:pt x="225"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7" name="Freeform 177"/>
            <p:cNvSpPr>
              <a:spLocks noChangeArrowheads="1"/>
            </p:cNvSpPr>
            <p:nvPr/>
          </p:nvSpPr>
          <p:spPr bwMode="auto">
            <a:xfrm>
              <a:off x="1474788" y="2384425"/>
              <a:ext cx="88900" cy="58738"/>
            </a:xfrm>
            <a:custGeom>
              <a:avLst/>
              <a:gdLst>
                <a:gd name="T0" fmla="*/ 123 w 247"/>
                <a:gd name="T1" fmla="*/ 143 h 165"/>
                <a:gd name="T2" fmla="*/ 123 w 247"/>
                <a:gd name="T3" fmla="*/ 143 h 165"/>
                <a:gd name="T4" fmla="*/ 82 w 247"/>
                <a:gd name="T5" fmla="*/ 164 h 165"/>
                <a:gd name="T6" fmla="*/ 21 w 247"/>
                <a:gd name="T7" fmla="*/ 164 h 165"/>
                <a:gd name="T8" fmla="*/ 21 w 247"/>
                <a:gd name="T9" fmla="*/ 123 h 165"/>
                <a:gd name="T10" fmla="*/ 0 w 247"/>
                <a:gd name="T11" fmla="*/ 82 h 165"/>
                <a:gd name="T12" fmla="*/ 21 w 247"/>
                <a:gd name="T13" fmla="*/ 41 h 165"/>
                <a:gd name="T14" fmla="*/ 41 w 247"/>
                <a:gd name="T15" fmla="*/ 21 h 165"/>
                <a:gd name="T16" fmla="*/ 61 w 247"/>
                <a:gd name="T17" fmla="*/ 0 h 165"/>
                <a:gd name="T18" fmla="*/ 103 w 247"/>
                <a:gd name="T19" fmla="*/ 0 h 165"/>
                <a:gd name="T20" fmla="*/ 123 w 247"/>
                <a:gd name="T21" fmla="*/ 21 h 165"/>
                <a:gd name="T22" fmla="*/ 164 w 247"/>
                <a:gd name="T23" fmla="*/ 41 h 165"/>
                <a:gd name="T24" fmla="*/ 184 w 247"/>
                <a:gd name="T25" fmla="*/ 41 h 165"/>
                <a:gd name="T26" fmla="*/ 225 w 247"/>
                <a:gd name="T27" fmla="*/ 41 h 165"/>
                <a:gd name="T28" fmla="*/ 246 w 247"/>
                <a:gd name="T29" fmla="*/ 61 h 165"/>
                <a:gd name="T30" fmla="*/ 246 w 247"/>
                <a:gd name="T31" fmla="*/ 103 h 165"/>
                <a:gd name="T32" fmla="*/ 205 w 247"/>
                <a:gd name="T33" fmla="*/ 123 h 165"/>
                <a:gd name="T34" fmla="*/ 205 w 247"/>
                <a:gd name="T35" fmla="*/ 103 h 165"/>
                <a:gd name="T36" fmla="*/ 184 w 247"/>
                <a:gd name="T37" fmla="*/ 103 h 165"/>
                <a:gd name="T38" fmla="*/ 164 w 247"/>
                <a:gd name="T39" fmla="*/ 143 h 165"/>
                <a:gd name="T40" fmla="*/ 123 w 247"/>
                <a:gd name="T41" fmla="*/ 14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7" h="165">
                  <a:moveTo>
                    <a:pt x="123" y="143"/>
                  </a:moveTo>
                  <a:lnTo>
                    <a:pt x="123" y="143"/>
                  </a:lnTo>
                  <a:cubicBezTo>
                    <a:pt x="123" y="143"/>
                    <a:pt x="103" y="164"/>
                    <a:pt x="82" y="164"/>
                  </a:cubicBezTo>
                  <a:cubicBezTo>
                    <a:pt x="82" y="164"/>
                    <a:pt x="41" y="164"/>
                    <a:pt x="21" y="164"/>
                  </a:cubicBezTo>
                  <a:cubicBezTo>
                    <a:pt x="21" y="164"/>
                    <a:pt x="21" y="143"/>
                    <a:pt x="21" y="123"/>
                  </a:cubicBezTo>
                  <a:cubicBezTo>
                    <a:pt x="0" y="123"/>
                    <a:pt x="0" y="82"/>
                    <a:pt x="0" y="82"/>
                  </a:cubicBezTo>
                  <a:cubicBezTo>
                    <a:pt x="0" y="61"/>
                    <a:pt x="0" y="41"/>
                    <a:pt x="21" y="41"/>
                  </a:cubicBezTo>
                  <a:cubicBezTo>
                    <a:pt x="21" y="41"/>
                    <a:pt x="21" y="21"/>
                    <a:pt x="41" y="21"/>
                  </a:cubicBezTo>
                  <a:lnTo>
                    <a:pt x="61" y="0"/>
                  </a:lnTo>
                  <a:cubicBezTo>
                    <a:pt x="82" y="0"/>
                    <a:pt x="103" y="0"/>
                    <a:pt x="103" y="0"/>
                  </a:cubicBezTo>
                  <a:cubicBezTo>
                    <a:pt x="103" y="0"/>
                    <a:pt x="123" y="0"/>
                    <a:pt x="123" y="21"/>
                  </a:cubicBezTo>
                  <a:cubicBezTo>
                    <a:pt x="143" y="21"/>
                    <a:pt x="143" y="41"/>
                    <a:pt x="164" y="41"/>
                  </a:cubicBezTo>
                  <a:lnTo>
                    <a:pt x="184" y="41"/>
                  </a:lnTo>
                  <a:lnTo>
                    <a:pt x="225" y="41"/>
                  </a:lnTo>
                  <a:lnTo>
                    <a:pt x="246" y="61"/>
                  </a:lnTo>
                  <a:cubicBezTo>
                    <a:pt x="246" y="82"/>
                    <a:pt x="246" y="103"/>
                    <a:pt x="246" y="103"/>
                  </a:cubicBezTo>
                  <a:cubicBezTo>
                    <a:pt x="225" y="123"/>
                    <a:pt x="225" y="123"/>
                    <a:pt x="205" y="123"/>
                  </a:cubicBezTo>
                  <a:cubicBezTo>
                    <a:pt x="205" y="103"/>
                    <a:pt x="205" y="103"/>
                    <a:pt x="205" y="103"/>
                  </a:cubicBezTo>
                  <a:cubicBezTo>
                    <a:pt x="184" y="103"/>
                    <a:pt x="184" y="103"/>
                    <a:pt x="184" y="103"/>
                  </a:cubicBezTo>
                  <a:cubicBezTo>
                    <a:pt x="184" y="123"/>
                    <a:pt x="164" y="143"/>
                    <a:pt x="164" y="143"/>
                  </a:cubicBezTo>
                  <a:cubicBezTo>
                    <a:pt x="143" y="143"/>
                    <a:pt x="143" y="143"/>
                    <a:pt x="123"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8" name="Freeform 178"/>
            <p:cNvSpPr>
              <a:spLocks noChangeArrowheads="1"/>
            </p:cNvSpPr>
            <p:nvPr/>
          </p:nvSpPr>
          <p:spPr bwMode="auto">
            <a:xfrm>
              <a:off x="1252538" y="2620963"/>
              <a:ext cx="22225" cy="22225"/>
            </a:xfrm>
            <a:custGeom>
              <a:avLst/>
              <a:gdLst>
                <a:gd name="T0" fmla="*/ 41 w 63"/>
                <a:gd name="T1" fmla="*/ 62 h 63"/>
                <a:gd name="T2" fmla="*/ 41 w 63"/>
                <a:gd name="T3" fmla="*/ 62 h 63"/>
                <a:gd name="T4" fmla="*/ 21 w 63"/>
                <a:gd name="T5" fmla="*/ 42 h 63"/>
                <a:gd name="T6" fmla="*/ 0 w 63"/>
                <a:gd name="T7" fmla="*/ 21 h 63"/>
                <a:gd name="T8" fmla="*/ 21 w 63"/>
                <a:gd name="T9" fmla="*/ 0 h 63"/>
                <a:gd name="T10" fmla="*/ 41 w 63"/>
                <a:gd name="T11" fmla="*/ 0 h 63"/>
                <a:gd name="T12" fmla="*/ 41 w 63"/>
                <a:gd name="T13" fmla="*/ 21 h 63"/>
                <a:gd name="T14" fmla="*/ 41 w 63"/>
                <a:gd name="T15" fmla="*/ 42 h 63"/>
                <a:gd name="T16" fmla="*/ 41 w 63"/>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1" y="62"/>
                  </a:moveTo>
                  <a:lnTo>
                    <a:pt x="41" y="62"/>
                  </a:lnTo>
                  <a:cubicBezTo>
                    <a:pt x="21" y="62"/>
                    <a:pt x="21" y="42"/>
                    <a:pt x="21" y="42"/>
                  </a:cubicBezTo>
                  <a:cubicBezTo>
                    <a:pt x="0" y="42"/>
                    <a:pt x="0" y="21"/>
                    <a:pt x="0" y="21"/>
                  </a:cubicBezTo>
                  <a:lnTo>
                    <a:pt x="21" y="0"/>
                  </a:lnTo>
                  <a:lnTo>
                    <a:pt x="41" y="0"/>
                  </a:lnTo>
                  <a:cubicBezTo>
                    <a:pt x="41" y="21"/>
                    <a:pt x="41" y="21"/>
                    <a:pt x="41" y="21"/>
                  </a:cubicBezTo>
                  <a:cubicBezTo>
                    <a:pt x="62" y="42"/>
                    <a:pt x="62"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9" name="Freeform 179"/>
            <p:cNvSpPr>
              <a:spLocks noChangeArrowheads="1"/>
            </p:cNvSpPr>
            <p:nvPr/>
          </p:nvSpPr>
          <p:spPr bwMode="auto">
            <a:xfrm>
              <a:off x="1606550" y="2208213"/>
              <a:ext cx="36513" cy="30162"/>
            </a:xfrm>
            <a:custGeom>
              <a:avLst/>
              <a:gdLst>
                <a:gd name="T0" fmla="*/ 61 w 103"/>
                <a:gd name="T1" fmla="*/ 82 h 83"/>
                <a:gd name="T2" fmla="*/ 61 w 103"/>
                <a:gd name="T3" fmla="*/ 82 h 83"/>
                <a:gd name="T4" fmla="*/ 61 w 103"/>
                <a:gd name="T5" fmla="*/ 62 h 83"/>
                <a:gd name="T6" fmla="*/ 20 w 103"/>
                <a:gd name="T7" fmla="*/ 41 h 83"/>
                <a:gd name="T8" fmla="*/ 0 w 103"/>
                <a:gd name="T9" fmla="*/ 41 h 83"/>
                <a:gd name="T10" fmla="*/ 0 w 103"/>
                <a:gd name="T11" fmla="*/ 21 h 83"/>
                <a:gd name="T12" fmla="*/ 20 w 103"/>
                <a:gd name="T13" fmla="*/ 0 h 83"/>
                <a:gd name="T14" fmla="*/ 61 w 103"/>
                <a:gd name="T15" fmla="*/ 0 h 83"/>
                <a:gd name="T16" fmla="*/ 61 w 103"/>
                <a:gd name="T17" fmla="*/ 0 h 83"/>
                <a:gd name="T18" fmla="*/ 61 w 103"/>
                <a:gd name="T19" fmla="*/ 21 h 83"/>
                <a:gd name="T20" fmla="*/ 82 w 103"/>
                <a:gd name="T21" fmla="*/ 21 h 83"/>
                <a:gd name="T22" fmla="*/ 102 w 103"/>
                <a:gd name="T23" fmla="*/ 21 h 83"/>
                <a:gd name="T24" fmla="*/ 102 w 103"/>
                <a:gd name="T25" fmla="*/ 41 h 83"/>
                <a:gd name="T26" fmla="*/ 102 w 103"/>
                <a:gd name="T27" fmla="*/ 62 h 83"/>
                <a:gd name="T28" fmla="*/ 82 w 103"/>
                <a:gd name="T29" fmla="*/ 82 h 83"/>
                <a:gd name="T30" fmla="*/ 61 w 103"/>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3">
                  <a:moveTo>
                    <a:pt x="61" y="82"/>
                  </a:moveTo>
                  <a:lnTo>
                    <a:pt x="61" y="82"/>
                  </a:lnTo>
                  <a:lnTo>
                    <a:pt x="61" y="62"/>
                  </a:lnTo>
                  <a:cubicBezTo>
                    <a:pt x="40" y="41"/>
                    <a:pt x="40" y="41"/>
                    <a:pt x="20" y="41"/>
                  </a:cubicBezTo>
                  <a:cubicBezTo>
                    <a:pt x="20" y="41"/>
                    <a:pt x="20" y="41"/>
                    <a:pt x="0" y="41"/>
                  </a:cubicBezTo>
                  <a:lnTo>
                    <a:pt x="0" y="21"/>
                  </a:lnTo>
                  <a:cubicBezTo>
                    <a:pt x="0" y="0"/>
                    <a:pt x="20" y="0"/>
                    <a:pt x="20" y="0"/>
                  </a:cubicBezTo>
                  <a:cubicBezTo>
                    <a:pt x="40" y="0"/>
                    <a:pt x="61" y="0"/>
                    <a:pt x="61" y="0"/>
                  </a:cubicBezTo>
                  <a:lnTo>
                    <a:pt x="61" y="0"/>
                  </a:lnTo>
                  <a:cubicBezTo>
                    <a:pt x="61" y="21"/>
                    <a:pt x="61" y="21"/>
                    <a:pt x="61" y="21"/>
                  </a:cubicBezTo>
                  <a:lnTo>
                    <a:pt x="82" y="21"/>
                  </a:lnTo>
                  <a:lnTo>
                    <a:pt x="102" y="21"/>
                  </a:lnTo>
                  <a:lnTo>
                    <a:pt x="102" y="41"/>
                  </a:lnTo>
                  <a:lnTo>
                    <a:pt x="102" y="62"/>
                  </a:lnTo>
                  <a:cubicBezTo>
                    <a:pt x="102" y="62"/>
                    <a:pt x="102" y="82"/>
                    <a:pt x="82" y="82"/>
                  </a:cubicBezTo>
                  <a:cubicBezTo>
                    <a:pt x="82" y="82"/>
                    <a:pt x="82" y="82"/>
                    <a:pt x="6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0" name="Freeform 180"/>
            <p:cNvSpPr>
              <a:spLocks noChangeArrowheads="1"/>
            </p:cNvSpPr>
            <p:nvPr/>
          </p:nvSpPr>
          <p:spPr bwMode="auto">
            <a:xfrm>
              <a:off x="1570038" y="2024063"/>
              <a:ext cx="244475" cy="250825"/>
            </a:xfrm>
            <a:custGeom>
              <a:avLst/>
              <a:gdLst>
                <a:gd name="T0" fmla="*/ 573 w 677"/>
                <a:gd name="T1" fmla="*/ 676 h 698"/>
                <a:gd name="T2" fmla="*/ 614 w 677"/>
                <a:gd name="T3" fmla="*/ 676 h 698"/>
                <a:gd name="T4" fmla="*/ 676 w 677"/>
                <a:gd name="T5" fmla="*/ 676 h 698"/>
                <a:gd name="T6" fmla="*/ 634 w 677"/>
                <a:gd name="T7" fmla="*/ 615 h 698"/>
                <a:gd name="T8" fmla="*/ 552 w 677"/>
                <a:gd name="T9" fmla="*/ 533 h 698"/>
                <a:gd name="T10" fmla="*/ 470 w 677"/>
                <a:gd name="T11" fmla="*/ 430 h 698"/>
                <a:gd name="T12" fmla="*/ 430 w 677"/>
                <a:gd name="T13" fmla="*/ 348 h 698"/>
                <a:gd name="T14" fmla="*/ 430 w 677"/>
                <a:gd name="T15" fmla="*/ 266 h 698"/>
                <a:gd name="T16" fmla="*/ 409 w 677"/>
                <a:gd name="T17" fmla="*/ 205 h 698"/>
                <a:gd name="T18" fmla="*/ 430 w 677"/>
                <a:gd name="T19" fmla="*/ 143 h 698"/>
                <a:gd name="T20" fmla="*/ 470 w 677"/>
                <a:gd name="T21" fmla="*/ 82 h 698"/>
                <a:gd name="T22" fmla="*/ 470 w 677"/>
                <a:gd name="T23" fmla="*/ 41 h 698"/>
                <a:gd name="T24" fmla="*/ 409 w 677"/>
                <a:gd name="T25" fmla="*/ 20 h 698"/>
                <a:gd name="T26" fmla="*/ 286 w 677"/>
                <a:gd name="T27" fmla="*/ 20 h 698"/>
                <a:gd name="T28" fmla="*/ 184 w 677"/>
                <a:gd name="T29" fmla="*/ 20 h 698"/>
                <a:gd name="T30" fmla="*/ 142 w 677"/>
                <a:gd name="T31" fmla="*/ 62 h 698"/>
                <a:gd name="T32" fmla="*/ 142 w 677"/>
                <a:gd name="T33" fmla="*/ 102 h 698"/>
                <a:gd name="T34" fmla="*/ 102 w 677"/>
                <a:gd name="T35" fmla="*/ 143 h 698"/>
                <a:gd name="T36" fmla="*/ 142 w 677"/>
                <a:gd name="T37" fmla="*/ 164 h 698"/>
                <a:gd name="T38" fmla="*/ 142 w 677"/>
                <a:gd name="T39" fmla="*/ 205 h 698"/>
                <a:gd name="T40" fmla="*/ 102 w 677"/>
                <a:gd name="T41" fmla="*/ 266 h 698"/>
                <a:gd name="T42" fmla="*/ 102 w 677"/>
                <a:gd name="T43" fmla="*/ 328 h 698"/>
                <a:gd name="T44" fmla="*/ 60 w 677"/>
                <a:gd name="T45" fmla="*/ 307 h 698"/>
                <a:gd name="T46" fmla="*/ 20 w 677"/>
                <a:gd name="T47" fmla="*/ 348 h 698"/>
                <a:gd name="T48" fmla="*/ 0 w 677"/>
                <a:gd name="T49" fmla="*/ 410 h 698"/>
                <a:gd name="T50" fmla="*/ 60 w 677"/>
                <a:gd name="T51" fmla="*/ 451 h 698"/>
                <a:gd name="T52" fmla="*/ 102 w 677"/>
                <a:gd name="T53" fmla="*/ 451 h 698"/>
                <a:gd name="T54" fmla="*/ 142 w 677"/>
                <a:gd name="T55" fmla="*/ 430 h 698"/>
                <a:gd name="T56" fmla="*/ 163 w 677"/>
                <a:gd name="T57" fmla="*/ 410 h 698"/>
                <a:gd name="T58" fmla="*/ 163 w 677"/>
                <a:gd name="T59" fmla="*/ 451 h 698"/>
                <a:gd name="T60" fmla="*/ 224 w 677"/>
                <a:gd name="T61" fmla="*/ 471 h 698"/>
                <a:gd name="T62" fmla="*/ 245 w 677"/>
                <a:gd name="T63" fmla="*/ 512 h 698"/>
                <a:gd name="T64" fmla="*/ 266 w 677"/>
                <a:gd name="T65" fmla="*/ 533 h 698"/>
                <a:gd name="T66" fmla="*/ 306 w 677"/>
                <a:gd name="T67" fmla="*/ 553 h 698"/>
                <a:gd name="T68" fmla="*/ 286 w 677"/>
                <a:gd name="T69" fmla="*/ 574 h 698"/>
                <a:gd name="T70" fmla="*/ 245 w 677"/>
                <a:gd name="T71" fmla="*/ 594 h 698"/>
                <a:gd name="T72" fmla="*/ 266 w 677"/>
                <a:gd name="T73" fmla="*/ 635 h 698"/>
                <a:gd name="T74" fmla="*/ 327 w 677"/>
                <a:gd name="T75" fmla="*/ 676 h 698"/>
                <a:gd name="T76" fmla="*/ 409 w 677"/>
                <a:gd name="T77" fmla="*/ 676 h 698"/>
                <a:gd name="T78" fmla="*/ 450 w 677"/>
                <a:gd name="T79" fmla="*/ 697 h 698"/>
                <a:gd name="T80" fmla="*/ 491 w 677"/>
                <a:gd name="T81" fmla="*/ 676 h 698"/>
                <a:gd name="T82" fmla="*/ 552 w 677"/>
                <a:gd name="T83" fmla="*/ 69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7" h="698">
                  <a:moveTo>
                    <a:pt x="573" y="676"/>
                  </a:moveTo>
                  <a:lnTo>
                    <a:pt x="573" y="676"/>
                  </a:lnTo>
                  <a:lnTo>
                    <a:pt x="573" y="676"/>
                  </a:lnTo>
                  <a:cubicBezTo>
                    <a:pt x="594" y="676"/>
                    <a:pt x="594" y="676"/>
                    <a:pt x="614" y="676"/>
                  </a:cubicBezTo>
                  <a:cubicBezTo>
                    <a:pt x="614" y="676"/>
                    <a:pt x="634" y="676"/>
                    <a:pt x="655" y="676"/>
                  </a:cubicBezTo>
                  <a:lnTo>
                    <a:pt x="676" y="676"/>
                  </a:lnTo>
                  <a:cubicBezTo>
                    <a:pt x="676" y="656"/>
                    <a:pt x="676" y="656"/>
                    <a:pt x="676" y="635"/>
                  </a:cubicBezTo>
                  <a:cubicBezTo>
                    <a:pt x="655" y="635"/>
                    <a:pt x="634" y="635"/>
                    <a:pt x="634" y="615"/>
                  </a:cubicBezTo>
                  <a:cubicBezTo>
                    <a:pt x="614" y="615"/>
                    <a:pt x="594" y="594"/>
                    <a:pt x="594" y="574"/>
                  </a:cubicBezTo>
                  <a:cubicBezTo>
                    <a:pt x="594" y="553"/>
                    <a:pt x="573" y="533"/>
                    <a:pt x="552" y="533"/>
                  </a:cubicBezTo>
                  <a:cubicBezTo>
                    <a:pt x="552" y="512"/>
                    <a:pt x="512" y="471"/>
                    <a:pt x="512" y="471"/>
                  </a:cubicBezTo>
                  <a:cubicBezTo>
                    <a:pt x="491" y="451"/>
                    <a:pt x="470" y="430"/>
                    <a:pt x="470" y="430"/>
                  </a:cubicBezTo>
                  <a:cubicBezTo>
                    <a:pt x="450" y="410"/>
                    <a:pt x="450" y="389"/>
                    <a:pt x="450" y="389"/>
                  </a:cubicBezTo>
                  <a:cubicBezTo>
                    <a:pt x="450" y="369"/>
                    <a:pt x="430" y="348"/>
                    <a:pt x="430" y="348"/>
                  </a:cubicBezTo>
                  <a:cubicBezTo>
                    <a:pt x="430" y="328"/>
                    <a:pt x="430" y="307"/>
                    <a:pt x="430" y="307"/>
                  </a:cubicBezTo>
                  <a:cubicBezTo>
                    <a:pt x="430" y="307"/>
                    <a:pt x="430" y="287"/>
                    <a:pt x="430" y="266"/>
                  </a:cubicBezTo>
                  <a:cubicBezTo>
                    <a:pt x="409" y="266"/>
                    <a:pt x="409" y="246"/>
                    <a:pt x="409" y="225"/>
                  </a:cubicBezTo>
                  <a:lnTo>
                    <a:pt x="409" y="205"/>
                  </a:lnTo>
                  <a:cubicBezTo>
                    <a:pt x="430" y="184"/>
                    <a:pt x="430" y="184"/>
                    <a:pt x="430" y="164"/>
                  </a:cubicBezTo>
                  <a:lnTo>
                    <a:pt x="430" y="143"/>
                  </a:lnTo>
                  <a:cubicBezTo>
                    <a:pt x="450" y="143"/>
                    <a:pt x="450" y="123"/>
                    <a:pt x="450" y="123"/>
                  </a:cubicBezTo>
                  <a:cubicBezTo>
                    <a:pt x="470" y="123"/>
                    <a:pt x="470" y="102"/>
                    <a:pt x="470" y="82"/>
                  </a:cubicBezTo>
                  <a:cubicBezTo>
                    <a:pt x="470" y="82"/>
                    <a:pt x="450" y="82"/>
                    <a:pt x="450" y="62"/>
                  </a:cubicBezTo>
                  <a:cubicBezTo>
                    <a:pt x="450" y="62"/>
                    <a:pt x="470" y="62"/>
                    <a:pt x="470" y="41"/>
                  </a:cubicBezTo>
                  <a:cubicBezTo>
                    <a:pt x="470" y="41"/>
                    <a:pt x="450" y="41"/>
                    <a:pt x="450" y="20"/>
                  </a:cubicBezTo>
                  <a:lnTo>
                    <a:pt x="409" y="20"/>
                  </a:lnTo>
                  <a:cubicBezTo>
                    <a:pt x="388" y="20"/>
                    <a:pt x="348" y="0"/>
                    <a:pt x="348" y="0"/>
                  </a:cubicBezTo>
                  <a:cubicBezTo>
                    <a:pt x="327" y="0"/>
                    <a:pt x="306" y="20"/>
                    <a:pt x="286" y="20"/>
                  </a:cubicBezTo>
                  <a:cubicBezTo>
                    <a:pt x="266" y="20"/>
                    <a:pt x="245" y="20"/>
                    <a:pt x="245" y="20"/>
                  </a:cubicBezTo>
                  <a:cubicBezTo>
                    <a:pt x="224" y="41"/>
                    <a:pt x="204" y="20"/>
                    <a:pt x="184" y="20"/>
                  </a:cubicBezTo>
                  <a:cubicBezTo>
                    <a:pt x="184" y="20"/>
                    <a:pt x="163" y="20"/>
                    <a:pt x="163" y="41"/>
                  </a:cubicBezTo>
                  <a:cubicBezTo>
                    <a:pt x="142" y="41"/>
                    <a:pt x="142" y="62"/>
                    <a:pt x="142" y="62"/>
                  </a:cubicBezTo>
                  <a:cubicBezTo>
                    <a:pt x="142" y="62"/>
                    <a:pt x="163" y="82"/>
                    <a:pt x="163" y="102"/>
                  </a:cubicBezTo>
                  <a:lnTo>
                    <a:pt x="142" y="102"/>
                  </a:lnTo>
                  <a:cubicBezTo>
                    <a:pt x="122" y="123"/>
                    <a:pt x="122" y="123"/>
                    <a:pt x="102" y="123"/>
                  </a:cubicBezTo>
                  <a:lnTo>
                    <a:pt x="102" y="143"/>
                  </a:lnTo>
                  <a:lnTo>
                    <a:pt x="102" y="143"/>
                  </a:lnTo>
                  <a:cubicBezTo>
                    <a:pt x="122" y="164"/>
                    <a:pt x="122" y="143"/>
                    <a:pt x="142" y="164"/>
                  </a:cubicBezTo>
                  <a:cubicBezTo>
                    <a:pt x="142" y="164"/>
                    <a:pt x="142" y="164"/>
                    <a:pt x="142" y="184"/>
                  </a:cubicBezTo>
                  <a:lnTo>
                    <a:pt x="142" y="205"/>
                  </a:lnTo>
                  <a:cubicBezTo>
                    <a:pt x="142" y="225"/>
                    <a:pt x="122" y="246"/>
                    <a:pt x="122" y="246"/>
                  </a:cubicBezTo>
                  <a:lnTo>
                    <a:pt x="102" y="266"/>
                  </a:lnTo>
                  <a:cubicBezTo>
                    <a:pt x="102" y="287"/>
                    <a:pt x="102" y="287"/>
                    <a:pt x="102" y="307"/>
                  </a:cubicBezTo>
                  <a:lnTo>
                    <a:pt x="102" y="328"/>
                  </a:lnTo>
                  <a:lnTo>
                    <a:pt x="81" y="328"/>
                  </a:lnTo>
                  <a:cubicBezTo>
                    <a:pt x="60" y="307"/>
                    <a:pt x="60" y="307"/>
                    <a:pt x="60" y="307"/>
                  </a:cubicBezTo>
                  <a:cubicBezTo>
                    <a:pt x="60" y="287"/>
                    <a:pt x="40" y="287"/>
                    <a:pt x="40" y="287"/>
                  </a:cubicBezTo>
                  <a:cubicBezTo>
                    <a:pt x="40" y="307"/>
                    <a:pt x="20" y="328"/>
                    <a:pt x="20" y="348"/>
                  </a:cubicBezTo>
                  <a:cubicBezTo>
                    <a:pt x="0" y="348"/>
                    <a:pt x="0" y="369"/>
                    <a:pt x="0" y="369"/>
                  </a:cubicBezTo>
                  <a:cubicBezTo>
                    <a:pt x="0" y="389"/>
                    <a:pt x="0" y="410"/>
                    <a:pt x="0" y="410"/>
                  </a:cubicBezTo>
                  <a:cubicBezTo>
                    <a:pt x="20" y="410"/>
                    <a:pt x="20" y="430"/>
                    <a:pt x="40" y="430"/>
                  </a:cubicBezTo>
                  <a:cubicBezTo>
                    <a:pt x="40" y="451"/>
                    <a:pt x="40" y="451"/>
                    <a:pt x="60" y="451"/>
                  </a:cubicBezTo>
                  <a:lnTo>
                    <a:pt x="81" y="471"/>
                  </a:lnTo>
                  <a:cubicBezTo>
                    <a:pt x="81" y="471"/>
                    <a:pt x="102" y="471"/>
                    <a:pt x="102" y="451"/>
                  </a:cubicBezTo>
                  <a:lnTo>
                    <a:pt x="102" y="430"/>
                  </a:lnTo>
                  <a:cubicBezTo>
                    <a:pt x="122" y="430"/>
                    <a:pt x="122" y="430"/>
                    <a:pt x="142" y="430"/>
                  </a:cubicBezTo>
                  <a:lnTo>
                    <a:pt x="142" y="410"/>
                  </a:lnTo>
                  <a:lnTo>
                    <a:pt x="163" y="410"/>
                  </a:lnTo>
                  <a:lnTo>
                    <a:pt x="163" y="430"/>
                  </a:lnTo>
                  <a:cubicBezTo>
                    <a:pt x="163" y="451"/>
                    <a:pt x="163" y="451"/>
                    <a:pt x="163" y="451"/>
                  </a:cubicBezTo>
                  <a:cubicBezTo>
                    <a:pt x="163" y="471"/>
                    <a:pt x="184" y="471"/>
                    <a:pt x="184" y="471"/>
                  </a:cubicBezTo>
                  <a:cubicBezTo>
                    <a:pt x="184" y="471"/>
                    <a:pt x="204" y="471"/>
                    <a:pt x="224" y="471"/>
                  </a:cubicBezTo>
                  <a:cubicBezTo>
                    <a:pt x="224" y="471"/>
                    <a:pt x="224" y="471"/>
                    <a:pt x="224" y="492"/>
                  </a:cubicBezTo>
                  <a:cubicBezTo>
                    <a:pt x="224" y="492"/>
                    <a:pt x="224" y="512"/>
                    <a:pt x="245" y="512"/>
                  </a:cubicBezTo>
                  <a:cubicBezTo>
                    <a:pt x="245" y="533"/>
                    <a:pt x="245" y="533"/>
                    <a:pt x="245" y="533"/>
                  </a:cubicBezTo>
                  <a:lnTo>
                    <a:pt x="266" y="533"/>
                  </a:lnTo>
                  <a:cubicBezTo>
                    <a:pt x="286" y="533"/>
                    <a:pt x="286" y="533"/>
                    <a:pt x="286" y="553"/>
                  </a:cubicBezTo>
                  <a:cubicBezTo>
                    <a:pt x="306" y="553"/>
                    <a:pt x="306" y="553"/>
                    <a:pt x="306" y="553"/>
                  </a:cubicBezTo>
                  <a:cubicBezTo>
                    <a:pt x="306" y="553"/>
                    <a:pt x="306" y="574"/>
                    <a:pt x="286" y="574"/>
                  </a:cubicBezTo>
                  <a:lnTo>
                    <a:pt x="286" y="574"/>
                  </a:lnTo>
                  <a:cubicBezTo>
                    <a:pt x="286" y="594"/>
                    <a:pt x="266" y="574"/>
                    <a:pt x="266" y="574"/>
                  </a:cubicBezTo>
                  <a:cubicBezTo>
                    <a:pt x="245" y="574"/>
                    <a:pt x="245" y="594"/>
                    <a:pt x="245" y="594"/>
                  </a:cubicBezTo>
                  <a:cubicBezTo>
                    <a:pt x="224" y="594"/>
                    <a:pt x="224" y="615"/>
                    <a:pt x="224" y="615"/>
                  </a:cubicBezTo>
                  <a:cubicBezTo>
                    <a:pt x="245" y="635"/>
                    <a:pt x="266" y="635"/>
                    <a:pt x="266" y="635"/>
                  </a:cubicBezTo>
                  <a:cubicBezTo>
                    <a:pt x="266" y="635"/>
                    <a:pt x="306" y="635"/>
                    <a:pt x="306" y="656"/>
                  </a:cubicBezTo>
                  <a:cubicBezTo>
                    <a:pt x="306" y="656"/>
                    <a:pt x="306" y="656"/>
                    <a:pt x="327" y="676"/>
                  </a:cubicBezTo>
                  <a:cubicBezTo>
                    <a:pt x="327" y="676"/>
                    <a:pt x="348" y="676"/>
                    <a:pt x="368" y="676"/>
                  </a:cubicBezTo>
                  <a:cubicBezTo>
                    <a:pt x="368" y="676"/>
                    <a:pt x="388" y="676"/>
                    <a:pt x="409" y="676"/>
                  </a:cubicBezTo>
                  <a:lnTo>
                    <a:pt x="430" y="676"/>
                  </a:lnTo>
                  <a:cubicBezTo>
                    <a:pt x="430" y="676"/>
                    <a:pt x="430" y="697"/>
                    <a:pt x="450" y="697"/>
                  </a:cubicBezTo>
                  <a:cubicBezTo>
                    <a:pt x="450" y="697"/>
                    <a:pt x="450" y="676"/>
                    <a:pt x="470" y="676"/>
                  </a:cubicBezTo>
                  <a:cubicBezTo>
                    <a:pt x="470" y="676"/>
                    <a:pt x="470" y="676"/>
                    <a:pt x="491" y="676"/>
                  </a:cubicBezTo>
                  <a:cubicBezTo>
                    <a:pt x="491" y="676"/>
                    <a:pt x="512" y="676"/>
                    <a:pt x="512" y="697"/>
                  </a:cubicBezTo>
                  <a:cubicBezTo>
                    <a:pt x="532" y="697"/>
                    <a:pt x="532" y="697"/>
                    <a:pt x="552" y="697"/>
                  </a:cubicBezTo>
                  <a:cubicBezTo>
                    <a:pt x="552" y="697"/>
                    <a:pt x="573" y="697"/>
                    <a:pt x="573" y="67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1" name="Freeform 181"/>
            <p:cNvSpPr>
              <a:spLocks noChangeArrowheads="1"/>
            </p:cNvSpPr>
            <p:nvPr/>
          </p:nvSpPr>
          <p:spPr bwMode="auto">
            <a:xfrm>
              <a:off x="1643063" y="1676400"/>
              <a:ext cx="479425" cy="347663"/>
            </a:xfrm>
            <a:custGeom>
              <a:avLst/>
              <a:gdLst>
                <a:gd name="T0" fmla="*/ 348 w 1333"/>
                <a:gd name="T1" fmla="*/ 922 h 964"/>
                <a:gd name="T2" fmla="*/ 226 w 1333"/>
                <a:gd name="T3" fmla="*/ 943 h 964"/>
                <a:gd name="T4" fmla="*/ 123 w 1333"/>
                <a:gd name="T5" fmla="*/ 943 h 964"/>
                <a:gd name="T6" fmla="*/ 62 w 1333"/>
                <a:gd name="T7" fmla="*/ 922 h 964"/>
                <a:gd name="T8" fmla="*/ 144 w 1333"/>
                <a:gd name="T9" fmla="*/ 881 h 964"/>
                <a:gd name="T10" fmla="*/ 102 w 1333"/>
                <a:gd name="T11" fmla="*/ 840 h 964"/>
                <a:gd name="T12" fmla="*/ 41 w 1333"/>
                <a:gd name="T13" fmla="*/ 901 h 964"/>
                <a:gd name="T14" fmla="*/ 20 w 1333"/>
                <a:gd name="T15" fmla="*/ 840 h 964"/>
                <a:gd name="T16" fmla="*/ 123 w 1333"/>
                <a:gd name="T17" fmla="*/ 799 h 964"/>
                <a:gd name="T18" fmla="*/ 205 w 1333"/>
                <a:gd name="T19" fmla="*/ 779 h 964"/>
                <a:gd name="T20" fmla="*/ 102 w 1333"/>
                <a:gd name="T21" fmla="*/ 737 h 964"/>
                <a:gd name="T22" fmla="*/ 144 w 1333"/>
                <a:gd name="T23" fmla="*/ 717 h 964"/>
                <a:gd name="T24" fmla="*/ 144 w 1333"/>
                <a:gd name="T25" fmla="*/ 676 h 964"/>
                <a:gd name="T26" fmla="*/ 144 w 1333"/>
                <a:gd name="T27" fmla="*/ 635 h 964"/>
                <a:gd name="T28" fmla="*/ 226 w 1333"/>
                <a:gd name="T29" fmla="*/ 635 h 964"/>
                <a:gd name="T30" fmla="*/ 184 w 1333"/>
                <a:gd name="T31" fmla="*/ 594 h 964"/>
                <a:gd name="T32" fmla="*/ 164 w 1333"/>
                <a:gd name="T33" fmla="*/ 553 h 964"/>
                <a:gd name="T34" fmla="*/ 226 w 1333"/>
                <a:gd name="T35" fmla="*/ 512 h 964"/>
                <a:gd name="T36" fmla="*/ 287 w 1333"/>
                <a:gd name="T37" fmla="*/ 451 h 964"/>
                <a:gd name="T38" fmla="*/ 348 w 1333"/>
                <a:gd name="T39" fmla="*/ 430 h 964"/>
                <a:gd name="T40" fmla="*/ 451 w 1333"/>
                <a:gd name="T41" fmla="*/ 328 h 964"/>
                <a:gd name="T42" fmla="*/ 554 w 1333"/>
                <a:gd name="T43" fmla="*/ 246 h 964"/>
                <a:gd name="T44" fmla="*/ 594 w 1333"/>
                <a:gd name="T45" fmla="*/ 267 h 964"/>
                <a:gd name="T46" fmla="*/ 635 w 1333"/>
                <a:gd name="T47" fmla="*/ 185 h 964"/>
                <a:gd name="T48" fmla="*/ 738 w 1333"/>
                <a:gd name="T49" fmla="*/ 225 h 964"/>
                <a:gd name="T50" fmla="*/ 881 w 1333"/>
                <a:gd name="T51" fmla="*/ 164 h 964"/>
                <a:gd name="T52" fmla="*/ 1004 w 1333"/>
                <a:gd name="T53" fmla="*/ 164 h 964"/>
                <a:gd name="T54" fmla="*/ 1045 w 1333"/>
                <a:gd name="T55" fmla="*/ 82 h 964"/>
                <a:gd name="T56" fmla="*/ 1148 w 1333"/>
                <a:gd name="T57" fmla="*/ 21 h 964"/>
                <a:gd name="T58" fmla="*/ 1312 w 1333"/>
                <a:gd name="T59" fmla="*/ 41 h 964"/>
                <a:gd name="T60" fmla="*/ 1291 w 1333"/>
                <a:gd name="T61" fmla="*/ 164 h 964"/>
                <a:gd name="T62" fmla="*/ 1066 w 1333"/>
                <a:gd name="T63" fmla="*/ 287 h 964"/>
                <a:gd name="T64" fmla="*/ 922 w 1333"/>
                <a:gd name="T65" fmla="*/ 328 h 964"/>
                <a:gd name="T66" fmla="*/ 840 w 1333"/>
                <a:gd name="T67" fmla="*/ 389 h 964"/>
                <a:gd name="T68" fmla="*/ 738 w 1333"/>
                <a:gd name="T69" fmla="*/ 430 h 964"/>
                <a:gd name="T70" fmla="*/ 676 w 1333"/>
                <a:gd name="T71" fmla="*/ 512 h 964"/>
                <a:gd name="T72" fmla="*/ 574 w 1333"/>
                <a:gd name="T73" fmla="*/ 533 h 964"/>
                <a:gd name="T74" fmla="*/ 635 w 1333"/>
                <a:gd name="T75" fmla="*/ 553 h 964"/>
                <a:gd name="T76" fmla="*/ 574 w 1333"/>
                <a:gd name="T77" fmla="*/ 615 h 964"/>
                <a:gd name="T78" fmla="*/ 512 w 1333"/>
                <a:gd name="T79" fmla="*/ 635 h 964"/>
                <a:gd name="T80" fmla="*/ 472 w 1333"/>
                <a:gd name="T81" fmla="*/ 655 h 964"/>
                <a:gd name="T82" fmla="*/ 472 w 1333"/>
                <a:gd name="T83" fmla="*/ 697 h 964"/>
                <a:gd name="T84" fmla="*/ 430 w 1333"/>
                <a:gd name="T85" fmla="*/ 799 h 964"/>
                <a:gd name="T86" fmla="*/ 390 w 1333"/>
                <a:gd name="T87" fmla="*/ 779 h 964"/>
                <a:gd name="T88" fmla="*/ 369 w 1333"/>
                <a:gd name="T89" fmla="*/ 881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3" h="964">
                  <a:moveTo>
                    <a:pt x="328" y="901"/>
                  </a:moveTo>
                  <a:lnTo>
                    <a:pt x="328" y="901"/>
                  </a:lnTo>
                  <a:lnTo>
                    <a:pt x="348" y="922"/>
                  </a:lnTo>
                  <a:cubicBezTo>
                    <a:pt x="348" y="943"/>
                    <a:pt x="328" y="963"/>
                    <a:pt x="328" y="963"/>
                  </a:cubicBezTo>
                  <a:cubicBezTo>
                    <a:pt x="308" y="963"/>
                    <a:pt x="287" y="963"/>
                    <a:pt x="287" y="963"/>
                  </a:cubicBezTo>
                  <a:cubicBezTo>
                    <a:pt x="266" y="963"/>
                    <a:pt x="246" y="943"/>
                    <a:pt x="226" y="943"/>
                  </a:cubicBezTo>
                  <a:cubicBezTo>
                    <a:pt x="226" y="943"/>
                    <a:pt x="205" y="943"/>
                    <a:pt x="184" y="943"/>
                  </a:cubicBezTo>
                  <a:lnTo>
                    <a:pt x="164" y="943"/>
                  </a:lnTo>
                  <a:cubicBezTo>
                    <a:pt x="144" y="943"/>
                    <a:pt x="123" y="943"/>
                    <a:pt x="123" y="943"/>
                  </a:cubicBezTo>
                  <a:cubicBezTo>
                    <a:pt x="102" y="943"/>
                    <a:pt x="82" y="943"/>
                    <a:pt x="62" y="943"/>
                  </a:cubicBezTo>
                  <a:cubicBezTo>
                    <a:pt x="62" y="943"/>
                    <a:pt x="62" y="943"/>
                    <a:pt x="41" y="943"/>
                  </a:cubicBezTo>
                  <a:cubicBezTo>
                    <a:pt x="41" y="922"/>
                    <a:pt x="41" y="922"/>
                    <a:pt x="62" y="922"/>
                  </a:cubicBezTo>
                  <a:cubicBezTo>
                    <a:pt x="62" y="901"/>
                    <a:pt x="62" y="901"/>
                    <a:pt x="62" y="901"/>
                  </a:cubicBezTo>
                  <a:cubicBezTo>
                    <a:pt x="82" y="901"/>
                    <a:pt x="82" y="881"/>
                    <a:pt x="102" y="881"/>
                  </a:cubicBezTo>
                  <a:lnTo>
                    <a:pt x="144" y="881"/>
                  </a:lnTo>
                  <a:lnTo>
                    <a:pt x="144" y="861"/>
                  </a:lnTo>
                  <a:lnTo>
                    <a:pt x="123" y="840"/>
                  </a:lnTo>
                  <a:lnTo>
                    <a:pt x="102" y="840"/>
                  </a:lnTo>
                  <a:cubicBezTo>
                    <a:pt x="102" y="861"/>
                    <a:pt x="82" y="861"/>
                    <a:pt x="62" y="861"/>
                  </a:cubicBezTo>
                  <a:cubicBezTo>
                    <a:pt x="62" y="881"/>
                    <a:pt x="41" y="881"/>
                    <a:pt x="41" y="881"/>
                  </a:cubicBezTo>
                  <a:lnTo>
                    <a:pt x="41" y="901"/>
                  </a:lnTo>
                  <a:cubicBezTo>
                    <a:pt x="20" y="901"/>
                    <a:pt x="20" y="901"/>
                    <a:pt x="20" y="901"/>
                  </a:cubicBezTo>
                  <a:cubicBezTo>
                    <a:pt x="0" y="881"/>
                    <a:pt x="0" y="881"/>
                    <a:pt x="0" y="861"/>
                  </a:cubicBezTo>
                  <a:lnTo>
                    <a:pt x="20" y="840"/>
                  </a:lnTo>
                  <a:cubicBezTo>
                    <a:pt x="41" y="819"/>
                    <a:pt x="41" y="819"/>
                    <a:pt x="62" y="819"/>
                  </a:cubicBezTo>
                  <a:cubicBezTo>
                    <a:pt x="62" y="799"/>
                    <a:pt x="82" y="799"/>
                    <a:pt x="82" y="799"/>
                  </a:cubicBezTo>
                  <a:cubicBezTo>
                    <a:pt x="102" y="799"/>
                    <a:pt x="102" y="799"/>
                    <a:pt x="123" y="799"/>
                  </a:cubicBezTo>
                  <a:cubicBezTo>
                    <a:pt x="123" y="799"/>
                    <a:pt x="144" y="799"/>
                    <a:pt x="164" y="799"/>
                  </a:cubicBezTo>
                  <a:lnTo>
                    <a:pt x="184" y="799"/>
                  </a:lnTo>
                  <a:cubicBezTo>
                    <a:pt x="184" y="799"/>
                    <a:pt x="205" y="799"/>
                    <a:pt x="205" y="779"/>
                  </a:cubicBezTo>
                  <a:cubicBezTo>
                    <a:pt x="184" y="779"/>
                    <a:pt x="184" y="779"/>
                    <a:pt x="164" y="779"/>
                  </a:cubicBezTo>
                  <a:lnTo>
                    <a:pt x="144" y="758"/>
                  </a:lnTo>
                  <a:cubicBezTo>
                    <a:pt x="144" y="737"/>
                    <a:pt x="102" y="758"/>
                    <a:pt x="102" y="737"/>
                  </a:cubicBezTo>
                  <a:lnTo>
                    <a:pt x="102" y="717"/>
                  </a:lnTo>
                  <a:cubicBezTo>
                    <a:pt x="102" y="717"/>
                    <a:pt x="102" y="717"/>
                    <a:pt x="123" y="717"/>
                  </a:cubicBezTo>
                  <a:cubicBezTo>
                    <a:pt x="123" y="697"/>
                    <a:pt x="123" y="717"/>
                    <a:pt x="144" y="717"/>
                  </a:cubicBezTo>
                  <a:lnTo>
                    <a:pt x="164" y="717"/>
                  </a:lnTo>
                  <a:cubicBezTo>
                    <a:pt x="164" y="717"/>
                    <a:pt x="164" y="717"/>
                    <a:pt x="164" y="697"/>
                  </a:cubicBezTo>
                  <a:cubicBezTo>
                    <a:pt x="164" y="697"/>
                    <a:pt x="144" y="697"/>
                    <a:pt x="144" y="676"/>
                  </a:cubicBezTo>
                  <a:lnTo>
                    <a:pt x="123" y="676"/>
                  </a:lnTo>
                  <a:lnTo>
                    <a:pt x="123" y="655"/>
                  </a:lnTo>
                  <a:cubicBezTo>
                    <a:pt x="123" y="655"/>
                    <a:pt x="123" y="635"/>
                    <a:pt x="144" y="635"/>
                  </a:cubicBezTo>
                  <a:cubicBezTo>
                    <a:pt x="144" y="635"/>
                    <a:pt x="164" y="635"/>
                    <a:pt x="184" y="635"/>
                  </a:cubicBezTo>
                  <a:lnTo>
                    <a:pt x="205" y="635"/>
                  </a:lnTo>
                  <a:lnTo>
                    <a:pt x="226" y="635"/>
                  </a:lnTo>
                  <a:lnTo>
                    <a:pt x="226" y="615"/>
                  </a:lnTo>
                  <a:lnTo>
                    <a:pt x="205" y="615"/>
                  </a:lnTo>
                  <a:cubicBezTo>
                    <a:pt x="205" y="615"/>
                    <a:pt x="184" y="615"/>
                    <a:pt x="184" y="594"/>
                  </a:cubicBezTo>
                  <a:cubicBezTo>
                    <a:pt x="184" y="594"/>
                    <a:pt x="184" y="594"/>
                    <a:pt x="184" y="573"/>
                  </a:cubicBezTo>
                  <a:cubicBezTo>
                    <a:pt x="184" y="573"/>
                    <a:pt x="184" y="573"/>
                    <a:pt x="184" y="553"/>
                  </a:cubicBezTo>
                  <a:lnTo>
                    <a:pt x="164" y="553"/>
                  </a:lnTo>
                  <a:cubicBezTo>
                    <a:pt x="164" y="553"/>
                    <a:pt x="164" y="533"/>
                    <a:pt x="184" y="512"/>
                  </a:cubicBezTo>
                  <a:cubicBezTo>
                    <a:pt x="184" y="512"/>
                    <a:pt x="184" y="512"/>
                    <a:pt x="205" y="512"/>
                  </a:cubicBezTo>
                  <a:lnTo>
                    <a:pt x="226" y="512"/>
                  </a:lnTo>
                  <a:cubicBezTo>
                    <a:pt x="226" y="491"/>
                    <a:pt x="226" y="471"/>
                    <a:pt x="246" y="471"/>
                  </a:cubicBezTo>
                  <a:cubicBezTo>
                    <a:pt x="246" y="471"/>
                    <a:pt x="266" y="471"/>
                    <a:pt x="266" y="451"/>
                  </a:cubicBezTo>
                  <a:lnTo>
                    <a:pt x="287" y="451"/>
                  </a:lnTo>
                  <a:cubicBezTo>
                    <a:pt x="287" y="451"/>
                    <a:pt x="287" y="471"/>
                    <a:pt x="308" y="471"/>
                  </a:cubicBezTo>
                  <a:lnTo>
                    <a:pt x="328" y="471"/>
                  </a:lnTo>
                  <a:cubicBezTo>
                    <a:pt x="328" y="471"/>
                    <a:pt x="348" y="451"/>
                    <a:pt x="348" y="430"/>
                  </a:cubicBezTo>
                  <a:cubicBezTo>
                    <a:pt x="348" y="409"/>
                    <a:pt x="348" y="389"/>
                    <a:pt x="369" y="369"/>
                  </a:cubicBezTo>
                  <a:cubicBezTo>
                    <a:pt x="369" y="369"/>
                    <a:pt x="390" y="369"/>
                    <a:pt x="390" y="349"/>
                  </a:cubicBezTo>
                  <a:cubicBezTo>
                    <a:pt x="410" y="349"/>
                    <a:pt x="451" y="349"/>
                    <a:pt x="451" y="328"/>
                  </a:cubicBezTo>
                  <a:cubicBezTo>
                    <a:pt x="472" y="328"/>
                    <a:pt x="492" y="307"/>
                    <a:pt x="492" y="307"/>
                  </a:cubicBezTo>
                  <a:cubicBezTo>
                    <a:pt x="512" y="287"/>
                    <a:pt x="512" y="267"/>
                    <a:pt x="512" y="267"/>
                  </a:cubicBezTo>
                  <a:cubicBezTo>
                    <a:pt x="533" y="267"/>
                    <a:pt x="533" y="246"/>
                    <a:pt x="554" y="246"/>
                  </a:cubicBezTo>
                  <a:lnTo>
                    <a:pt x="554" y="225"/>
                  </a:lnTo>
                  <a:cubicBezTo>
                    <a:pt x="574" y="246"/>
                    <a:pt x="554" y="246"/>
                    <a:pt x="574" y="267"/>
                  </a:cubicBezTo>
                  <a:cubicBezTo>
                    <a:pt x="574" y="267"/>
                    <a:pt x="574" y="267"/>
                    <a:pt x="594" y="267"/>
                  </a:cubicBezTo>
                  <a:lnTo>
                    <a:pt x="594" y="267"/>
                  </a:lnTo>
                  <a:cubicBezTo>
                    <a:pt x="615" y="246"/>
                    <a:pt x="615" y="225"/>
                    <a:pt x="615" y="225"/>
                  </a:cubicBezTo>
                  <a:cubicBezTo>
                    <a:pt x="615" y="205"/>
                    <a:pt x="635" y="205"/>
                    <a:pt x="635" y="185"/>
                  </a:cubicBezTo>
                  <a:cubicBezTo>
                    <a:pt x="635" y="185"/>
                    <a:pt x="656" y="185"/>
                    <a:pt x="676" y="185"/>
                  </a:cubicBezTo>
                  <a:cubicBezTo>
                    <a:pt x="676" y="185"/>
                    <a:pt x="676" y="205"/>
                    <a:pt x="697" y="205"/>
                  </a:cubicBezTo>
                  <a:cubicBezTo>
                    <a:pt x="697" y="225"/>
                    <a:pt x="717" y="225"/>
                    <a:pt x="738" y="225"/>
                  </a:cubicBezTo>
                  <a:cubicBezTo>
                    <a:pt x="738" y="225"/>
                    <a:pt x="758" y="205"/>
                    <a:pt x="779" y="205"/>
                  </a:cubicBezTo>
                  <a:cubicBezTo>
                    <a:pt x="779" y="205"/>
                    <a:pt x="820" y="205"/>
                    <a:pt x="840" y="205"/>
                  </a:cubicBezTo>
                  <a:cubicBezTo>
                    <a:pt x="840" y="185"/>
                    <a:pt x="881" y="185"/>
                    <a:pt x="881" y="164"/>
                  </a:cubicBezTo>
                  <a:cubicBezTo>
                    <a:pt x="902" y="164"/>
                    <a:pt x="902" y="164"/>
                    <a:pt x="922" y="164"/>
                  </a:cubicBezTo>
                  <a:cubicBezTo>
                    <a:pt x="922" y="164"/>
                    <a:pt x="942" y="164"/>
                    <a:pt x="963" y="164"/>
                  </a:cubicBezTo>
                  <a:cubicBezTo>
                    <a:pt x="963" y="164"/>
                    <a:pt x="984" y="164"/>
                    <a:pt x="1004" y="164"/>
                  </a:cubicBezTo>
                  <a:cubicBezTo>
                    <a:pt x="1004" y="143"/>
                    <a:pt x="1025" y="143"/>
                    <a:pt x="1045" y="143"/>
                  </a:cubicBezTo>
                  <a:cubicBezTo>
                    <a:pt x="1045" y="143"/>
                    <a:pt x="1045" y="123"/>
                    <a:pt x="1066" y="123"/>
                  </a:cubicBezTo>
                  <a:cubicBezTo>
                    <a:pt x="1066" y="123"/>
                    <a:pt x="1045" y="103"/>
                    <a:pt x="1045" y="82"/>
                  </a:cubicBezTo>
                  <a:cubicBezTo>
                    <a:pt x="1045" y="82"/>
                    <a:pt x="1045" y="61"/>
                    <a:pt x="1066" y="61"/>
                  </a:cubicBezTo>
                  <a:cubicBezTo>
                    <a:pt x="1066" y="61"/>
                    <a:pt x="1086" y="41"/>
                    <a:pt x="1107" y="41"/>
                  </a:cubicBezTo>
                  <a:lnTo>
                    <a:pt x="1148" y="21"/>
                  </a:lnTo>
                  <a:cubicBezTo>
                    <a:pt x="1168" y="21"/>
                    <a:pt x="1189" y="21"/>
                    <a:pt x="1189" y="0"/>
                  </a:cubicBezTo>
                  <a:cubicBezTo>
                    <a:pt x="1209" y="0"/>
                    <a:pt x="1230" y="21"/>
                    <a:pt x="1250" y="21"/>
                  </a:cubicBezTo>
                  <a:cubicBezTo>
                    <a:pt x="1271" y="21"/>
                    <a:pt x="1291" y="41"/>
                    <a:pt x="1312" y="41"/>
                  </a:cubicBezTo>
                  <a:cubicBezTo>
                    <a:pt x="1312" y="41"/>
                    <a:pt x="1312" y="61"/>
                    <a:pt x="1332" y="82"/>
                  </a:cubicBezTo>
                  <a:lnTo>
                    <a:pt x="1332" y="103"/>
                  </a:lnTo>
                  <a:cubicBezTo>
                    <a:pt x="1312" y="123"/>
                    <a:pt x="1312" y="164"/>
                    <a:pt x="1291" y="164"/>
                  </a:cubicBezTo>
                  <a:cubicBezTo>
                    <a:pt x="1291" y="185"/>
                    <a:pt x="1250" y="205"/>
                    <a:pt x="1230" y="205"/>
                  </a:cubicBezTo>
                  <a:cubicBezTo>
                    <a:pt x="1209" y="225"/>
                    <a:pt x="1189" y="246"/>
                    <a:pt x="1168" y="246"/>
                  </a:cubicBezTo>
                  <a:cubicBezTo>
                    <a:pt x="1148" y="267"/>
                    <a:pt x="1086" y="287"/>
                    <a:pt x="1066" y="287"/>
                  </a:cubicBezTo>
                  <a:cubicBezTo>
                    <a:pt x="1045" y="287"/>
                    <a:pt x="1004" y="287"/>
                    <a:pt x="984" y="307"/>
                  </a:cubicBezTo>
                  <a:cubicBezTo>
                    <a:pt x="984" y="307"/>
                    <a:pt x="984" y="328"/>
                    <a:pt x="963" y="328"/>
                  </a:cubicBezTo>
                  <a:cubicBezTo>
                    <a:pt x="963" y="328"/>
                    <a:pt x="942" y="328"/>
                    <a:pt x="922" y="328"/>
                  </a:cubicBezTo>
                  <a:cubicBezTo>
                    <a:pt x="902" y="349"/>
                    <a:pt x="881" y="349"/>
                    <a:pt x="881" y="349"/>
                  </a:cubicBezTo>
                  <a:lnTo>
                    <a:pt x="861" y="369"/>
                  </a:lnTo>
                  <a:lnTo>
                    <a:pt x="840" y="389"/>
                  </a:lnTo>
                  <a:cubicBezTo>
                    <a:pt x="840" y="409"/>
                    <a:pt x="820" y="409"/>
                    <a:pt x="820" y="409"/>
                  </a:cubicBezTo>
                  <a:cubicBezTo>
                    <a:pt x="799" y="409"/>
                    <a:pt x="779" y="430"/>
                    <a:pt x="779" y="430"/>
                  </a:cubicBezTo>
                  <a:cubicBezTo>
                    <a:pt x="758" y="430"/>
                    <a:pt x="758" y="430"/>
                    <a:pt x="738" y="430"/>
                  </a:cubicBezTo>
                  <a:cubicBezTo>
                    <a:pt x="738" y="430"/>
                    <a:pt x="717" y="430"/>
                    <a:pt x="717" y="451"/>
                  </a:cubicBezTo>
                  <a:cubicBezTo>
                    <a:pt x="697" y="451"/>
                    <a:pt x="697" y="471"/>
                    <a:pt x="697" y="471"/>
                  </a:cubicBezTo>
                  <a:cubicBezTo>
                    <a:pt x="697" y="491"/>
                    <a:pt x="676" y="512"/>
                    <a:pt x="676" y="512"/>
                  </a:cubicBezTo>
                  <a:cubicBezTo>
                    <a:pt x="656" y="512"/>
                    <a:pt x="635" y="512"/>
                    <a:pt x="635" y="512"/>
                  </a:cubicBezTo>
                  <a:cubicBezTo>
                    <a:pt x="615" y="512"/>
                    <a:pt x="594" y="512"/>
                    <a:pt x="594" y="512"/>
                  </a:cubicBezTo>
                  <a:lnTo>
                    <a:pt x="574" y="533"/>
                  </a:lnTo>
                  <a:lnTo>
                    <a:pt x="594" y="553"/>
                  </a:lnTo>
                  <a:cubicBezTo>
                    <a:pt x="594" y="553"/>
                    <a:pt x="594" y="553"/>
                    <a:pt x="615" y="553"/>
                  </a:cubicBezTo>
                  <a:lnTo>
                    <a:pt x="635" y="553"/>
                  </a:lnTo>
                  <a:cubicBezTo>
                    <a:pt x="635" y="553"/>
                    <a:pt x="635" y="553"/>
                    <a:pt x="635" y="573"/>
                  </a:cubicBezTo>
                  <a:lnTo>
                    <a:pt x="615" y="594"/>
                  </a:lnTo>
                  <a:cubicBezTo>
                    <a:pt x="594" y="594"/>
                    <a:pt x="594" y="615"/>
                    <a:pt x="574" y="615"/>
                  </a:cubicBezTo>
                  <a:cubicBezTo>
                    <a:pt x="574" y="615"/>
                    <a:pt x="554" y="635"/>
                    <a:pt x="533" y="635"/>
                  </a:cubicBezTo>
                  <a:cubicBezTo>
                    <a:pt x="533" y="635"/>
                    <a:pt x="533" y="615"/>
                    <a:pt x="512" y="615"/>
                  </a:cubicBezTo>
                  <a:lnTo>
                    <a:pt x="512" y="635"/>
                  </a:lnTo>
                  <a:lnTo>
                    <a:pt x="512" y="655"/>
                  </a:lnTo>
                  <a:lnTo>
                    <a:pt x="492" y="655"/>
                  </a:lnTo>
                  <a:lnTo>
                    <a:pt x="472" y="655"/>
                  </a:lnTo>
                  <a:lnTo>
                    <a:pt x="451" y="655"/>
                  </a:lnTo>
                  <a:cubicBezTo>
                    <a:pt x="451" y="676"/>
                    <a:pt x="430" y="697"/>
                    <a:pt x="430" y="697"/>
                  </a:cubicBezTo>
                  <a:cubicBezTo>
                    <a:pt x="451" y="697"/>
                    <a:pt x="472" y="697"/>
                    <a:pt x="472" y="697"/>
                  </a:cubicBezTo>
                  <a:lnTo>
                    <a:pt x="472" y="717"/>
                  </a:lnTo>
                  <a:cubicBezTo>
                    <a:pt x="472" y="737"/>
                    <a:pt x="472" y="758"/>
                    <a:pt x="451" y="758"/>
                  </a:cubicBezTo>
                  <a:cubicBezTo>
                    <a:pt x="451" y="779"/>
                    <a:pt x="451" y="779"/>
                    <a:pt x="430" y="799"/>
                  </a:cubicBezTo>
                  <a:lnTo>
                    <a:pt x="430" y="819"/>
                  </a:lnTo>
                  <a:cubicBezTo>
                    <a:pt x="410" y="819"/>
                    <a:pt x="410" y="799"/>
                    <a:pt x="410" y="799"/>
                  </a:cubicBezTo>
                  <a:cubicBezTo>
                    <a:pt x="410" y="799"/>
                    <a:pt x="410" y="779"/>
                    <a:pt x="390" y="779"/>
                  </a:cubicBezTo>
                  <a:lnTo>
                    <a:pt x="390" y="799"/>
                  </a:lnTo>
                  <a:cubicBezTo>
                    <a:pt x="369" y="819"/>
                    <a:pt x="390" y="840"/>
                    <a:pt x="369" y="840"/>
                  </a:cubicBezTo>
                  <a:cubicBezTo>
                    <a:pt x="369" y="861"/>
                    <a:pt x="369" y="861"/>
                    <a:pt x="369" y="881"/>
                  </a:cubicBezTo>
                  <a:cubicBezTo>
                    <a:pt x="348" y="881"/>
                    <a:pt x="348" y="881"/>
                    <a:pt x="348" y="881"/>
                  </a:cubicBezTo>
                  <a:lnTo>
                    <a:pt x="328" y="90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2" name="Freeform 182"/>
            <p:cNvSpPr>
              <a:spLocks noChangeArrowheads="1"/>
            </p:cNvSpPr>
            <p:nvPr/>
          </p:nvSpPr>
          <p:spPr bwMode="auto">
            <a:xfrm>
              <a:off x="2286000" y="1411288"/>
              <a:ext cx="22225" cy="15875"/>
            </a:xfrm>
            <a:custGeom>
              <a:avLst/>
              <a:gdLst>
                <a:gd name="T0" fmla="*/ 62 w 63"/>
                <a:gd name="T1" fmla="*/ 21 h 42"/>
                <a:gd name="T2" fmla="*/ 62 w 63"/>
                <a:gd name="T3" fmla="*/ 21 h 42"/>
                <a:gd name="T4" fmla="*/ 41 w 63"/>
                <a:gd name="T5" fmla="*/ 41 h 42"/>
                <a:gd name="T6" fmla="*/ 0 w 63"/>
                <a:gd name="T7" fmla="*/ 41 h 42"/>
                <a:gd name="T8" fmla="*/ 0 w 63"/>
                <a:gd name="T9" fmla="*/ 21 h 42"/>
                <a:gd name="T10" fmla="*/ 20 w 63"/>
                <a:gd name="T11" fmla="*/ 0 h 42"/>
                <a:gd name="T12" fmla="*/ 41 w 63"/>
                <a:gd name="T13" fmla="*/ 0 h 42"/>
                <a:gd name="T14" fmla="*/ 62 w 63"/>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2">
                  <a:moveTo>
                    <a:pt x="62" y="21"/>
                  </a:moveTo>
                  <a:lnTo>
                    <a:pt x="62" y="21"/>
                  </a:lnTo>
                  <a:cubicBezTo>
                    <a:pt x="62" y="41"/>
                    <a:pt x="41" y="41"/>
                    <a:pt x="41" y="41"/>
                  </a:cubicBezTo>
                  <a:cubicBezTo>
                    <a:pt x="20" y="41"/>
                    <a:pt x="0" y="41"/>
                    <a:pt x="0" y="41"/>
                  </a:cubicBezTo>
                  <a:lnTo>
                    <a:pt x="0" y="21"/>
                  </a:lnTo>
                  <a:cubicBezTo>
                    <a:pt x="0" y="21"/>
                    <a:pt x="0" y="0"/>
                    <a:pt x="20" y="0"/>
                  </a:cubicBezTo>
                  <a:lnTo>
                    <a:pt x="41" y="0"/>
                  </a:lnTo>
                  <a:cubicBezTo>
                    <a:pt x="62" y="0"/>
                    <a:pt x="62" y="21"/>
                    <a:pt x="62"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3" name="Freeform 183"/>
            <p:cNvSpPr>
              <a:spLocks noChangeArrowheads="1"/>
            </p:cNvSpPr>
            <p:nvPr/>
          </p:nvSpPr>
          <p:spPr bwMode="auto">
            <a:xfrm>
              <a:off x="2336800" y="1293813"/>
              <a:ext cx="30163" cy="22225"/>
            </a:xfrm>
            <a:custGeom>
              <a:avLst/>
              <a:gdLst>
                <a:gd name="T0" fmla="*/ 61 w 83"/>
                <a:gd name="T1" fmla="*/ 62 h 63"/>
                <a:gd name="T2" fmla="*/ 61 w 83"/>
                <a:gd name="T3" fmla="*/ 62 h 63"/>
                <a:gd name="T4" fmla="*/ 20 w 83"/>
                <a:gd name="T5" fmla="*/ 42 h 63"/>
                <a:gd name="T6" fmla="*/ 0 w 83"/>
                <a:gd name="T7" fmla="*/ 21 h 63"/>
                <a:gd name="T8" fmla="*/ 40 w 83"/>
                <a:gd name="T9" fmla="*/ 0 h 63"/>
                <a:gd name="T10" fmla="*/ 61 w 83"/>
                <a:gd name="T11" fmla="*/ 0 h 63"/>
                <a:gd name="T12" fmla="*/ 82 w 83"/>
                <a:gd name="T13" fmla="*/ 21 h 63"/>
                <a:gd name="T14" fmla="*/ 61 w 8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63">
                  <a:moveTo>
                    <a:pt x="61" y="62"/>
                  </a:moveTo>
                  <a:lnTo>
                    <a:pt x="61" y="62"/>
                  </a:lnTo>
                  <a:cubicBezTo>
                    <a:pt x="61" y="62"/>
                    <a:pt x="40" y="62"/>
                    <a:pt x="20" y="42"/>
                  </a:cubicBezTo>
                  <a:lnTo>
                    <a:pt x="0" y="21"/>
                  </a:lnTo>
                  <a:cubicBezTo>
                    <a:pt x="20" y="21"/>
                    <a:pt x="20" y="0"/>
                    <a:pt x="40" y="0"/>
                  </a:cubicBezTo>
                  <a:lnTo>
                    <a:pt x="61" y="0"/>
                  </a:lnTo>
                  <a:lnTo>
                    <a:pt x="82" y="21"/>
                  </a:lnTo>
                  <a:cubicBezTo>
                    <a:pt x="82" y="42"/>
                    <a:pt x="61" y="42"/>
                    <a:pt x="6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4" name="Freeform 184"/>
            <p:cNvSpPr>
              <a:spLocks noChangeArrowheads="1"/>
            </p:cNvSpPr>
            <p:nvPr/>
          </p:nvSpPr>
          <p:spPr bwMode="auto">
            <a:xfrm>
              <a:off x="1319213" y="1308100"/>
              <a:ext cx="104775" cy="52388"/>
            </a:xfrm>
            <a:custGeom>
              <a:avLst/>
              <a:gdLst>
                <a:gd name="T0" fmla="*/ 164 w 289"/>
                <a:gd name="T1" fmla="*/ 102 h 144"/>
                <a:gd name="T2" fmla="*/ 164 w 289"/>
                <a:gd name="T3" fmla="*/ 102 h 144"/>
                <a:gd name="T4" fmla="*/ 164 w 289"/>
                <a:gd name="T5" fmla="*/ 102 h 144"/>
                <a:gd name="T6" fmla="*/ 185 w 289"/>
                <a:gd name="T7" fmla="*/ 81 h 144"/>
                <a:gd name="T8" fmla="*/ 226 w 289"/>
                <a:gd name="T9" fmla="*/ 81 h 144"/>
                <a:gd name="T10" fmla="*/ 267 w 289"/>
                <a:gd name="T11" fmla="*/ 102 h 144"/>
                <a:gd name="T12" fmla="*/ 288 w 289"/>
                <a:gd name="T13" fmla="*/ 102 h 144"/>
                <a:gd name="T14" fmla="*/ 267 w 289"/>
                <a:gd name="T15" fmla="*/ 61 h 144"/>
                <a:gd name="T16" fmla="*/ 246 w 289"/>
                <a:gd name="T17" fmla="*/ 61 h 144"/>
                <a:gd name="T18" fmla="*/ 226 w 289"/>
                <a:gd name="T19" fmla="*/ 40 h 144"/>
                <a:gd name="T20" fmla="*/ 226 w 289"/>
                <a:gd name="T21" fmla="*/ 20 h 144"/>
                <a:gd name="T22" fmla="*/ 206 w 289"/>
                <a:gd name="T23" fmla="*/ 0 h 144"/>
                <a:gd name="T24" fmla="*/ 185 w 289"/>
                <a:gd name="T25" fmla="*/ 20 h 144"/>
                <a:gd name="T26" fmla="*/ 144 w 289"/>
                <a:gd name="T27" fmla="*/ 61 h 144"/>
                <a:gd name="T28" fmla="*/ 124 w 289"/>
                <a:gd name="T29" fmla="*/ 81 h 144"/>
                <a:gd name="T30" fmla="*/ 62 w 289"/>
                <a:gd name="T31" fmla="*/ 81 h 144"/>
                <a:gd name="T32" fmla="*/ 21 w 289"/>
                <a:gd name="T33" fmla="*/ 61 h 144"/>
                <a:gd name="T34" fmla="*/ 0 w 289"/>
                <a:gd name="T35" fmla="*/ 81 h 144"/>
                <a:gd name="T36" fmla="*/ 0 w 289"/>
                <a:gd name="T37" fmla="*/ 102 h 144"/>
                <a:gd name="T38" fmla="*/ 42 w 289"/>
                <a:gd name="T39" fmla="*/ 122 h 144"/>
                <a:gd name="T40" fmla="*/ 62 w 289"/>
                <a:gd name="T41" fmla="*/ 122 h 144"/>
                <a:gd name="T42" fmla="*/ 62 w 289"/>
                <a:gd name="T43" fmla="*/ 143 h 144"/>
                <a:gd name="T44" fmla="*/ 82 w 289"/>
                <a:gd name="T45" fmla="*/ 143 h 144"/>
                <a:gd name="T46" fmla="*/ 124 w 289"/>
                <a:gd name="T47" fmla="*/ 143 h 144"/>
                <a:gd name="T48" fmla="*/ 124 w 289"/>
                <a:gd name="T49" fmla="*/ 122 h 144"/>
                <a:gd name="T50" fmla="*/ 164 w 289"/>
                <a:gd name="T51" fmla="*/ 10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44">
                  <a:moveTo>
                    <a:pt x="164" y="102"/>
                  </a:moveTo>
                  <a:lnTo>
                    <a:pt x="164" y="102"/>
                  </a:lnTo>
                  <a:lnTo>
                    <a:pt x="164" y="102"/>
                  </a:lnTo>
                  <a:cubicBezTo>
                    <a:pt x="185" y="81"/>
                    <a:pt x="185" y="81"/>
                    <a:pt x="185" y="81"/>
                  </a:cubicBezTo>
                  <a:cubicBezTo>
                    <a:pt x="206" y="81"/>
                    <a:pt x="226" y="81"/>
                    <a:pt x="226" y="81"/>
                  </a:cubicBezTo>
                  <a:cubicBezTo>
                    <a:pt x="226" y="81"/>
                    <a:pt x="246" y="102"/>
                    <a:pt x="267" y="102"/>
                  </a:cubicBezTo>
                  <a:lnTo>
                    <a:pt x="288" y="102"/>
                  </a:lnTo>
                  <a:cubicBezTo>
                    <a:pt x="288" y="102"/>
                    <a:pt x="288" y="81"/>
                    <a:pt x="267" y="61"/>
                  </a:cubicBezTo>
                  <a:cubicBezTo>
                    <a:pt x="267" y="61"/>
                    <a:pt x="267" y="61"/>
                    <a:pt x="246" y="61"/>
                  </a:cubicBezTo>
                  <a:cubicBezTo>
                    <a:pt x="246" y="40"/>
                    <a:pt x="246" y="40"/>
                    <a:pt x="226" y="40"/>
                  </a:cubicBezTo>
                  <a:lnTo>
                    <a:pt x="226" y="20"/>
                  </a:lnTo>
                  <a:lnTo>
                    <a:pt x="206" y="0"/>
                  </a:lnTo>
                  <a:cubicBezTo>
                    <a:pt x="185" y="0"/>
                    <a:pt x="185" y="20"/>
                    <a:pt x="185" y="20"/>
                  </a:cubicBezTo>
                  <a:cubicBezTo>
                    <a:pt x="185" y="40"/>
                    <a:pt x="164" y="61"/>
                    <a:pt x="144" y="61"/>
                  </a:cubicBezTo>
                  <a:lnTo>
                    <a:pt x="124" y="81"/>
                  </a:lnTo>
                  <a:cubicBezTo>
                    <a:pt x="103" y="81"/>
                    <a:pt x="62" y="81"/>
                    <a:pt x="62" y="81"/>
                  </a:cubicBezTo>
                  <a:cubicBezTo>
                    <a:pt x="42" y="81"/>
                    <a:pt x="21" y="61"/>
                    <a:pt x="21" y="61"/>
                  </a:cubicBezTo>
                  <a:cubicBezTo>
                    <a:pt x="0" y="61"/>
                    <a:pt x="0" y="81"/>
                    <a:pt x="0" y="81"/>
                  </a:cubicBezTo>
                  <a:lnTo>
                    <a:pt x="0" y="102"/>
                  </a:lnTo>
                  <a:cubicBezTo>
                    <a:pt x="0" y="122"/>
                    <a:pt x="21" y="122"/>
                    <a:pt x="42" y="122"/>
                  </a:cubicBezTo>
                  <a:cubicBezTo>
                    <a:pt x="42" y="122"/>
                    <a:pt x="62" y="102"/>
                    <a:pt x="62" y="122"/>
                  </a:cubicBezTo>
                  <a:cubicBezTo>
                    <a:pt x="62" y="122"/>
                    <a:pt x="62" y="122"/>
                    <a:pt x="62" y="143"/>
                  </a:cubicBezTo>
                  <a:lnTo>
                    <a:pt x="82" y="143"/>
                  </a:lnTo>
                  <a:cubicBezTo>
                    <a:pt x="103" y="143"/>
                    <a:pt x="124" y="143"/>
                    <a:pt x="124" y="143"/>
                  </a:cubicBezTo>
                  <a:cubicBezTo>
                    <a:pt x="144" y="143"/>
                    <a:pt x="124" y="122"/>
                    <a:pt x="124" y="122"/>
                  </a:cubicBezTo>
                  <a:cubicBezTo>
                    <a:pt x="144" y="122"/>
                    <a:pt x="164" y="122"/>
                    <a:pt x="164"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5" name="Freeform 185"/>
            <p:cNvSpPr>
              <a:spLocks noChangeArrowheads="1"/>
            </p:cNvSpPr>
            <p:nvPr/>
          </p:nvSpPr>
          <p:spPr bwMode="auto">
            <a:xfrm>
              <a:off x="1371600" y="1316038"/>
              <a:ext cx="141288" cy="80962"/>
            </a:xfrm>
            <a:custGeom>
              <a:avLst/>
              <a:gdLst>
                <a:gd name="T0" fmla="*/ 82 w 391"/>
                <a:gd name="T1" fmla="*/ 102 h 226"/>
                <a:gd name="T2" fmla="*/ 82 w 391"/>
                <a:gd name="T3" fmla="*/ 102 h 226"/>
                <a:gd name="T4" fmla="*/ 82 w 391"/>
                <a:gd name="T5" fmla="*/ 143 h 226"/>
                <a:gd name="T6" fmla="*/ 62 w 391"/>
                <a:gd name="T7" fmla="*/ 164 h 226"/>
                <a:gd name="T8" fmla="*/ 41 w 391"/>
                <a:gd name="T9" fmla="*/ 164 h 226"/>
                <a:gd name="T10" fmla="*/ 20 w 391"/>
                <a:gd name="T11" fmla="*/ 143 h 226"/>
                <a:gd name="T12" fmla="*/ 0 w 391"/>
                <a:gd name="T13" fmla="*/ 143 h 226"/>
                <a:gd name="T14" fmla="*/ 0 w 391"/>
                <a:gd name="T15" fmla="*/ 184 h 226"/>
                <a:gd name="T16" fmla="*/ 20 w 391"/>
                <a:gd name="T17" fmla="*/ 184 h 226"/>
                <a:gd name="T18" fmla="*/ 41 w 391"/>
                <a:gd name="T19" fmla="*/ 205 h 226"/>
                <a:gd name="T20" fmla="*/ 82 w 391"/>
                <a:gd name="T21" fmla="*/ 225 h 226"/>
                <a:gd name="T22" fmla="*/ 102 w 391"/>
                <a:gd name="T23" fmla="*/ 225 h 226"/>
                <a:gd name="T24" fmla="*/ 144 w 391"/>
                <a:gd name="T25" fmla="*/ 225 h 226"/>
                <a:gd name="T26" fmla="*/ 164 w 391"/>
                <a:gd name="T27" fmla="*/ 205 h 226"/>
                <a:gd name="T28" fmla="*/ 164 w 391"/>
                <a:gd name="T29" fmla="*/ 164 h 226"/>
                <a:gd name="T30" fmla="*/ 184 w 391"/>
                <a:gd name="T31" fmla="*/ 143 h 226"/>
                <a:gd name="T32" fmla="*/ 184 w 391"/>
                <a:gd name="T33" fmla="*/ 143 h 226"/>
                <a:gd name="T34" fmla="*/ 226 w 391"/>
                <a:gd name="T35" fmla="*/ 143 h 226"/>
                <a:gd name="T36" fmla="*/ 246 w 391"/>
                <a:gd name="T37" fmla="*/ 123 h 226"/>
                <a:gd name="T38" fmla="*/ 266 w 391"/>
                <a:gd name="T39" fmla="*/ 102 h 226"/>
                <a:gd name="T40" fmla="*/ 287 w 391"/>
                <a:gd name="T41" fmla="*/ 102 h 226"/>
                <a:gd name="T42" fmla="*/ 328 w 391"/>
                <a:gd name="T43" fmla="*/ 102 h 226"/>
                <a:gd name="T44" fmla="*/ 348 w 391"/>
                <a:gd name="T45" fmla="*/ 61 h 226"/>
                <a:gd name="T46" fmla="*/ 390 w 391"/>
                <a:gd name="T47" fmla="*/ 61 h 226"/>
                <a:gd name="T48" fmla="*/ 390 w 391"/>
                <a:gd name="T49" fmla="*/ 41 h 226"/>
                <a:gd name="T50" fmla="*/ 369 w 391"/>
                <a:gd name="T51" fmla="*/ 20 h 226"/>
                <a:gd name="T52" fmla="*/ 348 w 391"/>
                <a:gd name="T53" fmla="*/ 41 h 226"/>
                <a:gd name="T54" fmla="*/ 308 w 391"/>
                <a:gd name="T55" fmla="*/ 20 h 226"/>
                <a:gd name="T56" fmla="*/ 287 w 391"/>
                <a:gd name="T57" fmla="*/ 20 h 226"/>
                <a:gd name="T58" fmla="*/ 266 w 391"/>
                <a:gd name="T59" fmla="*/ 20 h 226"/>
                <a:gd name="T60" fmla="*/ 246 w 391"/>
                <a:gd name="T61" fmla="*/ 0 h 226"/>
                <a:gd name="T62" fmla="*/ 226 w 391"/>
                <a:gd name="T63" fmla="*/ 0 h 226"/>
                <a:gd name="T64" fmla="*/ 226 w 391"/>
                <a:gd name="T65" fmla="*/ 20 h 226"/>
                <a:gd name="T66" fmla="*/ 205 w 391"/>
                <a:gd name="T67" fmla="*/ 20 h 226"/>
                <a:gd name="T68" fmla="*/ 184 w 391"/>
                <a:gd name="T69" fmla="*/ 41 h 226"/>
                <a:gd name="T70" fmla="*/ 226 w 391"/>
                <a:gd name="T71" fmla="*/ 61 h 226"/>
                <a:gd name="T72" fmla="*/ 226 w 391"/>
                <a:gd name="T73" fmla="*/ 82 h 226"/>
                <a:gd name="T74" fmla="*/ 205 w 391"/>
                <a:gd name="T75" fmla="*/ 82 h 226"/>
                <a:gd name="T76" fmla="*/ 184 w 391"/>
                <a:gd name="T77" fmla="*/ 82 h 226"/>
                <a:gd name="T78" fmla="*/ 164 w 391"/>
                <a:gd name="T79" fmla="*/ 102 h 226"/>
                <a:gd name="T80" fmla="*/ 144 w 391"/>
                <a:gd name="T81" fmla="*/ 102 h 226"/>
                <a:gd name="T82" fmla="*/ 123 w 391"/>
                <a:gd name="T83" fmla="*/ 102 h 226"/>
                <a:gd name="T84" fmla="*/ 82 w 391"/>
                <a:gd name="T85"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226">
                  <a:moveTo>
                    <a:pt x="82" y="102"/>
                  </a:moveTo>
                  <a:lnTo>
                    <a:pt x="82" y="102"/>
                  </a:lnTo>
                  <a:cubicBezTo>
                    <a:pt x="82" y="123"/>
                    <a:pt x="82" y="123"/>
                    <a:pt x="82" y="143"/>
                  </a:cubicBezTo>
                  <a:cubicBezTo>
                    <a:pt x="82" y="143"/>
                    <a:pt x="82" y="164"/>
                    <a:pt x="62" y="164"/>
                  </a:cubicBezTo>
                  <a:lnTo>
                    <a:pt x="41" y="164"/>
                  </a:lnTo>
                  <a:lnTo>
                    <a:pt x="20" y="143"/>
                  </a:lnTo>
                  <a:lnTo>
                    <a:pt x="0" y="143"/>
                  </a:lnTo>
                  <a:cubicBezTo>
                    <a:pt x="0" y="164"/>
                    <a:pt x="0" y="164"/>
                    <a:pt x="0" y="184"/>
                  </a:cubicBezTo>
                  <a:lnTo>
                    <a:pt x="20" y="184"/>
                  </a:lnTo>
                  <a:cubicBezTo>
                    <a:pt x="20" y="205"/>
                    <a:pt x="41" y="205"/>
                    <a:pt x="41" y="205"/>
                  </a:cubicBezTo>
                  <a:cubicBezTo>
                    <a:pt x="62" y="205"/>
                    <a:pt x="62" y="225"/>
                    <a:pt x="82" y="225"/>
                  </a:cubicBezTo>
                  <a:lnTo>
                    <a:pt x="102" y="225"/>
                  </a:lnTo>
                  <a:cubicBezTo>
                    <a:pt x="123" y="225"/>
                    <a:pt x="144" y="225"/>
                    <a:pt x="144" y="225"/>
                  </a:cubicBezTo>
                  <a:lnTo>
                    <a:pt x="164" y="205"/>
                  </a:lnTo>
                  <a:cubicBezTo>
                    <a:pt x="164" y="184"/>
                    <a:pt x="164" y="184"/>
                    <a:pt x="164" y="164"/>
                  </a:cubicBezTo>
                  <a:cubicBezTo>
                    <a:pt x="164" y="164"/>
                    <a:pt x="164" y="143"/>
                    <a:pt x="184" y="143"/>
                  </a:cubicBezTo>
                  <a:lnTo>
                    <a:pt x="184" y="143"/>
                  </a:lnTo>
                  <a:cubicBezTo>
                    <a:pt x="205" y="143"/>
                    <a:pt x="226" y="143"/>
                    <a:pt x="226" y="143"/>
                  </a:cubicBezTo>
                  <a:lnTo>
                    <a:pt x="246" y="123"/>
                  </a:lnTo>
                  <a:lnTo>
                    <a:pt x="266" y="102"/>
                  </a:lnTo>
                  <a:lnTo>
                    <a:pt x="287" y="102"/>
                  </a:lnTo>
                  <a:cubicBezTo>
                    <a:pt x="308" y="102"/>
                    <a:pt x="328" y="102"/>
                    <a:pt x="328" y="102"/>
                  </a:cubicBezTo>
                  <a:cubicBezTo>
                    <a:pt x="328" y="82"/>
                    <a:pt x="348" y="82"/>
                    <a:pt x="348" y="61"/>
                  </a:cubicBezTo>
                  <a:cubicBezTo>
                    <a:pt x="369" y="61"/>
                    <a:pt x="369" y="61"/>
                    <a:pt x="390" y="61"/>
                  </a:cubicBezTo>
                  <a:lnTo>
                    <a:pt x="390" y="41"/>
                  </a:lnTo>
                  <a:lnTo>
                    <a:pt x="369" y="20"/>
                  </a:lnTo>
                  <a:lnTo>
                    <a:pt x="348" y="41"/>
                  </a:lnTo>
                  <a:cubicBezTo>
                    <a:pt x="328" y="41"/>
                    <a:pt x="308" y="20"/>
                    <a:pt x="308" y="20"/>
                  </a:cubicBezTo>
                  <a:cubicBezTo>
                    <a:pt x="308" y="20"/>
                    <a:pt x="308" y="20"/>
                    <a:pt x="287" y="20"/>
                  </a:cubicBezTo>
                  <a:lnTo>
                    <a:pt x="266" y="20"/>
                  </a:lnTo>
                  <a:cubicBezTo>
                    <a:pt x="266" y="20"/>
                    <a:pt x="266" y="0"/>
                    <a:pt x="246" y="0"/>
                  </a:cubicBezTo>
                  <a:lnTo>
                    <a:pt x="226" y="0"/>
                  </a:lnTo>
                  <a:lnTo>
                    <a:pt x="226" y="20"/>
                  </a:lnTo>
                  <a:lnTo>
                    <a:pt x="205" y="20"/>
                  </a:lnTo>
                  <a:lnTo>
                    <a:pt x="184" y="41"/>
                  </a:lnTo>
                  <a:cubicBezTo>
                    <a:pt x="205" y="61"/>
                    <a:pt x="226" y="61"/>
                    <a:pt x="226" y="61"/>
                  </a:cubicBezTo>
                  <a:lnTo>
                    <a:pt x="226" y="82"/>
                  </a:lnTo>
                  <a:lnTo>
                    <a:pt x="205" y="82"/>
                  </a:lnTo>
                  <a:cubicBezTo>
                    <a:pt x="184" y="82"/>
                    <a:pt x="184" y="82"/>
                    <a:pt x="184" y="82"/>
                  </a:cubicBezTo>
                  <a:cubicBezTo>
                    <a:pt x="164" y="102"/>
                    <a:pt x="164" y="102"/>
                    <a:pt x="164" y="102"/>
                  </a:cubicBezTo>
                  <a:lnTo>
                    <a:pt x="144" y="102"/>
                  </a:lnTo>
                  <a:cubicBezTo>
                    <a:pt x="123" y="102"/>
                    <a:pt x="123" y="102"/>
                    <a:pt x="123" y="102"/>
                  </a:cubicBezTo>
                  <a:cubicBezTo>
                    <a:pt x="102" y="102"/>
                    <a:pt x="102" y="102"/>
                    <a:pt x="82"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6" name="Freeform 186"/>
            <p:cNvSpPr>
              <a:spLocks noChangeArrowheads="1"/>
            </p:cNvSpPr>
            <p:nvPr/>
          </p:nvSpPr>
          <p:spPr bwMode="auto">
            <a:xfrm>
              <a:off x="1466850" y="1285875"/>
              <a:ext cx="15875" cy="22225"/>
            </a:xfrm>
            <a:custGeom>
              <a:avLst/>
              <a:gdLst>
                <a:gd name="T0" fmla="*/ 42 w 43"/>
                <a:gd name="T1" fmla="*/ 62 h 63"/>
                <a:gd name="T2" fmla="*/ 42 w 43"/>
                <a:gd name="T3" fmla="*/ 62 h 63"/>
                <a:gd name="T4" fmla="*/ 42 w 43"/>
                <a:gd name="T5" fmla="*/ 41 h 63"/>
                <a:gd name="T6" fmla="*/ 42 w 43"/>
                <a:gd name="T7" fmla="*/ 0 h 63"/>
                <a:gd name="T8" fmla="*/ 21 w 43"/>
                <a:gd name="T9" fmla="*/ 0 h 63"/>
                <a:gd name="T10" fmla="*/ 0 w 43"/>
                <a:gd name="T11" fmla="*/ 0 h 63"/>
                <a:gd name="T12" fmla="*/ 0 w 43"/>
                <a:gd name="T13" fmla="*/ 20 h 63"/>
                <a:gd name="T14" fmla="*/ 0 w 43"/>
                <a:gd name="T15" fmla="*/ 41 h 63"/>
                <a:gd name="T16" fmla="*/ 21 w 43"/>
                <a:gd name="T17" fmla="*/ 41 h 63"/>
                <a:gd name="T18" fmla="*/ 42 w 43"/>
                <a:gd name="T19"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3">
                  <a:moveTo>
                    <a:pt x="42" y="62"/>
                  </a:moveTo>
                  <a:lnTo>
                    <a:pt x="42" y="62"/>
                  </a:lnTo>
                  <a:cubicBezTo>
                    <a:pt x="42" y="41"/>
                    <a:pt x="42" y="41"/>
                    <a:pt x="42" y="41"/>
                  </a:cubicBezTo>
                  <a:cubicBezTo>
                    <a:pt x="42" y="20"/>
                    <a:pt x="42" y="0"/>
                    <a:pt x="42" y="0"/>
                  </a:cubicBez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7" name="Freeform 187"/>
            <p:cNvSpPr>
              <a:spLocks noChangeArrowheads="1"/>
            </p:cNvSpPr>
            <p:nvPr/>
          </p:nvSpPr>
          <p:spPr bwMode="auto">
            <a:xfrm>
              <a:off x="1444625" y="1381125"/>
              <a:ext cx="30163" cy="30163"/>
            </a:xfrm>
            <a:custGeom>
              <a:avLst/>
              <a:gdLst>
                <a:gd name="T0" fmla="*/ 61 w 83"/>
                <a:gd name="T1" fmla="*/ 41 h 83"/>
                <a:gd name="T2" fmla="*/ 61 w 83"/>
                <a:gd name="T3" fmla="*/ 41 h 83"/>
                <a:gd name="T4" fmla="*/ 82 w 83"/>
                <a:gd name="T5" fmla="*/ 41 h 83"/>
                <a:gd name="T6" fmla="*/ 61 w 83"/>
                <a:gd name="T7" fmla="*/ 21 h 83"/>
                <a:gd name="T8" fmla="*/ 41 w 83"/>
                <a:gd name="T9" fmla="*/ 0 h 83"/>
                <a:gd name="T10" fmla="*/ 41 w 83"/>
                <a:gd name="T11" fmla="*/ 21 h 83"/>
                <a:gd name="T12" fmla="*/ 21 w 83"/>
                <a:gd name="T13" fmla="*/ 21 h 83"/>
                <a:gd name="T14" fmla="*/ 0 w 83"/>
                <a:gd name="T15" fmla="*/ 41 h 83"/>
                <a:gd name="T16" fmla="*/ 0 w 83"/>
                <a:gd name="T17" fmla="*/ 62 h 83"/>
                <a:gd name="T18" fmla="*/ 21 w 83"/>
                <a:gd name="T19" fmla="*/ 82 h 83"/>
                <a:gd name="T20" fmla="*/ 41 w 83"/>
                <a:gd name="T21" fmla="*/ 82 h 83"/>
                <a:gd name="T22" fmla="*/ 41 w 83"/>
                <a:gd name="T23" fmla="*/ 62 h 83"/>
                <a:gd name="T24" fmla="*/ 61 w 83"/>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61" y="41"/>
                  </a:moveTo>
                  <a:lnTo>
                    <a:pt x="61" y="41"/>
                  </a:lnTo>
                  <a:lnTo>
                    <a:pt x="82" y="41"/>
                  </a:lnTo>
                  <a:cubicBezTo>
                    <a:pt x="82" y="21"/>
                    <a:pt x="61" y="21"/>
                    <a:pt x="61" y="21"/>
                  </a:cubicBezTo>
                  <a:cubicBezTo>
                    <a:pt x="61" y="0"/>
                    <a:pt x="41" y="0"/>
                    <a:pt x="41" y="0"/>
                  </a:cubicBezTo>
                  <a:cubicBezTo>
                    <a:pt x="41" y="21"/>
                    <a:pt x="41" y="21"/>
                    <a:pt x="41" y="21"/>
                  </a:cubicBezTo>
                  <a:cubicBezTo>
                    <a:pt x="41" y="41"/>
                    <a:pt x="21" y="21"/>
                    <a:pt x="21" y="21"/>
                  </a:cubicBezTo>
                  <a:cubicBezTo>
                    <a:pt x="21" y="41"/>
                    <a:pt x="0" y="41"/>
                    <a:pt x="0" y="41"/>
                  </a:cubicBezTo>
                  <a:lnTo>
                    <a:pt x="0" y="62"/>
                  </a:lnTo>
                  <a:cubicBezTo>
                    <a:pt x="0" y="82"/>
                    <a:pt x="21" y="82"/>
                    <a:pt x="21" y="82"/>
                  </a:cubicBezTo>
                  <a:lnTo>
                    <a:pt x="41" y="82"/>
                  </a:lnTo>
                  <a:cubicBezTo>
                    <a:pt x="41" y="62"/>
                    <a:pt x="41" y="62"/>
                    <a:pt x="41" y="62"/>
                  </a:cubicBezTo>
                  <a:lnTo>
                    <a:pt x="6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8" name="Freeform 188"/>
            <p:cNvSpPr>
              <a:spLocks noChangeArrowheads="1"/>
            </p:cNvSpPr>
            <p:nvPr/>
          </p:nvSpPr>
          <p:spPr bwMode="auto">
            <a:xfrm>
              <a:off x="1474788" y="1389063"/>
              <a:ext cx="38100" cy="30162"/>
            </a:xfrm>
            <a:custGeom>
              <a:avLst/>
              <a:gdLst>
                <a:gd name="T0" fmla="*/ 103 w 104"/>
                <a:gd name="T1" fmla="*/ 41 h 83"/>
                <a:gd name="T2" fmla="*/ 103 w 104"/>
                <a:gd name="T3" fmla="*/ 41 h 83"/>
                <a:gd name="T4" fmla="*/ 82 w 104"/>
                <a:gd name="T5" fmla="*/ 20 h 83"/>
                <a:gd name="T6" fmla="*/ 41 w 104"/>
                <a:gd name="T7" fmla="*/ 0 h 83"/>
                <a:gd name="T8" fmla="*/ 21 w 104"/>
                <a:gd name="T9" fmla="*/ 0 h 83"/>
                <a:gd name="T10" fmla="*/ 21 w 104"/>
                <a:gd name="T11" fmla="*/ 41 h 83"/>
                <a:gd name="T12" fmla="*/ 0 w 104"/>
                <a:gd name="T13" fmla="*/ 41 h 83"/>
                <a:gd name="T14" fmla="*/ 0 w 104"/>
                <a:gd name="T15" fmla="*/ 61 h 83"/>
                <a:gd name="T16" fmla="*/ 0 w 104"/>
                <a:gd name="T17" fmla="*/ 82 h 83"/>
                <a:gd name="T18" fmla="*/ 41 w 104"/>
                <a:gd name="T19" fmla="*/ 82 h 83"/>
                <a:gd name="T20" fmla="*/ 82 w 104"/>
                <a:gd name="T21" fmla="*/ 82 h 83"/>
                <a:gd name="T22" fmla="*/ 103 w 104"/>
                <a:gd name="T23" fmla="*/ 61 h 83"/>
                <a:gd name="T24" fmla="*/ 103 w 104"/>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83">
                  <a:moveTo>
                    <a:pt x="103" y="41"/>
                  </a:moveTo>
                  <a:lnTo>
                    <a:pt x="103" y="41"/>
                  </a:lnTo>
                  <a:cubicBezTo>
                    <a:pt x="103" y="20"/>
                    <a:pt x="82" y="20"/>
                    <a:pt x="82" y="20"/>
                  </a:cubicBezTo>
                  <a:cubicBezTo>
                    <a:pt x="61" y="0"/>
                    <a:pt x="61" y="0"/>
                    <a:pt x="41" y="0"/>
                  </a:cubicBezTo>
                  <a:cubicBezTo>
                    <a:pt x="41" y="0"/>
                    <a:pt x="41" y="0"/>
                    <a:pt x="21" y="0"/>
                  </a:cubicBezTo>
                  <a:cubicBezTo>
                    <a:pt x="21" y="0"/>
                    <a:pt x="21" y="20"/>
                    <a:pt x="21" y="41"/>
                  </a:cubicBezTo>
                  <a:lnTo>
                    <a:pt x="0" y="41"/>
                  </a:lnTo>
                  <a:lnTo>
                    <a:pt x="0" y="61"/>
                  </a:lnTo>
                  <a:lnTo>
                    <a:pt x="0" y="82"/>
                  </a:lnTo>
                  <a:cubicBezTo>
                    <a:pt x="21" y="82"/>
                    <a:pt x="21" y="82"/>
                    <a:pt x="41" y="82"/>
                  </a:cubicBezTo>
                  <a:cubicBezTo>
                    <a:pt x="41" y="82"/>
                    <a:pt x="61" y="82"/>
                    <a:pt x="82" y="82"/>
                  </a:cubicBezTo>
                  <a:cubicBezTo>
                    <a:pt x="82" y="82"/>
                    <a:pt x="103" y="82"/>
                    <a:pt x="103" y="61"/>
                  </a:cubicBezTo>
                  <a:lnTo>
                    <a:pt x="103"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9" name="Freeform 189"/>
            <p:cNvSpPr>
              <a:spLocks noChangeArrowheads="1"/>
            </p:cNvSpPr>
            <p:nvPr/>
          </p:nvSpPr>
          <p:spPr bwMode="auto">
            <a:xfrm>
              <a:off x="1525588" y="1360488"/>
              <a:ext cx="44450" cy="36512"/>
            </a:xfrm>
            <a:custGeom>
              <a:avLst/>
              <a:gdLst>
                <a:gd name="T0" fmla="*/ 82 w 125"/>
                <a:gd name="T1" fmla="*/ 82 h 103"/>
                <a:gd name="T2" fmla="*/ 82 w 125"/>
                <a:gd name="T3" fmla="*/ 82 h 103"/>
                <a:gd name="T4" fmla="*/ 124 w 125"/>
                <a:gd name="T5" fmla="*/ 82 h 103"/>
                <a:gd name="T6" fmla="*/ 124 w 125"/>
                <a:gd name="T7" fmla="*/ 41 h 103"/>
                <a:gd name="T8" fmla="*/ 103 w 125"/>
                <a:gd name="T9" fmla="*/ 41 h 103"/>
                <a:gd name="T10" fmla="*/ 82 w 125"/>
                <a:gd name="T11" fmla="*/ 20 h 103"/>
                <a:gd name="T12" fmla="*/ 62 w 125"/>
                <a:gd name="T13" fmla="*/ 20 h 103"/>
                <a:gd name="T14" fmla="*/ 62 w 125"/>
                <a:gd name="T15" fmla="*/ 20 h 103"/>
                <a:gd name="T16" fmla="*/ 41 w 125"/>
                <a:gd name="T17" fmla="*/ 41 h 103"/>
                <a:gd name="T18" fmla="*/ 21 w 125"/>
                <a:gd name="T19" fmla="*/ 20 h 103"/>
                <a:gd name="T20" fmla="*/ 0 w 125"/>
                <a:gd name="T21" fmla="*/ 61 h 103"/>
                <a:gd name="T22" fmla="*/ 0 w 125"/>
                <a:gd name="T23" fmla="*/ 61 h 103"/>
                <a:gd name="T24" fmla="*/ 21 w 125"/>
                <a:gd name="T25" fmla="*/ 102 h 103"/>
                <a:gd name="T26" fmla="*/ 21 w 125"/>
                <a:gd name="T27" fmla="*/ 102 h 103"/>
                <a:gd name="T28" fmla="*/ 41 w 125"/>
                <a:gd name="T29" fmla="*/ 102 h 103"/>
                <a:gd name="T30" fmla="*/ 82 w 125"/>
                <a:gd name="T31" fmla="*/ 102 h 103"/>
                <a:gd name="T32" fmla="*/ 82 w 125"/>
                <a:gd name="T3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03">
                  <a:moveTo>
                    <a:pt x="82" y="82"/>
                  </a:moveTo>
                  <a:lnTo>
                    <a:pt x="82" y="82"/>
                  </a:lnTo>
                  <a:cubicBezTo>
                    <a:pt x="103" y="82"/>
                    <a:pt x="124" y="102"/>
                    <a:pt x="124" y="82"/>
                  </a:cubicBezTo>
                  <a:cubicBezTo>
                    <a:pt x="124" y="82"/>
                    <a:pt x="124" y="61"/>
                    <a:pt x="124" y="41"/>
                  </a:cubicBezTo>
                  <a:lnTo>
                    <a:pt x="103" y="41"/>
                  </a:lnTo>
                  <a:cubicBezTo>
                    <a:pt x="103" y="20"/>
                    <a:pt x="103" y="20"/>
                    <a:pt x="82" y="20"/>
                  </a:cubicBezTo>
                  <a:cubicBezTo>
                    <a:pt x="82" y="0"/>
                    <a:pt x="82" y="0"/>
                    <a:pt x="62" y="20"/>
                  </a:cubicBezTo>
                  <a:lnTo>
                    <a:pt x="62" y="20"/>
                  </a:lnTo>
                  <a:lnTo>
                    <a:pt x="41" y="41"/>
                  </a:lnTo>
                  <a:lnTo>
                    <a:pt x="21" y="20"/>
                  </a:lnTo>
                  <a:cubicBezTo>
                    <a:pt x="0" y="20"/>
                    <a:pt x="21" y="41"/>
                    <a:pt x="0" y="61"/>
                  </a:cubicBezTo>
                  <a:lnTo>
                    <a:pt x="0" y="61"/>
                  </a:lnTo>
                  <a:cubicBezTo>
                    <a:pt x="0" y="61"/>
                    <a:pt x="0" y="82"/>
                    <a:pt x="21" y="102"/>
                  </a:cubicBezTo>
                  <a:lnTo>
                    <a:pt x="21" y="102"/>
                  </a:lnTo>
                  <a:cubicBezTo>
                    <a:pt x="41" y="102"/>
                    <a:pt x="41" y="102"/>
                    <a:pt x="41" y="102"/>
                  </a:cubicBezTo>
                  <a:cubicBezTo>
                    <a:pt x="41" y="102"/>
                    <a:pt x="62" y="102"/>
                    <a:pt x="82" y="102"/>
                  </a:cubicBezTo>
                  <a:lnTo>
                    <a:pt x="82"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0" name="Freeform 190"/>
            <p:cNvSpPr>
              <a:spLocks noChangeArrowheads="1"/>
            </p:cNvSpPr>
            <p:nvPr/>
          </p:nvSpPr>
          <p:spPr bwMode="auto">
            <a:xfrm>
              <a:off x="1651000" y="1374775"/>
              <a:ext cx="30163" cy="30163"/>
            </a:xfrm>
            <a:custGeom>
              <a:avLst/>
              <a:gdLst>
                <a:gd name="T0" fmla="*/ 62 w 83"/>
                <a:gd name="T1" fmla="*/ 61 h 83"/>
                <a:gd name="T2" fmla="*/ 62 w 83"/>
                <a:gd name="T3" fmla="*/ 61 h 83"/>
                <a:gd name="T4" fmla="*/ 82 w 83"/>
                <a:gd name="T5" fmla="*/ 61 h 83"/>
                <a:gd name="T6" fmla="*/ 82 w 83"/>
                <a:gd name="T7" fmla="*/ 41 h 83"/>
                <a:gd name="T8" fmla="*/ 62 w 83"/>
                <a:gd name="T9" fmla="*/ 20 h 83"/>
                <a:gd name="T10" fmla="*/ 42 w 83"/>
                <a:gd name="T11" fmla="*/ 0 h 83"/>
                <a:gd name="T12" fmla="*/ 42 w 83"/>
                <a:gd name="T13" fmla="*/ 20 h 83"/>
                <a:gd name="T14" fmla="*/ 21 w 83"/>
                <a:gd name="T15" fmla="*/ 20 h 83"/>
                <a:gd name="T16" fmla="*/ 0 w 83"/>
                <a:gd name="T17" fmla="*/ 20 h 83"/>
                <a:gd name="T18" fmla="*/ 0 w 83"/>
                <a:gd name="T19" fmla="*/ 41 h 83"/>
                <a:gd name="T20" fmla="*/ 21 w 83"/>
                <a:gd name="T21" fmla="*/ 41 h 83"/>
                <a:gd name="T22" fmla="*/ 21 w 83"/>
                <a:gd name="T23" fmla="*/ 61 h 83"/>
                <a:gd name="T24" fmla="*/ 21 w 83"/>
                <a:gd name="T25" fmla="*/ 82 h 83"/>
                <a:gd name="T26" fmla="*/ 42 w 83"/>
                <a:gd name="T27" fmla="*/ 82 h 83"/>
                <a:gd name="T28" fmla="*/ 62 w 83"/>
                <a:gd name="T29"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3">
                  <a:moveTo>
                    <a:pt x="62" y="61"/>
                  </a:moveTo>
                  <a:lnTo>
                    <a:pt x="62" y="61"/>
                  </a:lnTo>
                  <a:lnTo>
                    <a:pt x="82" y="61"/>
                  </a:lnTo>
                  <a:lnTo>
                    <a:pt x="82" y="41"/>
                  </a:lnTo>
                  <a:lnTo>
                    <a:pt x="62" y="20"/>
                  </a:lnTo>
                  <a:cubicBezTo>
                    <a:pt x="62" y="0"/>
                    <a:pt x="42" y="0"/>
                    <a:pt x="42" y="0"/>
                  </a:cubicBezTo>
                  <a:lnTo>
                    <a:pt x="42" y="20"/>
                  </a:lnTo>
                  <a:cubicBezTo>
                    <a:pt x="21" y="20"/>
                    <a:pt x="21" y="0"/>
                    <a:pt x="21" y="20"/>
                  </a:cubicBezTo>
                  <a:lnTo>
                    <a:pt x="0" y="20"/>
                  </a:lnTo>
                  <a:lnTo>
                    <a:pt x="0" y="41"/>
                  </a:lnTo>
                  <a:lnTo>
                    <a:pt x="21" y="41"/>
                  </a:lnTo>
                  <a:lnTo>
                    <a:pt x="21" y="61"/>
                  </a:lnTo>
                  <a:cubicBezTo>
                    <a:pt x="0" y="61"/>
                    <a:pt x="21" y="82"/>
                    <a:pt x="21" y="82"/>
                  </a:cubicBezTo>
                  <a:cubicBezTo>
                    <a:pt x="21" y="82"/>
                    <a:pt x="21" y="82"/>
                    <a:pt x="42" y="82"/>
                  </a:cubicBezTo>
                  <a:cubicBezTo>
                    <a:pt x="42" y="82"/>
                    <a:pt x="62" y="82"/>
                    <a:pt x="6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1" name="Freeform 191"/>
            <p:cNvSpPr>
              <a:spLocks noChangeArrowheads="1"/>
            </p:cNvSpPr>
            <p:nvPr/>
          </p:nvSpPr>
          <p:spPr bwMode="auto">
            <a:xfrm>
              <a:off x="1600200" y="1352550"/>
              <a:ext cx="15875" cy="15875"/>
            </a:xfrm>
            <a:custGeom>
              <a:avLst/>
              <a:gdLst>
                <a:gd name="T0" fmla="*/ 41 w 42"/>
                <a:gd name="T1" fmla="*/ 41 h 42"/>
                <a:gd name="T2" fmla="*/ 41 w 42"/>
                <a:gd name="T3" fmla="*/ 41 h 42"/>
                <a:gd name="T4" fmla="*/ 41 w 42"/>
                <a:gd name="T5" fmla="*/ 41 h 42"/>
                <a:gd name="T6" fmla="*/ 21 w 42"/>
                <a:gd name="T7" fmla="*/ 41 h 42"/>
                <a:gd name="T8" fmla="*/ 0 w 42"/>
                <a:gd name="T9" fmla="*/ 21 h 42"/>
                <a:gd name="T10" fmla="*/ 0 w 42"/>
                <a:gd name="T11" fmla="*/ 0 h 42"/>
                <a:gd name="T12" fmla="*/ 21 w 42"/>
                <a:gd name="T13" fmla="*/ 0 h 42"/>
                <a:gd name="T14" fmla="*/ 41 w 42"/>
                <a:gd name="T15" fmla="*/ 0 h 42"/>
                <a:gd name="T16" fmla="*/ 41 w 42"/>
                <a:gd name="T17" fmla="*/ 2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lnTo>
                    <a:pt x="41" y="41"/>
                  </a:lnTo>
                  <a:cubicBezTo>
                    <a:pt x="21" y="41"/>
                    <a:pt x="21" y="41"/>
                    <a:pt x="21" y="41"/>
                  </a:cubicBezTo>
                  <a:cubicBezTo>
                    <a:pt x="21" y="21"/>
                    <a:pt x="0" y="21"/>
                    <a:pt x="0" y="21"/>
                  </a:cubicBezTo>
                  <a:cubicBezTo>
                    <a:pt x="0" y="21"/>
                    <a:pt x="0" y="21"/>
                    <a:pt x="0" y="0"/>
                  </a:cubicBezTo>
                  <a:lnTo>
                    <a:pt x="21" y="0"/>
                  </a:lnTo>
                  <a:lnTo>
                    <a:pt x="41" y="0"/>
                  </a:lnTo>
                  <a:lnTo>
                    <a:pt x="41" y="21"/>
                  </a:lnTo>
                  <a:cubicBezTo>
                    <a:pt x="41" y="21"/>
                    <a:pt x="41" y="2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2" name="Freeform 192"/>
            <p:cNvSpPr>
              <a:spLocks noChangeArrowheads="1"/>
            </p:cNvSpPr>
            <p:nvPr/>
          </p:nvSpPr>
          <p:spPr bwMode="auto">
            <a:xfrm>
              <a:off x="1570038" y="1344613"/>
              <a:ext cx="22225" cy="22225"/>
            </a:xfrm>
            <a:custGeom>
              <a:avLst/>
              <a:gdLst>
                <a:gd name="T0" fmla="*/ 40 w 61"/>
                <a:gd name="T1" fmla="*/ 61 h 62"/>
                <a:gd name="T2" fmla="*/ 40 w 61"/>
                <a:gd name="T3" fmla="*/ 61 h 62"/>
                <a:gd name="T4" fmla="*/ 20 w 61"/>
                <a:gd name="T5" fmla="*/ 41 h 62"/>
                <a:gd name="T6" fmla="*/ 20 w 61"/>
                <a:gd name="T7" fmla="*/ 20 h 62"/>
                <a:gd name="T8" fmla="*/ 0 w 61"/>
                <a:gd name="T9" fmla="*/ 20 h 62"/>
                <a:gd name="T10" fmla="*/ 0 w 61"/>
                <a:gd name="T11" fmla="*/ 0 h 62"/>
                <a:gd name="T12" fmla="*/ 20 w 61"/>
                <a:gd name="T13" fmla="*/ 0 h 62"/>
                <a:gd name="T14" fmla="*/ 40 w 61"/>
                <a:gd name="T15" fmla="*/ 20 h 62"/>
                <a:gd name="T16" fmla="*/ 40 w 61"/>
                <a:gd name="T17" fmla="*/ 20 h 62"/>
                <a:gd name="T18" fmla="*/ 60 w 61"/>
                <a:gd name="T19" fmla="*/ 41 h 62"/>
                <a:gd name="T20" fmla="*/ 40 w 61"/>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2">
                  <a:moveTo>
                    <a:pt x="40" y="61"/>
                  </a:moveTo>
                  <a:lnTo>
                    <a:pt x="40" y="61"/>
                  </a:lnTo>
                  <a:lnTo>
                    <a:pt x="20" y="41"/>
                  </a:lnTo>
                  <a:cubicBezTo>
                    <a:pt x="20" y="41"/>
                    <a:pt x="20" y="41"/>
                    <a:pt x="20" y="20"/>
                  </a:cubicBezTo>
                  <a:lnTo>
                    <a:pt x="0" y="20"/>
                  </a:lnTo>
                  <a:cubicBezTo>
                    <a:pt x="0" y="20"/>
                    <a:pt x="0" y="20"/>
                    <a:pt x="0" y="0"/>
                  </a:cubicBezTo>
                  <a:cubicBezTo>
                    <a:pt x="20" y="0"/>
                    <a:pt x="20" y="0"/>
                    <a:pt x="20" y="0"/>
                  </a:cubicBezTo>
                  <a:cubicBezTo>
                    <a:pt x="40" y="0"/>
                    <a:pt x="40" y="20"/>
                    <a:pt x="40" y="20"/>
                  </a:cubicBezTo>
                  <a:lnTo>
                    <a:pt x="40" y="20"/>
                  </a:ln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3" name="Freeform 193"/>
            <p:cNvSpPr>
              <a:spLocks noChangeArrowheads="1"/>
            </p:cNvSpPr>
            <p:nvPr/>
          </p:nvSpPr>
          <p:spPr bwMode="auto">
            <a:xfrm>
              <a:off x="1584325" y="1374775"/>
              <a:ext cx="15875" cy="22225"/>
            </a:xfrm>
            <a:custGeom>
              <a:avLst/>
              <a:gdLst>
                <a:gd name="T0" fmla="*/ 20 w 42"/>
                <a:gd name="T1" fmla="*/ 0 h 62"/>
                <a:gd name="T2" fmla="*/ 20 w 42"/>
                <a:gd name="T3" fmla="*/ 0 h 62"/>
                <a:gd name="T4" fmla="*/ 20 w 42"/>
                <a:gd name="T5" fmla="*/ 20 h 62"/>
                <a:gd name="T6" fmla="*/ 20 w 42"/>
                <a:gd name="T7" fmla="*/ 20 h 62"/>
                <a:gd name="T8" fmla="*/ 0 w 42"/>
                <a:gd name="T9" fmla="*/ 41 h 62"/>
                <a:gd name="T10" fmla="*/ 0 w 42"/>
                <a:gd name="T11" fmla="*/ 41 h 62"/>
                <a:gd name="T12" fmla="*/ 20 w 42"/>
                <a:gd name="T13" fmla="*/ 61 h 62"/>
                <a:gd name="T14" fmla="*/ 20 w 42"/>
                <a:gd name="T15" fmla="*/ 41 h 62"/>
                <a:gd name="T16" fmla="*/ 41 w 42"/>
                <a:gd name="T17" fmla="*/ 20 h 62"/>
                <a:gd name="T18" fmla="*/ 41 w 42"/>
                <a:gd name="T19" fmla="*/ 0 h 62"/>
                <a:gd name="T20" fmla="*/ 20 w 42"/>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2">
                  <a:moveTo>
                    <a:pt x="20" y="0"/>
                  </a:moveTo>
                  <a:lnTo>
                    <a:pt x="20" y="0"/>
                  </a:lnTo>
                  <a:lnTo>
                    <a:pt x="20" y="20"/>
                  </a:lnTo>
                  <a:lnTo>
                    <a:pt x="20" y="20"/>
                  </a:lnTo>
                  <a:cubicBezTo>
                    <a:pt x="0" y="20"/>
                    <a:pt x="0" y="20"/>
                    <a:pt x="0" y="41"/>
                  </a:cubicBezTo>
                  <a:lnTo>
                    <a:pt x="0" y="41"/>
                  </a:lnTo>
                  <a:cubicBezTo>
                    <a:pt x="0" y="61"/>
                    <a:pt x="20" y="61"/>
                    <a:pt x="20" y="61"/>
                  </a:cubicBezTo>
                  <a:cubicBezTo>
                    <a:pt x="20" y="41"/>
                    <a:pt x="20" y="41"/>
                    <a:pt x="20" y="41"/>
                  </a:cubicBezTo>
                  <a:lnTo>
                    <a:pt x="41" y="20"/>
                  </a:lnTo>
                  <a:lnTo>
                    <a:pt x="41" y="0"/>
                  </a:lnTo>
                  <a:cubicBezTo>
                    <a:pt x="41" y="0"/>
                    <a:pt x="41"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4" name="Freeform 194"/>
            <p:cNvSpPr>
              <a:spLocks noChangeArrowheads="1"/>
            </p:cNvSpPr>
            <p:nvPr/>
          </p:nvSpPr>
          <p:spPr bwMode="auto">
            <a:xfrm>
              <a:off x="1555750" y="1336675"/>
              <a:ext cx="15875" cy="22225"/>
            </a:xfrm>
            <a:custGeom>
              <a:avLst/>
              <a:gdLst>
                <a:gd name="T0" fmla="*/ 21 w 43"/>
                <a:gd name="T1" fmla="*/ 41 h 63"/>
                <a:gd name="T2" fmla="*/ 21 w 43"/>
                <a:gd name="T3" fmla="*/ 41 h 63"/>
                <a:gd name="T4" fmla="*/ 21 w 43"/>
                <a:gd name="T5" fmla="*/ 21 h 63"/>
                <a:gd name="T6" fmla="*/ 21 w 43"/>
                <a:gd name="T7" fmla="*/ 0 h 63"/>
                <a:gd name="T8" fmla="*/ 0 w 43"/>
                <a:gd name="T9" fmla="*/ 0 h 63"/>
                <a:gd name="T10" fmla="*/ 0 w 43"/>
                <a:gd name="T11" fmla="*/ 21 h 63"/>
                <a:gd name="T12" fmla="*/ 21 w 43"/>
                <a:gd name="T13" fmla="*/ 41 h 63"/>
                <a:gd name="T14" fmla="*/ 21 w 43"/>
                <a:gd name="T15" fmla="*/ 62 h 63"/>
                <a:gd name="T16" fmla="*/ 42 w 43"/>
                <a:gd name="T17" fmla="*/ 62 h 63"/>
                <a:gd name="T18" fmla="*/ 42 w 43"/>
                <a:gd name="T19" fmla="*/ 41 h 63"/>
                <a:gd name="T20" fmla="*/ 21 w 43"/>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41"/>
                  </a:moveTo>
                  <a:lnTo>
                    <a:pt x="21" y="41"/>
                  </a:lnTo>
                  <a:lnTo>
                    <a:pt x="21" y="21"/>
                  </a:lnTo>
                  <a:lnTo>
                    <a:pt x="21" y="0"/>
                  </a:lnTo>
                  <a:lnTo>
                    <a:pt x="0" y="0"/>
                  </a:lnTo>
                  <a:cubicBezTo>
                    <a:pt x="0" y="21"/>
                    <a:pt x="0" y="21"/>
                    <a:pt x="0" y="21"/>
                  </a:cubicBezTo>
                  <a:cubicBezTo>
                    <a:pt x="0" y="41"/>
                    <a:pt x="21" y="41"/>
                    <a:pt x="21" y="41"/>
                  </a:cubicBezTo>
                  <a:lnTo>
                    <a:pt x="21" y="62"/>
                  </a:lnTo>
                  <a:cubicBezTo>
                    <a:pt x="21" y="62"/>
                    <a:pt x="21" y="62"/>
                    <a:pt x="42" y="62"/>
                  </a:cubicBezTo>
                  <a:cubicBezTo>
                    <a:pt x="42" y="62"/>
                    <a:pt x="42" y="62"/>
                    <a:pt x="42" y="41"/>
                  </a:cubicBez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5" name="Freeform 195"/>
            <p:cNvSpPr>
              <a:spLocks noChangeArrowheads="1"/>
            </p:cNvSpPr>
            <p:nvPr/>
          </p:nvSpPr>
          <p:spPr bwMode="auto">
            <a:xfrm>
              <a:off x="1643063" y="1360488"/>
              <a:ext cx="15875" cy="7937"/>
            </a:xfrm>
            <a:custGeom>
              <a:avLst/>
              <a:gdLst>
                <a:gd name="T0" fmla="*/ 41 w 42"/>
                <a:gd name="T1" fmla="*/ 20 h 21"/>
                <a:gd name="T2" fmla="*/ 41 w 42"/>
                <a:gd name="T3" fmla="*/ 20 h 21"/>
                <a:gd name="T4" fmla="*/ 20 w 42"/>
                <a:gd name="T5" fmla="*/ 20 h 21"/>
                <a:gd name="T6" fmla="*/ 20 w 42"/>
                <a:gd name="T7" fmla="*/ 20 h 21"/>
                <a:gd name="T8" fmla="*/ 20 w 42"/>
                <a:gd name="T9" fmla="*/ 0 h 21"/>
                <a:gd name="T10" fmla="*/ 4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41" y="20"/>
                    <a:pt x="41" y="20"/>
                    <a:pt x="20" y="20"/>
                  </a:cubicBezTo>
                  <a:lnTo>
                    <a:pt x="20" y="20"/>
                  </a:lnTo>
                  <a:cubicBezTo>
                    <a:pt x="0" y="20"/>
                    <a:pt x="20" y="0"/>
                    <a:pt x="20" y="0"/>
                  </a:cubicBezTo>
                  <a:lnTo>
                    <a:pt x="41" y="0"/>
                  </a:lnTo>
                  <a:lnTo>
                    <a:pt x="41" y="0"/>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6" name="Freeform 196"/>
            <p:cNvSpPr>
              <a:spLocks noChangeArrowheads="1"/>
            </p:cNvSpPr>
            <p:nvPr/>
          </p:nvSpPr>
          <p:spPr bwMode="auto">
            <a:xfrm>
              <a:off x="1606550" y="1374775"/>
              <a:ext cx="36513" cy="22225"/>
            </a:xfrm>
            <a:custGeom>
              <a:avLst/>
              <a:gdLst>
                <a:gd name="T0" fmla="*/ 82 w 103"/>
                <a:gd name="T1" fmla="*/ 20 h 62"/>
                <a:gd name="T2" fmla="*/ 82 w 103"/>
                <a:gd name="T3" fmla="*/ 20 h 62"/>
                <a:gd name="T4" fmla="*/ 61 w 103"/>
                <a:gd name="T5" fmla="*/ 20 h 62"/>
                <a:gd name="T6" fmla="*/ 40 w 103"/>
                <a:gd name="T7" fmla="*/ 20 h 62"/>
                <a:gd name="T8" fmla="*/ 20 w 103"/>
                <a:gd name="T9" fmla="*/ 0 h 62"/>
                <a:gd name="T10" fmla="*/ 0 w 103"/>
                <a:gd name="T11" fmla="*/ 20 h 62"/>
                <a:gd name="T12" fmla="*/ 20 w 103"/>
                <a:gd name="T13" fmla="*/ 41 h 62"/>
                <a:gd name="T14" fmla="*/ 20 w 103"/>
                <a:gd name="T15" fmla="*/ 41 h 62"/>
                <a:gd name="T16" fmla="*/ 40 w 103"/>
                <a:gd name="T17" fmla="*/ 61 h 62"/>
                <a:gd name="T18" fmla="*/ 61 w 103"/>
                <a:gd name="T19" fmla="*/ 61 h 62"/>
                <a:gd name="T20" fmla="*/ 82 w 103"/>
                <a:gd name="T21" fmla="*/ 61 h 62"/>
                <a:gd name="T22" fmla="*/ 102 w 103"/>
                <a:gd name="T23" fmla="*/ 41 h 62"/>
                <a:gd name="T24" fmla="*/ 102 w 103"/>
                <a:gd name="T25" fmla="*/ 20 h 62"/>
                <a:gd name="T26" fmla="*/ 82 w 103"/>
                <a:gd name="T27"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62">
                  <a:moveTo>
                    <a:pt x="82" y="20"/>
                  </a:moveTo>
                  <a:lnTo>
                    <a:pt x="82" y="20"/>
                  </a:lnTo>
                  <a:cubicBezTo>
                    <a:pt x="61" y="20"/>
                    <a:pt x="61" y="20"/>
                    <a:pt x="61" y="20"/>
                  </a:cubicBezTo>
                  <a:cubicBezTo>
                    <a:pt x="40" y="20"/>
                    <a:pt x="40" y="20"/>
                    <a:pt x="40" y="20"/>
                  </a:cubicBezTo>
                  <a:cubicBezTo>
                    <a:pt x="20" y="20"/>
                    <a:pt x="20" y="0"/>
                    <a:pt x="20" y="0"/>
                  </a:cubicBezTo>
                  <a:cubicBezTo>
                    <a:pt x="20" y="0"/>
                    <a:pt x="20" y="20"/>
                    <a:pt x="0" y="20"/>
                  </a:cubicBezTo>
                  <a:cubicBezTo>
                    <a:pt x="0" y="20"/>
                    <a:pt x="0" y="20"/>
                    <a:pt x="20" y="41"/>
                  </a:cubicBezTo>
                  <a:lnTo>
                    <a:pt x="20" y="41"/>
                  </a:lnTo>
                  <a:lnTo>
                    <a:pt x="40" y="61"/>
                  </a:lnTo>
                  <a:lnTo>
                    <a:pt x="61" y="61"/>
                  </a:lnTo>
                  <a:lnTo>
                    <a:pt x="82" y="61"/>
                  </a:lnTo>
                  <a:cubicBezTo>
                    <a:pt x="82" y="41"/>
                    <a:pt x="102" y="41"/>
                    <a:pt x="102" y="41"/>
                  </a:cubicBezTo>
                  <a:lnTo>
                    <a:pt x="102" y="20"/>
                  </a:lnTo>
                  <a:lnTo>
                    <a:pt x="82"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7" name="Freeform 197"/>
            <p:cNvSpPr>
              <a:spLocks noChangeArrowheads="1"/>
            </p:cNvSpPr>
            <p:nvPr/>
          </p:nvSpPr>
          <p:spPr bwMode="auto">
            <a:xfrm>
              <a:off x="1584325" y="1322388"/>
              <a:ext cx="44450" cy="15875"/>
            </a:xfrm>
            <a:custGeom>
              <a:avLst/>
              <a:gdLst>
                <a:gd name="T0" fmla="*/ 123 w 124"/>
                <a:gd name="T1" fmla="*/ 21 h 42"/>
                <a:gd name="T2" fmla="*/ 123 w 124"/>
                <a:gd name="T3" fmla="*/ 21 h 42"/>
                <a:gd name="T4" fmla="*/ 82 w 124"/>
                <a:gd name="T5" fmla="*/ 41 h 42"/>
                <a:gd name="T6" fmla="*/ 41 w 124"/>
                <a:gd name="T7" fmla="*/ 41 h 42"/>
                <a:gd name="T8" fmla="*/ 20 w 124"/>
                <a:gd name="T9" fmla="*/ 21 h 42"/>
                <a:gd name="T10" fmla="*/ 0 w 124"/>
                <a:gd name="T11" fmla="*/ 21 h 42"/>
                <a:gd name="T12" fmla="*/ 20 w 124"/>
                <a:gd name="T13" fmla="*/ 0 h 42"/>
                <a:gd name="T14" fmla="*/ 41 w 124"/>
                <a:gd name="T15" fmla="*/ 0 h 42"/>
                <a:gd name="T16" fmla="*/ 82 w 124"/>
                <a:gd name="T17" fmla="*/ 0 h 42"/>
                <a:gd name="T18" fmla="*/ 102 w 124"/>
                <a:gd name="T19" fmla="*/ 0 h 42"/>
                <a:gd name="T20" fmla="*/ 123 w 124"/>
                <a:gd name="T2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42">
                  <a:moveTo>
                    <a:pt x="123" y="21"/>
                  </a:moveTo>
                  <a:lnTo>
                    <a:pt x="123" y="21"/>
                  </a:lnTo>
                  <a:cubicBezTo>
                    <a:pt x="123" y="41"/>
                    <a:pt x="102" y="41"/>
                    <a:pt x="82" y="41"/>
                  </a:cubicBezTo>
                  <a:cubicBezTo>
                    <a:pt x="82" y="41"/>
                    <a:pt x="62" y="41"/>
                    <a:pt x="41" y="41"/>
                  </a:cubicBezTo>
                  <a:cubicBezTo>
                    <a:pt x="41" y="21"/>
                    <a:pt x="20" y="21"/>
                    <a:pt x="20" y="21"/>
                  </a:cubicBezTo>
                  <a:lnTo>
                    <a:pt x="0" y="21"/>
                  </a:lnTo>
                  <a:cubicBezTo>
                    <a:pt x="0" y="0"/>
                    <a:pt x="20" y="0"/>
                    <a:pt x="20" y="0"/>
                  </a:cubicBezTo>
                  <a:lnTo>
                    <a:pt x="41" y="0"/>
                  </a:lnTo>
                  <a:cubicBezTo>
                    <a:pt x="62" y="0"/>
                    <a:pt x="82" y="0"/>
                    <a:pt x="82" y="0"/>
                  </a:cubicBezTo>
                  <a:lnTo>
                    <a:pt x="102" y="0"/>
                  </a:lnTo>
                  <a:cubicBezTo>
                    <a:pt x="123" y="0"/>
                    <a:pt x="123" y="21"/>
                    <a:pt x="123"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8" name="Freeform 198"/>
            <p:cNvSpPr>
              <a:spLocks noChangeArrowheads="1"/>
            </p:cNvSpPr>
            <p:nvPr/>
          </p:nvSpPr>
          <p:spPr bwMode="auto">
            <a:xfrm>
              <a:off x="1584325" y="1293813"/>
              <a:ext cx="96838" cy="44450"/>
            </a:xfrm>
            <a:custGeom>
              <a:avLst/>
              <a:gdLst>
                <a:gd name="T0" fmla="*/ 266 w 267"/>
                <a:gd name="T1" fmla="*/ 123 h 124"/>
                <a:gd name="T2" fmla="*/ 266 w 267"/>
                <a:gd name="T3" fmla="*/ 123 h 124"/>
                <a:gd name="T4" fmla="*/ 246 w 267"/>
                <a:gd name="T5" fmla="*/ 123 h 124"/>
                <a:gd name="T6" fmla="*/ 205 w 267"/>
                <a:gd name="T7" fmla="*/ 103 h 124"/>
                <a:gd name="T8" fmla="*/ 184 w 267"/>
                <a:gd name="T9" fmla="*/ 82 h 124"/>
                <a:gd name="T10" fmla="*/ 164 w 267"/>
                <a:gd name="T11" fmla="*/ 82 h 124"/>
                <a:gd name="T12" fmla="*/ 123 w 267"/>
                <a:gd name="T13" fmla="*/ 62 h 124"/>
                <a:gd name="T14" fmla="*/ 102 w 267"/>
                <a:gd name="T15" fmla="*/ 42 h 124"/>
                <a:gd name="T16" fmla="*/ 62 w 267"/>
                <a:gd name="T17" fmla="*/ 42 h 124"/>
                <a:gd name="T18" fmla="*/ 41 w 267"/>
                <a:gd name="T19" fmla="*/ 42 h 124"/>
                <a:gd name="T20" fmla="*/ 20 w 267"/>
                <a:gd name="T21" fmla="*/ 42 h 124"/>
                <a:gd name="T22" fmla="*/ 0 w 267"/>
                <a:gd name="T23" fmla="*/ 21 h 124"/>
                <a:gd name="T24" fmla="*/ 0 w 267"/>
                <a:gd name="T25" fmla="*/ 0 h 124"/>
                <a:gd name="T26" fmla="*/ 20 w 267"/>
                <a:gd name="T27" fmla="*/ 0 h 124"/>
                <a:gd name="T28" fmla="*/ 41 w 267"/>
                <a:gd name="T29" fmla="*/ 0 h 124"/>
                <a:gd name="T30" fmla="*/ 62 w 267"/>
                <a:gd name="T31" fmla="*/ 0 h 124"/>
                <a:gd name="T32" fmla="*/ 102 w 267"/>
                <a:gd name="T33" fmla="*/ 21 h 124"/>
                <a:gd name="T34" fmla="*/ 123 w 267"/>
                <a:gd name="T35" fmla="*/ 21 h 124"/>
                <a:gd name="T36" fmla="*/ 144 w 267"/>
                <a:gd name="T37" fmla="*/ 42 h 124"/>
                <a:gd name="T38" fmla="*/ 164 w 267"/>
                <a:gd name="T39" fmla="*/ 42 h 124"/>
                <a:gd name="T40" fmla="*/ 184 w 267"/>
                <a:gd name="T41" fmla="*/ 62 h 124"/>
                <a:gd name="T42" fmla="*/ 205 w 267"/>
                <a:gd name="T43" fmla="*/ 82 h 124"/>
                <a:gd name="T44" fmla="*/ 246 w 267"/>
                <a:gd name="T45" fmla="*/ 62 h 124"/>
                <a:gd name="T46" fmla="*/ 266 w 267"/>
                <a:gd name="T47" fmla="*/ 82 h 124"/>
                <a:gd name="T48" fmla="*/ 266 w 267"/>
                <a:gd name="T49" fmla="*/ 103 h 124"/>
                <a:gd name="T50" fmla="*/ 266 w 267"/>
                <a:gd name="T5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7" h="124">
                  <a:moveTo>
                    <a:pt x="266" y="123"/>
                  </a:moveTo>
                  <a:lnTo>
                    <a:pt x="266" y="123"/>
                  </a:lnTo>
                  <a:lnTo>
                    <a:pt x="246" y="123"/>
                  </a:lnTo>
                  <a:cubicBezTo>
                    <a:pt x="226" y="103"/>
                    <a:pt x="205" y="103"/>
                    <a:pt x="205" y="103"/>
                  </a:cubicBezTo>
                  <a:lnTo>
                    <a:pt x="184" y="82"/>
                  </a:lnTo>
                  <a:lnTo>
                    <a:pt x="164" y="82"/>
                  </a:lnTo>
                  <a:cubicBezTo>
                    <a:pt x="144" y="82"/>
                    <a:pt x="144" y="62"/>
                    <a:pt x="123" y="62"/>
                  </a:cubicBezTo>
                  <a:cubicBezTo>
                    <a:pt x="123" y="62"/>
                    <a:pt x="102" y="62"/>
                    <a:pt x="102" y="42"/>
                  </a:cubicBezTo>
                  <a:cubicBezTo>
                    <a:pt x="82" y="42"/>
                    <a:pt x="82" y="42"/>
                    <a:pt x="62" y="42"/>
                  </a:cubicBezTo>
                  <a:lnTo>
                    <a:pt x="41" y="42"/>
                  </a:lnTo>
                  <a:cubicBezTo>
                    <a:pt x="20" y="42"/>
                    <a:pt x="20" y="42"/>
                    <a:pt x="20" y="42"/>
                  </a:cubicBezTo>
                  <a:cubicBezTo>
                    <a:pt x="0" y="21"/>
                    <a:pt x="0" y="21"/>
                    <a:pt x="0" y="21"/>
                  </a:cubicBezTo>
                  <a:lnTo>
                    <a:pt x="0" y="0"/>
                  </a:lnTo>
                  <a:lnTo>
                    <a:pt x="20" y="0"/>
                  </a:lnTo>
                  <a:lnTo>
                    <a:pt x="41" y="0"/>
                  </a:lnTo>
                  <a:lnTo>
                    <a:pt x="62" y="0"/>
                  </a:lnTo>
                  <a:cubicBezTo>
                    <a:pt x="82" y="21"/>
                    <a:pt x="82" y="21"/>
                    <a:pt x="102" y="21"/>
                  </a:cubicBezTo>
                  <a:lnTo>
                    <a:pt x="123" y="21"/>
                  </a:lnTo>
                  <a:cubicBezTo>
                    <a:pt x="144" y="21"/>
                    <a:pt x="144" y="42"/>
                    <a:pt x="144" y="42"/>
                  </a:cubicBezTo>
                  <a:cubicBezTo>
                    <a:pt x="164" y="42"/>
                    <a:pt x="164" y="42"/>
                    <a:pt x="164" y="42"/>
                  </a:cubicBezTo>
                  <a:cubicBezTo>
                    <a:pt x="184" y="62"/>
                    <a:pt x="184" y="62"/>
                    <a:pt x="184" y="62"/>
                  </a:cubicBezTo>
                  <a:cubicBezTo>
                    <a:pt x="205" y="82"/>
                    <a:pt x="205" y="82"/>
                    <a:pt x="205" y="82"/>
                  </a:cubicBezTo>
                  <a:cubicBezTo>
                    <a:pt x="226" y="82"/>
                    <a:pt x="226" y="62"/>
                    <a:pt x="246" y="62"/>
                  </a:cubicBezTo>
                  <a:cubicBezTo>
                    <a:pt x="246" y="82"/>
                    <a:pt x="266" y="82"/>
                    <a:pt x="266" y="82"/>
                  </a:cubicBezTo>
                  <a:cubicBezTo>
                    <a:pt x="266" y="82"/>
                    <a:pt x="266" y="82"/>
                    <a:pt x="266" y="103"/>
                  </a:cubicBezTo>
                  <a:cubicBezTo>
                    <a:pt x="266" y="103"/>
                    <a:pt x="266" y="103"/>
                    <a:pt x="266" y="12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9" name="Freeform 199"/>
            <p:cNvSpPr>
              <a:spLocks noChangeArrowheads="1"/>
            </p:cNvSpPr>
            <p:nvPr/>
          </p:nvSpPr>
          <p:spPr bwMode="auto">
            <a:xfrm>
              <a:off x="1636713" y="1336675"/>
              <a:ext cx="30162" cy="15875"/>
            </a:xfrm>
            <a:custGeom>
              <a:avLst/>
              <a:gdLst>
                <a:gd name="T0" fmla="*/ 82 w 83"/>
                <a:gd name="T1" fmla="*/ 21 h 42"/>
                <a:gd name="T2" fmla="*/ 82 w 83"/>
                <a:gd name="T3" fmla="*/ 21 h 42"/>
                <a:gd name="T4" fmla="*/ 40 w 83"/>
                <a:gd name="T5" fmla="*/ 21 h 42"/>
                <a:gd name="T6" fmla="*/ 20 w 83"/>
                <a:gd name="T7" fmla="*/ 41 h 42"/>
                <a:gd name="T8" fmla="*/ 0 w 83"/>
                <a:gd name="T9" fmla="*/ 21 h 42"/>
                <a:gd name="T10" fmla="*/ 0 w 83"/>
                <a:gd name="T11" fmla="*/ 0 h 42"/>
                <a:gd name="T12" fmla="*/ 20 w 83"/>
                <a:gd name="T13" fmla="*/ 0 h 42"/>
                <a:gd name="T14" fmla="*/ 40 w 83"/>
                <a:gd name="T15" fmla="*/ 0 h 42"/>
                <a:gd name="T16" fmla="*/ 82 w 83"/>
                <a:gd name="T17" fmla="*/ 0 h 42"/>
                <a:gd name="T18" fmla="*/ 82 w 8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82" y="21"/>
                  </a:moveTo>
                  <a:lnTo>
                    <a:pt x="82" y="21"/>
                  </a:lnTo>
                  <a:cubicBezTo>
                    <a:pt x="61" y="21"/>
                    <a:pt x="40" y="21"/>
                    <a:pt x="40" y="21"/>
                  </a:cubicBezTo>
                  <a:cubicBezTo>
                    <a:pt x="40" y="21"/>
                    <a:pt x="20" y="21"/>
                    <a:pt x="20" y="41"/>
                  </a:cubicBezTo>
                  <a:lnTo>
                    <a:pt x="0" y="21"/>
                  </a:lnTo>
                  <a:cubicBezTo>
                    <a:pt x="0" y="21"/>
                    <a:pt x="0" y="21"/>
                    <a:pt x="0" y="0"/>
                  </a:cubicBezTo>
                  <a:lnTo>
                    <a:pt x="20" y="0"/>
                  </a:lnTo>
                  <a:cubicBezTo>
                    <a:pt x="40" y="0"/>
                    <a:pt x="40" y="0"/>
                    <a:pt x="40" y="0"/>
                  </a:cubicBezTo>
                  <a:cubicBezTo>
                    <a:pt x="61" y="0"/>
                    <a:pt x="61" y="0"/>
                    <a:pt x="82" y="0"/>
                  </a:cubicBezTo>
                  <a:lnTo>
                    <a:pt x="82"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0" name="Freeform 200"/>
            <p:cNvSpPr>
              <a:spLocks noChangeArrowheads="1"/>
            </p:cNvSpPr>
            <p:nvPr/>
          </p:nvSpPr>
          <p:spPr bwMode="auto">
            <a:xfrm>
              <a:off x="1658938" y="1300163"/>
              <a:ext cx="30162" cy="15875"/>
            </a:xfrm>
            <a:custGeom>
              <a:avLst/>
              <a:gdLst>
                <a:gd name="T0" fmla="*/ 82 w 83"/>
                <a:gd name="T1" fmla="*/ 41 h 42"/>
                <a:gd name="T2" fmla="*/ 82 w 83"/>
                <a:gd name="T3" fmla="*/ 41 h 42"/>
                <a:gd name="T4" fmla="*/ 61 w 83"/>
                <a:gd name="T5" fmla="*/ 21 h 42"/>
                <a:gd name="T6" fmla="*/ 41 w 83"/>
                <a:gd name="T7" fmla="*/ 0 h 42"/>
                <a:gd name="T8" fmla="*/ 21 w 83"/>
                <a:gd name="T9" fmla="*/ 0 h 42"/>
                <a:gd name="T10" fmla="*/ 0 w 83"/>
                <a:gd name="T11" fmla="*/ 0 h 42"/>
                <a:gd name="T12" fmla="*/ 0 w 83"/>
                <a:gd name="T13" fmla="*/ 21 h 42"/>
                <a:gd name="T14" fmla="*/ 21 w 83"/>
                <a:gd name="T15" fmla="*/ 41 h 42"/>
                <a:gd name="T16" fmla="*/ 41 w 83"/>
                <a:gd name="T17" fmla="*/ 41 h 42"/>
                <a:gd name="T18" fmla="*/ 61 w 83"/>
                <a:gd name="T19" fmla="*/ 41 h 42"/>
                <a:gd name="T20" fmla="*/ 82 w 8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82" y="41"/>
                  </a:moveTo>
                  <a:lnTo>
                    <a:pt x="82" y="41"/>
                  </a:lnTo>
                  <a:cubicBezTo>
                    <a:pt x="82" y="21"/>
                    <a:pt x="61" y="21"/>
                    <a:pt x="61" y="21"/>
                  </a:cubicBezTo>
                  <a:lnTo>
                    <a:pt x="41" y="0"/>
                  </a:lnTo>
                  <a:lnTo>
                    <a:pt x="21" y="0"/>
                  </a:lnTo>
                  <a:lnTo>
                    <a:pt x="0" y="0"/>
                  </a:lnTo>
                  <a:lnTo>
                    <a:pt x="0" y="21"/>
                  </a:lnTo>
                  <a:cubicBezTo>
                    <a:pt x="0" y="21"/>
                    <a:pt x="0" y="21"/>
                    <a:pt x="21" y="41"/>
                  </a:cubicBezTo>
                  <a:cubicBezTo>
                    <a:pt x="21" y="41"/>
                    <a:pt x="21" y="41"/>
                    <a:pt x="41" y="41"/>
                  </a:cubicBezTo>
                  <a:cubicBezTo>
                    <a:pt x="41" y="41"/>
                    <a:pt x="41" y="41"/>
                    <a:pt x="61" y="41"/>
                  </a:cubicBezTo>
                  <a:cubicBezTo>
                    <a:pt x="61" y="41"/>
                    <a:pt x="61" y="41"/>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1" name="Freeform 201"/>
            <p:cNvSpPr>
              <a:spLocks noChangeArrowheads="1"/>
            </p:cNvSpPr>
            <p:nvPr/>
          </p:nvSpPr>
          <p:spPr bwMode="auto">
            <a:xfrm>
              <a:off x="1620838" y="1271588"/>
              <a:ext cx="52387" cy="22225"/>
            </a:xfrm>
            <a:custGeom>
              <a:avLst/>
              <a:gdLst>
                <a:gd name="T0" fmla="*/ 144 w 145"/>
                <a:gd name="T1" fmla="*/ 41 h 62"/>
                <a:gd name="T2" fmla="*/ 144 w 145"/>
                <a:gd name="T3" fmla="*/ 41 h 62"/>
                <a:gd name="T4" fmla="*/ 124 w 145"/>
                <a:gd name="T5" fmla="*/ 41 h 62"/>
                <a:gd name="T6" fmla="*/ 103 w 145"/>
                <a:gd name="T7" fmla="*/ 61 h 62"/>
                <a:gd name="T8" fmla="*/ 82 w 145"/>
                <a:gd name="T9" fmla="*/ 61 h 62"/>
                <a:gd name="T10" fmla="*/ 42 w 145"/>
                <a:gd name="T11" fmla="*/ 61 h 62"/>
                <a:gd name="T12" fmla="*/ 21 w 145"/>
                <a:gd name="T13" fmla="*/ 61 h 62"/>
                <a:gd name="T14" fmla="*/ 0 w 145"/>
                <a:gd name="T15" fmla="*/ 61 h 62"/>
                <a:gd name="T16" fmla="*/ 0 w 145"/>
                <a:gd name="T17" fmla="*/ 41 h 62"/>
                <a:gd name="T18" fmla="*/ 0 w 145"/>
                <a:gd name="T19" fmla="*/ 21 h 62"/>
                <a:gd name="T20" fmla="*/ 21 w 145"/>
                <a:gd name="T21" fmla="*/ 41 h 62"/>
                <a:gd name="T22" fmla="*/ 62 w 145"/>
                <a:gd name="T23" fmla="*/ 21 h 62"/>
                <a:gd name="T24" fmla="*/ 62 w 145"/>
                <a:gd name="T25" fmla="*/ 0 h 62"/>
                <a:gd name="T26" fmla="*/ 82 w 145"/>
                <a:gd name="T27" fmla="*/ 0 h 62"/>
                <a:gd name="T28" fmla="*/ 103 w 145"/>
                <a:gd name="T29" fmla="*/ 0 h 62"/>
                <a:gd name="T30" fmla="*/ 124 w 145"/>
                <a:gd name="T31" fmla="*/ 21 h 62"/>
                <a:gd name="T32" fmla="*/ 124 w 145"/>
                <a:gd name="T33" fmla="*/ 21 h 62"/>
                <a:gd name="T34" fmla="*/ 144 w 145"/>
                <a:gd name="T3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2">
                  <a:moveTo>
                    <a:pt x="144" y="41"/>
                  </a:moveTo>
                  <a:lnTo>
                    <a:pt x="144" y="41"/>
                  </a:lnTo>
                  <a:lnTo>
                    <a:pt x="124" y="41"/>
                  </a:lnTo>
                  <a:lnTo>
                    <a:pt x="103" y="61"/>
                  </a:lnTo>
                  <a:lnTo>
                    <a:pt x="82" y="61"/>
                  </a:lnTo>
                  <a:cubicBezTo>
                    <a:pt x="82" y="61"/>
                    <a:pt x="62" y="61"/>
                    <a:pt x="42" y="61"/>
                  </a:cubicBezTo>
                  <a:cubicBezTo>
                    <a:pt x="42" y="61"/>
                    <a:pt x="42" y="61"/>
                    <a:pt x="21" y="61"/>
                  </a:cubicBezTo>
                  <a:cubicBezTo>
                    <a:pt x="21" y="61"/>
                    <a:pt x="21" y="61"/>
                    <a:pt x="0" y="61"/>
                  </a:cubicBezTo>
                  <a:lnTo>
                    <a:pt x="0" y="41"/>
                  </a:lnTo>
                  <a:cubicBezTo>
                    <a:pt x="0" y="41"/>
                    <a:pt x="0" y="41"/>
                    <a:pt x="0" y="21"/>
                  </a:cubicBezTo>
                  <a:cubicBezTo>
                    <a:pt x="21" y="21"/>
                    <a:pt x="21" y="41"/>
                    <a:pt x="21" y="41"/>
                  </a:cubicBezTo>
                  <a:cubicBezTo>
                    <a:pt x="42" y="41"/>
                    <a:pt x="42" y="21"/>
                    <a:pt x="62" y="21"/>
                  </a:cubicBezTo>
                  <a:cubicBezTo>
                    <a:pt x="62" y="21"/>
                    <a:pt x="62" y="21"/>
                    <a:pt x="62" y="0"/>
                  </a:cubicBezTo>
                  <a:lnTo>
                    <a:pt x="82" y="0"/>
                  </a:lnTo>
                  <a:lnTo>
                    <a:pt x="103" y="0"/>
                  </a:lnTo>
                  <a:cubicBezTo>
                    <a:pt x="103" y="0"/>
                    <a:pt x="103" y="0"/>
                    <a:pt x="124" y="21"/>
                  </a:cubicBezTo>
                  <a:lnTo>
                    <a:pt x="124" y="21"/>
                  </a:lnTo>
                  <a:cubicBezTo>
                    <a:pt x="144" y="21"/>
                    <a:pt x="144" y="41"/>
                    <a:pt x="144"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2" name="Freeform 202"/>
            <p:cNvSpPr>
              <a:spLocks noChangeArrowheads="1"/>
            </p:cNvSpPr>
            <p:nvPr/>
          </p:nvSpPr>
          <p:spPr bwMode="auto">
            <a:xfrm>
              <a:off x="1658938" y="1249363"/>
              <a:ext cx="44450" cy="30162"/>
            </a:xfrm>
            <a:custGeom>
              <a:avLst/>
              <a:gdLst>
                <a:gd name="T0" fmla="*/ 82 w 124"/>
                <a:gd name="T1" fmla="*/ 82 h 83"/>
                <a:gd name="T2" fmla="*/ 82 w 124"/>
                <a:gd name="T3" fmla="*/ 82 h 83"/>
                <a:gd name="T4" fmla="*/ 82 w 124"/>
                <a:gd name="T5" fmla="*/ 61 h 83"/>
                <a:gd name="T6" fmla="*/ 41 w 124"/>
                <a:gd name="T7" fmla="*/ 61 h 83"/>
                <a:gd name="T8" fmla="*/ 21 w 124"/>
                <a:gd name="T9" fmla="*/ 61 h 83"/>
                <a:gd name="T10" fmla="*/ 0 w 124"/>
                <a:gd name="T11" fmla="*/ 40 h 83"/>
                <a:gd name="T12" fmla="*/ 0 w 124"/>
                <a:gd name="T13" fmla="*/ 20 h 83"/>
                <a:gd name="T14" fmla="*/ 21 w 124"/>
                <a:gd name="T15" fmla="*/ 20 h 83"/>
                <a:gd name="T16" fmla="*/ 41 w 124"/>
                <a:gd name="T17" fmla="*/ 0 h 83"/>
                <a:gd name="T18" fmla="*/ 61 w 124"/>
                <a:gd name="T19" fmla="*/ 20 h 83"/>
                <a:gd name="T20" fmla="*/ 82 w 124"/>
                <a:gd name="T21" fmla="*/ 40 h 83"/>
                <a:gd name="T22" fmla="*/ 82 w 124"/>
                <a:gd name="T23" fmla="*/ 40 h 83"/>
                <a:gd name="T24" fmla="*/ 103 w 124"/>
                <a:gd name="T25" fmla="*/ 61 h 83"/>
                <a:gd name="T26" fmla="*/ 123 w 124"/>
                <a:gd name="T27" fmla="*/ 61 h 83"/>
                <a:gd name="T28" fmla="*/ 103 w 124"/>
                <a:gd name="T29" fmla="*/ 82 h 83"/>
                <a:gd name="T30" fmla="*/ 82 w 124"/>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83">
                  <a:moveTo>
                    <a:pt x="82" y="82"/>
                  </a:moveTo>
                  <a:lnTo>
                    <a:pt x="82" y="82"/>
                  </a:lnTo>
                  <a:lnTo>
                    <a:pt x="82" y="61"/>
                  </a:lnTo>
                  <a:cubicBezTo>
                    <a:pt x="61" y="61"/>
                    <a:pt x="61" y="61"/>
                    <a:pt x="41" y="61"/>
                  </a:cubicBezTo>
                  <a:lnTo>
                    <a:pt x="21" y="61"/>
                  </a:lnTo>
                  <a:cubicBezTo>
                    <a:pt x="21" y="40"/>
                    <a:pt x="0" y="40"/>
                    <a:pt x="0" y="40"/>
                  </a:cubicBezTo>
                  <a:lnTo>
                    <a:pt x="0" y="20"/>
                  </a:lnTo>
                  <a:lnTo>
                    <a:pt x="21" y="20"/>
                  </a:lnTo>
                  <a:lnTo>
                    <a:pt x="41" y="0"/>
                  </a:lnTo>
                  <a:lnTo>
                    <a:pt x="61" y="20"/>
                  </a:lnTo>
                  <a:cubicBezTo>
                    <a:pt x="61" y="20"/>
                    <a:pt x="61" y="20"/>
                    <a:pt x="82" y="40"/>
                  </a:cubicBezTo>
                  <a:lnTo>
                    <a:pt x="82" y="40"/>
                  </a:lnTo>
                  <a:cubicBezTo>
                    <a:pt x="103" y="40"/>
                    <a:pt x="103" y="40"/>
                    <a:pt x="103" y="61"/>
                  </a:cubicBezTo>
                  <a:lnTo>
                    <a:pt x="123" y="61"/>
                  </a:lnTo>
                  <a:cubicBezTo>
                    <a:pt x="123" y="61"/>
                    <a:pt x="123" y="82"/>
                    <a:pt x="103" y="82"/>
                  </a:cubicBezTo>
                  <a:cubicBezTo>
                    <a:pt x="103" y="82"/>
                    <a:pt x="103" y="82"/>
                    <a:pt x="8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3" name="Freeform 203"/>
            <p:cNvSpPr>
              <a:spLocks noChangeArrowheads="1"/>
            </p:cNvSpPr>
            <p:nvPr/>
          </p:nvSpPr>
          <p:spPr bwMode="auto">
            <a:xfrm>
              <a:off x="1673225" y="1285875"/>
              <a:ext cx="22225" cy="15875"/>
            </a:xfrm>
            <a:custGeom>
              <a:avLst/>
              <a:gdLst>
                <a:gd name="T0" fmla="*/ 62 w 63"/>
                <a:gd name="T1" fmla="*/ 0 h 42"/>
                <a:gd name="T2" fmla="*/ 62 w 63"/>
                <a:gd name="T3" fmla="*/ 0 h 42"/>
                <a:gd name="T4" fmla="*/ 41 w 63"/>
                <a:gd name="T5" fmla="*/ 0 h 42"/>
                <a:gd name="T6" fmla="*/ 20 w 63"/>
                <a:gd name="T7" fmla="*/ 0 h 42"/>
                <a:gd name="T8" fmla="*/ 0 w 63"/>
                <a:gd name="T9" fmla="*/ 20 h 42"/>
                <a:gd name="T10" fmla="*/ 20 w 63"/>
                <a:gd name="T11" fmla="*/ 41 h 42"/>
                <a:gd name="T12" fmla="*/ 41 w 63"/>
                <a:gd name="T13" fmla="*/ 41 h 42"/>
                <a:gd name="T14" fmla="*/ 62 w 63"/>
                <a:gd name="T15" fmla="*/ 20 h 42"/>
                <a:gd name="T16" fmla="*/ 62 w 6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0"/>
                  </a:moveTo>
                  <a:lnTo>
                    <a:pt x="62" y="0"/>
                  </a:lnTo>
                  <a:lnTo>
                    <a:pt x="41" y="0"/>
                  </a:lnTo>
                  <a:lnTo>
                    <a:pt x="20" y="0"/>
                  </a:lnTo>
                  <a:cubicBezTo>
                    <a:pt x="20" y="0"/>
                    <a:pt x="0" y="0"/>
                    <a:pt x="0" y="20"/>
                  </a:cubicBezTo>
                  <a:cubicBezTo>
                    <a:pt x="0" y="20"/>
                    <a:pt x="20" y="20"/>
                    <a:pt x="20" y="41"/>
                  </a:cubicBezTo>
                  <a:lnTo>
                    <a:pt x="41" y="41"/>
                  </a:lnTo>
                  <a:cubicBezTo>
                    <a:pt x="62" y="20"/>
                    <a:pt x="62" y="20"/>
                    <a:pt x="62" y="20"/>
                  </a:cubicBezTo>
                  <a:lnTo>
                    <a:pt x="62"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4" name="Freeform 204"/>
            <p:cNvSpPr>
              <a:spLocks noChangeArrowheads="1"/>
            </p:cNvSpPr>
            <p:nvPr/>
          </p:nvSpPr>
          <p:spPr bwMode="auto">
            <a:xfrm>
              <a:off x="1695450" y="1300163"/>
              <a:ext cx="14288" cy="7937"/>
            </a:xfrm>
            <a:custGeom>
              <a:avLst/>
              <a:gdLst>
                <a:gd name="T0" fmla="*/ 40 w 41"/>
                <a:gd name="T1" fmla="*/ 0 h 22"/>
                <a:gd name="T2" fmla="*/ 40 w 41"/>
                <a:gd name="T3" fmla="*/ 0 h 22"/>
                <a:gd name="T4" fmla="*/ 20 w 41"/>
                <a:gd name="T5" fmla="*/ 0 h 22"/>
                <a:gd name="T6" fmla="*/ 20 w 41"/>
                <a:gd name="T7" fmla="*/ 21 h 22"/>
                <a:gd name="T8" fmla="*/ 20 w 41"/>
                <a:gd name="T9" fmla="*/ 21 h 22"/>
                <a:gd name="T10" fmla="*/ 40 w 41"/>
                <a:gd name="T11" fmla="*/ 0 h 22"/>
              </a:gdLst>
              <a:ahLst/>
              <a:cxnLst>
                <a:cxn ang="0">
                  <a:pos x="T0" y="T1"/>
                </a:cxn>
                <a:cxn ang="0">
                  <a:pos x="T2" y="T3"/>
                </a:cxn>
                <a:cxn ang="0">
                  <a:pos x="T4" y="T5"/>
                </a:cxn>
                <a:cxn ang="0">
                  <a:pos x="T6" y="T7"/>
                </a:cxn>
                <a:cxn ang="0">
                  <a:pos x="T8" y="T9"/>
                </a:cxn>
                <a:cxn ang="0">
                  <a:pos x="T10" y="T11"/>
                </a:cxn>
              </a:cxnLst>
              <a:rect l="0" t="0" r="r" b="b"/>
              <a:pathLst>
                <a:path w="41" h="22">
                  <a:moveTo>
                    <a:pt x="40" y="0"/>
                  </a:moveTo>
                  <a:lnTo>
                    <a:pt x="40" y="0"/>
                  </a:lnTo>
                  <a:lnTo>
                    <a:pt x="20" y="0"/>
                  </a:lnTo>
                  <a:cubicBezTo>
                    <a:pt x="20" y="0"/>
                    <a:pt x="0" y="0"/>
                    <a:pt x="20" y="21"/>
                  </a:cubicBezTo>
                  <a:lnTo>
                    <a:pt x="20" y="21"/>
                  </a:lnTo>
                  <a:cubicBezTo>
                    <a:pt x="40" y="21"/>
                    <a:pt x="40" y="0"/>
                    <a:pt x="4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5" name="Freeform 205"/>
            <p:cNvSpPr>
              <a:spLocks noChangeArrowheads="1"/>
            </p:cNvSpPr>
            <p:nvPr/>
          </p:nvSpPr>
          <p:spPr bwMode="auto">
            <a:xfrm>
              <a:off x="1703388" y="1316038"/>
              <a:ext cx="15875" cy="7937"/>
            </a:xfrm>
            <a:custGeom>
              <a:avLst/>
              <a:gdLst>
                <a:gd name="T0" fmla="*/ 41 w 42"/>
                <a:gd name="T1" fmla="*/ 0 h 21"/>
                <a:gd name="T2" fmla="*/ 41 w 42"/>
                <a:gd name="T3" fmla="*/ 0 h 21"/>
                <a:gd name="T4" fmla="*/ 20 w 42"/>
                <a:gd name="T5" fmla="*/ 0 h 21"/>
                <a:gd name="T6" fmla="*/ 0 w 42"/>
                <a:gd name="T7" fmla="*/ 20 h 21"/>
                <a:gd name="T8" fmla="*/ 20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lnTo>
                    <a:pt x="20" y="0"/>
                  </a:lnTo>
                  <a:lnTo>
                    <a:pt x="0" y="20"/>
                  </a:lnTo>
                  <a:lnTo>
                    <a:pt x="20" y="20"/>
                  </a:lnTo>
                  <a:lnTo>
                    <a:pt x="41" y="20"/>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6" name="Freeform 206"/>
            <p:cNvSpPr>
              <a:spLocks noChangeArrowheads="1"/>
            </p:cNvSpPr>
            <p:nvPr/>
          </p:nvSpPr>
          <p:spPr bwMode="auto">
            <a:xfrm>
              <a:off x="1717675" y="1330325"/>
              <a:ext cx="7938" cy="15875"/>
            </a:xfrm>
            <a:custGeom>
              <a:avLst/>
              <a:gdLst>
                <a:gd name="T0" fmla="*/ 21 w 22"/>
                <a:gd name="T1" fmla="*/ 0 h 42"/>
                <a:gd name="T2" fmla="*/ 21 w 22"/>
                <a:gd name="T3" fmla="*/ 0 h 42"/>
                <a:gd name="T4" fmla="*/ 0 w 22"/>
                <a:gd name="T5" fmla="*/ 20 h 42"/>
                <a:gd name="T6" fmla="*/ 0 w 22"/>
                <a:gd name="T7" fmla="*/ 41 h 42"/>
                <a:gd name="T8" fmla="*/ 0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0" y="0"/>
                    <a:pt x="0" y="20"/>
                  </a:cubicBezTo>
                  <a:cubicBezTo>
                    <a:pt x="0" y="20"/>
                    <a:pt x="0" y="20"/>
                    <a:pt x="0" y="41"/>
                  </a:cubicBezTo>
                  <a:lnTo>
                    <a:pt x="0" y="41"/>
                  </a:lnTo>
                  <a:cubicBezTo>
                    <a:pt x="21" y="41"/>
                    <a:pt x="2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7" name="Freeform 207"/>
            <p:cNvSpPr>
              <a:spLocks noChangeArrowheads="1"/>
            </p:cNvSpPr>
            <p:nvPr/>
          </p:nvSpPr>
          <p:spPr bwMode="auto">
            <a:xfrm>
              <a:off x="1703388" y="1285875"/>
              <a:ext cx="22225" cy="7938"/>
            </a:xfrm>
            <a:custGeom>
              <a:avLst/>
              <a:gdLst>
                <a:gd name="T0" fmla="*/ 62 w 63"/>
                <a:gd name="T1" fmla="*/ 20 h 21"/>
                <a:gd name="T2" fmla="*/ 62 w 63"/>
                <a:gd name="T3" fmla="*/ 20 h 21"/>
                <a:gd name="T4" fmla="*/ 41 w 63"/>
                <a:gd name="T5" fmla="*/ 0 h 21"/>
                <a:gd name="T6" fmla="*/ 20 w 63"/>
                <a:gd name="T7" fmla="*/ 0 h 21"/>
                <a:gd name="T8" fmla="*/ 0 w 63"/>
                <a:gd name="T9" fmla="*/ 0 h 21"/>
                <a:gd name="T10" fmla="*/ 20 w 63"/>
                <a:gd name="T11" fmla="*/ 20 h 21"/>
                <a:gd name="T12" fmla="*/ 41 w 63"/>
                <a:gd name="T13" fmla="*/ 20 h 21"/>
                <a:gd name="T14" fmla="*/ 41 w 63"/>
                <a:gd name="T15" fmla="*/ 20 h 21"/>
                <a:gd name="T16" fmla="*/ 62 w 63"/>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1">
                  <a:moveTo>
                    <a:pt x="62" y="20"/>
                  </a:moveTo>
                  <a:lnTo>
                    <a:pt x="62" y="20"/>
                  </a:lnTo>
                  <a:lnTo>
                    <a:pt x="41" y="0"/>
                  </a:lnTo>
                  <a:lnTo>
                    <a:pt x="20" y="0"/>
                  </a:lnTo>
                  <a:lnTo>
                    <a:pt x="0" y="0"/>
                  </a:lnTo>
                  <a:lnTo>
                    <a:pt x="20" y="20"/>
                  </a:lnTo>
                  <a:lnTo>
                    <a:pt x="41" y="20"/>
                  </a:lnTo>
                  <a:lnTo>
                    <a:pt x="41" y="20"/>
                  </a:lnTo>
                  <a:cubicBezTo>
                    <a:pt x="62" y="20"/>
                    <a:pt x="62" y="20"/>
                    <a:pt x="62"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8" name="Freeform 208"/>
            <p:cNvSpPr>
              <a:spLocks noChangeArrowheads="1"/>
            </p:cNvSpPr>
            <p:nvPr/>
          </p:nvSpPr>
          <p:spPr bwMode="auto">
            <a:xfrm>
              <a:off x="1687513" y="1227138"/>
              <a:ext cx="30162" cy="15875"/>
            </a:xfrm>
            <a:custGeom>
              <a:avLst/>
              <a:gdLst>
                <a:gd name="T0" fmla="*/ 61 w 83"/>
                <a:gd name="T1" fmla="*/ 41 h 42"/>
                <a:gd name="T2" fmla="*/ 61 w 83"/>
                <a:gd name="T3" fmla="*/ 41 h 42"/>
                <a:gd name="T4" fmla="*/ 82 w 83"/>
                <a:gd name="T5" fmla="*/ 41 h 42"/>
                <a:gd name="T6" fmla="*/ 82 w 83"/>
                <a:gd name="T7" fmla="*/ 0 h 42"/>
                <a:gd name="T8" fmla="*/ 61 w 83"/>
                <a:gd name="T9" fmla="*/ 0 h 42"/>
                <a:gd name="T10" fmla="*/ 41 w 83"/>
                <a:gd name="T11" fmla="*/ 0 h 42"/>
                <a:gd name="T12" fmla="*/ 21 w 83"/>
                <a:gd name="T13" fmla="*/ 20 h 42"/>
                <a:gd name="T14" fmla="*/ 0 w 83"/>
                <a:gd name="T15" fmla="*/ 20 h 42"/>
                <a:gd name="T16" fmla="*/ 21 w 83"/>
                <a:gd name="T17" fmla="*/ 41 h 42"/>
                <a:gd name="T18" fmla="*/ 61 w 83"/>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61" y="41"/>
                  </a:moveTo>
                  <a:lnTo>
                    <a:pt x="61" y="41"/>
                  </a:lnTo>
                  <a:lnTo>
                    <a:pt x="82" y="41"/>
                  </a:lnTo>
                  <a:cubicBezTo>
                    <a:pt x="82" y="20"/>
                    <a:pt x="82" y="20"/>
                    <a:pt x="82" y="0"/>
                  </a:cubicBezTo>
                  <a:lnTo>
                    <a:pt x="61" y="0"/>
                  </a:lnTo>
                  <a:cubicBezTo>
                    <a:pt x="61" y="0"/>
                    <a:pt x="61" y="0"/>
                    <a:pt x="41" y="0"/>
                  </a:cubicBezTo>
                  <a:cubicBezTo>
                    <a:pt x="41" y="20"/>
                    <a:pt x="21" y="0"/>
                    <a:pt x="21" y="20"/>
                  </a:cubicBezTo>
                  <a:lnTo>
                    <a:pt x="0" y="20"/>
                  </a:lnTo>
                  <a:cubicBezTo>
                    <a:pt x="0" y="41"/>
                    <a:pt x="21" y="41"/>
                    <a:pt x="21" y="41"/>
                  </a:cubicBezTo>
                  <a:cubicBezTo>
                    <a:pt x="21" y="41"/>
                    <a:pt x="41" y="41"/>
                    <a:pt x="6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9" name="Freeform 209"/>
            <p:cNvSpPr>
              <a:spLocks noChangeArrowheads="1"/>
            </p:cNvSpPr>
            <p:nvPr/>
          </p:nvSpPr>
          <p:spPr bwMode="auto">
            <a:xfrm>
              <a:off x="1806575" y="1227138"/>
              <a:ext cx="44450" cy="22225"/>
            </a:xfrm>
            <a:custGeom>
              <a:avLst/>
              <a:gdLst>
                <a:gd name="T0" fmla="*/ 61 w 124"/>
                <a:gd name="T1" fmla="*/ 62 h 63"/>
                <a:gd name="T2" fmla="*/ 61 w 124"/>
                <a:gd name="T3" fmla="*/ 62 h 63"/>
                <a:gd name="T4" fmla="*/ 41 w 124"/>
                <a:gd name="T5" fmla="*/ 41 h 63"/>
                <a:gd name="T6" fmla="*/ 21 w 124"/>
                <a:gd name="T7" fmla="*/ 41 h 63"/>
                <a:gd name="T8" fmla="*/ 0 w 124"/>
                <a:gd name="T9" fmla="*/ 41 h 63"/>
                <a:gd name="T10" fmla="*/ 0 w 124"/>
                <a:gd name="T11" fmla="*/ 0 h 63"/>
                <a:gd name="T12" fmla="*/ 41 w 124"/>
                <a:gd name="T13" fmla="*/ 0 h 63"/>
                <a:gd name="T14" fmla="*/ 61 w 124"/>
                <a:gd name="T15" fmla="*/ 0 h 63"/>
                <a:gd name="T16" fmla="*/ 103 w 124"/>
                <a:gd name="T17" fmla="*/ 0 h 63"/>
                <a:gd name="T18" fmla="*/ 103 w 124"/>
                <a:gd name="T19" fmla="*/ 0 h 63"/>
                <a:gd name="T20" fmla="*/ 123 w 124"/>
                <a:gd name="T21" fmla="*/ 20 h 63"/>
                <a:gd name="T22" fmla="*/ 103 w 124"/>
                <a:gd name="T23" fmla="*/ 62 h 63"/>
                <a:gd name="T24" fmla="*/ 82 w 124"/>
                <a:gd name="T25" fmla="*/ 62 h 63"/>
                <a:gd name="T26" fmla="*/ 61 w 124"/>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63">
                  <a:moveTo>
                    <a:pt x="61" y="62"/>
                  </a:moveTo>
                  <a:lnTo>
                    <a:pt x="61" y="62"/>
                  </a:lnTo>
                  <a:cubicBezTo>
                    <a:pt x="41" y="62"/>
                    <a:pt x="41" y="41"/>
                    <a:pt x="41" y="41"/>
                  </a:cubicBezTo>
                  <a:lnTo>
                    <a:pt x="21" y="41"/>
                  </a:lnTo>
                  <a:lnTo>
                    <a:pt x="0" y="41"/>
                  </a:lnTo>
                  <a:cubicBezTo>
                    <a:pt x="0" y="20"/>
                    <a:pt x="0" y="0"/>
                    <a:pt x="0" y="0"/>
                  </a:cubicBezTo>
                  <a:cubicBezTo>
                    <a:pt x="21" y="0"/>
                    <a:pt x="21" y="0"/>
                    <a:pt x="41" y="0"/>
                  </a:cubicBezTo>
                  <a:lnTo>
                    <a:pt x="61" y="0"/>
                  </a:lnTo>
                  <a:cubicBezTo>
                    <a:pt x="61" y="0"/>
                    <a:pt x="82" y="0"/>
                    <a:pt x="103" y="0"/>
                  </a:cubicBezTo>
                  <a:lnTo>
                    <a:pt x="103" y="0"/>
                  </a:lnTo>
                  <a:cubicBezTo>
                    <a:pt x="123" y="0"/>
                    <a:pt x="123" y="20"/>
                    <a:pt x="123" y="20"/>
                  </a:cubicBezTo>
                  <a:cubicBezTo>
                    <a:pt x="123" y="41"/>
                    <a:pt x="123" y="41"/>
                    <a:pt x="103" y="62"/>
                  </a:cubicBezTo>
                  <a:lnTo>
                    <a:pt x="82" y="62"/>
                  </a:lnTo>
                  <a:lnTo>
                    <a:pt x="6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0" name="Freeform 210"/>
            <p:cNvSpPr>
              <a:spLocks noChangeArrowheads="1"/>
            </p:cNvSpPr>
            <p:nvPr/>
          </p:nvSpPr>
          <p:spPr bwMode="auto">
            <a:xfrm>
              <a:off x="1681163" y="1344613"/>
              <a:ext cx="44450" cy="52387"/>
            </a:xfrm>
            <a:custGeom>
              <a:avLst/>
              <a:gdLst>
                <a:gd name="T0" fmla="*/ 103 w 125"/>
                <a:gd name="T1" fmla="*/ 82 h 144"/>
                <a:gd name="T2" fmla="*/ 103 w 125"/>
                <a:gd name="T3" fmla="*/ 82 h 144"/>
                <a:gd name="T4" fmla="*/ 124 w 125"/>
                <a:gd name="T5" fmla="*/ 82 h 144"/>
                <a:gd name="T6" fmla="*/ 124 w 125"/>
                <a:gd name="T7" fmla="*/ 61 h 144"/>
                <a:gd name="T8" fmla="*/ 103 w 125"/>
                <a:gd name="T9" fmla="*/ 41 h 144"/>
                <a:gd name="T10" fmla="*/ 82 w 125"/>
                <a:gd name="T11" fmla="*/ 41 h 144"/>
                <a:gd name="T12" fmla="*/ 82 w 125"/>
                <a:gd name="T13" fmla="*/ 20 h 144"/>
                <a:gd name="T14" fmla="*/ 62 w 125"/>
                <a:gd name="T15" fmla="*/ 0 h 144"/>
                <a:gd name="T16" fmla="*/ 42 w 125"/>
                <a:gd name="T17" fmla="*/ 0 h 144"/>
                <a:gd name="T18" fmla="*/ 42 w 125"/>
                <a:gd name="T19" fmla="*/ 20 h 144"/>
                <a:gd name="T20" fmla="*/ 21 w 125"/>
                <a:gd name="T21" fmla="*/ 41 h 144"/>
                <a:gd name="T22" fmla="*/ 0 w 125"/>
                <a:gd name="T23" fmla="*/ 61 h 144"/>
                <a:gd name="T24" fmla="*/ 42 w 125"/>
                <a:gd name="T25" fmla="*/ 82 h 144"/>
                <a:gd name="T26" fmla="*/ 42 w 125"/>
                <a:gd name="T27" fmla="*/ 102 h 144"/>
                <a:gd name="T28" fmla="*/ 42 w 125"/>
                <a:gd name="T29" fmla="*/ 123 h 144"/>
                <a:gd name="T30" fmla="*/ 62 w 125"/>
                <a:gd name="T31" fmla="*/ 143 h 144"/>
                <a:gd name="T32" fmla="*/ 103 w 125"/>
                <a:gd name="T33" fmla="*/ 123 h 144"/>
                <a:gd name="T34" fmla="*/ 103 w 125"/>
                <a:gd name="T35"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44">
                  <a:moveTo>
                    <a:pt x="103" y="82"/>
                  </a:moveTo>
                  <a:lnTo>
                    <a:pt x="103" y="82"/>
                  </a:lnTo>
                  <a:lnTo>
                    <a:pt x="124" y="82"/>
                  </a:lnTo>
                  <a:lnTo>
                    <a:pt x="124" y="61"/>
                  </a:lnTo>
                  <a:cubicBezTo>
                    <a:pt x="124" y="41"/>
                    <a:pt x="103" y="41"/>
                    <a:pt x="103" y="41"/>
                  </a:cubicBezTo>
                  <a:lnTo>
                    <a:pt x="82" y="41"/>
                  </a:lnTo>
                  <a:cubicBezTo>
                    <a:pt x="82" y="20"/>
                    <a:pt x="82" y="20"/>
                    <a:pt x="82" y="20"/>
                  </a:cubicBezTo>
                  <a:cubicBezTo>
                    <a:pt x="62" y="0"/>
                    <a:pt x="62" y="0"/>
                    <a:pt x="62" y="0"/>
                  </a:cubicBezTo>
                  <a:cubicBezTo>
                    <a:pt x="42" y="0"/>
                    <a:pt x="42" y="0"/>
                    <a:pt x="42" y="0"/>
                  </a:cubicBezTo>
                  <a:lnTo>
                    <a:pt x="42" y="20"/>
                  </a:lnTo>
                  <a:cubicBezTo>
                    <a:pt x="42" y="41"/>
                    <a:pt x="21" y="20"/>
                    <a:pt x="21" y="41"/>
                  </a:cubicBezTo>
                  <a:cubicBezTo>
                    <a:pt x="21" y="41"/>
                    <a:pt x="0" y="41"/>
                    <a:pt x="0" y="61"/>
                  </a:cubicBezTo>
                  <a:cubicBezTo>
                    <a:pt x="0" y="61"/>
                    <a:pt x="42" y="61"/>
                    <a:pt x="42" y="82"/>
                  </a:cubicBezTo>
                  <a:cubicBezTo>
                    <a:pt x="42" y="82"/>
                    <a:pt x="42" y="82"/>
                    <a:pt x="42" y="102"/>
                  </a:cubicBezTo>
                  <a:lnTo>
                    <a:pt x="42" y="123"/>
                  </a:lnTo>
                  <a:cubicBezTo>
                    <a:pt x="62" y="123"/>
                    <a:pt x="62" y="143"/>
                    <a:pt x="62" y="143"/>
                  </a:cubicBezTo>
                  <a:cubicBezTo>
                    <a:pt x="82" y="143"/>
                    <a:pt x="82" y="123"/>
                    <a:pt x="103" y="123"/>
                  </a:cubicBezTo>
                  <a:cubicBezTo>
                    <a:pt x="103" y="102"/>
                    <a:pt x="103" y="82"/>
                    <a:pt x="103"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1" name="Freeform 211"/>
            <p:cNvSpPr>
              <a:spLocks noChangeArrowheads="1"/>
            </p:cNvSpPr>
            <p:nvPr/>
          </p:nvSpPr>
          <p:spPr bwMode="auto">
            <a:xfrm>
              <a:off x="1731963" y="1389063"/>
              <a:ext cx="30162" cy="30162"/>
            </a:xfrm>
            <a:custGeom>
              <a:avLst/>
              <a:gdLst>
                <a:gd name="T0" fmla="*/ 62 w 83"/>
                <a:gd name="T1" fmla="*/ 61 h 83"/>
                <a:gd name="T2" fmla="*/ 62 w 83"/>
                <a:gd name="T3" fmla="*/ 61 h 83"/>
                <a:gd name="T4" fmla="*/ 82 w 83"/>
                <a:gd name="T5" fmla="*/ 41 h 83"/>
                <a:gd name="T6" fmla="*/ 82 w 83"/>
                <a:gd name="T7" fmla="*/ 0 h 83"/>
                <a:gd name="T8" fmla="*/ 62 w 83"/>
                <a:gd name="T9" fmla="*/ 0 h 83"/>
                <a:gd name="T10" fmla="*/ 20 w 83"/>
                <a:gd name="T11" fmla="*/ 0 h 83"/>
                <a:gd name="T12" fmla="*/ 0 w 83"/>
                <a:gd name="T13" fmla="*/ 20 h 83"/>
                <a:gd name="T14" fmla="*/ 0 w 83"/>
                <a:gd name="T15" fmla="*/ 61 h 83"/>
                <a:gd name="T16" fmla="*/ 20 w 83"/>
                <a:gd name="T17" fmla="*/ 82 h 83"/>
                <a:gd name="T18" fmla="*/ 62 w 83"/>
                <a:gd name="T19" fmla="*/ 82 h 83"/>
                <a:gd name="T20" fmla="*/ 62 w 83"/>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83">
                  <a:moveTo>
                    <a:pt x="62" y="61"/>
                  </a:moveTo>
                  <a:lnTo>
                    <a:pt x="62" y="61"/>
                  </a:lnTo>
                  <a:lnTo>
                    <a:pt x="82" y="41"/>
                  </a:lnTo>
                  <a:cubicBezTo>
                    <a:pt x="82" y="41"/>
                    <a:pt x="82" y="20"/>
                    <a:pt x="82" y="0"/>
                  </a:cubicBezTo>
                  <a:lnTo>
                    <a:pt x="62" y="0"/>
                  </a:lnTo>
                  <a:cubicBezTo>
                    <a:pt x="41" y="0"/>
                    <a:pt x="20" y="0"/>
                    <a:pt x="20" y="0"/>
                  </a:cubicBezTo>
                  <a:cubicBezTo>
                    <a:pt x="20" y="0"/>
                    <a:pt x="20" y="20"/>
                    <a:pt x="0" y="20"/>
                  </a:cubicBezTo>
                  <a:cubicBezTo>
                    <a:pt x="0" y="41"/>
                    <a:pt x="0" y="41"/>
                    <a:pt x="0" y="61"/>
                  </a:cubicBezTo>
                  <a:cubicBezTo>
                    <a:pt x="20" y="61"/>
                    <a:pt x="20" y="82"/>
                    <a:pt x="20" y="82"/>
                  </a:cubicBezTo>
                  <a:cubicBezTo>
                    <a:pt x="41" y="82"/>
                    <a:pt x="41" y="82"/>
                    <a:pt x="62" y="82"/>
                  </a:cubicBezTo>
                  <a:lnTo>
                    <a:pt x="62"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2" name="Freeform 212"/>
            <p:cNvSpPr>
              <a:spLocks noChangeArrowheads="1"/>
            </p:cNvSpPr>
            <p:nvPr/>
          </p:nvSpPr>
          <p:spPr bwMode="auto">
            <a:xfrm>
              <a:off x="1739900" y="1308100"/>
              <a:ext cx="80963" cy="58738"/>
            </a:xfrm>
            <a:custGeom>
              <a:avLst/>
              <a:gdLst>
                <a:gd name="T0" fmla="*/ 103 w 227"/>
                <a:gd name="T1" fmla="*/ 143 h 164"/>
                <a:gd name="T2" fmla="*/ 103 w 227"/>
                <a:gd name="T3" fmla="*/ 143 h 164"/>
                <a:gd name="T4" fmla="*/ 82 w 227"/>
                <a:gd name="T5" fmla="*/ 143 h 164"/>
                <a:gd name="T6" fmla="*/ 62 w 227"/>
                <a:gd name="T7" fmla="*/ 143 h 164"/>
                <a:gd name="T8" fmla="*/ 21 w 227"/>
                <a:gd name="T9" fmla="*/ 122 h 164"/>
                <a:gd name="T10" fmla="*/ 0 w 227"/>
                <a:gd name="T11" fmla="*/ 81 h 164"/>
                <a:gd name="T12" fmla="*/ 0 w 227"/>
                <a:gd name="T13" fmla="*/ 40 h 164"/>
                <a:gd name="T14" fmla="*/ 21 w 227"/>
                <a:gd name="T15" fmla="*/ 20 h 164"/>
                <a:gd name="T16" fmla="*/ 62 w 227"/>
                <a:gd name="T17" fmla="*/ 20 h 164"/>
                <a:gd name="T18" fmla="*/ 103 w 227"/>
                <a:gd name="T19" fmla="*/ 20 h 164"/>
                <a:gd name="T20" fmla="*/ 144 w 227"/>
                <a:gd name="T21" fmla="*/ 0 h 164"/>
                <a:gd name="T22" fmla="*/ 164 w 227"/>
                <a:gd name="T23" fmla="*/ 0 h 164"/>
                <a:gd name="T24" fmla="*/ 185 w 227"/>
                <a:gd name="T25" fmla="*/ 20 h 164"/>
                <a:gd name="T26" fmla="*/ 206 w 227"/>
                <a:gd name="T27" fmla="*/ 40 h 164"/>
                <a:gd name="T28" fmla="*/ 226 w 227"/>
                <a:gd name="T29" fmla="*/ 81 h 164"/>
                <a:gd name="T30" fmla="*/ 206 w 227"/>
                <a:gd name="T31" fmla="*/ 143 h 164"/>
                <a:gd name="T32" fmla="*/ 164 w 227"/>
                <a:gd name="T33" fmla="*/ 163 h 164"/>
                <a:gd name="T34" fmla="*/ 124 w 227"/>
                <a:gd name="T35" fmla="*/ 163 h 164"/>
                <a:gd name="T36" fmla="*/ 103 w 227"/>
                <a:gd name="T37" fmla="*/ 14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164">
                  <a:moveTo>
                    <a:pt x="103" y="143"/>
                  </a:moveTo>
                  <a:lnTo>
                    <a:pt x="103" y="143"/>
                  </a:lnTo>
                  <a:lnTo>
                    <a:pt x="82" y="143"/>
                  </a:lnTo>
                  <a:lnTo>
                    <a:pt x="62" y="143"/>
                  </a:lnTo>
                  <a:cubicBezTo>
                    <a:pt x="42" y="143"/>
                    <a:pt x="21" y="122"/>
                    <a:pt x="21" y="122"/>
                  </a:cubicBezTo>
                  <a:cubicBezTo>
                    <a:pt x="21" y="122"/>
                    <a:pt x="0" y="102"/>
                    <a:pt x="0" y="81"/>
                  </a:cubicBezTo>
                  <a:cubicBezTo>
                    <a:pt x="0" y="81"/>
                    <a:pt x="0" y="61"/>
                    <a:pt x="0" y="40"/>
                  </a:cubicBezTo>
                  <a:cubicBezTo>
                    <a:pt x="21" y="40"/>
                    <a:pt x="21" y="20"/>
                    <a:pt x="21" y="20"/>
                  </a:cubicBezTo>
                  <a:cubicBezTo>
                    <a:pt x="42" y="20"/>
                    <a:pt x="62" y="20"/>
                    <a:pt x="62" y="20"/>
                  </a:cubicBezTo>
                  <a:cubicBezTo>
                    <a:pt x="82" y="20"/>
                    <a:pt x="103" y="40"/>
                    <a:pt x="103" y="20"/>
                  </a:cubicBezTo>
                  <a:cubicBezTo>
                    <a:pt x="124" y="20"/>
                    <a:pt x="124" y="20"/>
                    <a:pt x="144" y="0"/>
                  </a:cubicBezTo>
                  <a:cubicBezTo>
                    <a:pt x="144" y="0"/>
                    <a:pt x="144" y="0"/>
                    <a:pt x="164" y="0"/>
                  </a:cubicBezTo>
                  <a:cubicBezTo>
                    <a:pt x="164" y="0"/>
                    <a:pt x="185" y="0"/>
                    <a:pt x="185" y="20"/>
                  </a:cubicBezTo>
                  <a:cubicBezTo>
                    <a:pt x="206" y="20"/>
                    <a:pt x="206" y="40"/>
                    <a:pt x="206" y="40"/>
                  </a:cubicBezTo>
                  <a:cubicBezTo>
                    <a:pt x="226" y="61"/>
                    <a:pt x="226" y="81"/>
                    <a:pt x="226" y="81"/>
                  </a:cubicBezTo>
                  <a:cubicBezTo>
                    <a:pt x="226" y="102"/>
                    <a:pt x="206" y="122"/>
                    <a:pt x="206" y="143"/>
                  </a:cubicBezTo>
                  <a:cubicBezTo>
                    <a:pt x="206" y="143"/>
                    <a:pt x="185" y="163"/>
                    <a:pt x="164" y="163"/>
                  </a:cubicBezTo>
                  <a:cubicBezTo>
                    <a:pt x="164" y="163"/>
                    <a:pt x="144" y="163"/>
                    <a:pt x="124" y="163"/>
                  </a:cubicBezTo>
                  <a:lnTo>
                    <a:pt x="103" y="14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3" name="Freeform 213"/>
            <p:cNvSpPr>
              <a:spLocks noChangeArrowheads="1"/>
            </p:cNvSpPr>
            <p:nvPr/>
          </p:nvSpPr>
          <p:spPr bwMode="auto">
            <a:xfrm>
              <a:off x="1747838" y="1271588"/>
              <a:ext cx="30162" cy="15875"/>
            </a:xfrm>
            <a:custGeom>
              <a:avLst/>
              <a:gdLst>
                <a:gd name="T0" fmla="*/ 61 w 83"/>
                <a:gd name="T1" fmla="*/ 41 h 42"/>
                <a:gd name="T2" fmla="*/ 61 w 83"/>
                <a:gd name="T3" fmla="*/ 41 h 42"/>
                <a:gd name="T4" fmla="*/ 21 w 83"/>
                <a:gd name="T5" fmla="*/ 41 h 42"/>
                <a:gd name="T6" fmla="*/ 0 w 83"/>
                <a:gd name="T7" fmla="*/ 41 h 42"/>
                <a:gd name="T8" fmla="*/ 0 w 83"/>
                <a:gd name="T9" fmla="*/ 0 h 42"/>
                <a:gd name="T10" fmla="*/ 41 w 83"/>
                <a:gd name="T11" fmla="*/ 0 h 42"/>
                <a:gd name="T12" fmla="*/ 61 w 83"/>
                <a:gd name="T13" fmla="*/ 0 h 42"/>
                <a:gd name="T14" fmla="*/ 82 w 83"/>
                <a:gd name="T15" fmla="*/ 21 h 42"/>
                <a:gd name="T16" fmla="*/ 61 w 8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2">
                  <a:moveTo>
                    <a:pt x="61" y="41"/>
                  </a:moveTo>
                  <a:lnTo>
                    <a:pt x="61" y="41"/>
                  </a:lnTo>
                  <a:cubicBezTo>
                    <a:pt x="41" y="41"/>
                    <a:pt x="41" y="41"/>
                    <a:pt x="21" y="41"/>
                  </a:cubicBezTo>
                  <a:lnTo>
                    <a:pt x="0" y="41"/>
                  </a:lnTo>
                  <a:cubicBezTo>
                    <a:pt x="0" y="21"/>
                    <a:pt x="0" y="21"/>
                    <a:pt x="0" y="0"/>
                  </a:cubicBezTo>
                  <a:cubicBezTo>
                    <a:pt x="21" y="0"/>
                    <a:pt x="41" y="0"/>
                    <a:pt x="41" y="0"/>
                  </a:cubicBezTo>
                  <a:lnTo>
                    <a:pt x="61" y="0"/>
                  </a:lnTo>
                  <a:lnTo>
                    <a:pt x="82" y="21"/>
                  </a:lnTo>
                  <a:cubicBezTo>
                    <a:pt x="82" y="41"/>
                    <a:pt x="61" y="41"/>
                    <a:pt x="6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4" name="Freeform 214"/>
            <p:cNvSpPr>
              <a:spLocks noChangeArrowheads="1"/>
            </p:cNvSpPr>
            <p:nvPr/>
          </p:nvSpPr>
          <p:spPr bwMode="auto">
            <a:xfrm>
              <a:off x="1754188" y="1285875"/>
              <a:ext cx="44450" cy="22225"/>
            </a:xfrm>
            <a:custGeom>
              <a:avLst/>
              <a:gdLst>
                <a:gd name="T0" fmla="*/ 82 w 123"/>
                <a:gd name="T1" fmla="*/ 41 h 63"/>
                <a:gd name="T2" fmla="*/ 82 w 123"/>
                <a:gd name="T3" fmla="*/ 41 h 63"/>
                <a:gd name="T4" fmla="*/ 122 w 123"/>
                <a:gd name="T5" fmla="*/ 20 h 63"/>
                <a:gd name="T6" fmla="*/ 102 w 123"/>
                <a:gd name="T7" fmla="*/ 0 h 63"/>
                <a:gd name="T8" fmla="*/ 82 w 123"/>
                <a:gd name="T9" fmla="*/ 20 h 63"/>
                <a:gd name="T10" fmla="*/ 61 w 123"/>
                <a:gd name="T11" fmla="*/ 20 h 63"/>
                <a:gd name="T12" fmla="*/ 40 w 123"/>
                <a:gd name="T13" fmla="*/ 41 h 63"/>
                <a:gd name="T14" fmla="*/ 20 w 123"/>
                <a:gd name="T15" fmla="*/ 41 h 63"/>
                <a:gd name="T16" fmla="*/ 20 w 123"/>
                <a:gd name="T17" fmla="*/ 62 h 63"/>
                <a:gd name="T18" fmla="*/ 40 w 123"/>
                <a:gd name="T19" fmla="*/ 62 h 63"/>
                <a:gd name="T20" fmla="*/ 61 w 123"/>
                <a:gd name="T21" fmla="*/ 62 h 63"/>
                <a:gd name="T22" fmla="*/ 82 w 123"/>
                <a:gd name="T2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63">
                  <a:moveTo>
                    <a:pt x="82" y="41"/>
                  </a:moveTo>
                  <a:lnTo>
                    <a:pt x="82" y="41"/>
                  </a:lnTo>
                  <a:cubicBezTo>
                    <a:pt x="102" y="41"/>
                    <a:pt x="122" y="41"/>
                    <a:pt x="122" y="20"/>
                  </a:cubicBezTo>
                  <a:cubicBezTo>
                    <a:pt x="122" y="20"/>
                    <a:pt x="122" y="0"/>
                    <a:pt x="102" y="0"/>
                  </a:cubicBezTo>
                  <a:cubicBezTo>
                    <a:pt x="102" y="0"/>
                    <a:pt x="102" y="0"/>
                    <a:pt x="82" y="20"/>
                  </a:cubicBezTo>
                  <a:cubicBezTo>
                    <a:pt x="82" y="20"/>
                    <a:pt x="82" y="20"/>
                    <a:pt x="61" y="20"/>
                  </a:cubicBezTo>
                  <a:cubicBezTo>
                    <a:pt x="61" y="41"/>
                    <a:pt x="40" y="41"/>
                    <a:pt x="40" y="41"/>
                  </a:cubicBezTo>
                  <a:lnTo>
                    <a:pt x="20" y="41"/>
                  </a:lnTo>
                  <a:cubicBezTo>
                    <a:pt x="0" y="41"/>
                    <a:pt x="20" y="41"/>
                    <a:pt x="20" y="62"/>
                  </a:cubicBezTo>
                  <a:lnTo>
                    <a:pt x="40" y="62"/>
                  </a:lnTo>
                  <a:lnTo>
                    <a:pt x="61" y="62"/>
                  </a:lnTo>
                  <a:cubicBezTo>
                    <a:pt x="82" y="62"/>
                    <a:pt x="82" y="62"/>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5" name="Freeform 215"/>
            <p:cNvSpPr>
              <a:spLocks noChangeArrowheads="1"/>
            </p:cNvSpPr>
            <p:nvPr/>
          </p:nvSpPr>
          <p:spPr bwMode="auto">
            <a:xfrm>
              <a:off x="1843088" y="1285875"/>
              <a:ext cx="58737" cy="66675"/>
            </a:xfrm>
            <a:custGeom>
              <a:avLst/>
              <a:gdLst>
                <a:gd name="T0" fmla="*/ 81 w 164"/>
                <a:gd name="T1" fmla="*/ 143 h 185"/>
                <a:gd name="T2" fmla="*/ 81 w 164"/>
                <a:gd name="T3" fmla="*/ 143 h 185"/>
                <a:gd name="T4" fmla="*/ 61 w 164"/>
                <a:gd name="T5" fmla="*/ 164 h 185"/>
                <a:gd name="T6" fmla="*/ 20 w 164"/>
                <a:gd name="T7" fmla="*/ 184 h 185"/>
                <a:gd name="T8" fmla="*/ 0 w 164"/>
                <a:gd name="T9" fmla="*/ 164 h 185"/>
                <a:gd name="T10" fmla="*/ 0 w 164"/>
                <a:gd name="T11" fmla="*/ 123 h 185"/>
                <a:gd name="T12" fmla="*/ 20 w 164"/>
                <a:gd name="T13" fmla="*/ 82 h 185"/>
                <a:gd name="T14" fmla="*/ 40 w 164"/>
                <a:gd name="T15" fmla="*/ 62 h 185"/>
                <a:gd name="T16" fmla="*/ 81 w 164"/>
                <a:gd name="T17" fmla="*/ 62 h 185"/>
                <a:gd name="T18" fmla="*/ 81 w 164"/>
                <a:gd name="T19" fmla="*/ 41 h 185"/>
                <a:gd name="T20" fmla="*/ 81 w 164"/>
                <a:gd name="T21" fmla="*/ 20 h 185"/>
                <a:gd name="T22" fmla="*/ 102 w 164"/>
                <a:gd name="T23" fmla="*/ 0 h 185"/>
                <a:gd name="T24" fmla="*/ 122 w 164"/>
                <a:gd name="T25" fmla="*/ 0 h 185"/>
                <a:gd name="T26" fmla="*/ 163 w 164"/>
                <a:gd name="T27" fmla="*/ 41 h 185"/>
                <a:gd name="T28" fmla="*/ 163 w 164"/>
                <a:gd name="T29" fmla="*/ 82 h 185"/>
                <a:gd name="T30" fmla="*/ 163 w 164"/>
                <a:gd name="T31" fmla="*/ 123 h 185"/>
                <a:gd name="T32" fmla="*/ 122 w 164"/>
                <a:gd name="T33" fmla="*/ 143 h 185"/>
                <a:gd name="T34" fmla="*/ 81 w 164"/>
                <a:gd name="T35" fmla="*/ 14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85">
                  <a:moveTo>
                    <a:pt x="81" y="143"/>
                  </a:moveTo>
                  <a:lnTo>
                    <a:pt x="81" y="143"/>
                  </a:lnTo>
                  <a:cubicBezTo>
                    <a:pt x="81" y="143"/>
                    <a:pt x="81" y="164"/>
                    <a:pt x="61" y="164"/>
                  </a:cubicBezTo>
                  <a:cubicBezTo>
                    <a:pt x="61" y="164"/>
                    <a:pt x="40" y="184"/>
                    <a:pt x="20" y="184"/>
                  </a:cubicBezTo>
                  <a:lnTo>
                    <a:pt x="0" y="164"/>
                  </a:lnTo>
                  <a:cubicBezTo>
                    <a:pt x="0" y="164"/>
                    <a:pt x="0" y="143"/>
                    <a:pt x="0" y="123"/>
                  </a:cubicBezTo>
                  <a:cubicBezTo>
                    <a:pt x="0" y="123"/>
                    <a:pt x="0" y="102"/>
                    <a:pt x="20" y="82"/>
                  </a:cubicBezTo>
                  <a:lnTo>
                    <a:pt x="40" y="62"/>
                  </a:lnTo>
                  <a:cubicBezTo>
                    <a:pt x="61" y="62"/>
                    <a:pt x="61" y="62"/>
                    <a:pt x="81" y="62"/>
                  </a:cubicBezTo>
                  <a:lnTo>
                    <a:pt x="81" y="41"/>
                  </a:lnTo>
                  <a:cubicBezTo>
                    <a:pt x="102" y="41"/>
                    <a:pt x="81" y="20"/>
                    <a:pt x="81" y="20"/>
                  </a:cubicBezTo>
                  <a:lnTo>
                    <a:pt x="102" y="0"/>
                  </a:lnTo>
                  <a:lnTo>
                    <a:pt x="122" y="0"/>
                  </a:lnTo>
                  <a:cubicBezTo>
                    <a:pt x="143" y="20"/>
                    <a:pt x="143" y="41"/>
                    <a:pt x="163" y="41"/>
                  </a:cubicBezTo>
                  <a:cubicBezTo>
                    <a:pt x="163" y="62"/>
                    <a:pt x="163" y="82"/>
                    <a:pt x="163" y="82"/>
                  </a:cubicBezTo>
                  <a:cubicBezTo>
                    <a:pt x="163" y="102"/>
                    <a:pt x="163" y="123"/>
                    <a:pt x="163" y="123"/>
                  </a:cubicBezTo>
                  <a:cubicBezTo>
                    <a:pt x="143" y="123"/>
                    <a:pt x="122" y="143"/>
                    <a:pt x="122" y="143"/>
                  </a:cubicBezTo>
                  <a:cubicBezTo>
                    <a:pt x="122" y="143"/>
                    <a:pt x="102" y="143"/>
                    <a:pt x="81"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6" name="Freeform 216"/>
            <p:cNvSpPr>
              <a:spLocks noChangeArrowheads="1"/>
            </p:cNvSpPr>
            <p:nvPr/>
          </p:nvSpPr>
          <p:spPr bwMode="auto">
            <a:xfrm>
              <a:off x="558800" y="1500188"/>
              <a:ext cx="6800850" cy="3275012"/>
            </a:xfrm>
            <a:custGeom>
              <a:avLst/>
              <a:gdLst>
                <a:gd name="T0" fmla="*/ 1352 w 18893"/>
                <a:gd name="T1" fmla="*/ 8012 h 9099"/>
                <a:gd name="T2" fmla="*/ 1229 w 18893"/>
                <a:gd name="T3" fmla="*/ 7028 h 9099"/>
                <a:gd name="T4" fmla="*/ 267 w 18893"/>
                <a:gd name="T5" fmla="*/ 5819 h 9099"/>
                <a:gd name="T6" fmla="*/ 349 w 18893"/>
                <a:gd name="T7" fmla="*/ 4775 h 9099"/>
                <a:gd name="T8" fmla="*/ 431 w 18893"/>
                <a:gd name="T9" fmla="*/ 3217 h 9099"/>
                <a:gd name="T10" fmla="*/ 901 w 18893"/>
                <a:gd name="T11" fmla="*/ 2500 h 9099"/>
                <a:gd name="T12" fmla="*/ 881 w 18893"/>
                <a:gd name="T13" fmla="*/ 3094 h 9099"/>
                <a:gd name="T14" fmla="*/ 1250 w 18893"/>
                <a:gd name="T15" fmla="*/ 3627 h 9099"/>
                <a:gd name="T16" fmla="*/ 2110 w 18893"/>
                <a:gd name="T17" fmla="*/ 3217 h 9099"/>
                <a:gd name="T18" fmla="*/ 2500 w 18893"/>
                <a:gd name="T19" fmla="*/ 3074 h 9099"/>
                <a:gd name="T20" fmla="*/ 3278 w 18893"/>
                <a:gd name="T21" fmla="*/ 2787 h 9099"/>
                <a:gd name="T22" fmla="*/ 4385 w 18893"/>
                <a:gd name="T23" fmla="*/ 2459 h 9099"/>
                <a:gd name="T24" fmla="*/ 4467 w 18893"/>
                <a:gd name="T25" fmla="*/ 1988 h 9099"/>
                <a:gd name="T26" fmla="*/ 5307 w 18893"/>
                <a:gd name="T27" fmla="*/ 2869 h 9099"/>
                <a:gd name="T28" fmla="*/ 5348 w 18893"/>
                <a:gd name="T29" fmla="*/ 3074 h 9099"/>
                <a:gd name="T30" fmla="*/ 5881 w 18893"/>
                <a:gd name="T31" fmla="*/ 2602 h 9099"/>
                <a:gd name="T32" fmla="*/ 5348 w 18893"/>
                <a:gd name="T33" fmla="*/ 1680 h 9099"/>
                <a:gd name="T34" fmla="*/ 5676 w 18893"/>
                <a:gd name="T35" fmla="*/ 1578 h 9099"/>
                <a:gd name="T36" fmla="*/ 6311 w 18893"/>
                <a:gd name="T37" fmla="*/ 2070 h 9099"/>
                <a:gd name="T38" fmla="*/ 6229 w 18893"/>
                <a:gd name="T39" fmla="*/ 1025 h 9099"/>
                <a:gd name="T40" fmla="*/ 6824 w 18893"/>
                <a:gd name="T41" fmla="*/ 492 h 9099"/>
                <a:gd name="T42" fmla="*/ 7356 w 18893"/>
                <a:gd name="T43" fmla="*/ 103 h 9099"/>
                <a:gd name="T44" fmla="*/ 8299 w 18893"/>
                <a:gd name="T45" fmla="*/ 164 h 9099"/>
                <a:gd name="T46" fmla="*/ 8483 w 18893"/>
                <a:gd name="T47" fmla="*/ 901 h 9099"/>
                <a:gd name="T48" fmla="*/ 8832 w 18893"/>
                <a:gd name="T49" fmla="*/ 922 h 9099"/>
                <a:gd name="T50" fmla="*/ 9773 w 18893"/>
                <a:gd name="T51" fmla="*/ 983 h 9099"/>
                <a:gd name="T52" fmla="*/ 10716 w 18893"/>
                <a:gd name="T53" fmla="*/ 901 h 9099"/>
                <a:gd name="T54" fmla="*/ 11351 w 18893"/>
                <a:gd name="T55" fmla="*/ 1107 h 9099"/>
                <a:gd name="T56" fmla="*/ 11945 w 18893"/>
                <a:gd name="T57" fmla="*/ 717 h 9099"/>
                <a:gd name="T58" fmla="*/ 12621 w 18893"/>
                <a:gd name="T59" fmla="*/ 841 h 9099"/>
                <a:gd name="T60" fmla="*/ 14548 w 18893"/>
                <a:gd name="T61" fmla="*/ 1045 h 9099"/>
                <a:gd name="T62" fmla="*/ 15757 w 18893"/>
                <a:gd name="T63" fmla="*/ 861 h 9099"/>
                <a:gd name="T64" fmla="*/ 17334 w 18893"/>
                <a:gd name="T65" fmla="*/ 861 h 9099"/>
                <a:gd name="T66" fmla="*/ 18216 w 18893"/>
                <a:gd name="T67" fmla="*/ 1168 h 9099"/>
                <a:gd name="T68" fmla="*/ 18830 w 18893"/>
                <a:gd name="T69" fmla="*/ 1393 h 9099"/>
                <a:gd name="T70" fmla="*/ 18154 w 18893"/>
                <a:gd name="T71" fmla="*/ 1557 h 9099"/>
                <a:gd name="T72" fmla="*/ 17703 w 18893"/>
                <a:gd name="T73" fmla="*/ 1803 h 9099"/>
                <a:gd name="T74" fmla="*/ 18277 w 18893"/>
                <a:gd name="T75" fmla="*/ 2131 h 9099"/>
                <a:gd name="T76" fmla="*/ 18031 w 18893"/>
                <a:gd name="T77" fmla="*/ 3217 h 9099"/>
                <a:gd name="T78" fmla="*/ 17211 w 18893"/>
                <a:gd name="T79" fmla="*/ 3340 h 9099"/>
                <a:gd name="T80" fmla="*/ 17847 w 18893"/>
                <a:gd name="T81" fmla="*/ 4180 h 9099"/>
                <a:gd name="T82" fmla="*/ 17970 w 18893"/>
                <a:gd name="T83" fmla="*/ 5102 h 9099"/>
                <a:gd name="T84" fmla="*/ 16843 w 18893"/>
                <a:gd name="T85" fmla="*/ 4283 h 9099"/>
                <a:gd name="T86" fmla="*/ 16781 w 18893"/>
                <a:gd name="T87" fmla="*/ 2705 h 9099"/>
                <a:gd name="T88" fmla="*/ 16413 w 18893"/>
                <a:gd name="T89" fmla="*/ 3012 h 9099"/>
                <a:gd name="T90" fmla="*/ 16207 w 18893"/>
                <a:gd name="T91" fmla="*/ 3750 h 9099"/>
                <a:gd name="T92" fmla="*/ 15224 w 18893"/>
                <a:gd name="T93" fmla="*/ 3873 h 9099"/>
                <a:gd name="T94" fmla="*/ 14548 w 18893"/>
                <a:gd name="T95" fmla="*/ 5205 h 9099"/>
                <a:gd name="T96" fmla="*/ 15162 w 18893"/>
                <a:gd name="T97" fmla="*/ 5287 h 9099"/>
                <a:gd name="T98" fmla="*/ 15859 w 18893"/>
                <a:gd name="T99" fmla="*/ 7582 h 9099"/>
                <a:gd name="T100" fmla="*/ 15244 w 18893"/>
                <a:gd name="T101" fmla="*/ 8053 h 9099"/>
                <a:gd name="T102" fmla="*/ 14588 w 18893"/>
                <a:gd name="T103" fmla="*/ 6762 h 9099"/>
                <a:gd name="T104" fmla="*/ 12785 w 18893"/>
                <a:gd name="T105" fmla="*/ 5737 h 9099"/>
                <a:gd name="T106" fmla="*/ 11720 w 18893"/>
                <a:gd name="T107" fmla="*/ 6864 h 9099"/>
                <a:gd name="T108" fmla="*/ 9834 w 18893"/>
                <a:gd name="T109" fmla="*/ 6762 h 9099"/>
                <a:gd name="T110" fmla="*/ 8114 w 18893"/>
                <a:gd name="T111" fmla="*/ 7049 h 9099"/>
                <a:gd name="T112" fmla="*/ 6127 w 18893"/>
                <a:gd name="T113" fmla="*/ 6106 h 9099"/>
                <a:gd name="T114" fmla="*/ 4467 w 18893"/>
                <a:gd name="T115" fmla="*/ 6291 h 9099"/>
                <a:gd name="T116" fmla="*/ 3893 w 18893"/>
                <a:gd name="T117" fmla="*/ 6926 h 9099"/>
                <a:gd name="T118" fmla="*/ 2582 w 18893"/>
                <a:gd name="T119" fmla="*/ 7356 h 9099"/>
                <a:gd name="T120" fmla="*/ 2746 w 18893"/>
                <a:gd name="T121" fmla="*/ 9098 h 9099"/>
                <a:gd name="T122" fmla="*/ 10613 w 18893"/>
                <a:gd name="T123" fmla="*/ 6311 h 9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93" h="9099">
                  <a:moveTo>
                    <a:pt x="2644" y="8995"/>
                  </a:moveTo>
                  <a:lnTo>
                    <a:pt x="2644" y="8995"/>
                  </a:lnTo>
                  <a:cubicBezTo>
                    <a:pt x="2623" y="8995"/>
                    <a:pt x="2623" y="8975"/>
                    <a:pt x="2623" y="8975"/>
                  </a:cubicBezTo>
                  <a:cubicBezTo>
                    <a:pt x="2602" y="8975"/>
                    <a:pt x="2562" y="8975"/>
                    <a:pt x="2562" y="8955"/>
                  </a:cubicBezTo>
                  <a:cubicBezTo>
                    <a:pt x="2541" y="8955"/>
                    <a:pt x="2520" y="8934"/>
                    <a:pt x="2500" y="8913"/>
                  </a:cubicBezTo>
                  <a:cubicBezTo>
                    <a:pt x="2500" y="8913"/>
                    <a:pt x="2480" y="8893"/>
                    <a:pt x="2480" y="8873"/>
                  </a:cubicBezTo>
                  <a:cubicBezTo>
                    <a:pt x="2459" y="8873"/>
                    <a:pt x="2459" y="8852"/>
                    <a:pt x="2438" y="8831"/>
                  </a:cubicBezTo>
                  <a:lnTo>
                    <a:pt x="2418" y="8811"/>
                  </a:lnTo>
                  <a:cubicBezTo>
                    <a:pt x="2398" y="8791"/>
                    <a:pt x="2377" y="8770"/>
                    <a:pt x="2377" y="8770"/>
                  </a:cubicBezTo>
                  <a:cubicBezTo>
                    <a:pt x="2356" y="8770"/>
                    <a:pt x="2356" y="8770"/>
                    <a:pt x="2336" y="8770"/>
                  </a:cubicBezTo>
                  <a:cubicBezTo>
                    <a:pt x="2336" y="8770"/>
                    <a:pt x="2316" y="8770"/>
                    <a:pt x="2295" y="8770"/>
                  </a:cubicBezTo>
                  <a:lnTo>
                    <a:pt x="2274" y="8770"/>
                  </a:lnTo>
                  <a:cubicBezTo>
                    <a:pt x="2254" y="8770"/>
                    <a:pt x="2254" y="8791"/>
                    <a:pt x="2254" y="8791"/>
                  </a:cubicBezTo>
                  <a:cubicBezTo>
                    <a:pt x="2254" y="8791"/>
                    <a:pt x="2234" y="8791"/>
                    <a:pt x="2213" y="8811"/>
                  </a:cubicBezTo>
                  <a:cubicBezTo>
                    <a:pt x="2213" y="8811"/>
                    <a:pt x="2213" y="8811"/>
                    <a:pt x="2192" y="8811"/>
                  </a:cubicBezTo>
                  <a:cubicBezTo>
                    <a:pt x="2192" y="8811"/>
                    <a:pt x="2152" y="8791"/>
                    <a:pt x="2152" y="8770"/>
                  </a:cubicBezTo>
                  <a:cubicBezTo>
                    <a:pt x="2131" y="8770"/>
                    <a:pt x="2131" y="8749"/>
                    <a:pt x="2131" y="8749"/>
                  </a:cubicBezTo>
                  <a:cubicBezTo>
                    <a:pt x="2110" y="8729"/>
                    <a:pt x="2090" y="8709"/>
                    <a:pt x="2090" y="8709"/>
                  </a:cubicBezTo>
                  <a:cubicBezTo>
                    <a:pt x="2070" y="8709"/>
                    <a:pt x="2049" y="8688"/>
                    <a:pt x="2049" y="8688"/>
                  </a:cubicBezTo>
                  <a:cubicBezTo>
                    <a:pt x="2029" y="8667"/>
                    <a:pt x="2008" y="8667"/>
                    <a:pt x="1988" y="8667"/>
                  </a:cubicBezTo>
                  <a:lnTo>
                    <a:pt x="1967" y="8667"/>
                  </a:lnTo>
                  <a:cubicBezTo>
                    <a:pt x="1947" y="8667"/>
                    <a:pt x="1906" y="8667"/>
                    <a:pt x="1885" y="8667"/>
                  </a:cubicBezTo>
                  <a:cubicBezTo>
                    <a:pt x="1865" y="8667"/>
                    <a:pt x="1844" y="8647"/>
                    <a:pt x="1824" y="8647"/>
                  </a:cubicBezTo>
                  <a:cubicBezTo>
                    <a:pt x="1803" y="8647"/>
                    <a:pt x="1803" y="8647"/>
                    <a:pt x="1783" y="8627"/>
                  </a:cubicBezTo>
                  <a:cubicBezTo>
                    <a:pt x="1783" y="8627"/>
                    <a:pt x="1742" y="8627"/>
                    <a:pt x="1742" y="8606"/>
                  </a:cubicBezTo>
                  <a:cubicBezTo>
                    <a:pt x="1721" y="8606"/>
                    <a:pt x="1721" y="8585"/>
                    <a:pt x="1701" y="8585"/>
                  </a:cubicBezTo>
                  <a:lnTo>
                    <a:pt x="1680" y="8585"/>
                  </a:lnTo>
                  <a:cubicBezTo>
                    <a:pt x="1660" y="8585"/>
                    <a:pt x="1660" y="8585"/>
                    <a:pt x="1639" y="8585"/>
                  </a:cubicBezTo>
                  <a:cubicBezTo>
                    <a:pt x="1639" y="8585"/>
                    <a:pt x="1639" y="8606"/>
                    <a:pt x="1619" y="8606"/>
                  </a:cubicBezTo>
                  <a:lnTo>
                    <a:pt x="1619" y="8627"/>
                  </a:lnTo>
                  <a:cubicBezTo>
                    <a:pt x="1598" y="8647"/>
                    <a:pt x="1598" y="8647"/>
                    <a:pt x="1598" y="8647"/>
                  </a:cubicBezTo>
                  <a:cubicBezTo>
                    <a:pt x="1557" y="8627"/>
                    <a:pt x="1496" y="8545"/>
                    <a:pt x="1475" y="8524"/>
                  </a:cubicBezTo>
                  <a:cubicBezTo>
                    <a:pt x="1455" y="8503"/>
                    <a:pt x="1434" y="8463"/>
                    <a:pt x="1414" y="8442"/>
                  </a:cubicBezTo>
                  <a:cubicBezTo>
                    <a:pt x="1414" y="8442"/>
                    <a:pt x="1393" y="8422"/>
                    <a:pt x="1373" y="8422"/>
                  </a:cubicBezTo>
                  <a:cubicBezTo>
                    <a:pt x="1373" y="8401"/>
                    <a:pt x="1352" y="8401"/>
                    <a:pt x="1352" y="8401"/>
                  </a:cubicBezTo>
                  <a:cubicBezTo>
                    <a:pt x="1352" y="8381"/>
                    <a:pt x="1311" y="8381"/>
                    <a:pt x="1311" y="8381"/>
                  </a:cubicBezTo>
                  <a:cubicBezTo>
                    <a:pt x="1291" y="8360"/>
                    <a:pt x="1291" y="8340"/>
                    <a:pt x="1271" y="8340"/>
                  </a:cubicBezTo>
                  <a:cubicBezTo>
                    <a:pt x="1271" y="8319"/>
                    <a:pt x="1250" y="8319"/>
                    <a:pt x="1229" y="8319"/>
                  </a:cubicBezTo>
                  <a:lnTo>
                    <a:pt x="1209" y="8319"/>
                  </a:lnTo>
                  <a:cubicBezTo>
                    <a:pt x="1189" y="8299"/>
                    <a:pt x="1189" y="8299"/>
                    <a:pt x="1168" y="8299"/>
                  </a:cubicBezTo>
                  <a:cubicBezTo>
                    <a:pt x="1168" y="8299"/>
                    <a:pt x="1168" y="8278"/>
                    <a:pt x="1168" y="8258"/>
                  </a:cubicBezTo>
                  <a:lnTo>
                    <a:pt x="1147" y="8237"/>
                  </a:lnTo>
                  <a:cubicBezTo>
                    <a:pt x="1147" y="8237"/>
                    <a:pt x="1127" y="8217"/>
                    <a:pt x="1127" y="8196"/>
                  </a:cubicBezTo>
                  <a:lnTo>
                    <a:pt x="1127" y="8176"/>
                  </a:lnTo>
                  <a:cubicBezTo>
                    <a:pt x="1127" y="8155"/>
                    <a:pt x="1127" y="8135"/>
                    <a:pt x="1127" y="8135"/>
                  </a:cubicBezTo>
                  <a:lnTo>
                    <a:pt x="1147" y="8155"/>
                  </a:lnTo>
                  <a:lnTo>
                    <a:pt x="1168" y="8155"/>
                  </a:lnTo>
                  <a:lnTo>
                    <a:pt x="1168" y="8176"/>
                  </a:lnTo>
                  <a:lnTo>
                    <a:pt x="1189" y="8176"/>
                  </a:lnTo>
                  <a:cubicBezTo>
                    <a:pt x="1189" y="8176"/>
                    <a:pt x="1189" y="8176"/>
                    <a:pt x="1189" y="8155"/>
                  </a:cubicBezTo>
                  <a:cubicBezTo>
                    <a:pt x="1209" y="8155"/>
                    <a:pt x="1209" y="8155"/>
                    <a:pt x="1229" y="8155"/>
                  </a:cubicBezTo>
                  <a:cubicBezTo>
                    <a:pt x="1229" y="8135"/>
                    <a:pt x="1229" y="8135"/>
                    <a:pt x="1229" y="8114"/>
                  </a:cubicBezTo>
                  <a:lnTo>
                    <a:pt x="1229" y="8094"/>
                  </a:lnTo>
                  <a:cubicBezTo>
                    <a:pt x="1250" y="8073"/>
                    <a:pt x="1250" y="8073"/>
                    <a:pt x="1250" y="8053"/>
                  </a:cubicBezTo>
                  <a:cubicBezTo>
                    <a:pt x="1271" y="8053"/>
                    <a:pt x="1291" y="8053"/>
                    <a:pt x="1291" y="8053"/>
                  </a:cubicBezTo>
                  <a:cubicBezTo>
                    <a:pt x="1311" y="8032"/>
                    <a:pt x="1311" y="8012"/>
                    <a:pt x="1332" y="8012"/>
                  </a:cubicBezTo>
                  <a:cubicBezTo>
                    <a:pt x="1332" y="8012"/>
                    <a:pt x="1332" y="8012"/>
                    <a:pt x="1352" y="8012"/>
                  </a:cubicBezTo>
                  <a:cubicBezTo>
                    <a:pt x="1352" y="7991"/>
                    <a:pt x="1352" y="7991"/>
                    <a:pt x="1352" y="7971"/>
                  </a:cubicBezTo>
                  <a:cubicBezTo>
                    <a:pt x="1373" y="7971"/>
                    <a:pt x="1393" y="7991"/>
                    <a:pt x="1393" y="7971"/>
                  </a:cubicBezTo>
                  <a:lnTo>
                    <a:pt x="1393" y="7950"/>
                  </a:lnTo>
                  <a:lnTo>
                    <a:pt x="1373" y="7930"/>
                  </a:lnTo>
                  <a:lnTo>
                    <a:pt x="1352" y="7930"/>
                  </a:lnTo>
                  <a:cubicBezTo>
                    <a:pt x="1332" y="7909"/>
                    <a:pt x="1311" y="7909"/>
                    <a:pt x="1311" y="7889"/>
                  </a:cubicBezTo>
                  <a:lnTo>
                    <a:pt x="1311" y="7868"/>
                  </a:lnTo>
                  <a:cubicBezTo>
                    <a:pt x="1311" y="7848"/>
                    <a:pt x="1332" y="7848"/>
                    <a:pt x="1332" y="7848"/>
                  </a:cubicBezTo>
                  <a:lnTo>
                    <a:pt x="1373" y="7848"/>
                  </a:lnTo>
                  <a:lnTo>
                    <a:pt x="1393" y="7848"/>
                  </a:lnTo>
                  <a:cubicBezTo>
                    <a:pt x="1414" y="7848"/>
                    <a:pt x="1414" y="7827"/>
                    <a:pt x="1414" y="7827"/>
                  </a:cubicBezTo>
                  <a:lnTo>
                    <a:pt x="1414" y="7807"/>
                  </a:lnTo>
                  <a:cubicBezTo>
                    <a:pt x="1414" y="7786"/>
                    <a:pt x="1434" y="7807"/>
                    <a:pt x="1434" y="7807"/>
                  </a:cubicBezTo>
                  <a:cubicBezTo>
                    <a:pt x="1455" y="7807"/>
                    <a:pt x="1475" y="7786"/>
                    <a:pt x="1475" y="7786"/>
                  </a:cubicBezTo>
                  <a:lnTo>
                    <a:pt x="1496" y="7786"/>
                  </a:lnTo>
                  <a:cubicBezTo>
                    <a:pt x="1516" y="7786"/>
                    <a:pt x="1516" y="7766"/>
                    <a:pt x="1516" y="7766"/>
                  </a:cubicBezTo>
                  <a:cubicBezTo>
                    <a:pt x="1516" y="7746"/>
                    <a:pt x="1516" y="7746"/>
                    <a:pt x="1516" y="7746"/>
                  </a:cubicBezTo>
                  <a:cubicBezTo>
                    <a:pt x="1496" y="7746"/>
                    <a:pt x="1496" y="7746"/>
                    <a:pt x="1496" y="7746"/>
                  </a:cubicBezTo>
                  <a:cubicBezTo>
                    <a:pt x="1475" y="7746"/>
                    <a:pt x="1455" y="7746"/>
                    <a:pt x="1455" y="7766"/>
                  </a:cubicBezTo>
                  <a:cubicBezTo>
                    <a:pt x="1434" y="7766"/>
                    <a:pt x="1434" y="7766"/>
                    <a:pt x="1434" y="7766"/>
                  </a:cubicBezTo>
                  <a:cubicBezTo>
                    <a:pt x="1414" y="7786"/>
                    <a:pt x="1393" y="7766"/>
                    <a:pt x="1373" y="7766"/>
                  </a:cubicBezTo>
                  <a:lnTo>
                    <a:pt x="1352" y="7766"/>
                  </a:lnTo>
                  <a:lnTo>
                    <a:pt x="1352" y="7746"/>
                  </a:lnTo>
                  <a:cubicBezTo>
                    <a:pt x="1352" y="7725"/>
                    <a:pt x="1352" y="7704"/>
                    <a:pt x="1352" y="7704"/>
                  </a:cubicBezTo>
                  <a:cubicBezTo>
                    <a:pt x="1352" y="7684"/>
                    <a:pt x="1373" y="7684"/>
                    <a:pt x="1373" y="7664"/>
                  </a:cubicBezTo>
                  <a:lnTo>
                    <a:pt x="1393" y="7643"/>
                  </a:lnTo>
                  <a:cubicBezTo>
                    <a:pt x="1414" y="7622"/>
                    <a:pt x="1434" y="7622"/>
                    <a:pt x="1434" y="7602"/>
                  </a:cubicBezTo>
                  <a:cubicBezTo>
                    <a:pt x="1455" y="7602"/>
                    <a:pt x="1475" y="7602"/>
                    <a:pt x="1475" y="7602"/>
                  </a:cubicBezTo>
                  <a:lnTo>
                    <a:pt x="1496" y="7582"/>
                  </a:lnTo>
                  <a:cubicBezTo>
                    <a:pt x="1516" y="7582"/>
                    <a:pt x="1537" y="7582"/>
                    <a:pt x="1557" y="7582"/>
                  </a:cubicBezTo>
                  <a:lnTo>
                    <a:pt x="1578" y="7582"/>
                  </a:lnTo>
                  <a:cubicBezTo>
                    <a:pt x="1598" y="7582"/>
                    <a:pt x="1598" y="7561"/>
                    <a:pt x="1619" y="7561"/>
                  </a:cubicBezTo>
                  <a:cubicBezTo>
                    <a:pt x="1619" y="7561"/>
                    <a:pt x="1619" y="7540"/>
                    <a:pt x="1619" y="7520"/>
                  </a:cubicBezTo>
                  <a:lnTo>
                    <a:pt x="1619" y="7500"/>
                  </a:lnTo>
                  <a:cubicBezTo>
                    <a:pt x="1598" y="7479"/>
                    <a:pt x="1598" y="7458"/>
                    <a:pt x="1598" y="7438"/>
                  </a:cubicBezTo>
                  <a:lnTo>
                    <a:pt x="1578" y="7418"/>
                  </a:lnTo>
                  <a:lnTo>
                    <a:pt x="1578" y="7376"/>
                  </a:lnTo>
                  <a:lnTo>
                    <a:pt x="1578" y="7356"/>
                  </a:lnTo>
                  <a:cubicBezTo>
                    <a:pt x="1598" y="7336"/>
                    <a:pt x="1598" y="7315"/>
                    <a:pt x="1598" y="7315"/>
                  </a:cubicBezTo>
                  <a:lnTo>
                    <a:pt x="1619" y="7315"/>
                  </a:lnTo>
                  <a:cubicBezTo>
                    <a:pt x="1639" y="7294"/>
                    <a:pt x="1639" y="7294"/>
                    <a:pt x="1639" y="7294"/>
                  </a:cubicBezTo>
                  <a:cubicBezTo>
                    <a:pt x="1639" y="7274"/>
                    <a:pt x="1639" y="7254"/>
                    <a:pt x="1639" y="7254"/>
                  </a:cubicBezTo>
                  <a:cubicBezTo>
                    <a:pt x="1619" y="7254"/>
                    <a:pt x="1619" y="7233"/>
                    <a:pt x="1619" y="7233"/>
                  </a:cubicBezTo>
                  <a:cubicBezTo>
                    <a:pt x="1598" y="7233"/>
                    <a:pt x="1578" y="7233"/>
                    <a:pt x="1578" y="7233"/>
                  </a:cubicBezTo>
                  <a:cubicBezTo>
                    <a:pt x="1557" y="7233"/>
                    <a:pt x="1557" y="7212"/>
                    <a:pt x="1557" y="7192"/>
                  </a:cubicBezTo>
                  <a:lnTo>
                    <a:pt x="1537" y="7192"/>
                  </a:lnTo>
                  <a:cubicBezTo>
                    <a:pt x="1516" y="7192"/>
                    <a:pt x="1496" y="7192"/>
                    <a:pt x="1475" y="7172"/>
                  </a:cubicBezTo>
                  <a:cubicBezTo>
                    <a:pt x="1475" y="7172"/>
                    <a:pt x="1475" y="7130"/>
                    <a:pt x="1455" y="7130"/>
                  </a:cubicBezTo>
                  <a:lnTo>
                    <a:pt x="1434" y="7130"/>
                  </a:lnTo>
                  <a:cubicBezTo>
                    <a:pt x="1414" y="7130"/>
                    <a:pt x="1393" y="7110"/>
                    <a:pt x="1393" y="7130"/>
                  </a:cubicBezTo>
                  <a:cubicBezTo>
                    <a:pt x="1373" y="7130"/>
                    <a:pt x="1373" y="7130"/>
                    <a:pt x="1373" y="7130"/>
                  </a:cubicBezTo>
                  <a:cubicBezTo>
                    <a:pt x="1373" y="7151"/>
                    <a:pt x="1352" y="7130"/>
                    <a:pt x="1332" y="7130"/>
                  </a:cubicBezTo>
                  <a:lnTo>
                    <a:pt x="1332" y="7110"/>
                  </a:lnTo>
                  <a:cubicBezTo>
                    <a:pt x="1311" y="7110"/>
                    <a:pt x="1311" y="7090"/>
                    <a:pt x="1311" y="7090"/>
                  </a:cubicBezTo>
                  <a:cubicBezTo>
                    <a:pt x="1291" y="7090"/>
                    <a:pt x="1291" y="7069"/>
                    <a:pt x="1291" y="7049"/>
                  </a:cubicBezTo>
                  <a:lnTo>
                    <a:pt x="1271" y="7028"/>
                  </a:lnTo>
                  <a:cubicBezTo>
                    <a:pt x="1250" y="7028"/>
                    <a:pt x="1250" y="7028"/>
                    <a:pt x="1229" y="7028"/>
                  </a:cubicBezTo>
                  <a:cubicBezTo>
                    <a:pt x="1229" y="7028"/>
                    <a:pt x="1209" y="7049"/>
                    <a:pt x="1189" y="7049"/>
                  </a:cubicBezTo>
                  <a:cubicBezTo>
                    <a:pt x="1189" y="7049"/>
                    <a:pt x="1147" y="7049"/>
                    <a:pt x="1147" y="7028"/>
                  </a:cubicBezTo>
                  <a:cubicBezTo>
                    <a:pt x="1127" y="7028"/>
                    <a:pt x="1107" y="7028"/>
                    <a:pt x="1107" y="7028"/>
                  </a:cubicBezTo>
                  <a:cubicBezTo>
                    <a:pt x="1086" y="7028"/>
                    <a:pt x="1065" y="7028"/>
                    <a:pt x="1065" y="7028"/>
                  </a:cubicBezTo>
                  <a:cubicBezTo>
                    <a:pt x="1045" y="7008"/>
                    <a:pt x="1045" y="7008"/>
                    <a:pt x="1025" y="7008"/>
                  </a:cubicBezTo>
                  <a:cubicBezTo>
                    <a:pt x="1025" y="7008"/>
                    <a:pt x="1004" y="6988"/>
                    <a:pt x="983" y="6988"/>
                  </a:cubicBezTo>
                  <a:cubicBezTo>
                    <a:pt x="983" y="6967"/>
                    <a:pt x="983" y="6926"/>
                    <a:pt x="983" y="6926"/>
                  </a:cubicBezTo>
                  <a:cubicBezTo>
                    <a:pt x="983" y="6906"/>
                    <a:pt x="983" y="6906"/>
                    <a:pt x="983" y="6906"/>
                  </a:cubicBezTo>
                  <a:cubicBezTo>
                    <a:pt x="983" y="6885"/>
                    <a:pt x="963" y="6864"/>
                    <a:pt x="943" y="6864"/>
                  </a:cubicBezTo>
                  <a:cubicBezTo>
                    <a:pt x="943" y="6864"/>
                    <a:pt x="901" y="6844"/>
                    <a:pt x="881" y="6844"/>
                  </a:cubicBezTo>
                  <a:cubicBezTo>
                    <a:pt x="861" y="6844"/>
                    <a:pt x="840" y="6824"/>
                    <a:pt x="840" y="6824"/>
                  </a:cubicBezTo>
                  <a:lnTo>
                    <a:pt x="840" y="6803"/>
                  </a:lnTo>
                  <a:cubicBezTo>
                    <a:pt x="819" y="6782"/>
                    <a:pt x="840" y="6762"/>
                    <a:pt x="840" y="6762"/>
                  </a:cubicBezTo>
                  <a:cubicBezTo>
                    <a:pt x="840" y="6742"/>
                    <a:pt x="840" y="6721"/>
                    <a:pt x="840" y="6721"/>
                  </a:cubicBezTo>
                  <a:cubicBezTo>
                    <a:pt x="840" y="6700"/>
                    <a:pt x="840" y="6700"/>
                    <a:pt x="840" y="6700"/>
                  </a:cubicBezTo>
                  <a:cubicBezTo>
                    <a:pt x="840" y="6680"/>
                    <a:pt x="819" y="6680"/>
                    <a:pt x="819" y="6680"/>
                  </a:cubicBezTo>
                  <a:cubicBezTo>
                    <a:pt x="819" y="6660"/>
                    <a:pt x="819" y="6660"/>
                    <a:pt x="819" y="6639"/>
                  </a:cubicBezTo>
                  <a:cubicBezTo>
                    <a:pt x="819" y="6639"/>
                    <a:pt x="799" y="6618"/>
                    <a:pt x="799" y="6598"/>
                  </a:cubicBezTo>
                  <a:cubicBezTo>
                    <a:pt x="779" y="6598"/>
                    <a:pt x="758" y="6598"/>
                    <a:pt x="758" y="6598"/>
                  </a:cubicBezTo>
                  <a:cubicBezTo>
                    <a:pt x="737" y="6598"/>
                    <a:pt x="717" y="6598"/>
                    <a:pt x="697" y="6598"/>
                  </a:cubicBezTo>
                  <a:lnTo>
                    <a:pt x="676" y="6618"/>
                  </a:lnTo>
                  <a:cubicBezTo>
                    <a:pt x="655" y="6618"/>
                    <a:pt x="655" y="6618"/>
                    <a:pt x="635" y="6598"/>
                  </a:cubicBezTo>
                  <a:lnTo>
                    <a:pt x="594" y="6598"/>
                  </a:lnTo>
                  <a:cubicBezTo>
                    <a:pt x="574" y="6598"/>
                    <a:pt x="574" y="6598"/>
                    <a:pt x="553" y="6598"/>
                  </a:cubicBezTo>
                  <a:cubicBezTo>
                    <a:pt x="553" y="6598"/>
                    <a:pt x="533" y="6618"/>
                    <a:pt x="513" y="6618"/>
                  </a:cubicBezTo>
                  <a:lnTo>
                    <a:pt x="492" y="6618"/>
                  </a:lnTo>
                  <a:cubicBezTo>
                    <a:pt x="492" y="6618"/>
                    <a:pt x="471" y="6639"/>
                    <a:pt x="471" y="6618"/>
                  </a:cubicBezTo>
                  <a:cubicBezTo>
                    <a:pt x="451" y="6618"/>
                    <a:pt x="451" y="6557"/>
                    <a:pt x="451" y="6536"/>
                  </a:cubicBezTo>
                  <a:lnTo>
                    <a:pt x="451" y="6516"/>
                  </a:lnTo>
                  <a:cubicBezTo>
                    <a:pt x="451" y="6496"/>
                    <a:pt x="451" y="6475"/>
                    <a:pt x="451" y="6475"/>
                  </a:cubicBezTo>
                  <a:lnTo>
                    <a:pt x="451" y="6454"/>
                  </a:lnTo>
                  <a:cubicBezTo>
                    <a:pt x="451" y="6434"/>
                    <a:pt x="451" y="6414"/>
                    <a:pt x="451" y="6393"/>
                  </a:cubicBezTo>
                  <a:cubicBezTo>
                    <a:pt x="471" y="6393"/>
                    <a:pt x="471" y="6393"/>
                    <a:pt x="492" y="6373"/>
                  </a:cubicBezTo>
                  <a:cubicBezTo>
                    <a:pt x="513" y="6373"/>
                    <a:pt x="533" y="6373"/>
                    <a:pt x="553" y="6373"/>
                  </a:cubicBezTo>
                  <a:cubicBezTo>
                    <a:pt x="553" y="6373"/>
                    <a:pt x="574" y="6373"/>
                    <a:pt x="594" y="6373"/>
                  </a:cubicBezTo>
                  <a:cubicBezTo>
                    <a:pt x="594" y="6373"/>
                    <a:pt x="635" y="6373"/>
                    <a:pt x="635" y="6352"/>
                  </a:cubicBezTo>
                  <a:lnTo>
                    <a:pt x="635" y="6311"/>
                  </a:lnTo>
                  <a:cubicBezTo>
                    <a:pt x="635" y="6291"/>
                    <a:pt x="635" y="6270"/>
                    <a:pt x="635" y="6270"/>
                  </a:cubicBezTo>
                  <a:cubicBezTo>
                    <a:pt x="635" y="6250"/>
                    <a:pt x="615" y="6250"/>
                    <a:pt x="615" y="6229"/>
                  </a:cubicBezTo>
                  <a:cubicBezTo>
                    <a:pt x="594" y="6229"/>
                    <a:pt x="574" y="6229"/>
                    <a:pt x="574" y="6229"/>
                  </a:cubicBezTo>
                  <a:cubicBezTo>
                    <a:pt x="553" y="6229"/>
                    <a:pt x="533" y="6229"/>
                    <a:pt x="533" y="6209"/>
                  </a:cubicBezTo>
                  <a:cubicBezTo>
                    <a:pt x="533" y="6209"/>
                    <a:pt x="513" y="6188"/>
                    <a:pt x="513" y="6168"/>
                  </a:cubicBezTo>
                  <a:cubicBezTo>
                    <a:pt x="513" y="6147"/>
                    <a:pt x="513" y="6127"/>
                    <a:pt x="513" y="6127"/>
                  </a:cubicBezTo>
                  <a:cubicBezTo>
                    <a:pt x="513" y="6106"/>
                    <a:pt x="513" y="6086"/>
                    <a:pt x="513" y="6086"/>
                  </a:cubicBezTo>
                  <a:cubicBezTo>
                    <a:pt x="513" y="6065"/>
                    <a:pt x="513" y="6065"/>
                    <a:pt x="492" y="6045"/>
                  </a:cubicBezTo>
                  <a:lnTo>
                    <a:pt x="492" y="6045"/>
                  </a:lnTo>
                  <a:cubicBezTo>
                    <a:pt x="471" y="6024"/>
                    <a:pt x="451" y="6045"/>
                    <a:pt x="451" y="6045"/>
                  </a:cubicBezTo>
                  <a:cubicBezTo>
                    <a:pt x="451" y="6045"/>
                    <a:pt x="431" y="6045"/>
                    <a:pt x="431" y="6024"/>
                  </a:cubicBezTo>
                  <a:cubicBezTo>
                    <a:pt x="431" y="6024"/>
                    <a:pt x="431" y="6004"/>
                    <a:pt x="410" y="5983"/>
                  </a:cubicBezTo>
                  <a:cubicBezTo>
                    <a:pt x="410" y="5983"/>
                    <a:pt x="410" y="5963"/>
                    <a:pt x="431" y="5942"/>
                  </a:cubicBezTo>
                  <a:cubicBezTo>
                    <a:pt x="431" y="5942"/>
                    <a:pt x="431" y="5922"/>
                    <a:pt x="431" y="5901"/>
                  </a:cubicBezTo>
                  <a:cubicBezTo>
                    <a:pt x="431" y="5901"/>
                    <a:pt x="451" y="5881"/>
                    <a:pt x="451" y="5860"/>
                  </a:cubicBezTo>
                  <a:lnTo>
                    <a:pt x="431" y="5840"/>
                  </a:lnTo>
                  <a:cubicBezTo>
                    <a:pt x="410" y="5819"/>
                    <a:pt x="389" y="5819"/>
                    <a:pt x="389" y="5819"/>
                  </a:cubicBezTo>
                  <a:cubicBezTo>
                    <a:pt x="369" y="5819"/>
                    <a:pt x="349" y="5799"/>
                    <a:pt x="328" y="5799"/>
                  </a:cubicBezTo>
                  <a:cubicBezTo>
                    <a:pt x="307" y="5799"/>
                    <a:pt x="307" y="5799"/>
                    <a:pt x="287" y="5799"/>
                  </a:cubicBezTo>
                  <a:lnTo>
                    <a:pt x="267" y="5819"/>
                  </a:lnTo>
                  <a:cubicBezTo>
                    <a:pt x="246" y="5819"/>
                    <a:pt x="246" y="5819"/>
                    <a:pt x="225" y="5819"/>
                  </a:cubicBezTo>
                  <a:cubicBezTo>
                    <a:pt x="225" y="5799"/>
                    <a:pt x="225" y="5799"/>
                    <a:pt x="225" y="5778"/>
                  </a:cubicBezTo>
                  <a:cubicBezTo>
                    <a:pt x="225" y="5778"/>
                    <a:pt x="225" y="5758"/>
                    <a:pt x="205" y="5758"/>
                  </a:cubicBezTo>
                  <a:lnTo>
                    <a:pt x="205" y="5737"/>
                  </a:lnTo>
                  <a:lnTo>
                    <a:pt x="185" y="5717"/>
                  </a:lnTo>
                  <a:cubicBezTo>
                    <a:pt x="185" y="5737"/>
                    <a:pt x="185" y="5737"/>
                    <a:pt x="164" y="5737"/>
                  </a:cubicBezTo>
                  <a:cubicBezTo>
                    <a:pt x="164" y="5758"/>
                    <a:pt x="143" y="5737"/>
                    <a:pt x="143" y="5737"/>
                  </a:cubicBezTo>
                  <a:lnTo>
                    <a:pt x="123" y="5717"/>
                  </a:lnTo>
                  <a:cubicBezTo>
                    <a:pt x="103" y="5717"/>
                    <a:pt x="103" y="5696"/>
                    <a:pt x="103" y="5696"/>
                  </a:cubicBezTo>
                  <a:cubicBezTo>
                    <a:pt x="82" y="5696"/>
                    <a:pt x="61" y="5676"/>
                    <a:pt x="61" y="5676"/>
                  </a:cubicBezTo>
                  <a:lnTo>
                    <a:pt x="61" y="5655"/>
                  </a:lnTo>
                  <a:cubicBezTo>
                    <a:pt x="61" y="5635"/>
                    <a:pt x="82" y="5615"/>
                    <a:pt x="82" y="5615"/>
                  </a:cubicBezTo>
                  <a:cubicBezTo>
                    <a:pt x="82" y="5594"/>
                    <a:pt x="61" y="5573"/>
                    <a:pt x="61" y="5573"/>
                  </a:cubicBezTo>
                  <a:cubicBezTo>
                    <a:pt x="61" y="5553"/>
                    <a:pt x="41" y="5553"/>
                    <a:pt x="41" y="5553"/>
                  </a:cubicBezTo>
                  <a:cubicBezTo>
                    <a:pt x="21" y="5533"/>
                    <a:pt x="21" y="5512"/>
                    <a:pt x="21" y="5512"/>
                  </a:cubicBezTo>
                  <a:cubicBezTo>
                    <a:pt x="21" y="5491"/>
                    <a:pt x="21" y="5491"/>
                    <a:pt x="41" y="5471"/>
                  </a:cubicBezTo>
                  <a:lnTo>
                    <a:pt x="41" y="5451"/>
                  </a:lnTo>
                  <a:cubicBezTo>
                    <a:pt x="41" y="5430"/>
                    <a:pt x="41" y="5409"/>
                    <a:pt x="41" y="5389"/>
                  </a:cubicBezTo>
                  <a:lnTo>
                    <a:pt x="21" y="5369"/>
                  </a:lnTo>
                  <a:cubicBezTo>
                    <a:pt x="0" y="5348"/>
                    <a:pt x="21" y="5327"/>
                    <a:pt x="21" y="5327"/>
                  </a:cubicBezTo>
                  <a:lnTo>
                    <a:pt x="41" y="5307"/>
                  </a:lnTo>
                  <a:cubicBezTo>
                    <a:pt x="41" y="5307"/>
                    <a:pt x="41" y="5307"/>
                    <a:pt x="61" y="5307"/>
                  </a:cubicBezTo>
                  <a:cubicBezTo>
                    <a:pt x="61" y="5307"/>
                    <a:pt x="61" y="5307"/>
                    <a:pt x="82" y="5307"/>
                  </a:cubicBezTo>
                  <a:lnTo>
                    <a:pt x="103" y="5307"/>
                  </a:lnTo>
                  <a:lnTo>
                    <a:pt x="103" y="5287"/>
                  </a:lnTo>
                  <a:cubicBezTo>
                    <a:pt x="103" y="5287"/>
                    <a:pt x="103" y="5266"/>
                    <a:pt x="82" y="5245"/>
                  </a:cubicBezTo>
                  <a:cubicBezTo>
                    <a:pt x="82" y="5245"/>
                    <a:pt x="82" y="5245"/>
                    <a:pt x="61" y="5245"/>
                  </a:cubicBezTo>
                  <a:lnTo>
                    <a:pt x="61" y="5245"/>
                  </a:lnTo>
                  <a:cubicBezTo>
                    <a:pt x="41" y="5245"/>
                    <a:pt x="41" y="5245"/>
                    <a:pt x="41" y="5245"/>
                  </a:cubicBezTo>
                  <a:cubicBezTo>
                    <a:pt x="41" y="5225"/>
                    <a:pt x="41" y="5225"/>
                    <a:pt x="41" y="5205"/>
                  </a:cubicBezTo>
                  <a:lnTo>
                    <a:pt x="41" y="5184"/>
                  </a:lnTo>
                  <a:cubicBezTo>
                    <a:pt x="61" y="5184"/>
                    <a:pt x="61" y="5163"/>
                    <a:pt x="61" y="5163"/>
                  </a:cubicBezTo>
                  <a:lnTo>
                    <a:pt x="82" y="5143"/>
                  </a:lnTo>
                  <a:lnTo>
                    <a:pt x="82" y="5123"/>
                  </a:lnTo>
                  <a:cubicBezTo>
                    <a:pt x="82" y="5102"/>
                    <a:pt x="61" y="5081"/>
                    <a:pt x="61" y="5081"/>
                  </a:cubicBezTo>
                  <a:lnTo>
                    <a:pt x="61" y="5061"/>
                  </a:lnTo>
                  <a:cubicBezTo>
                    <a:pt x="82" y="5041"/>
                    <a:pt x="82" y="5041"/>
                    <a:pt x="82" y="5020"/>
                  </a:cubicBezTo>
                  <a:cubicBezTo>
                    <a:pt x="103" y="5020"/>
                    <a:pt x="103" y="5000"/>
                    <a:pt x="103" y="5000"/>
                  </a:cubicBezTo>
                  <a:cubicBezTo>
                    <a:pt x="103" y="4979"/>
                    <a:pt x="103" y="4959"/>
                    <a:pt x="103" y="4939"/>
                  </a:cubicBezTo>
                  <a:cubicBezTo>
                    <a:pt x="103" y="4939"/>
                    <a:pt x="103" y="4939"/>
                    <a:pt x="103" y="4918"/>
                  </a:cubicBezTo>
                  <a:lnTo>
                    <a:pt x="103" y="4897"/>
                  </a:lnTo>
                  <a:cubicBezTo>
                    <a:pt x="103" y="4897"/>
                    <a:pt x="103" y="4877"/>
                    <a:pt x="123" y="4877"/>
                  </a:cubicBezTo>
                  <a:lnTo>
                    <a:pt x="123" y="4877"/>
                  </a:lnTo>
                  <a:cubicBezTo>
                    <a:pt x="143" y="4897"/>
                    <a:pt x="143" y="4897"/>
                    <a:pt x="143" y="4897"/>
                  </a:cubicBezTo>
                  <a:cubicBezTo>
                    <a:pt x="143" y="4897"/>
                    <a:pt x="164" y="4897"/>
                    <a:pt x="164" y="4877"/>
                  </a:cubicBezTo>
                  <a:lnTo>
                    <a:pt x="164" y="4877"/>
                  </a:lnTo>
                  <a:cubicBezTo>
                    <a:pt x="164" y="4857"/>
                    <a:pt x="185" y="4857"/>
                    <a:pt x="185" y="4857"/>
                  </a:cubicBezTo>
                  <a:lnTo>
                    <a:pt x="205" y="4877"/>
                  </a:lnTo>
                  <a:cubicBezTo>
                    <a:pt x="225" y="4877"/>
                    <a:pt x="225" y="4857"/>
                    <a:pt x="246" y="4857"/>
                  </a:cubicBezTo>
                  <a:cubicBezTo>
                    <a:pt x="246" y="4857"/>
                    <a:pt x="246" y="4836"/>
                    <a:pt x="267" y="4836"/>
                  </a:cubicBezTo>
                  <a:cubicBezTo>
                    <a:pt x="267" y="4836"/>
                    <a:pt x="287" y="4836"/>
                    <a:pt x="307" y="4836"/>
                  </a:cubicBezTo>
                  <a:cubicBezTo>
                    <a:pt x="307" y="4836"/>
                    <a:pt x="307" y="4857"/>
                    <a:pt x="328" y="4857"/>
                  </a:cubicBezTo>
                  <a:cubicBezTo>
                    <a:pt x="328" y="4857"/>
                    <a:pt x="369" y="4857"/>
                    <a:pt x="389" y="4857"/>
                  </a:cubicBezTo>
                  <a:cubicBezTo>
                    <a:pt x="389" y="4857"/>
                    <a:pt x="410" y="4857"/>
                    <a:pt x="410" y="4836"/>
                  </a:cubicBezTo>
                  <a:cubicBezTo>
                    <a:pt x="410" y="4836"/>
                    <a:pt x="410" y="4836"/>
                    <a:pt x="410" y="4815"/>
                  </a:cubicBezTo>
                  <a:cubicBezTo>
                    <a:pt x="389" y="4815"/>
                    <a:pt x="369" y="4815"/>
                    <a:pt x="349" y="4795"/>
                  </a:cubicBezTo>
                  <a:lnTo>
                    <a:pt x="349" y="4775"/>
                  </a:lnTo>
                  <a:lnTo>
                    <a:pt x="328" y="4775"/>
                  </a:lnTo>
                  <a:cubicBezTo>
                    <a:pt x="328" y="4754"/>
                    <a:pt x="307" y="4754"/>
                    <a:pt x="287" y="4754"/>
                  </a:cubicBezTo>
                  <a:cubicBezTo>
                    <a:pt x="287" y="4775"/>
                    <a:pt x="287" y="4775"/>
                    <a:pt x="267" y="4775"/>
                  </a:cubicBezTo>
                  <a:lnTo>
                    <a:pt x="246" y="4775"/>
                  </a:lnTo>
                  <a:cubicBezTo>
                    <a:pt x="246" y="4775"/>
                    <a:pt x="225" y="4754"/>
                    <a:pt x="205" y="4754"/>
                  </a:cubicBezTo>
                  <a:lnTo>
                    <a:pt x="185" y="4733"/>
                  </a:lnTo>
                  <a:lnTo>
                    <a:pt x="164" y="4713"/>
                  </a:lnTo>
                  <a:lnTo>
                    <a:pt x="185" y="4713"/>
                  </a:lnTo>
                  <a:lnTo>
                    <a:pt x="205" y="4693"/>
                  </a:lnTo>
                  <a:lnTo>
                    <a:pt x="185" y="4693"/>
                  </a:lnTo>
                  <a:lnTo>
                    <a:pt x="205" y="4693"/>
                  </a:lnTo>
                  <a:lnTo>
                    <a:pt x="205" y="4672"/>
                  </a:lnTo>
                  <a:lnTo>
                    <a:pt x="205" y="4651"/>
                  </a:lnTo>
                  <a:lnTo>
                    <a:pt x="185" y="4631"/>
                  </a:lnTo>
                  <a:lnTo>
                    <a:pt x="164" y="4651"/>
                  </a:lnTo>
                  <a:cubicBezTo>
                    <a:pt x="143" y="4651"/>
                    <a:pt x="143" y="4672"/>
                    <a:pt x="143" y="4672"/>
                  </a:cubicBezTo>
                  <a:cubicBezTo>
                    <a:pt x="123" y="4672"/>
                    <a:pt x="123" y="4672"/>
                    <a:pt x="123" y="4672"/>
                  </a:cubicBezTo>
                  <a:cubicBezTo>
                    <a:pt x="103" y="4672"/>
                    <a:pt x="82" y="4693"/>
                    <a:pt x="82" y="4672"/>
                  </a:cubicBezTo>
                  <a:cubicBezTo>
                    <a:pt x="82" y="4672"/>
                    <a:pt x="82" y="4672"/>
                    <a:pt x="82" y="4651"/>
                  </a:cubicBezTo>
                  <a:lnTo>
                    <a:pt x="103" y="4631"/>
                  </a:lnTo>
                  <a:cubicBezTo>
                    <a:pt x="123" y="4631"/>
                    <a:pt x="123" y="4611"/>
                    <a:pt x="143" y="4611"/>
                  </a:cubicBezTo>
                  <a:lnTo>
                    <a:pt x="164" y="4590"/>
                  </a:lnTo>
                  <a:cubicBezTo>
                    <a:pt x="185" y="4569"/>
                    <a:pt x="185" y="4569"/>
                    <a:pt x="205" y="4549"/>
                  </a:cubicBezTo>
                  <a:cubicBezTo>
                    <a:pt x="205" y="4549"/>
                    <a:pt x="225" y="4529"/>
                    <a:pt x="246" y="4508"/>
                  </a:cubicBezTo>
                  <a:lnTo>
                    <a:pt x="267" y="4487"/>
                  </a:lnTo>
                  <a:cubicBezTo>
                    <a:pt x="287" y="4467"/>
                    <a:pt x="307" y="4447"/>
                    <a:pt x="328" y="4447"/>
                  </a:cubicBezTo>
                  <a:cubicBezTo>
                    <a:pt x="328" y="4426"/>
                    <a:pt x="349" y="4405"/>
                    <a:pt x="349" y="4385"/>
                  </a:cubicBezTo>
                  <a:cubicBezTo>
                    <a:pt x="369" y="4385"/>
                    <a:pt x="410" y="4365"/>
                    <a:pt x="410" y="4344"/>
                  </a:cubicBezTo>
                  <a:cubicBezTo>
                    <a:pt x="431" y="4323"/>
                    <a:pt x="451" y="4303"/>
                    <a:pt x="471" y="4283"/>
                  </a:cubicBezTo>
                  <a:cubicBezTo>
                    <a:pt x="492" y="4262"/>
                    <a:pt x="513" y="4242"/>
                    <a:pt x="513" y="4221"/>
                  </a:cubicBezTo>
                  <a:cubicBezTo>
                    <a:pt x="533" y="4201"/>
                    <a:pt x="533" y="4180"/>
                    <a:pt x="553" y="4180"/>
                  </a:cubicBezTo>
                  <a:cubicBezTo>
                    <a:pt x="553" y="4160"/>
                    <a:pt x="574" y="4139"/>
                    <a:pt x="574" y="4119"/>
                  </a:cubicBezTo>
                  <a:lnTo>
                    <a:pt x="594" y="4098"/>
                  </a:lnTo>
                  <a:cubicBezTo>
                    <a:pt x="594" y="4078"/>
                    <a:pt x="574" y="4078"/>
                    <a:pt x="574" y="4057"/>
                  </a:cubicBezTo>
                  <a:cubicBezTo>
                    <a:pt x="574" y="4037"/>
                    <a:pt x="533" y="4016"/>
                    <a:pt x="533" y="3996"/>
                  </a:cubicBezTo>
                  <a:cubicBezTo>
                    <a:pt x="513" y="3996"/>
                    <a:pt x="492" y="3975"/>
                    <a:pt x="492" y="3955"/>
                  </a:cubicBezTo>
                  <a:cubicBezTo>
                    <a:pt x="492" y="3955"/>
                    <a:pt x="451" y="3934"/>
                    <a:pt x="451" y="3914"/>
                  </a:cubicBezTo>
                  <a:cubicBezTo>
                    <a:pt x="451" y="3914"/>
                    <a:pt x="431" y="3893"/>
                    <a:pt x="431" y="3873"/>
                  </a:cubicBezTo>
                  <a:cubicBezTo>
                    <a:pt x="431" y="3873"/>
                    <a:pt x="451" y="3852"/>
                    <a:pt x="451" y="3832"/>
                  </a:cubicBezTo>
                  <a:lnTo>
                    <a:pt x="471" y="3811"/>
                  </a:lnTo>
                  <a:cubicBezTo>
                    <a:pt x="471" y="3791"/>
                    <a:pt x="492" y="3770"/>
                    <a:pt x="492" y="3770"/>
                  </a:cubicBezTo>
                  <a:cubicBezTo>
                    <a:pt x="492" y="3750"/>
                    <a:pt x="471" y="3750"/>
                    <a:pt x="451" y="3729"/>
                  </a:cubicBezTo>
                  <a:cubicBezTo>
                    <a:pt x="451" y="3729"/>
                    <a:pt x="451" y="3729"/>
                    <a:pt x="451" y="3709"/>
                  </a:cubicBezTo>
                  <a:lnTo>
                    <a:pt x="431" y="3688"/>
                  </a:lnTo>
                  <a:cubicBezTo>
                    <a:pt x="451" y="3688"/>
                    <a:pt x="451" y="3668"/>
                    <a:pt x="451" y="3668"/>
                  </a:cubicBezTo>
                  <a:cubicBezTo>
                    <a:pt x="451" y="3647"/>
                    <a:pt x="451" y="3647"/>
                    <a:pt x="431" y="3647"/>
                  </a:cubicBezTo>
                  <a:cubicBezTo>
                    <a:pt x="431" y="3627"/>
                    <a:pt x="410" y="3627"/>
                    <a:pt x="410" y="3627"/>
                  </a:cubicBezTo>
                  <a:cubicBezTo>
                    <a:pt x="410" y="3627"/>
                    <a:pt x="410" y="3606"/>
                    <a:pt x="410" y="3586"/>
                  </a:cubicBezTo>
                  <a:lnTo>
                    <a:pt x="431" y="3566"/>
                  </a:lnTo>
                  <a:cubicBezTo>
                    <a:pt x="431" y="3566"/>
                    <a:pt x="431" y="3545"/>
                    <a:pt x="451" y="3524"/>
                  </a:cubicBezTo>
                  <a:cubicBezTo>
                    <a:pt x="451" y="3524"/>
                    <a:pt x="431" y="3504"/>
                    <a:pt x="431" y="3484"/>
                  </a:cubicBezTo>
                  <a:lnTo>
                    <a:pt x="431" y="3442"/>
                  </a:lnTo>
                  <a:cubicBezTo>
                    <a:pt x="451" y="3422"/>
                    <a:pt x="451" y="3402"/>
                    <a:pt x="451" y="3402"/>
                  </a:cubicBezTo>
                  <a:cubicBezTo>
                    <a:pt x="471" y="3402"/>
                    <a:pt x="492" y="3381"/>
                    <a:pt x="492" y="3381"/>
                  </a:cubicBezTo>
                  <a:cubicBezTo>
                    <a:pt x="492" y="3360"/>
                    <a:pt x="492" y="3340"/>
                    <a:pt x="492" y="3320"/>
                  </a:cubicBezTo>
                  <a:cubicBezTo>
                    <a:pt x="471" y="3320"/>
                    <a:pt x="471" y="3299"/>
                    <a:pt x="471" y="3278"/>
                  </a:cubicBezTo>
                  <a:cubicBezTo>
                    <a:pt x="451" y="3258"/>
                    <a:pt x="451" y="3217"/>
                    <a:pt x="431" y="3217"/>
                  </a:cubicBezTo>
                  <a:cubicBezTo>
                    <a:pt x="431" y="3196"/>
                    <a:pt x="410" y="3176"/>
                    <a:pt x="410" y="3156"/>
                  </a:cubicBezTo>
                  <a:cubicBezTo>
                    <a:pt x="410" y="3135"/>
                    <a:pt x="389" y="3114"/>
                    <a:pt x="389" y="3094"/>
                  </a:cubicBezTo>
                  <a:cubicBezTo>
                    <a:pt x="389" y="3094"/>
                    <a:pt x="389" y="3074"/>
                    <a:pt x="410" y="3053"/>
                  </a:cubicBezTo>
                  <a:cubicBezTo>
                    <a:pt x="410" y="3053"/>
                    <a:pt x="431" y="3032"/>
                    <a:pt x="431" y="3012"/>
                  </a:cubicBezTo>
                  <a:cubicBezTo>
                    <a:pt x="451" y="2992"/>
                    <a:pt x="471" y="2992"/>
                    <a:pt x="471" y="2971"/>
                  </a:cubicBezTo>
                  <a:cubicBezTo>
                    <a:pt x="492" y="2950"/>
                    <a:pt x="513" y="2930"/>
                    <a:pt x="492" y="2910"/>
                  </a:cubicBezTo>
                  <a:cubicBezTo>
                    <a:pt x="492" y="2890"/>
                    <a:pt x="471" y="2890"/>
                    <a:pt x="471" y="2869"/>
                  </a:cubicBezTo>
                  <a:cubicBezTo>
                    <a:pt x="451" y="2869"/>
                    <a:pt x="451" y="2848"/>
                    <a:pt x="451" y="2848"/>
                  </a:cubicBezTo>
                  <a:cubicBezTo>
                    <a:pt x="431" y="2848"/>
                    <a:pt x="431" y="2828"/>
                    <a:pt x="410" y="2828"/>
                  </a:cubicBezTo>
                  <a:cubicBezTo>
                    <a:pt x="410" y="2808"/>
                    <a:pt x="389" y="2828"/>
                    <a:pt x="389" y="2808"/>
                  </a:cubicBezTo>
                  <a:lnTo>
                    <a:pt x="369" y="2808"/>
                  </a:lnTo>
                  <a:cubicBezTo>
                    <a:pt x="349" y="2787"/>
                    <a:pt x="369" y="2766"/>
                    <a:pt x="369" y="2766"/>
                  </a:cubicBezTo>
                  <a:cubicBezTo>
                    <a:pt x="369" y="2746"/>
                    <a:pt x="369" y="2746"/>
                    <a:pt x="369" y="2726"/>
                  </a:cubicBezTo>
                  <a:lnTo>
                    <a:pt x="369" y="2705"/>
                  </a:lnTo>
                  <a:lnTo>
                    <a:pt x="389" y="2684"/>
                  </a:lnTo>
                  <a:cubicBezTo>
                    <a:pt x="389" y="2664"/>
                    <a:pt x="389" y="2664"/>
                    <a:pt x="389" y="2644"/>
                  </a:cubicBezTo>
                  <a:lnTo>
                    <a:pt x="369" y="2623"/>
                  </a:lnTo>
                  <a:cubicBezTo>
                    <a:pt x="369" y="2602"/>
                    <a:pt x="389" y="2602"/>
                    <a:pt x="389" y="2602"/>
                  </a:cubicBezTo>
                  <a:cubicBezTo>
                    <a:pt x="389" y="2582"/>
                    <a:pt x="410" y="2582"/>
                    <a:pt x="410" y="2582"/>
                  </a:cubicBezTo>
                  <a:cubicBezTo>
                    <a:pt x="431" y="2582"/>
                    <a:pt x="431" y="2582"/>
                    <a:pt x="431" y="2582"/>
                  </a:cubicBezTo>
                  <a:cubicBezTo>
                    <a:pt x="451" y="2582"/>
                    <a:pt x="471" y="2582"/>
                    <a:pt x="471" y="2582"/>
                  </a:cubicBezTo>
                  <a:cubicBezTo>
                    <a:pt x="492" y="2562"/>
                    <a:pt x="492" y="2541"/>
                    <a:pt x="492" y="2541"/>
                  </a:cubicBezTo>
                  <a:cubicBezTo>
                    <a:pt x="492" y="2520"/>
                    <a:pt x="513" y="2500"/>
                    <a:pt x="513" y="2500"/>
                  </a:cubicBezTo>
                  <a:cubicBezTo>
                    <a:pt x="533" y="2500"/>
                    <a:pt x="533" y="2480"/>
                    <a:pt x="553" y="2480"/>
                  </a:cubicBezTo>
                  <a:lnTo>
                    <a:pt x="574" y="2480"/>
                  </a:lnTo>
                  <a:cubicBezTo>
                    <a:pt x="574" y="2480"/>
                    <a:pt x="594" y="2480"/>
                    <a:pt x="615" y="2480"/>
                  </a:cubicBezTo>
                  <a:lnTo>
                    <a:pt x="615" y="2459"/>
                  </a:lnTo>
                  <a:cubicBezTo>
                    <a:pt x="635" y="2438"/>
                    <a:pt x="615" y="2418"/>
                    <a:pt x="615" y="2418"/>
                  </a:cubicBezTo>
                  <a:cubicBezTo>
                    <a:pt x="615" y="2398"/>
                    <a:pt x="635" y="2377"/>
                    <a:pt x="635" y="2377"/>
                  </a:cubicBezTo>
                  <a:lnTo>
                    <a:pt x="655" y="2377"/>
                  </a:lnTo>
                  <a:cubicBezTo>
                    <a:pt x="676" y="2377"/>
                    <a:pt x="697" y="2377"/>
                    <a:pt x="697" y="2377"/>
                  </a:cubicBezTo>
                  <a:cubicBezTo>
                    <a:pt x="697" y="2377"/>
                    <a:pt x="717" y="2377"/>
                    <a:pt x="717" y="2398"/>
                  </a:cubicBezTo>
                  <a:lnTo>
                    <a:pt x="717" y="2418"/>
                  </a:lnTo>
                  <a:lnTo>
                    <a:pt x="737" y="2418"/>
                  </a:lnTo>
                  <a:lnTo>
                    <a:pt x="737" y="2398"/>
                  </a:lnTo>
                  <a:cubicBezTo>
                    <a:pt x="737" y="2398"/>
                    <a:pt x="737" y="2398"/>
                    <a:pt x="737" y="2377"/>
                  </a:cubicBezTo>
                  <a:cubicBezTo>
                    <a:pt x="758" y="2377"/>
                    <a:pt x="758" y="2377"/>
                    <a:pt x="758" y="2377"/>
                  </a:cubicBezTo>
                  <a:cubicBezTo>
                    <a:pt x="758" y="2356"/>
                    <a:pt x="758" y="2356"/>
                    <a:pt x="758" y="2336"/>
                  </a:cubicBezTo>
                  <a:cubicBezTo>
                    <a:pt x="779" y="2336"/>
                    <a:pt x="799" y="2336"/>
                    <a:pt x="799" y="2336"/>
                  </a:cubicBezTo>
                  <a:lnTo>
                    <a:pt x="799" y="2336"/>
                  </a:lnTo>
                  <a:cubicBezTo>
                    <a:pt x="819" y="2356"/>
                    <a:pt x="819" y="2356"/>
                    <a:pt x="840" y="2356"/>
                  </a:cubicBezTo>
                  <a:cubicBezTo>
                    <a:pt x="840" y="2356"/>
                    <a:pt x="840" y="2377"/>
                    <a:pt x="861" y="2377"/>
                  </a:cubicBezTo>
                  <a:lnTo>
                    <a:pt x="881" y="2377"/>
                  </a:lnTo>
                  <a:lnTo>
                    <a:pt x="881" y="2398"/>
                  </a:lnTo>
                  <a:cubicBezTo>
                    <a:pt x="881" y="2398"/>
                    <a:pt x="881" y="2398"/>
                    <a:pt x="881" y="2418"/>
                  </a:cubicBezTo>
                  <a:lnTo>
                    <a:pt x="881" y="2438"/>
                  </a:lnTo>
                  <a:cubicBezTo>
                    <a:pt x="881" y="2438"/>
                    <a:pt x="861" y="2438"/>
                    <a:pt x="840" y="2438"/>
                  </a:cubicBezTo>
                  <a:lnTo>
                    <a:pt x="819" y="2418"/>
                  </a:lnTo>
                  <a:lnTo>
                    <a:pt x="799" y="2438"/>
                  </a:lnTo>
                  <a:lnTo>
                    <a:pt x="799" y="2438"/>
                  </a:lnTo>
                  <a:lnTo>
                    <a:pt x="819" y="2459"/>
                  </a:lnTo>
                  <a:lnTo>
                    <a:pt x="819" y="2480"/>
                  </a:lnTo>
                  <a:cubicBezTo>
                    <a:pt x="819" y="2500"/>
                    <a:pt x="840" y="2480"/>
                    <a:pt x="840" y="2480"/>
                  </a:cubicBezTo>
                  <a:lnTo>
                    <a:pt x="861" y="2480"/>
                  </a:lnTo>
                  <a:lnTo>
                    <a:pt x="881" y="2480"/>
                  </a:lnTo>
                  <a:lnTo>
                    <a:pt x="881" y="2500"/>
                  </a:lnTo>
                  <a:cubicBezTo>
                    <a:pt x="901" y="2500"/>
                    <a:pt x="901" y="2500"/>
                    <a:pt x="901" y="2500"/>
                  </a:cubicBezTo>
                  <a:lnTo>
                    <a:pt x="922" y="2500"/>
                  </a:lnTo>
                  <a:cubicBezTo>
                    <a:pt x="922" y="2500"/>
                    <a:pt x="922" y="2520"/>
                    <a:pt x="922" y="2541"/>
                  </a:cubicBezTo>
                  <a:cubicBezTo>
                    <a:pt x="922" y="2541"/>
                    <a:pt x="901" y="2541"/>
                    <a:pt x="901" y="2562"/>
                  </a:cubicBezTo>
                  <a:lnTo>
                    <a:pt x="901" y="2582"/>
                  </a:lnTo>
                  <a:cubicBezTo>
                    <a:pt x="922" y="2582"/>
                    <a:pt x="922" y="2562"/>
                    <a:pt x="922" y="2562"/>
                  </a:cubicBezTo>
                  <a:cubicBezTo>
                    <a:pt x="922" y="2562"/>
                    <a:pt x="943" y="2562"/>
                    <a:pt x="943" y="2541"/>
                  </a:cubicBezTo>
                  <a:cubicBezTo>
                    <a:pt x="943" y="2541"/>
                    <a:pt x="963" y="2541"/>
                    <a:pt x="963" y="2520"/>
                  </a:cubicBezTo>
                  <a:cubicBezTo>
                    <a:pt x="983" y="2520"/>
                    <a:pt x="1004" y="2520"/>
                    <a:pt x="1004" y="2520"/>
                  </a:cubicBezTo>
                  <a:cubicBezTo>
                    <a:pt x="1025" y="2520"/>
                    <a:pt x="1045" y="2541"/>
                    <a:pt x="1045" y="2541"/>
                  </a:cubicBezTo>
                  <a:cubicBezTo>
                    <a:pt x="1065" y="2541"/>
                    <a:pt x="1086" y="2520"/>
                    <a:pt x="1107" y="2520"/>
                  </a:cubicBezTo>
                  <a:cubicBezTo>
                    <a:pt x="1107" y="2520"/>
                    <a:pt x="1127" y="2541"/>
                    <a:pt x="1147" y="2541"/>
                  </a:cubicBezTo>
                  <a:cubicBezTo>
                    <a:pt x="1168" y="2541"/>
                    <a:pt x="1189" y="2562"/>
                    <a:pt x="1209" y="2562"/>
                  </a:cubicBezTo>
                  <a:cubicBezTo>
                    <a:pt x="1209" y="2562"/>
                    <a:pt x="1229" y="2582"/>
                    <a:pt x="1250" y="2582"/>
                  </a:cubicBezTo>
                  <a:lnTo>
                    <a:pt x="1271" y="2602"/>
                  </a:lnTo>
                  <a:cubicBezTo>
                    <a:pt x="1291" y="2602"/>
                    <a:pt x="1311" y="2623"/>
                    <a:pt x="1311" y="2623"/>
                  </a:cubicBezTo>
                  <a:cubicBezTo>
                    <a:pt x="1311" y="2644"/>
                    <a:pt x="1332" y="2644"/>
                    <a:pt x="1332" y="2664"/>
                  </a:cubicBezTo>
                  <a:cubicBezTo>
                    <a:pt x="1352" y="2664"/>
                    <a:pt x="1373" y="2664"/>
                    <a:pt x="1373" y="2684"/>
                  </a:cubicBezTo>
                  <a:cubicBezTo>
                    <a:pt x="1393" y="2684"/>
                    <a:pt x="1414" y="2726"/>
                    <a:pt x="1434" y="2726"/>
                  </a:cubicBezTo>
                  <a:cubicBezTo>
                    <a:pt x="1434" y="2746"/>
                    <a:pt x="1455" y="2766"/>
                    <a:pt x="1455" y="2766"/>
                  </a:cubicBezTo>
                  <a:cubicBezTo>
                    <a:pt x="1455" y="2766"/>
                    <a:pt x="1475" y="2766"/>
                    <a:pt x="1496" y="2787"/>
                  </a:cubicBezTo>
                  <a:cubicBezTo>
                    <a:pt x="1496" y="2787"/>
                    <a:pt x="1516" y="2787"/>
                    <a:pt x="1537" y="2787"/>
                  </a:cubicBezTo>
                  <a:cubicBezTo>
                    <a:pt x="1537" y="2787"/>
                    <a:pt x="1537" y="2787"/>
                    <a:pt x="1557" y="2787"/>
                  </a:cubicBezTo>
                  <a:cubicBezTo>
                    <a:pt x="1557" y="2787"/>
                    <a:pt x="1578" y="2787"/>
                    <a:pt x="1578" y="2808"/>
                  </a:cubicBezTo>
                  <a:cubicBezTo>
                    <a:pt x="1598" y="2808"/>
                    <a:pt x="1619" y="2808"/>
                    <a:pt x="1619" y="2808"/>
                  </a:cubicBezTo>
                  <a:lnTo>
                    <a:pt x="1639" y="2828"/>
                  </a:lnTo>
                  <a:cubicBezTo>
                    <a:pt x="1660" y="2828"/>
                    <a:pt x="1660" y="2848"/>
                    <a:pt x="1680" y="2848"/>
                  </a:cubicBezTo>
                  <a:lnTo>
                    <a:pt x="1701" y="2869"/>
                  </a:lnTo>
                  <a:lnTo>
                    <a:pt x="1721" y="2869"/>
                  </a:lnTo>
                  <a:cubicBezTo>
                    <a:pt x="1742" y="2869"/>
                    <a:pt x="1742" y="2890"/>
                    <a:pt x="1762" y="2890"/>
                  </a:cubicBezTo>
                  <a:cubicBezTo>
                    <a:pt x="1762" y="2910"/>
                    <a:pt x="1762" y="2930"/>
                    <a:pt x="1762" y="2930"/>
                  </a:cubicBezTo>
                  <a:lnTo>
                    <a:pt x="1783" y="2950"/>
                  </a:lnTo>
                  <a:cubicBezTo>
                    <a:pt x="1783" y="2971"/>
                    <a:pt x="1783" y="2992"/>
                    <a:pt x="1803" y="2992"/>
                  </a:cubicBezTo>
                  <a:cubicBezTo>
                    <a:pt x="1803" y="3012"/>
                    <a:pt x="1803" y="3032"/>
                    <a:pt x="1803" y="3053"/>
                  </a:cubicBezTo>
                  <a:lnTo>
                    <a:pt x="1824" y="3074"/>
                  </a:lnTo>
                  <a:cubicBezTo>
                    <a:pt x="1824" y="3094"/>
                    <a:pt x="1824" y="3094"/>
                    <a:pt x="1824" y="3114"/>
                  </a:cubicBezTo>
                  <a:cubicBezTo>
                    <a:pt x="1824" y="3114"/>
                    <a:pt x="1803" y="3114"/>
                    <a:pt x="1803" y="3135"/>
                  </a:cubicBezTo>
                  <a:cubicBezTo>
                    <a:pt x="1803" y="3135"/>
                    <a:pt x="1783" y="3156"/>
                    <a:pt x="1762" y="3156"/>
                  </a:cubicBezTo>
                  <a:cubicBezTo>
                    <a:pt x="1762" y="3176"/>
                    <a:pt x="1762" y="3196"/>
                    <a:pt x="1762" y="3196"/>
                  </a:cubicBezTo>
                  <a:cubicBezTo>
                    <a:pt x="1742" y="3217"/>
                    <a:pt x="1721" y="3217"/>
                    <a:pt x="1701" y="3238"/>
                  </a:cubicBezTo>
                  <a:cubicBezTo>
                    <a:pt x="1680" y="3238"/>
                    <a:pt x="1639" y="3258"/>
                    <a:pt x="1619" y="3278"/>
                  </a:cubicBezTo>
                  <a:cubicBezTo>
                    <a:pt x="1598" y="3278"/>
                    <a:pt x="1578" y="3299"/>
                    <a:pt x="1578" y="3299"/>
                  </a:cubicBezTo>
                  <a:cubicBezTo>
                    <a:pt x="1557" y="3299"/>
                    <a:pt x="1537" y="3320"/>
                    <a:pt x="1516" y="3320"/>
                  </a:cubicBezTo>
                  <a:lnTo>
                    <a:pt x="1475" y="3320"/>
                  </a:lnTo>
                  <a:cubicBezTo>
                    <a:pt x="1455" y="3320"/>
                    <a:pt x="1414" y="3299"/>
                    <a:pt x="1393" y="3299"/>
                  </a:cubicBezTo>
                  <a:cubicBezTo>
                    <a:pt x="1393" y="3278"/>
                    <a:pt x="1352" y="3278"/>
                    <a:pt x="1332" y="3278"/>
                  </a:cubicBezTo>
                  <a:cubicBezTo>
                    <a:pt x="1311" y="3278"/>
                    <a:pt x="1250" y="3258"/>
                    <a:pt x="1209" y="3258"/>
                  </a:cubicBezTo>
                  <a:cubicBezTo>
                    <a:pt x="1189" y="3258"/>
                    <a:pt x="1168" y="3238"/>
                    <a:pt x="1147" y="3238"/>
                  </a:cubicBezTo>
                  <a:cubicBezTo>
                    <a:pt x="1127" y="3238"/>
                    <a:pt x="1107" y="3217"/>
                    <a:pt x="1107" y="3217"/>
                  </a:cubicBezTo>
                  <a:lnTo>
                    <a:pt x="1086" y="3196"/>
                  </a:lnTo>
                  <a:cubicBezTo>
                    <a:pt x="1065" y="3196"/>
                    <a:pt x="1045" y="3196"/>
                    <a:pt x="1045" y="3196"/>
                  </a:cubicBezTo>
                  <a:cubicBezTo>
                    <a:pt x="1045" y="3196"/>
                    <a:pt x="1025" y="3196"/>
                    <a:pt x="1004" y="3196"/>
                  </a:cubicBezTo>
                  <a:cubicBezTo>
                    <a:pt x="1004" y="3196"/>
                    <a:pt x="1004" y="3176"/>
                    <a:pt x="983" y="3176"/>
                  </a:cubicBezTo>
                  <a:lnTo>
                    <a:pt x="983" y="3156"/>
                  </a:lnTo>
                  <a:lnTo>
                    <a:pt x="963" y="3135"/>
                  </a:lnTo>
                  <a:cubicBezTo>
                    <a:pt x="963" y="3135"/>
                    <a:pt x="943" y="3135"/>
                    <a:pt x="922" y="3135"/>
                  </a:cubicBezTo>
                  <a:cubicBezTo>
                    <a:pt x="922" y="3135"/>
                    <a:pt x="901" y="3135"/>
                    <a:pt x="901" y="3114"/>
                  </a:cubicBezTo>
                  <a:cubicBezTo>
                    <a:pt x="901" y="3114"/>
                    <a:pt x="901" y="3114"/>
                    <a:pt x="881" y="3094"/>
                  </a:cubicBezTo>
                  <a:lnTo>
                    <a:pt x="861" y="3094"/>
                  </a:lnTo>
                  <a:cubicBezTo>
                    <a:pt x="861" y="3094"/>
                    <a:pt x="840" y="3094"/>
                    <a:pt x="840" y="3074"/>
                  </a:cubicBezTo>
                  <a:cubicBezTo>
                    <a:pt x="840" y="3074"/>
                    <a:pt x="819" y="3074"/>
                    <a:pt x="819" y="3053"/>
                  </a:cubicBezTo>
                  <a:lnTo>
                    <a:pt x="799" y="3053"/>
                  </a:lnTo>
                  <a:lnTo>
                    <a:pt x="779" y="3053"/>
                  </a:lnTo>
                  <a:lnTo>
                    <a:pt x="779" y="3074"/>
                  </a:lnTo>
                  <a:lnTo>
                    <a:pt x="799" y="3094"/>
                  </a:lnTo>
                  <a:lnTo>
                    <a:pt x="799" y="3114"/>
                  </a:lnTo>
                  <a:lnTo>
                    <a:pt x="799" y="3135"/>
                  </a:lnTo>
                  <a:lnTo>
                    <a:pt x="799" y="3156"/>
                  </a:lnTo>
                  <a:lnTo>
                    <a:pt x="779" y="3156"/>
                  </a:lnTo>
                  <a:lnTo>
                    <a:pt x="758" y="3156"/>
                  </a:lnTo>
                  <a:lnTo>
                    <a:pt x="758" y="3176"/>
                  </a:lnTo>
                  <a:cubicBezTo>
                    <a:pt x="758" y="3176"/>
                    <a:pt x="779" y="3176"/>
                    <a:pt x="779" y="3196"/>
                  </a:cubicBezTo>
                  <a:cubicBezTo>
                    <a:pt x="779" y="3196"/>
                    <a:pt x="799" y="3196"/>
                    <a:pt x="799" y="3176"/>
                  </a:cubicBezTo>
                  <a:lnTo>
                    <a:pt x="819" y="3176"/>
                  </a:lnTo>
                  <a:cubicBezTo>
                    <a:pt x="819" y="3176"/>
                    <a:pt x="840" y="3176"/>
                    <a:pt x="861" y="3176"/>
                  </a:cubicBezTo>
                  <a:cubicBezTo>
                    <a:pt x="861" y="3196"/>
                    <a:pt x="881" y="3196"/>
                    <a:pt x="881" y="3196"/>
                  </a:cubicBezTo>
                  <a:cubicBezTo>
                    <a:pt x="881" y="3217"/>
                    <a:pt x="881" y="3217"/>
                    <a:pt x="881" y="3238"/>
                  </a:cubicBezTo>
                  <a:lnTo>
                    <a:pt x="840" y="3238"/>
                  </a:lnTo>
                  <a:cubicBezTo>
                    <a:pt x="840" y="3238"/>
                    <a:pt x="819" y="3258"/>
                    <a:pt x="840" y="3278"/>
                  </a:cubicBezTo>
                  <a:lnTo>
                    <a:pt x="861" y="3278"/>
                  </a:lnTo>
                  <a:cubicBezTo>
                    <a:pt x="861" y="3258"/>
                    <a:pt x="881" y="3258"/>
                    <a:pt x="881" y="3258"/>
                  </a:cubicBezTo>
                  <a:cubicBezTo>
                    <a:pt x="901" y="3258"/>
                    <a:pt x="922" y="3278"/>
                    <a:pt x="922" y="3278"/>
                  </a:cubicBezTo>
                  <a:cubicBezTo>
                    <a:pt x="943" y="3278"/>
                    <a:pt x="963" y="3299"/>
                    <a:pt x="963" y="3299"/>
                  </a:cubicBezTo>
                  <a:cubicBezTo>
                    <a:pt x="983" y="3320"/>
                    <a:pt x="983" y="3320"/>
                    <a:pt x="983" y="3340"/>
                  </a:cubicBezTo>
                  <a:cubicBezTo>
                    <a:pt x="1004" y="3340"/>
                    <a:pt x="1025" y="3340"/>
                    <a:pt x="1025" y="3360"/>
                  </a:cubicBezTo>
                  <a:lnTo>
                    <a:pt x="1045" y="3381"/>
                  </a:lnTo>
                  <a:lnTo>
                    <a:pt x="1025" y="3402"/>
                  </a:lnTo>
                  <a:cubicBezTo>
                    <a:pt x="1025" y="3422"/>
                    <a:pt x="1025" y="3442"/>
                    <a:pt x="1025" y="3463"/>
                  </a:cubicBezTo>
                  <a:cubicBezTo>
                    <a:pt x="1025" y="3463"/>
                    <a:pt x="1004" y="3484"/>
                    <a:pt x="983" y="3484"/>
                  </a:cubicBezTo>
                  <a:lnTo>
                    <a:pt x="983" y="3504"/>
                  </a:lnTo>
                  <a:cubicBezTo>
                    <a:pt x="983" y="3524"/>
                    <a:pt x="1025" y="3524"/>
                    <a:pt x="1025" y="3545"/>
                  </a:cubicBezTo>
                  <a:cubicBezTo>
                    <a:pt x="1025" y="3545"/>
                    <a:pt x="1025" y="3586"/>
                    <a:pt x="1025" y="3606"/>
                  </a:cubicBezTo>
                  <a:cubicBezTo>
                    <a:pt x="1025" y="3627"/>
                    <a:pt x="1025" y="3647"/>
                    <a:pt x="1045" y="3647"/>
                  </a:cubicBezTo>
                  <a:cubicBezTo>
                    <a:pt x="1045" y="3668"/>
                    <a:pt x="1045" y="3688"/>
                    <a:pt x="1065" y="3688"/>
                  </a:cubicBezTo>
                  <a:cubicBezTo>
                    <a:pt x="1065" y="3709"/>
                    <a:pt x="1065" y="3729"/>
                    <a:pt x="1086" y="3729"/>
                  </a:cubicBezTo>
                  <a:lnTo>
                    <a:pt x="1107" y="3750"/>
                  </a:lnTo>
                  <a:lnTo>
                    <a:pt x="1147" y="3750"/>
                  </a:lnTo>
                  <a:lnTo>
                    <a:pt x="1168" y="3770"/>
                  </a:lnTo>
                  <a:lnTo>
                    <a:pt x="1189" y="3791"/>
                  </a:lnTo>
                  <a:lnTo>
                    <a:pt x="1209" y="3811"/>
                  </a:lnTo>
                  <a:cubicBezTo>
                    <a:pt x="1229" y="3811"/>
                    <a:pt x="1229" y="3832"/>
                    <a:pt x="1250" y="3832"/>
                  </a:cubicBezTo>
                  <a:cubicBezTo>
                    <a:pt x="1271" y="3832"/>
                    <a:pt x="1291" y="3852"/>
                    <a:pt x="1311" y="3852"/>
                  </a:cubicBezTo>
                  <a:cubicBezTo>
                    <a:pt x="1311" y="3852"/>
                    <a:pt x="1332" y="3852"/>
                    <a:pt x="1352" y="3852"/>
                  </a:cubicBezTo>
                  <a:cubicBezTo>
                    <a:pt x="1373" y="3852"/>
                    <a:pt x="1393" y="3852"/>
                    <a:pt x="1393" y="3832"/>
                  </a:cubicBezTo>
                  <a:lnTo>
                    <a:pt x="1393" y="3811"/>
                  </a:lnTo>
                  <a:cubicBezTo>
                    <a:pt x="1414" y="3811"/>
                    <a:pt x="1414" y="3791"/>
                    <a:pt x="1414" y="3791"/>
                  </a:cubicBezTo>
                  <a:cubicBezTo>
                    <a:pt x="1414" y="3770"/>
                    <a:pt x="1414" y="3770"/>
                    <a:pt x="1414" y="3770"/>
                  </a:cubicBezTo>
                  <a:cubicBezTo>
                    <a:pt x="1414" y="3750"/>
                    <a:pt x="1414" y="3750"/>
                    <a:pt x="1393" y="3750"/>
                  </a:cubicBezTo>
                  <a:cubicBezTo>
                    <a:pt x="1393" y="3750"/>
                    <a:pt x="1373" y="3750"/>
                    <a:pt x="1373" y="3729"/>
                  </a:cubicBezTo>
                  <a:lnTo>
                    <a:pt x="1373" y="3709"/>
                  </a:lnTo>
                  <a:cubicBezTo>
                    <a:pt x="1373" y="3688"/>
                    <a:pt x="1373" y="3688"/>
                    <a:pt x="1373" y="3688"/>
                  </a:cubicBezTo>
                  <a:cubicBezTo>
                    <a:pt x="1352" y="3668"/>
                    <a:pt x="1332" y="3668"/>
                    <a:pt x="1332" y="3668"/>
                  </a:cubicBezTo>
                  <a:cubicBezTo>
                    <a:pt x="1311" y="3668"/>
                    <a:pt x="1311" y="3668"/>
                    <a:pt x="1291" y="3668"/>
                  </a:cubicBezTo>
                  <a:lnTo>
                    <a:pt x="1271" y="3647"/>
                  </a:lnTo>
                  <a:lnTo>
                    <a:pt x="1250" y="3627"/>
                  </a:lnTo>
                  <a:cubicBezTo>
                    <a:pt x="1250" y="3606"/>
                    <a:pt x="1250" y="3586"/>
                    <a:pt x="1250" y="3586"/>
                  </a:cubicBezTo>
                  <a:lnTo>
                    <a:pt x="1250" y="3566"/>
                  </a:lnTo>
                  <a:lnTo>
                    <a:pt x="1271" y="3566"/>
                  </a:lnTo>
                  <a:lnTo>
                    <a:pt x="1271" y="3545"/>
                  </a:lnTo>
                  <a:cubicBezTo>
                    <a:pt x="1271" y="3545"/>
                    <a:pt x="1271" y="3524"/>
                    <a:pt x="1291" y="3524"/>
                  </a:cubicBezTo>
                  <a:cubicBezTo>
                    <a:pt x="1291" y="3524"/>
                    <a:pt x="1311" y="3524"/>
                    <a:pt x="1311" y="3545"/>
                  </a:cubicBezTo>
                  <a:cubicBezTo>
                    <a:pt x="1311" y="3545"/>
                    <a:pt x="1332" y="3545"/>
                    <a:pt x="1332" y="3566"/>
                  </a:cubicBezTo>
                  <a:cubicBezTo>
                    <a:pt x="1352" y="3566"/>
                    <a:pt x="1373" y="3566"/>
                    <a:pt x="1373" y="3566"/>
                  </a:cubicBezTo>
                  <a:cubicBezTo>
                    <a:pt x="1393" y="3586"/>
                    <a:pt x="1414" y="3586"/>
                    <a:pt x="1414" y="3586"/>
                  </a:cubicBezTo>
                  <a:cubicBezTo>
                    <a:pt x="1414" y="3586"/>
                    <a:pt x="1434" y="3586"/>
                    <a:pt x="1434" y="3606"/>
                  </a:cubicBezTo>
                  <a:lnTo>
                    <a:pt x="1434" y="3627"/>
                  </a:lnTo>
                  <a:lnTo>
                    <a:pt x="1434" y="3647"/>
                  </a:lnTo>
                  <a:lnTo>
                    <a:pt x="1455" y="3647"/>
                  </a:lnTo>
                  <a:lnTo>
                    <a:pt x="1475" y="3627"/>
                  </a:lnTo>
                  <a:lnTo>
                    <a:pt x="1496" y="3627"/>
                  </a:lnTo>
                  <a:cubicBezTo>
                    <a:pt x="1516" y="3627"/>
                    <a:pt x="1537" y="3627"/>
                    <a:pt x="1537" y="3627"/>
                  </a:cubicBezTo>
                  <a:cubicBezTo>
                    <a:pt x="1557" y="3647"/>
                    <a:pt x="1557" y="3647"/>
                    <a:pt x="1557" y="3668"/>
                  </a:cubicBezTo>
                  <a:cubicBezTo>
                    <a:pt x="1578" y="3668"/>
                    <a:pt x="1598" y="3688"/>
                    <a:pt x="1598" y="3688"/>
                  </a:cubicBezTo>
                  <a:lnTo>
                    <a:pt x="1619" y="3688"/>
                  </a:lnTo>
                  <a:cubicBezTo>
                    <a:pt x="1639" y="3668"/>
                    <a:pt x="1639" y="3647"/>
                    <a:pt x="1639" y="3647"/>
                  </a:cubicBezTo>
                  <a:cubicBezTo>
                    <a:pt x="1639" y="3647"/>
                    <a:pt x="1639" y="3627"/>
                    <a:pt x="1660" y="3627"/>
                  </a:cubicBezTo>
                  <a:lnTo>
                    <a:pt x="1680" y="3627"/>
                  </a:lnTo>
                  <a:lnTo>
                    <a:pt x="1701" y="3627"/>
                  </a:lnTo>
                  <a:cubicBezTo>
                    <a:pt x="1721" y="3606"/>
                    <a:pt x="1721" y="3606"/>
                    <a:pt x="1721" y="3586"/>
                  </a:cubicBezTo>
                  <a:lnTo>
                    <a:pt x="1721" y="3566"/>
                  </a:lnTo>
                  <a:cubicBezTo>
                    <a:pt x="1701" y="3545"/>
                    <a:pt x="1680" y="3545"/>
                    <a:pt x="1680" y="3524"/>
                  </a:cubicBezTo>
                  <a:cubicBezTo>
                    <a:pt x="1660" y="3524"/>
                    <a:pt x="1639" y="3524"/>
                    <a:pt x="1639" y="3504"/>
                  </a:cubicBezTo>
                  <a:lnTo>
                    <a:pt x="1639" y="3484"/>
                  </a:lnTo>
                  <a:cubicBezTo>
                    <a:pt x="1639" y="3463"/>
                    <a:pt x="1639" y="3463"/>
                    <a:pt x="1639" y="3442"/>
                  </a:cubicBezTo>
                  <a:lnTo>
                    <a:pt x="1639" y="3422"/>
                  </a:lnTo>
                  <a:cubicBezTo>
                    <a:pt x="1639" y="3402"/>
                    <a:pt x="1660" y="3402"/>
                    <a:pt x="1660" y="3402"/>
                  </a:cubicBezTo>
                  <a:cubicBezTo>
                    <a:pt x="1680" y="3402"/>
                    <a:pt x="1701" y="3402"/>
                    <a:pt x="1701" y="3402"/>
                  </a:cubicBezTo>
                  <a:cubicBezTo>
                    <a:pt x="1701" y="3381"/>
                    <a:pt x="1721" y="3381"/>
                    <a:pt x="1721" y="3381"/>
                  </a:cubicBezTo>
                  <a:cubicBezTo>
                    <a:pt x="1721" y="3381"/>
                    <a:pt x="1742" y="3360"/>
                    <a:pt x="1742" y="3340"/>
                  </a:cubicBezTo>
                  <a:cubicBezTo>
                    <a:pt x="1742" y="3340"/>
                    <a:pt x="1762" y="3320"/>
                    <a:pt x="1783" y="3320"/>
                  </a:cubicBezTo>
                  <a:lnTo>
                    <a:pt x="1824" y="3299"/>
                  </a:lnTo>
                  <a:cubicBezTo>
                    <a:pt x="1844" y="3278"/>
                    <a:pt x="1844" y="3258"/>
                    <a:pt x="1865" y="3238"/>
                  </a:cubicBezTo>
                  <a:lnTo>
                    <a:pt x="1885" y="3217"/>
                  </a:lnTo>
                  <a:cubicBezTo>
                    <a:pt x="1906" y="3217"/>
                    <a:pt x="1906" y="3196"/>
                    <a:pt x="1926" y="3196"/>
                  </a:cubicBezTo>
                  <a:lnTo>
                    <a:pt x="1947" y="3196"/>
                  </a:lnTo>
                  <a:cubicBezTo>
                    <a:pt x="1947" y="3196"/>
                    <a:pt x="1967" y="3217"/>
                    <a:pt x="1988" y="3217"/>
                  </a:cubicBezTo>
                  <a:cubicBezTo>
                    <a:pt x="1988" y="3217"/>
                    <a:pt x="2008" y="3217"/>
                    <a:pt x="2029" y="3217"/>
                  </a:cubicBezTo>
                  <a:cubicBezTo>
                    <a:pt x="2029" y="3217"/>
                    <a:pt x="2049" y="3217"/>
                    <a:pt x="2049" y="3238"/>
                  </a:cubicBezTo>
                  <a:lnTo>
                    <a:pt x="2049" y="3258"/>
                  </a:lnTo>
                  <a:cubicBezTo>
                    <a:pt x="2049" y="3258"/>
                    <a:pt x="2049" y="3258"/>
                    <a:pt x="2049" y="3278"/>
                  </a:cubicBezTo>
                  <a:cubicBezTo>
                    <a:pt x="2029" y="3278"/>
                    <a:pt x="2029" y="3299"/>
                    <a:pt x="2029" y="3299"/>
                  </a:cubicBezTo>
                  <a:lnTo>
                    <a:pt x="2049" y="3299"/>
                  </a:lnTo>
                  <a:cubicBezTo>
                    <a:pt x="2049" y="3299"/>
                    <a:pt x="2070" y="3299"/>
                    <a:pt x="2070" y="3278"/>
                  </a:cubicBezTo>
                  <a:lnTo>
                    <a:pt x="2070" y="3278"/>
                  </a:lnTo>
                  <a:cubicBezTo>
                    <a:pt x="2090" y="3278"/>
                    <a:pt x="2090" y="3278"/>
                    <a:pt x="2090" y="3278"/>
                  </a:cubicBezTo>
                  <a:cubicBezTo>
                    <a:pt x="2090" y="3299"/>
                    <a:pt x="2090" y="3299"/>
                    <a:pt x="2110" y="3320"/>
                  </a:cubicBezTo>
                  <a:lnTo>
                    <a:pt x="2110" y="3320"/>
                  </a:lnTo>
                  <a:cubicBezTo>
                    <a:pt x="2110" y="3340"/>
                    <a:pt x="2110" y="3340"/>
                    <a:pt x="2110" y="3340"/>
                  </a:cubicBezTo>
                  <a:cubicBezTo>
                    <a:pt x="2131" y="3340"/>
                    <a:pt x="2131" y="3320"/>
                    <a:pt x="2131" y="3320"/>
                  </a:cubicBezTo>
                  <a:cubicBezTo>
                    <a:pt x="2131" y="3299"/>
                    <a:pt x="2131" y="3278"/>
                    <a:pt x="2131" y="3278"/>
                  </a:cubicBezTo>
                  <a:cubicBezTo>
                    <a:pt x="2131" y="3278"/>
                    <a:pt x="2110" y="3258"/>
                    <a:pt x="2110" y="3238"/>
                  </a:cubicBezTo>
                  <a:lnTo>
                    <a:pt x="2110" y="3217"/>
                  </a:lnTo>
                  <a:cubicBezTo>
                    <a:pt x="2110" y="3217"/>
                    <a:pt x="2131" y="3196"/>
                    <a:pt x="2131" y="3176"/>
                  </a:cubicBezTo>
                  <a:lnTo>
                    <a:pt x="2152" y="3156"/>
                  </a:lnTo>
                  <a:cubicBezTo>
                    <a:pt x="2152" y="3135"/>
                    <a:pt x="2152" y="3135"/>
                    <a:pt x="2152" y="3114"/>
                  </a:cubicBezTo>
                  <a:cubicBezTo>
                    <a:pt x="2152" y="3114"/>
                    <a:pt x="2131" y="3094"/>
                    <a:pt x="2110" y="3074"/>
                  </a:cubicBezTo>
                  <a:cubicBezTo>
                    <a:pt x="2110" y="3074"/>
                    <a:pt x="2110" y="3053"/>
                    <a:pt x="2090" y="3053"/>
                  </a:cubicBezTo>
                  <a:cubicBezTo>
                    <a:pt x="2090" y="3032"/>
                    <a:pt x="2070" y="3032"/>
                    <a:pt x="2070" y="3032"/>
                  </a:cubicBezTo>
                  <a:cubicBezTo>
                    <a:pt x="2070" y="3032"/>
                    <a:pt x="2049" y="3032"/>
                    <a:pt x="2049" y="3012"/>
                  </a:cubicBezTo>
                  <a:cubicBezTo>
                    <a:pt x="2049" y="3012"/>
                    <a:pt x="2049" y="2992"/>
                    <a:pt x="2049" y="2971"/>
                  </a:cubicBezTo>
                  <a:lnTo>
                    <a:pt x="2070" y="2950"/>
                  </a:lnTo>
                  <a:cubicBezTo>
                    <a:pt x="2070" y="2930"/>
                    <a:pt x="2070" y="2910"/>
                    <a:pt x="2070" y="2890"/>
                  </a:cubicBezTo>
                  <a:cubicBezTo>
                    <a:pt x="2090" y="2890"/>
                    <a:pt x="2090" y="2890"/>
                    <a:pt x="2090" y="2890"/>
                  </a:cubicBezTo>
                  <a:cubicBezTo>
                    <a:pt x="2090" y="2869"/>
                    <a:pt x="2110" y="2848"/>
                    <a:pt x="2110" y="2848"/>
                  </a:cubicBezTo>
                  <a:cubicBezTo>
                    <a:pt x="2110" y="2848"/>
                    <a:pt x="2090" y="2828"/>
                    <a:pt x="2090" y="2808"/>
                  </a:cubicBezTo>
                  <a:lnTo>
                    <a:pt x="2090" y="2787"/>
                  </a:lnTo>
                  <a:cubicBezTo>
                    <a:pt x="2090" y="2766"/>
                    <a:pt x="2090" y="2746"/>
                    <a:pt x="2090" y="2726"/>
                  </a:cubicBezTo>
                  <a:lnTo>
                    <a:pt x="2070" y="2726"/>
                  </a:lnTo>
                  <a:cubicBezTo>
                    <a:pt x="2049" y="2705"/>
                    <a:pt x="2029" y="2705"/>
                    <a:pt x="2029" y="2705"/>
                  </a:cubicBezTo>
                  <a:cubicBezTo>
                    <a:pt x="2008" y="2705"/>
                    <a:pt x="2008" y="2684"/>
                    <a:pt x="1988" y="2684"/>
                  </a:cubicBezTo>
                  <a:cubicBezTo>
                    <a:pt x="1988" y="2684"/>
                    <a:pt x="1988" y="2684"/>
                    <a:pt x="1988" y="2664"/>
                  </a:cubicBezTo>
                  <a:cubicBezTo>
                    <a:pt x="1988" y="2664"/>
                    <a:pt x="1988" y="2664"/>
                    <a:pt x="1988" y="2644"/>
                  </a:cubicBezTo>
                  <a:lnTo>
                    <a:pt x="2008" y="2644"/>
                  </a:lnTo>
                  <a:cubicBezTo>
                    <a:pt x="2029" y="2644"/>
                    <a:pt x="2029" y="2644"/>
                    <a:pt x="2029" y="2664"/>
                  </a:cubicBezTo>
                  <a:cubicBezTo>
                    <a:pt x="2049" y="2664"/>
                    <a:pt x="2070" y="2664"/>
                    <a:pt x="2070" y="2684"/>
                  </a:cubicBezTo>
                  <a:cubicBezTo>
                    <a:pt x="2070" y="2684"/>
                    <a:pt x="2090" y="2684"/>
                    <a:pt x="2110" y="2684"/>
                  </a:cubicBezTo>
                  <a:lnTo>
                    <a:pt x="2152" y="2684"/>
                  </a:lnTo>
                  <a:cubicBezTo>
                    <a:pt x="2172" y="2684"/>
                    <a:pt x="2172" y="2664"/>
                    <a:pt x="2192" y="2664"/>
                  </a:cubicBezTo>
                  <a:lnTo>
                    <a:pt x="2213" y="2664"/>
                  </a:lnTo>
                  <a:cubicBezTo>
                    <a:pt x="2213" y="2664"/>
                    <a:pt x="2234" y="2664"/>
                    <a:pt x="2234" y="2684"/>
                  </a:cubicBezTo>
                  <a:cubicBezTo>
                    <a:pt x="2254" y="2684"/>
                    <a:pt x="2254" y="2684"/>
                    <a:pt x="2274" y="2705"/>
                  </a:cubicBezTo>
                  <a:lnTo>
                    <a:pt x="2295" y="2726"/>
                  </a:lnTo>
                  <a:cubicBezTo>
                    <a:pt x="2316" y="2726"/>
                    <a:pt x="2316" y="2746"/>
                    <a:pt x="2316" y="2746"/>
                  </a:cubicBezTo>
                  <a:cubicBezTo>
                    <a:pt x="2316" y="2766"/>
                    <a:pt x="2336" y="2766"/>
                    <a:pt x="2336" y="2766"/>
                  </a:cubicBezTo>
                  <a:cubicBezTo>
                    <a:pt x="2356" y="2766"/>
                    <a:pt x="2356" y="2787"/>
                    <a:pt x="2356" y="2787"/>
                  </a:cubicBezTo>
                  <a:cubicBezTo>
                    <a:pt x="2356" y="2808"/>
                    <a:pt x="2356" y="2808"/>
                    <a:pt x="2356" y="2828"/>
                  </a:cubicBezTo>
                  <a:cubicBezTo>
                    <a:pt x="2356" y="2828"/>
                    <a:pt x="2377" y="2828"/>
                    <a:pt x="2377" y="2848"/>
                  </a:cubicBezTo>
                  <a:lnTo>
                    <a:pt x="2377" y="2869"/>
                  </a:lnTo>
                  <a:lnTo>
                    <a:pt x="2356" y="2869"/>
                  </a:lnTo>
                  <a:lnTo>
                    <a:pt x="2336" y="2869"/>
                  </a:lnTo>
                  <a:cubicBezTo>
                    <a:pt x="2316" y="2869"/>
                    <a:pt x="2316" y="2869"/>
                    <a:pt x="2295" y="2869"/>
                  </a:cubicBezTo>
                  <a:cubicBezTo>
                    <a:pt x="2295" y="2869"/>
                    <a:pt x="2295" y="2890"/>
                    <a:pt x="2274" y="2890"/>
                  </a:cubicBezTo>
                  <a:lnTo>
                    <a:pt x="2254" y="2890"/>
                  </a:lnTo>
                  <a:cubicBezTo>
                    <a:pt x="2234" y="2890"/>
                    <a:pt x="2234" y="2910"/>
                    <a:pt x="2234" y="2930"/>
                  </a:cubicBezTo>
                  <a:cubicBezTo>
                    <a:pt x="2234" y="2930"/>
                    <a:pt x="2213" y="2930"/>
                    <a:pt x="2213" y="2950"/>
                  </a:cubicBezTo>
                  <a:lnTo>
                    <a:pt x="2192" y="2971"/>
                  </a:lnTo>
                  <a:cubicBezTo>
                    <a:pt x="2192" y="2971"/>
                    <a:pt x="2192" y="2992"/>
                    <a:pt x="2213" y="2992"/>
                  </a:cubicBezTo>
                  <a:cubicBezTo>
                    <a:pt x="2213" y="3012"/>
                    <a:pt x="2213" y="3012"/>
                    <a:pt x="2234" y="3012"/>
                  </a:cubicBezTo>
                  <a:lnTo>
                    <a:pt x="2254" y="3032"/>
                  </a:lnTo>
                  <a:cubicBezTo>
                    <a:pt x="2254" y="3053"/>
                    <a:pt x="2274" y="3074"/>
                    <a:pt x="2274" y="3074"/>
                  </a:cubicBezTo>
                  <a:cubicBezTo>
                    <a:pt x="2295" y="3074"/>
                    <a:pt x="2295" y="3114"/>
                    <a:pt x="2295" y="3114"/>
                  </a:cubicBezTo>
                  <a:lnTo>
                    <a:pt x="2316" y="3114"/>
                  </a:lnTo>
                  <a:cubicBezTo>
                    <a:pt x="2336" y="3135"/>
                    <a:pt x="2356" y="3114"/>
                    <a:pt x="2356" y="3114"/>
                  </a:cubicBezTo>
                  <a:cubicBezTo>
                    <a:pt x="2377" y="3114"/>
                    <a:pt x="2377" y="3135"/>
                    <a:pt x="2377" y="3135"/>
                  </a:cubicBezTo>
                  <a:cubicBezTo>
                    <a:pt x="2398" y="3135"/>
                    <a:pt x="2398" y="3135"/>
                    <a:pt x="2418" y="3135"/>
                  </a:cubicBezTo>
                  <a:cubicBezTo>
                    <a:pt x="2418" y="3135"/>
                    <a:pt x="2418" y="3114"/>
                    <a:pt x="2438" y="3114"/>
                  </a:cubicBezTo>
                  <a:lnTo>
                    <a:pt x="2459" y="3114"/>
                  </a:lnTo>
                  <a:cubicBezTo>
                    <a:pt x="2480" y="3114"/>
                    <a:pt x="2480" y="3114"/>
                    <a:pt x="2500" y="3114"/>
                  </a:cubicBezTo>
                  <a:cubicBezTo>
                    <a:pt x="2500" y="3094"/>
                    <a:pt x="2500" y="3094"/>
                    <a:pt x="2500" y="3074"/>
                  </a:cubicBezTo>
                  <a:cubicBezTo>
                    <a:pt x="2500" y="3074"/>
                    <a:pt x="2500" y="3074"/>
                    <a:pt x="2480" y="3053"/>
                  </a:cubicBezTo>
                  <a:lnTo>
                    <a:pt x="2480" y="3053"/>
                  </a:lnTo>
                  <a:cubicBezTo>
                    <a:pt x="2480" y="3032"/>
                    <a:pt x="2500" y="3032"/>
                    <a:pt x="2500" y="3012"/>
                  </a:cubicBezTo>
                  <a:cubicBezTo>
                    <a:pt x="2500" y="3012"/>
                    <a:pt x="2500" y="3012"/>
                    <a:pt x="2520" y="2992"/>
                  </a:cubicBezTo>
                  <a:cubicBezTo>
                    <a:pt x="2520" y="2992"/>
                    <a:pt x="2520" y="2971"/>
                    <a:pt x="2520" y="2950"/>
                  </a:cubicBezTo>
                  <a:lnTo>
                    <a:pt x="2520" y="2930"/>
                  </a:lnTo>
                  <a:cubicBezTo>
                    <a:pt x="2520" y="2930"/>
                    <a:pt x="2520" y="2910"/>
                    <a:pt x="2541" y="2910"/>
                  </a:cubicBezTo>
                  <a:lnTo>
                    <a:pt x="2562" y="2910"/>
                  </a:lnTo>
                  <a:cubicBezTo>
                    <a:pt x="2582" y="2910"/>
                    <a:pt x="2582" y="2910"/>
                    <a:pt x="2602" y="2910"/>
                  </a:cubicBezTo>
                  <a:lnTo>
                    <a:pt x="2623" y="2910"/>
                  </a:lnTo>
                  <a:lnTo>
                    <a:pt x="2623" y="2890"/>
                  </a:lnTo>
                  <a:lnTo>
                    <a:pt x="2623" y="2890"/>
                  </a:lnTo>
                  <a:cubicBezTo>
                    <a:pt x="2623" y="2869"/>
                    <a:pt x="2602" y="2869"/>
                    <a:pt x="2602" y="2848"/>
                  </a:cubicBezTo>
                  <a:lnTo>
                    <a:pt x="2602" y="2828"/>
                  </a:lnTo>
                  <a:lnTo>
                    <a:pt x="2623" y="2828"/>
                  </a:lnTo>
                  <a:cubicBezTo>
                    <a:pt x="2644" y="2828"/>
                    <a:pt x="2644" y="2848"/>
                    <a:pt x="2664" y="2848"/>
                  </a:cubicBezTo>
                  <a:lnTo>
                    <a:pt x="2684" y="2848"/>
                  </a:lnTo>
                  <a:cubicBezTo>
                    <a:pt x="2705" y="2848"/>
                    <a:pt x="2725" y="2848"/>
                    <a:pt x="2725" y="2848"/>
                  </a:cubicBezTo>
                  <a:lnTo>
                    <a:pt x="2746" y="2828"/>
                  </a:lnTo>
                  <a:cubicBezTo>
                    <a:pt x="2766" y="2808"/>
                    <a:pt x="2766" y="2787"/>
                    <a:pt x="2787" y="2787"/>
                  </a:cubicBezTo>
                  <a:cubicBezTo>
                    <a:pt x="2787" y="2766"/>
                    <a:pt x="2808" y="2766"/>
                    <a:pt x="2828" y="2746"/>
                  </a:cubicBezTo>
                  <a:lnTo>
                    <a:pt x="2848" y="2746"/>
                  </a:lnTo>
                  <a:cubicBezTo>
                    <a:pt x="2868" y="2726"/>
                    <a:pt x="2889" y="2726"/>
                    <a:pt x="2889" y="2726"/>
                  </a:cubicBezTo>
                  <a:cubicBezTo>
                    <a:pt x="2910" y="2726"/>
                    <a:pt x="2910" y="2726"/>
                    <a:pt x="2910" y="2726"/>
                  </a:cubicBezTo>
                  <a:cubicBezTo>
                    <a:pt x="2930" y="2726"/>
                    <a:pt x="2930" y="2705"/>
                    <a:pt x="2930" y="2705"/>
                  </a:cubicBezTo>
                  <a:cubicBezTo>
                    <a:pt x="2950" y="2705"/>
                    <a:pt x="2971" y="2705"/>
                    <a:pt x="2971" y="2705"/>
                  </a:cubicBezTo>
                  <a:lnTo>
                    <a:pt x="2992" y="2705"/>
                  </a:lnTo>
                  <a:cubicBezTo>
                    <a:pt x="3012" y="2705"/>
                    <a:pt x="3012" y="2726"/>
                    <a:pt x="3012" y="2726"/>
                  </a:cubicBezTo>
                  <a:cubicBezTo>
                    <a:pt x="3012" y="2746"/>
                    <a:pt x="3032" y="2746"/>
                    <a:pt x="3032" y="2746"/>
                  </a:cubicBezTo>
                  <a:lnTo>
                    <a:pt x="3053" y="2726"/>
                  </a:lnTo>
                  <a:lnTo>
                    <a:pt x="3053" y="2705"/>
                  </a:lnTo>
                  <a:lnTo>
                    <a:pt x="3032" y="2705"/>
                  </a:lnTo>
                  <a:cubicBezTo>
                    <a:pt x="3032" y="2705"/>
                    <a:pt x="3012" y="2705"/>
                    <a:pt x="3012" y="2684"/>
                  </a:cubicBezTo>
                  <a:cubicBezTo>
                    <a:pt x="3012" y="2684"/>
                    <a:pt x="3012" y="2684"/>
                    <a:pt x="3012" y="2664"/>
                  </a:cubicBezTo>
                  <a:cubicBezTo>
                    <a:pt x="3012" y="2664"/>
                    <a:pt x="3012" y="2664"/>
                    <a:pt x="3012" y="2644"/>
                  </a:cubicBezTo>
                  <a:cubicBezTo>
                    <a:pt x="3032" y="2644"/>
                    <a:pt x="3053" y="2644"/>
                    <a:pt x="3053" y="2644"/>
                  </a:cubicBezTo>
                  <a:lnTo>
                    <a:pt x="3074" y="2644"/>
                  </a:lnTo>
                  <a:cubicBezTo>
                    <a:pt x="3094" y="2644"/>
                    <a:pt x="3094" y="2623"/>
                    <a:pt x="3114" y="2623"/>
                  </a:cubicBezTo>
                  <a:cubicBezTo>
                    <a:pt x="3114" y="2602"/>
                    <a:pt x="3135" y="2602"/>
                    <a:pt x="3135" y="2582"/>
                  </a:cubicBezTo>
                  <a:cubicBezTo>
                    <a:pt x="3135" y="2582"/>
                    <a:pt x="3156" y="2562"/>
                    <a:pt x="3176" y="2562"/>
                  </a:cubicBezTo>
                  <a:lnTo>
                    <a:pt x="3196" y="2562"/>
                  </a:lnTo>
                  <a:lnTo>
                    <a:pt x="3217" y="2582"/>
                  </a:lnTo>
                  <a:lnTo>
                    <a:pt x="3196" y="2602"/>
                  </a:lnTo>
                  <a:lnTo>
                    <a:pt x="3176" y="2602"/>
                  </a:lnTo>
                  <a:lnTo>
                    <a:pt x="3156" y="2623"/>
                  </a:lnTo>
                  <a:cubicBezTo>
                    <a:pt x="3176" y="2623"/>
                    <a:pt x="3176" y="2623"/>
                    <a:pt x="3176" y="2644"/>
                  </a:cubicBezTo>
                  <a:cubicBezTo>
                    <a:pt x="3196" y="2644"/>
                    <a:pt x="3176" y="2664"/>
                    <a:pt x="3176" y="2684"/>
                  </a:cubicBezTo>
                  <a:cubicBezTo>
                    <a:pt x="3196" y="2684"/>
                    <a:pt x="3196" y="2705"/>
                    <a:pt x="3196" y="2726"/>
                  </a:cubicBezTo>
                  <a:lnTo>
                    <a:pt x="3176" y="2746"/>
                  </a:lnTo>
                  <a:lnTo>
                    <a:pt x="3156" y="2746"/>
                  </a:lnTo>
                  <a:lnTo>
                    <a:pt x="3156" y="2766"/>
                  </a:lnTo>
                  <a:lnTo>
                    <a:pt x="3176" y="2766"/>
                  </a:lnTo>
                  <a:lnTo>
                    <a:pt x="3196" y="2787"/>
                  </a:lnTo>
                  <a:cubicBezTo>
                    <a:pt x="3196" y="2787"/>
                    <a:pt x="3217" y="2787"/>
                    <a:pt x="3217" y="2766"/>
                  </a:cubicBezTo>
                  <a:cubicBezTo>
                    <a:pt x="3238" y="2766"/>
                    <a:pt x="3238" y="2766"/>
                    <a:pt x="3238" y="2766"/>
                  </a:cubicBezTo>
                  <a:cubicBezTo>
                    <a:pt x="3238" y="2746"/>
                    <a:pt x="3258" y="2766"/>
                    <a:pt x="3258" y="2766"/>
                  </a:cubicBezTo>
                  <a:cubicBezTo>
                    <a:pt x="3258" y="2766"/>
                    <a:pt x="3258" y="2787"/>
                    <a:pt x="3278" y="2787"/>
                  </a:cubicBezTo>
                  <a:lnTo>
                    <a:pt x="3278" y="2808"/>
                  </a:lnTo>
                  <a:cubicBezTo>
                    <a:pt x="3299" y="2808"/>
                    <a:pt x="3299" y="2787"/>
                    <a:pt x="3299" y="2787"/>
                  </a:cubicBezTo>
                  <a:cubicBezTo>
                    <a:pt x="3299" y="2766"/>
                    <a:pt x="3299" y="2766"/>
                    <a:pt x="3299" y="2746"/>
                  </a:cubicBezTo>
                  <a:cubicBezTo>
                    <a:pt x="3299" y="2746"/>
                    <a:pt x="3299" y="2746"/>
                    <a:pt x="3299" y="2726"/>
                  </a:cubicBezTo>
                  <a:cubicBezTo>
                    <a:pt x="3278" y="2726"/>
                    <a:pt x="3299" y="2705"/>
                    <a:pt x="3299" y="2705"/>
                  </a:cubicBezTo>
                  <a:lnTo>
                    <a:pt x="3299" y="2684"/>
                  </a:lnTo>
                  <a:cubicBezTo>
                    <a:pt x="3320" y="2684"/>
                    <a:pt x="3320" y="2684"/>
                    <a:pt x="3320" y="2664"/>
                  </a:cubicBezTo>
                  <a:cubicBezTo>
                    <a:pt x="3340" y="2664"/>
                    <a:pt x="3360" y="2684"/>
                    <a:pt x="3360" y="2664"/>
                  </a:cubicBezTo>
                  <a:lnTo>
                    <a:pt x="3381" y="2664"/>
                  </a:lnTo>
                  <a:cubicBezTo>
                    <a:pt x="3381" y="2664"/>
                    <a:pt x="3402" y="2664"/>
                    <a:pt x="3402" y="2644"/>
                  </a:cubicBezTo>
                  <a:cubicBezTo>
                    <a:pt x="3402" y="2644"/>
                    <a:pt x="3422" y="2644"/>
                    <a:pt x="3442" y="2644"/>
                  </a:cubicBezTo>
                  <a:cubicBezTo>
                    <a:pt x="3442" y="2644"/>
                    <a:pt x="3442" y="2664"/>
                    <a:pt x="3463" y="2664"/>
                  </a:cubicBezTo>
                  <a:cubicBezTo>
                    <a:pt x="3463" y="2664"/>
                    <a:pt x="3484" y="2664"/>
                    <a:pt x="3504" y="2664"/>
                  </a:cubicBezTo>
                  <a:cubicBezTo>
                    <a:pt x="3504" y="2684"/>
                    <a:pt x="3524" y="2664"/>
                    <a:pt x="3545" y="2664"/>
                  </a:cubicBezTo>
                  <a:lnTo>
                    <a:pt x="3566" y="2664"/>
                  </a:lnTo>
                  <a:cubicBezTo>
                    <a:pt x="3586" y="2644"/>
                    <a:pt x="3586" y="2644"/>
                    <a:pt x="3606" y="2623"/>
                  </a:cubicBezTo>
                  <a:cubicBezTo>
                    <a:pt x="3606" y="2623"/>
                    <a:pt x="3606" y="2602"/>
                    <a:pt x="3627" y="2602"/>
                  </a:cubicBezTo>
                  <a:cubicBezTo>
                    <a:pt x="3627" y="2602"/>
                    <a:pt x="3647" y="2602"/>
                    <a:pt x="3647" y="2582"/>
                  </a:cubicBezTo>
                  <a:cubicBezTo>
                    <a:pt x="3647" y="2582"/>
                    <a:pt x="3668" y="2582"/>
                    <a:pt x="3668" y="2562"/>
                  </a:cubicBezTo>
                  <a:cubicBezTo>
                    <a:pt x="3668" y="2562"/>
                    <a:pt x="3688" y="2562"/>
                    <a:pt x="3709" y="2562"/>
                  </a:cubicBezTo>
                  <a:lnTo>
                    <a:pt x="3729" y="2562"/>
                  </a:lnTo>
                  <a:cubicBezTo>
                    <a:pt x="3729" y="2562"/>
                    <a:pt x="3729" y="2562"/>
                    <a:pt x="3750" y="2582"/>
                  </a:cubicBezTo>
                  <a:lnTo>
                    <a:pt x="3750" y="2582"/>
                  </a:lnTo>
                  <a:cubicBezTo>
                    <a:pt x="3770" y="2582"/>
                    <a:pt x="3770" y="2602"/>
                    <a:pt x="3770" y="2602"/>
                  </a:cubicBezTo>
                  <a:lnTo>
                    <a:pt x="3770" y="2623"/>
                  </a:lnTo>
                  <a:cubicBezTo>
                    <a:pt x="3770" y="2644"/>
                    <a:pt x="3770" y="2644"/>
                    <a:pt x="3770" y="2644"/>
                  </a:cubicBezTo>
                  <a:cubicBezTo>
                    <a:pt x="3750" y="2644"/>
                    <a:pt x="3750" y="2644"/>
                    <a:pt x="3750" y="2644"/>
                  </a:cubicBezTo>
                  <a:cubicBezTo>
                    <a:pt x="3750" y="2644"/>
                    <a:pt x="3750" y="2644"/>
                    <a:pt x="3750" y="2664"/>
                  </a:cubicBezTo>
                  <a:cubicBezTo>
                    <a:pt x="3750" y="2664"/>
                    <a:pt x="3750" y="2664"/>
                    <a:pt x="3750" y="2684"/>
                  </a:cubicBezTo>
                  <a:cubicBezTo>
                    <a:pt x="3770" y="2684"/>
                    <a:pt x="3750" y="2705"/>
                    <a:pt x="3770" y="2705"/>
                  </a:cubicBezTo>
                  <a:lnTo>
                    <a:pt x="3791" y="2705"/>
                  </a:lnTo>
                  <a:cubicBezTo>
                    <a:pt x="3811" y="2705"/>
                    <a:pt x="3811" y="2684"/>
                    <a:pt x="3811" y="2684"/>
                  </a:cubicBezTo>
                  <a:cubicBezTo>
                    <a:pt x="3811" y="2664"/>
                    <a:pt x="3832" y="2664"/>
                    <a:pt x="3832" y="2644"/>
                  </a:cubicBezTo>
                  <a:lnTo>
                    <a:pt x="3811" y="2623"/>
                  </a:lnTo>
                  <a:cubicBezTo>
                    <a:pt x="3832" y="2623"/>
                    <a:pt x="3832" y="2602"/>
                    <a:pt x="3852" y="2602"/>
                  </a:cubicBezTo>
                  <a:cubicBezTo>
                    <a:pt x="3852" y="2602"/>
                    <a:pt x="3873" y="2623"/>
                    <a:pt x="3893" y="2623"/>
                  </a:cubicBezTo>
                  <a:lnTo>
                    <a:pt x="3914" y="2602"/>
                  </a:lnTo>
                  <a:cubicBezTo>
                    <a:pt x="3914" y="2602"/>
                    <a:pt x="3934" y="2582"/>
                    <a:pt x="3934" y="2562"/>
                  </a:cubicBezTo>
                  <a:lnTo>
                    <a:pt x="3934" y="2520"/>
                  </a:lnTo>
                  <a:cubicBezTo>
                    <a:pt x="3914" y="2520"/>
                    <a:pt x="3914" y="2520"/>
                    <a:pt x="3893" y="2520"/>
                  </a:cubicBezTo>
                  <a:lnTo>
                    <a:pt x="3893" y="2500"/>
                  </a:lnTo>
                  <a:cubicBezTo>
                    <a:pt x="3893" y="2480"/>
                    <a:pt x="3893" y="2480"/>
                    <a:pt x="3893" y="2459"/>
                  </a:cubicBezTo>
                  <a:lnTo>
                    <a:pt x="3873" y="2438"/>
                  </a:lnTo>
                  <a:cubicBezTo>
                    <a:pt x="3873" y="2438"/>
                    <a:pt x="3852" y="2418"/>
                    <a:pt x="3852" y="2398"/>
                  </a:cubicBezTo>
                  <a:lnTo>
                    <a:pt x="3873" y="2377"/>
                  </a:lnTo>
                  <a:lnTo>
                    <a:pt x="3893" y="2356"/>
                  </a:lnTo>
                  <a:cubicBezTo>
                    <a:pt x="3893" y="2356"/>
                    <a:pt x="3893" y="2336"/>
                    <a:pt x="3914" y="2336"/>
                  </a:cubicBezTo>
                  <a:cubicBezTo>
                    <a:pt x="3914" y="2316"/>
                    <a:pt x="3934" y="2316"/>
                    <a:pt x="3954" y="2316"/>
                  </a:cubicBezTo>
                  <a:lnTo>
                    <a:pt x="3975" y="2336"/>
                  </a:lnTo>
                  <a:cubicBezTo>
                    <a:pt x="3996" y="2336"/>
                    <a:pt x="3996" y="2336"/>
                    <a:pt x="4016" y="2336"/>
                  </a:cubicBezTo>
                  <a:cubicBezTo>
                    <a:pt x="4016" y="2336"/>
                    <a:pt x="4037" y="2336"/>
                    <a:pt x="4057" y="2336"/>
                  </a:cubicBezTo>
                  <a:cubicBezTo>
                    <a:pt x="4057" y="2356"/>
                    <a:pt x="4098" y="2356"/>
                    <a:pt x="4119" y="2356"/>
                  </a:cubicBezTo>
                  <a:cubicBezTo>
                    <a:pt x="4119" y="2356"/>
                    <a:pt x="4160" y="2356"/>
                    <a:pt x="4180" y="2356"/>
                  </a:cubicBezTo>
                  <a:cubicBezTo>
                    <a:pt x="4180" y="2377"/>
                    <a:pt x="4221" y="2377"/>
                    <a:pt x="4242" y="2398"/>
                  </a:cubicBezTo>
                  <a:cubicBezTo>
                    <a:pt x="4242" y="2398"/>
                    <a:pt x="4262" y="2418"/>
                    <a:pt x="4283" y="2418"/>
                  </a:cubicBezTo>
                  <a:cubicBezTo>
                    <a:pt x="4283" y="2418"/>
                    <a:pt x="4303" y="2438"/>
                    <a:pt x="4324" y="2438"/>
                  </a:cubicBezTo>
                  <a:cubicBezTo>
                    <a:pt x="4324" y="2438"/>
                    <a:pt x="4365" y="2459"/>
                    <a:pt x="4385" y="2459"/>
                  </a:cubicBezTo>
                  <a:lnTo>
                    <a:pt x="4405" y="2459"/>
                  </a:lnTo>
                  <a:lnTo>
                    <a:pt x="4426" y="2480"/>
                  </a:lnTo>
                  <a:cubicBezTo>
                    <a:pt x="4447" y="2500"/>
                    <a:pt x="4487" y="2500"/>
                    <a:pt x="4487" y="2520"/>
                  </a:cubicBezTo>
                  <a:cubicBezTo>
                    <a:pt x="4508" y="2520"/>
                    <a:pt x="4529" y="2520"/>
                    <a:pt x="4529" y="2520"/>
                  </a:cubicBezTo>
                  <a:cubicBezTo>
                    <a:pt x="4549" y="2520"/>
                    <a:pt x="4549" y="2520"/>
                    <a:pt x="4569" y="2520"/>
                  </a:cubicBezTo>
                  <a:cubicBezTo>
                    <a:pt x="4569" y="2541"/>
                    <a:pt x="4569" y="2541"/>
                    <a:pt x="4569" y="2541"/>
                  </a:cubicBezTo>
                  <a:cubicBezTo>
                    <a:pt x="4590" y="2541"/>
                    <a:pt x="4590" y="2562"/>
                    <a:pt x="4590" y="2562"/>
                  </a:cubicBezTo>
                  <a:cubicBezTo>
                    <a:pt x="4611" y="2562"/>
                    <a:pt x="4631" y="2562"/>
                    <a:pt x="4631" y="2562"/>
                  </a:cubicBezTo>
                  <a:lnTo>
                    <a:pt x="4651" y="2582"/>
                  </a:lnTo>
                  <a:lnTo>
                    <a:pt x="4672" y="2602"/>
                  </a:lnTo>
                  <a:cubicBezTo>
                    <a:pt x="4672" y="2623"/>
                    <a:pt x="4693" y="2623"/>
                    <a:pt x="4713" y="2623"/>
                  </a:cubicBezTo>
                  <a:cubicBezTo>
                    <a:pt x="4713" y="2644"/>
                    <a:pt x="4733" y="2644"/>
                    <a:pt x="4733" y="2664"/>
                  </a:cubicBezTo>
                  <a:cubicBezTo>
                    <a:pt x="4733" y="2664"/>
                    <a:pt x="4733" y="2684"/>
                    <a:pt x="4733" y="2705"/>
                  </a:cubicBezTo>
                  <a:cubicBezTo>
                    <a:pt x="4754" y="2705"/>
                    <a:pt x="4754" y="2705"/>
                    <a:pt x="4754" y="2705"/>
                  </a:cubicBezTo>
                  <a:lnTo>
                    <a:pt x="4775" y="2684"/>
                  </a:lnTo>
                  <a:cubicBezTo>
                    <a:pt x="4775" y="2684"/>
                    <a:pt x="4775" y="2664"/>
                    <a:pt x="4775" y="2644"/>
                  </a:cubicBezTo>
                  <a:lnTo>
                    <a:pt x="4795" y="2623"/>
                  </a:lnTo>
                  <a:cubicBezTo>
                    <a:pt x="4795" y="2602"/>
                    <a:pt x="4795" y="2602"/>
                    <a:pt x="4795" y="2582"/>
                  </a:cubicBezTo>
                  <a:cubicBezTo>
                    <a:pt x="4795" y="2582"/>
                    <a:pt x="4795" y="2562"/>
                    <a:pt x="4795" y="2541"/>
                  </a:cubicBezTo>
                  <a:cubicBezTo>
                    <a:pt x="4795" y="2541"/>
                    <a:pt x="4795" y="2541"/>
                    <a:pt x="4795" y="2520"/>
                  </a:cubicBezTo>
                  <a:cubicBezTo>
                    <a:pt x="4795" y="2520"/>
                    <a:pt x="4815" y="2500"/>
                    <a:pt x="4795" y="2500"/>
                  </a:cubicBezTo>
                  <a:cubicBezTo>
                    <a:pt x="4795" y="2480"/>
                    <a:pt x="4775" y="2500"/>
                    <a:pt x="4754" y="2500"/>
                  </a:cubicBezTo>
                  <a:lnTo>
                    <a:pt x="4733" y="2500"/>
                  </a:lnTo>
                  <a:lnTo>
                    <a:pt x="4733" y="2480"/>
                  </a:lnTo>
                  <a:cubicBezTo>
                    <a:pt x="4713" y="2480"/>
                    <a:pt x="4693" y="2459"/>
                    <a:pt x="4693" y="2459"/>
                  </a:cubicBezTo>
                  <a:cubicBezTo>
                    <a:pt x="4672" y="2438"/>
                    <a:pt x="4672" y="2418"/>
                    <a:pt x="4672" y="2398"/>
                  </a:cubicBezTo>
                  <a:cubicBezTo>
                    <a:pt x="4651" y="2398"/>
                    <a:pt x="4672" y="2398"/>
                    <a:pt x="4672" y="2398"/>
                  </a:cubicBezTo>
                  <a:cubicBezTo>
                    <a:pt x="4651" y="2377"/>
                    <a:pt x="4651" y="2377"/>
                    <a:pt x="4631" y="2377"/>
                  </a:cubicBezTo>
                  <a:lnTo>
                    <a:pt x="4611" y="2377"/>
                  </a:lnTo>
                  <a:cubicBezTo>
                    <a:pt x="4590" y="2377"/>
                    <a:pt x="4590" y="2356"/>
                    <a:pt x="4590" y="2356"/>
                  </a:cubicBezTo>
                  <a:cubicBezTo>
                    <a:pt x="4569" y="2356"/>
                    <a:pt x="4569" y="2356"/>
                    <a:pt x="4569" y="2356"/>
                  </a:cubicBezTo>
                  <a:lnTo>
                    <a:pt x="4549" y="2356"/>
                  </a:lnTo>
                  <a:lnTo>
                    <a:pt x="4529" y="2377"/>
                  </a:lnTo>
                  <a:lnTo>
                    <a:pt x="4529" y="2398"/>
                  </a:lnTo>
                  <a:cubicBezTo>
                    <a:pt x="4508" y="2398"/>
                    <a:pt x="4508" y="2377"/>
                    <a:pt x="4508" y="2377"/>
                  </a:cubicBezTo>
                  <a:cubicBezTo>
                    <a:pt x="4508" y="2356"/>
                    <a:pt x="4508" y="2336"/>
                    <a:pt x="4508" y="2336"/>
                  </a:cubicBezTo>
                  <a:cubicBezTo>
                    <a:pt x="4508" y="2316"/>
                    <a:pt x="4508" y="2316"/>
                    <a:pt x="4508" y="2295"/>
                  </a:cubicBezTo>
                  <a:cubicBezTo>
                    <a:pt x="4508" y="2295"/>
                    <a:pt x="4508" y="2274"/>
                    <a:pt x="4529" y="2274"/>
                  </a:cubicBezTo>
                  <a:cubicBezTo>
                    <a:pt x="4529" y="2274"/>
                    <a:pt x="4549" y="2274"/>
                    <a:pt x="4549" y="2254"/>
                  </a:cubicBezTo>
                  <a:lnTo>
                    <a:pt x="4569" y="2254"/>
                  </a:lnTo>
                  <a:cubicBezTo>
                    <a:pt x="4569" y="2234"/>
                    <a:pt x="4569" y="2213"/>
                    <a:pt x="4569" y="2193"/>
                  </a:cubicBezTo>
                  <a:lnTo>
                    <a:pt x="4549" y="2152"/>
                  </a:lnTo>
                  <a:cubicBezTo>
                    <a:pt x="4549" y="2131"/>
                    <a:pt x="4549" y="2111"/>
                    <a:pt x="4549" y="2111"/>
                  </a:cubicBezTo>
                  <a:cubicBezTo>
                    <a:pt x="4549" y="2090"/>
                    <a:pt x="4549" y="2070"/>
                    <a:pt x="4549" y="2070"/>
                  </a:cubicBezTo>
                  <a:lnTo>
                    <a:pt x="4529" y="2070"/>
                  </a:lnTo>
                  <a:lnTo>
                    <a:pt x="4508" y="2090"/>
                  </a:lnTo>
                  <a:cubicBezTo>
                    <a:pt x="4487" y="2090"/>
                    <a:pt x="4487" y="2090"/>
                    <a:pt x="4487" y="2090"/>
                  </a:cubicBezTo>
                  <a:cubicBezTo>
                    <a:pt x="4467" y="2090"/>
                    <a:pt x="4467" y="2090"/>
                    <a:pt x="4467" y="2090"/>
                  </a:cubicBezTo>
                  <a:lnTo>
                    <a:pt x="4467" y="2070"/>
                  </a:lnTo>
                  <a:cubicBezTo>
                    <a:pt x="4467" y="2070"/>
                    <a:pt x="4487" y="2070"/>
                    <a:pt x="4487" y="2049"/>
                  </a:cubicBezTo>
                  <a:cubicBezTo>
                    <a:pt x="4487" y="2049"/>
                    <a:pt x="4487" y="2049"/>
                    <a:pt x="4487" y="2029"/>
                  </a:cubicBezTo>
                  <a:cubicBezTo>
                    <a:pt x="4487" y="2029"/>
                    <a:pt x="4487" y="2029"/>
                    <a:pt x="4487" y="2008"/>
                  </a:cubicBezTo>
                  <a:lnTo>
                    <a:pt x="4487" y="2008"/>
                  </a:lnTo>
                  <a:cubicBezTo>
                    <a:pt x="4467" y="2008"/>
                    <a:pt x="4467" y="2029"/>
                    <a:pt x="4467" y="2029"/>
                  </a:cubicBezTo>
                  <a:cubicBezTo>
                    <a:pt x="4467" y="2029"/>
                    <a:pt x="4467" y="2029"/>
                    <a:pt x="4447" y="2029"/>
                  </a:cubicBezTo>
                  <a:lnTo>
                    <a:pt x="4447" y="2008"/>
                  </a:lnTo>
                  <a:lnTo>
                    <a:pt x="4467" y="1988"/>
                  </a:lnTo>
                  <a:cubicBezTo>
                    <a:pt x="4467" y="1967"/>
                    <a:pt x="4487" y="1967"/>
                    <a:pt x="4508" y="1947"/>
                  </a:cubicBezTo>
                  <a:cubicBezTo>
                    <a:pt x="4508" y="1947"/>
                    <a:pt x="4529" y="1926"/>
                    <a:pt x="4549" y="1906"/>
                  </a:cubicBezTo>
                  <a:cubicBezTo>
                    <a:pt x="4549" y="1885"/>
                    <a:pt x="4569" y="1865"/>
                    <a:pt x="4569" y="1844"/>
                  </a:cubicBezTo>
                  <a:cubicBezTo>
                    <a:pt x="4569" y="1844"/>
                    <a:pt x="4590" y="1803"/>
                    <a:pt x="4590" y="1783"/>
                  </a:cubicBezTo>
                  <a:cubicBezTo>
                    <a:pt x="4590" y="1762"/>
                    <a:pt x="4590" y="1721"/>
                    <a:pt x="4590" y="1701"/>
                  </a:cubicBezTo>
                  <a:cubicBezTo>
                    <a:pt x="4590" y="1660"/>
                    <a:pt x="4590" y="1619"/>
                    <a:pt x="4590" y="1598"/>
                  </a:cubicBezTo>
                  <a:cubicBezTo>
                    <a:pt x="4590" y="1578"/>
                    <a:pt x="4611" y="1557"/>
                    <a:pt x="4611" y="1537"/>
                  </a:cubicBezTo>
                  <a:lnTo>
                    <a:pt x="4611" y="1517"/>
                  </a:lnTo>
                  <a:cubicBezTo>
                    <a:pt x="4631" y="1517"/>
                    <a:pt x="4631" y="1496"/>
                    <a:pt x="4631" y="1496"/>
                  </a:cubicBezTo>
                  <a:cubicBezTo>
                    <a:pt x="4651" y="1496"/>
                    <a:pt x="4651" y="1517"/>
                    <a:pt x="4651" y="1517"/>
                  </a:cubicBezTo>
                  <a:cubicBezTo>
                    <a:pt x="4672" y="1517"/>
                    <a:pt x="4672" y="1517"/>
                    <a:pt x="4672" y="1537"/>
                  </a:cubicBezTo>
                  <a:cubicBezTo>
                    <a:pt x="4693" y="1537"/>
                    <a:pt x="4713" y="1537"/>
                    <a:pt x="4713" y="1517"/>
                  </a:cubicBezTo>
                  <a:cubicBezTo>
                    <a:pt x="4733" y="1517"/>
                    <a:pt x="4733" y="1517"/>
                    <a:pt x="4754" y="1517"/>
                  </a:cubicBezTo>
                  <a:cubicBezTo>
                    <a:pt x="4754" y="1517"/>
                    <a:pt x="4795" y="1517"/>
                    <a:pt x="4815" y="1517"/>
                  </a:cubicBezTo>
                  <a:cubicBezTo>
                    <a:pt x="4836" y="1517"/>
                    <a:pt x="4857" y="1517"/>
                    <a:pt x="4877" y="1517"/>
                  </a:cubicBezTo>
                  <a:lnTo>
                    <a:pt x="4897" y="1537"/>
                  </a:lnTo>
                  <a:cubicBezTo>
                    <a:pt x="4918" y="1537"/>
                    <a:pt x="4918" y="1517"/>
                    <a:pt x="4939" y="1517"/>
                  </a:cubicBezTo>
                  <a:cubicBezTo>
                    <a:pt x="4939" y="1517"/>
                    <a:pt x="4939" y="1517"/>
                    <a:pt x="4959" y="1517"/>
                  </a:cubicBezTo>
                  <a:lnTo>
                    <a:pt x="4979" y="1537"/>
                  </a:lnTo>
                  <a:cubicBezTo>
                    <a:pt x="4979" y="1557"/>
                    <a:pt x="4979" y="1578"/>
                    <a:pt x="4979" y="1578"/>
                  </a:cubicBezTo>
                  <a:cubicBezTo>
                    <a:pt x="5000" y="1598"/>
                    <a:pt x="5000" y="1598"/>
                    <a:pt x="5021" y="1598"/>
                  </a:cubicBezTo>
                  <a:lnTo>
                    <a:pt x="5021" y="1619"/>
                  </a:lnTo>
                  <a:cubicBezTo>
                    <a:pt x="5021" y="1639"/>
                    <a:pt x="5021" y="1660"/>
                    <a:pt x="5021" y="1680"/>
                  </a:cubicBezTo>
                  <a:cubicBezTo>
                    <a:pt x="5021" y="1680"/>
                    <a:pt x="5041" y="1701"/>
                    <a:pt x="5041" y="1721"/>
                  </a:cubicBezTo>
                  <a:lnTo>
                    <a:pt x="5041" y="1742"/>
                  </a:lnTo>
                  <a:cubicBezTo>
                    <a:pt x="5041" y="1762"/>
                    <a:pt x="5021" y="1783"/>
                    <a:pt x="5021" y="1783"/>
                  </a:cubicBezTo>
                  <a:cubicBezTo>
                    <a:pt x="5021" y="1803"/>
                    <a:pt x="5021" y="1844"/>
                    <a:pt x="5021" y="1865"/>
                  </a:cubicBezTo>
                  <a:lnTo>
                    <a:pt x="5000" y="1885"/>
                  </a:lnTo>
                  <a:cubicBezTo>
                    <a:pt x="5021" y="1906"/>
                    <a:pt x="5041" y="1906"/>
                    <a:pt x="5041" y="1906"/>
                  </a:cubicBezTo>
                  <a:cubicBezTo>
                    <a:pt x="5041" y="1926"/>
                    <a:pt x="5061" y="1926"/>
                    <a:pt x="5061" y="1947"/>
                  </a:cubicBezTo>
                  <a:lnTo>
                    <a:pt x="5082" y="1967"/>
                  </a:lnTo>
                  <a:cubicBezTo>
                    <a:pt x="5082" y="1988"/>
                    <a:pt x="5103" y="1988"/>
                    <a:pt x="5103" y="1988"/>
                  </a:cubicBezTo>
                  <a:cubicBezTo>
                    <a:pt x="5103" y="2008"/>
                    <a:pt x="5123" y="2029"/>
                    <a:pt x="5123" y="2029"/>
                  </a:cubicBezTo>
                  <a:cubicBezTo>
                    <a:pt x="5123" y="2049"/>
                    <a:pt x="5123" y="2090"/>
                    <a:pt x="5123" y="2111"/>
                  </a:cubicBezTo>
                  <a:cubicBezTo>
                    <a:pt x="5123" y="2131"/>
                    <a:pt x="5123" y="2152"/>
                    <a:pt x="5123" y="2172"/>
                  </a:cubicBezTo>
                  <a:cubicBezTo>
                    <a:pt x="5123" y="2193"/>
                    <a:pt x="5143" y="2193"/>
                    <a:pt x="5143" y="2213"/>
                  </a:cubicBezTo>
                  <a:cubicBezTo>
                    <a:pt x="5163" y="2234"/>
                    <a:pt x="5163" y="2254"/>
                    <a:pt x="5163" y="2254"/>
                  </a:cubicBezTo>
                  <a:cubicBezTo>
                    <a:pt x="5163" y="2274"/>
                    <a:pt x="5163" y="2295"/>
                    <a:pt x="5163" y="2316"/>
                  </a:cubicBezTo>
                  <a:lnTo>
                    <a:pt x="5184" y="2336"/>
                  </a:lnTo>
                  <a:cubicBezTo>
                    <a:pt x="5184" y="2356"/>
                    <a:pt x="5184" y="2377"/>
                    <a:pt x="5184" y="2377"/>
                  </a:cubicBezTo>
                  <a:cubicBezTo>
                    <a:pt x="5184" y="2398"/>
                    <a:pt x="5184" y="2418"/>
                    <a:pt x="5205" y="2438"/>
                  </a:cubicBezTo>
                  <a:lnTo>
                    <a:pt x="5205" y="2459"/>
                  </a:lnTo>
                  <a:cubicBezTo>
                    <a:pt x="5225" y="2459"/>
                    <a:pt x="5245" y="2480"/>
                    <a:pt x="5245" y="2500"/>
                  </a:cubicBezTo>
                  <a:cubicBezTo>
                    <a:pt x="5245" y="2500"/>
                    <a:pt x="5266" y="2520"/>
                    <a:pt x="5287" y="2520"/>
                  </a:cubicBezTo>
                  <a:cubicBezTo>
                    <a:pt x="5307" y="2541"/>
                    <a:pt x="5327" y="2520"/>
                    <a:pt x="5327" y="2520"/>
                  </a:cubicBezTo>
                  <a:cubicBezTo>
                    <a:pt x="5348" y="2541"/>
                    <a:pt x="5348" y="2562"/>
                    <a:pt x="5369" y="2562"/>
                  </a:cubicBezTo>
                  <a:cubicBezTo>
                    <a:pt x="5369" y="2582"/>
                    <a:pt x="5369" y="2582"/>
                    <a:pt x="5369" y="2602"/>
                  </a:cubicBezTo>
                  <a:cubicBezTo>
                    <a:pt x="5348" y="2602"/>
                    <a:pt x="5348" y="2623"/>
                    <a:pt x="5348" y="2644"/>
                  </a:cubicBezTo>
                  <a:lnTo>
                    <a:pt x="5327" y="2664"/>
                  </a:lnTo>
                  <a:cubicBezTo>
                    <a:pt x="5327" y="2684"/>
                    <a:pt x="5348" y="2684"/>
                    <a:pt x="5348" y="2705"/>
                  </a:cubicBezTo>
                  <a:cubicBezTo>
                    <a:pt x="5348" y="2705"/>
                    <a:pt x="5369" y="2705"/>
                    <a:pt x="5369" y="2726"/>
                  </a:cubicBezTo>
                  <a:cubicBezTo>
                    <a:pt x="5389" y="2726"/>
                    <a:pt x="5369" y="2746"/>
                    <a:pt x="5369" y="2746"/>
                  </a:cubicBezTo>
                  <a:lnTo>
                    <a:pt x="5369" y="2766"/>
                  </a:lnTo>
                  <a:cubicBezTo>
                    <a:pt x="5369" y="2787"/>
                    <a:pt x="5348" y="2766"/>
                    <a:pt x="5327" y="2787"/>
                  </a:cubicBezTo>
                  <a:cubicBezTo>
                    <a:pt x="5327" y="2787"/>
                    <a:pt x="5327" y="2787"/>
                    <a:pt x="5327" y="2808"/>
                  </a:cubicBezTo>
                  <a:cubicBezTo>
                    <a:pt x="5327" y="2808"/>
                    <a:pt x="5327" y="2828"/>
                    <a:pt x="5327" y="2848"/>
                  </a:cubicBezTo>
                  <a:cubicBezTo>
                    <a:pt x="5327" y="2848"/>
                    <a:pt x="5327" y="2869"/>
                    <a:pt x="5307" y="2869"/>
                  </a:cubicBezTo>
                  <a:lnTo>
                    <a:pt x="5287" y="2869"/>
                  </a:lnTo>
                  <a:cubicBezTo>
                    <a:pt x="5287" y="2869"/>
                    <a:pt x="5266" y="2869"/>
                    <a:pt x="5266" y="2890"/>
                  </a:cubicBezTo>
                  <a:lnTo>
                    <a:pt x="5287" y="2890"/>
                  </a:lnTo>
                  <a:lnTo>
                    <a:pt x="5287" y="2910"/>
                  </a:lnTo>
                  <a:cubicBezTo>
                    <a:pt x="5287" y="2930"/>
                    <a:pt x="5266" y="2930"/>
                    <a:pt x="5266" y="2930"/>
                  </a:cubicBezTo>
                  <a:cubicBezTo>
                    <a:pt x="5266" y="2930"/>
                    <a:pt x="5266" y="2950"/>
                    <a:pt x="5266" y="2971"/>
                  </a:cubicBezTo>
                  <a:cubicBezTo>
                    <a:pt x="5266" y="2971"/>
                    <a:pt x="5266" y="2971"/>
                    <a:pt x="5245" y="2971"/>
                  </a:cubicBezTo>
                  <a:cubicBezTo>
                    <a:pt x="5245" y="2992"/>
                    <a:pt x="5225" y="2992"/>
                    <a:pt x="5225" y="2992"/>
                  </a:cubicBezTo>
                  <a:cubicBezTo>
                    <a:pt x="5225" y="2971"/>
                    <a:pt x="5205" y="2971"/>
                    <a:pt x="5205" y="2971"/>
                  </a:cubicBezTo>
                  <a:cubicBezTo>
                    <a:pt x="5205" y="2971"/>
                    <a:pt x="5184" y="2950"/>
                    <a:pt x="5184" y="2971"/>
                  </a:cubicBezTo>
                  <a:cubicBezTo>
                    <a:pt x="5184" y="2971"/>
                    <a:pt x="5184" y="2971"/>
                    <a:pt x="5205" y="2992"/>
                  </a:cubicBezTo>
                  <a:cubicBezTo>
                    <a:pt x="5205" y="2992"/>
                    <a:pt x="5205" y="2992"/>
                    <a:pt x="5205" y="3012"/>
                  </a:cubicBezTo>
                  <a:lnTo>
                    <a:pt x="5225" y="3012"/>
                  </a:lnTo>
                  <a:cubicBezTo>
                    <a:pt x="5225" y="3032"/>
                    <a:pt x="5245" y="3032"/>
                    <a:pt x="5245" y="3032"/>
                  </a:cubicBezTo>
                  <a:lnTo>
                    <a:pt x="5245" y="3053"/>
                  </a:lnTo>
                  <a:cubicBezTo>
                    <a:pt x="5245" y="3053"/>
                    <a:pt x="5225" y="3053"/>
                    <a:pt x="5205" y="3053"/>
                  </a:cubicBezTo>
                  <a:cubicBezTo>
                    <a:pt x="5205" y="3053"/>
                    <a:pt x="5205" y="3053"/>
                    <a:pt x="5184" y="3074"/>
                  </a:cubicBezTo>
                  <a:lnTo>
                    <a:pt x="5184" y="3094"/>
                  </a:lnTo>
                  <a:lnTo>
                    <a:pt x="5163" y="3094"/>
                  </a:lnTo>
                  <a:lnTo>
                    <a:pt x="5143" y="3074"/>
                  </a:lnTo>
                  <a:lnTo>
                    <a:pt x="5143" y="3094"/>
                  </a:lnTo>
                  <a:lnTo>
                    <a:pt x="5123" y="3094"/>
                  </a:lnTo>
                  <a:lnTo>
                    <a:pt x="5103" y="3094"/>
                  </a:lnTo>
                  <a:lnTo>
                    <a:pt x="5103" y="3074"/>
                  </a:lnTo>
                  <a:lnTo>
                    <a:pt x="5082" y="3053"/>
                  </a:lnTo>
                  <a:lnTo>
                    <a:pt x="5103" y="3053"/>
                  </a:lnTo>
                  <a:cubicBezTo>
                    <a:pt x="5103" y="3053"/>
                    <a:pt x="5103" y="3053"/>
                    <a:pt x="5123" y="3053"/>
                  </a:cubicBezTo>
                  <a:cubicBezTo>
                    <a:pt x="5123" y="3032"/>
                    <a:pt x="5123" y="3032"/>
                    <a:pt x="5123" y="3032"/>
                  </a:cubicBezTo>
                  <a:cubicBezTo>
                    <a:pt x="5103" y="3012"/>
                    <a:pt x="5103" y="3032"/>
                    <a:pt x="5082" y="3032"/>
                  </a:cubicBezTo>
                  <a:lnTo>
                    <a:pt x="5082" y="3032"/>
                  </a:lnTo>
                  <a:lnTo>
                    <a:pt x="5061" y="3032"/>
                  </a:lnTo>
                  <a:lnTo>
                    <a:pt x="5041" y="3032"/>
                  </a:lnTo>
                  <a:cubicBezTo>
                    <a:pt x="5021" y="3032"/>
                    <a:pt x="5021" y="3012"/>
                    <a:pt x="5021" y="3012"/>
                  </a:cubicBezTo>
                  <a:cubicBezTo>
                    <a:pt x="5000" y="3012"/>
                    <a:pt x="5000" y="3012"/>
                    <a:pt x="4979" y="3032"/>
                  </a:cubicBezTo>
                  <a:cubicBezTo>
                    <a:pt x="4979" y="3032"/>
                    <a:pt x="4979" y="3032"/>
                    <a:pt x="4959" y="3032"/>
                  </a:cubicBezTo>
                  <a:lnTo>
                    <a:pt x="4939" y="3032"/>
                  </a:lnTo>
                  <a:cubicBezTo>
                    <a:pt x="4918" y="3032"/>
                    <a:pt x="4918" y="3032"/>
                    <a:pt x="4897" y="3032"/>
                  </a:cubicBezTo>
                  <a:cubicBezTo>
                    <a:pt x="4897" y="3032"/>
                    <a:pt x="4897" y="3032"/>
                    <a:pt x="4877" y="3032"/>
                  </a:cubicBezTo>
                  <a:lnTo>
                    <a:pt x="4857" y="3032"/>
                  </a:lnTo>
                  <a:cubicBezTo>
                    <a:pt x="4857" y="3053"/>
                    <a:pt x="4857" y="3053"/>
                    <a:pt x="4857" y="3074"/>
                  </a:cubicBezTo>
                  <a:lnTo>
                    <a:pt x="4877" y="3074"/>
                  </a:lnTo>
                  <a:lnTo>
                    <a:pt x="4897" y="3053"/>
                  </a:lnTo>
                  <a:cubicBezTo>
                    <a:pt x="4897" y="3053"/>
                    <a:pt x="4918" y="3053"/>
                    <a:pt x="4918" y="3074"/>
                  </a:cubicBezTo>
                  <a:lnTo>
                    <a:pt x="4939" y="3094"/>
                  </a:lnTo>
                  <a:cubicBezTo>
                    <a:pt x="4939" y="3094"/>
                    <a:pt x="4939" y="3094"/>
                    <a:pt x="4959" y="3094"/>
                  </a:cubicBezTo>
                  <a:lnTo>
                    <a:pt x="4979" y="3094"/>
                  </a:lnTo>
                  <a:lnTo>
                    <a:pt x="5000" y="3094"/>
                  </a:lnTo>
                  <a:cubicBezTo>
                    <a:pt x="5021" y="3114"/>
                    <a:pt x="5021" y="3114"/>
                    <a:pt x="5021" y="3114"/>
                  </a:cubicBezTo>
                  <a:cubicBezTo>
                    <a:pt x="5041" y="3135"/>
                    <a:pt x="5061" y="3135"/>
                    <a:pt x="5061" y="3135"/>
                  </a:cubicBezTo>
                  <a:cubicBezTo>
                    <a:pt x="5082" y="3156"/>
                    <a:pt x="5103" y="3156"/>
                    <a:pt x="5123" y="3156"/>
                  </a:cubicBezTo>
                  <a:lnTo>
                    <a:pt x="5163" y="3135"/>
                  </a:lnTo>
                  <a:cubicBezTo>
                    <a:pt x="5184" y="3135"/>
                    <a:pt x="5205" y="3135"/>
                    <a:pt x="5225" y="3114"/>
                  </a:cubicBezTo>
                  <a:cubicBezTo>
                    <a:pt x="5225" y="3114"/>
                    <a:pt x="5245" y="3114"/>
                    <a:pt x="5266" y="3114"/>
                  </a:cubicBezTo>
                  <a:cubicBezTo>
                    <a:pt x="5266" y="3135"/>
                    <a:pt x="5287" y="3135"/>
                    <a:pt x="5287" y="3135"/>
                  </a:cubicBezTo>
                  <a:cubicBezTo>
                    <a:pt x="5307" y="3135"/>
                    <a:pt x="5307" y="3135"/>
                    <a:pt x="5327" y="3135"/>
                  </a:cubicBezTo>
                  <a:cubicBezTo>
                    <a:pt x="5327" y="3135"/>
                    <a:pt x="5327" y="3114"/>
                    <a:pt x="5348" y="3114"/>
                  </a:cubicBezTo>
                  <a:cubicBezTo>
                    <a:pt x="5348" y="3114"/>
                    <a:pt x="5348" y="3094"/>
                    <a:pt x="5348" y="3074"/>
                  </a:cubicBezTo>
                  <a:lnTo>
                    <a:pt x="5327" y="3074"/>
                  </a:lnTo>
                  <a:cubicBezTo>
                    <a:pt x="5327" y="3053"/>
                    <a:pt x="5327" y="3053"/>
                    <a:pt x="5348" y="3053"/>
                  </a:cubicBezTo>
                  <a:cubicBezTo>
                    <a:pt x="5348" y="3032"/>
                    <a:pt x="5348" y="3032"/>
                    <a:pt x="5348" y="3032"/>
                  </a:cubicBezTo>
                  <a:cubicBezTo>
                    <a:pt x="5369" y="3032"/>
                    <a:pt x="5389" y="3032"/>
                    <a:pt x="5389" y="3032"/>
                  </a:cubicBezTo>
                  <a:lnTo>
                    <a:pt x="5409" y="3012"/>
                  </a:lnTo>
                  <a:cubicBezTo>
                    <a:pt x="5409" y="2992"/>
                    <a:pt x="5409" y="2992"/>
                    <a:pt x="5409" y="2971"/>
                  </a:cubicBezTo>
                  <a:cubicBezTo>
                    <a:pt x="5430" y="2971"/>
                    <a:pt x="5451" y="2971"/>
                    <a:pt x="5451" y="2950"/>
                  </a:cubicBezTo>
                  <a:cubicBezTo>
                    <a:pt x="5451" y="2950"/>
                    <a:pt x="5471" y="2950"/>
                    <a:pt x="5471" y="2930"/>
                  </a:cubicBezTo>
                  <a:lnTo>
                    <a:pt x="5491" y="2910"/>
                  </a:lnTo>
                  <a:cubicBezTo>
                    <a:pt x="5491" y="2890"/>
                    <a:pt x="5491" y="2869"/>
                    <a:pt x="5491" y="2869"/>
                  </a:cubicBezTo>
                  <a:cubicBezTo>
                    <a:pt x="5491" y="2848"/>
                    <a:pt x="5491" y="2828"/>
                    <a:pt x="5491" y="2828"/>
                  </a:cubicBezTo>
                  <a:lnTo>
                    <a:pt x="5512" y="2808"/>
                  </a:lnTo>
                  <a:lnTo>
                    <a:pt x="5533" y="2787"/>
                  </a:lnTo>
                  <a:cubicBezTo>
                    <a:pt x="5533" y="2787"/>
                    <a:pt x="5533" y="2766"/>
                    <a:pt x="5533" y="2746"/>
                  </a:cubicBezTo>
                  <a:lnTo>
                    <a:pt x="5533" y="2726"/>
                  </a:lnTo>
                  <a:cubicBezTo>
                    <a:pt x="5533" y="2705"/>
                    <a:pt x="5533" y="2684"/>
                    <a:pt x="5512" y="2684"/>
                  </a:cubicBezTo>
                  <a:lnTo>
                    <a:pt x="5491" y="2664"/>
                  </a:lnTo>
                  <a:cubicBezTo>
                    <a:pt x="5491" y="2644"/>
                    <a:pt x="5471" y="2644"/>
                    <a:pt x="5471" y="2623"/>
                  </a:cubicBezTo>
                  <a:cubicBezTo>
                    <a:pt x="5471" y="2623"/>
                    <a:pt x="5451" y="2602"/>
                    <a:pt x="5451" y="2582"/>
                  </a:cubicBezTo>
                  <a:lnTo>
                    <a:pt x="5451" y="2562"/>
                  </a:lnTo>
                  <a:cubicBezTo>
                    <a:pt x="5451" y="2541"/>
                    <a:pt x="5451" y="2541"/>
                    <a:pt x="5451" y="2520"/>
                  </a:cubicBezTo>
                  <a:lnTo>
                    <a:pt x="5471" y="2500"/>
                  </a:lnTo>
                  <a:cubicBezTo>
                    <a:pt x="5471" y="2500"/>
                    <a:pt x="5491" y="2500"/>
                    <a:pt x="5512" y="2500"/>
                  </a:cubicBezTo>
                  <a:cubicBezTo>
                    <a:pt x="5512" y="2500"/>
                    <a:pt x="5533" y="2500"/>
                    <a:pt x="5533" y="2480"/>
                  </a:cubicBezTo>
                  <a:cubicBezTo>
                    <a:pt x="5553" y="2480"/>
                    <a:pt x="5573" y="2480"/>
                    <a:pt x="5594" y="2480"/>
                  </a:cubicBezTo>
                  <a:cubicBezTo>
                    <a:pt x="5594" y="2480"/>
                    <a:pt x="5615" y="2480"/>
                    <a:pt x="5635" y="2480"/>
                  </a:cubicBezTo>
                  <a:cubicBezTo>
                    <a:pt x="5635" y="2459"/>
                    <a:pt x="5655" y="2459"/>
                    <a:pt x="5655" y="2459"/>
                  </a:cubicBezTo>
                  <a:cubicBezTo>
                    <a:pt x="5676" y="2459"/>
                    <a:pt x="5676" y="2480"/>
                    <a:pt x="5676" y="2480"/>
                  </a:cubicBezTo>
                  <a:cubicBezTo>
                    <a:pt x="5697" y="2500"/>
                    <a:pt x="5717" y="2500"/>
                    <a:pt x="5717" y="2520"/>
                  </a:cubicBezTo>
                  <a:lnTo>
                    <a:pt x="5737" y="2541"/>
                  </a:lnTo>
                  <a:lnTo>
                    <a:pt x="5758" y="2541"/>
                  </a:lnTo>
                  <a:cubicBezTo>
                    <a:pt x="5779" y="2562"/>
                    <a:pt x="5779" y="2562"/>
                    <a:pt x="5779" y="2582"/>
                  </a:cubicBezTo>
                  <a:lnTo>
                    <a:pt x="5779" y="2602"/>
                  </a:lnTo>
                  <a:cubicBezTo>
                    <a:pt x="5799" y="2623"/>
                    <a:pt x="5779" y="2644"/>
                    <a:pt x="5779" y="2644"/>
                  </a:cubicBezTo>
                  <a:cubicBezTo>
                    <a:pt x="5779" y="2664"/>
                    <a:pt x="5799" y="2664"/>
                    <a:pt x="5799" y="2684"/>
                  </a:cubicBezTo>
                  <a:lnTo>
                    <a:pt x="5799" y="2705"/>
                  </a:lnTo>
                  <a:lnTo>
                    <a:pt x="5799" y="2726"/>
                  </a:lnTo>
                  <a:lnTo>
                    <a:pt x="5799" y="2746"/>
                  </a:lnTo>
                  <a:lnTo>
                    <a:pt x="5819" y="2746"/>
                  </a:lnTo>
                  <a:cubicBezTo>
                    <a:pt x="5819" y="2766"/>
                    <a:pt x="5840" y="2766"/>
                    <a:pt x="5840" y="2787"/>
                  </a:cubicBezTo>
                  <a:cubicBezTo>
                    <a:pt x="5840" y="2787"/>
                    <a:pt x="5861" y="2787"/>
                    <a:pt x="5861" y="2808"/>
                  </a:cubicBezTo>
                  <a:cubicBezTo>
                    <a:pt x="5881" y="2808"/>
                    <a:pt x="5901" y="2808"/>
                    <a:pt x="5901" y="2808"/>
                  </a:cubicBezTo>
                  <a:cubicBezTo>
                    <a:pt x="5922" y="2808"/>
                    <a:pt x="5942" y="2808"/>
                    <a:pt x="5942" y="2808"/>
                  </a:cubicBezTo>
                  <a:cubicBezTo>
                    <a:pt x="5963" y="2808"/>
                    <a:pt x="5983" y="2808"/>
                    <a:pt x="6004" y="2808"/>
                  </a:cubicBezTo>
                  <a:lnTo>
                    <a:pt x="6004" y="2787"/>
                  </a:lnTo>
                  <a:lnTo>
                    <a:pt x="6004" y="2787"/>
                  </a:lnTo>
                  <a:cubicBezTo>
                    <a:pt x="5983" y="2766"/>
                    <a:pt x="5963" y="2766"/>
                    <a:pt x="5963" y="2766"/>
                  </a:cubicBezTo>
                  <a:cubicBezTo>
                    <a:pt x="5963" y="2766"/>
                    <a:pt x="5942" y="2766"/>
                    <a:pt x="5922" y="2766"/>
                  </a:cubicBezTo>
                  <a:cubicBezTo>
                    <a:pt x="5922" y="2766"/>
                    <a:pt x="5901" y="2787"/>
                    <a:pt x="5901" y="2766"/>
                  </a:cubicBezTo>
                  <a:cubicBezTo>
                    <a:pt x="5901" y="2766"/>
                    <a:pt x="5901" y="2746"/>
                    <a:pt x="5881" y="2746"/>
                  </a:cubicBezTo>
                  <a:lnTo>
                    <a:pt x="5861" y="2746"/>
                  </a:lnTo>
                  <a:cubicBezTo>
                    <a:pt x="5840" y="2726"/>
                    <a:pt x="5840" y="2726"/>
                    <a:pt x="5840" y="2705"/>
                  </a:cubicBezTo>
                  <a:cubicBezTo>
                    <a:pt x="5840" y="2705"/>
                    <a:pt x="5819" y="2684"/>
                    <a:pt x="5819" y="2664"/>
                  </a:cubicBezTo>
                  <a:lnTo>
                    <a:pt x="5840" y="2644"/>
                  </a:lnTo>
                  <a:cubicBezTo>
                    <a:pt x="5840" y="2623"/>
                    <a:pt x="5840" y="2623"/>
                    <a:pt x="5840" y="2623"/>
                  </a:cubicBezTo>
                  <a:cubicBezTo>
                    <a:pt x="5840" y="2623"/>
                    <a:pt x="5861" y="2623"/>
                    <a:pt x="5861" y="2602"/>
                  </a:cubicBezTo>
                  <a:lnTo>
                    <a:pt x="5881" y="2602"/>
                  </a:lnTo>
                  <a:cubicBezTo>
                    <a:pt x="5881" y="2602"/>
                    <a:pt x="5881" y="2582"/>
                    <a:pt x="5861" y="2582"/>
                  </a:cubicBezTo>
                  <a:cubicBezTo>
                    <a:pt x="5861" y="2562"/>
                    <a:pt x="5861" y="2562"/>
                    <a:pt x="5840" y="2562"/>
                  </a:cubicBezTo>
                  <a:cubicBezTo>
                    <a:pt x="5840" y="2541"/>
                    <a:pt x="5819" y="2541"/>
                    <a:pt x="5819" y="2520"/>
                  </a:cubicBezTo>
                  <a:cubicBezTo>
                    <a:pt x="5819" y="2520"/>
                    <a:pt x="5799" y="2500"/>
                    <a:pt x="5799" y="2480"/>
                  </a:cubicBezTo>
                  <a:lnTo>
                    <a:pt x="5819" y="2459"/>
                  </a:lnTo>
                  <a:cubicBezTo>
                    <a:pt x="5799" y="2459"/>
                    <a:pt x="5779" y="2459"/>
                    <a:pt x="5779" y="2459"/>
                  </a:cubicBezTo>
                  <a:cubicBezTo>
                    <a:pt x="5779" y="2459"/>
                    <a:pt x="5758" y="2459"/>
                    <a:pt x="5737" y="2459"/>
                  </a:cubicBezTo>
                  <a:cubicBezTo>
                    <a:pt x="5737" y="2459"/>
                    <a:pt x="5717" y="2459"/>
                    <a:pt x="5697" y="2459"/>
                  </a:cubicBezTo>
                  <a:cubicBezTo>
                    <a:pt x="5697" y="2438"/>
                    <a:pt x="5655" y="2438"/>
                    <a:pt x="5655" y="2418"/>
                  </a:cubicBezTo>
                  <a:cubicBezTo>
                    <a:pt x="5635" y="2418"/>
                    <a:pt x="5635" y="2398"/>
                    <a:pt x="5635" y="2398"/>
                  </a:cubicBezTo>
                  <a:cubicBezTo>
                    <a:pt x="5615" y="2398"/>
                    <a:pt x="5594" y="2398"/>
                    <a:pt x="5573" y="2398"/>
                  </a:cubicBezTo>
                  <a:cubicBezTo>
                    <a:pt x="5553" y="2398"/>
                    <a:pt x="5533" y="2398"/>
                    <a:pt x="5512" y="2398"/>
                  </a:cubicBezTo>
                  <a:cubicBezTo>
                    <a:pt x="5512" y="2418"/>
                    <a:pt x="5491" y="2418"/>
                    <a:pt x="5471" y="2438"/>
                  </a:cubicBezTo>
                  <a:cubicBezTo>
                    <a:pt x="5471" y="2438"/>
                    <a:pt x="5451" y="2438"/>
                    <a:pt x="5430" y="2438"/>
                  </a:cubicBezTo>
                  <a:lnTo>
                    <a:pt x="5409" y="2438"/>
                  </a:lnTo>
                  <a:cubicBezTo>
                    <a:pt x="5389" y="2438"/>
                    <a:pt x="5369" y="2438"/>
                    <a:pt x="5369" y="2438"/>
                  </a:cubicBezTo>
                  <a:lnTo>
                    <a:pt x="5348" y="2418"/>
                  </a:lnTo>
                  <a:cubicBezTo>
                    <a:pt x="5348" y="2398"/>
                    <a:pt x="5348" y="2398"/>
                    <a:pt x="5348" y="2377"/>
                  </a:cubicBezTo>
                  <a:cubicBezTo>
                    <a:pt x="5348" y="2377"/>
                    <a:pt x="5348" y="2377"/>
                    <a:pt x="5348" y="2356"/>
                  </a:cubicBezTo>
                  <a:lnTo>
                    <a:pt x="5348" y="2336"/>
                  </a:lnTo>
                  <a:lnTo>
                    <a:pt x="5327" y="2316"/>
                  </a:lnTo>
                  <a:cubicBezTo>
                    <a:pt x="5327" y="2295"/>
                    <a:pt x="5307" y="2295"/>
                    <a:pt x="5307" y="2295"/>
                  </a:cubicBezTo>
                  <a:cubicBezTo>
                    <a:pt x="5307" y="2274"/>
                    <a:pt x="5307" y="2274"/>
                    <a:pt x="5307" y="2254"/>
                  </a:cubicBezTo>
                  <a:cubicBezTo>
                    <a:pt x="5307" y="2254"/>
                    <a:pt x="5327" y="2254"/>
                    <a:pt x="5327" y="2234"/>
                  </a:cubicBezTo>
                  <a:lnTo>
                    <a:pt x="5327" y="2213"/>
                  </a:lnTo>
                  <a:cubicBezTo>
                    <a:pt x="5307" y="2193"/>
                    <a:pt x="5307" y="2193"/>
                    <a:pt x="5307" y="2172"/>
                  </a:cubicBezTo>
                  <a:lnTo>
                    <a:pt x="5307" y="2152"/>
                  </a:lnTo>
                  <a:cubicBezTo>
                    <a:pt x="5307" y="2152"/>
                    <a:pt x="5307" y="2131"/>
                    <a:pt x="5307" y="2111"/>
                  </a:cubicBezTo>
                  <a:cubicBezTo>
                    <a:pt x="5307" y="2111"/>
                    <a:pt x="5307" y="2090"/>
                    <a:pt x="5287" y="2070"/>
                  </a:cubicBezTo>
                  <a:lnTo>
                    <a:pt x="5266" y="2049"/>
                  </a:lnTo>
                  <a:cubicBezTo>
                    <a:pt x="5245" y="2049"/>
                    <a:pt x="5245" y="2029"/>
                    <a:pt x="5245" y="2008"/>
                  </a:cubicBezTo>
                  <a:cubicBezTo>
                    <a:pt x="5225" y="2008"/>
                    <a:pt x="5225" y="1988"/>
                    <a:pt x="5225" y="1967"/>
                  </a:cubicBezTo>
                  <a:cubicBezTo>
                    <a:pt x="5225" y="1967"/>
                    <a:pt x="5225" y="1947"/>
                    <a:pt x="5205" y="1926"/>
                  </a:cubicBezTo>
                  <a:cubicBezTo>
                    <a:pt x="5205" y="1926"/>
                    <a:pt x="5205" y="1926"/>
                    <a:pt x="5184" y="1926"/>
                  </a:cubicBezTo>
                  <a:cubicBezTo>
                    <a:pt x="5184" y="1906"/>
                    <a:pt x="5163" y="1885"/>
                    <a:pt x="5163" y="1885"/>
                  </a:cubicBezTo>
                  <a:cubicBezTo>
                    <a:pt x="5143" y="1865"/>
                    <a:pt x="5143" y="1824"/>
                    <a:pt x="5143" y="1803"/>
                  </a:cubicBezTo>
                  <a:cubicBezTo>
                    <a:pt x="5143" y="1783"/>
                    <a:pt x="5163" y="1762"/>
                    <a:pt x="5163" y="1762"/>
                  </a:cubicBezTo>
                  <a:cubicBezTo>
                    <a:pt x="5163" y="1742"/>
                    <a:pt x="5184" y="1721"/>
                    <a:pt x="5184" y="1721"/>
                  </a:cubicBezTo>
                  <a:cubicBezTo>
                    <a:pt x="5184" y="1721"/>
                    <a:pt x="5205" y="1721"/>
                    <a:pt x="5225" y="1721"/>
                  </a:cubicBezTo>
                  <a:lnTo>
                    <a:pt x="5245" y="1721"/>
                  </a:lnTo>
                  <a:cubicBezTo>
                    <a:pt x="5245" y="1701"/>
                    <a:pt x="5266" y="1701"/>
                    <a:pt x="5266" y="1680"/>
                  </a:cubicBezTo>
                  <a:lnTo>
                    <a:pt x="5266" y="1660"/>
                  </a:lnTo>
                  <a:cubicBezTo>
                    <a:pt x="5266" y="1639"/>
                    <a:pt x="5245" y="1639"/>
                    <a:pt x="5245" y="1619"/>
                  </a:cubicBezTo>
                  <a:lnTo>
                    <a:pt x="5245" y="1598"/>
                  </a:lnTo>
                  <a:lnTo>
                    <a:pt x="5245" y="1578"/>
                  </a:lnTo>
                  <a:cubicBezTo>
                    <a:pt x="5245" y="1557"/>
                    <a:pt x="5245" y="1557"/>
                    <a:pt x="5225" y="1557"/>
                  </a:cubicBezTo>
                  <a:cubicBezTo>
                    <a:pt x="5225" y="1537"/>
                    <a:pt x="5225" y="1537"/>
                    <a:pt x="5225" y="1537"/>
                  </a:cubicBezTo>
                  <a:cubicBezTo>
                    <a:pt x="5225" y="1517"/>
                    <a:pt x="5225" y="1517"/>
                    <a:pt x="5225" y="1496"/>
                  </a:cubicBezTo>
                  <a:cubicBezTo>
                    <a:pt x="5225" y="1496"/>
                    <a:pt x="5225" y="1496"/>
                    <a:pt x="5245" y="1496"/>
                  </a:cubicBezTo>
                  <a:lnTo>
                    <a:pt x="5266" y="1496"/>
                  </a:lnTo>
                  <a:cubicBezTo>
                    <a:pt x="5266" y="1496"/>
                    <a:pt x="5266" y="1517"/>
                    <a:pt x="5287" y="1537"/>
                  </a:cubicBezTo>
                  <a:cubicBezTo>
                    <a:pt x="5287" y="1537"/>
                    <a:pt x="5287" y="1537"/>
                    <a:pt x="5287" y="1557"/>
                  </a:cubicBezTo>
                  <a:cubicBezTo>
                    <a:pt x="5307" y="1557"/>
                    <a:pt x="5307" y="1557"/>
                    <a:pt x="5327" y="1557"/>
                  </a:cubicBezTo>
                  <a:cubicBezTo>
                    <a:pt x="5327" y="1557"/>
                    <a:pt x="5307" y="1578"/>
                    <a:pt x="5327" y="1598"/>
                  </a:cubicBezTo>
                  <a:lnTo>
                    <a:pt x="5327" y="1619"/>
                  </a:lnTo>
                  <a:cubicBezTo>
                    <a:pt x="5348" y="1619"/>
                    <a:pt x="5348" y="1639"/>
                    <a:pt x="5348" y="1660"/>
                  </a:cubicBezTo>
                  <a:lnTo>
                    <a:pt x="5348" y="1680"/>
                  </a:lnTo>
                  <a:cubicBezTo>
                    <a:pt x="5348" y="1701"/>
                    <a:pt x="5327" y="1701"/>
                    <a:pt x="5327" y="1701"/>
                  </a:cubicBezTo>
                  <a:cubicBezTo>
                    <a:pt x="5327" y="1721"/>
                    <a:pt x="5307" y="1721"/>
                    <a:pt x="5307" y="1742"/>
                  </a:cubicBezTo>
                  <a:lnTo>
                    <a:pt x="5327" y="1762"/>
                  </a:lnTo>
                  <a:cubicBezTo>
                    <a:pt x="5327" y="1762"/>
                    <a:pt x="5327" y="1783"/>
                    <a:pt x="5348" y="1783"/>
                  </a:cubicBezTo>
                  <a:lnTo>
                    <a:pt x="5348" y="1803"/>
                  </a:lnTo>
                  <a:lnTo>
                    <a:pt x="5348" y="1824"/>
                  </a:lnTo>
                  <a:cubicBezTo>
                    <a:pt x="5348" y="1844"/>
                    <a:pt x="5348" y="1844"/>
                    <a:pt x="5348" y="1865"/>
                  </a:cubicBezTo>
                  <a:lnTo>
                    <a:pt x="5348" y="1885"/>
                  </a:lnTo>
                  <a:lnTo>
                    <a:pt x="5369" y="1885"/>
                  </a:lnTo>
                  <a:cubicBezTo>
                    <a:pt x="5369" y="1885"/>
                    <a:pt x="5389" y="1885"/>
                    <a:pt x="5409" y="1885"/>
                  </a:cubicBezTo>
                  <a:lnTo>
                    <a:pt x="5430" y="1885"/>
                  </a:lnTo>
                  <a:cubicBezTo>
                    <a:pt x="5451" y="1885"/>
                    <a:pt x="5471" y="1885"/>
                    <a:pt x="5491" y="1885"/>
                  </a:cubicBezTo>
                  <a:cubicBezTo>
                    <a:pt x="5512" y="1885"/>
                    <a:pt x="5512" y="1885"/>
                    <a:pt x="5533" y="1906"/>
                  </a:cubicBezTo>
                  <a:lnTo>
                    <a:pt x="5553" y="1906"/>
                  </a:lnTo>
                  <a:cubicBezTo>
                    <a:pt x="5553" y="1885"/>
                    <a:pt x="5553" y="1885"/>
                    <a:pt x="5573" y="1885"/>
                  </a:cubicBezTo>
                  <a:lnTo>
                    <a:pt x="5594" y="1885"/>
                  </a:lnTo>
                  <a:lnTo>
                    <a:pt x="5615" y="1885"/>
                  </a:lnTo>
                  <a:cubicBezTo>
                    <a:pt x="5635" y="1885"/>
                    <a:pt x="5635" y="1906"/>
                    <a:pt x="5655" y="1906"/>
                  </a:cubicBezTo>
                  <a:cubicBezTo>
                    <a:pt x="5655" y="1926"/>
                    <a:pt x="5676" y="1926"/>
                    <a:pt x="5676" y="1926"/>
                  </a:cubicBezTo>
                  <a:cubicBezTo>
                    <a:pt x="5697" y="1926"/>
                    <a:pt x="5717" y="1926"/>
                    <a:pt x="5717" y="1947"/>
                  </a:cubicBezTo>
                  <a:cubicBezTo>
                    <a:pt x="5717" y="1947"/>
                    <a:pt x="5737" y="1947"/>
                    <a:pt x="5758" y="1947"/>
                  </a:cubicBezTo>
                  <a:cubicBezTo>
                    <a:pt x="5758" y="1947"/>
                    <a:pt x="5758" y="1947"/>
                    <a:pt x="5779" y="1926"/>
                  </a:cubicBezTo>
                  <a:cubicBezTo>
                    <a:pt x="5779" y="1926"/>
                    <a:pt x="5779" y="1926"/>
                    <a:pt x="5779" y="1906"/>
                  </a:cubicBezTo>
                  <a:cubicBezTo>
                    <a:pt x="5758" y="1906"/>
                    <a:pt x="5758" y="1906"/>
                    <a:pt x="5737" y="1906"/>
                  </a:cubicBezTo>
                  <a:cubicBezTo>
                    <a:pt x="5737" y="1906"/>
                    <a:pt x="5717" y="1906"/>
                    <a:pt x="5717" y="1885"/>
                  </a:cubicBezTo>
                  <a:cubicBezTo>
                    <a:pt x="5697" y="1885"/>
                    <a:pt x="5676" y="1885"/>
                    <a:pt x="5676" y="1885"/>
                  </a:cubicBezTo>
                  <a:cubicBezTo>
                    <a:pt x="5655" y="1885"/>
                    <a:pt x="5655" y="1885"/>
                    <a:pt x="5655" y="1885"/>
                  </a:cubicBezTo>
                  <a:cubicBezTo>
                    <a:pt x="5655" y="1865"/>
                    <a:pt x="5635" y="1844"/>
                    <a:pt x="5635" y="1844"/>
                  </a:cubicBezTo>
                  <a:cubicBezTo>
                    <a:pt x="5635" y="1844"/>
                    <a:pt x="5635" y="1824"/>
                    <a:pt x="5615" y="1824"/>
                  </a:cubicBezTo>
                  <a:cubicBezTo>
                    <a:pt x="5615" y="1824"/>
                    <a:pt x="5615" y="1824"/>
                    <a:pt x="5594" y="1844"/>
                  </a:cubicBezTo>
                  <a:lnTo>
                    <a:pt x="5594" y="1844"/>
                  </a:lnTo>
                  <a:cubicBezTo>
                    <a:pt x="5573" y="1844"/>
                    <a:pt x="5553" y="1865"/>
                    <a:pt x="5553" y="1844"/>
                  </a:cubicBezTo>
                  <a:lnTo>
                    <a:pt x="5533" y="1844"/>
                  </a:lnTo>
                  <a:cubicBezTo>
                    <a:pt x="5512" y="1824"/>
                    <a:pt x="5491" y="1803"/>
                    <a:pt x="5471" y="1803"/>
                  </a:cubicBezTo>
                  <a:lnTo>
                    <a:pt x="5451" y="1783"/>
                  </a:lnTo>
                  <a:cubicBezTo>
                    <a:pt x="5451" y="1762"/>
                    <a:pt x="5430" y="1742"/>
                    <a:pt x="5430" y="1742"/>
                  </a:cubicBezTo>
                  <a:cubicBezTo>
                    <a:pt x="5430" y="1742"/>
                    <a:pt x="5409" y="1721"/>
                    <a:pt x="5409" y="1701"/>
                  </a:cubicBezTo>
                  <a:lnTo>
                    <a:pt x="5430" y="1680"/>
                  </a:lnTo>
                  <a:lnTo>
                    <a:pt x="5451" y="1660"/>
                  </a:lnTo>
                  <a:cubicBezTo>
                    <a:pt x="5471" y="1660"/>
                    <a:pt x="5471" y="1660"/>
                    <a:pt x="5491" y="1680"/>
                  </a:cubicBezTo>
                  <a:lnTo>
                    <a:pt x="5512" y="1701"/>
                  </a:lnTo>
                  <a:cubicBezTo>
                    <a:pt x="5533" y="1701"/>
                    <a:pt x="5533" y="1721"/>
                    <a:pt x="5553" y="1721"/>
                  </a:cubicBezTo>
                  <a:cubicBezTo>
                    <a:pt x="5553" y="1742"/>
                    <a:pt x="5573" y="1742"/>
                    <a:pt x="5573" y="1742"/>
                  </a:cubicBezTo>
                  <a:cubicBezTo>
                    <a:pt x="5594" y="1742"/>
                    <a:pt x="5594" y="1742"/>
                    <a:pt x="5615" y="1742"/>
                  </a:cubicBezTo>
                  <a:lnTo>
                    <a:pt x="5615" y="1721"/>
                  </a:lnTo>
                  <a:lnTo>
                    <a:pt x="5594" y="1701"/>
                  </a:lnTo>
                  <a:cubicBezTo>
                    <a:pt x="5594" y="1680"/>
                    <a:pt x="5594" y="1680"/>
                    <a:pt x="5594" y="1680"/>
                  </a:cubicBezTo>
                  <a:cubicBezTo>
                    <a:pt x="5594" y="1660"/>
                    <a:pt x="5594" y="1660"/>
                    <a:pt x="5594" y="1660"/>
                  </a:cubicBezTo>
                  <a:cubicBezTo>
                    <a:pt x="5573" y="1660"/>
                    <a:pt x="5573" y="1660"/>
                    <a:pt x="5553" y="1660"/>
                  </a:cubicBezTo>
                  <a:lnTo>
                    <a:pt x="5533" y="1660"/>
                  </a:lnTo>
                  <a:cubicBezTo>
                    <a:pt x="5533" y="1639"/>
                    <a:pt x="5533" y="1639"/>
                    <a:pt x="5533" y="1639"/>
                  </a:cubicBezTo>
                  <a:cubicBezTo>
                    <a:pt x="5553" y="1639"/>
                    <a:pt x="5553" y="1639"/>
                    <a:pt x="5573" y="1619"/>
                  </a:cubicBezTo>
                  <a:cubicBezTo>
                    <a:pt x="5573" y="1619"/>
                    <a:pt x="5594" y="1619"/>
                    <a:pt x="5594" y="1598"/>
                  </a:cubicBezTo>
                  <a:cubicBezTo>
                    <a:pt x="5594" y="1598"/>
                    <a:pt x="5594" y="1598"/>
                    <a:pt x="5615" y="1598"/>
                  </a:cubicBezTo>
                  <a:cubicBezTo>
                    <a:pt x="5615" y="1578"/>
                    <a:pt x="5615" y="1578"/>
                    <a:pt x="5635" y="1578"/>
                  </a:cubicBezTo>
                  <a:lnTo>
                    <a:pt x="5655" y="1578"/>
                  </a:lnTo>
                  <a:lnTo>
                    <a:pt x="5676" y="1578"/>
                  </a:lnTo>
                  <a:cubicBezTo>
                    <a:pt x="5697" y="1578"/>
                    <a:pt x="5717" y="1578"/>
                    <a:pt x="5717" y="1598"/>
                  </a:cubicBezTo>
                  <a:cubicBezTo>
                    <a:pt x="5717" y="1598"/>
                    <a:pt x="5737" y="1598"/>
                    <a:pt x="5758" y="1598"/>
                  </a:cubicBezTo>
                  <a:cubicBezTo>
                    <a:pt x="5758" y="1619"/>
                    <a:pt x="5779" y="1619"/>
                    <a:pt x="5779" y="1619"/>
                  </a:cubicBezTo>
                  <a:cubicBezTo>
                    <a:pt x="5799" y="1619"/>
                    <a:pt x="5799" y="1639"/>
                    <a:pt x="5819" y="1639"/>
                  </a:cubicBezTo>
                  <a:cubicBezTo>
                    <a:pt x="5819" y="1660"/>
                    <a:pt x="5840" y="1660"/>
                    <a:pt x="5861" y="1660"/>
                  </a:cubicBezTo>
                  <a:lnTo>
                    <a:pt x="5881" y="1660"/>
                  </a:lnTo>
                  <a:cubicBezTo>
                    <a:pt x="5901" y="1680"/>
                    <a:pt x="5901" y="1680"/>
                    <a:pt x="5922" y="1701"/>
                  </a:cubicBezTo>
                  <a:cubicBezTo>
                    <a:pt x="5922" y="1701"/>
                    <a:pt x="5942" y="1721"/>
                    <a:pt x="5963" y="1721"/>
                  </a:cubicBezTo>
                  <a:lnTo>
                    <a:pt x="6004" y="1721"/>
                  </a:lnTo>
                  <a:cubicBezTo>
                    <a:pt x="6024" y="1721"/>
                    <a:pt x="6024" y="1701"/>
                    <a:pt x="6045" y="1701"/>
                  </a:cubicBezTo>
                  <a:cubicBezTo>
                    <a:pt x="6045" y="1701"/>
                    <a:pt x="6065" y="1701"/>
                    <a:pt x="6086" y="1701"/>
                  </a:cubicBezTo>
                  <a:lnTo>
                    <a:pt x="6106" y="1701"/>
                  </a:lnTo>
                  <a:cubicBezTo>
                    <a:pt x="6106" y="1721"/>
                    <a:pt x="6127" y="1721"/>
                    <a:pt x="6127" y="1721"/>
                  </a:cubicBezTo>
                  <a:cubicBezTo>
                    <a:pt x="6127" y="1742"/>
                    <a:pt x="6127" y="1762"/>
                    <a:pt x="6127" y="1762"/>
                  </a:cubicBezTo>
                  <a:lnTo>
                    <a:pt x="6127" y="1783"/>
                  </a:lnTo>
                  <a:cubicBezTo>
                    <a:pt x="6127" y="1803"/>
                    <a:pt x="6127" y="1824"/>
                    <a:pt x="6106" y="1824"/>
                  </a:cubicBezTo>
                  <a:lnTo>
                    <a:pt x="6086" y="1824"/>
                  </a:lnTo>
                  <a:lnTo>
                    <a:pt x="6065" y="1824"/>
                  </a:lnTo>
                  <a:cubicBezTo>
                    <a:pt x="6065" y="1844"/>
                    <a:pt x="6065" y="1844"/>
                    <a:pt x="6086" y="1865"/>
                  </a:cubicBezTo>
                  <a:cubicBezTo>
                    <a:pt x="6086" y="1865"/>
                    <a:pt x="6086" y="1865"/>
                    <a:pt x="6106" y="1885"/>
                  </a:cubicBezTo>
                  <a:lnTo>
                    <a:pt x="6106" y="1926"/>
                  </a:lnTo>
                  <a:cubicBezTo>
                    <a:pt x="6106" y="1947"/>
                    <a:pt x="6127" y="1947"/>
                    <a:pt x="6127" y="1967"/>
                  </a:cubicBezTo>
                  <a:lnTo>
                    <a:pt x="6147" y="1967"/>
                  </a:lnTo>
                  <a:lnTo>
                    <a:pt x="6147" y="1947"/>
                  </a:lnTo>
                  <a:lnTo>
                    <a:pt x="6147" y="1926"/>
                  </a:lnTo>
                  <a:lnTo>
                    <a:pt x="6168" y="1926"/>
                  </a:lnTo>
                  <a:cubicBezTo>
                    <a:pt x="6168" y="1926"/>
                    <a:pt x="6188" y="1926"/>
                    <a:pt x="6188" y="1947"/>
                  </a:cubicBezTo>
                  <a:cubicBezTo>
                    <a:pt x="6188" y="1947"/>
                    <a:pt x="6209" y="1947"/>
                    <a:pt x="6209" y="1967"/>
                  </a:cubicBezTo>
                  <a:cubicBezTo>
                    <a:pt x="6229" y="1967"/>
                    <a:pt x="6250" y="1967"/>
                    <a:pt x="6250" y="1967"/>
                  </a:cubicBezTo>
                  <a:cubicBezTo>
                    <a:pt x="6250" y="1988"/>
                    <a:pt x="6250" y="2008"/>
                    <a:pt x="6270" y="2008"/>
                  </a:cubicBezTo>
                  <a:cubicBezTo>
                    <a:pt x="6270" y="2008"/>
                    <a:pt x="6270" y="2008"/>
                    <a:pt x="6270" y="2029"/>
                  </a:cubicBezTo>
                  <a:cubicBezTo>
                    <a:pt x="6291" y="2029"/>
                    <a:pt x="6291" y="2049"/>
                    <a:pt x="6270" y="2049"/>
                  </a:cubicBezTo>
                  <a:cubicBezTo>
                    <a:pt x="6270" y="2049"/>
                    <a:pt x="6270" y="2049"/>
                    <a:pt x="6250" y="2049"/>
                  </a:cubicBezTo>
                  <a:lnTo>
                    <a:pt x="6250" y="2049"/>
                  </a:lnTo>
                  <a:cubicBezTo>
                    <a:pt x="6229" y="2049"/>
                    <a:pt x="6229" y="2070"/>
                    <a:pt x="6229" y="2090"/>
                  </a:cubicBezTo>
                  <a:cubicBezTo>
                    <a:pt x="6229" y="2090"/>
                    <a:pt x="6229" y="2111"/>
                    <a:pt x="6250" y="2131"/>
                  </a:cubicBezTo>
                  <a:lnTo>
                    <a:pt x="6250" y="2131"/>
                  </a:lnTo>
                  <a:cubicBezTo>
                    <a:pt x="6270" y="2131"/>
                    <a:pt x="6291" y="2131"/>
                    <a:pt x="6291" y="2131"/>
                  </a:cubicBezTo>
                  <a:cubicBezTo>
                    <a:pt x="6291" y="2131"/>
                    <a:pt x="6311" y="2131"/>
                    <a:pt x="6311" y="2152"/>
                  </a:cubicBezTo>
                  <a:cubicBezTo>
                    <a:pt x="6311" y="2152"/>
                    <a:pt x="6332" y="2152"/>
                    <a:pt x="6332" y="2172"/>
                  </a:cubicBezTo>
                  <a:lnTo>
                    <a:pt x="6352" y="2193"/>
                  </a:lnTo>
                  <a:cubicBezTo>
                    <a:pt x="6352" y="2193"/>
                    <a:pt x="6373" y="2193"/>
                    <a:pt x="6393" y="2193"/>
                  </a:cubicBezTo>
                  <a:cubicBezTo>
                    <a:pt x="6393" y="2213"/>
                    <a:pt x="6414" y="2213"/>
                    <a:pt x="6414" y="2213"/>
                  </a:cubicBezTo>
                  <a:cubicBezTo>
                    <a:pt x="6414" y="2213"/>
                    <a:pt x="6414" y="2213"/>
                    <a:pt x="6434" y="2234"/>
                  </a:cubicBezTo>
                  <a:cubicBezTo>
                    <a:pt x="6434" y="2234"/>
                    <a:pt x="6434" y="2234"/>
                    <a:pt x="6455" y="2254"/>
                  </a:cubicBezTo>
                  <a:cubicBezTo>
                    <a:pt x="6455" y="2254"/>
                    <a:pt x="6475" y="2254"/>
                    <a:pt x="6475" y="2234"/>
                  </a:cubicBezTo>
                  <a:cubicBezTo>
                    <a:pt x="6475" y="2234"/>
                    <a:pt x="6475" y="2234"/>
                    <a:pt x="6475" y="2213"/>
                  </a:cubicBezTo>
                  <a:cubicBezTo>
                    <a:pt x="6475" y="2213"/>
                    <a:pt x="6455" y="2213"/>
                    <a:pt x="6455" y="2193"/>
                  </a:cubicBezTo>
                  <a:cubicBezTo>
                    <a:pt x="6455" y="2193"/>
                    <a:pt x="6434" y="2193"/>
                    <a:pt x="6414" y="2193"/>
                  </a:cubicBezTo>
                  <a:cubicBezTo>
                    <a:pt x="6414" y="2172"/>
                    <a:pt x="6393" y="2172"/>
                    <a:pt x="6393" y="2172"/>
                  </a:cubicBezTo>
                  <a:cubicBezTo>
                    <a:pt x="6393" y="2172"/>
                    <a:pt x="6373" y="2172"/>
                    <a:pt x="6373" y="2152"/>
                  </a:cubicBezTo>
                  <a:lnTo>
                    <a:pt x="6373" y="2152"/>
                  </a:lnTo>
                  <a:cubicBezTo>
                    <a:pt x="6373" y="2131"/>
                    <a:pt x="6352" y="2131"/>
                    <a:pt x="6332" y="2131"/>
                  </a:cubicBezTo>
                  <a:cubicBezTo>
                    <a:pt x="6332" y="2111"/>
                    <a:pt x="6311" y="2111"/>
                    <a:pt x="6311" y="2111"/>
                  </a:cubicBezTo>
                  <a:cubicBezTo>
                    <a:pt x="6311" y="2111"/>
                    <a:pt x="6291" y="2111"/>
                    <a:pt x="6291" y="2090"/>
                  </a:cubicBezTo>
                  <a:lnTo>
                    <a:pt x="6291" y="2070"/>
                  </a:lnTo>
                  <a:lnTo>
                    <a:pt x="6311" y="2070"/>
                  </a:lnTo>
                  <a:cubicBezTo>
                    <a:pt x="6332" y="2070"/>
                    <a:pt x="6332" y="2049"/>
                    <a:pt x="6332" y="2049"/>
                  </a:cubicBezTo>
                  <a:cubicBezTo>
                    <a:pt x="6332" y="2029"/>
                    <a:pt x="6332" y="2029"/>
                    <a:pt x="6311" y="2008"/>
                  </a:cubicBezTo>
                  <a:lnTo>
                    <a:pt x="6291" y="1988"/>
                  </a:lnTo>
                  <a:cubicBezTo>
                    <a:pt x="6291" y="1988"/>
                    <a:pt x="6291" y="1967"/>
                    <a:pt x="6270" y="1967"/>
                  </a:cubicBezTo>
                  <a:cubicBezTo>
                    <a:pt x="6270" y="1947"/>
                    <a:pt x="6270" y="1926"/>
                    <a:pt x="6270" y="1926"/>
                  </a:cubicBezTo>
                  <a:cubicBezTo>
                    <a:pt x="6250" y="1906"/>
                    <a:pt x="6229" y="1885"/>
                    <a:pt x="6209" y="1885"/>
                  </a:cubicBezTo>
                  <a:cubicBezTo>
                    <a:pt x="6209" y="1865"/>
                    <a:pt x="6188" y="1865"/>
                    <a:pt x="6188" y="1865"/>
                  </a:cubicBezTo>
                  <a:lnTo>
                    <a:pt x="6188" y="1844"/>
                  </a:lnTo>
                  <a:cubicBezTo>
                    <a:pt x="6188" y="1824"/>
                    <a:pt x="6188" y="1803"/>
                    <a:pt x="6188" y="1803"/>
                  </a:cubicBezTo>
                  <a:cubicBezTo>
                    <a:pt x="6188" y="1803"/>
                    <a:pt x="6168" y="1783"/>
                    <a:pt x="6168" y="1762"/>
                  </a:cubicBezTo>
                  <a:lnTo>
                    <a:pt x="6188" y="1742"/>
                  </a:lnTo>
                  <a:lnTo>
                    <a:pt x="6188" y="1721"/>
                  </a:lnTo>
                  <a:lnTo>
                    <a:pt x="6168" y="1701"/>
                  </a:lnTo>
                  <a:cubicBezTo>
                    <a:pt x="6168" y="1680"/>
                    <a:pt x="6147" y="1680"/>
                    <a:pt x="6147" y="1660"/>
                  </a:cubicBezTo>
                  <a:cubicBezTo>
                    <a:pt x="6127" y="1660"/>
                    <a:pt x="6106" y="1660"/>
                    <a:pt x="6106" y="1660"/>
                  </a:cubicBezTo>
                  <a:cubicBezTo>
                    <a:pt x="6106" y="1660"/>
                    <a:pt x="6086" y="1660"/>
                    <a:pt x="6065" y="1660"/>
                  </a:cubicBezTo>
                  <a:cubicBezTo>
                    <a:pt x="6065" y="1660"/>
                    <a:pt x="6045" y="1660"/>
                    <a:pt x="6024" y="1639"/>
                  </a:cubicBezTo>
                  <a:lnTo>
                    <a:pt x="6004" y="1639"/>
                  </a:lnTo>
                  <a:cubicBezTo>
                    <a:pt x="5983" y="1619"/>
                    <a:pt x="5983" y="1619"/>
                    <a:pt x="5963" y="1598"/>
                  </a:cubicBezTo>
                  <a:cubicBezTo>
                    <a:pt x="5963" y="1598"/>
                    <a:pt x="5963" y="1578"/>
                    <a:pt x="5942" y="1578"/>
                  </a:cubicBezTo>
                  <a:cubicBezTo>
                    <a:pt x="5942" y="1557"/>
                    <a:pt x="5942" y="1557"/>
                    <a:pt x="5922" y="1557"/>
                  </a:cubicBezTo>
                  <a:lnTo>
                    <a:pt x="5881" y="1557"/>
                  </a:lnTo>
                  <a:cubicBezTo>
                    <a:pt x="5861" y="1557"/>
                    <a:pt x="5861" y="1557"/>
                    <a:pt x="5840" y="1557"/>
                  </a:cubicBezTo>
                  <a:lnTo>
                    <a:pt x="5819" y="1537"/>
                  </a:lnTo>
                  <a:cubicBezTo>
                    <a:pt x="5819" y="1517"/>
                    <a:pt x="5799" y="1496"/>
                    <a:pt x="5799" y="1496"/>
                  </a:cubicBezTo>
                  <a:cubicBezTo>
                    <a:pt x="5799" y="1496"/>
                    <a:pt x="5799" y="1475"/>
                    <a:pt x="5799" y="1455"/>
                  </a:cubicBezTo>
                  <a:lnTo>
                    <a:pt x="5779" y="1435"/>
                  </a:lnTo>
                  <a:cubicBezTo>
                    <a:pt x="5758" y="1414"/>
                    <a:pt x="5758" y="1393"/>
                    <a:pt x="5737" y="1373"/>
                  </a:cubicBezTo>
                  <a:cubicBezTo>
                    <a:pt x="5737" y="1373"/>
                    <a:pt x="5737" y="1353"/>
                    <a:pt x="5737" y="1332"/>
                  </a:cubicBezTo>
                  <a:cubicBezTo>
                    <a:pt x="5737" y="1332"/>
                    <a:pt x="5737" y="1311"/>
                    <a:pt x="5737" y="1291"/>
                  </a:cubicBezTo>
                  <a:cubicBezTo>
                    <a:pt x="5737" y="1291"/>
                    <a:pt x="5737" y="1271"/>
                    <a:pt x="5737" y="1250"/>
                  </a:cubicBezTo>
                  <a:cubicBezTo>
                    <a:pt x="5758" y="1250"/>
                    <a:pt x="5758" y="1250"/>
                    <a:pt x="5779" y="1229"/>
                  </a:cubicBezTo>
                  <a:lnTo>
                    <a:pt x="5799" y="1229"/>
                  </a:lnTo>
                  <a:cubicBezTo>
                    <a:pt x="5819" y="1229"/>
                    <a:pt x="5840" y="1229"/>
                    <a:pt x="5861" y="1229"/>
                  </a:cubicBezTo>
                  <a:cubicBezTo>
                    <a:pt x="5861" y="1229"/>
                    <a:pt x="5881" y="1250"/>
                    <a:pt x="5901" y="1250"/>
                  </a:cubicBezTo>
                  <a:cubicBezTo>
                    <a:pt x="5922" y="1250"/>
                    <a:pt x="5963" y="1250"/>
                    <a:pt x="5963" y="1229"/>
                  </a:cubicBezTo>
                  <a:cubicBezTo>
                    <a:pt x="5983" y="1229"/>
                    <a:pt x="6024" y="1209"/>
                    <a:pt x="6045" y="1209"/>
                  </a:cubicBezTo>
                  <a:cubicBezTo>
                    <a:pt x="6045" y="1209"/>
                    <a:pt x="6065" y="1209"/>
                    <a:pt x="6086" y="1189"/>
                  </a:cubicBezTo>
                  <a:lnTo>
                    <a:pt x="6106" y="1189"/>
                  </a:lnTo>
                  <a:cubicBezTo>
                    <a:pt x="6127" y="1189"/>
                    <a:pt x="6147" y="1209"/>
                    <a:pt x="6147" y="1209"/>
                  </a:cubicBezTo>
                  <a:cubicBezTo>
                    <a:pt x="6168" y="1209"/>
                    <a:pt x="6168" y="1189"/>
                    <a:pt x="6188" y="1189"/>
                  </a:cubicBezTo>
                  <a:cubicBezTo>
                    <a:pt x="6188" y="1189"/>
                    <a:pt x="6209" y="1168"/>
                    <a:pt x="6229" y="1168"/>
                  </a:cubicBezTo>
                  <a:cubicBezTo>
                    <a:pt x="6229" y="1168"/>
                    <a:pt x="6250" y="1168"/>
                    <a:pt x="6270" y="1168"/>
                  </a:cubicBezTo>
                  <a:cubicBezTo>
                    <a:pt x="6291" y="1168"/>
                    <a:pt x="6311" y="1189"/>
                    <a:pt x="6332" y="1168"/>
                  </a:cubicBezTo>
                  <a:lnTo>
                    <a:pt x="6352" y="1168"/>
                  </a:lnTo>
                  <a:lnTo>
                    <a:pt x="6352" y="1147"/>
                  </a:lnTo>
                  <a:cubicBezTo>
                    <a:pt x="6352" y="1127"/>
                    <a:pt x="6332" y="1127"/>
                    <a:pt x="6332" y="1127"/>
                  </a:cubicBezTo>
                  <a:lnTo>
                    <a:pt x="6311" y="1127"/>
                  </a:lnTo>
                  <a:cubicBezTo>
                    <a:pt x="6311" y="1127"/>
                    <a:pt x="6311" y="1107"/>
                    <a:pt x="6291" y="1107"/>
                  </a:cubicBezTo>
                  <a:lnTo>
                    <a:pt x="6270" y="1086"/>
                  </a:lnTo>
                  <a:lnTo>
                    <a:pt x="6270" y="1065"/>
                  </a:lnTo>
                  <a:cubicBezTo>
                    <a:pt x="6270" y="1065"/>
                    <a:pt x="6250" y="1065"/>
                    <a:pt x="6250" y="1045"/>
                  </a:cubicBezTo>
                  <a:cubicBezTo>
                    <a:pt x="6229" y="1045"/>
                    <a:pt x="6229" y="1065"/>
                    <a:pt x="6209" y="1045"/>
                  </a:cubicBezTo>
                  <a:cubicBezTo>
                    <a:pt x="6209" y="1045"/>
                    <a:pt x="6209" y="1045"/>
                    <a:pt x="6188" y="1045"/>
                  </a:cubicBezTo>
                  <a:cubicBezTo>
                    <a:pt x="6188" y="1025"/>
                    <a:pt x="6188" y="1025"/>
                    <a:pt x="6188" y="1004"/>
                  </a:cubicBezTo>
                  <a:lnTo>
                    <a:pt x="6188" y="1004"/>
                  </a:lnTo>
                  <a:cubicBezTo>
                    <a:pt x="6209" y="1004"/>
                    <a:pt x="6209" y="1025"/>
                    <a:pt x="6229" y="1025"/>
                  </a:cubicBezTo>
                  <a:lnTo>
                    <a:pt x="6229" y="1025"/>
                  </a:lnTo>
                  <a:cubicBezTo>
                    <a:pt x="6250" y="1025"/>
                    <a:pt x="6270" y="1025"/>
                    <a:pt x="6270" y="1025"/>
                  </a:cubicBezTo>
                  <a:lnTo>
                    <a:pt x="6270" y="1004"/>
                  </a:lnTo>
                  <a:cubicBezTo>
                    <a:pt x="6270" y="983"/>
                    <a:pt x="6250" y="1004"/>
                    <a:pt x="6229" y="1004"/>
                  </a:cubicBezTo>
                  <a:lnTo>
                    <a:pt x="6209" y="983"/>
                  </a:lnTo>
                  <a:cubicBezTo>
                    <a:pt x="6188" y="983"/>
                    <a:pt x="6188" y="963"/>
                    <a:pt x="6188" y="963"/>
                  </a:cubicBezTo>
                  <a:lnTo>
                    <a:pt x="6168" y="963"/>
                  </a:lnTo>
                  <a:lnTo>
                    <a:pt x="6147" y="963"/>
                  </a:lnTo>
                  <a:cubicBezTo>
                    <a:pt x="6127" y="943"/>
                    <a:pt x="6127" y="943"/>
                    <a:pt x="6127" y="922"/>
                  </a:cubicBezTo>
                  <a:cubicBezTo>
                    <a:pt x="6127" y="922"/>
                    <a:pt x="6127" y="901"/>
                    <a:pt x="6147" y="901"/>
                  </a:cubicBezTo>
                  <a:cubicBezTo>
                    <a:pt x="6147" y="901"/>
                    <a:pt x="6147" y="901"/>
                    <a:pt x="6168" y="901"/>
                  </a:cubicBezTo>
                  <a:cubicBezTo>
                    <a:pt x="6168" y="901"/>
                    <a:pt x="6168" y="922"/>
                    <a:pt x="6188" y="922"/>
                  </a:cubicBezTo>
                  <a:lnTo>
                    <a:pt x="6188" y="943"/>
                  </a:lnTo>
                  <a:cubicBezTo>
                    <a:pt x="6209" y="943"/>
                    <a:pt x="6209" y="943"/>
                    <a:pt x="6209" y="943"/>
                  </a:cubicBezTo>
                  <a:cubicBezTo>
                    <a:pt x="6229" y="943"/>
                    <a:pt x="6229" y="922"/>
                    <a:pt x="6229" y="922"/>
                  </a:cubicBezTo>
                  <a:lnTo>
                    <a:pt x="6250" y="922"/>
                  </a:lnTo>
                  <a:cubicBezTo>
                    <a:pt x="6250" y="901"/>
                    <a:pt x="6250" y="901"/>
                    <a:pt x="6250" y="881"/>
                  </a:cubicBezTo>
                  <a:cubicBezTo>
                    <a:pt x="6250" y="881"/>
                    <a:pt x="6250" y="881"/>
                    <a:pt x="6250" y="861"/>
                  </a:cubicBezTo>
                  <a:lnTo>
                    <a:pt x="6270" y="861"/>
                  </a:lnTo>
                  <a:lnTo>
                    <a:pt x="6270" y="841"/>
                  </a:lnTo>
                  <a:lnTo>
                    <a:pt x="6250" y="841"/>
                  </a:lnTo>
                  <a:lnTo>
                    <a:pt x="6229" y="841"/>
                  </a:lnTo>
                  <a:cubicBezTo>
                    <a:pt x="6229" y="841"/>
                    <a:pt x="6209" y="841"/>
                    <a:pt x="6209" y="820"/>
                  </a:cubicBezTo>
                  <a:lnTo>
                    <a:pt x="6209" y="820"/>
                  </a:lnTo>
                  <a:cubicBezTo>
                    <a:pt x="6229" y="820"/>
                    <a:pt x="6229" y="820"/>
                    <a:pt x="6250" y="820"/>
                  </a:cubicBezTo>
                  <a:lnTo>
                    <a:pt x="6270" y="799"/>
                  </a:lnTo>
                  <a:lnTo>
                    <a:pt x="6291" y="820"/>
                  </a:lnTo>
                  <a:lnTo>
                    <a:pt x="6291" y="799"/>
                  </a:lnTo>
                  <a:cubicBezTo>
                    <a:pt x="6311" y="799"/>
                    <a:pt x="6311" y="779"/>
                    <a:pt x="6311" y="779"/>
                  </a:cubicBezTo>
                  <a:cubicBezTo>
                    <a:pt x="6332" y="759"/>
                    <a:pt x="6332" y="738"/>
                    <a:pt x="6332" y="717"/>
                  </a:cubicBezTo>
                  <a:cubicBezTo>
                    <a:pt x="6332" y="717"/>
                    <a:pt x="6352" y="717"/>
                    <a:pt x="6373" y="717"/>
                  </a:cubicBezTo>
                  <a:cubicBezTo>
                    <a:pt x="6373" y="697"/>
                    <a:pt x="6393" y="697"/>
                    <a:pt x="6393" y="697"/>
                  </a:cubicBezTo>
                  <a:cubicBezTo>
                    <a:pt x="6414" y="697"/>
                    <a:pt x="6414" y="697"/>
                    <a:pt x="6434" y="697"/>
                  </a:cubicBezTo>
                  <a:cubicBezTo>
                    <a:pt x="6434" y="677"/>
                    <a:pt x="6455" y="677"/>
                    <a:pt x="6455" y="656"/>
                  </a:cubicBezTo>
                  <a:lnTo>
                    <a:pt x="6475" y="656"/>
                  </a:lnTo>
                  <a:cubicBezTo>
                    <a:pt x="6496" y="656"/>
                    <a:pt x="6516" y="635"/>
                    <a:pt x="6537" y="635"/>
                  </a:cubicBezTo>
                  <a:lnTo>
                    <a:pt x="6557" y="615"/>
                  </a:lnTo>
                  <a:cubicBezTo>
                    <a:pt x="6578" y="615"/>
                    <a:pt x="6598" y="615"/>
                    <a:pt x="6598" y="615"/>
                  </a:cubicBezTo>
                  <a:cubicBezTo>
                    <a:pt x="6619" y="615"/>
                    <a:pt x="6639" y="635"/>
                    <a:pt x="6639" y="635"/>
                  </a:cubicBezTo>
                  <a:cubicBezTo>
                    <a:pt x="6660" y="635"/>
                    <a:pt x="6660" y="615"/>
                    <a:pt x="6680" y="615"/>
                  </a:cubicBezTo>
                  <a:cubicBezTo>
                    <a:pt x="6700" y="615"/>
                    <a:pt x="6742" y="615"/>
                    <a:pt x="6742" y="595"/>
                  </a:cubicBezTo>
                  <a:lnTo>
                    <a:pt x="6762" y="595"/>
                  </a:lnTo>
                  <a:cubicBezTo>
                    <a:pt x="6762" y="574"/>
                    <a:pt x="6762" y="574"/>
                    <a:pt x="6762" y="574"/>
                  </a:cubicBezTo>
                  <a:cubicBezTo>
                    <a:pt x="6762" y="553"/>
                    <a:pt x="6742" y="574"/>
                    <a:pt x="6742" y="574"/>
                  </a:cubicBezTo>
                  <a:cubicBezTo>
                    <a:pt x="6721" y="574"/>
                    <a:pt x="6721" y="574"/>
                    <a:pt x="6700" y="574"/>
                  </a:cubicBezTo>
                  <a:lnTo>
                    <a:pt x="6680" y="574"/>
                  </a:lnTo>
                  <a:cubicBezTo>
                    <a:pt x="6680" y="574"/>
                    <a:pt x="6660" y="574"/>
                    <a:pt x="6660" y="553"/>
                  </a:cubicBezTo>
                  <a:lnTo>
                    <a:pt x="6660" y="533"/>
                  </a:lnTo>
                  <a:lnTo>
                    <a:pt x="6660" y="533"/>
                  </a:lnTo>
                  <a:cubicBezTo>
                    <a:pt x="6680" y="513"/>
                    <a:pt x="6660" y="513"/>
                    <a:pt x="6660" y="513"/>
                  </a:cubicBezTo>
                  <a:cubicBezTo>
                    <a:pt x="6660" y="492"/>
                    <a:pt x="6680" y="492"/>
                    <a:pt x="6680" y="492"/>
                  </a:cubicBezTo>
                  <a:lnTo>
                    <a:pt x="6700" y="492"/>
                  </a:lnTo>
                  <a:cubicBezTo>
                    <a:pt x="6700" y="513"/>
                    <a:pt x="6700" y="513"/>
                    <a:pt x="6721" y="513"/>
                  </a:cubicBezTo>
                  <a:cubicBezTo>
                    <a:pt x="6721" y="533"/>
                    <a:pt x="6742" y="533"/>
                    <a:pt x="6742" y="513"/>
                  </a:cubicBezTo>
                  <a:cubicBezTo>
                    <a:pt x="6742" y="513"/>
                    <a:pt x="6742" y="513"/>
                    <a:pt x="6762" y="513"/>
                  </a:cubicBezTo>
                  <a:cubicBezTo>
                    <a:pt x="6762" y="492"/>
                    <a:pt x="6782" y="513"/>
                    <a:pt x="6803" y="492"/>
                  </a:cubicBezTo>
                  <a:lnTo>
                    <a:pt x="6824" y="492"/>
                  </a:lnTo>
                  <a:cubicBezTo>
                    <a:pt x="6824" y="492"/>
                    <a:pt x="6844" y="471"/>
                    <a:pt x="6844" y="492"/>
                  </a:cubicBezTo>
                  <a:cubicBezTo>
                    <a:pt x="6864" y="492"/>
                    <a:pt x="6885" y="513"/>
                    <a:pt x="6885" y="513"/>
                  </a:cubicBezTo>
                  <a:cubicBezTo>
                    <a:pt x="6906" y="513"/>
                    <a:pt x="6906" y="513"/>
                    <a:pt x="6926" y="513"/>
                  </a:cubicBezTo>
                  <a:cubicBezTo>
                    <a:pt x="6926" y="533"/>
                    <a:pt x="6946" y="513"/>
                    <a:pt x="6946" y="533"/>
                  </a:cubicBezTo>
                  <a:lnTo>
                    <a:pt x="6967" y="533"/>
                  </a:lnTo>
                  <a:lnTo>
                    <a:pt x="6988" y="553"/>
                  </a:lnTo>
                  <a:cubicBezTo>
                    <a:pt x="6988" y="574"/>
                    <a:pt x="7028" y="553"/>
                    <a:pt x="7028" y="553"/>
                  </a:cubicBezTo>
                  <a:cubicBezTo>
                    <a:pt x="7028" y="553"/>
                    <a:pt x="7028" y="574"/>
                    <a:pt x="7049" y="574"/>
                  </a:cubicBezTo>
                  <a:cubicBezTo>
                    <a:pt x="7049" y="574"/>
                    <a:pt x="7049" y="553"/>
                    <a:pt x="7070" y="553"/>
                  </a:cubicBezTo>
                  <a:cubicBezTo>
                    <a:pt x="7070" y="533"/>
                    <a:pt x="7070" y="533"/>
                    <a:pt x="7070" y="533"/>
                  </a:cubicBezTo>
                  <a:cubicBezTo>
                    <a:pt x="7090" y="533"/>
                    <a:pt x="7090" y="533"/>
                    <a:pt x="7090" y="533"/>
                  </a:cubicBezTo>
                  <a:lnTo>
                    <a:pt x="7110" y="533"/>
                  </a:lnTo>
                  <a:cubicBezTo>
                    <a:pt x="7110" y="553"/>
                    <a:pt x="7131" y="553"/>
                    <a:pt x="7131" y="533"/>
                  </a:cubicBezTo>
                  <a:lnTo>
                    <a:pt x="7131" y="533"/>
                  </a:lnTo>
                  <a:cubicBezTo>
                    <a:pt x="7131" y="513"/>
                    <a:pt x="7131" y="513"/>
                    <a:pt x="7131" y="513"/>
                  </a:cubicBezTo>
                  <a:cubicBezTo>
                    <a:pt x="7131" y="492"/>
                    <a:pt x="7152" y="492"/>
                    <a:pt x="7152" y="492"/>
                  </a:cubicBezTo>
                  <a:lnTo>
                    <a:pt x="7172" y="492"/>
                  </a:lnTo>
                  <a:cubicBezTo>
                    <a:pt x="7192" y="492"/>
                    <a:pt x="7213" y="471"/>
                    <a:pt x="7213" y="471"/>
                  </a:cubicBezTo>
                  <a:cubicBezTo>
                    <a:pt x="7234" y="471"/>
                    <a:pt x="7234" y="451"/>
                    <a:pt x="7234" y="451"/>
                  </a:cubicBezTo>
                  <a:cubicBezTo>
                    <a:pt x="7254" y="451"/>
                    <a:pt x="7254" y="451"/>
                    <a:pt x="7254" y="451"/>
                  </a:cubicBezTo>
                  <a:cubicBezTo>
                    <a:pt x="7274" y="451"/>
                    <a:pt x="7274" y="471"/>
                    <a:pt x="7274" y="471"/>
                  </a:cubicBezTo>
                  <a:lnTo>
                    <a:pt x="7295" y="492"/>
                  </a:lnTo>
                  <a:lnTo>
                    <a:pt x="7295" y="513"/>
                  </a:lnTo>
                  <a:cubicBezTo>
                    <a:pt x="7316" y="513"/>
                    <a:pt x="7316" y="492"/>
                    <a:pt x="7316" y="471"/>
                  </a:cubicBezTo>
                  <a:lnTo>
                    <a:pt x="7295" y="451"/>
                  </a:lnTo>
                  <a:cubicBezTo>
                    <a:pt x="7295" y="451"/>
                    <a:pt x="7295" y="431"/>
                    <a:pt x="7274" y="431"/>
                  </a:cubicBezTo>
                  <a:cubicBezTo>
                    <a:pt x="7274" y="431"/>
                    <a:pt x="7254" y="431"/>
                    <a:pt x="7234" y="410"/>
                  </a:cubicBezTo>
                  <a:lnTo>
                    <a:pt x="7213" y="410"/>
                  </a:lnTo>
                  <a:lnTo>
                    <a:pt x="7192" y="410"/>
                  </a:lnTo>
                  <a:cubicBezTo>
                    <a:pt x="7192" y="389"/>
                    <a:pt x="7192" y="389"/>
                    <a:pt x="7192" y="369"/>
                  </a:cubicBezTo>
                  <a:lnTo>
                    <a:pt x="7213" y="389"/>
                  </a:lnTo>
                  <a:cubicBezTo>
                    <a:pt x="7234" y="389"/>
                    <a:pt x="7234" y="389"/>
                    <a:pt x="7234" y="389"/>
                  </a:cubicBezTo>
                  <a:cubicBezTo>
                    <a:pt x="7254" y="389"/>
                    <a:pt x="7254" y="389"/>
                    <a:pt x="7274" y="389"/>
                  </a:cubicBezTo>
                  <a:cubicBezTo>
                    <a:pt x="7274" y="389"/>
                    <a:pt x="7295" y="389"/>
                    <a:pt x="7316" y="389"/>
                  </a:cubicBezTo>
                  <a:cubicBezTo>
                    <a:pt x="7316" y="389"/>
                    <a:pt x="7316" y="389"/>
                    <a:pt x="7336" y="369"/>
                  </a:cubicBezTo>
                  <a:cubicBezTo>
                    <a:pt x="7336" y="369"/>
                    <a:pt x="7356" y="369"/>
                    <a:pt x="7356" y="389"/>
                  </a:cubicBezTo>
                  <a:cubicBezTo>
                    <a:pt x="7377" y="389"/>
                    <a:pt x="7397" y="389"/>
                    <a:pt x="7397" y="389"/>
                  </a:cubicBezTo>
                  <a:cubicBezTo>
                    <a:pt x="7418" y="389"/>
                    <a:pt x="7438" y="389"/>
                    <a:pt x="7458" y="389"/>
                  </a:cubicBezTo>
                  <a:cubicBezTo>
                    <a:pt x="7479" y="389"/>
                    <a:pt x="7500" y="389"/>
                    <a:pt x="7500" y="389"/>
                  </a:cubicBezTo>
                  <a:lnTo>
                    <a:pt x="7520" y="369"/>
                  </a:lnTo>
                  <a:lnTo>
                    <a:pt x="7500" y="369"/>
                  </a:lnTo>
                  <a:cubicBezTo>
                    <a:pt x="7479" y="369"/>
                    <a:pt x="7479" y="369"/>
                    <a:pt x="7479" y="369"/>
                  </a:cubicBezTo>
                  <a:cubicBezTo>
                    <a:pt x="7458" y="369"/>
                    <a:pt x="7458" y="369"/>
                    <a:pt x="7438" y="369"/>
                  </a:cubicBezTo>
                  <a:lnTo>
                    <a:pt x="7438" y="349"/>
                  </a:lnTo>
                  <a:cubicBezTo>
                    <a:pt x="7418" y="349"/>
                    <a:pt x="7418" y="349"/>
                    <a:pt x="7418" y="349"/>
                  </a:cubicBezTo>
                  <a:cubicBezTo>
                    <a:pt x="7397" y="349"/>
                    <a:pt x="7377" y="349"/>
                    <a:pt x="7377" y="349"/>
                  </a:cubicBezTo>
                  <a:lnTo>
                    <a:pt x="7356" y="349"/>
                  </a:lnTo>
                  <a:lnTo>
                    <a:pt x="7336" y="349"/>
                  </a:lnTo>
                  <a:cubicBezTo>
                    <a:pt x="7336" y="328"/>
                    <a:pt x="7336" y="328"/>
                    <a:pt x="7336" y="328"/>
                  </a:cubicBezTo>
                  <a:lnTo>
                    <a:pt x="7336" y="307"/>
                  </a:lnTo>
                  <a:lnTo>
                    <a:pt x="7316" y="307"/>
                  </a:lnTo>
                  <a:lnTo>
                    <a:pt x="7295" y="287"/>
                  </a:lnTo>
                  <a:cubicBezTo>
                    <a:pt x="7295" y="267"/>
                    <a:pt x="7295" y="246"/>
                    <a:pt x="7295" y="246"/>
                  </a:cubicBezTo>
                  <a:cubicBezTo>
                    <a:pt x="7295" y="225"/>
                    <a:pt x="7295" y="205"/>
                    <a:pt x="7295" y="185"/>
                  </a:cubicBezTo>
                  <a:cubicBezTo>
                    <a:pt x="7295" y="185"/>
                    <a:pt x="7295" y="164"/>
                    <a:pt x="7316" y="164"/>
                  </a:cubicBezTo>
                  <a:cubicBezTo>
                    <a:pt x="7316" y="144"/>
                    <a:pt x="7316" y="144"/>
                    <a:pt x="7336" y="123"/>
                  </a:cubicBezTo>
                  <a:lnTo>
                    <a:pt x="7356" y="103"/>
                  </a:lnTo>
                  <a:cubicBezTo>
                    <a:pt x="7356" y="103"/>
                    <a:pt x="7377" y="82"/>
                    <a:pt x="7397" y="82"/>
                  </a:cubicBezTo>
                  <a:cubicBezTo>
                    <a:pt x="7397" y="82"/>
                    <a:pt x="7418" y="41"/>
                    <a:pt x="7438" y="41"/>
                  </a:cubicBezTo>
                  <a:lnTo>
                    <a:pt x="7458" y="0"/>
                  </a:lnTo>
                  <a:cubicBezTo>
                    <a:pt x="7479" y="0"/>
                    <a:pt x="7500" y="0"/>
                    <a:pt x="7520" y="0"/>
                  </a:cubicBezTo>
                  <a:cubicBezTo>
                    <a:pt x="7520" y="0"/>
                    <a:pt x="7540" y="0"/>
                    <a:pt x="7540" y="21"/>
                  </a:cubicBezTo>
                  <a:cubicBezTo>
                    <a:pt x="7561" y="21"/>
                    <a:pt x="7561" y="21"/>
                    <a:pt x="7582" y="21"/>
                  </a:cubicBezTo>
                  <a:lnTo>
                    <a:pt x="7602" y="41"/>
                  </a:lnTo>
                  <a:lnTo>
                    <a:pt x="7622" y="21"/>
                  </a:lnTo>
                  <a:cubicBezTo>
                    <a:pt x="7643" y="21"/>
                    <a:pt x="7643" y="21"/>
                    <a:pt x="7643" y="21"/>
                  </a:cubicBezTo>
                  <a:lnTo>
                    <a:pt x="7664" y="21"/>
                  </a:lnTo>
                  <a:cubicBezTo>
                    <a:pt x="7664" y="21"/>
                    <a:pt x="7664" y="41"/>
                    <a:pt x="7684" y="41"/>
                  </a:cubicBezTo>
                  <a:cubicBezTo>
                    <a:pt x="7684" y="62"/>
                    <a:pt x="7704" y="62"/>
                    <a:pt x="7704" y="62"/>
                  </a:cubicBezTo>
                  <a:cubicBezTo>
                    <a:pt x="7704" y="82"/>
                    <a:pt x="7725" y="82"/>
                    <a:pt x="7704" y="82"/>
                  </a:cubicBezTo>
                  <a:cubicBezTo>
                    <a:pt x="7704" y="103"/>
                    <a:pt x="7704" y="103"/>
                    <a:pt x="7684" y="123"/>
                  </a:cubicBezTo>
                  <a:cubicBezTo>
                    <a:pt x="7684" y="123"/>
                    <a:pt x="7664" y="123"/>
                    <a:pt x="7664" y="144"/>
                  </a:cubicBezTo>
                  <a:lnTo>
                    <a:pt x="7643" y="144"/>
                  </a:lnTo>
                  <a:cubicBezTo>
                    <a:pt x="7622" y="144"/>
                    <a:pt x="7622" y="144"/>
                    <a:pt x="7602" y="144"/>
                  </a:cubicBezTo>
                  <a:lnTo>
                    <a:pt x="7602" y="164"/>
                  </a:lnTo>
                  <a:lnTo>
                    <a:pt x="7602" y="185"/>
                  </a:lnTo>
                  <a:lnTo>
                    <a:pt x="7622" y="185"/>
                  </a:lnTo>
                  <a:cubicBezTo>
                    <a:pt x="7622" y="185"/>
                    <a:pt x="7643" y="185"/>
                    <a:pt x="7643" y="164"/>
                  </a:cubicBezTo>
                  <a:cubicBezTo>
                    <a:pt x="7664" y="164"/>
                    <a:pt x="7664" y="164"/>
                    <a:pt x="7664" y="144"/>
                  </a:cubicBezTo>
                  <a:cubicBezTo>
                    <a:pt x="7684" y="144"/>
                    <a:pt x="7684" y="144"/>
                    <a:pt x="7704" y="144"/>
                  </a:cubicBezTo>
                  <a:lnTo>
                    <a:pt x="7725" y="144"/>
                  </a:lnTo>
                  <a:cubicBezTo>
                    <a:pt x="7746" y="164"/>
                    <a:pt x="7746" y="164"/>
                    <a:pt x="7746" y="185"/>
                  </a:cubicBezTo>
                  <a:lnTo>
                    <a:pt x="7746" y="185"/>
                  </a:lnTo>
                  <a:cubicBezTo>
                    <a:pt x="7746" y="205"/>
                    <a:pt x="7766" y="185"/>
                    <a:pt x="7766" y="185"/>
                  </a:cubicBezTo>
                  <a:lnTo>
                    <a:pt x="7786" y="185"/>
                  </a:lnTo>
                  <a:cubicBezTo>
                    <a:pt x="7807" y="185"/>
                    <a:pt x="7807" y="185"/>
                    <a:pt x="7828" y="164"/>
                  </a:cubicBezTo>
                  <a:lnTo>
                    <a:pt x="7828" y="164"/>
                  </a:lnTo>
                  <a:cubicBezTo>
                    <a:pt x="7828" y="164"/>
                    <a:pt x="7848" y="144"/>
                    <a:pt x="7848" y="164"/>
                  </a:cubicBezTo>
                  <a:cubicBezTo>
                    <a:pt x="7848" y="164"/>
                    <a:pt x="7848" y="164"/>
                    <a:pt x="7848" y="185"/>
                  </a:cubicBezTo>
                  <a:cubicBezTo>
                    <a:pt x="7868" y="185"/>
                    <a:pt x="7868" y="185"/>
                    <a:pt x="7889" y="185"/>
                  </a:cubicBezTo>
                  <a:cubicBezTo>
                    <a:pt x="7889" y="185"/>
                    <a:pt x="7868" y="205"/>
                    <a:pt x="7889" y="225"/>
                  </a:cubicBezTo>
                  <a:lnTo>
                    <a:pt x="7889" y="246"/>
                  </a:lnTo>
                  <a:lnTo>
                    <a:pt x="7889" y="267"/>
                  </a:lnTo>
                  <a:lnTo>
                    <a:pt x="7868" y="267"/>
                  </a:lnTo>
                  <a:lnTo>
                    <a:pt x="7848" y="267"/>
                  </a:lnTo>
                  <a:lnTo>
                    <a:pt x="7848" y="267"/>
                  </a:lnTo>
                  <a:cubicBezTo>
                    <a:pt x="7848" y="287"/>
                    <a:pt x="7848" y="287"/>
                    <a:pt x="7848" y="287"/>
                  </a:cubicBezTo>
                  <a:cubicBezTo>
                    <a:pt x="7868" y="287"/>
                    <a:pt x="7889" y="287"/>
                    <a:pt x="7889" y="287"/>
                  </a:cubicBezTo>
                  <a:lnTo>
                    <a:pt x="7910" y="287"/>
                  </a:lnTo>
                  <a:cubicBezTo>
                    <a:pt x="7910" y="287"/>
                    <a:pt x="7930" y="287"/>
                    <a:pt x="7930" y="267"/>
                  </a:cubicBezTo>
                  <a:cubicBezTo>
                    <a:pt x="7950" y="267"/>
                    <a:pt x="7950" y="267"/>
                    <a:pt x="7950" y="267"/>
                  </a:cubicBezTo>
                  <a:cubicBezTo>
                    <a:pt x="7971" y="267"/>
                    <a:pt x="7971" y="267"/>
                    <a:pt x="7992" y="267"/>
                  </a:cubicBezTo>
                  <a:lnTo>
                    <a:pt x="8012" y="267"/>
                  </a:lnTo>
                  <a:cubicBezTo>
                    <a:pt x="8012" y="246"/>
                    <a:pt x="8012" y="246"/>
                    <a:pt x="8012" y="225"/>
                  </a:cubicBezTo>
                  <a:cubicBezTo>
                    <a:pt x="7992" y="225"/>
                    <a:pt x="7992" y="225"/>
                    <a:pt x="7992" y="205"/>
                  </a:cubicBezTo>
                  <a:cubicBezTo>
                    <a:pt x="7992" y="205"/>
                    <a:pt x="7992" y="205"/>
                    <a:pt x="7992" y="185"/>
                  </a:cubicBezTo>
                  <a:lnTo>
                    <a:pt x="8012" y="185"/>
                  </a:lnTo>
                  <a:cubicBezTo>
                    <a:pt x="8012" y="185"/>
                    <a:pt x="8032" y="185"/>
                    <a:pt x="8053" y="185"/>
                  </a:cubicBezTo>
                  <a:cubicBezTo>
                    <a:pt x="8053" y="164"/>
                    <a:pt x="8074" y="164"/>
                    <a:pt x="8094" y="164"/>
                  </a:cubicBezTo>
                  <a:cubicBezTo>
                    <a:pt x="8094" y="164"/>
                    <a:pt x="8114" y="185"/>
                    <a:pt x="8135" y="185"/>
                  </a:cubicBezTo>
                  <a:lnTo>
                    <a:pt x="8176" y="185"/>
                  </a:lnTo>
                  <a:cubicBezTo>
                    <a:pt x="8196" y="164"/>
                    <a:pt x="8217" y="164"/>
                    <a:pt x="8217" y="164"/>
                  </a:cubicBezTo>
                  <a:cubicBezTo>
                    <a:pt x="8237" y="164"/>
                    <a:pt x="8258" y="164"/>
                    <a:pt x="8258" y="164"/>
                  </a:cubicBezTo>
                  <a:cubicBezTo>
                    <a:pt x="8278" y="164"/>
                    <a:pt x="8299" y="164"/>
                    <a:pt x="8299" y="164"/>
                  </a:cubicBezTo>
                  <a:cubicBezTo>
                    <a:pt x="8319" y="164"/>
                    <a:pt x="8319" y="185"/>
                    <a:pt x="8319" y="185"/>
                  </a:cubicBezTo>
                  <a:cubicBezTo>
                    <a:pt x="8340" y="185"/>
                    <a:pt x="8360" y="185"/>
                    <a:pt x="8360" y="185"/>
                  </a:cubicBezTo>
                  <a:cubicBezTo>
                    <a:pt x="8381" y="185"/>
                    <a:pt x="8401" y="205"/>
                    <a:pt x="8422" y="225"/>
                  </a:cubicBezTo>
                  <a:cubicBezTo>
                    <a:pt x="8422" y="225"/>
                    <a:pt x="8442" y="225"/>
                    <a:pt x="8463" y="225"/>
                  </a:cubicBezTo>
                  <a:lnTo>
                    <a:pt x="8483" y="225"/>
                  </a:lnTo>
                  <a:cubicBezTo>
                    <a:pt x="8483" y="246"/>
                    <a:pt x="8483" y="246"/>
                    <a:pt x="8483" y="267"/>
                  </a:cubicBezTo>
                  <a:cubicBezTo>
                    <a:pt x="8504" y="267"/>
                    <a:pt x="8504" y="267"/>
                    <a:pt x="8504" y="267"/>
                  </a:cubicBezTo>
                  <a:cubicBezTo>
                    <a:pt x="8524" y="287"/>
                    <a:pt x="8524" y="307"/>
                    <a:pt x="8524" y="307"/>
                  </a:cubicBezTo>
                  <a:lnTo>
                    <a:pt x="8545" y="328"/>
                  </a:lnTo>
                  <a:lnTo>
                    <a:pt x="8545" y="307"/>
                  </a:lnTo>
                  <a:cubicBezTo>
                    <a:pt x="8545" y="287"/>
                    <a:pt x="8545" y="287"/>
                    <a:pt x="8545" y="287"/>
                  </a:cubicBezTo>
                  <a:lnTo>
                    <a:pt x="8545" y="267"/>
                  </a:lnTo>
                  <a:lnTo>
                    <a:pt x="8545" y="246"/>
                  </a:lnTo>
                  <a:lnTo>
                    <a:pt x="8565" y="246"/>
                  </a:lnTo>
                  <a:lnTo>
                    <a:pt x="8586" y="267"/>
                  </a:lnTo>
                  <a:cubicBezTo>
                    <a:pt x="8586" y="267"/>
                    <a:pt x="8606" y="287"/>
                    <a:pt x="8606" y="307"/>
                  </a:cubicBezTo>
                  <a:lnTo>
                    <a:pt x="8627" y="328"/>
                  </a:lnTo>
                  <a:cubicBezTo>
                    <a:pt x="8627" y="328"/>
                    <a:pt x="8647" y="349"/>
                    <a:pt x="8668" y="349"/>
                  </a:cubicBezTo>
                  <a:lnTo>
                    <a:pt x="8688" y="369"/>
                  </a:lnTo>
                  <a:cubicBezTo>
                    <a:pt x="8688" y="389"/>
                    <a:pt x="8688" y="389"/>
                    <a:pt x="8688" y="389"/>
                  </a:cubicBezTo>
                  <a:cubicBezTo>
                    <a:pt x="8709" y="389"/>
                    <a:pt x="8709" y="410"/>
                    <a:pt x="8709" y="410"/>
                  </a:cubicBezTo>
                  <a:cubicBezTo>
                    <a:pt x="8688" y="431"/>
                    <a:pt x="8688" y="410"/>
                    <a:pt x="8688" y="410"/>
                  </a:cubicBezTo>
                  <a:cubicBezTo>
                    <a:pt x="8668" y="410"/>
                    <a:pt x="8668" y="389"/>
                    <a:pt x="8668" y="389"/>
                  </a:cubicBezTo>
                  <a:cubicBezTo>
                    <a:pt x="8647" y="389"/>
                    <a:pt x="8647" y="389"/>
                    <a:pt x="8627" y="389"/>
                  </a:cubicBezTo>
                  <a:lnTo>
                    <a:pt x="8606" y="389"/>
                  </a:lnTo>
                  <a:cubicBezTo>
                    <a:pt x="8606" y="389"/>
                    <a:pt x="8586" y="389"/>
                    <a:pt x="8586" y="369"/>
                  </a:cubicBezTo>
                  <a:lnTo>
                    <a:pt x="8565" y="369"/>
                  </a:lnTo>
                  <a:cubicBezTo>
                    <a:pt x="8565" y="389"/>
                    <a:pt x="8565" y="389"/>
                    <a:pt x="8565" y="389"/>
                  </a:cubicBezTo>
                  <a:cubicBezTo>
                    <a:pt x="8565" y="389"/>
                    <a:pt x="8586" y="389"/>
                    <a:pt x="8586" y="410"/>
                  </a:cubicBezTo>
                  <a:lnTo>
                    <a:pt x="8586" y="410"/>
                  </a:lnTo>
                  <a:cubicBezTo>
                    <a:pt x="8606" y="431"/>
                    <a:pt x="8586" y="451"/>
                    <a:pt x="8606" y="451"/>
                  </a:cubicBezTo>
                  <a:lnTo>
                    <a:pt x="8606" y="451"/>
                  </a:lnTo>
                  <a:cubicBezTo>
                    <a:pt x="8627" y="451"/>
                    <a:pt x="8627" y="431"/>
                    <a:pt x="8627" y="431"/>
                  </a:cubicBezTo>
                  <a:lnTo>
                    <a:pt x="8627" y="410"/>
                  </a:lnTo>
                  <a:cubicBezTo>
                    <a:pt x="8647" y="410"/>
                    <a:pt x="8647" y="431"/>
                    <a:pt x="8647" y="431"/>
                  </a:cubicBezTo>
                  <a:cubicBezTo>
                    <a:pt x="8647" y="431"/>
                    <a:pt x="8668" y="431"/>
                    <a:pt x="8668" y="451"/>
                  </a:cubicBezTo>
                  <a:lnTo>
                    <a:pt x="8688" y="451"/>
                  </a:lnTo>
                  <a:cubicBezTo>
                    <a:pt x="8688" y="451"/>
                    <a:pt x="8688" y="471"/>
                    <a:pt x="8709" y="471"/>
                  </a:cubicBezTo>
                  <a:lnTo>
                    <a:pt x="8729" y="492"/>
                  </a:lnTo>
                  <a:cubicBezTo>
                    <a:pt x="8729" y="492"/>
                    <a:pt x="8729" y="513"/>
                    <a:pt x="8729" y="533"/>
                  </a:cubicBezTo>
                  <a:lnTo>
                    <a:pt x="8709" y="553"/>
                  </a:lnTo>
                  <a:lnTo>
                    <a:pt x="8688" y="574"/>
                  </a:lnTo>
                  <a:cubicBezTo>
                    <a:pt x="8688" y="595"/>
                    <a:pt x="8668" y="615"/>
                    <a:pt x="8668" y="635"/>
                  </a:cubicBezTo>
                  <a:lnTo>
                    <a:pt x="8627" y="656"/>
                  </a:lnTo>
                  <a:cubicBezTo>
                    <a:pt x="8627" y="677"/>
                    <a:pt x="8627" y="697"/>
                    <a:pt x="8606" y="717"/>
                  </a:cubicBezTo>
                  <a:cubicBezTo>
                    <a:pt x="8606" y="717"/>
                    <a:pt x="8586" y="738"/>
                    <a:pt x="8565" y="738"/>
                  </a:cubicBezTo>
                  <a:cubicBezTo>
                    <a:pt x="8565" y="759"/>
                    <a:pt x="8545" y="759"/>
                    <a:pt x="8545" y="759"/>
                  </a:cubicBezTo>
                  <a:cubicBezTo>
                    <a:pt x="8545" y="759"/>
                    <a:pt x="8524" y="759"/>
                    <a:pt x="8504" y="759"/>
                  </a:cubicBezTo>
                  <a:lnTo>
                    <a:pt x="8504" y="779"/>
                  </a:lnTo>
                  <a:cubicBezTo>
                    <a:pt x="8483" y="779"/>
                    <a:pt x="8483" y="799"/>
                    <a:pt x="8483" y="799"/>
                  </a:cubicBezTo>
                  <a:cubicBezTo>
                    <a:pt x="8504" y="799"/>
                    <a:pt x="8504" y="799"/>
                    <a:pt x="8504" y="799"/>
                  </a:cubicBezTo>
                  <a:lnTo>
                    <a:pt x="8524" y="779"/>
                  </a:lnTo>
                  <a:cubicBezTo>
                    <a:pt x="8524" y="779"/>
                    <a:pt x="8545" y="779"/>
                    <a:pt x="8545" y="799"/>
                  </a:cubicBezTo>
                  <a:cubicBezTo>
                    <a:pt x="8545" y="799"/>
                    <a:pt x="8545" y="799"/>
                    <a:pt x="8545" y="820"/>
                  </a:cubicBezTo>
                  <a:lnTo>
                    <a:pt x="8524" y="841"/>
                  </a:lnTo>
                  <a:lnTo>
                    <a:pt x="8504" y="861"/>
                  </a:lnTo>
                  <a:cubicBezTo>
                    <a:pt x="8483" y="861"/>
                    <a:pt x="8483" y="881"/>
                    <a:pt x="8483" y="901"/>
                  </a:cubicBezTo>
                  <a:lnTo>
                    <a:pt x="8483" y="922"/>
                  </a:lnTo>
                  <a:cubicBezTo>
                    <a:pt x="8463" y="943"/>
                    <a:pt x="8463" y="943"/>
                    <a:pt x="8463" y="963"/>
                  </a:cubicBezTo>
                  <a:cubicBezTo>
                    <a:pt x="8442" y="963"/>
                    <a:pt x="8401" y="983"/>
                    <a:pt x="8401" y="983"/>
                  </a:cubicBezTo>
                  <a:cubicBezTo>
                    <a:pt x="8381" y="1004"/>
                    <a:pt x="8381" y="1004"/>
                    <a:pt x="8360" y="1004"/>
                  </a:cubicBezTo>
                  <a:cubicBezTo>
                    <a:pt x="8360" y="1025"/>
                    <a:pt x="8360" y="1045"/>
                    <a:pt x="8360" y="1045"/>
                  </a:cubicBezTo>
                  <a:cubicBezTo>
                    <a:pt x="8340" y="1065"/>
                    <a:pt x="8340" y="1086"/>
                    <a:pt x="8340" y="1086"/>
                  </a:cubicBezTo>
                  <a:lnTo>
                    <a:pt x="8319" y="1107"/>
                  </a:lnTo>
                  <a:lnTo>
                    <a:pt x="8319" y="1147"/>
                  </a:lnTo>
                  <a:cubicBezTo>
                    <a:pt x="8319" y="1168"/>
                    <a:pt x="8319" y="1168"/>
                    <a:pt x="8299" y="1189"/>
                  </a:cubicBezTo>
                  <a:cubicBezTo>
                    <a:pt x="8299" y="1189"/>
                    <a:pt x="8299" y="1189"/>
                    <a:pt x="8299" y="1209"/>
                  </a:cubicBezTo>
                  <a:cubicBezTo>
                    <a:pt x="8278" y="1209"/>
                    <a:pt x="8278" y="1209"/>
                    <a:pt x="8258" y="1229"/>
                  </a:cubicBezTo>
                  <a:cubicBezTo>
                    <a:pt x="8258" y="1229"/>
                    <a:pt x="8258" y="1250"/>
                    <a:pt x="8237" y="1250"/>
                  </a:cubicBezTo>
                  <a:lnTo>
                    <a:pt x="8237" y="1271"/>
                  </a:lnTo>
                  <a:lnTo>
                    <a:pt x="8258" y="1271"/>
                  </a:lnTo>
                  <a:cubicBezTo>
                    <a:pt x="8278" y="1271"/>
                    <a:pt x="8278" y="1250"/>
                    <a:pt x="8299" y="1229"/>
                  </a:cubicBezTo>
                  <a:lnTo>
                    <a:pt x="8319" y="1209"/>
                  </a:lnTo>
                  <a:lnTo>
                    <a:pt x="8340" y="1189"/>
                  </a:lnTo>
                  <a:cubicBezTo>
                    <a:pt x="8360" y="1189"/>
                    <a:pt x="8360" y="1168"/>
                    <a:pt x="8360" y="1168"/>
                  </a:cubicBezTo>
                  <a:cubicBezTo>
                    <a:pt x="8381" y="1147"/>
                    <a:pt x="8381" y="1127"/>
                    <a:pt x="8381" y="1127"/>
                  </a:cubicBezTo>
                  <a:cubicBezTo>
                    <a:pt x="8381" y="1107"/>
                    <a:pt x="8401" y="1127"/>
                    <a:pt x="8401" y="1107"/>
                  </a:cubicBezTo>
                  <a:cubicBezTo>
                    <a:pt x="8422" y="1107"/>
                    <a:pt x="8422" y="1107"/>
                    <a:pt x="8422" y="1107"/>
                  </a:cubicBezTo>
                  <a:cubicBezTo>
                    <a:pt x="8442" y="1107"/>
                    <a:pt x="8442" y="1107"/>
                    <a:pt x="8442" y="1107"/>
                  </a:cubicBezTo>
                  <a:cubicBezTo>
                    <a:pt x="8463" y="1107"/>
                    <a:pt x="8483" y="1086"/>
                    <a:pt x="8483" y="1086"/>
                  </a:cubicBezTo>
                  <a:cubicBezTo>
                    <a:pt x="8504" y="1086"/>
                    <a:pt x="8524" y="1086"/>
                    <a:pt x="8524" y="1086"/>
                  </a:cubicBezTo>
                  <a:cubicBezTo>
                    <a:pt x="8545" y="1086"/>
                    <a:pt x="8545" y="1086"/>
                    <a:pt x="8545" y="1086"/>
                  </a:cubicBezTo>
                  <a:cubicBezTo>
                    <a:pt x="8565" y="1086"/>
                    <a:pt x="8565" y="1065"/>
                    <a:pt x="8565" y="1065"/>
                  </a:cubicBezTo>
                  <a:lnTo>
                    <a:pt x="8565" y="1045"/>
                  </a:lnTo>
                  <a:cubicBezTo>
                    <a:pt x="8565" y="1025"/>
                    <a:pt x="8586" y="1025"/>
                    <a:pt x="8586" y="1025"/>
                  </a:cubicBezTo>
                  <a:cubicBezTo>
                    <a:pt x="8586" y="1025"/>
                    <a:pt x="8606" y="1025"/>
                    <a:pt x="8606" y="1004"/>
                  </a:cubicBezTo>
                  <a:lnTo>
                    <a:pt x="8606" y="983"/>
                  </a:lnTo>
                  <a:lnTo>
                    <a:pt x="8606" y="963"/>
                  </a:lnTo>
                  <a:cubicBezTo>
                    <a:pt x="8627" y="963"/>
                    <a:pt x="8627" y="983"/>
                    <a:pt x="8627" y="983"/>
                  </a:cubicBezTo>
                  <a:lnTo>
                    <a:pt x="8647" y="983"/>
                  </a:lnTo>
                  <a:lnTo>
                    <a:pt x="8647" y="983"/>
                  </a:lnTo>
                  <a:cubicBezTo>
                    <a:pt x="8647" y="963"/>
                    <a:pt x="8647" y="963"/>
                    <a:pt x="8647" y="943"/>
                  </a:cubicBezTo>
                  <a:lnTo>
                    <a:pt x="8647" y="943"/>
                  </a:lnTo>
                  <a:cubicBezTo>
                    <a:pt x="8668" y="922"/>
                    <a:pt x="8668" y="943"/>
                    <a:pt x="8668" y="922"/>
                  </a:cubicBezTo>
                  <a:cubicBezTo>
                    <a:pt x="8688" y="922"/>
                    <a:pt x="8688" y="922"/>
                    <a:pt x="8688" y="922"/>
                  </a:cubicBezTo>
                  <a:lnTo>
                    <a:pt x="8688" y="901"/>
                  </a:lnTo>
                  <a:cubicBezTo>
                    <a:pt x="8668" y="901"/>
                    <a:pt x="8668" y="901"/>
                    <a:pt x="8668" y="901"/>
                  </a:cubicBezTo>
                  <a:cubicBezTo>
                    <a:pt x="8647" y="901"/>
                    <a:pt x="8647" y="901"/>
                    <a:pt x="8627" y="901"/>
                  </a:cubicBezTo>
                  <a:cubicBezTo>
                    <a:pt x="8627" y="922"/>
                    <a:pt x="8627" y="943"/>
                    <a:pt x="8606" y="943"/>
                  </a:cubicBezTo>
                  <a:lnTo>
                    <a:pt x="8586" y="943"/>
                  </a:lnTo>
                  <a:cubicBezTo>
                    <a:pt x="8565" y="943"/>
                    <a:pt x="8565" y="922"/>
                    <a:pt x="8565" y="922"/>
                  </a:cubicBezTo>
                  <a:cubicBezTo>
                    <a:pt x="8565" y="901"/>
                    <a:pt x="8586" y="901"/>
                    <a:pt x="8586" y="901"/>
                  </a:cubicBezTo>
                  <a:cubicBezTo>
                    <a:pt x="8586" y="881"/>
                    <a:pt x="8565" y="881"/>
                    <a:pt x="8565" y="861"/>
                  </a:cubicBezTo>
                  <a:cubicBezTo>
                    <a:pt x="8565" y="861"/>
                    <a:pt x="8565" y="861"/>
                    <a:pt x="8565" y="841"/>
                  </a:cubicBezTo>
                  <a:lnTo>
                    <a:pt x="8586" y="841"/>
                  </a:lnTo>
                  <a:cubicBezTo>
                    <a:pt x="8606" y="841"/>
                    <a:pt x="8627" y="841"/>
                    <a:pt x="8627" y="841"/>
                  </a:cubicBezTo>
                  <a:cubicBezTo>
                    <a:pt x="8647" y="841"/>
                    <a:pt x="8647" y="861"/>
                    <a:pt x="8668" y="861"/>
                  </a:cubicBezTo>
                  <a:cubicBezTo>
                    <a:pt x="8668" y="861"/>
                    <a:pt x="8668" y="861"/>
                    <a:pt x="8668" y="841"/>
                  </a:cubicBezTo>
                  <a:lnTo>
                    <a:pt x="8688" y="841"/>
                  </a:lnTo>
                  <a:cubicBezTo>
                    <a:pt x="8709" y="841"/>
                    <a:pt x="8709" y="861"/>
                    <a:pt x="8709" y="861"/>
                  </a:cubicBezTo>
                  <a:cubicBezTo>
                    <a:pt x="8709" y="881"/>
                    <a:pt x="8729" y="881"/>
                    <a:pt x="8729" y="901"/>
                  </a:cubicBezTo>
                  <a:cubicBezTo>
                    <a:pt x="8729" y="901"/>
                    <a:pt x="8750" y="901"/>
                    <a:pt x="8770" y="901"/>
                  </a:cubicBezTo>
                  <a:lnTo>
                    <a:pt x="8791" y="901"/>
                  </a:lnTo>
                  <a:cubicBezTo>
                    <a:pt x="8811" y="901"/>
                    <a:pt x="8811" y="922"/>
                    <a:pt x="8832" y="922"/>
                  </a:cubicBezTo>
                  <a:lnTo>
                    <a:pt x="8873" y="922"/>
                  </a:lnTo>
                  <a:cubicBezTo>
                    <a:pt x="8893" y="922"/>
                    <a:pt x="8893" y="901"/>
                    <a:pt x="8893" y="901"/>
                  </a:cubicBezTo>
                  <a:lnTo>
                    <a:pt x="8893" y="881"/>
                  </a:lnTo>
                  <a:cubicBezTo>
                    <a:pt x="8893" y="861"/>
                    <a:pt x="8873" y="861"/>
                    <a:pt x="8873" y="861"/>
                  </a:cubicBezTo>
                  <a:cubicBezTo>
                    <a:pt x="8873" y="841"/>
                    <a:pt x="8852" y="841"/>
                    <a:pt x="8852" y="820"/>
                  </a:cubicBezTo>
                  <a:cubicBezTo>
                    <a:pt x="8873" y="820"/>
                    <a:pt x="8873" y="799"/>
                    <a:pt x="8873" y="799"/>
                  </a:cubicBezTo>
                  <a:cubicBezTo>
                    <a:pt x="8873" y="799"/>
                    <a:pt x="8873" y="820"/>
                    <a:pt x="8893" y="820"/>
                  </a:cubicBezTo>
                  <a:cubicBezTo>
                    <a:pt x="8893" y="820"/>
                    <a:pt x="8893" y="841"/>
                    <a:pt x="8913" y="841"/>
                  </a:cubicBezTo>
                  <a:cubicBezTo>
                    <a:pt x="8913" y="861"/>
                    <a:pt x="8934" y="861"/>
                    <a:pt x="8934" y="881"/>
                  </a:cubicBezTo>
                  <a:lnTo>
                    <a:pt x="8955" y="881"/>
                  </a:lnTo>
                  <a:cubicBezTo>
                    <a:pt x="8955" y="901"/>
                    <a:pt x="8955" y="922"/>
                    <a:pt x="8975" y="922"/>
                  </a:cubicBezTo>
                  <a:cubicBezTo>
                    <a:pt x="8975" y="943"/>
                    <a:pt x="8995" y="943"/>
                    <a:pt x="8995" y="943"/>
                  </a:cubicBezTo>
                  <a:cubicBezTo>
                    <a:pt x="8995" y="963"/>
                    <a:pt x="8995" y="963"/>
                    <a:pt x="8995" y="963"/>
                  </a:cubicBezTo>
                  <a:cubicBezTo>
                    <a:pt x="8995" y="983"/>
                    <a:pt x="8975" y="983"/>
                    <a:pt x="8975" y="983"/>
                  </a:cubicBezTo>
                  <a:lnTo>
                    <a:pt x="8975" y="1004"/>
                  </a:lnTo>
                  <a:lnTo>
                    <a:pt x="8995" y="1004"/>
                  </a:lnTo>
                  <a:lnTo>
                    <a:pt x="9016" y="1004"/>
                  </a:lnTo>
                  <a:lnTo>
                    <a:pt x="9037" y="1025"/>
                  </a:lnTo>
                  <a:lnTo>
                    <a:pt x="9057" y="1045"/>
                  </a:lnTo>
                  <a:lnTo>
                    <a:pt x="9077" y="1045"/>
                  </a:lnTo>
                  <a:lnTo>
                    <a:pt x="9077" y="1025"/>
                  </a:lnTo>
                  <a:lnTo>
                    <a:pt x="9057" y="1004"/>
                  </a:lnTo>
                  <a:cubicBezTo>
                    <a:pt x="9057" y="1004"/>
                    <a:pt x="9037" y="1004"/>
                    <a:pt x="9037" y="983"/>
                  </a:cubicBezTo>
                  <a:cubicBezTo>
                    <a:pt x="9037" y="983"/>
                    <a:pt x="9037" y="963"/>
                    <a:pt x="9057" y="963"/>
                  </a:cubicBezTo>
                  <a:lnTo>
                    <a:pt x="9057" y="963"/>
                  </a:lnTo>
                  <a:lnTo>
                    <a:pt x="9077" y="963"/>
                  </a:lnTo>
                  <a:cubicBezTo>
                    <a:pt x="9077" y="943"/>
                    <a:pt x="9077" y="943"/>
                    <a:pt x="9077" y="943"/>
                  </a:cubicBezTo>
                  <a:cubicBezTo>
                    <a:pt x="9057" y="943"/>
                    <a:pt x="9057" y="943"/>
                    <a:pt x="9057" y="943"/>
                  </a:cubicBezTo>
                  <a:cubicBezTo>
                    <a:pt x="9037" y="943"/>
                    <a:pt x="9037" y="943"/>
                    <a:pt x="9016" y="943"/>
                  </a:cubicBezTo>
                  <a:lnTo>
                    <a:pt x="9016" y="922"/>
                  </a:lnTo>
                  <a:lnTo>
                    <a:pt x="9016" y="901"/>
                  </a:lnTo>
                  <a:cubicBezTo>
                    <a:pt x="9016" y="901"/>
                    <a:pt x="9037" y="901"/>
                    <a:pt x="9037" y="881"/>
                  </a:cubicBezTo>
                  <a:cubicBezTo>
                    <a:pt x="9057" y="881"/>
                    <a:pt x="9077" y="881"/>
                    <a:pt x="9077" y="881"/>
                  </a:cubicBezTo>
                  <a:cubicBezTo>
                    <a:pt x="9098" y="881"/>
                    <a:pt x="9119" y="881"/>
                    <a:pt x="9139" y="861"/>
                  </a:cubicBezTo>
                  <a:cubicBezTo>
                    <a:pt x="9139" y="861"/>
                    <a:pt x="9159" y="861"/>
                    <a:pt x="9180" y="861"/>
                  </a:cubicBezTo>
                  <a:cubicBezTo>
                    <a:pt x="9180" y="841"/>
                    <a:pt x="9221" y="841"/>
                    <a:pt x="9221" y="841"/>
                  </a:cubicBezTo>
                  <a:cubicBezTo>
                    <a:pt x="9241" y="841"/>
                    <a:pt x="9282" y="841"/>
                    <a:pt x="9282" y="841"/>
                  </a:cubicBezTo>
                  <a:cubicBezTo>
                    <a:pt x="9302" y="841"/>
                    <a:pt x="9343" y="841"/>
                    <a:pt x="9364" y="841"/>
                  </a:cubicBezTo>
                  <a:cubicBezTo>
                    <a:pt x="9384" y="841"/>
                    <a:pt x="9404" y="820"/>
                    <a:pt x="9404" y="820"/>
                  </a:cubicBezTo>
                  <a:cubicBezTo>
                    <a:pt x="9425" y="820"/>
                    <a:pt x="9446" y="820"/>
                    <a:pt x="9466" y="820"/>
                  </a:cubicBezTo>
                  <a:cubicBezTo>
                    <a:pt x="9486" y="820"/>
                    <a:pt x="9507" y="820"/>
                    <a:pt x="9507" y="841"/>
                  </a:cubicBezTo>
                  <a:lnTo>
                    <a:pt x="9528" y="841"/>
                  </a:lnTo>
                  <a:cubicBezTo>
                    <a:pt x="9548" y="841"/>
                    <a:pt x="9548" y="861"/>
                    <a:pt x="9548" y="861"/>
                  </a:cubicBezTo>
                  <a:cubicBezTo>
                    <a:pt x="9548" y="881"/>
                    <a:pt x="9528" y="861"/>
                    <a:pt x="9528" y="861"/>
                  </a:cubicBezTo>
                  <a:cubicBezTo>
                    <a:pt x="9528" y="861"/>
                    <a:pt x="9507" y="861"/>
                    <a:pt x="9486" y="861"/>
                  </a:cubicBezTo>
                  <a:lnTo>
                    <a:pt x="9486" y="881"/>
                  </a:lnTo>
                  <a:cubicBezTo>
                    <a:pt x="9486" y="901"/>
                    <a:pt x="9507" y="901"/>
                    <a:pt x="9507" y="922"/>
                  </a:cubicBezTo>
                  <a:lnTo>
                    <a:pt x="9528" y="943"/>
                  </a:lnTo>
                  <a:cubicBezTo>
                    <a:pt x="9548" y="943"/>
                    <a:pt x="9568" y="943"/>
                    <a:pt x="9568" y="943"/>
                  </a:cubicBezTo>
                  <a:cubicBezTo>
                    <a:pt x="9589" y="943"/>
                    <a:pt x="9610" y="943"/>
                    <a:pt x="9630" y="943"/>
                  </a:cubicBezTo>
                  <a:cubicBezTo>
                    <a:pt x="9650" y="963"/>
                    <a:pt x="9670" y="963"/>
                    <a:pt x="9691" y="963"/>
                  </a:cubicBezTo>
                  <a:cubicBezTo>
                    <a:pt x="9712" y="963"/>
                    <a:pt x="9712" y="963"/>
                    <a:pt x="9712" y="963"/>
                  </a:cubicBezTo>
                  <a:cubicBezTo>
                    <a:pt x="9712" y="943"/>
                    <a:pt x="9712" y="943"/>
                    <a:pt x="9712" y="943"/>
                  </a:cubicBezTo>
                  <a:cubicBezTo>
                    <a:pt x="9712" y="922"/>
                    <a:pt x="9712" y="922"/>
                    <a:pt x="9712" y="922"/>
                  </a:cubicBezTo>
                  <a:lnTo>
                    <a:pt x="9732" y="922"/>
                  </a:lnTo>
                  <a:cubicBezTo>
                    <a:pt x="9752" y="922"/>
                    <a:pt x="9752" y="943"/>
                    <a:pt x="9752" y="943"/>
                  </a:cubicBezTo>
                  <a:cubicBezTo>
                    <a:pt x="9752" y="943"/>
                    <a:pt x="9752" y="963"/>
                    <a:pt x="9773" y="983"/>
                  </a:cubicBezTo>
                  <a:lnTo>
                    <a:pt x="9773" y="983"/>
                  </a:lnTo>
                  <a:cubicBezTo>
                    <a:pt x="9794" y="983"/>
                    <a:pt x="9834" y="983"/>
                    <a:pt x="9834" y="983"/>
                  </a:cubicBezTo>
                  <a:cubicBezTo>
                    <a:pt x="9855" y="983"/>
                    <a:pt x="9876" y="983"/>
                    <a:pt x="9896" y="963"/>
                  </a:cubicBezTo>
                  <a:cubicBezTo>
                    <a:pt x="9896" y="963"/>
                    <a:pt x="9896" y="943"/>
                    <a:pt x="9916" y="943"/>
                  </a:cubicBezTo>
                  <a:cubicBezTo>
                    <a:pt x="9916" y="943"/>
                    <a:pt x="9958" y="963"/>
                    <a:pt x="9978" y="963"/>
                  </a:cubicBezTo>
                  <a:lnTo>
                    <a:pt x="9998" y="943"/>
                  </a:lnTo>
                  <a:cubicBezTo>
                    <a:pt x="9998" y="943"/>
                    <a:pt x="10019" y="922"/>
                    <a:pt x="10040" y="922"/>
                  </a:cubicBezTo>
                  <a:cubicBezTo>
                    <a:pt x="10040" y="922"/>
                    <a:pt x="10040" y="922"/>
                    <a:pt x="10060" y="922"/>
                  </a:cubicBezTo>
                  <a:cubicBezTo>
                    <a:pt x="10060" y="922"/>
                    <a:pt x="10060" y="922"/>
                    <a:pt x="10080" y="922"/>
                  </a:cubicBezTo>
                  <a:cubicBezTo>
                    <a:pt x="10080" y="922"/>
                    <a:pt x="10080" y="943"/>
                    <a:pt x="10101" y="922"/>
                  </a:cubicBezTo>
                  <a:cubicBezTo>
                    <a:pt x="10101" y="922"/>
                    <a:pt x="10080" y="922"/>
                    <a:pt x="10080" y="901"/>
                  </a:cubicBezTo>
                  <a:lnTo>
                    <a:pt x="10060" y="901"/>
                  </a:lnTo>
                  <a:cubicBezTo>
                    <a:pt x="10060" y="881"/>
                    <a:pt x="10060" y="881"/>
                    <a:pt x="10060" y="881"/>
                  </a:cubicBezTo>
                  <a:cubicBezTo>
                    <a:pt x="10060" y="861"/>
                    <a:pt x="10040" y="861"/>
                    <a:pt x="10040" y="861"/>
                  </a:cubicBezTo>
                  <a:cubicBezTo>
                    <a:pt x="10040" y="841"/>
                    <a:pt x="10040" y="841"/>
                    <a:pt x="10040" y="820"/>
                  </a:cubicBezTo>
                  <a:lnTo>
                    <a:pt x="10019" y="820"/>
                  </a:lnTo>
                  <a:lnTo>
                    <a:pt x="9998" y="820"/>
                  </a:lnTo>
                  <a:cubicBezTo>
                    <a:pt x="9998" y="799"/>
                    <a:pt x="9978" y="779"/>
                    <a:pt x="9978" y="779"/>
                  </a:cubicBezTo>
                  <a:lnTo>
                    <a:pt x="9998" y="779"/>
                  </a:lnTo>
                  <a:lnTo>
                    <a:pt x="10019" y="779"/>
                  </a:lnTo>
                  <a:cubicBezTo>
                    <a:pt x="10040" y="779"/>
                    <a:pt x="10040" y="759"/>
                    <a:pt x="10040" y="738"/>
                  </a:cubicBezTo>
                  <a:lnTo>
                    <a:pt x="10040" y="717"/>
                  </a:lnTo>
                  <a:cubicBezTo>
                    <a:pt x="10040" y="697"/>
                    <a:pt x="10040" y="697"/>
                    <a:pt x="10040" y="697"/>
                  </a:cubicBezTo>
                  <a:cubicBezTo>
                    <a:pt x="10040" y="697"/>
                    <a:pt x="10060" y="697"/>
                    <a:pt x="10080" y="697"/>
                  </a:cubicBezTo>
                  <a:lnTo>
                    <a:pt x="10101" y="697"/>
                  </a:lnTo>
                  <a:lnTo>
                    <a:pt x="10122" y="717"/>
                  </a:lnTo>
                  <a:lnTo>
                    <a:pt x="10142" y="738"/>
                  </a:lnTo>
                  <a:lnTo>
                    <a:pt x="10162" y="738"/>
                  </a:lnTo>
                  <a:cubicBezTo>
                    <a:pt x="10183" y="738"/>
                    <a:pt x="10183" y="738"/>
                    <a:pt x="10204" y="738"/>
                  </a:cubicBezTo>
                  <a:lnTo>
                    <a:pt x="10224" y="759"/>
                  </a:lnTo>
                  <a:cubicBezTo>
                    <a:pt x="10224" y="759"/>
                    <a:pt x="10224" y="779"/>
                    <a:pt x="10244" y="779"/>
                  </a:cubicBezTo>
                  <a:cubicBezTo>
                    <a:pt x="10244" y="799"/>
                    <a:pt x="10244" y="799"/>
                    <a:pt x="10244" y="799"/>
                  </a:cubicBezTo>
                  <a:cubicBezTo>
                    <a:pt x="10265" y="779"/>
                    <a:pt x="10244" y="779"/>
                    <a:pt x="10265" y="779"/>
                  </a:cubicBezTo>
                  <a:cubicBezTo>
                    <a:pt x="10265" y="759"/>
                    <a:pt x="10265" y="759"/>
                    <a:pt x="10265" y="759"/>
                  </a:cubicBezTo>
                  <a:cubicBezTo>
                    <a:pt x="10265" y="738"/>
                    <a:pt x="10265" y="738"/>
                    <a:pt x="10286" y="738"/>
                  </a:cubicBezTo>
                  <a:lnTo>
                    <a:pt x="10306" y="738"/>
                  </a:lnTo>
                  <a:lnTo>
                    <a:pt x="10326" y="759"/>
                  </a:lnTo>
                  <a:lnTo>
                    <a:pt x="10347" y="759"/>
                  </a:lnTo>
                  <a:lnTo>
                    <a:pt x="10347" y="738"/>
                  </a:lnTo>
                  <a:cubicBezTo>
                    <a:pt x="10347" y="717"/>
                    <a:pt x="10347" y="717"/>
                    <a:pt x="10368" y="717"/>
                  </a:cubicBezTo>
                  <a:cubicBezTo>
                    <a:pt x="10368" y="717"/>
                    <a:pt x="10388" y="717"/>
                    <a:pt x="10408" y="717"/>
                  </a:cubicBezTo>
                  <a:cubicBezTo>
                    <a:pt x="10408" y="717"/>
                    <a:pt x="10429" y="717"/>
                    <a:pt x="10449" y="717"/>
                  </a:cubicBezTo>
                  <a:cubicBezTo>
                    <a:pt x="10449" y="717"/>
                    <a:pt x="10449" y="738"/>
                    <a:pt x="10470" y="738"/>
                  </a:cubicBezTo>
                  <a:cubicBezTo>
                    <a:pt x="10470" y="738"/>
                    <a:pt x="10470" y="738"/>
                    <a:pt x="10490" y="738"/>
                  </a:cubicBezTo>
                  <a:cubicBezTo>
                    <a:pt x="10490" y="738"/>
                    <a:pt x="10490" y="738"/>
                    <a:pt x="10511" y="738"/>
                  </a:cubicBezTo>
                  <a:lnTo>
                    <a:pt x="10531" y="738"/>
                  </a:lnTo>
                  <a:cubicBezTo>
                    <a:pt x="10531" y="738"/>
                    <a:pt x="10531" y="759"/>
                    <a:pt x="10552" y="759"/>
                  </a:cubicBezTo>
                  <a:cubicBezTo>
                    <a:pt x="10552" y="779"/>
                    <a:pt x="10572" y="779"/>
                    <a:pt x="10572" y="779"/>
                  </a:cubicBezTo>
                  <a:lnTo>
                    <a:pt x="10593" y="799"/>
                  </a:lnTo>
                  <a:cubicBezTo>
                    <a:pt x="10613" y="799"/>
                    <a:pt x="10613" y="820"/>
                    <a:pt x="10613" y="820"/>
                  </a:cubicBezTo>
                  <a:lnTo>
                    <a:pt x="10634" y="799"/>
                  </a:lnTo>
                  <a:lnTo>
                    <a:pt x="10654" y="799"/>
                  </a:lnTo>
                  <a:cubicBezTo>
                    <a:pt x="10675" y="799"/>
                    <a:pt x="10675" y="820"/>
                    <a:pt x="10675" y="841"/>
                  </a:cubicBezTo>
                  <a:lnTo>
                    <a:pt x="10654" y="861"/>
                  </a:lnTo>
                  <a:cubicBezTo>
                    <a:pt x="10654" y="881"/>
                    <a:pt x="10654" y="881"/>
                    <a:pt x="10675" y="901"/>
                  </a:cubicBezTo>
                  <a:lnTo>
                    <a:pt x="10695" y="901"/>
                  </a:lnTo>
                  <a:lnTo>
                    <a:pt x="10716" y="901"/>
                  </a:lnTo>
                  <a:lnTo>
                    <a:pt x="10736" y="901"/>
                  </a:lnTo>
                  <a:cubicBezTo>
                    <a:pt x="10736" y="922"/>
                    <a:pt x="10736" y="922"/>
                    <a:pt x="10736" y="922"/>
                  </a:cubicBezTo>
                  <a:cubicBezTo>
                    <a:pt x="10736" y="943"/>
                    <a:pt x="10736" y="922"/>
                    <a:pt x="10736" y="922"/>
                  </a:cubicBezTo>
                  <a:cubicBezTo>
                    <a:pt x="10716" y="943"/>
                    <a:pt x="10716" y="943"/>
                    <a:pt x="10716" y="943"/>
                  </a:cubicBezTo>
                  <a:cubicBezTo>
                    <a:pt x="10716" y="943"/>
                    <a:pt x="10695" y="943"/>
                    <a:pt x="10716" y="963"/>
                  </a:cubicBezTo>
                  <a:lnTo>
                    <a:pt x="10716" y="963"/>
                  </a:lnTo>
                  <a:cubicBezTo>
                    <a:pt x="10736" y="963"/>
                    <a:pt x="10736" y="963"/>
                    <a:pt x="10736" y="963"/>
                  </a:cubicBezTo>
                  <a:lnTo>
                    <a:pt x="10757" y="963"/>
                  </a:lnTo>
                  <a:cubicBezTo>
                    <a:pt x="10757" y="983"/>
                    <a:pt x="10736" y="983"/>
                    <a:pt x="10736" y="983"/>
                  </a:cubicBezTo>
                  <a:lnTo>
                    <a:pt x="10757" y="983"/>
                  </a:lnTo>
                  <a:lnTo>
                    <a:pt x="10777" y="983"/>
                  </a:lnTo>
                  <a:cubicBezTo>
                    <a:pt x="10798" y="983"/>
                    <a:pt x="10818" y="983"/>
                    <a:pt x="10818" y="983"/>
                  </a:cubicBezTo>
                  <a:cubicBezTo>
                    <a:pt x="10818" y="983"/>
                    <a:pt x="10839" y="983"/>
                    <a:pt x="10839" y="1004"/>
                  </a:cubicBezTo>
                  <a:lnTo>
                    <a:pt x="10818" y="1004"/>
                  </a:lnTo>
                  <a:cubicBezTo>
                    <a:pt x="10818" y="1025"/>
                    <a:pt x="10798" y="1025"/>
                    <a:pt x="10798" y="1025"/>
                  </a:cubicBezTo>
                  <a:lnTo>
                    <a:pt x="10798" y="1045"/>
                  </a:lnTo>
                  <a:cubicBezTo>
                    <a:pt x="10798" y="1045"/>
                    <a:pt x="10818" y="1045"/>
                    <a:pt x="10818" y="1065"/>
                  </a:cubicBezTo>
                  <a:lnTo>
                    <a:pt x="10839" y="1065"/>
                  </a:lnTo>
                  <a:cubicBezTo>
                    <a:pt x="10839" y="1045"/>
                    <a:pt x="10839" y="1045"/>
                    <a:pt x="10839" y="1025"/>
                  </a:cubicBezTo>
                  <a:lnTo>
                    <a:pt x="10859" y="1025"/>
                  </a:lnTo>
                  <a:cubicBezTo>
                    <a:pt x="10880" y="1025"/>
                    <a:pt x="10880" y="1045"/>
                    <a:pt x="10900" y="1045"/>
                  </a:cubicBezTo>
                  <a:lnTo>
                    <a:pt x="10921" y="1065"/>
                  </a:lnTo>
                  <a:cubicBezTo>
                    <a:pt x="10921" y="1065"/>
                    <a:pt x="10941" y="1086"/>
                    <a:pt x="10941" y="1107"/>
                  </a:cubicBezTo>
                  <a:lnTo>
                    <a:pt x="10941" y="1127"/>
                  </a:lnTo>
                  <a:cubicBezTo>
                    <a:pt x="10941" y="1147"/>
                    <a:pt x="10921" y="1147"/>
                    <a:pt x="10921" y="1168"/>
                  </a:cubicBezTo>
                  <a:lnTo>
                    <a:pt x="10900" y="1168"/>
                  </a:lnTo>
                  <a:lnTo>
                    <a:pt x="10900" y="1189"/>
                  </a:lnTo>
                  <a:cubicBezTo>
                    <a:pt x="10921" y="1189"/>
                    <a:pt x="10921" y="1189"/>
                    <a:pt x="10941" y="1189"/>
                  </a:cubicBezTo>
                  <a:cubicBezTo>
                    <a:pt x="10941" y="1189"/>
                    <a:pt x="10962" y="1189"/>
                    <a:pt x="10962" y="1209"/>
                  </a:cubicBezTo>
                  <a:cubicBezTo>
                    <a:pt x="10982" y="1209"/>
                    <a:pt x="10982" y="1229"/>
                    <a:pt x="10982" y="1229"/>
                  </a:cubicBezTo>
                  <a:cubicBezTo>
                    <a:pt x="11003" y="1250"/>
                    <a:pt x="11003" y="1250"/>
                    <a:pt x="11023" y="1250"/>
                  </a:cubicBezTo>
                  <a:lnTo>
                    <a:pt x="11044" y="1250"/>
                  </a:lnTo>
                  <a:cubicBezTo>
                    <a:pt x="11044" y="1250"/>
                    <a:pt x="11044" y="1271"/>
                    <a:pt x="11064" y="1271"/>
                  </a:cubicBezTo>
                  <a:cubicBezTo>
                    <a:pt x="11064" y="1291"/>
                    <a:pt x="11085" y="1291"/>
                    <a:pt x="11085" y="1291"/>
                  </a:cubicBezTo>
                  <a:lnTo>
                    <a:pt x="11126" y="1291"/>
                  </a:lnTo>
                  <a:cubicBezTo>
                    <a:pt x="11126" y="1291"/>
                    <a:pt x="11146" y="1311"/>
                    <a:pt x="11167" y="1311"/>
                  </a:cubicBezTo>
                  <a:lnTo>
                    <a:pt x="11187" y="1332"/>
                  </a:lnTo>
                  <a:lnTo>
                    <a:pt x="11207" y="1311"/>
                  </a:lnTo>
                  <a:lnTo>
                    <a:pt x="11228" y="1311"/>
                  </a:lnTo>
                  <a:cubicBezTo>
                    <a:pt x="11228" y="1311"/>
                    <a:pt x="11249" y="1311"/>
                    <a:pt x="11249" y="1332"/>
                  </a:cubicBezTo>
                  <a:cubicBezTo>
                    <a:pt x="11249" y="1332"/>
                    <a:pt x="11249" y="1353"/>
                    <a:pt x="11269" y="1353"/>
                  </a:cubicBezTo>
                  <a:cubicBezTo>
                    <a:pt x="11269" y="1353"/>
                    <a:pt x="11269" y="1353"/>
                    <a:pt x="11289" y="1353"/>
                  </a:cubicBezTo>
                  <a:lnTo>
                    <a:pt x="11310" y="1353"/>
                  </a:lnTo>
                  <a:cubicBezTo>
                    <a:pt x="11310" y="1332"/>
                    <a:pt x="11310" y="1311"/>
                    <a:pt x="11310" y="1311"/>
                  </a:cubicBezTo>
                  <a:cubicBezTo>
                    <a:pt x="11310" y="1291"/>
                    <a:pt x="11310" y="1271"/>
                    <a:pt x="11310" y="1250"/>
                  </a:cubicBezTo>
                  <a:lnTo>
                    <a:pt x="11289" y="1229"/>
                  </a:lnTo>
                  <a:cubicBezTo>
                    <a:pt x="11289" y="1209"/>
                    <a:pt x="11269" y="1189"/>
                    <a:pt x="11269" y="1189"/>
                  </a:cubicBezTo>
                  <a:cubicBezTo>
                    <a:pt x="11249" y="1189"/>
                    <a:pt x="11269" y="1147"/>
                    <a:pt x="11249" y="1147"/>
                  </a:cubicBezTo>
                  <a:cubicBezTo>
                    <a:pt x="11249" y="1147"/>
                    <a:pt x="11249" y="1127"/>
                    <a:pt x="11249" y="1107"/>
                  </a:cubicBezTo>
                  <a:lnTo>
                    <a:pt x="11228" y="1086"/>
                  </a:lnTo>
                  <a:cubicBezTo>
                    <a:pt x="11228" y="1065"/>
                    <a:pt x="11207" y="1065"/>
                    <a:pt x="11207" y="1045"/>
                  </a:cubicBezTo>
                  <a:lnTo>
                    <a:pt x="11207" y="1025"/>
                  </a:lnTo>
                  <a:lnTo>
                    <a:pt x="11228" y="1025"/>
                  </a:lnTo>
                  <a:cubicBezTo>
                    <a:pt x="11249" y="1045"/>
                    <a:pt x="11249" y="1045"/>
                    <a:pt x="11249" y="1045"/>
                  </a:cubicBezTo>
                  <a:cubicBezTo>
                    <a:pt x="11269" y="1065"/>
                    <a:pt x="11269" y="1086"/>
                    <a:pt x="11289" y="1086"/>
                  </a:cubicBezTo>
                  <a:lnTo>
                    <a:pt x="11310" y="1107"/>
                  </a:lnTo>
                  <a:cubicBezTo>
                    <a:pt x="11310" y="1107"/>
                    <a:pt x="11331" y="1107"/>
                    <a:pt x="11351" y="1107"/>
                  </a:cubicBezTo>
                  <a:cubicBezTo>
                    <a:pt x="11371" y="1127"/>
                    <a:pt x="11392" y="1127"/>
                    <a:pt x="11413" y="1127"/>
                  </a:cubicBezTo>
                  <a:cubicBezTo>
                    <a:pt x="11433" y="1127"/>
                    <a:pt x="11474" y="1147"/>
                    <a:pt x="11474" y="1127"/>
                  </a:cubicBezTo>
                  <a:cubicBezTo>
                    <a:pt x="11495" y="1127"/>
                    <a:pt x="11515" y="1127"/>
                    <a:pt x="11515" y="1127"/>
                  </a:cubicBezTo>
                  <a:cubicBezTo>
                    <a:pt x="11535" y="1127"/>
                    <a:pt x="11535" y="1107"/>
                    <a:pt x="11535" y="1107"/>
                  </a:cubicBezTo>
                  <a:cubicBezTo>
                    <a:pt x="11535" y="1086"/>
                    <a:pt x="11556" y="1086"/>
                    <a:pt x="11556" y="1086"/>
                  </a:cubicBezTo>
                  <a:cubicBezTo>
                    <a:pt x="11556" y="1086"/>
                    <a:pt x="11577" y="1086"/>
                    <a:pt x="11597" y="1086"/>
                  </a:cubicBezTo>
                  <a:cubicBezTo>
                    <a:pt x="11597" y="1086"/>
                    <a:pt x="11617" y="1065"/>
                    <a:pt x="11638" y="1065"/>
                  </a:cubicBezTo>
                  <a:cubicBezTo>
                    <a:pt x="11638" y="1045"/>
                    <a:pt x="11659" y="1045"/>
                    <a:pt x="11679" y="1045"/>
                  </a:cubicBezTo>
                  <a:cubicBezTo>
                    <a:pt x="11679" y="1045"/>
                    <a:pt x="11720" y="1065"/>
                    <a:pt x="11741" y="1065"/>
                  </a:cubicBezTo>
                  <a:cubicBezTo>
                    <a:pt x="11761" y="1086"/>
                    <a:pt x="11802" y="1107"/>
                    <a:pt x="11823" y="1107"/>
                  </a:cubicBezTo>
                  <a:cubicBezTo>
                    <a:pt x="11843" y="1127"/>
                    <a:pt x="11884" y="1147"/>
                    <a:pt x="11904" y="1147"/>
                  </a:cubicBezTo>
                  <a:lnTo>
                    <a:pt x="11925" y="1168"/>
                  </a:lnTo>
                  <a:lnTo>
                    <a:pt x="11945" y="1168"/>
                  </a:lnTo>
                  <a:lnTo>
                    <a:pt x="11945" y="1147"/>
                  </a:lnTo>
                  <a:cubicBezTo>
                    <a:pt x="11945" y="1147"/>
                    <a:pt x="11945" y="1147"/>
                    <a:pt x="11945" y="1127"/>
                  </a:cubicBezTo>
                  <a:cubicBezTo>
                    <a:pt x="11945" y="1127"/>
                    <a:pt x="11945" y="1127"/>
                    <a:pt x="11945" y="1107"/>
                  </a:cubicBezTo>
                  <a:lnTo>
                    <a:pt x="11945" y="1107"/>
                  </a:lnTo>
                  <a:cubicBezTo>
                    <a:pt x="11965" y="1107"/>
                    <a:pt x="11965" y="1086"/>
                    <a:pt x="11945" y="1086"/>
                  </a:cubicBezTo>
                  <a:lnTo>
                    <a:pt x="11945" y="1086"/>
                  </a:lnTo>
                  <a:cubicBezTo>
                    <a:pt x="11925" y="1086"/>
                    <a:pt x="11925" y="1086"/>
                    <a:pt x="11904" y="1086"/>
                  </a:cubicBezTo>
                  <a:lnTo>
                    <a:pt x="11904" y="1065"/>
                  </a:lnTo>
                  <a:lnTo>
                    <a:pt x="11904" y="1045"/>
                  </a:lnTo>
                  <a:cubicBezTo>
                    <a:pt x="11904" y="1045"/>
                    <a:pt x="11904" y="1025"/>
                    <a:pt x="11925" y="1025"/>
                  </a:cubicBezTo>
                  <a:cubicBezTo>
                    <a:pt x="11925" y="1025"/>
                    <a:pt x="11945" y="1004"/>
                    <a:pt x="11965" y="1004"/>
                  </a:cubicBezTo>
                  <a:lnTo>
                    <a:pt x="11986" y="1004"/>
                  </a:lnTo>
                  <a:cubicBezTo>
                    <a:pt x="11986" y="1025"/>
                    <a:pt x="11986" y="1025"/>
                    <a:pt x="12007" y="1025"/>
                  </a:cubicBezTo>
                  <a:cubicBezTo>
                    <a:pt x="12007" y="1045"/>
                    <a:pt x="12027" y="1045"/>
                    <a:pt x="12027" y="1045"/>
                  </a:cubicBezTo>
                  <a:lnTo>
                    <a:pt x="12047" y="1045"/>
                  </a:lnTo>
                  <a:cubicBezTo>
                    <a:pt x="12068" y="1045"/>
                    <a:pt x="12068" y="1025"/>
                    <a:pt x="12068" y="1025"/>
                  </a:cubicBezTo>
                  <a:lnTo>
                    <a:pt x="12089" y="1025"/>
                  </a:lnTo>
                  <a:cubicBezTo>
                    <a:pt x="12109" y="1025"/>
                    <a:pt x="12109" y="1025"/>
                    <a:pt x="12109" y="1025"/>
                  </a:cubicBezTo>
                  <a:cubicBezTo>
                    <a:pt x="12109" y="1025"/>
                    <a:pt x="12109" y="1004"/>
                    <a:pt x="12109" y="983"/>
                  </a:cubicBezTo>
                  <a:cubicBezTo>
                    <a:pt x="12109" y="983"/>
                    <a:pt x="12089" y="983"/>
                    <a:pt x="12068" y="983"/>
                  </a:cubicBezTo>
                  <a:lnTo>
                    <a:pt x="12047" y="983"/>
                  </a:lnTo>
                  <a:cubicBezTo>
                    <a:pt x="12027" y="983"/>
                    <a:pt x="12007" y="983"/>
                    <a:pt x="12007" y="983"/>
                  </a:cubicBezTo>
                  <a:lnTo>
                    <a:pt x="12007" y="963"/>
                  </a:lnTo>
                  <a:cubicBezTo>
                    <a:pt x="12007" y="963"/>
                    <a:pt x="11986" y="963"/>
                    <a:pt x="11986" y="943"/>
                  </a:cubicBezTo>
                  <a:lnTo>
                    <a:pt x="11986" y="922"/>
                  </a:lnTo>
                  <a:cubicBezTo>
                    <a:pt x="11965" y="901"/>
                    <a:pt x="11945" y="922"/>
                    <a:pt x="11945" y="901"/>
                  </a:cubicBezTo>
                  <a:lnTo>
                    <a:pt x="11925" y="901"/>
                  </a:lnTo>
                  <a:cubicBezTo>
                    <a:pt x="11925" y="881"/>
                    <a:pt x="11925" y="881"/>
                    <a:pt x="11925" y="861"/>
                  </a:cubicBezTo>
                  <a:lnTo>
                    <a:pt x="11945" y="841"/>
                  </a:lnTo>
                  <a:cubicBezTo>
                    <a:pt x="11945" y="841"/>
                    <a:pt x="11965" y="841"/>
                    <a:pt x="11965" y="820"/>
                  </a:cubicBezTo>
                  <a:lnTo>
                    <a:pt x="11965" y="799"/>
                  </a:lnTo>
                  <a:lnTo>
                    <a:pt x="11945" y="799"/>
                  </a:lnTo>
                  <a:lnTo>
                    <a:pt x="11925" y="820"/>
                  </a:lnTo>
                  <a:lnTo>
                    <a:pt x="11904" y="820"/>
                  </a:lnTo>
                  <a:lnTo>
                    <a:pt x="11884" y="841"/>
                  </a:lnTo>
                  <a:cubicBezTo>
                    <a:pt x="11884" y="861"/>
                    <a:pt x="11863" y="861"/>
                    <a:pt x="11843" y="861"/>
                  </a:cubicBezTo>
                  <a:lnTo>
                    <a:pt x="11823" y="841"/>
                  </a:lnTo>
                  <a:lnTo>
                    <a:pt x="11823" y="820"/>
                  </a:lnTo>
                  <a:cubicBezTo>
                    <a:pt x="11823" y="799"/>
                    <a:pt x="11843" y="779"/>
                    <a:pt x="11843" y="779"/>
                  </a:cubicBezTo>
                  <a:cubicBezTo>
                    <a:pt x="11843" y="779"/>
                    <a:pt x="11863" y="759"/>
                    <a:pt x="11884" y="759"/>
                  </a:cubicBezTo>
                  <a:cubicBezTo>
                    <a:pt x="11884" y="759"/>
                    <a:pt x="11904" y="759"/>
                    <a:pt x="11925" y="759"/>
                  </a:cubicBezTo>
                  <a:lnTo>
                    <a:pt x="11945" y="759"/>
                  </a:lnTo>
                  <a:lnTo>
                    <a:pt x="11945" y="738"/>
                  </a:lnTo>
                  <a:cubicBezTo>
                    <a:pt x="11945" y="738"/>
                    <a:pt x="11965" y="717"/>
                    <a:pt x="11945" y="717"/>
                  </a:cubicBezTo>
                  <a:lnTo>
                    <a:pt x="11945" y="717"/>
                  </a:lnTo>
                  <a:cubicBezTo>
                    <a:pt x="11925" y="717"/>
                    <a:pt x="11925" y="717"/>
                    <a:pt x="11904" y="717"/>
                  </a:cubicBezTo>
                  <a:cubicBezTo>
                    <a:pt x="11904" y="697"/>
                    <a:pt x="11904" y="697"/>
                    <a:pt x="11884" y="697"/>
                  </a:cubicBezTo>
                  <a:cubicBezTo>
                    <a:pt x="11884" y="677"/>
                    <a:pt x="11884" y="677"/>
                    <a:pt x="11884" y="656"/>
                  </a:cubicBezTo>
                  <a:cubicBezTo>
                    <a:pt x="11884" y="656"/>
                    <a:pt x="11884" y="656"/>
                    <a:pt x="11884" y="635"/>
                  </a:cubicBezTo>
                  <a:lnTo>
                    <a:pt x="11904" y="635"/>
                  </a:lnTo>
                  <a:lnTo>
                    <a:pt x="11925" y="635"/>
                  </a:lnTo>
                  <a:cubicBezTo>
                    <a:pt x="11945" y="656"/>
                    <a:pt x="11945" y="656"/>
                    <a:pt x="11965" y="656"/>
                  </a:cubicBezTo>
                  <a:cubicBezTo>
                    <a:pt x="11965" y="677"/>
                    <a:pt x="12007" y="677"/>
                    <a:pt x="12007" y="677"/>
                  </a:cubicBezTo>
                  <a:cubicBezTo>
                    <a:pt x="12027" y="677"/>
                    <a:pt x="12089" y="677"/>
                    <a:pt x="12109" y="677"/>
                  </a:cubicBezTo>
                  <a:cubicBezTo>
                    <a:pt x="12129" y="677"/>
                    <a:pt x="12171" y="697"/>
                    <a:pt x="12191" y="677"/>
                  </a:cubicBezTo>
                  <a:lnTo>
                    <a:pt x="12211" y="677"/>
                  </a:lnTo>
                  <a:cubicBezTo>
                    <a:pt x="12232" y="677"/>
                    <a:pt x="12273" y="677"/>
                    <a:pt x="12293" y="677"/>
                  </a:cubicBezTo>
                  <a:cubicBezTo>
                    <a:pt x="12314" y="677"/>
                    <a:pt x="12335" y="677"/>
                    <a:pt x="12335" y="677"/>
                  </a:cubicBezTo>
                  <a:cubicBezTo>
                    <a:pt x="12355" y="677"/>
                    <a:pt x="12375" y="677"/>
                    <a:pt x="12396" y="677"/>
                  </a:cubicBezTo>
                  <a:cubicBezTo>
                    <a:pt x="12417" y="677"/>
                    <a:pt x="12437" y="677"/>
                    <a:pt x="12437" y="677"/>
                  </a:cubicBezTo>
                  <a:cubicBezTo>
                    <a:pt x="12457" y="677"/>
                    <a:pt x="12499" y="677"/>
                    <a:pt x="12519" y="677"/>
                  </a:cubicBezTo>
                  <a:cubicBezTo>
                    <a:pt x="12519" y="677"/>
                    <a:pt x="12539" y="677"/>
                    <a:pt x="12539" y="697"/>
                  </a:cubicBezTo>
                  <a:cubicBezTo>
                    <a:pt x="12539" y="697"/>
                    <a:pt x="12539" y="697"/>
                    <a:pt x="12519" y="697"/>
                  </a:cubicBezTo>
                  <a:lnTo>
                    <a:pt x="12499" y="697"/>
                  </a:lnTo>
                  <a:lnTo>
                    <a:pt x="12478" y="697"/>
                  </a:lnTo>
                  <a:cubicBezTo>
                    <a:pt x="12457" y="697"/>
                    <a:pt x="12437" y="697"/>
                    <a:pt x="12437" y="697"/>
                  </a:cubicBezTo>
                  <a:lnTo>
                    <a:pt x="12417" y="697"/>
                  </a:lnTo>
                  <a:cubicBezTo>
                    <a:pt x="12417" y="717"/>
                    <a:pt x="12396" y="717"/>
                    <a:pt x="12396" y="717"/>
                  </a:cubicBezTo>
                  <a:cubicBezTo>
                    <a:pt x="12396" y="717"/>
                    <a:pt x="12396" y="738"/>
                    <a:pt x="12375" y="738"/>
                  </a:cubicBezTo>
                  <a:lnTo>
                    <a:pt x="12375" y="759"/>
                  </a:lnTo>
                  <a:lnTo>
                    <a:pt x="12396" y="779"/>
                  </a:lnTo>
                  <a:cubicBezTo>
                    <a:pt x="12417" y="779"/>
                    <a:pt x="12417" y="759"/>
                    <a:pt x="12437" y="759"/>
                  </a:cubicBezTo>
                  <a:lnTo>
                    <a:pt x="12457" y="738"/>
                  </a:lnTo>
                  <a:cubicBezTo>
                    <a:pt x="12478" y="738"/>
                    <a:pt x="12499" y="738"/>
                    <a:pt x="12519" y="717"/>
                  </a:cubicBezTo>
                  <a:lnTo>
                    <a:pt x="12560" y="717"/>
                  </a:lnTo>
                  <a:lnTo>
                    <a:pt x="12581" y="717"/>
                  </a:lnTo>
                  <a:cubicBezTo>
                    <a:pt x="12601" y="717"/>
                    <a:pt x="12601" y="738"/>
                    <a:pt x="12601" y="738"/>
                  </a:cubicBezTo>
                  <a:lnTo>
                    <a:pt x="12601" y="759"/>
                  </a:lnTo>
                  <a:cubicBezTo>
                    <a:pt x="12601" y="779"/>
                    <a:pt x="12601" y="799"/>
                    <a:pt x="12601" y="799"/>
                  </a:cubicBezTo>
                  <a:cubicBezTo>
                    <a:pt x="12581" y="799"/>
                    <a:pt x="12581" y="820"/>
                    <a:pt x="12581" y="820"/>
                  </a:cubicBezTo>
                  <a:cubicBezTo>
                    <a:pt x="12560" y="799"/>
                    <a:pt x="12560" y="799"/>
                    <a:pt x="12560" y="799"/>
                  </a:cubicBezTo>
                  <a:cubicBezTo>
                    <a:pt x="12560" y="779"/>
                    <a:pt x="12581" y="779"/>
                    <a:pt x="12581" y="759"/>
                  </a:cubicBezTo>
                  <a:cubicBezTo>
                    <a:pt x="12581" y="759"/>
                    <a:pt x="12581" y="759"/>
                    <a:pt x="12560" y="759"/>
                  </a:cubicBezTo>
                  <a:lnTo>
                    <a:pt x="12560" y="759"/>
                  </a:lnTo>
                  <a:lnTo>
                    <a:pt x="12539" y="759"/>
                  </a:lnTo>
                  <a:lnTo>
                    <a:pt x="12539" y="779"/>
                  </a:lnTo>
                  <a:lnTo>
                    <a:pt x="12539" y="799"/>
                  </a:lnTo>
                  <a:cubicBezTo>
                    <a:pt x="12560" y="799"/>
                    <a:pt x="12560" y="820"/>
                    <a:pt x="12560" y="820"/>
                  </a:cubicBezTo>
                  <a:lnTo>
                    <a:pt x="12539" y="841"/>
                  </a:lnTo>
                  <a:lnTo>
                    <a:pt x="12519" y="820"/>
                  </a:lnTo>
                  <a:cubicBezTo>
                    <a:pt x="12519" y="820"/>
                    <a:pt x="12519" y="820"/>
                    <a:pt x="12519" y="841"/>
                  </a:cubicBezTo>
                  <a:cubicBezTo>
                    <a:pt x="12519" y="841"/>
                    <a:pt x="12499" y="841"/>
                    <a:pt x="12499" y="861"/>
                  </a:cubicBezTo>
                  <a:cubicBezTo>
                    <a:pt x="12519" y="861"/>
                    <a:pt x="12519" y="861"/>
                    <a:pt x="12539" y="861"/>
                  </a:cubicBezTo>
                  <a:cubicBezTo>
                    <a:pt x="12539" y="861"/>
                    <a:pt x="12539" y="861"/>
                    <a:pt x="12539" y="881"/>
                  </a:cubicBezTo>
                  <a:cubicBezTo>
                    <a:pt x="12539" y="881"/>
                    <a:pt x="12539" y="881"/>
                    <a:pt x="12519" y="901"/>
                  </a:cubicBezTo>
                  <a:lnTo>
                    <a:pt x="12539" y="901"/>
                  </a:lnTo>
                  <a:cubicBezTo>
                    <a:pt x="12539" y="922"/>
                    <a:pt x="12539" y="901"/>
                    <a:pt x="12560" y="901"/>
                  </a:cubicBezTo>
                  <a:lnTo>
                    <a:pt x="12560" y="901"/>
                  </a:lnTo>
                  <a:lnTo>
                    <a:pt x="12581" y="881"/>
                  </a:lnTo>
                  <a:lnTo>
                    <a:pt x="12601" y="881"/>
                  </a:lnTo>
                  <a:cubicBezTo>
                    <a:pt x="12621" y="881"/>
                    <a:pt x="12621" y="841"/>
                    <a:pt x="12621" y="841"/>
                  </a:cubicBezTo>
                  <a:cubicBezTo>
                    <a:pt x="12621" y="820"/>
                    <a:pt x="12621" y="820"/>
                    <a:pt x="12621" y="820"/>
                  </a:cubicBezTo>
                  <a:cubicBezTo>
                    <a:pt x="12621" y="799"/>
                    <a:pt x="12621" y="799"/>
                    <a:pt x="12621" y="799"/>
                  </a:cubicBezTo>
                  <a:cubicBezTo>
                    <a:pt x="12642" y="799"/>
                    <a:pt x="12642" y="779"/>
                    <a:pt x="12642" y="779"/>
                  </a:cubicBezTo>
                  <a:cubicBezTo>
                    <a:pt x="12642" y="779"/>
                    <a:pt x="12642" y="759"/>
                    <a:pt x="12642" y="738"/>
                  </a:cubicBezTo>
                  <a:cubicBezTo>
                    <a:pt x="12642" y="738"/>
                    <a:pt x="12642" y="717"/>
                    <a:pt x="12621" y="717"/>
                  </a:cubicBezTo>
                  <a:cubicBezTo>
                    <a:pt x="12621" y="717"/>
                    <a:pt x="12621" y="697"/>
                    <a:pt x="12621" y="677"/>
                  </a:cubicBezTo>
                  <a:cubicBezTo>
                    <a:pt x="12601" y="677"/>
                    <a:pt x="12601" y="656"/>
                    <a:pt x="12621" y="656"/>
                  </a:cubicBezTo>
                  <a:lnTo>
                    <a:pt x="12642" y="656"/>
                  </a:lnTo>
                  <a:cubicBezTo>
                    <a:pt x="12662" y="656"/>
                    <a:pt x="12662" y="656"/>
                    <a:pt x="12683" y="656"/>
                  </a:cubicBezTo>
                  <a:cubicBezTo>
                    <a:pt x="12683" y="656"/>
                    <a:pt x="12703" y="635"/>
                    <a:pt x="12724" y="635"/>
                  </a:cubicBezTo>
                  <a:cubicBezTo>
                    <a:pt x="12724" y="635"/>
                    <a:pt x="12744" y="635"/>
                    <a:pt x="12765" y="635"/>
                  </a:cubicBezTo>
                  <a:cubicBezTo>
                    <a:pt x="12785" y="615"/>
                    <a:pt x="12826" y="635"/>
                    <a:pt x="12847" y="635"/>
                  </a:cubicBezTo>
                  <a:cubicBezTo>
                    <a:pt x="12867" y="635"/>
                    <a:pt x="12888" y="635"/>
                    <a:pt x="12908" y="656"/>
                  </a:cubicBezTo>
                  <a:cubicBezTo>
                    <a:pt x="12929" y="656"/>
                    <a:pt x="12949" y="677"/>
                    <a:pt x="12970" y="677"/>
                  </a:cubicBezTo>
                  <a:cubicBezTo>
                    <a:pt x="12970" y="677"/>
                    <a:pt x="12990" y="697"/>
                    <a:pt x="13011" y="697"/>
                  </a:cubicBezTo>
                  <a:cubicBezTo>
                    <a:pt x="13011" y="717"/>
                    <a:pt x="13031" y="717"/>
                    <a:pt x="13031" y="738"/>
                  </a:cubicBezTo>
                  <a:lnTo>
                    <a:pt x="13011" y="738"/>
                  </a:lnTo>
                  <a:lnTo>
                    <a:pt x="12990" y="738"/>
                  </a:lnTo>
                  <a:cubicBezTo>
                    <a:pt x="12990" y="738"/>
                    <a:pt x="12990" y="738"/>
                    <a:pt x="12970" y="738"/>
                  </a:cubicBezTo>
                  <a:lnTo>
                    <a:pt x="12970" y="738"/>
                  </a:lnTo>
                  <a:cubicBezTo>
                    <a:pt x="12970" y="759"/>
                    <a:pt x="12970" y="779"/>
                    <a:pt x="12970" y="779"/>
                  </a:cubicBezTo>
                  <a:lnTo>
                    <a:pt x="12970" y="799"/>
                  </a:lnTo>
                  <a:cubicBezTo>
                    <a:pt x="12970" y="799"/>
                    <a:pt x="12990" y="799"/>
                    <a:pt x="13011" y="799"/>
                  </a:cubicBezTo>
                  <a:cubicBezTo>
                    <a:pt x="13011" y="799"/>
                    <a:pt x="13031" y="779"/>
                    <a:pt x="13052" y="779"/>
                  </a:cubicBezTo>
                  <a:cubicBezTo>
                    <a:pt x="13052" y="779"/>
                    <a:pt x="13072" y="779"/>
                    <a:pt x="13093" y="779"/>
                  </a:cubicBezTo>
                  <a:cubicBezTo>
                    <a:pt x="13093" y="779"/>
                    <a:pt x="13113" y="799"/>
                    <a:pt x="13113" y="820"/>
                  </a:cubicBezTo>
                  <a:cubicBezTo>
                    <a:pt x="13134" y="820"/>
                    <a:pt x="13154" y="799"/>
                    <a:pt x="13154" y="799"/>
                  </a:cubicBezTo>
                  <a:cubicBezTo>
                    <a:pt x="13175" y="820"/>
                    <a:pt x="13175" y="820"/>
                    <a:pt x="13175" y="820"/>
                  </a:cubicBezTo>
                  <a:cubicBezTo>
                    <a:pt x="13195" y="841"/>
                    <a:pt x="13195" y="820"/>
                    <a:pt x="13216" y="820"/>
                  </a:cubicBezTo>
                  <a:lnTo>
                    <a:pt x="13236" y="799"/>
                  </a:lnTo>
                  <a:cubicBezTo>
                    <a:pt x="13257" y="799"/>
                    <a:pt x="13277" y="799"/>
                    <a:pt x="13277" y="820"/>
                  </a:cubicBezTo>
                  <a:cubicBezTo>
                    <a:pt x="13298" y="820"/>
                    <a:pt x="13318" y="820"/>
                    <a:pt x="13339" y="820"/>
                  </a:cubicBezTo>
                  <a:cubicBezTo>
                    <a:pt x="13339" y="820"/>
                    <a:pt x="13359" y="841"/>
                    <a:pt x="13380" y="841"/>
                  </a:cubicBezTo>
                  <a:cubicBezTo>
                    <a:pt x="13380" y="841"/>
                    <a:pt x="13420" y="861"/>
                    <a:pt x="13420" y="881"/>
                  </a:cubicBezTo>
                  <a:lnTo>
                    <a:pt x="13420" y="901"/>
                  </a:lnTo>
                  <a:lnTo>
                    <a:pt x="13400" y="901"/>
                  </a:lnTo>
                  <a:cubicBezTo>
                    <a:pt x="13400" y="922"/>
                    <a:pt x="13400" y="922"/>
                    <a:pt x="13400" y="922"/>
                  </a:cubicBezTo>
                  <a:cubicBezTo>
                    <a:pt x="13420" y="922"/>
                    <a:pt x="13420" y="922"/>
                    <a:pt x="13441" y="922"/>
                  </a:cubicBezTo>
                  <a:cubicBezTo>
                    <a:pt x="13441" y="922"/>
                    <a:pt x="13462" y="922"/>
                    <a:pt x="13482" y="901"/>
                  </a:cubicBezTo>
                  <a:cubicBezTo>
                    <a:pt x="13482" y="901"/>
                    <a:pt x="13502" y="901"/>
                    <a:pt x="13523" y="901"/>
                  </a:cubicBezTo>
                  <a:cubicBezTo>
                    <a:pt x="13523" y="901"/>
                    <a:pt x="13544" y="881"/>
                    <a:pt x="13564" y="881"/>
                  </a:cubicBezTo>
                  <a:cubicBezTo>
                    <a:pt x="13584" y="861"/>
                    <a:pt x="13626" y="861"/>
                    <a:pt x="13646" y="861"/>
                  </a:cubicBezTo>
                  <a:cubicBezTo>
                    <a:pt x="13666" y="841"/>
                    <a:pt x="13748" y="820"/>
                    <a:pt x="13790" y="799"/>
                  </a:cubicBezTo>
                  <a:cubicBezTo>
                    <a:pt x="13810" y="799"/>
                    <a:pt x="13830" y="779"/>
                    <a:pt x="13851" y="779"/>
                  </a:cubicBezTo>
                  <a:cubicBezTo>
                    <a:pt x="13872" y="779"/>
                    <a:pt x="13892" y="779"/>
                    <a:pt x="13912" y="779"/>
                  </a:cubicBezTo>
                  <a:cubicBezTo>
                    <a:pt x="13933" y="779"/>
                    <a:pt x="13974" y="779"/>
                    <a:pt x="13994" y="779"/>
                  </a:cubicBezTo>
                  <a:cubicBezTo>
                    <a:pt x="14015" y="779"/>
                    <a:pt x="14076" y="779"/>
                    <a:pt x="14097" y="779"/>
                  </a:cubicBezTo>
                  <a:cubicBezTo>
                    <a:pt x="14118" y="779"/>
                    <a:pt x="14158" y="779"/>
                    <a:pt x="14178" y="779"/>
                  </a:cubicBezTo>
                  <a:cubicBezTo>
                    <a:pt x="14199" y="779"/>
                    <a:pt x="14220" y="779"/>
                    <a:pt x="14240" y="779"/>
                  </a:cubicBezTo>
                  <a:cubicBezTo>
                    <a:pt x="14260" y="799"/>
                    <a:pt x="14302" y="820"/>
                    <a:pt x="14322" y="820"/>
                  </a:cubicBezTo>
                  <a:cubicBezTo>
                    <a:pt x="14322" y="820"/>
                    <a:pt x="14342" y="841"/>
                    <a:pt x="14363" y="861"/>
                  </a:cubicBezTo>
                  <a:cubicBezTo>
                    <a:pt x="14384" y="861"/>
                    <a:pt x="14384" y="861"/>
                    <a:pt x="14404" y="881"/>
                  </a:cubicBezTo>
                  <a:cubicBezTo>
                    <a:pt x="14404" y="881"/>
                    <a:pt x="14424" y="881"/>
                    <a:pt x="14424" y="901"/>
                  </a:cubicBezTo>
                  <a:cubicBezTo>
                    <a:pt x="14445" y="901"/>
                    <a:pt x="14466" y="922"/>
                    <a:pt x="14466" y="943"/>
                  </a:cubicBezTo>
                  <a:cubicBezTo>
                    <a:pt x="14466" y="943"/>
                    <a:pt x="14466" y="983"/>
                    <a:pt x="14486" y="1004"/>
                  </a:cubicBezTo>
                  <a:cubicBezTo>
                    <a:pt x="14486" y="1004"/>
                    <a:pt x="14506" y="1025"/>
                    <a:pt x="14527" y="1025"/>
                  </a:cubicBezTo>
                  <a:cubicBezTo>
                    <a:pt x="14527" y="1045"/>
                    <a:pt x="14548" y="1045"/>
                    <a:pt x="14548" y="1045"/>
                  </a:cubicBezTo>
                  <a:cubicBezTo>
                    <a:pt x="14568" y="1045"/>
                    <a:pt x="14568" y="1045"/>
                    <a:pt x="14588" y="1045"/>
                  </a:cubicBezTo>
                  <a:cubicBezTo>
                    <a:pt x="14588" y="1045"/>
                    <a:pt x="14588" y="1065"/>
                    <a:pt x="14609" y="1065"/>
                  </a:cubicBezTo>
                  <a:lnTo>
                    <a:pt x="14630" y="1065"/>
                  </a:lnTo>
                  <a:cubicBezTo>
                    <a:pt x="14650" y="1065"/>
                    <a:pt x="14650" y="1045"/>
                    <a:pt x="14670" y="1045"/>
                  </a:cubicBezTo>
                  <a:lnTo>
                    <a:pt x="14691" y="1065"/>
                  </a:lnTo>
                  <a:cubicBezTo>
                    <a:pt x="14712" y="1065"/>
                    <a:pt x="14712" y="1086"/>
                    <a:pt x="14712" y="1086"/>
                  </a:cubicBezTo>
                  <a:cubicBezTo>
                    <a:pt x="14732" y="1086"/>
                    <a:pt x="14732" y="1086"/>
                    <a:pt x="14752" y="1086"/>
                  </a:cubicBezTo>
                  <a:lnTo>
                    <a:pt x="14752" y="1065"/>
                  </a:lnTo>
                  <a:lnTo>
                    <a:pt x="14752" y="1045"/>
                  </a:lnTo>
                  <a:cubicBezTo>
                    <a:pt x="14773" y="1045"/>
                    <a:pt x="14773" y="1045"/>
                    <a:pt x="14794" y="1045"/>
                  </a:cubicBezTo>
                  <a:lnTo>
                    <a:pt x="14814" y="1045"/>
                  </a:lnTo>
                  <a:cubicBezTo>
                    <a:pt x="14814" y="1045"/>
                    <a:pt x="14814" y="1045"/>
                    <a:pt x="14814" y="1025"/>
                  </a:cubicBezTo>
                  <a:cubicBezTo>
                    <a:pt x="14834" y="1025"/>
                    <a:pt x="14834" y="1004"/>
                    <a:pt x="14855" y="1004"/>
                  </a:cubicBezTo>
                  <a:lnTo>
                    <a:pt x="14876" y="1004"/>
                  </a:lnTo>
                  <a:cubicBezTo>
                    <a:pt x="14896" y="1004"/>
                    <a:pt x="14896" y="1004"/>
                    <a:pt x="14916" y="1004"/>
                  </a:cubicBezTo>
                  <a:lnTo>
                    <a:pt x="14937" y="983"/>
                  </a:lnTo>
                  <a:lnTo>
                    <a:pt x="14978" y="983"/>
                  </a:lnTo>
                  <a:lnTo>
                    <a:pt x="14998" y="963"/>
                  </a:lnTo>
                  <a:cubicBezTo>
                    <a:pt x="14998" y="963"/>
                    <a:pt x="15019" y="943"/>
                    <a:pt x="15019" y="963"/>
                  </a:cubicBezTo>
                  <a:cubicBezTo>
                    <a:pt x="15039" y="963"/>
                    <a:pt x="15039" y="963"/>
                    <a:pt x="15039" y="963"/>
                  </a:cubicBezTo>
                  <a:cubicBezTo>
                    <a:pt x="15060" y="963"/>
                    <a:pt x="15060" y="963"/>
                    <a:pt x="15080" y="963"/>
                  </a:cubicBezTo>
                  <a:lnTo>
                    <a:pt x="15121" y="963"/>
                  </a:lnTo>
                  <a:cubicBezTo>
                    <a:pt x="15142" y="943"/>
                    <a:pt x="15183" y="943"/>
                    <a:pt x="15203" y="943"/>
                  </a:cubicBezTo>
                  <a:cubicBezTo>
                    <a:pt x="15203" y="943"/>
                    <a:pt x="15244" y="943"/>
                    <a:pt x="15265" y="943"/>
                  </a:cubicBezTo>
                  <a:cubicBezTo>
                    <a:pt x="15285" y="943"/>
                    <a:pt x="15326" y="943"/>
                    <a:pt x="15347" y="943"/>
                  </a:cubicBezTo>
                  <a:cubicBezTo>
                    <a:pt x="15347" y="943"/>
                    <a:pt x="15347" y="943"/>
                    <a:pt x="15367" y="943"/>
                  </a:cubicBezTo>
                  <a:lnTo>
                    <a:pt x="15367" y="922"/>
                  </a:lnTo>
                  <a:lnTo>
                    <a:pt x="15388" y="901"/>
                  </a:lnTo>
                  <a:cubicBezTo>
                    <a:pt x="15388" y="901"/>
                    <a:pt x="15388" y="901"/>
                    <a:pt x="15408" y="901"/>
                  </a:cubicBezTo>
                  <a:cubicBezTo>
                    <a:pt x="15408" y="881"/>
                    <a:pt x="15429" y="901"/>
                    <a:pt x="15429" y="901"/>
                  </a:cubicBezTo>
                  <a:lnTo>
                    <a:pt x="15449" y="901"/>
                  </a:lnTo>
                  <a:cubicBezTo>
                    <a:pt x="15470" y="922"/>
                    <a:pt x="15490" y="922"/>
                    <a:pt x="15490" y="922"/>
                  </a:cubicBezTo>
                  <a:cubicBezTo>
                    <a:pt x="15511" y="922"/>
                    <a:pt x="15511" y="922"/>
                    <a:pt x="15531" y="943"/>
                  </a:cubicBezTo>
                  <a:cubicBezTo>
                    <a:pt x="15531" y="943"/>
                    <a:pt x="15531" y="963"/>
                    <a:pt x="15552" y="963"/>
                  </a:cubicBezTo>
                  <a:cubicBezTo>
                    <a:pt x="15552" y="963"/>
                    <a:pt x="15552" y="963"/>
                    <a:pt x="15572" y="963"/>
                  </a:cubicBezTo>
                  <a:lnTo>
                    <a:pt x="15593" y="963"/>
                  </a:lnTo>
                  <a:lnTo>
                    <a:pt x="15613" y="963"/>
                  </a:lnTo>
                  <a:cubicBezTo>
                    <a:pt x="15634" y="983"/>
                    <a:pt x="15634" y="983"/>
                    <a:pt x="15654" y="983"/>
                  </a:cubicBezTo>
                  <a:lnTo>
                    <a:pt x="15675" y="983"/>
                  </a:lnTo>
                  <a:lnTo>
                    <a:pt x="15695" y="983"/>
                  </a:lnTo>
                  <a:cubicBezTo>
                    <a:pt x="15695" y="983"/>
                    <a:pt x="15715" y="983"/>
                    <a:pt x="15736" y="983"/>
                  </a:cubicBezTo>
                  <a:cubicBezTo>
                    <a:pt x="15736" y="983"/>
                    <a:pt x="15736" y="1004"/>
                    <a:pt x="15757" y="1004"/>
                  </a:cubicBezTo>
                  <a:cubicBezTo>
                    <a:pt x="15757" y="1004"/>
                    <a:pt x="15757" y="1025"/>
                    <a:pt x="15777" y="1025"/>
                  </a:cubicBezTo>
                  <a:cubicBezTo>
                    <a:pt x="15777" y="1025"/>
                    <a:pt x="15777" y="1045"/>
                    <a:pt x="15797" y="1045"/>
                  </a:cubicBezTo>
                  <a:lnTo>
                    <a:pt x="15818" y="1045"/>
                  </a:lnTo>
                  <a:cubicBezTo>
                    <a:pt x="15818" y="1045"/>
                    <a:pt x="15818" y="1025"/>
                    <a:pt x="15839" y="1025"/>
                  </a:cubicBezTo>
                  <a:lnTo>
                    <a:pt x="15859" y="1025"/>
                  </a:lnTo>
                  <a:cubicBezTo>
                    <a:pt x="15879" y="1025"/>
                    <a:pt x="15879" y="1045"/>
                    <a:pt x="15879" y="1045"/>
                  </a:cubicBezTo>
                  <a:cubicBezTo>
                    <a:pt x="15900" y="1045"/>
                    <a:pt x="15900" y="1045"/>
                    <a:pt x="15921" y="1025"/>
                  </a:cubicBezTo>
                  <a:lnTo>
                    <a:pt x="15921" y="1025"/>
                  </a:lnTo>
                  <a:cubicBezTo>
                    <a:pt x="15921" y="1025"/>
                    <a:pt x="15921" y="1004"/>
                    <a:pt x="15900" y="1004"/>
                  </a:cubicBezTo>
                  <a:cubicBezTo>
                    <a:pt x="15900" y="1004"/>
                    <a:pt x="15900" y="1004"/>
                    <a:pt x="15879" y="983"/>
                  </a:cubicBezTo>
                  <a:lnTo>
                    <a:pt x="15879" y="963"/>
                  </a:lnTo>
                  <a:cubicBezTo>
                    <a:pt x="15879" y="963"/>
                    <a:pt x="15879" y="943"/>
                    <a:pt x="15879" y="922"/>
                  </a:cubicBezTo>
                  <a:cubicBezTo>
                    <a:pt x="15879" y="922"/>
                    <a:pt x="15859" y="922"/>
                    <a:pt x="15839" y="922"/>
                  </a:cubicBezTo>
                  <a:cubicBezTo>
                    <a:pt x="15818" y="922"/>
                    <a:pt x="15797" y="901"/>
                    <a:pt x="15797" y="901"/>
                  </a:cubicBezTo>
                  <a:cubicBezTo>
                    <a:pt x="15777" y="881"/>
                    <a:pt x="15757" y="881"/>
                    <a:pt x="15757" y="861"/>
                  </a:cubicBezTo>
                  <a:cubicBezTo>
                    <a:pt x="15757" y="861"/>
                    <a:pt x="15757" y="841"/>
                    <a:pt x="15736" y="841"/>
                  </a:cubicBezTo>
                  <a:lnTo>
                    <a:pt x="15715" y="841"/>
                  </a:lnTo>
                  <a:lnTo>
                    <a:pt x="15715" y="861"/>
                  </a:lnTo>
                  <a:cubicBezTo>
                    <a:pt x="15695" y="861"/>
                    <a:pt x="15695" y="861"/>
                    <a:pt x="15675" y="861"/>
                  </a:cubicBezTo>
                  <a:lnTo>
                    <a:pt x="15675" y="861"/>
                  </a:lnTo>
                  <a:cubicBezTo>
                    <a:pt x="15675" y="841"/>
                    <a:pt x="15675" y="820"/>
                    <a:pt x="15675" y="820"/>
                  </a:cubicBezTo>
                  <a:lnTo>
                    <a:pt x="15695" y="820"/>
                  </a:lnTo>
                  <a:cubicBezTo>
                    <a:pt x="15695" y="799"/>
                    <a:pt x="15675" y="799"/>
                    <a:pt x="15675" y="779"/>
                  </a:cubicBezTo>
                  <a:cubicBezTo>
                    <a:pt x="15675" y="779"/>
                    <a:pt x="15675" y="759"/>
                    <a:pt x="15654" y="759"/>
                  </a:cubicBezTo>
                  <a:lnTo>
                    <a:pt x="15634" y="738"/>
                  </a:lnTo>
                  <a:cubicBezTo>
                    <a:pt x="15613" y="717"/>
                    <a:pt x="15613" y="717"/>
                    <a:pt x="15613" y="697"/>
                  </a:cubicBezTo>
                  <a:cubicBezTo>
                    <a:pt x="15593" y="697"/>
                    <a:pt x="15593" y="677"/>
                    <a:pt x="15613" y="677"/>
                  </a:cubicBezTo>
                  <a:cubicBezTo>
                    <a:pt x="15613" y="677"/>
                    <a:pt x="15613" y="677"/>
                    <a:pt x="15634" y="677"/>
                  </a:cubicBezTo>
                  <a:lnTo>
                    <a:pt x="15654" y="677"/>
                  </a:lnTo>
                  <a:cubicBezTo>
                    <a:pt x="15654" y="697"/>
                    <a:pt x="15675" y="677"/>
                    <a:pt x="15695" y="677"/>
                  </a:cubicBezTo>
                  <a:lnTo>
                    <a:pt x="15736" y="697"/>
                  </a:lnTo>
                  <a:cubicBezTo>
                    <a:pt x="15757" y="697"/>
                    <a:pt x="15777" y="697"/>
                    <a:pt x="15797" y="717"/>
                  </a:cubicBezTo>
                  <a:lnTo>
                    <a:pt x="15818" y="717"/>
                  </a:lnTo>
                  <a:cubicBezTo>
                    <a:pt x="15839" y="717"/>
                    <a:pt x="15839" y="717"/>
                    <a:pt x="15859" y="717"/>
                  </a:cubicBezTo>
                  <a:lnTo>
                    <a:pt x="15859" y="697"/>
                  </a:lnTo>
                  <a:cubicBezTo>
                    <a:pt x="15859" y="697"/>
                    <a:pt x="15859" y="677"/>
                    <a:pt x="15879" y="677"/>
                  </a:cubicBezTo>
                  <a:cubicBezTo>
                    <a:pt x="15879" y="677"/>
                    <a:pt x="15879" y="677"/>
                    <a:pt x="15879" y="697"/>
                  </a:cubicBezTo>
                  <a:cubicBezTo>
                    <a:pt x="15900" y="697"/>
                    <a:pt x="15900" y="697"/>
                    <a:pt x="15921" y="717"/>
                  </a:cubicBezTo>
                  <a:cubicBezTo>
                    <a:pt x="15921" y="717"/>
                    <a:pt x="15921" y="717"/>
                    <a:pt x="15941" y="717"/>
                  </a:cubicBezTo>
                  <a:cubicBezTo>
                    <a:pt x="15941" y="717"/>
                    <a:pt x="15941" y="738"/>
                    <a:pt x="15961" y="738"/>
                  </a:cubicBezTo>
                  <a:lnTo>
                    <a:pt x="15961" y="717"/>
                  </a:lnTo>
                  <a:cubicBezTo>
                    <a:pt x="15941" y="717"/>
                    <a:pt x="15941" y="697"/>
                    <a:pt x="15941" y="697"/>
                  </a:cubicBezTo>
                  <a:cubicBezTo>
                    <a:pt x="15941" y="697"/>
                    <a:pt x="15941" y="677"/>
                    <a:pt x="15961" y="677"/>
                  </a:cubicBezTo>
                  <a:lnTo>
                    <a:pt x="15961" y="677"/>
                  </a:lnTo>
                  <a:cubicBezTo>
                    <a:pt x="15982" y="677"/>
                    <a:pt x="15982" y="677"/>
                    <a:pt x="16003" y="677"/>
                  </a:cubicBezTo>
                  <a:cubicBezTo>
                    <a:pt x="16003" y="677"/>
                    <a:pt x="16023" y="677"/>
                    <a:pt x="16043" y="677"/>
                  </a:cubicBezTo>
                  <a:cubicBezTo>
                    <a:pt x="16064" y="677"/>
                    <a:pt x="16085" y="677"/>
                    <a:pt x="16085" y="677"/>
                  </a:cubicBezTo>
                  <a:cubicBezTo>
                    <a:pt x="16105" y="677"/>
                    <a:pt x="16125" y="656"/>
                    <a:pt x="16146" y="656"/>
                  </a:cubicBezTo>
                  <a:cubicBezTo>
                    <a:pt x="16167" y="656"/>
                    <a:pt x="16207" y="656"/>
                    <a:pt x="16228" y="656"/>
                  </a:cubicBezTo>
                  <a:cubicBezTo>
                    <a:pt x="16228" y="635"/>
                    <a:pt x="16269" y="635"/>
                    <a:pt x="16289" y="635"/>
                  </a:cubicBezTo>
                  <a:cubicBezTo>
                    <a:pt x="16289" y="635"/>
                    <a:pt x="16310" y="635"/>
                    <a:pt x="16310" y="656"/>
                  </a:cubicBezTo>
                  <a:cubicBezTo>
                    <a:pt x="16331" y="656"/>
                    <a:pt x="16351" y="656"/>
                    <a:pt x="16351" y="656"/>
                  </a:cubicBezTo>
                  <a:lnTo>
                    <a:pt x="16392" y="656"/>
                  </a:lnTo>
                  <a:cubicBezTo>
                    <a:pt x="16413" y="656"/>
                    <a:pt x="16433" y="677"/>
                    <a:pt x="16453" y="677"/>
                  </a:cubicBezTo>
                  <a:cubicBezTo>
                    <a:pt x="16453" y="677"/>
                    <a:pt x="16473" y="697"/>
                    <a:pt x="16494" y="697"/>
                  </a:cubicBezTo>
                  <a:cubicBezTo>
                    <a:pt x="16515" y="697"/>
                    <a:pt x="16535" y="697"/>
                    <a:pt x="16555" y="697"/>
                  </a:cubicBezTo>
                  <a:cubicBezTo>
                    <a:pt x="16576" y="697"/>
                    <a:pt x="16597" y="697"/>
                    <a:pt x="16617" y="697"/>
                  </a:cubicBezTo>
                  <a:cubicBezTo>
                    <a:pt x="16637" y="697"/>
                    <a:pt x="16658" y="677"/>
                    <a:pt x="16679" y="697"/>
                  </a:cubicBezTo>
                  <a:lnTo>
                    <a:pt x="16699" y="697"/>
                  </a:lnTo>
                  <a:lnTo>
                    <a:pt x="16699" y="717"/>
                  </a:lnTo>
                  <a:cubicBezTo>
                    <a:pt x="16699" y="738"/>
                    <a:pt x="16719" y="717"/>
                    <a:pt x="16719" y="717"/>
                  </a:cubicBezTo>
                  <a:cubicBezTo>
                    <a:pt x="16740" y="738"/>
                    <a:pt x="16761" y="717"/>
                    <a:pt x="16761" y="738"/>
                  </a:cubicBezTo>
                  <a:cubicBezTo>
                    <a:pt x="16781" y="738"/>
                    <a:pt x="16801" y="738"/>
                    <a:pt x="16822" y="738"/>
                  </a:cubicBezTo>
                  <a:cubicBezTo>
                    <a:pt x="16843" y="759"/>
                    <a:pt x="16863" y="759"/>
                    <a:pt x="16883" y="759"/>
                  </a:cubicBezTo>
                  <a:cubicBezTo>
                    <a:pt x="16883" y="779"/>
                    <a:pt x="16904" y="779"/>
                    <a:pt x="16904" y="779"/>
                  </a:cubicBezTo>
                  <a:cubicBezTo>
                    <a:pt x="16925" y="779"/>
                    <a:pt x="16945" y="779"/>
                    <a:pt x="16945" y="779"/>
                  </a:cubicBezTo>
                  <a:cubicBezTo>
                    <a:pt x="16965" y="779"/>
                    <a:pt x="16986" y="759"/>
                    <a:pt x="16986" y="759"/>
                  </a:cubicBezTo>
                  <a:cubicBezTo>
                    <a:pt x="17007" y="759"/>
                    <a:pt x="17027" y="759"/>
                    <a:pt x="17047" y="759"/>
                  </a:cubicBezTo>
                  <a:cubicBezTo>
                    <a:pt x="17068" y="779"/>
                    <a:pt x="17109" y="779"/>
                    <a:pt x="17129" y="799"/>
                  </a:cubicBezTo>
                  <a:cubicBezTo>
                    <a:pt x="17150" y="799"/>
                    <a:pt x="17191" y="820"/>
                    <a:pt x="17211" y="820"/>
                  </a:cubicBezTo>
                  <a:cubicBezTo>
                    <a:pt x="17211" y="820"/>
                    <a:pt x="17252" y="841"/>
                    <a:pt x="17273" y="841"/>
                  </a:cubicBezTo>
                  <a:cubicBezTo>
                    <a:pt x="17293" y="861"/>
                    <a:pt x="17334" y="861"/>
                    <a:pt x="17334" y="861"/>
                  </a:cubicBezTo>
                  <a:cubicBezTo>
                    <a:pt x="17355" y="881"/>
                    <a:pt x="17396" y="901"/>
                    <a:pt x="17416" y="901"/>
                  </a:cubicBezTo>
                  <a:lnTo>
                    <a:pt x="17437" y="881"/>
                  </a:lnTo>
                  <a:lnTo>
                    <a:pt x="17457" y="861"/>
                  </a:lnTo>
                  <a:cubicBezTo>
                    <a:pt x="17457" y="881"/>
                    <a:pt x="17478" y="881"/>
                    <a:pt x="17478" y="881"/>
                  </a:cubicBezTo>
                  <a:cubicBezTo>
                    <a:pt x="17478" y="881"/>
                    <a:pt x="17498" y="881"/>
                    <a:pt x="17519" y="881"/>
                  </a:cubicBezTo>
                  <a:cubicBezTo>
                    <a:pt x="17519" y="881"/>
                    <a:pt x="17519" y="881"/>
                    <a:pt x="17539" y="881"/>
                  </a:cubicBezTo>
                  <a:cubicBezTo>
                    <a:pt x="17539" y="901"/>
                    <a:pt x="17539" y="922"/>
                    <a:pt x="17560" y="922"/>
                  </a:cubicBezTo>
                  <a:cubicBezTo>
                    <a:pt x="17560" y="922"/>
                    <a:pt x="17560" y="922"/>
                    <a:pt x="17580" y="922"/>
                  </a:cubicBezTo>
                  <a:lnTo>
                    <a:pt x="17580" y="901"/>
                  </a:lnTo>
                  <a:lnTo>
                    <a:pt x="17601" y="901"/>
                  </a:lnTo>
                  <a:lnTo>
                    <a:pt x="17621" y="901"/>
                  </a:lnTo>
                  <a:cubicBezTo>
                    <a:pt x="17621" y="922"/>
                    <a:pt x="17642" y="922"/>
                    <a:pt x="17642" y="922"/>
                  </a:cubicBezTo>
                  <a:cubicBezTo>
                    <a:pt x="17662" y="922"/>
                    <a:pt x="17662" y="963"/>
                    <a:pt x="17662" y="963"/>
                  </a:cubicBezTo>
                  <a:lnTo>
                    <a:pt x="17683" y="983"/>
                  </a:lnTo>
                  <a:cubicBezTo>
                    <a:pt x="17683" y="983"/>
                    <a:pt x="17703" y="983"/>
                    <a:pt x="17724" y="983"/>
                  </a:cubicBezTo>
                  <a:cubicBezTo>
                    <a:pt x="17724" y="983"/>
                    <a:pt x="17724" y="983"/>
                    <a:pt x="17744" y="983"/>
                  </a:cubicBezTo>
                  <a:lnTo>
                    <a:pt x="17744" y="963"/>
                  </a:lnTo>
                  <a:lnTo>
                    <a:pt x="17724" y="943"/>
                  </a:lnTo>
                  <a:lnTo>
                    <a:pt x="17724" y="922"/>
                  </a:lnTo>
                  <a:cubicBezTo>
                    <a:pt x="17744" y="922"/>
                    <a:pt x="17744" y="922"/>
                    <a:pt x="17744" y="922"/>
                  </a:cubicBezTo>
                  <a:cubicBezTo>
                    <a:pt x="17765" y="943"/>
                    <a:pt x="17765" y="943"/>
                    <a:pt x="17765" y="943"/>
                  </a:cubicBezTo>
                  <a:cubicBezTo>
                    <a:pt x="17785" y="943"/>
                    <a:pt x="17785" y="943"/>
                    <a:pt x="17806" y="943"/>
                  </a:cubicBezTo>
                  <a:cubicBezTo>
                    <a:pt x="17806" y="943"/>
                    <a:pt x="17806" y="963"/>
                    <a:pt x="17826" y="963"/>
                  </a:cubicBezTo>
                  <a:cubicBezTo>
                    <a:pt x="17826" y="983"/>
                    <a:pt x="17847" y="983"/>
                    <a:pt x="17847" y="1004"/>
                  </a:cubicBezTo>
                  <a:cubicBezTo>
                    <a:pt x="17847" y="1004"/>
                    <a:pt x="17867" y="1004"/>
                    <a:pt x="17867" y="1025"/>
                  </a:cubicBezTo>
                  <a:lnTo>
                    <a:pt x="17888" y="1045"/>
                  </a:lnTo>
                  <a:cubicBezTo>
                    <a:pt x="17908" y="1045"/>
                    <a:pt x="17908" y="1045"/>
                    <a:pt x="17908" y="1025"/>
                  </a:cubicBezTo>
                  <a:cubicBezTo>
                    <a:pt x="17908" y="1025"/>
                    <a:pt x="17908" y="1025"/>
                    <a:pt x="17929" y="1004"/>
                  </a:cubicBezTo>
                  <a:lnTo>
                    <a:pt x="17949" y="1004"/>
                  </a:lnTo>
                  <a:lnTo>
                    <a:pt x="17970" y="1025"/>
                  </a:lnTo>
                  <a:cubicBezTo>
                    <a:pt x="17970" y="1045"/>
                    <a:pt x="17990" y="1065"/>
                    <a:pt x="17990" y="1065"/>
                  </a:cubicBezTo>
                  <a:cubicBezTo>
                    <a:pt x="17990" y="1065"/>
                    <a:pt x="18010" y="1086"/>
                    <a:pt x="18010" y="1107"/>
                  </a:cubicBezTo>
                  <a:cubicBezTo>
                    <a:pt x="18031" y="1107"/>
                    <a:pt x="18031" y="1127"/>
                    <a:pt x="18031" y="1127"/>
                  </a:cubicBezTo>
                  <a:cubicBezTo>
                    <a:pt x="18052" y="1127"/>
                    <a:pt x="18072" y="1127"/>
                    <a:pt x="18072" y="1147"/>
                  </a:cubicBezTo>
                  <a:cubicBezTo>
                    <a:pt x="18072" y="1147"/>
                    <a:pt x="18092" y="1147"/>
                    <a:pt x="18092" y="1168"/>
                  </a:cubicBezTo>
                  <a:cubicBezTo>
                    <a:pt x="18092" y="1168"/>
                    <a:pt x="18092" y="1189"/>
                    <a:pt x="18113" y="1189"/>
                  </a:cubicBezTo>
                  <a:cubicBezTo>
                    <a:pt x="18113" y="1209"/>
                    <a:pt x="18113" y="1209"/>
                    <a:pt x="18113" y="1209"/>
                  </a:cubicBezTo>
                  <a:cubicBezTo>
                    <a:pt x="18134" y="1209"/>
                    <a:pt x="18134" y="1209"/>
                    <a:pt x="18134" y="1209"/>
                  </a:cubicBezTo>
                  <a:cubicBezTo>
                    <a:pt x="18154" y="1209"/>
                    <a:pt x="18174" y="1209"/>
                    <a:pt x="18174" y="1209"/>
                  </a:cubicBezTo>
                  <a:lnTo>
                    <a:pt x="18195" y="1229"/>
                  </a:lnTo>
                  <a:cubicBezTo>
                    <a:pt x="18195" y="1229"/>
                    <a:pt x="18216" y="1229"/>
                    <a:pt x="18216" y="1250"/>
                  </a:cubicBezTo>
                  <a:cubicBezTo>
                    <a:pt x="18236" y="1250"/>
                    <a:pt x="18236" y="1250"/>
                    <a:pt x="18236" y="1271"/>
                  </a:cubicBezTo>
                  <a:lnTo>
                    <a:pt x="18256" y="1271"/>
                  </a:lnTo>
                  <a:lnTo>
                    <a:pt x="18277" y="1271"/>
                  </a:lnTo>
                  <a:lnTo>
                    <a:pt x="18277" y="1250"/>
                  </a:lnTo>
                  <a:cubicBezTo>
                    <a:pt x="18277" y="1250"/>
                    <a:pt x="18256" y="1250"/>
                    <a:pt x="18256" y="1229"/>
                  </a:cubicBezTo>
                  <a:cubicBezTo>
                    <a:pt x="18256" y="1229"/>
                    <a:pt x="18256" y="1229"/>
                    <a:pt x="18256" y="1209"/>
                  </a:cubicBezTo>
                  <a:lnTo>
                    <a:pt x="18277" y="1209"/>
                  </a:lnTo>
                  <a:cubicBezTo>
                    <a:pt x="18277" y="1229"/>
                    <a:pt x="18298" y="1229"/>
                    <a:pt x="18298" y="1229"/>
                  </a:cubicBezTo>
                  <a:lnTo>
                    <a:pt x="18298" y="1250"/>
                  </a:lnTo>
                  <a:cubicBezTo>
                    <a:pt x="18318" y="1250"/>
                    <a:pt x="18318" y="1250"/>
                    <a:pt x="18318" y="1250"/>
                  </a:cubicBezTo>
                  <a:cubicBezTo>
                    <a:pt x="18318" y="1250"/>
                    <a:pt x="18318" y="1229"/>
                    <a:pt x="18318" y="1209"/>
                  </a:cubicBezTo>
                  <a:lnTo>
                    <a:pt x="18298" y="1189"/>
                  </a:lnTo>
                  <a:lnTo>
                    <a:pt x="18298" y="1189"/>
                  </a:lnTo>
                  <a:cubicBezTo>
                    <a:pt x="18277" y="1189"/>
                    <a:pt x="18277" y="1168"/>
                    <a:pt x="18277" y="1168"/>
                  </a:cubicBezTo>
                  <a:lnTo>
                    <a:pt x="18256" y="1168"/>
                  </a:lnTo>
                  <a:cubicBezTo>
                    <a:pt x="18236" y="1168"/>
                    <a:pt x="18216" y="1168"/>
                    <a:pt x="18216" y="1168"/>
                  </a:cubicBezTo>
                  <a:lnTo>
                    <a:pt x="18195" y="1147"/>
                  </a:lnTo>
                  <a:cubicBezTo>
                    <a:pt x="18195" y="1127"/>
                    <a:pt x="18174" y="1127"/>
                    <a:pt x="18174" y="1127"/>
                  </a:cubicBezTo>
                  <a:cubicBezTo>
                    <a:pt x="18154" y="1107"/>
                    <a:pt x="18154" y="1107"/>
                    <a:pt x="18134" y="1107"/>
                  </a:cubicBezTo>
                  <a:cubicBezTo>
                    <a:pt x="18134" y="1107"/>
                    <a:pt x="18113" y="1107"/>
                    <a:pt x="18092" y="1107"/>
                  </a:cubicBezTo>
                  <a:lnTo>
                    <a:pt x="18092" y="1086"/>
                  </a:lnTo>
                  <a:cubicBezTo>
                    <a:pt x="18092" y="1086"/>
                    <a:pt x="18072" y="1065"/>
                    <a:pt x="18092" y="1065"/>
                  </a:cubicBezTo>
                  <a:cubicBezTo>
                    <a:pt x="18092" y="1065"/>
                    <a:pt x="18092" y="1065"/>
                    <a:pt x="18113" y="1065"/>
                  </a:cubicBezTo>
                  <a:cubicBezTo>
                    <a:pt x="18113" y="1065"/>
                    <a:pt x="18134" y="1065"/>
                    <a:pt x="18154" y="1065"/>
                  </a:cubicBezTo>
                  <a:cubicBezTo>
                    <a:pt x="18154" y="1065"/>
                    <a:pt x="18174" y="1065"/>
                    <a:pt x="18174" y="1045"/>
                  </a:cubicBezTo>
                  <a:lnTo>
                    <a:pt x="18195" y="1065"/>
                  </a:lnTo>
                  <a:lnTo>
                    <a:pt x="18216" y="1065"/>
                  </a:lnTo>
                  <a:lnTo>
                    <a:pt x="18216" y="1086"/>
                  </a:lnTo>
                  <a:cubicBezTo>
                    <a:pt x="18236" y="1086"/>
                    <a:pt x="18236" y="1086"/>
                    <a:pt x="18256" y="1086"/>
                  </a:cubicBezTo>
                  <a:lnTo>
                    <a:pt x="18277" y="1086"/>
                  </a:lnTo>
                  <a:cubicBezTo>
                    <a:pt x="18277" y="1086"/>
                    <a:pt x="18277" y="1086"/>
                    <a:pt x="18277" y="1065"/>
                  </a:cubicBezTo>
                  <a:lnTo>
                    <a:pt x="18277" y="1065"/>
                  </a:lnTo>
                  <a:lnTo>
                    <a:pt x="18256" y="1065"/>
                  </a:lnTo>
                  <a:lnTo>
                    <a:pt x="18256" y="1045"/>
                  </a:lnTo>
                  <a:cubicBezTo>
                    <a:pt x="18256" y="1045"/>
                    <a:pt x="18256" y="1045"/>
                    <a:pt x="18256" y="1025"/>
                  </a:cubicBezTo>
                  <a:cubicBezTo>
                    <a:pt x="18256" y="1025"/>
                    <a:pt x="18277" y="1025"/>
                    <a:pt x="18298" y="1025"/>
                  </a:cubicBezTo>
                  <a:lnTo>
                    <a:pt x="18318" y="1045"/>
                  </a:lnTo>
                  <a:lnTo>
                    <a:pt x="18338" y="1045"/>
                  </a:lnTo>
                  <a:cubicBezTo>
                    <a:pt x="18359" y="1025"/>
                    <a:pt x="18380" y="1025"/>
                    <a:pt x="18380" y="1025"/>
                  </a:cubicBezTo>
                  <a:cubicBezTo>
                    <a:pt x="18400" y="1045"/>
                    <a:pt x="18420" y="1045"/>
                    <a:pt x="18441" y="1045"/>
                  </a:cubicBezTo>
                  <a:lnTo>
                    <a:pt x="18462" y="1065"/>
                  </a:lnTo>
                  <a:cubicBezTo>
                    <a:pt x="18482" y="1065"/>
                    <a:pt x="18482" y="1086"/>
                    <a:pt x="18502" y="1107"/>
                  </a:cubicBezTo>
                  <a:cubicBezTo>
                    <a:pt x="18502" y="1107"/>
                    <a:pt x="18544" y="1107"/>
                    <a:pt x="18544" y="1127"/>
                  </a:cubicBezTo>
                  <a:cubicBezTo>
                    <a:pt x="18564" y="1127"/>
                    <a:pt x="18605" y="1127"/>
                    <a:pt x="18605" y="1147"/>
                  </a:cubicBezTo>
                  <a:cubicBezTo>
                    <a:pt x="18626" y="1147"/>
                    <a:pt x="18646" y="1147"/>
                    <a:pt x="18646" y="1147"/>
                  </a:cubicBezTo>
                  <a:cubicBezTo>
                    <a:pt x="18666" y="1147"/>
                    <a:pt x="18687" y="1147"/>
                    <a:pt x="18687" y="1147"/>
                  </a:cubicBezTo>
                  <a:cubicBezTo>
                    <a:pt x="18707" y="1168"/>
                    <a:pt x="18728" y="1168"/>
                    <a:pt x="18728" y="1189"/>
                  </a:cubicBezTo>
                  <a:cubicBezTo>
                    <a:pt x="18748" y="1189"/>
                    <a:pt x="18768" y="1189"/>
                    <a:pt x="18768" y="1189"/>
                  </a:cubicBezTo>
                  <a:cubicBezTo>
                    <a:pt x="18768" y="1189"/>
                    <a:pt x="18789" y="1189"/>
                    <a:pt x="18810" y="1189"/>
                  </a:cubicBezTo>
                  <a:cubicBezTo>
                    <a:pt x="18810" y="1189"/>
                    <a:pt x="18810" y="1168"/>
                    <a:pt x="18830" y="1168"/>
                  </a:cubicBezTo>
                  <a:lnTo>
                    <a:pt x="18850" y="1168"/>
                  </a:lnTo>
                  <a:cubicBezTo>
                    <a:pt x="18871" y="1168"/>
                    <a:pt x="18892" y="1168"/>
                    <a:pt x="18892" y="1189"/>
                  </a:cubicBezTo>
                  <a:cubicBezTo>
                    <a:pt x="18892" y="1189"/>
                    <a:pt x="18892" y="1189"/>
                    <a:pt x="18892" y="1209"/>
                  </a:cubicBezTo>
                  <a:lnTo>
                    <a:pt x="18892" y="1209"/>
                  </a:lnTo>
                  <a:lnTo>
                    <a:pt x="18871" y="1229"/>
                  </a:lnTo>
                  <a:cubicBezTo>
                    <a:pt x="18871" y="1229"/>
                    <a:pt x="18850" y="1209"/>
                    <a:pt x="18850" y="1229"/>
                  </a:cubicBezTo>
                  <a:lnTo>
                    <a:pt x="18830" y="1229"/>
                  </a:lnTo>
                  <a:lnTo>
                    <a:pt x="18830" y="1250"/>
                  </a:lnTo>
                  <a:cubicBezTo>
                    <a:pt x="18830" y="1250"/>
                    <a:pt x="18850" y="1250"/>
                    <a:pt x="18850" y="1271"/>
                  </a:cubicBezTo>
                  <a:cubicBezTo>
                    <a:pt x="18850" y="1271"/>
                    <a:pt x="18850" y="1271"/>
                    <a:pt x="18850" y="1291"/>
                  </a:cubicBezTo>
                  <a:cubicBezTo>
                    <a:pt x="18871" y="1291"/>
                    <a:pt x="18871" y="1311"/>
                    <a:pt x="18871" y="1311"/>
                  </a:cubicBezTo>
                  <a:lnTo>
                    <a:pt x="18871" y="1332"/>
                  </a:lnTo>
                  <a:cubicBezTo>
                    <a:pt x="18850" y="1332"/>
                    <a:pt x="18850" y="1332"/>
                    <a:pt x="18830" y="1332"/>
                  </a:cubicBezTo>
                  <a:lnTo>
                    <a:pt x="18810" y="1332"/>
                  </a:lnTo>
                  <a:lnTo>
                    <a:pt x="18789" y="1311"/>
                  </a:lnTo>
                  <a:lnTo>
                    <a:pt x="18768" y="1311"/>
                  </a:lnTo>
                  <a:lnTo>
                    <a:pt x="18748" y="1311"/>
                  </a:lnTo>
                  <a:cubicBezTo>
                    <a:pt x="18748" y="1311"/>
                    <a:pt x="18748" y="1311"/>
                    <a:pt x="18748" y="1332"/>
                  </a:cubicBezTo>
                  <a:lnTo>
                    <a:pt x="18768" y="1332"/>
                  </a:lnTo>
                  <a:lnTo>
                    <a:pt x="18789" y="1332"/>
                  </a:lnTo>
                  <a:cubicBezTo>
                    <a:pt x="18789" y="1353"/>
                    <a:pt x="18810" y="1353"/>
                    <a:pt x="18810" y="1353"/>
                  </a:cubicBezTo>
                  <a:cubicBezTo>
                    <a:pt x="18810" y="1353"/>
                    <a:pt x="18830" y="1353"/>
                    <a:pt x="18830" y="1373"/>
                  </a:cubicBezTo>
                  <a:lnTo>
                    <a:pt x="18830" y="1393"/>
                  </a:lnTo>
                  <a:cubicBezTo>
                    <a:pt x="18830" y="1393"/>
                    <a:pt x="18830" y="1393"/>
                    <a:pt x="18810" y="1414"/>
                  </a:cubicBezTo>
                  <a:lnTo>
                    <a:pt x="18789" y="1414"/>
                  </a:lnTo>
                  <a:lnTo>
                    <a:pt x="18768" y="1393"/>
                  </a:lnTo>
                  <a:cubicBezTo>
                    <a:pt x="18748" y="1393"/>
                    <a:pt x="18748" y="1373"/>
                    <a:pt x="18728" y="1373"/>
                  </a:cubicBezTo>
                  <a:lnTo>
                    <a:pt x="18728" y="1373"/>
                  </a:lnTo>
                  <a:cubicBezTo>
                    <a:pt x="18707" y="1373"/>
                    <a:pt x="18687" y="1373"/>
                    <a:pt x="18687" y="1373"/>
                  </a:cubicBezTo>
                  <a:lnTo>
                    <a:pt x="18666" y="1393"/>
                  </a:lnTo>
                  <a:lnTo>
                    <a:pt x="18687" y="1393"/>
                  </a:lnTo>
                  <a:lnTo>
                    <a:pt x="18707" y="1393"/>
                  </a:lnTo>
                  <a:cubicBezTo>
                    <a:pt x="18707" y="1414"/>
                    <a:pt x="18728" y="1393"/>
                    <a:pt x="18728" y="1414"/>
                  </a:cubicBezTo>
                  <a:lnTo>
                    <a:pt x="18748" y="1414"/>
                  </a:lnTo>
                  <a:cubicBezTo>
                    <a:pt x="18748" y="1435"/>
                    <a:pt x="18768" y="1435"/>
                    <a:pt x="18768" y="1435"/>
                  </a:cubicBezTo>
                  <a:cubicBezTo>
                    <a:pt x="18768" y="1455"/>
                    <a:pt x="18768" y="1455"/>
                    <a:pt x="18789" y="1475"/>
                  </a:cubicBezTo>
                  <a:lnTo>
                    <a:pt x="18789" y="1475"/>
                  </a:lnTo>
                  <a:cubicBezTo>
                    <a:pt x="18789" y="1496"/>
                    <a:pt x="18789" y="1496"/>
                    <a:pt x="18789" y="1496"/>
                  </a:cubicBezTo>
                  <a:cubicBezTo>
                    <a:pt x="18810" y="1496"/>
                    <a:pt x="18810" y="1496"/>
                    <a:pt x="18830" y="1496"/>
                  </a:cubicBezTo>
                  <a:lnTo>
                    <a:pt x="18830" y="1496"/>
                  </a:lnTo>
                  <a:cubicBezTo>
                    <a:pt x="18850" y="1496"/>
                    <a:pt x="18850" y="1517"/>
                    <a:pt x="18850" y="1537"/>
                  </a:cubicBezTo>
                  <a:lnTo>
                    <a:pt x="18850" y="1537"/>
                  </a:lnTo>
                  <a:cubicBezTo>
                    <a:pt x="18830" y="1557"/>
                    <a:pt x="18830" y="1557"/>
                    <a:pt x="18810" y="1557"/>
                  </a:cubicBezTo>
                  <a:lnTo>
                    <a:pt x="18810" y="1578"/>
                  </a:lnTo>
                  <a:cubicBezTo>
                    <a:pt x="18789" y="1578"/>
                    <a:pt x="18810" y="1598"/>
                    <a:pt x="18810" y="1598"/>
                  </a:cubicBezTo>
                  <a:lnTo>
                    <a:pt x="18830" y="1598"/>
                  </a:lnTo>
                  <a:cubicBezTo>
                    <a:pt x="18830" y="1598"/>
                    <a:pt x="18830" y="1578"/>
                    <a:pt x="18850" y="1578"/>
                  </a:cubicBezTo>
                  <a:cubicBezTo>
                    <a:pt x="18850" y="1578"/>
                    <a:pt x="18850" y="1578"/>
                    <a:pt x="18850" y="1598"/>
                  </a:cubicBezTo>
                  <a:cubicBezTo>
                    <a:pt x="18871" y="1598"/>
                    <a:pt x="18871" y="1598"/>
                    <a:pt x="18871" y="1619"/>
                  </a:cubicBezTo>
                  <a:lnTo>
                    <a:pt x="18871" y="1639"/>
                  </a:lnTo>
                  <a:cubicBezTo>
                    <a:pt x="18871" y="1660"/>
                    <a:pt x="18871" y="1660"/>
                    <a:pt x="18871" y="1660"/>
                  </a:cubicBezTo>
                  <a:lnTo>
                    <a:pt x="18871" y="1680"/>
                  </a:lnTo>
                  <a:lnTo>
                    <a:pt x="18871" y="1701"/>
                  </a:lnTo>
                  <a:cubicBezTo>
                    <a:pt x="18892" y="1701"/>
                    <a:pt x="18892" y="1721"/>
                    <a:pt x="18892" y="1721"/>
                  </a:cubicBezTo>
                  <a:lnTo>
                    <a:pt x="18892" y="1742"/>
                  </a:lnTo>
                  <a:cubicBezTo>
                    <a:pt x="18871" y="1762"/>
                    <a:pt x="18850" y="1742"/>
                    <a:pt x="18850" y="1742"/>
                  </a:cubicBezTo>
                  <a:cubicBezTo>
                    <a:pt x="18830" y="1742"/>
                    <a:pt x="18810" y="1742"/>
                    <a:pt x="18810" y="1742"/>
                  </a:cubicBezTo>
                  <a:cubicBezTo>
                    <a:pt x="18810" y="1721"/>
                    <a:pt x="18789" y="1721"/>
                    <a:pt x="18789" y="1701"/>
                  </a:cubicBezTo>
                  <a:cubicBezTo>
                    <a:pt x="18789" y="1701"/>
                    <a:pt x="18768" y="1701"/>
                    <a:pt x="18768" y="1680"/>
                  </a:cubicBezTo>
                  <a:cubicBezTo>
                    <a:pt x="18748" y="1680"/>
                    <a:pt x="18728" y="1680"/>
                    <a:pt x="18728" y="1680"/>
                  </a:cubicBezTo>
                  <a:cubicBezTo>
                    <a:pt x="18728" y="1680"/>
                    <a:pt x="18707" y="1680"/>
                    <a:pt x="18687" y="1680"/>
                  </a:cubicBezTo>
                  <a:lnTo>
                    <a:pt x="18666" y="1680"/>
                  </a:lnTo>
                  <a:lnTo>
                    <a:pt x="18646" y="1680"/>
                  </a:lnTo>
                  <a:lnTo>
                    <a:pt x="18626" y="1660"/>
                  </a:lnTo>
                  <a:lnTo>
                    <a:pt x="18605" y="1660"/>
                  </a:lnTo>
                  <a:cubicBezTo>
                    <a:pt x="18584" y="1660"/>
                    <a:pt x="18584" y="1660"/>
                    <a:pt x="18564" y="1660"/>
                  </a:cubicBezTo>
                  <a:cubicBezTo>
                    <a:pt x="18564" y="1660"/>
                    <a:pt x="18564" y="1660"/>
                    <a:pt x="18544" y="1660"/>
                  </a:cubicBezTo>
                  <a:cubicBezTo>
                    <a:pt x="18544" y="1660"/>
                    <a:pt x="18523" y="1660"/>
                    <a:pt x="18502" y="1660"/>
                  </a:cubicBezTo>
                  <a:lnTo>
                    <a:pt x="18462" y="1660"/>
                  </a:lnTo>
                  <a:cubicBezTo>
                    <a:pt x="18441" y="1660"/>
                    <a:pt x="18420" y="1639"/>
                    <a:pt x="18420" y="1619"/>
                  </a:cubicBezTo>
                  <a:cubicBezTo>
                    <a:pt x="18400" y="1619"/>
                    <a:pt x="18380" y="1578"/>
                    <a:pt x="18380" y="1578"/>
                  </a:cubicBezTo>
                  <a:cubicBezTo>
                    <a:pt x="18359" y="1578"/>
                    <a:pt x="18359" y="1557"/>
                    <a:pt x="18338" y="1537"/>
                  </a:cubicBezTo>
                  <a:lnTo>
                    <a:pt x="18318" y="1537"/>
                  </a:lnTo>
                  <a:lnTo>
                    <a:pt x="18298" y="1537"/>
                  </a:lnTo>
                  <a:lnTo>
                    <a:pt x="18277" y="1537"/>
                  </a:lnTo>
                  <a:cubicBezTo>
                    <a:pt x="18256" y="1537"/>
                    <a:pt x="18256" y="1517"/>
                    <a:pt x="18256" y="1517"/>
                  </a:cubicBezTo>
                  <a:cubicBezTo>
                    <a:pt x="18236" y="1517"/>
                    <a:pt x="18216" y="1517"/>
                    <a:pt x="18195" y="1517"/>
                  </a:cubicBezTo>
                  <a:lnTo>
                    <a:pt x="18174" y="1517"/>
                  </a:lnTo>
                  <a:lnTo>
                    <a:pt x="18174" y="1537"/>
                  </a:lnTo>
                  <a:lnTo>
                    <a:pt x="18154" y="1557"/>
                  </a:lnTo>
                  <a:cubicBezTo>
                    <a:pt x="18134" y="1557"/>
                    <a:pt x="18113" y="1557"/>
                    <a:pt x="18092" y="1557"/>
                  </a:cubicBezTo>
                  <a:lnTo>
                    <a:pt x="18092" y="1578"/>
                  </a:lnTo>
                  <a:cubicBezTo>
                    <a:pt x="18072" y="1578"/>
                    <a:pt x="18072" y="1578"/>
                    <a:pt x="18052" y="1578"/>
                  </a:cubicBezTo>
                  <a:lnTo>
                    <a:pt x="18031" y="1578"/>
                  </a:lnTo>
                  <a:cubicBezTo>
                    <a:pt x="18031" y="1578"/>
                    <a:pt x="18010" y="1557"/>
                    <a:pt x="18010" y="1537"/>
                  </a:cubicBezTo>
                  <a:cubicBezTo>
                    <a:pt x="18010" y="1537"/>
                    <a:pt x="18010" y="1537"/>
                    <a:pt x="18010" y="1517"/>
                  </a:cubicBezTo>
                  <a:cubicBezTo>
                    <a:pt x="17990" y="1517"/>
                    <a:pt x="17990" y="1517"/>
                    <a:pt x="17990" y="1517"/>
                  </a:cubicBezTo>
                  <a:cubicBezTo>
                    <a:pt x="17990" y="1537"/>
                    <a:pt x="17970" y="1537"/>
                    <a:pt x="17970" y="1537"/>
                  </a:cubicBezTo>
                  <a:lnTo>
                    <a:pt x="17970" y="1537"/>
                  </a:lnTo>
                  <a:cubicBezTo>
                    <a:pt x="17949" y="1537"/>
                    <a:pt x="17949" y="1517"/>
                    <a:pt x="17949" y="1517"/>
                  </a:cubicBezTo>
                  <a:cubicBezTo>
                    <a:pt x="17949" y="1496"/>
                    <a:pt x="17929" y="1496"/>
                    <a:pt x="17929" y="1496"/>
                  </a:cubicBezTo>
                  <a:cubicBezTo>
                    <a:pt x="17929" y="1496"/>
                    <a:pt x="17908" y="1496"/>
                    <a:pt x="17888" y="1496"/>
                  </a:cubicBezTo>
                  <a:lnTo>
                    <a:pt x="17867" y="1496"/>
                  </a:lnTo>
                  <a:cubicBezTo>
                    <a:pt x="17867" y="1475"/>
                    <a:pt x="17847" y="1475"/>
                    <a:pt x="17847" y="1455"/>
                  </a:cubicBezTo>
                  <a:lnTo>
                    <a:pt x="17867" y="1455"/>
                  </a:lnTo>
                  <a:cubicBezTo>
                    <a:pt x="17867" y="1455"/>
                    <a:pt x="17867" y="1455"/>
                    <a:pt x="17888" y="1455"/>
                  </a:cubicBezTo>
                  <a:lnTo>
                    <a:pt x="17888" y="1435"/>
                  </a:lnTo>
                  <a:lnTo>
                    <a:pt x="17867" y="1414"/>
                  </a:lnTo>
                  <a:lnTo>
                    <a:pt x="17847" y="1414"/>
                  </a:lnTo>
                  <a:lnTo>
                    <a:pt x="17826" y="1393"/>
                  </a:lnTo>
                  <a:cubicBezTo>
                    <a:pt x="17826" y="1393"/>
                    <a:pt x="17826" y="1373"/>
                    <a:pt x="17826" y="1353"/>
                  </a:cubicBezTo>
                  <a:lnTo>
                    <a:pt x="17806" y="1353"/>
                  </a:lnTo>
                  <a:lnTo>
                    <a:pt x="17806" y="1373"/>
                  </a:lnTo>
                  <a:lnTo>
                    <a:pt x="17806" y="1393"/>
                  </a:lnTo>
                  <a:cubicBezTo>
                    <a:pt x="17806" y="1414"/>
                    <a:pt x="17806" y="1414"/>
                    <a:pt x="17806" y="1435"/>
                  </a:cubicBezTo>
                  <a:cubicBezTo>
                    <a:pt x="17806" y="1435"/>
                    <a:pt x="17785" y="1435"/>
                    <a:pt x="17785" y="1455"/>
                  </a:cubicBezTo>
                  <a:lnTo>
                    <a:pt x="17765" y="1455"/>
                  </a:lnTo>
                  <a:cubicBezTo>
                    <a:pt x="17765" y="1435"/>
                    <a:pt x="17765" y="1435"/>
                    <a:pt x="17765" y="1435"/>
                  </a:cubicBezTo>
                  <a:cubicBezTo>
                    <a:pt x="17765" y="1414"/>
                    <a:pt x="17744" y="1414"/>
                    <a:pt x="17744" y="1414"/>
                  </a:cubicBezTo>
                  <a:lnTo>
                    <a:pt x="17724" y="1414"/>
                  </a:lnTo>
                  <a:cubicBezTo>
                    <a:pt x="17724" y="1414"/>
                    <a:pt x="17724" y="1414"/>
                    <a:pt x="17724" y="1435"/>
                  </a:cubicBezTo>
                  <a:lnTo>
                    <a:pt x="17744" y="1435"/>
                  </a:lnTo>
                  <a:cubicBezTo>
                    <a:pt x="17744" y="1455"/>
                    <a:pt x="17744" y="1455"/>
                    <a:pt x="17744" y="1455"/>
                  </a:cubicBezTo>
                  <a:cubicBezTo>
                    <a:pt x="17724" y="1455"/>
                    <a:pt x="17724" y="1455"/>
                    <a:pt x="17724" y="1455"/>
                  </a:cubicBezTo>
                  <a:cubicBezTo>
                    <a:pt x="17703" y="1455"/>
                    <a:pt x="17703" y="1455"/>
                    <a:pt x="17703" y="1475"/>
                  </a:cubicBezTo>
                  <a:lnTo>
                    <a:pt x="17703" y="1475"/>
                  </a:lnTo>
                  <a:lnTo>
                    <a:pt x="17724" y="1475"/>
                  </a:lnTo>
                  <a:lnTo>
                    <a:pt x="17744" y="1496"/>
                  </a:lnTo>
                  <a:cubicBezTo>
                    <a:pt x="17765" y="1496"/>
                    <a:pt x="17765" y="1496"/>
                    <a:pt x="17785" y="1517"/>
                  </a:cubicBezTo>
                  <a:lnTo>
                    <a:pt x="17806" y="1537"/>
                  </a:lnTo>
                  <a:cubicBezTo>
                    <a:pt x="17826" y="1537"/>
                    <a:pt x="17826" y="1557"/>
                    <a:pt x="17826" y="1557"/>
                  </a:cubicBezTo>
                  <a:cubicBezTo>
                    <a:pt x="17847" y="1578"/>
                    <a:pt x="17867" y="1578"/>
                    <a:pt x="17867" y="1578"/>
                  </a:cubicBezTo>
                  <a:cubicBezTo>
                    <a:pt x="17888" y="1578"/>
                    <a:pt x="17888" y="1557"/>
                    <a:pt x="17908" y="1557"/>
                  </a:cubicBezTo>
                  <a:cubicBezTo>
                    <a:pt x="17908" y="1557"/>
                    <a:pt x="17929" y="1578"/>
                    <a:pt x="17949" y="1578"/>
                  </a:cubicBezTo>
                  <a:lnTo>
                    <a:pt x="17970" y="1598"/>
                  </a:lnTo>
                  <a:cubicBezTo>
                    <a:pt x="17970" y="1619"/>
                    <a:pt x="17970" y="1660"/>
                    <a:pt x="17970" y="1660"/>
                  </a:cubicBezTo>
                  <a:cubicBezTo>
                    <a:pt x="17970" y="1680"/>
                    <a:pt x="17990" y="1721"/>
                    <a:pt x="17990" y="1742"/>
                  </a:cubicBezTo>
                  <a:cubicBezTo>
                    <a:pt x="17990" y="1742"/>
                    <a:pt x="17970" y="1762"/>
                    <a:pt x="17970" y="1783"/>
                  </a:cubicBezTo>
                  <a:lnTo>
                    <a:pt x="17949" y="1783"/>
                  </a:lnTo>
                  <a:cubicBezTo>
                    <a:pt x="17929" y="1803"/>
                    <a:pt x="17949" y="1803"/>
                    <a:pt x="17929" y="1824"/>
                  </a:cubicBezTo>
                  <a:lnTo>
                    <a:pt x="17929" y="1844"/>
                  </a:lnTo>
                  <a:cubicBezTo>
                    <a:pt x="17908" y="1844"/>
                    <a:pt x="17888" y="1844"/>
                    <a:pt x="17867" y="1844"/>
                  </a:cubicBezTo>
                  <a:cubicBezTo>
                    <a:pt x="17867" y="1865"/>
                    <a:pt x="17847" y="1865"/>
                    <a:pt x="17826" y="1865"/>
                  </a:cubicBezTo>
                  <a:cubicBezTo>
                    <a:pt x="17806" y="1865"/>
                    <a:pt x="17785" y="1865"/>
                    <a:pt x="17785" y="1865"/>
                  </a:cubicBezTo>
                  <a:cubicBezTo>
                    <a:pt x="17765" y="1865"/>
                    <a:pt x="17744" y="1844"/>
                    <a:pt x="17744" y="1844"/>
                  </a:cubicBezTo>
                  <a:lnTo>
                    <a:pt x="17724" y="1824"/>
                  </a:lnTo>
                  <a:cubicBezTo>
                    <a:pt x="17703" y="1824"/>
                    <a:pt x="17703" y="1803"/>
                    <a:pt x="17703" y="1803"/>
                  </a:cubicBezTo>
                  <a:cubicBezTo>
                    <a:pt x="17683" y="1803"/>
                    <a:pt x="17662" y="1803"/>
                    <a:pt x="17662" y="1803"/>
                  </a:cubicBezTo>
                  <a:cubicBezTo>
                    <a:pt x="17642" y="1803"/>
                    <a:pt x="17621" y="1803"/>
                    <a:pt x="17621" y="1803"/>
                  </a:cubicBezTo>
                  <a:cubicBezTo>
                    <a:pt x="17601" y="1803"/>
                    <a:pt x="17601" y="1803"/>
                    <a:pt x="17601" y="1803"/>
                  </a:cubicBezTo>
                  <a:cubicBezTo>
                    <a:pt x="17580" y="1803"/>
                    <a:pt x="17580" y="1824"/>
                    <a:pt x="17580" y="1824"/>
                  </a:cubicBezTo>
                  <a:cubicBezTo>
                    <a:pt x="17580" y="1824"/>
                    <a:pt x="17580" y="1824"/>
                    <a:pt x="17580" y="1844"/>
                  </a:cubicBezTo>
                  <a:lnTo>
                    <a:pt x="17601" y="1844"/>
                  </a:lnTo>
                  <a:cubicBezTo>
                    <a:pt x="17601" y="1844"/>
                    <a:pt x="17621" y="1824"/>
                    <a:pt x="17642" y="1824"/>
                  </a:cubicBezTo>
                  <a:lnTo>
                    <a:pt x="17662" y="1824"/>
                  </a:lnTo>
                  <a:cubicBezTo>
                    <a:pt x="17683" y="1824"/>
                    <a:pt x="17683" y="1844"/>
                    <a:pt x="17703" y="1844"/>
                  </a:cubicBezTo>
                  <a:lnTo>
                    <a:pt x="17703" y="1865"/>
                  </a:lnTo>
                  <a:lnTo>
                    <a:pt x="17703" y="1885"/>
                  </a:lnTo>
                  <a:lnTo>
                    <a:pt x="17683" y="1885"/>
                  </a:lnTo>
                  <a:cubicBezTo>
                    <a:pt x="17683" y="1865"/>
                    <a:pt x="17662" y="1865"/>
                    <a:pt x="17662" y="1865"/>
                  </a:cubicBezTo>
                  <a:cubicBezTo>
                    <a:pt x="17662" y="1865"/>
                    <a:pt x="17642" y="1865"/>
                    <a:pt x="17621" y="1865"/>
                  </a:cubicBezTo>
                  <a:lnTo>
                    <a:pt x="17621" y="1865"/>
                  </a:lnTo>
                  <a:cubicBezTo>
                    <a:pt x="17621" y="1885"/>
                    <a:pt x="17621" y="1885"/>
                    <a:pt x="17621" y="1885"/>
                  </a:cubicBezTo>
                  <a:cubicBezTo>
                    <a:pt x="17621" y="1885"/>
                    <a:pt x="17642" y="1885"/>
                    <a:pt x="17662" y="1885"/>
                  </a:cubicBezTo>
                  <a:cubicBezTo>
                    <a:pt x="17662" y="1906"/>
                    <a:pt x="17662" y="1906"/>
                    <a:pt x="17662" y="1926"/>
                  </a:cubicBezTo>
                  <a:cubicBezTo>
                    <a:pt x="17662" y="1926"/>
                    <a:pt x="17662" y="1926"/>
                    <a:pt x="17662" y="1947"/>
                  </a:cubicBezTo>
                  <a:cubicBezTo>
                    <a:pt x="17662" y="1947"/>
                    <a:pt x="17662" y="1947"/>
                    <a:pt x="17662" y="1967"/>
                  </a:cubicBezTo>
                  <a:lnTo>
                    <a:pt x="17683" y="1988"/>
                  </a:lnTo>
                  <a:cubicBezTo>
                    <a:pt x="17683" y="1967"/>
                    <a:pt x="17683" y="1967"/>
                    <a:pt x="17683" y="1967"/>
                  </a:cubicBezTo>
                  <a:cubicBezTo>
                    <a:pt x="17683" y="1947"/>
                    <a:pt x="17683" y="1947"/>
                    <a:pt x="17683" y="1947"/>
                  </a:cubicBezTo>
                  <a:cubicBezTo>
                    <a:pt x="17683" y="1926"/>
                    <a:pt x="17703" y="1926"/>
                    <a:pt x="17703" y="1926"/>
                  </a:cubicBezTo>
                  <a:lnTo>
                    <a:pt x="17703" y="1906"/>
                  </a:lnTo>
                  <a:cubicBezTo>
                    <a:pt x="17703" y="1906"/>
                    <a:pt x="17703" y="1906"/>
                    <a:pt x="17724" y="1906"/>
                  </a:cubicBezTo>
                  <a:lnTo>
                    <a:pt x="17724" y="1926"/>
                  </a:lnTo>
                  <a:cubicBezTo>
                    <a:pt x="17744" y="1926"/>
                    <a:pt x="17744" y="1926"/>
                    <a:pt x="17744" y="1906"/>
                  </a:cubicBezTo>
                  <a:lnTo>
                    <a:pt x="17765" y="1906"/>
                  </a:lnTo>
                  <a:cubicBezTo>
                    <a:pt x="17765" y="1885"/>
                    <a:pt x="17765" y="1885"/>
                    <a:pt x="17765" y="1885"/>
                  </a:cubicBezTo>
                  <a:lnTo>
                    <a:pt x="17785" y="1885"/>
                  </a:lnTo>
                  <a:cubicBezTo>
                    <a:pt x="17806" y="1885"/>
                    <a:pt x="17806" y="1885"/>
                    <a:pt x="17806" y="1906"/>
                  </a:cubicBezTo>
                  <a:cubicBezTo>
                    <a:pt x="17826" y="1906"/>
                    <a:pt x="17826" y="1906"/>
                    <a:pt x="17847" y="1926"/>
                  </a:cubicBezTo>
                  <a:lnTo>
                    <a:pt x="17867" y="1947"/>
                  </a:lnTo>
                  <a:cubicBezTo>
                    <a:pt x="17888" y="1947"/>
                    <a:pt x="17888" y="1967"/>
                    <a:pt x="17908" y="1967"/>
                  </a:cubicBezTo>
                  <a:lnTo>
                    <a:pt x="17929" y="1988"/>
                  </a:lnTo>
                  <a:cubicBezTo>
                    <a:pt x="17949" y="1988"/>
                    <a:pt x="17949" y="1988"/>
                    <a:pt x="17949" y="1988"/>
                  </a:cubicBezTo>
                  <a:cubicBezTo>
                    <a:pt x="17949" y="1967"/>
                    <a:pt x="17949" y="1967"/>
                    <a:pt x="17949" y="1967"/>
                  </a:cubicBezTo>
                  <a:lnTo>
                    <a:pt x="17949" y="1947"/>
                  </a:lnTo>
                  <a:cubicBezTo>
                    <a:pt x="17949" y="1947"/>
                    <a:pt x="17929" y="1947"/>
                    <a:pt x="17929" y="1926"/>
                  </a:cubicBezTo>
                  <a:lnTo>
                    <a:pt x="17929" y="1926"/>
                  </a:lnTo>
                  <a:cubicBezTo>
                    <a:pt x="17929" y="1906"/>
                    <a:pt x="17949" y="1906"/>
                    <a:pt x="17949" y="1906"/>
                  </a:cubicBezTo>
                  <a:lnTo>
                    <a:pt x="17970" y="1926"/>
                  </a:lnTo>
                  <a:lnTo>
                    <a:pt x="17990" y="1947"/>
                  </a:lnTo>
                  <a:lnTo>
                    <a:pt x="18010" y="1967"/>
                  </a:lnTo>
                  <a:lnTo>
                    <a:pt x="18031" y="1988"/>
                  </a:lnTo>
                  <a:lnTo>
                    <a:pt x="18052" y="2008"/>
                  </a:lnTo>
                  <a:cubicBezTo>
                    <a:pt x="18052" y="2008"/>
                    <a:pt x="18052" y="2008"/>
                    <a:pt x="18072" y="2008"/>
                  </a:cubicBezTo>
                  <a:cubicBezTo>
                    <a:pt x="18072" y="2008"/>
                    <a:pt x="18072" y="2008"/>
                    <a:pt x="18092" y="2008"/>
                  </a:cubicBezTo>
                  <a:lnTo>
                    <a:pt x="18113" y="2029"/>
                  </a:lnTo>
                  <a:lnTo>
                    <a:pt x="18134" y="2049"/>
                  </a:lnTo>
                  <a:cubicBezTo>
                    <a:pt x="18154" y="2070"/>
                    <a:pt x="18154" y="2070"/>
                    <a:pt x="18174" y="2090"/>
                  </a:cubicBezTo>
                  <a:lnTo>
                    <a:pt x="18174" y="2111"/>
                  </a:lnTo>
                  <a:lnTo>
                    <a:pt x="18195" y="2111"/>
                  </a:lnTo>
                  <a:lnTo>
                    <a:pt x="18216" y="2111"/>
                  </a:lnTo>
                  <a:lnTo>
                    <a:pt x="18236" y="2111"/>
                  </a:lnTo>
                  <a:cubicBezTo>
                    <a:pt x="18256" y="2111"/>
                    <a:pt x="18256" y="2131"/>
                    <a:pt x="18277" y="2131"/>
                  </a:cubicBezTo>
                  <a:lnTo>
                    <a:pt x="18298" y="2152"/>
                  </a:lnTo>
                  <a:cubicBezTo>
                    <a:pt x="18298" y="2152"/>
                    <a:pt x="18318" y="2172"/>
                    <a:pt x="18338" y="2172"/>
                  </a:cubicBezTo>
                  <a:cubicBezTo>
                    <a:pt x="18338" y="2172"/>
                    <a:pt x="18359" y="2172"/>
                    <a:pt x="18380" y="2172"/>
                  </a:cubicBezTo>
                  <a:cubicBezTo>
                    <a:pt x="18380" y="2193"/>
                    <a:pt x="18400" y="2213"/>
                    <a:pt x="18400" y="2234"/>
                  </a:cubicBezTo>
                  <a:cubicBezTo>
                    <a:pt x="18420" y="2234"/>
                    <a:pt x="18420" y="2254"/>
                    <a:pt x="18441" y="2254"/>
                  </a:cubicBezTo>
                  <a:lnTo>
                    <a:pt x="18462" y="2254"/>
                  </a:lnTo>
                  <a:cubicBezTo>
                    <a:pt x="18462" y="2254"/>
                    <a:pt x="18482" y="2254"/>
                    <a:pt x="18482" y="2274"/>
                  </a:cubicBezTo>
                  <a:cubicBezTo>
                    <a:pt x="18502" y="2274"/>
                    <a:pt x="18502" y="2274"/>
                    <a:pt x="18502" y="2295"/>
                  </a:cubicBezTo>
                  <a:lnTo>
                    <a:pt x="18523" y="2316"/>
                  </a:lnTo>
                  <a:cubicBezTo>
                    <a:pt x="18523" y="2336"/>
                    <a:pt x="18523" y="2336"/>
                    <a:pt x="18523" y="2336"/>
                  </a:cubicBezTo>
                  <a:cubicBezTo>
                    <a:pt x="18523" y="2356"/>
                    <a:pt x="18502" y="2356"/>
                    <a:pt x="18502" y="2356"/>
                  </a:cubicBezTo>
                  <a:cubicBezTo>
                    <a:pt x="18502" y="2356"/>
                    <a:pt x="18523" y="2377"/>
                    <a:pt x="18544" y="2377"/>
                  </a:cubicBezTo>
                  <a:lnTo>
                    <a:pt x="18544" y="2398"/>
                  </a:lnTo>
                  <a:cubicBezTo>
                    <a:pt x="18544" y="2418"/>
                    <a:pt x="18564" y="2438"/>
                    <a:pt x="18544" y="2438"/>
                  </a:cubicBezTo>
                  <a:lnTo>
                    <a:pt x="18523" y="2438"/>
                  </a:lnTo>
                  <a:cubicBezTo>
                    <a:pt x="18502" y="2438"/>
                    <a:pt x="18502" y="2418"/>
                    <a:pt x="18482" y="2418"/>
                  </a:cubicBezTo>
                  <a:lnTo>
                    <a:pt x="18462" y="2398"/>
                  </a:lnTo>
                  <a:cubicBezTo>
                    <a:pt x="18441" y="2398"/>
                    <a:pt x="18420" y="2377"/>
                    <a:pt x="18420" y="2377"/>
                  </a:cubicBezTo>
                  <a:cubicBezTo>
                    <a:pt x="18400" y="2377"/>
                    <a:pt x="18359" y="2398"/>
                    <a:pt x="18359" y="2398"/>
                  </a:cubicBezTo>
                  <a:cubicBezTo>
                    <a:pt x="18338" y="2398"/>
                    <a:pt x="18318" y="2398"/>
                    <a:pt x="18298" y="2398"/>
                  </a:cubicBezTo>
                  <a:cubicBezTo>
                    <a:pt x="18298" y="2398"/>
                    <a:pt x="18277" y="2398"/>
                    <a:pt x="18277" y="2377"/>
                  </a:cubicBezTo>
                  <a:lnTo>
                    <a:pt x="18256" y="2377"/>
                  </a:lnTo>
                  <a:cubicBezTo>
                    <a:pt x="18236" y="2377"/>
                    <a:pt x="18216" y="2377"/>
                    <a:pt x="18216" y="2377"/>
                  </a:cubicBezTo>
                  <a:lnTo>
                    <a:pt x="18236" y="2398"/>
                  </a:lnTo>
                  <a:cubicBezTo>
                    <a:pt x="18236" y="2398"/>
                    <a:pt x="18256" y="2398"/>
                    <a:pt x="18256" y="2418"/>
                  </a:cubicBezTo>
                  <a:lnTo>
                    <a:pt x="18256" y="2438"/>
                  </a:lnTo>
                  <a:lnTo>
                    <a:pt x="18236" y="2459"/>
                  </a:lnTo>
                  <a:cubicBezTo>
                    <a:pt x="18236" y="2459"/>
                    <a:pt x="18216" y="2459"/>
                    <a:pt x="18216" y="2480"/>
                  </a:cubicBezTo>
                  <a:cubicBezTo>
                    <a:pt x="18216" y="2480"/>
                    <a:pt x="18216" y="2500"/>
                    <a:pt x="18195" y="2500"/>
                  </a:cubicBezTo>
                  <a:cubicBezTo>
                    <a:pt x="18195" y="2520"/>
                    <a:pt x="18195" y="2541"/>
                    <a:pt x="18195" y="2541"/>
                  </a:cubicBezTo>
                  <a:cubicBezTo>
                    <a:pt x="18195" y="2562"/>
                    <a:pt x="18174" y="2562"/>
                    <a:pt x="18174" y="2582"/>
                  </a:cubicBezTo>
                  <a:lnTo>
                    <a:pt x="18154" y="2602"/>
                  </a:lnTo>
                  <a:lnTo>
                    <a:pt x="18134" y="2602"/>
                  </a:lnTo>
                  <a:cubicBezTo>
                    <a:pt x="18134" y="2623"/>
                    <a:pt x="18134" y="2644"/>
                    <a:pt x="18113" y="2644"/>
                  </a:cubicBezTo>
                  <a:cubicBezTo>
                    <a:pt x="18113" y="2644"/>
                    <a:pt x="18113" y="2664"/>
                    <a:pt x="18113" y="2684"/>
                  </a:cubicBezTo>
                  <a:cubicBezTo>
                    <a:pt x="18092" y="2684"/>
                    <a:pt x="18092" y="2705"/>
                    <a:pt x="18092" y="2705"/>
                  </a:cubicBezTo>
                  <a:cubicBezTo>
                    <a:pt x="18072" y="2705"/>
                    <a:pt x="18072" y="2705"/>
                    <a:pt x="18052" y="2705"/>
                  </a:cubicBezTo>
                  <a:lnTo>
                    <a:pt x="18052" y="2726"/>
                  </a:lnTo>
                  <a:cubicBezTo>
                    <a:pt x="18052" y="2726"/>
                    <a:pt x="18052" y="2746"/>
                    <a:pt x="18072" y="2746"/>
                  </a:cubicBezTo>
                  <a:cubicBezTo>
                    <a:pt x="18072" y="2766"/>
                    <a:pt x="18072" y="2787"/>
                    <a:pt x="18072" y="2787"/>
                  </a:cubicBezTo>
                  <a:cubicBezTo>
                    <a:pt x="18072" y="2787"/>
                    <a:pt x="18052" y="2808"/>
                    <a:pt x="18052" y="2828"/>
                  </a:cubicBezTo>
                  <a:cubicBezTo>
                    <a:pt x="18052" y="2828"/>
                    <a:pt x="18052" y="2828"/>
                    <a:pt x="18052" y="2848"/>
                  </a:cubicBezTo>
                  <a:cubicBezTo>
                    <a:pt x="18031" y="2848"/>
                    <a:pt x="18052" y="2869"/>
                    <a:pt x="18052" y="2869"/>
                  </a:cubicBezTo>
                  <a:cubicBezTo>
                    <a:pt x="18052" y="2869"/>
                    <a:pt x="18052" y="2869"/>
                    <a:pt x="18052" y="2890"/>
                  </a:cubicBezTo>
                  <a:cubicBezTo>
                    <a:pt x="18052" y="2890"/>
                    <a:pt x="18052" y="2890"/>
                    <a:pt x="18052" y="2910"/>
                  </a:cubicBezTo>
                  <a:lnTo>
                    <a:pt x="18052" y="2930"/>
                  </a:lnTo>
                  <a:cubicBezTo>
                    <a:pt x="18052" y="2930"/>
                    <a:pt x="18031" y="2930"/>
                    <a:pt x="18031" y="2950"/>
                  </a:cubicBezTo>
                  <a:lnTo>
                    <a:pt x="18010" y="2950"/>
                  </a:lnTo>
                  <a:lnTo>
                    <a:pt x="18010" y="2971"/>
                  </a:lnTo>
                  <a:cubicBezTo>
                    <a:pt x="18010" y="2992"/>
                    <a:pt x="18010" y="2992"/>
                    <a:pt x="18010" y="3012"/>
                  </a:cubicBezTo>
                  <a:lnTo>
                    <a:pt x="18031" y="3032"/>
                  </a:lnTo>
                  <a:cubicBezTo>
                    <a:pt x="18010" y="3053"/>
                    <a:pt x="18010" y="3053"/>
                    <a:pt x="18010" y="3074"/>
                  </a:cubicBezTo>
                  <a:lnTo>
                    <a:pt x="17990" y="3094"/>
                  </a:lnTo>
                  <a:cubicBezTo>
                    <a:pt x="18010" y="3094"/>
                    <a:pt x="18010" y="3114"/>
                    <a:pt x="18010" y="3114"/>
                  </a:cubicBezTo>
                  <a:cubicBezTo>
                    <a:pt x="18031" y="3135"/>
                    <a:pt x="18031" y="3156"/>
                    <a:pt x="18031" y="3176"/>
                  </a:cubicBezTo>
                  <a:lnTo>
                    <a:pt x="18031" y="3196"/>
                  </a:lnTo>
                  <a:cubicBezTo>
                    <a:pt x="18031" y="3217"/>
                    <a:pt x="18031" y="3217"/>
                    <a:pt x="18031" y="3217"/>
                  </a:cubicBezTo>
                  <a:cubicBezTo>
                    <a:pt x="18010" y="3217"/>
                    <a:pt x="18010" y="3217"/>
                    <a:pt x="18010" y="3217"/>
                  </a:cubicBezTo>
                  <a:cubicBezTo>
                    <a:pt x="17990" y="3217"/>
                    <a:pt x="17970" y="3196"/>
                    <a:pt x="17970" y="3196"/>
                  </a:cubicBezTo>
                  <a:lnTo>
                    <a:pt x="17949" y="3196"/>
                  </a:lnTo>
                  <a:lnTo>
                    <a:pt x="17929" y="3176"/>
                  </a:lnTo>
                  <a:lnTo>
                    <a:pt x="17929" y="3156"/>
                  </a:lnTo>
                  <a:lnTo>
                    <a:pt x="17908" y="3156"/>
                  </a:lnTo>
                  <a:lnTo>
                    <a:pt x="17888" y="3156"/>
                  </a:lnTo>
                  <a:cubicBezTo>
                    <a:pt x="17888" y="3156"/>
                    <a:pt x="17867" y="3156"/>
                    <a:pt x="17867" y="3135"/>
                  </a:cubicBezTo>
                  <a:cubicBezTo>
                    <a:pt x="17867" y="3135"/>
                    <a:pt x="17847" y="3135"/>
                    <a:pt x="17847" y="3114"/>
                  </a:cubicBezTo>
                  <a:lnTo>
                    <a:pt x="17826" y="3094"/>
                  </a:lnTo>
                  <a:lnTo>
                    <a:pt x="17806" y="3094"/>
                  </a:lnTo>
                  <a:lnTo>
                    <a:pt x="17785" y="3094"/>
                  </a:lnTo>
                  <a:lnTo>
                    <a:pt x="17765" y="3094"/>
                  </a:lnTo>
                  <a:lnTo>
                    <a:pt x="17765" y="3074"/>
                  </a:lnTo>
                  <a:cubicBezTo>
                    <a:pt x="17744" y="3074"/>
                    <a:pt x="17744" y="3074"/>
                    <a:pt x="17744" y="3074"/>
                  </a:cubicBezTo>
                  <a:cubicBezTo>
                    <a:pt x="17724" y="3074"/>
                    <a:pt x="17724" y="3074"/>
                    <a:pt x="17724" y="3074"/>
                  </a:cubicBezTo>
                  <a:cubicBezTo>
                    <a:pt x="17703" y="3074"/>
                    <a:pt x="17683" y="3074"/>
                    <a:pt x="17683" y="3074"/>
                  </a:cubicBezTo>
                  <a:lnTo>
                    <a:pt x="17662" y="3094"/>
                  </a:lnTo>
                  <a:lnTo>
                    <a:pt x="17642" y="3114"/>
                  </a:lnTo>
                  <a:lnTo>
                    <a:pt x="17621" y="3114"/>
                  </a:lnTo>
                  <a:cubicBezTo>
                    <a:pt x="17621" y="3135"/>
                    <a:pt x="17601" y="3135"/>
                    <a:pt x="17601" y="3156"/>
                  </a:cubicBezTo>
                  <a:lnTo>
                    <a:pt x="17580" y="3176"/>
                  </a:lnTo>
                  <a:cubicBezTo>
                    <a:pt x="17580" y="3176"/>
                    <a:pt x="17560" y="3176"/>
                    <a:pt x="17539" y="3176"/>
                  </a:cubicBezTo>
                  <a:cubicBezTo>
                    <a:pt x="17539" y="3196"/>
                    <a:pt x="17539" y="3196"/>
                    <a:pt x="17539" y="3196"/>
                  </a:cubicBezTo>
                  <a:cubicBezTo>
                    <a:pt x="17539" y="3217"/>
                    <a:pt x="17560" y="3217"/>
                    <a:pt x="17560" y="3217"/>
                  </a:cubicBezTo>
                  <a:cubicBezTo>
                    <a:pt x="17560" y="3238"/>
                    <a:pt x="17560" y="3238"/>
                    <a:pt x="17560" y="3238"/>
                  </a:cubicBezTo>
                  <a:cubicBezTo>
                    <a:pt x="17580" y="3258"/>
                    <a:pt x="17580" y="3278"/>
                    <a:pt x="17580" y="3299"/>
                  </a:cubicBezTo>
                  <a:cubicBezTo>
                    <a:pt x="17580" y="3299"/>
                    <a:pt x="17580" y="3340"/>
                    <a:pt x="17560" y="3360"/>
                  </a:cubicBezTo>
                  <a:lnTo>
                    <a:pt x="17560" y="3381"/>
                  </a:lnTo>
                  <a:lnTo>
                    <a:pt x="17539" y="3360"/>
                  </a:lnTo>
                  <a:cubicBezTo>
                    <a:pt x="17539" y="3360"/>
                    <a:pt x="17539" y="3340"/>
                    <a:pt x="17519" y="3340"/>
                  </a:cubicBezTo>
                  <a:cubicBezTo>
                    <a:pt x="17519" y="3320"/>
                    <a:pt x="17519" y="3320"/>
                    <a:pt x="17519" y="3299"/>
                  </a:cubicBezTo>
                  <a:lnTo>
                    <a:pt x="17519" y="3278"/>
                  </a:lnTo>
                  <a:cubicBezTo>
                    <a:pt x="17519" y="3278"/>
                    <a:pt x="17519" y="3258"/>
                    <a:pt x="17498" y="3238"/>
                  </a:cubicBezTo>
                  <a:lnTo>
                    <a:pt x="17498" y="3217"/>
                  </a:lnTo>
                  <a:cubicBezTo>
                    <a:pt x="17478" y="3217"/>
                    <a:pt x="17478" y="3217"/>
                    <a:pt x="17457" y="3196"/>
                  </a:cubicBezTo>
                  <a:cubicBezTo>
                    <a:pt x="17457" y="3196"/>
                    <a:pt x="17457" y="3196"/>
                    <a:pt x="17437" y="3196"/>
                  </a:cubicBezTo>
                  <a:lnTo>
                    <a:pt x="17437" y="3217"/>
                  </a:lnTo>
                  <a:cubicBezTo>
                    <a:pt x="17437" y="3238"/>
                    <a:pt x="17437" y="3238"/>
                    <a:pt x="17437" y="3238"/>
                  </a:cubicBezTo>
                  <a:cubicBezTo>
                    <a:pt x="17437" y="3258"/>
                    <a:pt x="17416" y="3258"/>
                    <a:pt x="17396" y="3258"/>
                  </a:cubicBezTo>
                  <a:lnTo>
                    <a:pt x="17375" y="3258"/>
                  </a:lnTo>
                  <a:cubicBezTo>
                    <a:pt x="17375" y="3278"/>
                    <a:pt x="17355" y="3278"/>
                    <a:pt x="17355" y="3299"/>
                  </a:cubicBezTo>
                  <a:lnTo>
                    <a:pt x="17355" y="3299"/>
                  </a:lnTo>
                  <a:cubicBezTo>
                    <a:pt x="17375" y="3299"/>
                    <a:pt x="17375" y="3320"/>
                    <a:pt x="17375" y="3320"/>
                  </a:cubicBezTo>
                  <a:lnTo>
                    <a:pt x="17396" y="3320"/>
                  </a:lnTo>
                  <a:lnTo>
                    <a:pt x="17416" y="3320"/>
                  </a:lnTo>
                  <a:cubicBezTo>
                    <a:pt x="17416" y="3340"/>
                    <a:pt x="17416" y="3340"/>
                    <a:pt x="17416" y="3340"/>
                  </a:cubicBezTo>
                  <a:cubicBezTo>
                    <a:pt x="17396" y="3360"/>
                    <a:pt x="17396" y="3360"/>
                    <a:pt x="17396" y="3360"/>
                  </a:cubicBezTo>
                  <a:lnTo>
                    <a:pt x="17396" y="3381"/>
                  </a:lnTo>
                  <a:lnTo>
                    <a:pt x="17375" y="3402"/>
                  </a:lnTo>
                  <a:cubicBezTo>
                    <a:pt x="17355" y="3402"/>
                    <a:pt x="17355" y="3381"/>
                    <a:pt x="17334" y="3381"/>
                  </a:cubicBezTo>
                  <a:cubicBezTo>
                    <a:pt x="17334" y="3381"/>
                    <a:pt x="17334" y="3360"/>
                    <a:pt x="17314" y="3360"/>
                  </a:cubicBezTo>
                  <a:lnTo>
                    <a:pt x="17314" y="3340"/>
                  </a:lnTo>
                  <a:cubicBezTo>
                    <a:pt x="17293" y="3340"/>
                    <a:pt x="17293" y="3340"/>
                    <a:pt x="17273" y="3340"/>
                  </a:cubicBezTo>
                  <a:lnTo>
                    <a:pt x="17273" y="3340"/>
                  </a:lnTo>
                  <a:cubicBezTo>
                    <a:pt x="17252" y="3360"/>
                    <a:pt x="17252" y="3340"/>
                    <a:pt x="17232" y="3340"/>
                  </a:cubicBezTo>
                  <a:lnTo>
                    <a:pt x="17211" y="3340"/>
                  </a:lnTo>
                  <a:lnTo>
                    <a:pt x="17191" y="3340"/>
                  </a:lnTo>
                  <a:cubicBezTo>
                    <a:pt x="17191" y="3360"/>
                    <a:pt x="17191" y="3360"/>
                    <a:pt x="17191" y="3360"/>
                  </a:cubicBezTo>
                  <a:cubicBezTo>
                    <a:pt x="17191" y="3381"/>
                    <a:pt x="17211" y="3381"/>
                    <a:pt x="17211" y="3381"/>
                  </a:cubicBezTo>
                  <a:cubicBezTo>
                    <a:pt x="17211" y="3381"/>
                    <a:pt x="17211" y="3402"/>
                    <a:pt x="17211" y="3422"/>
                  </a:cubicBezTo>
                  <a:lnTo>
                    <a:pt x="17211" y="3422"/>
                  </a:lnTo>
                  <a:cubicBezTo>
                    <a:pt x="17211" y="3442"/>
                    <a:pt x="17232" y="3442"/>
                    <a:pt x="17232" y="3442"/>
                  </a:cubicBezTo>
                  <a:lnTo>
                    <a:pt x="17252" y="3463"/>
                  </a:lnTo>
                  <a:cubicBezTo>
                    <a:pt x="17252" y="3463"/>
                    <a:pt x="17273" y="3484"/>
                    <a:pt x="17293" y="3484"/>
                  </a:cubicBezTo>
                  <a:lnTo>
                    <a:pt x="17293" y="3504"/>
                  </a:lnTo>
                  <a:cubicBezTo>
                    <a:pt x="17293" y="3524"/>
                    <a:pt x="17293" y="3524"/>
                    <a:pt x="17293" y="3545"/>
                  </a:cubicBezTo>
                  <a:lnTo>
                    <a:pt x="17293" y="3545"/>
                  </a:lnTo>
                  <a:cubicBezTo>
                    <a:pt x="17314" y="3566"/>
                    <a:pt x="17314" y="3566"/>
                    <a:pt x="17314" y="3566"/>
                  </a:cubicBezTo>
                  <a:cubicBezTo>
                    <a:pt x="17334" y="3566"/>
                    <a:pt x="17334" y="3586"/>
                    <a:pt x="17334" y="3586"/>
                  </a:cubicBezTo>
                  <a:lnTo>
                    <a:pt x="17334" y="3606"/>
                  </a:lnTo>
                  <a:lnTo>
                    <a:pt x="17314" y="3606"/>
                  </a:lnTo>
                  <a:lnTo>
                    <a:pt x="17314" y="3627"/>
                  </a:lnTo>
                  <a:lnTo>
                    <a:pt x="17334" y="3627"/>
                  </a:lnTo>
                  <a:cubicBezTo>
                    <a:pt x="17334" y="3647"/>
                    <a:pt x="17334" y="3647"/>
                    <a:pt x="17334" y="3668"/>
                  </a:cubicBezTo>
                  <a:lnTo>
                    <a:pt x="17314" y="3688"/>
                  </a:lnTo>
                  <a:cubicBezTo>
                    <a:pt x="17314" y="3709"/>
                    <a:pt x="17314" y="3729"/>
                    <a:pt x="17314" y="3729"/>
                  </a:cubicBezTo>
                  <a:cubicBezTo>
                    <a:pt x="17314" y="3750"/>
                    <a:pt x="17314" y="3750"/>
                    <a:pt x="17334" y="3750"/>
                  </a:cubicBezTo>
                  <a:cubicBezTo>
                    <a:pt x="17334" y="3770"/>
                    <a:pt x="17334" y="3791"/>
                    <a:pt x="17334" y="3791"/>
                  </a:cubicBezTo>
                  <a:cubicBezTo>
                    <a:pt x="17355" y="3791"/>
                    <a:pt x="17355" y="3811"/>
                    <a:pt x="17355" y="3811"/>
                  </a:cubicBezTo>
                  <a:cubicBezTo>
                    <a:pt x="17375" y="3811"/>
                    <a:pt x="17375" y="3832"/>
                    <a:pt x="17375" y="3852"/>
                  </a:cubicBezTo>
                  <a:cubicBezTo>
                    <a:pt x="17375" y="3852"/>
                    <a:pt x="17375" y="3873"/>
                    <a:pt x="17396" y="3873"/>
                  </a:cubicBezTo>
                  <a:cubicBezTo>
                    <a:pt x="17396" y="3893"/>
                    <a:pt x="17416" y="3893"/>
                    <a:pt x="17416" y="3893"/>
                  </a:cubicBezTo>
                  <a:cubicBezTo>
                    <a:pt x="17437" y="3893"/>
                    <a:pt x="17437" y="3893"/>
                    <a:pt x="17457" y="3893"/>
                  </a:cubicBezTo>
                  <a:lnTo>
                    <a:pt x="17457" y="3914"/>
                  </a:lnTo>
                  <a:cubicBezTo>
                    <a:pt x="17478" y="3914"/>
                    <a:pt x="17478" y="3934"/>
                    <a:pt x="17478" y="3934"/>
                  </a:cubicBezTo>
                  <a:lnTo>
                    <a:pt x="17498" y="3955"/>
                  </a:lnTo>
                  <a:cubicBezTo>
                    <a:pt x="17519" y="3955"/>
                    <a:pt x="17519" y="3934"/>
                    <a:pt x="17519" y="3934"/>
                  </a:cubicBezTo>
                  <a:lnTo>
                    <a:pt x="17519" y="3914"/>
                  </a:lnTo>
                  <a:lnTo>
                    <a:pt x="17519" y="3893"/>
                  </a:lnTo>
                  <a:lnTo>
                    <a:pt x="17539" y="3893"/>
                  </a:lnTo>
                  <a:cubicBezTo>
                    <a:pt x="17560" y="3893"/>
                    <a:pt x="17560" y="3893"/>
                    <a:pt x="17560" y="3893"/>
                  </a:cubicBezTo>
                  <a:lnTo>
                    <a:pt x="17580" y="3914"/>
                  </a:lnTo>
                  <a:lnTo>
                    <a:pt x="17601" y="3914"/>
                  </a:lnTo>
                  <a:lnTo>
                    <a:pt x="17621" y="3914"/>
                  </a:lnTo>
                  <a:cubicBezTo>
                    <a:pt x="17621" y="3914"/>
                    <a:pt x="17621" y="3934"/>
                    <a:pt x="17642" y="3934"/>
                  </a:cubicBezTo>
                  <a:cubicBezTo>
                    <a:pt x="17642" y="3934"/>
                    <a:pt x="17642" y="3955"/>
                    <a:pt x="17621" y="3955"/>
                  </a:cubicBezTo>
                  <a:cubicBezTo>
                    <a:pt x="17621" y="3975"/>
                    <a:pt x="17621" y="3975"/>
                    <a:pt x="17621" y="3975"/>
                  </a:cubicBezTo>
                  <a:lnTo>
                    <a:pt x="17621" y="3996"/>
                  </a:lnTo>
                  <a:lnTo>
                    <a:pt x="17621" y="4016"/>
                  </a:lnTo>
                  <a:cubicBezTo>
                    <a:pt x="17621" y="4037"/>
                    <a:pt x="17642" y="4037"/>
                    <a:pt x="17642" y="4037"/>
                  </a:cubicBezTo>
                  <a:cubicBezTo>
                    <a:pt x="17642" y="4057"/>
                    <a:pt x="17662" y="4057"/>
                    <a:pt x="17662" y="4078"/>
                  </a:cubicBezTo>
                  <a:cubicBezTo>
                    <a:pt x="17662" y="4078"/>
                    <a:pt x="17683" y="4078"/>
                    <a:pt x="17683" y="4098"/>
                  </a:cubicBezTo>
                  <a:cubicBezTo>
                    <a:pt x="17703" y="4098"/>
                    <a:pt x="17703" y="4119"/>
                    <a:pt x="17703" y="4119"/>
                  </a:cubicBezTo>
                  <a:cubicBezTo>
                    <a:pt x="17724" y="4139"/>
                    <a:pt x="17724" y="4160"/>
                    <a:pt x="17724" y="4160"/>
                  </a:cubicBezTo>
                  <a:lnTo>
                    <a:pt x="17744" y="4180"/>
                  </a:lnTo>
                  <a:lnTo>
                    <a:pt x="17765" y="4180"/>
                  </a:lnTo>
                  <a:cubicBezTo>
                    <a:pt x="17765" y="4180"/>
                    <a:pt x="17765" y="4180"/>
                    <a:pt x="17765" y="4160"/>
                  </a:cubicBezTo>
                  <a:lnTo>
                    <a:pt x="17765" y="4139"/>
                  </a:lnTo>
                  <a:lnTo>
                    <a:pt x="17765" y="4139"/>
                  </a:lnTo>
                  <a:cubicBezTo>
                    <a:pt x="17765" y="4119"/>
                    <a:pt x="17785" y="4119"/>
                    <a:pt x="17785" y="4119"/>
                  </a:cubicBezTo>
                  <a:cubicBezTo>
                    <a:pt x="17806" y="4139"/>
                    <a:pt x="17806" y="4139"/>
                    <a:pt x="17806" y="4139"/>
                  </a:cubicBezTo>
                  <a:cubicBezTo>
                    <a:pt x="17806" y="4139"/>
                    <a:pt x="17826" y="4139"/>
                    <a:pt x="17826" y="4160"/>
                  </a:cubicBezTo>
                  <a:lnTo>
                    <a:pt x="17847" y="4180"/>
                  </a:lnTo>
                  <a:cubicBezTo>
                    <a:pt x="17847" y="4201"/>
                    <a:pt x="17847" y="4201"/>
                    <a:pt x="17847" y="4221"/>
                  </a:cubicBezTo>
                  <a:lnTo>
                    <a:pt x="17847" y="4221"/>
                  </a:lnTo>
                  <a:cubicBezTo>
                    <a:pt x="17847" y="4242"/>
                    <a:pt x="17867" y="4242"/>
                    <a:pt x="17867" y="4242"/>
                  </a:cubicBezTo>
                  <a:lnTo>
                    <a:pt x="17888" y="4262"/>
                  </a:lnTo>
                  <a:cubicBezTo>
                    <a:pt x="17888" y="4283"/>
                    <a:pt x="17888" y="4283"/>
                    <a:pt x="17888" y="4303"/>
                  </a:cubicBezTo>
                  <a:cubicBezTo>
                    <a:pt x="17888" y="4303"/>
                    <a:pt x="17888" y="4303"/>
                    <a:pt x="17888" y="4323"/>
                  </a:cubicBezTo>
                  <a:cubicBezTo>
                    <a:pt x="17867" y="4323"/>
                    <a:pt x="17867" y="4323"/>
                    <a:pt x="17867" y="4323"/>
                  </a:cubicBezTo>
                  <a:lnTo>
                    <a:pt x="17847" y="4323"/>
                  </a:lnTo>
                  <a:lnTo>
                    <a:pt x="17826" y="4303"/>
                  </a:lnTo>
                  <a:lnTo>
                    <a:pt x="17826" y="4283"/>
                  </a:lnTo>
                  <a:lnTo>
                    <a:pt x="17826" y="4262"/>
                  </a:lnTo>
                  <a:lnTo>
                    <a:pt x="17826" y="4242"/>
                  </a:lnTo>
                  <a:lnTo>
                    <a:pt x="17826" y="4221"/>
                  </a:lnTo>
                  <a:cubicBezTo>
                    <a:pt x="17806" y="4221"/>
                    <a:pt x="17806" y="4221"/>
                    <a:pt x="17806" y="4221"/>
                  </a:cubicBezTo>
                  <a:cubicBezTo>
                    <a:pt x="17785" y="4221"/>
                    <a:pt x="17785" y="4242"/>
                    <a:pt x="17785" y="4242"/>
                  </a:cubicBezTo>
                  <a:lnTo>
                    <a:pt x="17765" y="4242"/>
                  </a:lnTo>
                  <a:cubicBezTo>
                    <a:pt x="17744" y="4242"/>
                    <a:pt x="17744" y="4242"/>
                    <a:pt x="17724" y="4242"/>
                  </a:cubicBezTo>
                  <a:lnTo>
                    <a:pt x="17724" y="4262"/>
                  </a:lnTo>
                  <a:cubicBezTo>
                    <a:pt x="17724" y="4262"/>
                    <a:pt x="17724" y="4262"/>
                    <a:pt x="17724" y="4283"/>
                  </a:cubicBezTo>
                  <a:lnTo>
                    <a:pt x="17724" y="4283"/>
                  </a:lnTo>
                  <a:cubicBezTo>
                    <a:pt x="17744" y="4283"/>
                    <a:pt x="17744" y="4283"/>
                    <a:pt x="17744" y="4262"/>
                  </a:cubicBezTo>
                  <a:cubicBezTo>
                    <a:pt x="17744" y="4262"/>
                    <a:pt x="17744" y="4262"/>
                    <a:pt x="17765" y="4262"/>
                  </a:cubicBezTo>
                  <a:lnTo>
                    <a:pt x="17785" y="4262"/>
                  </a:lnTo>
                  <a:cubicBezTo>
                    <a:pt x="17785" y="4283"/>
                    <a:pt x="17806" y="4283"/>
                    <a:pt x="17806" y="4303"/>
                  </a:cubicBezTo>
                  <a:lnTo>
                    <a:pt x="17785" y="4323"/>
                  </a:lnTo>
                  <a:cubicBezTo>
                    <a:pt x="17785" y="4344"/>
                    <a:pt x="17785" y="4344"/>
                    <a:pt x="17785" y="4365"/>
                  </a:cubicBezTo>
                  <a:cubicBezTo>
                    <a:pt x="17785" y="4365"/>
                    <a:pt x="17785" y="4385"/>
                    <a:pt x="17785" y="4405"/>
                  </a:cubicBezTo>
                  <a:cubicBezTo>
                    <a:pt x="17785" y="4405"/>
                    <a:pt x="17785" y="4426"/>
                    <a:pt x="17806" y="4426"/>
                  </a:cubicBezTo>
                  <a:lnTo>
                    <a:pt x="17826" y="4447"/>
                  </a:lnTo>
                  <a:cubicBezTo>
                    <a:pt x="17826" y="4467"/>
                    <a:pt x="17847" y="4487"/>
                    <a:pt x="17847" y="4487"/>
                  </a:cubicBezTo>
                  <a:cubicBezTo>
                    <a:pt x="17867" y="4487"/>
                    <a:pt x="17867" y="4508"/>
                    <a:pt x="17888" y="4529"/>
                  </a:cubicBezTo>
                  <a:cubicBezTo>
                    <a:pt x="17888" y="4529"/>
                    <a:pt x="17888" y="4549"/>
                    <a:pt x="17908" y="4569"/>
                  </a:cubicBezTo>
                  <a:cubicBezTo>
                    <a:pt x="17908" y="4569"/>
                    <a:pt x="17929" y="4590"/>
                    <a:pt x="17929" y="4611"/>
                  </a:cubicBezTo>
                  <a:cubicBezTo>
                    <a:pt x="17929" y="4611"/>
                    <a:pt x="17949" y="4611"/>
                    <a:pt x="17949" y="4631"/>
                  </a:cubicBezTo>
                  <a:cubicBezTo>
                    <a:pt x="17970" y="4631"/>
                    <a:pt x="17970" y="4631"/>
                    <a:pt x="17990" y="4631"/>
                  </a:cubicBezTo>
                  <a:lnTo>
                    <a:pt x="18010" y="4651"/>
                  </a:lnTo>
                  <a:lnTo>
                    <a:pt x="18010" y="4693"/>
                  </a:lnTo>
                  <a:cubicBezTo>
                    <a:pt x="18010" y="4713"/>
                    <a:pt x="18010" y="4713"/>
                    <a:pt x="18010" y="4733"/>
                  </a:cubicBezTo>
                  <a:cubicBezTo>
                    <a:pt x="17990" y="4733"/>
                    <a:pt x="17990" y="4733"/>
                    <a:pt x="17970" y="4733"/>
                  </a:cubicBezTo>
                  <a:cubicBezTo>
                    <a:pt x="17970" y="4754"/>
                    <a:pt x="17949" y="4754"/>
                    <a:pt x="17949" y="4754"/>
                  </a:cubicBezTo>
                  <a:lnTo>
                    <a:pt x="17929" y="4733"/>
                  </a:lnTo>
                  <a:cubicBezTo>
                    <a:pt x="17929" y="4733"/>
                    <a:pt x="17929" y="4733"/>
                    <a:pt x="17929" y="4713"/>
                  </a:cubicBezTo>
                  <a:lnTo>
                    <a:pt x="17908" y="4713"/>
                  </a:lnTo>
                  <a:cubicBezTo>
                    <a:pt x="17908" y="4733"/>
                    <a:pt x="17908" y="4733"/>
                    <a:pt x="17908" y="4754"/>
                  </a:cubicBezTo>
                  <a:cubicBezTo>
                    <a:pt x="17888" y="4754"/>
                    <a:pt x="17888" y="4754"/>
                    <a:pt x="17867" y="4754"/>
                  </a:cubicBezTo>
                  <a:cubicBezTo>
                    <a:pt x="17867" y="4775"/>
                    <a:pt x="17847" y="4775"/>
                    <a:pt x="17847" y="4775"/>
                  </a:cubicBezTo>
                  <a:cubicBezTo>
                    <a:pt x="17826" y="4795"/>
                    <a:pt x="17826" y="4795"/>
                    <a:pt x="17826" y="4815"/>
                  </a:cubicBezTo>
                  <a:lnTo>
                    <a:pt x="17826" y="4857"/>
                  </a:lnTo>
                  <a:cubicBezTo>
                    <a:pt x="17826" y="4877"/>
                    <a:pt x="17826" y="4897"/>
                    <a:pt x="17847" y="4897"/>
                  </a:cubicBezTo>
                  <a:cubicBezTo>
                    <a:pt x="17847" y="4918"/>
                    <a:pt x="17867" y="4939"/>
                    <a:pt x="17867" y="4939"/>
                  </a:cubicBezTo>
                  <a:cubicBezTo>
                    <a:pt x="17888" y="4959"/>
                    <a:pt x="17908" y="4979"/>
                    <a:pt x="17929" y="4979"/>
                  </a:cubicBezTo>
                  <a:lnTo>
                    <a:pt x="17929" y="5000"/>
                  </a:lnTo>
                  <a:cubicBezTo>
                    <a:pt x="17949" y="5020"/>
                    <a:pt x="17949" y="5041"/>
                    <a:pt x="17949" y="5041"/>
                  </a:cubicBezTo>
                  <a:lnTo>
                    <a:pt x="17970" y="5061"/>
                  </a:lnTo>
                  <a:cubicBezTo>
                    <a:pt x="17970" y="5061"/>
                    <a:pt x="17990" y="5061"/>
                    <a:pt x="17990" y="5081"/>
                  </a:cubicBezTo>
                  <a:lnTo>
                    <a:pt x="17990" y="5102"/>
                  </a:lnTo>
                  <a:lnTo>
                    <a:pt x="17970" y="5102"/>
                  </a:lnTo>
                  <a:lnTo>
                    <a:pt x="17970" y="5081"/>
                  </a:lnTo>
                  <a:cubicBezTo>
                    <a:pt x="17949" y="5081"/>
                    <a:pt x="17949" y="5081"/>
                    <a:pt x="17949" y="5081"/>
                  </a:cubicBezTo>
                  <a:cubicBezTo>
                    <a:pt x="17929" y="5081"/>
                    <a:pt x="17929" y="5081"/>
                    <a:pt x="17908" y="5081"/>
                  </a:cubicBezTo>
                  <a:lnTo>
                    <a:pt x="17908" y="5081"/>
                  </a:lnTo>
                  <a:cubicBezTo>
                    <a:pt x="17888" y="5081"/>
                    <a:pt x="17888" y="5102"/>
                    <a:pt x="17888" y="5102"/>
                  </a:cubicBezTo>
                  <a:lnTo>
                    <a:pt x="17908" y="5123"/>
                  </a:lnTo>
                  <a:lnTo>
                    <a:pt x="17908" y="5143"/>
                  </a:lnTo>
                  <a:lnTo>
                    <a:pt x="17888" y="5163"/>
                  </a:lnTo>
                  <a:lnTo>
                    <a:pt x="17867" y="5163"/>
                  </a:lnTo>
                  <a:lnTo>
                    <a:pt x="17867" y="5184"/>
                  </a:lnTo>
                  <a:cubicBezTo>
                    <a:pt x="17847" y="5184"/>
                    <a:pt x="17847" y="5184"/>
                    <a:pt x="17847" y="5184"/>
                  </a:cubicBezTo>
                  <a:cubicBezTo>
                    <a:pt x="17847" y="5205"/>
                    <a:pt x="17847" y="5205"/>
                    <a:pt x="17847" y="5205"/>
                  </a:cubicBezTo>
                  <a:cubicBezTo>
                    <a:pt x="17847" y="5225"/>
                    <a:pt x="17867" y="5225"/>
                    <a:pt x="17867" y="5225"/>
                  </a:cubicBezTo>
                  <a:lnTo>
                    <a:pt x="17888" y="5225"/>
                  </a:lnTo>
                  <a:lnTo>
                    <a:pt x="17888" y="5245"/>
                  </a:lnTo>
                  <a:cubicBezTo>
                    <a:pt x="17908" y="5245"/>
                    <a:pt x="17908" y="5245"/>
                    <a:pt x="17908" y="5245"/>
                  </a:cubicBezTo>
                  <a:cubicBezTo>
                    <a:pt x="17929" y="5266"/>
                    <a:pt x="17929" y="5266"/>
                    <a:pt x="17929" y="5266"/>
                  </a:cubicBezTo>
                  <a:cubicBezTo>
                    <a:pt x="17929" y="5266"/>
                    <a:pt x="17908" y="5266"/>
                    <a:pt x="17908" y="5287"/>
                  </a:cubicBezTo>
                  <a:lnTo>
                    <a:pt x="17908" y="5287"/>
                  </a:lnTo>
                  <a:cubicBezTo>
                    <a:pt x="17908" y="5307"/>
                    <a:pt x="17908" y="5307"/>
                    <a:pt x="17929" y="5307"/>
                  </a:cubicBezTo>
                  <a:cubicBezTo>
                    <a:pt x="17929" y="5327"/>
                    <a:pt x="17949" y="5327"/>
                    <a:pt x="17949" y="5327"/>
                  </a:cubicBezTo>
                  <a:lnTo>
                    <a:pt x="17970" y="5348"/>
                  </a:lnTo>
                  <a:cubicBezTo>
                    <a:pt x="17970" y="5369"/>
                    <a:pt x="17970" y="5389"/>
                    <a:pt x="17970" y="5409"/>
                  </a:cubicBezTo>
                  <a:cubicBezTo>
                    <a:pt x="17970" y="5409"/>
                    <a:pt x="17970" y="5430"/>
                    <a:pt x="17970" y="5451"/>
                  </a:cubicBezTo>
                  <a:cubicBezTo>
                    <a:pt x="17970" y="5451"/>
                    <a:pt x="17990" y="5471"/>
                    <a:pt x="17990" y="5491"/>
                  </a:cubicBezTo>
                  <a:lnTo>
                    <a:pt x="17970" y="5533"/>
                  </a:lnTo>
                  <a:cubicBezTo>
                    <a:pt x="17970" y="5553"/>
                    <a:pt x="17949" y="5573"/>
                    <a:pt x="17949" y="5573"/>
                  </a:cubicBezTo>
                  <a:cubicBezTo>
                    <a:pt x="17949" y="5594"/>
                    <a:pt x="17949" y="5615"/>
                    <a:pt x="17949" y="5635"/>
                  </a:cubicBezTo>
                  <a:lnTo>
                    <a:pt x="17949" y="5676"/>
                  </a:lnTo>
                  <a:cubicBezTo>
                    <a:pt x="17949" y="5696"/>
                    <a:pt x="17949" y="5696"/>
                    <a:pt x="17949" y="5717"/>
                  </a:cubicBezTo>
                  <a:lnTo>
                    <a:pt x="17929" y="5717"/>
                  </a:lnTo>
                  <a:lnTo>
                    <a:pt x="17929" y="5696"/>
                  </a:lnTo>
                  <a:cubicBezTo>
                    <a:pt x="17908" y="5696"/>
                    <a:pt x="17908" y="5676"/>
                    <a:pt x="17888" y="5676"/>
                  </a:cubicBezTo>
                  <a:cubicBezTo>
                    <a:pt x="17888" y="5676"/>
                    <a:pt x="17867" y="5655"/>
                    <a:pt x="17867" y="5635"/>
                  </a:cubicBezTo>
                  <a:cubicBezTo>
                    <a:pt x="17847" y="5635"/>
                    <a:pt x="17847" y="5615"/>
                    <a:pt x="17826" y="5594"/>
                  </a:cubicBezTo>
                  <a:cubicBezTo>
                    <a:pt x="17826" y="5594"/>
                    <a:pt x="17806" y="5573"/>
                    <a:pt x="17785" y="5573"/>
                  </a:cubicBezTo>
                  <a:cubicBezTo>
                    <a:pt x="17785" y="5553"/>
                    <a:pt x="17765" y="5553"/>
                    <a:pt x="17765" y="5553"/>
                  </a:cubicBezTo>
                  <a:cubicBezTo>
                    <a:pt x="17744" y="5533"/>
                    <a:pt x="17744" y="5512"/>
                    <a:pt x="17744" y="5491"/>
                  </a:cubicBezTo>
                  <a:cubicBezTo>
                    <a:pt x="17744" y="5491"/>
                    <a:pt x="17744" y="5471"/>
                    <a:pt x="17744" y="5451"/>
                  </a:cubicBezTo>
                  <a:cubicBezTo>
                    <a:pt x="17724" y="5451"/>
                    <a:pt x="17703" y="5430"/>
                    <a:pt x="17683" y="5409"/>
                  </a:cubicBezTo>
                  <a:cubicBezTo>
                    <a:pt x="17662" y="5409"/>
                    <a:pt x="17642" y="5369"/>
                    <a:pt x="17621" y="5348"/>
                  </a:cubicBezTo>
                  <a:cubicBezTo>
                    <a:pt x="17601" y="5327"/>
                    <a:pt x="17539" y="5266"/>
                    <a:pt x="17519" y="5245"/>
                  </a:cubicBezTo>
                  <a:cubicBezTo>
                    <a:pt x="17498" y="5225"/>
                    <a:pt x="17478" y="5205"/>
                    <a:pt x="17478" y="5184"/>
                  </a:cubicBezTo>
                  <a:cubicBezTo>
                    <a:pt x="17457" y="5163"/>
                    <a:pt x="17437" y="5143"/>
                    <a:pt x="17416" y="5123"/>
                  </a:cubicBezTo>
                  <a:cubicBezTo>
                    <a:pt x="17396" y="5102"/>
                    <a:pt x="17355" y="5041"/>
                    <a:pt x="17334" y="5020"/>
                  </a:cubicBezTo>
                  <a:cubicBezTo>
                    <a:pt x="17334" y="5020"/>
                    <a:pt x="17314" y="5000"/>
                    <a:pt x="17293" y="4979"/>
                  </a:cubicBezTo>
                  <a:lnTo>
                    <a:pt x="17273" y="4939"/>
                  </a:lnTo>
                  <a:cubicBezTo>
                    <a:pt x="17252" y="4897"/>
                    <a:pt x="17211" y="4877"/>
                    <a:pt x="17191" y="4857"/>
                  </a:cubicBezTo>
                  <a:cubicBezTo>
                    <a:pt x="17171" y="4836"/>
                    <a:pt x="17129" y="4795"/>
                    <a:pt x="17129" y="4775"/>
                  </a:cubicBezTo>
                  <a:cubicBezTo>
                    <a:pt x="17109" y="4754"/>
                    <a:pt x="17068" y="4713"/>
                    <a:pt x="17047" y="4693"/>
                  </a:cubicBezTo>
                  <a:cubicBezTo>
                    <a:pt x="17027" y="4672"/>
                    <a:pt x="16986" y="4611"/>
                    <a:pt x="16965" y="4590"/>
                  </a:cubicBezTo>
                  <a:cubicBezTo>
                    <a:pt x="16965" y="4569"/>
                    <a:pt x="16945" y="4529"/>
                    <a:pt x="16925" y="4508"/>
                  </a:cubicBezTo>
                  <a:cubicBezTo>
                    <a:pt x="16925" y="4487"/>
                    <a:pt x="16925" y="4467"/>
                    <a:pt x="16925" y="4467"/>
                  </a:cubicBezTo>
                  <a:cubicBezTo>
                    <a:pt x="16904" y="4447"/>
                    <a:pt x="16904" y="4426"/>
                    <a:pt x="16904" y="4405"/>
                  </a:cubicBezTo>
                  <a:cubicBezTo>
                    <a:pt x="16883" y="4405"/>
                    <a:pt x="16863" y="4385"/>
                    <a:pt x="16863" y="4365"/>
                  </a:cubicBezTo>
                  <a:cubicBezTo>
                    <a:pt x="16863" y="4344"/>
                    <a:pt x="16843" y="4344"/>
                    <a:pt x="16843" y="4323"/>
                  </a:cubicBezTo>
                  <a:lnTo>
                    <a:pt x="16843" y="4283"/>
                  </a:lnTo>
                  <a:cubicBezTo>
                    <a:pt x="16843" y="4262"/>
                    <a:pt x="16843" y="4262"/>
                    <a:pt x="16843" y="4242"/>
                  </a:cubicBezTo>
                  <a:lnTo>
                    <a:pt x="16843" y="4242"/>
                  </a:lnTo>
                  <a:cubicBezTo>
                    <a:pt x="16863" y="4221"/>
                    <a:pt x="16863" y="4201"/>
                    <a:pt x="16863" y="4201"/>
                  </a:cubicBezTo>
                  <a:cubicBezTo>
                    <a:pt x="16843" y="4180"/>
                    <a:pt x="16843" y="4180"/>
                    <a:pt x="16843" y="4160"/>
                  </a:cubicBezTo>
                  <a:lnTo>
                    <a:pt x="16822" y="4119"/>
                  </a:lnTo>
                  <a:cubicBezTo>
                    <a:pt x="16822" y="4098"/>
                    <a:pt x="16801" y="4098"/>
                    <a:pt x="16801" y="4098"/>
                  </a:cubicBezTo>
                  <a:cubicBezTo>
                    <a:pt x="16801" y="4098"/>
                    <a:pt x="16781" y="4098"/>
                    <a:pt x="16781" y="4078"/>
                  </a:cubicBezTo>
                  <a:lnTo>
                    <a:pt x="16761" y="4078"/>
                  </a:lnTo>
                  <a:lnTo>
                    <a:pt x="16761" y="4057"/>
                  </a:lnTo>
                  <a:cubicBezTo>
                    <a:pt x="16781" y="4037"/>
                    <a:pt x="16781" y="4037"/>
                    <a:pt x="16781" y="4037"/>
                  </a:cubicBezTo>
                  <a:cubicBezTo>
                    <a:pt x="16801" y="4037"/>
                    <a:pt x="16801" y="4037"/>
                    <a:pt x="16822" y="4037"/>
                  </a:cubicBezTo>
                  <a:lnTo>
                    <a:pt x="16822" y="4037"/>
                  </a:lnTo>
                  <a:cubicBezTo>
                    <a:pt x="16843" y="4016"/>
                    <a:pt x="16822" y="4016"/>
                    <a:pt x="16822" y="3996"/>
                  </a:cubicBezTo>
                  <a:cubicBezTo>
                    <a:pt x="16843" y="3996"/>
                    <a:pt x="16843" y="3996"/>
                    <a:pt x="16863" y="3975"/>
                  </a:cubicBezTo>
                  <a:lnTo>
                    <a:pt x="16883" y="3975"/>
                  </a:lnTo>
                  <a:lnTo>
                    <a:pt x="16904" y="3955"/>
                  </a:lnTo>
                  <a:cubicBezTo>
                    <a:pt x="16904" y="3934"/>
                    <a:pt x="16904" y="3934"/>
                    <a:pt x="16904" y="3914"/>
                  </a:cubicBezTo>
                  <a:cubicBezTo>
                    <a:pt x="16904" y="3893"/>
                    <a:pt x="16904" y="3873"/>
                    <a:pt x="16904" y="3852"/>
                  </a:cubicBezTo>
                  <a:lnTo>
                    <a:pt x="16925" y="3832"/>
                  </a:lnTo>
                  <a:cubicBezTo>
                    <a:pt x="16925" y="3832"/>
                    <a:pt x="16925" y="3811"/>
                    <a:pt x="16925" y="3791"/>
                  </a:cubicBezTo>
                  <a:cubicBezTo>
                    <a:pt x="16904" y="3791"/>
                    <a:pt x="16904" y="3770"/>
                    <a:pt x="16904" y="3750"/>
                  </a:cubicBezTo>
                  <a:cubicBezTo>
                    <a:pt x="16904" y="3729"/>
                    <a:pt x="16904" y="3709"/>
                    <a:pt x="16904" y="3709"/>
                  </a:cubicBezTo>
                  <a:cubicBezTo>
                    <a:pt x="16904" y="3668"/>
                    <a:pt x="16904" y="3606"/>
                    <a:pt x="16904" y="3566"/>
                  </a:cubicBezTo>
                  <a:cubicBezTo>
                    <a:pt x="16904" y="3545"/>
                    <a:pt x="16925" y="3504"/>
                    <a:pt x="16925" y="3463"/>
                  </a:cubicBezTo>
                  <a:cubicBezTo>
                    <a:pt x="16925" y="3442"/>
                    <a:pt x="16904" y="3402"/>
                    <a:pt x="16904" y="3381"/>
                  </a:cubicBezTo>
                  <a:cubicBezTo>
                    <a:pt x="16904" y="3381"/>
                    <a:pt x="16904" y="3360"/>
                    <a:pt x="16904" y="3340"/>
                  </a:cubicBezTo>
                  <a:lnTo>
                    <a:pt x="16883" y="3320"/>
                  </a:lnTo>
                  <a:cubicBezTo>
                    <a:pt x="16863" y="3299"/>
                    <a:pt x="16863" y="3278"/>
                    <a:pt x="16883" y="3278"/>
                  </a:cubicBezTo>
                  <a:cubicBezTo>
                    <a:pt x="16883" y="3258"/>
                    <a:pt x="16883" y="3238"/>
                    <a:pt x="16883" y="3238"/>
                  </a:cubicBezTo>
                  <a:cubicBezTo>
                    <a:pt x="16883" y="3217"/>
                    <a:pt x="16883" y="3217"/>
                    <a:pt x="16883" y="3217"/>
                  </a:cubicBezTo>
                  <a:cubicBezTo>
                    <a:pt x="16904" y="3196"/>
                    <a:pt x="16904" y="3196"/>
                    <a:pt x="16925" y="3196"/>
                  </a:cubicBezTo>
                  <a:lnTo>
                    <a:pt x="16925" y="3176"/>
                  </a:lnTo>
                  <a:lnTo>
                    <a:pt x="16945" y="3156"/>
                  </a:lnTo>
                  <a:lnTo>
                    <a:pt x="16965" y="3156"/>
                  </a:lnTo>
                  <a:lnTo>
                    <a:pt x="16986" y="3135"/>
                  </a:lnTo>
                  <a:cubicBezTo>
                    <a:pt x="16986" y="3114"/>
                    <a:pt x="17007" y="3114"/>
                    <a:pt x="17007" y="3114"/>
                  </a:cubicBezTo>
                  <a:lnTo>
                    <a:pt x="17007" y="3094"/>
                  </a:lnTo>
                  <a:cubicBezTo>
                    <a:pt x="16986" y="3094"/>
                    <a:pt x="16986" y="3094"/>
                    <a:pt x="16965" y="3094"/>
                  </a:cubicBezTo>
                  <a:lnTo>
                    <a:pt x="16945" y="3094"/>
                  </a:lnTo>
                  <a:lnTo>
                    <a:pt x="16945" y="3074"/>
                  </a:lnTo>
                  <a:cubicBezTo>
                    <a:pt x="16945" y="3074"/>
                    <a:pt x="16945" y="3053"/>
                    <a:pt x="16945" y="3032"/>
                  </a:cubicBezTo>
                  <a:lnTo>
                    <a:pt x="16925" y="3012"/>
                  </a:lnTo>
                  <a:cubicBezTo>
                    <a:pt x="16925" y="2992"/>
                    <a:pt x="16904" y="2992"/>
                    <a:pt x="16904" y="2992"/>
                  </a:cubicBezTo>
                  <a:cubicBezTo>
                    <a:pt x="16883" y="2992"/>
                    <a:pt x="16883" y="2971"/>
                    <a:pt x="16883" y="2971"/>
                  </a:cubicBezTo>
                  <a:cubicBezTo>
                    <a:pt x="16863" y="2971"/>
                    <a:pt x="16883" y="2950"/>
                    <a:pt x="16883" y="2950"/>
                  </a:cubicBezTo>
                  <a:cubicBezTo>
                    <a:pt x="16863" y="2930"/>
                    <a:pt x="16863" y="2910"/>
                    <a:pt x="16843" y="2910"/>
                  </a:cubicBezTo>
                  <a:lnTo>
                    <a:pt x="16843" y="2890"/>
                  </a:lnTo>
                  <a:cubicBezTo>
                    <a:pt x="16843" y="2869"/>
                    <a:pt x="16822" y="2869"/>
                    <a:pt x="16822" y="2869"/>
                  </a:cubicBezTo>
                  <a:cubicBezTo>
                    <a:pt x="16801" y="2869"/>
                    <a:pt x="16801" y="2848"/>
                    <a:pt x="16801" y="2848"/>
                  </a:cubicBezTo>
                  <a:cubicBezTo>
                    <a:pt x="16781" y="2848"/>
                    <a:pt x="16781" y="2828"/>
                    <a:pt x="16781" y="2828"/>
                  </a:cubicBezTo>
                  <a:lnTo>
                    <a:pt x="16781" y="2808"/>
                  </a:lnTo>
                  <a:cubicBezTo>
                    <a:pt x="16781" y="2787"/>
                    <a:pt x="16761" y="2787"/>
                    <a:pt x="16761" y="2766"/>
                  </a:cubicBezTo>
                  <a:cubicBezTo>
                    <a:pt x="16761" y="2766"/>
                    <a:pt x="16761" y="2766"/>
                    <a:pt x="16761" y="2746"/>
                  </a:cubicBezTo>
                  <a:cubicBezTo>
                    <a:pt x="16761" y="2746"/>
                    <a:pt x="16781" y="2746"/>
                    <a:pt x="16781" y="2726"/>
                  </a:cubicBezTo>
                  <a:lnTo>
                    <a:pt x="16801" y="2726"/>
                  </a:lnTo>
                  <a:cubicBezTo>
                    <a:pt x="16801" y="2726"/>
                    <a:pt x="16822" y="2726"/>
                    <a:pt x="16822" y="2705"/>
                  </a:cubicBezTo>
                  <a:cubicBezTo>
                    <a:pt x="16801" y="2705"/>
                    <a:pt x="16781" y="2705"/>
                    <a:pt x="16781" y="2705"/>
                  </a:cubicBezTo>
                  <a:cubicBezTo>
                    <a:pt x="16761" y="2705"/>
                    <a:pt x="16740" y="2705"/>
                    <a:pt x="16740" y="2705"/>
                  </a:cubicBezTo>
                  <a:cubicBezTo>
                    <a:pt x="16719" y="2705"/>
                    <a:pt x="16719" y="2684"/>
                    <a:pt x="16699" y="2684"/>
                  </a:cubicBezTo>
                  <a:cubicBezTo>
                    <a:pt x="16699" y="2684"/>
                    <a:pt x="16699" y="2684"/>
                    <a:pt x="16679" y="2684"/>
                  </a:cubicBezTo>
                  <a:lnTo>
                    <a:pt x="16679" y="2705"/>
                  </a:lnTo>
                  <a:cubicBezTo>
                    <a:pt x="16679" y="2705"/>
                    <a:pt x="16679" y="2705"/>
                    <a:pt x="16679" y="2726"/>
                  </a:cubicBezTo>
                  <a:cubicBezTo>
                    <a:pt x="16658" y="2726"/>
                    <a:pt x="16637" y="2726"/>
                    <a:pt x="16637" y="2726"/>
                  </a:cubicBezTo>
                  <a:cubicBezTo>
                    <a:pt x="16617" y="2746"/>
                    <a:pt x="16617" y="2746"/>
                    <a:pt x="16617" y="2746"/>
                  </a:cubicBezTo>
                  <a:lnTo>
                    <a:pt x="16617" y="2766"/>
                  </a:lnTo>
                  <a:cubicBezTo>
                    <a:pt x="16617" y="2787"/>
                    <a:pt x="16617" y="2787"/>
                    <a:pt x="16617" y="2787"/>
                  </a:cubicBezTo>
                  <a:cubicBezTo>
                    <a:pt x="16637" y="2787"/>
                    <a:pt x="16637" y="2787"/>
                    <a:pt x="16637" y="2787"/>
                  </a:cubicBezTo>
                  <a:lnTo>
                    <a:pt x="16658" y="2787"/>
                  </a:lnTo>
                  <a:cubicBezTo>
                    <a:pt x="16679" y="2787"/>
                    <a:pt x="16679" y="2787"/>
                    <a:pt x="16679" y="2787"/>
                  </a:cubicBezTo>
                  <a:cubicBezTo>
                    <a:pt x="16699" y="2787"/>
                    <a:pt x="16679" y="2808"/>
                    <a:pt x="16679" y="2808"/>
                  </a:cubicBezTo>
                  <a:cubicBezTo>
                    <a:pt x="16679" y="2808"/>
                    <a:pt x="16679" y="2808"/>
                    <a:pt x="16658" y="2828"/>
                  </a:cubicBezTo>
                  <a:lnTo>
                    <a:pt x="16658" y="2828"/>
                  </a:lnTo>
                  <a:cubicBezTo>
                    <a:pt x="16658" y="2848"/>
                    <a:pt x="16658" y="2848"/>
                    <a:pt x="16679" y="2869"/>
                  </a:cubicBezTo>
                  <a:cubicBezTo>
                    <a:pt x="16679" y="2869"/>
                    <a:pt x="16679" y="2869"/>
                    <a:pt x="16699" y="2869"/>
                  </a:cubicBezTo>
                  <a:cubicBezTo>
                    <a:pt x="16699" y="2890"/>
                    <a:pt x="16699" y="2890"/>
                    <a:pt x="16699" y="2890"/>
                  </a:cubicBezTo>
                  <a:cubicBezTo>
                    <a:pt x="16699" y="2910"/>
                    <a:pt x="16719" y="2910"/>
                    <a:pt x="16719" y="2930"/>
                  </a:cubicBezTo>
                  <a:cubicBezTo>
                    <a:pt x="16719" y="2930"/>
                    <a:pt x="16740" y="2930"/>
                    <a:pt x="16761" y="2930"/>
                  </a:cubicBezTo>
                  <a:cubicBezTo>
                    <a:pt x="16761" y="2930"/>
                    <a:pt x="16781" y="2930"/>
                    <a:pt x="16781" y="2950"/>
                  </a:cubicBezTo>
                  <a:cubicBezTo>
                    <a:pt x="16781" y="2950"/>
                    <a:pt x="16781" y="2950"/>
                    <a:pt x="16781" y="2971"/>
                  </a:cubicBezTo>
                  <a:cubicBezTo>
                    <a:pt x="16781" y="2971"/>
                    <a:pt x="16781" y="2971"/>
                    <a:pt x="16761" y="2992"/>
                  </a:cubicBezTo>
                  <a:lnTo>
                    <a:pt x="16740" y="2971"/>
                  </a:lnTo>
                  <a:cubicBezTo>
                    <a:pt x="16740" y="2971"/>
                    <a:pt x="16740" y="2971"/>
                    <a:pt x="16719" y="2971"/>
                  </a:cubicBezTo>
                  <a:cubicBezTo>
                    <a:pt x="16719" y="2950"/>
                    <a:pt x="16699" y="2950"/>
                    <a:pt x="16699" y="2971"/>
                  </a:cubicBezTo>
                  <a:cubicBezTo>
                    <a:pt x="16699" y="2971"/>
                    <a:pt x="16679" y="2971"/>
                    <a:pt x="16679" y="2992"/>
                  </a:cubicBezTo>
                  <a:lnTo>
                    <a:pt x="16679" y="3012"/>
                  </a:lnTo>
                  <a:cubicBezTo>
                    <a:pt x="16679" y="3012"/>
                    <a:pt x="16699" y="3032"/>
                    <a:pt x="16699" y="3053"/>
                  </a:cubicBezTo>
                  <a:cubicBezTo>
                    <a:pt x="16699" y="3053"/>
                    <a:pt x="16699" y="3094"/>
                    <a:pt x="16699" y="3114"/>
                  </a:cubicBezTo>
                  <a:lnTo>
                    <a:pt x="16679" y="3135"/>
                  </a:lnTo>
                  <a:lnTo>
                    <a:pt x="16679" y="3156"/>
                  </a:lnTo>
                  <a:cubicBezTo>
                    <a:pt x="16679" y="3176"/>
                    <a:pt x="16679" y="3196"/>
                    <a:pt x="16679" y="3196"/>
                  </a:cubicBezTo>
                  <a:lnTo>
                    <a:pt x="16658" y="3217"/>
                  </a:lnTo>
                  <a:lnTo>
                    <a:pt x="16658" y="3238"/>
                  </a:lnTo>
                  <a:cubicBezTo>
                    <a:pt x="16658" y="3258"/>
                    <a:pt x="16637" y="3258"/>
                    <a:pt x="16637" y="3258"/>
                  </a:cubicBezTo>
                  <a:cubicBezTo>
                    <a:pt x="16637" y="3278"/>
                    <a:pt x="16617" y="3258"/>
                    <a:pt x="16617" y="3258"/>
                  </a:cubicBezTo>
                  <a:lnTo>
                    <a:pt x="16617" y="3238"/>
                  </a:lnTo>
                  <a:cubicBezTo>
                    <a:pt x="16597" y="3238"/>
                    <a:pt x="16576" y="3217"/>
                    <a:pt x="16576" y="3217"/>
                  </a:cubicBezTo>
                  <a:lnTo>
                    <a:pt x="16576" y="3196"/>
                  </a:lnTo>
                  <a:cubicBezTo>
                    <a:pt x="16576" y="3176"/>
                    <a:pt x="16576" y="3176"/>
                    <a:pt x="16576" y="3176"/>
                  </a:cubicBezTo>
                  <a:cubicBezTo>
                    <a:pt x="16576" y="3156"/>
                    <a:pt x="16555" y="3156"/>
                    <a:pt x="16555" y="3156"/>
                  </a:cubicBezTo>
                  <a:cubicBezTo>
                    <a:pt x="16535" y="3176"/>
                    <a:pt x="16535" y="3176"/>
                    <a:pt x="16535" y="3176"/>
                  </a:cubicBezTo>
                  <a:cubicBezTo>
                    <a:pt x="16535" y="3176"/>
                    <a:pt x="16535" y="3196"/>
                    <a:pt x="16515" y="3217"/>
                  </a:cubicBezTo>
                  <a:lnTo>
                    <a:pt x="16515" y="3217"/>
                  </a:lnTo>
                  <a:cubicBezTo>
                    <a:pt x="16494" y="3217"/>
                    <a:pt x="16494" y="3217"/>
                    <a:pt x="16494" y="3217"/>
                  </a:cubicBezTo>
                  <a:lnTo>
                    <a:pt x="16494" y="3196"/>
                  </a:lnTo>
                  <a:lnTo>
                    <a:pt x="16494" y="3176"/>
                  </a:lnTo>
                  <a:lnTo>
                    <a:pt x="16494" y="3156"/>
                  </a:lnTo>
                  <a:lnTo>
                    <a:pt x="16473" y="3135"/>
                  </a:lnTo>
                  <a:lnTo>
                    <a:pt x="16453" y="3135"/>
                  </a:lnTo>
                  <a:lnTo>
                    <a:pt x="16433" y="3114"/>
                  </a:lnTo>
                  <a:lnTo>
                    <a:pt x="16433" y="3094"/>
                  </a:lnTo>
                  <a:cubicBezTo>
                    <a:pt x="16433" y="3074"/>
                    <a:pt x="16453" y="3053"/>
                    <a:pt x="16433" y="3053"/>
                  </a:cubicBezTo>
                  <a:cubicBezTo>
                    <a:pt x="16433" y="3032"/>
                    <a:pt x="16433" y="3032"/>
                    <a:pt x="16433" y="3032"/>
                  </a:cubicBezTo>
                  <a:cubicBezTo>
                    <a:pt x="16433" y="3012"/>
                    <a:pt x="16413" y="3032"/>
                    <a:pt x="16413" y="3012"/>
                  </a:cubicBezTo>
                  <a:lnTo>
                    <a:pt x="16413" y="3012"/>
                  </a:lnTo>
                  <a:cubicBezTo>
                    <a:pt x="16413" y="2992"/>
                    <a:pt x="16392" y="2992"/>
                    <a:pt x="16392" y="2992"/>
                  </a:cubicBezTo>
                  <a:cubicBezTo>
                    <a:pt x="16392" y="2971"/>
                    <a:pt x="16392" y="2971"/>
                    <a:pt x="16371" y="2971"/>
                  </a:cubicBezTo>
                  <a:cubicBezTo>
                    <a:pt x="16371" y="2950"/>
                    <a:pt x="16371" y="2950"/>
                    <a:pt x="16371" y="2930"/>
                  </a:cubicBezTo>
                  <a:cubicBezTo>
                    <a:pt x="16371" y="2930"/>
                    <a:pt x="16371" y="2930"/>
                    <a:pt x="16351" y="2950"/>
                  </a:cubicBezTo>
                  <a:cubicBezTo>
                    <a:pt x="16351" y="2950"/>
                    <a:pt x="16351" y="2950"/>
                    <a:pt x="16351" y="2971"/>
                  </a:cubicBezTo>
                  <a:cubicBezTo>
                    <a:pt x="16351" y="2971"/>
                    <a:pt x="16371" y="2971"/>
                    <a:pt x="16371" y="2992"/>
                  </a:cubicBezTo>
                  <a:cubicBezTo>
                    <a:pt x="16371" y="2992"/>
                    <a:pt x="16371" y="3012"/>
                    <a:pt x="16351" y="3012"/>
                  </a:cubicBezTo>
                  <a:cubicBezTo>
                    <a:pt x="16351" y="3012"/>
                    <a:pt x="16351" y="3032"/>
                    <a:pt x="16331" y="3032"/>
                  </a:cubicBezTo>
                  <a:cubicBezTo>
                    <a:pt x="16331" y="3032"/>
                    <a:pt x="16310" y="3032"/>
                    <a:pt x="16310" y="3012"/>
                  </a:cubicBezTo>
                  <a:lnTo>
                    <a:pt x="16310" y="2992"/>
                  </a:lnTo>
                  <a:cubicBezTo>
                    <a:pt x="16310" y="2992"/>
                    <a:pt x="16310" y="2971"/>
                    <a:pt x="16289" y="2971"/>
                  </a:cubicBezTo>
                  <a:cubicBezTo>
                    <a:pt x="16289" y="2971"/>
                    <a:pt x="16289" y="2950"/>
                    <a:pt x="16269" y="2950"/>
                  </a:cubicBezTo>
                  <a:cubicBezTo>
                    <a:pt x="16269" y="2971"/>
                    <a:pt x="16269" y="2971"/>
                    <a:pt x="16269" y="2971"/>
                  </a:cubicBezTo>
                  <a:cubicBezTo>
                    <a:pt x="16249" y="2992"/>
                    <a:pt x="16228" y="2992"/>
                    <a:pt x="16207" y="2992"/>
                  </a:cubicBezTo>
                  <a:lnTo>
                    <a:pt x="16187" y="2992"/>
                  </a:lnTo>
                  <a:cubicBezTo>
                    <a:pt x="16187" y="3012"/>
                    <a:pt x="16167" y="3012"/>
                    <a:pt x="16167" y="3012"/>
                  </a:cubicBezTo>
                  <a:cubicBezTo>
                    <a:pt x="16146" y="3012"/>
                    <a:pt x="16125" y="3032"/>
                    <a:pt x="16125" y="3032"/>
                  </a:cubicBezTo>
                  <a:cubicBezTo>
                    <a:pt x="16125" y="3032"/>
                    <a:pt x="16125" y="3053"/>
                    <a:pt x="16105" y="3053"/>
                  </a:cubicBezTo>
                  <a:cubicBezTo>
                    <a:pt x="16105" y="3053"/>
                    <a:pt x="16085" y="3053"/>
                    <a:pt x="16064" y="3053"/>
                  </a:cubicBezTo>
                  <a:lnTo>
                    <a:pt x="16043" y="3074"/>
                  </a:lnTo>
                  <a:cubicBezTo>
                    <a:pt x="16043" y="3074"/>
                    <a:pt x="16043" y="3074"/>
                    <a:pt x="16043" y="3094"/>
                  </a:cubicBezTo>
                  <a:cubicBezTo>
                    <a:pt x="16023" y="3094"/>
                    <a:pt x="16023" y="3114"/>
                    <a:pt x="16023" y="3135"/>
                  </a:cubicBezTo>
                  <a:lnTo>
                    <a:pt x="16043" y="3156"/>
                  </a:lnTo>
                  <a:cubicBezTo>
                    <a:pt x="16043" y="3176"/>
                    <a:pt x="16064" y="3176"/>
                    <a:pt x="16064" y="3176"/>
                  </a:cubicBezTo>
                  <a:cubicBezTo>
                    <a:pt x="16064" y="3196"/>
                    <a:pt x="16064" y="3196"/>
                    <a:pt x="16064" y="3196"/>
                  </a:cubicBezTo>
                  <a:cubicBezTo>
                    <a:pt x="16064" y="3217"/>
                    <a:pt x="16064" y="3217"/>
                    <a:pt x="16043" y="3217"/>
                  </a:cubicBezTo>
                  <a:lnTo>
                    <a:pt x="16043" y="3217"/>
                  </a:lnTo>
                  <a:cubicBezTo>
                    <a:pt x="16023" y="3238"/>
                    <a:pt x="16043" y="3258"/>
                    <a:pt x="16043" y="3278"/>
                  </a:cubicBezTo>
                  <a:lnTo>
                    <a:pt x="16043" y="3320"/>
                  </a:lnTo>
                  <a:cubicBezTo>
                    <a:pt x="16043" y="3340"/>
                    <a:pt x="16043" y="3381"/>
                    <a:pt x="16043" y="3402"/>
                  </a:cubicBezTo>
                  <a:cubicBezTo>
                    <a:pt x="16043" y="3422"/>
                    <a:pt x="16043" y="3463"/>
                    <a:pt x="16043" y="3484"/>
                  </a:cubicBezTo>
                  <a:cubicBezTo>
                    <a:pt x="16043" y="3484"/>
                    <a:pt x="16023" y="3504"/>
                    <a:pt x="16003" y="3524"/>
                  </a:cubicBezTo>
                  <a:lnTo>
                    <a:pt x="16023" y="3545"/>
                  </a:lnTo>
                  <a:cubicBezTo>
                    <a:pt x="16023" y="3545"/>
                    <a:pt x="16043" y="3545"/>
                    <a:pt x="16043" y="3566"/>
                  </a:cubicBezTo>
                  <a:cubicBezTo>
                    <a:pt x="16064" y="3566"/>
                    <a:pt x="16043" y="3586"/>
                    <a:pt x="16043" y="3586"/>
                  </a:cubicBezTo>
                  <a:cubicBezTo>
                    <a:pt x="16043" y="3606"/>
                    <a:pt x="16043" y="3606"/>
                    <a:pt x="16043" y="3606"/>
                  </a:cubicBezTo>
                  <a:cubicBezTo>
                    <a:pt x="16064" y="3606"/>
                    <a:pt x="16064" y="3606"/>
                    <a:pt x="16085" y="3606"/>
                  </a:cubicBezTo>
                  <a:cubicBezTo>
                    <a:pt x="16085" y="3627"/>
                    <a:pt x="16105" y="3627"/>
                    <a:pt x="16105" y="3647"/>
                  </a:cubicBezTo>
                  <a:lnTo>
                    <a:pt x="16105" y="3647"/>
                  </a:lnTo>
                  <a:cubicBezTo>
                    <a:pt x="16105" y="3668"/>
                    <a:pt x="16085" y="3647"/>
                    <a:pt x="16085" y="3647"/>
                  </a:cubicBezTo>
                  <a:lnTo>
                    <a:pt x="16085" y="3668"/>
                  </a:lnTo>
                  <a:lnTo>
                    <a:pt x="16105" y="3668"/>
                  </a:lnTo>
                  <a:cubicBezTo>
                    <a:pt x="16105" y="3688"/>
                    <a:pt x="16105" y="3688"/>
                    <a:pt x="16105" y="3709"/>
                  </a:cubicBezTo>
                  <a:lnTo>
                    <a:pt x="16125" y="3709"/>
                  </a:lnTo>
                  <a:cubicBezTo>
                    <a:pt x="16146" y="3709"/>
                    <a:pt x="16146" y="3709"/>
                    <a:pt x="16146" y="3709"/>
                  </a:cubicBezTo>
                  <a:cubicBezTo>
                    <a:pt x="16167" y="3709"/>
                    <a:pt x="16167" y="3688"/>
                    <a:pt x="16167" y="3688"/>
                  </a:cubicBezTo>
                  <a:cubicBezTo>
                    <a:pt x="16167" y="3668"/>
                    <a:pt x="16167" y="3668"/>
                    <a:pt x="16167" y="3668"/>
                  </a:cubicBezTo>
                  <a:cubicBezTo>
                    <a:pt x="16167" y="3668"/>
                    <a:pt x="16167" y="3668"/>
                    <a:pt x="16187" y="3668"/>
                  </a:cubicBezTo>
                  <a:lnTo>
                    <a:pt x="16187" y="3688"/>
                  </a:lnTo>
                  <a:cubicBezTo>
                    <a:pt x="16207" y="3688"/>
                    <a:pt x="16207" y="3709"/>
                    <a:pt x="16228" y="3709"/>
                  </a:cubicBezTo>
                  <a:cubicBezTo>
                    <a:pt x="16228" y="3709"/>
                    <a:pt x="16249" y="3709"/>
                    <a:pt x="16269" y="3709"/>
                  </a:cubicBezTo>
                  <a:lnTo>
                    <a:pt x="16289" y="3729"/>
                  </a:lnTo>
                  <a:lnTo>
                    <a:pt x="16269" y="3729"/>
                  </a:lnTo>
                  <a:lnTo>
                    <a:pt x="16249" y="3750"/>
                  </a:lnTo>
                  <a:lnTo>
                    <a:pt x="16249" y="3770"/>
                  </a:lnTo>
                  <a:lnTo>
                    <a:pt x="16228" y="3770"/>
                  </a:lnTo>
                  <a:lnTo>
                    <a:pt x="16207" y="3750"/>
                  </a:lnTo>
                  <a:cubicBezTo>
                    <a:pt x="16207" y="3750"/>
                    <a:pt x="16207" y="3729"/>
                    <a:pt x="16187" y="3729"/>
                  </a:cubicBezTo>
                  <a:cubicBezTo>
                    <a:pt x="16187" y="3750"/>
                    <a:pt x="16187" y="3750"/>
                    <a:pt x="16187" y="3750"/>
                  </a:cubicBezTo>
                  <a:cubicBezTo>
                    <a:pt x="16187" y="3750"/>
                    <a:pt x="16207" y="3770"/>
                    <a:pt x="16187" y="3770"/>
                  </a:cubicBezTo>
                  <a:cubicBezTo>
                    <a:pt x="16187" y="3791"/>
                    <a:pt x="16187" y="3791"/>
                    <a:pt x="16167" y="3791"/>
                  </a:cubicBezTo>
                  <a:cubicBezTo>
                    <a:pt x="16167" y="3791"/>
                    <a:pt x="16146" y="3811"/>
                    <a:pt x="16125" y="3811"/>
                  </a:cubicBezTo>
                  <a:cubicBezTo>
                    <a:pt x="16125" y="3811"/>
                    <a:pt x="16105" y="3791"/>
                    <a:pt x="16085" y="3791"/>
                  </a:cubicBezTo>
                  <a:lnTo>
                    <a:pt x="16085" y="3770"/>
                  </a:lnTo>
                  <a:lnTo>
                    <a:pt x="16064" y="3770"/>
                  </a:lnTo>
                  <a:cubicBezTo>
                    <a:pt x="16064" y="3791"/>
                    <a:pt x="16043" y="3791"/>
                    <a:pt x="16043" y="3811"/>
                  </a:cubicBezTo>
                  <a:cubicBezTo>
                    <a:pt x="16043" y="3811"/>
                    <a:pt x="16043" y="3832"/>
                    <a:pt x="16023" y="3852"/>
                  </a:cubicBezTo>
                  <a:cubicBezTo>
                    <a:pt x="16023" y="3852"/>
                    <a:pt x="16023" y="3852"/>
                    <a:pt x="16003" y="3852"/>
                  </a:cubicBezTo>
                  <a:cubicBezTo>
                    <a:pt x="16003" y="3852"/>
                    <a:pt x="16003" y="3852"/>
                    <a:pt x="15982" y="3852"/>
                  </a:cubicBezTo>
                  <a:lnTo>
                    <a:pt x="15961" y="3852"/>
                  </a:lnTo>
                  <a:lnTo>
                    <a:pt x="15941" y="3873"/>
                  </a:lnTo>
                  <a:cubicBezTo>
                    <a:pt x="15941" y="3873"/>
                    <a:pt x="15921" y="3873"/>
                    <a:pt x="15900" y="3893"/>
                  </a:cubicBezTo>
                  <a:cubicBezTo>
                    <a:pt x="15900" y="3893"/>
                    <a:pt x="15879" y="3873"/>
                    <a:pt x="15879" y="3893"/>
                  </a:cubicBezTo>
                  <a:cubicBezTo>
                    <a:pt x="15859" y="3893"/>
                    <a:pt x="15859" y="3893"/>
                    <a:pt x="15859" y="3893"/>
                  </a:cubicBezTo>
                  <a:cubicBezTo>
                    <a:pt x="15859" y="3914"/>
                    <a:pt x="15839" y="3893"/>
                    <a:pt x="15839" y="3893"/>
                  </a:cubicBezTo>
                  <a:lnTo>
                    <a:pt x="15839" y="3893"/>
                  </a:lnTo>
                  <a:cubicBezTo>
                    <a:pt x="15818" y="3873"/>
                    <a:pt x="15818" y="3873"/>
                    <a:pt x="15818" y="3873"/>
                  </a:cubicBezTo>
                  <a:cubicBezTo>
                    <a:pt x="15818" y="3852"/>
                    <a:pt x="15797" y="3852"/>
                    <a:pt x="15797" y="3852"/>
                  </a:cubicBezTo>
                  <a:cubicBezTo>
                    <a:pt x="15797" y="3832"/>
                    <a:pt x="15797" y="3832"/>
                    <a:pt x="15797" y="3832"/>
                  </a:cubicBezTo>
                  <a:cubicBezTo>
                    <a:pt x="15797" y="3811"/>
                    <a:pt x="15818" y="3811"/>
                    <a:pt x="15839" y="3811"/>
                  </a:cubicBezTo>
                  <a:lnTo>
                    <a:pt x="15879" y="3811"/>
                  </a:lnTo>
                  <a:lnTo>
                    <a:pt x="15900" y="3791"/>
                  </a:lnTo>
                  <a:lnTo>
                    <a:pt x="15900" y="3770"/>
                  </a:lnTo>
                  <a:cubicBezTo>
                    <a:pt x="15900" y="3770"/>
                    <a:pt x="15859" y="3770"/>
                    <a:pt x="15839" y="3770"/>
                  </a:cubicBezTo>
                  <a:lnTo>
                    <a:pt x="15818" y="3770"/>
                  </a:lnTo>
                  <a:cubicBezTo>
                    <a:pt x="15797" y="3770"/>
                    <a:pt x="15797" y="3750"/>
                    <a:pt x="15797" y="3750"/>
                  </a:cubicBezTo>
                  <a:cubicBezTo>
                    <a:pt x="15777" y="3729"/>
                    <a:pt x="15757" y="3750"/>
                    <a:pt x="15736" y="3729"/>
                  </a:cubicBezTo>
                  <a:cubicBezTo>
                    <a:pt x="15715" y="3729"/>
                    <a:pt x="15695" y="3729"/>
                    <a:pt x="15675" y="3729"/>
                  </a:cubicBezTo>
                  <a:cubicBezTo>
                    <a:pt x="15654" y="3729"/>
                    <a:pt x="15634" y="3750"/>
                    <a:pt x="15613" y="3750"/>
                  </a:cubicBezTo>
                  <a:cubicBezTo>
                    <a:pt x="15613" y="3750"/>
                    <a:pt x="15593" y="3750"/>
                    <a:pt x="15572" y="3750"/>
                  </a:cubicBezTo>
                  <a:lnTo>
                    <a:pt x="15552" y="3729"/>
                  </a:lnTo>
                  <a:cubicBezTo>
                    <a:pt x="15531" y="3729"/>
                    <a:pt x="15511" y="3729"/>
                    <a:pt x="15511" y="3729"/>
                  </a:cubicBezTo>
                  <a:cubicBezTo>
                    <a:pt x="15490" y="3729"/>
                    <a:pt x="15470" y="3750"/>
                    <a:pt x="15470" y="3750"/>
                  </a:cubicBezTo>
                  <a:lnTo>
                    <a:pt x="15470" y="3750"/>
                  </a:lnTo>
                  <a:cubicBezTo>
                    <a:pt x="15470" y="3770"/>
                    <a:pt x="15490" y="3770"/>
                    <a:pt x="15490" y="3770"/>
                  </a:cubicBezTo>
                  <a:cubicBezTo>
                    <a:pt x="15490" y="3791"/>
                    <a:pt x="15490" y="3791"/>
                    <a:pt x="15490" y="3791"/>
                  </a:cubicBezTo>
                  <a:lnTo>
                    <a:pt x="15490" y="3811"/>
                  </a:lnTo>
                  <a:lnTo>
                    <a:pt x="15470" y="3811"/>
                  </a:lnTo>
                  <a:cubicBezTo>
                    <a:pt x="15470" y="3811"/>
                    <a:pt x="15449" y="3811"/>
                    <a:pt x="15449" y="3791"/>
                  </a:cubicBezTo>
                  <a:cubicBezTo>
                    <a:pt x="15449" y="3791"/>
                    <a:pt x="15429" y="3791"/>
                    <a:pt x="15429" y="3811"/>
                  </a:cubicBezTo>
                  <a:lnTo>
                    <a:pt x="15429" y="3811"/>
                  </a:lnTo>
                  <a:lnTo>
                    <a:pt x="15449" y="3832"/>
                  </a:lnTo>
                  <a:cubicBezTo>
                    <a:pt x="15449" y="3832"/>
                    <a:pt x="15470" y="3832"/>
                    <a:pt x="15470" y="3852"/>
                  </a:cubicBezTo>
                  <a:lnTo>
                    <a:pt x="15449" y="3873"/>
                  </a:lnTo>
                  <a:lnTo>
                    <a:pt x="15429" y="3873"/>
                  </a:lnTo>
                  <a:lnTo>
                    <a:pt x="15408" y="3852"/>
                  </a:lnTo>
                  <a:lnTo>
                    <a:pt x="15388" y="3852"/>
                  </a:lnTo>
                  <a:lnTo>
                    <a:pt x="15367" y="3873"/>
                  </a:lnTo>
                  <a:lnTo>
                    <a:pt x="15367" y="3893"/>
                  </a:lnTo>
                  <a:cubicBezTo>
                    <a:pt x="15347" y="3893"/>
                    <a:pt x="15347" y="3873"/>
                    <a:pt x="15326" y="3893"/>
                  </a:cubicBezTo>
                  <a:cubicBezTo>
                    <a:pt x="15326" y="3893"/>
                    <a:pt x="15326" y="3893"/>
                    <a:pt x="15306" y="3914"/>
                  </a:cubicBezTo>
                  <a:cubicBezTo>
                    <a:pt x="15306" y="3914"/>
                    <a:pt x="15285" y="3914"/>
                    <a:pt x="15285" y="3893"/>
                  </a:cubicBezTo>
                  <a:cubicBezTo>
                    <a:pt x="15285" y="3893"/>
                    <a:pt x="15285" y="3893"/>
                    <a:pt x="15265" y="3893"/>
                  </a:cubicBezTo>
                  <a:cubicBezTo>
                    <a:pt x="15265" y="3873"/>
                    <a:pt x="15224" y="3893"/>
                    <a:pt x="15224" y="3873"/>
                  </a:cubicBezTo>
                  <a:cubicBezTo>
                    <a:pt x="15203" y="3873"/>
                    <a:pt x="15203" y="3852"/>
                    <a:pt x="15183" y="3852"/>
                  </a:cubicBezTo>
                  <a:cubicBezTo>
                    <a:pt x="15183" y="3852"/>
                    <a:pt x="15162" y="3852"/>
                    <a:pt x="15162" y="3873"/>
                  </a:cubicBezTo>
                  <a:lnTo>
                    <a:pt x="15162" y="3873"/>
                  </a:lnTo>
                  <a:lnTo>
                    <a:pt x="15162" y="3893"/>
                  </a:lnTo>
                  <a:cubicBezTo>
                    <a:pt x="15162" y="3914"/>
                    <a:pt x="15162" y="3914"/>
                    <a:pt x="15162" y="3914"/>
                  </a:cubicBezTo>
                  <a:cubicBezTo>
                    <a:pt x="15142" y="3934"/>
                    <a:pt x="15142" y="3934"/>
                    <a:pt x="15121" y="3934"/>
                  </a:cubicBezTo>
                  <a:lnTo>
                    <a:pt x="15101" y="3934"/>
                  </a:lnTo>
                  <a:cubicBezTo>
                    <a:pt x="15080" y="3934"/>
                    <a:pt x="15080" y="3914"/>
                    <a:pt x="15080" y="3893"/>
                  </a:cubicBezTo>
                  <a:cubicBezTo>
                    <a:pt x="15080" y="3893"/>
                    <a:pt x="15080" y="3873"/>
                    <a:pt x="15060" y="3873"/>
                  </a:cubicBezTo>
                  <a:lnTo>
                    <a:pt x="15039" y="3873"/>
                  </a:lnTo>
                  <a:lnTo>
                    <a:pt x="15019" y="3893"/>
                  </a:lnTo>
                  <a:cubicBezTo>
                    <a:pt x="15019" y="3893"/>
                    <a:pt x="15019" y="3893"/>
                    <a:pt x="14998" y="3893"/>
                  </a:cubicBezTo>
                  <a:cubicBezTo>
                    <a:pt x="14998" y="3893"/>
                    <a:pt x="14978" y="3893"/>
                    <a:pt x="14978" y="3873"/>
                  </a:cubicBezTo>
                  <a:lnTo>
                    <a:pt x="14957" y="3893"/>
                  </a:lnTo>
                  <a:lnTo>
                    <a:pt x="14937" y="3893"/>
                  </a:lnTo>
                  <a:cubicBezTo>
                    <a:pt x="14916" y="3914"/>
                    <a:pt x="14896" y="3914"/>
                    <a:pt x="14876" y="3914"/>
                  </a:cubicBezTo>
                  <a:cubicBezTo>
                    <a:pt x="14855" y="3914"/>
                    <a:pt x="14814" y="3934"/>
                    <a:pt x="14794" y="3934"/>
                  </a:cubicBezTo>
                  <a:cubicBezTo>
                    <a:pt x="14794" y="3934"/>
                    <a:pt x="14773" y="3955"/>
                    <a:pt x="14752" y="3955"/>
                  </a:cubicBezTo>
                  <a:lnTo>
                    <a:pt x="14732" y="3955"/>
                  </a:lnTo>
                  <a:cubicBezTo>
                    <a:pt x="14732" y="3975"/>
                    <a:pt x="14712" y="3996"/>
                    <a:pt x="14712" y="3996"/>
                  </a:cubicBezTo>
                  <a:cubicBezTo>
                    <a:pt x="14712" y="4016"/>
                    <a:pt x="14691" y="4057"/>
                    <a:pt x="14691" y="4057"/>
                  </a:cubicBezTo>
                  <a:cubicBezTo>
                    <a:pt x="14670" y="4078"/>
                    <a:pt x="14670" y="4098"/>
                    <a:pt x="14670" y="4119"/>
                  </a:cubicBezTo>
                  <a:cubicBezTo>
                    <a:pt x="14670" y="4119"/>
                    <a:pt x="14670" y="4139"/>
                    <a:pt x="14670" y="4160"/>
                  </a:cubicBezTo>
                  <a:cubicBezTo>
                    <a:pt x="14650" y="4160"/>
                    <a:pt x="14650" y="4180"/>
                    <a:pt x="14650" y="4201"/>
                  </a:cubicBezTo>
                  <a:cubicBezTo>
                    <a:pt x="14630" y="4201"/>
                    <a:pt x="14630" y="4221"/>
                    <a:pt x="14630" y="4242"/>
                  </a:cubicBezTo>
                  <a:cubicBezTo>
                    <a:pt x="14630" y="4242"/>
                    <a:pt x="14630" y="4262"/>
                    <a:pt x="14650" y="4283"/>
                  </a:cubicBezTo>
                  <a:cubicBezTo>
                    <a:pt x="14650" y="4303"/>
                    <a:pt x="14630" y="4323"/>
                    <a:pt x="14630" y="4344"/>
                  </a:cubicBezTo>
                  <a:cubicBezTo>
                    <a:pt x="14630" y="4344"/>
                    <a:pt x="14630" y="4365"/>
                    <a:pt x="14630" y="4385"/>
                  </a:cubicBezTo>
                  <a:cubicBezTo>
                    <a:pt x="14630" y="4385"/>
                    <a:pt x="14609" y="4385"/>
                    <a:pt x="14609" y="4405"/>
                  </a:cubicBezTo>
                  <a:lnTo>
                    <a:pt x="14609" y="4426"/>
                  </a:lnTo>
                  <a:cubicBezTo>
                    <a:pt x="14609" y="4447"/>
                    <a:pt x="14609" y="4467"/>
                    <a:pt x="14609" y="4467"/>
                  </a:cubicBezTo>
                  <a:cubicBezTo>
                    <a:pt x="14588" y="4467"/>
                    <a:pt x="14588" y="4487"/>
                    <a:pt x="14588" y="4487"/>
                  </a:cubicBezTo>
                  <a:lnTo>
                    <a:pt x="14588" y="4508"/>
                  </a:lnTo>
                  <a:lnTo>
                    <a:pt x="14568" y="4529"/>
                  </a:lnTo>
                  <a:lnTo>
                    <a:pt x="14548" y="4549"/>
                  </a:lnTo>
                  <a:lnTo>
                    <a:pt x="14548" y="4590"/>
                  </a:lnTo>
                  <a:cubicBezTo>
                    <a:pt x="14548" y="4611"/>
                    <a:pt x="14548" y="4651"/>
                    <a:pt x="14548" y="4672"/>
                  </a:cubicBezTo>
                  <a:cubicBezTo>
                    <a:pt x="14548" y="4693"/>
                    <a:pt x="14548" y="4733"/>
                    <a:pt x="14548" y="4754"/>
                  </a:cubicBezTo>
                  <a:cubicBezTo>
                    <a:pt x="14548" y="4775"/>
                    <a:pt x="14548" y="4795"/>
                    <a:pt x="14548" y="4795"/>
                  </a:cubicBezTo>
                  <a:cubicBezTo>
                    <a:pt x="14548" y="4815"/>
                    <a:pt x="14527" y="4815"/>
                    <a:pt x="14527" y="4815"/>
                  </a:cubicBezTo>
                  <a:cubicBezTo>
                    <a:pt x="14527" y="4836"/>
                    <a:pt x="14527" y="4836"/>
                    <a:pt x="14527" y="4857"/>
                  </a:cubicBezTo>
                  <a:lnTo>
                    <a:pt x="14527" y="4877"/>
                  </a:lnTo>
                  <a:cubicBezTo>
                    <a:pt x="14506" y="4897"/>
                    <a:pt x="14506" y="4918"/>
                    <a:pt x="14486" y="4918"/>
                  </a:cubicBezTo>
                  <a:cubicBezTo>
                    <a:pt x="14486" y="4939"/>
                    <a:pt x="14486" y="4939"/>
                    <a:pt x="14486" y="4959"/>
                  </a:cubicBezTo>
                  <a:lnTo>
                    <a:pt x="14486" y="4979"/>
                  </a:lnTo>
                  <a:lnTo>
                    <a:pt x="14466" y="4979"/>
                  </a:lnTo>
                  <a:cubicBezTo>
                    <a:pt x="14445" y="4979"/>
                    <a:pt x="14445" y="5000"/>
                    <a:pt x="14445" y="5000"/>
                  </a:cubicBezTo>
                  <a:cubicBezTo>
                    <a:pt x="14445" y="5020"/>
                    <a:pt x="14466" y="5041"/>
                    <a:pt x="14466" y="5061"/>
                  </a:cubicBezTo>
                  <a:lnTo>
                    <a:pt x="14445" y="5081"/>
                  </a:lnTo>
                  <a:cubicBezTo>
                    <a:pt x="14445" y="5081"/>
                    <a:pt x="14445" y="5102"/>
                    <a:pt x="14424" y="5102"/>
                  </a:cubicBezTo>
                  <a:cubicBezTo>
                    <a:pt x="14424" y="5102"/>
                    <a:pt x="14404" y="5123"/>
                    <a:pt x="14404" y="5143"/>
                  </a:cubicBezTo>
                  <a:lnTo>
                    <a:pt x="14404" y="5163"/>
                  </a:lnTo>
                  <a:lnTo>
                    <a:pt x="14424" y="5184"/>
                  </a:lnTo>
                  <a:cubicBezTo>
                    <a:pt x="14424" y="5184"/>
                    <a:pt x="14445" y="5184"/>
                    <a:pt x="14466" y="5205"/>
                  </a:cubicBezTo>
                  <a:lnTo>
                    <a:pt x="14486" y="5205"/>
                  </a:lnTo>
                  <a:lnTo>
                    <a:pt x="14506" y="5205"/>
                  </a:lnTo>
                  <a:cubicBezTo>
                    <a:pt x="14506" y="5205"/>
                    <a:pt x="14527" y="5205"/>
                    <a:pt x="14548" y="5205"/>
                  </a:cubicBezTo>
                  <a:cubicBezTo>
                    <a:pt x="14548" y="5205"/>
                    <a:pt x="14588" y="5225"/>
                    <a:pt x="14588" y="5205"/>
                  </a:cubicBezTo>
                  <a:cubicBezTo>
                    <a:pt x="14609" y="5205"/>
                    <a:pt x="14630" y="5184"/>
                    <a:pt x="14630" y="5184"/>
                  </a:cubicBezTo>
                  <a:cubicBezTo>
                    <a:pt x="14650" y="5184"/>
                    <a:pt x="14650" y="5184"/>
                    <a:pt x="14670" y="5184"/>
                  </a:cubicBezTo>
                  <a:cubicBezTo>
                    <a:pt x="14670" y="5184"/>
                    <a:pt x="14670" y="5205"/>
                    <a:pt x="14670" y="5225"/>
                  </a:cubicBezTo>
                  <a:cubicBezTo>
                    <a:pt x="14691" y="5225"/>
                    <a:pt x="14691" y="5245"/>
                    <a:pt x="14691" y="5245"/>
                  </a:cubicBezTo>
                  <a:cubicBezTo>
                    <a:pt x="14691" y="5245"/>
                    <a:pt x="14691" y="5266"/>
                    <a:pt x="14712" y="5266"/>
                  </a:cubicBezTo>
                  <a:cubicBezTo>
                    <a:pt x="14712" y="5287"/>
                    <a:pt x="14732" y="5307"/>
                    <a:pt x="14732" y="5307"/>
                  </a:cubicBezTo>
                  <a:cubicBezTo>
                    <a:pt x="14732" y="5327"/>
                    <a:pt x="14732" y="5369"/>
                    <a:pt x="14732" y="5369"/>
                  </a:cubicBezTo>
                  <a:cubicBezTo>
                    <a:pt x="14732" y="5389"/>
                    <a:pt x="14732" y="5389"/>
                    <a:pt x="14732" y="5409"/>
                  </a:cubicBezTo>
                  <a:cubicBezTo>
                    <a:pt x="14752" y="5409"/>
                    <a:pt x="14752" y="5409"/>
                    <a:pt x="14752" y="5409"/>
                  </a:cubicBezTo>
                  <a:cubicBezTo>
                    <a:pt x="14773" y="5409"/>
                    <a:pt x="14773" y="5389"/>
                    <a:pt x="14773" y="5389"/>
                  </a:cubicBezTo>
                  <a:lnTo>
                    <a:pt x="14794" y="5389"/>
                  </a:lnTo>
                  <a:lnTo>
                    <a:pt x="14794" y="5369"/>
                  </a:lnTo>
                  <a:lnTo>
                    <a:pt x="14794" y="5348"/>
                  </a:lnTo>
                  <a:lnTo>
                    <a:pt x="14773" y="5348"/>
                  </a:lnTo>
                  <a:cubicBezTo>
                    <a:pt x="14773" y="5327"/>
                    <a:pt x="14752" y="5327"/>
                    <a:pt x="14752" y="5327"/>
                  </a:cubicBezTo>
                  <a:cubicBezTo>
                    <a:pt x="14752" y="5307"/>
                    <a:pt x="14752" y="5307"/>
                    <a:pt x="14752" y="5307"/>
                  </a:cubicBezTo>
                  <a:cubicBezTo>
                    <a:pt x="14773" y="5287"/>
                    <a:pt x="14752" y="5287"/>
                    <a:pt x="14773" y="5266"/>
                  </a:cubicBezTo>
                  <a:lnTo>
                    <a:pt x="14773" y="5266"/>
                  </a:lnTo>
                  <a:cubicBezTo>
                    <a:pt x="14794" y="5266"/>
                    <a:pt x="14794" y="5266"/>
                    <a:pt x="14814" y="5266"/>
                  </a:cubicBezTo>
                  <a:lnTo>
                    <a:pt x="14814" y="5287"/>
                  </a:lnTo>
                  <a:lnTo>
                    <a:pt x="14814" y="5307"/>
                  </a:lnTo>
                  <a:lnTo>
                    <a:pt x="14814" y="5327"/>
                  </a:lnTo>
                  <a:cubicBezTo>
                    <a:pt x="14834" y="5327"/>
                    <a:pt x="14834" y="5348"/>
                    <a:pt x="14834" y="5348"/>
                  </a:cubicBezTo>
                  <a:lnTo>
                    <a:pt x="14855" y="5348"/>
                  </a:lnTo>
                  <a:lnTo>
                    <a:pt x="14876" y="5327"/>
                  </a:lnTo>
                  <a:lnTo>
                    <a:pt x="14896" y="5327"/>
                  </a:lnTo>
                  <a:cubicBezTo>
                    <a:pt x="14896" y="5348"/>
                    <a:pt x="14896" y="5348"/>
                    <a:pt x="14896" y="5348"/>
                  </a:cubicBezTo>
                  <a:cubicBezTo>
                    <a:pt x="14896" y="5369"/>
                    <a:pt x="14896" y="5369"/>
                    <a:pt x="14896" y="5369"/>
                  </a:cubicBezTo>
                  <a:cubicBezTo>
                    <a:pt x="14896" y="5369"/>
                    <a:pt x="14876" y="5369"/>
                    <a:pt x="14876" y="5389"/>
                  </a:cubicBezTo>
                  <a:cubicBezTo>
                    <a:pt x="14855" y="5389"/>
                    <a:pt x="14876" y="5409"/>
                    <a:pt x="14855" y="5409"/>
                  </a:cubicBezTo>
                  <a:cubicBezTo>
                    <a:pt x="14855" y="5430"/>
                    <a:pt x="14855" y="5430"/>
                    <a:pt x="14855" y="5430"/>
                  </a:cubicBezTo>
                  <a:lnTo>
                    <a:pt x="14855" y="5451"/>
                  </a:lnTo>
                  <a:cubicBezTo>
                    <a:pt x="14855" y="5471"/>
                    <a:pt x="14876" y="5471"/>
                    <a:pt x="14876" y="5471"/>
                  </a:cubicBezTo>
                  <a:cubicBezTo>
                    <a:pt x="14876" y="5471"/>
                    <a:pt x="14876" y="5451"/>
                    <a:pt x="14896" y="5451"/>
                  </a:cubicBezTo>
                  <a:cubicBezTo>
                    <a:pt x="14896" y="5430"/>
                    <a:pt x="14916" y="5430"/>
                    <a:pt x="14916" y="5430"/>
                  </a:cubicBezTo>
                  <a:lnTo>
                    <a:pt x="14937" y="5409"/>
                  </a:lnTo>
                  <a:lnTo>
                    <a:pt x="14957" y="5409"/>
                  </a:lnTo>
                  <a:lnTo>
                    <a:pt x="14957" y="5409"/>
                  </a:lnTo>
                  <a:cubicBezTo>
                    <a:pt x="14957" y="5389"/>
                    <a:pt x="14957" y="5369"/>
                    <a:pt x="14957" y="5369"/>
                  </a:cubicBezTo>
                  <a:cubicBezTo>
                    <a:pt x="14957" y="5369"/>
                    <a:pt x="14978" y="5348"/>
                    <a:pt x="14978" y="5369"/>
                  </a:cubicBezTo>
                  <a:cubicBezTo>
                    <a:pt x="14978" y="5369"/>
                    <a:pt x="14978" y="5369"/>
                    <a:pt x="14978" y="5389"/>
                  </a:cubicBezTo>
                  <a:lnTo>
                    <a:pt x="14978" y="5409"/>
                  </a:lnTo>
                  <a:cubicBezTo>
                    <a:pt x="14978" y="5430"/>
                    <a:pt x="14998" y="5430"/>
                    <a:pt x="14998" y="5430"/>
                  </a:cubicBezTo>
                  <a:cubicBezTo>
                    <a:pt x="14998" y="5430"/>
                    <a:pt x="14998" y="5451"/>
                    <a:pt x="15019" y="5430"/>
                  </a:cubicBezTo>
                  <a:lnTo>
                    <a:pt x="15019" y="5409"/>
                  </a:lnTo>
                  <a:cubicBezTo>
                    <a:pt x="15019" y="5389"/>
                    <a:pt x="14998" y="5369"/>
                    <a:pt x="14998" y="5348"/>
                  </a:cubicBezTo>
                  <a:lnTo>
                    <a:pt x="15019" y="5327"/>
                  </a:lnTo>
                  <a:cubicBezTo>
                    <a:pt x="15019" y="5327"/>
                    <a:pt x="15019" y="5307"/>
                    <a:pt x="14998" y="5307"/>
                  </a:cubicBezTo>
                  <a:cubicBezTo>
                    <a:pt x="14998" y="5287"/>
                    <a:pt x="14978" y="5287"/>
                    <a:pt x="14978" y="5287"/>
                  </a:cubicBezTo>
                  <a:cubicBezTo>
                    <a:pt x="14978" y="5266"/>
                    <a:pt x="14957" y="5266"/>
                    <a:pt x="14957" y="5245"/>
                  </a:cubicBezTo>
                  <a:cubicBezTo>
                    <a:pt x="14978" y="5245"/>
                    <a:pt x="14978" y="5245"/>
                    <a:pt x="14978" y="5245"/>
                  </a:cubicBezTo>
                  <a:cubicBezTo>
                    <a:pt x="14998" y="5225"/>
                    <a:pt x="14998" y="5245"/>
                    <a:pt x="15019" y="5245"/>
                  </a:cubicBezTo>
                  <a:lnTo>
                    <a:pt x="15060" y="5245"/>
                  </a:lnTo>
                  <a:cubicBezTo>
                    <a:pt x="15080" y="5245"/>
                    <a:pt x="15101" y="5245"/>
                    <a:pt x="15101" y="5245"/>
                  </a:cubicBezTo>
                  <a:cubicBezTo>
                    <a:pt x="15121" y="5245"/>
                    <a:pt x="15121" y="5266"/>
                    <a:pt x="15142" y="5266"/>
                  </a:cubicBezTo>
                  <a:lnTo>
                    <a:pt x="15162" y="5287"/>
                  </a:lnTo>
                  <a:cubicBezTo>
                    <a:pt x="15162" y="5287"/>
                    <a:pt x="15183" y="5287"/>
                    <a:pt x="15203" y="5287"/>
                  </a:cubicBezTo>
                  <a:cubicBezTo>
                    <a:pt x="15224" y="5307"/>
                    <a:pt x="15224" y="5327"/>
                    <a:pt x="15244" y="5348"/>
                  </a:cubicBezTo>
                  <a:cubicBezTo>
                    <a:pt x="15265" y="5348"/>
                    <a:pt x="15285" y="5369"/>
                    <a:pt x="15306" y="5369"/>
                  </a:cubicBezTo>
                  <a:lnTo>
                    <a:pt x="15347" y="5389"/>
                  </a:lnTo>
                  <a:cubicBezTo>
                    <a:pt x="15367" y="5389"/>
                    <a:pt x="15388" y="5389"/>
                    <a:pt x="15388" y="5409"/>
                  </a:cubicBezTo>
                  <a:cubicBezTo>
                    <a:pt x="15388" y="5409"/>
                    <a:pt x="15388" y="5430"/>
                    <a:pt x="15408" y="5430"/>
                  </a:cubicBezTo>
                  <a:cubicBezTo>
                    <a:pt x="15408" y="5430"/>
                    <a:pt x="15408" y="5451"/>
                    <a:pt x="15429" y="5451"/>
                  </a:cubicBezTo>
                  <a:lnTo>
                    <a:pt x="15449" y="5451"/>
                  </a:lnTo>
                  <a:cubicBezTo>
                    <a:pt x="15470" y="5471"/>
                    <a:pt x="15470" y="5471"/>
                    <a:pt x="15470" y="5491"/>
                  </a:cubicBezTo>
                  <a:cubicBezTo>
                    <a:pt x="15470" y="5491"/>
                    <a:pt x="15470" y="5491"/>
                    <a:pt x="15449" y="5512"/>
                  </a:cubicBezTo>
                  <a:cubicBezTo>
                    <a:pt x="15449" y="5512"/>
                    <a:pt x="15449" y="5491"/>
                    <a:pt x="15429" y="5512"/>
                  </a:cubicBezTo>
                  <a:cubicBezTo>
                    <a:pt x="15429" y="5512"/>
                    <a:pt x="15429" y="5512"/>
                    <a:pt x="15449" y="5533"/>
                  </a:cubicBezTo>
                  <a:cubicBezTo>
                    <a:pt x="15449" y="5533"/>
                    <a:pt x="15449" y="5533"/>
                    <a:pt x="15470" y="5553"/>
                  </a:cubicBezTo>
                  <a:cubicBezTo>
                    <a:pt x="15470" y="5553"/>
                    <a:pt x="15490" y="5553"/>
                    <a:pt x="15511" y="5553"/>
                  </a:cubicBezTo>
                  <a:cubicBezTo>
                    <a:pt x="15511" y="5553"/>
                    <a:pt x="15511" y="5594"/>
                    <a:pt x="15531" y="5594"/>
                  </a:cubicBezTo>
                  <a:cubicBezTo>
                    <a:pt x="15531" y="5615"/>
                    <a:pt x="15531" y="5635"/>
                    <a:pt x="15531" y="5635"/>
                  </a:cubicBezTo>
                  <a:cubicBezTo>
                    <a:pt x="15552" y="5655"/>
                    <a:pt x="15552" y="5676"/>
                    <a:pt x="15572" y="5676"/>
                  </a:cubicBezTo>
                  <a:cubicBezTo>
                    <a:pt x="15572" y="5676"/>
                    <a:pt x="15572" y="5676"/>
                    <a:pt x="15593" y="5696"/>
                  </a:cubicBezTo>
                  <a:cubicBezTo>
                    <a:pt x="15593" y="5696"/>
                    <a:pt x="15613" y="5696"/>
                    <a:pt x="15613" y="5717"/>
                  </a:cubicBezTo>
                  <a:cubicBezTo>
                    <a:pt x="15613" y="5717"/>
                    <a:pt x="15613" y="5717"/>
                    <a:pt x="15613" y="5737"/>
                  </a:cubicBezTo>
                  <a:cubicBezTo>
                    <a:pt x="15634" y="5737"/>
                    <a:pt x="15634" y="5758"/>
                    <a:pt x="15634" y="5758"/>
                  </a:cubicBezTo>
                  <a:cubicBezTo>
                    <a:pt x="15634" y="5778"/>
                    <a:pt x="15654" y="5778"/>
                    <a:pt x="15654" y="5799"/>
                  </a:cubicBezTo>
                  <a:lnTo>
                    <a:pt x="15654" y="5819"/>
                  </a:lnTo>
                  <a:cubicBezTo>
                    <a:pt x="15634" y="5840"/>
                    <a:pt x="15654" y="5840"/>
                    <a:pt x="15654" y="5860"/>
                  </a:cubicBezTo>
                  <a:lnTo>
                    <a:pt x="15654" y="5881"/>
                  </a:lnTo>
                  <a:lnTo>
                    <a:pt x="15634" y="5901"/>
                  </a:lnTo>
                  <a:cubicBezTo>
                    <a:pt x="15634" y="5901"/>
                    <a:pt x="15634" y="5901"/>
                    <a:pt x="15634" y="5922"/>
                  </a:cubicBezTo>
                  <a:lnTo>
                    <a:pt x="15654" y="5922"/>
                  </a:lnTo>
                  <a:cubicBezTo>
                    <a:pt x="15654" y="5922"/>
                    <a:pt x="15654" y="5942"/>
                    <a:pt x="15654" y="5963"/>
                  </a:cubicBezTo>
                  <a:cubicBezTo>
                    <a:pt x="15654" y="5963"/>
                    <a:pt x="15654" y="6004"/>
                    <a:pt x="15675" y="6024"/>
                  </a:cubicBezTo>
                  <a:cubicBezTo>
                    <a:pt x="15675" y="6045"/>
                    <a:pt x="15695" y="6065"/>
                    <a:pt x="15695" y="6086"/>
                  </a:cubicBezTo>
                  <a:cubicBezTo>
                    <a:pt x="15715" y="6086"/>
                    <a:pt x="15736" y="6106"/>
                    <a:pt x="15736" y="6127"/>
                  </a:cubicBezTo>
                  <a:cubicBezTo>
                    <a:pt x="15736" y="6147"/>
                    <a:pt x="15736" y="6168"/>
                    <a:pt x="15736" y="6168"/>
                  </a:cubicBezTo>
                  <a:cubicBezTo>
                    <a:pt x="15757" y="6188"/>
                    <a:pt x="15757" y="6188"/>
                    <a:pt x="15777" y="6209"/>
                  </a:cubicBezTo>
                  <a:cubicBezTo>
                    <a:pt x="15777" y="6209"/>
                    <a:pt x="15797" y="6209"/>
                    <a:pt x="15797" y="6229"/>
                  </a:cubicBezTo>
                  <a:lnTo>
                    <a:pt x="15797" y="6250"/>
                  </a:lnTo>
                  <a:cubicBezTo>
                    <a:pt x="15797" y="6270"/>
                    <a:pt x="15797" y="6270"/>
                    <a:pt x="15797" y="6291"/>
                  </a:cubicBezTo>
                  <a:lnTo>
                    <a:pt x="15818" y="6311"/>
                  </a:lnTo>
                  <a:cubicBezTo>
                    <a:pt x="15839" y="6332"/>
                    <a:pt x="15859" y="6332"/>
                    <a:pt x="15859" y="6352"/>
                  </a:cubicBezTo>
                  <a:cubicBezTo>
                    <a:pt x="15859" y="6352"/>
                    <a:pt x="15859" y="6373"/>
                    <a:pt x="15859" y="6393"/>
                  </a:cubicBezTo>
                  <a:cubicBezTo>
                    <a:pt x="15859" y="6393"/>
                    <a:pt x="15859" y="6414"/>
                    <a:pt x="15879" y="6434"/>
                  </a:cubicBezTo>
                  <a:cubicBezTo>
                    <a:pt x="15879" y="6454"/>
                    <a:pt x="15900" y="6454"/>
                    <a:pt x="15900" y="6475"/>
                  </a:cubicBezTo>
                  <a:cubicBezTo>
                    <a:pt x="15921" y="6475"/>
                    <a:pt x="15941" y="6516"/>
                    <a:pt x="15941" y="6516"/>
                  </a:cubicBezTo>
                  <a:cubicBezTo>
                    <a:pt x="15941" y="6557"/>
                    <a:pt x="15941" y="6618"/>
                    <a:pt x="15941" y="6639"/>
                  </a:cubicBezTo>
                  <a:cubicBezTo>
                    <a:pt x="15941" y="6660"/>
                    <a:pt x="15921" y="6700"/>
                    <a:pt x="15921" y="6700"/>
                  </a:cubicBezTo>
                  <a:cubicBezTo>
                    <a:pt x="15921" y="6721"/>
                    <a:pt x="15900" y="6762"/>
                    <a:pt x="15900" y="6782"/>
                  </a:cubicBezTo>
                  <a:cubicBezTo>
                    <a:pt x="15900" y="6803"/>
                    <a:pt x="15900" y="6844"/>
                    <a:pt x="15900" y="6864"/>
                  </a:cubicBezTo>
                  <a:cubicBezTo>
                    <a:pt x="15921" y="6885"/>
                    <a:pt x="15921" y="6926"/>
                    <a:pt x="15921" y="6946"/>
                  </a:cubicBezTo>
                  <a:cubicBezTo>
                    <a:pt x="15921" y="6967"/>
                    <a:pt x="15921" y="6988"/>
                    <a:pt x="15921" y="7008"/>
                  </a:cubicBezTo>
                  <a:cubicBezTo>
                    <a:pt x="15921" y="7028"/>
                    <a:pt x="15900" y="7069"/>
                    <a:pt x="15921" y="7090"/>
                  </a:cubicBezTo>
                  <a:cubicBezTo>
                    <a:pt x="15921" y="7110"/>
                    <a:pt x="15941" y="7151"/>
                    <a:pt x="15941" y="7192"/>
                  </a:cubicBezTo>
                  <a:cubicBezTo>
                    <a:pt x="15941" y="7212"/>
                    <a:pt x="15941" y="7274"/>
                    <a:pt x="15941" y="7294"/>
                  </a:cubicBezTo>
                  <a:cubicBezTo>
                    <a:pt x="15941" y="7315"/>
                    <a:pt x="15921" y="7356"/>
                    <a:pt x="15921" y="7376"/>
                  </a:cubicBezTo>
                  <a:cubicBezTo>
                    <a:pt x="15921" y="7397"/>
                    <a:pt x="15900" y="7438"/>
                    <a:pt x="15900" y="7438"/>
                  </a:cubicBezTo>
                  <a:cubicBezTo>
                    <a:pt x="15900" y="7458"/>
                    <a:pt x="15879" y="7479"/>
                    <a:pt x="15859" y="7500"/>
                  </a:cubicBezTo>
                  <a:cubicBezTo>
                    <a:pt x="15859" y="7500"/>
                    <a:pt x="15859" y="7520"/>
                    <a:pt x="15859" y="7540"/>
                  </a:cubicBezTo>
                  <a:cubicBezTo>
                    <a:pt x="15859" y="7561"/>
                    <a:pt x="15859" y="7582"/>
                    <a:pt x="15859" y="7582"/>
                  </a:cubicBezTo>
                  <a:cubicBezTo>
                    <a:pt x="15859" y="7602"/>
                    <a:pt x="15859" y="7602"/>
                    <a:pt x="15859" y="7602"/>
                  </a:cubicBezTo>
                  <a:cubicBezTo>
                    <a:pt x="15859" y="7622"/>
                    <a:pt x="15839" y="7622"/>
                    <a:pt x="15839" y="7643"/>
                  </a:cubicBezTo>
                  <a:cubicBezTo>
                    <a:pt x="15839" y="7643"/>
                    <a:pt x="15818" y="7643"/>
                    <a:pt x="15818" y="7664"/>
                  </a:cubicBezTo>
                  <a:lnTo>
                    <a:pt x="15818" y="7684"/>
                  </a:lnTo>
                  <a:cubicBezTo>
                    <a:pt x="15818" y="7684"/>
                    <a:pt x="15818" y="7704"/>
                    <a:pt x="15818" y="7725"/>
                  </a:cubicBezTo>
                  <a:lnTo>
                    <a:pt x="15818" y="7746"/>
                  </a:lnTo>
                  <a:cubicBezTo>
                    <a:pt x="15839" y="7766"/>
                    <a:pt x="15859" y="7766"/>
                    <a:pt x="15859" y="7766"/>
                  </a:cubicBezTo>
                  <a:cubicBezTo>
                    <a:pt x="15859" y="7766"/>
                    <a:pt x="15859" y="7786"/>
                    <a:pt x="15859" y="7807"/>
                  </a:cubicBezTo>
                  <a:cubicBezTo>
                    <a:pt x="15859" y="7807"/>
                    <a:pt x="15839" y="7807"/>
                    <a:pt x="15839" y="7827"/>
                  </a:cubicBezTo>
                  <a:cubicBezTo>
                    <a:pt x="15818" y="7827"/>
                    <a:pt x="15818" y="7848"/>
                    <a:pt x="15818" y="7848"/>
                  </a:cubicBezTo>
                  <a:lnTo>
                    <a:pt x="15818" y="7868"/>
                  </a:lnTo>
                  <a:cubicBezTo>
                    <a:pt x="15818" y="7889"/>
                    <a:pt x="15797" y="7909"/>
                    <a:pt x="15797" y="7909"/>
                  </a:cubicBezTo>
                  <a:cubicBezTo>
                    <a:pt x="15797" y="7930"/>
                    <a:pt x="15797" y="7930"/>
                    <a:pt x="15777" y="7950"/>
                  </a:cubicBezTo>
                  <a:lnTo>
                    <a:pt x="15757" y="7971"/>
                  </a:lnTo>
                  <a:lnTo>
                    <a:pt x="15736" y="7991"/>
                  </a:lnTo>
                  <a:lnTo>
                    <a:pt x="15715" y="8012"/>
                  </a:lnTo>
                  <a:cubicBezTo>
                    <a:pt x="15715" y="8012"/>
                    <a:pt x="15715" y="8032"/>
                    <a:pt x="15695" y="8032"/>
                  </a:cubicBezTo>
                  <a:cubicBezTo>
                    <a:pt x="15695" y="8032"/>
                    <a:pt x="15695" y="8032"/>
                    <a:pt x="15695" y="8053"/>
                  </a:cubicBezTo>
                  <a:cubicBezTo>
                    <a:pt x="15675" y="8053"/>
                    <a:pt x="15675" y="8053"/>
                    <a:pt x="15675" y="8053"/>
                  </a:cubicBezTo>
                  <a:cubicBezTo>
                    <a:pt x="15675" y="8073"/>
                    <a:pt x="15675" y="8073"/>
                    <a:pt x="15675" y="8094"/>
                  </a:cubicBezTo>
                  <a:lnTo>
                    <a:pt x="15675" y="8094"/>
                  </a:lnTo>
                  <a:cubicBezTo>
                    <a:pt x="15654" y="8094"/>
                    <a:pt x="15654" y="8094"/>
                    <a:pt x="15654" y="8094"/>
                  </a:cubicBezTo>
                  <a:cubicBezTo>
                    <a:pt x="15634" y="8094"/>
                    <a:pt x="15634" y="8094"/>
                    <a:pt x="15613" y="8094"/>
                  </a:cubicBezTo>
                  <a:cubicBezTo>
                    <a:pt x="15613" y="8094"/>
                    <a:pt x="15613" y="8094"/>
                    <a:pt x="15613" y="8114"/>
                  </a:cubicBezTo>
                  <a:lnTo>
                    <a:pt x="15593" y="8135"/>
                  </a:lnTo>
                  <a:cubicBezTo>
                    <a:pt x="15572" y="8135"/>
                    <a:pt x="15572" y="8135"/>
                    <a:pt x="15572" y="8114"/>
                  </a:cubicBezTo>
                  <a:cubicBezTo>
                    <a:pt x="15552" y="8114"/>
                    <a:pt x="15552" y="8114"/>
                    <a:pt x="15552" y="8114"/>
                  </a:cubicBezTo>
                  <a:lnTo>
                    <a:pt x="15552" y="8094"/>
                  </a:lnTo>
                  <a:lnTo>
                    <a:pt x="15531" y="8094"/>
                  </a:lnTo>
                  <a:lnTo>
                    <a:pt x="15511" y="8094"/>
                  </a:lnTo>
                  <a:cubicBezTo>
                    <a:pt x="15490" y="8094"/>
                    <a:pt x="15490" y="8073"/>
                    <a:pt x="15490" y="8073"/>
                  </a:cubicBezTo>
                  <a:lnTo>
                    <a:pt x="15470" y="8073"/>
                  </a:lnTo>
                  <a:cubicBezTo>
                    <a:pt x="15449" y="8073"/>
                    <a:pt x="15449" y="8073"/>
                    <a:pt x="15449" y="8073"/>
                  </a:cubicBezTo>
                  <a:cubicBezTo>
                    <a:pt x="15449" y="8073"/>
                    <a:pt x="15449" y="8053"/>
                    <a:pt x="15429" y="8053"/>
                  </a:cubicBezTo>
                  <a:lnTo>
                    <a:pt x="15429" y="8032"/>
                  </a:lnTo>
                  <a:cubicBezTo>
                    <a:pt x="15429" y="8012"/>
                    <a:pt x="15429" y="8012"/>
                    <a:pt x="15408" y="8012"/>
                  </a:cubicBezTo>
                  <a:lnTo>
                    <a:pt x="15388" y="8012"/>
                  </a:lnTo>
                  <a:cubicBezTo>
                    <a:pt x="15388" y="8012"/>
                    <a:pt x="15388" y="8012"/>
                    <a:pt x="15388" y="8032"/>
                  </a:cubicBezTo>
                  <a:lnTo>
                    <a:pt x="15367" y="8032"/>
                  </a:lnTo>
                  <a:cubicBezTo>
                    <a:pt x="15347" y="8032"/>
                    <a:pt x="15347" y="8012"/>
                    <a:pt x="15347" y="8032"/>
                  </a:cubicBezTo>
                  <a:cubicBezTo>
                    <a:pt x="15326" y="8032"/>
                    <a:pt x="15326" y="8032"/>
                    <a:pt x="15326" y="8032"/>
                  </a:cubicBezTo>
                  <a:cubicBezTo>
                    <a:pt x="15326" y="8053"/>
                    <a:pt x="15326" y="8053"/>
                    <a:pt x="15326" y="8073"/>
                  </a:cubicBezTo>
                  <a:cubicBezTo>
                    <a:pt x="15326" y="8073"/>
                    <a:pt x="15326" y="8073"/>
                    <a:pt x="15306" y="8073"/>
                  </a:cubicBezTo>
                  <a:lnTo>
                    <a:pt x="15306" y="8094"/>
                  </a:lnTo>
                  <a:cubicBezTo>
                    <a:pt x="15306" y="8114"/>
                    <a:pt x="15326" y="8114"/>
                    <a:pt x="15326" y="8135"/>
                  </a:cubicBezTo>
                  <a:lnTo>
                    <a:pt x="15326" y="8155"/>
                  </a:lnTo>
                  <a:cubicBezTo>
                    <a:pt x="15306" y="8155"/>
                    <a:pt x="15306" y="8155"/>
                    <a:pt x="15306" y="8155"/>
                  </a:cubicBezTo>
                  <a:cubicBezTo>
                    <a:pt x="15285" y="8155"/>
                    <a:pt x="15285" y="8155"/>
                    <a:pt x="15285" y="8135"/>
                  </a:cubicBezTo>
                  <a:lnTo>
                    <a:pt x="15265" y="8135"/>
                  </a:lnTo>
                  <a:cubicBezTo>
                    <a:pt x="15265" y="8155"/>
                    <a:pt x="15244" y="8155"/>
                    <a:pt x="15244" y="8155"/>
                  </a:cubicBezTo>
                  <a:cubicBezTo>
                    <a:pt x="15244" y="8155"/>
                    <a:pt x="15244" y="8155"/>
                    <a:pt x="15244" y="8176"/>
                  </a:cubicBezTo>
                  <a:lnTo>
                    <a:pt x="15224" y="8176"/>
                  </a:lnTo>
                  <a:cubicBezTo>
                    <a:pt x="15224" y="8176"/>
                    <a:pt x="15224" y="8176"/>
                    <a:pt x="15203" y="8176"/>
                  </a:cubicBezTo>
                  <a:cubicBezTo>
                    <a:pt x="15203" y="8155"/>
                    <a:pt x="15224" y="8155"/>
                    <a:pt x="15224" y="8135"/>
                  </a:cubicBezTo>
                  <a:cubicBezTo>
                    <a:pt x="15224" y="8135"/>
                    <a:pt x="15224" y="8135"/>
                    <a:pt x="15203" y="8135"/>
                  </a:cubicBezTo>
                  <a:cubicBezTo>
                    <a:pt x="15224" y="8114"/>
                    <a:pt x="15224" y="8094"/>
                    <a:pt x="15224" y="8094"/>
                  </a:cubicBezTo>
                  <a:cubicBezTo>
                    <a:pt x="15224" y="8094"/>
                    <a:pt x="15244" y="8073"/>
                    <a:pt x="15244" y="8053"/>
                  </a:cubicBezTo>
                  <a:cubicBezTo>
                    <a:pt x="15244" y="8053"/>
                    <a:pt x="15244" y="8032"/>
                    <a:pt x="15244" y="8012"/>
                  </a:cubicBezTo>
                  <a:cubicBezTo>
                    <a:pt x="15244" y="7991"/>
                    <a:pt x="15244" y="7971"/>
                    <a:pt x="15244" y="7950"/>
                  </a:cubicBezTo>
                  <a:cubicBezTo>
                    <a:pt x="15244" y="7950"/>
                    <a:pt x="15244" y="7930"/>
                    <a:pt x="15224" y="7909"/>
                  </a:cubicBezTo>
                  <a:lnTo>
                    <a:pt x="15203" y="7889"/>
                  </a:lnTo>
                  <a:cubicBezTo>
                    <a:pt x="15203" y="7868"/>
                    <a:pt x="15203" y="7848"/>
                    <a:pt x="15203" y="7827"/>
                  </a:cubicBezTo>
                  <a:cubicBezTo>
                    <a:pt x="15183" y="7827"/>
                    <a:pt x="15183" y="7786"/>
                    <a:pt x="15162" y="7766"/>
                  </a:cubicBezTo>
                  <a:cubicBezTo>
                    <a:pt x="15162" y="7766"/>
                    <a:pt x="15162" y="7746"/>
                    <a:pt x="15162" y="7725"/>
                  </a:cubicBezTo>
                  <a:lnTo>
                    <a:pt x="15142" y="7704"/>
                  </a:lnTo>
                  <a:cubicBezTo>
                    <a:pt x="15142" y="7684"/>
                    <a:pt x="15121" y="7684"/>
                    <a:pt x="15121" y="7684"/>
                  </a:cubicBezTo>
                  <a:lnTo>
                    <a:pt x="15101" y="7664"/>
                  </a:lnTo>
                  <a:cubicBezTo>
                    <a:pt x="15101" y="7643"/>
                    <a:pt x="15080" y="7643"/>
                    <a:pt x="15080" y="7643"/>
                  </a:cubicBezTo>
                  <a:cubicBezTo>
                    <a:pt x="15080" y="7622"/>
                    <a:pt x="15101" y="7602"/>
                    <a:pt x="15101" y="7582"/>
                  </a:cubicBezTo>
                  <a:cubicBezTo>
                    <a:pt x="15101" y="7582"/>
                    <a:pt x="15101" y="7561"/>
                    <a:pt x="15101" y="7540"/>
                  </a:cubicBezTo>
                  <a:lnTo>
                    <a:pt x="15101" y="7520"/>
                  </a:lnTo>
                  <a:cubicBezTo>
                    <a:pt x="15101" y="7500"/>
                    <a:pt x="15121" y="7500"/>
                    <a:pt x="15142" y="7500"/>
                  </a:cubicBezTo>
                  <a:lnTo>
                    <a:pt x="15162" y="7500"/>
                  </a:lnTo>
                  <a:cubicBezTo>
                    <a:pt x="15183" y="7500"/>
                    <a:pt x="15183" y="7520"/>
                    <a:pt x="15203" y="7520"/>
                  </a:cubicBezTo>
                  <a:cubicBezTo>
                    <a:pt x="15203" y="7520"/>
                    <a:pt x="15224" y="7520"/>
                    <a:pt x="15244" y="7540"/>
                  </a:cubicBezTo>
                  <a:lnTo>
                    <a:pt x="15285" y="7561"/>
                  </a:lnTo>
                  <a:cubicBezTo>
                    <a:pt x="15306" y="7561"/>
                    <a:pt x="15306" y="7540"/>
                    <a:pt x="15306" y="7540"/>
                  </a:cubicBezTo>
                  <a:cubicBezTo>
                    <a:pt x="15306" y="7540"/>
                    <a:pt x="15326" y="7561"/>
                    <a:pt x="15326" y="7540"/>
                  </a:cubicBezTo>
                  <a:cubicBezTo>
                    <a:pt x="15347" y="7540"/>
                    <a:pt x="15347" y="7520"/>
                    <a:pt x="15347" y="7520"/>
                  </a:cubicBezTo>
                  <a:cubicBezTo>
                    <a:pt x="15347" y="7500"/>
                    <a:pt x="15326" y="7500"/>
                    <a:pt x="15326" y="7479"/>
                  </a:cubicBezTo>
                  <a:cubicBezTo>
                    <a:pt x="15306" y="7479"/>
                    <a:pt x="15326" y="7438"/>
                    <a:pt x="15326" y="7418"/>
                  </a:cubicBezTo>
                  <a:cubicBezTo>
                    <a:pt x="15326" y="7397"/>
                    <a:pt x="15326" y="7356"/>
                    <a:pt x="15326" y="7336"/>
                  </a:cubicBezTo>
                  <a:cubicBezTo>
                    <a:pt x="15326" y="7315"/>
                    <a:pt x="15326" y="7274"/>
                    <a:pt x="15326" y="7274"/>
                  </a:cubicBezTo>
                  <a:cubicBezTo>
                    <a:pt x="15326" y="7254"/>
                    <a:pt x="15326" y="7212"/>
                    <a:pt x="15306" y="7192"/>
                  </a:cubicBezTo>
                  <a:lnTo>
                    <a:pt x="15306" y="7172"/>
                  </a:lnTo>
                  <a:cubicBezTo>
                    <a:pt x="15285" y="7151"/>
                    <a:pt x="15306" y="7130"/>
                    <a:pt x="15306" y="7110"/>
                  </a:cubicBezTo>
                  <a:cubicBezTo>
                    <a:pt x="15285" y="7110"/>
                    <a:pt x="15285" y="7069"/>
                    <a:pt x="15285" y="7069"/>
                  </a:cubicBezTo>
                  <a:cubicBezTo>
                    <a:pt x="15265" y="7069"/>
                    <a:pt x="15244" y="7069"/>
                    <a:pt x="15244" y="7049"/>
                  </a:cubicBezTo>
                  <a:lnTo>
                    <a:pt x="15244" y="7028"/>
                  </a:lnTo>
                  <a:cubicBezTo>
                    <a:pt x="15244" y="7008"/>
                    <a:pt x="15244" y="6988"/>
                    <a:pt x="15244" y="6988"/>
                  </a:cubicBezTo>
                  <a:cubicBezTo>
                    <a:pt x="15265" y="6988"/>
                    <a:pt x="15265" y="6967"/>
                    <a:pt x="15265" y="6967"/>
                  </a:cubicBezTo>
                  <a:cubicBezTo>
                    <a:pt x="15285" y="6946"/>
                    <a:pt x="15265" y="6926"/>
                    <a:pt x="15265" y="6906"/>
                  </a:cubicBezTo>
                  <a:cubicBezTo>
                    <a:pt x="15265" y="6906"/>
                    <a:pt x="15265" y="6885"/>
                    <a:pt x="15244" y="6864"/>
                  </a:cubicBezTo>
                  <a:cubicBezTo>
                    <a:pt x="15244" y="6864"/>
                    <a:pt x="15224" y="6864"/>
                    <a:pt x="15224" y="6844"/>
                  </a:cubicBezTo>
                  <a:cubicBezTo>
                    <a:pt x="15224" y="6844"/>
                    <a:pt x="15203" y="6844"/>
                    <a:pt x="15203" y="6824"/>
                  </a:cubicBezTo>
                  <a:cubicBezTo>
                    <a:pt x="15203" y="6824"/>
                    <a:pt x="15224" y="6803"/>
                    <a:pt x="15224" y="6782"/>
                  </a:cubicBezTo>
                  <a:lnTo>
                    <a:pt x="15203" y="6742"/>
                  </a:lnTo>
                  <a:cubicBezTo>
                    <a:pt x="15183" y="6742"/>
                    <a:pt x="15183" y="6762"/>
                    <a:pt x="15162" y="6762"/>
                  </a:cubicBezTo>
                  <a:cubicBezTo>
                    <a:pt x="15162" y="6782"/>
                    <a:pt x="15121" y="6762"/>
                    <a:pt x="15121" y="6782"/>
                  </a:cubicBezTo>
                  <a:cubicBezTo>
                    <a:pt x="15101" y="6782"/>
                    <a:pt x="15080" y="6803"/>
                    <a:pt x="15080" y="6803"/>
                  </a:cubicBezTo>
                  <a:cubicBezTo>
                    <a:pt x="15060" y="6824"/>
                    <a:pt x="15060" y="6824"/>
                    <a:pt x="15039" y="6844"/>
                  </a:cubicBezTo>
                  <a:lnTo>
                    <a:pt x="15019" y="6844"/>
                  </a:lnTo>
                  <a:cubicBezTo>
                    <a:pt x="14998" y="6844"/>
                    <a:pt x="14978" y="6864"/>
                    <a:pt x="14978" y="6864"/>
                  </a:cubicBezTo>
                  <a:cubicBezTo>
                    <a:pt x="14978" y="6885"/>
                    <a:pt x="14978" y="6906"/>
                    <a:pt x="14957" y="6906"/>
                  </a:cubicBezTo>
                  <a:cubicBezTo>
                    <a:pt x="14937" y="6926"/>
                    <a:pt x="14916" y="6926"/>
                    <a:pt x="14896" y="6926"/>
                  </a:cubicBezTo>
                  <a:cubicBezTo>
                    <a:pt x="14876" y="6926"/>
                    <a:pt x="14855" y="6906"/>
                    <a:pt x="14834" y="6906"/>
                  </a:cubicBezTo>
                  <a:cubicBezTo>
                    <a:pt x="14814" y="6906"/>
                    <a:pt x="14794" y="6926"/>
                    <a:pt x="14794" y="6926"/>
                  </a:cubicBezTo>
                  <a:cubicBezTo>
                    <a:pt x="14773" y="6926"/>
                    <a:pt x="14752" y="6926"/>
                    <a:pt x="14732" y="6926"/>
                  </a:cubicBezTo>
                  <a:cubicBezTo>
                    <a:pt x="14712" y="6926"/>
                    <a:pt x="14691" y="6906"/>
                    <a:pt x="14691" y="6906"/>
                  </a:cubicBezTo>
                  <a:cubicBezTo>
                    <a:pt x="14670" y="6906"/>
                    <a:pt x="14670" y="6885"/>
                    <a:pt x="14670" y="6864"/>
                  </a:cubicBezTo>
                  <a:lnTo>
                    <a:pt x="14670" y="6844"/>
                  </a:lnTo>
                  <a:cubicBezTo>
                    <a:pt x="14670" y="6824"/>
                    <a:pt x="14650" y="6803"/>
                    <a:pt x="14650" y="6782"/>
                  </a:cubicBezTo>
                  <a:lnTo>
                    <a:pt x="14630" y="6782"/>
                  </a:lnTo>
                  <a:cubicBezTo>
                    <a:pt x="14609" y="6762"/>
                    <a:pt x="14609" y="6762"/>
                    <a:pt x="14588" y="6762"/>
                  </a:cubicBezTo>
                  <a:cubicBezTo>
                    <a:pt x="14588" y="6762"/>
                    <a:pt x="14588" y="6742"/>
                    <a:pt x="14568" y="6721"/>
                  </a:cubicBezTo>
                  <a:lnTo>
                    <a:pt x="14568" y="6700"/>
                  </a:lnTo>
                  <a:cubicBezTo>
                    <a:pt x="14548" y="6700"/>
                    <a:pt x="14548" y="6680"/>
                    <a:pt x="14548" y="6680"/>
                  </a:cubicBezTo>
                  <a:cubicBezTo>
                    <a:pt x="14527" y="6680"/>
                    <a:pt x="14466" y="6680"/>
                    <a:pt x="14445" y="6680"/>
                  </a:cubicBezTo>
                  <a:cubicBezTo>
                    <a:pt x="14445" y="6680"/>
                    <a:pt x="14424" y="6660"/>
                    <a:pt x="14404" y="6660"/>
                  </a:cubicBezTo>
                  <a:lnTo>
                    <a:pt x="14384" y="6639"/>
                  </a:lnTo>
                  <a:cubicBezTo>
                    <a:pt x="14363" y="6618"/>
                    <a:pt x="14342" y="6618"/>
                    <a:pt x="14342" y="6618"/>
                  </a:cubicBezTo>
                  <a:lnTo>
                    <a:pt x="14322" y="6598"/>
                  </a:lnTo>
                  <a:cubicBezTo>
                    <a:pt x="14302" y="6598"/>
                    <a:pt x="14302" y="6598"/>
                    <a:pt x="14281" y="6598"/>
                  </a:cubicBezTo>
                  <a:cubicBezTo>
                    <a:pt x="14281" y="6598"/>
                    <a:pt x="14240" y="6598"/>
                    <a:pt x="14220" y="6598"/>
                  </a:cubicBezTo>
                  <a:cubicBezTo>
                    <a:pt x="14220" y="6578"/>
                    <a:pt x="14199" y="6557"/>
                    <a:pt x="14178" y="6536"/>
                  </a:cubicBezTo>
                  <a:lnTo>
                    <a:pt x="14158" y="6536"/>
                  </a:lnTo>
                  <a:cubicBezTo>
                    <a:pt x="14138" y="6557"/>
                    <a:pt x="14118" y="6557"/>
                    <a:pt x="14097" y="6557"/>
                  </a:cubicBezTo>
                  <a:cubicBezTo>
                    <a:pt x="14076" y="6557"/>
                    <a:pt x="14056" y="6557"/>
                    <a:pt x="14056" y="6536"/>
                  </a:cubicBezTo>
                  <a:cubicBezTo>
                    <a:pt x="14036" y="6536"/>
                    <a:pt x="14015" y="6516"/>
                    <a:pt x="13994" y="6516"/>
                  </a:cubicBezTo>
                  <a:cubicBezTo>
                    <a:pt x="13994" y="6496"/>
                    <a:pt x="13974" y="6475"/>
                    <a:pt x="13974" y="6475"/>
                  </a:cubicBezTo>
                  <a:cubicBezTo>
                    <a:pt x="13974" y="6454"/>
                    <a:pt x="13974" y="6434"/>
                    <a:pt x="13954" y="6414"/>
                  </a:cubicBezTo>
                  <a:cubicBezTo>
                    <a:pt x="13954" y="6414"/>
                    <a:pt x="13954" y="6393"/>
                    <a:pt x="13933" y="6393"/>
                  </a:cubicBezTo>
                  <a:cubicBezTo>
                    <a:pt x="13933" y="6373"/>
                    <a:pt x="13892" y="6352"/>
                    <a:pt x="13892" y="6332"/>
                  </a:cubicBezTo>
                  <a:lnTo>
                    <a:pt x="13872" y="6311"/>
                  </a:lnTo>
                  <a:cubicBezTo>
                    <a:pt x="13851" y="6291"/>
                    <a:pt x="13851" y="6291"/>
                    <a:pt x="13830" y="6291"/>
                  </a:cubicBezTo>
                  <a:cubicBezTo>
                    <a:pt x="13830" y="6291"/>
                    <a:pt x="13830" y="6270"/>
                    <a:pt x="13810" y="6250"/>
                  </a:cubicBezTo>
                  <a:lnTo>
                    <a:pt x="13810" y="6229"/>
                  </a:lnTo>
                  <a:cubicBezTo>
                    <a:pt x="13790" y="6229"/>
                    <a:pt x="13790" y="6229"/>
                    <a:pt x="13769" y="6229"/>
                  </a:cubicBezTo>
                  <a:lnTo>
                    <a:pt x="13748" y="6229"/>
                  </a:lnTo>
                  <a:cubicBezTo>
                    <a:pt x="13728" y="6209"/>
                    <a:pt x="13728" y="6209"/>
                    <a:pt x="13728" y="6188"/>
                  </a:cubicBezTo>
                  <a:cubicBezTo>
                    <a:pt x="13728" y="6188"/>
                    <a:pt x="13728" y="6168"/>
                    <a:pt x="13708" y="6168"/>
                  </a:cubicBezTo>
                  <a:cubicBezTo>
                    <a:pt x="13708" y="6147"/>
                    <a:pt x="13687" y="6127"/>
                    <a:pt x="13687" y="6127"/>
                  </a:cubicBezTo>
                  <a:cubicBezTo>
                    <a:pt x="13666" y="6106"/>
                    <a:pt x="13646" y="6106"/>
                    <a:pt x="13646" y="6106"/>
                  </a:cubicBezTo>
                  <a:cubicBezTo>
                    <a:pt x="13646" y="6086"/>
                    <a:pt x="13646" y="6065"/>
                    <a:pt x="13646" y="6065"/>
                  </a:cubicBezTo>
                  <a:cubicBezTo>
                    <a:pt x="13646" y="6045"/>
                    <a:pt x="13646" y="6024"/>
                    <a:pt x="13646" y="6004"/>
                  </a:cubicBezTo>
                  <a:cubicBezTo>
                    <a:pt x="13626" y="6004"/>
                    <a:pt x="13605" y="6004"/>
                    <a:pt x="13605" y="5983"/>
                  </a:cubicBezTo>
                  <a:cubicBezTo>
                    <a:pt x="13584" y="5983"/>
                    <a:pt x="13564" y="5963"/>
                    <a:pt x="13564" y="5963"/>
                  </a:cubicBezTo>
                  <a:lnTo>
                    <a:pt x="13544" y="5942"/>
                  </a:lnTo>
                  <a:cubicBezTo>
                    <a:pt x="13544" y="5922"/>
                    <a:pt x="13544" y="5901"/>
                    <a:pt x="13523" y="5901"/>
                  </a:cubicBezTo>
                  <a:lnTo>
                    <a:pt x="13502" y="5881"/>
                  </a:lnTo>
                  <a:cubicBezTo>
                    <a:pt x="13502" y="5881"/>
                    <a:pt x="13482" y="5860"/>
                    <a:pt x="13462" y="5860"/>
                  </a:cubicBezTo>
                  <a:lnTo>
                    <a:pt x="13441" y="5840"/>
                  </a:lnTo>
                  <a:cubicBezTo>
                    <a:pt x="13441" y="5840"/>
                    <a:pt x="13462" y="5819"/>
                    <a:pt x="13462" y="5799"/>
                  </a:cubicBezTo>
                  <a:lnTo>
                    <a:pt x="13441" y="5778"/>
                  </a:lnTo>
                  <a:cubicBezTo>
                    <a:pt x="13420" y="5778"/>
                    <a:pt x="13420" y="5799"/>
                    <a:pt x="13400" y="5799"/>
                  </a:cubicBezTo>
                  <a:cubicBezTo>
                    <a:pt x="13400" y="5799"/>
                    <a:pt x="13400" y="5799"/>
                    <a:pt x="13400" y="5819"/>
                  </a:cubicBezTo>
                  <a:cubicBezTo>
                    <a:pt x="13380" y="5819"/>
                    <a:pt x="13380" y="5819"/>
                    <a:pt x="13359" y="5819"/>
                  </a:cubicBezTo>
                  <a:cubicBezTo>
                    <a:pt x="13359" y="5799"/>
                    <a:pt x="13339" y="5799"/>
                    <a:pt x="13339" y="5799"/>
                  </a:cubicBezTo>
                  <a:cubicBezTo>
                    <a:pt x="13339" y="5778"/>
                    <a:pt x="13318" y="5778"/>
                    <a:pt x="13318" y="5778"/>
                  </a:cubicBezTo>
                  <a:cubicBezTo>
                    <a:pt x="13318" y="5758"/>
                    <a:pt x="13298" y="5758"/>
                    <a:pt x="13277" y="5758"/>
                  </a:cubicBezTo>
                  <a:lnTo>
                    <a:pt x="13257" y="5758"/>
                  </a:lnTo>
                  <a:lnTo>
                    <a:pt x="13236" y="5778"/>
                  </a:lnTo>
                  <a:cubicBezTo>
                    <a:pt x="13216" y="5778"/>
                    <a:pt x="13195" y="5778"/>
                    <a:pt x="13175" y="5778"/>
                  </a:cubicBezTo>
                  <a:lnTo>
                    <a:pt x="13154" y="5758"/>
                  </a:lnTo>
                  <a:cubicBezTo>
                    <a:pt x="13134" y="5758"/>
                    <a:pt x="13113" y="5737"/>
                    <a:pt x="13113" y="5737"/>
                  </a:cubicBezTo>
                  <a:cubicBezTo>
                    <a:pt x="13093" y="5717"/>
                    <a:pt x="13052" y="5717"/>
                    <a:pt x="13031" y="5717"/>
                  </a:cubicBezTo>
                  <a:cubicBezTo>
                    <a:pt x="13011" y="5717"/>
                    <a:pt x="12970" y="5696"/>
                    <a:pt x="12949" y="5696"/>
                  </a:cubicBezTo>
                  <a:cubicBezTo>
                    <a:pt x="12929" y="5696"/>
                    <a:pt x="12908" y="5696"/>
                    <a:pt x="12888" y="5717"/>
                  </a:cubicBezTo>
                  <a:lnTo>
                    <a:pt x="12867" y="5717"/>
                  </a:lnTo>
                  <a:cubicBezTo>
                    <a:pt x="12847" y="5717"/>
                    <a:pt x="12826" y="5717"/>
                    <a:pt x="12806" y="5717"/>
                  </a:cubicBezTo>
                  <a:cubicBezTo>
                    <a:pt x="12806" y="5737"/>
                    <a:pt x="12785" y="5737"/>
                    <a:pt x="12785" y="5737"/>
                  </a:cubicBezTo>
                  <a:cubicBezTo>
                    <a:pt x="12785" y="5758"/>
                    <a:pt x="12765" y="5758"/>
                    <a:pt x="12765" y="5758"/>
                  </a:cubicBezTo>
                  <a:cubicBezTo>
                    <a:pt x="12744" y="5758"/>
                    <a:pt x="12724" y="5758"/>
                    <a:pt x="12703" y="5778"/>
                  </a:cubicBezTo>
                  <a:cubicBezTo>
                    <a:pt x="12703" y="5778"/>
                    <a:pt x="12683" y="5778"/>
                    <a:pt x="12662" y="5778"/>
                  </a:cubicBezTo>
                  <a:cubicBezTo>
                    <a:pt x="12662" y="5799"/>
                    <a:pt x="12662" y="5819"/>
                    <a:pt x="12662" y="5840"/>
                  </a:cubicBezTo>
                  <a:cubicBezTo>
                    <a:pt x="12642" y="5840"/>
                    <a:pt x="12642" y="5860"/>
                    <a:pt x="12642" y="5860"/>
                  </a:cubicBezTo>
                  <a:cubicBezTo>
                    <a:pt x="12642" y="5881"/>
                    <a:pt x="12621" y="5881"/>
                    <a:pt x="12621" y="5901"/>
                  </a:cubicBezTo>
                  <a:cubicBezTo>
                    <a:pt x="12621" y="5901"/>
                    <a:pt x="12621" y="5922"/>
                    <a:pt x="12621" y="5942"/>
                  </a:cubicBezTo>
                  <a:cubicBezTo>
                    <a:pt x="12642" y="5942"/>
                    <a:pt x="12662" y="5942"/>
                    <a:pt x="12662" y="5942"/>
                  </a:cubicBezTo>
                  <a:cubicBezTo>
                    <a:pt x="12662" y="5942"/>
                    <a:pt x="12662" y="5922"/>
                    <a:pt x="12683" y="5922"/>
                  </a:cubicBezTo>
                  <a:lnTo>
                    <a:pt x="12724" y="5942"/>
                  </a:lnTo>
                  <a:lnTo>
                    <a:pt x="12724" y="5963"/>
                  </a:lnTo>
                  <a:cubicBezTo>
                    <a:pt x="12724" y="5983"/>
                    <a:pt x="12724" y="6004"/>
                    <a:pt x="12724" y="6024"/>
                  </a:cubicBezTo>
                  <a:cubicBezTo>
                    <a:pt x="12724" y="6024"/>
                    <a:pt x="12765" y="6024"/>
                    <a:pt x="12765" y="6045"/>
                  </a:cubicBezTo>
                  <a:cubicBezTo>
                    <a:pt x="12765" y="6065"/>
                    <a:pt x="12765" y="6106"/>
                    <a:pt x="12765" y="6106"/>
                  </a:cubicBezTo>
                  <a:cubicBezTo>
                    <a:pt x="12744" y="6127"/>
                    <a:pt x="12744" y="6168"/>
                    <a:pt x="12744" y="6188"/>
                  </a:cubicBezTo>
                  <a:cubicBezTo>
                    <a:pt x="12724" y="6209"/>
                    <a:pt x="12724" y="6270"/>
                    <a:pt x="12724" y="6291"/>
                  </a:cubicBezTo>
                  <a:cubicBezTo>
                    <a:pt x="12724" y="6311"/>
                    <a:pt x="12724" y="6373"/>
                    <a:pt x="12724" y="6414"/>
                  </a:cubicBezTo>
                  <a:cubicBezTo>
                    <a:pt x="12724" y="6414"/>
                    <a:pt x="12724" y="6454"/>
                    <a:pt x="12724" y="6475"/>
                  </a:cubicBezTo>
                  <a:cubicBezTo>
                    <a:pt x="12724" y="6475"/>
                    <a:pt x="12744" y="6496"/>
                    <a:pt x="12744" y="6516"/>
                  </a:cubicBezTo>
                  <a:cubicBezTo>
                    <a:pt x="12765" y="6516"/>
                    <a:pt x="12785" y="6536"/>
                    <a:pt x="12785" y="6536"/>
                  </a:cubicBezTo>
                  <a:cubicBezTo>
                    <a:pt x="12785" y="6557"/>
                    <a:pt x="12785" y="6578"/>
                    <a:pt x="12765" y="6578"/>
                  </a:cubicBezTo>
                  <a:cubicBezTo>
                    <a:pt x="12765" y="6598"/>
                    <a:pt x="12724" y="6598"/>
                    <a:pt x="12724" y="6598"/>
                  </a:cubicBezTo>
                  <a:lnTo>
                    <a:pt x="12703" y="6618"/>
                  </a:lnTo>
                  <a:cubicBezTo>
                    <a:pt x="12703" y="6618"/>
                    <a:pt x="12683" y="6639"/>
                    <a:pt x="12683" y="6660"/>
                  </a:cubicBezTo>
                  <a:cubicBezTo>
                    <a:pt x="12683" y="6660"/>
                    <a:pt x="12683" y="6680"/>
                    <a:pt x="12683" y="6700"/>
                  </a:cubicBezTo>
                  <a:cubicBezTo>
                    <a:pt x="12683" y="6700"/>
                    <a:pt x="12683" y="6721"/>
                    <a:pt x="12662" y="6721"/>
                  </a:cubicBezTo>
                  <a:cubicBezTo>
                    <a:pt x="12662" y="6742"/>
                    <a:pt x="12662" y="6742"/>
                    <a:pt x="12642" y="6721"/>
                  </a:cubicBezTo>
                  <a:lnTo>
                    <a:pt x="12621" y="6721"/>
                  </a:lnTo>
                  <a:lnTo>
                    <a:pt x="12601" y="6721"/>
                  </a:lnTo>
                  <a:cubicBezTo>
                    <a:pt x="12581" y="6721"/>
                    <a:pt x="12560" y="6721"/>
                    <a:pt x="12560" y="6721"/>
                  </a:cubicBezTo>
                  <a:cubicBezTo>
                    <a:pt x="12539" y="6721"/>
                    <a:pt x="12519" y="6700"/>
                    <a:pt x="12519" y="6700"/>
                  </a:cubicBezTo>
                  <a:cubicBezTo>
                    <a:pt x="12499" y="6700"/>
                    <a:pt x="12478" y="6680"/>
                    <a:pt x="12478" y="6680"/>
                  </a:cubicBezTo>
                  <a:lnTo>
                    <a:pt x="12478" y="6680"/>
                  </a:lnTo>
                  <a:cubicBezTo>
                    <a:pt x="12457" y="6680"/>
                    <a:pt x="12457" y="6660"/>
                    <a:pt x="12437" y="6660"/>
                  </a:cubicBezTo>
                  <a:cubicBezTo>
                    <a:pt x="12437" y="6639"/>
                    <a:pt x="12417" y="6618"/>
                    <a:pt x="12417" y="6618"/>
                  </a:cubicBezTo>
                  <a:cubicBezTo>
                    <a:pt x="12396" y="6618"/>
                    <a:pt x="12375" y="6618"/>
                    <a:pt x="12375" y="6618"/>
                  </a:cubicBezTo>
                  <a:cubicBezTo>
                    <a:pt x="12375" y="6618"/>
                    <a:pt x="12355" y="6639"/>
                    <a:pt x="12335" y="6639"/>
                  </a:cubicBezTo>
                  <a:cubicBezTo>
                    <a:pt x="12335" y="6660"/>
                    <a:pt x="12314" y="6660"/>
                    <a:pt x="12314" y="6660"/>
                  </a:cubicBezTo>
                  <a:cubicBezTo>
                    <a:pt x="12314" y="6680"/>
                    <a:pt x="12293" y="6660"/>
                    <a:pt x="12273" y="6660"/>
                  </a:cubicBezTo>
                  <a:cubicBezTo>
                    <a:pt x="12273" y="6660"/>
                    <a:pt x="12253" y="6660"/>
                    <a:pt x="12232" y="6639"/>
                  </a:cubicBezTo>
                  <a:cubicBezTo>
                    <a:pt x="12232" y="6639"/>
                    <a:pt x="12211" y="6618"/>
                    <a:pt x="12191" y="6618"/>
                  </a:cubicBezTo>
                  <a:lnTo>
                    <a:pt x="12191" y="6598"/>
                  </a:lnTo>
                  <a:cubicBezTo>
                    <a:pt x="12191" y="6578"/>
                    <a:pt x="12171" y="6578"/>
                    <a:pt x="12150" y="6578"/>
                  </a:cubicBezTo>
                  <a:lnTo>
                    <a:pt x="12129" y="6578"/>
                  </a:lnTo>
                  <a:cubicBezTo>
                    <a:pt x="12109" y="6598"/>
                    <a:pt x="12068" y="6598"/>
                    <a:pt x="12068" y="6618"/>
                  </a:cubicBezTo>
                  <a:cubicBezTo>
                    <a:pt x="12047" y="6618"/>
                    <a:pt x="12027" y="6639"/>
                    <a:pt x="12027" y="6639"/>
                  </a:cubicBezTo>
                  <a:cubicBezTo>
                    <a:pt x="12007" y="6660"/>
                    <a:pt x="12007" y="6660"/>
                    <a:pt x="12007" y="6680"/>
                  </a:cubicBezTo>
                  <a:cubicBezTo>
                    <a:pt x="12007" y="6680"/>
                    <a:pt x="12007" y="6700"/>
                    <a:pt x="12007" y="6721"/>
                  </a:cubicBezTo>
                  <a:cubicBezTo>
                    <a:pt x="12007" y="6721"/>
                    <a:pt x="12007" y="6742"/>
                    <a:pt x="12007" y="6762"/>
                  </a:cubicBezTo>
                  <a:cubicBezTo>
                    <a:pt x="11986" y="6762"/>
                    <a:pt x="11965" y="6762"/>
                    <a:pt x="11965" y="6762"/>
                  </a:cubicBezTo>
                  <a:cubicBezTo>
                    <a:pt x="11945" y="6762"/>
                    <a:pt x="11925" y="6742"/>
                    <a:pt x="11904" y="6742"/>
                  </a:cubicBezTo>
                  <a:lnTo>
                    <a:pt x="11904" y="6762"/>
                  </a:lnTo>
                  <a:cubicBezTo>
                    <a:pt x="11884" y="6782"/>
                    <a:pt x="11863" y="6782"/>
                    <a:pt x="11863" y="6803"/>
                  </a:cubicBezTo>
                  <a:cubicBezTo>
                    <a:pt x="11843" y="6803"/>
                    <a:pt x="11823" y="6803"/>
                    <a:pt x="11823" y="6803"/>
                  </a:cubicBezTo>
                  <a:cubicBezTo>
                    <a:pt x="11802" y="6803"/>
                    <a:pt x="11781" y="6803"/>
                    <a:pt x="11781" y="6803"/>
                  </a:cubicBezTo>
                  <a:cubicBezTo>
                    <a:pt x="11761" y="6824"/>
                    <a:pt x="11741" y="6824"/>
                    <a:pt x="11741" y="6844"/>
                  </a:cubicBezTo>
                  <a:lnTo>
                    <a:pt x="11720" y="6864"/>
                  </a:lnTo>
                  <a:cubicBezTo>
                    <a:pt x="11699" y="6864"/>
                    <a:pt x="11679" y="6885"/>
                    <a:pt x="11659" y="6885"/>
                  </a:cubicBezTo>
                  <a:cubicBezTo>
                    <a:pt x="11638" y="6885"/>
                    <a:pt x="11617" y="6885"/>
                    <a:pt x="11597" y="6885"/>
                  </a:cubicBezTo>
                  <a:cubicBezTo>
                    <a:pt x="11577" y="6885"/>
                    <a:pt x="11535" y="6885"/>
                    <a:pt x="11515" y="6885"/>
                  </a:cubicBezTo>
                  <a:cubicBezTo>
                    <a:pt x="11515" y="6864"/>
                    <a:pt x="11495" y="6864"/>
                    <a:pt x="11474" y="6864"/>
                  </a:cubicBezTo>
                  <a:cubicBezTo>
                    <a:pt x="11474" y="6864"/>
                    <a:pt x="11453" y="6864"/>
                    <a:pt x="11433" y="6864"/>
                  </a:cubicBezTo>
                  <a:cubicBezTo>
                    <a:pt x="11433" y="6864"/>
                    <a:pt x="11413" y="6864"/>
                    <a:pt x="11392" y="6864"/>
                  </a:cubicBezTo>
                  <a:cubicBezTo>
                    <a:pt x="11392" y="6864"/>
                    <a:pt x="11351" y="6864"/>
                    <a:pt x="11331" y="6844"/>
                  </a:cubicBezTo>
                  <a:lnTo>
                    <a:pt x="11310" y="6824"/>
                  </a:lnTo>
                  <a:cubicBezTo>
                    <a:pt x="11289" y="6824"/>
                    <a:pt x="11269" y="6824"/>
                    <a:pt x="11269" y="6803"/>
                  </a:cubicBezTo>
                  <a:cubicBezTo>
                    <a:pt x="11249" y="6803"/>
                    <a:pt x="11249" y="6782"/>
                    <a:pt x="11249" y="6762"/>
                  </a:cubicBezTo>
                  <a:cubicBezTo>
                    <a:pt x="11228" y="6762"/>
                    <a:pt x="11207" y="6762"/>
                    <a:pt x="11207" y="6742"/>
                  </a:cubicBezTo>
                  <a:cubicBezTo>
                    <a:pt x="11207" y="6742"/>
                    <a:pt x="11187" y="6742"/>
                    <a:pt x="11167" y="6742"/>
                  </a:cubicBezTo>
                  <a:cubicBezTo>
                    <a:pt x="11167" y="6742"/>
                    <a:pt x="11146" y="6742"/>
                    <a:pt x="11146" y="6721"/>
                  </a:cubicBezTo>
                  <a:lnTo>
                    <a:pt x="11126" y="6700"/>
                  </a:lnTo>
                  <a:cubicBezTo>
                    <a:pt x="11105" y="6700"/>
                    <a:pt x="11085" y="6700"/>
                    <a:pt x="11085" y="6700"/>
                  </a:cubicBezTo>
                  <a:cubicBezTo>
                    <a:pt x="11064" y="6680"/>
                    <a:pt x="11023" y="6700"/>
                    <a:pt x="11003" y="6680"/>
                  </a:cubicBezTo>
                  <a:cubicBezTo>
                    <a:pt x="11003" y="6680"/>
                    <a:pt x="10982" y="6660"/>
                    <a:pt x="10962" y="6660"/>
                  </a:cubicBezTo>
                  <a:cubicBezTo>
                    <a:pt x="10962" y="6660"/>
                    <a:pt x="10941" y="6660"/>
                    <a:pt x="10921" y="6660"/>
                  </a:cubicBezTo>
                  <a:cubicBezTo>
                    <a:pt x="10900" y="6660"/>
                    <a:pt x="10880" y="6660"/>
                    <a:pt x="10859" y="6660"/>
                  </a:cubicBezTo>
                  <a:cubicBezTo>
                    <a:pt x="10839" y="6660"/>
                    <a:pt x="10839" y="6660"/>
                    <a:pt x="10818" y="6660"/>
                  </a:cubicBezTo>
                  <a:cubicBezTo>
                    <a:pt x="10798" y="6660"/>
                    <a:pt x="10777" y="6680"/>
                    <a:pt x="10757" y="6680"/>
                  </a:cubicBezTo>
                  <a:cubicBezTo>
                    <a:pt x="10736" y="6680"/>
                    <a:pt x="10736" y="6700"/>
                    <a:pt x="10716" y="6700"/>
                  </a:cubicBezTo>
                  <a:cubicBezTo>
                    <a:pt x="10716" y="6700"/>
                    <a:pt x="10716" y="6742"/>
                    <a:pt x="10695" y="6742"/>
                  </a:cubicBezTo>
                  <a:cubicBezTo>
                    <a:pt x="10675" y="6742"/>
                    <a:pt x="10654" y="6742"/>
                    <a:pt x="10634" y="6742"/>
                  </a:cubicBezTo>
                  <a:cubicBezTo>
                    <a:pt x="10634" y="6742"/>
                    <a:pt x="10613" y="6742"/>
                    <a:pt x="10593" y="6721"/>
                  </a:cubicBezTo>
                  <a:cubicBezTo>
                    <a:pt x="10572" y="6721"/>
                    <a:pt x="10552" y="6700"/>
                    <a:pt x="10531" y="6700"/>
                  </a:cubicBezTo>
                  <a:cubicBezTo>
                    <a:pt x="10511" y="6700"/>
                    <a:pt x="10490" y="6700"/>
                    <a:pt x="10470" y="6700"/>
                  </a:cubicBezTo>
                  <a:lnTo>
                    <a:pt x="10429" y="6700"/>
                  </a:lnTo>
                  <a:cubicBezTo>
                    <a:pt x="10408" y="6680"/>
                    <a:pt x="10388" y="6660"/>
                    <a:pt x="10368" y="6639"/>
                  </a:cubicBezTo>
                  <a:cubicBezTo>
                    <a:pt x="10368" y="6618"/>
                    <a:pt x="10347" y="6598"/>
                    <a:pt x="10347" y="6578"/>
                  </a:cubicBezTo>
                  <a:cubicBezTo>
                    <a:pt x="10326" y="6578"/>
                    <a:pt x="10306" y="6557"/>
                    <a:pt x="10306" y="6557"/>
                  </a:cubicBezTo>
                  <a:cubicBezTo>
                    <a:pt x="10306" y="6536"/>
                    <a:pt x="10306" y="6516"/>
                    <a:pt x="10306" y="6496"/>
                  </a:cubicBezTo>
                  <a:lnTo>
                    <a:pt x="10286" y="6475"/>
                  </a:lnTo>
                  <a:cubicBezTo>
                    <a:pt x="10265" y="6454"/>
                    <a:pt x="10244" y="6454"/>
                    <a:pt x="10244" y="6454"/>
                  </a:cubicBezTo>
                  <a:cubicBezTo>
                    <a:pt x="10224" y="6454"/>
                    <a:pt x="10183" y="6454"/>
                    <a:pt x="10183" y="6454"/>
                  </a:cubicBezTo>
                  <a:cubicBezTo>
                    <a:pt x="10162" y="6454"/>
                    <a:pt x="10122" y="6434"/>
                    <a:pt x="10101" y="6434"/>
                  </a:cubicBezTo>
                  <a:cubicBezTo>
                    <a:pt x="10101" y="6434"/>
                    <a:pt x="10080" y="6414"/>
                    <a:pt x="10060" y="6414"/>
                  </a:cubicBezTo>
                  <a:cubicBezTo>
                    <a:pt x="10060" y="6414"/>
                    <a:pt x="10019" y="6414"/>
                    <a:pt x="9998" y="6414"/>
                  </a:cubicBezTo>
                  <a:cubicBezTo>
                    <a:pt x="9978" y="6414"/>
                    <a:pt x="9958" y="6434"/>
                    <a:pt x="9937" y="6434"/>
                  </a:cubicBezTo>
                  <a:cubicBezTo>
                    <a:pt x="9937" y="6414"/>
                    <a:pt x="9916" y="6393"/>
                    <a:pt x="9896" y="6393"/>
                  </a:cubicBezTo>
                  <a:lnTo>
                    <a:pt x="9855" y="6373"/>
                  </a:lnTo>
                  <a:cubicBezTo>
                    <a:pt x="9834" y="6373"/>
                    <a:pt x="9814" y="6352"/>
                    <a:pt x="9814" y="6352"/>
                  </a:cubicBezTo>
                  <a:cubicBezTo>
                    <a:pt x="9794" y="6352"/>
                    <a:pt x="9814" y="6373"/>
                    <a:pt x="9814" y="6373"/>
                  </a:cubicBezTo>
                  <a:cubicBezTo>
                    <a:pt x="9794" y="6393"/>
                    <a:pt x="9794" y="6393"/>
                    <a:pt x="9794" y="6414"/>
                  </a:cubicBezTo>
                  <a:cubicBezTo>
                    <a:pt x="9773" y="6414"/>
                    <a:pt x="9752" y="6434"/>
                    <a:pt x="9752" y="6434"/>
                  </a:cubicBezTo>
                  <a:cubicBezTo>
                    <a:pt x="9752" y="6434"/>
                    <a:pt x="9752" y="6454"/>
                    <a:pt x="9752" y="6475"/>
                  </a:cubicBezTo>
                  <a:cubicBezTo>
                    <a:pt x="9752" y="6475"/>
                    <a:pt x="9752" y="6496"/>
                    <a:pt x="9732" y="6496"/>
                  </a:cubicBezTo>
                  <a:lnTo>
                    <a:pt x="9732" y="6516"/>
                  </a:lnTo>
                  <a:lnTo>
                    <a:pt x="9732" y="6536"/>
                  </a:lnTo>
                  <a:lnTo>
                    <a:pt x="9712" y="6557"/>
                  </a:lnTo>
                  <a:cubicBezTo>
                    <a:pt x="9732" y="6557"/>
                    <a:pt x="9732" y="6557"/>
                    <a:pt x="9732" y="6578"/>
                  </a:cubicBezTo>
                  <a:cubicBezTo>
                    <a:pt x="9752" y="6578"/>
                    <a:pt x="9752" y="6598"/>
                    <a:pt x="9752" y="6618"/>
                  </a:cubicBezTo>
                  <a:lnTo>
                    <a:pt x="9773" y="6639"/>
                  </a:lnTo>
                  <a:cubicBezTo>
                    <a:pt x="9773" y="6660"/>
                    <a:pt x="9794" y="6680"/>
                    <a:pt x="9794" y="6680"/>
                  </a:cubicBezTo>
                  <a:lnTo>
                    <a:pt x="9814" y="6700"/>
                  </a:lnTo>
                  <a:cubicBezTo>
                    <a:pt x="9814" y="6700"/>
                    <a:pt x="9814" y="6721"/>
                    <a:pt x="9834" y="6721"/>
                  </a:cubicBezTo>
                  <a:cubicBezTo>
                    <a:pt x="9834" y="6721"/>
                    <a:pt x="9834" y="6742"/>
                    <a:pt x="9834" y="6762"/>
                  </a:cubicBezTo>
                  <a:cubicBezTo>
                    <a:pt x="9834" y="6762"/>
                    <a:pt x="9834" y="6762"/>
                    <a:pt x="9834" y="6782"/>
                  </a:cubicBezTo>
                  <a:lnTo>
                    <a:pt x="9834" y="6803"/>
                  </a:lnTo>
                  <a:cubicBezTo>
                    <a:pt x="9834" y="6824"/>
                    <a:pt x="9814" y="6824"/>
                    <a:pt x="9814" y="6844"/>
                  </a:cubicBezTo>
                  <a:cubicBezTo>
                    <a:pt x="9814" y="6844"/>
                    <a:pt x="9794" y="6844"/>
                    <a:pt x="9794" y="6864"/>
                  </a:cubicBezTo>
                  <a:cubicBezTo>
                    <a:pt x="9773" y="6864"/>
                    <a:pt x="9752" y="6885"/>
                    <a:pt x="9752" y="6885"/>
                  </a:cubicBezTo>
                  <a:cubicBezTo>
                    <a:pt x="9732" y="6885"/>
                    <a:pt x="9712" y="6885"/>
                    <a:pt x="9712" y="6885"/>
                  </a:cubicBezTo>
                  <a:cubicBezTo>
                    <a:pt x="9691" y="6885"/>
                    <a:pt x="9670" y="6864"/>
                    <a:pt x="9670" y="6864"/>
                  </a:cubicBezTo>
                  <a:cubicBezTo>
                    <a:pt x="9650" y="6864"/>
                    <a:pt x="9630" y="6844"/>
                    <a:pt x="9630" y="6844"/>
                  </a:cubicBezTo>
                  <a:cubicBezTo>
                    <a:pt x="9610" y="6844"/>
                    <a:pt x="9568" y="6844"/>
                    <a:pt x="9568" y="6844"/>
                  </a:cubicBezTo>
                  <a:cubicBezTo>
                    <a:pt x="9568" y="6864"/>
                    <a:pt x="9548" y="6885"/>
                    <a:pt x="9548" y="6885"/>
                  </a:cubicBezTo>
                  <a:cubicBezTo>
                    <a:pt x="9528" y="6885"/>
                    <a:pt x="9507" y="6885"/>
                    <a:pt x="9507" y="6885"/>
                  </a:cubicBezTo>
                  <a:cubicBezTo>
                    <a:pt x="9486" y="6885"/>
                    <a:pt x="9446" y="6885"/>
                    <a:pt x="9425" y="6885"/>
                  </a:cubicBezTo>
                  <a:lnTo>
                    <a:pt x="9384" y="6864"/>
                  </a:lnTo>
                  <a:cubicBezTo>
                    <a:pt x="9364" y="6864"/>
                    <a:pt x="9343" y="6824"/>
                    <a:pt x="9322" y="6824"/>
                  </a:cubicBezTo>
                  <a:cubicBezTo>
                    <a:pt x="9322" y="6803"/>
                    <a:pt x="9302" y="6803"/>
                    <a:pt x="9302" y="6782"/>
                  </a:cubicBezTo>
                  <a:cubicBezTo>
                    <a:pt x="9282" y="6782"/>
                    <a:pt x="9282" y="6742"/>
                    <a:pt x="9261" y="6742"/>
                  </a:cubicBezTo>
                  <a:cubicBezTo>
                    <a:pt x="9261" y="6721"/>
                    <a:pt x="9221" y="6721"/>
                    <a:pt x="9221" y="6721"/>
                  </a:cubicBezTo>
                  <a:cubicBezTo>
                    <a:pt x="9201" y="6721"/>
                    <a:pt x="9180" y="6742"/>
                    <a:pt x="9180" y="6742"/>
                  </a:cubicBezTo>
                  <a:cubicBezTo>
                    <a:pt x="9159" y="6742"/>
                    <a:pt x="9139" y="6742"/>
                    <a:pt x="9119" y="6742"/>
                  </a:cubicBezTo>
                  <a:lnTo>
                    <a:pt x="9098" y="6742"/>
                  </a:lnTo>
                  <a:cubicBezTo>
                    <a:pt x="9077" y="6721"/>
                    <a:pt x="9077" y="6721"/>
                    <a:pt x="9077" y="6700"/>
                  </a:cubicBezTo>
                  <a:cubicBezTo>
                    <a:pt x="9057" y="6700"/>
                    <a:pt x="9057" y="6700"/>
                    <a:pt x="9037" y="6680"/>
                  </a:cubicBezTo>
                  <a:lnTo>
                    <a:pt x="9016" y="6700"/>
                  </a:lnTo>
                  <a:lnTo>
                    <a:pt x="9016" y="6721"/>
                  </a:lnTo>
                  <a:lnTo>
                    <a:pt x="8975" y="6721"/>
                  </a:lnTo>
                  <a:cubicBezTo>
                    <a:pt x="8955" y="6721"/>
                    <a:pt x="8934" y="6721"/>
                    <a:pt x="8934" y="6721"/>
                  </a:cubicBezTo>
                  <a:cubicBezTo>
                    <a:pt x="8913" y="6721"/>
                    <a:pt x="8893" y="6742"/>
                    <a:pt x="8873" y="6742"/>
                  </a:cubicBezTo>
                  <a:cubicBezTo>
                    <a:pt x="8873" y="6742"/>
                    <a:pt x="8873" y="6762"/>
                    <a:pt x="8852" y="6762"/>
                  </a:cubicBezTo>
                  <a:cubicBezTo>
                    <a:pt x="8852" y="6782"/>
                    <a:pt x="8832" y="6782"/>
                    <a:pt x="8811" y="6782"/>
                  </a:cubicBezTo>
                  <a:cubicBezTo>
                    <a:pt x="8811" y="6782"/>
                    <a:pt x="8791" y="6782"/>
                    <a:pt x="8770" y="6803"/>
                  </a:cubicBezTo>
                  <a:lnTo>
                    <a:pt x="8770" y="6824"/>
                  </a:lnTo>
                  <a:cubicBezTo>
                    <a:pt x="8770" y="6844"/>
                    <a:pt x="8770" y="6885"/>
                    <a:pt x="8770" y="6885"/>
                  </a:cubicBezTo>
                  <a:cubicBezTo>
                    <a:pt x="8750" y="6906"/>
                    <a:pt x="8750" y="6906"/>
                    <a:pt x="8729" y="6906"/>
                  </a:cubicBezTo>
                  <a:cubicBezTo>
                    <a:pt x="8729" y="6906"/>
                    <a:pt x="8729" y="6864"/>
                    <a:pt x="8709" y="6864"/>
                  </a:cubicBezTo>
                  <a:cubicBezTo>
                    <a:pt x="8709" y="6864"/>
                    <a:pt x="8688" y="6864"/>
                    <a:pt x="8668" y="6864"/>
                  </a:cubicBezTo>
                  <a:lnTo>
                    <a:pt x="8668" y="6885"/>
                  </a:lnTo>
                  <a:cubicBezTo>
                    <a:pt x="8668" y="6906"/>
                    <a:pt x="8688" y="6926"/>
                    <a:pt x="8688" y="6946"/>
                  </a:cubicBezTo>
                  <a:lnTo>
                    <a:pt x="8688" y="6967"/>
                  </a:lnTo>
                  <a:cubicBezTo>
                    <a:pt x="8668" y="6988"/>
                    <a:pt x="8647" y="6988"/>
                    <a:pt x="8647" y="6988"/>
                  </a:cubicBezTo>
                  <a:cubicBezTo>
                    <a:pt x="8627" y="6988"/>
                    <a:pt x="8606" y="6988"/>
                    <a:pt x="8606" y="7008"/>
                  </a:cubicBezTo>
                  <a:lnTo>
                    <a:pt x="8586" y="7028"/>
                  </a:lnTo>
                  <a:lnTo>
                    <a:pt x="8565" y="7049"/>
                  </a:lnTo>
                  <a:cubicBezTo>
                    <a:pt x="8545" y="7049"/>
                    <a:pt x="8524" y="7028"/>
                    <a:pt x="8504" y="7028"/>
                  </a:cubicBezTo>
                  <a:cubicBezTo>
                    <a:pt x="8504" y="7049"/>
                    <a:pt x="8483" y="7049"/>
                    <a:pt x="8483" y="7049"/>
                  </a:cubicBezTo>
                  <a:cubicBezTo>
                    <a:pt x="8483" y="7049"/>
                    <a:pt x="8463" y="7069"/>
                    <a:pt x="8463" y="7090"/>
                  </a:cubicBezTo>
                  <a:cubicBezTo>
                    <a:pt x="8463" y="7090"/>
                    <a:pt x="8463" y="7090"/>
                    <a:pt x="8463" y="7110"/>
                  </a:cubicBezTo>
                  <a:cubicBezTo>
                    <a:pt x="8463" y="7110"/>
                    <a:pt x="8463" y="7110"/>
                    <a:pt x="8442" y="7110"/>
                  </a:cubicBezTo>
                  <a:lnTo>
                    <a:pt x="8401" y="7110"/>
                  </a:lnTo>
                  <a:cubicBezTo>
                    <a:pt x="8381" y="7110"/>
                    <a:pt x="8360" y="7110"/>
                    <a:pt x="8360" y="7110"/>
                  </a:cubicBezTo>
                  <a:cubicBezTo>
                    <a:pt x="8340" y="7110"/>
                    <a:pt x="8340" y="7110"/>
                    <a:pt x="8319" y="7110"/>
                  </a:cubicBezTo>
                  <a:cubicBezTo>
                    <a:pt x="8319" y="7110"/>
                    <a:pt x="8299" y="7110"/>
                    <a:pt x="8299" y="7090"/>
                  </a:cubicBezTo>
                  <a:cubicBezTo>
                    <a:pt x="8278" y="7090"/>
                    <a:pt x="8278" y="7069"/>
                    <a:pt x="8278" y="7069"/>
                  </a:cubicBezTo>
                  <a:cubicBezTo>
                    <a:pt x="8278" y="7049"/>
                    <a:pt x="8258" y="7049"/>
                    <a:pt x="8258" y="7028"/>
                  </a:cubicBezTo>
                  <a:cubicBezTo>
                    <a:pt x="8258" y="7028"/>
                    <a:pt x="8237" y="7008"/>
                    <a:pt x="8217" y="7008"/>
                  </a:cubicBezTo>
                  <a:lnTo>
                    <a:pt x="8196" y="7028"/>
                  </a:lnTo>
                  <a:cubicBezTo>
                    <a:pt x="8176" y="7049"/>
                    <a:pt x="8176" y="7049"/>
                    <a:pt x="8155" y="7049"/>
                  </a:cubicBezTo>
                  <a:cubicBezTo>
                    <a:pt x="8155" y="7069"/>
                    <a:pt x="8114" y="7069"/>
                    <a:pt x="8114" y="7049"/>
                  </a:cubicBezTo>
                  <a:cubicBezTo>
                    <a:pt x="8094" y="7049"/>
                    <a:pt x="8053" y="7028"/>
                    <a:pt x="8032" y="7028"/>
                  </a:cubicBezTo>
                  <a:cubicBezTo>
                    <a:pt x="8012" y="7008"/>
                    <a:pt x="8012" y="6967"/>
                    <a:pt x="7992" y="6967"/>
                  </a:cubicBezTo>
                  <a:cubicBezTo>
                    <a:pt x="7971" y="6946"/>
                    <a:pt x="7950" y="6926"/>
                    <a:pt x="7930" y="6926"/>
                  </a:cubicBezTo>
                  <a:cubicBezTo>
                    <a:pt x="7910" y="6906"/>
                    <a:pt x="7889" y="6885"/>
                    <a:pt x="7868" y="6885"/>
                  </a:cubicBezTo>
                  <a:cubicBezTo>
                    <a:pt x="7868" y="6864"/>
                    <a:pt x="7828" y="6824"/>
                    <a:pt x="7828" y="6803"/>
                  </a:cubicBezTo>
                  <a:cubicBezTo>
                    <a:pt x="7807" y="6782"/>
                    <a:pt x="7786" y="6762"/>
                    <a:pt x="7766" y="6762"/>
                  </a:cubicBezTo>
                  <a:lnTo>
                    <a:pt x="7725" y="6742"/>
                  </a:lnTo>
                  <a:cubicBezTo>
                    <a:pt x="7704" y="6742"/>
                    <a:pt x="7664" y="6721"/>
                    <a:pt x="7664" y="6742"/>
                  </a:cubicBezTo>
                  <a:cubicBezTo>
                    <a:pt x="7643" y="6742"/>
                    <a:pt x="7643" y="6762"/>
                    <a:pt x="7643" y="6762"/>
                  </a:cubicBezTo>
                  <a:cubicBezTo>
                    <a:pt x="7622" y="6782"/>
                    <a:pt x="7602" y="6782"/>
                    <a:pt x="7582" y="6782"/>
                  </a:cubicBezTo>
                  <a:cubicBezTo>
                    <a:pt x="7561" y="6803"/>
                    <a:pt x="7520" y="6803"/>
                    <a:pt x="7500" y="6803"/>
                  </a:cubicBezTo>
                  <a:cubicBezTo>
                    <a:pt x="7479" y="6803"/>
                    <a:pt x="7438" y="6803"/>
                    <a:pt x="7438" y="6782"/>
                  </a:cubicBezTo>
                  <a:cubicBezTo>
                    <a:pt x="7418" y="6782"/>
                    <a:pt x="7418" y="6742"/>
                    <a:pt x="7397" y="6742"/>
                  </a:cubicBezTo>
                  <a:cubicBezTo>
                    <a:pt x="7397" y="6721"/>
                    <a:pt x="7356" y="6700"/>
                    <a:pt x="7356" y="6700"/>
                  </a:cubicBezTo>
                  <a:cubicBezTo>
                    <a:pt x="7336" y="6700"/>
                    <a:pt x="7336" y="6680"/>
                    <a:pt x="7316" y="6680"/>
                  </a:cubicBezTo>
                  <a:lnTo>
                    <a:pt x="7295" y="6680"/>
                  </a:lnTo>
                  <a:cubicBezTo>
                    <a:pt x="7295" y="6700"/>
                    <a:pt x="7295" y="6742"/>
                    <a:pt x="7295" y="6742"/>
                  </a:cubicBezTo>
                  <a:cubicBezTo>
                    <a:pt x="7295" y="6762"/>
                    <a:pt x="7295" y="6782"/>
                    <a:pt x="7274" y="6782"/>
                  </a:cubicBezTo>
                  <a:lnTo>
                    <a:pt x="7254" y="6782"/>
                  </a:lnTo>
                  <a:cubicBezTo>
                    <a:pt x="7234" y="6782"/>
                    <a:pt x="7234" y="6762"/>
                    <a:pt x="7213" y="6762"/>
                  </a:cubicBezTo>
                  <a:cubicBezTo>
                    <a:pt x="7213" y="6762"/>
                    <a:pt x="7192" y="6721"/>
                    <a:pt x="7172" y="6721"/>
                  </a:cubicBezTo>
                  <a:cubicBezTo>
                    <a:pt x="7172" y="6700"/>
                    <a:pt x="7152" y="6680"/>
                    <a:pt x="7152" y="6660"/>
                  </a:cubicBezTo>
                  <a:cubicBezTo>
                    <a:pt x="7131" y="6639"/>
                    <a:pt x="7090" y="6578"/>
                    <a:pt x="7070" y="6557"/>
                  </a:cubicBezTo>
                  <a:cubicBezTo>
                    <a:pt x="7049" y="6516"/>
                    <a:pt x="6988" y="6454"/>
                    <a:pt x="6946" y="6414"/>
                  </a:cubicBezTo>
                  <a:cubicBezTo>
                    <a:pt x="6926" y="6393"/>
                    <a:pt x="6885" y="6332"/>
                    <a:pt x="6864" y="6311"/>
                  </a:cubicBezTo>
                  <a:cubicBezTo>
                    <a:pt x="6844" y="6291"/>
                    <a:pt x="6824" y="6250"/>
                    <a:pt x="6803" y="6229"/>
                  </a:cubicBezTo>
                  <a:cubicBezTo>
                    <a:pt x="6782" y="6209"/>
                    <a:pt x="6742" y="6209"/>
                    <a:pt x="6742" y="6209"/>
                  </a:cubicBezTo>
                  <a:cubicBezTo>
                    <a:pt x="6721" y="6188"/>
                    <a:pt x="6700" y="6168"/>
                    <a:pt x="6680" y="6168"/>
                  </a:cubicBezTo>
                  <a:cubicBezTo>
                    <a:pt x="6680" y="6147"/>
                    <a:pt x="6660" y="6147"/>
                    <a:pt x="6639" y="6147"/>
                  </a:cubicBezTo>
                  <a:cubicBezTo>
                    <a:pt x="6639" y="6147"/>
                    <a:pt x="6619" y="6127"/>
                    <a:pt x="6619" y="6106"/>
                  </a:cubicBezTo>
                  <a:cubicBezTo>
                    <a:pt x="6619" y="6106"/>
                    <a:pt x="6598" y="6086"/>
                    <a:pt x="6598" y="6065"/>
                  </a:cubicBezTo>
                  <a:lnTo>
                    <a:pt x="6619" y="6045"/>
                  </a:lnTo>
                  <a:cubicBezTo>
                    <a:pt x="6619" y="6024"/>
                    <a:pt x="6619" y="6004"/>
                    <a:pt x="6619" y="6004"/>
                  </a:cubicBezTo>
                  <a:lnTo>
                    <a:pt x="6598" y="5983"/>
                  </a:lnTo>
                  <a:cubicBezTo>
                    <a:pt x="6598" y="5983"/>
                    <a:pt x="6578" y="5983"/>
                    <a:pt x="6557" y="5983"/>
                  </a:cubicBezTo>
                  <a:cubicBezTo>
                    <a:pt x="6557" y="6004"/>
                    <a:pt x="6537" y="6024"/>
                    <a:pt x="6537" y="6024"/>
                  </a:cubicBezTo>
                  <a:cubicBezTo>
                    <a:pt x="6516" y="6024"/>
                    <a:pt x="6496" y="6045"/>
                    <a:pt x="6496" y="6045"/>
                  </a:cubicBezTo>
                  <a:cubicBezTo>
                    <a:pt x="6475" y="6045"/>
                    <a:pt x="6455" y="6065"/>
                    <a:pt x="6455" y="6065"/>
                  </a:cubicBezTo>
                  <a:lnTo>
                    <a:pt x="6455" y="6086"/>
                  </a:lnTo>
                  <a:cubicBezTo>
                    <a:pt x="6434" y="6086"/>
                    <a:pt x="6434" y="6106"/>
                    <a:pt x="6414" y="6106"/>
                  </a:cubicBezTo>
                  <a:cubicBezTo>
                    <a:pt x="6414" y="6106"/>
                    <a:pt x="6393" y="6106"/>
                    <a:pt x="6393" y="6127"/>
                  </a:cubicBezTo>
                  <a:cubicBezTo>
                    <a:pt x="6373" y="6127"/>
                    <a:pt x="6373" y="6127"/>
                    <a:pt x="6373" y="6127"/>
                  </a:cubicBezTo>
                  <a:cubicBezTo>
                    <a:pt x="6352" y="6147"/>
                    <a:pt x="6352" y="6147"/>
                    <a:pt x="6352" y="6168"/>
                  </a:cubicBezTo>
                  <a:lnTo>
                    <a:pt x="6352" y="6188"/>
                  </a:lnTo>
                  <a:cubicBezTo>
                    <a:pt x="6352" y="6209"/>
                    <a:pt x="6352" y="6229"/>
                    <a:pt x="6332" y="6229"/>
                  </a:cubicBezTo>
                  <a:cubicBezTo>
                    <a:pt x="6332" y="6229"/>
                    <a:pt x="6311" y="6209"/>
                    <a:pt x="6291" y="6209"/>
                  </a:cubicBezTo>
                  <a:lnTo>
                    <a:pt x="6270" y="6188"/>
                  </a:lnTo>
                  <a:cubicBezTo>
                    <a:pt x="6250" y="6188"/>
                    <a:pt x="6229" y="6188"/>
                    <a:pt x="6229" y="6188"/>
                  </a:cubicBezTo>
                  <a:cubicBezTo>
                    <a:pt x="6209" y="6188"/>
                    <a:pt x="6209" y="6209"/>
                    <a:pt x="6188" y="6209"/>
                  </a:cubicBezTo>
                  <a:lnTo>
                    <a:pt x="6168" y="6209"/>
                  </a:lnTo>
                  <a:cubicBezTo>
                    <a:pt x="6168" y="6188"/>
                    <a:pt x="6168" y="6188"/>
                    <a:pt x="6168" y="6168"/>
                  </a:cubicBezTo>
                  <a:cubicBezTo>
                    <a:pt x="6168" y="6168"/>
                    <a:pt x="6168" y="6147"/>
                    <a:pt x="6188" y="6147"/>
                  </a:cubicBezTo>
                  <a:lnTo>
                    <a:pt x="6209" y="6127"/>
                  </a:lnTo>
                  <a:cubicBezTo>
                    <a:pt x="6209" y="6127"/>
                    <a:pt x="6209" y="6106"/>
                    <a:pt x="6209" y="6086"/>
                  </a:cubicBezTo>
                  <a:lnTo>
                    <a:pt x="6188" y="6086"/>
                  </a:lnTo>
                  <a:cubicBezTo>
                    <a:pt x="6168" y="6086"/>
                    <a:pt x="6168" y="6106"/>
                    <a:pt x="6147" y="6106"/>
                  </a:cubicBezTo>
                  <a:lnTo>
                    <a:pt x="6127" y="6106"/>
                  </a:lnTo>
                  <a:cubicBezTo>
                    <a:pt x="6106" y="6106"/>
                    <a:pt x="6086" y="6086"/>
                    <a:pt x="6086" y="6086"/>
                  </a:cubicBezTo>
                  <a:cubicBezTo>
                    <a:pt x="6086" y="6086"/>
                    <a:pt x="6065" y="6086"/>
                    <a:pt x="6065" y="6106"/>
                  </a:cubicBezTo>
                  <a:lnTo>
                    <a:pt x="6045" y="6106"/>
                  </a:lnTo>
                  <a:cubicBezTo>
                    <a:pt x="6045" y="6086"/>
                    <a:pt x="6024" y="6086"/>
                    <a:pt x="6024" y="6086"/>
                  </a:cubicBezTo>
                  <a:cubicBezTo>
                    <a:pt x="6004" y="6065"/>
                    <a:pt x="6004" y="6065"/>
                    <a:pt x="5983" y="6065"/>
                  </a:cubicBezTo>
                  <a:cubicBezTo>
                    <a:pt x="5983" y="6045"/>
                    <a:pt x="5942" y="6065"/>
                    <a:pt x="5922" y="6065"/>
                  </a:cubicBezTo>
                  <a:cubicBezTo>
                    <a:pt x="5922" y="6065"/>
                    <a:pt x="5901" y="6065"/>
                    <a:pt x="5901" y="6086"/>
                  </a:cubicBezTo>
                  <a:cubicBezTo>
                    <a:pt x="5881" y="6086"/>
                    <a:pt x="5861" y="6086"/>
                    <a:pt x="5861" y="6086"/>
                  </a:cubicBezTo>
                  <a:cubicBezTo>
                    <a:pt x="5840" y="6065"/>
                    <a:pt x="5840" y="6065"/>
                    <a:pt x="5840" y="6045"/>
                  </a:cubicBezTo>
                  <a:cubicBezTo>
                    <a:pt x="5840" y="6045"/>
                    <a:pt x="5840" y="6024"/>
                    <a:pt x="5840" y="6004"/>
                  </a:cubicBezTo>
                  <a:lnTo>
                    <a:pt x="5861" y="5983"/>
                  </a:lnTo>
                  <a:lnTo>
                    <a:pt x="5840" y="5963"/>
                  </a:lnTo>
                  <a:lnTo>
                    <a:pt x="5819" y="5963"/>
                  </a:lnTo>
                  <a:cubicBezTo>
                    <a:pt x="5799" y="5942"/>
                    <a:pt x="5779" y="5942"/>
                    <a:pt x="5779" y="5922"/>
                  </a:cubicBezTo>
                  <a:cubicBezTo>
                    <a:pt x="5779" y="5922"/>
                    <a:pt x="5779" y="5901"/>
                    <a:pt x="5779" y="5881"/>
                  </a:cubicBezTo>
                  <a:cubicBezTo>
                    <a:pt x="5779" y="5881"/>
                    <a:pt x="5779" y="5860"/>
                    <a:pt x="5779" y="5840"/>
                  </a:cubicBezTo>
                  <a:cubicBezTo>
                    <a:pt x="5779" y="5840"/>
                    <a:pt x="5758" y="5819"/>
                    <a:pt x="5737" y="5819"/>
                  </a:cubicBezTo>
                  <a:lnTo>
                    <a:pt x="5717" y="5819"/>
                  </a:lnTo>
                  <a:lnTo>
                    <a:pt x="5697" y="5840"/>
                  </a:lnTo>
                  <a:lnTo>
                    <a:pt x="5676" y="5840"/>
                  </a:lnTo>
                  <a:cubicBezTo>
                    <a:pt x="5655" y="5840"/>
                    <a:pt x="5655" y="5840"/>
                    <a:pt x="5635" y="5840"/>
                  </a:cubicBezTo>
                  <a:cubicBezTo>
                    <a:pt x="5635" y="5819"/>
                    <a:pt x="5615" y="5799"/>
                    <a:pt x="5615" y="5799"/>
                  </a:cubicBezTo>
                  <a:cubicBezTo>
                    <a:pt x="5594" y="5799"/>
                    <a:pt x="5594" y="5819"/>
                    <a:pt x="5573" y="5819"/>
                  </a:cubicBezTo>
                  <a:lnTo>
                    <a:pt x="5553" y="5819"/>
                  </a:lnTo>
                  <a:cubicBezTo>
                    <a:pt x="5553" y="5799"/>
                    <a:pt x="5533" y="5799"/>
                    <a:pt x="5533" y="5799"/>
                  </a:cubicBezTo>
                  <a:cubicBezTo>
                    <a:pt x="5533" y="5799"/>
                    <a:pt x="5512" y="5778"/>
                    <a:pt x="5512" y="5799"/>
                  </a:cubicBezTo>
                  <a:lnTo>
                    <a:pt x="5512" y="5799"/>
                  </a:lnTo>
                  <a:cubicBezTo>
                    <a:pt x="5512" y="5819"/>
                    <a:pt x="5512" y="5819"/>
                    <a:pt x="5512" y="5819"/>
                  </a:cubicBezTo>
                  <a:cubicBezTo>
                    <a:pt x="5512" y="5840"/>
                    <a:pt x="5512" y="5840"/>
                    <a:pt x="5491" y="5840"/>
                  </a:cubicBezTo>
                  <a:cubicBezTo>
                    <a:pt x="5491" y="5860"/>
                    <a:pt x="5451" y="5860"/>
                    <a:pt x="5451" y="5860"/>
                  </a:cubicBezTo>
                  <a:cubicBezTo>
                    <a:pt x="5430" y="5881"/>
                    <a:pt x="5430" y="5901"/>
                    <a:pt x="5430" y="5901"/>
                  </a:cubicBezTo>
                  <a:lnTo>
                    <a:pt x="5430" y="5922"/>
                  </a:lnTo>
                  <a:cubicBezTo>
                    <a:pt x="5409" y="5942"/>
                    <a:pt x="5389" y="5942"/>
                    <a:pt x="5369" y="5942"/>
                  </a:cubicBezTo>
                  <a:cubicBezTo>
                    <a:pt x="5348" y="5963"/>
                    <a:pt x="5327" y="5963"/>
                    <a:pt x="5307" y="5963"/>
                  </a:cubicBezTo>
                  <a:cubicBezTo>
                    <a:pt x="5287" y="5983"/>
                    <a:pt x="5225" y="6004"/>
                    <a:pt x="5205" y="6004"/>
                  </a:cubicBezTo>
                  <a:cubicBezTo>
                    <a:pt x="5205" y="6004"/>
                    <a:pt x="5163" y="6024"/>
                    <a:pt x="5143" y="6024"/>
                  </a:cubicBezTo>
                  <a:lnTo>
                    <a:pt x="5103" y="6004"/>
                  </a:lnTo>
                  <a:cubicBezTo>
                    <a:pt x="5082" y="6004"/>
                    <a:pt x="5061" y="6024"/>
                    <a:pt x="5061" y="6024"/>
                  </a:cubicBezTo>
                  <a:cubicBezTo>
                    <a:pt x="5061" y="6024"/>
                    <a:pt x="5041" y="6045"/>
                    <a:pt x="5041" y="6065"/>
                  </a:cubicBezTo>
                  <a:cubicBezTo>
                    <a:pt x="5041" y="6065"/>
                    <a:pt x="5041" y="6086"/>
                    <a:pt x="5021" y="6086"/>
                  </a:cubicBezTo>
                  <a:cubicBezTo>
                    <a:pt x="5021" y="6106"/>
                    <a:pt x="5000" y="6086"/>
                    <a:pt x="4979" y="6086"/>
                  </a:cubicBezTo>
                  <a:cubicBezTo>
                    <a:pt x="4979" y="6086"/>
                    <a:pt x="4959" y="6086"/>
                    <a:pt x="4939" y="6106"/>
                  </a:cubicBezTo>
                  <a:cubicBezTo>
                    <a:pt x="4939" y="6106"/>
                    <a:pt x="4918" y="6106"/>
                    <a:pt x="4897" y="6106"/>
                  </a:cubicBezTo>
                  <a:cubicBezTo>
                    <a:pt x="4877" y="6106"/>
                    <a:pt x="4857" y="6127"/>
                    <a:pt x="4836" y="6127"/>
                  </a:cubicBezTo>
                  <a:cubicBezTo>
                    <a:pt x="4836" y="6127"/>
                    <a:pt x="4795" y="6127"/>
                    <a:pt x="4795" y="6147"/>
                  </a:cubicBezTo>
                  <a:cubicBezTo>
                    <a:pt x="4775" y="6147"/>
                    <a:pt x="4754" y="6147"/>
                    <a:pt x="4733" y="6147"/>
                  </a:cubicBezTo>
                  <a:cubicBezTo>
                    <a:pt x="4733" y="6168"/>
                    <a:pt x="4733" y="6188"/>
                    <a:pt x="4713" y="6188"/>
                  </a:cubicBezTo>
                  <a:cubicBezTo>
                    <a:pt x="4713" y="6188"/>
                    <a:pt x="4713" y="6209"/>
                    <a:pt x="4693" y="6229"/>
                  </a:cubicBezTo>
                  <a:lnTo>
                    <a:pt x="4672" y="6209"/>
                  </a:lnTo>
                  <a:lnTo>
                    <a:pt x="4651" y="6188"/>
                  </a:lnTo>
                  <a:cubicBezTo>
                    <a:pt x="4651" y="6168"/>
                    <a:pt x="4611" y="6168"/>
                    <a:pt x="4611" y="6168"/>
                  </a:cubicBezTo>
                  <a:cubicBezTo>
                    <a:pt x="4590" y="6147"/>
                    <a:pt x="4569" y="6147"/>
                    <a:pt x="4549" y="6147"/>
                  </a:cubicBezTo>
                  <a:cubicBezTo>
                    <a:pt x="4549" y="6168"/>
                    <a:pt x="4508" y="6168"/>
                    <a:pt x="4508" y="6168"/>
                  </a:cubicBezTo>
                  <a:cubicBezTo>
                    <a:pt x="4508" y="6168"/>
                    <a:pt x="4508" y="6188"/>
                    <a:pt x="4508" y="6209"/>
                  </a:cubicBezTo>
                  <a:cubicBezTo>
                    <a:pt x="4508" y="6209"/>
                    <a:pt x="4487" y="6229"/>
                    <a:pt x="4487" y="6250"/>
                  </a:cubicBezTo>
                  <a:lnTo>
                    <a:pt x="4467" y="6250"/>
                  </a:lnTo>
                  <a:cubicBezTo>
                    <a:pt x="4467" y="6270"/>
                    <a:pt x="4447" y="6291"/>
                    <a:pt x="4467" y="6291"/>
                  </a:cubicBezTo>
                  <a:lnTo>
                    <a:pt x="4487" y="6291"/>
                  </a:lnTo>
                  <a:cubicBezTo>
                    <a:pt x="4508" y="6291"/>
                    <a:pt x="4508" y="6291"/>
                    <a:pt x="4529" y="6291"/>
                  </a:cubicBezTo>
                  <a:lnTo>
                    <a:pt x="4549" y="6291"/>
                  </a:lnTo>
                  <a:cubicBezTo>
                    <a:pt x="4549" y="6291"/>
                    <a:pt x="4569" y="6311"/>
                    <a:pt x="4549" y="6311"/>
                  </a:cubicBezTo>
                  <a:lnTo>
                    <a:pt x="4549" y="6311"/>
                  </a:lnTo>
                  <a:cubicBezTo>
                    <a:pt x="4549" y="6311"/>
                    <a:pt x="4529" y="6332"/>
                    <a:pt x="4508" y="6332"/>
                  </a:cubicBezTo>
                  <a:lnTo>
                    <a:pt x="4529" y="6352"/>
                  </a:lnTo>
                  <a:cubicBezTo>
                    <a:pt x="4529" y="6373"/>
                    <a:pt x="4549" y="6373"/>
                    <a:pt x="4569" y="6373"/>
                  </a:cubicBezTo>
                  <a:cubicBezTo>
                    <a:pt x="4569" y="6373"/>
                    <a:pt x="4590" y="6352"/>
                    <a:pt x="4611" y="6352"/>
                  </a:cubicBezTo>
                  <a:cubicBezTo>
                    <a:pt x="4611" y="6373"/>
                    <a:pt x="4611" y="6373"/>
                    <a:pt x="4631" y="6373"/>
                  </a:cubicBezTo>
                  <a:lnTo>
                    <a:pt x="4631" y="6393"/>
                  </a:lnTo>
                  <a:cubicBezTo>
                    <a:pt x="4631" y="6414"/>
                    <a:pt x="4631" y="6434"/>
                    <a:pt x="4611" y="6434"/>
                  </a:cubicBezTo>
                  <a:lnTo>
                    <a:pt x="4590" y="6434"/>
                  </a:lnTo>
                  <a:cubicBezTo>
                    <a:pt x="4569" y="6434"/>
                    <a:pt x="4529" y="6434"/>
                    <a:pt x="4529" y="6434"/>
                  </a:cubicBezTo>
                  <a:cubicBezTo>
                    <a:pt x="4508" y="6434"/>
                    <a:pt x="4508" y="6454"/>
                    <a:pt x="4487" y="6475"/>
                  </a:cubicBezTo>
                  <a:lnTo>
                    <a:pt x="4487" y="6496"/>
                  </a:lnTo>
                  <a:cubicBezTo>
                    <a:pt x="4487" y="6516"/>
                    <a:pt x="4508" y="6536"/>
                    <a:pt x="4508" y="6536"/>
                  </a:cubicBezTo>
                  <a:cubicBezTo>
                    <a:pt x="4508" y="6557"/>
                    <a:pt x="4508" y="6578"/>
                    <a:pt x="4508" y="6578"/>
                  </a:cubicBezTo>
                  <a:cubicBezTo>
                    <a:pt x="4508" y="6598"/>
                    <a:pt x="4487" y="6618"/>
                    <a:pt x="4487" y="6618"/>
                  </a:cubicBezTo>
                  <a:cubicBezTo>
                    <a:pt x="4467" y="6618"/>
                    <a:pt x="4447" y="6618"/>
                    <a:pt x="4447" y="6618"/>
                  </a:cubicBezTo>
                  <a:cubicBezTo>
                    <a:pt x="4426" y="6639"/>
                    <a:pt x="4405" y="6639"/>
                    <a:pt x="4405" y="6639"/>
                  </a:cubicBezTo>
                  <a:cubicBezTo>
                    <a:pt x="4405" y="6639"/>
                    <a:pt x="4405" y="6660"/>
                    <a:pt x="4405" y="6680"/>
                  </a:cubicBezTo>
                  <a:lnTo>
                    <a:pt x="4426" y="6680"/>
                  </a:lnTo>
                  <a:cubicBezTo>
                    <a:pt x="4426" y="6700"/>
                    <a:pt x="4447" y="6680"/>
                    <a:pt x="4447" y="6700"/>
                  </a:cubicBezTo>
                  <a:cubicBezTo>
                    <a:pt x="4467" y="6700"/>
                    <a:pt x="4508" y="6721"/>
                    <a:pt x="4529" y="6721"/>
                  </a:cubicBezTo>
                  <a:cubicBezTo>
                    <a:pt x="4529" y="6742"/>
                    <a:pt x="4529" y="6742"/>
                    <a:pt x="4529" y="6762"/>
                  </a:cubicBezTo>
                  <a:lnTo>
                    <a:pt x="4549" y="6762"/>
                  </a:lnTo>
                  <a:cubicBezTo>
                    <a:pt x="4569" y="6782"/>
                    <a:pt x="4590" y="6762"/>
                    <a:pt x="4611" y="6762"/>
                  </a:cubicBezTo>
                  <a:cubicBezTo>
                    <a:pt x="4611" y="6782"/>
                    <a:pt x="4611" y="6803"/>
                    <a:pt x="4611" y="6824"/>
                  </a:cubicBezTo>
                  <a:cubicBezTo>
                    <a:pt x="4611" y="6824"/>
                    <a:pt x="4611" y="6864"/>
                    <a:pt x="4611" y="6885"/>
                  </a:cubicBezTo>
                  <a:cubicBezTo>
                    <a:pt x="4611" y="6885"/>
                    <a:pt x="4590" y="6906"/>
                    <a:pt x="4590" y="6926"/>
                  </a:cubicBezTo>
                  <a:cubicBezTo>
                    <a:pt x="4569" y="6926"/>
                    <a:pt x="4549" y="6946"/>
                    <a:pt x="4529" y="6946"/>
                  </a:cubicBezTo>
                  <a:lnTo>
                    <a:pt x="4487" y="6946"/>
                  </a:lnTo>
                  <a:lnTo>
                    <a:pt x="4467" y="6926"/>
                  </a:lnTo>
                  <a:cubicBezTo>
                    <a:pt x="4447" y="6926"/>
                    <a:pt x="4447" y="6906"/>
                    <a:pt x="4447" y="6906"/>
                  </a:cubicBezTo>
                  <a:cubicBezTo>
                    <a:pt x="4426" y="6906"/>
                    <a:pt x="4426" y="6906"/>
                    <a:pt x="4426" y="6906"/>
                  </a:cubicBezTo>
                  <a:cubicBezTo>
                    <a:pt x="4405" y="6906"/>
                    <a:pt x="4405" y="6926"/>
                    <a:pt x="4405" y="6926"/>
                  </a:cubicBezTo>
                  <a:cubicBezTo>
                    <a:pt x="4405" y="6926"/>
                    <a:pt x="4405" y="6946"/>
                    <a:pt x="4405" y="6967"/>
                  </a:cubicBezTo>
                  <a:lnTo>
                    <a:pt x="4405" y="6988"/>
                  </a:lnTo>
                  <a:cubicBezTo>
                    <a:pt x="4385" y="6988"/>
                    <a:pt x="4385" y="6967"/>
                    <a:pt x="4365" y="6967"/>
                  </a:cubicBezTo>
                  <a:lnTo>
                    <a:pt x="4365" y="6946"/>
                  </a:lnTo>
                  <a:cubicBezTo>
                    <a:pt x="4344" y="6946"/>
                    <a:pt x="4344" y="6946"/>
                    <a:pt x="4344" y="6946"/>
                  </a:cubicBezTo>
                  <a:cubicBezTo>
                    <a:pt x="4324" y="6946"/>
                    <a:pt x="4303" y="6946"/>
                    <a:pt x="4303" y="6946"/>
                  </a:cubicBezTo>
                  <a:cubicBezTo>
                    <a:pt x="4283" y="6946"/>
                    <a:pt x="4262" y="6946"/>
                    <a:pt x="4262" y="6926"/>
                  </a:cubicBezTo>
                  <a:cubicBezTo>
                    <a:pt x="4242" y="6926"/>
                    <a:pt x="4242" y="6906"/>
                    <a:pt x="4221" y="6906"/>
                  </a:cubicBezTo>
                  <a:cubicBezTo>
                    <a:pt x="4221" y="6885"/>
                    <a:pt x="4201" y="6864"/>
                    <a:pt x="4201" y="6864"/>
                  </a:cubicBezTo>
                  <a:cubicBezTo>
                    <a:pt x="4180" y="6864"/>
                    <a:pt x="4160" y="6864"/>
                    <a:pt x="4160" y="6864"/>
                  </a:cubicBezTo>
                  <a:cubicBezTo>
                    <a:pt x="4139" y="6864"/>
                    <a:pt x="4119" y="6864"/>
                    <a:pt x="4119" y="6864"/>
                  </a:cubicBezTo>
                  <a:cubicBezTo>
                    <a:pt x="4119" y="6864"/>
                    <a:pt x="4119" y="6885"/>
                    <a:pt x="4119" y="6906"/>
                  </a:cubicBezTo>
                  <a:lnTo>
                    <a:pt x="4098" y="6926"/>
                  </a:lnTo>
                  <a:cubicBezTo>
                    <a:pt x="4078" y="6926"/>
                    <a:pt x="4057" y="6926"/>
                    <a:pt x="4057" y="6926"/>
                  </a:cubicBezTo>
                  <a:cubicBezTo>
                    <a:pt x="4057" y="6906"/>
                    <a:pt x="4037" y="6885"/>
                    <a:pt x="4037" y="6885"/>
                  </a:cubicBezTo>
                  <a:cubicBezTo>
                    <a:pt x="4037" y="6885"/>
                    <a:pt x="4037" y="6885"/>
                    <a:pt x="4016" y="6864"/>
                  </a:cubicBezTo>
                  <a:cubicBezTo>
                    <a:pt x="4016" y="6864"/>
                    <a:pt x="3996" y="6864"/>
                    <a:pt x="3975" y="6864"/>
                  </a:cubicBezTo>
                  <a:cubicBezTo>
                    <a:pt x="3954" y="6885"/>
                    <a:pt x="3934" y="6885"/>
                    <a:pt x="3934" y="6885"/>
                  </a:cubicBezTo>
                  <a:cubicBezTo>
                    <a:pt x="3914" y="6885"/>
                    <a:pt x="3914" y="6906"/>
                    <a:pt x="3914" y="6906"/>
                  </a:cubicBezTo>
                  <a:cubicBezTo>
                    <a:pt x="3893" y="6906"/>
                    <a:pt x="3893" y="6926"/>
                    <a:pt x="3893" y="6926"/>
                  </a:cubicBezTo>
                  <a:cubicBezTo>
                    <a:pt x="3893" y="6946"/>
                    <a:pt x="3893" y="6967"/>
                    <a:pt x="3893" y="6967"/>
                  </a:cubicBezTo>
                  <a:cubicBezTo>
                    <a:pt x="3873" y="6988"/>
                    <a:pt x="3852" y="6988"/>
                    <a:pt x="3852" y="6988"/>
                  </a:cubicBezTo>
                  <a:cubicBezTo>
                    <a:pt x="3832" y="6988"/>
                    <a:pt x="3811" y="6988"/>
                    <a:pt x="3811" y="6988"/>
                  </a:cubicBezTo>
                  <a:cubicBezTo>
                    <a:pt x="3791" y="6988"/>
                    <a:pt x="3770" y="6988"/>
                    <a:pt x="3770" y="6967"/>
                  </a:cubicBezTo>
                  <a:lnTo>
                    <a:pt x="3750" y="6946"/>
                  </a:lnTo>
                  <a:cubicBezTo>
                    <a:pt x="3729" y="6926"/>
                    <a:pt x="3750" y="6926"/>
                    <a:pt x="3729" y="6906"/>
                  </a:cubicBezTo>
                  <a:lnTo>
                    <a:pt x="3709" y="6885"/>
                  </a:lnTo>
                  <a:lnTo>
                    <a:pt x="3688" y="6906"/>
                  </a:lnTo>
                  <a:lnTo>
                    <a:pt x="3688" y="6926"/>
                  </a:lnTo>
                  <a:lnTo>
                    <a:pt x="3688" y="6967"/>
                  </a:lnTo>
                  <a:lnTo>
                    <a:pt x="3688" y="6988"/>
                  </a:lnTo>
                  <a:lnTo>
                    <a:pt x="3668" y="7008"/>
                  </a:lnTo>
                  <a:cubicBezTo>
                    <a:pt x="3668" y="7008"/>
                    <a:pt x="3647" y="7008"/>
                    <a:pt x="3647" y="6988"/>
                  </a:cubicBezTo>
                  <a:cubicBezTo>
                    <a:pt x="3647" y="6988"/>
                    <a:pt x="3647" y="6967"/>
                    <a:pt x="3647" y="6946"/>
                  </a:cubicBezTo>
                  <a:cubicBezTo>
                    <a:pt x="3647" y="6946"/>
                    <a:pt x="3647" y="6926"/>
                    <a:pt x="3627" y="6926"/>
                  </a:cubicBezTo>
                  <a:cubicBezTo>
                    <a:pt x="3627" y="6906"/>
                    <a:pt x="3586" y="6906"/>
                    <a:pt x="3586" y="6885"/>
                  </a:cubicBezTo>
                  <a:lnTo>
                    <a:pt x="3566" y="6864"/>
                  </a:lnTo>
                  <a:cubicBezTo>
                    <a:pt x="3545" y="6844"/>
                    <a:pt x="3524" y="6844"/>
                    <a:pt x="3524" y="6844"/>
                  </a:cubicBezTo>
                  <a:cubicBezTo>
                    <a:pt x="3504" y="6844"/>
                    <a:pt x="3504" y="6803"/>
                    <a:pt x="3484" y="6803"/>
                  </a:cubicBezTo>
                  <a:cubicBezTo>
                    <a:pt x="3484" y="6803"/>
                    <a:pt x="3463" y="6782"/>
                    <a:pt x="3463" y="6762"/>
                  </a:cubicBezTo>
                  <a:cubicBezTo>
                    <a:pt x="3442" y="6762"/>
                    <a:pt x="3422" y="6762"/>
                    <a:pt x="3422" y="6762"/>
                  </a:cubicBezTo>
                  <a:cubicBezTo>
                    <a:pt x="3402" y="6762"/>
                    <a:pt x="3381" y="6762"/>
                    <a:pt x="3381" y="6762"/>
                  </a:cubicBezTo>
                  <a:lnTo>
                    <a:pt x="3360" y="6742"/>
                  </a:lnTo>
                  <a:lnTo>
                    <a:pt x="3340" y="6742"/>
                  </a:lnTo>
                  <a:cubicBezTo>
                    <a:pt x="3320" y="6742"/>
                    <a:pt x="3299" y="6742"/>
                    <a:pt x="3299" y="6762"/>
                  </a:cubicBezTo>
                  <a:lnTo>
                    <a:pt x="3278" y="6782"/>
                  </a:lnTo>
                  <a:cubicBezTo>
                    <a:pt x="3258" y="6782"/>
                    <a:pt x="3238" y="6782"/>
                    <a:pt x="3238" y="6782"/>
                  </a:cubicBezTo>
                  <a:lnTo>
                    <a:pt x="3217" y="6782"/>
                  </a:lnTo>
                  <a:cubicBezTo>
                    <a:pt x="3217" y="6782"/>
                    <a:pt x="3196" y="6762"/>
                    <a:pt x="3196" y="6742"/>
                  </a:cubicBezTo>
                  <a:cubicBezTo>
                    <a:pt x="3176" y="6742"/>
                    <a:pt x="3156" y="6742"/>
                    <a:pt x="3135" y="6742"/>
                  </a:cubicBezTo>
                  <a:cubicBezTo>
                    <a:pt x="3135" y="6762"/>
                    <a:pt x="3114" y="6782"/>
                    <a:pt x="3114" y="6782"/>
                  </a:cubicBezTo>
                  <a:cubicBezTo>
                    <a:pt x="3114" y="6803"/>
                    <a:pt x="3094" y="6824"/>
                    <a:pt x="3094" y="6824"/>
                  </a:cubicBezTo>
                  <a:cubicBezTo>
                    <a:pt x="3074" y="6824"/>
                    <a:pt x="3053" y="6844"/>
                    <a:pt x="3053" y="6844"/>
                  </a:cubicBezTo>
                  <a:cubicBezTo>
                    <a:pt x="3032" y="6844"/>
                    <a:pt x="3012" y="6864"/>
                    <a:pt x="2992" y="6864"/>
                  </a:cubicBezTo>
                  <a:lnTo>
                    <a:pt x="2971" y="6885"/>
                  </a:lnTo>
                  <a:cubicBezTo>
                    <a:pt x="2971" y="6885"/>
                    <a:pt x="2971" y="6926"/>
                    <a:pt x="2950" y="6926"/>
                  </a:cubicBezTo>
                  <a:lnTo>
                    <a:pt x="2930" y="6946"/>
                  </a:lnTo>
                  <a:cubicBezTo>
                    <a:pt x="2910" y="6967"/>
                    <a:pt x="2910" y="6988"/>
                    <a:pt x="2889" y="6988"/>
                  </a:cubicBezTo>
                  <a:lnTo>
                    <a:pt x="2848" y="6988"/>
                  </a:lnTo>
                  <a:cubicBezTo>
                    <a:pt x="2828" y="7008"/>
                    <a:pt x="2848" y="7028"/>
                    <a:pt x="2848" y="7028"/>
                  </a:cubicBezTo>
                  <a:cubicBezTo>
                    <a:pt x="2848" y="7049"/>
                    <a:pt x="2848" y="7069"/>
                    <a:pt x="2868" y="7090"/>
                  </a:cubicBezTo>
                  <a:cubicBezTo>
                    <a:pt x="2868" y="7090"/>
                    <a:pt x="2868" y="7110"/>
                    <a:pt x="2868" y="7130"/>
                  </a:cubicBezTo>
                  <a:lnTo>
                    <a:pt x="2848" y="7151"/>
                  </a:lnTo>
                  <a:cubicBezTo>
                    <a:pt x="2848" y="7172"/>
                    <a:pt x="2808" y="7172"/>
                    <a:pt x="2808" y="7151"/>
                  </a:cubicBezTo>
                  <a:cubicBezTo>
                    <a:pt x="2787" y="7151"/>
                    <a:pt x="2787" y="7130"/>
                    <a:pt x="2766" y="7130"/>
                  </a:cubicBezTo>
                  <a:lnTo>
                    <a:pt x="2746" y="7110"/>
                  </a:lnTo>
                  <a:lnTo>
                    <a:pt x="2725" y="7069"/>
                  </a:lnTo>
                  <a:cubicBezTo>
                    <a:pt x="2725" y="7069"/>
                    <a:pt x="2725" y="7049"/>
                    <a:pt x="2725" y="7028"/>
                  </a:cubicBezTo>
                  <a:cubicBezTo>
                    <a:pt x="2705" y="7028"/>
                    <a:pt x="2684" y="7028"/>
                    <a:pt x="2684" y="7028"/>
                  </a:cubicBezTo>
                  <a:cubicBezTo>
                    <a:pt x="2684" y="7028"/>
                    <a:pt x="2664" y="7028"/>
                    <a:pt x="2664" y="7049"/>
                  </a:cubicBezTo>
                  <a:cubicBezTo>
                    <a:pt x="2664" y="7049"/>
                    <a:pt x="2664" y="7069"/>
                    <a:pt x="2664" y="7090"/>
                  </a:cubicBezTo>
                  <a:cubicBezTo>
                    <a:pt x="2664" y="7110"/>
                    <a:pt x="2664" y="7130"/>
                    <a:pt x="2644" y="7151"/>
                  </a:cubicBezTo>
                  <a:cubicBezTo>
                    <a:pt x="2644" y="7151"/>
                    <a:pt x="2623" y="7151"/>
                    <a:pt x="2623" y="7172"/>
                  </a:cubicBezTo>
                  <a:cubicBezTo>
                    <a:pt x="2602" y="7172"/>
                    <a:pt x="2602" y="7192"/>
                    <a:pt x="2602" y="7212"/>
                  </a:cubicBezTo>
                  <a:lnTo>
                    <a:pt x="2602" y="7233"/>
                  </a:lnTo>
                  <a:cubicBezTo>
                    <a:pt x="2602" y="7254"/>
                    <a:pt x="2582" y="7254"/>
                    <a:pt x="2582" y="7274"/>
                  </a:cubicBezTo>
                  <a:cubicBezTo>
                    <a:pt x="2582" y="7294"/>
                    <a:pt x="2582" y="7336"/>
                    <a:pt x="2582" y="7356"/>
                  </a:cubicBezTo>
                  <a:cubicBezTo>
                    <a:pt x="2582" y="7356"/>
                    <a:pt x="2562" y="7376"/>
                    <a:pt x="2562" y="7397"/>
                  </a:cubicBezTo>
                  <a:cubicBezTo>
                    <a:pt x="2562" y="7418"/>
                    <a:pt x="2562" y="7438"/>
                    <a:pt x="2562" y="7438"/>
                  </a:cubicBezTo>
                  <a:cubicBezTo>
                    <a:pt x="2562" y="7458"/>
                    <a:pt x="2562" y="7479"/>
                    <a:pt x="2562" y="7479"/>
                  </a:cubicBezTo>
                  <a:cubicBezTo>
                    <a:pt x="2582" y="7479"/>
                    <a:pt x="2602" y="7500"/>
                    <a:pt x="2602" y="7500"/>
                  </a:cubicBezTo>
                  <a:lnTo>
                    <a:pt x="2623" y="7520"/>
                  </a:lnTo>
                  <a:cubicBezTo>
                    <a:pt x="2644" y="7520"/>
                    <a:pt x="2644" y="7540"/>
                    <a:pt x="2644" y="7561"/>
                  </a:cubicBezTo>
                  <a:cubicBezTo>
                    <a:pt x="2644" y="7561"/>
                    <a:pt x="2623" y="7582"/>
                    <a:pt x="2644" y="7602"/>
                  </a:cubicBezTo>
                  <a:lnTo>
                    <a:pt x="2664" y="7602"/>
                  </a:lnTo>
                  <a:cubicBezTo>
                    <a:pt x="2684" y="7622"/>
                    <a:pt x="2705" y="7602"/>
                    <a:pt x="2705" y="7602"/>
                  </a:cubicBezTo>
                  <a:cubicBezTo>
                    <a:pt x="2725" y="7622"/>
                    <a:pt x="2725" y="7622"/>
                    <a:pt x="2746" y="7622"/>
                  </a:cubicBezTo>
                  <a:lnTo>
                    <a:pt x="2787" y="7622"/>
                  </a:lnTo>
                  <a:cubicBezTo>
                    <a:pt x="2787" y="7622"/>
                    <a:pt x="2808" y="7643"/>
                    <a:pt x="2808" y="7664"/>
                  </a:cubicBezTo>
                  <a:cubicBezTo>
                    <a:pt x="2828" y="7664"/>
                    <a:pt x="2828" y="7704"/>
                    <a:pt x="2848" y="7704"/>
                  </a:cubicBezTo>
                  <a:cubicBezTo>
                    <a:pt x="2848" y="7725"/>
                    <a:pt x="2868" y="7746"/>
                    <a:pt x="2889" y="7766"/>
                  </a:cubicBezTo>
                  <a:cubicBezTo>
                    <a:pt x="2889" y="7786"/>
                    <a:pt x="2910" y="7807"/>
                    <a:pt x="2910" y="7807"/>
                  </a:cubicBezTo>
                  <a:cubicBezTo>
                    <a:pt x="2930" y="7827"/>
                    <a:pt x="2930" y="7868"/>
                    <a:pt x="2930" y="7889"/>
                  </a:cubicBezTo>
                  <a:cubicBezTo>
                    <a:pt x="2930" y="7889"/>
                    <a:pt x="2950" y="7909"/>
                    <a:pt x="2950" y="7930"/>
                  </a:cubicBezTo>
                  <a:lnTo>
                    <a:pt x="2950" y="7930"/>
                  </a:lnTo>
                  <a:cubicBezTo>
                    <a:pt x="2950" y="7930"/>
                    <a:pt x="2930" y="7930"/>
                    <a:pt x="2930" y="7950"/>
                  </a:cubicBezTo>
                  <a:cubicBezTo>
                    <a:pt x="2930" y="7950"/>
                    <a:pt x="2930" y="7950"/>
                    <a:pt x="2930" y="7971"/>
                  </a:cubicBezTo>
                  <a:lnTo>
                    <a:pt x="2930" y="7991"/>
                  </a:lnTo>
                  <a:cubicBezTo>
                    <a:pt x="2910" y="7991"/>
                    <a:pt x="2910" y="8012"/>
                    <a:pt x="2889" y="8012"/>
                  </a:cubicBezTo>
                  <a:cubicBezTo>
                    <a:pt x="2889" y="8032"/>
                    <a:pt x="2889" y="8032"/>
                    <a:pt x="2868" y="8053"/>
                  </a:cubicBezTo>
                  <a:cubicBezTo>
                    <a:pt x="2868" y="8053"/>
                    <a:pt x="2868" y="8073"/>
                    <a:pt x="2848" y="8073"/>
                  </a:cubicBezTo>
                  <a:cubicBezTo>
                    <a:pt x="2848" y="8073"/>
                    <a:pt x="2828" y="8094"/>
                    <a:pt x="2808" y="8094"/>
                  </a:cubicBezTo>
                  <a:cubicBezTo>
                    <a:pt x="2808" y="8094"/>
                    <a:pt x="2808" y="8114"/>
                    <a:pt x="2787" y="8135"/>
                  </a:cubicBezTo>
                  <a:cubicBezTo>
                    <a:pt x="2787" y="8135"/>
                    <a:pt x="2787" y="8155"/>
                    <a:pt x="2787" y="8176"/>
                  </a:cubicBezTo>
                  <a:cubicBezTo>
                    <a:pt x="2766" y="8176"/>
                    <a:pt x="2746" y="8176"/>
                    <a:pt x="2725" y="8176"/>
                  </a:cubicBezTo>
                  <a:cubicBezTo>
                    <a:pt x="2725" y="8176"/>
                    <a:pt x="2705" y="8155"/>
                    <a:pt x="2705" y="8176"/>
                  </a:cubicBezTo>
                  <a:cubicBezTo>
                    <a:pt x="2684" y="8176"/>
                    <a:pt x="2664" y="8176"/>
                    <a:pt x="2664" y="8196"/>
                  </a:cubicBezTo>
                  <a:cubicBezTo>
                    <a:pt x="2664" y="8196"/>
                    <a:pt x="2664" y="8237"/>
                    <a:pt x="2664" y="8258"/>
                  </a:cubicBezTo>
                  <a:cubicBezTo>
                    <a:pt x="2664" y="8258"/>
                    <a:pt x="2664" y="8278"/>
                    <a:pt x="2664" y="8299"/>
                  </a:cubicBezTo>
                  <a:cubicBezTo>
                    <a:pt x="2644" y="8299"/>
                    <a:pt x="2644" y="8319"/>
                    <a:pt x="2644" y="8319"/>
                  </a:cubicBezTo>
                  <a:cubicBezTo>
                    <a:pt x="2623" y="8319"/>
                    <a:pt x="2623" y="8340"/>
                    <a:pt x="2623" y="8360"/>
                  </a:cubicBezTo>
                  <a:lnTo>
                    <a:pt x="2602" y="8381"/>
                  </a:lnTo>
                  <a:cubicBezTo>
                    <a:pt x="2602" y="8401"/>
                    <a:pt x="2623" y="8422"/>
                    <a:pt x="2623" y="8422"/>
                  </a:cubicBezTo>
                  <a:cubicBezTo>
                    <a:pt x="2623" y="8442"/>
                    <a:pt x="2644" y="8442"/>
                    <a:pt x="2644" y="8442"/>
                  </a:cubicBezTo>
                  <a:cubicBezTo>
                    <a:pt x="2644" y="8463"/>
                    <a:pt x="2664" y="8483"/>
                    <a:pt x="2664" y="8503"/>
                  </a:cubicBezTo>
                  <a:cubicBezTo>
                    <a:pt x="2664" y="8503"/>
                    <a:pt x="2684" y="8524"/>
                    <a:pt x="2684" y="8545"/>
                  </a:cubicBezTo>
                  <a:cubicBezTo>
                    <a:pt x="2684" y="8565"/>
                    <a:pt x="2705" y="8585"/>
                    <a:pt x="2705" y="8585"/>
                  </a:cubicBezTo>
                  <a:cubicBezTo>
                    <a:pt x="2725" y="8606"/>
                    <a:pt x="2725" y="8606"/>
                    <a:pt x="2725" y="8627"/>
                  </a:cubicBezTo>
                  <a:cubicBezTo>
                    <a:pt x="2746" y="8627"/>
                    <a:pt x="2746" y="8647"/>
                    <a:pt x="2746" y="8647"/>
                  </a:cubicBezTo>
                  <a:cubicBezTo>
                    <a:pt x="2746" y="8667"/>
                    <a:pt x="2725" y="8688"/>
                    <a:pt x="2725" y="8688"/>
                  </a:cubicBezTo>
                  <a:cubicBezTo>
                    <a:pt x="2725" y="8709"/>
                    <a:pt x="2746" y="8729"/>
                    <a:pt x="2746" y="8749"/>
                  </a:cubicBezTo>
                  <a:cubicBezTo>
                    <a:pt x="2746" y="8749"/>
                    <a:pt x="2746" y="8770"/>
                    <a:pt x="2766" y="8770"/>
                  </a:cubicBezTo>
                  <a:cubicBezTo>
                    <a:pt x="2766" y="8791"/>
                    <a:pt x="2766" y="8811"/>
                    <a:pt x="2787" y="8831"/>
                  </a:cubicBezTo>
                  <a:lnTo>
                    <a:pt x="2828" y="8852"/>
                  </a:lnTo>
                  <a:cubicBezTo>
                    <a:pt x="2848" y="8873"/>
                    <a:pt x="2868" y="8913"/>
                    <a:pt x="2889" y="8934"/>
                  </a:cubicBezTo>
                  <a:lnTo>
                    <a:pt x="2910" y="8975"/>
                  </a:lnTo>
                  <a:cubicBezTo>
                    <a:pt x="2910" y="8975"/>
                    <a:pt x="2910" y="8995"/>
                    <a:pt x="2930" y="9016"/>
                  </a:cubicBezTo>
                  <a:lnTo>
                    <a:pt x="2910" y="9016"/>
                  </a:lnTo>
                  <a:cubicBezTo>
                    <a:pt x="2910" y="9016"/>
                    <a:pt x="2889" y="9016"/>
                    <a:pt x="2889" y="9037"/>
                  </a:cubicBezTo>
                  <a:cubicBezTo>
                    <a:pt x="2868" y="9037"/>
                    <a:pt x="2868" y="9037"/>
                    <a:pt x="2848" y="9037"/>
                  </a:cubicBezTo>
                  <a:cubicBezTo>
                    <a:pt x="2848" y="9057"/>
                    <a:pt x="2848" y="9057"/>
                    <a:pt x="2828" y="9077"/>
                  </a:cubicBezTo>
                  <a:cubicBezTo>
                    <a:pt x="2828" y="9077"/>
                    <a:pt x="2808" y="9077"/>
                    <a:pt x="2808" y="9098"/>
                  </a:cubicBezTo>
                  <a:lnTo>
                    <a:pt x="2787" y="9098"/>
                  </a:lnTo>
                  <a:cubicBezTo>
                    <a:pt x="2766" y="9098"/>
                    <a:pt x="2746" y="9098"/>
                    <a:pt x="2746" y="9098"/>
                  </a:cubicBezTo>
                  <a:lnTo>
                    <a:pt x="2725" y="9098"/>
                  </a:lnTo>
                  <a:cubicBezTo>
                    <a:pt x="2705" y="9077"/>
                    <a:pt x="2705" y="9057"/>
                    <a:pt x="2705" y="9037"/>
                  </a:cubicBezTo>
                  <a:cubicBezTo>
                    <a:pt x="2684" y="9037"/>
                    <a:pt x="2684" y="9037"/>
                    <a:pt x="2664" y="9016"/>
                  </a:cubicBezTo>
                  <a:cubicBezTo>
                    <a:pt x="2664" y="9016"/>
                    <a:pt x="2644" y="9016"/>
                    <a:pt x="2644" y="8995"/>
                  </a:cubicBezTo>
                  <a:close/>
                  <a:moveTo>
                    <a:pt x="11044" y="5860"/>
                  </a:moveTo>
                  <a:lnTo>
                    <a:pt x="11044" y="5860"/>
                  </a:lnTo>
                  <a:lnTo>
                    <a:pt x="11044" y="5840"/>
                  </a:lnTo>
                  <a:cubicBezTo>
                    <a:pt x="11044" y="5819"/>
                    <a:pt x="11044" y="5819"/>
                    <a:pt x="11044" y="5819"/>
                  </a:cubicBezTo>
                  <a:cubicBezTo>
                    <a:pt x="11044" y="5799"/>
                    <a:pt x="11044" y="5778"/>
                    <a:pt x="11044" y="5778"/>
                  </a:cubicBezTo>
                  <a:cubicBezTo>
                    <a:pt x="11044" y="5758"/>
                    <a:pt x="11044" y="5758"/>
                    <a:pt x="11044" y="5758"/>
                  </a:cubicBezTo>
                  <a:cubicBezTo>
                    <a:pt x="11044" y="5737"/>
                    <a:pt x="11023" y="5717"/>
                    <a:pt x="11023" y="5696"/>
                  </a:cubicBezTo>
                  <a:lnTo>
                    <a:pt x="11003" y="5676"/>
                  </a:lnTo>
                  <a:cubicBezTo>
                    <a:pt x="11003" y="5655"/>
                    <a:pt x="11003" y="5635"/>
                    <a:pt x="11003" y="5615"/>
                  </a:cubicBezTo>
                  <a:cubicBezTo>
                    <a:pt x="10982" y="5594"/>
                    <a:pt x="10982" y="5573"/>
                    <a:pt x="10982" y="5553"/>
                  </a:cubicBezTo>
                  <a:cubicBezTo>
                    <a:pt x="10982" y="5533"/>
                    <a:pt x="10982" y="5512"/>
                    <a:pt x="10962" y="5491"/>
                  </a:cubicBezTo>
                  <a:cubicBezTo>
                    <a:pt x="10962" y="5471"/>
                    <a:pt x="10962" y="5471"/>
                    <a:pt x="10941" y="5451"/>
                  </a:cubicBezTo>
                  <a:cubicBezTo>
                    <a:pt x="10941" y="5451"/>
                    <a:pt x="10962" y="5430"/>
                    <a:pt x="10941" y="5409"/>
                  </a:cubicBezTo>
                  <a:lnTo>
                    <a:pt x="10941" y="5369"/>
                  </a:lnTo>
                  <a:lnTo>
                    <a:pt x="10921" y="5348"/>
                  </a:lnTo>
                  <a:lnTo>
                    <a:pt x="10900" y="5348"/>
                  </a:lnTo>
                  <a:cubicBezTo>
                    <a:pt x="10880" y="5348"/>
                    <a:pt x="10880" y="5369"/>
                    <a:pt x="10880" y="5369"/>
                  </a:cubicBezTo>
                  <a:lnTo>
                    <a:pt x="10880" y="5389"/>
                  </a:lnTo>
                  <a:lnTo>
                    <a:pt x="10880" y="5409"/>
                  </a:lnTo>
                  <a:cubicBezTo>
                    <a:pt x="10880" y="5430"/>
                    <a:pt x="10859" y="5430"/>
                    <a:pt x="10859" y="5451"/>
                  </a:cubicBezTo>
                  <a:lnTo>
                    <a:pt x="10880" y="5471"/>
                  </a:lnTo>
                  <a:lnTo>
                    <a:pt x="10880" y="5491"/>
                  </a:lnTo>
                  <a:cubicBezTo>
                    <a:pt x="10880" y="5512"/>
                    <a:pt x="10880" y="5512"/>
                    <a:pt x="10880" y="5533"/>
                  </a:cubicBezTo>
                  <a:lnTo>
                    <a:pt x="10880" y="5553"/>
                  </a:lnTo>
                  <a:cubicBezTo>
                    <a:pt x="10900" y="5573"/>
                    <a:pt x="10900" y="5573"/>
                    <a:pt x="10900" y="5573"/>
                  </a:cubicBezTo>
                  <a:cubicBezTo>
                    <a:pt x="10900" y="5594"/>
                    <a:pt x="10900" y="5615"/>
                    <a:pt x="10900" y="5635"/>
                  </a:cubicBezTo>
                  <a:cubicBezTo>
                    <a:pt x="10900" y="5635"/>
                    <a:pt x="10921" y="5655"/>
                    <a:pt x="10900" y="5676"/>
                  </a:cubicBezTo>
                  <a:cubicBezTo>
                    <a:pt x="10900" y="5696"/>
                    <a:pt x="10900" y="5717"/>
                    <a:pt x="10900" y="5717"/>
                  </a:cubicBezTo>
                  <a:cubicBezTo>
                    <a:pt x="10900" y="5737"/>
                    <a:pt x="10900" y="5758"/>
                    <a:pt x="10900" y="5758"/>
                  </a:cubicBezTo>
                  <a:cubicBezTo>
                    <a:pt x="10900" y="5778"/>
                    <a:pt x="10880" y="5778"/>
                    <a:pt x="10880" y="5799"/>
                  </a:cubicBezTo>
                  <a:lnTo>
                    <a:pt x="10880" y="5819"/>
                  </a:lnTo>
                  <a:cubicBezTo>
                    <a:pt x="10859" y="5819"/>
                    <a:pt x="10859" y="5840"/>
                    <a:pt x="10859" y="5840"/>
                  </a:cubicBezTo>
                  <a:cubicBezTo>
                    <a:pt x="10839" y="5840"/>
                    <a:pt x="10839" y="5860"/>
                    <a:pt x="10839" y="5881"/>
                  </a:cubicBezTo>
                  <a:cubicBezTo>
                    <a:pt x="10839" y="5881"/>
                    <a:pt x="10859" y="5901"/>
                    <a:pt x="10839" y="5922"/>
                  </a:cubicBezTo>
                  <a:lnTo>
                    <a:pt x="10839" y="5942"/>
                  </a:lnTo>
                  <a:lnTo>
                    <a:pt x="10818" y="5963"/>
                  </a:lnTo>
                  <a:lnTo>
                    <a:pt x="10818" y="5983"/>
                  </a:lnTo>
                  <a:cubicBezTo>
                    <a:pt x="10798" y="5983"/>
                    <a:pt x="10777" y="6004"/>
                    <a:pt x="10777" y="6004"/>
                  </a:cubicBezTo>
                  <a:lnTo>
                    <a:pt x="10777" y="6024"/>
                  </a:lnTo>
                  <a:lnTo>
                    <a:pt x="10757" y="6024"/>
                  </a:lnTo>
                  <a:cubicBezTo>
                    <a:pt x="10757" y="6045"/>
                    <a:pt x="10736" y="6045"/>
                    <a:pt x="10757" y="6065"/>
                  </a:cubicBezTo>
                  <a:lnTo>
                    <a:pt x="10757" y="6065"/>
                  </a:lnTo>
                  <a:cubicBezTo>
                    <a:pt x="10777" y="6065"/>
                    <a:pt x="10777" y="6045"/>
                    <a:pt x="10777" y="6045"/>
                  </a:cubicBezTo>
                  <a:cubicBezTo>
                    <a:pt x="10777" y="6065"/>
                    <a:pt x="10798" y="6065"/>
                    <a:pt x="10798" y="6065"/>
                  </a:cubicBezTo>
                  <a:lnTo>
                    <a:pt x="10798" y="6086"/>
                  </a:lnTo>
                  <a:cubicBezTo>
                    <a:pt x="10798" y="6106"/>
                    <a:pt x="10777" y="6106"/>
                    <a:pt x="10777" y="6127"/>
                  </a:cubicBezTo>
                  <a:cubicBezTo>
                    <a:pt x="10757" y="6127"/>
                    <a:pt x="10757" y="6168"/>
                    <a:pt x="10736" y="6168"/>
                  </a:cubicBezTo>
                  <a:cubicBezTo>
                    <a:pt x="10736" y="6188"/>
                    <a:pt x="10736" y="6209"/>
                    <a:pt x="10736" y="6209"/>
                  </a:cubicBezTo>
                  <a:cubicBezTo>
                    <a:pt x="10716" y="6229"/>
                    <a:pt x="10716" y="6250"/>
                    <a:pt x="10716" y="6250"/>
                  </a:cubicBezTo>
                  <a:cubicBezTo>
                    <a:pt x="10716" y="6270"/>
                    <a:pt x="10695" y="6270"/>
                    <a:pt x="10695" y="6291"/>
                  </a:cubicBezTo>
                  <a:lnTo>
                    <a:pt x="10675" y="6311"/>
                  </a:lnTo>
                  <a:cubicBezTo>
                    <a:pt x="10675" y="6311"/>
                    <a:pt x="10654" y="6311"/>
                    <a:pt x="10654" y="6332"/>
                  </a:cubicBezTo>
                  <a:cubicBezTo>
                    <a:pt x="10634" y="6332"/>
                    <a:pt x="10613" y="6332"/>
                    <a:pt x="10613" y="6311"/>
                  </a:cubicBezTo>
                  <a:lnTo>
                    <a:pt x="10593" y="6291"/>
                  </a:lnTo>
                  <a:lnTo>
                    <a:pt x="10572" y="6270"/>
                  </a:lnTo>
                  <a:cubicBezTo>
                    <a:pt x="10572" y="6250"/>
                    <a:pt x="10572" y="6229"/>
                    <a:pt x="10572" y="6229"/>
                  </a:cubicBezTo>
                  <a:cubicBezTo>
                    <a:pt x="10572" y="6229"/>
                    <a:pt x="10572" y="6209"/>
                    <a:pt x="10572" y="6188"/>
                  </a:cubicBezTo>
                  <a:cubicBezTo>
                    <a:pt x="10572" y="6188"/>
                    <a:pt x="10572" y="6188"/>
                    <a:pt x="10552" y="6188"/>
                  </a:cubicBezTo>
                  <a:lnTo>
                    <a:pt x="10552" y="6209"/>
                  </a:lnTo>
                  <a:cubicBezTo>
                    <a:pt x="10552" y="6229"/>
                    <a:pt x="10552" y="6250"/>
                    <a:pt x="10552" y="6250"/>
                  </a:cubicBezTo>
                  <a:cubicBezTo>
                    <a:pt x="10552" y="6270"/>
                    <a:pt x="10531" y="6270"/>
                    <a:pt x="10552" y="6291"/>
                  </a:cubicBezTo>
                  <a:lnTo>
                    <a:pt x="10552" y="6291"/>
                  </a:lnTo>
                  <a:cubicBezTo>
                    <a:pt x="10572" y="6311"/>
                    <a:pt x="10572" y="6311"/>
                    <a:pt x="10593" y="6311"/>
                  </a:cubicBezTo>
                  <a:lnTo>
                    <a:pt x="10572" y="6332"/>
                  </a:lnTo>
                  <a:cubicBezTo>
                    <a:pt x="10572" y="6352"/>
                    <a:pt x="10552" y="6332"/>
                    <a:pt x="10531" y="6332"/>
                  </a:cubicBezTo>
                  <a:cubicBezTo>
                    <a:pt x="10531" y="6352"/>
                    <a:pt x="10511" y="6352"/>
                    <a:pt x="10511" y="6352"/>
                  </a:cubicBezTo>
                  <a:lnTo>
                    <a:pt x="10511" y="6373"/>
                  </a:lnTo>
                  <a:cubicBezTo>
                    <a:pt x="10511" y="6373"/>
                    <a:pt x="10511" y="6393"/>
                    <a:pt x="10531" y="6393"/>
                  </a:cubicBezTo>
                  <a:lnTo>
                    <a:pt x="10552" y="6393"/>
                  </a:lnTo>
                  <a:lnTo>
                    <a:pt x="10572" y="6414"/>
                  </a:lnTo>
                  <a:lnTo>
                    <a:pt x="10572" y="6434"/>
                  </a:lnTo>
                  <a:lnTo>
                    <a:pt x="10593" y="6434"/>
                  </a:lnTo>
                  <a:cubicBezTo>
                    <a:pt x="10613" y="6434"/>
                    <a:pt x="10613" y="6414"/>
                    <a:pt x="10613" y="6414"/>
                  </a:cubicBezTo>
                  <a:lnTo>
                    <a:pt x="10634" y="6393"/>
                  </a:lnTo>
                  <a:cubicBezTo>
                    <a:pt x="10654" y="6393"/>
                    <a:pt x="10675" y="6393"/>
                    <a:pt x="10675" y="6393"/>
                  </a:cubicBezTo>
                  <a:cubicBezTo>
                    <a:pt x="10695" y="6393"/>
                    <a:pt x="10716" y="6393"/>
                    <a:pt x="10736" y="6393"/>
                  </a:cubicBezTo>
                  <a:cubicBezTo>
                    <a:pt x="10736" y="6373"/>
                    <a:pt x="10757" y="6373"/>
                    <a:pt x="10777" y="6352"/>
                  </a:cubicBezTo>
                  <a:cubicBezTo>
                    <a:pt x="10777" y="6352"/>
                    <a:pt x="10798" y="6332"/>
                    <a:pt x="10798" y="6311"/>
                  </a:cubicBezTo>
                  <a:cubicBezTo>
                    <a:pt x="10798" y="6311"/>
                    <a:pt x="10798" y="6291"/>
                    <a:pt x="10798" y="6270"/>
                  </a:cubicBezTo>
                  <a:cubicBezTo>
                    <a:pt x="10798" y="6270"/>
                    <a:pt x="10798" y="6250"/>
                    <a:pt x="10798" y="6229"/>
                  </a:cubicBezTo>
                  <a:lnTo>
                    <a:pt x="10798" y="6209"/>
                  </a:lnTo>
                  <a:lnTo>
                    <a:pt x="10818" y="6209"/>
                  </a:lnTo>
                  <a:cubicBezTo>
                    <a:pt x="10839" y="6209"/>
                    <a:pt x="10839" y="6209"/>
                    <a:pt x="10839" y="6209"/>
                  </a:cubicBezTo>
                  <a:lnTo>
                    <a:pt x="10839" y="6209"/>
                  </a:lnTo>
                  <a:cubicBezTo>
                    <a:pt x="10839" y="6229"/>
                    <a:pt x="10859" y="6229"/>
                    <a:pt x="10859" y="6229"/>
                  </a:cubicBezTo>
                  <a:lnTo>
                    <a:pt x="10880" y="6229"/>
                  </a:lnTo>
                  <a:cubicBezTo>
                    <a:pt x="10880" y="6209"/>
                    <a:pt x="10880" y="6188"/>
                    <a:pt x="10880" y="6188"/>
                  </a:cubicBezTo>
                  <a:cubicBezTo>
                    <a:pt x="10880" y="6168"/>
                    <a:pt x="10880" y="6168"/>
                    <a:pt x="10880" y="6147"/>
                  </a:cubicBezTo>
                  <a:cubicBezTo>
                    <a:pt x="10880" y="6147"/>
                    <a:pt x="10900" y="6127"/>
                    <a:pt x="10921" y="6127"/>
                  </a:cubicBezTo>
                  <a:cubicBezTo>
                    <a:pt x="10921" y="6106"/>
                    <a:pt x="10941" y="6106"/>
                    <a:pt x="10962" y="6106"/>
                  </a:cubicBezTo>
                  <a:cubicBezTo>
                    <a:pt x="10962" y="6086"/>
                    <a:pt x="10982" y="6086"/>
                    <a:pt x="10982" y="6065"/>
                  </a:cubicBezTo>
                  <a:lnTo>
                    <a:pt x="10982" y="6045"/>
                  </a:lnTo>
                  <a:cubicBezTo>
                    <a:pt x="10982" y="6024"/>
                    <a:pt x="10962" y="6024"/>
                    <a:pt x="10962" y="6004"/>
                  </a:cubicBezTo>
                  <a:lnTo>
                    <a:pt x="10962" y="5983"/>
                  </a:lnTo>
                  <a:cubicBezTo>
                    <a:pt x="10962" y="5963"/>
                    <a:pt x="10982" y="5963"/>
                    <a:pt x="10982" y="5963"/>
                  </a:cubicBezTo>
                  <a:lnTo>
                    <a:pt x="10982" y="5942"/>
                  </a:lnTo>
                  <a:cubicBezTo>
                    <a:pt x="11003" y="5942"/>
                    <a:pt x="11003" y="5922"/>
                    <a:pt x="11003" y="5922"/>
                  </a:cubicBezTo>
                  <a:cubicBezTo>
                    <a:pt x="11023" y="5922"/>
                    <a:pt x="11023" y="5922"/>
                    <a:pt x="11023" y="5922"/>
                  </a:cubicBezTo>
                  <a:lnTo>
                    <a:pt x="11023" y="5901"/>
                  </a:lnTo>
                  <a:lnTo>
                    <a:pt x="11003" y="5901"/>
                  </a:lnTo>
                  <a:lnTo>
                    <a:pt x="10982" y="5901"/>
                  </a:lnTo>
                  <a:cubicBezTo>
                    <a:pt x="10982" y="5901"/>
                    <a:pt x="10982" y="5901"/>
                    <a:pt x="10982" y="5881"/>
                  </a:cubicBezTo>
                  <a:lnTo>
                    <a:pt x="10982" y="5860"/>
                  </a:lnTo>
                  <a:lnTo>
                    <a:pt x="10982" y="5840"/>
                  </a:lnTo>
                  <a:cubicBezTo>
                    <a:pt x="10982" y="5819"/>
                    <a:pt x="11003" y="5819"/>
                    <a:pt x="11003" y="5819"/>
                  </a:cubicBezTo>
                  <a:cubicBezTo>
                    <a:pt x="11003" y="5819"/>
                    <a:pt x="11003" y="5819"/>
                    <a:pt x="11023" y="5840"/>
                  </a:cubicBezTo>
                  <a:lnTo>
                    <a:pt x="11023" y="5840"/>
                  </a:lnTo>
                  <a:lnTo>
                    <a:pt x="11044" y="5860"/>
                  </a:lnTo>
                  <a:close/>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7" name="Freeform 217"/>
            <p:cNvSpPr>
              <a:spLocks noChangeArrowheads="1"/>
            </p:cNvSpPr>
            <p:nvPr/>
          </p:nvSpPr>
          <p:spPr bwMode="auto">
            <a:xfrm>
              <a:off x="6113463" y="4413250"/>
              <a:ext cx="22225" cy="15875"/>
            </a:xfrm>
            <a:custGeom>
              <a:avLst/>
              <a:gdLst>
                <a:gd name="T0" fmla="*/ 20 w 62"/>
                <a:gd name="T1" fmla="*/ 41 h 42"/>
                <a:gd name="T2" fmla="*/ 20 w 62"/>
                <a:gd name="T3" fmla="*/ 41 h 42"/>
                <a:gd name="T4" fmla="*/ 0 w 62"/>
                <a:gd name="T5" fmla="*/ 41 h 42"/>
                <a:gd name="T6" fmla="*/ 0 w 62"/>
                <a:gd name="T7" fmla="*/ 20 h 42"/>
                <a:gd name="T8" fmla="*/ 20 w 62"/>
                <a:gd name="T9" fmla="*/ 0 h 42"/>
                <a:gd name="T10" fmla="*/ 41 w 62"/>
                <a:gd name="T11" fmla="*/ 20 h 42"/>
                <a:gd name="T12" fmla="*/ 61 w 62"/>
                <a:gd name="T13" fmla="*/ 20 h 42"/>
                <a:gd name="T14" fmla="*/ 4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0" y="41"/>
                  </a:cubicBezTo>
                  <a:cubicBezTo>
                    <a:pt x="0" y="20"/>
                    <a:pt x="0" y="20"/>
                    <a:pt x="0" y="20"/>
                  </a:cubicBezTo>
                  <a:cubicBezTo>
                    <a:pt x="20" y="20"/>
                    <a:pt x="20" y="0"/>
                    <a:pt x="20" y="0"/>
                  </a:cubicBezTo>
                  <a:cubicBezTo>
                    <a:pt x="20" y="0"/>
                    <a:pt x="41" y="0"/>
                    <a:pt x="41" y="20"/>
                  </a:cubicBezTo>
                  <a:lnTo>
                    <a:pt x="61" y="20"/>
                  </a:lnTo>
                  <a:cubicBezTo>
                    <a:pt x="61" y="20"/>
                    <a:pt x="61" y="41"/>
                    <a:pt x="41" y="41"/>
                  </a:cubicBezTo>
                  <a:lnTo>
                    <a:pt x="41" y="41"/>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8" name="Freeform 218"/>
            <p:cNvSpPr>
              <a:spLocks noChangeArrowheads="1"/>
            </p:cNvSpPr>
            <p:nvPr/>
          </p:nvSpPr>
          <p:spPr bwMode="auto">
            <a:xfrm>
              <a:off x="5730875" y="7554913"/>
              <a:ext cx="58738" cy="73025"/>
            </a:xfrm>
            <a:custGeom>
              <a:avLst/>
              <a:gdLst>
                <a:gd name="T0" fmla="*/ 164 w 165"/>
                <a:gd name="T1" fmla="*/ 40 h 205"/>
                <a:gd name="T2" fmla="*/ 164 w 165"/>
                <a:gd name="T3" fmla="*/ 40 h 205"/>
                <a:gd name="T4" fmla="*/ 143 w 165"/>
                <a:gd name="T5" fmla="*/ 61 h 205"/>
                <a:gd name="T6" fmla="*/ 143 w 165"/>
                <a:gd name="T7" fmla="*/ 102 h 205"/>
                <a:gd name="T8" fmla="*/ 143 w 165"/>
                <a:gd name="T9" fmla="*/ 122 h 205"/>
                <a:gd name="T10" fmla="*/ 143 w 165"/>
                <a:gd name="T11" fmla="*/ 164 h 205"/>
                <a:gd name="T12" fmla="*/ 123 w 165"/>
                <a:gd name="T13" fmla="*/ 164 h 205"/>
                <a:gd name="T14" fmla="*/ 123 w 165"/>
                <a:gd name="T15" fmla="*/ 204 h 205"/>
                <a:gd name="T16" fmla="*/ 82 w 165"/>
                <a:gd name="T17" fmla="*/ 204 h 205"/>
                <a:gd name="T18" fmla="*/ 82 w 165"/>
                <a:gd name="T19" fmla="*/ 184 h 205"/>
                <a:gd name="T20" fmla="*/ 61 w 165"/>
                <a:gd name="T21" fmla="*/ 164 h 205"/>
                <a:gd name="T22" fmla="*/ 41 w 165"/>
                <a:gd name="T23" fmla="*/ 143 h 205"/>
                <a:gd name="T24" fmla="*/ 41 w 165"/>
                <a:gd name="T25" fmla="*/ 122 h 205"/>
                <a:gd name="T26" fmla="*/ 41 w 165"/>
                <a:gd name="T27" fmla="*/ 102 h 205"/>
                <a:gd name="T28" fmla="*/ 0 w 165"/>
                <a:gd name="T29" fmla="*/ 82 h 205"/>
                <a:gd name="T30" fmla="*/ 0 w 165"/>
                <a:gd name="T31" fmla="*/ 82 h 205"/>
                <a:gd name="T32" fmla="*/ 0 w 165"/>
                <a:gd name="T33" fmla="*/ 61 h 205"/>
                <a:gd name="T34" fmla="*/ 21 w 165"/>
                <a:gd name="T35" fmla="*/ 40 h 205"/>
                <a:gd name="T36" fmla="*/ 41 w 165"/>
                <a:gd name="T37" fmla="*/ 20 h 205"/>
                <a:gd name="T38" fmla="*/ 61 w 165"/>
                <a:gd name="T39" fmla="*/ 20 h 205"/>
                <a:gd name="T40" fmla="*/ 82 w 165"/>
                <a:gd name="T41" fmla="*/ 20 h 205"/>
                <a:gd name="T42" fmla="*/ 103 w 165"/>
                <a:gd name="T43" fmla="*/ 0 h 205"/>
                <a:gd name="T44" fmla="*/ 123 w 165"/>
                <a:gd name="T45" fmla="*/ 0 h 205"/>
                <a:gd name="T46" fmla="*/ 123 w 165"/>
                <a:gd name="T47" fmla="*/ 20 h 205"/>
                <a:gd name="T48" fmla="*/ 123 w 165"/>
                <a:gd name="T49" fmla="*/ 40 h 205"/>
                <a:gd name="T50" fmla="*/ 143 w 165"/>
                <a:gd name="T51" fmla="*/ 40 h 205"/>
                <a:gd name="T52" fmla="*/ 164 w 165"/>
                <a:gd name="T53" fmla="*/ 4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205">
                  <a:moveTo>
                    <a:pt x="164" y="40"/>
                  </a:moveTo>
                  <a:lnTo>
                    <a:pt x="164" y="40"/>
                  </a:lnTo>
                  <a:cubicBezTo>
                    <a:pt x="164" y="61"/>
                    <a:pt x="164" y="61"/>
                    <a:pt x="143" y="61"/>
                  </a:cubicBezTo>
                  <a:cubicBezTo>
                    <a:pt x="143" y="82"/>
                    <a:pt x="143" y="82"/>
                    <a:pt x="143" y="102"/>
                  </a:cubicBezTo>
                  <a:lnTo>
                    <a:pt x="143" y="122"/>
                  </a:lnTo>
                  <a:cubicBezTo>
                    <a:pt x="143" y="143"/>
                    <a:pt x="143" y="143"/>
                    <a:pt x="143" y="164"/>
                  </a:cubicBezTo>
                  <a:lnTo>
                    <a:pt x="123" y="164"/>
                  </a:lnTo>
                  <a:cubicBezTo>
                    <a:pt x="123" y="184"/>
                    <a:pt x="123" y="184"/>
                    <a:pt x="123" y="204"/>
                  </a:cubicBezTo>
                  <a:cubicBezTo>
                    <a:pt x="103" y="204"/>
                    <a:pt x="103" y="204"/>
                    <a:pt x="82" y="204"/>
                  </a:cubicBezTo>
                  <a:lnTo>
                    <a:pt x="82" y="184"/>
                  </a:lnTo>
                  <a:lnTo>
                    <a:pt x="61" y="164"/>
                  </a:lnTo>
                  <a:cubicBezTo>
                    <a:pt x="61" y="164"/>
                    <a:pt x="61" y="143"/>
                    <a:pt x="41" y="143"/>
                  </a:cubicBezTo>
                  <a:cubicBezTo>
                    <a:pt x="41" y="122"/>
                    <a:pt x="41" y="122"/>
                    <a:pt x="41" y="122"/>
                  </a:cubicBezTo>
                  <a:cubicBezTo>
                    <a:pt x="41" y="102"/>
                    <a:pt x="41" y="102"/>
                    <a:pt x="41" y="102"/>
                  </a:cubicBezTo>
                  <a:cubicBezTo>
                    <a:pt x="41" y="82"/>
                    <a:pt x="21" y="82"/>
                    <a:pt x="0" y="82"/>
                  </a:cubicBezTo>
                  <a:lnTo>
                    <a:pt x="0" y="82"/>
                  </a:lnTo>
                  <a:cubicBezTo>
                    <a:pt x="0" y="82"/>
                    <a:pt x="0" y="82"/>
                    <a:pt x="0" y="61"/>
                  </a:cubicBezTo>
                  <a:lnTo>
                    <a:pt x="21" y="40"/>
                  </a:lnTo>
                  <a:cubicBezTo>
                    <a:pt x="21" y="40"/>
                    <a:pt x="41" y="40"/>
                    <a:pt x="41" y="20"/>
                  </a:cubicBezTo>
                  <a:lnTo>
                    <a:pt x="61" y="20"/>
                  </a:lnTo>
                  <a:cubicBezTo>
                    <a:pt x="82" y="20"/>
                    <a:pt x="82" y="20"/>
                    <a:pt x="82" y="20"/>
                  </a:cubicBezTo>
                  <a:cubicBezTo>
                    <a:pt x="103" y="20"/>
                    <a:pt x="103" y="0"/>
                    <a:pt x="103" y="0"/>
                  </a:cubicBezTo>
                  <a:lnTo>
                    <a:pt x="123" y="0"/>
                  </a:lnTo>
                  <a:cubicBezTo>
                    <a:pt x="123" y="0"/>
                    <a:pt x="123" y="0"/>
                    <a:pt x="123" y="20"/>
                  </a:cubicBezTo>
                  <a:cubicBezTo>
                    <a:pt x="123" y="20"/>
                    <a:pt x="123" y="20"/>
                    <a:pt x="123" y="40"/>
                  </a:cubicBezTo>
                  <a:lnTo>
                    <a:pt x="143" y="40"/>
                  </a:lnTo>
                  <a:cubicBezTo>
                    <a:pt x="143" y="61"/>
                    <a:pt x="143" y="61"/>
                    <a:pt x="164"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9" name="Freeform 219"/>
            <p:cNvSpPr>
              <a:spLocks noChangeArrowheads="1"/>
            </p:cNvSpPr>
            <p:nvPr/>
          </p:nvSpPr>
          <p:spPr bwMode="auto">
            <a:xfrm>
              <a:off x="4329113" y="64119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41" y="0"/>
                    <a:pt x="20" y="0"/>
                  </a:cubicBezTo>
                  <a:lnTo>
                    <a:pt x="20" y="0"/>
                  </a:lnTo>
                  <a:lnTo>
                    <a:pt x="0" y="0"/>
                  </a:lnTo>
                  <a:lnTo>
                    <a:pt x="0" y="0"/>
                  </a:lnTo>
                  <a:cubicBezTo>
                    <a:pt x="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0" name="Freeform 220"/>
            <p:cNvSpPr>
              <a:spLocks noChangeArrowheads="1"/>
            </p:cNvSpPr>
            <p:nvPr/>
          </p:nvSpPr>
          <p:spPr bwMode="auto">
            <a:xfrm>
              <a:off x="4343400" y="6397625"/>
              <a:ext cx="15875" cy="15875"/>
            </a:xfrm>
            <a:custGeom>
              <a:avLst/>
              <a:gdLst>
                <a:gd name="T0" fmla="*/ 20 w 42"/>
                <a:gd name="T1" fmla="*/ 42 h 43"/>
                <a:gd name="T2" fmla="*/ 20 w 42"/>
                <a:gd name="T3" fmla="*/ 42 h 43"/>
                <a:gd name="T4" fmla="*/ 41 w 42"/>
                <a:gd name="T5" fmla="*/ 21 h 43"/>
                <a:gd name="T6" fmla="*/ 20 w 42"/>
                <a:gd name="T7" fmla="*/ 0 h 43"/>
                <a:gd name="T8" fmla="*/ 20 w 42"/>
                <a:gd name="T9" fmla="*/ 0 h 43"/>
                <a:gd name="T10" fmla="*/ 0 w 42"/>
                <a:gd name="T11" fmla="*/ 0 h 43"/>
                <a:gd name="T12" fmla="*/ 0 w 42"/>
                <a:gd name="T13" fmla="*/ 21 h 43"/>
                <a:gd name="T14" fmla="*/ 0 w 42"/>
                <a:gd name="T15" fmla="*/ 42 h 43"/>
                <a:gd name="T16" fmla="*/ 20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20" y="42"/>
                  </a:moveTo>
                  <a:lnTo>
                    <a:pt x="20" y="42"/>
                  </a:lnTo>
                  <a:cubicBezTo>
                    <a:pt x="20" y="42"/>
                    <a:pt x="20" y="21"/>
                    <a:pt x="41" y="21"/>
                  </a:cubicBezTo>
                  <a:cubicBezTo>
                    <a:pt x="41" y="21"/>
                    <a:pt x="41" y="0"/>
                    <a:pt x="20" y="0"/>
                  </a:cubicBezTo>
                  <a:lnTo>
                    <a:pt x="20" y="0"/>
                  </a:lnTo>
                  <a:cubicBezTo>
                    <a:pt x="0" y="0"/>
                    <a:pt x="0" y="0"/>
                    <a:pt x="0" y="0"/>
                  </a:cubicBezTo>
                  <a:lnTo>
                    <a:pt x="0" y="21"/>
                  </a:lnTo>
                  <a:lnTo>
                    <a:pt x="0" y="42"/>
                  </a:lnTo>
                  <a:cubicBezTo>
                    <a:pt x="0" y="42"/>
                    <a:pt x="0" y="42"/>
                    <a:pt x="2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1" name="Freeform 221"/>
            <p:cNvSpPr>
              <a:spLocks noChangeArrowheads="1"/>
            </p:cNvSpPr>
            <p:nvPr/>
          </p:nvSpPr>
          <p:spPr bwMode="auto">
            <a:xfrm>
              <a:off x="4402138" y="6529388"/>
              <a:ext cx="15875" cy="7937"/>
            </a:xfrm>
            <a:custGeom>
              <a:avLst/>
              <a:gdLst>
                <a:gd name="T0" fmla="*/ 20 w 42"/>
                <a:gd name="T1" fmla="*/ 21 h 22"/>
                <a:gd name="T2" fmla="*/ 20 w 42"/>
                <a:gd name="T3" fmla="*/ 21 h 22"/>
                <a:gd name="T4" fmla="*/ 20 w 42"/>
                <a:gd name="T5" fmla="*/ 0 h 22"/>
                <a:gd name="T6" fmla="*/ 0 w 42"/>
                <a:gd name="T7" fmla="*/ 0 h 22"/>
                <a:gd name="T8" fmla="*/ 0 w 42"/>
                <a:gd name="T9" fmla="*/ 21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cubicBezTo>
                    <a:pt x="41" y="21"/>
                    <a:pt x="20" y="0"/>
                    <a:pt x="20" y="0"/>
                  </a:cubicBezTo>
                  <a:lnTo>
                    <a:pt x="0" y="0"/>
                  </a:lnTo>
                  <a:lnTo>
                    <a:pt x="0" y="21"/>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2" name="Freeform 222"/>
            <p:cNvSpPr>
              <a:spLocks noChangeArrowheads="1"/>
            </p:cNvSpPr>
            <p:nvPr/>
          </p:nvSpPr>
          <p:spPr bwMode="auto">
            <a:xfrm>
              <a:off x="4416425" y="6537325"/>
              <a:ext cx="7938" cy="7938"/>
            </a:xfrm>
            <a:custGeom>
              <a:avLst/>
              <a:gdLst>
                <a:gd name="T0" fmla="*/ 20 w 21"/>
                <a:gd name="T1" fmla="*/ 20 h 21"/>
                <a:gd name="T2" fmla="*/ 20 w 21"/>
                <a:gd name="T3" fmla="*/ 20 h 21"/>
                <a:gd name="T4" fmla="*/ 20 w 21"/>
                <a:gd name="T5" fmla="*/ 20 h 21"/>
                <a:gd name="T6" fmla="*/ 0 w 21"/>
                <a:gd name="T7" fmla="*/ 0 h 21"/>
                <a:gd name="T8" fmla="*/ 0 w 21"/>
                <a:gd name="T9" fmla="*/ 20 h 21"/>
                <a:gd name="T10" fmla="*/ 0 w 21"/>
                <a:gd name="T11" fmla="*/ 2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20" y="20"/>
                  </a:lnTo>
                  <a:lnTo>
                    <a:pt x="0" y="0"/>
                  </a:lnTo>
                  <a:lnTo>
                    <a:pt x="0" y="20"/>
                  </a:lnTo>
                  <a:lnTo>
                    <a:pt x="0" y="20"/>
                  </a:lnTo>
                  <a:cubicBezTo>
                    <a:pt x="0" y="20"/>
                    <a:pt x="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3" name="Freeform 223"/>
            <p:cNvSpPr>
              <a:spLocks noChangeArrowheads="1"/>
            </p:cNvSpPr>
            <p:nvPr/>
          </p:nvSpPr>
          <p:spPr bwMode="auto">
            <a:xfrm>
              <a:off x="4468813" y="6721475"/>
              <a:ext cx="7937" cy="15875"/>
            </a:xfrm>
            <a:custGeom>
              <a:avLst/>
              <a:gdLst>
                <a:gd name="T0" fmla="*/ 0 w 22"/>
                <a:gd name="T1" fmla="*/ 41 h 42"/>
                <a:gd name="T2" fmla="*/ 0 w 22"/>
                <a:gd name="T3" fmla="*/ 41 h 42"/>
                <a:gd name="T4" fmla="*/ 21 w 22"/>
                <a:gd name="T5" fmla="*/ 21 h 42"/>
                <a:gd name="T6" fmla="*/ 0 w 22"/>
                <a:gd name="T7" fmla="*/ 0 h 42"/>
                <a:gd name="T8" fmla="*/ 0 w 22"/>
                <a:gd name="T9" fmla="*/ 21 h 42"/>
                <a:gd name="T10" fmla="*/ 0 w 22"/>
                <a:gd name="T11" fmla="*/ 21 h 42"/>
                <a:gd name="T12" fmla="*/ 0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41"/>
                  </a:moveTo>
                  <a:lnTo>
                    <a:pt x="0" y="41"/>
                  </a:lnTo>
                  <a:cubicBezTo>
                    <a:pt x="21" y="41"/>
                    <a:pt x="21" y="21"/>
                    <a:pt x="21" y="21"/>
                  </a:cubicBezTo>
                  <a:lnTo>
                    <a:pt x="0" y="0"/>
                  </a:lnTo>
                  <a:lnTo>
                    <a:pt x="0" y="21"/>
                  </a:lnTo>
                  <a:lnTo>
                    <a:pt x="0" y="21"/>
                  </a:lnTo>
                  <a:cubicBezTo>
                    <a:pt x="0" y="41"/>
                    <a:pt x="0" y="41"/>
                    <a:pt x="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4" name="Freeform 224"/>
            <p:cNvSpPr>
              <a:spLocks noChangeArrowheads="1"/>
            </p:cNvSpPr>
            <p:nvPr/>
          </p:nvSpPr>
          <p:spPr bwMode="auto">
            <a:xfrm>
              <a:off x="4476750" y="6715125"/>
              <a:ext cx="15875" cy="15875"/>
            </a:xfrm>
            <a:custGeom>
              <a:avLst/>
              <a:gdLst>
                <a:gd name="T0" fmla="*/ 20 w 42"/>
                <a:gd name="T1" fmla="*/ 0 h 42"/>
                <a:gd name="T2" fmla="*/ 20 w 42"/>
                <a:gd name="T3" fmla="*/ 0 h 42"/>
                <a:gd name="T4" fmla="*/ 20 w 42"/>
                <a:gd name="T5" fmla="*/ 20 h 42"/>
                <a:gd name="T6" fmla="*/ 20 w 42"/>
                <a:gd name="T7" fmla="*/ 41 h 42"/>
                <a:gd name="T8" fmla="*/ 20 w 42"/>
                <a:gd name="T9" fmla="*/ 41 h 42"/>
                <a:gd name="T10" fmla="*/ 41 w 42"/>
                <a:gd name="T11" fmla="*/ 41 h 42"/>
                <a:gd name="T12" fmla="*/ 41 w 42"/>
                <a:gd name="T13" fmla="*/ 20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lnTo>
                    <a:pt x="20" y="20"/>
                  </a:lnTo>
                  <a:cubicBezTo>
                    <a:pt x="0" y="20"/>
                    <a:pt x="20" y="20"/>
                    <a:pt x="20" y="41"/>
                  </a:cubicBezTo>
                  <a:lnTo>
                    <a:pt x="20" y="41"/>
                  </a:lnTo>
                  <a:lnTo>
                    <a:pt x="41" y="41"/>
                  </a:lnTo>
                  <a:lnTo>
                    <a:pt x="41"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5" name="Freeform 225"/>
            <p:cNvSpPr>
              <a:spLocks noChangeArrowheads="1"/>
            </p:cNvSpPr>
            <p:nvPr/>
          </p:nvSpPr>
          <p:spPr bwMode="auto">
            <a:xfrm>
              <a:off x="4541838" y="6684963"/>
              <a:ext cx="7937" cy="15875"/>
            </a:xfrm>
            <a:custGeom>
              <a:avLst/>
              <a:gdLst>
                <a:gd name="T0" fmla="*/ 21 w 22"/>
                <a:gd name="T1" fmla="*/ 41 h 42"/>
                <a:gd name="T2" fmla="*/ 21 w 22"/>
                <a:gd name="T3" fmla="*/ 41 h 42"/>
                <a:gd name="T4" fmla="*/ 21 w 22"/>
                <a:gd name="T5" fmla="*/ 20 h 42"/>
                <a:gd name="T6" fmla="*/ 0 w 22"/>
                <a:gd name="T7" fmla="*/ 20 h 42"/>
                <a:gd name="T8" fmla="*/ 0 w 22"/>
                <a:gd name="T9" fmla="*/ 20 h 42"/>
                <a:gd name="T10" fmla="*/ 0 w 22"/>
                <a:gd name="T11" fmla="*/ 4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21" y="20"/>
                  </a:lnTo>
                  <a:cubicBezTo>
                    <a:pt x="21" y="20"/>
                    <a:pt x="0" y="0"/>
                    <a:pt x="0" y="20"/>
                  </a:cubicBezTo>
                  <a:lnTo>
                    <a:pt x="0" y="20"/>
                  </a:lnTo>
                  <a:lnTo>
                    <a:pt x="0" y="41"/>
                  </a:lnTo>
                  <a:cubicBezTo>
                    <a:pt x="0" y="41"/>
                    <a:pt x="0" y="4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6" name="Freeform 226"/>
            <p:cNvSpPr>
              <a:spLocks noChangeArrowheads="1"/>
            </p:cNvSpPr>
            <p:nvPr/>
          </p:nvSpPr>
          <p:spPr bwMode="auto">
            <a:xfrm>
              <a:off x="4719638" y="7156450"/>
              <a:ext cx="15875" cy="30163"/>
            </a:xfrm>
            <a:custGeom>
              <a:avLst/>
              <a:gdLst>
                <a:gd name="T0" fmla="*/ 41 w 42"/>
                <a:gd name="T1" fmla="*/ 62 h 83"/>
                <a:gd name="T2" fmla="*/ 41 w 42"/>
                <a:gd name="T3" fmla="*/ 62 h 83"/>
                <a:gd name="T4" fmla="*/ 21 w 42"/>
                <a:gd name="T5" fmla="*/ 82 h 83"/>
                <a:gd name="T6" fmla="*/ 21 w 42"/>
                <a:gd name="T7" fmla="*/ 62 h 83"/>
                <a:gd name="T8" fmla="*/ 0 w 42"/>
                <a:gd name="T9" fmla="*/ 41 h 83"/>
                <a:gd name="T10" fmla="*/ 0 w 42"/>
                <a:gd name="T11" fmla="*/ 20 h 83"/>
                <a:gd name="T12" fmla="*/ 21 w 42"/>
                <a:gd name="T13" fmla="*/ 0 h 83"/>
                <a:gd name="T14" fmla="*/ 21 w 42"/>
                <a:gd name="T15" fmla="*/ 20 h 83"/>
                <a:gd name="T16" fmla="*/ 21 w 42"/>
                <a:gd name="T17" fmla="*/ 20 h 83"/>
                <a:gd name="T18" fmla="*/ 41 w 42"/>
                <a:gd name="T19" fmla="*/ 41 h 83"/>
                <a:gd name="T20" fmla="*/ 41 w 4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2"/>
                  </a:moveTo>
                  <a:lnTo>
                    <a:pt x="41" y="62"/>
                  </a:lnTo>
                  <a:cubicBezTo>
                    <a:pt x="41" y="62"/>
                    <a:pt x="41" y="82"/>
                    <a:pt x="21" y="82"/>
                  </a:cubicBezTo>
                  <a:lnTo>
                    <a:pt x="21" y="62"/>
                  </a:lnTo>
                  <a:cubicBezTo>
                    <a:pt x="21" y="41"/>
                    <a:pt x="0" y="41"/>
                    <a:pt x="0" y="41"/>
                  </a:cubicBezTo>
                  <a:lnTo>
                    <a:pt x="0" y="20"/>
                  </a:lnTo>
                  <a:lnTo>
                    <a:pt x="21" y="0"/>
                  </a:lnTo>
                  <a:lnTo>
                    <a:pt x="21" y="20"/>
                  </a:lnTo>
                  <a:lnTo>
                    <a:pt x="21" y="20"/>
                  </a:lnTo>
                  <a:cubicBezTo>
                    <a:pt x="21" y="41"/>
                    <a:pt x="41" y="41"/>
                    <a:pt x="41" y="41"/>
                  </a:cubicBez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7" name="Freeform 227"/>
            <p:cNvSpPr>
              <a:spLocks noChangeArrowheads="1"/>
            </p:cNvSpPr>
            <p:nvPr/>
          </p:nvSpPr>
          <p:spPr bwMode="auto">
            <a:xfrm>
              <a:off x="4705350" y="7150100"/>
              <a:ext cx="15875" cy="14288"/>
            </a:xfrm>
            <a:custGeom>
              <a:avLst/>
              <a:gdLst>
                <a:gd name="T0" fmla="*/ 20 w 42"/>
                <a:gd name="T1" fmla="*/ 20 h 41"/>
                <a:gd name="T2" fmla="*/ 20 w 42"/>
                <a:gd name="T3" fmla="*/ 20 h 41"/>
                <a:gd name="T4" fmla="*/ 20 w 42"/>
                <a:gd name="T5" fmla="*/ 20 h 41"/>
                <a:gd name="T6" fmla="*/ 0 w 42"/>
                <a:gd name="T7" fmla="*/ 20 h 41"/>
                <a:gd name="T8" fmla="*/ 0 w 42"/>
                <a:gd name="T9" fmla="*/ 20 h 41"/>
                <a:gd name="T10" fmla="*/ 20 w 42"/>
                <a:gd name="T11" fmla="*/ 0 h 41"/>
                <a:gd name="T12" fmla="*/ 41 w 42"/>
                <a:gd name="T13" fmla="*/ 0 h 41"/>
                <a:gd name="T14" fmla="*/ 41 w 42"/>
                <a:gd name="T15" fmla="*/ 20 h 41"/>
                <a:gd name="T16" fmla="*/ 20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0" y="20"/>
                  </a:moveTo>
                  <a:lnTo>
                    <a:pt x="20" y="20"/>
                  </a:lnTo>
                  <a:lnTo>
                    <a:pt x="20" y="20"/>
                  </a:lnTo>
                  <a:cubicBezTo>
                    <a:pt x="0" y="20"/>
                    <a:pt x="0" y="40"/>
                    <a:pt x="0" y="20"/>
                  </a:cubicBezTo>
                  <a:lnTo>
                    <a:pt x="0" y="20"/>
                  </a:lnTo>
                  <a:cubicBezTo>
                    <a:pt x="0" y="0"/>
                    <a:pt x="20" y="0"/>
                    <a:pt x="20" y="0"/>
                  </a:cubicBezTo>
                  <a:cubicBezTo>
                    <a:pt x="20" y="0"/>
                    <a:pt x="20" y="0"/>
                    <a:pt x="41" y="0"/>
                  </a:cubicBezTo>
                  <a:lnTo>
                    <a:pt x="41"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8" name="Freeform 228"/>
            <p:cNvSpPr>
              <a:spLocks noChangeArrowheads="1"/>
            </p:cNvSpPr>
            <p:nvPr/>
          </p:nvSpPr>
          <p:spPr bwMode="auto">
            <a:xfrm>
              <a:off x="4719638" y="7097713"/>
              <a:ext cx="15875" cy="22225"/>
            </a:xfrm>
            <a:custGeom>
              <a:avLst/>
              <a:gdLst>
                <a:gd name="T0" fmla="*/ 21 w 42"/>
                <a:gd name="T1" fmla="*/ 62 h 63"/>
                <a:gd name="T2" fmla="*/ 21 w 42"/>
                <a:gd name="T3" fmla="*/ 62 h 63"/>
                <a:gd name="T4" fmla="*/ 21 w 42"/>
                <a:gd name="T5" fmla="*/ 62 h 63"/>
                <a:gd name="T6" fmla="*/ 21 w 42"/>
                <a:gd name="T7" fmla="*/ 20 h 63"/>
                <a:gd name="T8" fmla="*/ 21 w 42"/>
                <a:gd name="T9" fmla="*/ 0 h 63"/>
                <a:gd name="T10" fmla="*/ 0 w 42"/>
                <a:gd name="T11" fmla="*/ 0 h 63"/>
                <a:gd name="T12" fmla="*/ 0 w 42"/>
                <a:gd name="T13" fmla="*/ 0 h 63"/>
                <a:gd name="T14" fmla="*/ 0 w 42"/>
                <a:gd name="T15" fmla="*/ 20 h 63"/>
                <a:gd name="T16" fmla="*/ 0 w 42"/>
                <a:gd name="T17" fmla="*/ 41 h 63"/>
                <a:gd name="T18" fmla="*/ 0 w 42"/>
                <a:gd name="T19" fmla="*/ 62 h 63"/>
                <a:gd name="T20" fmla="*/ 21 w 42"/>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21" y="62"/>
                  </a:moveTo>
                  <a:lnTo>
                    <a:pt x="21" y="62"/>
                  </a:lnTo>
                  <a:lnTo>
                    <a:pt x="21" y="62"/>
                  </a:lnTo>
                  <a:cubicBezTo>
                    <a:pt x="41" y="41"/>
                    <a:pt x="41" y="20"/>
                    <a:pt x="21" y="20"/>
                  </a:cubicBezTo>
                  <a:lnTo>
                    <a:pt x="21" y="0"/>
                  </a:lnTo>
                  <a:cubicBezTo>
                    <a:pt x="21" y="0"/>
                    <a:pt x="21" y="0"/>
                    <a:pt x="0" y="0"/>
                  </a:cubicBezTo>
                  <a:lnTo>
                    <a:pt x="0" y="0"/>
                  </a:lnTo>
                  <a:cubicBezTo>
                    <a:pt x="0" y="20"/>
                    <a:pt x="0" y="20"/>
                    <a:pt x="0" y="20"/>
                  </a:cubicBezTo>
                  <a:lnTo>
                    <a:pt x="0" y="41"/>
                  </a:lnTo>
                  <a:lnTo>
                    <a:pt x="0" y="62"/>
                  </a:lnTo>
                  <a:lnTo>
                    <a:pt x="2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9" name="Freeform 229"/>
            <p:cNvSpPr>
              <a:spLocks noChangeArrowheads="1"/>
            </p:cNvSpPr>
            <p:nvPr/>
          </p:nvSpPr>
          <p:spPr bwMode="auto">
            <a:xfrm>
              <a:off x="4689475" y="7105650"/>
              <a:ext cx="15875" cy="7938"/>
            </a:xfrm>
            <a:custGeom>
              <a:avLst/>
              <a:gdLst>
                <a:gd name="T0" fmla="*/ 21 w 42"/>
                <a:gd name="T1" fmla="*/ 21 h 22"/>
                <a:gd name="T2" fmla="*/ 21 w 42"/>
                <a:gd name="T3" fmla="*/ 21 h 22"/>
                <a:gd name="T4" fmla="*/ 21 w 42"/>
                <a:gd name="T5" fmla="*/ 21 h 22"/>
                <a:gd name="T6" fmla="*/ 0 w 42"/>
                <a:gd name="T7" fmla="*/ 0 h 22"/>
                <a:gd name="T8" fmla="*/ 0 w 42"/>
                <a:gd name="T9" fmla="*/ 0 h 22"/>
                <a:gd name="T10" fmla="*/ 21 w 42"/>
                <a:gd name="T11" fmla="*/ 0 h 22"/>
                <a:gd name="T12" fmla="*/ 21 w 42"/>
                <a:gd name="T13" fmla="*/ 0 h 22"/>
                <a:gd name="T14" fmla="*/ 2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21"/>
                  </a:moveTo>
                  <a:lnTo>
                    <a:pt x="21" y="21"/>
                  </a:lnTo>
                  <a:lnTo>
                    <a:pt x="21" y="21"/>
                  </a:lnTo>
                  <a:lnTo>
                    <a:pt x="0" y="0"/>
                  </a:lnTo>
                  <a:lnTo>
                    <a:pt x="0" y="0"/>
                  </a:lnTo>
                  <a:lnTo>
                    <a:pt x="21" y="0"/>
                  </a:lnTo>
                  <a:lnTo>
                    <a:pt x="21" y="0"/>
                  </a:lnTo>
                  <a:cubicBezTo>
                    <a:pt x="41" y="0"/>
                    <a:pt x="21" y="0"/>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0" name="Freeform 230"/>
            <p:cNvSpPr>
              <a:spLocks noChangeArrowheads="1"/>
            </p:cNvSpPr>
            <p:nvPr/>
          </p:nvSpPr>
          <p:spPr bwMode="auto">
            <a:xfrm>
              <a:off x="4705350" y="7105650"/>
              <a:ext cx="7938" cy="15875"/>
            </a:xfrm>
            <a:custGeom>
              <a:avLst/>
              <a:gdLst>
                <a:gd name="T0" fmla="*/ 0 w 21"/>
                <a:gd name="T1" fmla="*/ 0 h 43"/>
                <a:gd name="T2" fmla="*/ 0 w 21"/>
                <a:gd name="T3" fmla="*/ 0 h 43"/>
                <a:gd name="T4" fmla="*/ 0 w 21"/>
                <a:gd name="T5" fmla="*/ 21 h 43"/>
                <a:gd name="T6" fmla="*/ 0 w 21"/>
                <a:gd name="T7" fmla="*/ 21 h 43"/>
                <a:gd name="T8" fmla="*/ 20 w 21"/>
                <a:gd name="T9" fmla="*/ 42 h 43"/>
                <a:gd name="T10" fmla="*/ 20 w 21"/>
                <a:gd name="T11" fmla="*/ 21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lnTo>
                    <a:pt x="0" y="21"/>
                  </a:lnTo>
                  <a:lnTo>
                    <a:pt x="0" y="21"/>
                  </a:lnTo>
                  <a:lnTo>
                    <a:pt x="20" y="42"/>
                  </a:ln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1" name="Freeform 231"/>
            <p:cNvSpPr>
              <a:spLocks noChangeArrowheads="1"/>
            </p:cNvSpPr>
            <p:nvPr/>
          </p:nvSpPr>
          <p:spPr bwMode="auto">
            <a:xfrm>
              <a:off x="4719638" y="7127875"/>
              <a:ext cx="7937" cy="15875"/>
            </a:xfrm>
            <a:custGeom>
              <a:avLst/>
              <a:gdLst>
                <a:gd name="T0" fmla="*/ 0 w 22"/>
                <a:gd name="T1" fmla="*/ 0 h 42"/>
                <a:gd name="T2" fmla="*/ 0 w 22"/>
                <a:gd name="T3" fmla="*/ 0 h 42"/>
                <a:gd name="T4" fmla="*/ 0 w 22"/>
                <a:gd name="T5" fmla="*/ 20 h 42"/>
                <a:gd name="T6" fmla="*/ 0 w 22"/>
                <a:gd name="T7" fmla="*/ 20 h 42"/>
                <a:gd name="T8" fmla="*/ 0 w 22"/>
                <a:gd name="T9" fmla="*/ 41 h 42"/>
                <a:gd name="T10" fmla="*/ 21 w 22"/>
                <a:gd name="T11" fmla="*/ 20 h 42"/>
                <a:gd name="T12" fmla="*/ 21 w 22"/>
                <a:gd name="T13" fmla="*/ 0 h 42"/>
                <a:gd name="T14" fmla="*/ 0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0"/>
                  </a:moveTo>
                  <a:lnTo>
                    <a:pt x="0" y="0"/>
                  </a:lnTo>
                  <a:lnTo>
                    <a:pt x="0" y="20"/>
                  </a:lnTo>
                  <a:lnTo>
                    <a:pt x="0" y="20"/>
                  </a:lnTo>
                  <a:cubicBezTo>
                    <a:pt x="0" y="41"/>
                    <a:pt x="0" y="41"/>
                    <a:pt x="0" y="41"/>
                  </a:cubicBezTo>
                  <a:cubicBezTo>
                    <a:pt x="21" y="20"/>
                    <a:pt x="21" y="20"/>
                    <a:pt x="21" y="20"/>
                  </a:cubicBezTo>
                  <a:lnTo>
                    <a:pt x="21" y="0"/>
                  </a:ln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2" name="Freeform 232"/>
            <p:cNvSpPr>
              <a:spLocks noChangeArrowheads="1"/>
            </p:cNvSpPr>
            <p:nvPr/>
          </p:nvSpPr>
          <p:spPr bwMode="auto">
            <a:xfrm>
              <a:off x="4733925" y="7091363"/>
              <a:ext cx="7938"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cubicBezTo>
                    <a:pt x="0" y="0"/>
                    <a:pt x="0" y="0"/>
                    <a:pt x="0" y="20"/>
                  </a:cubicBezTo>
                  <a:cubicBezTo>
                    <a:pt x="0" y="20"/>
                    <a:pt x="0" y="20"/>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3" name="Freeform 233"/>
            <p:cNvSpPr>
              <a:spLocks noChangeArrowheads="1"/>
            </p:cNvSpPr>
            <p:nvPr/>
          </p:nvSpPr>
          <p:spPr bwMode="auto">
            <a:xfrm>
              <a:off x="4705350" y="7046913"/>
              <a:ext cx="15875" cy="22225"/>
            </a:xfrm>
            <a:custGeom>
              <a:avLst/>
              <a:gdLst>
                <a:gd name="T0" fmla="*/ 41 w 42"/>
                <a:gd name="T1" fmla="*/ 42 h 63"/>
                <a:gd name="T2" fmla="*/ 41 w 42"/>
                <a:gd name="T3" fmla="*/ 42 h 63"/>
                <a:gd name="T4" fmla="*/ 20 w 42"/>
                <a:gd name="T5" fmla="*/ 62 h 63"/>
                <a:gd name="T6" fmla="*/ 0 w 42"/>
                <a:gd name="T7" fmla="*/ 42 h 63"/>
                <a:gd name="T8" fmla="*/ 20 w 42"/>
                <a:gd name="T9" fmla="*/ 21 h 63"/>
                <a:gd name="T10" fmla="*/ 20 w 42"/>
                <a:gd name="T11" fmla="*/ 21 h 63"/>
                <a:gd name="T12" fmla="*/ 20 w 42"/>
                <a:gd name="T13" fmla="*/ 0 h 63"/>
                <a:gd name="T14" fmla="*/ 41 w 42"/>
                <a:gd name="T15" fmla="*/ 0 h 63"/>
                <a:gd name="T16" fmla="*/ 41 w 42"/>
                <a:gd name="T17" fmla="*/ 21 h 63"/>
                <a:gd name="T18" fmla="*/ 41 w 42"/>
                <a:gd name="T19" fmla="*/ 21 h 63"/>
                <a:gd name="T20" fmla="*/ 41 w 42"/>
                <a:gd name="T21"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2"/>
                  </a:moveTo>
                  <a:lnTo>
                    <a:pt x="41" y="42"/>
                  </a:lnTo>
                  <a:lnTo>
                    <a:pt x="20" y="62"/>
                  </a:lnTo>
                  <a:lnTo>
                    <a:pt x="0" y="42"/>
                  </a:lnTo>
                  <a:cubicBezTo>
                    <a:pt x="0" y="42"/>
                    <a:pt x="0" y="21"/>
                    <a:pt x="20" y="21"/>
                  </a:cubicBezTo>
                  <a:lnTo>
                    <a:pt x="20" y="21"/>
                  </a:lnTo>
                  <a:lnTo>
                    <a:pt x="20" y="0"/>
                  </a:lnTo>
                  <a:lnTo>
                    <a:pt x="41" y="0"/>
                  </a:lnTo>
                  <a:lnTo>
                    <a:pt x="41" y="21"/>
                  </a:lnTo>
                  <a:lnTo>
                    <a:pt x="41" y="21"/>
                  </a:lnTo>
                  <a:lnTo>
                    <a:pt x="4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4" name="Freeform 234"/>
            <p:cNvSpPr>
              <a:spLocks noChangeArrowheads="1"/>
            </p:cNvSpPr>
            <p:nvPr/>
          </p:nvSpPr>
          <p:spPr bwMode="auto">
            <a:xfrm>
              <a:off x="4683125" y="6980238"/>
              <a:ext cx="22225" cy="15875"/>
            </a:xfrm>
            <a:custGeom>
              <a:avLst/>
              <a:gdLst>
                <a:gd name="T0" fmla="*/ 62 w 63"/>
                <a:gd name="T1" fmla="*/ 21 h 43"/>
                <a:gd name="T2" fmla="*/ 62 w 63"/>
                <a:gd name="T3" fmla="*/ 21 h 43"/>
                <a:gd name="T4" fmla="*/ 42 w 63"/>
                <a:gd name="T5" fmla="*/ 42 h 43"/>
                <a:gd name="T6" fmla="*/ 42 w 63"/>
                <a:gd name="T7" fmla="*/ 42 h 43"/>
                <a:gd name="T8" fmla="*/ 21 w 63"/>
                <a:gd name="T9" fmla="*/ 42 h 43"/>
                <a:gd name="T10" fmla="*/ 21 w 63"/>
                <a:gd name="T11" fmla="*/ 42 h 43"/>
                <a:gd name="T12" fmla="*/ 21 w 63"/>
                <a:gd name="T13" fmla="*/ 21 h 43"/>
                <a:gd name="T14" fmla="*/ 42 w 63"/>
                <a:gd name="T15" fmla="*/ 21 h 43"/>
                <a:gd name="T16" fmla="*/ 42 w 63"/>
                <a:gd name="T17" fmla="*/ 0 h 43"/>
                <a:gd name="T18" fmla="*/ 62 w 63"/>
                <a:gd name="T19" fmla="*/ 0 h 43"/>
                <a:gd name="T20" fmla="*/ 62 w 63"/>
                <a:gd name="T2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3">
                  <a:moveTo>
                    <a:pt x="62" y="21"/>
                  </a:moveTo>
                  <a:lnTo>
                    <a:pt x="62" y="21"/>
                  </a:lnTo>
                  <a:cubicBezTo>
                    <a:pt x="62" y="21"/>
                    <a:pt x="62" y="42"/>
                    <a:pt x="42" y="42"/>
                  </a:cubicBezTo>
                  <a:lnTo>
                    <a:pt x="42" y="42"/>
                  </a:lnTo>
                  <a:lnTo>
                    <a:pt x="21" y="42"/>
                  </a:lnTo>
                  <a:lnTo>
                    <a:pt x="21" y="42"/>
                  </a:lnTo>
                  <a:cubicBezTo>
                    <a:pt x="0" y="42"/>
                    <a:pt x="21" y="21"/>
                    <a:pt x="21" y="21"/>
                  </a:cubicBezTo>
                  <a:lnTo>
                    <a:pt x="42" y="21"/>
                  </a:lnTo>
                  <a:lnTo>
                    <a:pt x="42" y="0"/>
                  </a:lnTo>
                  <a:lnTo>
                    <a:pt x="62" y="0"/>
                  </a:lnTo>
                  <a:lnTo>
                    <a:pt x="62"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5" name="Freeform 235"/>
            <p:cNvSpPr>
              <a:spLocks noChangeArrowheads="1"/>
            </p:cNvSpPr>
            <p:nvPr/>
          </p:nvSpPr>
          <p:spPr bwMode="auto">
            <a:xfrm>
              <a:off x="4697413" y="7002463"/>
              <a:ext cx="7937" cy="14287"/>
            </a:xfrm>
            <a:custGeom>
              <a:avLst/>
              <a:gdLst>
                <a:gd name="T0" fmla="*/ 0 w 21"/>
                <a:gd name="T1" fmla="*/ 0 h 41"/>
                <a:gd name="T2" fmla="*/ 0 w 21"/>
                <a:gd name="T3" fmla="*/ 0 h 41"/>
                <a:gd name="T4" fmla="*/ 0 w 21"/>
                <a:gd name="T5" fmla="*/ 20 h 41"/>
                <a:gd name="T6" fmla="*/ 0 w 21"/>
                <a:gd name="T7" fmla="*/ 40 h 41"/>
                <a:gd name="T8" fmla="*/ 20 w 21"/>
                <a:gd name="T9" fmla="*/ 40 h 41"/>
                <a:gd name="T10" fmla="*/ 20 w 21"/>
                <a:gd name="T11" fmla="*/ 20 h 41"/>
                <a:gd name="T12" fmla="*/ 20 w 21"/>
                <a:gd name="T13" fmla="*/ 0 h 41"/>
                <a:gd name="T14" fmla="*/ 0 w 2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0"/>
                  </a:moveTo>
                  <a:lnTo>
                    <a:pt x="0" y="0"/>
                  </a:lnTo>
                  <a:lnTo>
                    <a:pt x="0" y="20"/>
                  </a:lnTo>
                  <a:lnTo>
                    <a:pt x="0" y="40"/>
                  </a:lnTo>
                  <a:cubicBezTo>
                    <a:pt x="0" y="40"/>
                    <a:pt x="0" y="40"/>
                    <a:pt x="20" y="4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6" name="Freeform 236"/>
            <p:cNvSpPr>
              <a:spLocks noChangeArrowheads="1"/>
            </p:cNvSpPr>
            <p:nvPr/>
          </p:nvSpPr>
          <p:spPr bwMode="auto">
            <a:xfrm>
              <a:off x="4719638" y="7016750"/>
              <a:ext cx="15875" cy="15875"/>
            </a:xfrm>
            <a:custGeom>
              <a:avLst/>
              <a:gdLst>
                <a:gd name="T0" fmla="*/ 41 w 42"/>
                <a:gd name="T1" fmla="*/ 21 h 43"/>
                <a:gd name="T2" fmla="*/ 41 w 42"/>
                <a:gd name="T3" fmla="*/ 21 h 43"/>
                <a:gd name="T4" fmla="*/ 21 w 42"/>
                <a:gd name="T5" fmla="*/ 0 h 43"/>
                <a:gd name="T6" fmla="*/ 21 w 42"/>
                <a:gd name="T7" fmla="*/ 0 h 43"/>
                <a:gd name="T8" fmla="*/ 21 w 42"/>
                <a:gd name="T9" fmla="*/ 21 h 43"/>
                <a:gd name="T10" fmla="*/ 21 w 42"/>
                <a:gd name="T11" fmla="*/ 21 h 43"/>
                <a:gd name="T12" fmla="*/ 21 w 42"/>
                <a:gd name="T13" fmla="*/ 42 h 43"/>
                <a:gd name="T14" fmla="*/ 21 w 42"/>
                <a:gd name="T15" fmla="*/ 42 h 43"/>
                <a:gd name="T16" fmla="*/ 41 w 42"/>
                <a:gd name="T1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21"/>
                  </a:moveTo>
                  <a:lnTo>
                    <a:pt x="41" y="21"/>
                  </a:lnTo>
                  <a:lnTo>
                    <a:pt x="21" y="0"/>
                  </a:lnTo>
                  <a:lnTo>
                    <a:pt x="21" y="0"/>
                  </a:lnTo>
                  <a:cubicBezTo>
                    <a:pt x="21" y="0"/>
                    <a:pt x="0" y="0"/>
                    <a:pt x="21" y="21"/>
                  </a:cubicBezTo>
                  <a:lnTo>
                    <a:pt x="21" y="21"/>
                  </a:lnTo>
                  <a:lnTo>
                    <a:pt x="21" y="42"/>
                  </a:lnTo>
                  <a:lnTo>
                    <a:pt x="21" y="42"/>
                  </a:lnTo>
                  <a:lnTo>
                    <a:pt x="4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7" name="Freeform 237"/>
            <p:cNvSpPr>
              <a:spLocks noChangeArrowheads="1"/>
            </p:cNvSpPr>
            <p:nvPr/>
          </p:nvSpPr>
          <p:spPr bwMode="auto">
            <a:xfrm>
              <a:off x="4727575" y="7038975"/>
              <a:ext cx="7938"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41 h 42"/>
                <a:gd name="T12" fmla="*/ 20 w 21"/>
                <a:gd name="T13" fmla="*/ 20 h 42"/>
                <a:gd name="T14" fmla="*/ 20 w 21"/>
                <a:gd name="T15" fmla="*/ 20 h 42"/>
                <a:gd name="T16" fmla="*/ 20 w 21"/>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2">
                  <a:moveTo>
                    <a:pt x="20" y="0"/>
                  </a:moveTo>
                  <a:lnTo>
                    <a:pt x="20" y="0"/>
                  </a:lnTo>
                  <a:cubicBezTo>
                    <a:pt x="0" y="0"/>
                    <a:pt x="0" y="20"/>
                    <a:pt x="0" y="20"/>
                  </a:cubicBezTo>
                  <a:cubicBezTo>
                    <a:pt x="0" y="20"/>
                    <a:pt x="0" y="20"/>
                    <a:pt x="0" y="41"/>
                  </a:cubicBezTo>
                  <a:lnTo>
                    <a:pt x="20" y="41"/>
                  </a:lnTo>
                  <a:lnTo>
                    <a:pt x="20" y="41"/>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8" name="Freeform 238"/>
            <p:cNvSpPr>
              <a:spLocks noChangeArrowheads="1"/>
            </p:cNvSpPr>
            <p:nvPr/>
          </p:nvSpPr>
          <p:spPr bwMode="auto">
            <a:xfrm>
              <a:off x="4697413" y="70389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0 h 21"/>
                <a:gd name="T10" fmla="*/ 0 w 21"/>
                <a:gd name="T11" fmla="*/ 20 h 21"/>
                <a:gd name="T12" fmla="*/ 0 w 21"/>
                <a:gd name="T13" fmla="*/ 20 h 21"/>
                <a:gd name="T14" fmla="*/ 0 w 21"/>
                <a:gd name="T15" fmla="*/ 2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20" y="0"/>
                  </a:cubicBezTo>
                  <a:lnTo>
                    <a:pt x="0" y="0"/>
                  </a:lnTo>
                  <a:lnTo>
                    <a:pt x="0" y="0"/>
                  </a:lnTo>
                  <a:lnTo>
                    <a:pt x="0" y="20"/>
                  </a:lnTo>
                  <a:lnTo>
                    <a:pt x="0" y="20"/>
                  </a:lnTo>
                  <a:lnTo>
                    <a:pt x="0"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9" name="Freeform 239"/>
            <p:cNvSpPr>
              <a:spLocks noChangeArrowheads="1"/>
            </p:cNvSpPr>
            <p:nvPr/>
          </p:nvSpPr>
          <p:spPr bwMode="auto">
            <a:xfrm>
              <a:off x="4727575" y="7061200"/>
              <a:ext cx="7938" cy="14288"/>
            </a:xfrm>
            <a:custGeom>
              <a:avLst/>
              <a:gdLst>
                <a:gd name="T0" fmla="*/ 20 w 21"/>
                <a:gd name="T1" fmla="*/ 40 h 41"/>
                <a:gd name="T2" fmla="*/ 20 w 21"/>
                <a:gd name="T3" fmla="*/ 40 h 41"/>
                <a:gd name="T4" fmla="*/ 20 w 21"/>
                <a:gd name="T5" fmla="*/ 20 h 41"/>
                <a:gd name="T6" fmla="*/ 20 w 21"/>
                <a:gd name="T7" fmla="*/ 0 h 41"/>
                <a:gd name="T8" fmla="*/ 0 w 21"/>
                <a:gd name="T9" fmla="*/ 0 h 41"/>
                <a:gd name="T10" fmla="*/ 0 w 21"/>
                <a:gd name="T11" fmla="*/ 20 h 41"/>
                <a:gd name="T12" fmla="*/ 20 w 21"/>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40"/>
                  </a:moveTo>
                  <a:lnTo>
                    <a:pt x="20" y="40"/>
                  </a:lnTo>
                  <a:lnTo>
                    <a:pt x="20" y="20"/>
                  </a:lnTo>
                  <a:cubicBezTo>
                    <a:pt x="20" y="20"/>
                    <a:pt x="20" y="20"/>
                    <a:pt x="20" y="0"/>
                  </a:cubicBezTo>
                  <a:lnTo>
                    <a:pt x="0" y="0"/>
                  </a:lnTo>
                  <a:cubicBezTo>
                    <a:pt x="0" y="20"/>
                    <a:pt x="0" y="20"/>
                    <a:pt x="0" y="20"/>
                  </a:cubicBezTo>
                  <a:cubicBezTo>
                    <a:pt x="0" y="20"/>
                    <a:pt x="0" y="40"/>
                    <a:pt x="2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0" name="Freeform 240"/>
            <p:cNvSpPr>
              <a:spLocks noChangeArrowheads="1"/>
            </p:cNvSpPr>
            <p:nvPr/>
          </p:nvSpPr>
          <p:spPr bwMode="auto">
            <a:xfrm>
              <a:off x="4733925" y="7075488"/>
              <a:ext cx="7938" cy="7937"/>
            </a:xfrm>
            <a:custGeom>
              <a:avLst/>
              <a:gdLst>
                <a:gd name="T0" fmla="*/ 0 w 21"/>
                <a:gd name="T1" fmla="*/ 0 h 22"/>
                <a:gd name="T2" fmla="*/ 0 w 21"/>
                <a:gd name="T3" fmla="*/ 0 h 22"/>
                <a:gd name="T4" fmla="*/ 0 w 21"/>
                <a:gd name="T5" fmla="*/ 21 h 22"/>
                <a:gd name="T6" fmla="*/ 0 w 21"/>
                <a:gd name="T7" fmla="*/ 21 h 22"/>
                <a:gd name="T8" fmla="*/ 20 w 21"/>
                <a:gd name="T9" fmla="*/ 21 h 22"/>
                <a:gd name="T10" fmla="*/ 20 w 21"/>
                <a:gd name="T11" fmla="*/ 0 h 22"/>
                <a:gd name="T12" fmla="*/ 20 w 21"/>
                <a:gd name="T13" fmla="*/ 0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cubicBezTo>
                    <a:pt x="0" y="0"/>
                    <a:pt x="0" y="0"/>
                    <a:pt x="0" y="21"/>
                  </a:cubicBezTo>
                  <a:lnTo>
                    <a:pt x="0" y="21"/>
                  </a:lnTo>
                  <a:cubicBezTo>
                    <a:pt x="20" y="21"/>
                    <a:pt x="20" y="21"/>
                    <a:pt x="20" y="21"/>
                  </a:cubicBezTo>
                  <a:cubicBezTo>
                    <a:pt x="20" y="21"/>
                    <a:pt x="20" y="21"/>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1" name="Freeform 241"/>
            <p:cNvSpPr>
              <a:spLocks noChangeArrowheads="1"/>
            </p:cNvSpPr>
            <p:nvPr/>
          </p:nvSpPr>
          <p:spPr bwMode="auto">
            <a:xfrm>
              <a:off x="4705350" y="7075488"/>
              <a:ext cx="7938" cy="15875"/>
            </a:xfrm>
            <a:custGeom>
              <a:avLst/>
              <a:gdLst>
                <a:gd name="T0" fmla="*/ 20 w 21"/>
                <a:gd name="T1" fmla="*/ 21 h 43"/>
                <a:gd name="T2" fmla="*/ 20 w 21"/>
                <a:gd name="T3" fmla="*/ 21 h 43"/>
                <a:gd name="T4" fmla="*/ 20 w 21"/>
                <a:gd name="T5" fmla="*/ 21 h 43"/>
                <a:gd name="T6" fmla="*/ 0 w 21"/>
                <a:gd name="T7" fmla="*/ 21 h 43"/>
                <a:gd name="T8" fmla="*/ 0 w 21"/>
                <a:gd name="T9" fmla="*/ 21 h 43"/>
                <a:gd name="T10" fmla="*/ 0 w 21"/>
                <a:gd name="T11" fmla="*/ 42 h 43"/>
                <a:gd name="T12" fmla="*/ 20 w 21"/>
                <a:gd name="T13" fmla="*/ 42 h 43"/>
                <a:gd name="T14" fmla="*/ 20 w 21"/>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20" y="21"/>
                  </a:moveTo>
                  <a:lnTo>
                    <a:pt x="20" y="21"/>
                  </a:lnTo>
                  <a:lnTo>
                    <a:pt x="20" y="21"/>
                  </a:lnTo>
                  <a:cubicBezTo>
                    <a:pt x="20" y="0"/>
                    <a:pt x="20" y="21"/>
                    <a:pt x="0" y="21"/>
                  </a:cubicBezTo>
                  <a:lnTo>
                    <a:pt x="0" y="21"/>
                  </a:lnTo>
                  <a:lnTo>
                    <a:pt x="0" y="42"/>
                  </a:lnTo>
                  <a:lnTo>
                    <a:pt x="20" y="42"/>
                  </a:lnTo>
                  <a:cubicBezTo>
                    <a:pt x="20" y="42"/>
                    <a:pt x="20" y="42"/>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2" name="Freeform 242"/>
            <p:cNvSpPr>
              <a:spLocks noChangeArrowheads="1"/>
            </p:cNvSpPr>
            <p:nvPr/>
          </p:nvSpPr>
          <p:spPr bwMode="auto">
            <a:xfrm>
              <a:off x="4683125" y="7024688"/>
              <a:ext cx="15875" cy="7937"/>
            </a:xfrm>
            <a:custGeom>
              <a:avLst/>
              <a:gdLst>
                <a:gd name="T0" fmla="*/ 42 w 43"/>
                <a:gd name="T1" fmla="*/ 21 h 22"/>
                <a:gd name="T2" fmla="*/ 42 w 43"/>
                <a:gd name="T3" fmla="*/ 21 h 22"/>
                <a:gd name="T4" fmla="*/ 21 w 43"/>
                <a:gd name="T5" fmla="*/ 21 h 22"/>
                <a:gd name="T6" fmla="*/ 0 w 43"/>
                <a:gd name="T7" fmla="*/ 0 h 22"/>
                <a:gd name="T8" fmla="*/ 21 w 43"/>
                <a:gd name="T9" fmla="*/ 0 h 22"/>
                <a:gd name="T10" fmla="*/ 42 w 43"/>
                <a:gd name="T11" fmla="*/ 0 h 22"/>
                <a:gd name="T12" fmla="*/ 42 w 43"/>
                <a:gd name="T13" fmla="*/ 0 h 22"/>
                <a:gd name="T14" fmla="*/ 42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42" y="21"/>
                  </a:moveTo>
                  <a:lnTo>
                    <a:pt x="42" y="21"/>
                  </a:lnTo>
                  <a:lnTo>
                    <a:pt x="21" y="21"/>
                  </a:lnTo>
                  <a:lnTo>
                    <a:pt x="0" y="0"/>
                  </a:lnTo>
                  <a:lnTo>
                    <a:pt x="21" y="0"/>
                  </a:lnTo>
                  <a:cubicBezTo>
                    <a:pt x="21" y="0"/>
                    <a:pt x="21" y="0"/>
                    <a:pt x="42" y="0"/>
                  </a:cubicBezTo>
                  <a:lnTo>
                    <a:pt x="42" y="0"/>
                  </a:lnTo>
                  <a:lnTo>
                    <a:pt x="42"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3" name="Freeform 243"/>
            <p:cNvSpPr>
              <a:spLocks noChangeArrowheads="1"/>
            </p:cNvSpPr>
            <p:nvPr/>
          </p:nvSpPr>
          <p:spPr bwMode="auto">
            <a:xfrm>
              <a:off x="4711700" y="7024688"/>
              <a:ext cx="7938" cy="7937"/>
            </a:xfrm>
            <a:custGeom>
              <a:avLst/>
              <a:gdLst>
                <a:gd name="T0" fmla="*/ 0 w 22"/>
                <a:gd name="T1" fmla="*/ 21 h 22"/>
                <a:gd name="T2" fmla="*/ 0 w 22"/>
                <a:gd name="T3" fmla="*/ 21 h 22"/>
                <a:gd name="T4" fmla="*/ 0 w 22"/>
                <a:gd name="T5" fmla="*/ 0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0"/>
                  </a:lnTo>
                  <a:lnTo>
                    <a:pt x="0" y="0"/>
                  </a:lnTo>
                  <a:lnTo>
                    <a:pt x="0" y="0"/>
                  </a:lnTo>
                  <a:lnTo>
                    <a:pt x="21" y="0"/>
                  </a:lnTo>
                  <a:lnTo>
                    <a:pt x="21" y="21"/>
                  </a:lnTo>
                  <a:lnTo>
                    <a:pt x="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4" name="Freeform 244"/>
            <p:cNvSpPr>
              <a:spLocks noChangeArrowheads="1"/>
            </p:cNvSpPr>
            <p:nvPr/>
          </p:nvSpPr>
          <p:spPr bwMode="auto">
            <a:xfrm>
              <a:off x="4719638" y="7002463"/>
              <a:ext cx="7937" cy="7937"/>
            </a:xfrm>
            <a:custGeom>
              <a:avLst/>
              <a:gdLst>
                <a:gd name="T0" fmla="*/ 21 w 22"/>
                <a:gd name="T1" fmla="*/ 20 h 21"/>
                <a:gd name="T2" fmla="*/ 21 w 22"/>
                <a:gd name="T3" fmla="*/ 20 h 21"/>
                <a:gd name="T4" fmla="*/ 21 w 22"/>
                <a:gd name="T5" fmla="*/ 0 h 21"/>
                <a:gd name="T6" fmla="*/ 0 w 22"/>
                <a:gd name="T7" fmla="*/ 0 h 21"/>
                <a:gd name="T8" fmla="*/ 0 w 22"/>
                <a:gd name="T9" fmla="*/ 0 h 21"/>
                <a:gd name="T10" fmla="*/ 0 w 22"/>
                <a:gd name="T11" fmla="*/ 20 h 21"/>
                <a:gd name="T12" fmla="*/ 0 w 22"/>
                <a:gd name="T13" fmla="*/ 2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0"/>
                  </a:lnTo>
                  <a:cubicBezTo>
                    <a:pt x="0" y="0"/>
                    <a:pt x="0" y="0"/>
                    <a:pt x="0" y="0"/>
                  </a:cubicBezTo>
                  <a:lnTo>
                    <a:pt x="0" y="0"/>
                  </a:lnTo>
                  <a:lnTo>
                    <a:pt x="0" y="20"/>
                  </a:lnTo>
                  <a:lnTo>
                    <a:pt x="0" y="20"/>
                  </a:ln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5" name="Freeform 245"/>
            <p:cNvSpPr>
              <a:spLocks noChangeArrowheads="1"/>
            </p:cNvSpPr>
            <p:nvPr/>
          </p:nvSpPr>
          <p:spPr bwMode="auto">
            <a:xfrm>
              <a:off x="4683125" y="7002463"/>
              <a:ext cx="15875" cy="7937"/>
            </a:xfrm>
            <a:custGeom>
              <a:avLst/>
              <a:gdLst>
                <a:gd name="T0" fmla="*/ 21 w 43"/>
                <a:gd name="T1" fmla="*/ 0 h 21"/>
                <a:gd name="T2" fmla="*/ 21 w 43"/>
                <a:gd name="T3" fmla="*/ 0 h 21"/>
                <a:gd name="T4" fmla="*/ 21 w 43"/>
                <a:gd name="T5" fmla="*/ 0 h 21"/>
                <a:gd name="T6" fmla="*/ 0 w 43"/>
                <a:gd name="T7" fmla="*/ 20 h 21"/>
                <a:gd name="T8" fmla="*/ 21 w 43"/>
                <a:gd name="T9" fmla="*/ 20 h 21"/>
                <a:gd name="T10" fmla="*/ 21 w 43"/>
                <a:gd name="T11" fmla="*/ 20 h 21"/>
                <a:gd name="T12" fmla="*/ 42 w 43"/>
                <a:gd name="T13" fmla="*/ 0 h 21"/>
                <a:gd name="T14" fmla="*/ 21 w 4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1">
                  <a:moveTo>
                    <a:pt x="21" y="0"/>
                  </a:moveTo>
                  <a:lnTo>
                    <a:pt x="21" y="0"/>
                  </a:lnTo>
                  <a:lnTo>
                    <a:pt x="21" y="0"/>
                  </a:lnTo>
                  <a:cubicBezTo>
                    <a:pt x="21" y="0"/>
                    <a:pt x="0" y="0"/>
                    <a:pt x="0" y="20"/>
                  </a:cubicBezTo>
                  <a:lnTo>
                    <a:pt x="21" y="20"/>
                  </a:lnTo>
                  <a:lnTo>
                    <a:pt x="21" y="20"/>
                  </a:lnTo>
                  <a:lnTo>
                    <a:pt x="42" y="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6" name="Freeform 246"/>
            <p:cNvSpPr>
              <a:spLocks noChangeArrowheads="1"/>
            </p:cNvSpPr>
            <p:nvPr/>
          </p:nvSpPr>
          <p:spPr bwMode="auto">
            <a:xfrm>
              <a:off x="4705350" y="6927850"/>
              <a:ext cx="15875" cy="15875"/>
            </a:xfrm>
            <a:custGeom>
              <a:avLst/>
              <a:gdLst>
                <a:gd name="T0" fmla="*/ 20 w 42"/>
                <a:gd name="T1" fmla="*/ 21 h 42"/>
                <a:gd name="T2" fmla="*/ 20 w 42"/>
                <a:gd name="T3" fmla="*/ 21 h 42"/>
                <a:gd name="T4" fmla="*/ 20 w 42"/>
                <a:gd name="T5" fmla="*/ 41 h 42"/>
                <a:gd name="T6" fmla="*/ 20 w 42"/>
                <a:gd name="T7" fmla="*/ 41 h 42"/>
                <a:gd name="T8" fmla="*/ 0 w 42"/>
                <a:gd name="T9" fmla="*/ 41 h 42"/>
                <a:gd name="T10" fmla="*/ 0 w 42"/>
                <a:gd name="T11" fmla="*/ 21 h 42"/>
                <a:gd name="T12" fmla="*/ 0 w 42"/>
                <a:gd name="T13" fmla="*/ 0 h 42"/>
                <a:gd name="T14" fmla="*/ 0 w 42"/>
                <a:gd name="T15" fmla="*/ 0 h 42"/>
                <a:gd name="T16" fmla="*/ 20 w 42"/>
                <a:gd name="T17" fmla="*/ 0 h 42"/>
                <a:gd name="T18" fmla="*/ 20 w 42"/>
                <a:gd name="T19" fmla="*/ 0 h 42"/>
                <a:gd name="T20" fmla="*/ 20 w 42"/>
                <a:gd name="T21" fmla="*/ 0 h 42"/>
                <a:gd name="T22" fmla="*/ 41 w 42"/>
                <a:gd name="T23" fmla="*/ 21 h 42"/>
                <a:gd name="T24" fmla="*/ 20 w 42"/>
                <a:gd name="T2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2">
                  <a:moveTo>
                    <a:pt x="20" y="21"/>
                  </a:moveTo>
                  <a:lnTo>
                    <a:pt x="20" y="21"/>
                  </a:lnTo>
                  <a:lnTo>
                    <a:pt x="20" y="41"/>
                  </a:lnTo>
                  <a:lnTo>
                    <a:pt x="20" y="41"/>
                  </a:lnTo>
                  <a:cubicBezTo>
                    <a:pt x="0" y="41"/>
                    <a:pt x="0" y="41"/>
                    <a:pt x="0" y="41"/>
                  </a:cubicBezTo>
                  <a:lnTo>
                    <a:pt x="0" y="21"/>
                  </a:lnTo>
                  <a:cubicBezTo>
                    <a:pt x="0" y="21"/>
                    <a:pt x="0" y="21"/>
                    <a:pt x="0" y="0"/>
                  </a:cubicBezTo>
                  <a:lnTo>
                    <a:pt x="0" y="0"/>
                  </a:lnTo>
                  <a:cubicBezTo>
                    <a:pt x="0" y="0"/>
                    <a:pt x="0" y="0"/>
                    <a:pt x="20" y="0"/>
                  </a:cubicBezTo>
                  <a:lnTo>
                    <a:pt x="20" y="0"/>
                  </a:lnTo>
                  <a:lnTo>
                    <a:pt x="20" y="0"/>
                  </a:lnTo>
                  <a:cubicBezTo>
                    <a:pt x="41" y="0"/>
                    <a:pt x="41" y="21"/>
                    <a:pt x="41" y="21"/>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7" name="Freeform 247"/>
            <p:cNvSpPr>
              <a:spLocks noChangeArrowheads="1"/>
            </p:cNvSpPr>
            <p:nvPr/>
          </p:nvSpPr>
          <p:spPr bwMode="auto">
            <a:xfrm>
              <a:off x="4705350" y="6950075"/>
              <a:ext cx="15875" cy="15875"/>
            </a:xfrm>
            <a:custGeom>
              <a:avLst/>
              <a:gdLst>
                <a:gd name="T0" fmla="*/ 41 w 42"/>
                <a:gd name="T1" fmla="*/ 42 h 43"/>
                <a:gd name="T2" fmla="*/ 41 w 42"/>
                <a:gd name="T3" fmla="*/ 42 h 43"/>
                <a:gd name="T4" fmla="*/ 41 w 42"/>
                <a:gd name="T5" fmla="*/ 21 h 43"/>
                <a:gd name="T6" fmla="*/ 20 w 42"/>
                <a:gd name="T7" fmla="*/ 0 h 43"/>
                <a:gd name="T8" fmla="*/ 20 w 42"/>
                <a:gd name="T9" fmla="*/ 0 h 43"/>
                <a:gd name="T10" fmla="*/ 0 w 42"/>
                <a:gd name="T11" fmla="*/ 21 h 43"/>
                <a:gd name="T12" fmla="*/ 20 w 42"/>
                <a:gd name="T13" fmla="*/ 21 h 43"/>
                <a:gd name="T14" fmla="*/ 20 w 42"/>
                <a:gd name="T15" fmla="*/ 21 h 43"/>
                <a:gd name="T16" fmla="*/ 41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42"/>
                  </a:moveTo>
                  <a:lnTo>
                    <a:pt x="41" y="42"/>
                  </a:lnTo>
                  <a:cubicBezTo>
                    <a:pt x="41" y="21"/>
                    <a:pt x="41" y="21"/>
                    <a:pt x="41" y="21"/>
                  </a:cubicBezTo>
                  <a:cubicBezTo>
                    <a:pt x="41" y="0"/>
                    <a:pt x="41" y="0"/>
                    <a:pt x="20" y="0"/>
                  </a:cubicBezTo>
                  <a:lnTo>
                    <a:pt x="20" y="0"/>
                  </a:lnTo>
                  <a:cubicBezTo>
                    <a:pt x="0" y="21"/>
                    <a:pt x="0" y="21"/>
                    <a:pt x="0" y="21"/>
                  </a:cubicBezTo>
                  <a:lnTo>
                    <a:pt x="20" y="21"/>
                  </a:lnTo>
                  <a:lnTo>
                    <a:pt x="20" y="21"/>
                  </a:lnTo>
                  <a:lnTo>
                    <a:pt x="4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8" name="Freeform 248"/>
            <p:cNvSpPr>
              <a:spLocks noChangeArrowheads="1"/>
            </p:cNvSpPr>
            <p:nvPr/>
          </p:nvSpPr>
          <p:spPr bwMode="auto">
            <a:xfrm>
              <a:off x="4668838" y="6861175"/>
              <a:ext cx="7937" cy="7938"/>
            </a:xfrm>
            <a:custGeom>
              <a:avLst/>
              <a:gdLst>
                <a:gd name="T0" fmla="*/ 20 w 21"/>
                <a:gd name="T1" fmla="*/ 21 h 22"/>
                <a:gd name="T2" fmla="*/ 20 w 21"/>
                <a:gd name="T3" fmla="*/ 21 h 22"/>
                <a:gd name="T4" fmla="*/ 20 w 21"/>
                <a:gd name="T5" fmla="*/ 0 h 22"/>
                <a:gd name="T6" fmla="*/ 20 w 21"/>
                <a:gd name="T7" fmla="*/ 0 h 22"/>
                <a:gd name="T8" fmla="*/ 0 w 21"/>
                <a:gd name="T9" fmla="*/ 21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20" y="0"/>
                  </a:lnTo>
                  <a:lnTo>
                    <a:pt x="20" y="0"/>
                  </a:lnTo>
                  <a:cubicBezTo>
                    <a:pt x="0" y="0"/>
                    <a:pt x="0" y="0"/>
                    <a:pt x="0" y="21"/>
                  </a:cubicBezTo>
                  <a:cubicBezTo>
                    <a:pt x="0" y="21"/>
                    <a:pt x="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9" name="Freeform 249"/>
            <p:cNvSpPr>
              <a:spLocks noChangeArrowheads="1"/>
            </p:cNvSpPr>
            <p:nvPr/>
          </p:nvSpPr>
          <p:spPr bwMode="auto">
            <a:xfrm>
              <a:off x="4668838" y="68770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cubicBezTo>
                    <a:pt x="20" y="0"/>
                    <a:pt x="0" y="0"/>
                    <a:pt x="0" y="20"/>
                  </a:cubicBezTo>
                  <a:lnTo>
                    <a:pt x="0" y="20"/>
                  </a:lnTo>
                  <a:lnTo>
                    <a:pt x="2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0" name="Freeform 250"/>
            <p:cNvSpPr>
              <a:spLocks noChangeArrowheads="1"/>
            </p:cNvSpPr>
            <p:nvPr/>
          </p:nvSpPr>
          <p:spPr bwMode="auto">
            <a:xfrm>
              <a:off x="4660900" y="6818313"/>
              <a:ext cx="7938" cy="7937"/>
            </a:xfrm>
            <a:custGeom>
              <a:avLst/>
              <a:gdLst>
                <a:gd name="T0" fmla="*/ 21 w 22"/>
                <a:gd name="T1" fmla="*/ 0 h 21"/>
                <a:gd name="T2" fmla="*/ 21 w 22"/>
                <a:gd name="T3" fmla="*/ 0 h 21"/>
                <a:gd name="T4" fmla="*/ 0 w 22"/>
                <a:gd name="T5" fmla="*/ 0 h 21"/>
                <a:gd name="T6" fmla="*/ 0 w 22"/>
                <a:gd name="T7" fmla="*/ 20 h 21"/>
                <a:gd name="T8" fmla="*/ 0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0"/>
                    <a:pt x="0" y="0"/>
                    <a:pt x="0" y="20"/>
                  </a:cubicBezTo>
                  <a:lnTo>
                    <a:pt x="0" y="20"/>
                  </a:lnTo>
                  <a:lnTo>
                    <a:pt x="21" y="2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1" name="Freeform 251"/>
            <p:cNvSpPr>
              <a:spLocks noChangeArrowheads="1"/>
            </p:cNvSpPr>
            <p:nvPr/>
          </p:nvSpPr>
          <p:spPr bwMode="auto">
            <a:xfrm>
              <a:off x="4689475" y="7261225"/>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41 h 42"/>
                <a:gd name="T10" fmla="*/ 2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0" y="0"/>
                    <a:pt x="0" y="20"/>
                  </a:cubicBezTo>
                  <a:cubicBezTo>
                    <a:pt x="0" y="20"/>
                    <a:pt x="0" y="20"/>
                    <a:pt x="0" y="41"/>
                  </a:cubicBezTo>
                  <a:lnTo>
                    <a:pt x="21" y="41"/>
                  </a:lnTo>
                  <a:cubicBezTo>
                    <a:pt x="41" y="20"/>
                    <a:pt x="4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2" name="Freeform 252"/>
            <p:cNvSpPr>
              <a:spLocks noChangeArrowheads="1"/>
            </p:cNvSpPr>
            <p:nvPr/>
          </p:nvSpPr>
          <p:spPr bwMode="auto">
            <a:xfrm>
              <a:off x="4689475" y="7239000"/>
              <a:ext cx="7938" cy="7938"/>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3" name="Freeform 253"/>
            <p:cNvSpPr>
              <a:spLocks noChangeArrowheads="1"/>
            </p:cNvSpPr>
            <p:nvPr/>
          </p:nvSpPr>
          <p:spPr bwMode="auto">
            <a:xfrm>
              <a:off x="4689475" y="7281863"/>
              <a:ext cx="7938" cy="1587"/>
            </a:xfrm>
            <a:custGeom>
              <a:avLst/>
              <a:gdLst>
                <a:gd name="T0" fmla="*/ 21 w 22"/>
                <a:gd name="T1" fmla="*/ 0 h 1"/>
                <a:gd name="T2" fmla="*/ 21 w 22"/>
                <a:gd name="T3" fmla="*/ 0 h 1"/>
                <a:gd name="T4" fmla="*/ 0 w 22"/>
                <a:gd name="T5" fmla="*/ 0 h 1"/>
                <a:gd name="T6" fmla="*/ 0 w 22"/>
                <a:gd name="T7" fmla="*/ 0 h 1"/>
                <a:gd name="T8" fmla="*/ 0 w 22"/>
                <a:gd name="T9" fmla="*/ 0 h 1"/>
                <a:gd name="T10" fmla="*/ 21 w 22"/>
                <a:gd name="T11" fmla="*/ 0 h 1"/>
              </a:gdLst>
              <a:ahLst/>
              <a:cxnLst>
                <a:cxn ang="0">
                  <a:pos x="T0" y="T1"/>
                </a:cxn>
                <a:cxn ang="0">
                  <a:pos x="T2" y="T3"/>
                </a:cxn>
                <a:cxn ang="0">
                  <a:pos x="T4" y="T5"/>
                </a:cxn>
                <a:cxn ang="0">
                  <a:pos x="T6" y="T7"/>
                </a:cxn>
                <a:cxn ang="0">
                  <a:pos x="T8" y="T9"/>
                </a:cxn>
                <a:cxn ang="0">
                  <a:pos x="T10" y="T11"/>
                </a:cxn>
              </a:cxnLst>
              <a:rect l="0" t="0" r="r" b="b"/>
              <a:pathLst>
                <a:path w="22" h="1">
                  <a:moveTo>
                    <a:pt x="21" y="0"/>
                  </a:moveTo>
                  <a:lnTo>
                    <a:pt x="21" y="0"/>
                  </a:lnTo>
                  <a:lnTo>
                    <a:pt x="0" y="0"/>
                  </a:lnTo>
                  <a:lnTo>
                    <a:pt x="0" y="0"/>
                  </a:lnTo>
                  <a:lnTo>
                    <a:pt x="0" y="0"/>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4" name="Freeform 254"/>
            <p:cNvSpPr>
              <a:spLocks noChangeArrowheads="1"/>
            </p:cNvSpPr>
            <p:nvPr/>
          </p:nvSpPr>
          <p:spPr bwMode="auto">
            <a:xfrm>
              <a:off x="4689475" y="7297738"/>
              <a:ext cx="7938" cy="7937"/>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5" name="Freeform 255"/>
            <p:cNvSpPr>
              <a:spLocks noChangeArrowheads="1"/>
            </p:cNvSpPr>
            <p:nvPr/>
          </p:nvSpPr>
          <p:spPr bwMode="auto">
            <a:xfrm>
              <a:off x="4705350" y="7200900"/>
              <a:ext cx="7938" cy="15875"/>
            </a:xfrm>
            <a:custGeom>
              <a:avLst/>
              <a:gdLst>
                <a:gd name="T0" fmla="*/ 20 w 21"/>
                <a:gd name="T1" fmla="*/ 21 h 42"/>
                <a:gd name="T2" fmla="*/ 20 w 21"/>
                <a:gd name="T3" fmla="*/ 21 h 42"/>
                <a:gd name="T4" fmla="*/ 20 w 21"/>
                <a:gd name="T5" fmla="*/ 0 h 42"/>
                <a:gd name="T6" fmla="*/ 0 w 21"/>
                <a:gd name="T7" fmla="*/ 0 h 42"/>
                <a:gd name="T8" fmla="*/ 0 w 21"/>
                <a:gd name="T9" fmla="*/ 21 h 42"/>
                <a:gd name="T10" fmla="*/ 20 w 21"/>
                <a:gd name="T11" fmla="*/ 41 h 42"/>
                <a:gd name="T12" fmla="*/ 2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0"/>
                  </a:lnTo>
                  <a:cubicBezTo>
                    <a:pt x="20" y="0"/>
                    <a:pt x="20" y="0"/>
                    <a:pt x="0" y="0"/>
                  </a:cubicBezTo>
                  <a:lnTo>
                    <a:pt x="0" y="21"/>
                  </a:lnTo>
                  <a:cubicBezTo>
                    <a:pt x="0" y="41"/>
                    <a:pt x="0" y="41"/>
                    <a:pt x="20" y="41"/>
                  </a:cubicBezTo>
                  <a:lnTo>
                    <a:pt x="20" y="41"/>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6" name="Freeform 256"/>
            <p:cNvSpPr>
              <a:spLocks noChangeArrowheads="1"/>
            </p:cNvSpPr>
            <p:nvPr/>
          </p:nvSpPr>
          <p:spPr bwMode="auto">
            <a:xfrm>
              <a:off x="4697413" y="7223125"/>
              <a:ext cx="7937" cy="15875"/>
            </a:xfrm>
            <a:custGeom>
              <a:avLst/>
              <a:gdLst>
                <a:gd name="T0" fmla="*/ 20 w 21"/>
                <a:gd name="T1" fmla="*/ 0 h 43"/>
                <a:gd name="T2" fmla="*/ 20 w 21"/>
                <a:gd name="T3" fmla="*/ 0 h 43"/>
                <a:gd name="T4" fmla="*/ 0 w 21"/>
                <a:gd name="T5" fmla="*/ 0 h 43"/>
                <a:gd name="T6" fmla="*/ 0 w 21"/>
                <a:gd name="T7" fmla="*/ 21 h 43"/>
                <a:gd name="T8" fmla="*/ 0 w 21"/>
                <a:gd name="T9" fmla="*/ 42 h 43"/>
                <a:gd name="T10" fmla="*/ 20 w 21"/>
                <a:gd name="T11" fmla="*/ 21 h 43"/>
                <a:gd name="T12" fmla="*/ 2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0"/>
                  </a:moveTo>
                  <a:lnTo>
                    <a:pt x="20" y="0"/>
                  </a:lnTo>
                  <a:lnTo>
                    <a:pt x="0" y="0"/>
                  </a:lnTo>
                  <a:lnTo>
                    <a:pt x="0" y="21"/>
                  </a:lnTo>
                  <a:lnTo>
                    <a:pt x="0" y="42"/>
                  </a:lnTo>
                  <a:cubicBezTo>
                    <a:pt x="20" y="42"/>
                    <a:pt x="20" y="21"/>
                    <a:pt x="20" y="21"/>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7" name="Freeform 257"/>
            <p:cNvSpPr>
              <a:spLocks noChangeArrowheads="1"/>
            </p:cNvSpPr>
            <p:nvPr/>
          </p:nvSpPr>
          <p:spPr bwMode="auto">
            <a:xfrm>
              <a:off x="4379913" y="6434138"/>
              <a:ext cx="15875" cy="22225"/>
            </a:xfrm>
            <a:custGeom>
              <a:avLst/>
              <a:gdLst>
                <a:gd name="T0" fmla="*/ 21 w 42"/>
                <a:gd name="T1" fmla="*/ 61 h 62"/>
                <a:gd name="T2" fmla="*/ 21 w 42"/>
                <a:gd name="T3" fmla="*/ 61 h 62"/>
                <a:gd name="T4" fmla="*/ 21 w 42"/>
                <a:gd name="T5" fmla="*/ 41 h 62"/>
                <a:gd name="T6" fmla="*/ 21 w 42"/>
                <a:gd name="T7" fmla="*/ 21 h 62"/>
                <a:gd name="T8" fmla="*/ 0 w 42"/>
                <a:gd name="T9" fmla="*/ 0 h 62"/>
                <a:gd name="T10" fmla="*/ 0 w 42"/>
                <a:gd name="T11" fmla="*/ 21 h 62"/>
                <a:gd name="T12" fmla="*/ 0 w 42"/>
                <a:gd name="T13" fmla="*/ 41 h 62"/>
                <a:gd name="T14" fmla="*/ 2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21" y="61"/>
                  </a:moveTo>
                  <a:lnTo>
                    <a:pt x="21" y="61"/>
                  </a:lnTo>
                  <a:cubicBezTo>
                    <a:pt x="41" y="61"/>
                    <a:pt x="21" y="41"/>
                    <a:pt x="21" y="41"/>
                  </a:cubicBezTo>
                  <a:lnTo>
                    <a:pt x="21" y="21"/>
                  </a:lnTo>
                  <a:cubicBezTo>
                    <a:pt x="0" y="21"/>
                    <a:pt x="0" y="0"/>
                    <a:pt x="0" y="0"/>
                  </a:cubicBezTo>
                  <a:lnTo>
                    <a:pt x="0" y="21"/>
                  </a:lnTo>
                  <a:lnTo>
                    <a:pt x="0" y="41"/>
                  </a:lnTo>
                  <a:cubicBezTo>
                    <a:pt x="21" y="41"/>
                    <a:pt x="21" y="61"/>
                    <a:pt x="2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8" name="Freeform 258"/>
            <p:cNvSpPr>
              <a:spLocks noChangeArrowheads="1"/>
            </p:cNvSpPr>
            <p:nvPr/>
          </p:nvSpPr>
          <p:spPr bwMode="auto">
            <a:xfrm>
              <a:off x="4373563" y="6448425"/>
              <a:ext cx="30162" cy="44450"/>
            </a:xfrm>
            <a:custGeom>
              <a:avLst/>
              <a:gdLst>
                <a:gd name="T0" fmla="*/ 61 w 83"/>
                <a:gd name="T1" fmla="*/ 102 h 124"/>
                <a:gd name="T2" fmla="*/ 61 w 83"/>
                <a:gd name="T3" fmla="*/ 102 h 124"/>
                <a:gd name="T4" fmla="*/ 82 w 83"/>
                <a:gd name="T5" fmla="*/ 102 h 124"/>
                <a:gd name="T6" fmla="*/ 61 w 83"/>
                <a:gd name="T7" fmla="*/ 62 h 124"/>
                <a:gd name="T8" fmla="*/ 41 w 83"/>
                <a:gd name="T9" fmla="*/ 41 h 124"/>
                <a:gd name="T10" fmla="*/ 20 w 83"/>
                <a:gd name="T11" fmla="*/ 41 h 124"/>
                <a:gd name="T12" fmla="*/ 20 w 83"/>
                <a:gd name="T13" fmla="*/ 0 h 124"/>
                <a:gd name="T14" fmla="*/ 0 w 83"/>
                <a:gd name="T15" fmla="*/ 20 h 124"/>
                <a:gd name="T16" fmla="*/ 20 w 83"/>
                <a:gd name="T17" fmla="*/ 41 h 124"/>
                <a:gd name="T18" fmla="*/ 20 w 83"/>
                <a:gd name="T19" fmla="*/ 62 h 124"/>
                <a:gd name="T20" fmla="*/ 41 w 83"/>
                <a:gd name="T21" fmla="*/ 82 h 124"/>
                <a:gd name="T22" fmla="*/ 41 w 83"/>
                <a:gd name="T23" fmla="*/ 102 h 124"/>
                <a:gd name="T24" fmla="*/ 61 w 83"/>
                <a:gd name="T25" fmla="*/ 123 h 124"/>
                <a:gd name="T26" fmla="*/ 61 w 83"/>
                <a:gd name="T27"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24">
                  <a:moveTo>
                    <a:pt x="61" y="102"/>
                  </a:moveTo>
                  <a:lnTo>
                    <a:pt x="61" y="102"/>
                  </a:lnTo>
                  <a:lnTo>
                    <a:pt x="82" y="102"/>
                  </a:lnTo>
                  <a:cubicBezTo>
                    <a:pt x="61" y="82"/>
                    <a:pt x="61" y="82"/>
                    <a:pt x="61" y="62"/>
                  </a:cubicBezTo>
                  <a:cubicBezTo>
                    <a:pt x="61" y="62"/>
                    <a:pt x="41" y="62"/>
                    <a:pt x="41" y="41"/>
                  </a:cubicBezTo>
                  <a:cubicBezTo>
                    <a:pt x="41" y="41"/>
                    <a:pt x="41" y="41"/>
                    <a:pt x="20" y="41"/>
                  </a:cubicBezTo>
                  <a:cubicBezTo>
                    <a:pt x="20" y="20"/>
                    <a:pt x="20" y="0"/>
                    <a:pt x="20" y="0"/>
                  </a:cubicBezTo>
                  <a:cubicBezTo>
                    <a:pt x="0" y="0"/>
                    <a:pt x="0" y="20"/>
                    <a:pt x="0" y="20"/>
                  </a:cubicBezTo>
                  <a:cubicBezTo>
                    <a:pt x="0" y="41"/>
                    <a:pt x="20" y="41"/>
                    <a:pt x="20" y="41"/>
                  </a:cubicBezTo>
                  <a:cubicBezTo>
                    <a:pt x="20" y="62"/>
                    <a:pt x="20" y="62"/>
                    <a:pt x="20" y="62"/>
                  </a:cubicBezTo>
                  <a:cubicBezTo>
                    <a:pt x="20" y="82"/>
                    <a:pt x="41" y="82"/>
                    <a:pt x="41" y="82"/>
                  </a:cubicBezTo>
                  <a:lnTo>
                    <a:pt x="41" y="102"/>
                  </a:lnTo>
                  <a:lnTo>
                    <a:pt x="61" y="123"/>
                  </a:lnTo>
                  <a:cubicBezTo>
                    <a:pt x="61" y="123"/>
                    <a:pt x="61" y="123"/>
                    <a:pt x="61" y="10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9" name="Freeform 259"/>
            <p:cNvSpPr>
              <a:spLocks noChangeArrowheads="1"/>
            </p:cNvSpPr>
            <p:nvPr/>
          </p:nvSpPr>
          <p:spPr bwMode="auto">
            <a:xfrm>
              <a:off x="4373563" y="6486525"/>
              <a:ext cx="15875" cy="22225"/>
            </a:xfrm>
            <a:custGeom>
              <a:avLst/>
              <a:gdLst>
                <a:gd name="T0" fmla="*/ 41 w 42"/>
                <a:gd name="T1" fmla="*/ 42 h 63"/>
                <a:gd name="T2" fmla="*/ 41 w 42"/>
                <a:gd name="T3" fmla="*/ 42 h 63"/>
                <a:gd name="T4" fmla="*/ 41 w 42"/>
                <a:gd name="T5" fmla="*/ 21 h 63"/>
                <a:gd name="T6" fmla="*/ 20 w 42"/>
                <a:gd name="T7" fmla="*/ 21 h 63"/>
                <a:gd name="T8" fmla="*/ 20 w 42"/>
                <a:gd name="T9" fmla="*/ 0 h 63"/>
                <a:gd name="T10" fmla="*/ 0 w 42"/>
                <a:gd name="T11" fmla="*/ 21 h 63"/>
                <a:gd name="T12" fmla="*/ 20 w 42"/>
                <a:gd name="T13" fmla="*/ 42 h 63"/>
                <a:gd name="T14" fmla="*/ 20 w 42"/>
                <a:gd name="T15" fmla="*/ 42 h 63"/>
                <a:gd name="T16" fmla="*/ 41 w 42"/>
                <a:gd name="T1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42"/>
                  </a:moveTo>
                  <a:lnTo>
                    <a:pt x="41" y="42"/>
                  </a:lnTo>
                  <a:cubicBezTo>
                    <a:pt x="41" y="42"/>
                    <a:pt x="41" y="42"/>
                    <a:pt x="41" y="21"/>
                  </a:cubicBezTo>
                  <a:cubicBezTo>
                    <a:pt x="41" y="21"/>
                    <a:pt x="41" y="21"/>
                    <a:pt x="20" y="21"/>
                  </a:cubicBezTo>
                  <a:cubicBezTo>
                    <a:pt x="20" y="0"/>
                    <a:pt x="20" y="0"/>
                    <a:pt x="20" y="0"/>
                  </a:cubicBezTo>
                  <a:cubicBezTo>
                    <a:pt x="0" y="0"/>
                    <a:pt x="0" y="21"/>
                    <a:pt x="0" y="21"/>
                  </a:cubicBezTo>
                  <a:cubicBezTo>
                    <a:pt x="0" y="21"/>
                    <a:pt x="20" y="21"/>
                    <a:pt x="20" y="42"/>
                  </a:cubicBezTo>
                  <a:lnTo>
                    <a:pt x="20" y="42"/>
                  </a:lnTo>
                  <a:cubicBezTo>
                    <a:pt x="20" y="62"/>
                    <a:pt x="20" y="42"/>
                    <a:pt x="41"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0" name="Freeform 260"/>
            <p:cNvSpPr>
              <a:spLocks noChangeArrowheads="1"/>
            </p:cNvSpPr>
            <p:nvPr/>
          </p:nvSpPr>
          <p:spPr bwMode="auto">
            <a:xfrm>
              <a:off x="4394200" y="6515100"/>
              <a:ext cx="7938" cy="15875"/>
            </a:xfrm>
            <a:custGeom>
              <a:avLst/>
              <a:gdLst>
                <a:gd name="T0" fmla="*/ 0 w 22"/>
                <a:gd name="T1" fmla="*/ 0 h 42"/>
                <a:gd name="T2" fmla="*/ 0 w 22"/>
                <a:gd name="T3" fmla="*/ 0 h 42"/>
                <a:gd name="T4" fmla="*/ 0 w 22"/>
                <a:gd name="T5" fmla="*/ 21 h 42"/>
                <a:gd name="T6" fmla="*/ 0 w 22"/>
                <a:gd name="T7" fmla="*/ 41 h 42"/>
                <a:gd name="T8" fmla="*/ 21 w 22"/>
                <a:gd name="T9" fmla="*/ 4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0" y="41"/>
                  </a:lnTo>
                  <a:lnTo>
                    <a:pt x="21" y="41"/>
                  </a:lnTo>
                  <a:lnTo>
                    <a:pt x="21" y="21"/>
                  </a:lnTo>
                  <a:cubicBezTo>
                    <a:pt x="21" y="21"/>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1" name="Freeform 261"/>
            <p:cNvSpPr>
              <a:spLocks noChangeArrowheads="1"/>
            </p:cNvSpPr>
            <p:nvPr/>
          </p:nvSpPr>
          <p:spPr bwMode="auto">
            <a:xfrm>
              <a:off x="4394200" y="6508750"/>
              <a:ext cx="7938" cy="7938"/>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cubicBezTo>
                    <a:pt x="0" y="20"/>
                    <a:pt x="0" y="20"/>
                    <a:pt x="21" y="20"/>
                  </a:cubicBez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2" name="Freeform 262"/>
            <p:cNvSpPr>
              <a:spLocks noChangeArrowheads="1"/>
            </p:cNvSpPr>
            <p:nvPr/>
          </p:nvSpPr>
          <p:spPr bwMode="auto">
            <a:xfrm>
              <a:off x="4365625" y="6426200"/>
              <a:ext cx="7938" cy="7938"/>
            </a:xfrm>
            <a:custGeom>
              <a:avLst/>
              <a:gdLst>
                <a:gd name="T0" fmla="*/ 21 w 22"/>
                <a:gd name="T1" fmla="*/ 0 h 22"/>
                <a:gd name="T2" fmla="*/ 21 w 22"/>
                <a:gd name="T3" fmla="*/ 0 h 22"/>
                <a:gd name="T4" fmla="*/ 21 w 22"/>
                <a:gd name="T5" fmla="*/ 0 h 22"/>
                <a:gd name="T6" fmla="*/ 0 w 22"/>
                <a:gd name="T7" fmla="*/ 0 h 22"/>
                <a:gd name="T8" fmla="*/ 0 w 22"/>
                <a:gd name="T9" fmla="*/ 21 h 22"/>
                <a:gd name="T10" fmla="*/ 0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lnTo>
                    <a:pt x="21" y="0"/>
                  </a:lnTo>
                  <a:cubicBezTo>
                    <a:pt x="0" y="0"/>
                    <a:pt x="0" y="0"/>
                    <a:pt x="0" y="0"/>
                  </a:cubicBezTo>
                  <a:cubicBezTo>
                    <a:pt x="0" y="0"/>
                    <a:pt x="0" y="0"/>
                    <a:pt x="0" y="21"/>
                  </a:cubicBezTo>
                  <a:lnTo>
                    <a:pt x="0"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3" name="Freeform 263"/>
            <p:cNvSpPr>
              <a:spLocks noChangeArrowheads="1"/>
            </p:cNvSpPr>
            <p:nvPr/>
          </p:nvSpPr>
          <p:spPr bwMode="auto">
            <a:xfrm>
              <a:off x="4365625" y="6411913"/>
              <a:ext cx="7938" cy="7937"/>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0"/>
                    <a:pt x="0" y="0"/>
                    <a:pt x="0" y="20"/>
                  </a:cubicBezTo>
                  <a:lnTo>
                    <a:pt x="0" y="20"/>
                  </a:lnTo>
                  <a:cubicBezTo>
                    <a:pt x="21" y="20"/>
                    <a:pt x="21" y="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4" name="Freeform 264"/>
            <p:cNvSpPr>
              <a:spLocks noChangeArrowheads="1"/>
            </p:cNvSpPr>
            <p:nvPr/>
          </p:nvSpPr>
          <p:spPr bwMode="auto">
            <a:xfrm>
              <a:off x="4262438" y="5718175"/>
              <a:ext cx="546100" cy="1454150"/>
            </a:xfrm>
            <a:custGeom>
              <a:avLst/>
              <a:gdLst>
                <a:gd name="T0" fmla="*/ 163 w 1517"/>
                <a:gd name="T1" fmla="*/ 1333 h 4038"/>
                <a:gd name="T2" fmla="*/ 184 w 1517"/>
                <a:gd name="T3" fmla="*/ 1107 h 4038"/>
                <a:gd name="T4" fmla="*/ 286 w 1517"/>
                <a:gd name="T5" fmla="*/ 984 h 4038"/>
                <a:gd name="T6" fmla="*/ 368 w 1517"/>
                <a:gd name="T7" fmla="*/ 636 h 4038"/>
                <a:gd name="T8" fmla="*/ 450 w 1517"/>
                <a:gd name="T9" fmla="*/ 349 h 4038"/>
                <a:gd name="T10" fmla="*/ 655 w 1517"/>
                <a:gd name="T11" fmla="*/ 308 h 4038"/>
                <a:gd name="T12" fmla="*/ 655 w 1517"/>
                <a:gd name="T13" fmla="*/ 124 h 4038"/>
                <a:gd name="T14" fmla="*/ 799 w 1517"/>
                <a:gd name="T15" fmla="*/ 82 h 4038"/>
                <a:gd name="T16" fmla="*/ 921 w 1517"/>
                <a:gd name="T17" fmla="*/ 369 h 4038"/>
                <a:gd name="T18" fmla="*/ 860 w 1517"/>
                <a:gd name="T19" fmla="*/ 697 h 4038"/>
                <a:gd name="T20" fmla="*/ 840 w 1517"/>
                <a:gd name="T21" fmla="*/ 943 h 4038"/>
                <a:gd name="T22" fmla="*/ 1085 w 1517"/>
                <a:gd name="T23" fmla="*/ 923 h 4038"/>
                <a:gd name="T24" fmla="*/ 1085 w 1517"/>
                <a:gd name="T25" fmla="*/ 1107 h 4038"/>
                <a:gd name="T26" fmla="*/ 1209 w 1517"/>
                <a:gd name="T27" fmla="*/ 1291 h 4038"/>
                <a:gd name="T28" fmla="*/ 1331 w 1517"/>
                <a:gd name="T29" fmla="*/ 1517 h 4038"/>
                <a:gd name="T30" fmla="*/ 1495 w 1517"/>
                <a:gd name="T31" fmla="*/ 1517 h 4038"/>
                <a:gd name="T32" fmla="*/ 1393 w 1517"/>
                <a:gd name="T33" fmla="*/ 1763 h 4038"/>
                <a:gd name="T34" fmla="*/ 1106 w 1517"/>
                <a:gd name="T35" fmla="*/ 1947 h 4038"/>
                <a:gd name="T36" fmla="*/ 963 w 1517"/>
                <a:gd name="T37" fmla="*/ 2213 h 4038"/>
                <a:gd name="T38" fmla="*/ 1147 w 1517"/>
                <a:gd name="T39" fmla="*/ 2521 h 4038"/>
                <a:gd name="T40" fmla="*/ 1249 w 1517"/>
                <a:gd name="T41" fmla="*/ 2808 h 4038"/>
                <a:gd name="T42" fmla="*/ 1291 w 1517"/>
                <a:gd name="T43" fmla="*/ 3094 h 4038"/>
                <a:gd name="T44" fmla="*/ 1413 w 1517"/>
                <a:gd name="T45" fmla="*/ 3422 h 4038"/>
                <a:gd name="T46" fmla="*/ 1413 w 1517"/>
                <a:gd name="T47" fmla="*/ 3812 h 4038"/>
                <a:gd name="T48" fmla="*/ 1331 w 1517"/>
                <a:gd name="T49" fmla="*/ 3996 h 4038"/>
                <a:gd name="T50" fmla="*/ 1373 w 1517"/>
                <a:gd name="T51" fmla="*/ 3791 h 4038"/>
                <a:gd name="T52" fmla="*/ 1331 w 1517"/>
                <a:gd name="T53" fmla="*/ 3668 h 4038"/>
                <a:gd name="T54" fmla="*/ 1291 w 1517"/>
                <a:gd name="T55" fmla="*/ 3525 h 4038"/>
                <a:gd name="T56" fmla="*/ 1311 w 1517"/>
                <a:gd name="T57" fmla="*/ 3464 h 4038"/>
                <a:gd name="T58" fmla="*/ 1291 w 1517"/>
                <a:gd name="T59" fmla="*/ 3402 h 4038"/>
                <a:gd name="T60" fmla="*/ 1209 w 1517"/>
                <a:gd name="T61" fmla="*/ 3258 h 4038"/>
                <a:gd name="T62" fmla="*/ 1167 w 1517"/>
                <a:gd name="T63" fmla="*/ 3136 h 4038"/>
                <a:gd name="T64" fmla="*/ 1147 w 1517"/>
                <a:gd name="T65" fmla="*/ 3033 h 4038"/>
                <a:gd name="T66" fmla="*/ 1106 w 1517"/>
                <a:gd name="T67" fmla="*/ 2890 h 4038"/>
                <a:gd name="T68" fmla="*/ 1024 w 1517"/>
                <a:gd name="T69" fmla="*/ 2685 h 4038"/>
                <a:gd name="T70" fmla="*/ 1045 w 1517"/>
                <a:gd name="T71" fmla="*/ 2623 h 4038"/>
                <a:gd name="T72" fmla="*/ 963 w 1517"/>
                <a:gd name="T73" fmla="*/ 2562 h 4038"/>
                <a:gd name="T74" fmla="*/ 901 w 1517"/>
                <a:gd name="T75" fmla="*/ 2459 h 4038"/>
                <a:gd name="T76" fmla="*/ 840 w 1517"/>
                <a:gd name="T77" fmla="*/ 2664 h 4038"/>
                <a:gd name="T78" fmla="*/ 799 w 1517"/>
                <a:gd name="T79" fmla="*/ 2562 h 4038"/>
                <a:gd name="T80" fmla="*/ 778 w 1517"/>
                <a:gd name="T81" fmla="*/ 2685 h 4038"/>
                <a:gd name="T82" fmla="*/ 737 w 1517"/>
                <a:gd name="T83" fmla="*/ 2746 h 4038"/>
                <a:gd name="T84" fmla="*/ 696 w 1517"/>
                <a:gd name="T85" fmla="*/ 2726 h 4038"/>
                <a:gd name="T86" fmla="*/ 655 w 1517"/>
                <a:gd name="T87" fmla="*/ 2808 h 4038"/>
                <a:gd name="T88" fmla="*/ 614 w 1517"/>
                <a:gd name="T89" fmla="*/ 2705 h 4038"/>
                <a:gd name="T90" fmla="*/ 553 w 1517"/>
                <a:gd name="T91" fmla="*/ 2746 h 4038"/>
                <a:gd name="T92" fmla="*/ 532 w 1517"/>
                <a:gd name="T93" fmla="*/ 2726 h 4038"/>
                <a:gd name="T94" fmla="*/ 471 w 1517"/>
                <a:gd name="T95" fmla="*/ 2644 h 4038"/>
                <a:gd name="T96" fmla="*/ 532 w 1517"/>
                <a:gd name="T97" fmla="*/ 2398 h 4038"/>
                <a:gd name="T98" fmla="*/ 450 w 1517"/>
                <a:gd name="T99" fmla="*/ 2193 h 4038"/>
                <a:gd name="T100" fmla="*/ 368 w 1517"/>
                <a:gd name="T101" fmla="*/ 2070 h 4038"/>
                <a:gd name="T102" fmla="*/ 307 w 1517"/>
                <a:gd name="T103" fmla="*/ 1906 h 4038"/>
                <a:gd name="T104" fmla="*/ 184 w 1517"/>
                <a:gd name="T105" fmla="*/ 1865 h 4038"/>
                <a:gd name="T106" fmla="*/ 143 w 1517"/>
                <a:gd name="T107" fmla="*/ 1783 h 4038"/>
                <a:gd name="T108" fmla="*/ 61 w 1517"/>
                <a:gd name="T109" fmla="*/ 1660 h 4038"/>
                <a:gd name="T110" fmla="*/ 0 w 1517"/>
                <a:gd name="T111" fmla="*/ 1599 h 4038"/>
                <a:gd name="T112" fmla="*/ 102 w 1517"/>
                <a:gd name="T113" fmla="*/ 1455 h 4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7" h="4038">
                  <a:moveTo>
                    <a:pt x="102" y="1455"/>
                  </a:moveTo>
                  <a:lnTo>
                    <a:pt x="102" y="1455"/>
                  </a:lnTo>
                  <a:cubicBezTo>
                    <a:pt x="102" y="1435"/>
                    <a:pt x="102" y="1435"/>
                    <a:pt x="102" y="1435"/>
                  </a:cubicBezTo>
                  <a:lnTo>
                    <a:pt x="122" y="1435"/>
                  </a:lnTo>
                  <a:lnTo>
                    <a:pt x="143" y="1455"/>
                  </a:lnTo>
                  <a:lnTo>
                    <a:pt x="163" y="1435"/>
                  </a:lnTo>
                  <a:cubicBezTo>
                    <a:pt x="163" y="1435"/>
                    <a:pt x="163" y="1415"/>
                    <a:pt x="163" y="1394"/>
                  </a:cubicBezTo>
                  <a:cubicBezTo>
                    <a:pt x="163" y="1373"/>
                    <a:pt x="163" y="1353"/>
                    <a:pt x="163" y="1333"/>
                  </a:cubicBezTo>
                  <a:cubicBezTo>
                    <a:pt x="163" y="1333"/>
                    <a:pt x="163" y="1312"/>
                    <a:pt x="143" y="1312"/>
                  </a:cubicBezTo>
                  <a:cubicBezTo>
                    <a:pt x="143" y="1291"/>
                    <a:pt x="143" y="1291"/>
                    <a:pt x="143" y="1271"/>
                  </a:cubicBezTo>
                  <a:lnTo>
                    <a:pt x="163" y="1271"/>
                  </a:lnTo>
                  <a:cubicBezTo>
                    <a:pt x="163" y="1271"/>
                    <a:pt x="163" y="1251"/>
                    <a:pt x="163" y="1230"/>
                  </a:cubicBezTo>
                  <a:lnTo>
                    <a:pt x="184" y="1209"/>
                  </a:lnTo>
                  <a:cubicBezTo>
                    <a:pt x="184" y="1189"/>
                    <a:pt x="184" y="1169"/>
                    <a:pt x="184" y="1148"/>
                  </a:cubicBezTo>
                  <a:lnTo>
                    <a:pt x="163" y="1127"/>
                  </a:lnTo>
                  <a:cubicBezTo>
                    <a:pt x="163" y="1107"/>
                    <a:pt x="184" y="1107"/>
                    <a:pt x="184" y="1107"/>
                  </a:cubicBezTo>
                  <a:cubicBezTo>
                    <a:pt x="184" y="1087"/>
                    <a:pt x="184" y="1066"/>
                    <a:pt x="184" y="1066"/>
                  </a:cubicBezTo>
                  <a:cubicBezTo>
                    <a:pt x="184" y="1066"/>
                    <a:pt x="163" y="1066"/>
                    <a:pt x="163" y="1045"/>
                  </a:cubicBezTo>
                  <a:cubicBezTo>
                    <a:pt x="163" y="1045"/>
                    <a:pt x="143" y="1025"/>
                    <a:pt x="163" y="1025"/>
                  </a:cubicBezTo>
                  <a:cubicBezTo>
                    <a:pt x="163" y="1025"/>
                    <a:pt x="163" y="1025"/>
                    <a:pt x="184" y="1025"/>
                  </a:cubicBezTo>
                  <a:cubicBezTo>
                    <a:pt x="184" y="1005"/>
                    <a:pt x="204" y="1005"/>
                    <a:pt x="225" y="1025"/>
                  </a:cubicBezTo>
                  <a:lnTo>
                    <a:pt x="225" y="1025"/>
                  </a:lnTo>
                  <a:cubicBezTo>
                    <a:pt x="245" y="1045"/>
                    <a:pt x="266" y="1045"/>
                    <a:pt x="266" y="1045"/>
                  </a:cubicBezTo>
                  <a:cubicBezTo>
                    <a:pt x="286" y="1045"/>
                    <a:pt x="286" y="1005"/>
                    <a:pt x="286" y="984"/>
                  </a:cubicBezTo>
                  <a:cubicBezTo>
                    <a:pt x="286" y="963"/>
                    <a:pt x="286" y="943"/>
                    <a:pt x="286" y="923"/>
                  </a:cubicBezTo>
                  <a:lnTo>
                    <a:pt x="307" y="881"/>
                  </a:lnTo>
                  <a:cubicBezTo>
                    <a:pt x="307" y="861"/>
                    <a:pt x="307" y="841"/>
                    <a:pt x="327" y="841"/>
                  </a:cubicBezTo>
                  <a:cubicBezTo>
                    <a:pt x="327" y="820"/>
                    <a:pt x="327" y="800"/>
                    <a:pt x="327" y="800"/>
                  </a:cubicBezTo>
                  <a:cubicBezTo>
                    <a:pt x="348" y="779"/>
                    <a:pt x="348" y="738"/>
                    <a:pt x="348" y="738"/>
                  </a:cubicBezTo>
                  <a:cubicBezTo>
                    <a:pt x="348" y="718"/>
                    <a:pt x="327" y="697"/>
                    <a:pt x="327" y="697"/>
                  </a:cubicBezTo>
                  <a:cubicBezTo>
                    <a:pt x="327" y="677"/>
                    <a:pt x="327" y="656"/>
                    <a:pt x="348" y="656"/>
                  </a:cubicBezTo>
                  <a:lnTo>
                    <a:pt x="368" y="636"/>
                  </a:lnTo>
                  <a:cubicBezTo>
                    <a:pt x="368" y="615"/>
                    <a:pt x="368" y="595"/>
                    <a:pt x="368" y="574"/>
                  </a:cubicBezTo>
                  <a:cubicBezTo>
                    <a:pt x="368" y="574"/>
                    <a:pt x="368" y="554"/>
                    <a:pt x="368" y="533"/>
                  </a:cubicBezTo>
                  <a:cubicBezTo>
                    <a:pt x="368" y="533"/>
                    <a:pt x="348" y="513"/>
                    <a:pt x="348" y="492"/>
                  </a:cubicBezTo>
                  <a:lnTo>
                    <a:pt x="348" y="472"/>
                  </a:lnTo>
                  <a:cubicBezTo>
                    <a:pt x="348" y="451"/>
                    <a:pt x="368" y="451"/>
                    <a:pt x="368" y="451"/>
                  </a:cubicBezTo>
                  <a:cubicBezTo>
                    <a:pt x="389" y="451"/>
                    <a:pt x="389" y="431"/>
                    <a:pt x="389" y="410"/>
                  </a:cubicBezTo>
                  <a:lnTo>
                    <a:pt x="409" y="390"/>
                  </a:lnTo>
                  <a:cubicBezTo>
                    <a:pt x="430" y="369"/>
                    <a:pt x="450" y="369"/>
                    <a:pt x="450" y="349"/>
                  </a:cubicBezTo>
                  <a:cubicBezTo>
                    <a:pt x="450" y="349"/>
                    <a:pt x="450" y="328"/>
                    <a:pt x="471" y="308"/>
                  </a:cubicBezTo>
                  <a:cubicBezTo>
                    <a:pt x="471" y="308"/>
                    <a:pt x="491" y="287"/>
                    <a:pt x="512" y="287"/>
                  </a:cubicBezTo>
                  <a:lnTo>
                    <a:pt x="532" y="267"/>
                  </a:lnTo>
                  <a:cubicBezTo>
                    <a:pt x="553" y="267"/>
                    <a:pt x="553" y="267"/>
                    <a:pt x="573" y="267"/>
                  </a:cubicBezTo>
                  <a:cubicBezTo>
                    <a:pt x="573" y="267"/>
                    <a:pt x="594" y="267"/>
                    <a:pt x="614" y="267"/>
                  </a:cubicBezTo>
                  <a:lnTo>
                    <a:pt x="614" y="267"/>
                  </a:lnTo>
                  <a:cubicBezTo>
                    <a:pt x="635" y="287"/>
                    <a:pt x="635" y="308"/>
                    <a:pt x="635" y="308"/>
                  </a:cubicBezTo>
                  <a:cubicBezTo>
                    <a:pt x="655" y="308"/>
                    <a:pt x="655" y="308"/>
                    <a:pt x="655" y="308"/>
                  </a:cubicBezTo>
                  <a:cubicBezTo>
                    <a:pt x="676" y="308"/>
                    <a:pt x="676" y="287"/>
                    <a:pt x="676" y="267"/>
                  </a:cubicBezTo>
                  <a:lnTo>
                    <a:pt x="676" y="246"/>
                  </a:lnTo>
                  <a:lnTo>
                    <a:pt x="655" y="226"/>
                  </a:lnTo>
                  <a:lnTo>
                    <a:pt x="635" y="226"/>
                  </a:lnTo>
                  <a:cubicBezTo>
                    <a:pt x="614" y="226"/>
                    <a:pt x="614" y="205"/>
                    <a:pt x="614" y="185"/>
                  </a:cubicBezTo>
                  <a:lnTo>
                    <a:pt x="614" y="164"/>
                  </a:lnTo>
                  <a:cubicBezTo>
                    <a:pt x="635" y="144"/>
                    <a:pt x="635" y="144"/>
                    <a:pt x="655" y="144"/>
                  </a:cubicBezTo>
                  <a:lnTo>
                    <a:pt x="655" y="124"/>
                  </a:lnTo>
                  <a:lnTo>
                    <a:pt x="655" y="103"/>
                  </a:lnTo>
                  <a:cubicBezTo>
                    <a:pt x="655" y="82"/>
                    <a:pt x="655" y="82"/>
                    <a:pt x="655" y="62"/>
                  </a:cubicBezTo>
                  <a:lnTo>
                    <a:pt x="655" y="42"/>
                  </a:lnTo>
                  <a:cubicBezTo>
                    <a:pt x="655" y="42"/>
                    <a:pt x="655" y="21"/>
                    <a:pt x="655" y="0"/>
                  </a:cubicBezTo>
                  <a:cubicBezTo>
                    <a:pt x="676" y="0"/>
                    <a:pt x="676" y="0"/>
                    <a:pt x="696" y="0"/>
                  </a:cubicBezTo>
                  <a:lnTo>
                    <a:pt x="717" y="0"/>
                  </a:lnTo>
                  <a:cubicBezTo>
                    <a:pt x="737" y="21"/>
                    <a:pt x="758" y="21"/>
                    <a:pt x="758" y="42"/>
                  </a:cubicBezTo>
                  <a:cubicBezTo>
                    <a:pt x="778" y="42"/>
                    <a:pt x="778" y="82"/>
                    <a:pt x="799" y="82"/>
                  </a:cubicBezTo>
                  <a:cubicBezTo>
                    <a:pt x="799" y="103"/>
                    <a:pt x="799" y="124"/>
                    <a:pt x="799" y="144"/>
                  </a:cubicBezTo>
                  <a:cubicBezTo>
                    <a:pt x="799" y="164"/>
                    <a:pt x="819" y="164"/>
                    <a:pt x="819" y="185"/>
                  </a:cubicBezTo>
                  <a:cubicBezTo>
                    <a:pt x="819" y="185"/>
                    <a:pt x="819" y="205"/>
                    <a:pt x="840" y="226"/>
                  </a:cubicBezTo>
                  <a:lnTo>
                    <a:pt x="860" y="226"/>
                  </a:lnTo>
                  <a:cubicBezTo>
                    <a:pt x="881" y="226"/>
                    <a:pt x="881" y="226"/>
                    <a:pt x="901" y="246"/>
                  </a:cubicBezTo>
                  <a:cubicBezTo>
                    <a:pt x="901" y="246"/>
                    <a:pt x="881" y="267"/>
                    <a:pt x="901" y="287"/>
                  </a:cubicBezTo>
                  <a:cubicBezTo>
                    <a:pt x="901" y="308"/>
                    <a:pt x="921" y="328"/>
                    <a:pt x="921" y="328"/>
                  </a:cubicBezTo>
                  <a:cubicBezTo>
                    <a:pt x="921" y="349"/>
                    <a:pt x="921" y="369"/>
                    <a:pt x="921" y="369"/>
                  </a:cubicBezTo>
                  <a:cubicBezTo>
                    <a:pt x="942" y="390"/>
                    <a:pt x="942" y="431"/>
                    <a:pt x="942" y="431"/>
                  </a:cubicBezTo>
                  <a:cubicBezTo>
                    <a:pt x="942" y="451"/>
                    <a:pt x="942" y="472"/>
                    <a:pt x="942" y="492"/>
                  </a:cubicBezTo>
                  <a:cubicBezTo>
                    <a:pt x="942" y="492"/>
                    <a:pt x="942" y="513"/>
                    <a:pt x="942" y="533"/>
                  </a:cubicBezTo>
                  <a:cubicBezTo>
                    <a:pt x="942" y="533"/>
                    <a:pt x="942" y="554"/>
                    <a:pt x="942" y="574"/>
                  </a:cubicBezTo>
                  <a:cubicBezTo>
                    <a:pt x="942" y="595"/>
                    <a:pt x="921" y="595"/>
                    <a:pt x="921" y="615"/>
                  </a:cubicBezTo>
                  <a:cubicBezTo>
                    <a:pt x="921" y="615"/>
                    <a:pt x="901" y="636"/>
                    <a:pt x="901" y="656"/>
                  </a:cubicBezTo>
                  <a:cubicBezTo>
                    <a:pt x="901" y="656"/>
                    <a:pt x="901" y="677"/>
                    <a:pt x="881" y="697"/>
                  </a:cubicBezTo>
                  <a:cubicBezTo>
                    <a:pt x="881" y="697"/>
                    <a:pt x="881" y="697"/>
                    <a:pt x="860" y="697"/>
                  </a:cubicBezTo>
                  <a:lnTo>
                    <a:pt x="840" y="697"/>
                  </a:lnTo>
                  <a:cubicBezTo>
                    <a:pt x="819" y="697"/>
                    <a:pt x="819" y="718"/>
                    <a:pt x="819" y="738"/>
                  </a:cubicBezTo>
                  <a:cubicBezTo>
                    <a:pt x="819" y="738"/>
                    <a:pt x="840" y="759"/>
                    <a:pt x="840" y="779"/>
                  </a:cubicBezTo>
                  <a:lnTo>
                    <a:pt x="819" y="800"/>
                  </a:lnTo>
                  <a:cubicBezTo>
                    <a:pt x="819" y="820"/>
                    <a:pt x="819" y="841"/>
                    <a:pt x="819" y="841"/>
                  </a:cubicBezTo>
                  <a:cubicBezTo>
                    <a:pt x="819" y="841"/>
                    <a:pt x="840" y="861"/>
                    <a:pt x="840" y="881"/>
                  </a:cubicBezTo>
                  <a:cubicBezTo>
                    <a:pt x="840" y="881"/>
                    <a:pt x="860" y="902"/>
                    <a:pt x="860" y="923"/>
                  </a:cubicBezTo>
                  <a:cubicBezTo>
                    <a:pt x="860" y="923"/>
                    <a:pt x="860" y="943"/>
                    <a:pt x="840" y="943"/>
                  </a:cubicBezTo>
                  <a:cubicBezTo>
                    <a:pt x="840" y="943"/>
                    <a:pt x="840" y="963"/>
                    <a:pt x="840" y="984"/>
                  </a:cubicBezTo>
                  <a:cubicBezTo>
                    <a:pt x="840" y="984"/>
                    <a:pt x="860" y="984"/>
                    <a:pt x="881" y="984"/>
                  </a:cubicBezTo>
                  <a:cubicBezTo>
                    <a:pt x="881" y="984"/>
                    <a:pt x="901" y="984"/>
                    <a:pt x="921" y="963"/>
                  </a:cubicBezTo>
                  <a:lnTo>
                    <a:pt x="942" y="963"/>
                  </a:lnTo>
                  <a:cubicBezTo>
                    <a:pt x="963" y="963"/>
                    <a:pt x="983" y="963"/>
                    <a:pt x="1003" y="963"/>
                  </a:cubicBezTo>
                  <a:lnTo>
                    <a:pt x="1024" y="943"/>
                  </a:lnTo>
                  <a:cubicBezTo>
                    <a:pt x="1045" y="943"/>
                    <a:pt x="1045" y="943"/>
                    <a:pt x="1065" y="923"/>
                  </a:cubicBezTo>
                  <a:lnTo>
                    <a:pt x="1085" y="923"/>
                  </a:lnTo>
                  <a:cubicBezTo>
                    <a:pt x="1085" y="943"/>
                    <a:pt x="1085" y="943"/>
                    <a:pt x="1085" y="963"/>
                  </a:cubicBezTo>
                  <a:lnTo>
                    <a:pt x="1065" y="963"/>
                  </a:lnTo>
                  <a:cubicBezTo>
                    <a:pt x="1045" y="963"/>
                    <a:pt x="1045" y="963"/>
                    <a:pt x="1024" y="963"/>
                  </a:cubicBezTo>
                  <a:cubicBezTo>
                    <a:pt x="1024" y="963"/>
                    <a:pt x="1024" y="984"/>
                    <a:pt x="1024" y="1005"/>
                  </a:cubicBezTo>
                  <a:cubicBezTo>
                    <a:pt x="1024" y="1005"/>
                    <a:pt x="1024" y="1025"/>
                    <a:pt x="1045" y="1025"/>
                  </a:cubicBezTo>
                  <a:cubicBezTo>
                    <a:pt x="1045" y="1025"/>
                    <a:pt x="1065" y="1025"/>
                    <a:pt x="1065" y="1045"/>
                  </a:cubicBezTo>
                  <a:lnTo>
                    <a:pt x="1065" y="1066"/>
                  </a:lnTo>
                  <a:cubicBezTo>
                    <a:pt x="1085" y="1066"/>
                    <a:pt x="1085" y="1087"/>
                    <a:pt x="1085" y="1107"/>
                  </a:cubicBezTo>
                  <a:lnTo>
                    <a:pt x="1065" y="1127"/>
                  </a:lnTo>
                  <a:lnTo>
                    <a:pt x="1085" y="1148"/>
                  </a:lnTo>
                  <a:cubicBezTo>
                    <a:pt x="1085" y="1169"/>
                    <a:pt x="1127" y="1169"/>
                    <a:pt x="1147" y="1169"/>
                  </a:cubicBezTo>
                  <a:cubicBezTo>
                    <a:pt x="1147" y="1169"/>
                    <a:pt x="1167" y="1169"/>
                    <a:pt x="1188" y="1189"/>
                  </a:cubicBezTo>
                  <a:lnTo>
                    <a:pt x="1209" y="1189"/>
                  </a:lnTo>
                  <a:cubicBezTo>
                    <a:pt x="1209" y="1209"/>
                    <a:pt x="1209" y="1209"/>
                    <a:pt x="1188" y="1230"/>
                  </a:cubicBezTo>
                  <a:cubicBezTo>
                    <a:pt x="1188" y="1230"/>
                    <a:pt x="1188" y="1230"/>
                    <a:pt x="1188" y="1251"/>
                  </a:cubicBezTo>
                  <a:cubicBezTo>
                    <a:pt x="1188" y="1251"/>
                    <a:pt x="1209" y="1271"/>
                    <a:pt x="1209" y="1291"/>
                  </a:cubicBezTo>
                  <a:lnTo>
                    <a:pt x="1188" y="1312"/>
                  </a:lnTo>
                  <a:cubicBezTo>
                    <a:pt x="1188" y="1333"/>
                    <a:pt x="1209" y="1353"/>
                    <a:pt x="1209" y="1373"/>
                  </a:cubicBezTo>
                  <a:cubicBezTo>
                    <a:pt x="1209" y="1373"/>
                    <a:pt x="1209" y="1394"/>
                    <a:pt x="1229" y="1394"/>
                  </a:cubicBezTo>
                  <a:cubicBezTo>
                    <a:pt x="1229" y="1415"/>
                    <a:pt x="1249" y="1394"/>
                    <a:pt x="1270" y="1394"/>
                  </a:cubicBezTo>
                  <a:cubicBezTo>
                    <a:pt x="1270" y="1415"/>
                    <a:pt x="1291" y="1415"/>
                    <a:pt x="1291" y="1435"/>
                  </a:cubicBezTo>
                  <a:lnTo>
                    <a:pt x="1311" y="1455"/>
                  </a:lnTo>
                  <a:lnTo>
                    <a:pt x="1311" y="1476"/>
                  </a:lnTo>
                  <a:cubicBezTo>
                    <a:pt x="1311" y="1497"/>
                    <a:pt x="1331" y="1497"/>
                    <a:pt x="1331" y="1517"/>
                  </a:cubicBezTo>
                  <a:cubicBezTo>
                    <a:pt x="1352" y="1517"/>
                    <a:pt x="1352" y="1517"/>
                    <a:pt x="1352" y="1517"/>
                  </a:cubicBezTo>
                  <a:cubicBezTo>
                    <a:pt x="1373" y="1517"/>
                    <a:pt x="1393" y="1517"/>
                    <a:pt x="1393" y="1517"/>
                  </a:cubicBezTo>
                  <a:cubicBezTo>
                    <a:pt x="1413" y="1517"/>
                    <a:pt x="1413" y="1517"/>
                    <a:pt x="1434" y="1517"/>
                  </a:cubicBezTo>
                  <a:lnTo>
                    <a:pt x="1434" y="1497"/>
                  </a:lnTo>
                  <a:lnTo>
                    <a:pt x="1455" y="1476"/>
                  </a:lnTo>
                  <a:cubicBezTo>
                    <a:pt x="1475" y="1476"/>
                    <a:pt x="1475" y="1476"/>
                    <a:pt x="1495" y="1476"/>
                  </a:cubicBezTo>
                  <a:lnTo>
                    <a:pt x="1495" y="1497"/>
                  </a:lnTo>
                  <a:lnTo>
                    <a:pt x="1495" y="1517"/>
                  </a:lnTo>
                  <a:cubicBezTo>
                    <a:pt x="1495" y="1537"/>
                    <a:pt x="1495" y="1537"/>
                    <a:pt x="1516" y="1537"/>
                  </a:cubicBezTo>
                  <a:cubicBezTo>
                    <a:pt x="1495" y="1537"/>
                    <a:pt x="1495" y="1557"/>
                    <a:pt x="1475" y="1557"/>
                  </a:cubicBezTo>
                  <a:cubicBezTo>
                    <a:pt x="1475" y="1557"/>
                    <a:pt x="1455" y="1557"/>
                    <a:pt x="1455" y="1578"/>
                  </a:cubicBezTo>
                  <a:cubicBezTo>
                    <a:pt x="1455" y="1578"/>
                    <a:pt x="1455" y="1599"/>
                    <a:pt x="1455" y="1619"/>
                  </a:cubicBezTo>
                  <a:lnTo>
                    <a:pt x="1455" y="1639"/>
                  </a:lnTo>
                  <a:cubicBezTo>
                    <a:pt x="1455" y="1660"/>
                    <a:pt x="1455" y="1681"/>
                    <a:pt x="1455" y="1681"/>
                  </a:cubicBezTo>
                  <a:cubicBezTo>
                    <a:pt x="1455" y="1701"/>
                    <a:pt x="1434" y="1701"/>
                    <a:pt x="1413" y="1701"/>
                  </a:cubicBezTo>
                  <a:cubicBezTo>
                    <a:pt x="1413" y="1721"/>
                    <a:pt x="1393" y="1742"/>
                    <a:pt x="1393" y="1763"/>
                  </a:cubicBezTo>
                  <a:cubicBezTo>
                    <a:pt x="1393" y="1763"/>
                    <a:pt x="1393" y="1763"/>
                    <a:pt x="1393" y="1783"/>
                  </a:cubicBezTo>
                  <a:lnTo>
                    <a:pt x="1393" y="1783"/>
                  </a:lnTo>
                  <a:cubicBezTo>
                    <a:pt x="1373" y="1783"/>
                    <a:pt x="1352" y="1783"/>
                    <a:pt x="1331" y="1783"/>
                  </a:cubicBezTo>
                  <a:cubicBezTo>
                    <a:pt x="1331" y="1783"/>
                    <a:pt x="1311" y="1803"/>
                    <a:pt x="1291" y="1803"/>
                  </a:cubicBezTo>
                  <a:cubicBezTo>
                    <a:pt x="1291" y="1824"/>
                    <a:pt x="1291" y="1845"/>
                    <a:pt x="1291" y="1845"/>
                  </a:cubicBezTo>
                  <a:cubicBezTo>
                    <a:pt x="1270" y="1865"/>
                    <a:pt x="1249" y="1885"/>
                    <a:pt x="1249" y="1885"/>
                  </a:cubicBezTo>
                  <a:cubicBezTo>
                    <a:pt x="1229" y="1906"/>
                    <a:pt x="1188" y="1927"/>
                    <a:pt x="1167" y="1947"/>
                  </a:cubicBezTo>
                  <a:cubicBezTo>
                    <a:pt x="1147" y="1947"/>
                    <a:pt x="1127" y="1947"/>
                    <a:pt x="1106" y="1947"/>
                  </a:cubicBezTo>
                  <a:cubicBezTo>
                    <a:pt x="1106" y="1947"/>
                    <a:pt x="1085" y="1947"/>
                    <a:pt x="1065" y="1947"/>
                  </a:cubicBezTo>
                  <a:cubicBezTo>
                    <a:pt x="1045" y="1967"/>
                    <a:pt x="1045" y="1988"/>
                    <a:pt x="1045" y="2009"/>
                  </a:cubicBezTo>
                  <a:cubicBezTo>
                    <a:pt x="1045" y="2029"/>
                    <a:pt x="1024" y="2049"/>
                    <a:pt x="1024" y="2049"/>
                  </a:cubicBezTo>
                  <a:cubicBezTo>
                    <a:pt x="1024" y="2070"/>
                    <a:pt x="1024" y="2091"/>
                    <a:pt x="1024" y="2111"/>
                  </a:cubicBezTo>
                  <a:cubicBezTo>
                    <a:pt x="1024" y="2111"/>
                    <a:pt x="1024" y="2131"/>
                    <a:pt x="1024" y="2152"/>
                  </a:cubicBezTo>
                  <a:lnTo>
                    <a:pt x="1024" y="2173"/>
                  </a:lnTo>
                  <a:cubicBezTo>
                    <a:pt x="1024" y="2193"/>
                    <a:pt x="1024" y="2193"/>
                    <a:pt x="1003" y="2213"/>
                  </a:cubicBezTo>
                  <a:cubicBezTo>
                    <a:pt x="1003" y="2213"/>
                    <a:pt x="963" y="2193"/>
                    <a:pt x="963" y="2213"/>
                  </a:cubicBezTo>
                  <a:lnTo>
                    <a:pt x="963" y="2234"/>
                  </a:lnTo>
                  <a:lnTo>
                    <a:pt x="983" y="2254"/>
                  </a:lnTo>
                  <a:cubicBezTo>
                    <a:pt x="1003" y="2254"/>
                    <a:pt x="1003" y="2275"/>
                    <a:pt x="1003" y="2295"/>
                  </a:cubicBezTo>
                  <a:cubicBezTo>
                    <a:pt x="1024" y="2295"/>
                    <a:pt x="1024" y="2336"/>
                    <a:pt x="1024" y="2357"/>
                  </a:cubicBezTo>
                  <a:cubicBezTo>
                    <a:pt x="1024" y="2357"/>
                    <a:pt x="1045" y="2357"/>
                    <a:pt x="1045" y="2377"/>
                  </a:cubicBezTo>
                  <a:cubicBezTo>
                    <a:pt x="1045" y="2377"/>
                    <a:pt x="1065" y="2377"/>
                    <a:pt x="1085" y="2398"/>
                  </a:cubicBezTo>
                  <a:cubicBezTo>
                    <a:pt x="1085" y="2398"/>
                    <a:pt x="1106" y="2439"/>
                    <a:pt x="1127" y="2459"/>
                  </a:cubicBezTo>
                  <a:cubicBezTo>
                    <a:pt x="1127" y="2480"/>
                    <a:pt x="1147" y="2500"/>
                    <a:pt x="1147" y="2521"/>
                  </a:cubicBezTo>
                  <a:cubicBezTo>
                    <a:pt x="1167" y="2541"/>
                    <a:pt x="1188" y="2562"/>
                    <a:pt x="1188" y="2582"/>
                  </a:cubicBezTo>
                  <a:cubicBezTo>
                    <a:pt x="1188" y="2582"/>
                    <a:pt x="1188" y="2623"/>
                    <a:pt x="1209" y="2623"/>
                  </a:cubicBezTo>
                  <a:cubicBezTo>
                    <a:pt x="1209" y="2644"/>
                    <a:pt x="1229" y="2644"/>
                    <a:pt x="1229" y="2644"/>
                  </a:cubicBezTo>
                  <a:cubicBezTo>
                    <a:pt x="1229" y="2644"/>
                    <a:pt x="1249" y="2664"/>
                    <a:pt x="1249" y="2685"/>
                  </a:cubicBezTo>
                  <a:cubicBezTo>
                    <a:pt x="1270" y="2685"/>
                    <a:pt x="1291" y="2705"/>
                    <a:pt x="1291" y="2726"/>
                  </a:cubicBezTo>
                  <a:cubicBezTo>
                    <a:pt x="1291" y="2746"/>
                    <a:pt x="1270" y="2746"/>
                    <a:pt x="1270" y="2746"/>
                  </a:cubicBezTo>
                  <a:cubicBezTo>
                    <a:pt x="1249" y="2767"/>
                    <a:pt x="1249" y="2767"/>
                    <a:pt x="1249" y="2767"/>
                  </a:cubicBezTo>
                  <a:cubicBezTo>
                    <a:pt x="1229" y="2787"/>
                    <a:pt x="1249" y="2808"/>
                    <a:pt x="1249" y="2808"/>
                  </a:cubicBezTo>
                  <a:cubicBezTo>
                    <a:pt x="1249" y="2828"/>
                    <a:pt x="1229" y="2849"/>
                    <a:pt x="1229" y="2849"/>
                  </a:cubicBezTo>
                  <a:cubicBezTo>
                    <a:pt x="1229" y="2869"/>
                    <a:pt x="1229" y="2890"/>
                    <a:pt x="1229" y="2890"/>
                  </a:cubicBezTo>
                  <a:lnTo>
                    <a:pt x="1209" y="2910"/>
                  </a:lnTo>
                  <a:cubicBezTo>
                    <a:pt x="1209" y="2910"/>
                    <a:pt x="1209" y="2910"/>
                    <a:pt x="1209" y="2930"/>
                  </a:cubicBezTo>
                  <a:cubicBezTo>
                    <a:pt x="1188" y="2930"/>
                    <a:pt x="1209" y="2972"/>
                    <a:pt x="1209" y="2992"/>
                  </a:cubicBezTo>
                  <a:cubicBezTo>
                    <a:pt x="1209" y="3012"/>
                    <a:pt x="1229" y="3033"/>
                    <a:pt x="1229" y="3033"/>
                  </a:cubicBezTo>
                  <a:lnTo>
                    <a:pt x="1249" y="3054"/>
                  </a:lnTo>
                  <a:cubicBezTo>
                    <a:pt x="1270" y="3074"/>
                    <a:pt x="1291" y="3094"/>
                    <a:pt x="1291" y="3094"/>
                  </a:cubicBezTo>
                  <a:cubicBezTo>
                    <a:pt x="1311" y="3115"/>
                    <a:pt x="1311" y="3136"/>
                    <a:pt x="1331" y="3136"/>
                  </a:cubicBezTo>
                  <a:cubicBezTo>
                    <a:pt x="1331" y="3156"/>
                    <a:pt x="1352" y="3156"/>
                    <a:pt x="1352" y="3176"/>
                  </a:cubicBezTo>
                  <a:cubicBezTo>
                    <a:pt x="1373" y="3176"/>
                    <a:pt x="1373" y="3218"/>
                    <a:pt x="1373" y="3218"/>
                  </a:cubicBezTo>
                  <a:cubicBezTo>
                    <a:pt x="1393" y="3238"/>
                    <a:pt x="1393" y="3279"/>
                    <a:pt x="1393" y="3279"/>
                  </a:cubicBezTo>
                  <a:cubicBezTo>
                    <a:pt x="1393" y="3300"/>
                    <a:pt x="1413" y="3320"/>
                    <a:pt x="1393" y="3340"/>
                  </a:cubicBezTo>
                  <a:lnTo>
                    <a:pt x="1373" y="3361"/>
                  </a:lnTo>
                  <a:cubicBezTo>
                    <a:pt x="1373" y="3361"/>
                    <a:pt x="1393" y="3382"/>
                    <a:pt x="1393" y="3402"/>
                  </a:cubicBezTo>
                  <a:cubicBezTo>
                    <a:pt x="1393" y="3402"/>
                    <a:pt x="1393" y="3402"/>
                    <a:pt x="1413" y="3422"/>
                  </a:cubicBezTo>
                  <a:lnTo>
                    <a:pt x="1413" y="3443"/>
                  </a:lnTo>
                  <a:cubicBezTo>
                    <a:pt x="1434" y="3443"/>
                    <a:pt x="1434" y="3464"/>
                    <a:pt x="1455" y="3484"/>
                  </a:cubicBezTo>
                  <a:cubicBezTo>
                    <a:pt x="1455" y="3504"/>
                    <a:pt x="1475" y="3525"/>
                    <a:pt x="1475" y="3546"/>
                  </a:cubicBezTo>
                  <a:cubicBezTo>
                    <a:pt x="1475" y="3566"/>
                    <a:pt x="1475" y="3606"/>
                    <a:pt x="1475" y="3627"/>
                  </a:cubicBezTo>
                  <a:cubicBezTo>
                    <a:pt x="1475" y="3648"/>
                    <a:pt x="1475" y="3668"/>
                    <a:pt x="1455" y="3688"/>
                  </a:cubicBezTo>
                  <a:lnTo>
                    <a:pt x="1455" y="3730"/>
                  </a:lnTo>
                  <a:cubicBezTo>
                    <a:pt x="1455" y="3750"/>
                    <a:pt x="1434" y="3750"/>
                    <a:pt x="1434" y="3770"/>
                  </a:cubicBezTo>
                  <a:lnTo>
                    <a:pt x="1413" y="3812"/>
                  </a:lnTo>
                  <a:cubicBezTo>
                    <a:pt x="1413" y="3832"/>
                    <a:pt x="1393" y="3852"/>
                    <a:pt x="1373" y="3873"/>
                  </a:cubicBezTo>
                  <a:lnTo>
                    <a:pt x="1373" y="3914"/>
                  </a:lnTo>
                  <a:cubicBezTo>
                    <a:pt x="1373" y="3934"/>
                    <a:pt x="1373" y="3955"/>
                    <a:pt x="1373" y="3955"/>
                  </a:cubicBezTo>
                  <a:cubicBezTo>
                    <a:pt x="1352" y="3955"/>
                    <a:pt x="1352" y="3976"/>
                    <a:pt x="1352" y="3976"/>
                  </a:cubicBezTo>
                  <a:cubicBezTo>
                    <a:pt x="1352" y="3996"/>
                    <a:pt x="1352" y="3996"/>
                    <a:pt x="1352" y="4016"/>
                  </a:cubicBezTo>
                  <a:lnTo>
                    <a:pt x="1352" y="4037"/>
                  </a:lnTo>
                  <a:cubicBezTo>
                    <a:pt x="1331" y="4037"/>
                    <a:pt x="1331" y="4016"/>
                    <a:pt x="1331" y="4016"/>
                  </a:cubicBezTo>
                  <a:lnTo>
                    <a:pt x="1331" y="3996"/>
                  </a:lnTo>
                  <a:cubicBezTo>
                    <a:pt x="1311" y="3996"/>
                    <a:pt x="1311" y="3976"/>
                    <a:pt x="1311" y="3976"/>
                  </a:cubicBezTo>
                  <a:lnTo>
                    <a:pt x="1331" y="3955"/>
                  </a:lnTo>
                  <a:cubicBezTo>
                    <a:pt x="1331" y="3955"/>
                    <a:pt x="1331" y="3934"/>
                    <a:pt x="1331" y="3914"/>
                  </a:cubicBezTo>
                  <a:lnTo>
                    <a:pt x="1331" y="3894"/>
                  </a:lnTo>
                  <a:cubicBezTo>
                    <a:pt x="1331" y="3894"/>
                    <a:pt x="1352" y="3894"/>
                    <a:pt x="1352" y="3873"/>
                  </a:cubicBezTo>
                  <a:lnTo>
                    <a:pt x="1352" y="3852"/>
                  </a:lnTo>
                  <a:cubicBezTo>
                    <a:pt x="1373" y="3852"/>
                    <a:pt x="1373" y="3832"/>
                    <a:pt x="1373" y="3832"/>
                  </a:cubicBezTo>
                  <a:cubicBezTo>
                    <a:pt x="1373" y="3832"/>
                    <a:pt x="1373" y="3812"/>
                    <a:pt x="1373" y="3791"/>
                  </a:cubicBezTo>
                  <a:lnTo>
                    <a:pt x="1373" y="3770"/>
                  </a:lnTo>
                  <a:cubicBezTo>
                    <a:pt x="1373" y="3750"/>
                    <a:pt x="1373" y="3750"/>
                    <a:pt x="1352" y="3730"/>
                  </a:cubicBezTo>
                  <a:lnTo>
                    <a:pt x="1352" y="3709"/>
                  </a:lnTo>
                  <a:cubicBezTo>
                    <a:pt x="1352" y="3688"/>
                    <a:pt x="1352" y="3688"/>
                    <a:pt x="1352" y="3688"/>
                  </a:cubicBezTo>
                  <a:cubicBezTo>
                    <a:pt x="1352" y="3668"/>
                    <a:pt x="1352" y="3668"/>
                    <a:pt x="1352" y="3668"/>
                  </a:cubicBezTo>
                  <a:lnTo>
                    <a:pt x="1352" y="3648"/>
                  </a:lnTo>
                  <a:lnTo>
                    <a:pt x="1352" y="3648"/>
                  </a:lnTo>
                  <a:cubicBezTo>
                    <a:pt x="1331" y="3648"/>
                    <a:pt x="1331" y="3668"/>
                    <a:pt x="1331" y="3668"/>
                  </a:cubicBezTo>
                  <a:cubicBezTo>
                    <a:pt x="1331" y="3668"/>
                    <a:pt x="1331" y="3668"/>
                    <a:pt x="1311" y="3668"/>
                  </a:cubicBezTo>
                  <a:lnTo>
                    <a:pt x="1311" y="3648"/>
                  </a:lnTo>
                  <a:cubicBezTo>
                    <a:pt x="1311" y="3648"/>
                    <a:pt x="1311" y="3627"/>
                    <a:pt x="1331" y="3627"/>
                  </a:cubicBezTo>
                  <a:lnTo>
                    <a:pt x="1331" y="3606"/>
                  </a:lnTo>
                  <a:cubicBezTo>
                    <a:pt x="1331" y="3606"/>
                    <a:pt x="1311" y="3606"/>
                    <a:pt x="1311" y="3586"/>
                  </a:cubicBezTo>
                  <a:lnTo>
                    <a:pt x="1311" y="3566"/>
                  </a:lnTo>
                  <a:lnTo>
                    <a:pt x="1311" y="3546"/>
                  </a:lnTo>
                  <a:lnTo>
                    <a:pt x="1291" y="3525"/>
                  </a:lnTo>
                  <a:lnTo>
                    <a:pt x="1270" y="3525"/>
                  </a:lnTo>
                  <a:lnTo>
                    <a:pt x="1249" y="3504"/>
                  </a:lnTo>
                  <a:lnTo>
                    <a:pt x="1249" y="3484"/>
                  </a:lnTo>
                  <a:cubicBezTo>
                    <a:pt x="1249" y="3464"/>
                    <a:pt x="1270" y="3464"/>
                    <a:pt x="1270" y="3464"/>
                  </a:cubicBezTo>
                  <a:lnTo>
                    <a:pt x="1270" y="3484"/>
                  </a:lnTo>
                  <a:lnTo>
                    <a:pt x="1291" y="3484"/>
                  </a:lnTo>
                  <a:lnTo>
                    <a:pt x="1311" y="3484"/>
                  </a:lnTo>
                  <a:lnTo>
                    <a:pt x="1311" y="3464"/>
                  </a:lnTo>
                  <a:lnTo>
                    <a:pt x="1331" y="3443"/>
                  </a:lnTo>
                  <a:cubicBezTo>
                    <a:pt x="1331" y="3443"/>
                    <a:pt x="1331" y="3443"/>
                    <a:pt x="1331" y="3422"/>
                  </a:cubicBezTo>
                  <a:cubicBezTo>
                    <a:pt x="1331" y="3422"/>
                    <a:pt x="1331" y="3422"/>
                    <a:pt x="1331" y="3402"/>
                  </a:cubicBezTo>
                  <a:lnTo>
                    <a:pt x="1331" y="3402"/>
                  </a:lnTo>
                  <a:cubicBezTo>
                    <a:pt x="1331" y="3402"/>
                    <a:pt x="1331" y="3402"/>
                    <a:pt x="1311" y="3402"/>
                  </a:cubicBezTo>
                  <a:cubicBezTo>
                    <a:pt x="1311" y="3422"/>
                    <a:pt x="1311" y="3422"/>
                    <a:pt x="1311" y="3422"/>
                  </a:cubicBezTo>
                  <a:lnTo>
                    <a:pt x="1291" y="3422"/>
                  </a:lnTo>
                  <a:lnTo>
                    <a:pt x="1291" y="3402"/>
                  </a:lnTo>
                  <a:lnTo>
                    <a:pt x="1291" y="3382"/>
                  </a:lnTo>
                  <a:cubicBezTo>
                    <a:pt x="1291" y="3361"/>
                    <a:pt x="1291" y="3340"/>
                    <a:pt x="1270" y="3340"/>
                  </a:cubicBezTo>
                  <a:lnTo>
                    <a:pt x="1270" y="3320"/>
                  </a:lnTo>
                  <a:lnTo>
                    <a:pt x="1249" y="3300"/>
                  </a:lnTo>
                  <a:cubicBezTo>
                    <a:pt x="1249" y="3279"/>
                    <a:pt x="1249" y="3258"/>
                    <a:pt x="1249" y="3258"/>
                  </a:cubicBezTo>
                  <a:lnTo>
                    <a:pt x="1229" y="3238"/>
                  </a:lnTo>
                  <a:lnTo>
                    <a:pt x="1229" y="3238"/>
                  </a:lnTo>
                  <a:cubicBezTo>
                    <a:pt x="1209" y="3238"/>
                    <a:pt x="1209" y="3238"/>
                    <a:pt x="1209" y="3258"/>
                  </a:cubicBezTo>
                  <a:cubicBezTo>
                    <a:pt x="1229" y="3258"/>
                    <a:pt x="1229" y="3258"/>
                    <a:pt x="1229" y="3279"/>
                  </a:cubicBezTo>
                  <a:lnTo>
                    <a:pt x="1229" y="3300"/>
                  </a:lnTo>
                  <a:lnTo>
                    <a:pt x="1209" y="3300"/>
                  </a:lnTo>
                  <a:lnTo>
                    <a:pt x="1188" y="3279"/>
                  </a:lnTo>
                  <a:lnTo>
                    <a:pt x="1188" y="3258"/>
                  </a:lnTo>
                  <a:cubicBezTo>
                    <a:pt x="1188" y="3238"/>
                    <a:pt x="1167" y="3218"/>
                    <a:pt x="1167" y="3218"/>
                  </a:cubicBezTo>
                  <a:cubicBezTo>
                    <a:pt x="1167" y="3218"/>
                    <a:pt x="1167" y="3197"/>
                    <a:pt x="1167" y="3176"/>
                  </a:cubicBezTo>
                  <a:cubicBezTo>
                    <a:pt x="1167" y="3176"/>
                    <a:pt x="1188" y="3156"/>
                    <a:pt x="1167" y="3136"/>
                  </a:cubicBezTo>
                  <a:lnTo>
                    <a:pt x="1167" y="3115"/>
                  </a:lnTo>
                  <a:cubicBezTo>
                    <a:pt x="1167" y="3094"/>
                    <a:pt x="1147" y="3074"/>
                    <a:pt x="1147" y="3074"/>
                  </a:cubicBezTo>
                  <a:lnTo>
                    <a:pt x="1147" y="3054"/>
                  </a:lnTo>
                  <a:lnTo>
                    <a:pt x="1167" y="3033"/>
                  </a:lnTo>
                  <a:lnTo>
                    <a:pt x="1167" y="3012"/>
                  </a:lnTo>
                  <a:lnTo>
                    <a:pt x="1147" y="3012"/>
                  </a:lnTo>
                  <a:lnTo>
                    <a:pt x="1147" y="3012"/>
                  </a:lnTo>
                  <a:lnTo>
                    <a:pt x="1147" y="3033"/>
                  </a:lnTo>
                  <a:cubicBezTo>
                    <a:pt x="1147" y="3033"/>
                    <a:pt x="1127" y="3033"/>
                    <a:pt x="1127" y="3012"/>
                  </a:cubicBezTo>
                  <a:cubicBezTo>
                    <a:pt x="1127" y="3012"/>
                    <a:pt x="1127" y="3012"/>
                    <a:pt x="1127" y="2992"/>
                  </a:cubicBezTo>
                  <a:cubicBezTo>
                    <a:pt x="1127" y="2992"/>
                    <a:pt x="1127" y="2992"/>
                    <a:pt x="1127" y="2972"/>
                  </a:cubicBezTo>
                  <a:lnTo>
                    <a:pt x="1127" y="2972"/>
                  </a:lnTo>
                  <a:cubicBezTo>
                    <a:pt x="1127" y="2951"/>
                    <a:pt x="1127" y="2951"/>
                    <a:pt x="1127" y="2951"/>
                  </a:cubicBezTo>
                  <a:cubicBezTo>
                    <a:pt x="1127" y="2930"/>
                    <a:pt x="1106" y="2930"/>
                    <a:pt x="1106" y="2930"/>
                  </a:cubicBezTo>
                  <a:lnTo>
                    <a:pt x="1106" y="2910"/>
                  </a:lnTo>
                  <a:lnTo>
                    <a:pt x="1106" y="2890"/>
                  </a:lnTo>
                  <a:lnTo>
                    <a:pt x="1106" y="2869"/>
                  </a:lnTo>
                  <a:cubicBezTo>
                    <a:pt x="1106" y="2849"/>
                    <a:pt x="1106" y="2828"/>
                    <a:pt x="1085" y="2828"/>
                  </a:cubicBezTo>
                  <a:cubicBezTo>
                    <a:pt x="1085" y="2808"/>
                    <a:pt x="1065" y="2787"/>
                    <a:pt x="1065" y="2787"/>
                  </a:cubicBezTo>
                  <a:cubicBezTo>
                    <a:pt x="1065" y="2767"/>
                    <a:pt x="1065" y="2767"/>
                    <a:pt x="1065" y="2746"/>
                  </a:cubicBezTo>
                  <a:lnTo>
                    <a:pt x="1065" y="2726"/>
                  </a:lnTo>
                  <a:cubicBezTo>
                    <a:pt x="1065" y="2705"/>
                    <a:pt x="1065" y="2705"/>
                    <a:pt x="1045" y="2705"/>
                  </a:cubicBezTo>
                  <a:lnTo>
                    <a:pt x="1045" y="2705"/>
                  </a:lnTo>
                  <a:cubicBezTo>
                    <a:pt x="1024" y="2705"/>
                    <a:pt x="1024" y="2685"/>
                    <a:pt x="1024" y="2685"/>
                  </a:cubicBezTo>
                  <a:lnTo>
                    <a:pt x="1024" y="2685"/>
                  </a:lnTo>
                  <a:cubicBezTo>
                    <a:pt x="1024" y="2664"/>
                    <a:pt x="1045" y="2685"/>
                    <a:pt x="1045" y="2685"/>
                  </a:cubicBezTo>
                  <a:cubicBezTo>
                    <a:pt x="1045" y="2664"/>
                    <a:pt x="1045" y="2664"/>
                    <a:pt x="1065" y="2664"/>
                  </a:cubicBezTo>
                  <a:cubicBezTo>
                    <a:pt x="1065" y="2664"/>
                    <a:pt x="1065" y="2664"/>
                    <a:pt x="1065" y="2644"/>
                  </a:cubicBezTo>
                  <a:lnTo>
                    <a:pt x="1065" y="2623"/>
                  </a:lnTo>
                  <a:cubicBezTo>
                    <a:pt x="1065" y="2623"/>
                    <a:pt x="1065" y="2623"/>
                    <a:pt x="1045" y="2603"/>
                  </a:cubicBezTo>
                  <a:lnTo>
                    <a:pt x="1045" y="2603"/>
                  </a:lnTo>
                  <a:lnTo>
                    <a:pt x="1045" y="2623"/>
                  </a:lnTo>
                  <a:lnTo>
                    <a:pt x="1045" y="2644"/>
                  </a:lnTo>
                  <a:lnTo>
                    <a:pt x="1024" y="2664"/>
                  </a:lnTo>
                  <a:lnTo>
                    <a:pt x="1003" y="2644"/>
                  </a:lnTo>
                  <a:cubicBezTo>
                    <a:pt x="1003" y="2644"/>
                    <a:pt x="1003" y="2644"/>
                    <a:pt x="1003" y="2623"/>
                  </a:cubicBezTo>
                  <a:cubicBezTo>
                    <a:pt x="1003" y="2623"/>
                    <a:pt x="1003" y="2623"/>
                    <a:pt x="1003" y="2603"/>
                  </a:cubicBezTo>
                  <a:cubicBezTo>
                    <a:pt x="1003" y="2603"/>
                    <a:pt x="1003" y="2582"/>
                    <a:pt x="983" y="2582"/>
                  </a:cubicBezTo>
                  <a:cubicBezTo>
                    <a:pt x="983" y="2562"/>
                    <a:pt x="983" y="2562"/>
                    <a:pt x="983" y="2562"/>
                  </a:cubicBezTo>
                  <a:lnTo>
                    <a:pt x="963" y="2562"/>
                  </a:lnTo>
                  <a:cubicBezTo>
                    <a:pt x="963" y="2541"/>
                    <a:pt x="963" y="2541"/>
                    <a:pt x="963" y="2521"/>
                  </a:cubicBezTo>
                  <a:cubicBezTo>
                    <a:pt x="963" y="2521"/>
                    <a:pt x="963" y="2521"/>
                    <a:pt x="963" y="2500"/>
                  </a:cubicBezTo>
                  <a:lnTo>
                    <a:pt x="942" y="2500"/>
                  </a:lnTo>
                  <a:lnTo>
                    <a:pt x="921" y="2480"/>
                  </a:lnTo>
                  <a:lnTo>
                    <a:pt x="921" y="2459"/>
                  </a:lnTo>
                  <a:lnTo>
                    <a:pt x="921" y="2439"/>
                  </a:lnTo>
                  <a:cubicBezTo>
                    <a:pt x="921" y="2439"/>
                    <a:pt x="901" y="2418"/>
                    <a:pt x="901" y="2439"/>
                  </a:cubicBezTo>
                  <a:cubicBezTo>
                    <a:pt x="901" y="2439"/>
                    <a:pt x="901" y="2439"/>
                    <a:pt x="901" y="2459"/>
                  </a:cubicBezTo>
                  <a:lnTo>
                    <a:pt x="901" y="2480"/>
                  </a:lnTo>
                  <a:cubicBezTo>
                    <a:pt x="901" y="2500"/>
                    <a:pt x="901" y="2500"/>
                    <a:pt x="901" y="2521"/>
                  </a:cubicBezTo>
                  <a:cubicBezTo>
                    <a:pt x="921" y="2521"/>
                    <a:pt x="921" y="2541"/>
                    <a:pt x="921" y="2541"/>
                  </a:cubicBezTo>
                  <a:cubicBezTo>
                    <a:pt x="921" y="2562"/>
                    <a:pt x="921" y="2562"/>
                    <a:pt x="921" y="2582"/>
                  </a:cubicBezTo>
                  <a:lnTo>
                    <a:pt x="921" y="2603"/>
                  </a:lnTo>
                  <a:cubicBezTo>
                    <a:pt x="921" y="2623"/>
                    <a:pt x="901" y="2644"/>
                    <a:pt x="901" y="2644"/>
                  </a:cubicBezTo>
                  <a:lnTo>
                    <a:pt x="881" y="2664"/>
                  </a:lnTo>
                  <a:cubicBezTo>
                    <a:pt x="860" y="2664"/>
                    <a:pt x="860" y="2664"/>
                    <a:pt x="840" y="2664"/>
                  </a:cubicBezTo>
                  <a:cubicBezTo>
                    <a:pt x="840" y="2644"/>
                    <a:pt x="840" y="2644"/>
                    <a:pt x="840" y="2644"/>
                  </a:cubicBezTo>
                  <a:cubicBezTo>
                    <a:pt x="840" y="2623"/>
                    <a:pt x="840" y="2603"/>
                    <a:pt x="840" y="2603"/>
                  </a:cubicBezTo>
                  <a:lnTo>
                    <a:pt x="840" y="2582"/>
                  </a:lnTo>
                  <a:lnTo>
                    <a:pt x="819" y="2562"/>
                  </a:lnTo>
                  <a:lnTo>
                    <a:pt x="819" y="2541"/>
                  </a:lnTo>
                  <a:cubicBezTo>
                    <a:pt x="799" y="2541"/>
                    <a:pt x="799" y="2541"/>
                    <a:pt x="799" y="2541"/>
                  </a:cubicBezTo>
                  <a:lnTo>
                    <a:pt x="799" y="2541"/>
                  </a:lnTo>
                  <a:lnTo>
                    <a:pt x="799" y="2562"/>
                  </a:lnTo>
                  <a:lnTo>
                    <a:pt x="799" y="2582"/>
                  </a:lnTo>
                  <a:lnTo>
                    <a:pt x="799" y="2603"/>
                  </a:lnTo>
                  <a:cubicBezTo>
                    <a:pt x="799" y="2603"/>
                    <a:pt x="799" y="2623"/>
                    <a:pt x="819" y="2623"/>
                  </a:cubicBezTo>
                  <a:lnTo>
                    <a:pt x="819" y="2644"/>
                  </a:lnTo>
                  <a:cubicBezTo>
                    <a:pt x="819" y="2664"/>
                    <a:pt x="819" y="2664"/>
                    <a:pt x="819" y="2664"/>
                  </a:cubicBezTo>
                  <a:cubicBezTo>
                    <a:pt x="840" y="2685"/>
                    <a:pt x="819" y="2685"/>
                    <a:pt x="819" y="2685"/>
                  </a:cubicBezTo>
                  <a:cubicBezTo>
                    <a:pt x="819" y="2685"/>
                    <a:pt x="819" y="2685"/>
                    <a:pt x="799" y="2685"/>
                  </a:cubicBezTo>
                  <a:cubicBezTo>
                    <a:pt x="799" y="2685"/>
                    <a:pt x="799" y="2685"/>
                    <a:pt x="778" y="2685"/>
                  </a:cubicBezTo>
                  <a:lnTo>
                    <a:pt x="778" y="2664"/>
                  </a:lnTo>
                  <a:cubicBezTo>
                    <a:pt x="778" y="2664"/>
                    <a:pt x="758" y="2664"/>
                    <a:pt x="758" y="2644"/>
                  </a:cubicBezTo>
                  <a:lnTo>
                    <a:pt x="737" y="2644"/>
                  </a:lnTo>
                  <a:lnTo>
                    <a:pt x="737" y="2664"/>
                  </a:lnTo>
                  <a:lnTo>
                    <a:pt x="737" y="2685"/>
                  </a:lnTo>
                  <a:cubicBezTo>
                    <a:pt x="737" y="2705"/>
                    <a:pt x="758" y="2705"/>
                    <a:pt x="758" y="2705"/>
                  </a:cubicBezTo>
                  <a:lnTo>
                    <a:pt x="737" y="2726"/>
                  </a:lnTo>
                  <a:lnTo>
                    <a:pt x="737" y="2746"/>
                  </a:lnTo>
                  <a:lnTo>
                    <a:pt x="717" y="2767"/>
                  </a:lnTo>
                  <a:lnTo>
                    <a:pt x="717" y="2787"/>
                  </a:lnTo>
                  <a:lnTo>
                    <a:pt x="696" y="2808"/>
                  </a:lnTo>
                  <a:lnTo>
                    <a:pt x="696" y="2808"/>
                  </a:lnTo>
                  <a:cubicBezTo>
                    <a:pt x="676" y="2808"/>
                    <a:pt x="676" y="2787"/>
                    <a:pt x="676" y="2787"/>
                  </a:cubicBezTo>
                  <a:cubicBezTo>
                    <a:pt x="676" y="2787"/>
                    <a:pt x="696" y="2787"/>
                    <a:pt x="696" y="2767"/>
                  </a:cubicBezTo>
                  <a:lnTo>
                    <a:pt x="696" y="2767"/>
                  </a:lnTo>
                  <a:cubicBezTo>
                    <a:pt x="696" y="2746"/>
                    <a:pt x="696" y="2746"/>
                    <a:pt x="696" y="2726"/>
                  </a:cubicBezTo>
                  <a:lnTo>
                    <a:pt x="696" y="2726"/>
                  </a:lnTo>
                  <a:lnTo>
                    <a:pt x="676" y="2705"/>
                  </a:lnTo>
                  <a:lnTo>
                    <a:pt x="676" y="2705"/>
                  </a:lnTo>
                  <a:lnTo>
                    <a:pt x="676" y="2726"/>
                  </a:lnTo>
                  <a:lnTo>
                    <a:pt x="676" y="2746"/>
                  </a:lnTo>
                  <a:cubicBezTo>
                    <a:pt x="676" y="2767"/>
                    <a:pt x="676" y="2767"/>
                    <a:pt x="676" y="2787"/>
                  </a:cubicBezTo>
                  <a:cubicBezTo>
                    <a:pt x="676" y="2787"/>
                    <a:pt x="676" y="2787"/>
                    <a:pt x="655" y="2808"/>
                  </a:cubicBezTo>
                  <a:lnTo>
                    <a:pt x="655" y="2808"/>
                  </a:lnTo>
                  <a:cubicBezTo>
                    <a:pt x="635" y="2808"/>
                    <a:pt x="635" y="2787"/>
                    <a:pt x="635" y="2787"/>
                  </a:cubicBezTo>
                  <a:lnTo>
                    <a:pt x="635" y="2767"/>
                  </a:lnTo>
                  <a:lnTo>
                    <a:pt x="635" y="2746"/>
                  </a:lnTo>
                  <a:cubicBezTo>
                    <a:pt x="635" y="2726"/>
                    <a:pt x="635" y="2726"/>
                    <a:pt x="635" y="2705"/>
                  </a:cubicBezTo>
                  <a:cubicBezTo>
                    <a:pt x="635" y="2705"/>
                    <a:pt x="635" y="2705"/>
                    <a:pt x="635" y="2685"/>
                  </a:cubicBezTo>
                  <a:lnTo>
                    <a:pt x="635" y="2685"/>
                  </a:lnTo>
                  <a:cubicBezTo>
                    <a:pt x="635" y="2685"/>
                    <a:pt x="635" y="2685"/>
                    <a:pt x="635" y="2705"/>
                  </a:cubicBezTo>
                  <a:cubicBezTo>
                    <a:pt x="614" y="2705"/>
                    <a:pt x="614" y="2705"/>
                    <a:pt x="614" y="2705"/>
                  </a:cubicBezTo>
                  <a:cubicBezTo>
                    <a:pt x="614" y="2726"/>
                    <a:pt x="614" y="2746"/>
                    <a:pt x="614" y="2746"/>
                  </a:cubicBezTo>
                  <a:lnTo>
                    <a:pt x="594" y="2767"/>
                  </a:lnTo>
                  <a:lnTo>
                    <a:pt x="594" y="2767"/>
                  </a:lnTo>
                  <a:cubicBezTo>
                    <a:pt x="573" y="2767"/>
                    <a:pt x="573" y="2767"/>
                    <a:pt x="573" y="2746"/>
                  </a:cubicBezTo>
                  <a:cubicBezTo>
                    <a:pt x="573" y="2746"/>
                    <a:pt x="573" y="2746"/>
                    <a:pt x="573" y="2726"/>
                  </a:cubicBezTo>
                  <a:lnTo>
                    <a:pt x="573" y="2726"/>
                  </a:lnTo>
                  <a:cubicBezTo>
                    <a:pt x="573" y="2726"/>
                    <a:pt x="553" y="2705"/>
                    <a:pt x="553" y="2726"/>
                  </a:cubicBezTo>
                  <a:cubicBezTo>
                    <a:pt x="553" y="2726"/>
                    <a:pt x="553" y="2726"/>
                    <a:pt x="553" y="2746"/>
                  </a:cubicBezTo>
                  <a:cubicBezTo>
                    <a:pt x="553" y="2746"/>
                    <a:pt x="553" y="2746"/>
                    <a:pt x="553" y="2767"/>
                  </a:cubicBezTo>
                  <a:cubicBezTo>
                    <a:pt x="553" y="2767"/>
                    <a:pt x="532" y="2767"/>
                    <a:pt x="532" y="2787"/>
                  </a:cubicBezTo>
                  <a:lnTo>
                    <a:pt x="532" y="2787"/>
                  </a:lnTo>
                  <a:lnTo>
                    <a:pt x="532" y="2767"/>
                  </a:lnTo>
                  <a:lnTo>
                    <a:pt x="532" y="2746"/>
                  </a:lnTo>
                  <a:lnTo>
                    <a:pt x="532" y="2746"/>
                  </a:lnTo>
                  <a:cubicBezTo>
                    <a:pt x="532" y="2726"/>
                    <a:pt x="532" y="2726"/>
                    <a:pt x="532" y="2726"/>
                  </a:cubicBezTo>
                  <a:lnTo>
                    <a:pt x="532" y="2726"/>
                  </a:lnTo>
                  <a:lnTo>
                    <a:pt x="512" y="2726"/>
                  </a:lnTo>
                  <a:lnTo>
                    <a:pt x="512" y="2746"/>
                  </a:lnTo>
                  <a:cubicBezTo>
                    <a:pt x="512" y="2746"/>
                    <a:pt x="512" y="2767"/>
                    <a:pt x="491" y="2767"/>
                  </a:cubicBezTo>
                  <a:lnTo>
                    <a:pt x="491" y="2767"/>
                  </a:lnTo>
                  <a:cubicBezTo>
                    <a:pt x="471" y="2767"/>
                    <a:pt x="471" y="2746"/>
                    <a:pt x="471" y="2746"/>
                  </a:cubicBezTo>
                  <a:cubicBezTo>
                    <a:pt x="471" y="2726"/>
                    <a:pt x="471" y="2726"/>
                    <a:pt x="471" y="2705"/>
                  </a:cubicBezTo>
                  <a:lnTo>
                    <a:pt x="471" y="2685"/>
                  </a:lnTo>
                  <a:cubicBezTo>
                    <a:pt x="471" y="2664"/>
                    <a:pt x="471" y="2664"/>
                    <a:pt x="471" y="2644"/>
                  </a:cubicBezTo>
                  <a:lnTo>
                    <a:pt x="491" y="2623"/>
                  </a:lnTo>
                  <a:cubicBezTo>
                    <a:pt x="491" y="2603"/>
                    <a:pt x="491" y="2582"/>
                    <a:pt x="491" y="2562"/>
                  </a:cubicBezTo>
                  <a:cubicBezTo>
                    <a:pt x="491" y="2562"/>
                    <a:pt x="491" y="2562"/>
                    <a:pt x="491" y="2541"/>
                  </a:cubicBezTo>
                  <a:lnTo>
                    <a:pt x="491" y="2521"/>
                  </a:lnTo>
                  <a:cubicBezTo>
                    <a:pt x="512" y="2521"/>
                    <a:pt x="512" y="2500"/>
                    <a:pt x="512" y="2500"/>
                  </a:cubicBezTo>
                  <a:cubicBezTo>
                    <a:pt x="512" y="2500"/>
                    <a:pt x="512" y="2480"/>
                    <a:pt x="532" y="2480"/>
                  </a:cubicBezTo>
                  <a:lnTo>
                    <a:pt x="532" y="2459"/>
                  </a:lnTo>
                  <a:cubicBezTo>
                    <a:pt x="532" y="2439"/>
                    <a:pt x="532" y="2418"/>
                    <a:pt x="532" y="2398"/>
                  </a:cubicBezTo>
                  <a:cubicBezTo>
                    <a:pt x="532" y="2398"/>
                    <a:pt x="512" y="2398"/>
                    <a:pt x="512" y="2377"/>
                  </a:cubicBezTo>
                  <a:lnTo>
                    <a:pt x="491" y="2357"/>
                  </a:lnTo>
                  <a:cubicBezTo>
                    <a:pt x="491" y="2357"/>
                    <a:pt x="471" y="2336"/>
                    <a:pt x="471" y="2316"/>
                  </a:cubicBezTo>
                  <a:cubicBezTo>
                    <a:pt x="471" y="2316"/>
                    <a:pt x="471" y="2316"/>
                    <a:pt x="471" y="2295"/>
                  </a:cubicBezTo>
                  <a:lnTo>
                    <a:pt x="471" y="2275"/>
                  </a:lnTo>
                  <a:lnTo>
                    <a:pt x="471" y="2254"/>
                  </a:lnTo>
                  <a:cubicBezTo>
                    <a:pt x="450" y="2234"/>
                    <a:pt x="450" y="2234"/>
                    <a:pt x="450" y="2213"/>
                  </a:cubicBezTo>
                  <a:lnTo>
                    <a:pt x="450" y="2193"/>
                  </a:lnTo>
                  <a:lnTo>
                    <a:pt x="430" y="2173"/>
                  </a:lnTo>
                  <a:cubicBezTo>
                    <a:pt x="430" y="2152"/>
                    <a:pt x="409" y="2152"/>
                    <a:pt x="409" y="2131"/>
                  </a:cubicBezTo>
                  <a:lnTo>
                    <a:pt x="409" y="2111"/>
                  </a:lnTo>
                  <a:lnTo>
                    <a:pt x="409" y="2091"/>
                  </a:lnTo>
                  <a:lnTo>
                    <a:pt x="409" y="2070"/>
                  </a:lnTo>
                  <a:cubicBezTo>
                    <a:pt x="409" y="2070"/>
                    <a:pt x="409" y="2049"/>
                    <a:pt x="389" y="2049"/>
                  </a:cubicBezTo>
                  <a:cubicBezTo>
                    <a:pt x="389" y="2070"/>
                    <a:pt x="389" y="2070"/>
                    <a:pt x="389" y="2070"/>
                  </a:cubicBezTo>
                  <a:cubicBezTo>
                    <a:pt x="389" y="2091"/>
                    <a:pt x="389" y="2070"/>
                    <a:pt x="368" y="2070"/>
                  </a:cubicBezTo>
                  <a:lnTo>
                    <a:pt x="368" y="2070"/>
                  </a:lnTo>
                  <a:cubicBezTo>
                    <a:pt x="368" y="2049"/>
                    <a:pt x="389" y="2049"/>
                    <a:pt x="389" y="2049"/>
                  </a:cubicBezTo>
                  <a:cubicBezTo>
                    <a:pt x="389" y="2029"/>
                    <a:pt x="389" y="2029"/>
                    <a:pt x="389" y="2009"/>
                  </a:cubicBezTo>
                  <a:cubicBezTo>
                    <a:pt x="368" y="2009"/>
                    <a:pt x="368" y="2009"/>
                    <a:pt x="368" y="1988"/>
                  </a:cubicBezTo>
                  <a:lnTo>
                    <a:pt x="348" y="1988"/>
                  </a:lnTo>
                  <a:cubicBezTo>
                    <a:pt x="327" y="1967"/>
                    <a:pt x="327" y="1967"/>
                    <a:pt x="327" y="1967"/>
                  </a:cubicBezTo>
                  <a:cubicBezTo>
                    <a:pt x="327" y="1947"/>
                    <a:pt x="327" y="1927"/>
                    <a:pt x="327" y="1927"/>
                  </a:cubicBezTo>
                  <a:cubicBezTo>
                    <a:pt x="327" y="1927"/>
                    <a:pt x="327" y="1906"/>
                    <a:pt x="307" y="1906"/>
                  </a:cubicBezTo>
                  <a:lnTo>
                    <a:pt x="307" y="1885"/>
                  </a:lnTo>
                  <a:cubicBezTo>
                    <a:pt x="286" y="1885"/>
                    <a:pt x="286" y="1885"/>
                    <a:pt x="266" y="1885"/>
                  </a:cubicBezTo>
                  <a:cubicBezTo>
                    <a:pt x="266" y="1865"/>
                    <a:pt x="266" y="1865"/>
                    <a:pt x="266" y="1865"/>
                  </a:cubicBezTo>
                  <a:cubicBezTo>
                    <a:pt x="266" y="1845"/>
                    <a:pt x="266" y="1845"/>
                    <a:pt x="266" y="1845"/>
                  </a:cubicBezTo>
                  <a:lnTo>
                    <a:pt x="245" y="1824"/>
                  </a:lnTo>
                  <a:lnTo>
                    <a:pt x="225" y="1845"/>
                  </a:lnTo>
                  <a:lnTo>
                    <a:pt x="204" y="1845"/>
                  </a:lnTo>
                  <a:cubicBezTo>
                    <a:pt x="204" y="1865"/>
                    <a:pt x="204" y="1865"/>
                    <a:pt x="184" y="1865"/>
                  </a:cubicBezTo>
                  <a:lnTo>
                    <a:pt x="184" y="1865"/>
                  </a:lnTo>
                  <a:cubicBezTo>
                    <a:pt x="163" y="1865"/>
                    <a:pt x="163" y="1865"/>
                    <a:pt x="163" y="1865"/>
                  </a:cubicBezTo>
                  <a:lnTo>
                    <a:pt x="163" y="1845"/>
                  </a:lnTo>
                  <a:lnTo>
                    <a:pt x="163" y="1824"/>
                  </a:lnTo>
                  <a:lnTo>
                    <a:pt x="163" y="1803"/>
                  </a:lnTo>
                  <a:lnTo>
                    <a:pt x="184" y="1783"/>
                  </a:lnTo>
                  <a:cubicBezTo>
                    <a:pt x="163" y="1783"/>
                    <a:pt x="163" y="1783"/>
                    <a:pt x="163" y="1783"/>
                  </a:cubicBezTo>
                  <a:cubicBezTo>
                    <a:pt x="143" y="1783"/>
                    <a:pt x="143" y="1783"/>
                    <a:pt x="143" y="1783"/>
                  </a:cubicBezTo>
                  <a:lnTo>
                    <a:pt x="143" y="1803"/>
                  </a:lnTo>
                  <a:lnTo>
                    <a:pt x="143" y="1803"/>
                  </a:lnTo>
                  <a:cubicBezTo>
                    <a:pt x="143" y="1824"/>
                    <a:pt x="143" y="1803"/>
                    <a:pt x="143" y="1803"/>
                  </a:cubicBezTo>
                  <a:cubicBezTo>
                    <a:pt x="122" y="1803"/>
                    <a:pt x="122" y="1783"/>
                    <a:pt x="122" y="1783"/>
                  </a:cubicBezTo>
                  <a:cubicBezTo>
                    <a:pt x="102" y="1783"/>
                    <a:pt x="102" y="1763"/>
                    <a:pt x="102" y="1763"/>
                  </a:cubicBezTo>
                  <a:cubicBezTo>
                    <a:pt x="82" y="1742"/>
                    <a:pt x="82" y="1721"/>
                    <a:pt x="82" y="1701"/>
                  </a:cubicBezTo>
                  <a:lnTo>
                    <a:pt x="61" y="1681"/>
                  </a:lnTo>
                  <a:lnTo>
                    <a:pt x="61" y="1660"/>
                  </a:lnTo>
                  <a:lnTo>
                    <a:pt x="40" y="1660"/>
                  </a:lnTo>
                  <a:lnTo>
                    <a:pt x="40" y="1681"/>
                  </a:lnTo>
                  <a:lnTo>
                    <a:pt x="40" y="1681"/>
                  </a:lnTo>
                  <a:cubicBezTo>
                    <a:pt x="40" y="1701"/>
                    <a:pt x="40" y="1701"/>
                    <a:pt x="40" y="1701"/>
                  </a:cubicBezTo>
                  <a:cubicBezTo>
                    <a:pt x="40" y="1701"/>
                    <a:pt x="40" y="1681"/>
                    <a:pt x="20" y="1681"/>
                  </a:cubicBezTo>
                  <a:cubicBezTo>
                    <a:pt x="20" y="1681"/>
                    <a:pt x="20" y="1681"/>
                    <a:pt x="20" y="1660"/>
                  </a:cubicBezTo>
                  <a:lnTo>
                    <a:pt x="20" y="1639"/>
                  </a:lnTo>
                  <a:cubicBezTo>
                    <a:pt x="20" y="1619"/>
                    <a:pt x="0" y="1599"/>
                    <a:pt x="0" y="1599"/>
                  </a:cubicBezTo>
                  <a:cubicBezTo>
                    <a:pt x="0" y="1578"/>
                    <a:pt x="20" y="1578"/>
                    <a:pt x="40" y="1578"/>
                  </a:cubicBezTo>
                  <a:cubicBezTo>
                    <a:pt x="40" y="1578"/>
                    <a:pt x="61" y="1578"/>
                    <a:pt x="61" y="1599"/>
                  </a:cubicBezTo>
                  <a:cubicBezTo>
                    <a:pt x="82" y="1599"/>
                    <a:pt x="82" y="1599"/>
                    <a:pt x="82" y="1619"/>
                  </a:cubicBezTo>
                  <a:lnTo>
                    <a:pt x="102" y="1619"/>
                  </a:lnTo>
                  <a:cubicBezTo>
                    <a:pt x="122" y="1619"/>
                    <a:pt x="102" y="1578"/>
                    <a:pt x="102" y="1557"/>
                  </a:cubicBezTo>
                  <a:cubicBezTo>
                    <a:pt x="102" y="1557"/>
                    <a:pt x="102" y="1517"/>
                    <a:pt x="102" y="1497"/>
                  </a:cubicBezTo>
                  <a:lnTo>
                    <a:pt x="82" y="1476"/>
                  </a:lnTo>
                  <a:cubicBezTo>
                    <a:pt x="82" y="1455"/>
                    <a:pt x="82" y="1455"/>
                    <a:pt x="102" y="1455"/>
                  </a:cubicBezTo>
                </a:path>
              </a:pathLst>
            </a:custGeom>
            <a:solidFill>
              <a:schemeClr val="accent3"/>
            </a:solid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5" name="Freeform 265"/>
            <p:cNvSpPr>
              <a:spLocks noChangeArrowheads="1"/>
            </p:cNvSpPr>
            <p:nvPr/>
          </p:nvSpPr>
          <p:spPr bwMode="auto">
            <a:xfrm>
              <a:off x="5065713" y="7134225"/>
              <a:ext cx="22225" cy="30163"/>
            </a:xfrm>
            <a:custGeom>
              <a:avLst/>
              <a:gdLst>
                <a:gd name="T0" fmla="*/ 62 w 63"/>
                <a:gd name="T1" fmla="*/ 62 h 83"/>
                <a:gd name="T2" fmla="*/ 62 w 63"/>
                <a:gd name="T3" fmla="*/ 62 h 83"/>
                <a:gd name="T4" fmla="*/ 62 w 63"/>
                <a:gd name="T5" fmla="*/ 42 h 83"/>
                <a:gd name="T6" fmla="*/ 62 w 63"/>
                <a:gd name="T7" fmla="*/ 0 h 83"/>
                <a:gd name="T8" fmla="*/ 41 w 63"/>
                <a:gd name="T9" fmla="*/ 21 h 83"/>
                <a:gd name="T10" fmla="*/ 20 w 63"/>
                <a:gd name="T11" fmla="*/ 21 h 83"/>
                <a:gd name="T12" fmla="*/ 0 w 63"/>
                <a:gd name="T13" fmla="*/ 21 h 83"/>
                <a:gd name="T14" fmla="*/ 20 w 63"/>
                <a:gd name="T15" fmla="*/ 42 h 83"/>
                <a:gd name="T16" fmla="*/ 20 w 63"/>
                <a:gd name="T17" fmla="*/ 62 h 83"/>
                <a:gd name="T18" fmla="*/ 62 w 63"/>
                <a:gd name="T19"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83">
                  <a:moveTo>
                    <a:pt x="62" y="62"/>
                  </a:moveTo>
                  <a:lnTo>
                    <a:pt x="62" y="62"/>
                  </a:lnTo>
                  <a:lnTo>
                    <a:pt x="62" y="42"/>
                  </a:lnTo>
                  <a:cubicBezTo>
                    <a:pt x="62" y="42"/>
                    <a:pt x="62" y="21"/>
                    <a:pt x="62" y="0"/>
                  </a:cubicBezTo>
                  <a:lnTo>
                    <a:pt x="41" y="21"/>
                  </a:lnTo>
                  <a:cubicBezTo>
                    <a:pt x="20" y="21"/>
                    <a:pt x="20" y="0"/>
                    <a:pt x="20" y="21"/>
                  </a:cubicBezTo>
                  <a:cubicBezTo>
                    <a:pt x="0" y="21"/>
                    <a:pt x="0" y="21"/>
                    <a:pt x="0" y="21"/>
                  </a:cubicBezTo>
                  <a:cubicBezTo>
                    <a:pt x="0" y="42"/>
                    <a:pt x="20" y="42"/>
                    <a:pt x="20" y="42"/>
                  </a:cubicBezTo>
                  <a:lnTo>
                    <a:pt x="20" y="62"/>
                  </a:lnTo>
                  <a:cubicBezTo>
                    <a:pt x="41" y="62"/>
                    <a:pt x="41" y="82"/>
                    <a:pt x="6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6" name="Freeform 266"/>
            <p:cNvSpPr>
              <a:spLocks noChangeArrowheads="1"/>
            </p:cNvSpPr>
            <p:nvPr/>
          </p:nvSpPr>
          <p:spPr bwMode="auto">
            <a:xfrm>
              <a:off x="4956175" y="6810375"/>
              <a:ext cx="333375" cy="325438"/>
            </a:xfrm>
            <a:custGeom>
              <a:avLst/>
              <a:gdLst>
                <a:gd name="T0" fmla="*/ 472 w 924"/>
                <a:gd name="T1" fmla="*/ 61 h 902"/>
                <a:gd name="T2" fmla="*/ 492 w 924"/>
                <a:gd name="T3" fmla="*/ 103 h 902"/>
                <a:gd name="T4" fmla="*/ 554 w 924"/>
                <a:gd name="T5" fmla="*/ 123 h 902"/>
                <a:gd name="T6" fmla="*/ 615 w 924"/>
                <a:gd name="T7" fmla="*/ 164 h 902"/>
                <a:gd name="T8" fmla="*/ 656 w 924"/>
                <a:gd name="T9" fmla="*/ 123 h 902"/>
                <a:gd name="T10" fmla="*/ 615 w 924"/>
                <a:gd name="T11" fmla="*/ 82 h 902"/>
                <a:gd name="T12" fmla="*/ 615 w 924"/>
                <a:gd name="T13" fmla="*/ 41 h 902"/>
                <a:gd name="T14" fmla="*/ 656 w 924"/>
                <a:gd name="T15" fmla="*/ 21 h 902"/>
                <a:gd name="T16" fmla="*/ 718 w 924"/>
                <a:gd name="T17" fmla="*/ 0 h 902"/>
                <a:gd name="T18" fmla="*/ 759 w 924"/>
                <a:gd name="T19" fmla="*/ 21 h 902"/>
                <a:gd name="T20" fmla="*/ 779 w 924"/>
                <a:gd name="T21" fmla="*/ 61 h 902"/>
                <a:gd name="T22" fmla="*/ 820 w 924"/>
                <a:gd name="T23" fmla="*/ 82 h 902"/>
                <a:gd name="T24" fmla="*/ 861 w 924"/>
                <a:gd name="T25" fmla="*/ 103 h 902"/>
                <a:gd name="T26" fmla="*/ 902 w 924"/>
                <a:gd name="T27" fmla="*/ 205 h 902"/>
                <a:gd name="T28" fmla="*/ 923 w 924"/>
                <a:gd name="T29" fmla="*/ 328 h 902"/>
                <a:gd name="T30" fmla="*/ 902 w 924"/>
                <a:gd name="T31" fmla="*/ 471 h 902"/>
                <a:gd name="T32" fmla="*/ 861 w 924"/>
                <a:gd name="T33" fmla="*/ 513 h 902"/>
                <a:gd name="T34" fmla="*/ 800 w 924"/>
                <a:gd name="T35" fmla="*/ 533 h 902"/>
                <a:gd name="T36" fmla="*/ 738 w 924"/>
                <a:gd name="T37" fmla="*/ 573 h 902"/>
                <a:gd name="T38" fmla="*/ 718 w 924"/>
                <a:gd name="T39" fmla="*/ 635 h 902"/>
                <a:gd name="T40" fmla="*/ 656 w 924"/>
                <a:gd name="T41" fmla="*/ 635 h 902"/>
                <a:gd name="T42" fmla="*/ 636 w 924"/>
                <a:gd name="T43" fmla="*/ 676 h 902"/>
                <a:gd name="T44" fmla="*/ 677 w 924"/>
                <a:gd name="T45" fmla="*/ 737 h 902"/>
                <a:gd name="T46" fmla="*/ 718 w 924"/>
                <a:gd name="T47" fmla="*/ 779 h 902"/>
                <a:gd name="T48" fmla="*/ 697 w 924"/>
                <a:gd name="T49" fmla="*/ 819 h 902"/>
                <a:gd name="T50" fmla="*/ 636 w 924"/>
                <a:gd name="T51" fmla="*/ 799 h 902"/>
                <a:gd name="T52" fmla="*/ 574 w 924"/>
                <a:gd name="T53" fmla="*/ 819 h 902"/>
                <a:gd name="T54" fmla="*/ 492 w 924"/>
                <a:gd name="T55" fmla="*/ 840 h 902"/>
                <a:gd name="T56" fmla="*/ 431 w 924"/>
                <a:gd name="T57" fmla="*/ 901 h 902"/>
                <a:gd name="T58" fmla="*/ 410 w 924"/>
                <a:gd name="T59" fmla="*/ 881 h 902"/>
                <a:gd name="T60" fmla="*/ 370 w 924"/>
                <a:gd name="T61" fmla="*/ 861 h 902"/>
                <a:gd name="T62" fmla="*/ 349 w 924"/>
                <a:gd name="T63" fmla="*/ 840 h 902"/>
                <a:gd name="T64" fmla="*/ 349 w 924"/>
                <a:gd name="T65" fmla="*/ 840 h 902"/>
                <a:gd name="T66" fmla="*/ 328 w 924"/>
                <a:gd name="T67" fmla="*/ 881 h 902"/>
                <a:gd name="T68" fmla="*/ 288 w 924"/>
                <a:gd name="T69" fmla="*/ 881 h 902"/>
                <a:gd name="T70" fmla="*/ 246 w 924"/>
                <a:gd name="T71" fmla="*/ 840 h 902"/>
                <a:gd name="T72" fmla="*/ 267 w 924"/>
                <a:gd name="T73" fmla="*/ 799 h 902"/>
                <a:gd name="T74" fmla="*/ 288 w 924"/>
                <a:gd name="T75" fmla="*/ 758 h 902"/>
                <a:gd name="T76" fmla="*/ 267 w 924"/>
                <a:gd name="T77" fmla="*/ 758 h 902"/>
                <a:gd name="T78" fmla="*/ 226 w 924"/>
                <a:gd name="T79" fmla="*/ 799 h 902"/>
                <a:gd name="T80" fmla="*/ 185 w 924"/>
                <a:gd name="T81" fmla="*/ 799 h 902"/>
                <a:gd name="T82" fmla="*/ 185 w 924"/>
                <a:gd name="T83" fmla="*/ 737 h 902"/>
                <a:gd name="T84" fmla="*/ 206 w 924"/>
                <a:gd name="T85" fmla="*/ 697 h 902"/>
                <a:gd name="T86" fmla="*/ 164 w 924"/>
                <a:gd name="T87" fmla="*/ 655 h 902"/>
                <a:gd name="T88" fmla="*/ 144 w 924"/>
                <a:gd name="T89" fmla="*/ 655 h 902"/>
                <a:gd name="T90" fmla="*/ 144 w 924"/>
                <a:gd name="T91" fmla="*/ 553 h 902"/>
                <a:gd name="T92" fmla="*/ 82 w 924"/>
                <a:gd name="T93" fmla="*/ 471 h 902"/>
                <a:gd name="T94" fmla="*/ 0 w 924"/>
                <a:gd name="T95" fmla="*/ 389 h 902"/>
                <a:gd name="T96" fmla="*/ 0 w 924"/>
                <a:gd name="T97" fmla="*/ 246 h 902"/>
                <a:gd name="T98" fmla="*/ 42 w 924"/>
                <a:gd name="T99" fmla="*/ 164 h 902"/>
                <a:gd name="T100" fmla="*/ 103 w 924"/>
                <a:gd name="T101" fmla="*/ 103 h 902"/>
                <a:gd name="T102" fmla="*/ 226 w 924"/>
                <a:gd name="T103" fmla="*/ 61 h 902"/>
                <a:gd name="T104" fmla="*/ 328 w 924"/>
                <a:gd name="T105" fmla="*/ 41 h 902"/>
                <a:gd name="T106" fmla="*/ 410 w 924"/>
                <a:gd name="T107" fmla="*/ 41 h 902"/>
                <a:gd name="T108" fmla="*/ 451 w 924"/>
                <a:gd name="T109" fmla="*/ 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4" h="902">
                  <a:moveTo>
                    <a:pt x="472" y="61"/>
                  </a:moveTo>
                  <a:lnTo>
                    <a:pt x="472" y="61"/>
                  </a:lnTo>
                  <a:lnTo>
                    <a:pt x="472" y="61"/>
                  </a:lnTo>
                  <a:cubicBezTo>
                    <a:pt x="492" y="82"/>
                    <a:pt x="492" y="103"/>
                    <a:pt x="492" y="103"/>
                  </a:cubicBezTo>
                  <a:cubicBezTo>
                    <a:pt x="513" y="103"/>
                    <a:pt x="533" y="103"/>
                    <a:pt x="533" y="103"/>
                  </a:cubicBezTo>
                  <a:lnTo>
                    <a:pt x="554" y="123"/>
                  </a:lnTo>
                  <a:cubicBezTo>
                    <a:pt x="574" y="123"/>
                    <a:pt x="574" y="164"/>
                    <a:pt x="595" y="164"/>
                  </a:cubicBezTo>
                  <a:lnTo>
                    <a:pt x="615" y="164"/>
                  </a:lnTo>
                  <a:cubicBezTo>
                    <a:pt x="636" y="164"/>
                    <a:pt x="636" y="164"/>
                    <a:pt x="656" y="143"/>
                  </a:cubicBezTo>
                  <a:lnTo>
                    <a:pt x="656" y="123"/>
                  </a:lnTo>
                  <a:cubicBezTo>
                    <a:pt x="656" y="103"/>
                    <a:pt x="656" y="103"/>
                    <a:pt x="636" y="82"/>
                  </a:cubicBezTo>
                  <a:cubicBezTo>
                    <a:pt x="636" y="82"/>
                    <a:pt x="636" y="82"/>
                    <a:pt x="615" y="82"/>
                  </a:cubicBezTo>
                  <a:lnTo>
                    <a:pt x="595" y="61"/>
                  </a:lnTo>
                  <a:cubicBezTo>
                    <a:pt x="595" y="61"/>
                    <a:pt x="595" y="41"/>
                    <a:pt x="615" y="41"/>
                  </a:cubicBezTo>
                  <a:lnTo>
                    <a:pt x="615" y="21"/>
                  </a:lnTo>
                  <a:cubicBezTo>
                    <a:pt x="636" y="21"/>
                    <a:pt x="656" y="41"/>
                    <a:pt x="656" y="21"/>
                  </a:cubicBezTo>
                  <a:lnTo>
                    <a:pt x="677" y="21"/>
                  </a:lnTo>
                  <a:cubicBezTo>
                    <a:pt x="677" y="21"/>
                    <a:pt x="697" y="0"/>
                    <a:pt x="718" y="0"/>
                  </a:cubicBezTo>
                  <a:lnTo>
                    <a:pt x="738" y="0"/>
                  </a:lnTo>
                  <a:lnTo>
                    <a:pt x="759" y="21"/>
                  </a:lnTo>
                  <a:lnTo>
                    <a:pt x="738" y="41"/>
                  </a:lnTo>
                  <a:cubicBezTo>
                    <a:pt x="759" y="61"/>
                    <a:pt x="779" y="61"/>
                    <a:pt x="779" y="61"/>
                  </a:cubicBezTo>
                  <a:lnTo>
                    <a:pt x="779" y="82"/>
                  </a:lnTo>
                  <a:cubicBezTo>
                    <a:pt x="800" y="103"/>
                    <a:pt x="800" y="82"/>
                    <a:pt x="820" y="82"/>
                  </a:cubicBezTo>
                  <a:cubicBezTo>
                    <a:pt x="820" y="82"/>
                    <a:pt x="841" y="82"/>
                    <a:pt x="861" y="82"/>
                  </a:cubicBezTo>
                  <a:lnTo>
                    <a:pt x="861" y="103"/>
                  </a:lnTo>
                  <a:cubicBezTo>
                    <a:pt x="861" y="123"/>
                    <a:pt x="882" y="143"/>
                    <a:pt x="882" y="164"/>
                  </a:cubicBezTo>
                  <a:cubicBezTo>
                    <a:pt x="882" y="164"/>
                    <a:pt x="902" y="185"/>
                    <a:pt x="902" y="205"/>
                  </a:cubicBezTo>
                  <a:lnTo>
                    <a:pt x="923" y="225"/>
                  </a:lnTo>
                  <a:cubicBezTo>
                    <a:pt x="923" y="246"/>
                    <a:pt x="923" y="307"/>
                    <a:pt x="923" y="328"/>
                  </a:cubicBezTo>
                  <a:cubicBezTo>
                    <a:pt x="923" y="349"/>
                    <a:pt x="923" y="389"/>
                    <a:pt x="923" y="410"/>
                  </a:cubicBezTo>
                  <a:cubicBezTo>
                    <a:pt x="923" y="431"/>
                    <a:pt x="923" y="471"/>
                    <a:pt x="902" y="471"/>
                  </a:cubicBezTo>
                  <a:cubicBezTo>
                    <a:pt x="902" y="492"/>
                    <a:pt x="902" y="492"/>
                    <a:pt x="882" y="492"/>
                  </a:cubicBezTo>
                  <a:cubicBezTo>
                    <a:pt x="882" y="513"/>
                    <a:pt x="882" y="513"/>
                    <a:pt x="861" y="513"/>
                  </a:cubicBezTo>
                  <a:cubicBezTo>
                    <a:pt x="861" y="513"/>
                    <a:pt x="841" y="533"/>
                    <a:pt x="820" y="533"/>
                  </a:cubicBezTo>
                  <a:lnTo>
                    <a:pt x="800" y="533"/>
                  </a:lnTo>
                  <a:cubicBezTo>
                    <a:pt x="800" y="533"/>
                    <a:pt x="779" y="553"/>
                    <a:pt x="759" y="553"/>
                  </a:cubicBezTo>
                  <a:lnTo>
                    <a:pt x="738" y="573"/>
                  </a:lnTo>
                  <a:cubicBezTo>
                    <a:pt x="738" y="594"/>
                    <a:pt x="738" y="615"/>
                    <a:pt x="738" y="615"/>
                  </a:cubicBezTo>
                  <a:cubicBezTo>
                    <a:pt x="738" y="615"/>
                    <a:pt x="718" y="615"/>
                    <a:pt x="718" y="635"/>
                  </a:cubicBezTo>
                  <a:lnTo>
                    <a:pt x="697" y="635"/>
                  </a:lnTo>
                  <a:cubicBezTo>
                    <a:pt x="677" y="635"/>
                    <a:pt x="677" y="635"/>
                    <a:pt x="656" y="635"/>
                  </a:cubicBezTo>
                  <a:lnTo>
                    <a:pt x="636" y="655"/>
                  </a:lnTo>
                  <a:lnTo>
                    <a:pt x="636" y="676"/>
                  </a:lnTo>
                  <a:cubicBezTo>
                    <a:pt x="636" y="697"/>
                    <a:pt x="656" y="697"/>
                    <a:pt x="656" y="697"/>
                  </a:cubicBezTo>
                  <a:cubicBezTo>
                    <a:pt x="656" y="717"/>
                    <a:pt x="656" y="737"/>
                    <a:pt x="677" y="737"/>
                  </a:cubicBezTo>
                  <a:lnTo>
                    <a:pt x="697" y="758"/>
                  </a:lnTo>
                  <a:lnTo>
                    <a:pt x="718" y="779"/>
                  </a:lnTo>
                  <a:lnTo>
                    <a:pt x="718" y="799"/>
                  </a:lnTo>
                  <a:lnTo>
                    <a:pt x="697" y="819"/>
                  </a:lnTo>
                  <a:cubicBezTo>
                    <a:pt x="677" y="819"/>
                    <a:pt x="677" y="799"/>
                    <a:pt x="656" y="799"/>
                  </a:cubicBezTo>
                  <a:cubicBezTo>
                    <a:pt x="656" y="799"/>
                    <a:pt x="656" y="799"/>
                    <a:pt x="636" y="799"/>
                  </a:cubicBezTo>
                  <a:cubicBezTo>
                    <a:pt x="636" y="799"/>
                    <a:pt x="615" y="799"/>
                    <a:pt x="595" y="799"/>
                  </a:cubicBezTo>
                  <a:cubicBezTo>
                    <a:pt x="595" y="799"/>
                    <a:pt x="574" y="799"/>
                    <a:pt x="574" y="819"/>
                  </a:cubicBezTo>
                  <a:cubicBezTo>
                    <a:pt x="574" y="819"/>
                    <a:pt x="533" y="819"/>
                    <a:pt x="533" y="840"/>
                  </a:cubicBezTo>
                  <a:cubicBezTo>
                    <a:pt x="513" y="840"/>
                    <a:pt x="513" y="840"/>
                    <a:pt x="492" y="840"/>
                  </a:cubicBezTo>
                  <a:cubicBezTo>
                    <a:pt x="492" y="861"/>
                    <a:pt x="472" y="881"/>
                    <a:pt x="451" y="881"/>
                  </a:cubicBezTo>
                  <a:lnTo>
                    <a:pt x="431" y="901"/>
                  </a:lnTo>
                  <a:cubicBezTo>
                    <a:pt x="431" y="901"/>
                    <a:pt x="431" y="901"/>
                    <a:pt x="410" y="901"/>
                  </a:cubicBezTo>
                  <a:cubicBezTo>
                    <a:pt x="410" y="881"/>
                    <a:pt x="410" y="881"/>
                    <a:pt x="410" y="881"/>
                  </a:cubicBezTo>
                  <a:cubicBezTo>
                    <a:pt x="390" y="881"/>
                    <a:pt x="390" y="881"/>
                    <a:pt x="390" y="881"/>
                  </a:cubicBezTo>
                  <a:cubicBezTo>
                    <a:pt x="370" y="881"/>
                    <a:pt x="370" y="861"/>
                    <a:pt x="370" y="861"/>
                  </a:cubicBezTo>
                  <a:cubicBezTo>
                    <a:pt x="370" y="861"/>
                    <a:pt x="349" y="861"/>
                    <a:pt x="349" y="840"/>
                  </a:cubicBezTo>
                  <a:lnTo>
                    <a:pt x="349" y="840"/>
                  </a:lnTo>
                  <a:lnTo>
                    <a:pt x="328" y="840"/>
                  </a:lnTo>
                  <a:cubicBezTo>
                    <a:pt x="328" y="840"/>
                    <a:pt x="328" y="840"/>
                    <a:pt x="349" y="840"/>
                  </a:cubicBezTo>
                  <a:cubicBezTo>
                    <a:pt x="349" y="861"/>
                    <a:pt x="328" y="861"/>
                    <a:pt x="328" y="861"/>
                  </a:cubicBezTo>
                  <a:lnTo>
                    <a:pt x="328" y="881"/>
                  </a:lnTo>
                  <a:lnTo>
                    <a:pt x="308" y="881"/>
                  </a:lnTo>
                  <a:lnTo>
                    <a:pt x="288" y="881"/>
                  </a:lnTo>
                  <a:lnTo>
                    <a:pt x="267" y="881"/>
                  </a:lnTo>
                  <a:cubicBezTo>
                    <a:pt x="246" y="861"/>
                    <a:pt x="246" y="840"/>
                    <a:pt x="246" y="840"/>
                  </a:cubicBezTo>
                  <a:lnTo>
                    <a:pt x="267" y="819"/>
                  </a:lnTo>
                  <a:cubicBezTo>
                    <a:pt x="267" y="819"/>
                    <a:pt x="267" y="819"/>
                    <a:pt x="267" y="799"/>
                  </a:cubicBezTo>
                  <a:cubicBezTo>
                    <a:pt x="288" y="799"/>
                    <a:pt x="288" y="799"/>
                    <a:pt x="288" y="799"/>
                  </a:cubicBezTo>
                  <a:cubicBezTo>
                    <a:pt x="288" y="779"/>
                    <a:pt x="288" y="779"/>
                    <a:pt x="288" y="758"/>
                  </a:cubicBezTo>
                  <a:cubicBezTo>
                    <a:pt x="288" y="758"/>
                    <a:pt x="288" y="758"/>
                    <a:pt x="267" y="737"/>
                  </a:cubicBezTo>
                  <a:lnTo>
                    <a:pt x="267" y="758"/>
                  </a:lnTo>
                  <a:cubicBezTo>
                    <a:pt x="246" y="758"/>
                    <a:pt x="246" y="779"/>
                    <a:pt x="246" y="779"/>
                  </a:cubicBezTo>
                  <a:cubicBezTo>
                    <a:pt x="246" y="779"/>
                    <a:pt x="246" y="799"/>
                    <a:pt x="226" y="799"/>
                  </a:cubicBezTo>
                  <a:cubicBezTo>
                    <a:pt x="226" y="799"/>
                    <a:pt x="226" y="799"/>
                    <a:pt x="206" y="799"/>
                  </a:cubicBezTo>
                  <a:lnTo>
                    <a:pt x="185" y="799"/>
                  </a:lnTo>
                  <a:cubicBezTo>
                    <a:pt x="185" y="779"/>
                    <a:pt x="185" y="779"/>
                    <a:pt x="185" y="758"/>
                  </a:cubicBezTo>
                  <a:lnTo>
                    <a:pt x="185" y="737"/>
                  </a:lnTo>
                  <a:lnTo>
                    <a:pt x="185" y="717"/>
                  </a:lnTo>
                  <a:cubicBezTo>
                    <a:pt x="185" y="697"/>
                    <a:pt x="206" y="697"/>
                    <a:pt x="206" y="697"/>
                  </a:cubicBezTo>
                  <a:cubicBezTo>
                    <a:pt x="206" y="676"/>
                    <a:pt x="206" y="676"/>
                    <a:pt x="206" y="676"/>
                  </a:cubicBezTo>
                  <a:cubicBezTo>
                    <a:pt x="185" y="655"/>
                    <a:pt x="164" y="655"/>
                    <a:pt x="164" y="655"/>
                  </a:cubicBezTo>
                  <a:lnTo>
                    <a:pt x="144" y="655"/>
                  </a:lnTo>
                  <a:lnTo>
                    <a:pt x="144" y="655"/>
                  </a:lnTo>
                  <a:cubicBezTo>
                    <a:pt x="144" y="635"/>
                    <a:pt x="144" y="615"/>
                    <a:pt x="144" y="615"/>
                  </a:cubicBezTo>
                  <a:cubicBezTo>
                    <a:pt x="144" y="594"/>
                    <a:pt x="144" y="573"/>
                    <a:pt x="144" y="553"/>
                  </a:cubicBezTo>
                  <a:cubicBezTo>
                    <a:pt x="124" y="533"/>
                    <a:pt x="124" y="513"/>
                    <a:pt x="103" y="513"/>
                  </a:cubicBezTo>
                  <a:cubicBezTo>
                    <a:pt x="103" y="492"/>
                    <a:pt x="82" y="471"/>
                    <a:pt x="82" y="471"/>
                  </a:cubicBezTo>
                  <a:cubicBezTo>
                    <a:pt x="62" y="471"/>
                    <a:pt x="42" y="451"/>
                    <a:pt x="21" y="451"/>
                  </a:cubicBezTo>
                  <a:cubicBezTo>
                    <a:pt x="21" y="431"/>
                    <a:pt x="0" y="410"/>
                    <a:pt x="0" y="389"/>
                  </a:cubicBezTo>
                  <a:cubicBezTo>
                    <a:pt x="0" y="369"/>
                    <a:pt x="0" y="349"/>
                    <a:pt x="0" y="328"/>
                  </a:cubicBezTo>
                  <a:cubicBezTo>
                    <a:pt x="0" y="307"/>
                    <a:pt x="0" y="267"/>
                    <a:pt x="0" y="246"/>
                  </a:cubicBezTo>
                  <a:cubicBezTo>
                    <a:pt x="0" y="225"/>
                    <a:pt x="21" y="225"/>
                    <a:pt x="21" y="205"/>
                  </a:cubicBezTo>
                  <a:cubicBezTo>
                    <a:pt x="21" y="205"/>
                    <a:pt x="42" y="185"/>
                    <a:pt x="42" y="164"/>
                  </a:cubicBezTo>
                  <a:cubicBezTo>
                    <a:pt x="62" y="164"/>
                    <a:pt x="62" y="143"/>
                    <a:pt x="82" y="123"/>
                  </a:cubicBezTo>
                  <a:lnTo>
                    <a:pt x="103" y="103"/>
                  </a:lnTo>
                  <a:cubicBezTo>
                    <a:pt x="103" y="82"/>
                    <a:pt x="124" y="61"/>
                    <a:pt x="144" y="61"/>
                  </a:cubicBezTo>
                  <a:cubicBezTo>
                    <a:pt x="164" y="61"/>
                    <a:pt x="206" y="82"/>
                    <a:pt x="226" y="61"/>
                  </a:cubicBezTo>
                  <a:cubicBezTo>
                    <a:pt x="246" y="61"/>
                    <a:pt x="267" y="41"/>
                    <a:pt x="267" y="41"/>
                  </a:cubicBezTo>
                  <a:cubicBezTo>
                    <a:pt x="288" y="41"/>
                    <a:pt x="308" y="41"/>
                    <a:pt x="328" y="41"/>
                  </a:cubicBezTo>
                  <a:cubicBezTo>
                    <a:pt x="328" y="41"/>
                    <a:pt x="370" y="41"/>
                    <a:pt x="390" y="41"/>
                  </a:cubicBezTo>
                  <a:cubicBezTo>
                    <a:pt x="390" y="41"/>
                    <a:pt x="390" y="41"/>
                    <a:pt x="410" y="41"/>
                  </a:cubicBezTo>
                  <a:cubicBezTo>
                    <a:pt x="410" y="61"/>
                    <a:pt x="410" y="61"/>
                    <a:pt x="410" y="61"/>
                  </a:cubicBezTo>
                  <a:cubicBezTo>
                    <a:pt x="410" y="82"/>
                    <a:pt x="431" y="61"/>
                    <a:pt x="451" y="61"/>
                  </a:cubicBezTo>
                  <a:cubicBezTo>
                    <a:pt x="451" y="61"/>
                    <a:pt x="451" y="61"/>
                    <a:pt x="47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7" name="Freeform 267"/>
            <p:cNvSpPr>
              <a:spLocks noChangeArrowheads="1"/>
            </p:cNvSpPr>
            <p:nvPr/>
          </p:nvSpPr>
          <p:spPr bwMode="auto">
            <a:xfrm>
              <a:off x="6380163" y="8647113"/>
              <a:ext cx="147637" cy="96837"/>
            </a:xfrm>
            <a:custGeom>
              <a:avLst/>
              <a:gdLst>
                <a:gd name="T0" fmla="*/ 388 w 410"/>
                <a:gd name="T1" fmla="*/ 21 h 268"/>
                <a:gd name="T2" fmla="*/ 388 w 410"/>
                <a:gd name="T3" fmla="*/ 21 h 268"/>
                <a:gd name="T4" fmla="*/ 409 w 410"/>
                <a:gd name="T5" fmla="*/ 41 h 268"/>
                <a:gd name="T6" fmla="*/ 388 w 410"/>
                <a:gd name="T7" fmla="*/ 82 h 268"/>
                <a:gd name="T8" fmla="*/ 348 w 410"/>
                <a:gd name="T9" fmla="*/ 103 h 268"/>
                <a:gd name="T10" fmla="*/ 286 w 410"/>
                <a:gd name="T11" fmla="*/ 123 h 268"/>
                <a:gd name="T12" fmla="*/ 246 w 410"/>
                <a:gd name="T13" fmla="*/ 164 h 268"/>
                <a:gd name="T14" fmla="*/ 164 w 410"/>
                <a:gd name="T15" fmla="*/ 185 h 268"/>
                <a:gd name="T16" fmla="*/ 102 w 410"/>
                <a:gd name="T17" fmla="*/ 205 h 268"/>
                <a:gd name="T18" fmla="*/ 61 w 410"/>
                <a:gd name="T19" fmla="*/ 246 h 268"/>
                <a:gd name="T20" fmla="*/ 40 w 410"/>
                <a:gd name="T21" fmla="*/ 267 h 268"/>
                <a:gd name="T22" fmla="*/ 40 w 410"/>
                <a:gd name="T23" fmla="*/ 246 h 268"/>
                <a:gd name="T24" fmla="*/ 20 w 410"/>
                <a:gd name="T25" fmla="*/ 225 h 268"/>
                <a:gd name="T26" fmla="*/ 40 w 410"/>
                <a:gd name="T27" fmla="*/ 205 h 268"/>
                <a:gd name="T28" fmla="*/ 61 w 410"/>
                <a:gd name="T29" fmla="*/ 185 h 268"/>
                <a:gd name="T30" fmla="*/ 61 w 410"/>
                <a:gd name="T31" fmla="*/ 164 h 268"/>
                <a:gd name="T32" fmla="*/ 40 w 410"/>
                <a:gd name="T33" fmla="*/ 164 h 268"/>
                <a:gd name="T34" fmla="*/ 20 w 410"/>
                <a:gd name="T35" fmla="*/ 143 h 268"/>
                <a:gd name="T36" fmla="*/ 20 w 410"/>
                <a:gd name="T37" fmla="*/ 123 h 268"/>
                <a:gd name="T38" fmla="*/ 0 w 410"/>
                <a:gd name="T39" fmla="*/ 103 h 268"/>
                <a:gd name="T40" fmla="*/ 0 w 410"/>
                <a:gd name="T41" fmla="*/ 103 h 268"/>
                <a:gd name="T42" fmla="*/ 40 w 410"/>
                <a:gd name="T43" fmla="*/ 82 h 268"/>
                <a:gd name="T44" fmla="*/ 61 w 410"/>
                <a:gd name="T45" fmla="*/ 41 h 268"/>
                <a:gd name="T46" fmla="*/ 82 w 410"/>
                <a:gd name="T47" fmla="*/ 41 h 268"/>
                <a:gd name="T48" fmla="*/ 122 w 410"/>
                <a:gd name="T49" fmla="*/ 21 h 268"/>
                <a:gd name="T50" fmla="*/ 164 w 410"/>
                <a:gd name="T51" fmla="*/ 0 h 268"/>
                <a:gd name="T52" fmla="*/ 204 w 410"/>
                <a:gd name="T53" fmla="*/ 0 h 268"/>
                <a:gd name="T54" fmla="*/ 246 w 410"/>
                <a:gd name="T55" fmla="*/ 21 h 268"/>
                <a:gd name="T56" fmla="*/ 306 w 410"/>
                <a:gd name="T57" fmla="*/ 0 h 268"/>
                <a:gd name="T58" fmla="*/ 348 w 410"/>
                <a:gd name="T59" fmla="*/ 0 h 268"/>
                <a:gd name="T60" fmla="*/ 388 w 410"/>
                <a:gd name="T61" fmla="*/ 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0" h="268">
                  <a:moveTo>
                    <a:pt x="388" y="21"/>
                  </a:moveTo>
                  <a:lnTo>
                    <a:pt x="388" y="21"/>
                  </a:lnTo>
                  <a:lnTo>
                    <a:pt x="409" y="41"/>
                  </a:lnTo>
                  <a:cubicBezTo>
                    <a:pt x="409" y="61"/>
                    <a:pt x="388" y="61"/>
                    <a:pt x="388" y="82"/>
                  </a:cubicBezTo>
                  <a:cubicBezTo>
                    <a:pt x="368" y="82"/>
                    <a:pt x="348" y="82"/>
                    <a:pt x="348" y="103"/>
                  </a:cubicBezTo>
                  <a:cubicBezTo>
                    <a:pt x="327" y="103"/>
                    <a:pt x="306" y="123"/>
                    <a:pt x="286" y="123"/>
                  </a:cubicBezTo>
                  <a:cubicBezTo>
                    <a:pt x="266" y="143"/>
                    <a:pt x="246" y="164"/>
                    <a:pt x="246" y="164"/>
                  </a:cubicBezTo>
                  <a:cubicBezTo>
                    <a:pt x="225" y="164"/>
                    <a:pt x="184" y="185"/>
                    <a:pt x="164" y="185"/>
                  </a:cubicBezTo>
                  <a:cubicBezTo>
                    <a:pt x="143" y="205"/>
                    <a:pt x="122" y="205"/>
                    <a:pt x="102" y="205"/>
                  </a:cubicBezTo>
                  <a:cubicBezTo>
                    <a:pt x="102" y="205"/>
                    <a:pt x="82" y="225"/>
                    <a:pt x="61" y="246"/>
                  </a:cubicBezTo>
                  <a:cubicBezTo>
                    <a:pt x="61" y="246"/>
                    <a:pt x="40" y="246"/>
                    <a:pt x="40" y="267"/>
                  </a:cubicBezTo>
                  <a:cubicBezTo>
                    <a:pt x="40" y="267"/>
                    <a:pt x="40" y="267"/>
                    <a:pt x="40" y="246"/>
                  </a:cubicBezTo>
                  <a:cubicBezTo>
                    <a:pt x="20" y="246"/>
                    <a:pt x="20" y="225"/>
                    <a:pt x="20" y="225"/>
                  </a:cubicBezTo>
                  <a:cubicBezTo>
                    <a:pt x="20" y="205"/>
                    <a:pt x="40" y="205"/>
                    <a:pt x="40" y="205"/>
                  </a:cubicBezTo>
                  <a:cubicBezTo>
                    <a:pt x="40" y="205"/>
                    <a:pt x="61" y="205"/>
                    <a:pt x="61" y="185"/>
                  </a:cubicBezTo>
                  <a:cubicBezTo>
                    <a:pt x="61" y="185"/>
                    <a:pt x="61" y="185"/>
                    <a:pt x="61" y="164"/>
                  </a:cubicBezTo>
                  <a:cubicBezTo>
                    <a:pt x="61" y="164"/>
                    <a:pt x="61" y="164"/>
                    <a:pt x="40" y="164"/>
                  </a:cubicBezTo>
                  <a:cubicBezTo>
                    <a:pt x="40" y="143"/>
                    <a:pt x="20" y="143"/>
                    <a:pt x="20" y="143"/>
                  </a:cubicBezTo>
                  <a:lnTo>
                    <a:pt x="20" y="123"/>
                  </a:lnTo>
                  <a:cubicBezTo>
                    <a:pt x="20" y="123"/>
                    <a:pt x="0" y="123"/>
                    <a:pt x="0" y="103"/>
                  </a:cubicBezTo>
                  <a:lnTo>
                    <a:pt x="0" y="103"/>
                  </a:lnTo>
                  <a:cubicBezTo>
                    <a:pt x="20" y="103"/>
                    <a:pt x="20" y="82"/>
                    <a:pt x="40" y="82"/>
                  </a:cubicBezTo>
                  <a:cubicBezTo>
                    <a:pt x="40" y="61"/>
                    <a:pt x="40" y="61"/>
                    <a:pt x="61" y="41"/>
                  </a:cubicBezTo>
                  <a:lnTo>
                    <a:pt x="82" y="41"/>
                  </a:lnTo>
                  <a:cubicBezTo>
                    <a:pt x="102" y="21"/>
                    <a:pt x="102" y="21"/>
                    <a:pt x="122" y="21"/>
                  </a:cubicBezTo>
                  <a:cubicBezTo>
                    <a:pt x="122" y="0"/>
                    <a:pt x="143" y="0"/>
                    <a:pt x="164" y="0"/>
                  </a:cubicBezTo>
                  <a:cubicBezTo>
                    <a:pt x="164" y="0"/>
                    <a:pt x="184" y="0"/>
                    <a:pt x="204" y="0"/>
                  </a:cubicBezTo>
                  <a:lnTo>
                    <a:pt x="246" y="21"/>
                  </a:lnTo>
                  <a:cubicBezTo>
                    <a:pt x="266" y="21"/>
                    <a:pt x="286" y="21"/>
                    <a:pt x="306" y="0"/>
                  </a:cubicBezTo>
                  <a:cubicBezTo>
                    <a:pt x="327" y="0"/>
                    <a:pt x="348" y="0"/>
                    <a:pt x="348" y="0"/>
                  </a:cubicBezTo>
                  <a:cubicBezTo>
                    <a:pt x="368" y="0"/>
                    <a:pt x="388" y="21"/>
                    <a:pt x="388"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8" name="Freeform 268"/>
            <p:cNvSpPr>
              <a:spLocks noChangeArrowheads="1"/>
            </p:cNvSpPr>
            <p:nvPr/>
          </p:nvSpPr>
          <p:spPr bwMode="auto">
            <a:xfrm>
              <a:off x="6319838" y="8697913"/>
              <a:ext cx="36512" cy="38100"/>
            </a:xfrm>
            <a:custGeom>
              <a:avLst/>
              <a:gdLst>
                <a:gd name="T0" fmla="*/ 102 w 103"/>
                <a:gd name="T1" fmla="*/ 42 h 104"/>
                <a:gd name="T2" fmla="*/ 102 w 103"/>
                <a:gd name="T3" fmla="*/ 42 h 104"/>
                <a:gd name="T4" fmla="*/ 82 w 103"/>
                <a:gd name="T5" fmla="*/ 62 h 104"/>
                <a:gd name="T6" fmla="*/ 82 w 103"/>
                <a:gd name="T7" fmla="*/ 82 h 104"/>
                <a:gd name="T8" fmla="*/ 61 w 103"/>
                <a:gd name="T9" fmla="*/ 103 h 104"/>
                <a:gd name="T10" fmla="*/ 20 w 103"/>
                <a:gd name="T11" fmla="*/ 82 h 104"/>
                <a:gd name="T12" fmla="*/ 0 w 103"/>
                <a:gd name="T13" fmla="*/ 82 h 104"/>
                <a:gd name="T14" fmla="*/ 20 w 103"/>
                <a:gd name="T15" fmla="*/ 62 h 104"/>
                <a:gd name="T16" fmla="*/ 40 w 103"/>
                <a:gd name="T17" fmla="*/ 21 h 104"/>
                <a:gd name="T18" fmla="*/ 61 w 103"/>
                <a:gd name="T19" fmla="*/ 0 h 104"/>
                <a:gd name="T20" fmla="*/ 82 w 103"/>
                <a:gd name="T21" fmla="*/ 0 h 104"/>
                <a:gd name="T22" fmla="*/ 82 w 103"/>
                <a:gd name="T23" fmla="*/ 21 h 104"/>
                <a:gd name="T24" fmla="*/ 102 w 103"/>
                <a:gd name="T25"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102" y="42"/>
                  </a:moveTo>
                  <a:lnTo>
                    <a:pt x="102" y="42"/>
                  </a:lnTo>
                  <a:cubicBezTo>
                    <a:pt x="102" y="42"/>
                    <a:pt x="102" y="62"/>
                    <a:pt x="82" y="62"/>
                  </a:cubicBezTo>
                  <a:cubicBezTo>
                    <a:pt x="82" y="82"/>
                    <a:pt x="82" y="82"/>
                    <a:pt x="82" y="82"/>
                  </a:cubicBezTo>
                  <a:cubicBezTo>
                    <a:pt x="82" y="103"/>
                    <a:pt x="61" y="103"/>
                    <a:pt x="61" y="103"/>
                  </a:cubicBezTo>
                  <a:cubicBezTo>
                    <a:pt x="40" y="103"/>
                    <a:pt x="20" y="103"/>
                    <a:pt x="20" y="82"/>
                  </a:cubicBezTo>
                  <a:lnTo>
                    <a:pt x="0" y="82"/>
                  </a:lnTo>
                  <a:cubicBezTo>
                    <a:pt x="20" y="62"/>
                    <a:pt x="20" y="62"/>
                    <a:pt x="20" y="62"/>
                  </a:cubicBezTo>
                  <a:cubicBezTo>
                    <a:pt x="20" y="42"/>
                    <a:pt x="40" y="21"/>
                    <a:pt x="40" y="21"/>
                  </a:cubicBezTo>
                  <a:cubicBezTo>
                    <a:pt x="40" y="21"/>
                    <a:pt x="61" y="21"/>
                    <a:pt x="61" y="0"/>
                  </a:cubicBezTo>
                  <a:cubicBezTo>
                    <a:pt x="61" y="0"/>
                    <a:pt x="61" y="0"/>
                    <a:pt x="82" y="0"/>
                  </a:cubicBezTo>
                  <a:cubicBezTo>
                    <a:pt x="82" y="21"/>
                    <a:pt x="82" y="21"/>
                    <a:pt x="82" y="21"/>
                  </a:cubicBezTo>
                  <a:lnTo>
                    <a:pt x="102"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9" name="Freeform 269"/>
            <p:cNvSpPr>
              <a:spLocks noChangeArrowheads="1"/>
            </p:cNvSpPr>
            <p:nvPr/>
          </p:nvSpPr>
          <p:spPr bwMode="auto">
            <a:xfrm>
              <a:off x="5207000" y="7710488"/>
              <a:ext cx="22225" cy="15875"/>
            </a:xfrm>
            <a:custGeom>
              <a:avLst/>
              <a:gdLst>
                <a:gd name="T0" fmla="*/ 41 w 63"/>
                <a:gd name="T1" fmla="*/ 41 h 42"/>
                <a:gd name="T2" fmla="*/ 41 w 63"/>
                <a:gd name="T3" fmla="*/ 41 h 42"/>
                <a:gd name="T4" fmla="*/ 21 w 63"/>
                <a:gd name="T5" fmla="*/ 41 h 42"/>
                <a:gd name="T6" fmla="*/ 21 w 63"/>
                <a:gd name="T7" fmla="*/ 41 h 42"/>
                <a:gd name="T8" fmla="*/ 0 w 63"/>
                <a:gd name="T9" fmla="*/ 20 h 42"/>
                <a:gd name="T10" fmla="*/ 0 w 63"/>
                <a:gd name="T11" fmla="*/ 0 h 42"/>
                <a:gd name="T12" fmla="*/ 21 w 63"/>
                <a:gd name="T13" fmla="*/ 0 h 42"/>
                <a:gd name="T14" fmla="*/ 21 w 63"/>
                <a:gd name="T15" fmla="*/ 0 h 42"/>
                <a:gd name="T16" fmla="*/ 41 w 63"/>
                <a:gd name="T17" fmla="*/ 20 h 42"/>
                <a:gd name="T18" fmla="*/ 62 w 63"/>
                <a:gd name="T19" fmla="*/ 20 h 42"/>
                <a:gd name="T20" fmla="*/ 41 w 6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2">
                  <a:moveTo>
                    <a:pt x="41" y="41"/>
                  </a:moveTo>
                  <a:lnTo>
                    <a:pt x="41" y="41"/>
                  </a:lnTo>
                  <a:cubicBezTo>
                    <a:pt x="41" y="41"/>
                    <a:pt x="41" y="41"/>
                    <a:pt x="21" y="41"/>
                  </a:cubicBezTo>
                  <a:lnTo>
                    <a:pt x="21" y="41"/>
                  </a:lnTo>
                  <a:cubicBezTo>
                    <a:pt x="0" y="41"/>
                    <a:pt x="0" y="41"/>
                    <a:pt x="0" y="20"/>
                  </a:cubicBezTo>
                  <a:cubicBezTo>
                    <a:pt x="0" y="20"/>
                    <a:pt x="0" y="20"/>
                    <a:pt x="0" y="0"/>
                  </a:cubicBezTo>
                  <a:lnTo>
                    <a:pt x="21" y="0"/>
                  </a:lnTo>
                  <a:lnTo>
                    <a:pt x="21" y="0"/>
                  </a:lnTo>
                  <a:lnTo>
                    <a:pt x="41" y="20"/>
                  </a:lnTo>
                  <a:lnTo>
                    <a:pt x="62" y="20"/>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0" name="Freeform 270"/>
            <p:cNvSpPr>
              <a:spLocks noChangeArrowheads="1"/>
            </p:cNvSpPr>
            <p:nvPr/>
          </p:nvSpPr>
          <p:spPr bwMode="auto">
            <a:xfrm>
              <a:off x="5213350" y="7761288"/>
              <a:ext cx="15875" cy="7937"/>
            </a:xfrm>
            <a:custGeom>
              <a:avLst/>
              <a:gdLst>
                <a:gd name="T0" fmla="*/ 41 w 42"/>
                <a:gd name="T1" fmla="*/ 0 h 22"/>
                <a:gd name="T2" fmla="*/ 41 w 42"/>
                <a:gd name="T3" fmla="*/ 0 h 22"/>
                <a:gd name="T4" fmla="*/ 20 w 42"/>
                <a:gd name="T5" fmla="*/ 0 h 22"/>
                <a:gd name="T6" fmla="*/ 0 w 42"/>
                <a:gd name="T7" fmla="*/ 21 h 22"/>
                <a:gd name="T8" fmla="*/ 20 w 42"/>
                <a:gd name="T9" fmla="*/ 21 h 22"/>
                <a:gd name="T10" fmla="*/ 20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20" y="0"/>
                    <a:pt x="20" y="0"/>
                    <a:pt x="20" y="0"/>
                  </a:cubicBezTo>
                  <a:cubicBezTo>
                    <a:pt x="0" y="0"/>
                    <a:pt x="0" y="21"/>
                    <a:pt x="0" y="21"/>
                  </a:cubicBezTo>
                  <a:lnTo>
                    <a:pt x="20" y="21"/>
                  </a:lnTo>
                  <a:lnTo>
                    <a:pt x="20" y="21"/>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1" name="Freeform 271"/>
            <p:cNvSpPr>
              <a:spLocks noChangeArrowheads="1"/>
            </p:cNvSpPr>
            <p:nvPr/>
          </p:nvSpPr>
          <p:spPr bwMode="auto">
            <a:xfrm>
              <a:off x="5229225" y="7747000"/>
              <a:ext cx="7938" cy="15875"/>
            </a:xfrm>
            <a:custGeom>
              <a:avLst/>
              <a:gdLst>
                <a:gd name="T0" fmla="*/ 20 w 21"/>
                <a:gd name="T1" fmla="*/ 21 h 42"/>
                <a:gd name="T2" fmla="*/ 20 w 21"/>
                <a:gd name="T3" fmla="*/ 21 h 42"/>
                <a:gd name="T4" fmla="*/ 20 w 21"/>
                <a:gd name="T5" fmla="*/ 0 h 42"/>
                <a:gd name="T6" fmla="*/ 20 w 21"/>
                <a:gd name="T7" fmla="*/ 21 h 42"/>
                <a:gd name="T8" fmla="*/ 20 w 21"/>
                <a:gd name="T9" fmla="*/ 21 h 42"/>
                <a:gd name="T10" fmla="*/ 20 w 21"/>
                <a:gd name="T11" fmla="*/ 41 h 42"/>
                <a:gd name="T12" fmla="*/ 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20" y="21"/>
                    <a:pt x="0" y="0"/>
                    <a:pt x="20" y="0"/>
                  </a:cubicBezTo>
                  <a:cubicBezTo>
                    <a:pt x="20" y="0"/>
                    <a:pt x="20" y="0"/>
                    <a:pt x="20" y="21"/>
                  </a:cubicBezTo>
                  <a:lnTo>
                    <a:pt x="20" y="21"/>
                  </a:lnTo>
                  <a:cubicBezTo>
                    <a:pt x="20" y="41"/>
                    <a:pt x="20" y="41"/>
                    <a:pt x="20" y="41"/>
                  </a:cubicBezTo>
                  <a:lnTo>
                    <a:pt x="0" y="41"/>
                  </a:lnTo>
                  <a:cubicBezTo>
                    <a:pt x="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2" name="Freeform 272"/>
            <p:cNvSpPr>
              <a:spLocks noChangeArrowheads="1"/>
            </p:cNvSpPr>
            <p:nvPr/>
          </p:nvSpPr>
          <p:spPr bwMode="auto">
            <a:xfrm>
              <a:off x="5243513" y="7724775"/>
              <a:ext cx="15875" cy="15875"/>
            </a:xfrm>
            <a:custGeom>
              <a:avLst/>
              <a:gdLst>
                <a:gd name="T0" fmla="*/ 20 w 42"/>
                <a:gd name="T1" fmla="*/ 41 h 42"/>
                <a:gd name="T2" fmla="*/ 20 w 42"/>
                <a:gd name="T3" fmla="*/ 41 h 42"/>
                <a:gd name="T4" fmla="*/ 20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0" y="21"/>
                    <a:pt x="0" y="21"/>
                    <a:pt x="20" y="21"/>
                  </a:cubicBezTo>
                  <a:lnTo>
                    <a:pt x="20" y="0"/>
                  </a:lnTo>
                  <a:lnTo>
                    <a:pt x="20" y="21"/>
                  </a:lnTo>
                  <a:cubicBezTo>
                    <a:pt x="41" y="21"/>
                    <a:pt x="41" y="21"/>
                    <a:pt x="20" y="21"/>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3" name="Freeform 273"/>
            <p:cNvSpPr>
              <a:spLocks noChangeArrowheads="1"/>
            </p:cNvSpPr>
            <p:nvPr/>
          </p:nvSpPr>
          <p:spPr bwMode="auto">
            <a:xfrm>
              <a:off x="5249863" y="7747000"/>
              <a:ext cx="7937" cy="7938"/>
            </a:xfrm>
            <a:custGeom>
              <a:avLst/>
              <a:gdLst>
                <a:gd name="T0" fmla="*/ 0 w 22"/>
                <a:gd name="T1" fmla="*/ 0 h 22"/>
                <a:gd name="T2" fmla="*/ 0 w 22"/>
                <a:gd name="T3" fmla="*/ 0 h 22"/>
                <a:gd name="T4" fmla="*/ 0 w 22"/>
                <a:gd name="T5" fmla="*/ 0 h 22"/>
                <a:gd name="T6" fmla="*/ 0 w 22"/>
                <a:gd name="T7" fmla="*/ 21 h 22"/>
                <a:gd name="T8" fmla="*/ 0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0"/>
                  </a:lnTo>
                  <a:cubicBezTo>
                    <a:pt x="0" y="0"/>
                    <a:pt x="0" y="0"/>
                    <a:pt x="0" y="21"/>
                  </a:cubicBezTo>
                  <a:lnTo>
                    <a:pt x="0" y="21"/>
                  </a:lnTo>
                  <a:cubicBezTo>
                    <a:pt x="0" y="21"/>
                    <a:pt x="21" y="21"/>
                    <a:pt x="21" y="0"/>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4" name="Freeform 274"/>
            <p:cNvSpPr>
              <a:spLocks noChangeArrowheads="1"/>
            </p:cNvSpPr>
            <p:nvPr/>
          </p:nvSpPr>
          <p:spPr bwMode="auto">
            <a:xfrm>
              <a:off x="5257800" y="7710488"/>
              <a:ext cx="7938" cy="7937"/>
            </a:xfrm>
            <a:custGeom>
              <a:avLst/>
              <a:gdLst>
                <a:gd name="T0" fmla="*/ 0 w 21"/>
                <a:gd name="T1" fmla="*/ 20 h 21"/>
                <a:gd name="T2" fmla="*/ 0 w 21"/>
                <a:gd name="T3" fmla="*/ 20 h 21"/>
                <a:gd name="T4" fmla="*/ 0 w 21"/>
                <a:gd name="T5" fmla="*/ 0 h 21"/>
                <a:gd name="T6" fmla="*/ 2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cubicBezTo>
                    <a:pt x="0" y="0"/>
                    <a:pt x="0" y="0"/>
                    <a:pt x="20" y="0"/>
                  </a:cubicBezTo>
                  <a:lnTo>
                    <a:pt x="20" y="0"/>
                  </a:lnTo>
                  <a:lnTo>
                    <a:pt x="20" y="20"/>
                  </a:lnTo>
                  <a:lnTo>
                    <a:pt x="20"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5" name="Freeform 275"/>
            <p:cNvSpPr>
              <a:spLocks noChangeArrowheads="1"/>
            </p:cNvSpPr>
            <p:nvPr/>
          </p:nvSpPr>
          <p:spPr bwMode="auto">
            <a:xfrm>
              <a:off x="5235575" y="7718425"/>
              <a:ext cx="15875" cy="7938"/>
            </a:xfrm>
            <a:custGeom>
              <a:avLst/>
              <a:gdLst>
                <a:gd name="T0" fmla="*/ 21 w 42"/>
                <a:gd name="T1" fmla="*/ 0 h 22"/>
                <a:gd name="T2" fmla="*/ 21 w 42"/>
                <a:gd name="T3" fmla="*/ 0 h 22"/>
                <a:gd name="T4" fmla="*/ 0 w 42"/>
                <a:gd name="T5" fmla="*/ 0 h 22"/>
                <a:gd name="T6" fmla="*/ 0 w 42"/>
                <a:gd name="T7" fmla="*/ 0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lnTo>
                    <a:pt x="0" y="0"/>
                  </a:lnTo>
                  <a:lnTo>
                    <a:pt x="0" y="0"/>
                  </a:lnTo>
                  <a:cubicBezTo>
                    <a:pt x="21" y="21"/>
                    <a:pt x="2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6" name="Freeform 276"/>
            <p:cNvSpPr>
              <a:spLocks noChangeArrowheads="1"/>
            </p:cNvSpPr>
            <p:nvPr/>
          </p:nvSpPr>
          <p:spPr bwMode="auto">
            <a:xfrm>
              <a:off x="5243513" y="7688263"/>
              <a:ext cx="7937" cy="15875"/>
            </a:xfrm>
            <a:custGeom>
              <a:avLst/>
              <a:gdLst>
                <a:gd name="T0" fmla="*/ 20 w 21"/>
                <a:gd name="T1" fmla="*/ 21 h 43"/>
                <a:gd name="T2" fmla="*/ 20 w 21"/>
                <a:gd name="T3" fmla="*/ 21 h 43"/>
                <a:gd name="T4" fmla="*/ 0 w 21"/>
                <a:gd name="T5" fmla="*/ 21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21"/>
                  </a:cubicBezTo>
                  <a:lnTo>
                    <a:pt x="0" y="21"/>
                  </a:ln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7" name="Freeform 277"/>
            <p:cNvSpPr>
              <a:spLocks noChangeArrowheads="1"/>
            </p:cNvSpPr>
            <p:nvPr/>
          </p:nvSpPr>
          <p:spPr bwMode="auto">
            <a:xfrm>
              <a:off x="5257800" y="7673975"/>
              <a:ext cx="7938" cy="14288"/>
            </a:xfrm>
            <a:custGeom>
              <a:avLst/>
              <a:gdLst>
                <a:gd name="T0" fmla="*/ 20 w 21"/>
                <a:gd name="T1" fmla="*/ 40 h 41"/>
                <a:gd name="T2" fmla="*/ 20 w 21"/>
                <a:gd name="T3" fmla="*/ 40 h 41"/>
                <a:gd name="T4" fmla="*/ 0 w 21"/>
                <a:gd name="T5" fmla="*/ 20 h 41"/>
                <a:gd name="T6" fmla="*/ 0 w 21"/>
                <a:gd name="T7" fmla="*/ 0 h 41"/>
                <a:gd name="T8" fmla="*/ 2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lnTo>
                    <a:pt x="0" y="20"/>
                  </a:lnTo>
                  <a:lnTo>
                    <a:pt x="0" y="0"/>
                  </a:lnTo>
                  <a:lnTo>
                    <a:pt x="20" y="0"/>
                  </a:lnTo>
                  <a:lnTo>
                    <a:pt x="20" y="0"/>
                  </a:lnTo>
                  <a:lnTo>
                    <a:pt x="20" y="20"/>
                  </a:lnTo>
                  <a:cubicBezTo>
                    <a:pt x="20" y="20"/>
                    <a:pt x="20" y="20"/>
                    <a:pt x="2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8" name="Freeform 278"/>
            <p:cNvSpPr>
              <a:spLocks noChangeArrowheads="1"/>
            </p:cNvSpPr>
            <p:nvPr/>
          </p:nvSpPr>
          <p:spPr bwMode="auto">
            <a:xfrm>
              <a:off x="5243513" y="7673975"/>
              <a:ext cx="7937" cy="14288"/>
            </a:xfrm>
            <a:custGeom>
              <a:avLst/>
              <a:gdLst>
                <a:gd name="T0" fmla="*/ 20 w 21"/>
                <a:gd name="T1" fmla="*/ 40 h 41"/>
                <a:gd name="T2" fmla="*/ 20 w 21"/>
                <a:gd name="T3" fmla="*/ 40 h 41"/>
                <a:gd name="T4" fmla="*/ 0 w 21"/>
                <a:gd name="T5" fmla="*/ 40 h 41"/>
                <a:gd name="T6" fmla="*/ 0 w 21"/>
                <a:gd name="T7" fmla="*/ 20 h 41"/>
                <a:gd name="T8" fmla="*/ 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cubicBezTo>
                    <a:pt x="20" y="40"/>
                    <a:pt x="20" y="40"/>
                    <a:pt x="0" y="40"/>
                  </a:cubicBezTo>
                  <a:cubicBezTo>
                    <a:pt x="0" y="20"/>
                    <a:pt x="0" y="20"/>
                    <a:pt x="0" y="20"/>
                  </a:cubicBezTo>
                  <a:lnTo>
                    <a:pt x="0" y="0"/>
                  </a:lnTo>
                  <a:cubicBezTo>
                    <a:pt x="20" y="0"/>
                    <a:pt x="20" y="0"/>
                    <a:pt x="20" y="0"/>
                  </a:cubicBezTo>
                  <a:lnTo>
                    <a:pt x="20" y="20"/>
                  </a:lnTo>
                  <a:lnTo>
                    <a:pt x="20"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9" name="Freeform 279"/>
            <p:cNvSpPr>
              <a:spLocks noChangeArrowheads="1"/>
            </p:cNvSpPr>
            <p:nvPr/>
          </p:nvSpPr>
          <p:spPr bwMode="auto">
            <a:xfrm>
              <a:off x="5338763" y="7710488"/>
              <a:ext cx="15875" cy="7937"/>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0" y="20"/>
                  </a:lnTo>
                  <a:lnTo>
                    <a:pt x="0" y="0"/>
                  </a:lnTo>
                  <a:cubicBezTo>
                    <a:pt x="0" y="0"/>
                    <a:pt x="0" y="0"/>
                    <a:pt x="21" y="0"/>
                  </a:cubicBezTo>
                  <a:lnTo>
                    <a:pt x="21" y="0"/>
                  </a:lnTo>
                  <a:cubicBezTo>
                    <a:pt x="21" y="0"/>
                    <a:pt x="4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0" name="Freeform 280"/>
            <p:cNvSpPr>
              <a:spLocks noChangeArrowheads="1"/>
            </p:cNvSpPr>
            <p:nvPr/>
          </p:nvSpPr>
          <p:spPr bwMode="auto">
            <a:xfrm>
              <a:off x="5338763" y="7680325"/>
              <a:ext cx="7937" cy="7938"/>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20"/>
                    <a:pt x="0" y="20"/>
                  </a:cubicBezTo>
                  <a:lnTo>
                    <a:pt x="0" y="0"/>
                  </a:ln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1" name="Freeform 281"/>
            <p:cNvSpPr>
              <a:spLocks noChangeArrowheads="1"/>
            </p:cNvSpPr>
            <p:nvPr/>
          </p:nvSpPr>
          <p:spPr bwMode="auto">
            <a:xfrm>
              <a:off x="5338763" y="7637463"/>
              <a:ext cx="7937" cy="7937"/>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21"/>
                  </a:lnTo>
                  <a:lnTo>
                    <a:pt x="0" y="21"/>
                  </a:lnTo>
                  <a:lnTo>
                    <a:pt x="0" y="0"/>
                  </a:lnTo>
                  <a:cubicBezTo>
                    <a:pt x="21" y="0"/>
                    <a:pt x="21" y="0"/>
                    <a:pt x="21" y="0"/>
                  </a:cubicBez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2" name="Freeform 282"/>
            <p:cNvSpPr>
              <a:spLocks noChangeArrowheads="1"/>
            </p:cNvSpPr>
            <p:nvPr/>
          </p:nvSpPr>
          <p:spPr bwMode="auto">
            <a:xfrm>
              <a:off x="5338763" y="7615238"/>
              <a:ext cx="7937" cy="14287"/>
            </a:xfrm>
            <a:custGeom>
              <a:avLst/>
              <a:gdLst>
                <a:gd name="T0" fmla="*/ 21 w 22"/>
                <a:gd name="T1" fmla="*/ 20 h 41"/>
                <a:gd name="T2" fmla="*/ 21 w 22"/>
                <a:gd name="T3" fmla="*/ 20 h 41"/>
                <a:gd name="T4" fmla="*/ 0 w 22"/>
                <a:gd name="T5" fmla="*/ 20 h 41"/>
                <a:gd name="T6" fmla="*/ 0 w 22"/>
                <a:gd name="T7" fmla="*/ 20 h 41"/>
                <a:gd name="T8" fmla="*/ 21 w 22"/>
                <a:gd name="T9" fmla="*/ 0 h 41"/>
                <a:gd name="T10" fmla="*/ 21 w 22"/>
                <a:gd name="T11" fmla="*/ 20 h 41"/>
              </a:gdLst>
              <a:ahLst/>
              <a:cxnLst>
                <a:cxn ang="0">
                  <a:pos x="T0" y="T1"/>
                </a:cxn>
                <a:cxn ang="0">
                  <a:pos x="T2" y="T3"/>
                </a:cxn>
                <a:cxn ang="0">
                  <a:pos x="T4" y="T5"/>
                </a:cxn>
                <a:cxn ang="0">
                  <a:pos x="T6" y="T7"/>
                </a:cxn>
                <a:cxn ang="0">
                  <a:pos x="T8" y="T9"/>
                </a:cxn>
                <a:cxn ang="0">
                  <a:pos x="T10" y="T11"/>
                </a:cxn>
              </a:cxnLst>
              <a:rect l="0" t="0" r="r" b="b"/>
              <a:pathLst>
                <a:path w="22" h="41">
                  <a:moveTo>
                    <a:pt x="21" y="20"/>
                  </a:moveTo>
                  <a:lnTo>
                    <a:pt x="21" y="20"/>
                  </a:lnTo>
                  <a:cubicBezTo>
                    <a:pt x="21" y="40"/>
                    <a:pt x="0" y="20"/>
                    <a:pt x="0" y="20"/>
                  </a:cubicBezTo>
                  <a:lnTo>
                    <a:pt x="0" y="20"/>
                  </a:lnTo>
                  <a:cubicBezTo>
                    <a:pt x="0" y="0"/>
                    <a:pt x="21" y="0"/>
                    <a:pt x="21" y="0"/>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3" name="Freeform 283"/>
            <p:cNvSpPr>
              <a:spLocks noChangeArrowheads="1"/>
            </p:cNvSpPr>
            <p:nvPr/>
          </p:nvSpPr>
          <p:spPr bwMode="auto">
            <a:xfrm>
              <a:off x="5354638" y="7615238"/>
              <a:ext cx="30162" cy="52387"/>
            </a:xfrm>
            <a:custGeom>
              <a:avLst/>
              <a:gdLst>
                <a:gd name="T0" fmla="*/ 0 w 83"/>
                <a:gd name="T1" fmla="*/ 40 h 144"/>
                <a:gd name="T2" fmla="*/ 0 w 83"/>
                <a:gd name="T3" fmla="*/ 40 h 144"/>
                <a:gd name="T4" fmla="*/ 21 w 83"/>
                <a:gd name="T5" fmla="*/ 20 h 144"/>
                <a:gd name="T6" fmla="*/ 21 w 83"/>
                <a:gd name="T7" fmla="*/ 0 h 144"/>
                <a:gd name="T8" fmla="*/ 41 w 83"/>
                <a:gd name="T9" fmla="*/ 20 h 144"/>
                <a:gd name="T10" fmla="*/ 62 w 83"/>
                <a:gd name="T11" fmla="*/ 40 h 144"/>
                <a:gd name="T12" fmla="*/ 82 w 83"/>
                <a:gd name="T13" fmla="*/ 61 h 144"/>
                <a:gd name="T14" fmla="*/ 82 w 83"/>
                <a:gd name="T15" fmla="*/ 82 h 144"/>
                <a:gd name="T16" fmla="*/ 82 w 83"/>
                <a:gd name="T17" fmla="*/ 102 h 144"/>
                <a:gd name="T18" fmla="*/ 62 w 83"/>
                <a:gd name="T19" fmla="*/ 122 h 144"/>
                <a:gd name="T20" fmla="*/ 41 w 83"/>
                <a:gd name="T21" fmla="*/ 143 h 144"/>
                <a:gd name="T22" fmla="*/ 41 w 83"/>
                <a:gd name="T23" fmla="*/ 122 h 144"/>
                <a:gd name="T24" fmla="*/ 21 w 83"/>
                <a:gd name="T25" fmla="*/ 122 h 144"/>
                <a:gd name="T26" fmla="*/ 41 w 83"/>
                <a:gd name="T27" fmla="*/ 102 h 144"/>
                <a:gd name="T28" fmla="*/ 21 w 83"/>
                <a:gd name="T29" fmla="*/ 82 h 144"/>
                <a:gd name="T30" fmla="*/ 21 w 83"/>
                <a:gd name="T31" fmla="*/ 82 h 144"/>
                <a:gd name="T32" fmla="*/ 0 w 83"/>
                <a:gd name="T33" fmla="*/ 61 h 144"/>
                <a:gd name="T34" fmla="*/ 0 w 83"/>
                <a:gd name="T35"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44">
                  <a:moveTo>
                    <a:pt x="0" y="40"/>
                  </a:moveTo>
                  <a:lnTo>
                    <a:pt x="0" y="40"/>
                  </a:lnTo>
                  <a:lnTo>
                    <a:pt x="21" y="20"/>
                  </a:lnTo>
                  <a:lnTo>
                    <a:pt x="21" y="0"/>
                  </a:lnTo>
                  <a:cubicBezTo>
                    <a:pt x="41" y="0"/>
                    <a:pt x="41" y="20"/>
                    <a:pt x="41" y="20"/>
                  </a:cubicBezTo>
                  <a:cubicBezTo>
                    <a:pt x="62" y="20"/>
                    <a:pt x="62" y="40"/>
                    <a:pt x="62" y="40"/>
                  </a:cubicBezTo>
                  <a:lnTo>
                    <a:pt x="82" y="61"/>
                  </a:lnTo>
                  <a:lnTo>
                    <a:pt x="82" y="82"/>
                  </a:lnTo>
                  <a:cubicBezTo>
                    <a:pt x="82" y="82"/>
                    <a:pt x="82" y="82"/>
                    <a:pt x="82" y="102"/>
                  </a:cubicBezTo>
                  <a:cubicBezTo>
                    <a:pt x="82" y="102"/>
                    <a:pt x="62" y="102"/>
                    <a:pt x="62" y="122"/>
                  </a:cubicBezTo>
                  <a:cubicBezTo>
                    <a:pt x="62" y="122"/>
                    <a:pt x="62" y="143"/>
                    <a:pt x="41" y="143"/>
                  </a:cubicBezTo>
                  <a:lnTo>
                    <a:pt x="41" y="122"/>
                  </a:lnTo>
                  <a:cubicBezTo>
                    <a:pt x="21" y="122"/>
                    <a:pt x="21" y="122"/>
                    <a:pt x="21" y="122"/>
                  </a:cubicBezTo>
                  <a:cubicBezTo>
                    <a:pt x="21" y="102"/>
                    <a:pt x="41" y="102"/>
                    <a:pt x="41" y="102"/>
                  </a:cubicBezTo>
                  <a:cubicBezTo>
                    <a:pt x="41" y="102"/>
                    <a:pt x="41" y="82"/>
                    <a:pt x="21" y="82"/>
                  </a:cubicBezTo>
                  <a:lnTo>
                    <a:pt x="21" y="82"/>
                  </a:lnTo>
                  <a:cubicBezTo>
                    <a:pt x="0" y="61"/>
                    <a:pt x="0" y="61"/>
                    <a:pt x="0" y="61"/>
                  </a:cubicBezTo>
                  <a:cubicBezTo>
                    <a:pt x="0" y="40"/>
                    <a:pt x="0" y="40"/>
                    <a:pt x="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4" name="Freeform 284"/>
            <p:cNvSpPr>
              <a:spLocks noChangeArrowheads="1"/>
            </p:cNvSpPr>
            <p:nvPr/>
          </p:nvSpPr>
          <p:spPr bwMode="auto">
            <a:xfrm>
              <a:off x="5419725" y="7747000"/>
              <a:ext cx="15875" cy="15875"/>
            </a:xfrm>
            <a:custGeom>
              <a:avLst/>
              <a:gdLst>
                <a:gd name="T0" fmla="*/ 21 w 43"/>
                <a:gd name="T1" fmla="*/ 21 h 42"/>
                <a:gd name="T2" fmla="*/ 21 w 43"/>
                <a:gd name="T3" fmla="*/ 21 h 42"/>
                <a:gd name="T4" fmla="*/ 0 w 43"/>
                <a:gd name="T5" fmla="*/ 21 h 42"/>
                <a:gd name="T6" fmla="*/ 0 w 43"/>
                <a:gd name="T7" fmla="*/ 21 h 42"/>
                <a:gd name="T8" fmla="*/ 0 w 43"/>
                <a:gd name="T9" fmla="*/ 0 h 42"/>
                <a:gd name="T10" fmla="*/ 21 w 43"/>
                <a:gd name="T11" fmla="*/ 0 h 42"/>
                <a:gd name="T12" fmla="*/ 42 w 43"/>
                <a:gd name="T13" fmla="*/ 0 h 42"/>
                <a:gd name="T14" fmla="*/ 42 w 43"/>
                <a:gd name="T15" fmla="*/ 21 h 42"/>
                <a:gd name="T16" fmla="*/ 21 w 43"/>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21"/>
                  </a:moveTo>
                  <a:lnTo>
                    <a:pt x="21" y="21"/>
                  </a:lnTo>
                  <a:cubicBezTo>
                    <a:pt x="21" y="21"/>
                    <a:pt x="21" y="41"/>
                    <a:pt x="0" y="21"/>
                  </a:cubicBezTo>
                  <a:lnTo>
                    <a:pt x="0" y="21"/>
                  </a:lnTo>
                  <a:cubicBezTo>
                    <a:pt x="0" y="0"/>
                    <a:pt x="0" y="0"/>
                    <a:pt x="0" y="0"/>
                  </a:cubicBezTo>
                  <a:lnTo>
                    <a:pt x="21" y="0"/>
                  </a:lnTo>
                  <a:lnTo>
                    <a:pt x="42" y="0"/>
                  </a:lnTo>
                  <a:cubicBezTo>
                    <a:pt x="42" y="0"/>
                    <a:pt x="42" y="0"/>
                    <a:pt x="42" y="21"/>
                  </a:cubicBez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5" name="Freeform 285"/>
            <p:cNvSpPr>
              <a:spLocks noChangeArrowheads="1"/>
            </p:cNvSpPr>
            <p:nvPr/>
          </p:nvSpPr>
          <p:spPr bwMode="auto">
            <a:xfrm>
              <a:off x="5413375" y="7710488"/>
              <a:ext cx="7938" cy="15875"/>
            </a:xfrm>
            <a:custGeom>
              <a:avLst/>
              <a:gdLst>
                <a:gd name="T0" fmla="*/ 20 w 21"/>
                <a:gd name="T1" fmla="*/ 41 h 42"/>
                <a:gd name="T2" fmla="*/ 20 w 21"/>
                <a:gd name="T3" fmla="*/ 41 h 42"/>
                <a:gd name="T4" fmla="*/ 0 w 21"/>
                <a:gd name="T5" fmla="*/ 20 h 42"/>
                <a:gd name="T6" fmla="*/ 0 w 21"/>
                <a:gd name="T7" fmla="*/ 20 h 42"/>
                <a:gd name="T8" fmla="*/ 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20" y="41"/>
                    <a:pt x="0" y="41"/>
                    <a:pt x="0" y="20"/>
                  </a:cubicBezTo>
                  <a:lnTo>
                    <a:pt x="0" y="20"/>
                  </a:lnTo>
                  <a:cubicBezTo>
                    <a:pt x="0" y="0"/>
                    <a:pt x="0" y="0"/>
                    <a:pt x="0" y="0"/>
                  </a:cubicBezTo>
                  <a:lnTo>
                    <a:pt x="20" y="0"/>
                  </a:lnTo>
                  <a:lnTo>
                    <a:pt x="20" y="20"/>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6" name="Freeform 286"/>
            <p:cNvSpPr>
              <a:spLocks noChangeArrowheads="1"/>
            </p:cNvSpPr>
            <p:nvPr/>
          </p:nvSpPr>
          <p:spPr bwMode="auto">
            <a:xfrm>
              <a:off x="5419725" y="7724775"/>
              <a:ext cx="15875" cy="15875"/>
            </a:xfrm>
            <a:custGeom>
              <a:avLst/>
              <a:gdLst>
                <a:gd name="T0" fmla="*/ 21 w 43"/>
                <a:gd name="T1" fmla="*/ 0 h 42"/>
                <a:gd name="T2" fmla="*/ 21 w 43"/>
                <a:gd name="T3" fmla="*/ 0 h 42"/>
                <a:gd name="T4" fmla="*/ 0 w 43"/>
                <a:gd name="T5" fmla="*/ 21 h 42"/>
                <a:gd name="T6" fmla="*/ 21 w 43"/>
                <a:gd name="T7" fmla="*/ 41 h 42"/>
                <a:gd name="T8" fmla="*/ 42 w 43"/>
                <a:gd name="T9" fmla="*/ 21 h 42"/>
                <a:gd name="T10" fmla="*/ 21 w 43"/>
                <a:gd name="T11" fmla="*/ 21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cubicBezTo>
                    <a:pt x="0" y="21"/>
                    <a:pt x="0" y="21"/>
                    <a:pt x="0" y="21"/>
                  </a:cubicBezTo>
                  <a:cubicBezTo>
                    <a:pt x="21" y="21"/>
                    <a:pt x="21" y="41"/>
                    <a:pt x="21" y="41"/>
                  </a:cubicBezTo>
                  <a:cubicBezTo>
                    <a:pt x="42" y="41"/>
                    <a:pt x="42" y="21"/>
                    <a:pt x="42" y="21"/>
                  </a:cubicBezTo>
                  <a:lnTo>
                    <a:pt x="21" y="21"/>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7" name="Freeform 287"/>
            <p:cNvSpPr>
              <a:spLocks noChangeArrowheads="1"/>
            </p:cNvSpPr>
            <p:nvPr/>
          </p:nvSpPr>
          <p:spPr bwMode="auto">
            <a:xfrm>
              <a:off x="5413375" y="773271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0" y="20"/>
                  </a:lnTo>
                  <a:cubicBezTo>
                    <a:pt x="0" y="20"/>
                    <a:pt x="0" y="20"/>
                    <a:pt x="0" y="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8" name="Freeform 288"/>
            <p:cNvSpPr>
              <a:spLocks noChangeArrowheads="1"/>
            </p:cNvSpPr>
            <p:nvPr/>
          </p:nvSpPr>
          <p:spPr bwMode="auto">
            <a:xfrm>
              <a:off x="5354638" y="7562850"/>
              <a:ext cx="15875" cy="15875"/>
            </a:xfrm>
            <a:custGeom>
              <a:avLst/>
              <a:gdLst>
                <a:gd name="T0" fmla="*/ 41 w 42"/>
                <a:gd name="T1" fmla="*/ 20 h 42"/>
                <a:gd name="T2" fmla="*/ 41 w 42"/>
                <a:gd name="T3" fmla="*/ 20 h 42"/>
                <a:gd name="T4" fmla="*/ 21 w 42"/>
                <a:gd name="T5" fmla="*/ 41 h 42"/>
                <a:gd name="T6" fmla="*/ 0 w 42"/>
                <a:gd name="T7" fmla="*/ 20 h 42"/>
                <a:gd name="T8" fmla="*/ 0 w 42"/>
                <a:gd name="T9" fmla="*/ 0 h 42"/>
                <a:gd name="T10" fmla="*/ 21 w 42"/>
                <a:gd name="T11" fmla="*/ 0 h 42"/>
                <a:gd name="T12" fmla="*/ 41 w 42"/>
                <a:gd name="T13" fmla="*/ 0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cubicBezTo>
                    <a:pt x="41" y="41"/>
                    <a:pt x="21" y="41"/>
                    <a:pt x="21" y="41"/>
                  </a:cubicBezTo>
                  <a:cubicBezTo>
                    <a:pt x="0" y="41"/>
                    <a:pt x="0" y="41"/>
                    <a:pt x="0" y="20"/>
                  </a:cubicBezTo>
                  <a:cubicBezTo>
                    <a:pt x="0" y="20"/>
                    <a:pt x="0" y="20"/>
                    <a:pt x="0" y="0"/>
                  </a:cubicBezTo>
                  <a:lnTo>
                    <a:pt x="21" y="0"/>
                  </a:lnTo>
                  <a:cubicBezTo>
                    <a:pt x="21" y="0"/>
                    <a:pt x="21" y="0"/>
                    <a:pt x="41" y="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9" name="Freeform 289"/>
            <p:cNvSpPr>
              <a:spLocks noChangeArrowheads="1"/>
            </p:cNvSpPr>
            <p:nvPr/>
          </p:nvSpPr>
          <p:spPr bwMode="auto">
            <a:xfrm>
              <a:off x="5397500" y="7888288"/>
              <a:ext cx="7938" cy="7937"/>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0" y="20"/>
                  </a:lnTo>
                  <a:cubicBezTo>
                    <a:pt x="0" y="20"/>
                    <a:pt x="0" y="20"/>
                    <a:pt x="0" y="0"/>
                  </a:cubicBez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0" name="Freeform 290"/>
            <p:cNvSpPr>
              <a:spLocks noChangeArrowheads="1"/>
            </p:cNvSpPr>
            <p:nvPr/>
          </p:nvSpPr>
          <p:spPr bwMode="auto">
            <a:xfrm>
              <a:off x="5405438" y="79533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20" y="0"/>
                    <a:pt x="20" y="0"/>
                  </a:cubicBezTo>
                  <a:lnTo>
                    <a:pt x="0" y="0"/>
                  </a:lnTo>
                  <a:lnTo>
                    <a:pt x="0"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1" name="Freeform 291"/>
            <p:cNvSpPr>
              <a:spLocks noChangeArrowheads="1"/>
            </p:cNvSpPr>
            <p:nvPr/>
          </p:nvSpPr>
          <p:spPr bwMode="auto">
            <a:xfrm>
              <a:off x="5405438" y="8078788"/>
              <a:ext cx="14287" cy="15875"/>
            </a:xfrm>
            <a:custGeom>
              <a:avLst/>
              <a:gdLst>
                <a:gd name="T0" fmla="*/ 20 w 41"/>
                <a:gd name="T1" fmla="*/ 21 h 42"/>
                <a:gd name="T2" fmla="*/ 20 w 41"/>
                <a:gd name="T3" fmla="*/ 21 h 42"/>
                <a:gd name="T4" fmla="*/ 40 w 41"/>
                <a:gd name="T5" fmla="*/ 21 h 42"/>
                <a:gd name="T6" fmla="*/ 20 w 41"/>
                <a:gd name="T7" fmla="*/ 0 h 42"/>
                <a:gd name="T8" fmla="*/ 0 w 41"/>
                <a:gd name="T9" fmla="*/ 0 h 42"/>
                <a:gd name="T10" fmla="*/ 0 w 41"/>
                <a:gd name="T11" fmla="*/ 21 h 42"/>
                <a:gd name="T12" fmla="*/ 0 w 41"/>
                <a:gd name="T13" fmla="*/ 41 h 42"/>
                <a:gd name="T14" fmla="*/ 20 w 41"/>
                <a:gd name="T15" fmla="*/ 4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cubicBezTo>
                    <a:pt x="40" y="21"/>
                    <a:pt x="40" y="21"/>
                    <a:pt x="40" y="21"/>
                  </a:cubicBezTo>
                  <a:cubicBezTo>
                    <a:pt x="40" y="0"/>
                    <a:pt x="20" y="0"/>
                    <a:pt x="20" y="0"/>
                  </a:cubicBezTo>
                  <a:lnTo>
                    <a:pt x="0" y="0"/>
                  </a:lnTo>
                  <a:lnTo>
                    <a:pt x="0" y="21"/>
                  </a:lnTo>
                  <a:cubicBezTo>
                    <a:pt x="0" y="21"/>
                    <a:pt x="0" y="21"/>
                    <a:pt x="0" y="41"/>
                  </a:cubicBezTo>
                  <a:lnTo>
                    <a:pt x="20" y="41"/>
                  </a:lnTo>
                  <a:cubicBezTo>
                    <a:pt x="20" y="41"/>
                    <a:pt x="20" y="4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2" name="Freeform 292"/>
            <p:cNvSpPr>
              <a:spLocks noChangeArrowheads="1"/>
            </p:cNvSpPr>
            <p:nvPr/>
          </p:nvSpPr>
          <p:spPr bwMode="auto">
            <a:xfrm>
              <a:off x="5441950" y="8072438"/>
              <a:ext cx="7938"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3" name="Freeform 293"/>
            <p:cNvSpPr>
              <a:spLocks noChangeArrowheads="1"/>
            </p:cNvSpPr>
            <p:nvPr/>
          </p:nvSpPr>
          <p:spPr bwMode="auto">
            <a:xfrm>
              <a:off x="5427663" y="808672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21" y="20"/>
                    <a:pt x="21" y="20"/>
                  </a:cubicBezTo>
                  <a:lnTo>
                    <a:pt x="41" y="20"/>
                  </a:lnTo>
                  <a:lnTo>
                    <a:pt x="41" y="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4" name="Freeform 294"/>
            <p:cNvSpPr>
              <a:spLocks noChangeArrowheads="1"/>
            </p:cNvSpPr>
            <p:nvPr/>
          </p:nvSpPr>
          <p:spPr bwMode="auto">
            <a:xfrm>
              <a:off x="5419725" y="8050213"/>
              <a:ext cx="15875" cy="22225"/>
            </a:xfrm>
            <a:custGeom>
              <a:avLst/>
              <a:gdLst>
                <a:gd name="T0" fmla="*/ 21 w 43"/>
                <a:gd name="T1" fmla="*/ 62 h 63"/>
                <a:gd name="T2" fmla="*/ 21 w 43"/>
                <a:gd name="T3" fmla="*/ 62 h 63"/>
                <a:gd name="T4" fmla="*/ 0 w 43"/>
                <a:gd name="T5" fmla="*/ 41 h 63"/>
                <a:gd name="T6" fmla="*/ 21 w 43"/>
                <a:gd name="T7" fmla="*/ 21 h 63"/>
                <a:gd name="T8" fmla="*/ 21 w 43"/>
                <a:gd name="T9" fmla="*/ 0 h 63"/>
                <a:gd name="T10" fmla="*/ 21 w 43"/>
                <a:gd name="T11" fmla="*/ 0 h 63"/>
                <a:gd name="T12" fmla="*/ 42 w 43"/>
                <a:gd name="T13" fmla="*/ 21 h 63"/>
                <a:gd name="T14" fmla="*/ 21 w 43"/>
                <a:gd name="T15" fmla="*/ 21 h 63"/>
                <a:gd name="T16" fmla="*/ 42 w 43"/>
                <a:gd name="T17" fmla="*/ 41 h 63"/>
                <a:gd name="T18" fmla="*/ 42 w 43"/>
                <a:gd name="T19" fmla="*/ 62 h 63"/>
                <a:gd name="T20" fmla="*/ 21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62"/>
                  </a:moveTo>
                  <a:lnTo>
                    <a:pt x="21" y="62"/>
                  </a:lnTo>
                  <a:lnTo>
                    <a:pt x="0" y="41"/>
                  </a:lnTo>
                  <a:lnTo>
                    <a:pt x="21" y="21"/>
                  </a:lnTo>
                  <a:lnTo>
                    <a:pt x="21" y="0"/>
                  </a:lnTo>
                  <a:lnTo>
                    <a:pt x="21" y="0"/>
                  </a:lnTo>
                  <a:lnTo>
                    <a:pt x="42" y="21"/>
                  </a:lnTo>
                  <a:lnTo>
                    <a:pt x="21" y="21"/>
                  </a:lnTo>
                  <a:cubicBezTo>
                    <a:pt x="21" y="41"/>
                    <a:pt x="42" y="41"/>
                    <a:pt x="42" y="41"/>
                  </a:cubicBezTo>
                  <a:lnTo>
                    <a:pt x="42" y="62"/>
                  </a:lnTo>
                  <a:cubicBezTo>
                    <a:pt x="21" y="62"/>
                    <a:pt x="21" y="62"/>
                    <a:pt x="2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5" name="Freeform 295"/>
            <p:cNvSpPr>
              <a:spLocks noChangeArrowheads="1"/>
            </p:cNvSpPr>
            <p:nvPr/>
          </p:nvSpPr>
          <p:spPr bwMode="auto">
            <a:xfrm>
              <a:off x="5464175" y="80565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lnTo>
                    <a:pt x="20" y="41"/>
                  </a:lnTo>
                  <a:cubicBezTo>
                    <a:pt x="0" y="41"/>
                    <a:pt x="0" y="20"/>
                    <a:pt x="0" y="20"/>
                  </a:cubicBezTo>
                  <a:lnTo>
                    <a:pt x="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6" name="Freeform 296"/>
            <p:cNvSpPr>
              <a:spLocks noChangeArrowheads="1"/>
            </p:cNvSpPr>
            <p:nvPr/>
          </p:nvSpPr>
          <p:spPr bwMode="auto">
            <a:xfrm>
              <a:off x="5316538" y="7866063"/>
              <a:ext cx="15875" cy="15875"/>
            </a:xfrm>
            <a:custGeom>
              <a:avLst/>
              <a:gdLst>
                <a:gd name="T0" fmla="*/ 41 w 42"/>
                <a:gd name="T1" fmla="*/ 20 h 42"/>
                <a:gd name="T2" fmla="*/ 41 w 42"/>
                <a:gd name="T3" fmla="*/ 20 h 42"/>
                <a:gd name="T4" fmla="*/ 20 w 42"/>
                <a:gd name="T5" fmla="*/ 0 h 42"/>
                <a:gd name="T6" fmla="*/ 20 w 42"/>
                <a:gd name="T7" fmla="*/ 20 h 42"/>
                <a:gd name="T8" fmla="*/ 0 w 42"/>
                <a:gd name="T9" fmla="*/ 20 h 42"/>
                <a:gd name="T10" fmla="*/ 20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0"/>
                    <a:pt x="20" y="0"/>
                    <a:pt x="20" y="0"/>
                  </a:cubicBezTo>
                  <a:cubicBezTo>
                    <a:pt x="20" y="0"/>
                    <a:pt x="20" y="0"/>
                    <a:pt x="20" y="20"/>
                  </a:cubicBezTo>
                  <a:cubicBezTo>
                    <a:pt x="0" y="20"/>
                    <a:pt x="0" y="20"/>
                    <a:pt x="0" y="20"/>
                  </a:cubicBezTo>
                  <a:cubicBezTo>
                    <a:pt x="20" y="20"/>
                    <a:pt x="20" y="41"/>
                    <a:pt x="20" y="41"/>
                  </a:cubicBezTo>
                  <a:cubicBezTo>
                    <a:pt x="20" y="41"/>
                    <a:pt x="41" y="41"/>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7" name="Freeform 297"/>
            <p:cNvSpPr>
              <a:spLocks noChangeArrowheads="1"/>
            </p:cNvSpPr>
            <p:nvPr/>
          </p:nvSpPr>
          <p:spPr bwMode="auto">
            <a:xfrm>
              <a:off x="5316538" y="7850188"/>
              <a:ext cx="15875" cy="15875"/>
            </a:xfrm>
            <a:custGeom>
              <a:avLst/>
              <a:gdLst>
                <a:gd name="T0" fmla="*/ 41 w 42"/>
                <a:gd name="T1" fmla="*/ 41 h 42"/>
                <a:gd name="T2" fmla="*/ 41 w 42"/>
                <a:gd name="T3" fmla="*/ 41 h 42"/>
                <a:gd name="T4" fmla="*/ 20 w 42"/>
                <a:gd name="T5" fmla="*/ 21 h 42"/>
                <a:gd name="T6" fmla="*/ 20 w 42"/>
                <a:gd name="T7" fmla="*/ 21 h 42"/>
                <a:gd name="T8" fmla="*/ 20 w 42"/>
                <a:gd name="T9" fmla="*/ 0 h 42"/>
                <a:gd name="T10" fmla="*/ 41 w 42"/>
                <a:gd name="T11" fmla="*/ 21 h 42"/>
                <a:gd name="T12" fmla="*/ 41 w 42"/>
                <a:gd name="T13" fmla="*/ 2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20" y="41"/>
                    <a:pt x="20" y="21"/>
                    <a:pt x="20" y="21"/>
                  </a:cubicBezTo>
                  <a:cubicBezTo>
                    <a:pt x="20" y="21"/>
                    <a:pt x="0" y="21"/>
                    <a:pt x="20" y="21"/>
                  </a:cubicBezTo>
                  <a:cubicBezTo>
                    <a:pt x="20" y="0"/>
                    <a:pt x="20" y="0"/>
                    <a:pt x="20" y="0"/>
                  </a:cubicBez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8" name="Freeform 298"/>
            <p:cNvSpPr>
              <a:spLocks noChangeArrowheads="1"/>
            </p:cNvSpPr>
            <p:nvPr/>
          </p:nvSpPr>
          <p:spPr bwMode="auto">
            <a:xfrm>
              <a:off x="5310188" y="786606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41 h 42"/>
                <a:gd name="T12" fmla="*/ 21 w 2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20"/>
                  </a:moveTo>
                  <a:lnTo>
                    <a:pt x="21" y="20"/>
                  </a:lnTo>
                  <a:cubicBezTo>
                    <a:pt x="21" y="0"/>
                    <a:pt x="0" y="20"/>
                    <a:pt x="0" y="20"/>
                  </a:cubicBezTo>
                  <a:lnTo>
                    <a:pt x="0" y="20"/>
                  </a:lnTo>
                  <a:cubicBezTo>
                    <a:pt x="0" y="41"/>
                    <a:pt x="0" y="41"/>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9" name="Freeform 299"/>
            <p:cNvSpPr>
              <a:spLocks noChangeArrowheads="1"/>
            </p:cNvSpPr>
            <p:nvPr/>
          </p:nvSpPr>
          <p:spPr bwMode="auto">
            <a:xfrm>
              <a:off x="5302250" y="7908925"/>
              <a:ext cx="7938" cy="7938"/>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21 h 22"/>
                <a:gd name="T14" fmla="*/ 2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0"/>
                  </a:moveTo>
                  <a:lnTo>
                    <a:pt x="20" y="0"/>
                  </a:lnTo>
                  <a:cubicBezTo>
                    <a:pt x="0" y="0"/>
                    <a:pt x="0" y="0"/>
                    <a:pt x="0" y="0"/>
                  </a:cubicBezTo>
                  <a:lnTo>
                    <a:pt x="0" y="21"/>
                  </a:lnTo>
                  <a:lnTo>
                    <a:pt x="0" y="21"/>
                  </a:lnTo>
                  <a:cubicBezTo>
                    <a:pt x="20" y="21"/>
                    <a:pt x="20" y="21"/>
                    <a:pt x="20" y="21"/>
                  </a:cubicBezTo>
                  <a:lnTo>
                    <a:pt x="20"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0" name="Freeform 300"/>
            <p:cNvSpPr>
              <a:spLocks noChangeArrowheads="1"/>
            </p:cNvSpPr>
            <p:nvPr/>
          </p:nvSpPr>
          <p:spPr bwMode="auto">
            <a:xfrm>
              <a:off x="5294313" y="7902575"/>
              <a:ext cx="15875" cy="7938"/>
            </a:xfrm>
            <a:custGeom>
              <a:avLst/>
              <a:gdLst>
                <a:gd name="T0" fmla="*/ 21 w 42"/>
                <a:gd name="T1" fmla="*/ 21 h 22"/>
                <a:gd name="T2" fmla="*/ 21 w 42"/>
                <a:gd name="T3" fmla="*/ 21 h 22"/>
                <a:gd name="T4" fmla="*/ 0 w 42"/>
                <a:gd name="T5" fmla="*/ 0 h 22"/>
                <a:gd name="T6" fmla="*/ 21 w 42"/>
                <a:gd name="T7" fmla="*/ 0 h 22"/>
                <a:gd name="T8" fmla="*/ 21 w 42"/>
                <a:gd name="T9" fmla="*/ 0 h 22"/>
                <a:gd name="T10" fmla="*/ 41 w 42"/>
                <a:gd name="T11" fmla="*/ 0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21" y="0"/>
                  </a:lnTo>
                  <a:lnTo>
                    <a:pt x="41" y="0"/>
                  </a:lnTo>
                  <a:cubicBezTo>
                    <a:pt x="41" y="21"/>
                    <a:pt x="21" y="21"/>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1" name="Freeform 301"/>
            <p:cNvSpPr>
              <a:spLocks noChangeArrowheads="1"/>
            </p:cNvSpPr>
            <p:nvPr/>
          </p:nvSpPr>
          <p:spPr bwMode="auto">
            <a:xfrm>
              <a:off x="5280025" y="7902575"/>
              <a:ext cx="15875" cy="15875"/>
            </a:xfrm>
            <a:custGeom>
              <a:avLst/>
              <a:gdLst>
                <a:gd name="T0" fmla="*/ 41 w 42"/>
                <a:gd name="T1" fmla="*/ 21 h 43"/>
                <a:gd name="T2" fmla="*/ 41 w 42"/>
                <a:gd name="T3" fmla="*/ 21 h 43"/>
                <a:gd name="T4" fmla="*/ 21 w 42"/>
                <a:gd name="T5" fmla="*/ 21 h 43"/>
                <a:gd name="T6" fmla="*/ 21 w 42"/>
                <a:gd name="T7" fmla="*/ 0 h 43"/>
                <a:gd name="T8" fmla="*/ 21 w 42"/>
                <a:gd name="T9" fmla="*/ 0 h 43"/>
                <a:gd name="T10" fmla="*/ 0 w 42"/>
                <a:gd name="T11" fmla="*/ 0 h 43"/>
                <a:gd name="T12" fmla="*/ 21 w 42"/>
                <a:gd name="T13" fmla="*/ 21 h 43"/>
                <a:gd name="T14" fmla="*/ 21 w 42"/>
                <a:gd name="T15" fmla="*/ 42 h 43"/>
                <a:gd name="T16" fmla="*/ 41 w 42"/>
                <a:gd name="T17" fmla="*/ 42 h 43"/>
                <a:gd name="T18" fmla="*/ 41 w 42"/>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41" y="21"/>
                  </a:moveTo>
                  <a:lnTo>
                    <a:pt x="41" y="21"/>
                  </a:lnTo>
                  <a:lnTo>
                    <a:pt x="21" y="21"/>
                  </a:lnTo>
                  <a:lnTo>
                    <a:pt x="21" y="0"/>
                  </a:lnTo>
                  <a:lnTo>
                    <a:pt x="21" y="0"/>
                  </a:lnTo>
                  <a:lnTo>
                    <a:pt x="0" y="0"/>
                  </a:lnTo>
                  <a:lnTo>
                    <a:pt x="21" y="21"/>
                  </a:lnTo>
                  <a:lnTo>
                    <a:pt x="21" y="42"/>
                  </a:lnTo>
                  <a:lnTo>
                    <a:pt x="41" y="42"/>
                  </a:lnTo>
                  <a:lnTo>
                    <a:pt x="4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2" name="Freeform 302"/>
            <p:cNvSpPr>
              <a:spLocks noChangeArrowheads="1"/>
            </p:cNvSpPr>
            <p:nvPr/>
          </p:nvSpPr>
          <p:spPr bwMode="auto">
            <a:xfrm>
              <a:off x="5126038" y="7858125"/>
              <a:ext cx="30162" cy="22225"/>
            </a:xfrm>
            <a:custGeom>
              <a:avLst/>
              <a:gdLst>
                <a:gd name="T0" fmla="*/ 82 w 83"/>
                <a:gd name="T1" fmla="*/ 40 h 62"/>
                <a:gd name="T2" fmla="*/ 82 w 83"/>
                <a:gd name="T3" fmla="*/ 40 h 62"/>
                <a:gd name="T4" fmla="*/ 61 w 83"/>
                <a:gd name="T5" fmla="*/ 20 h 62"/>
                <a:gd name="T6" fmla="*/ 41 w 83"/>
                <a:gd name="T7" fmla="*/ 0 h 62"/>
                <a:gd name="T8" fmla="*/ 20 w 83"/>
                <a:gd name="T9" fmla="*/ 0 h 62"/>
                <a:gd name="T10" fmla="*/ 0 w 83"/>
                <a:gd name="T11" fmla="*/ 20 h 62"/>
                <a:gd name="T12" fmla="*/ 0 w 83"/>
                <a:gd name="T13" fmla="*/ 20 h 62"/>
                <a:gd name="T14" fmla="*/ 0 w 83"/>
                <a:gd name="T15" fmla="*/ 40 h 62"/>
                <a:gd name="T16" fmla="*/ 20 w 83"/>
                <a:gd name="T17" fmla="*/ 40 h 62"/>
                <a:gd name="T18" fmla="*/ 41 w 83"/>
                <a:gd name="T19" fmla="*/ 61 h 62"/>
                <a:gd name="T20" fmla="*/ 61 w 83"/>
                <a:gd name="T21" fmla="*/ 61 h 62"/>
                <a:gd name="T22" fmla="*/ 82 w 83"/>
                <a:gd name="T23"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82" y="40"/>
                  </a:moveTo>
                  <a:lnTo>
                    <a:pt x="82" y="40"/>
                  </a:lnTo>
                  <a:cubicBezTo>
                    <a:pt x="82" y="40"/>
                    <a:pt x="61" y="40"/>
                    <a:pt x="61" y="20"/>
                  </a:cubicBezTo>
                  <a:cubicBezTo>
                    <a:pt x="61" y="20"/>
                    <a:pt x="61" y="0"/>
                    <a:pt x="41" y="0"/>
                  </a:cubicBezTo>
                  <a:cubicBezTo>
                    <a:pt x="41" y="0"/>
                    <a:pt x="41" y="0"/>
                    <a:pt x="20" y="0"/>
                  </a:cubicBezTo>
                  <a:cubicBezTo>
                    <a:pt x="20" y="0"/>
                    <a:pt x="0" y="0"/>
                    <a:pt x="0" y="20"/>
                  </a:cubicBezTo>
                  <a:lnTo>
                    <a:pt x="0" y="20"/>
                  </a:lnTo>
                  <a:cubicBezTo>
                    <a:pt x="0" y="40"/>
                    <a:pt x="0" y="40"/>
                    <a:pt x="0" y="40"/>
                  </a:cubicBezTo>
                  <a:lnTo>
                    <a:pt x="20" y="40"/>
                  </a:lnTo>
                  <a:cubicBezTo>
                    <a:pt x="41" y="40"/>
                    <a:pt x="41" y="61"/>
                    <a:pt x="41" y="61"/>
                  </a:cubicBezTo>
                  <a:cubicBezTo>
                    <a:pt x="41" y="61"/>
                    <a:pt x="41" y="61"/>
                    <a:pt x="61" y="61"/>
                  </a:cubicBezTo>
                  <a:cubicBezTo>
                    <a:pt x="61" y="61"/>
                    <a:pt x="82" y="61"/>
                    <a:pt x="82"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3" name="Freeform 303"/>
            <p:cNvSpPr>
              <a:spLocks noChangeArrowheads="1"/>
            </p:cNvSpPr>
            <p:nvPr/>
          </p:nvSpPr>
          <p:spPr bwMode="auto">
            <a:xfrm>
              <a:off x="5087938" y="7872413"/>
              <a:ext cx="14287" cy="15875"/>
            </a:xfrm>
            <a:custGeom>
              <a:avLst/>
              <a:gdLst>
                <a:gd name="T0" fmla="*/ 20 w 41"/>
                <a:gd name="T1" fmla="*/ 42 h 43"/>
                <a:gd name="T2" fmla="*/ 20 w 41"/>
                <a:gd name="T3" fmla="*/ 42 h 43"/>
                <a:gd name="T4" fmla="*/ 0 w 41"/>
                <a:gd name="T5" fmla="*/ 21 h 43"/>
                <a:gd name="T6" fmla="*/ 0 w 41"/>
                <a:gd name="T7" fmla="*/ 21 h 43"/>
                <a:gd name="T8" fmla="*/ 20 w 41"/>
                <a:gd name="T9" fmla="*/ 0 h 43"/>
                <a:gd name="T10" fmla="*/ 40 w 41"/>
                <a:gd name="T11" fmla="*/ 21 h 43"/>
                <a:gd name="T12" fmla="*/ 40 w 41"/>
                <a:gd name="T13" fmla="*/ 21 h 43"/>
                <a:gd name="T14" fmla="*/ 20 w 41"/>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3">
                  <a:moveTo>
                    <a:pt x="20" y="42"/>
                  </a:moveTo>
                  <a:lnTo>
                    <a:pt x="20" y="42"/>
                  </a:lnTo>
                  <a:cubicBezTo>
                    <a:pt x="20" y="42"/>
                    <a:pt x="20" y="21"/>
                    <a:pt x="0" y="21"/>
                  </a:cubicBezTo>
                  <a:lnTo>
                    <a:pt x="0" y="21"/>
                  </a:lnTo>
                  <a:cubicBezTo>
                    <a:pt x="20" y="0"/>
                    <a:pt x="20" y="0"/>
                    <a:pt x="20" y="0"/>
                  </a:cubicBezTo>
                  <a:cubicBezTo>
                    <a:pt x="40" y="0"/>
                    <a:pt x="40" y="21"/>
                    <a:pt x="40" y="21"/>
                  </a:cubicBezTo>
                  <a:lnTo>
                    <a:pt x="40" y="21"/>
                  </a:lnTo>
                  <a:cubicBezTo>
                    <a:pt x="40" y="42"/>
                    <a:pt x="40" y="42"/>
                    <a:pt x="2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4" name="Freeform 304"/>
            <p:cNvSpPr>
              <a:spLocks noChangeArrowheads="1"/>
            </p:cNvSpPr>
            <p:nvPr/>
          </p:nvSpPr>
          <p:spPr bwMode="auto">
            <a:xfrm>
              <a:off x="5059363" y="7866063"/>
              <a:ext cx="14287" cy="15875"/>
            </a:xfrm>
            <a:custGeom>
              <a:avLst/>
              <a:gdLst>
                <a:gd name="T0" fmla="*/ 40 w 41"/>
                <a:gd name="T1" fmla="*/ 20 h 42"/>
                <a:gd name="T2" fmla="*/ 40 w 41"/>
                <a:gd name="T3" fmla="*/ 20 h 42"/>
                <a:gd name="T4" fmla="*/ 40 w 41"/>
                <a:gd name="T5" fmla="*/ 20 h 42"/>
                <a:gd name="T6" fmla="*/ 20 w 41"/>
                <a:gd name="T7" fmla="*/ 20 h 42"/>
                <a:gd name="T8" fmla="*/ 20 w 41"/>
                <a:gd name="T9" fmla="*/ 0 h 42"/>
                <a:gd name="T10" fmla="*/ 0 w 41"/>
                <a:gd name="T11" fmla="*/ 20 h 42"/>
                <a:gd name="T12" fmla="*/ 20 w 41"/>
                <a:gd name="T13" fmla="*/ 41 h 42"/>
                <a:gd name="T14" fmla="*/ 4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40" y="20"/>
                  </a:moveTo>
                  <a:lnTo>
                    <a:pt x="40" y="20"/>
                  </a:lnTo>
                  <a:lnTo>
                    <a:pt x="40" y="20"/>
                  </a:lnTo>
                  <a:lnTo>
                    <a:pt x="20" y="20"/>
                  </a:lnTo>
                  <a:lnTo>
                    <a:pt x="20" y="0"/>
                  </a:lnTo>
                  <a:cubicBezTo>
                    <a:pt x="0" y="0"/>
                    <a:pt x="0" y="20"/>
                    <a:pt x="0" y="20"/>
                  </a:cubicBezTo>
                  <a:cubicBezTo>
                    <a:pt x="20" y="20"/>
                    <a:pt x="20" y="41"/>
                    <a:pt x="2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5" name="Freeform 305"/>
            <p:cNvSpPr>
              <a:spLocks noChangeArrowheads="1"/>
            </p:cNvSpPr>
            <p:nvPr/>
          </p:nvSpPr>
          <p:spPr bwMode="auto">
            <a:xfrm>
              <a:off x="5081588" y="7888288"/>
              <a:ext cx="7937" cy="7937"/>
            </a:xfrm>
            <a:custGeom>
              <a:avLst/>
              <a:gdLst>
                <a:gd name="T0" fmla="*/ 21 w 22"/>
                <a:gd name="T1" fmla="*/ 0 h 21"/>
                <a:gd name="T2" fmla="*/ 21 w 22"/>
                <a:gd name="T3" fmla="*/ 0 h 21"/>
                <a:gd name="T4" fmla="*/ 0 w 22"/>
                <a:gd name="T5" fmla="*/ 2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6" name="Freeform 306"/>
            <p:cNvSpPr>
              <a:spLocks noChangeArrowheads="1"/>
            </p:cNvSpPr>
            <p:nvPr/>
          </p:nvSpPr>
          <p:spPr bwMode="auto">
            <a:xfrm>
              <a:off x="5073650" y="7902575"/>
              <a:ext cx="15875" cy="15875"/>
            </a:xfrm>
            <a:custGeom>
              <a:avLst/>
              <a:gdLst>
                <a:gd name="T0" fmla="*/ 21 w 43"/>
                <a:gd name="T1" fmla="*/ 0 h 43"/>
                <a:gd name="T2" fmla="*/ 21 w 43"/>
                <a:gd name="T3" fmla="*/ 0 h 43"/>
                <a:gd name="T4" fmla="*/ 0 w 43"/>
                <a:gd name="T5" fmla="*/ 21 h 43"/>
                <a:gd name="T6" fmla="*/ 0 w 43"/>
                <a:gd name="T7" fmla="*/ 42 h 43"/>
                <a:gd name="T8" fmla="*/ 21 w 43"/>
                <a:gd name="T9" fmla="*/ 42 h 43"/>
                <a:gd name="T10" fmla="*/ 42 w 43"/>
                <a:gd name="T11" fmla="*/ 42 h 43"/>
                <a:gd name="T12" fmla="*/ 42 w 43"/>
                <a:gd name="T13" fmla="*/ 21 h 43"/>
                <a:gd name="T14" fmla="*/ 42 w 43"/>
                <a:gd name="T15" fmla="*/ 0 h 43"/>
                <a:gd name="T16" fmla="*/ 21 w 4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21" y="0"/>
                  </a:moveTo>
                  <a:lnTo>
                    <a:pt x="21" y="0"/>
                  </a:lnTo>
                  <a:cubicBezTo>
                    <a:pt x="0" y="21"/>
                    <a:pt x="0" y="21"/>
                    <a:pt x="0" y="21"/>
                  </a:cubicBezTo>
                  <a:lnTo>
                    <a:pt x="0" y="42"/>
                  </a:lnTo>
                  <a:cubicBezTo>
                    <a:pt x="21" y="42"/>
                    <a:pt x="21" y="42"/>
                    <a:pt x="21" y="42"/>
                  </a:cubicBezTo>
                  <a:lnTo>
                    <a:pt x="42" y="42"/>
                  </a:lnTo>
                  <a:lnTo>
                    <a:pt x="42" y="21"/>
                  </a:lnTo>
                  <a:cubicBezTo>
                    <a:pt x="42" y="21"/>
                    <a:pt x="42" y="21"/>
                    <a:pt x="42"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7" name="Freeform 307"/>
            <p:cNvSpPr>
              <a:spLocks noChangeArrowheads="1"/>
            </p:cNvSpPr>
            <p:nvPr/>
          </p:nvSpPr>
          <p:spPr bwMode="auto">
            <a:xfrm>
              <a:off x="5059363" y="7894638"/>
              <a:ext cx="7937" cy="15875"/>
            </a:xfrm>
            <a:custGeom>
              <a:avLst/>
              <a:gdLst>
                <a:gd name="T0" fmla="*/ 20 w 21"/>
                <a:gd name="T1" fmla="*/ 20 h 42"/>
                <a:gd name="T2" fmla="*/ 20 w 21"/>
                <a:gd name="T3" fmla="*/ 20 h 42"/>
                <a:gd name="T4" fmla="*/ 0 w 21"/>
                <a:gd name="T5" fmla="*/ 41 h 42"/>
                <a:gd name="T6" fmla="*/ 0 w 21"/>
                <a:gd name="T7" fmla="*/ 20 h 42"/>
                <a:gd name="T8" fmla="*/ 0 w 21"/>
                <a:gd name="T9" fmla="*/ 20 h 42"/>
                <a:gd name="T10" fmla="*/ 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20"/>
                    <a:pt x="20" y="41"/>
                    <a:pt x="0" y="41"/>
                  </a:cubicBezTo>
                  <a:cubicBezTo>
                    <a:pt x="0" y="41"/>
                    <a:pt x="0" y="41"/>
                    <a:pt x="0" y="20"/>
                  </a:cubicBezTo>
                  <a:lnTo>
                    <a:pt x="0" y="20"/>
                  </a:lnTo>
                  <a:cubicBezTo>
                    <a:pt x="0" y="0"/>
                    <a:pt x="0" y="0"/>
                    <a:pt x="0" y="0"/>
                  </a:cubicBezTo>
                  <a:cubicBezTo>
                    <a:pt x="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8" name="Freeform 308"/>
            <p:cNvSpPr>
              <a:spLocks noChangeArrowheads="1"/>
            </p:cNvSpPr>
            <p:nvPr/>
          </p:nvSpPr>
          <p:spPr bwMode="auto">
            <a:xfrm>
              <a:off x="5065713" y="7888288"/>
              <a:ext cx="7937" cy="14287"/>
            </a:xfrm>
            <a:custGeom>
              <a:avLst/>
              <a:gdLst>
                <a:gd name="T0" fmla="*/ 20 w 21"/>
                <a:gd name="T1" fmla="*/ 0 h 41"/>
                <a:gd name="T2" fmla="*/ 20 w 21"/>
                <a:gd name="T3" fmla="*/ 0 h 41"/>
                <a:gd name="T4" fmla="*/ 0 w 21"/>
                <a:gd name="T5" fmla="*/ 0 h 41"/>
                <a:gd name="T6" fmla="*/ 0 w 21"/>
                <a:gd name="T7" fmla="*/ 20 h 41"/>
                <a:gd name="T8" fmla="*/ 20 w 21"/>
                <a:gd name="T9" fmla="*/ 40 h 41"/>
                <a:gd name="T10" fmla="*/ 20 w 21"/>
                <a:gd name="T11" fmla="*/ 20 h 41"/>
                <a:gd name="T12" fmla="*/ 20 w 2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0"/>
                  </a:moveTo>
                  <a:lnTo>
                    <a:pt x="20" y="0"/>
                  </a:lnTo>
                  <a:cubicBezTo>
                    <a:pt x="0" y="0"/>
                    <a:pt x="0" y="0"/>
                    <a:pt x="0" y="0"/>
                  </a:cubicBezTo>
                  <a:lnTo>
                    <a:pt x="0" y="20"/>
                  </a:lnTo>
                  <a:cubicBezTo>
                    <a:pt x="0" y="20"/>
                    <a:pt x="0" y="40"/>
                    <a:pt x="20" y="4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9" name="Freeform 309"/>
            <p:cNvSpPr>
              <a:spLocks noChangeArrowheads="1"/>
            </p:cNvSpPr>
            <p:nvPr/>
          </p:nvSpPr>
          <p:spPr bwMode="auto">
            <a:xfrm>
              <a:off x="5118100" y="7924800"/>
              <a:ext cx="15875" cy="7938"/>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0" name="Freeform 310"/>
            <p:cNvSpPr>
              <a:spLocks noChangeArrowheads="1"/>
            </p:cNvSpPr>
            <p:nvPr/>
          </p:nvSpPr>
          <p:spPr bwMode="auto">
            <a:xfrm>
              <a:off x="5132388" y="7953375"/>
              <a:ext cx="38100" cy="22225"/>
            </a:xfrm>
            <a:custGeom>
              <a:avLst/>
              <a:gdLst>
                <a:gd name="T0" fmla="*/ 62 w 104"/>
                <a:gd name="T1" fmla="*/ 0 h 63"/>
                <a:gd name="T2" fmla="*/ 62 w 104"/>
                <a:gd name="T3" fmla="*/ 0 h 63"/>
                <a:gd name="T4" fmla="*/ 62 w 104"/>
                <a:gd name="T5" fmla="*/ 20 h 63"/>
                <a:gd name="T6" fmla="*/ 21 w 104"/>
                <a:gd name="T7" fmla="*/ 0 h 63"/>
                <a:gd name="T8" fmla="*/ 21 w 104"/>
                <a:gd name="T9" fmla="*/ 0 h 63"/>
                <a:gd name="T10" fmla="*/ 0 w 104"/>
                <a:gd name="T11" fmla="*/ 20 h 63"/>
                <a:gd name="T12" fmla="*/ 0 w 104"/>
                <a:gd name="T13" fmla="*/ 41 h 63"/>
                <a:gd name="T14" fmla="*/ 21 w 104"/>
                <a:gd name="T15" fmla="*/ 41 h 63"/>
                <a:gd name="T16" fmla="*/ 41 w 104"/>
                <a:gd name="T17" fmla="*/ 62 h 63"/>
                <a:gd name="T18" fmla="*/ 82 w 104"/>
                <a:gd name="T19" fmla="*/ 62 h 63"/>
                <a:gd name="T20" fmla="*/ 82 w 104"/>
                <a:gd name="T21" fmla="*/ 41 h 63"/>
                <a:gd name="T22" fmla="*/ 82 w 104"/>
                <a:gd name="T23" fmla="*/ 41 h 63"/>
                <a:gd name="T24" fmla="*/ 82 w 104"/>
                <a:gd name="T25" fmla="*/ 20 h 63"/>
                <a:gd name="T26" fmla="*/ 62 w 104"/>
                <a:gd name="T2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63">
                  <a:moveTo>
                    <a:pt x="62" y="0"/>
                  </a:moveTo>
                  <a:lnTo>
                    <a:pt x="62" y="0"/>
                  </a:lnTo>
                  <a:lnTo>
                    <a:pt x="62" y="20"/>
                  </a:lnTo>
                  <a:cubicBezTo>
                    <a:pt x="41" y="20"/>
                    <a:pt x="41" y="0"/>
                    <a:pt x="21" y="0"/>
                  </a:cubicBezTo>
                  <a:lnTo>
                    <a:pt x="21" y="0"/>
                  </a:lnTo>
                  <a:cubicBezTo>
                    <a:pt x="0" y="0"/>
                    <a:pt x="0" y="20"/>
                    <a:pt x="0" y="20"/>
                  </a:cubicBezTo>
                  <a:lnTo>
                    <a:pt x="0" y="41"/>
                  </a:lnTo>
                  <a:cubicBezTo>
                    <a:pt x="21" y="41"/>
                    <a:pt x="21" y="41"/>
                    <a:pt x="21" y="41"/>
                  </a:cubicBezTo>
                  <a:cubicBezTo>
                    <a:pt x="41" y="41"/>
                    <a:pt x="41" y="62"/>
                    <a:pt x="41" y="62"/>
                  </a:cubicBezTo>
                  <a:cubicBezTo>
                    <a:pt x="62" y="62"/>
                    <a:pt x="62" y="62"/>
                    <a:pt x="82" y="62"/>
                  </a:cubicBezTo>
                  <a:cubicBezTo>
                    <a:pt x="82" y="62"/>
                    <a:pt x="103" y="41"/>
                    <a:pt x="82" y="41"/>
                  </a:cubicBezTo>
                  <a:lnTo>
                    <a:pt x="82" y="41"/>
                  </a:lnTo>
                  <a:cubicBezTo>
                    <a:pt x="62" y="20"/>
                    <a:pt x="82" y="20"/>
                    <a:pt x="82" y="20"/>
                  </a:cubicBezTo>
                  <a:cubicBezTo>
                    <a:pt x="82" y="20"/>
                    <a:pt x="82" y="0"/>
                    <a:pt x="62"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1" name="Freeform 311"/>
            <p:cNvSpPr>
              <a:spLocks noChangeArrowheads="1"/>
            </p:cNvSpPr>
            <p:nvPr/>
          </p:nvSpPr>
          <p:spPr bwMode="auto">
            <a:xfrm>
              <a:off x="5118100" y="7983538"/>
              <a:ext cx="22225" cy="22225"/>
            </a:xfrm>
            <a:custGeom>
              <a:avLst/>
              <a:gdLst>
                <a:gd name="T0" fmla="*/ 62 w 63"/>
                <a:gd name="T1" fmla="*/ 41 h 62"/>
                <a:gd name="T2" fmla="*/ 62 w 63"/>
                <a:gd name="T3" fmla="*/ 41 h 62"/>
                <a:gd name="T4" fmla="*/ 41 w 63"/>
                <a:gd name="T5" fmla="*/ 41 h 62"/>
                <a:gd name="T6" fmla="*/ 41 w 63"/>
                <a:gd name="T7" fmla="*/ 61 h 62"/>
                <a:gd name="T8" fmla="*/ 21 w 63"/>
                <a:gd name="T9" fmla="*/ 41 h 62"/>
                <a:gd name="T10" fmla="*/ 0 w 63"/>
                <a:gd name="T11" fmla="*/ 41 h 62"/>
                <a:gd name="T12" fmla="*/ 0 w 63"/>
                <a:gd name="T13" fmla="*/ 20 h 62"/>
                <a:gd name="T14" fmla="*/ 21 w 63"/>
                <a:gd name="T15" fmla="*/ 0 h 62"/>
                <a:gd name="T16" fmla="*/ 21 w 63"/>
                <a:gd name="T17" fmla="*/ 0 h 62"/>
                <a:gd name="T18" fmla="*/ 41 w 63"/>
                <a:gd name="T19" fmla="*/ 0 h 62"/>
                <a:gd name="T20" fmla="*/ 62 w 63"/>
                <a:gd name="T21" fmla="*/ 20 h 62"/>
                <a:gd name="T22" fmla="*/ 62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62" y="41"/>
                  </a:moveTo>
                  <a:lnTo>
                    <a:pt x="62" y="41"/>
                  </a:lnTo>
                  <a:lnTo>
                    <a:pt x="41" y="41"/>
                  </a:lnTo>
                  <a:lnTo>
                    <a:pt x="41" y="61"/>
                  </a:lnTo>
                  <a:cubicBezTo>
                    <a:pt x="21" y="61"/>
                    <a:pt x="21" y="41"/>
                    <a:pt x="21" y="41"/>
                  </a:cubicBezTo>
                  <a:lnTo>
                    <a:pt x="0" y="41"/>
                  </a:lnTo>
                  <a:lnTo>
                    <a:pt x="0" y="20"/>
                  </a:lnTo>
                  <a:cubicBezTo>
                    <a:pt x="0" y="20"/>
                    <a:pt x="0" y="0"/>
                    <a:pt x="21" y="0"/>
                  </a:cubicBezTo>
                  <a:lnTo>
                    <a:pt x="21" y="0"/>
                  </a:lnTo>
                  <a:cubicBezTo>
                    <a:pt x="41" y="0"/>
                    <a:pt x="41" y="0"/>
                    <a:pt x="41" y="0"/>
                  </a:cubicBezTo>
                  <a:cubicBezTo>
                    <a:pt x="41" y="0"/>
                    <a:pt x="41" y="20"/>
                    <a:pt x="62" y="20"/>
                  </a:cubicBezTo>
                  <a:cubicBezTo>
                    <a:pt x="62" y="20"/>
                    <a:pt x="62" y="20"/>
                    <a:pt x="6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2" name="Freeform 312"/>
            <p:cNvSpPr>
              <a:spLocks noChangeArrowheads="1"/>
            </p:cNvSpPr>
            <p:nvPr/>
          </p:nvSpPr>
          <p:spPr bwMode="auto">
            <a:xfrm>
              <a:off x="5081588" y="7961313"/>
              <a:ext cx="7937" cy="7937"/>
            </a:xfrm>
            <a:custGeom>
              <a:avLst/>
              <a:gdLst>
                <a:gd name="T0" fmla="*/ 21 w 22"/>
                <a:gd name="T1" fmla="*/ 21 h 22"/>
                <a:gd name="T2" fmla="*/ 21 w 22"/>
                <a:gd name="T3" fmla="*/ 21 h 22"/>
                <a:gd name="T4" fmla="*/ 21 w 22"/>
                <a:gd name="T5" fmla="*/ 21 h 22"/>
                <a:gd name="T6" fmla="*/ 0 w 22"/>
                <a:gd name="T7" fmla="*/ 21 h 22"/>
                <a:gd name="T8" fmla="*/ 0 w 22"/>
                <a:gd name="T9" fmla="*/ 0 h 22"/>
                <a:gd name="T10" fmla="*/ 21 w 22"/>
                <a:gd name="T11" fmla="*/ 0 h 22"/>
                <a:gd name="T12" fmla="*/ 21 w 22"/>
                <a:gd name="T13" fmla="*/ 0 h 22"/>
                <a:gd name="T14" fmla="*/ 21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21" y="21"/>
                  </a:moveTo>
                  <a:lnTo>
                    <a:pt x="21" y="21"/>
                  </a:lnTo>
                  <a:lnTo>
                    <a:pt x="21" y="21"/>
                  </a:lnTo>
                  <a:cubicBezTo>
                    <a:pt x="0" y="21"/>
                    <a:pt x="0" y="21"/>
                    <a:pt x="0" y="21"/>
                  </a:cubicBezTo>
                  <a:cubicBezTo>
                    <a:pt x="0" y="0"/>
                    <a:pt x="0" y="0"/>
                    <a:pt x="0" y="0"/>
                  </a:cubicBezTo>
                  <a:cubicBezTo>
                    <a:pt x="21" y="0"/>
                    <a:pt x="21" y="0"/>
                    <a:pt x="21" y="0"/>
                  </a:cubicBezTo>
                  <a:lnTo>
                    <a:pt x="21" y="0"/>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3" name="Freeform 313"/>
            <p:cNvSpPr>
              <a:spLocks noChangeArrowheads="1"/>
            </p:cNvSpPr>
            <p:nvPr/>
          </p:nvSpPr>
          <p:spPr bwMode="auto">
            <a:xfrm>
              <a:off x="5073650" y="7989888"/>
              <a:ext cx="15875" cy="7937"/>
            </a:xfrm>
            <a:custGeom>
              <a:avLst/>
              <a:gdLst>
                <a:gd name="T0" fmla="*/ 21 w 43"/>
                <a:gd name="T1" fmla="*/ 0 h 22"/>
                <a:gd name="T2" fmla="*/ 21 w 43"/>
                <a:gd name="T3" fmla="*/ 0 h 22"/>
                <a:gd name="T4" fmla="*/ 21 w 43"/>
                <a:gd name="T5" fmla="*/ 0 h 22"/>
                <a:gd name="T6" fmla="*/ 0 w 43"/>
                <a:gd name="T7" fmla="*/ 0 h 22"/>
                <a:gd name="T8" fmla="*/ 0 w 43"/>
                <a:gd name="T9" fmla="*/ 21 h 22"/>
                <a:gd name="T10" fmla="*/ 0 w 43"/>
                <a:gd name="T11" fmla="*/ 21 h 22"/>
                <a:gd name="T12" fmla="*/ 21 w 43"/>
                <a:gd name="T13" fmla="*/ 21 h 22"/>
                <a:gd name="T14" fmla="*/ 21 w 43"/>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0"/>
                  </a:moveTo>
                  <a:lnTo>
                    <a:pt x="21" y="0"/>
                  </a:lnTo>
                  <a:lnTo>
                    <a:pt x="21" y="0"/>
                  </a:lnTo>
                  <a:lnTo>
                    <a:pt x="0" y="0"/>
                  </a:lnTo>
                  <a:lnTo>
                    <a:pt x="0" y="21"/>
                  </a:lnTo>
                  <a:lnTo>
                    <a:pt x="0" y="21"/>
                  </a:ln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4" name="Freeform 314"/>
            <p:cNvSpPr>
              <a:spLocks noChangeArrowheads="1"/>
            </p:cNvSpPr>
            <p:nvPr/>
          </p:nvSpPr>
          <p:spPr bwMode="auto">
            <a:xfrm>
              <a:off x="5081588" y="7975600"/>
              <a:ext cx="15875" cy="7938"/>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4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cubicBezTo>
                    <a:pt x="0" y="20"/>
                    <a:pt x="0" y="20"/>
                    <a:pt x="0" y="20"/>
                  </a:cubicBezTo>
                  <a:lnTo>
                    <a:pt x="0" y="0"/>
                  </a:lnTo>
                  <a:cubicBezTo>
                    <a:pt x="0" y="0"/>
                    <a:pt x="0" y="0"/>
                    <a:pt x="21" y="0"/>
                  </a:cubicBezTo>
                  <a:cubicBezTo>
                    <a:pt x="21" y="0"/>
                    <a:pt x="21" y="0"/>
                    <a:pt x="41" y="0"/>
                  </a:cubicBezTo>
                  <a:cubicBezTo>
                    <a:pt x="4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5" name="Freeform 315"/>
            <p:cNvSpPr>
              <a:spLocks noChangeArrowheads="1"/>
            </p:cNvSpPr>
            <p:nvPr/>
          </p:nvSpPr>
          <p:spPr bwMode="auto">
            <a:xfrm>
              <a:off x="5102225" y="7975600"/>
              <a:ext cx="15875" cy="7938"/>
            </a:xfrm>
            <a:custGeom>
              <a:avLst/>
              <a:gdLst>
                <a:gd name="T0" fmla="*/ 21 w 42"/>
                <a:gd name="T1" fmla="*/ 0 h 21"/>
                <a:gd name="T2" fmla="*/ 21 w 42"/>
                <a:gd name="T3" fmla="*/ 0 h 21"/>
                <a:gd name="T4" fmla="*/ 0 w 42"/>
                <a:gd name="T5" fmla="*/ 0 h 21"/>
                <a:gd name="T6" fmla="*/ 21 w 42"/>
                <a:gd name="T7" fmla="*/ 20 h 21"/>
                <a:gd name="T8" fmla="*/ 2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0" y="20"/>
                    <a:pt x="21" y="20"/>
                  </a:cubicBezTo>
                  <a:lnTo>
                    <a:pt x="21" y="20"/>
                  </a:lnTo>
                  <a:cubicBezTo>
                    <a:pt x="41" y="20"/>
                    <a:pt x="41" y="0"/>
                    <a:pt x="41"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6" name="Freeform 316"/>
            <p:cNvSpPr>
              <a:spLocks noChangeArrowheads="1"/>
            </p:cNvSpPr>
            <p:nvPr/>
          </p:nvSpPr>
          <p:spPr bwMode="auto">
            <a:xfrm>
              <a:off x="4948238" y="7783513"/>
              <a:ext cx="22225" cy="30162"/>
            </a:xfrm>
            <a:custGeom>
              <a:avLst/>
              <a:gdLst>
                <a:gd name="T0" fmla="*/ 62 w 63"/>
                <a:gd name="T1" fmla="*/ 82 h 83"/>
                <a:gd name="T2" fmla="*/ 62 w 63"/>
                <a:gd name="T3" fmla="*/ 82 h 83"/>
                <a:gd name="T4" fmla="*/ 41 w 63"/>
                <a:gd name="T5" fmla="*/ 62 h 83"/>
                <a:gd name="T6" fmla="*/ 20 w 63"/>
                <a:gd name="T7" fmla="*/ 62 h 83"/>
                <a:gd name="T8" fmla="*/ 0 w 63"/>
                <a:gd name="T9" fmla="*/ 42 h 83"/>
                <a:gd name="T10" fmla="*/ 0 w 63"/>
                <a:gd name="T11" fmla="*/ 21 h 83"/>
                <a:gd name="T12" fmla="*/ 0 w 63"/>
                <a:gd name="T13" fmla="*/ 0 h 83"/>
                <a:gd name="T14" fmla="*/ 0 w 63"/>
                <a:gd name="T15" fmla="*/ 0 h 83"/>
                <a:gd name="T16" fmla="*/ 20 w 63"/>
                <a:gd name="T17" fmla="*/ 0 h 83"/>
                <a:gd name="T18" fmla="*/ 41 w 63"/>
                <a:gd name="T19" fmla="*/ 0 h 83"/>
                <a:gd name="T20" fmla="*/ 62 w 63"/>
                <a:gd name="T21" fmla="*/ 21 h 83"/>
                <a:gd name="T22" fmla="*/ 62 w 63"/>
                <a:gd name="T23" fmla="*/ 21 h 83"/>
                <a:gd name="T24" fmla="*/ 62 w 63"/>
                <a:gd name="T25" fmla="*/ 42 h 83"/>
                <a:gd name="T26" fmla="*/ 62 w 63"/>
                <a:gd name="T27" fmla="*/ 62 h 83"/>
                <a:gd name="T28" fmla="*/ 62 w 63"/>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83">
                  <a:moveTo>
                    <a:pt x="62" y="82"/>
                  </a:moveTo>
                  <a:lnTo>
                    <a:pt x="62" y="82"/>
                  </a:lnTo>
                  <a:cubicBezTo>
                    <a:pt x="41" y="82"/>
                    <a:pt x="41" y="62"/>
                    <a:pt x="41" y="62"/>
                  </a:cubicBezTo>
                  <a:cubicBezTo>
                    <a:pt x="20" y="62"/>
                    <a:pt x="20" y="62"/>
                    <a:pt x="20" y="62"/>
                  </a:cubicBezTo>
                  <a:lnTo>
                    <a:pt x="0" y="42"/>
                  </a:lnTo>
                  <a:lnTo>
                    <a:pt x="0" y="21"/>
                  </a:lnTo>
                  <a:cubicBezTo>
                    <a:pt x="0" y="21"/>
                    <a:pt x="0" y="21"/>
                    <a:pt x="0" y="0"/>
                  </a:cubicBezTo>
                  <a:lnTo>
                    <a:pt x="0" y="0"/>
                  </a:lnTo>
                  <a:lnTo>
                    <a:pt x="20" y="0"/>
                  </a:lnTo>
                  <a:lnTo>
                    <a:pt x="41" y="0"/>
                  </a:lnTo>
                  <a:cubicBezTo>
                    <a:pt x="41" y="0"/>
                    <a:pt x="41" y="21"/>
                    <a:pt x="62" y="21"/>
                  </a:cubicBezTo>
                  <a:lnTo>
                    <a:pt x="62" y="21"/>
                  </a:lnTo>
                  <a:cubicBezTo>
                    <a:pt x="62" y="42"/>
                    <a:pt x="62" y="42"/>
                    <a:pt x="62" y="42"/>
                  </a:cubicBezTo>
                  <a:cubicBezTo>
                    <a:pt x="62" y="62"/>
                    <a:pt x="62" y="62"/>
                    <a:pt x="62" y="62"/>
                  </a:cubicBezTo>
                  <a:cubicBezTo>
                    <a:pt x="62" y="62"/>
                    <a:pt x="62" y="62"/>
                    <a:pt x="6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7" name="Freeform 317"/>
            <p:cNvSpPr>
              <a:spLocks noChangeArrowheads="1"/>
            </p:cNvSpPr>
            <p:nvPr/>
          </p:nvSpPr>
          <p:spPr bwMode="auto">
            <a:xfrm>
              <a:off x="4992688" y="7827963"/>
              <a:ext cx="22225" cy="14287"/>
            </a:xfrm>
            <a:custGeom>
              <a:avLst/>
              <a:gdLst>
                <a:gd name="T0" fmla="*/ 41 w 62"/>
                <a:gd name="T1" fmla="*/ 40 h 41"/>
                <a:gd name="T2" fmla="*/ 41 w 62"/>
                <a:gd name="T3" fmla="*/ 40 h 41"/>
                <a:gd name="T4" fmla="*/ 41 w 62"/>
                <a:gd name="T5" fmla="*/ 20 h 41"/>
                <a:gd name="T6" fmla="*/ 21 w 62"/>
                <a:gd name="T7" fmla="*/ 20 h 41"/>
                <a:gd name="T8" fmla="*/ 0 w 62"/>
                <a:gd name="T9" fmla="*/ 0 h 41"/>
                <a:gd name="T10" fmla="*/ 21 w 62"/>
                <a:gd name="T11" fmla="*/ 0 h 41"/>
                <a:gd name="T12" fmla="*/ 41 w 62"/>
                <a:gd name="T13" fmla="*/ 0 h 41"/>
                <a:gd name="T14" fmla="*/ 41 w 62"/>
                <a:gd name="T15" fmla="*/ 0 h 41"/>
                <a:gd name="T16" fmla="*/ 61 w 62"/>
                <a:gd name="T17" fmla="*/ 20 h 41"/>
                <a:gd name="T18" fmla="*/ 61 w 62"/>
                <a:gd name="T19" fmla="*/ 40 h 41"/>
                <a:gd name="T20" fmla="*/ 41 w 62"/>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41" y="40"/>
                  </a:moveTo>
                  <a:lnTo>
                    <a:pt x="41" y="40"/>
                  </a:lnTo>
                  <a:lnTo>
                    <a:pt x="41" y="20"/>
                  </a:lnTo>
                  <a:cubicBezTo>
                    <a:pt x="21" y="20"/>
                    <a:pt x="21" y="20"/>
                    <a:pt x="21" y="20"/>
                  </a:cubicBezTo>
                  <a:cubicBezTo>
                    <a:pt x="0" y="20"/>
                    <a:pt x="0" y="20"/>
                    <a:pt x="0" y="0"/>
                  </a:cubicBezTo>
                  <a:cubicBezTo>
                    <a:pt x="0" y="0"/>
                    <a:pt x="0" y="0"/>
                    <a:pt x="21" y="0"/>
                  </a:cubicBezTo>
                  <a:cubicBezTo>
                    <a:pt x="21" y="0"/>
                    <a:pt x="21" y="0"/>
                    <a:pt x="41" y="0"/>
                  </a:cubicBezTo>
                  <a:lnTo>
                    <a:pt x="41" y="0"/>
                  </a:lnTo>
                  <a:cubicBezTo>
                    <a:pt x="61" y="0"/>
                    <a:pt x="61" y="0"/>
                    <a:pt x="61" y="20"/>
                  </a:cubicBezTo>
                  <a:lnTo>
                    <a:pt x="61" y="40"/>
                  </a:ln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8" name="Freeform 318"/>
            <p:cNvSpPr>
              <a:spLocks noChangeArrowheads="1"/>
            </p:cNvSpPr>
            <p:nvPr/>
          </p:nvSpPr>
          <p:spPr bwMode="auto">
            <a:xfrm>
              <a:off x="5000625" y="7850188"/>
              <a:ext cx="7938" cy="15875"/>
            </a:xfrm>
            <a:custGeom>
              <a:avLst/>
              <a:gdLst>
                <a:gd name="T0" fmla="*/ 20 w 21"/>
                <a:gd name="T1" fmla="*/ 0 h 42"/>
                <a:gd name="T2" fmla="*/ 20 w 21"/>
                <a:gd name="T3" fmla="*/ 0 h 42"/>
                <a:gd name="T4" fmla="*/ 0 w 21"/>
                <a:gd name="T5" fmla="*/ 0 h 42"/>
                <a:gd name="T6" fmla="*/ 0 w 21"/>
                <a:gd name="T7" fmla="*/ 0 h 42"/>
                <a:gd name="T8" fmla="*/ 0 w 21"/>
                <a:gd name="T9" fmla="*/ 21 h 42"/>
                <a:gd name="T10" fmla="*/ 0 w 21"/>
                <a:gd name="T11" fmla="*/ 41 h 42"/>
                <a:gd name="T12" fmla="*/ 20 w 21"/>
                <a:gd name="T13" fmla="*/ 41 h 42"/>
                <a:gd name="T14" fmla="*/ 20 w 21"/>
                <a:gd name="T15" fmla="*/ 41 h 42"/>
                <a:gd name="T16" fmla="*/ 20 w 21"/>
                <a:gd name="T17" fmla="*/ 21 h 42"/>
                <a:gd name="T18" fmla="*/ 20 w 21"/>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2">
                  <a:moveTo>
                    <a:pt x="20" y="0"/>
                  </a:moveTo>
                  <a:lnTo>
                    <a:pt x="20" y="0"/>
                  </a:lnTo>
                  <a:lnTo>
                    <a:pt x="0" y="0"/>
                  </a:lnTo>
                  <a:lnTo>
                    <a:pt x="0" y="0"/>
                  </a:lnTo>
                  <a:cubicBezTo>
                    <a:pt x="0" y="21"/>
                    <a:pt x="0" y="21"/>
                    <a:pt x="0" y="21"/>
                  </a:cubicBezTo>
                  <a:lnTo>
                    <a:pt x="0" y="41"/>
                  </a:lnTo>
                  <a:cubicBezTo>
                    <a:pt x="0" y="41"/>
                    <a:pt x="0" y="41"/>
                    <a:pt x="20" y="41"/>
                  </a:cubicBezTo>
                  <a:lnTo>
                    <a:pt x="20" y="41"/>
                  </a:ln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9" name="Freeform 319"/>
            <p:cNvSpPr>
              <a:spLocks noChangeArrowheads="1"/>
            </p:cNvSpPr>
            <p:nvPr/>
          </p:nvSpPr>
          <p:spPr bwMode="auto">
            <a:xfrm>
              <a:off x="5014913" y="7866063"/>
              <a:ext cx="38100" cy="30162"/>
            </a:xfrm>
            <a:custGeom>
              <a:avLst/>
              <a:gdLst>
                <a:gd name="T0" fmla="*/ 103 w 104"/>
                <a:gd name="T1" fmla="*/ 41 h 83"/>
                <a:gd name="T2" fmla="*/ 103 w 104"/>
                <a:gd name="T3" fmla="*/ 41 h 83"/>
                <a:gd name="T4" fmla="*/ 82 w 104"/>
                <a:gd name="T5" fmla="*/ 20 h 83"/>
                <a:gd name="T6" fmla="*/ 82 w 104"/>
                <a:gd name="T7" fmla="*/ 0 h 83"/>
                <a:gd name="T8" fmla="*/ 62 w 104"/>
                <a:gd name="T9" fmla="*/ 0 h 83"/>
                <a:gd name="T10" fmla="*/ 21 w 104"/>
                <a:gd name="T11" fmla="*/ 0 h 83"/>
                <a:gd name="T12" fmla="*/ 21 w 104"/>
                <a:gd name="T13" fmla="*/ 0 h 83"/>
                <a:gd name="T14" fmla="*/ 0 w 104"/>
                <a:gd name="T15" fmla="*/ 20 h 83"/>
                <a:gd name="T16" fmla="*/ 0 w 104"/>
                <a:gd name="T17" fmla="*/ 41 h 83"/>
                <a:gd name="T18" fmla="*/ 21 w 104"/>
                <a:gd name="T19" fmla="*/ 62 h 83"/>
                <a:gd name="T20" fmla="*/ 42 w 104"/>
                <a:gd name="T21" fmla="*/ 62 h 83"/>
                <a:gd name="T22" fmla="*/ 42 w 104"/>
                <a:gd name="T23" fmla="*/ 62 h 83"/>
                <a:gd name="T24" fmla="*/ 62 w 104"/>
                <a:gd name="T25" fmla="*/ 82 h 83"/>
                <a:gd name="T26" fmla="*/ 82 w 104"/>
                <a:gd name="T27" fmla="*/ 82 h 83"/>
                <a:gd name="T28" fmla="*/ 82 w 104"/>
                <a:gd name="T29" fmla="*/ 62 h 83"/>
                <a:gd name="T30" fmla="*/ 103 w 104"/>
                <a:gd name="T31" fmla="*/ 62 h 83"/>
                <a:gd name="T32" fmla="*/ 103 w 104"/>
                <a:gd name="T33"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83">
                  <a:moveTo>
                    <a:pt x="103" y="41"/>
                  </a:moveTo>
                  <a:lnTo>
                    <a:pt x="103" y="41"/>
                  </a:lnTo>
                  <a:cubicBezTo>
                    <a:pt x="103" y="20"/>
                    <a:pt x="82" y="20"/>
                    <a:pt x="82" y="20"/>
                  </a:cubicBezTo>
                  <a:lnTo>
                    <a:pt x="82" y="0"/>
                  </a:lnTo>
                  <a:lnTo>
                    <a:pt x="62" y="0"/>
                  </a:lnTo>
                  <a:cubicBezTo>
                    <a:pt x="42" y="0"/>
                    <a:pt x="42" y="0"/>
                    <a:pt x="21" y="0"/>
                  </a:cubicBezTo>
                  <a:lnTo>
                    <a:pt x="21" y="0"/>
                  </a:lnTo>
                  <a:cubicBezTo>
                    <a:pt x="0" y="0"/>
                    <a:pt x="0" y="20"/>
                    <a:pt x="0" y="20"/>
                  </a:cubicBezTo>
                  <a:lnTo>
                    <a:pt x="0" y="41"/>
                  </a:lnTo>
                  <a:cubicBezTo>
                    <a:pt x="0" y="41"/>
                    <a:pt x="21" y="41"/>
                    <a:pt x="21" y="62"/>
                  </a:cubicBezTo>
                  <a:lnTo>
                    <a:pt x="42" y="62"/>
                  </a:lnTo>
                  <a:lnTo>
                    <a:pt x="42" y="62"/>
                  </a:lnTo>
                  <a:cubicBezTo>
                    <a:pt x="62" y="82"/>
                    <a:pt x="62" y="82"/>
                    <a:pt x="62" y="82"/>
                  </a:cubicBezTo>
                  <a:lnTo>
                    <a:pt x="82" y="82"/>
                  </a:lnTo>
                  <a:cubicBezTo>
                    <a:pt x="82" y="62"/>
                    <a:pt x="82" y="62"/>
                    <a:pt x="82" y="62"/>
                  </a:cubicBezTo>
                  <a:lnTo>
                    <a:pt x="103" y="62"/>
                  </a:lnTo>
                  <a:lnTo>
                    <a:pt x="103"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0" name="Freeform 320"/>
            <p:cNvSpPr>
              <a:spLocks noChangeArrowheads="1"/>
            </p:cNvSpPr>
            <p:nvPr/>
          </p:nvSpPr>
          <p:spPr bwMode="auto">
            <a:xfrm>
              <a:off x="5176838" y="8072438"/>
              <a:ext cx="103187" cy="133350"/>
            </a:xfrm>
            <a:custGeom>
              <a:avLst/>
              <a:gdLst>
                <a:gd name="T0" fmla="*/ 246 w 288"/>
                <a:gd name="T1" fmla="*/ 287 h 370"/>
                <a:gd name="T2" fmla="*/ 246 w 288"/>
                <a:gd name="T3" fmla="*/ 287 h 370"/>
                <a:gd name="T4" fmla="*/ 267 w 288"/>
                <a:gd name="T5" fmla="*/ 266 h 370"/>
                <a:gd name="T6" fmla="*/ 287 w 288"/>
                <a:gd name="T7" fmla="*/ 246 h 370"/>
                <a:gd name="T8" fmla="*/ 267 w 288"/>
                <a:gd name="T9" fmla="*/ 246 h 370"/>
                <a:gd name="T10" fmla="*/ 246 w 288"/>
                <a:gd name="T11" fmla="*/ 246 h 370"/>
                <a:gd name="T12" fmla="*/ 226 w 288"/>
                <a:gd name="T13" fmla="*/ 225 h 370"/>
                <a:gd name="T14" fmla="*/ 205 w 288"/>
                <a:gd name="T15" fmla="*/ 205 h 370"/>
                <a:gd name="T16" fmla="*/ 185 w 288"/>
                <a:gd name="T17" fmla="*/ 164 h 370"/>
                <a:gd name="T18" fmla="*/ 185 w 288"/>
                <a:gd name="T19" fmla="*/ 102 h 370"/>
                <a:gd name="T20" fmla="*/ 164 w 288"/>
                <a:gd name="T21" fmla="*/ 61 h 370"/>
                <a:gd name="T22" fmla="*/ 164 w 288"/>
                <a:gd name="T23" fmla="*/ 20 h 370"/>
                <a:gd name="T24" fmla="*/ 144 w 288"/>
                <a:gd name="T25" fmla="*/ 20 h 370"/>
                <a:gd name="T26" fmla="*/ 123 w 288"/>
                <a:gd name="T27" fmla="*/ 0 h 370"/>
                <a:gd name="T28" fmla="*/ 103 w 288"/>
                <a:gd name="T29" fmla="*/ 0 h 370"/>
                <a:gd name="T30" fmla="*/ 103 w 288"/>
                <a:gd name="T31" fmla="*/ 20 h 370"/>
                <a:gd name="T32" fmla="*/ 103 w 288"/>
                <a:gd name="T33" fmla="*/ 41 h 370"/>
                <a:gd name="T34" fmla="*/ 103 w 288"/>
                <a:gd name="T35" fmla="*/ 41 h 370"/>
                <a:gd name="T36" fmla="*/ 103 w 288"/>
                <a:gd name="T37" fmla="*/ 61 h 370"/>
                <a:gd name="T38" fmla="*/ 103 w 288"/>
                <a:gd name="T39" fmla="*/ 61 h 370"/>
                <a:gd name="T40" fmla="*/ 82 w 288"/>
                <a:gd name="T41" fmla="*/ 41 h 370"/>
                <a:gd name="T42" fmla="*/ 62 w 288"/>
                <a:gd name="T43" fmla="*/ 41 h 370"/>
                <a:gd name="T44" fmla="*/ 62 w 288"/>
                <a:gd name="T45" fmla="*/ 20 h 370"/>
                <a:gd name="T46" fmla="*/ 41 w 288"/>
                <a:gd name="T47" fmla="*/ 20 h 370"/>
                <a:gd name="T48" fmla="*/ 21 w 288"/>
                <a:gd name="T49" fmla="*/ 41 h 370"/>
                <a:gd name="T50" fmla="*/ 21 w 288"/>
                <a:gd name="T51" fmla="*/ 61 h 370"/>
                <a:gd name="T52" fmla="*/ 0 w 288"/>
                <a:gd name="T53" fmla="*/ 82 h 370"/>
                <a:gd name="T54" fmla="*/ 0 w 288"/>
                <a:gd name="T55" fmla="*/ 102 h 370"/>
                <a:gd name="T56" fmla="*/ 0 w 288"/>
                <a:gd name="T57" fmla="*/ 143 h 370"/>
                <a:gd name="T58" fmla="*/ 41 w 288"/>
                <a:gd name="T59" fmla="*/ 143 h 370"/>
                <a:gd name="T60" fmla="*/ 62 w 288"/>
                <a:gd name="T61" fmla="*/ 123 h 370"/>
                <a:gd name="T62" fmla="*/ 82 w 288"/>
                <a:gd name="T63" fmla="*/ 143 h 370"/>
                <a:gd name="T64" fmla="*/ 82 w 288"/>
                <a:gd name="T65" fmla="*/ 184 h 370"/>
                <a:gd name="T66" fmla="*/ 103 w 288"/>
                <a:gd name="T67" fmla="*/ 205 h 370"/>
                <a:gd name="T68" fmla="*/ 123 w 288"/>
                <a:gd name="T69" fmla="*/ 225 h 370"/>
                <a:gd name="T70" fmla="*/ 123 w 288"/>
                <a:gd name="T71" fmla="*/ 246 h 370"/>
                <a:gd name="T72" fmla="*/ 123 w 288"/>
                <a:gd name="T73" fmla="*/ 266 h 370"/>
                <a:gd name="T74" fmla="*/ 144 w 288"/>
                <a:gd name="T75" fmla="*/ 287 h 370"/>
                <a:gd name="T76" fmla="*/ 185 w 288"/>
                <a:gd name="T77" fmla="*/ 307 h 370"/>
                <a:gd name="T78" fmla="*/ 185 w 288"/>
                <a:gd name="T79" fmla="*/ 328 h 370"/>
                <a:gd name="T80" fmla="*/ 205 w 288"/>
                <a:gd name="T81" fmla="*/ 369 h 370"/>
                <a:gd name="T82" fmla="*/ 226 w 288"/>
                <a:gd name="T83" fmla="*/ 369 h 370"/>
                <a:gd name="T84" fmla="*/ 246 w 288"/>
                <a:gd name="T85" fmla="*/ 348 h 370"/>
                <a:gd name="T86" fmla="*/ 246 w 288"/>
                <a:gd name="T87" fmla="*/ 348 h 370"/>
                <a:gd name="T88" fmla="*/ 246 w 288"/>
                <a:gd name="T89" fmla="*/ 307 h 370"/>
                <a:gd name="T90" fmla="*/ 246 w 288"/>
                <a:gd name="T91" fmla="*/ 307 h 370"/>
                <a:gd name="T92" fmla="*/ 246 w 288"/>
                <a:gd name="T93" fmla="*/ 2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370">
                  <a:moveTo>
                    <a:pt x="246" y="287"/>
                  </a:moveTo>
                  <a:lnTo>
                    <a:pt x="246" y="287"/>
                  </a:lnTo>
                  <a:lnTo>
                    <a:pt x="267" y="266"/>
                  </a:lnTo>
                  <a:cubicBezTo>
                    <a:pt x="267" y="266"/>
                    <a:pt x="287" y="266"/>
                    <a:pt x="287" y="246"/>
                  </a:cubicBezTo>
                  <a:lnTo>
                    <a:pt x="267" y="246"/>
                  </a:lnTo>
                  <a:lnTo>
                    <a:pt x="246" y="246"/>
                  </a:lnTo>
                  <a:cubicBezTo>
                    <a:pt x="246" y="225"/>
                    <a:pt x="226" y="225"/>
                    <a:pt x="226" y="225"/>
                  </a:cubicBezTo>
                  <a:cubicBezTo>
                    <a:pt x="226" y="205"/>
                    <a:pt x="205" y="205"/>
                    <a:pt x="205" y="205"/>
                  </a:cubicBezTo>
                  <a:cubicBezTo>
                    <a:pt x="205" y="184"/>
                    <a:pt x="185" y="164"/>
                    <a:pt x="185" y="164"/>
                  </a:cubicBezTo>
                  <a:cubicBezTo>
                    <a:pt x="185" y="143"/>
                    <a:pt x="185" y="123"/>
                    <a:pt x="185" y="102"/>
                  </a:cubicBezTo>
                  <a:lnTo>
                    <a:pt x="164" y="61"/>
                  </a:lnTo>
                  <a:cubicBezTo>
                    <a:pt x="164" y="41"/>
                    <a:pt x="164" y="20"/>
                    <a:pt x="164" y="20"/>
                  </a:cubicBezTo>
                  <a:lnTo>
                    <a:pt x="144" y="20"/>
                  </a:lnTo>
                  <a:cubicBezTo>
                    <a:pt x="123" y="0"/>
                    <a:pt x="123" y="0"/>
                    <a:pt x="123" y="0"/>
                  </a:cubicBezTo>
                  <a:lnTo>
                    <a:pt x="103" y="0"/>
                  </a:lnTo>
                  <a:cubicBezTo>
                    <a:pt x="103" y="0"/>
                    <a:pt x="103" y="0"/>
                    <a:pt x="103" y="20"/>
                  </a:cubicBezTo>
                  <a:cubicBezTo>
                    <a:pt x="103" y="20"/>
                    <a:pt x="103" y="20"/>
                    <a:pt x="103" y="41"/>
                  </a:cubicBezTo>
                  <a:lnTo>
                    <a:pt x="103" y="41"/>
                  </a:lnTo>
                  <a:cubicBezTo>
                    <a:pt x="103" y="41"/>
                    <a:pt x="123" y="61"/>
                    <a:pt x="103" y="61"/>
                  </a:cubicBezTo>
                  <a:lnTo>
                    <a:pt x="103" y="61"/>
                  </a:lnTo>
                  <a:cubicBezTo>
                    <a:pt x="82" y="61"/>
                    <a:pt x="82" y="41"/>
                    <a:pt x="82" y="41"/>
                  </a:cubicBezTo>
                  <a:lnTo>
                    <a:pt x="62" y="41"/>
                  </a:lnTo>
                  <a:cubicBezTo>
                    <a:pt x="62" y="20"/>
                    <a:pt x="62" y="20"/>
                    <a:pt x="62" y="20"/>
                  </a:cubicBezTo>
                  <a:cubicBezTo>
                    <a:pt x="41" y="20"/>
                    <a:pt x="41" y="20"/>
                    <a:pt x="41" y="20"/>
                  </a:cubicBezTo>
                  <a:cubicBezTo>
                    <a:pt x="21" y="20"/>
                    <a:pt x="21" y="20"/>
                    <a:pt x="21" y="41"/>
                  </a:cubicBezTo>
                  <a:lnTo>
                    <a:pt x="21" y="61"/>
                  </a:lnTo>
                  <a:lnTo>
                    <a:pt x="0" y="82"/>
                  </a:lnTo>
                  <a:lnTo>
                    <a:pt x="0" y="102"/>
                  </a:lnTo>
                  <a:cubicBezTo>
                    <a:pt x="0" y="123"/>
                    <a:pt x="0" y="123"/>
                    <a:pt x="0" y="143"/>
                  </a:cubicBezTo>
                  <a:cubicBezTo>
                    <a:pt x="21" y="143"/>
                    <a:pt x="21" y="143"/>
                    <a:pt x="41" y="143"/>
                  </a:cubicBezTo>
                  <a:lnTo>
                    <a:pt x="62" y="123"/>
                  </a:lnTo>
                  <a:cubicBezTo>
                    <a:pt x="82" y="143"/>
                    <a:pt x="82" y="143"/>
                    <a:pt x="82" y="143"/>
                  </a:cubicBezTo>
                  <a:cubicBezTo>
                    <a:pt x="82" y="164"/>
                    <a:pt x="82" y="184"/>
                    <a:pt x="82" y="184"/>
                  </a:cubicBezTo>
                  <a:lnTo>
                    <a:pt x="103" y="205"/>
                  </a:lnTo>
                  <a:lnTo>
                    <a:pt x="123" y="225"/>
                  </a:lnTo>
                  <a:lnTo>
                    <a:pt x="123" y="246"/>
                  </a:lnTo>
                  <a:lnTo>
                    <a:pt x="123" y="266"/>
                  </a:lnTo>
                  <a:cubicBezTo>
                    <a:pt x="123" y="287"/>
                    <a:pt x="144" y="287"/>
                    <a:pt x="144" y="287"/>
                  </a:cubicBezTo>
                  <a:cubicBezTo>
                    <a:pt x="164" y="307"/>
                    <a:pt x="164" y="307"/>
                    <a:pt x="185" y="307"/>
                  </a:cubicBezTo>
                  <a:lnTo>
                    <a:pt x="185" y="328"/>
                  </a:lnTo>
                  <a:cubicBezTo>
                    <a:pt x="185" y="348"/>
                    <a:pt x="185" y="348"/>
                    <a:pt x="205" y="369"/>
                  </a:cubicBezTo>
                  <a:cubicBezTo>
                    <a:pt x="205" y="369"/>
                    <a:pt x="205" y="369"/>
                    <a:pt x="226" y="369"/>
                  </a:cubicBezTo>
                  <a:cubicBezTo>
                    <a:pt x="226" y="369"/>
                    <a:pt x="246" y="369"/>
                    <a:pt x="246" y="348"/>
                  </a:cubicBezTo>
                  <a:lnTo>
                    <a:pt x="246" y="348"/>
                  </a:lnTo>
                  <a:cubicBezTo>
                    <a:pt x="246" y="328"/>
                    <a:pt x="246" y="328"/>
                    <a:pt x="246" y="307"/>
                  </a:cubicBezTo>
                  <a:lnTo>
                    <a:pt x="246" y="307"/>
                  </a:lnTo>
                  <a:cubicBezTo>
                    <a:pt x="246" y="287"/>
                    <a:pt x="246" y="287"/>
                    <a:pt x="246" y="287"/>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1" name="Freeform 321"/>
            <p:cNvSpPr>
              <a:spLocks noChangeArrowheads="1"/>
            </p:cNvSpPr>
            <p:nvPr/>
          </p:nvSpPr>
          <p:spPr bwMode="auto">
            <a:xfrm>
              <a:off x="5287963" y="8175625"/>
              <a:ext cx="15875" cy="15875"/>
            </a:xfrm>
            <a:custGeom>
              <a:avLst/>
              <a:gdLst>
                <a:gd name="T0" fmla="*/ 41 w 42"/>
                <a:gd name="T1" fmla="*/ 20 h 42"/>
                <a:gd name="T2" fmla="*/ 41 w 42"/>
                <a:gd name="T3" fmla="*/ 20 h 42"/>
                <a:gd name="T4" fmla="*/ 20 w 42"/>
                <a:gd name="T5" fmla="*/ 41 h 42"/>
                <a:gd name="T6" fmla="*/ 0 w 42"/>
                <a:gd name="T7" fmla="*/ 20 h 42"/>
                <a:gd name="T8" fmla="*/ 20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lnTo>
                    <a:pt x="20" y="41"/>
                  </a:lnTo>
                  <a:lnTo>
                    <a:pt x="0" y="20"/>
                  </a:lnTo>
                  <a:lnTo>
                    <a:pt x="20" y="0"/>
                  </a:lnTo>
                  <a:lnTo>
                    <a:pt x="41" y="0"/>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2" name="Freeform 322"/>
            <p:cNvSpPr>
              <a:spLocks noChangeArrowheads="1"/>
            </p:cNvSpPr>
            <p:nvPr/>
          </p:nvSpPr>
          <p:spPr bwMode="auto">
            <a:xfrm>
              <a:off x="5273675" y="8181975"/>
              <a:ext cx="15875" cy="15875"/>
            </a:xfrm>
            <a:custGeom>
              <a:avLst/>
              <a:gdLst>
                <a:gd name="T0" fmla="*/ 20 w 42"/>
                <a:gd name="T1" fmla="*/ 41 h 42"/>
                <a:gd name="T2" fmla="*/ 20 w 42"/>
                <a:gd name="T3" fmla="*/ 41 h 42"/>
                <a:gd name="T4" fmla="*/ 0 w 42"/>
                <a:gd name="T5" fmla="*/ 21 h 42"/>
                <a:gd name="T6" fmla="*/ 0 w 42"/>
                <a:gd name="T7" fmla="*/ 21 h 42"/>
                <a:gd name="T8" fmla="*/ 20 w 42"/>
                <a:gd name="T9" fmla="*/ 0 h 42"/>
                <a:gd name="T10" fmla="*/ 20 w 42"/>
                <a:gd name="T11" fmla="*/ 21 h 42"/>
                <a:gd name="T12" fmla="*/ 2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1"/>
                  </a:lnTo>
                  <a:lnTo>
                    <a:pt x="0" y="21"/>
                  </a:lnTo>
                  <a:lnTo>
                    <a:pt x="20" y="0"/>
                  </a:lnTo>
                  <a:lnTo>
                    <a:pt x="20" y="21"/>
                  </a:lnTo>
                  <a:cubicBezTo>
                    <a:pt x="20" y="21"/>
                    <a:pt x="41" y="21"/>
                    <a:pt x="20" y="21"/>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3" name="Freeform 323"/>
            <p:cNvSpPr>
              <a:spLocks noChangeArrowheads="1"/>
            </p:cNvSpPr>
            <p:nvPr/>
          </p:nvSpPr>
          <p:spPr bwMode="auto">
            <a:xfrm>
              <a:off x="5383213" y="8234363"/>
              <a:ext cx="15875" cy="15875"/>
            </a:xfrm>
            <a:custGeom>
              <a:avLst/>
              <a:gdLst>
                <a:gd name="T0" fmla="*/ 20 w 42"/>
                <a:gd name="T1" fmla="*/ 20 h 42"/>
                <a:gd name="T2" fmla="*/ 20 w 42"/>
                <a:gd name="T3" fmla="*/ 20 h 42"/>
                <a:gd name="T4" fmla="*/ 0 w 42"/>
                <a:gd name="T5" fmla="*/ 41 h 42"/>
                <a:gd name="T6" fmla="*/ 0 w 42"/>
                <a:gd name="T7" fmla="*/ 20 h 42"/>
                <a:gd name="T8" fmla="*/ 0 w 42"/>
                <a:gd name="T9" fmla="*/ 0 h 42"/>
                <a:gd name="T10" fmla="*/ 20 w 42"/>
                <a:gd name="T11" fmla="*/ 0 h 42"/>
                <a:gd name="T12" fmla="*/ 41 w 42"/>
                <a:gd name="T13" fmla="*/ 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20"/>
                    <a:pt x="20" y="41"/>
                    <a:pt x="0" y="41"/>
                  </a:cubicBezTo>
                  <a:lnTo>
                    <a:pt x="0" y="20"/>
                  </a:lnTo>
                  <a:lnTo>
                    <a:pt x="0" y="0"/>
                  </a:lnTo>
                  <a:cubicBezTo>
                    <a:pt x="0" y="0"/>
                    <a:pt x="0" y="0"/>
                    <a:pt x="20" y="0"/>
                  </a:cubicBezTo>
                  <a:cubicBezTo>
                    <a:pt x="20" y="0"/>
                    <a:pt x="20" y="0"/>
                    <a:pt x="41" y="0"/>
                  </a:cubicBezTo>
                  <a:cubicBezTo>
                    <a:pt x="41" y="0"/>
                    <a:pt x="41"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4" name="Freeform 324"/>
            <p:cNvSpPr>
              <a:spLocks noChangeArrowheads="1"/>
            </p:cNvSpPr>
            <p:nvPr/>
          </p:nvSpPr>
          <p:spPr bwMode="auto">
            <a:xfrm>
              <a:off x="5316538" y="8159750"/>
              <a:ext cx="58737" cy="52388"/>
            </a:xfrm>
            <a:custGeom>
              <a:avLst/>
              <a:gdLst>
                <a:gd name="T0" fmla="*/ 143 w 165"/>
                <a:gd name="T1" fmla="*/ 123 h 144"/>
                <a:gd name="T2" fmla="*/ 143 w 165"/>
                <a:gd name="T3" fmla="*/ 123 h 144"/>
                <a:gd name="T4" fmla="*/ 143 w 165"/>
                <a:gd name="T5" fmla="*/ 82 h 144"/>
                <a:gd name="T6" fmla="*/ 143 w 165"/>
                <a:gd name="T7" fmla="*/ 41 h 144"/>
                <a:gd name="T8" fmla="*/ 123 w 165"/>
                <a:gd name="T9" fmla="*/ 20 h 144"/>
                <a:gd name="T10" fmla="*/ 82 w 165"/>
                <a:gd name="T11" fmla="*/ 0 h 144"/>
                <a:gd name="T12" fmla="*/ 41 w 165"/>
                <a:gd name="T13" fmla="*/ 0 h 144"/>
                <a:gd name="T14" fmla="*/ 20 w 165"/>
                <a:gd name="T15" fmla="*/ 20 h 144"/>
                <a:gd name="T16" fmla="*/ 0 w 165"/>
                <a:gd name="T17" fmla="*/ 41 h 144"/>
                <a:gd name="T18" fmla="*/ 0 w 165"/>
                <a:gd name="T19" fmla="*/ 61 h 144"/>
                <a:gd name="T20" fmla="*/ 0 w 165"/>
                <a:gd name="T21" fmla="*/ 82 h 144"/>
                <a:gd name="T22" fmla="*/ 20 w 165"/>
                <a:gd name="T23" fmla="*/ 123 h 144"/>
                <a:gd name="T24" fmla="*/ 41 w 165"/>
                <a:gd name="T25" fmla="*/ 143 h 144"/>
                <a:gd name="T26" fmla="*/ 61 w 165"/>
                <a:gd name="T27" fmla="*/ 123 h 144"/>
                <a:gd name="T28" fmla="*/ 61 w 165"/>
                <a:gd name="T29" fmla="*/ 102 h 144"/>
                <a:gd name="T30" fmla="*/ 82 w 165"/>
                <a:gd name="T31" fmla="*/ 102 h 144"/>
                <a:gd name="T32" fmla="*/ 82 w 165"/>
                <a:gd name="T33" fmla="*/ 123 h 144"/>
                <a:gd name="T34" fmla="*/ 102 w 165"/>
                <a:gd name="T35" fmla="*/ 123 h 144"/>
                <a:gd name="T36" fmla="*/ 123 w 165"/>
                <a:gd name="T37" fmla="*/ 123 h 144"/>
                <a:gd name="T38" fmla="*/ 143 w 165"/>
                <a:gd name="T39"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44">
                  <a:moveTo>
                    <a:pt x="143" y="123"/>
                  </a:moveTo>
                  <a:lnTo>
                    <a:pt x="143" y="123"/>
                  </a:lnTo>
                  <a:cubicBezTo>
                    <a:pt x="143" y="102"/>
                    <a:pt x="143" y="102"/>
                    <a:pt x="143" y="82"/>
                  </a:cubicBezTo>
                  <a:cubicBezTo>
                    <a:pt x="143" y="82"/>
                    <a:pt x="164" y="61"/>
                    <a:pt x="143" y="41"/>
                  </a:cubicBezTo>
                  <a:cubicBezTo>
                    <a:pt x="143" y="41"/>
                    <a:pt x="143" y="20"/>
                    <a:pt x="123" y="20"/>
                  </a:cubicBezTo>
                  <a:cubicBezTo>
                    <a:pt x="123" y="20"/>
                    <a:pt x="102" y="0"/>
                    <a:pt x="82" y="0"/>
                  </a:cubicBezTo>
                  <a:cubicBezTo>
                    <a:pt x="82" y="0"/>
                    <a:pt x="61" y="0"/>
                    <a:pt x="41" y="0"/>
                  </a:cubicBezTo>
                  <a:cubicBezTo>
                    <a:pt x="41" y="0"/>
                    <a:pt x="41" y="20"/>
                    <a:pt x="20" y="20"/>
                  </a:cubicBezTo>
                  <a:cubicBezTo>
                    <a:pt x="20" y="20"/>
                    <a:pt x="20" y="41"/>
                    <a:pt x="0" y="41"/>
                  </a:cubicBezTo>
                  <a:lnTo>
                    <a:pt x="0" y="61"/>
                  </a:lnTo>
                  <a:lnTo>
                    <a:pt x="0" y="82"/>
                  </a:lnTo>
                  <a:cubicBezTo>
                    <a:pt x="0" y="102"/>
                    <a:pt x="0" y="102"/>
                    <a:pt x="20" y="123"/>
                  </a:cubicBezTo>
                  <a:cubicBezTo>
                    <a:pt x="20" y="123"/>
                    <a:pt x="20" y="143"/>
                    <a:pt x="41" y="143"/>
                  </a:cubicBezTo>
                  <a:cubicBezTo>
                    <a:pt x="41" y="143"/>
                    <a:pt x="41" y="123"/>
                    <a:pt x="61" y="123"/>
                  </a:cubicBezTo>
                  <a:lnTo>
                    <a:pt x="61" y="102"/>
                  </a:lnTo>
                  <a:lnTo>
                    <a:pt x="82" y="102"/>
                  </a:lnTo>
                  <a:lnTo>
                    <a:pt x="82" y="123"/>
                  </a:lnTo>
                  <a:lnTo>
                    <a:pt x="102" y="123"/>
                  </a:lnTo>
                  <a:lnTo>
                    <a:pt x="123" y="123"/>
                  </a:lnTo>
                  <a:lnTo>
                    <a:pt x="143" y="12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5" name="Freeform 325"/>
            <p:cNvSpPr>
              <a:spLocks noChangeArrowheads="1"/>
            </p:cNvSpPr>
            <p:nvPr/>
          </p:nvSpPr>
          <p:spPr bwMode="auto">
            <a:xfrm>
              <a:off x="5383213" y="8153400"/>
              <a:ext cx="7937" cy="15875"/>
            </a:xfrm>
            <a:custGeom>
              <a:avLst/>
              <a:gdLst>
                <a:gd name="T0" fmla="*/ 20 w 21"/>
                <a:gd name="T1" fmla="*/ 41 h 42"/>
                <a:gd name="T2" fmla="*/ 20 w 21"/>
                <a:gd name="T3" fmla="*/ 41 h 42"/>
                <a:gd name="T4" fmla="*/ 0 w 21"/>
                <a:gd name="T5" fmla="*/ 21 h 42"/>
                <a:gd name="T6" fmla="*/ 0 w 21"/>
                <a:gd name="T7" fmla="*/ 0 h 42"/>
                <a:gd name="T8" fmla="*/ 20 w 21"/>
                <a:gd name="T9" fmla="*/ 0 h 42"/>
                <a:gd name="T10" fmla="*/ 20 w 21"/>
                <a:gd name="T11" fmla="*/ 21 h 42"/>
                <a:gd name="T12" fmla="*/ 20 w 21"/>
                <a:gd name="T13" fmla="*/ 2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0" y="41"/>
                    <a:pt x="0" y="21"/>
                    <a:pt x="0" y="21"/>
                  </a:cubicBezTo>
                  <a:lnTo>
                    <a:pt x="0" y="0"/>
                  </a:lnTo>
                  <a:lnTo>
                    <a:pt x="20" y="0"/>
                  </a:lnTo>
                  <a:lnTo>
                    <a:pt x="20" y="21"/>
                  </a:lnTo>
                  <a:lnTo>
                    <a:pt x="20" y="21"/>
                  </a:lnTo>
                  <a:cubicBezTo>
                    <a:pt x="20" y="21"/>
                    <a:pt x="20" y="2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6" name="Freeform 326"/>
            <p:cNvSpPr>
              <a:spLocks noChangeArrowheads="1"/>
            </p:cNvSpPr>
            <p:nvPr/>
          </p:nvSpPr>
          <p:spPr bwMode="auto">
            <a:xfrm>
              <a:off x="5376863" y="8189913"/>
              <a:ext cx="7937"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20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20"/>
                  </a:lnTo>
                  <a:cubicBezTo>
                    <a:pt x="0" y="20"/>
                    <a:pt x="0" y="20"/>
                    <a:pt x="0" y="41"/>
                  </a:cubicBezTo>
                  <a:cubicBezTo>
                    <a:pt x="0" y="41"/>
                    <a:pt x="0" y="41"/>
                    <a:pt x="20" y="41"/>
                  </a:cubicBezTo>
                  <a:cubicBezTo>
                    <a:pt x="20" y="41"/>
                    <a:pt x="20" y="41"/>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7" name="Freeform 327"/>
            <p:cNvSpPr>
              <a:spLocks noChangeArrowheads="1"/>
            </p:cNvSpPr>
            <p:nvPr/>
          </p:nvSpPr>
          <p:spPr bwMode="auto">
            <a:xfrm>
              <a:off x="5302250" y="8248650"/>
              <a:ext cx="7938" cy="15875"/>
            </a:xfrm>
            <a:custGeom>
              <a:avLst/>
              <a:gdLst>
                <a:gd name="T0" fmla="*/ 20 w 21"/>
                <a:gd name="T1" fmla="*/ 20 h 42"/>
                <a:gd name="T2" fmla="*/ 20 w 21"/>
                <a:gd name="T3" fmla="*/ 20 h 42"/>
                <a:gd name="T4" fmla="*/ 0 w 21"/>
                <a:gd name="T5" fmla="*/ 20 h 42"/>
                <a:gd name="T6" fmla="*/ 0 w 21"/>
                <a:gd name="T7" fmla="*/ 41 h 42"/>
                <a:gd name="T8" fmla="*/ 20 w 21"/>
                <a:gd name="T9" fmla="*/ 41 h 42"/>
                <a:gd name="T10" fmla="*/ 20 w 21"/>
                <a:gd name="T11" fmla="*/ 41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0"/>
                    <a:pt x="0" y="20"/>
                    <a:pt x="0" y="20"/>
                  </a:cubicBezTo>
                  <a:cubicBezTo>
                    <a:pt x="0" y="20"/>
                    <a:pt x="0" y="20"/>
                    <a:pt x="0" y="41"/>
                  </a:cubicBezTo>
                  <a:cubicBezTo>
                    <a:pt x="0" y="41"/>
                    <a:pt x="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8" name="Freeform 328"/>
            <p:cNvSpPr>
              <a:spLocks noChangeArrowheads="1"/>
            </p:cNvSpPr>
            <p:nvPr/>
          </p:nvSpPr>
          <p:spPr bwMode="auto">
            <a:xfrm>
              <a:off x="5243513" y="83375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cubicBezTo>
                    <a:pt x="0" y="0"/>
                    <a:pt x="0" y="0"/>
                    <a:pt x="20" y="0"/>
                  </a:cubicBezTo>
                  <a:lnTo>
                    <a:pt x="20" y="0"/>
                  </a:lnTo>
                  <a:cubicBezTo>
                    <a:pt x="20" y="0"/>
                    <a:pt x="20" y="0"/>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9" name="Freeform 329"/>
            <p:cNvSpPr>
              <a:spLocks noChangeArrowheads="1"/>
            </p:cNvSpPr>
            <p:nvPr/>
          </p:nvSpPr>
          <p:spPr bwMode="auto">
            <a:xfrm>
              <a:off x="5221288" y="8382000"/>
              <a:ext cx="7937" cy="14288"/>
            </a:xfrm>
            <a:custGeom>
              <a:avLst/>
              <a:gdLst>
                <a:gd name="T0" fmla="*/ 21 w 22"/>
                <a:gd name="T1" fmla="*/ 0 h 41"/>
                <a:gd name="T2" fmla="*/ 21 w 22"/>
                <a:gd name="T3" fmla="*/ 0 h 41"/>
                <a:gd name="T4" fmla="*/ 21 w 22"/>
                <a:gd name="T5" fmla="*/ 40 h 41"/>
                <a:gd name="T6" fmla="*/ 0 w 22"/>
                <a:gd name="T7" fmla="*/ 20 h 41"/>
                <a:gd name="T8" fmla="*/ 0 w 22"/>
                <a:gd name="T9" fmla="*/ 20 h 41"/>
                <a:gd name="T10" fmla="*/ 0 w 22"/>
                <a:gd name="T11" fmla="*/ 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cubicBezTo>
                    <a:pt x="21" y="20"/>
                    <a:pt x="21" y="20"/>
                    <a:pt x="21" y="40"/>
                  </a:cubicBezTo>
                  <a:cubicBezTo>
                    <a:pt x="0" y="40"/>
                    <a:pt x="0" y="40"/>
                    <a:pt x="0" y="20"/>
                  </a:cubicBezTo>
                  <a:lnTo>
                    <a:pt x="0" y="20"/>
                  </a:lnTo>
                  <a:cubicBezTo>
                    <a:pt x="0" y="0"/>
                    <a:pt x="0" y="0"/>
                    <a:pt x="0" y="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0" name="Freeform 330"/>
            <p:cNvSpPr>
              <a:spLocks noChangeArrowheads="1"/>
            </p:cNvSpPr>
            <p:nvPr/>
          </p:nvSpPr>
          <p:spPr bwMode="auto">
            <a:xfrm>
              <a:off x="5249863" y="8388350"/>
              <a:ext cx="7937" cy="7938"/>
            </a:xfrm>
            <a:custGeom>
              <a:avLst/>
              <a:gdLst>
                <a:gd name="T0" fmla="*/ 0 w 22"/>
                <a:gd name="T1" fmla="*/ 0 h 21"/>
                <a:gd name="T2" fmla="*/ 0 w 22"/>
                <a:gd name="T3" fmla="*/ 0 h 21"/>
                <a:gd name="T4" fmla="*/ 0 w 22"/>
                <a:gd name="T5" fmla="*/ 20 h 21"/>
                <a:gd name="T6" fmla="*/ 0 w 22"/>
                <a:gd name="T7" fmla="*/ 20 h 21"/>
                <a:gd name="T8" fmla="*/ 21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21" y="20"/>
                  </a:lnTo>
                  <a:lnTo>
                    <a:pt x="21" y="2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1" name="Freeform 331"/>
            <p:cNvSpPr>
              <a:spLocks noChangeArrowheads="1"/>
            </p:cNvSpPr>
            <p:nvPr/>
          </p:nvSpPr>
          <p:spPr bwMode="auto">
            <a:xfrm>
              <a:off x="5257800" y="8382000"/>
              <a:ext cx="7938" cy="7938"/>
            </a:xfrm>
            <a:custGeom>
              <a:avLst/>
              <a:gdLst>
                <a:gd name="T0" fmla="*/ 0 w 21"/>
                <a:gd name="T1" fmla="*/ 20 h 21"/>
                <a:gd name="T2" fmla="*/ 0 w 21"/>
                <a:gd name="T3" fmla="*/ 20 h 21"/>
                <a:gd name="T4" fmla="*/ 0 w 21"/>
                <a:gd name="T5" fmla="*/ 0 h 21"/>
                <a:gd name="T6" fmla="*/ 0 w 21"/>
                <a:gd name="T7" fmla="*/ 0 h 21"/>
                <a:gd name="T8" fmla="*/ 20 w 21"/>
                <a:gd name="T9" fmla="*/ 2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cubicBezTo>
                    <a:pt x="0" y="20"/>
                    <a:pt x="0" y="20"/>
                    <a:pt x="0" y="0"/>
                  </a:cubicBezTo>
                  <a:lnTo>
                    <a:pt x="0" y="0"/>
                  </a:ln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2" name="Freeform 332"/>
            <p:cNvSpPr>
              <a:spLocks noChangeArrowheads="1"/>
            </p:cNvSpPr>
            <p:nvPr/>
          </p:nvSpPr>
          <p:spPr bwMode="auto">
            <a:xfrm>
              <a:off x="4978400" y="8359775"/>
              <a:ext cx="22225" cy="15875"/>
            </a:xfrm>
            <a:custGeom>
              <a:avLst/>
              <a:gdLst>
                <a:gd name="T0" fmla="*/ 62 w 63"/>
                <a:gd name="T1" fmla="*/ 41 h 42"/>
                <a:gd name="T2" fmla="*/ 62 w 63"/>
                <a:gd name="T3" fmla="*/ 41 h 42"/>
                <a:gd name="T4" fmla="*/ 41 w 63"/>
                <a:gd name="T5" fmla="*/ 41 h 42"/>
                <a:gd name="T6" fmla="*/ 20 w 63"/>
                <a:gd name="T7" fmla="*/ 41 h 42"/>
                <a:gd name="T8" fmla="*/ 0 w 63"/>
                <a:gd name="T9" fmla="*/ 20 h 42"/>
                <a:gd name="T10" fmla="*/ 0 w 63"/>
                <a:gd name="T11" fmla="*/ 0 h 42"/>
                <a:gd name="T12" fmla="*/ 20 w 63"/>
                <a:gd name="T13" fmla="*/ 0 h 42"/>
                <a:gd name="T14" fmla="*/ 41 w 63"/>
                <a:gd name="T15" fmla="*/ 0 h 42"/>
                <a:gd name="T16" fmla="*/ 62 w 6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41"/>
                  </a:moveTo>
                  <a:lnTo>
                    <a:pt x="62" y="41"/>
                  </a:lnTo>
                  <a:lnTo>
                    <a:pt x="41" y="41"/>
                  </a:lnTo>
                  <a:cubicBezTo>
                    <a:pt x="20" y="41"/>
                    <a:pt x="20" y="41"/>
                    <a:pt x="20" y="41"/>
                  </a:cubicBezTo>
                  <a:cubicBezTo>
                    <a:pt x="20" y="41"/>
                    <a:pt x="0" y="41"/>
                    <a:pt x="0" y="20"/>
                  </a:cubicBezTo>
                  <a:cubicBezTo>
                    <a:pt x="0" y="20"/>
                    <a:pt x="0" y="20"/>
                    <a:pt x="0" y="0"/>
                  </a:cubicBezTo>
                  <a:lnTo>
                    <a:pt x="20" y="0"/>
                  </a:lnTo>
                  <a:lnTo>
                    <a:pt x="41" y="0"/>
                  </a:lnTo>
                  <a:cubicBezTo>
                    <a:pt x="62" y="20"/>
                    <a:pt x="62" y="41"/>
                    <a:pt x="6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3" name="Freeform 333"/>
            <p:cNvSpPr>
              <a:spLocks noChangeArrowheads="1"/>
            </p:cNvSpPr>
            <p:nvPr/>
          </p:nvSpPr>
          <p:spPr bwMode="auto">
            <a:xfrm>
              <a:off x="4889500" y="8220075"/>
              <a:ext cx="7938" cy="15875"/>
            </a:xfrm>
            <a:custGeom>
              <a:avLst/>
              <a:gdLst>
                <a:gd name="T0" fmla="*/ 20 w 21"/>
                <a:gd name="T1" fmla="*/ 0 h 42"/>
                <a:gd name="T2" fmla="*/ 20 w 21"/>
                <a:gd name="T3" fmla="*/ 0 h 42"/>
                <a:gd name="T4" fmla="*/ 0 w 21"/>
                <a:gd name="T5" fmla="*/ 20 h 42"/>
                <a:gd name="T6" fmla="*/ 0 w 21"/>
                <a:gd name="T7" fmla="*/ 20 h 42"/>
                <a:gd name="T8" fmla="*/ 20 w 21"/>
                <a:gd name="T9" fmla="*/ 41 h 42"/>
                <a:gd name="T10" fmla="*/ 20 w 21"/>
                <a:gd name="T11" fmla="*/ 20 h 42"/>
                <a:gd name="T12" fmla="*/ 20 w 21"/>
                <a:gd name="T13" fmla="*/ 20 h 42"/>
                <a:gd name="T14" fmla="*/ 20 w 2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0"/>
                  </a:moveTo>
                  <a:lnTo>
                    <a:pt x="20" y="0"/>
                  </a:lnTo>
                  <a:cubicBezTo>
                    <a:pt x="0" y="0"/>
                    <a:pt x="0" y="0"/>
                    <a:pt x="0" y="20"/>
                  </a:cubicBezTo>
                  <a:lnTo>
                    <a:pt x="0" y="20"/>
                  </a:lnTo>
                  <a:cubicBezTo>
                    <a:pt x="0" y="41"/>
                    <a:pt x="0" y="41"/>
                    <a:pt x="20" y="41"/>
                  </a:cubicBezTo>
                  <a:cubicBezTo>
                    <a:pt x="20" y="41"/>
                    <a:pt x="20" y="41"/>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4" name="Freeform 334"/>
            <p:cNvSpPr>
              <a:spLocks noChangeArrowheads="1"/>
            </p:cNvSpPr>
            <p:nvPr/>
          </p:nvSpPr>
          <p:spPr bwMode="auto">
            <a:xfrm>
              <a:off x="4867275" y="8175625"/>
              <a:ext cx="15875" cy="36513"/>
            </a:xfrm>
            <a:custGeom>
              <a:avLst/>
              <a:gdLst>
                <a:gd name="T0" fmla="*/ 42 w 43"/>
                <a:gd name="T1" fmla="*/ 102 h 103"/>
                <a:gd name="T2" fmla="*/ 42 w 43"/>
                <a:gd name="T3" fmla="*/ 102 h 103"/>
                <a:gd name="T4" fmla="*/ 42 w 43"/>
                <a:gd name="T5" fmla="*/ 61 h 103"/>
                <a:gd name="T6" fmla="*/ 42 w 43"/>
                <a:gd name="T7" fmla="*/ 41 h 103"/>
                <a:gd name="T8" fmla="*/ 42 w 43"/>
                <a:gd name="T9" fmla="*/ 20 h 103"/>
                <a:gd name="T10" fmla="*/ 21 w 43"/>
                <a:gd name="T11" fmla="*/ 0 h 103"/>
                <a:gd name="T12" fmla="*/ 0 w 43"/>
                <a:gd name="T13" fmla="*/ 0 h 103"/>
                <a:gd name="T14" fmla="*/ 0 w 43"/>
                <a:gd name="T15" fmla="*/ 20 h 103"/>
                <a:gd name="T16" fmla="*/ 0 w 43"/>
                <a:gd name="T17" fmla="*/ 20 h 103"/>
                <a:gd name="T18" fmla="*/ 0 w 43"/>
                <a:gd name="T19" fmla="*/ 41 h 103"/>
                <a:gd name="T20" fmla="*/ 0 w 43"/>
                <a:gd name="T21" fmla="*/ 61 h 103"/>
                <a:gd name="T22" fmla="*/ 21 w 43"/>
                <a:gd name="T23" fmla="*/ 102 h 103"/>
                <a:gd name="T24" fmla="*/ 42 w 43"/>
                <a:gd name="T2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3">
                  <a:moveTo>
                    <a:pt x="42" y="102"/>
                  </a:moveTo>
                  <a:lnTo>
                    <a:pt x="42" y="102"/>
                  </a:lnTo>
                  <a:cubicBezTo>
                    <a:pt x="42" y="82"/>
                    <a:pt x="42" y="82"/>
                    <a:pt x="42" y="61"/>
                  </a:cubicBezTo>
                  <a:cubicBezTo>
                    <a:pt x="42" y="61"/>
                    <a:pt x="42" y="61"/>
                    <a:pt x="42" y="41"/>
                  </a:cubicBezTo>
                  <a:lnTo>
                    <a:pt x="42" y="20"/>
                  </a:lnTo>
                  <a:cubicBezTo>
                    <a:pt x="42" y="0"/>
                    <a:pt x="42" y="0"/>
                    <a:pt x="21" y="0"/>
                  </a:cubicBezTo>
                  <a:cubicBezTo>
                    <a:pt x="21" y="0"/>
                    <a:pt x="21" y="0"/>
                    <a:pt x="0" y="0"/>
                  </a:cubicBezTo>
                  <a:cubicBezTo>
                    <a:pt x="0" y="0"/>
                    <a:pt x="0" y="0"/>
                    <a:pt x="0" y="20"/>
                  </a:cubicBezTo>
                  <a:lnTo>
                    <a:pt x="0" y="20"/>
                  </a:lnTo>
                  <a:cubicBezTo>
                    <a:pt x="0" y="41"/>
                    <a:pt x="0" y="41"/>
                    <a:pt x="0" y="41"/>
                  </a:cubicBezTo>
                  <a:cubicBezTo>
                    <a:pt x="0" y="61"/>
                    <a:pt x="0" y="61"/>
                    <a:pt x="0" y="61"/>
                  </a:cubicBezTo>
                  <a:cubicBezTo>
                    <a:pt x="0" y="82"/>
                    <a:pt x="21" y="102"/>
                    <a:pt x="21" y="102"/>
                  </a:cubicBezTo>
                  <a:lnTo>
                    <a:pt x="42"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5" name="Freeform 335"/>
            <p:cNvSpPr>
              <a:spLocks noChangeArrowheads="1"/>
            </p:cNvSpPr>
            <p:nvPr/>
          </p:nvSpPr>
          <p:spPr bwMode="auto">
            <a:xfrm>
              <a:off x="4845050" y="8153400"/>
              <a:ext cx="22225" cy="30163"/>
            </a:xfrm>
            <a:custGeom>
              <a:avLst/>
              <a:gdLst>
                <a:gd name="T0" fmla="*/ 41 w 62"/>
                <a:gd name="T1" fmla="*/ 62 h 83"/>
                <a:gd name="T2" fmla="*/ 41 w 62"/>
                <a:gd name="T3" fmla="*/ 62 h 83"/>
                <a:gd name="T4" fmla="*/ 61 w 62"/>
                <a:gd name="T5" fmla="*/ 41 h 83"/>
                <a:gd name="T6" fmla="*/ 41 w 62"/>
                <a:gd name="T7" fmla="*/ 21 h 83"/>
                <a:gd name="T8" fmla="*/ 21 w 62"/>
                <a:gd name="T9" fmla="*/ 0 h 83"/>
                <a:gd name="T10" fmla="*/ 21 w 62"/>
                <a:gd name="T11" fmla="*/ 0 h 83"/>
                <a:gd name="T12" fmla="*/ 0 w 62"/>
                <a:gd name="T13" fmla="*/ 21 h 83"/>
                <a:gd name="T14" fmla="*/ 21 w 62"/>
                <a:gd name="T15" fmla="*/ 41 h 83"/>
                <a:gd name="T16" fmla="*/ 21 w 62"/>
                <a:gd name="T17" fmla="*/ 82 h 83"/>
                <a:gd name="T18" fmla="*/ 4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lnTo>
                    <a:pt x="61" y="41"/>
                  </a:lnTo>
                  <a:cubicBezTo>
                    <a:pt x="61" y="21"/>
                    <a:pt x="41" y="21"/>
                    <a:pt x="41" y="21"/>
                  </a:cubicBezTo>
                  <a:cubicBezTo>
                    <a:pt x="41" y="21"/>
                    <a:pt x="41" y="0"/>
                    <a:pt x="21" y="0"/>
                  </a:cubicBezTo>
                  <a:lnTo>
                    <a:pt x="21" y="0"/>
                  </a:lnTo>
                  <a:cubicBezTo>
                    <a:pt x="0" y="0"/>
                    <a:pt x="0" y="21"/>
                    <a:pt x="0" y="21"/>
                  </a:cubicBezTo>
                  <a:cubicBezTo>
                    <a:pt x="0" y="41"/>
                    <a:pt x="21" y="41"/>
                    <a:pt x="21" y="41"/>
                  </a:cubicBezTo>
                  <a:cubicBezTo>
                    <a:pt x="21" y="62"/>
                    <a:pt x="21" y="62"/>
                    <a:pt x="21" y="82"/>
                  </a:cubicBezTo>
                  <a:lnTo>
                    <a:pt x="41" y="82"/>
                  </a:ln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6" name="Freeform 336"/>
            <p:cNvSpPr>
              <a:spLocks noChangeArrowheads="1"/>
            </p:cNvSpPr>
            <p:nvPr/>
          </p:nvSpPr>
          <p:spPr bwMode="auto">
            <a:xfrm>
              <a:off x="4822825" y="8116888"/>
              <a:ext cx="22225" cy="30162"/>
            </a:xfrm>
            <a:custGeom>
              <a:avLst/>
              <a:gdLst>
                <a:gd name="T0" fmla="*/ 41 w 62"/>
                <a:gd name="T1" fmla="*/ 82 h 83"/>
                <a:gd name="T2" fmla="*/ 41 w 62"/>
                <a:gd name="T3" fmla="*/ 82 h 83"/>
                <a:gd name="T4" fmla="*/ 20 w 62"/>
                <a:gd name="T5" fmla="*/ 61 h 83"/>
                <a:gd name="T6" fmla="*/ 20 w 62"/>
                <a:gd name="T7" fmla="*/ 61 h 83"/>
                <a:gd name="T8" fmla="*/ 20 w 62"/>
                <a:gd name="T9" fmla="*/ 41 h 83"/>
                <a:gd name="T10" fmla="*/ 0 w 62"/>
                <a:gd name="T11" fmla="*/ 20 h 83"/>
                <a:gd name="T12" fmla="*/ 20 w 62"/>
                <a:gd name="T13" fmla="*/ 0 h 83"/>
                <a:gd name="T14" fmla="*/ 41 w 62"/>
                <a:gd name="T15" fmla="*/ 0 h 83"/>
                <a:gd name="T16" fmla="*/ 61 w 62"/>
                <a:gd name="T17" fmla="*/ 20 h 83"/>
                <a:gd name="T18" fmla="*/ 41 w 62"/>
                <a:gd name="T19" fmla="*/ 41 h 83"/>
                <a:gd name="T20" fmla="*/ 61 w 62"/>
                <a:gd name="T21" fmla="*/ 41 h 83"/>
                <a:gd name="T22" fmla="*/ 61 w 62"/>
                <a:gd name="T23" fmla="*/ 61 h 83"/>
                <a:gd name="T24" fmla="*/ 41 w 6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3">
                  <a:moveTo>
                    <a:pt x="41" y="82"/>
                  </a:moveTo>
                  <a:lnTo>
                    <a:pt x="41" y="82"/>
                  </a:lnTo>
                  <a:cubicBezTo>
                    <a:pt x="41" y="82"/>
                    <a:pt x="20" y="82"/>
                    <a:pt x="20" y="61"/>
                  </a:cubicBezTo>
                  <a:lnTo>
                    <a:pt x="20" y="61"/>
                  </a:lnTo>
                  <a:cubicBezTo>
                    <a:pt x="20" y="41"/>
                    <a:pt x="20" y="41"/>
                    <a:pt x="20" y="41"/>
                  </a:cubicBezTo>
                  <a:lnTo>
                    <a:pt x="0" y="20"/>
                  </a:lnTo>
                  <a:cubicBezTo>
                    <a:pt x="20" y="20"/>
                    <a:pt x="20" y="0"/>
                    <a:pt x="20" y="0"/>
                  </a:cubicBezTo>
                  <a:lnTo>
                    <a:pt x="41" y="0"/>
                  </a:lnTo>
                  <a:cubicBezTo>
                    <a:pt x="41" y="0"/>
                    <a:pt x="61" y="0"/>
                    <a:pt x="61" y="20"/>
                  </a:cubicBezTo>
                  <a:cubicBezTo>
                    <a:pt x="61" y="20"/>
                    <a:pt x="41" y="20"/>
                    <a:pt x="41" y="41"/>
                  </a:cubicBezTo>
                  <a:cubicBezTo>
                    <a:pt x="61" y="41"/>
                    <a:pt x="61" y="41"/>
                    <a:pt x="61" y="41"/>
                  </a:cubicBezTo>
                  <a:lnTo>
                    <a:pt x="61" y="61"/>
                  </a:lnTo>
                  <a:cubicBezTo>
                    <a:pt x="61" y="61"/>
                    <a:pt x="61" y="61"/>
                    <a:pt x="4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7" name="Freeform 337"/>
            <p:cNvSpPr>
              <a:spLocks noChangeArrowheads="1"/>
            </p:cNvSpPr>
            <p:nvPr/>
          </p:nvSpPr>
          <p:spPr bwMode="auto">
            <a:xfrm>
              <a:off x="4764088" y="8020050"/>
              <a:ext cx="52387" cy="80963"/>
            </a:xfrm>
            <a:custGeom>
              <a:avLst/>
              <a:gdLst>
                <a:gd name="T0" fmla="*/ 144 w 145"/>
                <a:gd name="T1" fmla="*/ 226 h 227"/>
                <a:gd name="T2" fmla="*/ 144 w 145"/>
                <a:gd name="T3" fmla="*/ 226 h 227"/>
                <a:gd name="T4" fmla="*/ 144 w 145"/>
                <a:gd name="T5" fmla="*/ 185 h 227"/>
                <a:gd name="T6" fmla="*/ 144 w 145"/>
                <a:gd name="T7" fmla="*/ 164 h 227"/>
                <a:gd name="T8" fmla="*/ 144 w 145"/>
                <a:gd name="T9" fmla="*/ 144 h 227"/>
                <a:gd name="T10" fmla="*/ 123 w 145"/>
                <a:gd name="T11" fmla="*/ 123 h 227"/>
                <a:gd name="T12" fmla="*/ 102 w 145"/>
                <a:gd name="T13" fmla="*/ 82 h 227"/>
                <a:gd name="T14" fmla="*/ 82 w 145"/>
                <a:gd name="T15" fmla="*/ 41 h 227"/>
                <a:gd name="T16" fmla="*/ 62 w 145"/>
                <a:gd name="T17" fmla="*/ 0 h 227"/>
                <a:gd name="T18" fmla="*/ 41 w 145"/>
                <a:gd name="T19" fmla="*/ 0 h 227"/>
                <a:gd name="T20" fmla="*/ 20 w 145"/>
                <a:gd name="T21" fmla="*/ 21 h 227"/>
                <a:gd name="T22" fmla="*/ 0 w 145"/>
                <a:gd name="T23" fmla="*/ 41 h 227"/>
                <a:gd name="T24" fmla="*/ 0 w 145"/>
                <a:gd name="T25" fmla="*/ 62 h 227"/>
                <a:gd name="T26" fmla="*/ 20 w 145"/>
                <a:gd name="T27" fmla="*/ 103 h 227"/>
                <a:gd name="T28" fmla="*/ 20 w 145"/>
                <a:gd name="T29" fmla="*/ 123 h 227"/>
                <a:gd name="T30" fmla="*/ 41 w 145"/>
                <a:gd name="T31" fmla="*/ 164 h 227"/>
                <a:gd name="T32" fmla="*/ 82 w 145"/>
                <a:gd name="T33" fmla="*/ 205 h 227"/>
                <a:gd name="T34" fmla="*/ 102 w 145"/>
                <a:gd name="T35" fmla="*/ 226 h 227"/>
                <a:gd name="T36" fmla="*/ 123 w 145"/>
                <a:gd name="T37" fmla="*/ 226 h 227"/>
                <a:gd name="T38" fmla="*/ 144 w 145"/>
                <a:gd name="T3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227">
                  <a:moveTo>
                    <a:pt x="144" y="226"/>
                  </a:moveTo>
                  <a:lnTo>
                    <a:pt x="144" y="226"/>
                  </a:lnTo>
                  <a:cubicBezTo>
                    <a:pt x="144" y="205"/>
                    <a:pt x="144" y="205"/>
                    <a:pt x="144" y="185"/>
                  </a:cubicBezTo>
                  <a:lnTo>
                    <a:pt x="144" y="164"/>
                  </a:lnTo>
                  <a:lnTo>
                    <a:pt x="144" y="144"/>
                  </a:lnTo>
                  <a:cubicBezTo>
                    <a:pt x="123" y="144"/>
                    <a:pt x="123" y="123"/>
                    <a:pt x="123" y="123"/>
                  </a:cubicBezTo>
                  <a:cubicBezTo>
                    <a:pt x="102" y="123"/>
                    <a:pt x="102" y="103"/>
                    <a:pt x="102" y="82"/>
                  </a:cubicBezTo>
                  <a:cubicBezTo>
                    <a:pt x="102" y="82"/>
                    <a:pt x="102" y="41"/>
                    <a:pt x="82" y="41"/>
                  </a:cubicBezTo>
                  <a:cubicBezTo>
                    <a:pt x="82" y="21"/>
                    <a:pt x="82" y="21"/>
                    <a:pt x="62" y="0"/>
                  </a:cubicBezTo>
                  <a:lnTo>
                    <a:pt x="41" y="0"/>
                  </a:lnTo>
                  <a:lnTo>
                    <a:pt x="20" y="21"/>
                  </a:lnTo>
                  <a:lnTo>
                    <a:pt x="0" y="41"/>
                  </a:lnTo>
                  <a:lnTo>
                    <a:pt x="0" y="62"/>
                  </a:lnTo>
                  <a:cubicBezTo>
                    <a:pt x="0" y="82"/>
                    <a:pt x="20" y="82"/>
                    <a:pt x="20" y="103"/>
                  </a:cubicBezTo>
                  <a:lnTo>
                    <a:pt x="20" y="123"/>
                  </a:lnTo>
                  <a:cubicBezTo>
                    <a:pt x="41" y="144"/>
                    <a:pt x="41" y="164"/>
                    <a:pt x="41" y="164"/>
                  </a:cubicBezTo>
                  <a:cubicBezTo>
                    <a:pt x="62" y="185"/>
                    <a:pt x="82" y="185"/>
                    <a:pt x="82" y="205"/>
                  </a:cubicBezTo>
                  <a:lnTo>
                    <a:pt x="102" y="226"/>
                  </a:lnTo>
                  <a:lnTo>
                    <a:pt x="123" y="226"/>
                  </a:lnTo>
                  <a:lnTo>
                    <a:pt x="144" y="22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8" name="Freeform 338"/>
            <p:cNvSpPr>
              <a:spLocks noChangeArrowheads="1"/>
            </p:cNvSpPr>
            <p:nvPr/>
          </p:nvSpPr>
          <p:spPr bwMode="auto">
            <a:xfrm>
              <a:off x="4749800" y="7983538"/>
              <a:ext cx="15875" cy="15875"/>
            </a:xfrm>
            <a:custGeom>
              <a:avLst/>
              <a:gdLst>
                <a:gd name="T0" fmla="*/ 41 w 42"/>
                <a:gd name="T1" fmla="*/ 0 h 42"/>
                <a:gd name="T2" fmla="*/ 41 w 42"/>
                <a:gd name="T3" fmla="*/ 0 h 42"/>
                <a:gd name="T4" fmla="*/ 21 w 42"/>
                <a:gd name="T5" fmla="*/ 0 h 42"/>
                <a:gd name="T6" fmla="*/ 21 w 42"/>
                <a:gd name="T7" fmla="*/ 0 h 42"/>
                <a:gd name="T8" fmla="*/ 21 w 42"/>
                <a:gd name="T9" fmla="*/ 20 h 42"/>
                <a:gd name="T10" fmla="*/ 21 w 42"/>
                <a:gd name="T11" fmla="*/ 41 h 42"/>
                <a:gd name="T12" fmla="*/ 41 w 42"/>
                <a:gd name="T13" fmla="*/ 20 h 42"/>
                <a:gd name="T14" fmla="*/ 41 w 42"/>
                <a:gd name="T15" fmla="*/ 20 h 42"/>
                <a:gd name="T16" fmla="*/ 4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0"/>
                  </a:moveTo>
                  <a:lnTo>
                    <a:pt x="41" y="0"/>
                  </a:lnTo>
                  <a:cubicBezTo>
                    <a:pt x="41" y="0"/>
                    <a:pt x="41" y="0"/>
                    <a:pt x="21" y="0"/>
                  </a:cubicBezTo>
                  <a:lnTo>
                    <a:pt x="21" y="0"/>
                  </a:lnTo>
                  <a:cubicBezTo>
                    <a:pt x="0" y="0"/>
                    <a:pt x="0" y="20"/>
                    <a:pt x="21" y="20"/>
                  </a:cubicBezTo>
                  <a:lnTo>
                    <a:pt x="21" y="41"/>
                  </a:lnTo>
                  <a:cubicBezTo>
                    <a:pt x="21" y="41"/>
                    <a:pt x="41" y="41"/>
                    <a:pt x="41" y="20"/>
                  </a:cubicBezTo>
                  <a:lnTo>
                    <a:pt x="41" y="20"/>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9" name="Freeform 339"/>
            <p:cNvSpPr>
              <a:spLocks noChangeArrowheads="1"/>
            </p:cNvSpPr>
            <p:nvPr/>
          </p:nvSpPr>
          <p:spPr bwMode="auto">
            <a:xfrm>
              <a:off x="4764088" y="7997825"/>
              <a:ext cx="7937"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20" y="20"/>
                  </a:lnTo>
                  <a:cubicBezTo>
                    <a:pt x="20" y="20"/>
                    <a:pt x="20" y="20"/>
                    <a:pt x="20" y="0"/>
                  </a:cubicBez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0" name="Freeform 340"/>
            <p:cNvSpPr>
              <a:spLocks noChangeArrowheads="1"/>
            </p:cNvSpPr>
            <p:nvPr/>
          </p:nvSpPr>
          <p:spPr bwMode="auto">
            <a:xfrm>
              <a:off x="4749800" y="7947025"/>
              <a:ext cx="15875" cy="30163"/>
            </a:xfrm>
            <a:custGeom>
              <a:avLst/>
              <a:gdLst>
                <a:gd name="T0" fmla="*/ 41 w 42"/>
                <a:gd name="T1" fmla="*/ 61 h 83"/>
                <a:gd name="T2" fmla="*/ 41 w 42"/>
                <a:gd name="T3" fmla="*/ 61 h 83"/>
                <a:gd name="T4" fmla="*/ 41 w 42"/>
                <a:gd name="T5" fmla="*/ 40 h 83"/>
                <a:gd name="T6" fmla="*/ 21 w 42"/>
                <a:gd name="T7" fmla="*/ 20 h 83"/>
                <a:gd name="T8" fmla="*/ 0 w 42"/>
                <a:gd name="T9" fmla="*/ 0 h 83"/>
                <a:gd name="T10" fmla="*/ 0 w 42"/>
                <a:gd name="T11" fmla="*/ 20 h 83"/>
                <a:gd name="T12" fmla="*/ 0 w 42"/>
                <a:gd name="T13" fmla="*/ 40 h 83"/>
                <a:gd name="T14" fmla="*/ 21 w 42"/>
                <a:gd name="T15" fmla="*/ 61 h 83"/>
                <a:gd name="T16" fmla="*/ 41 w 42"/>
                <a:gd name="T17" fmla="*/ 82 h 83"/>
                <a:gd name="T18" fmla="*/ 41 w 42"/>
                <a:gd name="T19" fmla="*/ 82 h 83"/>
                <a:gd name="T20" fmla="*/ 41 w 42"/>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1"/>
                  </a:moveTo>
                  <a:lnTo>
                    <a:pt x="41" y="61"/>
                  </a:lnTo>
                  <a:lnTo>
                    <a:pt x="41" y="40"/>
                  </a:lnTo>
                  <a:lnTo>
                    <a:pt x="21" y="20"/>
                  </a:lnTo>
                  <a:cubicBezTo>
                    <a:pt x="21" y="0"/>
                    <a:pt x="21" y="0"/>
                    <a:pt x="0" y="0"/>
                  </a:cubicBezTo>
                  <a:lnTo>
                    <a:pt x="0" y="20"/>
                  </a:lnTo>
                  <a:lnTo>
                    <a:pt x="0" y="40"/>
                  </a:lnTo>
                  <a:cubicBezTo>
                    <a:pt x="21" y="40"/>
                    <a:pt x="21" y="61"/>
                    <a:pt x="21" y="61"/>
                  </a:cubicBezTo>
                  <a:cubicBezTo>
                    <a:pt x="21" y="61"/>
                    <a:pt x="21" y="82"/>
                    <a:pt x="41" y="82"/>
                  </a:cubicBezTo>
                  <a:lnTo>
                    <a:pt x="41" y="82"/>
                  </a:lnTo>
                  <a:lnTo>
                    <a:pt x="4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1" name="Freeform 341"/>
            <p:cNvSpPr>
              <a:spLocks noChangeArrowheads="1"/>
            </p:cNvSpPr>
            <p:nvPr/>
          </p:nvSpPr>
          <p:spPr bwMode="auto">
            <a:xfrm>
              <a:off x="4764088" y="7931150"/>
              <a:ext cx="22225" cy="15875"/>
            </a:xfrm>
            <a:custGeom>
              <a:avLst/>
              <a:gdLst>
                <a:gd name="T0" fmla="*/ 20 w 63"/>
                <a:gd name="T1" fmla="*/ 42 h 43"/>
                <a:gd name="T2" fmla="*/ 20 w 63"/>
                <a:gd name="T3" fmla="*/ 42 h 43"/>
                <a:gd name="T4" fmla="*/ 0 w 63"/>
                <a:gd name="T5" fmla="*/ 42 h 43"/>
                <a:gd name="T6" fmla="*/ 0 w 63"/>
                <a:gd name="T7" fmla="*/ 21 h 43"/>
                <a:gd name="T8" fmla="*/ 20 w 63"/>
                <a:gd name="T9" fmla="*/ 21 h 43"/>
                <a:gd name="T10" fmla="*/ 20 w 63"/>
                <a:gd name="T11" fmla="*/ 0 h 43"/>
                <a:gd name="T12" fmla="*/ 41 w 63"/>
                <a:gd name="T13" fmla="*/ 0 h 43"/>
                <a:gd name="T14" fmla="*/ 62 w 63"/>
                <a:gd name="T15" fmla="*/ 0 h 43"/>
                <a:gd name="T16" fmla="*/ 62 w 63"/>
                <a:gd name="T17" fmla="*/ 21 h 43"/>
                <a:gd name="T18" fmla="*/ 62 w 63"/>
                <a:gd name="T19" fmla="*/ 42 h 43"/>
                <a:gd name="T20" fmla="*/ 41 w 63"/>
                <a:gd name="T21" fmla="*/ 42 h 43"/>
                <a:gd name="T22" fmla="*/ 20 w 63"/>
                <a:gd name="T23"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3">
                  <a:moveTo>
                    <a:pt x="20" y="42"/>
                  </a:moveTo>
                  <a:lnTo>
                    <a:pt x="20" y="42"/>
                  </a:lnTo>
                  <a:cubicBezTo>
                    <a:pt x="20" y="42"/>
                    <a:pt x="20" y="42"/>
                    <a:pt x="0" y="42"/>
                  </a:cubicBezTo>
                  <a:lnTo>
                    <a:pt x="0" y="21"/>
                  </a:lnTo>
                  <a:lnTo>
                    <a:pt x="20" y="21"/>
                  </a:lnTo>
                  <a:cubicBezTo>
                    <a:pt x="20" y="0"/>
                    <a:pt x="20" y="0"/>
                    <a:pt x="20" y="0"/>
                  </a:cubicBezTo>
                  <a:cubicBezTo>
                    <a:pt x="41" y="0"/>
                    <a:pt x="41" y="0"/>
                    <a:pt x="41" y="0"/>
                  </a:cubicBezTo>
                  <a:cubicBezTo>
                    <a:pt x="41" y="0"/>
                    <a:pt x="41" y="0"/>
                    <a:pt x="62" y="0"/>
                  </a:cubicBezTo>
                  <a:cubicBezTo>
                    <a:pt x="62" y="21"/>
                    <a:pt x="62" y="21"/>
                    <a:pt x="62" y="21"/>
                  </a:cubicBezTo>
                  <a:lnTo>
                    <a:pt x="62" y="42"/>
                  </a:lnTo>
                  <a:lnTo>
                    <a:pt x="41" y="42"/>
                  </a:lnTo>
                  <a:lnTo>
                    <a:pt x="20"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2" name="Freeform 342"/>
            <p:cNvSpPr>
              <a:spLocks noChangeArrowheads="1"/>
            </p:cNvSpPr>
            <p:nvPr/>
          </p:nvSpPr>
          <p:spPr bwMode="auto">
            <a:xfrm>
              <a:off x="4675188" y="7821613"/>
              <a:ext cx="52387" cy="80962"/>
            </a:xfrm>
            <a:custGeom>
              <a:avLst/>
              <a:gdLst>
                <a:gd name="T0" fmla="*/ 144 w 145"/>
                <a:gd name="T1" fmla="*/ 225 h 226"/>
                <a:gd name="T2" fmla="*/ 144 w 145"/>
                <a:gd name="T3" fmla="*/ 225 h 226"/>
                <a:gd name="T4" fmla="*/ 144 w 145"/>
                <a:gd name="T5" fmla="*/ 185 h 226"/>
                <a:gd name="T6" fmla="*/ 144 w 145"/>
                <a:gd name="T7" fmla="*/ 164 h 226"/>
                <a:gd name="T8" fmla="*/ 144 w 145"/>
                <a:gd name="T9" fmla="*/ 143 h 226"/>
                <a:gd name="T10" fmla="*/ 123 w 145"/>
                <a:gd name="T11" fmla="*/ 123 h 226"/>
                <a:gd name="T12" fmla="*/ 102 w 145"/>
                <a:gd name="T13" fmla="*/ 61 h 226"/>
                <a:gd name="T14" fmla="*/ 82 w 145"/>
                <a:gd name="T15" fmla="*/ 41 h 226"/>
                <a:gd name="T16" fmla="*/ 62 w 145"/>
                <a:gd name="T17" fmla="*/ 21 h 226"/>
                <a:gd name="T18" fmla="*/ 41 w 145"/>
                <a:gd name="T19" fmla="*/ 0 h 226"/>
                <a:gd name="T20" fmla="*/ 20 w 145"/>
                <a:gd name="T21" fmla="*/ 0 h 226"/>
                <a:gd name="T22" fmla="*/ 0 w 145"/>
                <a:gd name="T23" fmla="*/ 21 h 226"/>
                <a:gd name="T24" fmla="*/ 0 w 145"/>
                <a:gd name="T25" fmla="*/ 41 h 226"/>
                <a:gd name="T26" fmla="*/ 20 w 145"/>
                <a:gd name="T27" fmla="*/ 82 h 226"/>
                <a:gd name="T28" fmla="*/ 20 w 145"/>
                <a:gd name="T29" fmla="*/ 103 h 226"/>
                <a:gd name="T30" fmla="*/ 20 w 145"/>
                <a:gd name="T31" fmla="*/ 143 h 226"/>
                <a:gd name="T32" fmla="*/ 41 w 145"/>
                <a:gd name="T33" fmla="*/ 143 h 226"/>
                <a:gd name="T34" fmla="*/ 62 w 145"/>
                <a:gd name="T35" fmla="*/ 164 h 226"/>
                <a:gd name="T36" fmla="*/ 62 w 145"/>
                <a:gd name="T37" fmla="*/ 164 h 226"/>
                <a:gd name="T38" fmla="*/ 82 w 145"/>
                <a:gd name="T39" fmla="*/ 185 h 226"/>
                <a:gd name="T40" fmla="*/ 82 w 145"/>
                <a:gd name="T41" fmla="*/ 205 h 226"/>
                <a:gd name="T42" fmla="*/ 102 w 145"/>
                <a:gd name="T43" fmla="*/ 225 h 226"/>
                <a:gd name="T44" fmla="*/ 144 w 145"/>
                <a:gd name="T4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226">
                  <a:moveTo>
                    <a:pt x="144" y="225"/>
                  </a:moveTo>
                  <a:lnTo>
                    <a:pt x="144" y="225"/>
                  </a:lnTo>
                  <a:cubicBezTo>
                    <a:pt x="144" y="225"/>
                    <a:pt x="123" y="205"/>
                    <a:pt x="144" y="185"/>
                  </a:cubicBezTo>
                  <a:cubicBezTo>
                    <a:pt x="144" y="185"/>
                    <a:pt x="144" y="185"/>
                    <a:pt x="144" y="164"/>
                  </a:cubicBezTo>
                  <a:lnTo>
                    <a:pt x="144" y="143"/>
                  </a:lnTo>
                  <a:lnTo>
                    <a:pt x="123" y="123"/>
                  </a:lnTo>
                  <a:cubicBezTo>
                    <a:pt x="123" y="103"/>
                    <a:pt x="102" y="82"/>
                    <a:pt x="102" y="61"/>
                  </a:cubicBezTo>
                  <a:cubicBezTo>
                    <a:pt x="82" y="61"/>
                    <a:pt x="82" y="41"/>
                    <a:pt x="82" y="41"/>
                  </a:cubicBezTo>
                  <a:cubicBezTo>
                    <a:pt x="82" y="21"/>
                    <a:pt x="62" y="21"/>
                    <a:pt x="62" y="21"/>
                  </a:cubicBezTo>
                  <a:cubicBezTo>
                    <a:pt x="41" y="21"/>
                    <a:pt x="41" y="0"/>
                    <a:pt x="41" y="0"/>
                  </a:cubicBezTo>
                  <a:cubicBezTo>
                    <a:pt x="20" y="0"/>
                    <a:pt x="20" y="0"/>
                    <a:pt x="20" y="0"/>
                  </a:cubicBezTo>
                  <a:cubicBezTo>
                    <a:pt x="0" y="21"/>
                    <a:pt x="0" y="21"/>
                    <a:pt x="0" y="21"/>
                  </a:cubicBezTo>
                  <a:lnTo>
                    <a:pt x="0" y="41"/>
                  </a:lnTo>
                  <a:cubicBezTo>
                    <a:pt x="0" y="61"/>
                    <a:pt x="20" y="61"/>
                    <a:pt x="20" y="82"/>
                  </a:cubicBezTo>
                  <a:lnTo>
                    <a:pt x="20" y="103"/>
                  </a:lnTo>
                  <a:cubicBezTo>
                    <a:pt x="20" y="103"/>
                    <a:pt x="20" y="123"/>
                    <a:pt x="20" y="143"/>
                  </a:cubicBezTo>
                  <a:cubicBezTo>
                    <a:pt x="41" y="143"/>
                    <a:pt x="41" y="143"/>
                    <a:pt x="41" y="143"/>
                  </a:cubicBezTo>
                  <a:cubicBezTo>
                    <a:pt x="41" y="164"/>
                    <a:pt x="62" y="164"/>
                    <a:pt x="62" y="164"/>
                  </a:cubicBezTo>
                  <a:lnTo>
                    <a:pt x="62" y="164"/>
                  </a:lnTo>
                  <a:cubicBezTo>
                    <a:pt x="62" y="185"/>
                    <a:pt x="82" y="185"/>
                    <a:pt x="82" y="185"/>
                  </a:cubicBezTo>
                  <a:cubicBezTo>
                    <a:pt x="82" y="205"/>
                    <a:pt x="82" y="205"/>
                    <a:pt x="82" y="205"/>
                  </a:cubicBezTo>
                  <a:cubicBezTo>
                    <a:pt x="102" y="225"/>
                    <a:pt x="102" y="225"/>
                    <a:pt x="102" y="225"/>
                  </a:cubicBezTo>
                  <a:cubicBezTo>
                    <a:pt x="123" y="225"/>
                    <a:pt x="123" y="225"/>
                    <a:pt x="144" y="22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3" name="Freeform 343"/>
            <p:cNvSpPr>
              <a:spLocks noChangeArrowheads="1"/>
            </p:cNvSpPr>
            <p:nvPr/>
          </p:nvSpPr>
          <p:spPr bwMode="auto">
            <a:xfrm>
              <a:off x="4586288" y="7740650"/>
              <a:ext cx="52387" cy="36513"/>
            </a:xfrm>
            <a:custGeom>
              <a:avLst/>
              <a:gdLst>
                <a:gd name="T0" fmla="*/ 123 w 145"/>
                <a:gd name="T1" fmla="*/ 102 h 103"/>
                <a:gd name="T2" fmla="*/ 123 w 145"/>
                <a:gd name="T3" fmla="*/ 102 h 103"/>
                <a:gd name="T4" fmla="*/ 123 w 145"/>
                <a:gd name="T5" fmla="*/ 82 h 103"/>
                <a:gd name="T6" fmla="*/ 102 w 145"/>
                <a:gd name="T7" fmla="*/ 41 h 103"/>
                <a:gd name="T8" fmla="*/ 82 w 145"/>
                <a:gd name="T9" fmla="*/ 41 h 103"/>
                <a:gd name="T10" fmla="*/ 62 w 145"/>
                <a:gd name="T11" fmla="*/ 20 h 103"/>
                <a:gd name="T12" fmla="*/ 41 w 145"/>
                <a:gd name="T13" fmla="*/ 0 h 103"/>
                <a:gd name="T14" fmla="*/ 20 w 145"/>
                <a:gd name="T15" fmla="*/ 0 h 103"/>
                <a:gd name="T16" fmla="*/ 0 w 145"/>
                <a:gd name="T17" fmla="*/ 0 h 103"/>
                <a:gd name="T18" fmla="*/ 20 w 145"/>
                <a:gd name="T19" fmla="*/ 41 h 103"/>
                <a:gd name="T20" fmla="*/ 20 w 145"/>
                <a:gd name="T21" fmla="*/ 41 h 103"/>
                <a:gd name="T22" fmla="*/ 41 w 145"/>
                <a:gd name="T23" fmla="*/ 61 h 103"/>
                <a:gd name="T24" fmla="*/ 62 w 145"/>
                <a:gd name="T25" fmla="*/ 82 h 103"/>
                <a:gd name="T26" fmla="*/ 82 w 145"/>
                <a:gd name="T27" fmla="*/ 82 h 103"/>
                <a:gd name="T28" fmla="*/ 102 w 145"/>
                <a:gd name="T29" fmla="*/ 102 h 103"/>
                <a:gd name="T30" fmla="*/ 123 w 145"/>
                <a:gd name="T3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03">
                  <a:moveTo>
                    <a:pt x="123" y="102"/>
                  </a:moveTo>
                  <a:lnTo>
                    <a:pt x="123" y="102"/>
                  </a:lnTo>
                  <a:cubicBezTo>
                    <a:pt x="123" y="102"/>
                    <a:pt x="144" y="82"/>
                    <a:pt x="123" y="82"/>
                  </a:cubicBezTo>
                  <a:cubicBezTo>
                    <a:pt x="123" y="61"/>
                    <a:pt x="123" y="61"/>
                    <a:pt x="102" y="41"/>
                  </a:cubicBezTo>
                  <a:lnTo>
                    <a:pt x="82" y="41"/>
                  </a:lnTo>
                  <a:cubicBezTo>
                    <a:pt x="82" y="20"/>
                    <a:pt x="62" y="20"/>
                    <a:pt x="62" y="20"/>
                  </a:cubicBezTo>
                  <a:cubicBezTo>
                    <a:pt x="62" y="0"/>
                    <a:pt x="41" y="0"/>
                    <a:pt x="41" y="0"/>
                  </a:cubicBezTo>
                  <a:lnTo>
                    <a:pt x="20" y="0"/>
                  </a:lnTo>
                  <a:cubicBezTo>
                    <a:pt x="20" y="0"/>
                    <a:pt x="20" y="0"/>
                    <a:pt x="0" y="0"/>
                  </a:cubicBezTo>
                  <a:cubicBezTo>
                    <a:pt x="0" y="20"/>
                    <a:pt x="20" y="20"/>
                    <a:pt x="20" y="41"/>
                  </a:cubicBezTo>
                  <a:lnTo>
                    <a:pt x="20" y="41"/>
                  </a:lnTo>
                  <a:cubicBezTo>
                    <a:pt x="41" y="41"/>
                    <a:pt x="41" y="61"/>
                    <a:pt x="41" y="61"/>
                  </a:cubicBezTo>
                  <a:cubicBezTo>
                    <a:pt x="62" y="61"/>
                    <a:pt x="62" y="61"/>
                    <a:pt x="62" y="82"/>
                  </a:cubicBezTo>
                  <a:cubicBezTo>
                    <a:pt x="82" y="82"/>
                    <a:pt x="82" y="82"/>
                    <a:pt x="82" y="82"/>
                  </a:cubicBezTo>
                  <a:cubicBezTo>
                    <a:pt x="82" y="102"/>
                    <a:pt x="102" y="102"/>
                    <a:pt x="102" y="102"/>
                  </a:cubicBezTo>
                  <a:lnTo>
                    <a:pt x="123"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4" name="Freeform 344"/>
            <p:cNvSpPr>
              <a:spLocks noChangeArrowheads="1"/>
            </p:cNvSpPr>
            <p:nvPr/>
          </p:nvSpPr>
          <p:spPr bwMode="auto">
            <a:xfrm>
              <a:off x="4557713" y="7710488"/>
              <a:ext cx="15875" cy="7937"/>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5" name="Freeform 345"/>
            <p:cNvSpPr>
              <a:spLocks noChangeArrowheads="1"/>
            </p:cNvSpPr>
            <p:nvPr/>
          </p:nvSpPr>
          <p:spPr bwMode="auto">
            <a:xfrm>
              <a:off x="5795963" y="8655050"/>
              <a:ext cx="14287" cy="14288"/>
            </a:xfrm>
            <a:custGeom>
              <a:avLst/>
              <a:gdLst>
                <a:gd name="T0" fmla="*/ 20 w 41"/>
                <a:gd name="T1" fmla="*/ 40 h 41"/>
                <a:gd name="T2" fmla="*/ 20 w 41"/>
                <a:gd name="T3" fmla="*/ 40 h 41"/>
                <a:gd name="T4" fmla="*/ 40 w 41"/>
                <a:gd name="T5" fmla="*/ 20 h 41"/>
                <a:gd name="T6" fmla="*/ 20 w 41"/>
                <a:gd name="T7" fmla="*/ 0 h 41"/>
                <a:gd name="T8" fmla="*/ 0 w 41"/>
                <a:gd name="T9" fmla="*/ 0 h 41"/>
                <a:gd name="T10" fmla="*/ 0 w 41"/>
                <a:gd name="T11" fmla="*/ 20 h 41"/>
                <a:gd name="T12" fmla="*/ 0 w 41"/>
                <a:gd name="T13" fmla="*/ 40 h 41"/>
                <a:gd name="T14" fmla="*/ 2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20" y="40"/>
                  </a:moveTo>
                  <a:lnTo>
                    <a:pt x="20" y="40"/>
                  </a:lnTo>
                  <a:lnTo>
                    <a:pt x="40" y="20"/>
                  </a:lnTo>
                  <a:lnTo>
                    <a:pt x="20" y="0"/>
                  </a:lnTo>
                  <a:lnTo>
                    <a:pt x="0" y="0"/>
                  </a:lnTo>
                  <a:lnTo>
                    <a:pt x="0" y="20"/>
                  </a:lnTo>
                  <a:cubicBezTo>
                    <a:pt x="0" y="20"/>
                    <a:pt x="0" y="20"/>
                    <a:pt x="0" y="40"/>
                  </a:cubicBezTo>
                  <a:lnTo>
                    <a:pt x="20"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6" name="Freeform 346"/>
            <p:cNvSpPr>
              <a:spLocks noChangeArrowheads="1"/>
            </p:cNvSpPr>
            <p:nvPr/>
          </p:nvSpPr>
          <p:spPr bwMode="auto">
            <a:xfrm>
              <a:off x="5818188" y="8624888"/>
              <a:ext cx="52387" cy="52387"/>
            </a:xfrm>
            <a:custGeom>
              <a:avLst/>
              <a:gdLst>
                <a:gd name="T0" fmla="*/ 143 w 144"/>
                <a:gd name="T1" fmla="*/ 122 h 144"/>
                <a:gd name="T2" fmla="*/ 143 w 144"/>
                <a:gd name="T3" fmla="*/ 122 h 144"/>
                <a:gd name="T4" fmla="*/ 143 w 144"/>
                <a:gd name="T5" fmla="*/ 82 h 144"/>
                <a:gd name="T6" fmla="*/ 143 w 144"/>
                <a:gd name="T7" fmla="*/ 61 h 144"/>
                <a:gd name="T8" fmla="*/ 143 w 144"/>
                <a:gd name="T9" fmla="*/ 40 h 144"/>
                <a:gd name="T10" fmla="*/ 143 w 144"/>
                <a:gd name="T11" fmla="*/ 20 h 144"/>
                <a:gd name="T12" fmla="*/ 123 w 144"/>
                <a:gd name="T13" fmla="*/ 0 h 144"/>
                <a:gd name="T14" fmla="*/ 103 w 144"/>
                <a:gd name="T15" fmla="*/ 20 h 144"/>
                <a:gd name="T16" fmla="*/ 82 w 144"/>
                <a:gd name="T17" fmla="*/ 40 h 144"/>
                <a:gd name="T18" fmla="*/ 61 w 144"/>
                <a:gd name="T19" fmla="*/ 61 h 144"/>
                <a:gd name="T20" fmla="*/ 41 w 144"/>
                <a:gd name="T21" fmla="*/ 82 h 144"/>
                <a:gd name="T22" fmla="*/ 21 w 144"/>
                <a:gd name="T23" fmla="*/ 102 h 144"/>
                <a:gd name="T24" fmla="*/ 0 w 144"/>
                <a:gd name="T25" fmla="*/ 122 h 144"/>
                <a:gd name="T26" fmla="*/ 21 w 144"/>
                <a:gd name="T27" fmla="*/ 143 h 144"/>
                <a:gd name="T28" fmla="*/ 61 w 144"/>
                <a:gd name="T29" fmla="*/ 143 h 144"/>
                <a:gd name="T30" fmla="*/ 82 w 144"/>
                <a:gd name="T31" fmla="*/ 143 h 144"/>
                <a:gd name="T32" fmla="*/ 103 w 144"/>
                <a:gd name="T33" fmla="*/ 143 h 144"/>
                <a:gd name="T34" fmla="*/ 123 w 144"/>
                <a:gd name="T35" fmla="*/ 143 h 144"/>
                <a:gd name="T36" fmla="*/ 143 w 144"/>
                <a:gd name="T37" fmla="*/ 12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44">
                  <a:moveTo>
                    <a:pt x="143" y="122"/>
                  </a:moveTo>
                  <a:lnTo>
                    <a:pt x="143" y="122"/>
                  </a:lnTo>
                  <a:cubicBezTo>
                    <a:pt x="143" y="102"/>
                    <a:pt x="143" y="102"/>
                    <a:pt x="143" y="82"/>
                  </a:cubicBezTo>
                  <a:cubicBezTo>
                    <a:pt x="143" y="82"/>
                    <a:pt x="143" y="82"/>
                    <a:pt x="143" y="61"/>
                  </a:cubicBezTo>
                  <a:lnTo>
                    <a:pt x="143" y="40"/>
                  </a:lnTo>
                  <a:lnTo>
                    <a:pt x="143" y="20"/>
                  </a:lnTo>
                  <a:cubicBezTo>
                    <a:pt x="143" y="0"/>
                    <a:pt x="123" y="0"/>
                    <a:pt x="123" y="0"/>
                  </a:cubicBezTo>
                  <a:lnTo>
                    <a:pt x="103" y="20"/>
                  </a:lnTo>
                  <a:lnTo>
                    <a:pt x="82" y="40"/>
                  </a:lnTo>
                  <a:cubicBezTo>
                    <a:pt x="61" y="40"/>
                    <a:pt x="61" y="61"/>
                    <a:pt x="61" y="61"/>
                  </a:cubicBezTo>
                  <a:lnTo>
                    <a:pt x="41" y="82"/>
                  </a:lnTo>
                  <a:cubicBezTo>
                    <a:pt x="41" y="82"/>
                    <a:pt x="21" y="82"/>
                    <a:pt x="21" y="102"/>
                  </a:cubicBezTo>
                  <a:cubicBezTo>
                    <a:pt x="21" y="102"/>
                    <a:pt x="0" y="102"/>
                    <a:pt x="0" y="122"/>
                  </a:cubicBezTo>
                  <a:lnTo>
                    <a:pt x="21" y="143"/>
                  </a:lnTo>
                  <a:cubicBezTo>
                    <a:pt x="21" y="143"/>
                    <a:pt x="41" y="143"/>
                    <a:pt x="61" y="143"/>
                  </a:cubicBezTo>
                  <a:cubicBezTo>
                    <a:pt x="61" y="143"/>
                    <a:pt x="61" y="143"/>
                    <a:pt x="82" y="143"/>
                  </a:cubicBezTo>
                  <a:lnTo>
                    <a:pt x="103" y="143"/>
                  </a:lnTo>
                  <a:cubicBezTo>
                    <a:pt x="123" y="143"/>
                    <a:pt x="123" y="143"/>
                    <a:pt x="123" y="143"/>
                  </a:cubicBezTo>
                  <a:cubicBezTo>
                    <a:pt x="143" y="122"/>
                    <a:pt x="143" y="122"/>
                    <a:pt x="143" y="12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7" name="Freeform 347"/>
            <p:cNvSpPr>
              <a:spLocks noChangeArrowheads="1"/>
            </p:cNvSpPr>
            <p:nvPr/>
          </p:nvSpPr>
          <p:spPr bwMode="auto">
            <a:xfrm>
              <a:off x="5892800" y="8632825"/>
              <a:ext cx="7938" cy="7938"/>
            </a:xfrm>
            <a:custGeom>
              <a:avLst/>
              <a:gdLst>
                <a:gd name="T0" fmla="*/ 20 w 21"/>
                <a:gd name="T1" fmla="*/ 0 h 21"/>
                <a:gd name="T2" fmla="*/ 20 w 21"/>
                <a:gd name="T3" fmla="*/ 0 h 21"/>
                <a:gd name="T4" fmla="*/ 20 w 21"/>
                <a:gd name="T5" fmla="*/ 20 h 21"/>
                <a:gd name="T6" fmla="*/ 0 w 21"/>
                <a:gd name="T7" fmla="*/ 20 h 21"/>
                <a:gd name="T8" fmla="*/ 0 w 21"/>
                <a:gd name="T9" fmla="*/ 20 h 21"/>
                <a:gd name="T10" fmla="*/ 0 w 21"/>
                <a:gd name="T11" fmla="*/ 0 h 21"/>
                <a:gd name="T12" fmla="*/ 0 w 21"/>
                <a:gd name="T13" fmla="*/ 0 h 21"/>
                <a:gd name="T14" fmla="*/ 2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0"/>
                  </a:moveTo>
                  <a:lnTo>
                    <a:pt x="20" y="0"/>
                  </a:lnTo>
                  <a:lnTo>
                    <a:pt x="20" y="20"/>
                  </a:lnTo>
                  <a:cubicBezTo>
                    <a:pt x="0" y="20"/>
                    <a:pt x="0" y="20"/>
                    <a:pt x="0" y="20"/>
                  </a:cubicBezTo>
                  <a:lnTo>
                    <a:pt x="0" y="20"/>
                  </a:lnTo>
                  <a:lnTo>
                    <a:pt x="0" y="0"/>
                  </a:lnTo>
                  <a:lnTo>
                    <a:pt x="0" y="0"/>
                  </a:ln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8" name="Freeform 348"/>
            <p:cNvSpPr>
              <a:spLocks noChangeArrowheads="1"/>
            </p:cNvSpPr>
            <p:nvPr/>
          </p:nvSpPr>
          <p:spPr bwMode="auto">
            <a:xfrm>
              <a:off x="5929313" y="8624888"/>
              <a:ext cx="7937" cy="14287"/>
            </a:xfrm>
            <a:custGeom>
              <a:avLst/>
              <a:gdLst>
                <a:gd name="T0" fmla="*/ 21 w 22"/>
                <a:gd name="T1" fmla="*/ 20 h 41"/>
                <a:gd name="T2" fmla="*/ 21 w 22"/>
                <a:gd name="T3" fmla="*/ 20 h 41"/>
                <a:gd name="T4" fmla="*/ 21 w 22"/>
                <a:gd name="T5" fmla="*/ 20 h 41"/>
                <a:gd name="T6" fmla="*/ 0 w 22"/>
                <a:gd name="T7" fmla="*/ 20 h 41"/>
                <a:gd name="T8" fmla="*/ 0 w 22"/>
                <a:gd name="T9" fmla="*/ 0 h 41"/>
                <a:gd name="T10" fmla="*/ 0 w 22"/>
                <a:gd name="T11" fmla="*/ 0 h 41"/>
                <a:gd name="T12" fmla="*/ 21 w 22"/>
                <a:gd name="T13" fmla="*/ 0 h 41"/>
                <a:gd name="T14" fmla="*/ 21 w 2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1">
                  <a:moveTo>
                    <a:pt x="21" y="20"/>
                  </a:moveTo>
                  <a:lnTo>
                    <a:pt x="21" y="20"/>
                  </a:lnTo>
                  <a:lnTo>
                    <a:pt x="21" y="20"/>
                  </a:lnTo>
                  <a:cubicBezTo>
                    <a:pt x="21" y="40"/>
                    <a:pt x="0" y="20"/>
                    <a:pt x="0" y="20"/>
                  </a:cubicBezTo>
                  <a:cubicBezTo>
                    <a:pt x="0" y="20"/>
                    <a:pt x="0" y="20"/>
                    <a:pt x="0" y="0"/>
                  </a:cubicBezTo>
                  <a:lnTo>
                    <a:pt x="0" y="0"/>
                  </a:lnTo>
                  <a:cubicBezTo>
                    <a:pt x="21" y="0"/>
                    <a:pt x="21" y="0"/>
                    <a:pt x="21" y="0"/>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9" name="Freeform 349"/>
            <p:cNvSpPr>
              <a:spLocks noChangeArrowheads="1"/>
            </p:cNvSpPr>
            <p:nvPr/>
          </p:nvSpPr>
          <p:spPr bwMode="auto">
            <a:xfrm>
              <a:off x="5959475" y="8602663"/>
              <a:ext cx="15875" cy="15875"/>
            </a:xfrm>
            <a:custGeom>
              <a:avLst/>
              <a:gdLst>
                <a:gd name="T0" fmla="*/ 21 w 42"/>
                <a:gd name="T1" fmla="*/ 41 h 42"/>
                <a:gd name="T2" fmla="*/ 21 w 42"/>
                <a:gd name="T3" fmla="*/ 41 h 42"/>
                <a:gd name="T4" fmla="*/ 0 w 42"/>
                <a:gd name="T5" fmla="*/ 20 h 42"/>
                <a:gd name="T6" fmla="*/ 21 w 42"/>
                <a:gd name="T7" fmla="*/ 0 h 42"/>
                <a:gd name="T8" fmla="*/ 41 w 42"/>
                <a:gd name="T9" fmla="*/ 0 h 42"/>
                <a:gd name="T10" fmla="*/ 41 w 42"/>
                <a:gd name="T11" fmla="*/ 20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0" y="20"/>
                  </a:lnTo>
                  <a:lnTo>
                    <a:pt x="21" y="0"/>
                  </a:lnTo>
                  <a:lnTo>
                    <a:pt x="41" y="0"/>
                  </a:lnTo>
                  <a:lnTo>
                    <a:pt x="41" y="20"/>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0" name="Freeform 350"/>
            <p:cNvSpPr>
              <a:spLocks noChangeArrowheads="1"/>
            </p:cNvSpPr>
            <p:nvPr/>
          </p:nvSpPr>
          <p:spPr bwMode="auto">
            <a:xfrm>
              <a:off x="5878513" y="8616950"/>
              <a:ext cx="155575" cy="80963"/>
            </a:xfrm>
            <a:custGeom>
              <a:avLst/>
              <a:gdLst>
                <a:gd name="T0" fmla="*/ 266 w 431"/>
                <a:gd name="T1" fmla="*/ 21 h 226"/>
                <a:gd name="T2" fmla="*/ 266 w 431"/>
                <a:gd name="T3" fmla="*/ 21 h 226"/>
                <a:gd name="T4" fmla="*/ 246 w 431"/>
                <a:gd name="T5" fmla="*/ 0 h 226"/>
                <a:gd name="T6" fmla="*/ 225 w 431"/>
                <a:gd name="T7" fmla="*/ 21 h 226"/>
                <a:gd name="T8" fmla="*/ 184 w 431"/>
                <a:gd name="T9" fmla="*/ 21 h 226"/>
                <a:gd name="T10" fmla="*/ 205 w 431"/>
                <a:gd name="T11" fmla="*/ 41 h 226"/>
                <a:gd name="T12" fmla="*/ 205 w 431"/>
                <a:gd name="T13" fmla="*/ 61 h 226"/>
                <a:gd name="T14" fmla="*/ 225 w 431"/>
                <a:gd name="T15" fmla="*/ 103 h 226"/>
                <a:gd name="T16" fmla="*/ 225 w 431"/>
                <a:gd name="T17" fmla="*/ 123 h 226"/>
                <a:gd name="T18" fmla="*/ 205 w 431"/>
                <a:gd name="T19" fmla="*/ 123 h 226"/>
                <a:gd name="T20" fmla="*/ 184 w 431"/>
                <a:gd name="T21" fmla="*/ 123 h 226"/>
                <a:gd name="T22" fmla="*/ 164 w 431"/>
                <a:gd name="T23" fmla="*/ 103 h 226"/>
                <a:gd name="T24" fmla="*/ 143 w 431"/>
                <a:gd name="T25" fmla="*/ 82 h 226"/>
                <a:gd name="T26" fmla="*/ 123 w 431"/>
                <a:gd name="T27" fmla="*/ 82 h 226"/>
                <a:gd name="T28" fmla="*/ 82 w 431"/>
                <a:gd name="T29" fmla="*/ 82 h 226"/>
                <a:gd name="T30" fmla="*/ 61 w 431"/>
                <a:gd name="T31" fmla="*/ 82 h 226"/>
                <a:gd name="T32" fmla="*/ 41 w 431"/>
                <a:gd name="T33" fmla="*/ 103 h 226"/>
                <a:gd name="T34" fmla="*/ 21 w 431"/>
                <a:gd name="T35" fmla="*/ 123 h 226"/>
                <a:gd name="T36" fmla="*/ 21 w 431"/>
                <a:gd name="T37" fmla="*/ 143 h 226"/>
                <a:gd name="T38" fmla="*/ 0 w 431"/>
                <a:gd name="T39" fmla="*/ 164 h 226"/>
                <a:gd name="T40" fmla="*/ 0 w 431"/>
                <a:gd name="T41" fmla="*/ 185 h 226"/>
                <a:gd name="T42" fmla="*/ 0 w 431"/>
                <a:gd name="T43" fmla="*/ 205 h 226"/>
                <a:gd name="T44" fmla="*/ 21 w 431"/>
                <a:gd name="T45" fmla="*/ 205 h 226"/>
                <a:gd name="T46" fmla="*/ 41 w 431"/>
                <a:gd name="T47" fmla="*/ 225 h 226"/>
                <a:gd name="T48" fmla="*/ 61 w 431"/>
                <a:gd name="T49" fmla="*/ 205 h 226"/>
                <a:gd name="T50" fmla="*/ 82 w 431"/>
                <a:gd name="T51" fmla="*/ 185 h 226"/>
                <a:gd name="T52" fmla="*/ 123 w 431"/>
                <a:gd name="T53" fmla="*/ 185 h 226"/>
                <a:gd name="T54" fmla="*/ 143 w 431"/>
                <a:gd name="T55" fmla="*/ 185 h 226"/>
                <a:gd name="T56" fmla="*/ 164 w 431"/>
                <a:gd name="T57" fmla="*/ 164 h 226"/>
                <a:gd name="T58" fmla="*/ 225 w 431"/>
                <a:gd name="T59" fmla="*/ 164 h 226"/>
                <a:gd name="T60" fmla="*/ 246 w 431"/>
                <a:gd name="T61" fmla="*/ 164 h 226"/>
                <a:gd name="T62" fmla="*/ 266 w 431"/>
                <a:gd name="T63" fmla="*/ 143 h 226"/>
                <a:gd name="T64" fmla="*/ 287 w 431"/>
                <a:gd name="T65" fmla="*/ 143 h 226"/>
                <a:gd name="T66" fmla="*/ 307 w 431"/>
                <a:gd name="T67" fmla="*/ 164 h 226"/>
                <a:gd name="T68" fmla="*/ 328 w 431"/>
                <a:gd name="T69" fmla="*/ 164 h 226"/>
                <a:gd name="T70" fmla="*/ 348 w 431"/>
                <a:gd name="T71" fmla="*/ 143 h 226"/>
                <a:gd name="T72" fmla="*/ 369 w 431"/>
                <a:gd name="T73" fmla="*/ 143 h 226"/>
                <a:gd name="T74" fmla="*/ 410 w 431"/>
                <a:gd name="T75" fmla="*/ 143 h 226"/>
                <a:gd name="T76" fmla="*/ 430 w 431"/>
                <a:gd name="T77" fmla="*/ 143 h 226"/>
                <a:gd name="T78" fmla="*/ 430 w 431"/>
                <a:gd name="T79" fmla="*/ 103 h 226"/>
                <a:gd name="T80" fmla="*/ 410 w 431"/>
                <a:gd name="T81" fmla="*/ 103 h 226"/>
                <a:gd name="T82" fmla="*/ 410 w 431"/>
                <a:gd name="T83" fmla="*/ 82 h 226"/>
                <a:gd name="T84" fmla="*/ 389 w 431"/>
                <a:gd name="T85" fmla="*/ 82 h 226"/>
                <a:gd name="T86" fmla="*/ 389 w 431"/>
                <a:gd name="T87" fmla="*/ 61 h 226"/>
                <a:gd name="T88" fmla="*/ 369 w 431"/>
                <a:gd name="T89" fmla="*/ 41 h 226"/>
                <a:gd name="T90" fmla="*/ 348 w 431"/>
                <a:gd name="T91" fmla="*/ 61 h 226"/>
                <a:gd name="T92" fmla="*/ 328 w 431"/>
                <a:gd name="T93" fmla="*/ 41 h 226"/>
                <a:gd name="T94" fmla="*/ 307 w 431"/>
                <a:gd name="T95" fmla="*/ 41 h 226"/>
                <a:gd name="T96" fmla="*/ 287 w 431"/>
                <a:gd name="T97" fmla="*/ 41 h 226"/>
                <a:gd name="T98" fmla="*/ 266 w 431"/>
                <a:gd name="T99" fmla="*/ 41 h 226"/>
                <a:gd name="T100" fmla="*/ 266 w 431"/>
                <a:gd name="T101" fmla="*/ 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1" h="226">
                  <a:moveTo>
                    <a:pt x="266" y="21"/>
                  </a:moveTo>
                  <a:lnTo>
                    <a:pt x="266" y="21"/>
                  </a:lnTo>
                  <a:cubicBezTo>
                    <a:pt x="246" y="21"/>
                    <a:pt x="246" y="0"/>
                    <a:pt x="246" y="0"/>
                  </a:cubicBezTo>
                  <a:cubicBezTo>
                    <a:pt x="225" y="0"/>
                    <a:pt x="225" y="0"/>
                    <a:pt x="225" y="21"/>
                  </a:cubicBezTo>
                  <a:cubicBezTo>
                    <a:pt x="205" y="21"/>
                    <a:pt x="205" y="21"/>
                    <a:pt x="184" y="21"/>
                  </a:cubicBezTo>
                  <a:cubicBezTo>
                    <a:pt x="184" y="21"/>
                    <a:pt x="184" y="41"/>
                    <a:pt x="205" y="41"/>
                  </a:cubicBezTo>
                  <a:cubicBezTo>
                    <a:pt x="205" y="61"/>
                    <a:pt x="205" y="61"/>
                    <a:pt x="205" y="61"/>
                  </a:cubicBezTo>
                  <a:cubicBezTo>
                    <a:pt x="225" y="82"/>
                    <a:pt x="225" y="82"/>
                    <a:pt x="225" y="103"/>
                  </a:cubicBezTo>
                  <a:cubicBezTo>
                    <a:pt x="246" y="103"/>
                    <a:pt x="225" y="123"/>
                    <a:pt x="225" y="123"/>
                  </a:cubicBezTo>
                  <a:cubicBezTo>
                    <a:pt x="225" y="123"/>
                    <a:pt x="225" y="123"/>
                    <a:pt x="205" y="123"/>
                  </a:cubicBezTo>
                  <a:cubicBezTo>
                    <a:pt x="205" y="123"/>
                    <a:pt x="184" y="143"/>
                    <a:pt x="184" y="123"/>
                  </a:cubicBezTo>
                  <a:cubicBezTo>
                    <a:pt x="184" y="123"/>
                    <a:pt x="184" y="103"/>
                    <a:pt x="164" y="103"/>
                  </a:cubicBezTo>
                  <a:cubicBezTo>
                    <a:pt x="164" y="82"/>
                    <a:pt x="164" y="82"/>
                    <a:pt x="143" y="82"/>
                  </a:cubicBezTo>
                  <a:lnTo>
                    <a:pt x="123" y="82"/>
                  </a:lnTo>
                  <a:cubicBezTo>
                    <a:pt x="103" y="82"/>
                    <a:pt x="82" y="82"/>
                    <a:pt x="82" y="82"/>
                  </a:cubicBezTo>
                  <a:lnTo>
                    <a:pt x="61" y="82"/>
                  </a:lnTo>
                  <a:cubicBezTo>
                    <a:pt x="41" y="82"/>
                    <a:pt x="41" y="103"/>
                    <a:pt x="41" y="103"/>
                  </a:cubicBezTo>
                  <a:cubicBezTo>
                    <a:pt x="21" y="103"/>
                    <a:pt x="21" y="103"/>
                    <a:pt x="21" y="123"/>
                  </a:cubicBezTo>
                  <a:lnTo>
                    <a:pt x="21" y="143"/>
                  </a:lnTo>
                  <a:cubicBezTo>
                    <a:pt x="21" y="164"/>
                    <a:pt x="0" y="164"/>
                    <a:pt x="0" y="164"/>
                  </a:cubicBezTo>
                  <a:lnTo>
                    <a:pt x="0" y="185"/>
                  </a:lnTo>
                  <a:lnTo>
                    <a:pt x="0" y="205"/>
                  </a:lnTo>
                  <a:cubicBezTo>
                    <a:pt x="21" y="205"/>
                    <a:pt x="21" y="205"/>
                    <a:pt x="21" y="205"/>
                  </a:cubicBezTo>
                  <a:cubicBezTo>
                    <a:pt x="41" y="225"/>
                    <a:pt x="41" y="225"/>
                    <a:pt x="41" y="225"/>
                  </a:cubicBezTo>
                  <a:cubicBezTo>
                    <a:pt x="61" y="205"/>
                    <a:pt x="61" y="205"/>
                    <a:pt x="61" y="205"/>
                  </a:cubicBezTo>
                  <a:cubicBezTo>
                    <a:pt x="82" y="185"/>
                    <a:pt x="82" y="185"/>
                    <a:pt x="82" y="185"/>
                  </a:cubicBezTo>
                  <a:cubicBezTo>
                    <a:pt x="103" y="185"/>
                    <a:pt x="103" y="185"/>
                    <a:pt x="123" y="185"/>
                  </a:cubicBezTo>
                  <a:lnTo>
                    <a:pt x="143" y="185"/>
                  </a:lnTo>
                  <a:cubicBezTo>
                    <a:pt x="164" y="185"/>
                    <a:pt x="164" y="164"/>
                    <a:pt x="164" y="164"/>
                  </a:cubicBezTo>
                  <a:cubicBezTo>
                    <a:pt x="184" y="164"/>
                    <a:pt x="205" y="164"/>
                    <a:pt x="225" y="164"/>
                  </a:cubicBezTo>
                  <a:lnTo>
                    <a:pt x="246" y="164"/>
                  </a:lnTo>
                  <a:lnTo>
                    <a:pt x="266" y="143"/>
                  </a:lnTo>
                  <a:lnTo>
                    <a:pt x="287" y="143"/>
                  </a:lnTo>
                  <a:lnTo>
                    <a:pt x="307" y="164"/>
                  </a:lnTo>
                  <a:lnTo>
                    <a:pt x="328" y="164"/>
                  </a:lnTo>
                  <a:cubicBezTo>
                    <a:pt x="328" y="164"/>
                    <a:pt x="348" y="164"/>
                    <a:pt x="348" y="143"/>
                  </a:cubicBezTo>
                  <a:lnTo>
                    <a:pt x="369" y="143"/>
                  </a:lnTo>
                  <a:cubicBezTo>
                    <a:pt x="389" y="143"/>
                    <a:pt x="389" y="143"/>
                    <a:pt x="410" y="143"/>
                  </a:cubicBezTo>
                  <a:lnTo>
                    <a:pt x="430" y="143"/>
                  </a:lnTo>
                  <a:cubicBezTo>
                    <a:pt x="430" y="123"/>
                    <a:pt x="430" y="123"/>
                    <a:pt x="430" y="103"/>
                  </a:cubicBezTo>
                  <a:cubicBezTo>
                    <a:pt x="430" y="103"/>
                    <a:pt x="430" y="103"/>
                    <a:pt x="410" y="103"/>
                  </a:cubicBezTo>
                  <a:cubicBezTo>
                    <a:pt x="410" y="103"/>
                    <a:pt x="410" y="103"/>
                    <a:pt x="410" y="82"/>
                  </a:cubicBezTo>
                  <a:cubicBezTo>
                    <a:pt x="389" y="82"/>
                    <a:pt x="389" y="82"/>
                    <a:pt x="389" y="82"/>
                  </a:cubicBezTo>
                  <a:lnTo>
                    <a:pt x="389" y="61"/>
                  </a:lnTo>
                  <a:lnTo>
                    <a:pt x="369" y="41"/>
                  </a:lnTo>
                  <a:lnTo>
                    <a:pt x="348" y="61"/>
                  </a:lnTo>
                  <a:lnTo>
                    <a:pt x="328" y="41"/>
                  </a:lnTo>
                  <a:lnTo>
                    <a:pt x="307" y="41"/>
                  </a:lnTo>
                  <a:cubicBezTo>
                    <a:pt x="307" y="41"/>
                    <a:pt x="287" y="61"/>
                    <a:pt x="287" y="41"/>
                  </a:cubicBezTo>
                  <a:lnTo>
                    <a:pt x="266" y="41"/>
                  </a:lnTo>
                  <a:cubicBezTo>
                    <a:pt x="266" y="41"/>
                    <a:pt x="266" y="41"/>
                    <a:pt x="266"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1" name="Freeform 351"/>
            <p:cNvSpPr>
              <a:spLocks noChangeArrowheads="1"/>
            </p:cNvSpPr>
            <p:nvPr/>
          </p:nvSpPr>
          <p:spPr bwMode="auto">
            <a:xfrm>
              <a:off x="6040438" y="8647113"/>
              <a:ext cx="15875" cy="15875"/>
            </a:xfrm>
            <a:custGeom>
              <a:avLst/>
              <a:gdLst>
                <a:gd name="T0" fmla="*/ 20 w 42"/>
                <a:gd name="T1" fmla="*/ 41 h 42"/>
                <a:gd name="T2" fmla="*/ 20 w 42"/>
                <a:gd name="T3" fmla="*/ 41 h 42"/>
                <a:gd name="T4" fmla="*/ 41 w 42"/>
                <a:gd name="T5" fmla="*/ 41 h 42"/>
                <a:gd name="T6" fmla="*/ 20 w 42"/>
                <a:gd name="T7" fmla="*/ 0 h 42"/>
                <a:gd name="T8" fmla="*/ 20 w 42"/>
                <a:gd name="T9" fmla="*/ 0 h 42"/>
                <a:gd name="T10" fmla="*/ 20 w 42"/>
                <a:gd name="T11" fmla="*/ 0 h 42"/>
                <a:gd name="T12" fmla="*/ 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41" y="41"/>
                    <a:pt x="41" y="41"/>
                    <a:pt x="41" y="41"/>
                  </a:cubicBezTo>
                  <a:cubicBezTo>
                    <a:pt x="41" y="21"/>
                    <a:pt x="41" y="21"/>
                    <a:pt x="20" y="0"/>
                  </a:cubicBezTo>
                  <a:lnTo>
                    <a:pt x="20" y="0"/>
                  </a:lnTo>
                  <a:lnTo>
                    <a:pt x="20" y="0"/>
                  </a:lnTo>
                  <a:cubicBezTo>
                    <a:pt x="20" y="21"/>
                    <a:pt x="0" y="21"/>
                    <a:pt x="0" y="21"/>
                  </a:cubicBezTo>
                  <a:cubicBezTo>
                    <a:pt x="0" y="21"/>
                    <a:pt x="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2" name="Freeform 352"/>
            <p:cNvSpPr>
              <a:spLocks noChangeArrowheads="1"/>
            </p:cNvSpPr>
            <p:nvPr/>
          </p:nvSpPr>
          <p:spPr bwMode="auto">
            <a:xfrm>
              <a:off x="6062663" y="8616950"/>
              <a:ext cx="206375" cy="66675"/>
            </a:xfrm>
            <a:custGeom>
              <a:avLst/>
              <a:gdLst>
                <a:gd name="T0" fmla="*/ 492 w 575"/>
                <a:gd name="T1" fmla="*/ 143 h 186"/>
                <a:gd name="T2" fmla="*/ 492 w 575"/>
                <a:gd name="T3" fmla="*/ 143 h 186"/>
                <a:gd name="T4" fmla="*/ 533 w 575"/>
                <a:gd name="T5" fmla="*/ 123 h 186"/>
                <a:gd name="T6" fmla="*/ 533 w 575"/>
                <a:gd name="T7" fmla="*/ 82 h 186"/>
                <a:gd name="T8" fmla="*/ 554 w 575"/>
                <a:gd name="T9" fmla="*/ 61 h 186"/>
                <a:gd name="T10" fmla="*/ 554 w 575"/>
                <a:gd name="T11" fmla="*/ 41 h 186"/>
                <a:gd name="T12" fmla="*/ 574 w 575"/>
                <a:gd name="T13" fmla="*/ 0 h 186"/>
                <a:gd name="T14" fmla="*/ 533 w 575"/>
                <a:gd name="T15" fmla="*/ 0 h 186"/>
                <a:gd name="T16" fmla="*/ 512 w 575"/>
                <a:gd name="T17" fmla="*/ 21 h 186"/>
                <a:gd name="T18" fmla="*/ 512 w 575"/>
                <a:gd name="T19" fmla="*/ 41 h 186"/>
                <a:gd name="T20" fmla="*/ 512 w 575"/>
                <a:gd name="T21" fmla="*/ 61 h 186"/>
                <a:gd name="T22" fmla="*/ 472 w 575"/>
                <a:gd name="T23" fmla="*/ 82 h 186"/>
                <a:gd name="T24" fmla="*/ 451 w 575"/>
                <a:gd name="T25" fmla="*/ 103 h 186"/>
                <a:gd name="T26" fmla="*/ 430 w 575"/>
                <a:gd name="T27" fmla="*/ 103 h 186"/>
                <a:gd name="T28" fmla="*/ 390 w 575"/>
                <a:gd name="T29" fmla="*/ 82 h 186"/>
                <a:gd name="T30" fmla="*/ 349 w 575"/>
                <a:gd name="T31" fmla="*/ 82 h 186"/>
                <a:gd name="T32" fmla="*/ 328 w 575"/>
                <a:gd name="T33" fmla="*/ 103 h 186"/>
                <a:gd name="T34" fmla="*/ 287 w 575"/>
                <a:gd name="T35" fmla="*/ 103 h 186"/>
                <a:gd name="T36" fmla="*/ 267 w 575"/>
                <a:gd name="T37" fmla="*/ 61 h 186"/>
                <a:gd name="T38" fmla="*/ 246 w 575"/>
                <a:gd name="T39" fmla="*/ 61 h 186"/>
                <a:gd name="T40" fmla="*/ 205 w 575"/>
                <a:gd name="T41" fmla="*/ 41 h 186"/>
                <a:gd name="T42" fmla="*/ 164 w 575"/>
                <a:gd name="T43" fmla="*/ 21 h 186"/>
                <a:gd name="T44" fmla="*/ 144 w 575"/>
                <a:gd name="T45" fmla="*/ 21 h 186"/>
                <a:gd name="T46" fmla="*/ 123 w 575"/>
                <a:gd name="T47" fmla="*/ 41 h 186"/>
                <a:gd name="T48" fmla="*/ 62 w 575"/>
                <a:gd name="T49" fmla="*/ 41 h 186"/>
                <a:gd name="T50" fmla="*/ 41 w 575"/>
                <a:gd name="T51" fmla="*/ 61 h 186"/>
                <a:gd name="T52" fmla="*/ 21 w 575"/>
                <a:gd name="T53" fmla="*/ 61 h 186"/>
                <a:gd name="T54" fmla="*/ 0 w 575"/>
                <a:gd name="T55" fmla="*/ 82 h 186"/>
                <a:gd name="T56" fmla="*/ 21 w 575"/>
                <a:gd name="T57" fmla="*/ 123 h 186"/>
                <a:gd name="T58" fmla="*/ 41 w 575"/>
                <a:gd name="T59" fmla="*/ 164 h 186"/>
                <a:gd name="T60" fmla="*/ 82 w 575"/>
                <a:gd name="T61" fmla="*/ 164 h 186"/>
                <a:gd name="T62" fmla="*/ 123 w 575"/>
                <a:gd name="T63" fmla="*/ 143 h 186"/>
                <a:gd name="T64" fmla="*/ 164 w 575"/>
                <a:gd name="T65" fmla="*/ 143 h 186"/>
                <a:gd name="T66" fmla="*/ 185 w 575"/>
                <a:gd name="T67" fmla="*/ 164 h 186"/>
                <a:gd name="T68" fmla="*/ 205 w 575"/>
                <a:gd name="T69" fmla="*/ 185 h 186"/>
                <a:gd name="T70" fmla="*/ 246 w 575"/>
                <a:gd name="T71" fmla="*/ 185 h 186"/>
                <a:gd name="T72" fmla="*/ 267 w 575"/>
                <a:gd name="T73" fmla="*/ 164 h 186"/>
                <a:gd name="T74" fmla="*/ 308 w 575"/>
                <a:gd name="T75" fmla="*/ 164 h 186"/>
                <a:gd name="T76" fmla="*/ 308 w 575"/>
                <a:gd name="T77" fmla="*/ 164 h 186"/>
                <a:gd name="T78" fmla="*/ 328 w 575"/>
                <a:gd name="T79" fmla="*/ 185 h 186"/>
                <a:gd name="T80" fmla="*/ 369 w 575"/>
                <a:gd name="T81" fmla="*/ 185 h 186"/>
                <a:gd name="T82" fmla="*/ 390 w 575"/>
                <a:gd name="T83" fmla="*/ 164 h 186"/>
                <a:gd name="T84" fmla="*/ 451 w 575"/>
                <a:gd name="T85" fmla="*/ 164 h 186"/>
                <a:gd name="T86" fmla="*/ 492 w 575"/>
                <a:gd name="T87" fmla="*/ 1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5" h="186">
                  <a:moveTo>
                    <a:pt x="492" y="143"/>
                  </a:moveTo>
                  <a:lnTo>
                    <a:pt x="492" y="143"/>
                  </a:lnTo>
                  <a:cubicBezTo>
                    <a:pt x="512" y="143"/>
                    <a:pt x="512" y="123"/>
                    <a:pt x="533" y="123"/>
                  </a:cubicBezTo>
                  <a:cubicBezTo>
                    <a:pt x="533" y="123"/>
                    <a:pt x="533" y="103"/>
                    <a:pt x="533" y="82"/>
                  </a:cubicBezTo>
                  <a:cubicBezTo>
                    <a:pt x="533" y="82"/>
                    <a:pt x="554" y="82"/>
                    <a:pt x="554" y="61"/>
                  </a:cubicBezTo>
                  <a:lnTo>
                    <a:pt x="554" y="41"/>
                  </a:lnTo>
                  <a:cubicBezTo>
                    <a:pt x="574" y="21"/>
                    <a:pt x="574" y="0"/>
                    <a:pt x="574" y="0"/>
                  </a:cubicBezTo>
                  <a:cubicBezTo>
                    <a:pt x="554" y="0"/>
                    <a:pt x="554" y="0"/>
                    <a:pt x="533" y="0"/>
                  </a:cubicBezTo>
                  <a:cubicBezTo>
                    <a:pt x="533" y="0"/>
                    <a:pt x="533" y="0"/>
                    <a:pt x="512" y="21"/>
                  </a:cubicBezTo>
                  <a:cubicBezTo>
                    <a:pt x="512" y="21"/>
                    <a:pt x="533" y="41"/>
                    <a:pt x="512" y="41"/>
                  </a:cubicBezTo>
                  <a:lnTo>
                    <a:pt x="512" y="61"/>
                  </a:lnTo>
                  <a:cubicBezTo>
                    <a:pt x="512" y="82"/>
                    <a:pt x="492" y="82"/>
                    <a:pt x="472" y="82"/>
                  </a:cubicBezTo>
                  <a:lnTo>
                    <a:pt x="451" y="103"/>
                  </a:lnTo>
                  <a:lnTo>
                    <a:pt x="430" y="103"/>
                  </a:lnTo>
                  <a:cubicBezTo>
                    <a:pt x="410" y="103"/>
                    <a:pt x="390" y="82"/>
                    <a:pt x="390" y="82"/>
                  </a:cubicBezTo>
                  <a:cubicBezTo>
                    <a:pt x="369" y="82"/>
                    <a:pt x="369" y="82"/>
                    <a:pt x="349" y="82"/>
                  </a:cubicBezTo>
                  <a:lnTo>
                    <a:pt x="328" y="103"/>
                  </a:lnTo>
                  <a:cubicBezTo>
                    <a:pt x="328" y="103"/>
                    <a:pt x="308" y="103"/>
                    <a:pt x="287" y="103"/>
                  </a:cubicBezTo>
                  <a:cubicBezTo>
                    <a:pt x="287" y="103"/>
                    <a:pt x="287" y="82"/>
                    <a:pt x="267" y="61"/>
                  </a:cubicBezTo>
                  <a:cubicBezTo>
                    <a:pt x="267" y="61"/>
                    <a:pt x="267" y="61"/>
                    <a:pt x="246" y="61"/>
                  </a:cubicBezTo>
                  <a:cubicBezTo>
                    <a:pt x="246" y="41"/>
                    <a:pt x="226" y="41"/>
                    <a:pt x="205" y="41"/>
                  </a:cubicBezTo>
                  <a:cubicBezTo>
                    <a:pt x="205" y="41"/>
                    <a:pt x="185" y="21"/>
                    <a:pt x="164" y="21"/>
                  </a:cubicBezTo>
                  <a:lnTo>
                    <a:pt x="144" y="21"/>
                  </a:lnTo>
                  <a:cubicBezTo>
                    <a:pt x="123" y="21"/>
                    <a:pt x="123" y="41"/>
                    <a:pt x="123" y="41"/>
                  </a:cubicBezTo>
                  <a:cubicBezTo>
                    <a:pt x="103" y="41"/>
                    <a:pt x="82" y="41"/>
                    <a:pt x="62" y="41"/>
                  </a:cubicBezTo>
                  <a:lnTo>
                    <a:pt x="41" y="61"/>
                  </a:lnTo>
                  <a:lnTo>
                    <a:pt x="21" y="61"/>
                  </a:lnTo>
                  <a:cubicBezTo>
                    <a:pt x="21" y="82"/>
                    <a:pt x="0" y="82"/>
                    <a:pt x="0" y="82"/>
                  </a:cubicBezTo>
                  <a:cubicBezTo>
                    <a:pt x="0" y="103"/>
                    <a:pt x="21" y="123"/>
                    <a:pt x="21" y="123"/>
                  </a:cubicBezTo>
                  <a:cubicBezTo>
                    <a:pt x="21" y="143"/>
                    <a:pt x="21" y="143"/>
                    <a:pt x="41" y="164"/>
                  </a:cubicBezTo>
                  <a:cubicBezTo>
                    <a:pt x="41" y="164"/>
                    <a:pt x="62" y="164"/>
                    <a:pt x="82" y="164"/>
                  </a:cubicBezTo>
                  <a:lnTo>
                    <a:pt x="123" y="143"/>
                  </a:lnTo>
                  <a:cubicBezTo>
                    <a:pt x="144" y="143"/>
                    <a:pt x="144" y="143"/>
                    <a:pt x="164" y="143"/>
                  </a:cubicBezTo>
                  <a:cubicBezTo>
                    <a:pt x="164" y="164"/>
                    <a:pt x="164" y="164"/>
                    <a:pt x="185" y="164"/>
                  </a:cubicBezTo>
                  <a:lnTo>
                    <a:pt x="205" y="185"/>
                  </a:lnTo>
                  <a:lnTo>
                    <a:pt x="246" y="185"/>
                  </a:lnTo>
                  <a:lnTo>
                    <a:pt x="267" y="164"/>
                  </a:lnTo>
                  <a:cubicBezTo>
                    <a:pt x="287" y="164"/>
                    <a:pt x="287" y="164"/>
                    <a:pt x="308" y="164"/>
                  </a:cubicBezTo>
                  <a:lnTo>
                    <a:pt x="308" y="164"/>
                  </a:lnTo>
                  <a:lnTo>
                    <a:pt x="328" y="185"/>
                  </a:lnTo>
                  <a:cubicBezTo>
                    <a:pt x="349" y="185"/>
                    <a:pt x="369" y="185"/>
                    <a:pt x="369" y="185"/>
                  </a:cubicBezTo>
                  <a:cubicBezTo>
                    <a:pt x="369" y="185"/>
                    <a:pt x="369" y="164"/>
                    <a:pt x="390" y="164"/>
                  </a:cubicBezTo>
                  <a:cubicBezTo>
                    <a:pt x="390" y="164"/>
                    <a:pt x="430" y="164"/>
                    <a:pt x="451" y="164"/>
                  </a:cubicBezTo>
                  <a:cubicBezTo>
                    <a:pt x="472" y="164"/>
                    <a:pt x="492" y="143"/>
                    <a:pt x="492"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3" name="Freeform 353"/>
            <p:cNvSpPr>
              <a:spLocks noChangeArrowheads="1"/>
            </p:cNvSpPr>
            <p:nvPr/>
          </p:nvSpPr>
          <p:spPr bwMode="auto">
            <a:xfrm>
              <a:off x="6010275" y="8713788"/>
              <a:ext cx="119063" cy="80962"/>
            </a:xfrm>
            <a:custGeom>
              <a:avLst/>
              <a:gdLst>
                <a:gd name="T0" fmla="*/ 328 w 329"/>
                <a:gd name="T1" fmla="*/ 163 h 226"/>
                <a:gd name="T2" fmla="*/ 328 w 329"/>
                <a:gd name="T3" fmla="*/ 163 h 226"/>
                <a:gd name="T4" fmla="*/ 307 w 329"/>
                <a:gd name="T5" fmla="*/ 143 h 226"/>
                <a:gd name="T6" fmla="*/ 287 w 329"/>
                <a:gd name="T7" fmla="*/ 122 h 226"/>
                <a:gd name="T8" fmla="*/ 266 w 329"/>
                <a:gd name="T9" fmla="*/ 102 h 226"/>
                <a:gd name="T10" fmla="*/ 246 w 329"/>
                <a:gd name="T11" fmla="*/ 82 h 226"/>
                <a:gd name="T12" fmla="*/ 205 w 329"/>
                <a:gd name="T13" fmla="*/ 40 h 226"/>
                <a:gd name="T14" fmla="*/ 184 w 329"/>
                <a:gd name="T15" fmla="*/ 20 h 226"/>
                <a:gd name="T16" fmla="*/ 143 w 329"/>
                <a:gd name="T17" fmla="*/ 0 h 226"/>
                <a:gd name="T18" fmla="*/ 82 w 329"/>
                <a:gd name="T19" fmla="*/ 0 h 226"/>
                <a:gd name="T20" fmla="*/ 41 w 329"/>
                <a:gd name="T21" fmla="*/ 20 h 226"/>
                <a:gd name="T22" fmla="*/ 20 w 329"/>
                <a:gd name="T23" fmla="*/ 40 h 226"/>
                <a:gd name="T24" fmla="*/ 0 w 329"/>
                <a:gd name="T25" fmla="*/ 40 h 226"/>
                <a:gd name="T26" fmla="*/ 0 w 329"/>
                <a:gd name="T27" fmla="*/ 82 h 226"/>
                <a:gd name="T28" fmla="*/ 41 w 329"/>
                <a:gd name="T29" fmla="*/ 102 h 226"/>
                <a:gd name="T30" fmla="*/ 61 w 329"/>
                <a:gd name="T31" fmla="*/ 102 h 226"/>
                <a:gd name="T32" fmla="*/ 102 w 329"/>
                <a:gd name="T33" fmla="*/ 102 h 226"/>
                <a:gd name="T34" fmla="*/ 102 w 329"/>
                <a:gd name="T35" fmla="*/ 122 h 226"/>
                <a:gd name="T36" fmla="*/ 143 w 329"/>
                <a:gd name="T37" fmla="*/ 143 h 226"/>
                <a:gd name="T38" fmla="*/ 184 w 329"/>
                <a:gd name="T39" fmla="*/ 143 h 226"/>
                <a:gd name="T40" fmla="*/ 184 w 329"/>
                <a:gd name="T41" fmla="*/ 163 h 226"/>
                <a:gd name="T42" fmla="*/ 184 w 329"/>
                <a:gd name="T43" fmla="*/ 184 h 226"/>
                <a:gd name="T44" fmla="*/ 205 w 329"/>
                <a:gd name="T45" fmla="*/ 204 h 226"/>
                <a:gd name="T46" fmla="*/ 225 w 329"/>
                <a:gd name="T47" fmla="*/ 225 h 226"/>
                <a:gd name="T48" fmla="*/ 266 w 329"/>
                <a:gd name="T49" fmla="*/ 225 h 226"/>
                <a:gd name="T50" fmla="*/ 307 w 329"/>
                <a:gd name="T51" fmla="*/ 184 h 226"/>
                <a:gd name="T52" fmla="*/ 328 w 329"/>
                <a:gd name="T53" fmla="*/ 16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9" h="226">
                  <a:moveTo>
                    <a:pt x="328" y="163"/>
                  </a:moveTo>
                  <a:lnTo>
                    <a:pt x="328" y="163"/>
                  </a:lnTo>
                  <a:cubicBezTo>
                    <a:pt x="328" y="163"/>
                    <a:pt x="328" y="143"/>
                    <a:pt x="307" y="143"/>
                  </a:cubicBezTo>
                  <a:cubicBezTo>
                    <a:pt x="307" y="122"/>
                    <a:pt x="287" y="122"/>
                    <a:pt x="287" y="122"/>
                  </a:cubicBezTo>
                  <a:cubicBezTo>
                    <a:pt x="287" y="122"/>
                    <a:pt x="287" y="102"/>
                    <a:pt x="266" y="102"/>
                  </a:cubicBezTo>
                  <a:cubicBezTo>
                    <a:pt x="266" y="82"/>
                    <a:pt x="246" y="82"/>
                    <a:pt x="246" y="82"/>
                  </a:cubicBezTo>
                  <a:cubicBezTo>
                    <a:pt x="246" y="61"/>
                    <a:pt x="225" y="61"/>
                    <a:pt x="205" y="40"/>
                  </a:cubicBezTo>
                  <a:lnTo>
                    <a:pt x="184" y="20"/>
                  </a:lnTo>
                  <a:cubicBezTo>
                    <a:pt x="164" y="0"/>
                    <a:pt x="143" y="0"/>
                    <a:pt x="143" y="0"/>
                  </a:cubicBezTo>
                  <a:cubicBezTo>
                    <a:pt x="123" y="0"/>
                    <a:pt x="102" y="0"/>
                    <a:pt x="82" y="0"/>
                  </a:cubicBezTo>
                  <a:cubicBezTo>
                    <a:pt x="82" y="0"/>
                    <a:pt x="61" y="20"/>
                    <a:pt x="41" y="20"/>
                  </a:cubicBezTo>
                  <a:cubicBezTo>
                    <a:pt x="41" y="20"/>
                    <a:pt x="20" y="20"/>
                    <a:pt x="20" y="40"/>
                  </a:cubicBezTo>
                  <a:lnTo>
                    <a:pt x="0" y="40"/>
                  </a:lnTo>
                  <a:cubicBezTo>
                    <a:pt x="0" y="61"/>
                    <a:pt x="0" y="61"/>
                    <a:pt x="0" y="82"/>
                  </a:cubicBezTo>
                  <a:cubicBezTo>
                    <a:pt x="0" y="82"/>
                    <a:pt x="20" y="102"/>
                    <a:pt x="41" y="102"/>
                  </a:cubicBezTo>
                  <a:lnTo>
                    <a:pt x="61" y="102"/>
                  </a:lnTo>
                  <a:cubicBezTo>
                    <a:pt x="82" y="102"/>
                    <a:pt x="82" y="102"/>
                    <a:pt x="102" y="102"/>
                  </a:cubicBezTo>
                  <a:lnTo>
                    <a:pt x="102" y="122"/>
                  </a:lnTo>
                  <a:cubicBezTo>
                    <a:pt x="123" y="122"/>
                    <a:pt x="123" y="143"/>
                    <a:pt x="143" y="143"/>
                  </a:cubicBezTo>
                  <a:cubicBezTo>
                    <a:pt x="143" y="143"/>
                    <a:pt x="164" y="122"/>
                    <a:pt x="184" y="143"/>
                  </a:cubicBezTo>
                  <a:cubicBezTo>
                    <a:pt x="184" y="143"/>
                    <a:pt x="184" y="143"/>
                    <a:pt x="184" y="163"/>
                  </a:cubicBezTo>
                  <a:lnTo>
                    <a:pt x="184" y="184"/>
                  </a:lnTo>
                  <a:lnTo>
                    <a:pt x="205" y="204"/>
                  </a:lnTo>
                  <a:cubicBezTo>
                    <a:pt x="225" y="204"/>
                    <a:pt x="225" y="225"/>
                    <a:pt x="225" y="225"/>
                  </a:cubicBezTo>
                  <a:cubicBezTo>
                    <a:pt x="246" y="225"/>
                    <a:pt x="266" y="225"/>
                    <a:pt x="266" y="225"/>
                  </a:cubicBezTo>
                  <a:cubicBezTo>
                    <a:pt x="287" y="225"/>
                    <a:pt x="287" y="204"/>
                    <a:pt x="307" y="184"/>
                  </a:cubicBezTo>
                  <a:cubicBezTo>
                    <a:pt x="307" y="184"/>
                    <a:pt x="307" y="184"/>
                    <a:pt x="328" y="16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4" name="Freeform 354"/>
            <p:cNvSpPr>
              <a:spLocks noChangeArrowheads="1"/>
            </p:cNvSpPr>
            <p:nvPr/>
          </p:nvSpPr>
          <p:spPr bwMode="auto">
            <a:xfrm>
              <a:off x="6238875" y="8824913"/>
              <a:ext cx="44450" cy="30162"/>
            </a:xfrm>
            <a:custGeom>
              <a:avLst/>
              <a:gdLst>
                <a:gd name="T0" fmla="*/ 82 w 124"/>
                <a:gd name="T1" fmla="*/ 61 h 83"/>
                <a:gd name="T2" fmla="*/ 82 w 124"/>
                <a:gd name="T3" fmla="*/ 61 h 83"/>
                <a:gd name="T4" fmla="*/ 102 w 124"/>
                <a:gd name="T5" fmla="*/ 41 h 83"/>
                <a:gd name="T6" fmla="*/ 123 w 124"/>
                <a:gd name="T7" fmla="*/ 20 h 83"/>
                <a:gd name="T8" fmla="*/ 102 w 124"/>
                <a:gd name="T9" fmla="*/ 0 h 83"/>
                <a:gd name="T10" fmla="*/ 82 w 124"/>
                <a:gd name="T11" fmla="*/ 0 h 83"/>
                <a:gd name="T12" fmla="*/ 62 w 124"/>
                <a:gd name="T13" fmla="*/ 20 h 83"/>
                <a:gd name="T14" fmla="*/ 41 w 124"/>
                <a:gd name="T15" fmla="*/ 20 h 83"/>
                <a:gd name="T16" fmla="*/ 20 w 124"/>
                <a:gd name="T17" fmla="*/ 41 h 83"/>
                <a:gd name="T18" fmla="*/ 0 w 124"/>
                <a:gd name="T19" fmla="*/ 61 h 83"/>
                <a:gd name="T20" fmla="*/ 20 w 124"/>
                <a:gd name="T21" fmla="*/ 82 h 83"/>
                <a:gd name="T22" fmla="*/ 62 w 124"/>
                <a:gd name="T23" fmla="*/ 61 h 83"/>
                <a:gd name="T24" fmla="*/ 82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82" y="61"/>
                  </a:moveTo>
                  <a:lnTo>
                    <a:pt x="82" y="61"/>
                  </a:lnTo>
                  <a:cubicBezTo>
                    <a:pt x="82" y="61"/>
                    <a:pt x="102" y="61"/>
                    <a:pt x="102" y="41"/>
                  </a:cubicBezTo>
                  <a:lnTo>
                    <a:pt x="123" y="20"/>
                  </a:lnTo>
                  <a:cubicBezTo>
                    <a:pt x="102" y="20"/>
                    <a:pt x="102" y="0"/>
                    <a:pt x="102" y="0"/>
                  </a:cubicBezTo>
                  <a:lnTo>
                    <a:pt x="82" y="0"/>
                  </a:lnTo>
                  <a:cubicBezTo>
                    <a:pt x="62" y="0"/>
                    <a:pt x="62" y="20"/>
                    <a:pt x="62" y="20"/>
                  </a:cubicBezTo>
                  <a:lnTo>
                    <a:pt x="41" y="20"/>
                  </a:lnTo>
                  <a:lnTo>
                    <a:pt x="20" y="41"/>
                  </a:lnTo>
                  <a:cubicBezTo>
                    <a:pt x="0" y="41"/>
                    <a:pt x="0" y="41"/>
                    <a:pt x="0" y="61"/>
                  </a:cubicBezTo>
                  <a:cubicBezTo>
                    <a:pt x="0" y="61"/>
                    <a:pt x="20" y="61"/>
                    <a:pt x="20" y="82"/>
                  </a:cubicBezTo>
                  <a:cubicBezTo>
                    <a:pt x="41" y="82"/>
                    <a:pt x="41" y="61"/>
                    <a:pt x="62" y="61"/>
                  </a:cubicBezTo>
                  <a:lnTo>
                    <a:pt x="82"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5" name="Freeform 355"/>
            <p:cNvSpPr>
              <a:spLocks noChangeArrowheads="1"/>
            </p:cNvSpPr>
            <p:nvPr/>
          </p:nvSpPr>
          <p:spPr bwMode="auto">
            <a:xfrm>
              <a:off x="6357938" y="8616950"/>
              <a:ext cx="52387" cy="30163"/>
            </a:xfrm>
            <a:custGeom>
              <a:avLst/>
              <a:gdLst>
                <a:gd name="T0" fmla="*/ 123 w 145"/>
                <a:gd name="T1" fmla="*/ 82 h 83"/>
                <a:gd name="T2" fmla="*/ 123 w 145"/>
                <a:gd name="T3" fmla="*/ 82 h 83"/>
                <a:gd name="T4" fmla="*/ 144 w 145"/>
                <a:gd name="T5" fmla="*/ 41 h 83"/>
                <a:gd name="T6" fmla="*/ 102 w 145"/>
                <a:gd name="T7" fmla="*/ 21 h 83"/>
                <a:gd name="T8" fmla="*/ 82 w 145"/>
                <a:gd name="T9" fmla="*/ 0 h 83"/>
                <a:gd name="T10" fmla="*/ 62 w 145"/>
                <a:gd name="T11" fmla="*/ 0 h 83"/>
                <a:gd name="T12" fmla="*/ 20 w 145"/>
                <a:gd name="T13" fmla="*/ 0 h 83"/>
                <a:gd name="T14" fmla="*/ 0 w 145"/>
                <a:gd name="T15" fmla="*/ 41 h 83"/>
                <a:gd name="T16" fmla="*/ 0 w 145"/>
                <a:gd name="T17" fmla="*/ 41 h 83"/>
                <a:gd name="T18" fmla="*/ 20 w 145"/>
                <a:gd name="T19" fmla="*/ 82 h 83"/>
                <a:gd name="T20" fmla="*/ 62 w 145"/>
                <a:gd name="T21" fmla="*/ 82 h 83"/>
                <a:gd name="T22" fmla="*/ 123 w 145"/>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83">
                  <a:moveTo>
                    <a:pt x="123" y="82"/>
                  </a:moveTo>
                  <a:lnTo>
                    <a:pt x="123" y="82"/>
                  </a:lnTo>
                  <a:cubicBezTo>
                    <a:pt x="123" y="82"/>
                    <a:pt x="144" y="61"/>
                    <a:pt x="144" y="41"/>
                  </a:cubicBezTo>
                  <a:cubicBezTo>
                    <a:pt x="123" y="41"/>
                    <a:pt x="123" y="21"/>
                    <a:pt x="102" y="21"/>
                  </a:cubicBezTo>
                  <a:cubicBezTo>
                    <a:pt x="102" y="21"/>
                    <a:pt x="82" y="21"/>
                    <a:pt x="82" y="0"/>
                  </a:cubicBezTo>
                  <a:lnTo>
                    <a:pt x="62" y="0"/>
                  </a:lnTo>
                  <a:cubicBezTo>
                    <a:pt x="41" y="0"/>
                    <a:pt x="20" y="0"/>
                    <a:pt x="20" y="0"/>
                  </a:cubicBezTo>
                  <a:cubicBezTo>
                    <a:pt x="0" y="0"/>
                    <a:pt x="0" y="21"/>
                    <a:pt x="0" y="41"/>
                  </a:cubicBezTo>
                  <a:lnTo>
                    <a:pt x="0" y="41"/>
                  </a:lnTo>
                  <a:cubicBezTo>
                    <a:pt x="0" y="61"/>
                    <a:pt x="20" y="82"/>
                    <a:pt x="20" y="82"/>
                  </a:cubicBezTo>
                  <a:cubicBezTo>
                    <a:pt x="41" y="82"/>
                    <a:pt x="41" y="82"/>
                    <a:pt x="62" y="82"/>
                  </a:cubicBezTo>
                  <a:cubicBezTo>
                    <a:pt x="62" y="82"/>
                    <a:pt x="102" y="82"/>
                    <a:pt x="123"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6" name="Freeform 356"/>
            <p:cNvSpPr>
              <a:spLocks noChangeArrowheads="1"/>
            </p:cNvSpPr>
            <p:nvPr/>
          </p:nvSpPr>
          <p:spPr bwMode="auto">
            <a:xfrm>
              <a:off x="6335713" y="8624888"/>
              <a:ext cx="15875" cy="22225"/>
            </a:xfrm>
            <a:custGeom>
              <a:avLst/>
              <a:gdLst>
                <a:gd name="T0" fmla="*/ 42 w 43"/>
                <a:gd name="T1" fmla="*/ 61 h 62"/>
                <a:gd name="T2" fmla="*/ 42 w 43"/>
                <a:gd name="T3" fmla="*/ 61 h 62"/>
                <a:gd name="T4" fmla="*/ 21 w 43"/>
                <a:gd name="T5" fmla="*/ 61 h 62"/>
                <a:gd name="T6" fmla="*/ 0 w 43"/>
                <a:gd name="T7" fmla="*/ 61 h 62"/>
                <a:gd name="T8" fmla="*/ 0 w 43"/>
                <a:gd name="T9" fmla="*/ 40 h 62"/>
                <a:gd name="T10" fmla="*/ 21 w 43"/>
                <a:gd name="T11" fmla="*/ 20 h 62"/>
                <a:gd name="T12" fmla="*/ 21 w 43"/>
                <a:gd name="T13" fmla="*/ 0 h 62"/>
                <a:gd name="T14" fmla="*/ 42 w 43"/>
                <a:gd name="T15" fmla="*/ 0 h 62"/>
                <a:gd name="T16" fmla="*/ 42 w 43"/>
                <a:gd name="T17" fmla="*/ 20 h 62"/>
                <a:gd name="T18" fmla="*/ 42 w 43"/>
                <a:gd name="T19" fmla="*/ 40 h 62"/>
                <a:gd name="T20" fmla="*/ 42 w 4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2">
                  <a:moveTo>
                    <a:pt x="42" y="61"/>
                  </a:moveTo>
                  <a:lnTo>
                    <a:pt x="42" y="61"/>
                  </a:lnTo>
                  <a:cubicBezTo>
                    <a:pt x="21" y="61"/>
                    <a:pt x="21" y="61"/>
                    <a:pt x="21" y="61"/>
                  </a:cubicBezTo>
                  <a:lnTo>
                    <a:pt x="0" y="61"/>
                  </a:lnTo>
                  <a:cubicBezTo>
                    <a:pt x="0" y="40"/>
                    <a:pt x="0" y="40"/>
                    <a:pt x="0" y="40"/>
                  </a:cubicBezTo>
                  <a:cubicBezTo>
                    <a:pt x="0" y="20"/>
                    <a:pt x="0" y="20"/>
                    <a:pt x="21" y="20"/>
                  </a:cubicBezTo>
                  <a:lnTo>
                    <a:pt x="21" y="0"/>
                  </a:lnTo>
                  <a:lnTo>
                    <a:pt x="42" y="0"/>
                  </a:lnTo>
                  <a:cubicBezTo>
                    <a:pt x="42" y="20"/>
                    <a:pt x="42" y="20"/>
                    <a:pt x="42" y="20"/>
                  </a:cubicBezTo>
                  <a:lnTo>
                    <a:pt x="42" y="40"/>
                  </a:lnTo>
                  <a:cubicBezTo>
                    <a:pt x="42" y="40"/>
                    <a:pt x="42" y="40"/>
                    <a:pt x="4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7" name="Freeform 357"/>
            <p:cNvSpPr>
              <a:spLocks noChangeArrowheads="1"/>
            </p:cNvSpPr>
            <p:nvPr/>
          </p:nvSpPr>
          <p:spPr bwMode="auto">
            <a:xfrm>
              <a:off x="6283325" y="8632825"/>
              <a:ext cx="38100" cy="30163"/>
            </a:xfrm>
            <a:custGeom>
              <a:avLst/>
              <a:gdLst>
                <a:gd name="T0" fmla="*/ 82 w 104"/>
                <a:gd name="T1" fmla="*/ 41 h 83"/>
                <a:gd name="T2" fmla="*/ 82 w 104"/>
                <a:gd name="T3" fmla="*/ 41 h 83"/>
                <a:gd name="T4" fmla="*/ 103 w 104"/>
                <a:gd name="T5" fmla="*/ 20 h 83"/>
                <a:gd name="T6" fmla="*/ 103 w 104"/>
                <a:gd name="T7" fmla="*/ 0 h 83"/>
                <a:gd name="T8" fmla="*/ 103 w 104"/>
                <a:gd name="T9" fmla="*/ 0 h 83"/>
                <a:gd name="T10" fmla="*/ 82 w 104"/>
                <a:gd name="T11" fmla="*/ 20 h 83"/>
                <a:gd name="T12" fmla="*/ 61 w 104"/>
                <a:gd name="T13" fmla="*/ 20 h 83"/>
                <a:gd name="T14" fmla="*/ 21 w 104"/>
                <a:gd name="T15" fmla="*/ 20 h 83"/>
                <a:gd name="T16" fmla="*/ 21 w 104"/>
                <a:gd name="T17" fmla="*/ 41 h 83"/>
                <a:gd name="T18" fmla="*/ 0 w 104"/>
                <a:gd name="T19" fmla="*/ 62 h 83"/>
                <a:gd name="T20" fmla="*/ 21 w 104"/>
                <a:gd name="T21" fmla="*/ 62 h 83"/>
                <a:gd name="T22" fmla="*/ 61 w 104"/>
                <a:gd name="T23" fmla="*/ 62 h 83"/>
                <a:gd name="T24" fmla="*/ 61 w 104"/>
                <a:gd name="T25" fmla="*/ 62 h 83"/>
                <a:gd name="T26" fmla="*/ 82 w 104"/>
                <a:gd name="T27"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83">
                  <a:moveTo>
                    <a:pt x="82" y="41"/>
                  </a:moveTo>
                  <a:lnTo>
                    <a:pt x="82" y="41"/>
                  </a:lnTo>
                  <a:cubicBezTo>
                    <a:pt x="103" y="41"/>
                    <a:pt x="103" y="41"/>
                    <a:pt x="103" y="20"/>
                  </a:cubicBezTo>
                  <a:cubicBezTo>
                    <a:pt x="103" y="20"/>
                    <a:pt x="103" y="20"/>
                    <a:pt x="103" y="0"/>
                  </a:cubicBezTo>
                  <a:lnTo>
                    <a:pt x="103" y="0"/>
                  </a:lnTo>
                  <a:cubicBezTo>
                    <a:pt x="82" y="0"/>
                    <a:pt x="82" y="20"/>
                    <a:pt x="82" y="20"/>
                  </a:cubicBezTo>
                  <a:lnTo>
                    <a:pt x="61" y="20"/>
                  </a:lnTo>
                  <a:cubicBezTo>
                    <a:pt x="41" y="20"/>
                    <a:pt x="41" y="20"/>
                    <a:pt x="21" y="20"/>
                  </a:cubicBezTo>
                  <a:lnTo>
                    <a:pt x="21" y="41"/>
                  </a:lnTo>
                  <a:cubicBezTo>
                    <a:pt x="21" y="41"/>
                    <a:pt x="0" y="41"/>
                    <a:pt x="0" y="62"/>
                  </a:cubicBezTo>
                  <a:lnTo>
                    <a:pt x="21" y="62"/>
                  </a:lnTo>
                  <a:cubicBezTo>
                    <a:pt x="41" y="62"/>
                    <a:pt x="41" y="82"/>
                    <a:pt x="61" y="62"/>
                  </a:cubicBezTo>
                  <a:lnTo>
                    <a:pt x="61" y="62"/>
                  </a:lnTo>
                  <a:cubicBezTo>
                    <a:pt x="61" y="41"/>
                    <a:pt x="82" y="41"/>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8" name="Freeform 358"/>
            <p:cNvSpPr>
              <a:spLocks noChangeArrowheads="1"/>
            </p:cNvSpPr>
            <p:nvPr/>
          </p:nvSpPr>
          <p:spPr bwMode="auto">
            <a:xfrm>
              <a:off x="6269038" y="8632825"/>
              <a:ext cx="15875" cy="15875"/>
            </a:xfrm>
            <a:custGeom>
              <a:avLst/>
              <a:gdLst>
                <a:gd name="T0" fmla="*/ 20 w 42"/>
                <a:gd name="T1" fmla="*/ 41 h 42"/>
                <a:gd name="T2" fmla="*/ 20 w 42"/>
                <a:gd name="T3" fmla="*/ 41 h 42"/>
                <a:gd name="T4" fmla="*/ 20 w 42"/>
                <a:gd name="T5" fmla="*/ 41 h 42"/>
                <a:gd name="T6" fmla="*/ 20 w 42"/>
                <a:gd name="T7" fmla="*/ 20 h 42"/>
                <a:gd name="T8" fmla="*/ 20 w 42"/>
                <a:gd name="T9" fmla="*/ 0 h 42"/>
                <a:gd name="T10" fmla="*/ 41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20" y="41"/>
                  </a:lnTo>
                  <a:cubicBezTo>
                    <a:pt x="0" y="20"/>
                    <a:pt x="20" y="20"/>
                    <a:pt x="20" y="20"/>
                  </a:cubicBezTo>
                  <a:lnTo>
                    <a:pt x="20" y="0"/>
                  </a:lnTo>
                  <a:lnTo>
                    <a:pt x="41" y="0"/>
                  </a:lnTo>
                  <a:cubicBezTo>
                    <a:pt x="41" y="20"/>
                    <a:pt x="41" y="20"/>
                    <a:pt x="41" y="20"/>
                  </a:cubicBezTo>
                  <a:cubicBezTo>
                    <a:pt x="41" y="20"/>
                    <a:pt x="41"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9" name="Freeform 359"/>
            <p:cNvSpPr>
              <a:spLocks noChangeArrowheads="1"/>
            </p:cNvSpPr>
            <p:nvPr/>
          </p:nvSpPr>
          <p:spPr bwMode="auto">
            <a:xfrm>
              <a:off x="6305550" y="8602663"/>
              <a:ext cx="15875" cy="15875"/>
            </a:xfrm>
            <a:custGeom>
              <a:avLst/>
              <a:gdLst>
                <a:gd name="T0" fmla="*/ 42 w 43"/>
                <a:gd name="T1" fmla="*/ 20 h 42"/>
                <a:gd name="T2" fmla="*/ 42 w 43"/>
                <a:gd name="T3" fmla="*/ 20 h 42"/>
                <a:gd name="T4" fmla="*/ 21 w 43"/>
                <a:gd name="T5" fmla="*/ 41 h 42"/>
                <a:gd name="T6" fmla="*/ 0 w 43"/>
                <a:gd name="T7" fmla="*/ 20 h 42"/>
                <a:gd name="T8" fmla="*/ 0 w 43"/>
                <a:gd name="T9" fmla="*/ 0 h 42"/>
                <a:gd name="T10" fmla="*/ 21 w 43"/>
                <a:gd name="T11" fmla="*/ 0 h 42"/>
                <a:gd name="T12" fmla="*/ 42 w 43"/>
                <a:gd name="T13" fmla="*/ 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42" y="20"/>
                    <a:pt x="42" y="41"/>
                    <a:pt x="21" y="41"/>
                  </a:cubicBezTo>
                  <a:cubicBezTo>
                    <a:pt x="21" y="41"/>
                    <a:pt x="0" y="41"/>
                    <a:pt x="0" y="20"/>
                  </a:cubicBezTo>
                  <a:cubicBezTo>
                    <a:pt x="0" y="20"/>
                    <a:pt x="0" y="20"/>
                    <a:pt x="0" y="0"/>
                  </a:cubicBezTo>
                  <a:cubicBezTo>
                    <a:pt x="0" y="0"/>
                    <a:pt x="0" y="0"/>
                    <a:pt x="21" y="0"/>
                  </a:cubicBezTo>
                  <a:cubicBezTo>
                    <a:pt x="21" y="0"/>
                    <a:pt x="21" y="0"/>
                    <a:pt x="42" y="0"/>
                  </a:cubicBezTo>
                  <a:lnTo>
                    <a:pt x="42"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0" name="Freeform 360"/>
            <p:cNvSpPr>
              <a:spLocks noChangeArrowheads="1"/>
            </p:cNvSpPr>
            <p:nvPr/>
          </p:nvSpPr>
          <p:spPr bwMode="auto">
            <a:xfrm>
              <a:off x="6216650" y="8639175"/>
              <a:ext cx="15875" cy="7938"/>
            </a:xfrm>
            <a:custGeom>
              <a:avLst/>
              <a:gdLst>
                <a:gd name="T0" fmla="*/ 21 w 43"/>
                <a:gd name="T1" fmla="*/ 21 h 22"/>
                <a:gd name="T2" fmla="*/ 21 w 43"/>
                <a:gd name="T3" fmla="*/ 21 h 22"/>
                <a:gd name="T4" fmla="*/ 21 w 43"/>
                <a:gd name="T5" fmla="*/ 21 h 22"/>
                <a:gd name="T6" fmla="*/ 21 w 43"/>
                <a:gd name="T7" fmla="*/ 0 h 22"/>
                <a:gd name="T8" fmla="*/ 21 w 43"/>
                <a:gd name="T9" fmla="*/ 0 h 22"/>
                <a:gd name="T10" fmla="*/ 21 w 43"/>
                <a:gd name="T11" fmla="*/ 0 h 22"/>
                <a:gd name="T12" fmla="*/ 42 w 43"/>
                <a:gd name="T13" fmla="*/ 0 h 22"/>
                <a:gd name="T14" fmla="*/ 21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21"/>
                  </a:moveTo>
                  <a:lnTo>
                    <a:pt x="21" y="21"/>
                  </a:lnTo>
                  <a:lnTo>
                    <a:pt x="21" y="21"/>
                  </a:lnTo>
                  <a:cubicBezTo>
                    <a:pt x="21" y="21"/>
                    <a:pt x="0" y="0"/>
                    <a:pt x="21" y="0"/>
                  </a:cubicBezTo>
                  <a:lnTo>
                    <a:pt x="21" y="0"/>
                  </a:lnTo>
                  <a:lnTo>
                    <a:pt x="21" y="0"/>
                  </a:lnTo>
                  <a:lnTo>
                    <a:pt x="42" y="0"/>
                  </a:lnTo>
                  <a:cubicBezTo>
                    <a:pt x="42" y="21"/>
                    <a:pt x="21" y="21"/>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1" name="Freeform 361"/>
            <p:cNvSpPr>
              <a:spLocks noChangeArrowheads="1"/>
            </p:cNvSpPr>
            <p:nvPr/>
          </p:nvSpPr>
          <p:spPr bwMode="auto">
            <a:xfrm>
              <a:off x="6445250" y="8580438"/>
              <a:ext cx="66675" cy="30162"/>
            </a:xfrm>
            <a:custGeom>
              <a:avLst/>
              <a:gdLst>
                <a:gd name="T0" fmla="*/ 122 w 185"/>
                <a:gd name="T1" fmla="*/ 82 h 83"/>
                <a:gd name="T2" fmla="*/ 122 w 185"/>
                <a:gd name="T3" fmla="*/ 82 h 83"/>
                <a:gd name="T4" fmla="*/ 143 w 185"/>
                <a:gd name="T5" fmla="*/ 62 h 83"/>
                <a:gd name="T6" fmla="*/ 184 w 185"/>
                <a:gd name="T7" fmla="*/ 62 h 83"/>
                <a:gd name="T8" fmla="*/ 184 w 185"/>
                <a:gd name="T9" fmla="*/ 42 h 83"/>
                <a:gd name="T10" fmla="*/ 164 w 185"/>
                <a:gd name="T11" fmla="*/ 21 h 83"/>
                <a:gd name="T12" fmla="*/ 143 w 185"/>
                <a:gd name="T13" fmla="*/ 0 h 83"/>
                <a:gd name="T14" fmla="*/ 122 w 185"/>
                <a:gd name="T15" fmla="*/ 0 h 83"/>
                <a:gd name="T16" fmla="*/ 102 w 185"/>
                <a:gd name="T17" fmla="*/ 21 h 83"/>
                <a:gd name="T18" fmla="*/ 62 w 185"/>
                <a:gd name="T19" fmla="*/ 21 h 83"/>
                <a:gd name="T20" fmla="*/ 41 w 185"/>
                <a:gd name="T21" fmla="*/ 0 h 83"/>
                <a:gd name="T22" fmla="*/ 20 w 185"/>
                <a:gd name="T23" fmla="*/ 21 h 83"/>
                <a:gd name="T24" fmla="*/ 0 w 185"/>
                <a:gd name="T25" fmla="*/ 42 h 83"/>
                <a:gd name="T26" fmla="*/ 0 w 185"/>
                <a:gd name="T27" fmla="*/ 62 h 83"/>
                <a:gd name="T28" fmla="*/ 20 w 185"/>
                <a:gd name="T29" fmla="*/ 82 h 83"/>
                <a:gd name="T30" fmla="*/ 62 w 185"/>
                <a:gd name="T31" fmla="*/ 82 h 83"/>
                <a:gd name="T32" fmla="*/ 82 w 185"/>
                <a:gd name="T33" fmla="*/ 82 h 83"/>
                <a:gd name="T34" fmla="*/ 122 w 185"/>
                <a:gd name="T3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83">
                  <a:moveTo>
                    <a:pt x="122" y="82"/>
                  </a:moveTo>
                  <a:lnTo>
                    <a:pt x="122" y="82"/>
                  </a:lnTo>
                  <a:lnTo>
                    <a:pt x="143" y="62"/>
                  </a:lnTo>
                  <a:cubicBezTo>
                    <a:pt x="143" y="62"/>
                    <a:pt x="164" y="62"/>
                    <a:pt x="184" y="62"/>
                  </a:cubicBezTo>
                  <a:lnTo>
                    <a:pt x="184" y="42"/>
                  </a:lnTo>
                  <a:lnTo>
                    <a:pt x="164" y="21"/>
                  </a:lnTo>
                  <a:cubicBezTo>
                    <a:pt x="164" y="21"/>
                    <a:pt x="164" y="0"/>
                    <a:pt x="143" y="0"/>
                  </a:cubicBezTo>
                  <a:lnTo>
                    <a:pt x="122" y="0"/>
                  </a:lnTo>
                  <a:lnTo>
                    <a:pt x="102" y="21"/>
                  </a:lnTo>
                  <a:cubicBezTo>
                    <a:pt x="102" y="21"/>
                    <a:pt x="82" y="21"/>
                    <a:pt x="62" y="21"/>
                  </a:cubicBezTo>
                  <a:lnTo>
                    <a:pt x="41" y="0"/>
                  </a:lnTo>
                  <a:cubicBezTo>
                    <a:pt x="41" y="21"/>
                    <a:pt x="20" y="21"/>
                    <a:pt x="20" y="21"/>
                  </a:cubicBezTo>
                  <a:cubicBezTo>
                    <a:pt x="20" y="21"/>
                    <a:pt x="20" y="42"/>
                    <a:pt x="0" y="42"/>
                  </a:cubicBezTo>
                  <a:lnTo>
                    <a:pt x="0" y="62"/>
                  </a:lnTo>
                  <a:cubicBezTo>
                    <a:pt x="0" y="62"/>
                    <a:pt x="0" y="82"/>
                    <a:pt x="20" y="82"/>
                  </a:cubicBezTo>
                  <a:cubicBezTo>
                    <a:pt x="20" y="82"/>
                    <a:pt x="41" y="82"/>
                    <a:pt x="62" y="82"/>
                  </a:cubicBezTo>
                  <a:lnTo>
                    <a:pt x="82" y="82"/>
                  </a:lnTo>
                  <a:cubicBezTo>
                    <a:pt x="102" y="62"/>
                    <a:pt x="102" y="82"/>
                    <a:pt x="12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2" name="Freeform 362"/>
            <p:cNvSpPr>
              <a:spLocks noChangeArrowheads="1"/>
            </p:cNvSpPr>
            <p:nvPr/>
          </p:nvSpPr>
          <p:spPr bwMode="auto">
            <a:xfrm>
              <a:off x="5168900" y="8418513"/>
              <a:ext cx="649288" cy="258762"/>
            </a:xfrm>
            <a:custGeom>
              <a:avLst/>
              <a:gdLst>
                <a:gd name="T0" fmla="*/ 1660 w 1804"/>
                <a:gd name="T1" fmla="*/ 696 h 718"/>
                <a:gd name="T2" fmla="*/ 1700 w 1804"/>
                <a:gd name="T3" fmla="*/ 676 h 718"/>
                <a:gd name="T4" fmla="*/ 1762 w 1804"/>
                <a:gd name="T5" fmla="*/ 614 h 718"/>
                <a:gd name="T6" fmla="*/ 1762 w 1804"/>
                <a:gd name="T7" fmla="*/ 532 h 718"/>
                <a:gd name="T8" fmla="*/ 1660 w 1804"/>
                <a:gd name="T9" fmla="*/ 532 h 718"/>
                <a:gd name="T10" fmla="*/ 1578 w 1804"/>
                <a:gd name="T11" fmla="*/ 492 h 718"/>
                <a:gd name="T12" fmla="*/ 1475 w 1804"/>
                <a:gd name="T13" fmla="*/ 430 h 718"/>
                <a:gd name="T14" fmla="*/ 1372 w 1804"/>
                <a:gd name="T15" fmla="*/ 430 h 718"/>
                <a:gd name="T16" fmla="*/ 1312 w 1804"/>
                <a:gd name="T17" fmla="*/ 328 h 718"/>
                <a:gd name="T18" fmla="*/ 1250 w 1804"/>
                <a:gd name="T19" fmla="*/ 246 h 718"/>
                <a:gd name="T20" fmla="*/ 1148 w 1804"/>
                <a:gd name="T21" fmla="*/ 205 h 718"/>
                <a:gd name="T22" fmla="*/ 1024 w 1804"/>
                <a:gd name="T23" fmla="*/ 184 h 718"/>
                <a:gd name="T24" fmla="*/ 942 w 1804"/>
                <a:gd name="T25" fmla="*/ 225 h 718"/>
                <a:gd name="T26" fmla="*/ 840 w 1804"/>
                <a:gd name="T27" fmla="*/ 225 h 718"/>
                <a:gd name="T28" fmla="*/ 758 w 1804"/>
                <a:gd name="T29" fmla="*/ 225 h 718"/>
                <a:gd name="T30" fmla="*/ 614 w 1804"/>
                <a:gd name="T31" fmla="*/ 205 h 718"/>
                <a:gd name="T32" fmla="*/ 574 w 1804"/>
                <a:gd name="T33" fmla="*/ 102 h 718"/>
                <a:gd name="T34" fmla="*/ 492 w 1804"/>
                <a:gd name="T35" fmla="*/ 102 h 718"/>
                <a:gd name="T36" fmla="*/ 389 w 1804"/>
                <a:gd name="T37" fmla="*/ 82 h 718"/>
                <a:gd name="T38" fmla="*/ 328 w 1804"/>
                <a:gd name="T39" fmla="*/ 0 h 718"/>
                <a:gd name="T40" fmla="*/ 205 w 1804"/>
                <a:gd name="T41" fmla="*/ 20 h 718"/>
                <a:gd name="T42" fmla="*/ 143 w 1804"/>
                <a:gd name="T43" fmla="*/ 20 h 718"/>
                <a:gd name="T44" fmla="*/ 82 w 1804"/>
                <a:gd name="T45" fmla="*/ 102 h 718"/>
                <a:gd name="T46" fmla="*/ 20 w 1804"/>
                <a:gd name="T47" fmla="*/ 164 h 718"/>
                <a:gd name="T48" fmla="*/ 0 w 1804"/>
                <a:gd name="T49" fmla="*/ 205 h 718"/>
                <a:gd name="T50" fmla="*/ 102 w 1804"/>
                <a:gd name="T51" fmla="*/ 246 h 718"/>
                <a:gd name="T52" fmla="*/ 205 w 1804"/>
                <a:gd name="T53" fmla="*/ 246 h 718"/>
                <a:gd name="T54" fmla="*/ 184 w 1804"/>
                <a:gd name="T55" fmla="*/ 286 h 718"/>
                <a:gd name="T56" fmla="*/ 205 w 1804"/>
                <a:gd name="T57" fmla="*/ 368 h 718"/>
                <a:gd name="T58" fmla="*/ 328 w 1804"/>
                <a:gd name="T59" fmla="*/ 368 h 718"/>
                <a:gd name="T60" fmla="*/ 430 w 1804"/>
                <a:gd name="T61" fmla="*/ 450 h 718"/>
                <a:gd name="T62" fmla="*/ 574 w 1804"/>
                <a:gd name="T63" fmla="*/ 430 h 718"/>
                <a:gd name="T64" fmla="*/ 635 w 1804"/>
                <a:gd name="T65" fmla="*/ 430 h 718"/>
                <a:gd name="T66" fmla="*/ 717 w 1804"/>
                <a:gd name="T67" fmla="*/ 450 h 718"/>
                <a:gd name="T68" fmla="*/ 860 w 1804"/>
                <a:gd name="T69" fmla="*/ 471 h 718"/>
                <a:gd name="T70" fmla="*/ 984 w 1804"/>
                <a:gd name="T71" fmla="*/ 532 h 718"/>
                <a:gd name="T72" fmla="*/ 1168 w 1804"/>
                <a:gd name="T73" fmla="*/ 574 h 718"/>
                <a:gd name="T74" fmla="*/ 1270 w 1804"/>
                <a:gd name="T75" fmla="*/ 594 h 718"/>
                <a:gd name="T76" fmla="*/ 1414 w 1804"/>
                <a:gd name="T77" fmla="*/ 594 h 718"/>
                <a:gd name="T78" fmla="*/ 1516 w 1804"/>
                <a:gd name="T79" fmla="*/ 635 h 718"/>
                <a:gd name="T80" fmla="*/ 1578 w 1804"/>
                <a:gd name="T81" fmla="*/ 635 h 718"/>
                <a:gd name="T82" fmla="*/ 1557 w 1804"/>
                <a:gd name="T83" fmla="*/ 553 h 718"/>
                <a:gd name="T84" fmla="*/ 1618 w 1804"/>
                <a:gd name="T85" fmla="*/ 594 h 718"/>
                <a:gd name="T86" fmla="*/ 1660 w 1804"/>
                <a:gd name="T87" fmla="*/ 656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4" h="718">
                  <a:moveTo>
                    <a:pt x="1660" y="656"/>
                  </a:moveTo>
                  <a:lnTo>
                    <a:pt x="1660" y="656"/>
                  </a:lnTo>
                  <a:cubicBezTo>
                    <a:pt x="1660" y="676"/>
                    <a:pt x="1660" y="676"/>
                    <a:pt x="1660" y="696"/>
                  </a:cubicBezTo>
                  <a:cubicBezTo>
                    <a:pt x="1660" y="696"/>
                    <a:pt x="1660" y="696"/>
                    <a:pt x="1680" y="696"/>
                  </a:cubicBezTo>
                  <a:cubicBezTo>
                    <a:pt x="1680" y="717"/>
                    <a:pt x="1700" y="717"/>
                    <a:pt x="1700" y="717"/>
                  </a:cubicBezTo>
                  <a:cubicBezTo>
                    <a:pt x="1700" y="696"/>
                    <a:pt x="1700" y="676"/>
                    <a:pt x="1700" y="676"/>
                  </a:cubicBezTo>
                  <a:cubicBezTo>
                    <a:pt x="1721" y="676"/>
                    <a:pt x="1700" y="656"/>
                    <a:pt x="1721" y="656"/>
                  </a:cubicBezTo>
                  <a:cubicBezTo>
                    <a:pt x="1721" y="635"/>
                    <a:pt x="1721" y="635"/>
                    <a:pt x="1742" y="635"/>
                  </a:cubicBezTo>
                  <a:cubicBezTo>
                    <a:pt x="1742" y="614"/>
                    <a:pt x="1762" y="614"/>
                    <a:pt x="1762" y="614"/>
                  </a:cubicBezTo>
                  <a:cubicBezTo>
                    <a:pt x="1782" y="614"/>
                    <a:pt x="1803" y="594"/>
                    <a:pt x="1803" y="594"/>
                  </a:cubicBezTo>
                  <a:lnTo>
                    <a:pt x="1782" y="574"/>
                  </a:lnTo>
                  <a:cubicBezTo>
                    <a:pt x="1782" y="553"/>
                    <a:pt x="1762" y="532"/>
                    <a:pt x="1762" y="532"/>
                  </a:cubicBezTo>
                  <a:cubicBezTo>
                    <a:pt x="1742" y="532"/>
                    <a:pt x="1721" y="512"/>
                    <a:pt x="1721" y="512"/>
                  </a:cubicBezTo>
                  <a:cubicBezTo>
                    <a:pt x="1700" y="512"/>
                    <a:pt x="1700" y="512"/>
                    <a:pt x="1680" y="512"/>
                  </a:cubicBezTo>
                  <a:lnTo>
                    <a:pt x="1660" y="532"/>
                  </a:lnTo>
                  <a:cubicBezTo>
                    <a:pt x="1639" y="532"/>
                    <a:pt x="1618" y="532"/>
                    <a:pt x="1618" y="532"/>
                  </a:cubicBezTo>
                  <a:lnTo>
                    <a:pt x="1598" y="512"/>
                  </a:lnTo>
                  <a:cubicBezTo>
                    <a:pt x="1598" y="512"/>
                    <a:pt x="1598" y="492"/>
                    <a:pt x="1578" y="492"/>
                  </a:cubicBezTo>
                  <a:cubicBezTo>
                    <a:pt x="1578" y="471"/>
                    <a:pt x="1557" y="471"/>
                    <a:pt x="1557" y="450"/>
                  </a:cubicBezTo>
                  <a:cubicBezTo>
                    <a:pt x="1557" y="450"/>
                    <a:pt x="1536" y="450"/>
                    <a:pt x="1516" y="450"/>
                  </a:cubicBezTo>
                  <a:cubicBezTo>
                    <a:pt x="1516" y="430"/>
                    <a:pt x="1496" y="430"/>
                    <a:pt x="1475" y="430"/>
                  </a:cubicBezTo>
                  <a:cubicBezTo>
                    <a:pt x="1475" y="430"/>
                    <a:pt x="1454" y="430"/>
                    <a:pt x="1434" y="430"/>
                  </a:cubicBezTo>
                  <a:lnTo>
                    <a:pt x="1414" y="450"/>
                  </a:lnTo>
                  <a:cubicBezTo>
                    <a:pt x="1393" y="450"/>
                    <a:pt x="1393" y="430"/>
                    <a:pt x="1372" y="430"/>
                  </a:cubicBezTo>
                  <a:cubicBezTo>
                    <a:pt x="1372" y="430"/>
                    <a:pt x="1352" y="410"/>
                    <a:pt x="1332" y="410"/>
                  </a:cubicBezTo>
                  <a:lnTo>
                    <a:pt x="1312" y="389"/>
                  </a:lnTo>
                  <a:cubicBezTo>
                    <a:pt x="1312" y="368"/>
                    <a:pt x="1312" y="348"/>
                    <a:pt x="1312" y="328"/>
                  </a:cubicBezTo>
                  <a:cubicBezTo>
                    <a:pt x="1291" y="328"/>
                    <a:pt x="1291" y="328"/>
                    <a:pt x="1291" y="328"/>
                  </a:cubicBezTo>
                  <a:cubicBezTo>
                    <a:pt x="1291" y="307"/>
                    <a:pt x="1291" y="286"/>
                    <a:pt x="1270" y="286"/>
                  </a:cubicBezTo>
                  <a:cubicBezTo>
                    <a:pt x="1270" y="266"/>
                    <a:pt x="1270" y="266"/>
                    <a:pt x="1250" y="246"/>
                  </a:cubicBezTo>
                  <a:lnTo>
                    <a:pt x="1230" y="246"/>
                  </a:lnTo>
                  <a:cubicBezTo>
                    <a:pt x="1209" y="225"/>
                    <a:pt x="1209" y="225"/>
                    <a:pt x="1188" y="225"/>
                  </a:cubicBezTo>
                  <a:cubicBezTo>
                    <a:pt x="1188" y="225"/>
                    <a:pt x="1168" y="225"/>
                    <a:pt x="1148" y="205"/>
                  </a:cubicBezTo>
                  <a:lnTo>
                    <a:pt x="1127" y="205"/>
                  </a:lnTo>
                  <a:cubicBezTo>
                    <a:pt x="1127" y="184"/>
                    <a:pt x="1086" y="205"/>
                    <a:pt x="1086" y="205"/>
                  </a:cubicBezTo>
                  <a:cubicBezTo>
                    <a:pt x="1066" y="205"/>
                    <a:pt x="1045" y="184"/>
                    <a:pt x="1024" y="184"/>
                  </a:cubicBezTo>
                  <a:cubicBezTo>
                    <a:pt x="1004" y="184"/>
                    <a:pt x="984" y="184"/>
                    <a:pt x="984" y="184"/>
                  </a:cubicBezTo>
                  <a:cubicBezTo>
                    <a:pt x="984" y="184"/>
                    <a:pt x="963" y="184"/>
                    <a:pt x="942" y="205"/>
                  </a:cubicBezTo>
                  <a:cubicBezTo>
                    <a:pt x="942" y="205"/>
                    <a:pt x="942" y="205"/>
                    <a:pt x="942" y="225"/>
                  </a:cubicBezTo>
                  <a:cubicBezTo>
                    <a:pt x="922" y="225"/>
                    <a:pt x="922" y="225"/>
                    <a:pt x="902" y="225"/>
                  </a:cubicBezTo>
                  <a:cubicBezTo>
                    <a:pt x="902" y="225"/>
                    <a:pt x="881" y="225"/>
                    <a:pt x="860" y="225"/>
                  </a:cubicBezTo>
                  <a:lnTo>
                    <a:pt x="840" y="225"/>
                  </a:lnTo>
                  <a:cubicBezTo>
                    <a:pt x="820" y="225"/>
                    <a:pt x="820" y="246"/>
                    <a:pt x="799" y="246"/>
                  </a:cubicBezTo>
                  <a:lnTo>
                    <a:pt x="778" y="246"/>
                  </a:lnTo>
                  <a:lnTo>
                    <a:pt x="758" y="225"/>
                  </a:lnTo>
                  <a:cubicBezTo>
                    <a:pt x="738" y="225"/>
                    <a:pt x="738" y="225"/>
                    <a:pt x="717" y="205"/>
                  </a:cubicBezTo>
                  <a:cubicBezTo>
                    <a:pt x="717" y="205"/>
                    <a:pt x="676" y="205"/>
                    <a:pt x="656" y="205"/>
                  </a:cubicBezTo>
                  <a:lnTo>
                    <a:pt x="614" y="205"/>
                  </a:lnTo>
                  <a:cubicBezTo>
                    <a:pt x="594" y="205"/>
                    <a:pt x="594" y="184"/>
                    <a:pt x="574" y="184"/>
                  </a:cubicBezTo>
                  <a:cubicBezTo>
                    <a:pt x="574" y="184"/>
                    <a:pt x="574" y="164"/>
                    <a:pt x="574" y="144"/>
                  </a:cubicBezTo>
                  <a:cubicBezTo>
                    <a:pt x="574" y="144"/>
                    <a:pt x="574" y="123"/>
                    <a:pt x="574" y="102"/>
                  </a:cubicBezTo>
                  <a:cubicBezTo>
                    <a:pt x="553" y="102"/>
                    <a:pt x="553" y="102"/>
                    <a:pt x="533" y="102"/>
                  </a:cubicBezTo>
                  <a:lnTo>
                    <a:pt x="512" y="102"/>
                  </a:lnTo>
                  <a:lnTo>
                    <a:pt x="492" y="102"/>
                  </a:lnTo>
                  <a:cubicBezTo>
                    <a:pt x="471" y="102"/>
                    <a:pt x="471" y="82"/>
                    <a:pt x="451" y="82"/>
                  </a:cubicBezTo>
                  <a:cubicBezTo>
                    <a:pt x="451" y="82"/>
                    <a:pt x="430" y="82"/>
                    <a:pt x="410" y="82"/>
                  </a:cubicBezTo>
                  <a:lnTo>
                    <a:pt x="389" y="82"/>
                  </a:lnTo>
                  <a:cubicBezTo>
                    <a:pt x="389" y="62"/>
                    <a:pt x="389" y="41"/>
                    <a:pt x="389" y="41"/>
                  </a:cubicBezTo>
                  <a:cubicBezTo>
                    <a:pt x="369" y="20"/>
                    <a:pt x="369" y="20"/>
                    <a:pt x="369" y="20"/>
                  </a:cubicBezTo>
                  <a:cubicBezTo>
                    <a:pt x="348" y="0"/>
                    <a:pt x="328" y="0"/>
                    <a:pt x="328" y="0"/>
                  </a:cubicBezTo>
                  <a:lnTo>
                    <a:pt x="307" y="20"/>
                  </a:lnTo>
                  <a:lnTo>
                    <a:pt x="287" y="20"/>
                  </a:lnTo>
                  <a:cubicBezTo>
                    <a:pt x="266" y="20"/>
                    <a:pt x="225" y="41"/>
                    <a:pt x="205" y="20"/>
                  </a:cubicBezTo>
                  <a:cubicBezTo>
                    <a:pt x="205" y="20"/>
                    <a:pt x="205" y="20"/>
                    <a:pt x="184" y="20"/>
                  </a:cubicBezTo>
                  <a:lnTo>
                    <a:pt x="164" y="0"/>
                  </a:lnTo>
                  <a:lnTo>
                    <a:pt x="143" y="20"/>
                  </a:lnTo>
                  <a:cubicBezTo>
                    <a:pt x="143" y="20"/>
                    <a:pt x="143" y="41"/>
                    <a:pt x="143" y="62"/>
                  </a:cubicBezTo>
                  <a:cubicBezTo>
                    <a:pt x="123" y="62"/>
                    <a:pt x="123" y="82"/>
                    <a:pt x="102" y="82"/>
                  </a:cubicBezTo>
                  <a:cubicBezTo>
                    <a:pt x="102" y="102"/>
                    <a:pt x="82" y="102"/>
                    <a:pt x="82" y="102"/>
                  </a:cubicBezTo>
                  <a:cubicBezTo>
                    <a:pt x="82" y="123"/>
                    <a:pt x="82" y="123"/>
                    <a:pt x="61" y="144"/>
                  </a:cubicBezTo>
                  <a:cubicBezTo>
                    <a:pt x="61" y="144"/>
                    <a:pt x="61" y="144"/>
                    <a:pt x="41" y="144"/>
                  </a:cubicBezTo>
                  <a:lnTo>
                    <a:pt x="20" y="164"/>
                  </a:lnTo>
                  <a:lnTo>
                    <a:pt x="0" y="164"/>
                  </a:lnTo>
                  <a:lnTo>
                    <a:pt x="0" y="184"/>
                  </a:lnTo>
                  <a:lnTo>
                    <a:pt x="0" y="205"/>
                  </a:lnTo>
                  <a:cubicBezTo>
                    <a:pt x="0" y="205"/>
                    <a:pt x="20" y="225"/>
                    <a:pt x="41" y="225"/>
                  </a:cubicBezTo>
                  <a:lnTo>
                    <a:pt x="61" y="225"/>
                  </a:lnTo>
                  <a:cubicBezTo>
                    <a:pt x="82" y="225"/>
                    <a:pt x="102" y="225"/>
                    <a:pt x="102" y="246"/>
                  </a:cubicBezTo>
                  <a:cubicBezTo>
                    <a:pt x="123" y="246"/>
                    <a:pt x="143" y="246"/>
                    <a:pt x="143" y="246"/>
                  </a:cubicBezTo>
                  <a:cubicBezTo>
                    <a:pt x="164" y="246"/>
                    <a:pt x="184" y="246"/>
                    <a:pt x="184" y="246"/>
                  </a:cubicBezTo>
                  <a:lnTo>
                    <a:pt x="205" y="246"/>
                  </a:lnTo>
                  <a:lnTo>
                    <a:pt x="205" y="266"/>
                  </a:lnTo>
                  <a:lnTo>
                    <a:pt x="205" y="286"/>
                  </a:lnTo>
                  <a:lnTo>
                    <a:pt x="184" y="286"/>
                  </a:lnTo>
                  <a:cubicBezTo>
                    <a:pt x="184" y="307"/>
                    <a:pt x="164" y="328"/>
                    <a:pt x="184" y="328"/>
                  </a:cubicBezTo>
                  <a:lnTo>
                    <a:pt x="184" y="348"/>
                  </a:lnTo>
                  <a:lnTo>
                    <a:pt x="205" y="368"/>
                  </a:lnTo>
                  <a:cubicBezTo>
                    <a:pt x="225" y="368"/>
                    <a:pt x="246" y="368"/>
                    <a:pt x="246" y="368"/>
                  </a:cubicBezTo>
                  <a:cubicBezTo>
                    <a:pt x="266" y="368"/>
                    <a:pt x="287" y="368"/>
                    <a:pt x="307" y="368"/>
                  </a:cubicBezTo>
                  <a:lnTo>
                    <a:pt x="328" y="368"/>
                  </a:lnTo>
                  <a:cubicBezTo>
                    <a:pt x="328" y="368"/>
                    <a:pt x="348" y="368"/>
                    <a:pt x="369" y="368"/>
                  </a:cubicBezTo>
                  <a:cubicBezTo>
                    <a:pt x="369" y="389"/>
                    <a:pt x="369" y="389"/>
                    <a:pt x="369" y="410"/>
                  </a:cubicBezTo>
                  <a:cubicBezTo>
                    <a:pt x="389" y="410"/>
                    <a:pt x="410" y="430"/>
                    <a:pt x="430" y="450"/>
                  </a:cubicBezTo>
                  <a:lnTo>
                    <a:pt x="451" y="450"/>
                  </a:lnTo>
                  <a:cubicBezTo>
                    <a:pt x="471" y="450"/>
                    <a:pt x="512" y="450"/>
                    <a:pt x="533" y="450"/>
                  </a:cubicBezTo>
                  <a:cubicBezTo>
                    <a:pt x="553" y="450"/>
                    <a:pt x="574" y="430"/>
                    <a:pt x="574" y="430"/>
                  </a:cubicBezTo>
                  <a:cubicBezTo>
                    <a:pt x="594" y="430"/>
                    <a:pt x="594" y="430"/>
                    <a:pt x="594" y="430"/>
                  </a:cubicBezTo>
                  <a:cubicBezTo>
                    <a:pt x="614" y="430"/>
                    <a:pt x="614" y="430"/>
                    <a:pt x="614" y="430"/>
                  </a:cubicBezTo>
                  <a:cubicBezTo>
                    <a:pt x="635" y="430"/>
                    <a:pt x="635" y="430"/>
                    <a:pt x="635" y="430"/>
                  </a:cubicBezTo>
                  <a:cubicBezTo>
                    <a:pt x="656" y="410"/>
                    <a:pt x="676" y="430"/>
                    <a:pt x="676" y="430"/>
                  </a:cubicBezTo>
                  <a:lnTo>
                    <a:pt x="696" y="430"/>
                  </a:lnTo>
                  <a:cubicBezTo>
                    <a:pt x="696" y="430"/>
                    <a:pt x="717" y="430"/>
                    <a:pt x="717" y="450"/>
                  </a:cubicBezTo>
                  <a:lnTo>
                    <a:pt x="738" y="450"/>
                  </a:lnTo>
                  <a:cubicBezTo>
                    <a:pt x="758" y="450"/>
                    <a:pt x="799" y="471"/>
                    <a:pt x="820" y="471"/>
                  </a:cubicBezTo>
                  <a:cubicBezTo>
                    <a:pt x="840" y="471"/>
                    <a:pt x="860" y="471"/>
                    <a:pt x="860" y="471"/>
                  </a:cubicBezTo>
                  <a:cubicBezTo>
                    <a:pt x="881" y="471"/>
                    <a:pt x="902" y="492"/>
                    <a:pt x="902" y="492"/>
                  </a:cubicBezTo>
                  <a:cubicBezTo>
                    <a:pt x="922" y="492"/>
                    <a:pt x="922" y="532"/>
                    <a:pt x="942" y="532"/>
                  </a:cubicBezTo>
                  <a:cubicBezTo>
                    <a:pt x="963" y="532"/>
                    <a:pt x="984" y="532"/>
                    <a:pt x="984" y="532"/>
                  </a:cubicBezTo>
                  <a:cubicBezTo>
                    <a:pt x="1004" y="532"/>
                    <a:pt x="1024" y="553"/>
                    <a:pt x="1045" y="553"/>
                  </a:cubicBezTo>
                  <a:cubicBezTo>
                    <a:pt x="1066" y="553"/>
                    <a:pt x="1086" y="574"/>
                    <a:pt x="1106" y="574"/>
                  </a:cubicBezTo>
                  <a:cubicBezTo>
                    <a:pt x="1127" y="574"/>
                    <a:pt x="1148" y="574"/>
                    <a:pt x="1168" y="574"/>
                  </a:cubicBezTo>
                  <a:cubicBezTo>
                    <a:pt x="1168" y="574"/>
                    <a:pt x="1188" y="574"/>
                    <a:pt x="1188" y="594"/>
                  </a:cubicBezTo>
                  <a:lnTo>
                    <a:pt x="1230" y="594"/>
                  </a:lnTo>
                  <a:cubicBezTo>
                    <a:pt x="1250" y="594"/>
                    <a:pt x="1270" y="594"/>
                    <a:pt x="1270" y="594"/>
                  </a:cubicBezTo>
                  <a:cubicBezTo>
                    <a:pt x="1291" y="594"/>
                    <a:pt x="1312" y="574"/>
                    <a:pt x="1312" y="574"/>
                  </a:cubicBezTo>
                  <a:cubicBezTo>
                    <a:pt x="1332" y="574"/>
                    <a:pt x="1352" y="574"/>
                    <a:pt x="1352" y="574"/>
                  </a:cubicBezTo>
                  <a:cubicBezTo>
                    <a:pt x="1372" y="574"/>
                    <a:pt x="1393" y="594"/>
                    <a:pt x="1414" y="594"/>
                  </a:cubicBezTo>
                  <a:cubicBezTo>
                    <a:pt x="1434" y="594"/>
                    <a:pt x="1434" y="614"/>
                    <a:pt x="1454" y="614"/>
                  </a:cubicBezTo>
                  <a:lnTo>
                    <a:pt x="1454" y="635"/>
                  </a:lnTo>
                  <a:cubicBezTo>
                    <a:pt x="1475" y="635"/>
                    <a:pt x="1496" y="635"/>
                    <a:pt x="1516" y="635"/>
                  </a:cubicBezTo>
                  <a:cubicBezTo>
                    <a:pt x="1516" y="635"/>
                    <a:pt x="1536" y="635"/>
                    <a:pt x="1536" y="656"/>
                  </a:cubicBezTo>
                  <a:cubicBezTo>
                    <a:pt x="1557" y="656"/>
                    <a:pt x="1578" y="656"/>
                    <a:pt x="1578" y="656"/>
                  </a:cubicBezTo>
                  <a:lnTo>
                    <a:pt x="1578" y="635"/>
                  </a:lnTo>
                  <a:lnTo>
                    <a:pt x="1578" y="614"/>
                  </a:lnTo>
                  <a:cubicBezTo>
                    <a:pt x="1578" y="594"/>
                    <a:pt x="1557" y="594"/>
                    <a:pt x="1557" y="574"/>
                  </a:cubicBezTo>
                  <a:lnTo>
                    <a:pt x="1557" y="553"/>
                  </a:lnTo>
                  <a:lnTo>
                    <a:pt x="1578" y="553"/>
                  </a:lnTo>
                  <a:lnTo>
                    <a:pt x="1598" y="553"/>
                  </a:lnTo>
                  <a:cubicBezTo>
                    <a:pt x="1598" y="553"/>
                    <a:pt x="1618" y="574"/>
                    <a:pt x="1618" y="594"/>
                  </a:cubicBezTo>
                  <a:cubicBezTo>
                    <a:pt x="1618" y="594"/>
                    <a:pt x="1639" y="594"/>
                    <a:pt x="1660" y="614"/>
                  </a:cubicBezTo>
                  <a:lnTo>
                    <a:pt x="1660" y="635"/>
                  </a:lnTo>
                  <a:lnTo>
                    <a:pt x="1660" y="65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3" name="Freeform 363"/>
            <p:cNvSpPr>
              <a:spLocks noChangeArrowheads="1"/>
            </p:cNvSpPr>
            <p:nvPr/>
          </p:nvSpPr>
          <p:spPr bwMode="auto">
            <a:xfrm>
              <a:off x="5656263" y="8632825"/>
              <a:ext cx="15875" cy="15875"/>
            </a:xfrm>
            <a:custGeom>
              <a:avLst/>
              <a:gdLst>
                <a:gd name="T0" fmla="*/ 41 w 42"/>
                <a:gd name="T1" fmla="*/ 20 h 42"/>
                <a:gd name="T2" fmla="*/ 41 w 42"/>
                <a:gd name="T3" fmla="*/ 20 h 42"/>
                <a:gd name="T4" fmla="*/ 20 w 42"/>
                <a:gd name="T5" fmla="*/ 20 h 42"/>
                <a:gd name="T6" fmla="*/ 0 w 42"/>
                <a:gd name="T7" fmla="*/ 20 h 42"/>
                <a:gd name="T8" fmla="*/ 0 w 42"/>
                <a:gd name="T9" fmla="*/ 0 h 42"/>
                <a:gd name="T10" fmla="*/ 20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0" y="20"/>
                    <a:pt x="20" y="20"/>
                  </a:cubicBezTo>
                  <a:lnTo>
                    <a:pt x="0" y="20"/>
                  </a:lnTo>
                  <a:cubicBezTo>
                    <a:pt x="0" y="20"/>
                    <a:pt x="0" y="20"/>
                    <a:pt x="0" y="0"/>
                  </a:cubicBezTo>
                  <a:lnTo>
                    <a:pt x="20" y="0"/>
                  </a:lnTo>
                  <a:cubicBezTo>
                    <a:pt x="20" y="0"/>
                    <a:pt x="20"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4" name="Freeform 364"/>
            <p:cNvSpPr>
              <a:spLocks noChangeArrowheads="1"/>
            </p:cNvSpPr>
            <p:nvPr/>
          </p:nvSpPr>
          <p:spPr bwMode="auto">
            <a:xfrm>
              <a:off x="5641975" y="8507413"/>
              <a:ext cx="80963" cy="22225"/>
            </a:xfrm>
            <a:custGeom>
              <a:avLst/>
              <a:gdLst>
                <a:gd name="T0" fmla="*/ 184 w 225"/>
                <a:gd name="T1" fmla="*/ 61 h 62"/>
                <a:gd name="T2" fmla="*/ 184 w 225"/>
                <a:gd name="T3" fmla="*/ 61 h 62"/>
                <a:gd name="T4" fmla="*/ 204 w 225"/>
                <a:gd name="T5" fmla="*/ 40 h 62"/>
                <a:gd name="T6" fmla="*/ 224 w 225"/>
                <a:gd name="T7" fmla="*/ 20 h 62"/>
                <a:gd name="T8" fmla="*/ 224 w 225"/>
                <a:gd name="T9" fmla="*/ 0 h 62"/>
                <a:gd name="T10" fmla="*/ 184 w 225"/>
                <a:gd name="T11" fmla="*/ 0 h 62"/>
                <a:gd name="T12" fmla="*/ 102 w 225"/>
                <a:gd name="T13" fmla="*/ 0 h 62"/>
                <a:gd name="T14" fmla="*/ 81 w 225"/>
                <a:gd name="T15" fmla="*/ 0 h 62"/>
                <a:gd name="T16" fmla="*/ 40 w 225"/>
                <a:gd name="T17" fmla="*/ 0 h 62"/>
                <a:gd name="T18" fmla="*/ 20 w 225"/>
                <a:gd name="T19" fmla="*/ 20 h 62"/>
                <a:gd name="T20" fmla="*/ 0 w 225"/>
                <a:gd name="T21" fmla="*/ 20 h 62"/>
                <a:gd name="T22" fmla="*/ 0 w 225"/>
                <a:gd name="T23" fmla="*/ 40 h 62"/>
                <a:gd name="T24" fmla="*/ 20 w 225"/>
                <a:gd name="T25" fmla="*/ 61 h 62"/>
                <a:gd name="T26" fmla="*/ 60 w 225"/>
                <a:gd name="T27" fmla="*/ 61 h 62"/>
                <a:gd name="T28" fmla="*/ 102 w 225"/>
                <a:gd name="T29" fmla="*/ 61 h 62"/>
                <a:gd name="T30" fmla="*/ 142 w 225"/>
                <a:gd name="T31" fmla="*/ 61 h 62"/>
                <a:gd name="T32" fmla="*/ 184 w 225"/>
                <a:gd name="T3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62">
                  <a:moveTo>
                    <a:pt x="184" y="61"/>
                  </a:moveTo>
                  <a:lnTo>
                    <a:pt x="184" y="61"/>
                  </a:lnTo>
                  <a:cubicBezTo>
                    <a:pt x="184" y="61"/>
                    <a:pt x="204" y="61"/>
                    <a:pt x="204" y="40"/>
                  </a:cubicBezTo>
                  <a:cubicBezTo>
                    <a:pt x="204" y="40"/>
                    <a:pt x="224" y="40"/>
                    <a:pt x="224" y="20"/>
                  </a:cubicBezTo>
                  <a:lnTo>
                    <a:pt x="224" y="0"/>
                  </a:lnTo>
                  <a:cubicBezTo>
                    <a:pt x="204" y="0"/>
                    <a:pt x="184" y="0"/>
                    <a:pt x="184" y="0"/>
                  </a:cubicBezTo>
                  <a:cubicBezTo>
                    <a:pt x="163" y="0"/>
                    <a:pt x="122" y="0"/>
                    <a:pt x="102" y="0"/>
                  </a:cubicBezTo>
                  <a:lnTo>
                    <a:pt x="81" y="0"/>
                  </a:lnTo>
                  <a:cubicBezTo>
                    <a:pt x="60" y="0"/>
                    <a:pt x="40" y="0"/>
                    <a:pt x="40" y="0"/>
                  </a:cubicBezTo>
                  <a:cubicBezTo>
                    <a:pt x="40" y="0"/>
                    <a:pt x="20" y="0"/>
                    <a:pt x="20" y="20"/>
                  </a:cubicBezTo>
                  <a:lnTo>
                    <a:pt x="0" y="20"/>
                  </a:lnTo>
                  <a:lnTo>
                    <a:pt x="0" y="40"/>
                  </a:lnTo>
                  <a:lnTo>
                    <a:pt x="20" y="61"/>
                  </a:lnTo>
                  <a:cubicBezTo>
                    <a:pt x="20" y="61"/>
                    <a:pt x="40" y="61"/>
                    <a:pt x="60" y="61"/>
                  </a:cubicBezTo>
                  <a:lnTo>
                    <a:pt x="102" y="61"/>
                  </a:lnTo>
                  <a:cubicBezTo>
                    <a:pt x="122" y="61"/>
                    <a:pt x="142" y="61"/>
                    <a:pt x="142" y="61"/>
                  </a:cubicBezTo>
                  <a:cubicBezTo>
                    <a:pt x="163" y="61"/>
                    <a:pt x="163" y="61"/>
                    <a:pt x="184"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5" name="Freeform 365"/>
            <p:cNvSpPr>
              <a:spLocks noChangeArrowheads="1"/>
            </p:cNvSpPr>
            <p:nvPr/>
          </p:nvSpPr>
          <p:spPr bwMode="auto">
            <a:xfrm>
              <a:off x="5626100" y="8412163"/>
              <a:ext cx="15875" cy="14287"/>
            </a:xfrm>
            <a:custGeom>
              <a:avLst/>
              <a:gdLst>
                <a:gd name="T0" fmla="*/ 42 w 43"/>
                <a:gd name="T1" fmla="*/ 40 h 41"/>
                <a:gd name="T2" fmla="*/ 42 w 43"/>
                <a:gd name="T3" fmla="*/ 40 h 41"/>
                <a:gd name="T4" fmla="*/ 21 w 43"/>
                <a:gd name="T5" fmla="*/ 40 h 41"/>
                <a:gd name="T6" fmla="*/ 0 w 43"/>
                <a:gd name="T7" fmla="*/ 20 h 41"/>
                <a:gd name="T8" fmla="*/ 0 w 43"/>
                <a:gd name="T9" fmla="*/ 0 h 41"/>
                <a:gd name="T10" fmla="*/ 21 w 43"/>
                <a:gd name="T11" fmla="*/ 0 h 41"/>
                <a:gd name="T12" fmla="*/ 42 w 43"/>
                <a:gd name="T13" fmla="*/ 0 h 41"/>
                <a:gd name="T14" fmla="*/ 42 w 43"/>
                <a:gd name="T15" fmla="*/ 20 h 41"/>
                <a:gd name="T16" fmla="*/ 42 w 43"/>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1">
                  <a:moveTo>
                    <a:pt x="42" y="40"/>
                  </a:moveTo>
                  <a:lnTo>
                    <a:pt x="42" y="40"/>
                  </a:lnTo>
                  <a:lnTo>
                    <a:pt x="21" y="40"/>
                  </a:lnTo>
                  <a:cubicBezTo>
                    <a:pt x="21" y="40"/>
                    <a:pt x="0" y="40"/>
                    <a:pt x="0" y="20"/>
                  </a:cubicBezTo>
                  <a:lnTo>
                    <a:pt x="0" y="0"/>
                  </a:lnTo>
                  <a:lnTo>
                    <a:pt x="21" y="0"/>
                  </a:lnTo>
                  <a:lnTo>
                    <a:pt x="42" y="0"/>
                  </a:lnTo>
                  <a:cubicBezTo>
                    <a:pt x="42" y="20"/>
                    <a:pt x="42" y="20"/>
                    <a:pt x="42" y="20"/>
                  </a:cubicBezTo>
                  <a:cubicBezTo>
                    <a:pt x="42" y="40"/>
                    <a:pt x="42" y="40"/>
                    <a:pt x="42"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6" name="Freeform 366"/>
            <p:cNvSpPr>
              <a:spLocks noChangeArrowheads="1"/>
            </p:cNvSpPr>
            <p:nvPr/>
          </p:nvSpPr>
          <p:spPr bwMode="auto">
            <a:xfrm>
              <a:off x="5502275" y="8418513"/>
              <a:ext cx="15875" cy="15875"/>
            </a:xfrm>
            <a:custGeom>
              <a:avLst/>
              <a:gdLst>
                <a:gd name="T0" fmla="*/ 41 w 42"/>
                <a:gd name="T1" fmla="*/ 41 h 42"/>
                <a:gd name="T2" fmla="*/ 41 w 42"/>
                <a:gd name="T3" fmla="*/ 41 h 42"/>
                <a:gd name="T4" fmla="*/ 41 w 42"/>
                <a:gd name="T5" fmla="*/ 20 h 42"/>
                <a:gd name="T6" fmla="*/ 20 w 42"/>
                <a:gd name="T7" fmla="*/ 0 h 42"/>
                <a:gd name="T8" fmla="*/ 0 w 42"/>
                <a:gd name="T9" fmla="*/ 20 h 42"/>
                <a:gd name="T10" fmla="*/ 0 w 42"/>
                <a:gd name="T11" fmla="*/ 20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0"/>
                  </a:lnTo>
                  <a:cubicBezTo>
                    <a:pt x="20" y="0"/>
                    <a:pt x="20" y="0"/>
                    <a:pt x="20" y="0"/>
                  </a:cubicBezTo>
                  <a:cubicBezTo>
                    <a:pt x="0" y="0"/>
                    <a:pt x="0" y="20"/>
                    <a:pt x="0" y="20"/>
                  </a:cubicBezTo>
                  <a:lnTo>
                    <a:pt x="0" y="20"/>
                  </a:lnTo>
                  <a:cubicBezTo>
                    <a:pt x="20" y="41"/>
                    <a:pt x="20" y="4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7" name="Freeform 367"/>
            <p:cNvSpPr>
              <a:spLocks noChangeArrowheads="1"/>
            </p:cNvSpPr>
            <p:nvPr/>
          </p:nvSpPr>
          <p:spPr bwMode="auto">
            <a:xfrm>
              <a:off x="5516563" y="8412163"/>
              <a:ext cx="7937"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8" name="Freeform 368"/>
            <p:cNvSpPr>
              <a:spLocks noChangeArrowheads="1"/>
            </p:cNvSpPr>
            <p:nvPr/>
          </p:nvSpPr>
          <p:spPr bwMode="auto">
            <a:xfrm>
              <a:off x="4557713" y="7504113"/>
              <a:ext cx="671512" cy="914400"/>
            </a:xfrm>
            <a:custGeom>
              <a:avLst/>
              <a:gdLst>
                <a:gd name="T0" fmla="*/ 1803 w 1866"/>
                <a:gd name="T1" fmla="*/ 2397 h 2542"/>
                <a:gd name="T2" fmla="*/ 1762 w 1866"/>
                <a:gd name="T3" fmla="*/ 2521 h 2542"/>
                <a:gd name="T4" fmla="*/ 1701 w 1866"/>
                <a:gd name="T5" fmla="*/ 2479 h 2542"/>
                <a:gd name="T6" fmla="*/ 1619 w 1866"/>
                <a:gd name="T7" fmla="*/ 2459 h 2542"/>
                <a:gd name="T8" fmla="*/ 1578 w 1866"/>
                <a:gd name="T9" fmla="*/ 2521 h 2542"/>
                <a:gd name="T10" fmla="*/ 1496 w 1866"/>
                <a:gd name="T11" fmla="*/ 2418 h 2542"/>
                <a:gd name="T12" fmla="*/ 1312 w 1866"/>
                <a:gd name="T13" fmla="*/ 2254 h 2542"/>
                <a:gd name="T14" fmla="*/ 1209 w 1866"/>
                <a:gd name="T15" fmla="*/ 2090 h 2542"/>
                <a:gd name="T16" fmla="*/ 1086 w 1866"/>
                <a:gd name="T17" fmla="*/ 1947 h 2542"/>
                <a:gd name="T18" fmla="*/ 1004 w 1866"/>
                <a:gd name="T19" fmla="*/ 1803 h 2542"/>
                <a:gd name="T20" fmla="*/ 963 w 1866"/>
                <a:gd name="T21" fmla="*/ 1619 h 2542"/>
                <a:gd name="T22" fmla="*/ 881 w 1866"/>
                <a:gd name="T23" fmla="*/ 1434 h 2542"/>
                <a:gd name="T24" fmla="*/ 799 w 1866"/>
                <a:gd name="T25" fmla="*/ 1270 h 2542"/>
                <a:gd name="T26" fmla="*/ 676 w 1866"/>
                <a:gd name="T27" fmla="*/ 1148 h 2542"/>
                <a:gd name="T28" fmla="*/ 615 w 1866"/>
                <a:gd name="T29" fmla="*/ 1004 h 2542"/>
                <a:gd name="T30" fmla="*/ 615 w 1866"/>
                <a:gd name="T31" fmla="*/ 881 h 2542"/>
                <a:gd name="T32" fmla="*/ 492 w 1866"/>
                <a:gd name="T33" fmla="*/ 778 h 2542"/>
                <a:gd name="T34" fmla="*/ 390 w 1866"/>
                <a:gd name="T35" fmla="*/ 636 h 2542"/>
                <a:gd name="T36" fmla="*/ 328 w 1866"/>
                <a:gd name="T37" fmla="*/ 533 h 2542"/>
                <a:gd name="T38" fmla="*/ 184 w 1866"/>
                <a:gd name="T39" fmla="*/ 369 h 2542"/>
                <a:gd name="T40" fmla="*/ 62 w 1866"/>
                <a:gd name="T41" fmla="*/ 226 h 2542"/>
                <a:gd name="T42" fmla="*/ 0 w 1866"/>
                <a:gd name="T43" fmla="*/ 102 h 2542"/>
                <a:gd name="T44" fmla="*/ 21 w 1866"/>
                <a:gd name="T45" fmla="*/ 0 h 2542"/>
                <a:gd name="T46" fmla="*/ 144 w 1866"/>
                <a:gd name="T47" fmla="*/ 62 h 2542"/>
                <a:gd name="T48" fmla="*/ 287 w 1866"/>
                <a:gd name="T49" fmla="*/ 82 h 2542"/>
                <a:gd name="T50" fmla="*/ 410 w 1866"/>
                <a:gd name="T51" fmla="*/ 82 h 2542"/>
                <a:gd name="T52" fmla="*/ 492 w 1866"/>
                <a:gd name="T53" fmla="*/ 205 h 2542"/>
                <a:gd name="T54" fmla="*/ 594 w 1866"/>
                <a:gd name="T55" fmla="*/ 369 h 2542"/>
                <a:gd name="T56" fmla="*/ 758 w 1866"/>
                <a:gd name="T57" fmla="*/ 472 h 2542"/>
                <a:gd name="T58" fmla="*/ 840 w 1866"/>
                <a:gd name="T59" fmla="*/ 594 h 2542"/>
                <a:gd name="T60" fmla="*/ 902 w 1866"/>
                <a:gd name="T61" fmla="*/ 697 h 2542"/>
                <a:gd name="T62" fmla="*/ 963 w 1866"/>
                <a:gd name="T63" fmla="*/ 738 h 2542"/>
                <a:gd name="T64" fmla="*/ 1066 w 1866"/>
                <a:gd name="T65" fmla="*/ 799 h 2542"/>
                <a:gd name="T66" fmla="*/ 1168 w 1866"/>
                <a:gd name="T67" fmla="*/ 902 h 2542"/>
                <a:gd name="T68" fmla="*/ 1230 w 1866"/>
                <a:gd name="T69" fmla="*/ 1045 h 2542"/>
                <a:gd name="T70" fmla="*/ 1352 w 1866"/>
                <a:gd name="T71" fmla="*/ 1127 h 2542"/>
                <a:gd name="T72" fmla="*/ 1312 w 1866"/>
                <a:gd name="T73" fmla="*/ 1168 h 2542"/>
                <a:gd name="T74" fmla="*/ 1394 w 1866"/>
                <a:gd name="T75" fmla="*/ 1148 h 2542"/>
                <a:gd name="T76" fmla="*/ 1476 w 1866"/>
                <a:gd name="T77" fmla="*/ 1209 h 2542"/>
                <a:gd name="T78" fmla="*/ 1414 w 1866"/>
                <a:gd name="T79" fmla="*/ 1270 h 2542"/>
                <a:gd name="T80" fmla="*/ 1414 w 1866"/>
                <a:gd name="T81" fmla="*/ 1393 h 2542"/>
                <a:gd name="T82" fmla="*/ 1414 w 1866"/>
                <a:gd name="T83" fmla="*/ 1496 h 2542"/>
                <a:gd name="T84" fmla="*/ 1516 w 1866"/>
                <a:gd name="T85" fmla="*/ 1475 h 2542"/>
                <a:gd name="T86" fmla="*/ 1578 w 1866"/>
                <a:gd name="T87" fmla="*/ 1557 h 2542"/>
                <a:gd name="T88" fmla="*/ 1578 w 1866"/>
                <a:gd name="T89" fmla="*/ 1660 h 2542"/>
                <a:gd name="T90" fmla="*/ 1639 w 1866"/>
                <a:gd name="T91" fmla="*/ 1701 h 2542"/>
                <a:gd name="T92" fmla="*/ 1619 w 1866"/>
                <a:gd name="T93" fmla="*/ 1783 h 2542"/>
                <a:gd name="T94" fmla="*/ 1701 w 1866"/>
                <a:gd name="T95" fmla="*/ 1783 h 2542"/>
                <a:gd name="T96" fmla="*/ 1824 w 1866"/>
                <a:gd name="T97" fmla="*/ 1885 h 2542"/>
                <a:gd name="T98" fmla="*/ 1844 w 1866"/>
                <a:gd name="T99" fmla="*/ 1967 h 2542"/>
                <a:gd name="T100" fmla="*/ 1803 w 1866"/>
                <a:gd name="T101" fmla="*/ 2029 h 2542"/>
                <a:gd name="T102" fmla="*/ 1844 w 1866"/>
                <a:gd name="T103" fmla="*/ 2131 h 2542"/>
                <a:gd name="T104" fmla="*/ 1844 w 1866"/>
                <a:gd name="T105" fmla="*/ 2233 h 2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6" h="2542">
                  <a:moveTo>
                    <a:pt x="1824" y="2315"/>
                  </a:moveTo>
                  <a:lnTo>
                    <a:pt x="1824" y="2315"/>
                  </a:lnTo>
                  <a:lnTo>
                    <a:pt x="1824" y="2336"/>
                  </a:lnTo>
                  <a:cubicBezTo>
                    <a:pt x="1824" y="2357"/>
                    <a:pt x="1803" y="2377"/>
                    <a:pt x="1803" y="2397"/>
                  </a:cubicBezTo>
                  <a:cubicBezTo>
                    <a:pt x="1803" y="2418"/>
                    <a:pt x="1783" y="2459"/>
                    <a:pt x="1783" y="2479"/>
                  </a:cubicBezTo>
                  <a:lnTo>
                    <a:pt x="1783" y="2521"/>
                  </a:lnTo>
                  <a:lnTo>
                    <a:pt x="1783" y="2541"/>
                  </a:lnTo>
                  <a:lnTo>
                    <a:pt x="1762" y="2521"/>
                  </a:lnTo>
                  <a:cubicBezTo>
                    <a:pt x="1762" y="2500"/>
                    <a:pt x="1742" y="2500"/>
                    <a:pt x="1742" y="2479"/>
                  </a:cubicBezTo>
                  <a:cubicBezTo>
                    <a:pt x="1742" y="2479"/>
                    <a:pt x="1742" y="2459"/>
                    <a:pt x="1721" y="2459"/>
                  </a:cubicBezTo>
                  <a:cubicBezTo>
                    <a:pt x="1721" y="2439"/>
                    <a:pt x="1721" y="2439"/>
                    <a:pt x="1721" y="2459"/>
                  </a:cubicBezTo>
                  <a:cubicBezTo>
                    <a:pt x="1701" y="2459"/>
                    <a:pt x="1701" y="2479"/>
                    <a:pt x="1701" y="2479"/>
                  </a:cubicBezTo>
                  <a:lnTo>
                    <a:pt x="1701" y="2500"/>
                  </a:lnTo>
                  <a:cubicBezTo>
                    <a:pt x="1680" y="2521"/>
                    <a:pt x="1680" y="2500"/>
                    <a:pt x="1660" y="2500"/>
                  </a:cubicBezTo>
                  <a:cubicBezTo>
                    <a:pt x="1660" y="2500"/>
                    <a:pt x="1639" y="2500"/>
                    <a:pt x="1639" y="2479"/>
                  </a:cubicBezTo>
                  <a:lnTo>
                    <a:pt x="1619" y="2459"/>
                  </a:lnTo>
                  <a:lnTo>
                    <a:pt x="1598" y="2459"/>
                  </a:lnTo>
                  <a:lnTo>
                    <a:pt x="1598" y="2479"/>
                  </a:lnTo>
                  <a:cubicBezTo>
                    <a:pt x="1578" y="2479"/>
                    <a:pt x="1598" y="2500"/>
                    <a:pt x="1598" y="2500"/>
                  </a:cubicBezTo>
                  <a:cubicBezTo>
                    <a:pt x="1578" y="2521"/>
                    <a:pt x="1578" y="2521"/>
                    <a:pt x="1578" y="2521"/>
                  </a:cubicBezTo>
                  <a:cubicBezTo>
                    <a:pt x="1578" y="2521"/>
                    <a:pt x="1557" y="2521"/>
                    <a:pt x="1557" y="2500"/>
                  </a:cubicBezTo>
                  <a:cubicBezTo>
                    <a:pt x="1537" y="2500"/>
                    <a:pt x="1537" y="2479"/>
                    <a:pt x="1537" y="2479"/>
                  </a:cubicBezTo>
                  <a:cubicBezTo>
                    <a:pt x="1537" y="2479"/>
                    <a:pt x="1537" y="2459"/>
                    <a:pt x="1537" y="2439"/>
                  </a:cubicBezTo>
                  <a:cubicBezTo>
                    <a:pt x="1516" y="2439"/>
                    <a:pt x="1496" y="2418"/>
                    <a:pt x="1496" y="2418"/>
                  </a:cubicBezTo>
                  <a:cubicBezTo>
                    <a:pt x="1476" y="2418"/>
                    <a:pt x="1455" y="2377"/>
                    <a:pt x="1434" y="2377"/>
                  </a:cubicBezTo>
                  <a:cubicBezTo>
                    <a:pt x="1434" y="2357"/>
                    <a:pt x="1394" y="2336"/>
                    <a:pt x="1394" y="2315"/>
                  </a:cubicBezTo>
                  <a:cubicBezTo>
                    <a:pt x="1373" y="2315"/>
                    <a:pt x="1352" y="2295"/>
                    <a:pt x="1352" y="2295"/>
                  </a:cubicBezTo>
                  <a:cubicBezTo>
                    <a:pt x="1332" y="2275"/>
                    <a:pt x="1332" y="2254"/>
                    <a:pt x="1312" y="2254"/>
                  </a:cubicBezTo>
                  <a:cubicBezTo>
                    <a:pt x="1312" y="2233"/>
                    <a:pt x="1291" y="2213"/>
                    <a:pt x="1270" y="2213"/>
                  </a:cubicBezTo>
                  <a:cubicBezTo>
                    <a:pt x="1250" y="2193"/>
                    <a:pt x="1230" y="2193"/>
                    <a:pt x="1230" y="2172"/>
                  </a:cubicBezTo>
                  <a:lnTo>
                    <a:pt x="1209" y="2151"/>
                  </a:lnTo>
                  <a:cubicBezTo>
                    <a:pt x="1209" y="2131"/>
                    <a:pt x="1209" y="2111"/>
                    <a:pt x="1209" y="2090"/>
                  </a:cubicBezTo>
                  <a:cubicBezTo>
                    <a:pt x="1188" y="2090"/>
                    <a:pt x="1188" y="2070"/>
                    <a:pt x="1188" y="2070"/>
                  </a:cubicBezTo>
                  <a:cubicBezTo>
                    <a:pt x="1168" y="2049"/>
                    <a:pt x="1148" y="2008"/>
                    <a:pt x="1148" y="2008"/>
                  </a:cubicBezTo>
                  <a:cubicBezTo>
                    <a:pt x="1127" y="1988"/>
                    <a:pt x="1127" y="1988"/>
                    <a:pt x="1106" y="1967"/>
                  </a:cubicBezTo>
                  <a:cubicBezTo>
                    <a:pt x="1106" y="1967"/>
                    <a:pt x="1086" y="1967"/>
                    <a:pt x="1086" y="1947"/>
                  </a:cubicBezTo>
                  <a:cubicBezTo>
                    <a:pt x="1086" y="1947"/>
                    <a:pt x="1086" y="1926"/>
                    <a:pt x="1066" y="1926"/>
                  </a:cubicBezTo>
                  <a:cubicBezTo>
                    <a:pt x="1066" y="1906"/>
                    <a:pt x="1066" y="1885"/>
                    <a:pt x="1045" y="1865"/>
                  </a:cubicBezTo>
                  <a:cubicBezTo>
                    <a:pt x="1045" y="1865"/>
                    <a:pt x="1045" y="1844"/>
                    <a:pt x="1024" y="1824"/>
                  </a:cubicBezTo>
                  <a:lnTo>
                    <a:pt x="1004" y="1803"/>
                  </a:lnTo>
                  <a:lnTo>
                    <a:pt x="984" y="1783"/>
                  </a:lnTo>
                  <a:cubicBezTo>
                    <a:pt x="984" y="1762"/>
                    <a:pt x="984" y="1742"/>
                    <a:pt x="984" y="1721"/>
                  </a:cubicBezTo>
                  <a:cubicBezTo>
                    <a:pt x="984" y="1701"/>
                    <a:pt x="963" y="1680"/>
                    <a:pt x="963" y="1660"/>
                  </a:cubicBezTo>
                  <a:cubicBezTo>
                    <a:pt x="963" y="1639"/>
                    <a:pt x="963" y="1619"/>
                    <a:pt x="963" y="1619"/>
                  </a:cubicBezTo>
                  <a:cubicBezTo>
                    <a:pt x="942" y="1598"/>
                    <a:pt x="942" y="1578"/>
                    <a:pt x="922" y="1578"/>
                  </a:cubicBezTo>
                  <a:cubicBezTo>
                    <a:pt x="922" y="1557"/>
                    <a:pt x="902" y="1537"/>
                    <a:pt x="902" y="1516"/>
                  </a:cubicBezTo>
                  <a:cubicBezTo>
                    <a:pt x="902" y="1496"/>
                    <a:pt x="881" y="1475"/>
                    <a:pt x="881" y="1455"/>
                  </a:cubicBezTo>
                  <a:lnTo>
                    <a:pt x="881" y="1434"/>
                  </a:lnTo>
                  <a:cubicBezTo>
                    <a:pt x="881" y="1414"/>
                    <a:pt x="860" y="1393"/>
                    <a:pt x="860" y="1373"/>
                  </a:cubicBezTo>
                  <a:lnTo>
                    <a:pt x="840" y="1352"/>
                  </a:lnTo>
                  <a:cubicBezTo>
                    <a:pt x="840" y="1332"/>
                    <a:pt x="820" y="1312"/>
                    <a:pt x="820" y="1312"/>
                  </a:cubicBezTo>
                  <a:cubicBezTo>
                    <a:pt x="820" y="1312"/>
                    <a:pt x="820" y="1291"/>
                    <a:pt x="799" y="1270"/>
                  </a:cubicBezTo>
                  <a:cubicBezTo>
                    <a:pt x="799" y="1270"/>
                    <a:pt x="779" y="1250"/>
                    <a:pt x="779" y="1230"/>
                  </a:cubicBezTo>
                  <a:cubicBezTo>
                    <a:pt x="758" y="1230"/>
                    <a:pt x="738" y="1209"/>
                    <a:pt x="738" y="1209"/>
                  </a:cubicBezTo>
                  <a:cubicBezTo>
                    <a:pt x="718" y="1209"/>
                    <a:pt x="697" y="1188"/>
                    <a:pt x="697" y="1168"/>
                  </a:cubicBezTo>
                  <a:cubicBezTo>
                    <a:pt x="697" y="1168"/>
                    <a:pt x="697" y="1148"/>
                    <a:pt x="676" y="1148"/>
                  </a:cubicBezTo>
                  <a:cubicBezTo>
                    <a:pt x="676" y="1148"/>
                    <a:pt x="676" y="1127"/>
                    <a:pt x="676" y="1106"/>
                  </a:cubicBezTo>
                  <a:lnTo>
                    <a:pt x="676" y="1086"/>
                  </a:lnTo>
                  <a:cubicBezTo>
                    <a:pt x="656" y="1066"/>
                    <a:pt x="656" y="1045"/>
                    <a:pt x="656" y="1045"/>
                  </a:cubicBezTo>
                  <a:cubicBezTo>
                    <a:pt x="636" y="1024"/>
                    <a:pt x="636" y="1004"/>
                    <a:pt x="615" y="1004"/>
                  </a:cubicBezTo>
                  <a:cubicBezTo>
                    <a:pt x="615" y="984"/>
                    <a:pt x="615" y="963"/>
                    <a:pt x="615" y="963"/>
                  </a:cubicBezTo>
                  <a:cubicBezTo>
                    <a:pt x="615" y="942"/>
                    <a:pt x="594" y="922"/>
                    <a:pt x="615" y="902"/>
                  </a:cubicBezTo>
                  <a:cubicBezTo>
                    <a:pt x="615" y="902"/>
                    <a:pt x="615" y="902"/>
                    <a:pt x="636" y="902"/>
                  </a:cubicBezTo>
                  <a:lnTo>
                    <a:pt x="615" y="881"/>
                  </a:lnTo>
                  <a:lnTo>
                    <a:pt x="594" y="860"/>
                  </a:lnTo>
                  <a:cubicBezTo>
                    <a:pt x="594" y="840"/>
                    <a:pt x="574" y="840"/>
                    <a:pt x="574" y="820"/>
                  </a:cubicBezTo>
                  <a:cubicBezTo>
                    <a:pt x="554" y="820"/>
                    <a:pt x="554" y="820"/>
                    <a:pt x="533" y="799"/>
                  </a:cubicBezTo>
                  <a:cubicBezTo>
                    <a:pt x="533" y="799"/>
                    <a:pt x="492" y="799"/>
                    <a:pt x="492" y="778"/>
                  </a:cubicBezTo>
                  <a:cubicBezTo>
                    <a:pt x="472" y="778"/>
                    <a:pt x="451" y="758"/>
                    <a:pt x="451" y="758"/>
                  </a:cubicBezTo>
                  <a:cubicBezTo>
                    <a:pt x="430" y="738"/>
                    <a:pt x="430" y="738"/>
                    <a:pt x="430" y="717"/>
                  </a:cubicBezTo>
                  <a:cubicBezTo>
                    <a:pt x="410" y="717"/>
                    <a:pt x="410" y="697"/>
                    <a:pt x="410" y="676"/>
                  </a:cubicBezTo>
                  <a:cubicBezTo>
                    <a:pt x="410" y="676"/>
                    <a:pt x="410" y="656"/>
                    <a:pt x="390" y="636"/>
                  </a:cubicBezTo>
                  <a:cubicBezTo>
                    <a:pt x="390" y="636"/>
                    <a:pt x="369" y="636"/>
                    <a:pt x="369" y="615"/>
                  </a:cubicBezTo>
                  <a:lnTo>
                    <a:pt x="348" y="594"/>
                  </a:lnTo>
                  <a:lnTo>
                    <a:pt x="348" y="574"/>
                  </a:lnTo>
                  <a:cubicBezTo>
                    <a:pt x="328" y="554"/>
                    <a:pt x="328" y="533"/>
                    <a:pt x="328" y="533"/>
                  </a:cubicBezTo>
                  <a:cubicBezTo>
                    <a:pt x="328" y="512"/>
                    <a:pt x="308" y="512"/>
                    <a:pt x="287" y="492"/>
                  </a:cubicBezTo>
                  <a:cubicBezTo>
                    <a:pt x="287" y="492"/>
                    <a:pt x="266" y="451"/>
                    <a:pt x="246" y="451"/>
                  </a:cubicBezTo>
                  <a:cubicBezTo>
                    <a:pt x="246" y="430"/>
                    <a:pt x="205" y="410"/>
                    <a:pt x="205" y="390"/>
                  </a:cubicBezTo>
                  <a:cubicBezTo>
                    <a:pt x="205" y="390"/>
                    <a:pt x="205" y="369"/>
                    <a:pt x="184" y="369"/>
                  </a:cubicBezTo>
                  <a:cubicBezTo>
                    <a:pt x="184" y="348"/>
                    <a:pt x="164" y="328"/>
                    <a:pt x="144" y="328"/>
                  </a:cubicBezTo>
                  <a:cubicBezTo>
                    <a:pt x="144" y="308"/>
                    <a:pt x="123" y="287"/>
                    <a:pt x="102" y="287"/>
                  </a:cubicBezTo>
                  <a:lnTo>
                    <a:pt x="82" y="266"/>
                  </a:lnTo>
                  <a:cubicBezTo>
                    <a:pt x="62" y="266"/>
                    <a:pt x="62" y="246"/>
                    <a:pt x="62" y="226"/>
                  </a:cubicBezTo>
                  <a:cubicBezTo>
                    <a:pt x="41" y="226"/>
                    <a:pt x="41" y="226"/>
                    <a:pt x="41" y="205"/>
                  </a:cubicBezTo>
                  <a:cubicBezTo>
                    <a:pt x="21" y="205"/>
                    <a:pt x="21" y="184"/>
                    <a:pt x="0" y="184"/>
                  </a:cubicBezTo>
                  <a:cubicBezTo>
                    <a:pt x="0" y="184"/>
                    <a:pt x="0" y="164"/>
                    <a:pt x="0" y="144"/>
                  </a:cubicBezTo>
                  <a:cubicBezTo>
                    <a:pt x="0" y="144"/>
                    <a:pt x="0" y="123"/>
                    <a:pt x="0" y="102"/>
                  </a:cubicBezTo>
                  <a:lnTo>
                    <a:pt x="0" y="82"/>
                  </a:lnTo>
                  <a:cubicBezTo>
                    <a:pt x="0" y="62"/>
                    <a:pt x="0" y="62"/>
                    <a:pt x="0" y="41"/>
                  </a:cubicBezTo>
                  <a:lnTo>
                    <a:pt x="0" y="20"/>
                  </a:lnTo>
                  <a:cubicBezTo>
                    <a:pt x="0" y="0"/>
                    <a:pt x="21" y="0"/>
                    <a:pt x="21" y="0"/>
                  </a:cubicBezTo>
                  <a:cubicBezTo>
                    <a:pt x="41" y="0"/>
                    <a:pt x="62" y="0"/>
                    <a:pt x="62" y="0"/>
                  </a:cubicBezTo>
                  <a:cubicBezTo>
                    <a:pt x="82" y="0"/>
                    <a:pt x="82" y="0"/>
                    <a:pt x="102" y="20"/>
                  </a:cubicBezTo>
                  <a:lnTo>
                    <a:pt x="123" y="20"/>
                  </a:lnTo>
                  <a:cubicBezTo>
                    <a:pt x="123" y="41"/>
                    <a:pt x="123" y="41"/>
                    <a:pt x="144" y="62"/>
                  </a:cubicBezTo>
                  <a:lnTo>
                    <a:pt x="144" y="82"/>
                  </a:lnTo>
                  <a:cubicBezTo>
                    <a:pt x="144" y="82"/>
                    <a:pt x="164" y="102"/>
                    <a:pt x="184" y="102"/>
                  </a:cubicBezTo>
                  <a:cubicBezTo>
                    <a:pt x="184" y="102"/>
                    <a:pt x="205" y="82"/>
                    <a:pt x="226" y="82"/>
                  </a:cubicBezTo>
                  <a:cubicBezTo>
                    <a:pt x="246" y="82"/>
                    <a:pt x="266" y="82"/>
                    <a:pt x="287" y="82"/>
                  </a:cubicBezTo>
                  <a:cubicBezTo>
                    <a:pt x="287" y="82"/>
                    <a:pt x="287" y="102"/>
                    <a:pt x="308" y="102"/>
                  </a:cubicBezTo>
                  <a:cubicBezTo>
                    <a:pt x="308" y="102"/>
                    <a:pt x="328" y="102"/>
                    <a:pt x="348" y="102"/>
                  </a:cubicBezTo>
                  <a:cubicBezTo>
                    <a:pt x="348" y="102"/>
                    <a:pt x="369" y="102"/>
                    <a:pt x="390" y="102"/>
                  </a:cubicBezTo>
                  <a:cubicBezTo>
                    <a:pt x="390" y="82"/>
                    <a:pt x="410" y="82"/>
                    <a:pt x="410" y="82"/>
                  </a:cubicBezTo>
                  <a:lnTo>
                    <a:pt x="430" y="102"/>
                  </a:lnTo>
                  <a:cubicBezTo>
                    <a:pt x="430" y="123"/>
                    <a:pt x="451" y="123"/>
                    <a:pt x="451" y="144"/>
                  </a:cubicBezTo>
                  <a:lnTo>
                    <a:pt x="472" y="164"/>
                  </a:lnTo>
                  <a:cubicBezTo>
                    <a:pt x="472" y="184"/>
                    <a:pt x="492" y="205"/>
                    <a:pt x="492" y="205"/>
                  </a:cubicBezTo>
                  <a:cubicBezTo>
                    <a:pt x="512" y="205"/>
                    <a:pt x="533" y="226"/>
                    <a:pt x="533" y="226"/>
                  </a:cubicBezTo>
                  <a:cubicBezTo>
                    <a:pt x="533" y="246"/>
                    <a:pt x="533" y="246"/>
                    <a:pt x="533" y="266"/>
                  </a:cubicBezTo>
                  <a:cubicBezTo>
                    <a:pt x="533" y="287"/>
                    <a:pt x="533" y="308"/>
                    <a:pt x="554" y="328"/>
                  </a:cubicBezTo>
                  <a:cubicBezTo>
                    <a:pt x="554" y="348"/>
                    <a:pt x="574" y="348"/>
                    <a:pt x="594" y="369"/>
                  </a:cubicBezTo>
                  <a:cubicBezTo>
                    <a:pt x="594" y="369"/>
                    <a:pt x="615" y="369"/>
                    <a:pt x="615" y="390"/>
                  </a:cubicBezTo>
                  <a:cubicBezTo>
                    <a:pt x="636" y="390"/>
                    <a:pt x="636" y="390"/>
                    <a:pt x="656" y="390"/>
                  </a:cubicBezTo>
                  <a:cubicBezTo>
                    <a:pt x="656" y="390"/>
                    <a:pt x="676" y="390"/>
                    <a:pt x="676" y="410"/>
                  </a:cubicBezTo>
                  <a:cubicBezTo>
                    <a:pt x="697" y="410"/>
                    <a:pt x="738" y="451"/>
                    <a:pt x="758" y="472"/>
                  </a:cubicBezTo>
                  <a:cubicBezTo>
                    <a:pt x="758" y="492"/>
                    <a:pt x="779" y="512"/>
                    <a:pt x="799" y="512"/>
                  </a:cubicBezTo>
                  <a:cubicBezTo>
                    <a:pt x="799" y="533"/>
                    <a:pt x="799" y="554"/>
                    <a:pt x="820" y="554"/>
                  </a:cubicBezTo>
                  <a:lnTo>
                    <a:pt x="820" y="574"/>
                  </a:lnTo>
                  <a:cubicBezTo>
                    <a:pt x="840" y="574"/>
                    <a:pt x="840" y="594"/>
                    <a:pt x="840" y="594"/>
                  </a:cubicBezTo>
                  <a:cubicBezTo>
                    <a:pt x="840" y="594"/>
                    <a:pt x="840" y="615"/>
                    <a:pt x="840" y="636"/>
                  </a:cubicBezTo>
                  <a:lnTo>
                    <a:pt x="840" y="656"/>
                  </a:lnTo>
                  <a:cubicBezTo>
                    <a:pt x="840" y="656"/>
                    <a:pt x="860" y="656"/>
                    <a:pt x="881" y="676"/>
                  </a:cubicBezTo>
                  <a:lnTo>
                    <a:pt x="902" y="697"/>
                  </a:lnTo>
                  <a:cubicBezTo>
                    <a:pt x="902" y="697"/>
                    <a:pt x="922" y="717"/>
                    <a:pt x="922" y="738"/>
                  </a:cubicBezTo>
                  <a:cubicBezTo>
                    <a:pt x="922" y="738"/>
                    <a:pt x="922" y="758"/>
                    <a:pt x="942" y="758"/>
                  </a:cubicBezTo>
                  <a:cubicBezTo>
                    <a:pt x="942" y="778"/>
                    <a:pt x="942" y="778"/>
                    <a:pt x="963" y="778"/>
                  </a:cubicBezTo>
                  <a:cubicBezTo>
                    <a:pt x="963" y="758"/>
                    <a:pt x="963" y="758"/>
                    <a:pt x="963" y="738"/>
                  </a:cubicBezTo>
                  <a:lnTo>
                    <a:pt x="984" y="738"/>
                  </a:lnTo>
                  <a:cubicBezTo>
                    <a:pt x="984" y="738"/>
                    <a:pt x="1004" y="738"/>
                    <a:pt x="1024" y="758"/>
                  </a:cubicBezTo>
                  <a:cubicBezTo>
                    <a:pt x="1024" y="758"/>
                    <a:pt x="1045" y="758"/>
                    <a:pt x="1045" y="778"/>
                  </a:cubicBezTo>
                  <a:cubicBezTo>
                    <a:pt x="1045" y="778"/>
                    <a:pt x="1045" y="799"/>
                    <a:pt x="1066" y="799"/>
                  </a:cubicBezTo>
                  <a:cubicBezTo>
                    <a:pt x="1066" y="820"/>
                    <a:pt x="1066" y="840"/>
                    <a:pt x="1066" y="840"/>
                  </a:cubicBezTo>
                  <a:cubicBezTo>
                    <a:pt x="1086" y="860"/>
                    <a:pt x="1086" y="860"/>
                    <a:pt x="1106" y="860"/>
                  </a:cubicBezTo>
                  <a:lnTo>
                    <a:pt x="1127" y="881"/>
                  </a:lnTo>
                  <a:cubicBezTo>
                    <a:pt x="1148" y="881"/>
                    <a:pt x="1148" y="902"/>
                    <a:pt x="1168" y="902"/>
                  </a:cubicBezTo>
                  <a:lnTo>
                    <a:pt x="1168" y="922"/>
                  </a:lnTo>
                  <a:cubicBezTo>
                    <a:pt x="1188" y="942"/>
                    <a:pt x="1168" y="963"/>
                    <a:pt x="1188" y="963"/>
                  </a:cubicBezTo>
                  <a:cubicBezTo>
                    <a:pt x="1188" y="984"/>
                    <a:pt x="1209" y="1004"/>
                    <a:pt x="1209" y="1024"/>
                  </a:cubicBezTo>
                  <a:cubicBezTo>
                    <a:pt x="1230" y="1024"/>
                    <a:pt x="1230" y="1045"/>
                    <a:pt x="1230" y="1045"/>
                  </a:cubicBezTo>
                  <a:cubicBezTo>
                    <a:pt x="1230" y="1045"/>
                    <a:pt x="1250" y="1066"/>
                    <a:pt x="1270" y="1066"/>
                  </a:cubicBezTo>
                  <a:cubicBezTo>
                    <a:pt x="1270" y="1086"/>
                    <a:pt x="1312" y="1086"/>
                    <a:pt x="1312" y="1106"/>
                  </a:cubicBezTo>
                  <a:cubicBezTo>
                    <a:pt x="1332" y="1106"/>
                    <a:pt x="1352" y="1106"/>
                    <a:pt x="1352" y="1106"/>
                  </a:cubicBezTo>
                  <a:cubicBezTo>
                    <a:pt x="1352" y="1106"/>
                    <a:pt x="1352" y="1106"/>
                    <a:pt x="1352" y="1127"/>
                  </a:cubicBezTo>
                  <a:lnTo>
                    <a:pt x="1352" y="1127"/>
                  </a:lnTo>
                  <a:cubicBezTo>
                    <a:pt x="1352" y="1148"/>
                    <a:pt x="1332" y="1148"/>
                    <a:pt x="1332" y="1148"/>
                  </a:cubicBezTo>
                  <a:cubicBezTo>
                    <a:pt x="1332" y="1148"/>
                    <a:pt x="1332" y="1148"/>
                    <a:pt x="1312" y="1168"/>
                  </a:cubicBezTo>
                  <a:lnTo>
                    <a:pt x="1312" y="1168"/>
                  </a:lnTo>
                  <a:cubicBezTo>
                    <a:pt x="1312" y="1168"/>
                    <a:pt x="1312" y="1168"/>
                    <a:pt x="1332" y="1168"/>
                  </a:cubicBezTo>
                  <a:lnTo>
                    <a:pt x="1352" y="1168"/>
                  </a:lnTo>
                  <a:lnTo>
                    <a:pt x="1373" y="1148"/>
                  </a:lnTo>
                  <a:cubicBezTo>
                    <a:pt x="1394" y="1148"/>
                    <a:pt x="1394" y="1148"/>
                    <a:pt x="1394" y="1148"/>
                  </a:cubicBezTo>
                  <a:cubicBezTo>
                    <a:pt x="1414" y="1148"/>
                    <a:pt x="1414" y="1148"/>
                    <a:pt x="1414" y="1148"/>
                  </a:cubicBezTo>
                  <a:cubicBezTo>
                    <a:pt x="1434" y="1148"/>
                    <a:pt x="1434" y="1168"/>
                    <a:pt x="1434" y="1168"/>
                  </a:cubicBezTo>
                  <a:cubicBezTo>
                    <a:pt x="1455" y="1188"/>
                    <a:pt x="1455" y="1188"/>
                    <a:pt x="1476" y="1188"/>
                  </a:cubicBezTo>
                  <a:lnTo>
                    <a:pt x="1476" y="1209"/>
                  </a:lnTo>
                  <a:cubicBezTo>
                    <a:pt x="1496" y="1209"/>
                    <a:pt x="1476" y="1230"/>
                    <a:pt x="1476" y="1230"/>
                  </a:cubicBezTo>
                  <a:cubicBezTo>
                    <a:pt x="1476" y="1250"/>
                    <a:pt x="1455" y="1250"/>
                    <a:pt x="1455" y="1250"/>
                  </a:cubicBezTo>
                  <a:lnTo>
                    <a:pt x="1434" y="1250"/>
                  </a:lnTo>
                  <a:cubicBezTo>
                    <a:pt x="1434" y="1270"/>
                    <a:pt x="1414" y="1270"/>
                    <a:pt x="1414" y="1270"/>
                  </a:cubicBezTo>
                  <a:lnTo>
                    <a:pt x="1394" y="1291"/>
                  </a:lnTo>
                  <a:cubicBezTo>
                    <a:pt x="1394" y="1312"/>
                    <a:pt x="1394" y="1332"/>
                    <a:pt x="1394" y="1332"/>
                  </a:cubicBezTo>
                  <a:cubicBezTo>
                    <a:pt x="1394" y="1332"/>
                    <a:pt x="1394" y="1352"/>
                    <a:pt x="1394" y="1373"/>
                  </a:cubicBezTo>
                  <a:cubicBezTo>
                    <a:pt x="1394" y="1373"/>
                    <a:pt x="1394" y="1393"/>
                    <a:pt x="1414" y="1393"/>
                  </a:cubicBezTo>
                  <a:lnTo>
                    <a:pt x="1414" y="1414"/>
                  </a:lnTo>
                  <a:cubicBezTo>
                    <a:pt x="1414" y="1434"/>
                    <a:pt x="1394" y="1434"/>
                    <a:pt x="1394" y="1455"/>
                  </a:cubicBezTo>
                  <a:cubicBezTo>
                    <a:pt x="1394" y="1455"/>
                    <a:pt x="1394" y="1455"/>
                    <a:pt x="1394" y="1475"/>
                  </a:cubicBezTo>
                  <a:cubicBezTo>
                    <a:pt x="1394" y="1475"/>
                    <a:pt x="1414" y="1475"/>
                    <a:pt x="1414" y="1496"/>
                  </a:cubicBezTo>
                  <a:cubicBezTo>
                    <a:pt x="1434" y="1496"/>
                    <a:pt x="1434" y="1496"/>
                    <a:pt x="1455" y="1496"/>
                  </a:cubicBezTo>
                  <a:cubicBezTo>
                    <a:pt x="1455" y="1475"/>
                    <a:pt x="1455" y="1475"/>
                    <a:pt x="1476" y="1475"/>
                  </a:cubicBezTo>
                  <a:lnTo>
                    <a:pt x="1496" y="1475"/>
                  </a:lnTo>
                  <a:lnTo>
                    <a:pt x="1516" y="1475"/>
                  </a:lnTo>
                  <a:lnTo>
                    <a:pt x="1537" y="1475"/>
                  </a:lnTo>
                  <a:cubicBezTo>
                    <a:pt x="1557" y="1475"/>
                    <a:pt x="1557" y="1496"/>
                    <a:pt x="1557" y="1496"/>
                  </a:cubicBezTo>
                  <a:cubicBezTo>
                    <a:pt x="1578" y="1516"/>
                    <a:pt x="1578" y="1516"/>
                    <a:pt x="1578" y="1516"/>
                  </a:cubicBezTo>
                  <a:cubicBezTo>
                    <a:pt x="1578" y="1537"/>
                    <a:pt x="1578" y="1557"/>
                    <a:pt x="1578" y="1557"/>
                  </a:cubicBezTo>
                  <a:lnTo>
                    <a:pt x="1578" y="1578"/>
                  </a:lnTo>
                  <a:cubicBezTo>
                    <a:pt x="1578" y="1578"/>
                    <a:pt x="1578" y="1598"/>
                    <a:pt x="1598" y="1598"/>
                  </a:cubicBezTo>
                  <a:cubicBezTo>
                    <a:pt x="1598" y="1619"/>
                    <a:pt x="1598" y="1619"/>
                    <a:pt x="1598" y="1639"/>
                  </a:cubicBezTo>
                  <a:lnTo>
                    <a:pt x="1578" y="1660"/>
                  </a:lnTo>
                  <a:lnTo>
                    <a:pt x="1598" y="1660"/>
                  </a:lnTo>
                  <a:lnTo>
                    <a:pt x="1619" y="1660"/>
                  </a:lnTo>
                  <a:lnTo>
                    <a:pt x="1619" y="1680"/>
                  </a:lnTo>
                  <a:cubicBezTo>
                    <a:pt x="1639" y="1680"/>
                    <a:pt x="1639" y="1701"/>
                    <a:pt x="1639" y="1701"/>
                  </a:cubicBezTo>
                  <a:lnTo>
                    <a:pt x="1639" y="1721"/>
                  </a:lnTo>
                  <a:cubicBezTo>
                    <a:pt x="1639" y="1742"/>
                    <a:pt x="1639" y="1742"/>
                    <a:pt x="1639" y="1762"/>
                  </a:cubicBezTo>
                  <a:lnTo>
                    <a:pt x="1639" y="1762"/>
                  </a:lnTo>
                  <a:cubicBezTo>
                    <a:pt x="1619" y="1762"/>
                    <a:pt x="1619" y="1783"/>
                    <a:pt x="1619" y="1783"/>
                  </a:cubicBezTo>
                  <a:cubicBezTo>
                    <a:pt x="1619" y="1803"/>
                    <a:pt x="1619" y="1803"/>
                    <a:pt x="1619" y="1803"/>
                  </a:cubicBezTo>
                  <a:lnTo>
                    <a:pt x="1639" y="1803"/>
                  </a:lnTo>
                  <a:cubicBezTo>
                    <a:pt x="1660" y="1803"/>
                    <a:pt x="1660" y="1783"/>
                    <a:pt x="1680" y="1783"/>
                  </a:cubicBezTo>
                  <a:lnTo>
                    <a:pt x="1701" y="1783"/>
                  </a:lnTo>
                  <a:cubicBezTo>
                    <a:pt x="1721" y="1783"/>
                    <a:pt x="1742" y="1783"/>
                    <a:pt x="1742" y="1783"/>
                  </a:cubicBezTo>
                  <a:lnTo>
                    <a:pt x="1783" y="1803"/>
                  </a:lnTo>
                  <a:cubicBezTo>
                    <a:pt x="1783" y="1824"/>
                    <a:pt x="1783" y="1844"/>
                    <a:pt x="1803" y="1844"/>
                  </a:cubicBezTo>
                  <a:cubicBezTo>
                    <a:pt x="1803" y="1844"/>
                    <a:pt x="1803" y="1865"/>
                    <a:pt x="1824" y="1885"/>
                  </a:cubicBezTo>
                  <a:cubicBezTo>
                    <a:pt x="1824" y="1885"/>
                    <a:pt x="1824" y="1885"/>
                    <a:pt x="1824" y="1906"/>
                  </a:cubicBezTo>
                  <a:cubicBezTo>
                    <a:pt x="1844" y="1906"/>
                    <a:pt x="1844" y="1906"/>
                    <a:pt x="1844" y="1926"/>
                  </a:cubicBezTo>
                  <a:cubicBezTo>
                    <a:pt x="1865" y="1926"/>
                    <a:pt x="1865" y="1947"/>
                    <a:pt x="1865" y="1967"/>
                  </a:cubicBezTo>
                  <a:cubicBezTo>
                    <a:pt x="1865" y="1967"/>
                    <a:pt x="1865" y="1967"/>
                    <a:pt x="1844" y="1967"/>
                  </a:cubicBezTo>
                  <a:cubicBezTo>
                    <a:pt x="1844" y="1967"/>
                    <a:pt x="1844" y="1967"/>
                    <a:pt x="1824" y="1967"/>
                  </a:cubicBezTo>
                  <a:lnTo>
                    <a:pt x="1824" y="1967"/>
                  </a:lnTo>
                  <a:cubicBezTo>
                    <a:pt x="1803" y="1967"/>
                    <a:pt x="1803" y="1988"/>
                    <a:pt x="1803" y="1988"/>
                  </a:cubicBezTo>
                  <a:cubicBezTo>
                    <a:pt x="1803" y="2008"/>
                    <a:pt x="1803" y="2029"/>
                    <a:pt x="1803" y="2029"/>
                  </a:cubicBezTo>
                  <a:cubicBezTo>
                    <a:pt x="1803" y="2049"/>
                    <a:pt x="1803" y="2049"/>
                    <a:pt x="1803" y="2070"/>
                  </a:cubicBezTo>
                  <a:cubicBezTo>
                    <a:pt x="1803" y="2070"/>
                    <a:pt x="1803" y="2090"/>
                    <a:pt x="1824" y="2090"/>
                  </a:cubicBezTo>
                  <a:cubicBezTo>
                    <a:pt x="1824" y="2090"/>
                    <a:pt x="1824" y="2090"/>
                    <a:pt x="1844" y="2111"/>
                  </a:cubicBezTo>
                  <a:cubicBezTo>
                    <a:pt x="1844" y="2111"/>
                    <a:pt x="1844" y="2111"/>
                    <a:pt x="1844" y="2131"/>
                  </a:cubicBezTo>
                  <a:lnTo>
                    <a:pt x="1844" y="2151"/>
                  </a:lnTo>
                  <a:cubicBezTo>
                    <a:pt x="1844" y="2151"/>
                    <a:pt x="1844" y="2172"/>
                    <a:pt x="1844" y="2193"/>
                  </a:cubicBezTo>
                  <a:cubicBezTo>
                    <a:pt x="1824" y="2193"/>
                    <a:pt x="1824" y="2213"/>
                    <a:pt x="1824" y="2213"/>
                  </a:cubicBezTo>
                  <a:lnTo>
                    <a:pt x="1844" y="2233"/>
                  </a:lnTo>
                  <a:cubicBezTo>
                    <a:pt x="1844" y="2254"/>
                    <a:pt x="1844" y="2254"/>
                    <a:pt x="1844" y="2254"/>
                  </a:cubicBezTo>
                  <a:cubicBezTo>
                    <a:pt x="1844" y="2275"/>
                    <a:pt x="1824" y="2295"/>
                    <a:pt x="1824" y="231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9" name="Freeform 369"/>
            <p:cNvSpPr>
              <a:spLocks noChangeArrowheads="1"/>
            </p:cNvSpPr>
            <p:nvPr/>
          </p:nvSpPr>
          <p:spPr bwMode="auto">
            <a:xfrm>
              <a:off x="5789613" y="8507413"/>
              <a:ext cx="30162" cy="14287"/>
            </a:xfrm>
            <a:custGeom>
              <a:avLst/>
              <a:gdLst>
                <a:gd name="T0" fmla="*/ 61 w 83"/>
                <a:gd name="T1" fmla="*/ 20 h 41"/>
                <a:gd name="T2" fmla="*/ 61 w 83"/>
                <a:gd name="T3" fmla="*/ 20 h 41"/>
                <a:gd name="T4" fmla="*/ 82 w 83"/>
                <a:gd name="T5" fmla="*/ 20 h 41"/>
                <a:gd name="T6" fmla="*/ 61 w 83"/>
                <a:gd name="T7" fmla="*/ 0 h 41"/>
                <a:gd name="T8" fmla="*/ 41 w 83"/>
                <a:gd name="T9" fmla="*/ 0 h 41"/>
                <a:gd name="T10" fmla="*/ 21 w 83"/>
                <a:gd name="T11" fmla="*/ 0 h 41"/>
                <a:gd name="T12" fmla="*/ 0 w 83"/>
                <a:gd name="T13" fmla="*/ 20 h 41"/>
                <a:gd name="T14" fmla="*/ 21 w 83"/>
                <a:gd name="T15" fmla="*/ 40 h 41"/>
                <a:gd name="T16" fmla="*/ 41 w 83"/>
                <a:gd name="T17" fmla="*/ 20 h 41"/>
                <a:gd name="T18" fmla="*/ 61 w 83"/>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1">
                  <a:moveTo>
                    <a:pt x="61" y="20"/>
                  </a:moveTo>
                  <a:lnTo>
                    <a:pt x="61" y="20"/>
                  </a:lnTo>
                  <a:lnTo>
                    <a:pt x="82" y="20"/>
                  </a:lnTo>
                  <a:cubicBezTo>
                    <a:pt x="82" y="0"/>
                    <a:pt x="61" y="0"/>
                    <a:pt x="61" y="0"/>
                  </a:cubicBezTo>
                  <a:cubicBezTo>
                    <a:pt x="41" y="0"/>
                    <a:pt x="41" y="0"/>
                    <a:pt x="41" y="0"/>
                  </a:cubicBezTo>
                  <a:cubicBezTo>
                    <a:pt x="21" y="0"/>
                    <a:pt x="21" y="0"/>
                    <a:pt x="21" y="0"/>
                  </a:cubicBezTo>
                  <a:cubicBezTo>
                    <a:pt x="0" y="0"/>
                    <a:pt x="0" y="20"/>
                    <a:pt x="0" y="20"/>
                  </a:cubicBezTo>
                  <a:cubicBezTo>
                    <a:pt x="0" y="20"/>
                    <a:pt x="21" y="20"/>
                    <a:pt x="21" y="40"/>
                  </a:cubicBezTo>
                  <a:lnTo>
                    <a:pt x="41" y="20"/>
                  </a:lnTo>
                  <a:lnTo>
                    <a:pt x="6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0" name="Freeform 370"/>
            <p:cNvSpPr>
              <a:spLocks noChangeArrowheads="1"/>
            </p:cNvSpPr>
            <p:nvPr/>
          </p:nvSpPr>
          <p:spPr bwMode="auto">
            <a:xfrm>
              <a:off x="5848350" y="8513763"/>
              <a:ext cx="15875" cy="15875"/>
            </a:xfrm>
            <a:custGeom>
              <a:avLst/>
              <a:gdLst>
                <a:gd name="T0" fmla="*/ 0 w 42"/>
                <a:gd name="T1" fmla="*/ 20 h 42"/>
                <a:gd name="T2" fmla="*/ 0 w 42"/>
                <a:gd name="T3" fmla="*/ 20 h 42"/>
                <a:gd name="T4" fmla="*/ 0 w 42"/>
                <a:gd name="T5" fmla="*/ 0 h 42"/>
                <a:gd name="T6" fmla="*/ 21 w 42"/>
                <a:gd name="T7" fmla="*/ 0 h 42"/>
                <a:gd name="T8" fmla="*/ 41 w 42"/>
                <a:gd name="T9" fmla="*/ 20 h 42"/>
                <a:gd name="T10" fmla="*/ 41 w 42"/>
                <a:gd name="T11" fmla="*/ 41 h 42"/>
                <a:gd name="T12" fmla="*/ 21 w 42"/>
                <a:gd name="T13" fmla="*/ 41 h 42"/>
                <a:gd name="T14" fmla="*/ 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0" y="20"/>
                  </a:moveTo>
                  <a:lnTo>
                    <a:pt x="0" y="20"/>
                  </a:lnTo>
                  <a:cubicBezTo>
                    <a:pt x="0" y="20"/>
                    <a:pt x="0" y="20"/>
                    <a:pt x="0" y="0"/>
                  </a:cubicBezTo>
                  <a:cubicBezTo>
                    <a:pt x="21" y="0"/>
                    <a:pt x="21" y="0"/>
                    <a:pt x="21" y="0"/>
                  </a:cubicBezTo>
                  <a:lnTo>
                    <a:pt x="41" y="20"/>
                  </a:lnTo>
                  <a:cubicBezTo>
                    <a:pt x="41" y="20"/>
                    <a:pt x="41" y="20"/>
                    <a:pt x="41" y="41"/>
                  </a:cubicBezTo>
                  <a:lnTo>
                    <a:pt x="21" y="41"/>
                  </a:lnTo>
                  <a:cubicBezTo>
                    <a:pt x="21" y="41"/>
                    <a:pt x="0" y="41"/>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1" name="Freeform 371"/>
            <p:cNvSpPr>
              <a:spLocks noChangeArrowheads="1"/>
            </p:cNvSpPr>
            <p:nvPr/>
          </p:nvSpPr>
          <p:spPr bwMode="auto">
            <a:xfrm>
              <a:off x="5826125" y="8529638"/>
              <a:ext cx="7938" cy="7937"/>
            </a:xfrm>
            <a:custGeom>
              <a:avLst/>
              <a:gdLst>
                <a:gd name="T0" fmla="*/ 20 w 21"/>
                <a:gd name="T1" fmla="*/ 21 h 22"/>
                <a:gd name="T2" fmla="*/ 20 w 21"/>
                <a:gd name="T3" fmla="*/ 21 h 22"/>
                <a:gd name="T4" fmla="*/ 20 w 21"/>
                <a:gd name="T5" fmla="*/ 0 h 22"/>
                <a:gd name="T6" fmla="*/ 0 w 21"/>
                <a:gd name="T7" fmla="*/ 21 h 22"/>
                <a:gd name="T8" fmla="*/ 20 w 21"/>
                <a:gd name="T9" fmla="*/ 21 h 22"/>
              </a:gdLst>
              <a:ahLst/>
              <a:cxnLst>
                <a:cxn ang="0">
                  <a:pos x="T0" y="T1"/>
                </a:cxn>
                <a:cxn ang="0">
                  <a:pos x="T2" y="T3"/>
                </a:cxn>
                <a:cxn ang="0">
                  <a:pos x="T4" y="T5"/>
                </a:cxn>
                <a:cxn ang="0">
                  <a:pos x="T6" y="T7"/>
                </a:cxn>
                <a:cxn ang="0">
                  <a:pos x="T8" y="T9"/>
                </a:cxn>
              </a:cxnLst>
              <a:rect l="0" t="0" r="r" b="b"/>
              <a:pathLst>
                <a:path w="21" h="22">
                  <a:moveTo>
                    <a:pt x="20" y="21"/>
                  </a:moveTo>
                  <a:lnTo>
                    <a:pt x="20" y="21"/>
                  </a:lnTo>
                  <a:cubicBezTo>
                    <a:pt x="20" y="0"/>
                    <a:pt x="20" y="0"/>
                    <a:pt x="20" y="0"/>
                  </a:cubicBezTo>
                  <a:cubicBezTo>
                    <a:pt x="0" y="0"/>
                    <a:pt x="0" y="21"/>
                    <a:pt x="0" y="21"/>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2" name="Freeform 372"/>
            <p:cNvSpPr>
              <a:spLocks noChangeArrowheads="1"/>
            </p:cNvSpPr>
            <p:nvPr/>
          </p:nvSpPr>
          <p:spPr bwMode="auto">
            <a:xfrm>
              <a:off x="5826125" y="8513763"/>
              <a:ext cx="14288" cy="7937"/>
            </a:xfrm>
            <a:custGeom>
              <a:avLst/>
              <a:gdLst>
                <a:gd name="T0" fmla="*/ 20 w 41"/>
                <a:gd name="T1" fmla="*/ 0 h 21"/>
                <a:gd name="T2" fmla="*/ 20 w 41"/>
                <a:gd name="T3" fmla="*/ 0 h 21"/>
                <a:gd name="T4" fmla="*/ 0 w 41"/>
                <a:gd name="T5" fmla="*/ 20 h 21"/>
                <a:gd name="T6" fmla="*/ 20 w 41"/>
                <a:gd name="T7" fmla="*/ 20 h 21"/>
                <a:gd name="T8" fmla="*/ 20 w 41"/>
                <a:gd name="T9" fmla="*/ 0 h 21"/>
              </a:gdLst>
              <a:ahLst/>
              <a:cxnLst>
                <a:cxn ang="0">
                  <a:pos x="T0" y="T1"/>
                </a:cxn>
                <a:cxn ang="0">
                  <a:pos x="T2" y="T3"/>
                </a:cxn>
                <a:cxn ang="0">
                  <a:pos x="T4" y="T5"/>
                </a:cxn>
                <a:cxn ang="0">
                  <a:pos x="T6" y="T7"/>
                </a:cxn>
                <a:cxn ang="0">
                  <a:pos x="T8" y="T9"/>
                </a:cxn>
              </a:cxnLst>
              <a:rect l="0" t="0" r="r" b="b"/>
              <a:pathLst>
                <a:path w="41" h="21">
                  <a:moveTo>
                    <a:pt x="20" y="0"/>
                  </a:moveTo>
                  <a:lnTo>
                    <a:pt x="20" y="0"/>
                  </a:lnTo>
                  <a:cubicBezTo>
                    <a:pt x="0" y="0"/>
                    <a:pt x="0" y="0"/>
                    <a:pt x="0" y="20"/>
                  </a:cubicBezTo>
                  <a:lnTo>
                    <a:pt x="20" y="20"/>
                  </a:lnTo>
                  <a:cubicBezTo>
                    <a:pt x="20" y="20"/>
                    <a:pt x="4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3" name="Freeform 373"/>
            <p:cNvSpPr>
              <a:spLocks noChangeArrowheads="1"/>
            </p:cNvSpPr>
            <p:nvPr/>
          </p:nvSpPr>
          <p:spPr bwMode="auto">
            <a:xfrm>
              <a:off x="5811838" y="8529638"/>
              <a:ext cx="15875" cy="7937"/>
            </a:xfrm>
            <a:custGeom>
              <a:avLst/>
              <a:gdLst>
                <a:gd name="T0" fmla="*/ 21 w 43"/>
                <a:gd name="T1" fmla="*/ 0 h 22"/>
                <a:gd name="T2" fmla="*/ 21 w 43"/>
                <a:gd name="T3" fmla="*/ 0 h 22"/>
                <a:gd name="T4" fmla="*/ 0 w 43"/>
                <a:gd name="T5" fmla="*/ 0 h 22"/>
                <a:gd name="T6" fmla="*/ 0 w 43"/>
                <a:gd name="T7" fmla="*/ 21 h 22"/>
                <a:gd name="T8" fmla="*/ 21 w 43"/>
                <a:gd name="T9" fmla="*/ 21 h 22"/>
                <a:gd name="T10" fmla="*/ 21 w 43"/>
                <a:gd name="T11" fmla="*/ 0 h 22"/>
              </a:gdLst>
              <a:ahLst/>
              <a:cxnLst>
                <a:cxn ang="0">
                  <a:pos x="T0" y="T1"/>
                </a:cxn>
                <a:cxn ang="0">
                  <a:pos x="T2" y="T3"/>
                </a:cxn>
                <a:cxn ang="0">
                  <a:pos x="T4" y="T5"/>
                </a:cxn>
                <a:cxn ang="0">
                  <a:pos x="T6" y="T7"/>
                </a:cxn>
                <a:cxn ang="0">
                  <a:pos x="T8" y="T9"/>
                </a:cxn>
                <a:cxn ang="0">
                  <a:pos x="T10" y="T11"/>
                </a:cxn>
              </a:cxnLst>
              <a:rect l="0" t="0" r="r" b="b"/>
              <a:pathLst>
                <a:path w="43" h="22">
                  <a:moveTo>
                    <a:pt x="21" y="0"/>
                  </a:moveTo>
                  <a:lnTo>
                    <a:pt x="21" y="0"/>
                  </a:lnTo>
                  <a:lnTo>
                    <a:pt x="0" y="0"/>
                  </a:lnTo>
                  <a:cubicBezTo>
                    <a:pt x="0" y="21"/>
                    <a:pt x="0" y="21"/>
                    <a:pt x="0" y="21"/>
                  </a:cubicBez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4" name="Freeform 374"/>
            <p:cNvSpPr>
              <a:spLocks noChangeArrowheads="1"/>
            </p:cNvSpPr>
            <p:nvPr/>
          </p:nvSpPr>
          <p:spPr bwMode="auto">
            <a:xfrm>
              <a:off x="5789613" y="8412163"/>
              <a:ext cx="15875" cy="14287"/>
            </a:xfrm>
            <a:custGeom>
              <a:avLst/>
              <a:gdLst>
                <a:gd name="T0" fmla="*/ 21 w 42"/>
                <a:gd name="T1" fmla="*/ 40 h 41"/>
                <a:gd name="T2" fmla="*/ 21 w 42"/>
                <a:gd name="T3" fmla="*/ 40 h 41"/>
                <a:gd name="T4" fmla="*/ 0 w 42"/>
                <a:gd name="T5" fmla="*/ 40 h 41"/>
                <a:gd name="T6" fmla="*/ 0 w 42"/>
                <a:gd name="T7" fmla="*/ 20 h 41"/>
                <a:gd name="T8" fmla="*/ 21 w 42"/>
                <a:gd name="T9" fmla="*/ 0 h 41"/>
                <a:gd name="T10" fmla="*/ 21 w 42"/>
                <a:gd name="T11" fmla="*/ 20 h 41"/>
                <a:gd name="T12" fmla="*/ 21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1" y="40"/>
                  </a:moveTo>
                  <a:lnTo>
                    <a:pt x="21" y="40"/>
                  </a:lnTo>
                  <a:lnTo>
                    <a:pt x="0" y="40"/>
                  </a:lnTo>
                  <a:lnTo>
                    <a:pt x="0" y="20"/>
                  </a:lnTo>
                  <a:lnTo>
                    <a:pt x="21" y="0"/>
                  </a:lnTo>
                  <a:lnTo>
                    <a:pt x="21" y="20"/>
                  </a:lnTo>
                  <a:cubicBezTo>
                    <a:pt x="41" y="20"/>
                    <a:pt x="41" y="40"/>
                    <a:pt x="21"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5" name="Freeform 375"/>
            <p:cNvSpPr>
              <a:spLocks noChangeArrowheads="1"/>
            </p:cNvSpPr>
            <p:nvPr/>
          </p:nvSpPr>
          <p:spPr bwMode="auto">
            <a:xfrm>
              <a:off x="5840413" y="8366125"/>
              <a:ext cx="15875" cy="7938"/>
            </a:xfrm>
            <a:custGeom>
              <a:avLst/>
              <a:gdLst>
                <a:gd name="T0" fmla="*/ 21 w 43"/>
                <a:gd name="T1" fmla="*/ 0 h 22"/>
                <a:gd name="T2" fmla="*/ 21 w 43"/>
                <a:gd name="T3" fmla="*/ 0 h 22"/>
                <a:gd name="T4" fmla="*/ 0 w 43"/>
                <a:gd name="T5" fmla="*/ 21 h 22"/>
                <a:gd name="T6" fmla="*/ 21 w 43"/>
                <a:gd name="T7" fmla="*/ 21 h 22"/>
                <a:gd name="T8" fmla="*/ 21 w 43"/>
                <a:gd name="T9" fmla="*/ 21 h 22"/>
                <a:gd name="T10" fmla="*/ 42 w 43"/>
                <a:gd name="T11" fmla="*/ 21 h 22"/>
                <a:gd name="T12" fmla="*/ 21 w 43"/>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21" y="0"/>
                  </a:moveTo>
                  <a:lnTo>
                    <a:pt x="21" y="0"/>
                  </a:lnTo>
                  <a:cubicBezTo>
                    <a:pt x="0" y="0"/>
                    <a:pt x="0" y="0"/>
                    <a:pt x="0" y="21"/>
                  </a:cubicBezTo>
                  <a:cubicBezTo>
                    <a:pt x="0" y="21"/>
                    <a:pt x="0" y="21"/>
                    <a:pt x="21" y="21"/>
                  </a:cubicBezTo>
                  <a:lnTo>
                    <a:pt x="21" y="21"/>
                  </a:lnTo>
                  <a:lnTo>
                    <a:pt x="42" y="21"/>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6" name="Freeform 376"/>
            <p:cNvSpPr>
              <a:spLocks noChangeArrowheads="1"/>
            </p:cNvSpPr>
            <p:nvPr/>
          </p:nvSpPr>
          <p:spPr bwMode="auto">
            <a:xfrm>
              <a:off x="5818188" y="8351838"/>
              <a:ext cx="15875" cy="7937"/>
            </a:xfrm>
            <a:custGeom>
              <a:avLst/>
              <a:gdLst>
                <a:gd name="T0" fmla="*/ 41 w 42"/>
                <a:gd name="T1" fmla="*/ 20 h 21"/>
                <a:gd name="T2" fmla="*/ 41 w 42"/>
                <a:gd name="T3" fmla="*/ 20 h 21"/>
                <a:gd name="T4" fmla="*/ 21 w 42"/>
                <a:gd name="T5" fmla="*/ 20 h 21"/>
                <a:gd name="T6" fmla="*/ 0 w 42"/>
                <a:gd name="T7" fmla="*/ 0 h 21"/>
                <a:gd name="T8" fmla="*/ 0 w 42"/>
                <a:gd name="T9" fmla="*/ 0 h 21"/>
                <a:gd name="T10" fmla="*/ 2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1" y="20"/>
                    <a:pt x="21" y="20"/>
                    <a:pt x="21" y="20"/>
                  </a:cubicBezTo>
                  <a:cubicBezTo>
                    <a:pt x="21" y="20"/>
                    <a:pt x="0" y="20"/>
                    <a:pt x="0" y="0"/>
                  </a:cubicBezTo>
                  <a:lnTo>
                    <a:pt x="0" y="0"/>
                  </a:ln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7" name="Freeform 377"/>
            <p:cNvSpPr>
              <a:spLocks noChangeArrowheads="1"/>
            </p:cNvSpPr>
            <p:nvPr/>
          </p:nvSpPr>
          <p:spPr bwMode="auto">
            <a:xfrm>
              <a:off x="5915025" y="8359775"/>
              <a:ext cx="7938" cy="7938"/>
            </a:xfrm>
            <a:custGeom>
              <a:avLst/>
              <a:gdLst>
                <a:gd name="T0" fmla="*/ 20 w 21"/>
                <a:gd name="T1" fmla="*/ 20 h 21"/>
                <a:gd name="T2" fmla="*/ 20 w 21"/>
                <a:gd name="T3" fmla="*/ 20 h 21"/>
                <a:gd name="T4" fmla="*/ 0 w 21"/>
                <a:gd name="T5" fmla="*/ 0 h 21"/>
                <a:gd name="T6" fmla="*/ 0 w 21"/>
                <a:gd name="T7" fmla="*/ 0 h 21"/>
                <a:gd name="T8" fmla="*/ 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0"/>
                    <a:pt x="0" y="0"/>
                  </a:cubicBezTo>
                  <a:lnTo>
                    <a:pt x="0" y="0"/>
                  </a:lnTo>
                  <a:lnTo>
                    <a:pt x="0" y="0"/>
                  </a:lnTo>
                  <a:cubicBezTo>
                    <a:pt x="20" y="0"/>
                    <a:pt x="20" y="0"/>
                    <a:pt x="20" y="0"/>
                  </a:cubicBezTo>
                  <a:cubicBezTo>
                    <a:pt x="2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8" name="Freeform 378"/>
            <p:cNvSpPr>
              <a:spLocks noChangeArrowheads="1"/>
            </p:cNvSpPr>
            <p:nvPr/>
          </p:nvSpPr>
          <p:spPr bwMode="auto">
            <a:xfrm>
              <a:off x="5965825" y="8374063"/>
              <a:ext cx="7938" cy="7937"/>
            </a:xfrm>
            <a:custGeom>
              <a:avLst/>
              <a:gdLst>
                <a:gd name="T0" fmla="*/ 0 w 21"/>
                <a:gd name="T1" fmla="*/ 21 h 22"/>
                <a:gd name="T2" fmla="*/ 0 w 21"/>
                <a:gd name="T3" fmla="*/ 21 h 22"/>
                <a:gd name="T4" fmla="*/ 0 w 21"/>
                <a:gd name="T5" fmla="*/ 21 h 22"/>
                <a:gd name="T6" fmla="*/ 0 w 21"/>
                <a:gd name="T7" fmla="*/ 21 h 22"/>
                <a:gd name="T8" fmla="*/ 20 w 21"/>
                <a:gd name="T9" fmla="*/ 21 h 22"/>
                <a:gd name="T10" fmla="*/ 20 w 21"/>
                <a:gd name="T11" fmla="*/ 0 h 22"/>
                <a:gd name="T12" fmla="*/ 0 w 21"/>
                <a:gd name="T13" fmla="*/ 0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21"/>
                  </a:lnTo>
                  <a:lnTo>
                    <a:pt x="20" y="21"/>
                  </a:lnTo>
                  <a:cubicBezTo>
                    <a:pt x="20" y="21"/>
                    <a:pt x="20" y="21"/>
                    <a:pt x="20" y="0"/>
                  </a:cubicBez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9" name="Freeform 379"/>
            <p:cNvSpPr>
              <a:spLocks noChangeArrowheads="1"/>
            </p:cNvSpPr>
            <p:nvPr/>
          </p:nvSpPr>
          <p:spPr bwMode="auto">
            <a:xfrm>
              <a:off x="5943600" y="8374063"/>
              <a:ext cx="7938" cy="7937"/>
            </a:xfrm>
            <a:custGeom>
              <a:avLst/>
              <a:gdLst>
                <a:gd name="T0" fmla="*/ 0 w 22"/>
                <a:gd name="T1" fmla="*/ 0 h 22"/>
                <a:gd name="T2" fmla="*/ 0 w 22"/>
                <a:gd name="T3" fmla="*/ 0 h 22"/>
                <a:gd name="T4" fmla="*/ 0 w 22"/>
                <a:gd name="T5" fmla="*/ 21 h 22"/>
                <a:gd name="T6" fmla="*/ 21 w 22"/>
                <a:gd name="T7" fmla="*/ 21 h 22"/>
                <a:gd name="T8" fmla="*/ 21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21"/>
                  </a:lnTo>
                  <a:lnTo>
                    <a:pt x="21" y="21"/>
                  </a:lnTo>
                  <a:lnTo>
                    <a:pt x="21" y="21"/>
                  </a:ln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0" name="Freeform 380"/>
            <p:cNvSpPr>
              <a:spLocks noChangeArrowheads="1"/>
            </p:cNvSpPr>
            <p:nvPr/>
          </p:nvSpPr>
          <p:spPr bwMode="auto">
            <a:xfrm>
              <a:off x="6157913" y="8551863"/>
              <a:ext cx="7937" cy="7937"/>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cubicBezTo>
                    <a:pt x="0" y="0"/>
                    <a:pt x="0" y="0"/>
                    <a:pt x="0" y="0"/>
                  </a:cubicBezTo>
                  <a:lnTo>
                    <a:pt x="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1" name="Freeform 381"/>
            <p:cNvSpPr>
              <a:spLocks noChangeArrowheads="1"/>
            </p:cNvSpPr>
            <p:nvPr/>
          </p:nvSpPr>
          <p:spPr bwMode="auto">
            <a:xfrm>
              <a:off x="6129338" y="8513763"/>
              <a:ext cx="15875" cy="22225"/>
            </a:xfrm>
            <a:custGeom>
              <a:avLst/>
              <a:gdLst>
                <a:gd name="T0" fmla="*/ 20 w 42"/>
                <a:gd name="T1" fmla="*/ 41 h 63"/>
                <a:gd name="T2" fmla="*/ 20 w 42"/>
                <a:gd name="T3" fmla="*/ 41 h 63"/>
                <a:gd name="T4" fmla="*/ 0 w 42"/>
                <a:gd name="T5" fmla="*/ 41 h 63"/>
                <a:gd name="T6" fmla="*/ 0 w 42"/>
                <a:gd name="T7" fmla="*/ 20 h 63"/>
                <a:gd name="T8" fmla="*/ 0 w 42"/>
                <a:gd name="T9" fmla="*/ 0 h 63"/>
                <a:gd name="T10" fmla="*/ 20 w 42"/>
                <a:gd name="T11" fmla="*/ 20 h 63"/>
                <a:gd name="T12" fmla="*/ 41 w 42"/>
                <a:gd name="T13" fmla="*/ 20 h 63"/>
                <a:gd name="T14" fmla="*/ 20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0" y="41"/>
                  </a:moveTo>
                  <a:lnTo>
                    <a:pt x="20" y="41"/>
                  </a:lnTo>
                  <a:cubicBezTo>
                    <a:pt x="20" y="62"/>
                    <a:pt x="0" y="41"/>
                    <a:pt x="0" y="41"/>
                  </a:cubicBezTo>
                  <a:lnTo>
                    <a:pt x="0" y="20"/>
                  </a:lnTo>
                  <a:lnTo>
                    <a:pt x="0" y="0"/>
                  </a:lnTo>
                  <a:cubicBezTo>
                    <a:pt x="20" y="0"/>
                    <a:pt x="20" y="0"/>
                    <a:pt x="20" y="20"/>
                  </a:cubicBezTo>
                  <a:cubicBezTo>
                    <a:pt x="20" y="20"/>
                    <a:pt x="20" y="20"/>
                    <a:pt x="41" y="20"/>
                  </a:cubicBezTo>
                  <a:cubicBezTo>
                    <a:pt x="41" y="4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2" name="Freeform 382"/>
            <p:cNvSpPr>
              <a:spLocks noChangeArrowheads="1"/>
            </p:cNvSpPr>
            <p:nvPr/>
          </p:nvSpPr>
          <p:spPr bwMode="auto">
            <a:xfrm>
              <a:off x="6135688" y="8507413"/>
              <a:ext cx="7937" cy="7937"/>
            </a:xfrm>
            <a:custGeom>
              <a:avLst/>
              <a:gdLst>
                <a:gd name="T0" fmla="*/ 21 w 22"/>
                <a:gd name="T1" fmla="*/ 20 h 21"/>
                <a:gd name="T2" fmla="*/ 21 w 22"/>
                <a:gd name="T3" fmla="*/ 20 h 21"/>
                <a:gd name="T4" fmla="*/ 0 w 22"/>
                <a:gd name="T5" fmla="*/ 0 h 21"/>
                <a:gd name="T6" fmla="*/ 21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0"/>
                    <a:pt x="0" y="0"/>
                  </a:cubicBez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3" name="Freeform 383"/>
            <p:cNvSpPr>
              <a:spLocks noChangeArrowheads="1"/>
            </p:cNvSpPr>
            <p:nvPr/>
          </p:nvSpPr>
          <p:spPr bwMode="auto">
            <a:xfrm>
              <a:off x="6113463" y="8426450"/>
              <a:ext cx="22225" cy="58738"/>
            </a:xfrm>
            <a:custGeom>
              <a:avLst/>
              <a:gdLst>
                <a:gd name="T0" fmla="*/ 41 w 62"/>
                <a:gd name="T1" fmla="*/ 124 h 165"/>
                <a:gd name="T2" fmla="*/ 41 w 62"/>
                <a:gd name="T3" fmla="*/ 124 h 165"/>
                <a:gd name="T4" fmla="*/ 41 w 62"/>
                <a:gd name="T5" fmla="*/ 124 h 165"/>
                <a:gd name="T6" fmla="*/ 20 w 62"/>
                <a:gd name="T7" fmla="*/ 164 h 165"/>
                <a:gd name="T8" fmla="*/ 0 w 62"/>
                <a:gd name="T9" fmla="*/ 144 h 165"/>
                <a:gd name="T10" fmla="*/ 0 w 62"/>
                <a:gd name="T11" fmla="*/ 103 h 165"/>
                <a:gd name="T12" fmla="*/ 0 w 62"/>
                <a:gd name="T13" fmla="*/ 62 h 165"/>
                <a:gd name="T14" fmla="*/ 0 w 62"/>
                <a:gd name="T15" fmla="*/ 42 h 165"/>
                <a:gd name="T16" fmla="*/ 20 w 62"/>
                <a:gd name="T17" fmla="*/ 21 h 165"/>
                <a:gd name="T18" fmla="*/ 20 w 62"/>
                <a:gd name="T19" fmla="*/ 0 h 165"/>
                <a:gd name="T20" fmla="*/ 41 w 62"/>
                <a:gd name="T21" fmla="*/ 0 h 165"/>
                <a:gd name="T22" fmla="*/ 61 w 62"/>
                <a:gd name="T23" fmla="*/ 42 h 165"/>
                <a:gd name="T24" fmla="*/ 41 w 62"/>
                <a:gd name="T25" fmla="*/ 82 h 165"/>
                <a:gd name="T26" fmla="*/ 41 w 62"/>
                <a:gd name="T27" fmla="*/ 103 h 165"/>
                <a:gd name="T28" fmla="*/ 41 w 62"/>
                <a:gd name="T29" fmla="*/ 12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165">
                  <a:moveTo>
                    <a:pt x="41" y="124"/>
                  </a:moveTo>
                  <a:lnTo>
                    <a:pt x="41" y="124"/>
                  </a:lnTo>
                  <a:lnTo>
                    <a:pt x="41" y="124"/>
                  </a:lnTo>
                  <a:cubicBezTo>
                    <a:pt x="20" y="144"/>
                    <a:pt x="20" y="164"/>
                    <a:pt x="20" y="164"/>
                  </a:cubicBezTo>
                  <a:lnTo>
                    <a:pt x="0" y="144"/>
                  </a:lnTo>
                  <a:cubicBezTo>
                    <a:pt x="0" y="124"/>
                    <a:pt x="0" y="103"/>
                    <a:pt x="0" y="103"/>
                  </a:cubicBezTo>
                  <a:cubicBezTo>
                    <a:pt x="0" y="103"/>
                    <a:pt x="0" y="82"/>
                    <a:pt x="0" y="62"/>
                  </a:cubicBezTo>
                  <a:lnTo>
                    <a:pt x="0" y="42"/>
                  </a:lnTo>
                  <a:lnTo>
                    <a:pt x="20" y="21"/>
                  </a:lnTo>
                  <a:cubicBezTo>
                    <a:pt x="20" y="0"/>
                    <a:pt x="20" y="0"/>
                    <a:pt x="20" y="0"/>
                  </a:cubicBezTo>
                  <a:cubicBezTo>
                    <a:pt x="41" y="0"/>
                    <a:pt x="41" y="0"/>
                    <a:pt x="41" y="0"/>
                  </a:cubicBezTo>
                  <a:cubicBezTo>
                    <a:pt x="41" y="21"/>
                    <a:pt x="41" y="21"/>
                    <a:pt x="61" y="42"/>
                  </a:cubicBezTo>
                  <a:cubicBezTo>
                    <a:pt x="61" y="42"/>
                    <a:pt x="41" y="62"/>
                    <a:pt x="41" y="82"/>
                  </a:cubicBezTo>
                  <a:cubicBezTo>
                    <a:pt x="41" y="82"/>
                    <a:pt x="41" y="82"/>
                    <a:pt x="41" y="103"/>
                  </a:cubicBezTo>
                  <a:cubicBezTo>
                    <a:pt x="41" y="103"/>
                    <a:pt x="41" y="103"/>
                    <a:pt x="41" y="12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4" name="Freeform 384"/>
            <p:cNvSpPr>
              <a:spLocks noChangeArrowheads="1"/>
            </p:cNvSpPr>
            <p:nvPr/>
          </p:nvSpPr>
          <p:spPr bwMode="auto">
            <a:xfrm>
              <a:off x="6253163" y="8448675"/>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20 h 42"/>
                <a:gd name="T10" fmla="*/ 21 w 42"/>
                <a:gd name="T11" fmla="*/ 2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1" y="41"/>
                    <a:pt x="21" y="41"/>
                  </a:cubicBezTo>
                  <a:cubicBezTo>
                    <a:pt x="21" y="41"/>
                    <a:pt x="0" y="41"/>
                    <a:pt x="0" y="20"/>
                  </a:cubicBezTo>
                  <a:lnTo>
                    <a:pt x="21" y="20"/>
                  </a:lnTo>
                  <a:cubicBezTo>
                    <a:pt x="21" y="20"/>
                    <a:pt x="21" y="0"/>
                    <a:pt x="21" y="2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5" name="Freeform 385"/>
            <p:cNvSpPr>
              <a:spLocks noChangeArrowheads="1"/>
            </p:cNvSpPr>
            <p:nvPr/>
          </p:nvSpPr>
          <p:spPr bwMode="auto">
            <a:xfrm>
              <a:off x="6305550" y="8588375"/>
              <a:ext cx="15875" cy="7938"/>
            </a:xfrm>
            <a:custGeom>
              <a:avLst/>
              <a:gdLst>
                <a:gd name="T0" fmla="*/ 42 w 43"/>
                <a:gd name="T1" fmla="*/ 21 h 22"/>
                <a:gd name="T2" fmla="*/ 42 w 43"/>
                <a:gd name="T3" fmla="*/ 21 h 22"/>
                <a:gd name="T4" fmla="*/ 21 w 43"/>
                <a:gd name="T5" fmla="*/ 21 h 22"/>
                <a:gd name="T6" fmla="*/ 21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42" y="21"/>
                    <a:pt x="42" y="21"/>
                    <a:pt x="21" y="21"/>
                  </a:cubicBezTo>
                  <a:lnTo>
                    <a:pt x="21" y="21"/>
                  </a:lnTo>
                  <a:cubicBezTo>
                    <a:pt x="0" y="21"/>
                    <a:pt x="21" y="0"/>
                    <a:pt x="21" y="0"/>
                  </a:cubicBezTo>
                  <a:lnTo>
                    <a:pt x="21" y="0"/>
                  </a:lnTo>
                  <a:cubicBezTo>
                    <a:pt x="42" y="0"/>
                    <a:pt x="42" y="21"/>
                    <a:pt x="42"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6" name="Freeform 386"/>
            <p:cNvSpPr>
              <a:spLocks noChangeArrowheads="1"/>
            </p:cNvSpPr>
            <p:nvPr/>
          </p:nvSpPr>
          <p:spPr bwMode="auto">
            <a:xfrm>
              <a:off x="5929313" y="8566150"/>
              <a:ext cx="15875" cy="7938"/>
            </a:xfrm>
            <a:custGeom>
              <a:avLst/>
              <a:gdLst>
                <a:gd name="T0" fmla="*/ 41 w 42"/>
                <a:gd name="T1" fmla="*/ 20 h 21"/>
                <a:gd name="T2" fmla="*/ 41 w 42"/>
                <a:gd name="T3" fmla="*/ 20 h 21"/>
                <a:gd name="T4" fmla="*/ 21 w 42"/>
                <a:gd name="T5" fmla="*/ 0 h 21"/>
                <a:gd name="T6" fmla="*/ 21 w 42"/>
                <a:gd name="T7" fmla="*/ 20 h 21"/>
                <a:gd name="T8" fmla="*/ 21 w 42"/>
                <a:gd name="T9" fmla="*/ 20 h 21"/>
                <a:gd name="T10" fmla="*/ 21 w 42"/>
                <a:gd name="T11" fmla="*/ 2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0"/>
                  </a:lnTo>
                  <a:cubicBezTo>
                    <a:pt x="21" y="0"/>
                    <a:pt x="21" y="0"/>
                    <a:pt x="21" y="20"/>
                  </a:cubicBezTo>
                  <a:cubicBezTo>
                    <a:pt x="0" y="20"/>
                    <a:pt x="21" y="20"/>
                    <a:pt x="21" y="20"/>
                  </a:cubicBezTo>
                  <a:lnTo>
                    <a:pt x="21" y="20"/>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7" name="Freeform 387"/>
            <p:cNvSpPr>
              <a:spLocks noChangeArrowheads="1"/>
            </p:cNvSpPr>
            <p:nvPr/>
          </p:nvSpPr>
          <p:spPr bwMode="auto">
            <a:xfrm>
              <a:off x="5915025" y="8566150"/>
              <a:ext cx="1588" cy="7938"/>
            </a:xfrm>
            <a:custGeom>
              <a:avLst/>
              <a:gdLst>
                <a:gd name="T0" fmla="*/ 0 w 1"/>
                <a:gd name="T1" fmla="*/ 20 h 21"/>
                <a:gd name="T2" fmla="*/ 0 w 1"/>
                <a:gd name="T3" fmla="*/ 20 h 21"/>
                <a:gd name="T4" fmla="*/ 0 w 1"/>
                <a:gd name="T5" fmla="*/ 20 h 21"/>
                <a:gd name="T6" fmla="*/ 0 w 1"/>
                <a:gd name="T7" fmla="*/ 20 h 21"/>
                <a:gd name="T8" fmla="*/ 0 w 1"/>
                <a:gd name="T9" fmla="*/ 0 h 21"/>
                <a:gd name="T10" fmla="*/ 0 w 1"/>
                <a:gd name="T11" fmla="*/ 0 h 21"/>
                <a:gd name="T12" fmla="*/ 0 w 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 h="21">
                  <a:moveTo>
                    <a:pt x="0" y="20"/>
                  </a:moveTo>
                  <a:lnTo>
                    <a:pt x="0" y="20"/>
                  </a:lnTo>
                  <a:lnTo>
                    <a:pt x="0" y="20"/>
                  </a:lnTo>
                  <a:lnTo>
                    <a:pt x="0" y="2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8" name="Freeform 388"/>
            <p:cNvSpPr>
              <a:spLocks noChangeArrowheads="1"/>
            </p:cNvSpPr>
            <p:nvPr/>
          </p:nvSpPr>
          <p:spPr bwMode="auto">
            <a:xfrm>
              <a:off x="5951538" y="8574088"/>
              <a:ext cx="7937" cy="7937"/>
            </a:xfrm>
            <a:custGeom>
              <a:avLst/>
              <a:gdLst>
                <a:gd name="T0" fmla="*/ 20 w 21"/>
                <a:gd name="T1" fmla="*/ 0 h 21"/>
                <a:gd name="T2" fmla="*/ 20 w 21"/>
                <a:gd name="T3" fmla="*/ 0 h 21"/>
                <a:gd name="T4" fmla="*/ 0 w 21"/>
                <a:gd name="T5" fmla="*/ 20 h 21"/>
                <a:gd name="T6" fmla="*/ 20 w 21"/>
                <a:gd name="T7" fmla="*/ 20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lnTo>
                    <a:pt x="20" y="0"/>
                  </a:lnTo>
                  <a:cubicBezTo>
                    <a:pt x="20" y="0"/>
                    <a:pt x="0" y="0"/>
                    <a:pt x="0" y="2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9" name="Freeform 389"/>
            <p:cNvSpPr>
              <a:spLocks noChangeArrowheads="1"/>
            </p:cNvSpPr>
            <p:nvPr/>
          </p:nvSpPr>
          <p:spPr bwMode="auto">
            <a:xfrm>
              <a:off x="5943600" y="8566150"/>
              <a:ext cx="7938" cy="7938"/>
            </a:xfrm>
            <a:custGeom>
              <a:avLst/>
              <a:gdLst>
                <a:gd name="T0" fmla="*/ 21 w 22"/>
                <a:gd name="T1" fmla="*/ 20 h 21"/>
                <a:gd name="T2" fmla="*/ 21 w 22"/>
                <a:gd name="T3" fmla="*/ 20 h 21"/>
                <a:gd name="T4" fmla="*/ 21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20"/>
                  </a:lnTo>
                  <a:cubicBezTo>
                    <a:pt x="0" y="2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0" name="Freeform 390"/>
            <p:cNvSpPr>
              <a:spLocks noChangeArrowheads="1"/>
            </p:cNvSpPr>
            <p:nvPr/>
          </p:nvSpPr>
          <p:spPr bwMode="auto">
            <a:xfrm>
              <a:off x="5937250" y="8558213"/>
              <a:ext cx="7938" cy="7937"/>
            </a:xfrm>
            <a:custGeom>
              <a:avLst/>
              <a:gdLst>
                <a:gd name="T0" fmla="*/ 20 w 21"/>
                <a:gd name="T1" fmla="*/ 0 h 22"/>
                <a:gd name="T2" fmla="*/ 20 w 21"/>
                <a:gd name="T3" fmla="*/ 0 h 22"/>
                <a:gd name="T4" fmla="*/ 0 w 21"/>
                <a:gd name="T5" fmla="*/ 21 h 22"/>
                <a:gd name="T6" fmla="*/ 20 w 21"/>
                <a:gd name="T7" fmla="*/ 21 h 22"/>
                <a:gd name="T8" fmla="*/ 20 w 21"/>
                <a:gd name="T9" fmla="*/ 0 h 22"/>
              </a:gdLst>
              <a:ahLst/>
              <a:cxnLst>
                <a:cxn ang="0">
                  <a:pos x="T0" y="T1"/>
                </a:cxn>
                <a:cxn ang="0">
                  <a:pos x="T2" y="T3"/>
                </a:cxn>
                <a:cxn ang="0">
                  <a:pos x="T4" y="T5"/>
                </a:cxn>
                <a:cxn ang="0">
                  <a:pos x="T6" y="T7"/>
                </a:cxn>
                <a:cxn ang="0">
                  <a:pos x="T8" y="T9"/>
                </a:cxn>
              </a:cxnLst>
              <a:rect l="0" t="0" r="r" b="b"/>
              <a:pathLst>
                <a:path w="21" h="22">
                  <a:moveTo>
                    <a:pt x="20" y="0"/>
                  </a:moveTo>
                  <a:lnTo>
                    <a:pt x="20" y="0"/>
                  </a:lnTo>
                  <a:cubicBezTo>
                    <a:pt x="0" y="0"/>
                    <a:pt x="0" y="0"/>
                    <a:pt x="0" y="21"/>
                  </a:cubicBez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1" name="Freeform 391"/>
            <p:cNvSpPr>
              <a:spLocks noChangeArrowheads="1"/>
            </p:cNvSpPr>
            <p:nvPr/>
          </p:nvSpPr>
          <p:spPr bwMode="auto">
            <a:xfrm>
              <a:off x="5981700" y="8529638"/>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lnTo>
                    <a:pt x="20" y="0"/>
                  </a:lnTo>
                  <a:lnTo>
                    <a:pt x="20" y="0"/>
                  </a:lnTo>
                  <a:cubicBezTo>
                    <a:pt x="2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2" name="Freeform 392"/>
            <p:cNvSpPr>
              <a:spLocks noChangeArrowheads="1"/>
            </p:cNvSpPr>
            <p:nvPr/>
          </p:nvSpPr>
          <p:spPr bwMode="auto">
            <a:xfrm>
              <a:off x="6032500" y="8513763"/>
              <a:ext cx="7938"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lnTo>
                    <a:pt x="0" y="20"/>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3" name="Freeform 393"/>
            <p:cNvSpPr>
              <a:spLocks noChangeArrowheads="1"/>
            </p:cNvSpPr>
            <p:nvPr/>
          </p:nvSpPr>
          <p:spPr bwMode="auto">
            <a:xfrm>
              <a:off x="6018213" y="8499475"/>
              <a:ext cx="7937" cy="7938"/>
            </a:xfrm>
            <a:custGeom>
              <a:avLst/>
              <a:gdLst>
                <a:gd name="T0" fmla="*/ 21 w 22"/>
                <a:gd name="T1" fmla="*/ 0 h 22"/>
                <a:gd name="T2" fmla="*/ 21 w 22"/>
                <a:gd name="T3" fmla="*/ 0 h 22"/>
                <a:gd name="T4" fmla="*/ 0 w 22"/>
                <a:gd name="T5" fmla="*/ 0 h 22"/>
                <a:gd name="T6" fmla="*/ 0 w 22"/>
                <a:gd name="T7" fmla="*/ 0 h 22"/>
                <a:gd name="T8" fmla="*/ 21 w 22"/>
                <a:gd name="T9" fmla="*/ 0 h 22"/>
              </a:gdLst>
              <a:ahLst/>
              <a:cxnLst>
                <a:cxn ang="0">
                  <a:pos x="T0" y="T1"/>
                </a:cxn>
                <a:cxn ang="0">
                  <a:pos x="T2" y="T3"/>
                </a:cxn>
                <a:cxn ang="0">
                  <a:pos x="T4" y="T5"/>
                </a:cxn>
                <a:cxn ang="0">
                  <a:pos x="T6" y="T7"/>
                </a:cxn>
                <a:cxn ang="0">
                  <a:pos x="T8" y="T9"/>
                </a:cxn>
              </a:cxnLst>
              <a:rect l="0" t="0" r="r" b="b"/>
              <a:pathLst>
                <a:path w="22" h="22">
                  <a:moveTo>
                    <a:pt x="21" y="0"/>
                  </a:moveTo>
                  <a:lnTo>
                    <a:pt x="21" y="0"/>
                  </a:lnTo>
                  <a:cubicBezTo>
                    <a:pt x="21" y="21"/>
                    <a:pt x="21" y="21"/>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4" name="Freeform 394"/>
            <p:cNvSpPr>
              <a:spLocks noChangeArrowheads="1"/>
            </p:cNvSpPr>
            <p:nvPr/>
          </p:nvSpPr>
          <p:spPr bwMode="auto">
            <a:xfrm>
              <a:off x="6010275" y="8485188"/>
              <a:ext cx="7938" cy="7937"/>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cubicBezTo>
                    <a:pt x="0" y="21"/>
                    <a:pt x="0" y="21"/>
                    <a:pt x="0" y="21"/>
                  </a:cubicBezTo>
                  <a:lnTo>
                    <a:pt x="0" y="21"/>
                  </a:lnTo>
                  <a:lnTo>
                    <a:pt x="0" y="0"/>
                  </a:lnTo>
                  <a:cubicBezTo>
                    <a:pt x="0" y="0"/>
                    <a:pt x="20" y="0"/>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5" name="Freeform 395"/>
            <p:cNvSpPr>
              <a:spLocks noChangeArrowheads="1"/>
            </p:cNvSpPr>
            <p:nvPr/>
          </p:nvSpPr>
          <p:spPr bwMode="auto">
            <a:xfrm>
              <a:off x="6018213" y="8513763"/>
              <a:ext cx="7937" cy="7937"/>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cubicBezTo>
                    <a:pt x="0" y="0"/>
                    <a:pt x="21" y="0"/>
                    <a:pt x="21" y="20"/>
                  </a:cubicBezTo>
                  <a:lnTo>
                    <a:pt x="21" y="2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6" name="Freeform 396"/>
            <p:cNvSpPr>
              <a:spLocks noChangeArrowheads="1"/>
            </p:cNvSpPr>
            <p:nvPr/>
          </p:nvSpPr>
          <p:spPr bwMode="auto">
            <a:xfrm>
              <a:off x="6054725" y="8323263"/>
              <a:ext cx="7938" cy="7937"/>
            </a:xfrm>
            <a:custGeom>
              <a:avLst/>
              <a:gdLst>
                <a:gd name="T0" fmla="*/ 20 w 21"/>
                <a:gd name="T1" fmla="*/ 20 h 21"/>
                <a:gd name="T2" fmla="*/ 20 w 21"/>
                <a:gd name="T3" fmla="*/ 20 h 21"/>
                <a:gd name="T4" fmla="*/ 0 w 21"/>
                <a:gd name="T5" fmla="*/ 20 h 21"/>
                <a:gd name="T6" fmla="*/ 0 w 21"/>
                <a:gd name="T7" fmla="*/ 20 h 21"/>
                <a:gd name="T8" fmla="*/ 0 w 21"/>
                <a:gd name="T9" fmla="*/ 20 h 21"/>
                <a:gd name="T10" fmla="*/ 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20"/>
                  </a:lnTo>
                  <a:lnTo>
                    <a:pt x="0" y="20"/>
                  </a:lnTo>
                  <a:lnTo>
                    <a:pt x="0" y="20"/>
                  </a:lnTo>
                  <a:cubicBezTo>
                    <a:pt x="0" y="0"/>
                    <a:pt x="0" y="0"/>
                    <a:pt x="0" y="0"/>
                  </a:cubicBez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7" name="Freeform 397"/>
            <p:cNvSpPr>
              <a:spLocks noChangeArrowheads="1"/>
            </p:cNvSpPr>
            <p:nvPr/>
          </p:nvSpPr>
          <p:spPr bwMode="auto">
            <a:xfrm>
              <a:off x="5981700" y="8337550"/>
              <a:ext cx="15875" cy="15875"/>
            </a:xfrm>
            <a:custGeom>
              <a:avLst/>
              <a:gdLst>
                <a:gd name="T0" fmla="*/ 41 w 42"/>
                <a:gd name="T1" fmla="*/ 21 h 43"/>
                <a:gd name="T2" fmla="*/ 41 w 42"/>
                <a:gd name="T3" fmla="*/ 21 h 43"/>
                <a:gd name="T4" fmla="*/ 41 w 42"/>
                <a:gd name="T5" fmla="*/ 42 h 43"/>
                <a:gd name="T6" fmla="*/ 20 w 42"/>
                <a:gd name="T7" fmla="*/ 21 h 43"/>
                <a:gd name="T8" fmla="*/ 20 w 42"/>
                <a:gd name="T9" fmla="*/ 21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41" y="42"/>
                    <a:pt x="41" y="42"/>
                  </a:cubicBezTo>
                  <a:cubicBezTo>
                    <a:pt x="20" y="42"/>
                    <a:pt x="20" y="42"/>
                    <a:pt x="20" y="21"/>
                  </a:cubicBezTo>
                  <a:cubicBezTo>
                    <a:pt x="0" y="21"/>
                    <a:pt x="20" y="21"/>
                    <a:pt x="20" y="21"/>
                  </a:cubicBezTo>
                  <a:cubicBezTo>
                    <a:pt x="20" y="0"/>
                    <a:pt x="41" y="21"/>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8" name="Freeform 398"/>
            <p:cNvSpPr>
              <a:spLocks noChangeArrowheads="1"/>
            </p:cNvSpPr>
            <p:nvPr/>
          </p:nvSpPr>
          <p:spPr bwMode="auto">
            <a:xfrm>
              <a:off x="5878513" y="8240713"/>
              <a:ext cx="7937"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21"/>
                  </a:lnTo>
                  <a:lnTo>
                    <a:pt x="0" y="0"/>
                  </a:lnTo>
                  <a:lnTo>
                    <a:pt x="0" y="0"/>
                  </a:lnTo>
                  <a:cubicBezTo>
                    <a:pt x="21" y="0"/>
                    <a:pt x="21" y="0"/>
                    <a:pt x="21" y="0"/>
                  </a:cubicBezTo>
                  <a:lnTo>
                    <a:pt x="21" y="21"/>
                  </a:lnTo>
                  <a:lnTo>
                    <a:pt x="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9" name="Freeform 399"/>
            <p:cNvSpPr>
              <a:spLocks noChangeArrowheads="1"/>
            </p:cNvSpPr>
            <p:nvPr/>
          </p:nvSpPr>
          <p:spPr bwMode="auto">
            <a:xfrm>
              <a:off x="5892800" y="8248650"/>
              <a:ext cx="7938" cy="7938"/>
            </a:xfrm>
            <a:custGeom>
              <a:avLst/>
              <a:gdLst>
                <a:gd name="T0" fmla="*/ 0 w 21"/>
                <a:gd name="T1" fmla="*/ 0 h 21"/>
                <a:gd name="T2" fmla="*/ 0 w 21"/>
                <a:gd name="T3" fmla="*/ 0 h 21"/>
                <a:gd name="T4" fmla="*/ 0 w 21"/>
                <a:gd name="T5" fmla="*/ 0 h 21"/>
                <a:gd name="T6" fmla="*/ 20 w 21"/>
                <a:gd name="T7" fmla="*/ 0 h 21"/>
                <a:gd name="T8" fmla="*/ 20 w 21"/>
                <a:gd name="T9" fmla="*/ 0 h 21"/>
                <a:gd name="T10" fmla="*/ 20 w 21"/>
                <a:gd name="T11" fmla="*/ 0 h 21"/>
                <a:gd name="T12" fmla="*/ 0 w 21"/>
                <a:gd name="T13" fmla="*/ 2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20" y="0"/>
                    <a:pt x="20" y="0"/>
                    <a:pt x="20" y="0"/>
                  </a:cubicBezTo>
                  <a:lnTo>
                    <a:pt x="20" y="0"/>
                  </a:lnTo>
                  <a:lnTo>
                    <a:pt x="20" y="0"/>
                  </a:lnTo>
                  <a:lnTo>
                    <a:pt x="0" y="20"/>
                  </a:lnTo>
                  <a:cubicBezTo>
                    <a:pt x="0" y="20"/>
                    <a:pt x="0" y="2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0" name="Freeform 400"/>
            <p:cNvSpPr>
              <a:spLocks noChangeArrowheads="1"/>
            </p:cNvSpPr>
            <p:nvPr/>
          </p:nvSpPr>
          <p:spPr bwMode="auto">
            <a:xfrm>
              <a:off x="5848350" y="8234363"/>
              <a:ext cx="22225" cy="52387"/>
            </a:xfrm>
            <a:custGeom>
              <a:avLst/>
              <a:gdLst>
                <a:gd name="T0" fmla="*/ 61 w 62"/>
                <a:gd name="T1" fmla="*/ 82 h 144"/>
                <a:gd name="T2" fmla="*/ 61 w 62"/>
                <a:gd name="T3" fmla="*/ 82 h 144"/>
                <a:gd name="T4" fmla="*/ 61 w 62"/>
                <a:gd name="T5" fmla="*/ 102 h 144"/>
                <a:gd name="T6" fmla="*/ 41 w 62"/>
                <a:gd name="T7" fmla="*/ 122 h 144"/>
                <a:gd name="T8" fmla="*/ 41 w 62"/>
                <a:gd name="T9" fmla="*/ 143 h 144"/>
                <a:gd name="T10" fmla="*/ 41 w 62"/>
                <a:gd name="T11" fmla="*/ 143 h 144"/>
                <a:gd name="T12" fmla="*/ 21 w 62"/>
                <a:gd name="T13" fmla="*/ 143 h 144"/>
                <a:gd name="T14" fmla="*/ 0 w 62"/>
                <a:gd name="T15" fmla="*/ 122 h 144"/>
                <a:gd name="T16" fmla="*/ 0 w 62"/>
                <a:gd name="T17" fmla="*/ 102 h 144"/>
                <a:gd name="T18" fmla="*/ 0 w 62"/>
                <a:gd name="T19" fmla="*/ 61 h 144"/>
                <a:gd name="T20" fmla="*/ 21 w 62"/>
                <a:gd name="T21" fmla="*/ 61 h 144"/>
                <a:gd name="T22" fmla="*/ 21 w 62"/>
                <a:gd name="T23" fmla="*/ 41 h 144"/>
                <a:gd name="T24" fmla="*/ 21 w 62"/>
                <a:gd name="T25" fmla="*/ 20 h 144"/>
                <a:gd name="T26" fmla="*/ 41 w 62"/>
                <a:gd name="T27" fmla="*/ 0 h 144"/>
                <a:gd name="T28" fmla="*/ 41 w 62"/>
                <a:gd name="T29" fmla="*/ 0 h 144"/>
                <a:gd name="T30" fmla="*/ 61 w 62"/>
                <a:gd name="T31" fmla="*/ 20 h 144"/>
                <a:gd name="T32" fmla="*/ 61 w 62"/>
                <a:gd name="T33" fmla="*/ 41 h 144"/>
                <a:gd name="T34" fmla="*/ 61 w 62"/>
                <a:gd name="T35" fmla="*/ 61 h 144"/>
                <a:gd name="T36" fmla="*/ 61 w 62"/>
                <a:gd name="T37"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44">
                  <a:moveTo>
                    <a:pt x="61" y="82"/>
                  </a:moveTo>
                  <a:lnTo>
                    <a:pt x="61" y="82"/>
                  </a:lnTo>
                  <a:cubicBezTo>
                    <a:pt x="61" y="82"/>
                    <a:pt x="61" y="82"/>
                    <a:pt x="61" y="102"/>
                  </a:cubicBezTo>
                  <a:cubicBezTo>
                    <a:pt x="61" y="102"/>
                    <a:pt x="41" y="102"/>
                    <a:pt x="41" y="122"/>
                  </a:cubicBezTo>
                  <a:cubicBezTo>
                    <a:pt x="41" y="122"/>
                    <a:pt x="41" y="122"/>
                    <a:pt x="41" y="143"/>
                  </a:cubicBezTo>
                  <a:lnTo>
                    <a:pt x="41" y="143"/>
                  </a:lnTo>
                  <a:cubicBezTo>
                    <a:pt x="21" y="143"/>
                    <a:pt x="21" y="143"/>
                    <a:pt x="21" y="143"/>
                  </a:cubicBezTo>
                  <a:cubicBezTo>
                    <a:pt x="0" y="122"/>
                    <a:pt x="0" y="122"/>
                    <a:pt x="0" y="122"/>
                  </a:cubicBezTo>
                  <a:cubicBezTo>
                    <a:pt x="0" y="102"/>
                    <a:pt x="0" y="102"/>
                    <a:pt x="0" y="102"/>
                  </a:cubicBezTo>
                  <a:cubicBezTo>
                    <a:pt x="0" y="82"/>
                    <a:pt x="0" y="82"/>
                    <a:pt x="0" y="61"/>
                  </a:cubicBezTo>
                  <a:lnTo>
                    <a:pt x="21" y="61"/>
                  </a:lnTo>
                  <a:cubicBezTo>
                    <a:pt x="21" y="41"/>
                    <a:pt x="21" y="41"/>
                    <a:pt x="21" y="41"/>
                  </a:cubicBezTo>
                  <a:cubicBezTo>
                    <a:pt x="21" y="20"/>
                    <a:pt x="21" y="20"/>
                    <a:pt x="21" y="20"/>
                  </a:cubicBezTo>
                  <a:cubicBezTo>
                    <a:pt x="21" y="0"/>
                    <a:pt x="41" y="0"/>
                    <a:pt x="41" y="0"/>
                  </a:cubicBezTo>
                  <a:lnTo>
                    <a:pt x="41" y="0"/>
                  </a:lnTo>
                  <a:cubicBezTo>
                    <a:pt x="61" y="0"/>
                    <a:pt x="61" y="20"/>
                    <a:pt x="61" y="20"/>
                  </a:cubicBezTo>
                  <a:cubicBezTo>
                    <a:pt x="61" y="41"/>
                    <a:pt x="61" y="41"/>
                    <a:pt x="61" y="41"/>
                  </a:cubicBezTo>
                  <a:cubicBezTo>
                    <a:pt x="61" y="61"/>
                    <a:pt x="61" y="61"/>
                    <a:pt x="61" y="61"/>
                  </a:cubicBezTo>
                  <a:lnTo>
                    <a:pt x="6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1" name="Freeform 401"/>
            <p:cNvSpPr>
              <a:spLocks noChangeArrowheads="1"/>
            </p:cNvSpPr>
            <p:nvPr/>
          </p:nvSpPr>
          <p:spPr bwMode="auto">
            <a:xfrm>
              <a:off x="5965825" y="7643813"/>
              <a:ext cx="7938" cy="7937"/>
            </a:xfrm>
            <a:custGeom>
              <a:avLst/>
              <a:gdLst>
                <a:gd name="T0" fmla="*/ 20 w 21"/>
                <a:gd name="T1" fmla="*/ 20 h 21"/>
                <a:gd name="T2" fmla="*/ 20 w 21"/>
                <a:gd name="T3" fmla="*/ 20 h 21"/>
                <a:gd name="T4" fmla="*/ 0 w 21"/>
                <a:gd name="T5" fmla="*/ 20 h 21"/>
                <a:gd name="T6" fmla="*/ 0 w 21"/>
                <a:gd name="T7" fmla="*/ 0 h 21"/>
                <a:gd name="T8" fmla="*/ 0 w 21"/>
                <a:gd name="T9" fmla="*/ 0 h 21"/>
                <a:gd name="T10" fmla="*/ 20 w 21"/>
                <a:gd name="T11" fmla="*/ 0 h 21"/>
                <a:gd name="T12" fmla="*/ 20 w 21"/>
                <a:gd name="T13" fmla="*/ 0 h 21"/>
                <a:gd name="T14" fmla="*/ 20 w 21"/>
                <a:gd name="T15" fmla="*/ 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0" y="20"/>
                  </a:cubicBezTo>
                  <a:lnTo>
                    <a:pt x="0" y="0"/>
                  </a:lnTo>
                  <a:lnTo>
                    <a:pt x="0" y="0"/>
                  </a:lnTo>
                  <a:lnTo>
                    <a:pt x="2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2" name="Freeform 402"/>
            <p:cNvSpPr>
              <a:spLocks noChangeArrowheads="1"/>
            </p:cNvSpPr>
            <p:nvPr/>
          </p:nvSpPr>
          <p:spPr bwMode="auto">
            <a:xfrm>
              <a:off x="6018213" y="7827963"/>
              <a:ext cx="420687" cy="582612"/>
            </a:xfrm>
            <a:custGeom>
              <a:avLst/>
              <a:gdLst>
                <a:gd name="T0" fmla="*/ 492 w 1170"/>
                <a:gd name="T1" fmla="*/ 573 h 1620"/>
                <a:gd name="T2" fmla="*/ 574 w 1170"/>
                <a:gd name="T3" fmla="*/ 553 h 1620"/>
                <a:gd name="T4" fmla="*/ 677 w 1170"/>
                <a:gd name="T5" fmla="*/ 512 h 1620"/>
                <a:gd name="T6" fmla="*/ 738 w 1170"/>
                <a:gd name="T7" fmla="*/ 512 h 1620"/>
                <a:gd name="T8" fmla="*/ 779 w 1170"/>
                <a:gd name="T9" fmla="*/ 491 h 1620"/>
                <a:gd name="T10" fmla="*/ 841 w 1170"/>
                <a:gd name="T11" fmla="*/ 573 h 1620"/>
                <a:gd name="T12" fmla="*/ 779 w 1170"/>
                <a:gd name="T13" fmla="*/ 553 h 1620"/>
                <a:gd name="T14" fmla="*/ 697 w 1170"/>
                <a:gd name="T15" fmla="*/ 635 h 1620"/>
                <a:gd name="T16" fmla="*/ 574 w 1170"/>
                <a:gd name="T17" fmla="*/ 737 h 1620"/>
                <a:gd name="T18" fmla="*/ 472 w 1170"/>
                <a:gd name="T19" fmla="*/ 758 h 1620"/>
                <a:gd name="T20" fmla="*/ 533 w 1170"/>
                <a:gd name="T21" fmla="*/ 840 h 1620"/>
                <a:gd name="T22" fmla="*/ 615 w 1170"/>
                <a:gd name="T23" fmla="*/ 942 h 1620"/>
                <a:gd name="T24" fmla="*/ 635 w 1170"/>
                <a:gd name="T25" fmla="*/ 1086 h 1620"/>
                <a:gd name="T26" fmla="*/ 615 w 1170"/>
                <a:gd name="T27" fmla="*/ 1168 h 1620"/>
                <a:gd name="T28" fmla="*/ 656 w 1170"/>
                <a:gd name="T29" fmla="*/ 1168 h 1620"/>
                <a:gd name="T30" fmla="*/ 677 w 1170"/>
                <a:gd name="T31" fmla="*/ 1291 h 1620"/>
                <a:gd name="T32" fmla="*/ 697 w 1170"/>
                <a:gd name="T33" fmla="*/ 1352 h 1620"/>
                <a:gd name="T34" fmla="*/ 595 w 1170"/>
                <a:gd name="T35" fmla="*/ 1373 h 1620"/>
                <a:gd name="T36" fmla="*/ 574 w 1170"/>
                <a:gd name="T37" fmla="*/ 1434 h 1620"/>
                <a:gd name="T38" fmla="*/ 492 w 1170"/>
                <a:gd name="T39" fmla="*/ 1393 h 1620"/>
                <a:gd name="T40" fmla="*/ 513 w 1170"/>
                <a:gd name="T41" fmla="*/ 1311 h 1620"/>
                <a:gd name="T42" fmla="*/ 472 w 1170"/>
                <a:gd name="T43" fmla="*/ 1209 h 1620"/>
                <a:gd name="T44" fmla="*/ 390 w 1170"/>
                <a:gd name="T45" fmla="*/ 1127 h 1620"/>
                <a:gd name="T46" fmla="*/ 431 w 1170"/>
                <a:gd name="T47" fmla="*/ 1004 h 1620"/>
                <a:gd name="T48" fmla="*/ 349 w 1170"/>
                <a:gd name="T49" fmla="*/ 963 h 1620"/>
                <a:gd name="T50" fmla="*/ 308 w 1170"/>
                <a:gd name="T51" fmla="*/ 1065 h 1620"/>
                <a:gd name="T52" fmla="*/ 287 w 1170"/>
                <a:gd name="T53" fmla="*/ 1270 h 1620"/>
                <a:gd name="T54" fmla="*/ 287 w 1170"/>
                <a:gd name="T55" fmla="*/ 1413 h 1620"/>
                <a:gd name="T56" fmla="*/ 287 w 1170"/>
                <a:gd name="T57" fmla="*/ 1557 h 1620"/>
                <a:gd name="T58" fmla="*/ 246 w 1170"/>
                <a:gd name="T59" fmla="*/ 1598 h 1620"/>
                <a:gd name="T60" fmla="*/ 123 w 1170"/>
                <a:gd name="T61" fmla="*/ 1598 h 1620"/>
                <a:gd name="T62" fmla="*/ 144 w 1170"/>
                <a:gd name="T63" fmla="*/ 1413 h 1620"/>
                <a:gd name="T64" fmla="*/ 144 w 1170"/>
                <a:gd name="T65" fmla="*/ 1229 h 1620"/>
                <a:gd name="T66" fmla="*/ 103 w 1170"/>
                <a:gd name="T67" fmla="*/ 1127 h 1620"/>
                <a:gd name="T68" fmla="*/ 21 w 1170"/>
                <a:gd name="T69" fmla="*/ 1106 h 1620"/>
                <a:gd name="T70" fmla="*/ 21 w 1170"/>
                <a:gd name="T71" fmla="*/ 1045 h 1620"/>
                <a:gd name="T72" fmla="*/ 21 w 1170"/>
                <a:gd name="T73" fmla="*/ 963 h 1620"/>
                <a:gd name="T74" fmla="*/ 103 w 1170"/>
                <a:gd name="T75" fmla="*/ 942 h 1620"/>
                <a:gd name="T76" fmla="*/ 144 w 1170"/>
                <a:gd name="T77" fmla="*/ 799 h 1620"/>
                <a:gd name="T78" fmla="*/ 144 w 1170"/>
                <a:gd name="T79" fmla="*/ 614 h 1620"/>
                <a:gd name="T80" fmla="*/ 205 w 1170"/>
                <a:gd name="T81" fmla="*/ 450 h 1620"/>
                <a:gd name="T82" fmla="*/ 226 w 1170"/>
                <a:gd name="T83" fmla="*/ 348 h 1620"/>
                <a:gd name="T84" fmla="*/ 267 w 1170"/>
                <a:gd name="T85" fmla="*/ 204 h 1620"/>
                <a:gd name="T86" fmla="*/ 328 w 1170"/>
                <a:gd name="T87" fmla="*/ 164 h 1620"/>
                <a:gd name="T88" fmla="*/ 390 w 1170"/>
                <a:gd name="T89" fmla="*/ 102 h 1620"/>
                <a:gd name="T90" fmla="*/ 492 w 1170"/>
                <a:gd name="T91" fmla="*/ 61 h 1620"/>
                <a:gd name="T92" fmla="*/ 635 w 1170"/>
                <a:gd name="T93" fmla="*/ 122 h 1620"/>
                <a:gd name="T94" fmla="*/ 799 w 1170"/>
                <a:gd name="T95" fmla="*/ 143 h 1620"/>
                <a:gd name="T96" fmla="*/ 1005 w 1170"/>
                <a:gd name="T97" fmla="*/ 61 h 1620"/>
                <a:gd name="T98" fmla="*/ 1148 w 1170"/>
                <a:gd name="T99" fmla="*/ 20 h 1620"/>
                <a:gd name="T100" fmla="*/ 1127 w 1170"/>
                <a:gd name="T101" fmla="*/ 122 h 1620"/>
                <a:gd name="T102" fmla="*/ 1025 w 1170"/>
                <a:gd name="T103" fmla="*/ 246 h 1620"/>
                <a:gd name="T104" fmla="*/ 759 w 1170"/>
                <a:gd name="T105" fmla="*/ 246 h 1620"/>
                <a:gd name="T106" fmla="*/ 513 w 1170"/>
                <a:gd name="T107" fmla="*/ 246 h 1620"/>
                <a:gd name="T108" fmla="*/ 308 w 1170"/>
                <a:gd name="T109" fmla="*/ 266 h 1620"/>
                <a:gd name="T110" fmla="*/ 287 w 1170"/>
                <a:gd name="T111" fmla="*/ 410 h 1620"/>
                <a:gd name="T112" fmla="*/ 328 w 1170"/>
                <a:gd name="T113" fmla="*/ 532 h 1620"/>
                <a:gd name="T114" fmla="*/ 349 w 1170"/>
                <a:gd name="T115" fmla="*/ 614 h 1620"/>
                <a:gd name="T116" fmla="*/ 451 w 1170"/>
                <a:gd name="T117" fmla="*/ 635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0" h="1620">
                  <a:moveTo>
                    <a:pt x="451" y="635"/>
                  </a:moveTo>
                  <a:lnTo>
                    <a:pt x="451" y="635"/>
                  </a:lnTo>
                  <a:cubicBezTo>
                    <a:pt x="472" y="635"/>
                    <a:pt x="492" y="614"/>
                    <a:pt x="492" y="614"/>
                  </a:cubicBezTo>
                  <a:cubicBezTo>
                    <a:pt x="492" y="614"/>
                    <a:pt x="492" y="594"/>
                    <a:pt x="492" y="573"/>
                  </a:cubicBezTo>
                  <a:lnTo>
                    <a:pt x="513" y="553"/>
                  </a:lnTo>
                  <a:lnTo>
                    <a:pt x="533" y="553"/>
                  </a:lnTo>
                  <a:lnTo>
                    <a:pt x="553" y="553"/>
                  </a:lnTo>
                  <a:lnTo>
                    <a:pt x="574" y="553"/>
                  </a:lnTo>
                  <a:cubicBezTo>
                    <a:pt x="595" y="553"/>
                    <a:pt x="595" y="553"/>
                    <a:pt x="595" y="553"/>
                  </a:cubicBezTo>
                  <a:cubicBezTo>
                    <a:pt x="615" y="532"/>
                    <a:pt x="615" y="532"/>
                    <a:pt x="635" y="532"/>
                  </a:cubicBezTo>
                  <a:lnTo>
                    <a:pt x="635" y="512"/>
                  </a:lnTo>
                  <a:cubicBezTo>
                    <a:pt x="656" y="512"/>
                    <a:pt x="656" y="512"/>
                    <a:pt x="677" y="512"/>
                  </a:cubicBezTo>
                  <a:lnTo>
                    <a:pt x="697" y="512"/>
                  </a:lnTo>
                  <a:lnTo>
                    <a:pt x="717" y="532"/>
                  </a:lnTo>
                  <a:lnTo>
                    <a:pt x="738" y="532"/>
                  </a:lnTo>
                  <a:lnTo>
                    <a:pt x="738" y="512"/>
                  </a:lnTo>
                  <a:lnTo>
                    <a:pt x="717" y="512"/>
                  </a:lnTo>
                  <a:cubicBezTo>
                    <a:pt x="717" y="491"/>
                    <a:pt x="717" y="491"/>
                    <a:pt x="717" y="491"/>
                  </a:cubicBezTo>
                  <a:cubicBezTo>
                    <a:pt x="738" y="491"/>
                    <a:pt x="738" y="471"/>
                    <a:pt x="759" y="471"/>
                  </a:cubicBezTo>
                  <a:cubicBezTo>
                    <a:pt x="759" y="471"/>
                    <a:pt x="779" y="471"/>
                    <a:pt x="779" y="491"/>
                  </a:cubicBezTo>
                  <a:cubicBezTo>
                    <a:pt x="799" y="491"/>
                    <a:pt x="820" y="491"/>
                    <a:pt x="820" y="491"/>
                  </a:cubicBezTo>
                  <a:cubicBezTo>
                    <a:pt x="820" y="491"/>
                    <a:pt x="820" y="491"/>
                    <a:pt x="820" y="512"/>
                  </a:cubicBezTo>
                  <a:cubicBezTo>
                    <a:pt x="841" y="512"/>
                    <a:pt x="841" y="532"/>
                    <a:pt x="841" y="532"/>
                  </a:cubicBezTo>
                  <a:cubicBezTo>
                    <a:pt x="841" y="553"/>
                    <a:pt x="841" y="553"/>
                    <a:pt x="841" y="573"/>
                  </a:cubicBezTo>
                  <a:cubicBezTo>
                    <a:pt x="820" y="573"/>
                    <a:pt x="820" y="594"/>
                    <a:pt x="820" y="594"/>
                  </a:cubicBezTo>
                  <a:cubicBezTo>
                    <a:pt x="799" y="594"/>
                    <a:pt x="799" y="573"/>
                    <a:pt x="799" y="573"/>
                  </a:cubicBezTo>
                  <a:lnTo>
                    <a:pt x="799" y="553"/>
                  </a:lnTo>
                  <a:cubicBezTo>
                    <a:pt x="779" y="553"/>
                    <a:pt x="779" y="553"/>
                    <a:pt x="779" y="553"/>
                  </a:cubicBezTo>
                  <a:cubicBezTo>
                    <a:pt x="759" y="553"/>
                    <a:pt x="759" y="573"/>
                    <a:pt x="738" y="573"/>
                  </a:cubicBezTo>
                  <a:cubicBezTo>
                    <a:pt x="738" y="573"/>
                    <a:pt x="738" y="594"/>
                    <a:pt x="717" y="594"/>
                  </a:cubicBezTo>
                  <a:cubicBezTo>
                    <a:pt x="717" y="594"/>
                    <a:pt x="717" y="594"/>
                    <a:pt x="697" y="614"/>
                  </a:cubicBezTo>
                  <a:lnTo>
                    <a:pt x="697" y="635"/>
                  </a:lnTo>
                  <a:cubicBezTo>
                    <a:pt x="677" y="655"/>
                    <a:pt x="677" y="655"/>
                    <a:pt x="656" y="676"/>
                  </a:cubicBezTo>
                  <a:lnTo>
                    <a:pt x="635" y="696"/>
                  </a:lnTo>
                  <a:cubicBezTo>
                    <a:pt x="635" y="717"/>
                    <a:pt x="615" y="717"/>
                    <a:pt x="595" y="717"/>
                  </a:cubicBezTo>
                  <a:lnTo>
                    <a:pt x="574" y="737"/>
                  </a:lnTo>
                  <a:lnTo>
                    <a:pt x="553" y="758"/>
                  </a:lnTo>
                  <a:cubicBezTo>
                    <a:pt x="533" y="758"/>
                    <a:pt x="533" y="758"/>
                    <a:pt x="513" y="758"/>
                  </a:cubicBezTo>
                  <a:cubicBezTo>
                    <a:pt x="513" y="758"/>
                    <a:pt x="513" y="737"/>
                    <a:pt x="492" y="737"/>
                  </a:cubicBezTo>
                  <a:cubicBezTo>
                    <a:pt x="492" y="737"/>
                    <a:pt x="472" y="737"/>
                    <a:pt x="472" y="758"/>
                  </a:cubicBezTo>
                  <a:cubicBezTo>
                    <a:pt x="472" y="758"/>
                    <a:pt x="472" y="758"/>
                    <a:pt x="472" y="778"/>
                  </a:cubicBezTo>
                  <a:cubicBezTo>
                    <a:pt x="472" y="778"/>
                    <a:pt x="492" y="778"/>
                    <a:pt x="492" y="799"/>
                  </a:cubicBezTo>
                  <a:lnTo>
                    <a:pt x="513" y="819"/>
                  </a:lnTo>
                  <a:cubicBezTo>
                    <a:pt x="513" y="819"/>
                    <a:pt x="513" y="840"/>
                    <a:pt x="533" y="840"/>
                  </a:cubicBezTo>
                  <a:cubicBezTo>
                    <a:pt x="533" y="860"/>
                    <a:pt x="533" y="860"/>
                    <a:pt x="533" y="881"/>
                  </a:cubicBezTo>
                  <a:lnTo>
                    <a:pt x="553" y="901"/>
                  </a:lnTo>
                  <a:lnTo>
                    <a:pt x="574" y="922"/>
                  </a:lnTo>
                  <a:cubicBezTo>
                    <a:pt x="595" y="922"/>
                    <a:pt x="615" y="942"/>
                    <a:pt x="615" y="942"/>
                  </a:cubicBezTo>
                  <a:cubicBezTo>
                    <a:pt x="615" y="963"/>
                    <a:pt x="615" y="983"/>
                    <a:pt x="615" y="983"/>
                  </a:cubicBezTo>
                  <a:cubicBezTo>
                    <a:pt x="615" y="1004"/>
                    <a:pt x="615" y="1004"/>
                    <a:pt x="615" y="1024"/>
                  </a:cubicBezTo>
                  <a:lnTo>
                    <a:pt x="635" y="1045"/>
                  </a:lnTo>
                  <a:cubicBezTo>
                    <a:pt x="635" y="1045"/>
                    <a:pt x="635" y="1065"/>
                    <a:pt x="635" y="1086"/>
                  </a:cubicBezTo>
                  <a:cubicBezTo>
                    <a:pt x="615" y="1086"/>
                    <a:pt x="595" y="1086"/>
                    <a:pt x="595" y="1086"/>
                  </a:cubicBezTo>
                  <a:cubicBezTo>
                    <a:pt x="595" y="1086"/>
                    <a:pt x="595" y="1106"/>
                    <a:pt x="595" y="1127"/>
                  </a:cubicBezTo>
                  <a:cubicBezTo>
                    <a:pt x="595" y="1127"/>
                    <a:pt x="595" y="1127"/>
                    <a:pt x="595" y="1147"/>
                  </a:cubicBezTo>
                  <a:cubicBezTo>
                    <a:pt x="615" y="1147"/>
                    <a:pt x="615" y="1168"/>
                    <a:pt x="615" y="1168"/>
                  </a:cubicBezTo>
                  <a:cubicBezTo>
                    <a:pt x="615" y="1188"/>
                    <a:pt x="615" y="1188"/>
                    <a:pt x="615" y="1209"/>
                  </a:cubicBezTo>
                  <a:cubicBezTo>
                    <a:pt x="615" y="1209"/>
                    <a:pt x="615" y="1209"/>
                    <a:pt x="635" y="1209"/>
                  </a:cubicBezTo>
                  <a:lnTo>
                    <a:pt x="635" y="1188"/>
                  </a:lnTo>
                  <a:cubicBezTo>
                    <a:pt x="635" y="1168"/>
                    <a:pt x="635" y="1168"/>
                    <a:pt x="656" y="1168"/>
                  </a:cubicBezTo>
                  <a:lnTo>
                    <a:pt x="656" y="1188"/>
                  </a:lnTo>
                  <a:lnTo>
                    <a:pt x="656" y="1209"/>
                  </a:lnTo>
                  <a:cubicBezTo>
                    <a:pt x="656" y="1229"/>
                    <a:pt x="656" y="1229"/>
                    <a:pt x="656" y="1249"/>
                  </a:cubicBezTo>
                  <a:cubicBezTo>
                    <a:pt x="656" y="1249"/>
                    <a:pt x="677" y="1270"/>
                    <a:pt x="677" y="1291"/>
                  </a:cubicBezTo>
                  <a:cubicBezTo>
                    <a:pt x="697" y="1291"/>
                    <a:pt x="717" y="1270"/>
                    <a:pt x="717" y="1291"/>
                  </a:cubicBezTo>
                  <a:lnTo>
                    <a:pt x="717" y="1311"/>
                  </a:lnTo>
                  <a:lnTo>
                    <a:pt x="717" y="1331"/>
                  </a:lnTo>
                  <a:lnTo>
                    <a:pt x="697" y="1352"/>
                  </a:lnTo>
                  <a:cubicBezTo>
                    <a:pt x="697" y="1352"/>
                    <a:pt x="677" y="1352"/>
                    <a:pt x="656" y="1352"/>
                  </a:cubicBezTo>
                  <a:cubicBezTo>
                    <a:pt x="656" y="1352"/>
                    <a:pt x="656" y="1352"/>
                    <a:pt x="635" y="1352"/>
                  </a:cubicBezTo>
                  <a:lnTo>
                    <a:pt x="615" y="1352"/>
                  </a:lnTo>
                  <a:lnTo>
                    <a:pt x="595" y="1373"/>
                  </a:lnTo>
                  <a:lnTo>
                    <a:pt x="595" y="1373"/>
                  </a:lnTo>
                  <a:cubicBezTo>
                    <a:pt x="574" y="1373"/>
                    <a:pt x="574" y="1393"/>
                    <a:pt x="574" y="1393"/>
                  </a:cubicBezTo>
                  <a:cubicBezTo>
                    <a:pt x="574" y="1393"/>
                    <a:pt x="595" y="1393"/>
                    <a:pt x="595" y="1413"/>
                  </a:cubicBezTo>
                  <a:cubicBezTo>
                    <a:pt x="595" y="1413"/>
                    <a:pt x="595" y="1434"/>
                    <a:pt x="574" y="1434"/>
                  </a:cubicBezTo>
                  <a:cubicBezTo>
                    <a:pt x="574" y="1434"/>
                    <a:pt x="574" y="1434"/>
                    <a:pt x="553" y="1434"/>
                  </a:cubicBezTo>
                  <a:lnTo>
                    <a:pt x="533" y="1413"/>
                  </a:lnTo>
                  <a:cubicBezTo>
                    <a:pt x="513" y="1413"/>
                    <a:pt x="513" y="1413"/>
                    <a:pt x="513" y="1413"/>
                  </a:cubicBezTo>
                  <a:cubicBezTo>
                    <a:pt x="492" y="1413"/>
                    <a:pt x="492" y="1393"/>
                    <a:pt x="492" y="1393"/>
                  </a:cubicBezTo>
                  <a:cubicBezTo>
                    <a:pt x="472" y="1393"/>
                    <a:pt x="492" y="1373"/>
                    <a:pt x="492" y="1352"/>
                  </a:cubicBezTo>
                  <a:lnTo>
                    <a:pt x="492" y="1331"/>
                  </a:lnTo>
                  <a:lnTo>
                    <a:pt x="492" y="1311"/>
                  </a:lnTo>
                  <a:lnTo>
                    <a:pt x="513" y="1311"/>
                  </a:lnTo>
                  <a:cubicBezTo>
                    <a:pt x="513" y="1291"/>
                    <a:pt x="513" y="1270"/>
                    <a:pt x="513" y="1270"/>
                  </a:cubicBezTo>
                  <a:lnTo>
                    <a:pt x="492" y="1249"/>
                  </a:lnTo>
                  <a:cubicBezTo>
                    <a:pt x="492" y="1249"/>
                    <a:pt x="492" y="1249"/>
                    <a:pt x="472" y="1249"/>
                  </a:cubicBezTo>
                  <a:cubicBezTo>
                    <a:pt x="472" y="1229"/>
                    <a:pt x="472" y="1229"/>
                    <a:pt x="472" y="1209"/>
                  </a:cubicBezTo>
                  <a:cubicBezTo>
                    <a:pt x="451" y="1209"/>
                    <a:pt x="451" y="1209"/>
                    <a:pt x="431" y="1209"/>
                  </a:cubicBezTo>
                  <a:cubicBezTo>
                    <a:pt x="431" y="1209"/>
                    <a:pt x="431" y="1209"/>
                    <a:pt x="410" y="1209"/>
                  </a:cubicBezTo>
                  <a:lnTo>
                    <a:pt x="410" y="1168"/>
                  </a:lnTo>
                  <a:cubicBezTo>
                    <a:pt x="410" y="1147"/>
                    <a:pt x="390" y="1147"/>
                    <a:pt x="390" y="1127"/>
                  </a:cubicBezTo>
                  <a:lnTo>
                    <a:pt x="410" y="1106"/>
                  </a:lnTo>
                  <a:cubicBezTo>
                    <a:pt x="410" y="1086"/>
                    <a:pt x="431" y="1086"/>
                    <a:pt x="431" y="1065"/>
                  </a:cubicBezTo>
                  <a:lnTo>
                    <a:pt x="431" y="1045"/>
                  </a:lnTo>
                  <a:cubicBezTo>
                    <a:pt x="431" y="1024"/>
                    <a:pt x="431" y="1004"/>
                    <a:pt x="431" y="1004"/>
                  </a:cubicBezTo>
                  <a:cubicBezTo>
                    <a:pt x="431" y="983"/>
                    <a:pt x="431" y="963"/>
                    <a:pt x="431" y="963"/>
                  </a:cubicBezTo>
                  <a:cubicBezTo>
                    <a:pt x="410" y="963"/>
                    <a:pt x="410" y="942"/>
                    <a:pt x="410" y="942"/>
                  </a:cubicBezTo>
                  <a:cubicBezTo>
                    <a:pt x="390" y="942"/>
                    <a:pt x="390" y="942"/>
                    <a:pt x="369" y="963"/>
                  </a:cubicBezTo>
                  <a:lnTo>
                    <a:pt x="349" y="963"/>
                  </a:lnTo>
                  <a:cubicBezTo>
                    <a:pt x="328" y="963"/>
                    <a:pt x="328" y="983"/>
                    <a:pt x="328" y="983"/>
                  </a:cubicBezTo>
                  <a:cubicBezTo>
                    <a:pt x="308" y="983"/>
                    <a:pt x="308" y="1004"/>
                    <a:pt x="308" y="1004"/>
                  </a:cubicBezTo>
                  <a:cubicBezTo>
                    <a:pt x="308" y="1024"/>
                    <a:pt x="308" y="1045"/>
                    <a:pt x="308" y="1045"/>
                  </a:cubicBezTo>
                  <a:lnTo>
                    <a:pt x="308" y="1065"/>
                  </a:lnTo>
                  <a:cubicBezTo>
                    <a:pt x="308" y="1086"/>
                    <a:pt x="308" y="1086"/>
                    <a:pt x="308" y="1106"/>
                  </a:cubicBezTo>
                  <a:lnTo>
                    <a:pt x="308" y="1147"/>
                  </a:lnTo>
                  <a:cubicBezTo>
                    <a:pt x="308" y="1168"/>
                    <a:pt x="287" y="1188"/>
                    <a:pt x="287" y="1209"/>
                  </a:cubicBezTo>
                  <a:cubicBezTo>
                    <a:pt x="287" y="1229"/>
                    <a:pt x="287" y="1249"/>
                    <a:pt x="287" y="1270"/>
                  </a:cubicBezTo>
                  <a:cubicBezTo>
                    <a:pt x="308" y="1291"/>
                    <a:pt x="308" y="1331"/>
                    <a:pt x="308" y="1352"/>
                  </a:cubicBezTo>
                  <a:cubicBezTo>
                    <a:pt x="308" y="1352"/>
                    <a:pt x="308" y="1373"/>
                    <a:pt x="308" y="1393"/>
                  </a:cubicBezTo>
                  <a:lnTo>
                    <a:pt x="308" y="1413"/>
                  </a:lnTo>
                  <a:lnTo>
                    <a:pt x="287" y="1413"/>
                  </a:lnTo>
                  <a:cubicBezTo>
                    <a:pt x="287" y="1434"/>
                    <a:pt x="267" y="1434"/>
                    <a:pt x="267" y="1434"/>
                  </a:cubicBezTo>
                  <a:lnTo>
                    <a:pt x="267" y="1455"/>
                  </a:lnTo>
                  <a:cubicBezTo>
                    <a:pt x="267" y="1475"/>
                    <a:pt x="287" y="1495"/>
                    <a:pt x="287" y="1516"/>
                  </a:cubicBezTo>
                  <a:cubicBezTo>
                    <a:pt x="287" y="1537"/>
                    <a:pt x="267" y="1557"/>
                    <a:pt x="287" y="1557"/>
                  </a:cubicBezTo>
                  <a:lnTo>
                    <a:pt x="287" y="1557"/>
                  </a:lnTo>
                  <a:cubicBezTo>
                    <a:pt x="287" y="1577"/>
                    <a:pt x="308" y="1577"/>
                    <a:pt x="287" y="1598"/>
                  </a:cubicBezTo>
                  <a:cubicBezTo>
                    <a:pt x="287" y="1598"/>
                    <a:pt x="287" y="1598"/>
                    <a:pt x="267" y="1598"/>
                  </a:cubicBezTo>
                  <a:cubicBezTo>
                    <a:pt x="267" y="1598"/>
                    <a:pt x="267" y="1598"/>
                    <a:pt x="246" y="1598"/>
                  </a:cubicBezTo>
                  <a:cubicBezTo>
                    <a:pt x="246" y="1598"/>
                    <a:pt x="246" y="1598"/>
                    <a:pt x="226" y="1598"/>
                  </a:cubicBezTo>
                  <a:cubicBezTo>
                    <a:pt x="226" y="1598"/>
                    <a:pt x="226" y="1598"/>
                    <a:pt x="205" y="1598"/>
                  </a:cubicBezTo>
                  <a:cubicBezTo>
                    <a:pt x="205" y="1619"/>
                    <a:pt x="185" y="1619"/>
                    <a:pt x="164" y="1619"/>
                  </a:cubicBezTo>
                  <a:cubicBezTo>
                    <a:pt x="164" y="1619"/>
                    <a:pt x="144" y="1619"/>
                    <a:pt x="123" y="1598"/>
                  </a:cubicBezTo>
                  <a:lnTo>
                    <a:pt x="103" y="1577"/>
                  </a:lnTo>
                  <a:cubicBezTo>
                    <a:pt x="103" y="1557"/>
                    <a:pt x="103" y="1537"/>
                    <a:pt x="123" y="1516"/>
                  </a:cubicBezTo>
                  <a:cubicBezTo>
                    <a:pt x="123" y="1495"/>
                    <a:pt x="123" y="1475"/>
                    <a:pt x="123" y="1455"/>
                  </a:cubicBezTo>
                  <a:cubicBezTo>
                    <a:pt x="123" y="1455"/>
                    <a:pt x="144" y="1434"/>
                    <a:pt x="144" y="1413"/>
                  </a:cubicBezTo>
                  <a:cubicBezTo>
                    <a:pt x="144" y="1413"/>
                    <a:pt x="144" y="1393"/>
                    <a:pt x="144" y="1373"/>
                  </a:cubicBezTo>
                  <a:lnTo>
                    <a:pt x="144" y="1331"/>
                  </a:lnTo>
                  <a:cubicBezTo>
                    <a:pt x="164" y="1311"/>
                    <a:pt x="164" y="1270"/>
                    <a:pt x="164" y="1270"/>
                  </a:cubicBezTo>
                  <a:cubicBezTo>
                    <a:pt x="144" y="1249"/>
                    <a:pt x="144" y="1229"/>
                    <a:pt x="144" y="1229"/>
                  </a:cubicBezTo>
                  <a:cubicBezTo>
                    <a:pt x="144" y="1209"/>
                    <a:pt x="144" y="1188"/>
                    <a:pt x="144" y="1188"/>
                  </a:cubicBezTo>
                  <a:cubicBezTo>
                    <a:pt x="144" y="1168"/>
                    <a:pt x="144" y="1147"/>
                    <a:pt x="144" y="1147"/>
                  </a:cubicBezTo>
                  <a:lnTo>
                    <a:pt x="123" y="1127"/>
                  </a:lnTo>
                  <a:lnTo>
                    <a:pt x="103" y="1127"/>
                  </a:lnTo>
                  <a:cubicBezTo>
                    <a:pt x="103" y="1127"/>
                    <a:pt x="103" y="1147"/>
                    <a:pt x="82" y="1147"/>
                  </a:cubicBezTo>
                  <a:lnTo>
                    <a:pt x="62" y="1147"/>
                  </a:lnTo>
                  <a:cubicBezTo>
                    <a:pt x="41" y="1147"/>
                    <a:pt x="41" y="1147"/>
                    <a:pt x="21" y="1147"/>
                  </a:cubicBezTo>
                  <a:cubicBezTo>
                    <a:pt x="21" y="1127"/>
                    <a:pt x="21" y="1127"/>
                    <a:pt x="21" y="1106"/>
                  </a:cubicBezTo>
                  <a:lnTo>
                    <a:pt x="21" y="1086"/>
                  </a:lnTo>
                  <a:lnTo>
                    <a:pt x="0" y="1065"/>
                  </a:lnTo>
                  <a:cubicBezTo>
                    <a:pt x="0" y="1065"/>
                    <a:pt x="0" y="1045"/>
                    <a:pt x="21" y="1045"/>
                  </a:cubicBezTo>
                  <a:lnTo>
                    <a:pt x="21" y="1045"/>
                  </a:lnTo>
                  <a:cubicBezTo>
                    <a:pt x="21" y="1024"/>
                    <a:pt x="41" y="1024"/>
                    <a:pt x="41" y="1024"/>
                  </a:cubicBezTo>
                  <a:lnTo>
                    <a:pt x="41" y="1004"/>
                  </a:lnTo>
                  <a:cubicBezTo>
                    <a:pt x="41" y="1004"/>
                    <a:pt x="21" y="1004"/>
                    <a:pt x="21" y="983"/>
                  </a:cubicBezTo>
                  <a:lnTo>
                    <a:pt x="21" y="963"/>
                  </a:lnTo>
                  <a:cubicBezTo>
                    <a:pt x="21" y="963"/>
                    <a:pt x="21" y="942"/>
                    <a:pt x="41" y="942"/>
                  </a:cubicBezTo>
                  <a:lnTo>
                    <a:pt x="62" y="942"/>
                  </a:lnTo>
                  <a:lnTo>
                    <a:pt x="82" y="942"/>
                  </a:lnTo>
                  <a:lnTo>
                    <a:pt x="103" y="942"/>
                  </a:lnTo>
                  <a:lnTo>
                    <a:pt x="123" y="942"/>
                  </a:lnTo>
                  <a:cubicBezTo>
                    <a:pt x="123" y="922"/>
                    <a:pt x="144" y="922"/>
                    <a:pt x="144" y="922"/>
                  </a:cubicBezTo>
                  <a:cubicBezTo>
                    <a:pt x="144" y="901"/>
                    <a:pt x="144" y="860"/>
                    <a:pt x="144" y="840"/>
                  </a:cubicBezTo>
                  <a:lnTo>
                    <a:pt x="144" y="799"/>
                  </a:lnTo>
                  <a:cubicBezTo>
                    <a:pt x="144" y="778"/>
                    <a:pt x="123" y="758"/>
                    <a:pt x="123" y="737"/>
                  </a:cubicBezTo>
                  <a:cubicBezTo>
                    <a:pt x="123" y="737"/>
                    <a:pt x="123" y="717"/>
                    <a:pt x="123" y="696"/>
                  </a:cubicBezTo>
                  <a:cubicBezTo>
                    <a:pt x="123" y="696"/>
                    <a:pt x="123" y="676"/>
                    <a:pt x="123" y="655"/>
                  </a:cubicBezTo>
                  <a:cubicBezTo>
                    <a:pt x="123" y="655"/>
                    <a:pt x="123" y="614"/>
                    <a:pt x="144" y="614"/>
                  </a:cubicBezTo>
                  <a:cubicBezTo>
                    <a:pt x="144" y="594"/>
                    <a:pt x="144" y="573"/>
                    <a:pt x="164" y="573"/>
                  </a:cubicBezTo>
                  <a:cubicBezTo>
                    <a:pt x="164" y="553"/>
                    <a:pt x="185" y="553"/>
                    <a:pt x="185" y="532"/>
                  </a:cubicBezTo>
                  <a:cubicBezTo>
                    <a:pt x="185" y="532"/>
                    <a:pt x="205" y="512"/>
                    <a:pt x="205" y="491"/>
                  </a:cubicBezTo>
                  <a:cubicBezTo>
                    <a:pt x="205" y="491"/>
                    <a:pt x="205" y="471"/>
                    <a:pt x="205" y="450"/>
                  </a:cubicBezTo>
                  <a:lnTo>
                    <a:pt x="205" y="410"/>
                  </a:lnTo>
                  <a:cubicBezTo>
                    <a:pt x="205" y="389"/>
                    <a:pt x="205" y="368"/>
                    <a:pt x="205" y="348"/>
                  </a:cubicBezTo>
                  <a:lnTo>
                    <a:pt x="205" y="328"/>
                  </a:lnTo>
                  <a:cubicBezTo>
                    <a:pt x="226" y="328"/>
                    <a:pt x="226" y="348"/>
                    <a:pt x="226" y="348"/>
                  </a:cubicBezTo>
                  <a:lnTo>
                    <a:pt x="246" y="328"/>
                  </a:lnTo>
                  <a:lnTo>
                    <a:pt x="246" y="286"/>
                  </a:lnTo>
                  <a:cubicBezTo>
                    <a:pt x="246" y="266"/>
                    <a:pt x="267" y="266"/>
                    <a:pt x="267" y="246"/>
                  </a:cubicBezTo>
                  <a:lnTo>
                    <a:pt x="267" y="204"/>
                  </a:lnTo>
                  <a:cubicBezTo>
                    <a:pt x="267" y="184"/>
                    <a:pt x="287" y="164"/>
                    <a:pt x="287" y="164"/>
                  </a:cubicBezTo>
                  <a:lnTo>
                    <a:pt x="308" y="143"/>
                  </a:lnTo>
                  <a:lnTo>
                    <a:pt x="328" y="143"/>
                  </a:lnTo>
                  <a:lnTo>
                    <a:pt x="328" y="164"/>
                  </a:lnTo>
                  <a:cubicBezTo>
                    <a:pt x="349" y="164"/>
                    <a:pt x="349" y="164"/>
                    <a:pt x="349" y="164"/>
                  </a:cubicBezTo>
                  <a:cubicBezTo>
                    <a:pt x="369" y="164"/>
                    <a:pt x="369" y="143"/>
                    <a:pt x="369" y="143"/>
                  </a:cubicBezTo>
                  <a:lnTo>
                    <a:pt x="390" y="122"/>
                  </a:lnTo>
                  <a:lnTo>
                    <a:pt x="390" y="102"/>
                  </a:lnTo>
                  <a:cubicBezTo>
                    <a:pt x="390" y="82"/>
                    <a:pt x="390" y="82"/>
                    <a:pt x="410" y="61"/>
                  </a:cubicBezTo>
                  <a:cubicBezTo>
                    <a:pt x="410" y="61"/>
                    <a:pt x="431" y="61"/>
                    <a:pt x="451" y="61"/>
                  </a:cubicBezTo>
                  <a:cubicBezTo>
                    <a:pt x="451" y="61"/>
                    <a:pt x="472" y="61"/>
                    <a:pt x="492" y="61"/>
                  </a:cubicBezTo>
                  <a:lnTo>
                    <a:pt x="492" y="61"/>
                  </a:lnTo>
                  <a:cubicBezTo>
                    <a:pt x="513" y="82"/>
                    <a:pt x="492" y="82"/>
                    <a:pt x="513" y="102"/>
                  </a:cubicBezTo>
                  <a:lnTo>
                    <a:pt x="533" y="122"/>
                  </a:lnTo>
                  <a:cubicBezTo>
                    <a:pt x="553" y="122"/>
                    <a:pt x="574" y="122"/>
                    <a:pt x="574" y="122"/>
                  </a:cubicBezTo>
                  <a:cubicBezTo>
                    <a:pt x="595" y="122"/>
                    <a:pt x="615" y="122"/>
                    <a:pt x="635" y="122"/>
                  </a:cubicBezTo>
                  <a:cubicBezTo>
                    <a:pt x="635" y="122"/>
                    <a:pt x="656" y="143"/>
                    <a:pt x="677" y="143"/>
                  </a:cubicBezTo>
                  <a:lnTo>
                    <a:pt x="697" y="143"/>
                  </a:lnTo>
                  <a:cubicBezTo>
                    <a:pt x="717" y="143"/>
                    <a:pt x="738" y="143"/>
                    <a:pt x="738" y="143"/>
                  </a:cubicBezTo>
                  <a:cubicBezTo>
                    <a:pt x="759" y="143"/>
                    <a:pt x="779" y="143"/>
                    <a:pt x="799" y="143"/>
                  </a:cubicBezTo>
                  <a:cubicBezTo>
                    <a:pt x="820" y="143"/>
                    <a:pt x="861" y="143"/>
                    <a:pt x="861" y="143"/>
                  </a:cubicBezTo>
                  <a:cubicBezTo>
                    <a:pt x="881" y="143"/>
                    <a:pt x="902" y="143"/>
                    <a:pt x="923" y="143"/>
                  </a:cubicBezTo>
                  <a:cubicBezTo>
                    <a:pt x="943" y="143"/>
                    <a:pt x="963" y="122"/>
                    <a:pt x="963" y="102"/>
                  </a:cubicBezTo>
                  <a:cubicBezTo>
                    <a:pt x="984" y="102"/>
                    <a:pt x="1005" y="82"/>
                    <a:pt x="1005" y="61"/>
                  </a:cubicBezTo>
                  <a:cubicBezTo>
                    <a:pt x="1025" y="61"/>
                    <a:pt x="1045" y="40"/>
                    <a:pt x="1045" y="20"/>
                  </a:cubicBezTo>
                  <a:cubicBezTo>
                    <a:pt x="1045" y="20"/>
                    <a:pt x="1066" y="20"/>
                    <a:pt x="1087" y="0"/>
                  </a:cubicBezTo>
                  <a:lnTo>
                    <a:pt x="1127" y="0"/>
                  </a:lnTo>
                  <a:cubicBezTo>
                    <a:pt x="1148" y="0"/>
                    <a:pt x="1148" y="20"/>
                    <a:pt x="1148" y="20"/>
                  </a:cubicBezTo>
                  <a:lnTo>
                    <a:pt x="1169" y="40"/>
                  </a:lnTo>
                  <a:cubicBezTo>
                    <a:pt x="1169" y="40"/>
                    <a:pt x="1169" y="61"/>
                    <a:pt x="1148" y="61"/>
                  </a:cubicBezTo>
                  <a:cubicBezTo>
                    <a:pt x="1148" y="61"/>
                    <a:pt x="1148" y="82"/>
                    <a:pt x="1148" y="102"/>
                  </a:cubicBezTo>
                  <a:cubicBezTo>
                    <a:pt x="1148" y="102"/>
                    <a:pt x="1148" y="122"/>
                    <a:pt x="1127" y="122"/>
                  </a:cubicBezTo>
                  <a:cubicBezTo>
                    <a:pt x="1127" y="143"/>
                    <a:pt x="1107" y="143"/>
                    <a:pt x="1107" y="143"/>
                  </a:cubicBezTo>
                  <a:cubicBezTo>
                    <a:pt x="1087" y="164"/>
                    <a:pt x="1066" y="164"/>
                    <a:pt x="1066" y="164"/>
                  </a:cubicBezTo>
                  <a:cubicBezTo>
                    <a:pt x="1066" y="184"/>
                    <a:pt x="1045" y="204"/>
                    <a:pt x="1045" y="204"/>
                  </a:cubicBezTo>
                  <a:cubicBezTo>
                    <a:pt x="1045" y="204"/>
                    <a:pt x="1045" y="225"/>
                    <a:pt x="1025" y="246"/>
                  </a:cubicBezTo>
                  <a:lnTo>
                    <a:pt x="1005" y="246"/>
                  </a:lnTo>
                  <a:cubicBezTo>
                    <a:pt x="984" y="266"/>
                    <a:pt x="943" y="266"/>
                    <a:pt x="923" y="266"/>
                  </a:cubicBezTo>
                  <a:cubicBezTo>
                    <a:pt x="902" y="266"/>
                    <a:pt x="861" y="266"/>
                    <a:pt x="841" y="266"/>
                  </a:cubicBezTo>
                  <a:cubicBezTo>
                    <a:pt x="820" y="266"/>
                    <a:pt x="779" y="266"/>
                    <a:pt x="759" y="246"/>
                  </a:cubicBezTo>
                  <a:cubicBezTo>
                    <a:pt x="738" y="246"/>
                    <a:pt x="717" y="246"/>
                    <a:pt x="697" y="246"/>
                  </a:cubicBezTo>
                  <a:lnTo>
                    <a:pt x="656" y="246"/>
                  </a:lnTo>
                  <a:cubicBezTo>
                    <a:pt x="635" y="246"/>
                    <a:pt x="595" y="246"/>
                    <a:pt x="574" y="246"/>
                  </a:cubicBezTo>
                  <a:cubicBezTo>
                    <a:pt x="553" y="246"/>
                    <a:pt x="533" y="246"/>
                    <a:pt x="513" y="246"/>
                  </a:cubicBezTo>
                  <a:cubicBezTo>
                    <a:pt x="492" y="246"/>
                    <a:pt x="451" y="246"/>
                    <a:pt x="431" y="246"/>
                  </a:cubicBezTo>
                  <a:cubicBezTo>
                    <a:pt x="431" y="246"/>
                    <a:pt x="390" y="266"/>
                    <a:pt x="369" y="266"/>
                  </a:cubicBezTo>
                  <a:lnTo>
                    <a:pt x="349" y="246"/>
                  </a:lnTo>
                  <a:cubicBezTo>
                    <a:pt x="328" y="246"/>
                    <a:pt x="328" y="266"/>
                    <a:pt x="308" y="266"/>
                  </a:cubicBezTo>
                  <a:cubicBezTo>
                    <a:pt x="308" y="266"/>
                    <a:pt x="308" y="286"/>
                    <a:pt x="308" y="307"/>
                  </a:cubicBezTo>
                  <a:cubicBezTo>
                    <a:pt x="308" y="307"/>
                    <a:pt x="287" y="328"/>
                    <a:pt x="287" y="348"/>
                  </a:cubicBezTo>
                  <a:lnTo>
                    <a:pt x="287" y="368"/>
                  </a:lnTo>
                  <a:cubicBezTo>
                    <a:pt x="287" y="389"/>
                    <a:pt x="287" y="389"/>
                    <a:pt x="287" y="410"/>
                  </a:cubicBezTo>
                  <a:lnTo>
                    <a:pt x="308" y="450"/>
                  </a:lnTo>
                  <a:cubicBezTo>
                    <a:pt x="308" y="471"/>
                    <a:pt x="308" y="491"/>
                    <a:pt x="308" y="512"/>
                  </a:cubicBezTo>
                  <a:cubicBezTo>
                    <a:pt x="308" y="512"/>
                    <a:pt x="287" y="512"/>
                    <a:pt x="308" y="532"/>
                  </a:cubicBezTo>
                  <a:lnTo>
                    <a:pt x="328" y="532"/>
                  </a:lnTo>
                  <a:lnTo>
                    <a:pt x="349" y="553"/>
                  </a:lnTo>
                  <a:lnTo>
                    <a:pt x="369" y="573"/>
                  </a:lnTo>
                  <a:cubicBezTo>
                    <a:pt x="369" y="573"/>
                    <a:pt x="369" y="594"/>
                    <a:pt x="369" y="614"/>
                  </a:cubicBezTo>
                  <a:lnTo>
                    <a:pt x="349" y="614"/>
                  </a:lnTo>
                  <a:cubicBezTo>
                    <a:pt x="349" y="635"/>
                    <a:pt x="349" y="635"/>
                    <a:pt x="369" y="635"/>
                  </a:cubicBezTo>
                  <a:cubicBezTo>
                    <a:pt x="369" y="655"/>
                    <a:pt x="390" y="655"/>
                    <a:pt x="390" y="655"/>
                  </a:cubicBezTo>
                  <a:cubicBezTo>
                    <a:pt x="410" y="655"/>
                    <a:pt x="431" y="635"/>
                    <a:pt x="431" y="635"/>
                  </a:cubicBezTo>
                  <a:cubicBezTo>
                    <a:pt x="451" y="635"/>
                    <a:pt x="451" y="635"/>
                    <a:pt x="451" y="63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3" name="Freeform 403"/>
            <p:cNvSpPr>
              <a:spLocks noChangeArrowheads="1"/>
            </p:cNvSpPr>
            <p:nvPr/>
          </p:nvSpPr>
          <p:spPr bwMode="auto">
            <a:xfrm>
              <a:off x="5943600" y="8116888"/>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2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0" y="41"/>
                  </a:lnTo>
                  <a:lnTo>
                    <a:pt x="0" y="20"/>
                  </a:lnTo>
                  <a:lnTo>
                    <a:pt x="0" y="20"/>
                  </a:lnTo>
                  <a:cubicBezTo>
                    <a:pt x="0" y="0"/>
                    <a:pt x="0" y="0"/>
                    <a:pt x="21" y="20"/>
                  </a:cubicBez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4" name="Freeform 404"/>
            <p:cNvSpPr>
              <a:spLocks noChangeArrowheads="1"/>
            </p:cNvSpPr>
            <p:nvPr/>
          </p:nvSpPr>
          <p:spPr bwMode="auto">
            <a:xfrm>
              <a:off x="5951538" y="8131175"/>
              <a:ext cx="7937" cy="7938"/>
            </a:xfrm>
            <a:custGeom>
              <a:avLst/>
              <a:gdLst>
                <a:gd name="T0" fmla="*/ 20 w 21"/>
                <a:gd name="T1" fmla="*/ 0 h 21"/>
                <a:gd name="T2" fmla="*/ 20 w 21"/>
                <a:gd name="T3" fmla="*/ 0 h 21"/>
                <a:gd name="T4" fmla="*/ 0 w 21"/>
                <a:gd name="T5" fmla="*/ 20 h 21"/>
                <a:gd name="T6" fmla="*/ 2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0" y="0"/>
                    <a:pt x="0" y="0"/>
                    <a:pt x="0" y="20"/>
                  </a:cubicBez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5" name="Freeform 405"/>
            <p:cNvSpPr>
              <a:spLocks noChangeArrowheads="1"/>
            </p:cNvSpPr>
            <p:nvPr/>
          </p:nvSpPr>
          <p:spPr bwMode="auto">
            <a:xfrm>
              <a:off x="5965825" y="814546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cubicBezTo>
                    <a:pt x="20" y="20"/>
                    <a:pt x="20" y="20"/>
                    <a:pt x="20" y="2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6" name="Freeform 406"/>
            <p:cNvSpPr>
              <a:spLocks noChangeArrowheads="1"/>
            </p:cNvSpPr>
            <p:nvPr/>
          </p:nvSpPr>
          <p:spPr bwMode="auto">
            <a:xfrm>
              <a:off x="5921375" y="81454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lnTo>
                    <a:pt x="20" y="41"/>
                  </a:lnTo>
                  <a:cubicBezTo>
                    <a:pt x="0" y="41"/>
                    <a:pt x="0" y="20"/>
                    <a:pt x="0" y="20"/>
                  </a:cubicBezTo>
                  <a:lnTo>
                    <a:pt x="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7" name="Freeform 407"/>
            <p:cNvSpPr>
              <a:spLocks noChangeArrowheads="1"/>
            </p:cNvSpPr>
            <p:nvPr/>
          </p:nvSpPr>
          <p:spPr bwMode="auto">
            <a:xfrm>
              <a:off x="5937250" y="8159750"/>
              <a:ext cx="7938" cy="7938"/>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0" y="20"/>
                  </a:lnTo>
                  <a:lnTo>
                    <a:pt x="20" y="20"/>
                  </a:lnTo>
                  <a:cubicBezTo>
                    <a:pt x="2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8" name="Freeform 408"/>
            <p:cNvSpPr>
              <a:spLocks noChangeArrowheads="1"/>
            </p:cNvSpPr>
            <p:nvPr/>
          </p:nvSpPr>
          <p:spPr bwMode="auto">
            <a:xfrm>
              <a:off x="5943600" y="8145463"/>
              <a:ext cx="7938" cy="7937"/>
            </a:xfrm>
            <a:custGeom>
              <a:avLst/>
              <a:gdLst>
                <a:gd name="T0" fmla="*/ 21 w 22"/>
                <a:gd name="T1" fmla="*/ 20 h 21"/>
                <a:gd name="T2" fmla="*/ 21 w 22"/>
                <a:gd name="T3" fmla="*/ 20 h 21"/>
                <a:gd name="T4" fmla="*/ 21 w 22"/>
                <a:gd name="T5" fmla="*/ 20 h 21"/>
                <a:gd name="T6" fmla="*/ 21 w 22"/>
                <a:gd name="T7" fmla="*/ 0 h 21"/>
                <a:gd name="T8" fmla="*/ 0 w 22"/>
                <a:gd name="T9" fmla="*/ 0 h 21"/>
                <a:gd name="T10" fmla="*/ 0 w 22"/>
                <a:gd name="T11" fmla="*/ 0 h 21"/>
                <a:gd name="T12" fmla="*/ 0 w 22"/>
                <a:gd name="T13" fmla="*/ 0 h 21"/>
                <a:gd name="T14" fmla="*/ 21 w 22"/>
                <a:gd name="T15" fmla="*/ 0 h 21"/>
                <a:gd name="T16" fmla="*/ 21 w 22"/>
                <a:gd name="T17" fmla="*/ 0 h 21"/>
                <a:gd name="T18" fmla="*/ 21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21" y="20"/>
                  </a:moveTo>
                  <a:lnTo>
                    <a:pt x="21" y="20"/>
                  </a:lnTo>
                  <a:lnTo>
                    <a:pt x="21" y="20"/>
                  </a:lnTo>
                  <a:lnTo>
                    <a:pt x="21" y="0"/>
                  </a:lnTo>
                  <a:cubicBezTo>
                    <a:pt x="0" y="0"/>
                    <a:pt x="0" y="0"/>
                    <a:pt x="0" y="0"/>
                  </a:cubicBezTo>
                  <a:lnTo>
                    <a:pt x="0" y="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9" name="Freeform 409"/>
            <p:cNvSpPr>
              <a:spLocks noChangeArrowheads="1"/>
            </p:cNvSpPr>
            <p:nvPr/>
          </p:nvSpPr>
          <p:spPr bwMode="auto">
            <a:xfrm>
              <a:off x="5951538" y="8159750"/>
              <a:ext cx="7937" cy="7938"/>
            </a:xfrm>
            <a:custGeom>
              <a:avLst/>
              <a:gdLst>
                <a:gd name="T0" fmla="*/ 0 w 21"/>
                <a:gd name="T1" fmla="*/ 0 h 21"/>
                <a:gd name="T2" fmla="*/ 0 w 21"/>
                <a:gd name="T3" fmla="*/ 0 h 21"/>
                <a:gd name="T4" fmla="*/ 0 w 21"/>
                <a:gd name="T5" fmla="*/ 0 h 21"/>
                <a:gd name="T6" fmla="*/ 0 w 21"/>
                <a:gd name="T7" fmla="*/ 20 h 21"/>
                <a:gd name="T8" fmla="*/ 20 w 21"/>
                <a:gd name="T9" fmla="*/ 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20" y="20"/>
                    <a:pt x="20" y="20"/>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0" name="Freeform 410"/>
            <p:cNvSpPr>
              <a:spLocks noChangeArrowheads="1"/>
            </p:cNvSpPr>
            <p:nvPr/>
          </p:nvSpPr>
          <p:spPr bwMode="auto">
            <a:xfrm>
              <a:off x="5929313" y="8131175"/>
              <a:ext cx="7937" cy="7938"/>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cubicBezTo>
                    <a:pt x="0" y="20"/>
                    <a:pt x="0" y="20"/>
                    <a:pt x="0" y="0"/>
                  </a:cubicBezTo>
                  <a:lnTo>
                    <a:pt x="0" y="0"/>
                  </a:lnTo>
                  <a:cubicBezTo>
                    <a:pt x="21" y="0"/>
                    <a:pt x="21" y="0"/>
                    <a:pt x="21" y="0"/>
                  </a:cubicBez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1" name="Freeform 411"/>
            <p:cNvSpPr>
              <a:spLocks noChangeArrowheads="1"/>
            </p:cNvSpPr>
            <p:nvPr/>
          </p:nvSpPr>
          <p:spPr bwMode="auto">
            <a:xfrm>
              <a:off x="6040438" y="78422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0" y="21"/>
                  </a:lnTo>
                  <a:lnTo>
                    <a:pt x="0" y="0"/>
                  </a:lnTo>
                  <a:cubicBezTo>
                    <a:pt x="0" y="0"/>
                    <a:pt x="0" y="0"/>
                    <a:pt x="20" y="0"/>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2" name="Freeform 412"/>
            <p:cNvSpPr>
              <a:spLocks noChangeArrowheads="1"/>
            </p:cNvSpPr>
            <p:nvPr/>
          </p:nvSpPr>
          <p:spPr bwMode="auto">
            <a:xfrm>
              <a:off x="6010275" y="7777163"/>
              <a:ext cx="15875" cy="15875"/>
            </a:xfrm>
            <a:custGeom>
              <a:avLst/>
              <a:gdLst>
                <a:gd name="T0" fmla="*/ 20 w 42"/>
                <a:gd name="T1" fmla="*/ 20 h 42"/>
                <a:gd name="T2" fmla="*/ 20 w 42"/>
                <a:gd name="T3" fmla="*/ 20 h 42"/>
                <a:gd name="T4" fmla="*/ 20 w 42"/>
                <a:gd name="T5" fmla="*/ 0 h 42"/>
                <a:gd name="T6" fmla="*/ 20 w 42"/>
                <a:gd name="T7" fmla="*/ 0 h 42"/>
                <a:gd name="T8" fmla="*/ 41 w 42"/>
                <a:gd name="T9" fmla="*/ 20 h 42"/>
                <a:gd name="T10" fmla="*/ 41 w 42"/>
                <a:gd name="T11" fmla="*/ 2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cubicBezTo>
                    <a:pt x="20" y="20"/>
                    <a:pt x="0" y="0"/>
                    <a:pt x="20" y="0"/>
                  </a:cubicBezTo>
                  <a:lnTo>
                    <a:pt x="20" y="0"/>
                  </a:lnTo>
                  <a:cubicBezTo>
                    <a:pt x="20" y="0"/>
                    <a:pt x="41" y="0"/>
                    <a:pt x="41" y="20"/>
                  </a:cubicBezTo>
                  <a:lnTo>
                    <a:pt x="41" y="20"/>
                  </a:lnTo>
                  <a:cubicBezTo>
                    <a:pt x="41" y="20"/>
                    <a:pt x="20" y="41"/>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3" name="Freeform 413"/>
            <p:cNvSpPr>
              <a:spLocks noChangeArrowheads="1"/>
            </p:cNvSpPr>
            <p:nvPr/>
          </p:nvSpPr>
          <p:spPr bwMode="auto">
            <a:xfrm>
              <a:off x="5995988" y="7777163"/>
              <a:ext cx="15875" cy="7937"/>
            </a:xfrm>
            <a:custGeom>
              <a:avLst/>
              <a:gdLst>
                <a:gd name="T0" fmla="*/ 20 w 42"/>
                <a:gd name="T1" fmla="*/ 0 h 21"/>
                <a:gd name="T2" fmla="*/ 20 w 42"/>
                <a:gd name="T3" fmla="*/ 0 h 21"/>
                <a:gd name="T4" fmla="*/ 20 w 42"/>
                <a:gd name="T5" fmla="*/ 0 h 21"/>
                <a:gd name="T6" fmla="*/ 20 w 42"/>
                <a:gd name="T7" fmla="*/ 0 h 21"/>
                <a:gd name="T8" fmla="*/ 41 w 42"/>
                <a:gd name="T9" fmla="*/ 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0" y="0"/>
                    <a:pt x="20" y="0"/>
                  </a:cubicBezTo>
                  <a:lnTo>
                    <a:pt x="20" y="0"/>
                  </a:lnTo>
                  <a:lnTo>
                    <a:pt x="41" y="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4" name="Freeform 414"/>
            <p:cNvSpPr>
              <a:spLocks noChangeArrowheads="1"/>
            </p:cNvSpPr>
            <p:nvPr/>
          </p:nvSpPr>
          <p:spPr bwMode="auto">
            <a:xfrm>
              <a:off x="6430963" y="7813675"/>
              <a:ext cx="7937" cy="15875"/>
            </a:xfrm>
            <a:custGeom>
              <a:avLst/>
              <a:gdLst>
                <a:gd name="T0" fmla="*/ 21 w 22"/>
                <a:gd name="T1" fmla="*/ 0 h 43"/>
                <a:gd name="T2" fmla="*/ 21 w 22"/>
                <a:gd name="T3" fmla="*/ 0 h 43"/>
                <a:gd name="T4" fmla="*/ 0 w 22"/>
                <a:gd name="T5" fmla="*/ 0 h 43"/>
                <a:gd name="T6" fmla="*/ 0 w 22"/>
                <a:gd name="T7" fmla="*/ 21 h 43"/>
                <a:gd name="T8" fmla="*/ 21 w 22"/>
                <a:gd name="T9" fmla="*/ 42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cubicBezTo>
                    <a:pt x="0" y="21"/>
                    <a:pt x="0" y="21"/>
                    <a:pt x="0" y="21"/>
                  </a:cubicBezTo>
                  <a:lnTo>
                    <a:pt x="21" y="42"/>
                  </a:lnTo>
                  <a:lnTo>
                    <a:pt x="21"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5" name="Freeform 415"/>
            <p:cNvSpPr>
              <a:spLocks noChangeArrowheads="1"/>
            </p:cNvSpPr>
            <p:nvPr/>
          </p:nvSpPr>
          <p:spPr bwMode="auto">
            <a:xfrm>
              <a:off x="6445250" y="7791450"/>
              <a:ext cx="7938" cy="7938"/>
            </a:xfrm>
            <a:custGeom>
              <a:avLst/>
              <a:gdLst>
                <a:gd name="T0" fmla="*/ 20 w 21"/>
                <a:gd name="T1" fmla="*/ 21 h 22"/>
                <a:gd name="T2" fmla="*/ 20 w 21"/>
                <a:gd name="T3" fmla="*/ 21 h 22"/>
                <a:gd name="T4" fmla="*/ 20 w 21"/>
                <a:gd name="T5" fmla="*/ 0 h 22"/>
                <a:gd name="T6" fmla="*/ 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0"/>
                  </a:lnTo>
                  <a:cubicBezTo>
                    <a:pt x="0" y="21"/>
                    <a:pt x="0" y="21"/>
                    <a:pt x="0" y="21"/>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6" name="Freeform 416"/>
            <p:cNvSpPr>
              <a:spLocks noChangeArrowheads="1"/>
            </p:cNvSpPr>
            <p:nvPr/>
          </p:nvSpPr>
          <p:spPr bwMode="auto">
            <a:xfrm>
              <a:off x="6453188" y="7769225"/>
              <a:ext cx="7937" cy="7938"/>
            </a:xfrm>
            <a:custGeom>
              <a:avLst/>
              <a:gdLst>
                <a:gd name="T0" fmla="*/ 0 w 22"/>
                <a:gd name="T1" fmla="*/ 20 h 21"/>
                <a:gd name="T2" fmla="*/ 0 w 22"/>
                <a:gd name="T3" fmla="*/ 20 h 21"/>
                <a:gd name="T4" fmla="*/ 0 w 22"/>
                <a:gd name="T5" fmla="*/ 20 h 21"/>
                <a:gd name="T6" fmla="*/ 0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20"/>
                  </a:lnTo>
                  <a:cubicBezTo>
                    <a:pt x="0" y="0"/>
                    <a:pt x="0" y="0"/>
                    <a:pt x="0" y="0"/>
                  </a:cubicBezTo>
                  <a:lnTo>
                    <a:pt x="21" y="0"/>
                  </a:lnTo>
                  <a:lnTo>
                    <a:pt x="21"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7" name="Freeform 417"/>
            <p:cNvSpPr>
              <a:spLocks noChangeArrowheads="1"/>
            </p:cNvSpPr>
            <p:nvPr/>
          </p:nvSpPr>
          <p:spPr bwMode="auto">
            <a:xfrm>
              <a:off x="6445250" y="7740650"/>
              <a:ext cx="7938" cy="7938"/>
            </a:xfrm>
            <a:custGeom>
              <a:avLst/>
              <a:gdLst>
                <a:gd name="T0" fmla="*/ 20 w 21"/>
                <a:gd name="T1" fmla="*/ 20 h 21"/>
                <a:gd name="T2" fmla="*/ 20 w 21"/>
                <a:gd name="T3" fmla="*/ 20 h 21"/>
                <a:gd name="T4" fmla="*/ 0 w 21"/>
                <a:gd name="T5" fmla="*/ 0 h 21"/>
                <a:gd name="T6" fmla="*/ 0 w 21"/>
                <a:gd name="T7" fmla="*/ 0 h 21"/>
                <a:gd name="T8" fmla="*/ 0 w 21"/>
                <a:gd name="T9" fmla="*/ 20 h 21"/>
                <a:gd name="T10" fmla="*/ 0 w 21"/>
                <a:gd name="T11" fmla="*/ 20 h 21"/>
                <a:gd name="T12" fmla="*/ 0 w 21"/>
                <a:gd name="T13" fmla="*/ 2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0"/>
                  </a:lnTo>
                  <a:lnTo>
                    <a:pt x="0" y="0"/>
                  </a:lnTo>
                  <a:cubicBezTo>
                    <a:pt x="0" y="0"/>
                    <a:pt x="0" y="0"/>
                    <a:pt x="0" y="2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8" name="Freeform 418"/>
            <p:cNvSpPr>
              <a:spLocks noChangeArrowheads="1"/>
            </p:cNvSpPr>
            <p:nvPr/>
          </p:nvSpPr>
          <p:spPr bwMode="auto">
            <a:xfrm>
              <a:off x="6453188" y="7710488"/>
              <a:ext cx="7937" cy="7937"/>
            </a:xfrm>
            <a:custGeom>
              <a:avLst/>
              <a:gdLst>
                <a:gd name="T0" fmla="*/ 0 w 22"/>
                <a:gd name="T1" fmla="*/ 20 h 21"/>
                <a:gd name="T2" fmla="*/ 0 w 22"/>
                <a:gd name="T3" fmla="*/ 20 h 21"/>
                <a:gd name="T4" fmla="*/ 0 w 22"/>
                <a:gd name="T5" fmla="*/ 0 h 21"/>
                <a:gd name="T6" fmla="*/ 21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0"/>
                  </a:lnTo>
                  <a:lnTo>
                    <a:pt x="21" y="0"/>
                  </a:lnTo>
                  <a:lnTo>
                    <a:pt x="21" y="0"/>
                  </a:lnTo>
                  <a:cubicBezTo>
                    <a:pt x="21" y="20"/>
                    <a:pt x="21" y="20"/>
                    <a:pt x="21" y="20"/>
                  </a:cubicBez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9" name="Freeform 419"/>
            <p:cNvSpPr>
              <a:spLocks noChangeArrowheads="1"/>
            </p:cNvSpPr>
            <p:nvPr/>
          </p:nvSpPr>
          <p:spPr bwMode="auto">
            <a:xfrm>
              <a:off x="6438900" y="7718425"/>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0" y="0"/>
                  </a:moveTo>
                  <a:lnTo>
                    <a:pt x="0" y="0"/>
                  </a:lnTo>
                  <a:lnTo>
                    <a:pt x="0" y="21"/>
                  </a:lnTo>
                  <a:cubicBezTo>
                    <a:pt x="0" y="21"/>
                    <a:pt x="0" y="42"/>
                    <a:pt x="20" y="42"/>
                  </a:cubicBez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0" name="Freeform 420"/>
            <p:cNvSpPr>
              <a:spLocks noChangeArrowheads="1"/>
            </p:cNvSpPr>
            <p:nvPr/>
          </p:nvSpPr>
          <p:spPr bwMode="auto">
            <a:xfrm>
              <a:off x="6445250" y="7666038"/>
              <a:ext cx="22225" cy="22225"/>
            </a:xfrm>
            <a:custGeom>
              <a:avLst/>
              <a:gdLst>
                <a:gd name="T0" fmla="*/ 41 w 63"/>
                <a:gd name="T1" fmla="*/ 61 h 62"/>
                <a:gd name="T2" fmla="*/ 41 w 63"/>
                <a:gd name="T3" fmla="*/ 61 h 62"/>
                <a:gd name="T4" fmla="*/ 20 w 63"/>
                <a:gd name="T5" fmla="*/ 41 h 62"/>
                <a:gd name="T6" fmla="*/ 0 w 63"/>
                <a:gd name="T7" fmla="*/ 21 h 62"/>
                <a:gd name="T8" fmla="*/ 0 w 63"/>
                <a:gd name="T9" fmla="*/ 0 h 62"/>
                <a:gd name="T10" fmla="*/ 20 w 63"/>
                <a:gd name="T11" fmla="*/ 0 h 62"/>
                <a:gd name="T12" fmla="*/ 20 w 63"/>
                <a:gd name="T13" fmla="*/ 0 h 62"/>
                <a:gd name="T14" fmla="*/ 41 w 63"/>
                <a:gd name="T15" fmla="*/ 21 h 62"/>
                <a:gd name="T16" fmla="*/ 41 w 63"/>
                <a:gd name="T17" fmla="*/ 21 h 62"/>
                <a:gd name="T18" fmla="*/ 62 w 63"/>
                <a:gd name="T19" fmla="*/ 61 h 62"/>
                <a:gd name="T20" fmla="*/ 41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41" y="61"/>
                  </a:moveTo>
                  <a:lnTo>
                    <a:pt x="41" y="61"/>
                  </a:lnTo>
                  <a:cubicBezTo>
                    <a:pt x="20" y="61"/>
                    <a:pt x="20" y="41"/>
                    <a:pt x="20" y="41"/>
                  </a:cubicBezTo>
                  <a:cubicBezTo>
                    <a:pt x="20" y="41"/>
                    <a:pt x="0" y="41"/>
                    <a:pt x="0" y="21"/>
                  </a:cubicBezTo>
                  <a:cubicBezTo>
                    <a:pt x="0" y="21"/>
                    <a:pt x="0" y="21"/>
                    <a:pt x="0" y="0"/>
                  </a:cubicBezTo>
                  <a:cubicBezTo>
                    <a:pt x="0" y="0"/>
                    <a:pt x="0" y="0"/>
                    <a:pt x="20" y="0"/>
                  </a:cubicBezTo>
                  <a:lnTo>
                    <a:pt x="20" y="0"/>
                  </a:lnTo>
                  <a:cubicBezTo>
                    <a:pt x="41" y="0"/>
                    <a:pt x="41" y="21"/>
                    <a:pt x="41" y="21"/>
                  </a:cubicBezTo>
                  <a:lnTo>
                    <a:pt x="41" y="21"/>
                  </a:lnTo>
                  <a:cubicBezTo>
                    <a:pt x="62" y="41"/>
                    <a:pt x="62" y="41"/>
                    <a:pt x="62" y="61"/>
                  </a:cubicBezTo>
                  <a:lnTo>
                    <a:pt x="41" y="6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1" name="Freeform 421"/>
            <p:cNvSpPr>
              <a:spLocks noChangeArrowheads="1"/>
            </p:cNvSpPr>
            <p:nvPr/>
          </p:nvSpPr>
          <p:spPr bwMode="auto">
            <a:xfrm>
              <a:off x="6453188" y="7643813"/>
              <a:ext cx="15875" cy="14287"/>
            </a:xfrm>
            <a:custGeom>
              <a:avLst/>
              <a:gdLst>
                <a:gd name="T0" fmla="*/ 21 w 43"/>
                <a:gd name="T1" fmla="*/ 40 h 41"/>
                <a:gd name="T2" fmla="*/ 21 w 43"/>
                <a:gd name="T3" fmla="*/ 40 h 41"/>
                <a:gd name="T4" fmla="*/ 0 w 43"/>
                <a:gd name="T5" fmla="*/ 20 h 41"/>
                <a:gd name="T6" fmla="*/ 21 w 43"/>
                <a:gd name="T7" fmla="*/ 0 h 41"/>
                <a:gd name="T8" fmla="*/ 21 w 43"/>
                <a:gd name="T9" fmla="*/ 0 h 41"/>
                <a:gd name="T10" fmla="*/ 42 w 43"/>
                <a:gd name="T11" fmla="*/ 20 h 41"/>
                <a:gd name="T12" fmla="*/ 21 w 43"/>
                <a:gd name="T13" fmla="*/ 20 h 41"/>
                <a:gd name="T14" fmla="*/ 21 w 43"/>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21" y="40"/>
                  </a:moveTo>
                  <a:lnTo>
                    <a:pt x="21" y="40"/>
                  </a:lnTo>
                  <a:cubicBezTo>
                    <a:pt x="0" y="40"/>
                    <a:pt x="0" y="20"/>
                    <a:pt x="0" y="20"/>
                  </a:cubicBezTo>
                  <a:cubicBezTo>
                    <a:pt x="0" y="0"/>
                    <a:pt x="21" y="0"/>
                    <a:pt x="21" y="0"/>
                  </a:cubicBezTo>
                  <a:lnTo>
                    <a:pt x="21" y="0"/>
                  </a:lnTo>
                  <a:cubicBezTo>
                    <a:pt x="42" y="20"/>
                    <a:pt x="42" y="20"/>
                    <a:pt x="42" y="20"/>
                  </a:cubicBezTo>
                  <a:lnTo>
                    <a:pt x="21" y="20"/>
                  </a:lnTo>
                  <a:cubicBezTo>
                    <a:pt x="21" y="40"/>
                    <a:pt x="21" y="40"/>
                    <a:pt x="21"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2" name="Freeform 422"/>
            <p:cNvSpPr>
              <a:spLocks noChangeArrowheads="1"/>
            </p:cNvSpPr>
            <p:nvPr/>
          </p:nvSpPr>
          <p:spPr bwMode="auto">
            <a:xfrm>
              <a:off x="6453188" y="7570788"/>
              <a:ext cx="15875" cy="15875"/>
            </a:xfrm>
            <a:custGeom>
              <a:avLst/>
              <a:gdLst>
                <a:gd name="T0" fmla="*/ 0 w 43"/>
                <a:gd name="T1" fmla="*/ 42 h 43"/>
                <a:gd name="T2" fmla="*/ 0 w 43"/>
                <a:gd name="T3" fmla="*/ 42 h 43"/>
                <a:gd name="T4" fmla="*/ 0 w 43"/>
                <a:gd name="T5" fmla="*/ 21 h 43"/>
                <a:gd name="T6" fmla="*/ 21 w 43"/>
                <a:gd name="T7" fmla="*/ 0 h 43"/>
                <a:gd name="T8" fmla="*/ 21 w 43"/>
                <a:gd name="T9" fmla="*/ 0 h 43"/>
                <a:gd name="T10" fmla="*/ 42 w 43"/>
                <a:gd name="T11" fmla="*/ 21 h 43"/>
                <a:gd name="T12" fmla="*/ 42 w 43"/>
                <a:gd name="T13" fmla="*/ 42 h 43"/>
                <a:gd name="T14" fmla="*/ 21 w 43"/>
                <a:gd name="T15" fmla="*/ 42 h 43"/>
                <a:gd name="T16" fmla="*/ 0 w 43"/>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0" y="42"/>
                  </a:moveTo>
                  <a:lnTo>
                    <a:pt x="0" y="42"/>
                  </a:lnTo>
                  <a:lnTo>
                    <a:pt x="0" y="21"/>
                  </a:lnTo>
                  <a:lnTo>
                    <a:pt x="21" y="0"/>
                  </a:lnTo>
                  <a:lnTo>
                    <a:pt x="21" y="0"/>
                  </a:lnTo>
                  <a:cubicBezTo>
                    <a:pt x="42" y="21"/>
                    <a:pt x="42" y="21"/>
                    <a:pt x="42" y="21"/>
                  </a:cubicBezTo>
                  <a:lnTo>
                    <a:pt x="42" y="42"/>
                  </a:lnTo>
                  <a:cubicBezTo>
                    <a:pt x="21" y="42"/>
                    <a:pt x="21" y="42"/>
                    <a:pt x="21" y="42"/>
                  </a:cubicBezTo>
                  <a:cubicBezTo>
                    <a:pt x="21" y="42"/>
                    <a:pt x="21" y="42"/>
                    <a:pt x="0"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3" name="Freeform 423"/>
            <p:cNvSpPr>
              <a:spLocks noChangeArrowheads="1"/>
            </p:cNvSpPr>
            <p:nvPr/>
          </p:nvSpPr>
          <p:spPr bwMode="auto">
            <a:xfrm>
              <a:off x="6253163" y="7983538"/>
              <a:ext cx="7937" cy="7937"/>
            </a:xfrm>
            <a:custGeom>
              <a:avLst/>
              <a:gdLst>
                <a:gd name="T0" fmla="*/ 0 w 22"/>
                <a:gd name="T1" fmla="*/ 20 h 21"/>
                <a:gd name="T2" fmla="*/ 0 w 22"/>
                <a:gd name="T3" fmla="*/ 20 h 21"/>
                <a:gd name="T4" fmla="*/ 0 w 22"/>
                <a:gd name="T5" fmla="*/ 0 h 21"/>
                <a:gd name="T6" fmla="*/ 0 w 22"/>
                <a:gd name="T7" fmla="*/ 0 h 21"/>
                <a:gd name="T8" fmla="*/ 0 w 22"/>
                <a:gd name="T9" fmla="*/ 0 h 21"/>
                <a:gd name="T10" fmla="*/ 0 w 22"/>
                <a:gd name="T11" fmla="*/ 0 h 21"/>
                <a:gd name="T12" fmla="*/ 21 w 22"/>
                <a:gd name="T13" fmla="*/ 0 h 21"/>
                <a:gd name="T14" fmla="*/ 21 w 22"/>
                <a:gd name="T15" fmla="*/ 20 h 21"/>
                <a:gd name="T16" fmla="*/ 21 w 22"/>
                <a:gd name="T17" fmla="*/ 20 h 21"/>
                <a:gd name="T18" fmla="*/ 0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20"/>
                  </a:moveTo>
                  <a:lnTo>
                    <a:pt x="0" y="20"/>
                  </a:lnTo>
                  <a:cubicBezTo>
                    <a:pt x="0" y="20"/>
                    <a:pt x="0" y="20"/>
                    <a:pt x="0" y="0"/>
                  </a:cubicBezTo>
                  <a:lnTo>
                    <a:pt x="0" y="0"/>
                  </a:lnTo>
                  <a:lnTo>
                    <a:pt x="0" y="0"/>
                  </a:lnTo>
                  <a:lnTo>
                    <a:pt x="0" y="0"/>
                  </a:lnTo>
                  <a:lnTo>
                    <a:pt x="21" y="0"/>
                  </a:lnTo>
                  <a:lnTo>
                    <a:pt x="21" y="20"/>
                  </a:lnTo>
                  <a:lnTo>
                    <a:pt x="21" y="20"/>
                  </a:lnTo>
                  <a:cubicBezTo>
                    <a:pt x="0" y="20"/>
                    <a:pt x="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4" name="Freeform 424"/>
            <p:cNvSpPr>
              <a:spLocks noChangeArrowheads="1"/>
            </p:cNvSpPr>
            <p:nvPr/>
          </p:nvSpPr>
          <p:spPr bwMode="auto">
            <a:xfrm>
              <a:off x="6291263" y="7983538"/>
              <a:ext cx="7937" cy="15875"/>
            </a:xfrm>
            <a:custGeom>
              <a:avLst/>
              <a:gdLst>
                <a:gd name="T0" fmla="*/ 0 w 21"/>
                <a:gd name="T1" fmla="*/ 20 h 42"/>
                <a:gd name="T2" fmla="*/ 0 w 21"/>
                <a:gd name="T3" fmla="*/ 20 h 42"/>
                <a:gd name="T4" fmla="*/ 0 w 21"/>
                <a:gd name="T5" fmla="*/ 0 h 42"/>
                <a:gd name="T6" fmla="*/ 20 w 21"/>
                <a:gd name="T7" fmla="*/ 0 h 42"/>
                <a:gd name="T8" fmla="*/ 20 w 21"/>
                <a:gd name="T9" fmla="*/ 20 h 42"/>
                <a:gd name="T10" fmla="*/ 20 w 21"/>
                <a:gd name="T11" fmla="*/ 20 h 42"/>
                <a:gd name="T12" fmla="*/ 20 w 21"/>
                <a:gd name="T13" fmla="*/ 41 h 42"/>
                <a:gd name="T14" fmla="*/ 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0" y="20"/>
                  </a:moveTo>
                  <a:lnTo>
                    <a:pt x="0" y="20"/>
                  </a:lnTo>
                  <a:cubicBezTo>
                    <a:pt x="0" y="20"/>
                    <a:pt x="0" y="20"/>
                    <a:pt x="0" y="0"/>
                  </a:cubicBezTo>
                  <a:lnTo>
                    <a:pt x="20" y="0"/>
                  </a:lnTo>
                  <a:lnTo>
                    <a:pt x="20" y="20"/>
                  </a:lnTo>
                  <a:lnTo>
                    <a:pt x="20" y="20"/>
                  </a:lnTo>
                  <a:cubicBezTo>
                    <a:pt x="20" y="41"/>
                    <a:pt x="20" y="41"/>
                    <a:pt x="20" y="41"/>
                  </a:cubicBez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5" name="Freeform 425"/>
            <p:cNvSpPr>
              <a:spLocks noChangeArrowheads="1"/>
            </p:cNvSpPr>
            <p:nvPr/>
          </p:nvSpPr>
          <p:spPr bwMode="auto">
            <a:xfrm>
              <a:off x="6232525" y="7989888"/>
              <a:ext cx="14288" cy="15875"/>
            </a:xfrm>
            <a:custGeom>
              <a:avLst/>
              <a:gdLst>
                <a:gd name="T0" fmla="*/ 40 w 41"/>
                <a:gd name="T1" fmla="*/ 21 h 42"/>
                <a:gd name="T2" fmla="*/ 40 w 41"/>
                <a:gd name="T3" fmla="*/ 21 h 42"/>
                <a:gd name="T4" fmla="*/ 20 w 41"/>
                <a:gd name="T5" fmla="*/ 0 h 42"/>
                <a:gd name="T6" fmla="*/ 20 w 41"/>
                <a:gd name="T7" fmla="*/ 0 h 42"/>
                <a:gd name="T8" fmla="*/ 20 w 41"/>
                <a:gd name="T9" fmla="*/ 21 h 42"/>
                <a:gd name="T10" fmla="*/ 20 w 41"/>
                <a:gd name="T11" fmla="*/ 41 h 42"/>
                <a:gd name="T12" fmla="*/ 40 w 4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0" y="21"/>
                  </a:moveTo>
                  <a:lnTo>
                    <a:pt x="40" y="21"/>
                  </a:lnTo>
                  <a:lnTo>
                    <a:pt x="20" y="0"/>
                  </a:lnTo>
                  <a:lnTo>
                    <a:pt x="20" y="0"/>
                  </a:lnTo>
                  <a:cubicBezTo>
                    <a:pt x="20" y="21"/>
                    <a:pt x="0" y="21"/>
                    <a:pt x="20" y="21"/>
                  </a:cubicBezTo>
                  <a:lnTo>
                    <a:pt x="20" y="41"/>
                  </a:lnTo>
                  <a:lnTo>
                    <a:pt x="4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6" name="Freeform 426"/>
            <p:cNvSpPr>
              <a:spLocks noChangeArrowheads="1"/>
            </p:cNvSpPr>
            <p:nvPr/>
          </p:nvSpPr>
          <p:spPr bwMode="auto">
            <a:xfrm>
              <a:off x="6238875" y="7975600"/>
              <a:ext cx="7938" cy="14288"/>
            </a:xfrm>
            <a:custGeom>
              <a:avLst/>
              <a:gdLst>
                <a:gd name="T0" fmla="*/ 0 w 21"/>
                <a:gd name="T1" fmla="*/ 20 h 41"/>
                <a:gd name="T2" fmla="*/ 0 w 21"/>
                <a:gd name="T3" fmla="*/ 20 h 41"/>
                <a:gd name="T4" fmla="*/ 0 w 21"/>
                <a:gd name="T5" fmla="*/ 20 h 41"/>
                <a:gd name="T6" fmla="*/ 0 w 21"/>
                <a:gd name="T7" fmla="*/ 0 h 41"/>
                <a:gd name="T8" fmla="*/ 20 w 21"/>
                <a:gd name="T9" fmla="*/ 0 h 41"/>
                <a:gd name="T10" fmla="*/ 20 w 21"/>
                <a:gd name="T11" fmla="*/ 20 h 41"/>
                <a:gd name="T12" fmla="*/ 20 w 21"/>
                <a:gd name="T13" fmla="*/ 20 h 41"/>
                <a:gd name="T14" fmla="*/ 0 w 21"/>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20"/>
                  </a:moveTo>
                  <a:lnTo>
                    <a:pt x="0" y="20"/>
                  </a:lnTo>
                  <a:lnTo>
                    <a:pt x="0" y="20"/>
                  </a:lnTo>
                  <a:lnTo>
                    <a:pt x="0" y="0"/>
                  </a:lnTo>
                  <a:cubicBezTo>
                    <a:pt x="0" y="0"/>
                    <a:pt x="0" y="0"/>
                    <a:pt x="20" y="0"/>
                  </a:cubicBezTo>
                  <a:lnTo>
                    <a:pt x="20" y="20"/>
                  </a:lnTo>
                  <a:lnTo>
                    <a:pt x="20" y="20"/>
                  </a:lnTo>
                  <a:cubicBezTo>
                    <a:pt x="0" y="40"/>
                    <a:pt x="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7" name="Freeform 427"/>
            <p:cNvSpPr>
              <a:spLocks noChangeArrowheads="1"/>
            </p:cNvSpPr>
            <p:nvPr/>
          </p:nvSpPr>
          <p:spPr bwMode="auto">
            <a:xfrm>
              <a:off x="6202363" y="7969250"/>
              <a:ext cx="7937" cy="7938"/>
            </a:xfrm>
            <a:custGeom>
              <a:avLst/>
              <a:gdLst>
                <a:gd name="T0" fmla="*/ 20 w 21"/>
                <a:gd name="T1" fmla="*/ 21 h 22"/>
                <a:gd name="T2" fmla="*/ 20 w 21"/>
                <a:gd name="T3" fmla="*/ 21 h 22"/>
                <a:gd name="T4" fmla="*/ 0 w 21"/>
                <a:gd name="T5" fmla="*/ 0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cubicBezTo>
                    <a:pt x="0" y="21"/>
                    <a:pt x="0" y="0"/>
                    <a:pt x="0" y="0"/>
                  </a:cubicBezTo>
                  <a:lnTo>
                    <a:pt x="0" y="0"/>
                  </a:ln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8" name="Freeform 428"/>
            <p:cNvSpPr>
              <a:spLocks noChangeArrowheads="1"/>
            </p:cNvSpPr>
            <p:nvPr/>
          </p:nvSpPr>
          <p:spPr bwMode="auto">
            <a:xfrm>
              <a:off x="6275388" y="8050213"/>
              <a:ext cx="58737" cy="44450"/>
            </a:xfrm>
            <a:custGeom>
              <a:avLst/>
              <a:gdLst>
                <a:gd name="T0" fmla="*/ 103 w 165"/>
                <a:gd name="T1" fmla="*/ 82 h 124"/>
                <a:gd name="T2" fmla="*/ 103 w 165"/>
                <a:gd name="T3" fmla="*/ 82 h 124"/>
                <a:gd name="T4" fmla="*/ 124 w 165"/>
                <a:gd name="T5" fmla="*/ 82 h 124"/>
                <a:gd name="T6" fmla="*/ 124 w 165"/>
                <a:gd name="T7" fmla="*/ 62 h 124"/>
                <a:gd name="T8" fmla="*/ 144 w 165"/>
                <a:gd name="T9" fmla="*/ 62 h 124"/>
                <a:gd name="T10" fmla="*/ 164 w 165"/>
                <a:gd name="T11" fmla="*/ 41 h 124"/>
                <a:gd name="T12" fmla="*/ 144 w 165"/>
                <a:gd name="T13" fmla="*/ 21 h 124"/>
                <a:gd name="T14" fmla="*/ 124 w 165"/>
                <a:gd name="T15" fmla="*/ 21 h 124"/>
                <a:gd name="T16" fmla="*/ 103 w 165"/>
                <a:gd name="T17" fmla="*/ 21 h 124"/>
                <a:gd name="T18" fmla="*/ 82 w 165"/>
                <a:gd name="T19" fmla="*/ 21 h 124"/>
                <a:gd name="T20" fmla="*/ 82 w 165"/>
                <a:gd name="T21" fmla="*/ 21 h 124"/>
                <a:gd name="T22" fmla="*/ 62 w 165"/>
                <a:gd name="T23" fmla="*/ 0 h 124"/>
                <a:gd name="T24" fmla="*/ 42 w 165"/>
                <a:gd name="T25" fmla="*/ 0 h 124"/>
                <a:gd name="T26" fmla="*/ 21 w 165"/>
                <a:gd name="T27" fmla="*/ 21 h 124"/>
                <a:gd name="T28" fmla="*/ 21 w 165"/>
                <a:gd name="T29" fmla="*/ 41 h 124"/>
                <a:gd name="T30" fmla="*/ 0 w 165"/>
                <a:gd name="T31" fmla="*/ 62 h 124"/>
                <a:gd name="T32" fmla="*/ 21 w 165"/>
                <a:gd name="T33" fmla="*/ 82 h 124"/>
                <a:gd name="T34" fmla="*/ 21 w 165"/>
                <a:gd name="T35" fmla="*/ 103 h 124"/>
                <a:gd name="T36" fmla="*/ 42 w 165"/>
                <a:gd name="T37" fmla="*/ 103 h 124"/>
                <a:gd name="T38" fmla="*/ 42 w 165"/>
                <a:gd name="T39" fmla="*/ 82 h 124"/>
                <a:gd name="T40" fmla="*/ 62 w 165"/>
                <a:gd name="T41" fmla="*/ 82 h 124"/>
                <a:gd name="T42" fmla="*/ 62 w 165"/>
                <a:gd name="T43" fmla="*/ 103 h 124"/>
                <a:gd name="T44" fmla="*/ 62 w 165"/>
                <a:gd name="T45" fmla="*/ 103 h 124"/>
                <a:gd name="T46" fmla="*/ 82 w 165"/>
                <a:gd name="T47" fmla="*/ 103 h 124"/>
                <a:gd name="T48" fmla="*/ 82 w 165"/>
                <a:gd name="T49" fmla="*/ 103 h 124"/>
                <a:gd name="T50" fmla="*/ 103 w 165"/>
                <a:gd name="T51"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24">
                  <a:moveTo>
                    <a:pt x="103" y="82"/>
                  </a:moveTo>
                  <a:lnTo>
                    <a:pt x="103" y="82"/>
                  </a:lnTo>
                  <a:lnTo>
                    <a:pt x="124" y="82"/>
                  </a:lnTo>
                  <a:lnTo>
                    <a:pt x="124" y="62"/>
                  </a:lnTo>
                  <a:lnTo>
                    <a:pt x="144" y="62"/>
                  </a:lnTo>
                  <a:lnTo>
                    <a:pt x="164" y="41"/>
                  </a:lnTo>
                  <a:cubicBezTo>
                    <a:pt x="164" y="21"/>
                    <a:pt x="144" y="21"/>
                    <a:pt x="144" y="21"/>
                  </a:cubicBezTo>
                  <a:lnTo>
                    <a:pt x="124" y="21"/>
                  </a:lnTo>
                  <a:lnTo>
                    <a:pt x="103" y="21"/>
                  </a:lnTo>
                  <a:cubicBezTo>
                    <a:pt x="103" y="21"/>
                    <a:pt x="82" y="41"/>
                    <a:pt x="82" y="21"/>
                  </a:cubicBezTo>
                  <a:lnTo>
                    <a:pt x="82" y="21"/>
                  </a:lnTo>
                  <a:cubicBezTo>
                    <a:pt x="82" y="21"/>
                    <a:pt x="82" y="0"/>
                    <a:pt x="62" y="0"/>
                  </a:cubicBezTo>
                  <a:lnTo>
                    <a:pt x="42" y="0"/>
                  </a:lnTo>
                  <a:cubicBezTo>
                    <a:pt x="42" y="0"/>
                    <a:pt x="42" y="21"/>
                    <a:pt x="21" y="21"/>
                  </a:cubicBezTo>
                  <a:cubicBezTo>
                    <a:pt x="21" y="21"/>
                    <a:pt x="21" y="21"/>
                    <a:pt x="21" y="41"/>
                  </a:cubicBezTo>
                  <a:cubicBezTo>
                    <a:pt x="0" y="41"/>
                    <a:pt x="0" y="62"/>
                    <a:pt x="0" y="62"/>
                  </a:cubicBezTo>
                  <a:cubicBezTo>
                    <a:pt x="0" y="62"/>
                    <a:pt x="0" y="82"/>
                    <a:pt x="21" y="82"/>
                  </a:cubicBezTo>
                  <a:lnTo>
                    <a:pt x="21" y="103"/>
                  </a:lnTo>
                  <a:lnTo>
                    <a:pt x="42" y="103"/>
                  </a:lnTo>
                  <a:lnTo>
                    <a:pt x="42" y="82"/>
                  </a:lnTo>
                  <a:lnTo>
                    <a:pt x="62" y="82"/>
                  </a:lnTo>
                  <a:lnTo>
                    <a:pt x="62" y="103"/>
                  </a:lnTo>
                  <a:lnTo>
                    <a:pt x="62" y="103"/>
                  </a:lnTo>
                  <a:cubicBezTo>
                    <a:pt x="62" y="123"/>
                    <a:pt x="82" y="123"/>
                    <a:pt x="82" y="103"/>
                  </a:cubicBezTo>
                  <a:lnTo>
                    <a:pt x="82" y="103"/>
                  </a:lnTo>
                  <a:cubicBezTo>
                    <a:pt x="82" y="82"/>
                    <a:pt x="103" y="82"/>
                    <a:pt x="103"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9" name="Freeform 429"/>
            <p:cNvSpPr>
              <a:spLocks noChangeArrowheads="1"/>
            </p:cNvSpPr>
            <p:nvPr/>
          </p:nvSpPr>
          <p:spPr bwMode="auto">
            <a:xfrm>
              <a:off x="6313488" y="8094663"/>
              <a:ext cx="15875" cy="7937"/>
            </a:xfrm>
            <a:custGeom>
              <a:avLst/>
              <a:gdLst>
                <a:gd name="T0" fmla="*/ 41 w 42"/>
                <a:gd name="T1" fmla="*/ 0 h 22"/>
                <a:gd name="T2" fmla="*/ 41 w 42"/>
                <a:gd name="T3" fmla="*/ 0 h 22"/>
                <a:gd name="T4" fmla="*/ 21 w 42"/>
                <a:gd name="T5" fmla="*/ 21 h 22"/>
                <a:gd name="T6" fmla="*/ 21 w 42"/>
                <a:gd name="T7" fmla="*/ 21 h 22"/>
                <a:gd name="T8" fmla="*/ 21 w 42"/>
                <a:gd name="T9" fmla="*/ 0 h 22"/>
                <a:gd name="T10" fmla="*/ 21 w 42"/>
                <a:gd name="T11" fmla="*/ 0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21"/>
                    <a:pt x="41" y="21"/>
                    <a:pt x="21" y="21"/>
                  </a:cubicBezTo>
                  <a:lnTo>
                    <a:pt x="21" y="21"/>
                  </a:lnTo>
                  <a:cubicBezTo>
                    <a:pt x="0" y="0"/>
                    <a:pt x="0" y="0"/>
                    <a:pt x="21" y="0"/>
                  </a:cubicBezTo>
                  <a:lnTo>
                    <a:pt x="21" y="0"/>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0" name="Freeform 430"/>
            <p:cNvSpPr>
              <a:spLocks noChangeArrowheads="1"/>
            </p:cNvSpPr>
            <p:nvPr/>
          </p:nvSpPr>
          <p:spPr bwMode="auto">
            <a:xfrm>
              <a:off x="6297613" y="8131175"/>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41 w 42"/>
                <a:gd name="T11" fmla="*/ 20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0" y="0"/>
                    <a:pt x="0" y="20"/>
                  </a:cubicBezTo>
                  <a:cubicBezTo>
                    <a:pt x="0" y="20"/>
                    <a:pt x="0" y="41"/>
                    <a:pt x="20" y="41"/>
                  </a:cubicBezTo>
                  <a:cubicBezTo>
                    <a:pt x="20" y="41"/>
                    <a:pt x="20" y="41"/>
                    <a:pt x="20" y="20"/>
                  </a:cubicBezTo>
                  <a:lnTo>
                    <a:pt x="41" y="20"/>
                  </a:lnTo>
                  <a:cubicBezTo>
                    <a:pt x="41"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1" name="Freeform 431"/>
            <p:cNvSpPr>
              <a:spLocks noChangeArrowheads="1"/>
            </p:cNvSpPr>
            <p:nvPr/>
          </p:nvSpPr>
          <p:spPr bwMode="auto">
            <a:xfrm>
              <a:off x="6364288" y="8101013"/>
              <a:ext cx="58737" cy="15875"/>
            </a:xfrm>
            <a:custGeom>
              <a:avLst/>
              <a:gdLst>
                <a:gd name="T0" fmla="*/ 82 w 165"/>
                <a:gd name="T1" fmla="*/ 41 h 42"/>
                <a:gd name="T2" fmla="*/ 82 w 165"/>
                <a:gd name="T3" fmla="*/ 41 h 42"/>
                <a:gd name="T4" fmla="*/ 124 w 165"/>
                <a:gd name="T5" fmla="*/ 41 h 42"/>
                <a:gd name="T6" fmla="*/ 144 w 165"/>
                <a:gd name="T7" fmla="*/ 41 h 42"/>
                <a:gd name="T8" fmla="*/ 164 w 165"/>
                <a:gd name="T9" fmla="*/ 20 h 42"/>
                <a:gd name="T10" fmla="*/ 144 w 165"/>
                <a:gd name="T11" fmla="*/ 0 h 42"/>
                <a:gd name="T12" fmla="*/ 103 w 165"/>
                <a:gd name="T13" fmla="*/ 0 h 42"/>
                <a:gd name="T14" fmla="*/ 62 w 165"/>
                <a:gd name="T15" fmla="*/ 0 h 42"/>
                <a:gd name="T16" fmla="*/ 42 w 165"/>
                <a:gd name="T17" fmla="*/ 0 h 42"/>
                <a:gd name="T18" fmla="*/ 21 w 165"/>
                <a:gd name="T19" fmla="*/ 0 h 42"/>
                <a:gd name="T20" fmla="*/ 0 w 165"/>
                <a:gd name="T21" fmla="*/ 20 h 42"/>
                <a:gd name="T22" fmla="*/ 21 w 165"/>
                <a:gd name="T23" fmla="*/ 41 h 42"/>
                <a:gd name="T24" fmla="*/ 42 w 165"/>
                <a:gd name="T25" fmla="*/ 41 h 42"/>
                <a:gd name="T26" fmla="*/ 82 w 165"/>
                <a:gd name="T2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42">
                  <a:moveTo>
                    <a:pt x="82" y="41"/>
                  </a:moveTo>
                  <a:lnTo>
                    <a:pt x="82" y="41"/>
                  </a:lnTo>
                  <a:cubicBezTo>
                    <a:pt x="82" y="41"/>
                    <a:pt x="103" y="41"/>
                    <a:pt x="124" y="41"/>
                  </a:cubicBezTo>
                  <a:lnTo>
                    <a:pt x="144" y="41"/>
                  </a:lnTo>
                  <a:cubicBezTo>
                    <a:pt x="164" y="41"/>
                    <a:pt x="164" y="20"/>
                    <a:pt x="164" y="20"/>
                  </a:cubicBezTo>
                  <a:lnTo>
                    <a:pt x="144" y="0"/>
                  </a:lnTo>
                  <a:lnTo>
                    <a:pt x="103" y="0"/>
                  </a:lnTo>
                  <a:cubicBezTo>
                    <a:pt x="82" y="0"/>
                    <a:pt x="82" y="0"/>
                    <a:pt x="62" y="0"/>
                  </a:cubicBezTo>
                  <a:lnTo>
                    <a:pt x="42" y="0"/>
                  </a:lnTo>
                  <a:cubicBezTo>
                    <a:pt x="21" y="0"/>
                    <a:pt x="21" y="0"/>
                    <a:pt x="21" y="0"/>
                  </a:cubicBezTo>
                  <a:cubicBezTo>
                    <a:pt x="21" y="20"/>
                    <a:pt x="0" y="20"/>
                    <a:pt x="0" y="20"/>
                  </a:cubicBezTo>
                  <a:lnTo>
                    <a:pt x="21" y="41"/>
                  </a:lnTo>
                  <a:lnTo>
                    <a:pt x="42" y="41"/>
                  </a:lnTo>
                  <a:cubicBezTo>
                    <a:pt x="42" y="41"/>
                    <a:pt x="62" y="41"/>
                    <a:pt x="8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2" name="Freeform 432"/>
            <p:cNvSpPr>
              <a:spLocks noChangeArrowheads="1"/>
            </p:cNvSpPr>
            <p:nvPr/>
          </p:nvSpPr>
          <p:spPr bwMode="auto">
            <a:xfrm>
              <a:off x="6438900" y="8101013"/>
              <a:ext cx="50800" cy="15875"/>
            </a:xfrm>
            <a:custGeom>
              <a:avLst/>
              <a:gdLst>
                <a:gd name="T0" fmla="*/ 102 w 143"/>
                <a:gd name="T1" fmla="*/ 41 h 42"/>
                <a:gd name="T2" fmla="*/ 102 w 143"/>
                <a:gd name="T3" fmla="*/ 41 h 42"/>
                <a:gd name="T4" fmla="*/ 122 w 143"/>
                <a:gd name="T5" fmla="*/ 41 h 42"/>
                <a:gd name="T6" fmla="*/ 142 w 143"/>
                <a:gd name="T7" fmla="*/ 41 h 42"/>
                <a:gd name="T8" fmla="*/ 142 w 143"/>
                <a:gd name="T9" fmla="*/ 20 h 42"/>
                <a:gd name="T10" fmla="*/ 142 w 143"/>
                <a:gd name="T11" fmla="*/ 0 h 42"/>
                <a:gd name="T12" fmla="*/ 122 w 143"/>
                <a:gd name="T13" fmla="*/ 0 h 42"/>
                <a:gd name="T14" fmla="*/ 82 w 143"/>
                <a:gd name="T15" fmla="*/ 0 h 42"/>
                <a:gd name="T16" fmla="*/ 61 w 143"/>
                <a:gd name="T17" fmla="*/ 20 h 42"/>
                <a:gd name="T18" fmla="*/ 20 w 143"/>
                <a:gd name="T19" fmla="*/ 0 h 42"/>
                <a:gd name="T20" fmla="*/ 0 w 143"/>
                <a:gd name="T21" fmla="*/ 0 h 42"/>
                <a:gd name="T22" fmla="*/ 0 w 143"/>
                <a:gd name="T23" fmla="*/ 20 h 42"/>
                <a:gd name="T24" fmla="*/ 20 w 143"/>
                <a:gd name="T25" fmla="*/ 41 h 42"/>
                <a:gd name="T26" fmla="*/ 61 w 143"/>
                <a:gd name="T27" fmla="*/ 41 h 42"/>
                <a:gd name="T28" fmla="*/ 82 w 143"/>
                <a:gd name="T29" fmla="*/ 41 h 42"/>
                <a:gd name="T30" fmla="*/ 102 w 143"/>
                <a:gd name="T3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42">
                  <a:moveTo>
                    <a:pt x="102" y="41"/>
                  </a:moveTo>
                  <a:lnTo>
                    <a:pt x="102" y="41"/>
                  </a:lnTo>
                  <a:cubicBezTo>
                    <a:pt x="102" y="41"/>
                    <a:pt x="102" y="41"/>
                    <a:pt x="122" y="41"/>
                  </a:cubicBezTo>
                  <a:lnTo>
                    <a:pt x="142" y="41"/>
                  </a:lnTo>
                  <a:lnTo>
                    <a:pt x="142" y="20"/>
                  </a:lnTo>
                  <a:lnTo>
                    <a:pt x="142" y="0"/>
                  </a:lnTo>
                  <a:cubicBezTo>
                    <a:pt x="122" y="0"/>
                    <a:pt x="122" y="0"/>
                    <a:pt x="122" y="0"/>
                  </a:cubicBezTo>
                  <a:cubicBezTo>
                    <a:pt x="102" y="0"/>
                    <a:pt x="102" y="0"/>
                    <a:pt x="82" y="0"/>
                  </a:cubicBezTo>
                  <a:lnTo>
                    <a:pt x="61" y="20"/>
                  </a:lnTo>
                  <a:cubicBezTo>
                    <a:pt x="40" y="0"/>
                    <a:pt x="40" y="0"/>
                    <a:pt x="20" y="0"/>
                  </a:cubicBezTo>
                  <a:lnTo>
                    <a:pt x="0" y="0"/>
                  </a:lnTo>
                  <a:cubicBezTo>
                    <a:pt x="0" y="20"/>
                    <a:pt x="0" y="20"/>
                    <a:pt x="0" y="20"/>
                  </a:cubicBezTo>
                  <a:cubicBezTo>
                    <a:pt x="0" y="41"/>
                    <a:pt x="20" y="41"/>
                    <a:pt x="20" y="41"/>
                  </a:cubicBezTo>
                  <a:cubicBezTo>
                    <a:pt x="40" y="41"/>
                    <a:pt x="61" y="41"/>
                    <a:pt x="61" y="41"/>
                  </a:cubicBezTo>
                  <a:lnTo>
                    <a:pt x="82" y="41"/>
                  </a:lnTo>
                  <a:cubicBezTo>
                    <a:pt x="82" y="41"/>
                    <a:pt x="82" y="41"/>
                    <a:pt x="102"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3" name="Freeform 433"/>
            <p:cNvSpPr>
              <a:spLocks noChangeArrowheads="1"/>
            </p:cNvSpPr>
            <p:nvPr/>
          </p:nvSpPr>
          <p:spPr bwMode="auto">
            <a:xfrm>
              <a:off x="6453188" y="8131175"/>
              <a:ext cx="22225" cy="36513"/>
            </a:xfrm>
            <a:custGeom>
              <a:avLst/>
              <a:gdLst>
                <a:gd name="T0" fmla="*/ 62 w 63"/>
                <a:gd name="T1" fmla="*/ 102 h 103"/>
                <a:gd name="T2" fmla="*/ 62 w 63"/>
                <a:gd name="T3" fmla="*/ 102 h 103"/>
                <a:gd name="T4" fmla="*/ 42 w 63"/>
                <a:gd name="T5" fmla="*/ 82 h 103"/>
                <a:gd name="T6" fmla="*/ 21 w 63"/>
                <a:gd name="T7" fmla="*/ 61 h 103"/>
                <a:gd name="T8" fmla="*/ 21 w 63"/>
                <a:gd name="T9" fmla="*/ 41 h 103"/>
                <a:gd name="T10" fmla="*/ 0 w 63"/>
                <a:gd name="T11" fmla="*/ 20 h 103"/>
                <a:gd name="T12" fmla="*/ 0 w 63"/>
                <a:gd name="T13" fmla="*/ 0 h 103"/>
                <a:gd name="T14" fmla="*/ 21 w 63"/>
                <a:gd name="T15" fmla="*/ 0 h 103"/>
                <a:gd name="T16" fmla="*/ 42 w 63"/>
                <a:gd name="T17" fmla="*/ 0 h 103"/>
                <a:gd name="T18" fmla="*/ 42 w 63"/>
                <a:gd name="T19" fmla="*/ 20 h 103"/>
                <a:gd name="T20" fmla="*/ 42 w 63"/>
                <a:gd name="T21" fmla="*/ 41 h 103"/>
                <a:gd name="T22" fmla="*/ 62 w 63"/>
                <a:gd name="T23" fmla="*/ 61 h 103"/>
                <a:gd name="T24" fmla="*/ 62 w 63"/>
                <a:gd name="T25" fmla="*/ 82 h 103"/>
                <a:gd name="T26" fmla="*/ 62 w 63"/>
                <a:gd name="T27"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3">
                  <a:moveTo>
                    <a:pt x="62" y="102"/>
                  </a:moveTo>
                  <a:lnTo>
                    <a:pt x="62" y="102"/>
                  </a:lnTo>
                  <a:cubicBezTo>
                    <a:pt x="62" y="102"/>
                    <a:pt x="42" y="102"/>
                    <a:pt x="42" y="82"/>
                  </a:cubicBezTo>
                  <a:lnTo>
                    <a:pt x="21" y="61"/>
                  </a:lnTo>
                  <a:lnTo>
                    <a:pt x="21" y="41"/>
                  </a:lnTo>
                  <a:lnTo>
                    <a:pt x="0" y="20"/>
                  </a:lnTo>
                  <a:lnTo>
                    <a:pt x="0" y="0"/>
                  </a:lnTo>
                  <a:lnTo>
                    <a:pt x="21" y="0"/>
                  </a:lnTo>
                  <a:cubicBezTo>
                    <a:pt x="21" y="0"/>
                    <a:pt x="21" y="0"/>
                    <a:pt x="42" y="0"/>
                  </a:cubicBezTo>
                  <a:lnTo>
                    <a:pt x="42" y="20"/>
                  </a:lnTo>
                  <a:lnTo>
                    <a:pt x="42" y="41"/>
                  </a:lnTo>
                  <a:lnTo>
                    <a:pt x="62" y="61"/>
                  </a:lnTo>
                  <a:lnTo>
                    <a:pt x="62" y="82"/>
                  </a:lnTo>
                  <a:lnTo>
                    <a:pt x="62"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4" name="Freeform 434"/>
            <p:cNvSpPr>
              <a:spLocks noChangeArrowheads="1"/>
            </p:cNvSpPr>
            <p:nvPr/>
          </p:nvSpPr>
          <p:spPr bwMode="auto">
            <a:xfrm>
              <a:off x="6291263" y="8278813"/>
              <a:ext cx="7937" cy="22225"/>
            </a:xfrm>
            <a:custGeom>
              <a:avLst/>
              <a:gdLst>
                <a:gd name="T0" fmla="*/ 20 w 21"/>
                <a:gd name="T1" fmla="*/ 21 h 63"/>
                <a:gd name="T2" fmla="*/ 20 w 21"/>
                <a:gd name="T3" fmla="*/ 21 h 63"/>
                <a:gd name="T4" fmla="*/ 20 w 21"/>
                <a:gd name="T5" fmla="*/ 21 h 63"/>
                <a:gd name="T6" fmla="*/ 20 w 21"/>
                <a:gd name="T7" fmla="*/ 42 h 63"/>
                <a:gd name="T8" fmla="*/ 20 w 21"/>
                <a:gd name="T9" fmla="*/ 62 h 63"/>
                <a:gd name="T10" fmla="*/ 0 w 21"/>
                <a:gd name="T11" fmla="*/ 42 h 63"/>
                <a:gd name="T12" fmla="*/ 0 w 21"/>
                <a:gd name="T13" fmla="*/ 21 h 63"/>
                <a:gd name="T14" fmla="*/ 20 w 21"/>
                <a:gd name="T15" fmla="*/ 0 h 63"/>
                <a:gd name="T16" fmla="*/ 20 w 21"/>
                <a:gd name="T17"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21"/>
                  </a:moveTo>
                  <a:lnTo>
                    <a:pt x="20" y="21"/>
                  </a:lnTo>
                  <a:lnTo>
                    <a:pt x="20" y="21"/>
                  </a:lnTo>
                  <a:cubicBezTo>
                    <a:pt x="20" y="42"/>
                    <a:pt x="20" y="42"/>
                    <a:pt x="20" y="42"/>
                  </a:cubicBezTo>
                  <a:lnTo>
                    <a:pt x="20" y="62"/>
                  </a:lnTo>
                  <a:lnTo>
                    <a:pt x="0" y="42"/>
                  </a:lnTo>
                  <a:lnTo>
                    <a:pt x="0" y="21"/>
                  </a:lnTo>
                  <a:cubicBezTo>
                    <a:pt x="0" y="21"/>
                    <a:pt x="0" y="0"/>
                    <a:pt x="20" y="0"/>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5" name="Freeform 435"/>
            <p:cNvSpPr>
              <a:spLocks noChangeArrowheads="1"/>
            </p:cNvSpPr>
            <p:nvPr/>
          </p:nvSpPr>
          <p:spPr bwMode="auto">
            <a:xfrm>
              <a:off x="6291263" y="8264525"/>
              <a:ext cx="7937" cy="7938"/>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20"/>
                  </a:cubicBez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6" name="Freeform 436"/>
            <p:cNvSpPr>
              <a:spLocks noChangeArrowheads="1"/>
            </p:cNvSpPr>
            <p:nvPr/>
          </p:nvSpPr>
          <p:spPr bwMode="auto">
            <a:xfrm>
              <a:off x="6283325" y="8234363"/>
              <a:ext cx="15875" cy="15875"/>
            </a:xfrm>
            <a:custGeom>
              <a:avLst/>
              <a:gdLst>
                <a:gd name="T0" fmla="*/ 21 w 42"/>
                <a:gd name="T1" fmla="*/ 20 h 42"/>
                <a:gd name="T2" fmla="*/ 21 w 42"/>
                <a:gd name="T3" fmla="*/ 20 h 42"/>
                <a:gd name="T4" fmla="*/ 0 w 42"/>
                <a:gd name="T5" fmla="*/ 20 h 42"/>
                <a:gd name="T6" fmla="*/ 21 w 42"/>
                <a:gd name="T7" fmla="*/ 20 h 42"/>
                <a:gd name="T8" fmla="*/ 21 w 42"/>
                <a:gd name="T9" fmla="*/ 20 h 42"/>
                <a:gd name="T10" fmla="*/ 41 w 42"/>
                <a:gd name="T11" fmla="*/ 20 h 42"/>
                <a:gd name="T12" fmla="*/ 2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20"/>
                  </a:moveTo>
                  <a:lnTo>
                    <a:pt x="21" y="20"/>
                  </a:lnTo>
                  <a:cubicBezTo>
                    <a:pt x="21" y="41"/>
                    <a:pt x="21" y="20"/>
                    <a:pt x="0" y="20"/>
                  </a:cubicBezTo>
                  <a:cubicBezTo>
                    <a:pt x="0" y="20"/>
                    <a:pt x="0" y="20"/>
                    <a:pt x="21" y="20"/>
                  </a:cubicBezTo>
                  <a:cubicBezTo>
                    <a:pt x="21" y="0"/>
                    <a:pt x="21" y="0"/>
                    <a:pt x="21" y="20"/>
                  </a:cubicBezTo>
                  <a:lnTo>
                    <a:pt x="41" y="2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7" name="Freeform 437"/>
            <p:cNvSpPr>
              <a:spLocks noChangeArrowheads="1"/>
            </p:cNvSpPr>
            <p:nvPr/>
          </p:nvSpPr>
          <p:spPr bwMode="auto">
            <a:xfrm>
              <a:off x="6275388" y="82264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lnTo>
                    <a:pt x="0" y="21"/>
                  </a:lnTo>
                  <a:lnTo>
                    <a:pt x="0" y="0"/>
                  </a:ln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8" name="Freeform 438"/>
            <p:cNvSpPr>
              <a:spLocks noChangeArrowheads="1"/>
            </p:cNvSpPr>
            <p:nvPr/>
          </p:nvSpPr>
          <p:spPr bwMode="auto">
            <a:xfrm>
              <a:off x="6269038" y="8212138"/>
              <a:ext cx="7937" cy="7937"/>
            </a:xfrm>
            <a:custGeom>
              <a:avLst/>
              <a:gdLst>
                <a:gd name="T0" fmla="*/ 0 w 21"/>
                <a:gd name="T1" fmla="*/ 0 h 22"/>
                <a:gd name="T2" fmla="*/ 0 w 21"/>
                <a:gd name="T3" fmla="*/ 0 h 22"/>
                <a:gd name="T4" fmla="*/ 0 w 21"/>
                <a:gd name="T5" fmla="*/ 0 h 22"/>
                <a:gd name="T6" fmla="*/ 0 w 21"/>
                <a:gd name="T7" fmla="*/ 0 h 22"/>
                <a:gd name="T8" fmla="*/ 20 w 21"/>
                <a:gd name="T9" fmla="*/ 0 h 22"/>
                <a:gd name="T10" fmla="*/ 20 w 21"/>
                <a:gd name="T11" fmla="*/ 21 h 22"/>
                <a:gd name="T12" fmla="*/ 0 w 21"/>
                <a:gd name="T13" fmla="*/ 21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lnTo>
                    <a:pt x="0" y="0"/>
                  </a:lnTo>
                  <a:lnTo>
                    <a:pt x="0" y="0"/>
                  </a:lnTo>
                  <a:lnTo>
                    <a:pt x="20" y="0"/>
                  </a:lnTo>
                  <a:lnTo>
                    <a:pt x="20" y="21"/>
                  </a:lnTo>
                  <a:cubicBezTo>
                    <a:pt x="0" y="21"/>
                    <a:pt x="0" y="21"/>
                    <a:pt x="0" y="21"/>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9" name="Freeform 439"/>
            <p:cNvSpPr>
              <a:spLocks noChangeArrowheads="1"/>
            </p:cNvSpPr>
            <p:nvPr/>
          </p:nvSpPr>
          <p:spPr bwMode="auto">
            <a:xfrm>
              <a:off x="6253163" y="8204200"/>
              <a:ext cx="7937" cy="7938"/>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20"/>
                    <a:pt x="0" y="20"/>
                    <a:pt x="0" y="20"/>
                  </a:cubicBez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0" name="Freeform 440"/>
            <p:cNvSpPr>
              <a:spLocks noChangeArrowheads="1"/>
            </p:cNvSpPr>
            <p:nvPr/>
          </p:nvSpPr>
          <p:spPr bwMode="auto">
            <a:xfrm>
              <a:off x="6246813" y="8220075"/>
              <a:ext cx="15875" cy="15875"/>
            </a:xfrm>
            <a:custGeom>
              <a:avLst/>
              <a:gdLst>
                <a:gd name="T0" fmla="*/ 21 w 43"/>
                <a:gd name="T1" fmla="*/ 0 h 42"/>
                <a:gd name="T2" fmla="*/ 21 w 43"/>
                <a:gd name="T3" fmla="*/ 0 h 42"/>
                <a:gd name="T4" fmla="*/ 0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0" y="0"/>
                  </a:lnTo>
                  <a:cubicBezTo>
                    <a:pt x="0" y="20"/>
                    <a:pt x="0" y="20"/>
                    <a:pt x="0" y="20"/>
                  </a:cubicBezTo>
                  <a:cubicBezTo>
                    <a:pt x="21" y="41"/>
                    <a:pt x="21" y="41"/>
                    <a:pt x="21" y="41"/>
                  </a:cubicBez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1" name="Freeform 441"/>
            <p:cNvSpPr>
              <a:spLocks noChangeArrowheads="1"/>
            </p:cNvSpPr>
            <p:nvPr/>
          </p:nvSpPr>
          <p:spPr bwMode="auto">
            <a:xfrm>
              <a:off x="6202363" y="8366125"/>
              <a:ext cx="22225" cy="38100"/>
            </a:xfrm>
            <a:custGeom>
              <a:avLst/>
              <a:gdLst>
                <a:gd name="T0" fmla="*/ 40 w 62"/>
                <a:gd name="T1" fmla="*/ 103 h 104"/>
                <a:gd name="T2" fmla="*/ 40 w 62"/>
                <a:gd name="T3" fmla="*/ 103 h 104"/>
                <a:gd name="T4" fmla="*/ 61 w 62"/>
                <a:gd name="T5" fmla="*/ 82 h 104"/>
                <a:gd name="T6" fmla="*/ 61 w 62"/>
                <a:gd name="T7" fmla="*/ 62 h 104"/>
                <a:gd name="T8" fmla="*/ 40 w 62"/>
                <a:gd name="T9" fmla="*/ 42 h 104"/>
                <a:gd name="T10" fmla="*/ 40 w 62"/>
                <a:gd name="T11" fmla="*/ 21 h 104"/>
                <a:gd name="T12" fmla="*/ 20 w 62"/>
                <a:gd name="T13" fmla="*/ 0 h 104"/>
                <a:gd name="T14" fmla="*/ 0 w 62"/>
                <a:gd name="T15" fmla="*/ 21 h 104"/>
                <a:gd name="T16" fmla="*/ 0 w 62"/>
                <a:gd name="T17" fmla="*/ 21 h 104"/>
                <a:gd name="T18" fmla="*/ 0 w 62"/>
                <a:gd name="T19" fmla="*/ 42 h 104"/>
                <a:gd name="T20" fmla="*/ 20 w 62"/>
                <a:gd name="T21" fmla="*/ 62 h 104"/>
                <a:gd name="T22" fmla="*/ 20 w 62"/>
                <a:gd name="T23" fmla="*/ 82 h 104"/>
                <a:gd name="T24" fmla="*/ 20 w 62"/>
                <a:gd name="T25" fmla="*/ 103 h 104"/>
                <a:gd name="T26" fmla="*/ 40 w 62"/>
                <a:gd name="T2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04">
                  <a:moveTo>
                    <a:pt x="40" y="103"/>
                  </a:moveTo>
                  <a:lnTo>
                    <a:pt x="40" y="103"/>
                  </a:lnTo>
                  <a:cubicBezTo>
                    <a:pt x="40" y="103"/>
                    <a:pt x="40" y="82"/>
                    <a:pt x="61" y="82"/>
                  </a:cubicBezTo>
                  <a:lnTo>
                    <a:pt x="61" y="62"/>
                  </a:lnTo>
                  <a:lnTo>
                    <a:pt x="40" y="42"/>
                  </a:lnTo>
                  <a:cubicBezTo>
                    <a:pt x="40" y="21"/>
                    <a:pt x="40" y="21"/>
                    <a:pt x="40" y="21"/>
                  </a:cubicBezTo>
                  <a:cubicBezTo>
                    <a:pt x="40" y="0"/>
                    <a:pt x="20" y="0"/>
                    <a:pt x="20" y="0"/>
                  </a:cubicBezTo>
                  <a:cubicBezTo>
                    <a:pt x="20" y="0"/>
                    <a:pt x="0" y="0"/>
                    <a:pt x="0" y="21"/>
                  </a:cubicBezTo>
                  <a:lnTo>
                    <a:pt x="0" y="21"/>
                  </a:lnTo>
                  <a:cubicBezTo>
                    <a:pt x="0" y="42"/>
                    <a:pt x="0" y="42"/>
                    <a:pt x="0" y="42"/>
                  </a:cubicBezTo>
                  <a:cubicBezTo>
                    <a:pt x="0" y="42"/>
                    <a:pt x="20" y="42"/>
                    <a:pt x="20" y="62"/>
                  </a:cubicBezTo>
                  <a:lnTo>
                    <a:pt x="20" y="82"/>
                  </a:lnTo>
                  <a:lnTo>
                    <a:pt x="20" y="103"/>
                  </a:lnTo>
                  <a:cubicBezTo>
                    <a:pt x="40" y="103"/>
                    <a:pt x="40" y="103"/>
                    <a:pt x="40"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2" name="Freeform 442"/>
            <p:cNvSpPr>
              <a:spLocks noChangeArrowheads="1"/>
            </p:cNvSpPr>
            <p:nvPr/>
          </p:nvSpPr>
          <p:spPr bwMode="auto">
            <a:xfrm>
              <a:off x="6232525" y="8329613"/>
              <a:ext cx="36513" cy="66675"/>
            </a:xfrm>
            <a:custGeom>
              <a:avLst/>
              <a:gdLst>
                <a:gd name="T0" fmla="*/ 40 w 103"/>
                <a:gd name="T1" fmla="*/ 184 h 185"/>
                <a:gd name="T2" fmla="*/ 40 w 103"/>
                <a:gd name="T3" fmla="*/ 184 h 185"/>
                <a:gd name="T4" fmla="*/ 40 w 103"/>
                <a:gd name="T5" fmla="*/ 164 h 185"/>
                <a:gd name="T6" fmla="*/ 40 w 103"/>
                <a:gd name="T7" fmla="*/ 184 h 185"/>
                <a:gd name="T8" fmla="*/ 0 w 103"/>
                <a:gd name="T9" fmla="*/ 164 h 185"/>
                <a:gd name="T10" fmla="*/ 0 w 103"/>
                <a:gd name="T11" fmla="*/ 144 h 185"/>
                <a:gd name="T12" fmla="*/ 20 w 103"/>
                <a:gd name="T13" fmla="*/ 123 h 185"/>
                <a:gd name="T14" fmla="*/ 40 w 103"/>
                <a:gd name="T15" fmla="*/ 102 h 185"/>
                <a:gd name="T16" fmla="*/ 40 w 103"/>
                <a:gd name="T17" fmla="*/ 41 h 185"/>
                <a:gd name="T18" fmla="*/ 40 w 103"/>
                <a:gd name="T19" fmla="*/ 20 h 185"/>
                <a:gd name="T20" fmla="*/ 61 w 103"/>
                <a:gd name="T21" fmla="*/ 0 h 185"/>
                <a:gd name="T22" fmla="*/ 82 w 103"/>
                <a:gd name="T23" fmla="*/ 0 h 185"/>
                <a:gd name="T24" fmla="*/ 102 w 103"/>
                <a:gd name="T25" fmla="*/ 0 h 185"/>
                <a:gd name="T26" fmla="*/ 102 w 103"/>
                <a:gd name="T27" fmla="*/ 41 h 185"/>
                <a:gd name="T28" fmla="*/ 102 w 103"/>
                <a:gd name="T29" fmla="*/ 62 h 185"/>
                <a:gd name="T30" fmla="*/ 82 w 103"/>
                <a:gd name="T31" fmla="*/ 82 h 185"/>
                <a:gd name="T32" fmla="*/ 82 w 103"/>
                <a:gd name="T33" fmla="*/ 102 h 185"/>
                <a:gd name="T34" fmla="*/ 82 w 103"/>
                <a:gd name="T35" fmla="*/ 144 h 185"/>
                <a:gd name="T36" fmla="*/ 82 w 103"/>
                <a:gd name="T37" fmla="*/ 164 h 185"/>
                <a:gd name="T38" fmla="*/ 82 w 103"/>
                <a:gd name="T39" fmla="*/ 184 h 185"/>
                <a:gd name="T40" fmla="*/ 61 w 103"/>
                <a:gd name="T41" fmla="*/ 184 h 185"/>
                <a:gd name="T42" fmla="*/ 40 w 103"/>
                <a:gd name="T43"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85">
                  <a:moveTo>
                    <a:pt x="40" y="184"/>
                  </a:moveTo>
                  <a:lnTo>
                    <a:pt x="40" y="184"/>
                  </a:lnTo>
                  <a:lnTo>
                    <a:pt x="40" y="164"/>
                  </a:lnTo>
                  <a:cubicBezTo>
                    <a:pt x="40" y="164"/>
                    <a:pt x="40" y="164"/>
                    <a:pt x="40" y="184"/>
                  </a:cubicBezTo>
                  <a:cubicBezTo>
                    <a:pt x="20" y="184"/>
                    <a:pt x="0" y="164"/>
                    <a:pt x="0" y="164"/>
                  </a:cubicBezTo>
                  <a:lnTo>
                    <a:pt x="0" y="144"/>
                  </a:lnTo>
                  <a:cubicBezTo>
                    <a:pt x="20" y="144"/>
                    <a:pt x="20" y="144"/>
                    <a:pt x="20" y="123"/>
                  </a:cubicBezTo>
                  <a:cubicBezTo>
                    <a:pt x="40" y="123"/>
                    <a:pt x="40" y="102"/>
                    <a:pt x="40" y="102"/>
                  </a:cubicBezTo>
                  <a:cubicBezTo>
                    <a:pt x="40" y="82"/>
                    <a:pt x="20" y="62"/>
                    <a:pt x="40" y="41"/>
                  </a:cubicBezTo>
                  <a:lnTo>
                    <a:pt x="40" y="20"/>
                  </a:lnTo>
                  <a:lnTo>
                    <a:pt x="61" y="0"/>
                  </a:lnTo>
                  <a:lnTo>
                    <a:pt x="82" y="0"/>
                  </a:lnTo>
                  <a:lnTo>
                    <a:pt x="102" y="0"/>
                  </a:lnTo>
                  <a:cubicBezTo>
                    <a:pt x="102" y="20"/>
                    <a:pt x="102" y="20"/>
                    <a:pt x="102" y="41"/>
                  </a:cubicBezTo>
                  <a:lnTo>
                    <a:pt x="102" y="62"/>
                  </a:lnTo>
                  <a:cubicBezTo>
                    <a:pt x="102" y="82"/>
                    <a:pt x="82" y="82"/>
                    <a:pt x="82" y="82"/>
                  </a:cubicBezTo>
                  <a:cubicBezTo>
                    <a:pt x="82" y="102"/>
                    <a:pt x="82" y="102"/>
                    <a:pt x="82" y="102"/>
                  </a:cubicBezTo>
                  <a:cubicBezTo>
                    <a:pt x="82" y="123"/>
                    <a:pt x="82" y="123"/>
                    <a:pt x="82" y="144"/>
                  </a:cubicBezTo>
                  <a:cubicBezTo>
                    <a:pt x="82" y="144"/>
                    <a:pt x="82" y="144"/>
                    <a:pt x="82" y="164"/>
                  </a:cubicBezTo>
                  <a:cubicBezTo>
                    <a:pt x="82" y="164"/>
                    <a:pt x="82" y="164"/>
                    <a:pt x="82" y="184"/>
                  </a:cubicBezTo>
                  <a:lnTo>
                    <a:pt x="61" y="184"/>
                  </a:lnTo>
                  <a:cubicBezTo>
                    <a:pt x="61" y="184"/>
                    <a:pt x="61" y="184"/>
                    <a:pt x="40"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3" name="Freeform 443"/>
            <p:cNvSpPr>
              <a:spLocks noChangeArrowheads="1"/>
            </p:cNvSpPr>
            <p:nvPr/>
          </p:nvSpPr>
          <p:spPr bwMode="auto">
            <a:xfrm>
              <a:off x="6261100" y="8315325"/>
              <a:ext cx="36513" cy="103188"/>
            </a:xfrm>
            <a:custGeom>
              <a:avLst/>
              <a:gdLst>
                <a:gd name="T0" fmla="*/ 82 w 103"/>
                <a:gd name="T1" fmla="*/ 164 h 288"/>
                <a:gd name="T2" fmla="*/ 82 w 103"/>
                <a:gd name="T3" fmla="*/ 164 h 288"/>
                <a:gd name="T4" fmla="*/ 61 w 103"/>
                <a:gd name="T5" fmla="*/ 123 h 288"/>
                <a:gd name="T6" fmla="*/ 82 w 103"/>
                <a:gd name="T7" fmla="*/ 103 h 288"/>
                <a:gd name="T8" fmla="*/ 102 w 103"/>
                <a:gd name="T9" fmla="*/ 82 h 288"/>
                <a:gd name="T10" fmla="*/ 102 w 103"/>
                <a:gd name="T11" fmla="*/ 61 h 288"/>
                <a:gd name="T12" fmla="*/ 102 w 103"/>
                <a:gd name="T13" fmla="*/ 41 h 288"/>
                <a:gd name="T14" fmla="*/ 102 w 103"/>
                <a:gd name="T15" fmla="*/ 0 h 288"/>
                <a:gd name="T16" fmla="*/ 102 w 103"/>
                <a:gd name="T17" fmla="*/ 0 h 288"/>
                <a:gd name="T18" fmla="*/ 82 w 103"/>
                <a:gd name="T19" fmla="*/ 21 h 288"/>
                <a:gd name="T20" fmla="*/ 61 w 103"/>
                <a:gd name="T21" fmla="*/ 41 h 288"/>
                <a:gd name="T22" fmla="*/ 40 w 103"/>
                <a:gd name="T23" fmla="*/ 61 h 288"/>
                <a:gd name="T24" fmla="*/ 40 w 103"/>
                <a:gd name="T25" fmla="*/ 82 h 288"/>
                <a:gd name="T26" fmla="*/ 40 w 103"/>
                <a:gd name="T27" fmla="*/ 123 h 288"/>
                <a:gd name="T28" fmla="*/ 40 w 103"/>
                <a:gd name="T29" fmla="*/ 143 h 288"/>
                <a:gd name="T30" fmla="*/ 40 w 103"/>
                <a:gd name="T31" fmla="*/ 185 h 288"/>
                <a:gd name="T32" fmla="*/ 20 w 103"/>
                <a:gd name="T33" fmla="*/ 225 h 288"/>
                <a:gd name="T34" fmla="*/ 20 w 103"/>
                <a:gd name="T35" fmla="*/ 225 h 288"/>
                <a:gd name="T36" fmla="*/ 0 w 103"/>
                <a:gd name="T37" fmla="*/ 246 h 288"/>
                <a:gd name="T38" fmla="*/ 0 w 103"/>
                <a:gd name="T39" fmla="*/ 267 h 288"/>
                <a:gd name="T40" fmla="*/ 20 w 103"/>
                <a:gd name="T41" fmla="*/ 287 h 288"/>
                <a:gd name="T42" fmla="*/ 20 w 103"/>
                <a:gd name="T43" fmla="*/ 287 h 288"/>
                <a:gd name="T44" fmla="*/ 40 w 103"/>
                <a:gd name="T45" fmla="*/ 287 h 288"/>
                <a:gd name="T46" fmla="*/ 40 w 103"/>
                <a:gd name="T47" fmla="*/ 267 h 288"/>
                <a:gd name="T48" fmla="*/ 40 w 103"/>
                <a:gd name="T49" fmla="*/ 246 h 288"/>
                <a:gd name="T50" fmla="*/ 61 w 103"/>
                <a:gd name="T51" fmla="*/ 246 h 288"/>
                <a:gd name="T52" fmla="*/ 82 w 103"/>
                <a:gd name="T53" fmla="*/ 246 h 288"/>
                <a:gd name="T54" fmla="*/ 82 w 103"/>
                <a:gd name="T55" fmla="*/ 225 h 288"/>
                <a:gd name="T56" fmla="*/ 82 w 103"/>
                <a:gd name="T57" fmla="*/ 225 h 288"/>
                <a:gd name="T58" fmla="*/ 102 w 103"/>
                <a:gd name="T59" fmla="*/ 185 h 288"/>
                <a:gd name="T60" fmla="*/ 82 w 103"/>
                <a:gd name="T61" fmla="*/ 16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288">
                  <a:moveTo>
                    <a:pt x="82" y="164"/>
                  </a:moveTo>
                  <a:lnTo>
                    <a:pt x="82" y="164"/>
                  </a:lnTo>
                  <a:cubicBezTo>
                    <a:pt x="61" y="143"/>
                    <a:pt x="61" y="143"/>
                    <a:pt x="61" y="123"/>
                  </a:cubicBezTo>
                  <a:cubicBezTo>
                    <a:pt x="61" y="123"/>
                    <a:pt x="61" y="103"/>
                    <a:pt x="82" y="103"/>
                  </a:cubicBezTo>
                  <a:cubicBezTo>
                    <a:pt x="82" y="82"/>
                    <a:pt x="82" y="103"/>
                    <a:pt x="102" y="82"/>
                  </a:cubicBezTo>
                  <a:lnTo>
                    <a:pt x="102" y="61"/>
                  </a:lnTo>
                  <a:lnTo>
                    <a:pt x="102" y="41"/>
                  </a:lnTo>
                  <a:cubicBezTo>
                    <a:pt x="102" y="21"/>
                    <a:pt x="102" y="21"/>
                    <a:pt x="102" y="0"/>
                  </a:cubicBezTo>
                  <a:lnTo>
                    <a:pt x="102" y="0"/>
                  </a:lnTo>
                  <a:cubicBezTo>
                    <a:pt x="82" y="0"/>
                    <a:pt x="82" y="21"/>
                    <a:pt x="82" y="21"/>
                  </a:cubicBezTo>
                  <a:cubicBezTo>
                    <a:pt x="61" y="21"/>
                    <a:pt x="61" y="21"/>
                    <a:pt x="61" y="41"/>
                  </a:cubicBezTo>
                  <a:cubicBezTo>
                    <a:pt x="61" y="41"/>
                    <a:pt x="40" y="41"/>
                    <a:pt x="40" y="61"/>
                  </a:cubicBezTo>
                  <a:lnTo>
                    <a:pt x="40" y="82"/>
                  </a:lnTo>
                  <a:cubicBezTo>
                    <a:pt x="40" y="82"/>
                    <a:pt x="40" y="103"/>
                    <a:pt x="40" y="123"/>
                  </a:cubicBezTo>
                  <a:lnTo>
                    <a:pt x="40" y="143"/>
                  </a:lnTo>
                  <a:cubicBezTo>
                    <a:pt x="40" y="164"/>
                    <a:pt x="40" y="185"/>
                    <a:pt x="40" y="185"/>
                  </a:cubicBezTo>
                  <a:cubicBezTo>
                    <a:pt x="40" y="185"/>
                    <a:pt x="40" y="205"/>
                    <a:pt x="20" y="225"/>
                  </a:cubicBezTo>
                  <a:lnTo>
                    <a:pt x="20" y="225"/>
                  </a:lnTo>
                  <a:cubicBezTo>
                    <a:pt x="0" y="246"/>
                    <a:pt x="0" y="246"/>
                    <a:pt x="0" y="246"/>
                  </a:cubicBezTo>
                  <a:lnTo>
                    <a:pt x="0" y="267"/>
                  </a:lnTo>
                  <a:cubicBezTo>
                    <a:pt x="0" y="267"/>
                    <a:pt x="0" y="287"/>
                    <a:pt x="20" y="287"/>
                  </a:cubicBezTo>
                  <a:lnTo>
                    <a:pt x="20" y="287"/>
                  </a:lnTo>
                  <a:cubicBezTo>
                    <a:pt x="40" y="287"/>
                    <a:pt x="40" y="287"/>
                    <a:pt x="40" y="287"/>
                  </a:cubicBezTo>
                  <a:lnTo>
                    <a:pt x="40" y="267"/>
                  </a:lnTo>
                  <a:lnTo>
                    <a:pt x="40" y="246"/>
                  </a:lnTo>
                  <a:cubicBezTo>
                    <a:pt x="61" y="246"/>
                    <a:pt x="61" y="246"/>
                    <a:pt x="61" y="246"/>
                  </a:cubicBezTo>
                  <a:cubicBezTo>
                    <a:pt x="61" y="246"/>
                    <a:pt x="61" y="246"/>
                    <a:pt x="82" y="246"/>
                  </a:cubicBezTo>
                  <a:lnTo>
                    <a:pt x="82" y="225"/>
                  </a:lnTo>
                  <a:lnTo>
                    <a:pt x="82" y="225"/>
                  </a:lnTo>
                  <a:cubicBezTo>
                    <a:pt x="82" y="205"/>
                    <a:pt x="102" y="205"/>
                    <a:pt x="102" y="185"/>
                  </a:cubicBezTo>
                  <a:cubicBezTo>
                    <a:pt x="102" y="185"/>
                    <a:pt x="82" y="185"/>
                    <a:pt x="82" y="16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4" name="Freeform 444"/>
            <p:cNvSpPr>
              <a:spLocks noChangeArrowheads="1"/>
            </p:cNvSpPr>
            <p:nvPr/>
          </p:nvSpPr>
          <p:spPr bwMode="auto">
            <a:xfrm>
              <a:off x="6224588" y="8513763"/>
              <a:ext cx="22225" cy="7937"/>
            </a:xfrm>
            <a:custGeom>
              <a:avLst/>
              <a:gdLst>
                <a:gd name="T0" fmla="*/ 41 w 62"/>
                <a:gd name="T1" fmla="*/ 20 h 21"/>
                <a:gd name="T2" fmla="*/ 41 w 62"/>
                <a:gd name="T3" fmla="*/ 20 h 21"/>
                <a:gd name="T4" fmla="*/ 21 w 62"/>
                <a:gd name="T5" fmla="*/ 20 h 21"/>
                <a:gd name="T6" fmla="*/ 0 w 62"/>
                <a:gd name="T7" fmla="*/ 20 h 21"/>
                <a:gd name="T8" fmla="*/ 0 w 62"/>
                <a:gd name="T9" fmla="*/ 0 h 21"/>
                <a:gd name="T10" fmla="*/ 21 w 62"/>
                <a:gd name="T11" fmla="*/ 0 h 21"/>
                <a:gd name="T12" fmla="*/ 41 w 62"/>
                <a:gd name="T13" fmla="*/ 0 h 21"/>
                <a:gd name="T14" fmla="*/ 41 w 62"/>
                <a:gd name="T15" fmla="*/ 0 h 21"/>
                <a:gd name="T16" fmla="*/ 61 w 62"/>
                <a:gd name="T17" fmla="*/ 0 h 21"/>
                <a:gd name="T18" fmla="*/ 41 w 6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1">
                  <a:moveTo>
                    <a:pt x="41" y="20"/>
                  </a:moveTo>
                  <a:lnTo>
                    <a:pt x="41" y="20"/>
                  </a:lnTo>
                  <a:lnTo>
                    <a:pt x="21" y="20"/>
                  </a:lnTo>
                  <a:lnTo>
                    <a:pt x="0" y="20"/>
                  </a:lnTo>
                  <a:cubicBezTo>
                    <a:pt x="0" y="0"/>
                    <a:pt x="0" y="0"/>
                    <a:pt x="0" y="0"/>
                  </a:cubicBezTo>
                  <a:lnTo>
                    <a:pt x="21" y="0"/>
                  </a:lnTo>
                  <a:cubicBezTo>
                    <a:pt x="21" y="0"/>
                    <a:pt x="21" y="0"/>
                    <a:pt x="41" y="0"/>
                  </a:cubicBezTo>
                  <a:lnTo>
                    <a:pt x="41" y="0"/>
                  </a:lnTo>
                  <a:cubicBezTo>
                    <a:pt x="61" y="0"/>
                    <a:pt x="61" y="0"/>
                    <a:pt x="61" y="0"/>
                  </a:cubicBezTo>
                  <a:cubicBezTo>
                    <a:pt x="61" y="20"/>
                    <a:pt x="41" y="2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5" name="Freeform 445"/>
            <p:cNvSpPr>
              <a:spLocks noChangeArrowheads="1"/>
            </p:cNvSpPr>
            <p:nvPr/>
          </p:nvSpPr>
          <p:spPr bwMode="auto">
            <a:xfrm>
              <a:off x="6357938" y="8412163"/>
              <a:ext cx="15875" cy="14287"/>
            </a:xfrm>
            <a:custGeom>
              <a:avLst/>
              <a:gdLst>
                <a:gd name="T0" fmla="*/ 20 w 42"/>
                <a:gd name="T1" fmla="*/ 40 h 41"/>
                <a:gd name="T2" fmla="*/ 20 w 42"/>
                <a:gd name="T3" fmla="*/ 40 h 41"/>
                <a:gd name="T4" fmla="*/ 0 w 42"/>
                <a:gd name="T5" fmla="*/ 20 h 41"/>
                <a:gd name="T6" fmla="*/ 20 w 42"/>
                <a:gd name="T7" fmla="*/ 0 h 41"/>
                <a:gd name="T8" fmla="*/ 20 w 42"/>
                <a:gd name="T9" fmla="*/ 0 h 41"/>
                <a:gd name="T10" fmla="*/ 41 w 42"/>
                <a:gd name="T11" fmla="*/ 20 h 41"/>
                <a:gd name="T12" fmla="*/ 41 w 42"/>
                <a:gd name="T13" fmla="*/ 20 h 41"/>
                <a:gd name="T14" fmla="*/ 20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0" y="40"/>
                  </a:moveTo>
                  <a:lnTo>
                    <a:pt x="20" y="40"/>
                  </a:lnTo>
                  <a:lnTo>
                    <a:pt x="0" y="20"/>
                  </a:lnTo>
                  <a:cubicBezTo>
                    <a:pt x="0" y="20"/>
                    <a:pt x="0" y="0"/>
                    <a:pt x="20" y="0"/>
                  </a:cubicBezTo>
                  <a:lnTo>
                    <a:pt x="20" y="0"/>
                  </a:lnTo>
                  <a:lnTo>
                    <a:pt x="41" y="20"/>
                  </a:lnTo>
                  <a:lnTo>
                    <a:pt x="41" y="20"/>
                  </a:lnTo>
                  <a:cubicBezTo>
                    <a:pt x="20" y="40"/>
                    <a:pt x="20" y="40"/>
                    <a:pt x="2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6" name="Freeform 446"/>
            <p:cNvSpPr>
              <a:spLocks noChangeArrowheads="1"/>
            </p:cNvSpPr>
            <p:nvPr/>
          </p:nvSpPr>
          <p:spPr bwMode="auto">
            <a:xfrm>
              <a:off x="6319838" y="8396288"/>
              <a:ext cx="14287" cy="7937"/>
            </a:xfrm>
            <a:custGeom>
              <a:avLst/>
              <a:gdLst>
                <a:gd name="T0" fmla="*/ 20 w 41"/>
                <a:gd name="T1" fmla="*/ 21 h 22"/>
                <a:gd name="T2" fmla="*/ 20 w 41"/>
                <a:gd name="T3" fmla="*/ 21 h 22"/>
                <a:gd name="T4" fmla="*/ 0 w 41"/>
                <a:gd name="T5" fmla="*/ 21 h 22"/>
                <a:gd name="T6" fmla="*/ 0 w 41"/>
                <a:gd name="T7" fmla="*/ 0 h 22"/>
                <a:gd name="T8" fmla="*/ 20 w 41"/>
                <a:gd name="T9" fmla="*/ 0 h 22"/>
                <a:gd name="T10" fmla="*/ 20 w 41"/>
                <a:gd name="T11" fmla="*/ 0 h 22"/>
                <a:gd name="T12" fmla="*/ 40 w 41"/>
                <a:gd name="T13" fmla="*/ 0 h 22"/>
                <a:gd name="T14" fmla="*/ 20 w 4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20" y="21"/>
                  </a:moveTo>
                  <a:lnTo>
                    <a:pt x="20" y="21"/>
                  </a:lnTo>
                  <a:lnTo>
                    <a:pt x="0" y="21"/>
                  </a:lnTo>
                  <a:lnTo>
                    <a:pt x="0" y="0"/>
                  </a:lnTo>
                  <a:lnTo>
                    <a:pt x="20" y="0"/>
                  </a:lnTo>
                  <a:lnTo>
                    <a:pt x="20" y="0"/>
                  </a:lnTo>
                  <a:cubicBezTo>
                    <a:pt x="40" y="0"/>
                    <a:pt x="40" y="0"/>
                    <a:pt x="40" y="0"/>
                  </a:cubicBezTo>
                  <a:cubicBezTo>
                    <a:pt x="4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7" name="Freeform 447"/>
            <p:cNvSpPr>
              <a:spLocks noChangeArrowheads="1"/>
            </p:cNvSpPr>
            <p:nvPr/>
          </p:nvSpPr>
          <p:spPr bwMode="auto">
            <a:xfrm>
              <a:off x="6327775" y="8412163"/>
              <a:ext cx="15875" cy="7937"/>
            </a:xfrm>
            <a:custGeom>
              <a:avLst/>
              <a:gdLst>
                <a:gd name="T0" fmla="*/ 20 w 42"/>
                <a:gd name="T1" fmla="*/ 0 h 21"/>
                <a:gd name="T2" fmla="*/ 20 w 42"/>
                <a:gd name="T3" fmla="*/ 0 h 21"/>
                <a:gd name="T4" fmla="*/ 0 w 42"/>
                <a:gd name="T5" fmla="*/ 0 h 21"/>
                <a:gd name="T6" fmla="*/ 0 w 42"/>
                <a:gd name="T7" fmla="*/ 20 h 21"/>
                <a:gd name="T8" fmla="*/ 41 w 42"/>
                <a:gd name="T9" fmla="*/ 20 h 21"/>
                <a:gd name="T10" fmla="*/ 41 w 42"/>
                <a:gd name="T11" fmla="*/ 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0" y="20"/>
                    <a:pt x="20" y="20"/>
                    <a:pt x="41" y="20"/>
                  </a:cubicBezTo>
                  <a:cubicBezTo>
                    <a:pt x="41" y="20"/>
                    <a:pt x="41" y="20"/>
                    <a:pt x="41" y="0"/>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8" name="Freeform 448"/>
            <p:cNvSpPr>
              <a:spLocks noChangeArrowheads="1"/>
            </p:cNvSpPr>
            <p:nvPr/>
          </p:nvSpPr>
          <p:spPr bwMode="auto">
            <a:xfrm>
              <a:off x="6342063" y="8426450"/>
              <a:ext cx="7937" cy="15875"/>
            </a:xfrm>
            <a:custGeom>
              <a:avLst/>
              <a:gdLst>
                <a:gd name="T0" fmla="*/ 0 w 22"/>
                <a:gd name="T1" fmla="*/ 0 h 43"/>
                <a:gd name="T2" fmla="*/ 0 w 22"/>
                <a:gd name="T3" fmla="*/ 0 h 43"/>
                <a:gd name="T4" fmla="*/ 0 w 22"/>
                <a:gd name="T5" fmla="*/ 21 h 43"/>
                <a:gd name="T6" fmla="*/ 0 w 22"/>
                <a:gd name="T7" fmla="*/ 42 h 43"/>
                <a:gd name="T8" fmla="*/ 21 w 22"/>
                <a:gd name="T9" fmla="*/ 42 h 43"/>
                <a:gd name="T10" fmla="*/ 21 w 22"/>
                <a:gd name="T11" fmla="*/ 21 h 43"/>
                <a:gd name="T12" fmla="*/ 0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0" y="0"/>
                  </a:moveTo>
                  <a:lnTo>
                    <a:pt x="0" y="0"/>
                  </a:lnTo>
                  <a:lnTo>
                    <a:pt x="0" y="21"/>
                  </a:lnTo>
                  <a:lnTo>
                    <a:pt x="0" y="42"/>
                  </a:lnTo>
                  <a:lnTo>
                    <a:pt x="21" y="42"/>
                  </a:ln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9" name="Freeform 449"/>
            <p:cNvSpPr>
              <a:spLocks noChangeArrowheads="1"/>
            </p:cNvSpPr>
            <p:nvPr/>
          </p:nvSpPr>
          <p:spPr bwMode="auto">
            <a:xfrm>
              <a:off x="6305550" y="8374063"/>
              <a:ext cx="15875" cy="15875"/>
            </a:xfrm>
            <a:custGeom>
              <a:avLst/>
              <a:gdLst>
                <a:gd name="T0" fmla="*/ 21 w 43"/>
                <a:gd name="T1" fmla="*/ 41 h 42"/>
                <a:gd name="T2" fmla="*/ 21 w 43"/>
                <a:gd name="T3" fmla="*/ 41 h 42"/>
                <a:gd name="T4" fmla="*/ 0 w 43"/>
                <a:gd name="T5" fmla="*/ 21 h 42"/>
                <a:gd name="T6" fmla="*/ 21 w 43"/>
                <a:gd name="T7" fmla="*/ 21 h 42"/>
                <a:gd name="T8" fmla="*/ 21 w 43"/>
                <a:gd name="T9" fmla="*/ 21 h 42"/>
                <a:gd name="T10" fmla="*/ 42 w 43"/>
                <a:gd name="T11" fmla="*/ 21 h 42"/>
                <a:gd name="T12" fmla="*/ 21 w 43"/>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41"/>
                  </a:moveTo>
                  <a:lnTo>
                    <a:pt x="21" y="41"/>
                  </a:lnTo>
                  <a:cubicBezTo>
                    <a:pt x="21" y="41"/>
                    <a:pt x="21" y="41"/>
                    <a:pt x="0" y="21"/>
                  </a:cubicBezTo>
                  <a:cubicBezTo>
                    <a:pt x="0" y="21"/>
                    <a:pt x="0" y="21"/>
                    <a:pt x="21" y="21"/>
                  </a:cubicBezTo>
                  <a:cubicBezTo>
                    <a:pt x="21" y="0"/>
                    <a:pt x="21" y="0"/>
                    <a:pt x="21" y="21"/>
                  </a:cubicBezTo>
                  <a:lnTo>
                    <a:pt x="42" y="21"/>
                  </a:lnTo>
                  <a:cubicBezTo>
                    <a:pt x="42" y="21"/>
                    <a:pt x="42" y="4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0" name="Freeform 450"/>
            <p:cNvSpPr>
              <a:spLocks noChangeArrowheads="1"/>
            </p:cNvSpPr>
            <p:nvPr/>
          </p:nvSpPr>
          <p:spPr bwMode="auto">
            <a:xfrm>
              <a:off x="6357938" y="8382000"/>
              <a:ext cx="7937" cy="7938"/>
            </a:xfrm>
            <a:custGeom>
              <a:avLst/>
              <a:gdLst>
                <a:gd name="T0" fmla="*/ 0 w 21"/>
                <a:gd name="T1" fmla="*/ 20 h 21"/>
                <a:gd name="T2" fmla="*/ 0 w 21"/>
                <a:gd name="T3" fmla="*/ 20 h 21"/>
                <a:gd name="T4" fmla="*/ 0 w 21"/>
                <a:gd name="T5" fmla="*/ 20 h 21"/>
                <a:gd name="T6" fmla="*/ 0 w 21"/>
                <a:gd name="T7" fmla="*/ 0 h 21"/>
                <a:gd name="T8" fmla="*/ 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20"/>
                  </a:lnTo>
                  <a:lnTo>
                    <a:pt x="0" y="0"/>
                  </a:lnTo>
                  <a:lnTo>
                    <a:pt x="0" y="0"/>
                  </a:lnTo>
                  <a:cubicBezTo>
                    <a:pt x="0" y="20"/>
                    <a:pt x="20" y="20"/>
                    <a:pt x="20" y="20"/>
                  </a:cubicBez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1" name="Freeform 451"/>
            <p:cNvSpPr>
              <a:spLocks noChangeArrowheads="1"/>
            </p:cNvSpPr>
            <p:nvPr/>
          </p:nvSpPr>
          <p:spPr bwMode="auto">
            <a:xfrm>
              <a:off x="6380163" y="8432800"/>
              <a:ext cx="7937" cy="15875"/>
            </a:xfrm>
            <a:custGeom>
              <a:avLst/>
              <a:gdLst>
                <a:gd name="T0" fmla="*/ 20 w 21"/>
                <a:gd name="T1" fmla="*/ 0 h 42"/>
                <a:gd name="T2" fmla="*/ 20 w 21"/>
                <a:gd name="T3" fmla="*/ 0 h 42"/>
                <a:gd name="T4" fmla="*/ 0 w 21"/>
                <a:gd name="T5" fmla="*/ 21 h 42"/>
                <a:gd name="T6" fmla="*/ 0 w 21"/>
                <a:gd name="T7" fmla="*/ 21 h 42"/>
                <a:gd name="T8" fmla="*/ 20 w 21"/>
                <a:gd name="T9" fmla="*/ 2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cubicBezTo>
                    <a:pt x="0" y="0"/>
                    <a:pt x="0" y="21"/>
                    <a:pt x="0" y="21"/>
                  </a:cubicBezTo>
                  <a:lnTo>
                    <a:pt x="0" y="21"/>
                  </a:lnTo>
                  <a:cubicBezTo>
                    <a:pt x="0" y="41"/>
                    <a:pt x="20" y="4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2" name="Freeform 452"/>
            <p:cNvSpPr>
              <a:spLocks noChangeArrowheads="1"/>
            </p:cNvSpPr>
            <p:nvPr/>
          </p:nvSpPr>
          <p:spPr bwMode="auto">
            <a:xfrm>
              <a:off x="6232525" y="8853488"/>
              <a:ext cx="7938" cy="7937"/>
            </a:xfrm>
            <a:custGeom>
              <a:avLst/>
              <a:gdLst>
                <a:gd name="T0" fmla="*/ 20 w 21"/>
                <a:gd name="T1" fmla="*/ 20 h 21"/>
                <a:gd name="T2" fmla="*/ 20 w 21"/>
                <a:gd name="T3" fmla="*/ 20 h 21"/>
                <a:gd name="T4" fmla="*/ 0 w 21"/>
                <a:gd name="T5" fmla="*/ 0 h 21"/>
                <a:gd name="T6" fmla="*/ 0 w 21"/>
                <a:gd name="T7" fmla="*/ 2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0" y="0"/>
                    <a:pt x="0" y="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3" name="Freeform 453"/>
            <p:cNvSpPr>
              <a:spLocks noChangeArrowheads="1"/>
            </p:cNvSpPr>
            <p:nvPr/>
          </p:nvSpPr>
          <p:spPr bwMode="auto">
            <a:xfrm>
              <a:off x="6246813" y="8853488"/>
              <a:ext cx="7937" cy="7937"/>
            </a:xfrm>
            <a:custGeom>
              <a:avLst/>
              <a:gdLst>
                <a:gd name="T0" fmla="*/ 0 w 22"/>
                <a:gd name="T1" fmla="*/ 0 h 21"/>
                <a:gd name="T2" fmla="*/ 0 w 22"/>
                <a:gd name="T3" fmla="*/ 0 h 21"/>
                <a:gd name="T4" fmla="*/ 0 w 22"/>
                <a:gd name="T5" fmla="*/ 20 h 21"/>
                <a:gd name="T6" fmla="*/ 21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21" y="20"/>
                  </a:lnTo>
                  <a:lnTo>
                    <a:pt x="21" y="20"/>
                  </a:lnTo>
                  <a:lnTo>
                    <a:pt x="21"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4" name="Freeform 454"/>
            <p:cNvSpPr>
              <a:spLocks noChangeArrowheads="1"/>
            </p:cNvSpPr>
            <p:nvPr/>
          </p:nvSpPr>
          <p:spPr bwMode="auto">
            <a:xfrm>
              <a:off x="6564313" y="8624888"/>
              <a:ext cx="22225" cy="14287"/>
            </a:xfrm>
            <a:custGeom>
              <a:avLst/>
              <a:gdLst>
                <a:gd name="T0" fmla="*/ 20 w 62"/>
                <a:gd name="T1" fmla="*/ 20 h 41"/>
                <a:gd name="T2" fmla="*/ 20 w 62"/>
                <a:gd name="T3" fmla="*/ 20 h 41"/>
                <a:gd name="T4" fmla="*/ 40 w 62"/>
                <a:gd name="T5" fmla="*/ 20 h 41"/>
                <a:gd name="T6" fmla="*/ 40 w 62"/>
                <a:gd name="T7" fmla="*/ 40 h 41"/>
                <a:gd name="T8" fmla="*/ 61 w 62"/>
                <a:gd name="T9" fmla="*/ 40 h 41"/>
                <a:gd name="T10" fmla="*/ 61 w 62"/>
                <a:gd name="T11" fmla="*/ 20 h 41"/>
                <a:gd name="T12" fmla="*/ 61 w 62"/>
                <a:gd name="T13" fmla="*/ 0 h 41"/>
                <a:gd name="T14" fmla="*/ 40 w 62"/>
                <a:gd name="T15" fmla="*/ 20 h 41"/>
                <a:gd name="T16" fmla="*/ 40 w 62"/>
                <a:gd name="T17" fmla="*/ 0 h 41"/>
                <a:gd name="T18" fmla="*/ 20 w 62"/>
                <a:gd name="T19" fmla="*/ 0 h 41"/>
                <a:gd name="T20" fmla="*/ 20 w 62"/>
                <a:gd name="T2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20" y="20"/>
                  </a:moveTo>
                  <a:lnTo>
                    <a:pt x="20" y="20"/>
                  </a:lnTo>
                  <a:cubicBezTo>
                    <a:pt x="20" y="20"/>
                    <a:pt x="20" y="20"/>
                    <a:pt x="40" y="20"/>
                  </a:cubicBezTo>
                  <a:lnTo>
                    <a:pt x="40" y="40"/>
                  </a:lnTo>
                  <a:lnTo>
                    <a:pt x="61" y="40"/>
                  </a:lnTo>
                  <a:cubicBezTo>
                    <a:pt x="61" y="20"/>
                    <a:pt x="61" y="20"/>
                    <a:pt x="61" y="20"/>
                  </a:cubicBezTo>
                  <a:lnTo>
                    <a:pt x="61" y="0"/>
                  </a:lnTo>
                  <a:cubicBezTo>
                    <a:pt x="61" y="0"/>
                    <a:pt x="40" y="0"/>
                    <a:pt x="40" y="20"/>
                  </a:cubicBezTo>
                  <a:lnTo>
                    <a:pt x="40" y="0"/>
                  </a:lnTo>
                  <a:cubicBezTo>
                    <a:pt x="20" y="0"/>
                    <a:pt x="20" y="0"/>
                    <a:pt x="20" y="0"/>
                  </a:cubicBezTo>
                  <a:cubicBezTo>
                    <a:pt x="0" y="20"/>
                    <a:pt x="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5" name="Freeform 455"/>
            <p:cNvSpPr>
              <a:spLocks noChangeArrowheads="1"/>
            </p:cNvSpPr>
            <p:nvPr/>
          </p:nvSpPr>
          <p:spPr bwMode="auto">
            <a:xfrm>
              <a:off x="6548438" y="8624888"/>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6" name="Freeform 456"/>
            <p:cNvSpPr>
              <a:spLocks noChangeArrowheads="1"/>
            </p:cNvSpPr>
            <p:nvPr/>
          </p:nvSpPr>
          <p:spPr bwMode="auto">
            <a:xfrm>
              <a:off x="6534150" y="8632825"/>
              <a:ext cx="7938" cy="7938"/>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lnTo>
                    <a:pt x="0" y="0"/>
                  </a:lnTo>
                  <a:lnTo>
                    <a:pt x="0" y="20"/>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7" name="Freeform 457"/>
            <p:cNvSpPr>
              <a:spLocks noChangeArrowheads="1"/>
            </p:cNvSpPr>
            <p:nvPr/>
          </p:nvSpPr>
          <p:spPr bwMode="auto">
            <a:xfrm>
              <a:off x="6623050" y="8632825"/>
              <a:ext cx="14288" cy="7938"/>
            </a:xfrm>
            <a:custGeom>
              <a:avLst/>
              <a:gdLst>
                <a:gd name="T0" fmla="*/ 20 w 41"/>
                <a:gd name="T1" fmla="*/ 20 h 21"/>
                <a:gd name="T2" fmla="*/ 20 w 41"/>
                <a:gd name="T3" fmla="*/ 20 h 21"/>
                <a:gd name="T4" fmla="*/ 0 w 41"/>
                <a:gd name="T5" fmla="*/ 0 h 21"/>
                <a:gd name="T6" fmla="*/ 20 w 41"/>
                <a:gd name="T7" fmla="*/ 0 h 21"/>
                <a:gd name="T8" fmla="*/ 20 w 41"/>
                <a:gd name="T9" fmla="*/ 0 h 21"/>
                <a:gd name="T10" fmla="*/ 20 w 41"/>
                <a:gd name="T11" fmla="*/ 0 h 21"/>
                <a:gd name="T12" fmla="*/ 40 w 41"/>
                <a:gd name="T13" fmla="*/ 0 h 21"/>
                <a:gd name="T14" fmla="*/ 40 w 41"/>
                <a:gd name="T15" fmla="*/ 20 h 21"/>
                <a:gd name="T16" fmla="*/ 40 w 41"/>
                <a:gd name="T17" fmla="*/ 20 h 21"/>
                <a:gd name="T18" fmla="*/ 20 w 41"/>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1">
                  <a:moveTo>
                    <a:pt x="20" y="20"/>
                  </a:moveTo>
                  <a:lnTo>
                    <a:pt x="20" y="20"/>
                  </a:lnTo>
                  <a:cubicBezTo>
                    <a:pt x="20" y="20"/>
                    <a:pt x="0" y="20"/>
                    <a:pt x="0" y="0"/>
                  </a:cubicBezTo>
                  <a:lnTo>
                    <a:pt x="20" y="0"/>
                  </a:lnTo>
                  <a:lnTo>
                    <a:pt x="20" y="0"/>
                  </a:lnTo>
                  <a:lnTo>
                    <a:pt x="20" y="0"/>
                  </a:lnTo>
                  <a:cubicBezTo>
                    <a:pt x="40" y="0"/>
                    <a:pt x="40" y="0"/>
                    <a:pt x="40" y="0"/>
                  </a:cubicBezTo>
                  <a:lnTo>
                    <a:pt x="40" y="20"/>
                  </a:lnTo>
                  <a:lnTo>
                    <a:pt x="40" y="2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8" name="Freeform 458"/>
            <p:cNvSpPr>
              <a:spLocks noChangeArrowheads="1"/>
            </p:cNvSpPr>
            <p:nvPr/>
          </p:nvSpPr>
          <p:spPr bwMode="auto">
            <a:xfrm>
              <a:off x="6600825" y="8639175"/>
              <a:ext cx="7938" cy="7938"/>
            </a:xfrm>
            <a:custGeom>
              <a:avLst/>
              <a:gdLst>
                <a:gd name="T0" fmla="*/ 20 w 21"/>
                <a:gd name="T1" fmla="*/ 0 h 22"/>
                <a:gd name="T2" fmla="*/ 20 w 21"/>
                <a:gd name="T3" fmla="*/ 0 h 22"/>
                <a:gd name="T4" fmla="*/ 0 w 21"/>
                <a:gd name="T5" fmla="*/ 0 h 22"/>
                <a:gd name="T6" fmla="*/ 0 w 21"/>
                <a:gd name="T7" fmla="*/ 21 h 22"/>
                <a:gd name="T8" fmla="*/ 2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lnTo>
                    <a:pt x="0" y="21"/>
                  </a:lnTo>
                  <a:lnTo>
                    <a:pt x="20" y="21"/>
                  </a:ln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9" name="Freeform 459"/>
            <p:cNvSpPr>
              <a:spLocks noChangeArrowheads="1"/>
            </p:cNvSpPr>
            <p:nvPr/>
          </p:nvSpPr>
          <p:spPr bwMode="auto">
            <a:xfrm>
              <a:off x="6681788" y="8596313"/>
              <a:ext cx="14287" cy="30162"/>
            </a:xfrm>
            <a:custGeom>
              <a:avLst/>
              <a:gdLst>
                <a:gd name="T0" fmla="*/ 20 w 41"/>
                <a:gd name="T1" fmla="*/ 82 h 83"/>
                <a:gd name="T2" fmla="*/ 20 w 41"/>
                <a:gd name="T3" fmla="*/ 82 h 83"/>
                <a:gd name="T4" fmla="*/ 40 w 41"/>
                <a:gd name="T5" fmla="*/ 61 h 83"/>
                <a:gd name="T6" fmla="*/ 40 w 41"/>
                <a:gd name="T7" fmla="*/ 61 h 83"/>
                <a:gd name="T8" fmla="*/ 40 w 41"/>
                <a:gd name="T9" fmla="*/ 40 h 83"/>
                <a:gd name="T10" fmla="*/ 40 w 41"/>
                <a:gd name="T11" fmla="*/ 20 h 83"/>
                <a:gd name="T12" fmla="*/ 20 w 41"/>
                <a:gd name="T13" fmla="*/ 20 h 83"/>
                <a:gd name="T14" fmla="*/ 20 w 41"/>
                <a:gd name="T15" fmla="*/ 0 h 83"/>
                <a:gd name="T16" fmla="*/ 0 w 41"/>
                <a:gd name="T17" fmla="*/ 20 h 83"/>
                <a:gd name="T18" fmla="*/ 20 w 41"/>
                <a:gd name="T19" fmla="*/ 20 h 83"/>
                <a:gd name="T20" fmla="*/ 0 w 41"/>
                <a:gd name="T21" fmla="*/ 40 h 83"/>
                <a:gd name="T22" fmla="*/ 20 w 41"/>
                <a:gd name="T23" fmla="*/ 61 h 83"/>
                <a:gd name="T24" fmla="*/ 20 w 41"/>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3">
                  <a:moveTo>
                    <a:pt x="20" y="82"/>
                  </a:moveTo>
                  <a:lnTo>
                    <a:pt x="20" y="82"/>
                  </a:lnTo>
                  <a:cubicBezTo>
                    <a:pt x="40" y="82"/>
                    <a:pt x="40" y="61"/>
                    <a:pt x="40" y="61"/>
                  </a:cubicBezTo>
                  <a:lnTo>
                    <a:pt x="40" y="61"/>
                  </a:lnTo>
                  <a:lnTo>
                    <a:pt x="40" y="40"/>
                  </a:lnTo>
                  <a:cubicBezTo>
                    <a:pt x="40" y="40"/>
                    <a:pt x="40" y="40"/>
                    <a:pt x="40" y="20"/>
                  </a:cubicBezTo>
                  <a:lnTo>
                    <a:pt x="20" y="20"/>
                  </a:lnTo>
                  <a:cubicBezTo>
                    <a:pt x="20" y="0"/>
                    <a:pt x="20" y="0"/>
                    <a:pt x="20" y="0"/>
                  </a:cubicBezTo>
                  <a:cubicBezTo>
                    <a:pt x="0" y="0"/>
                    <a:pt x="0" y="0"/>
                    <a:pt x="0" y="20"/>
                  </a:cubicBezTo>
                  <a:lnTo>
                    <a:pt x="20" y="20"/>
                  </a:lnTo>
                  <a:cubicBezTo>
                    <a:pt x="20" y="40"/>
                    <a:pt x="0" y="40"/>
                    <a:pt x="0" y="40"/>
                  </a:cubicBezTo>
                  <a:cubicBezTo>
                    <a:pt x="0" y="61"/>
                    <a:pt x="0" y="61"/>
                    <a:pt x="20" y="61"/>
                  </a:cubicBezTo>
                  <a:lnTo>
                    <a:pt x="20"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0" name="Freeform 460"/>
            <p:cNvSpPr>
              <a:spLocks noChangeArrowheads="1"/>
            </p:cNvSpPr>
            <p:nvPr/>
          </p:nvSpPr>
          <p:spPr bwMode="auto">
            <a:xfrm>
              <a:off x="6689725" y="8632825"/>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1" name="Freeform 461"/>
            <p:cNvSpPr>
              <a:spLocks noChangeArrowheads="1"/>
            </p:cNvSpPr>
            <p:nvPr/>
          </p:nvSpPr>
          <p:spPr bwMode="auto">
            <a:xfrm>
              <a:off x="6681788" y="8580438"/>
              <a:ext cx="7937" cy="7937"/>
            </a:xfrm>
            <a:custGeom>
              <a:avLst/>
              <a:gdLst>
                <a:gd name="T0" fmla="*/ 0 w 21"/>
                <a:gd name="T1" fmla="*/ 21 h 22"/>
                <a:gd name="T2" fmla="*/ 0 w 21"/>
                <a:gd name="T3" fmla="*/ 21 h 22"/>
                <a:gd name="T4" fmla="*/ 0 w 21"/>
                <a:gd name="T5" fmla="*/ 0 h 22"/>
                <a:gd name="T6" fmla="*/ 20 w 21"/>
                <a:gd name="T7" fmla="*/ 0 h 22"/>
                <a:gd name="T8" fmla="*/ 20 w 21"/>
                <a:gd name="T9" fmla="*/ 0 h 22"/>
                <a:gd name="T10" fmla="*/ 20 w 21"/>
                <a:gd name="T11" fmla="*/ 21 h 22"/>
                <a:gd name="T12" fmla="*/ 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1"/>
                  </a:moveTo>
                  <a:lnTo>
                    <a:pt x="0" y="21"/>
                  </a:lnTo>
                  <a:cubicBezTo>
                    <a:pt x="0" y="0"/>
                    <a:pt x="0" y="0"/>
                    <a:pt x="0" y="0"/>
                  </a:cubicBezTo>
                  <a:lnTo>
                    <a:pt x="20" y="0"/>
                  </a:lnTo>
                  <a:lnTo>
                    <a:pt x="20" y="0"/>
                  </a:lnTo>
                  <a:lnTo>
                    <a:pt x="20" y="21"/>
                  </a:lnTo>
                  <a:lnTo>
                    <a:pt x="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2" name="Freeform 462"/>
            <p:cNvSpPr>
              <a:spLocks noChangeArrowheads="1"/>
            </p:cNvSpPr>
            <p:nvPr/>
          </p:nvSpPr>
          <p:spPr bwMode="auto">
            <a:xfrm>
              <a:off x="6696075" y="8588375"/>
              <a:ext cx="7938" cy="15875"/>
            </a:xfrm>
            <a:custGeom>
              <a:avLst/>
              <a:gdLst>
                <a:gd name="T0" fmla="*/ 0 w 22"/>
                <a:gd name="T1" fmla="*/ 21 h 42"/>
                <a:gd name="T2" fmla="*/ 0 w 22"/>
                <a:gd name="T3" fmla="*/ 21 h 42"/>
                <a:gd name="T4" fmla="*/ 0 w 22"/>
                <a:gd name="T5" fmla="*/ 0 h 42"/>
                <a:gd name="T6" fmla="*/ 21 w 22"/>
                <a:gd name="T7" fmla="*/ 0 h 42"/>
                <a:gd name="T8" fmla="*/ 21 w 22"/>
                <a:gd name="T9" fmla="*/ 21 h 42"/>
                <a:gd name="T10" fmla="*/ 21 w 22"/>
                <a:gd name="T11" fmla="*/ 41 h 42"/>
                <a:gd name="T12" fmla="*/ 0 w 22"/>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21"/>
                  </a:moveTo>
                  <a:lnTo>
                    <a:pt x="0" y="21"/>
                  </a:lnTo>
                  <a:cubicBezTo>
                    <a:pt x="0" y="21"/>
                    <a:pt x="0" y="21"/>
                    <a:pt x="0" y="0"/>
                  </a:cubicBezTo>
                  <a:lnTo>
                    <a:pt x="21" y="0"/>
                  </a:lnTo>
                  <a:cubicBezTo>
                    <a:pt x="21" y="21"/>
                    <a:pt x="21" y="21"/>
                    <a:pt x="21" y="21"/>
                  </a:cubicBezTo>
                  <a:lnTo>
                    <a:pt x="21" y="41"/>
                  </a:lnTo>
                  <a:cubicBezTo>
                    <a:pt x="0" y="41"/>
                    <a:pt x="0"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3" name="Freeform 463"/>
            <p:cNvSpPr>
              <a:spLocks noChangeArrowheads="1"/>
            </p:cNvSpPr>
            <p:nvPr/>
          </p:nvSpPr>
          <p:spPr bwMode="auto">
            <a:xfrm>
              <a:off x="6667500" y="8610600"/>
              <a:ext cx="15875" cy="7938"/>
            </a:xfrm>
            <a:custGeom>
              <a:avLst/>
              <a:gdLst>
                <a:gd name="T0" fmla="*/ 42 w 43"/>
                <a:gd name="T1" fmla="*/ 21 h 22"/>
                <a:gd name="T2" fmla="*/ 42 w 43"/>
                <a:gd name="T3" fmla="*/ 21 h 22"/>
                <a:gd name="T4" fmla="*/ 21 w 43"/>
                <a:gd name="T5" fmla="*/ 21 h 22"/>
                <a:gd name="T6" fmla="*/ 0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21" y="21"/>
                    <a:pt x="21" y="21"/>
                    <a:pt x="21" y="21"/>
                  </a:cubicBezTo>
                  <a:lnTo>
                    <a:pt x="0" y="21"/>
                  </a:lnTo>
                  <a:cubicBezTo>
                    <a:pt x="0" y="21"/>
                    <a:pt x="0" y="0"/>
                    <a:pt x="21" y="0"/>
                  </a:cubicBezTo>
                  <a:lnTo>
                    <a:pt x="21" y="0"/>
                  </a:lnTo>
                  <a:lnTo>
                    <a:pt x="42"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4" name="Freeform 464"/>
            <p:cNvSpPr>
              <a:spLocks noChangeArrowheads="1"/>
            </p:cNvSpPr>
            <p:nvPr/>
          </p:nvSpPr>
          <p:spPr bwMode="auto">
            <a:xfrm>
              <a:off x="6748463" y="8624888"/>
              <a:ext cx="30162" cy="22225"/>
            </a:xfrm>
            <a:custGeom>
              <a:avLst/>
              <a:gdLst>
                <a:gd name="T0" fmla="*/ 61 w 83"/>
                <a:gd name="T1" fmla="*/ 61 h 62"/>
                <a:gd name="T2" fmla="*/ 61 w 83"/>
                <a:gd name="T3" fmla="*/ 61 h 62"/>
                <a:gd name="T4" fmla="*/ 41 w 83"/>
                <a:gd name="T5" fmla="*/ 61 h 62"/>
                <a:gd name="T6" fmla="*/ 20 w 83"/>
                <a:gd name="T7" fmla="*/ 61 h 62"/>
                <a:gd name="T8" fmla="*/ 20 w 83"/>
                <a:gd name="T9" fmla="*/ 61 h 62"/>
                <a:gd name="T10" fmla="*/ 0 w 83"/>
                <a:gd name="T11" fmla="*/ 61 h 62"/>
                <a:gd name="T12" fmla="*/ 0 w 83"/>
                <a:gd name="T13" fmla="*/ 40 h 62"/>
                <a:gd name="T14" fmla="*/ 20 w 83"/>
                <a:gd name="T15" fmla="*/ 20 h 62"/>
                <a:gd name="T16" fmla="*/ 20 w 83"/>
                <a:gd name="T17" fmla="*/ 20 h 62"/>
                <a:gd name="T18" fmla="*/ 41 w 83"/>
                <a:gd name="T19" fmla="*/ 0 h 62"/>
                <a:gd name="T20" fmla="*/ 61 w 83"/>
                <a:gd name="T21" fmla="*/ 0 h 62"/>
                <a:gd name="T22" fmla="*/ 61 w 83"/>
                <a:gd name="T23" fmla="*/ 20 h 62"/>
                <a:gd name="T24" fmla="*/ 82 w 83"/>
                <a:gd name="T25" fmla="*/ 20 h 62"/>
                <a:gd name="T26" fmla="*/ 82 w 83"/>
                <a:gd name="T27" fmla="*/ 20 h 62"/>
                <a:gd name="T28" fmla="*/ 82 w 83"/>
                <a:gd name="T29" fmla="*/ 40 h 62"/>
                <a:gd name="T30" fmla="*/ 61 w 83"/>
                <a:gd name="T3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2">
                  <a:moveTo>
                    <a:pt x="61" y="61"/>
                  </a:moveTo>
                  <a:lnTo>
                    <a:pt x="61" y="61"/>
                  </a:lnTo>
                  <a:lnTo>
                    <a:pt x="41" y="61"/>
                  </a:lnTo>
                  <a:cubicBezTo>
                    <a:pt x="41" y="61"/>
                    <a:pt x="41" y="61"/>
                    <a:pt x="20" y="61"/>
                  </a:cubicBezTo>
                  <a:lnTo>
                    <a:pt x="20" y="61"/>
                  </a:lnTo>
                  <a:lnTo>
                    <a:pt x="0" y="61"/>
                  </a:lnTo>
                  <a:cubicBezTo>
                    <a:pt x="0" y="61"/>
                    <a:pt x="0" y="61"/>
                    <a:pt x="0" y="40"/>
                  </a:cubicBezTo>
                  <a:cubicBezTo>
                    <a:pt x="0" y="40"/>
                    <a:pt x="20" y="40"/>
                    <a:pt x="20" y="20"/>
                  </a:cubicBezTo>
                  <a:lnTo>
                    <a:pt x="20" y="20"/>
                  </a:lnTo>
                  <a:cubicBezTo>
                    <a:pt x="20" y="0"/>
                    <a:pt x="41" y="0"/>
                    <a:pt x="41" y="0"/>
                  </a:cubicBezTo>
                  <a:lnTo>
                    <a:pt x="61" y="0"/>
                  </a:lnTo>
                  <a:lnTo>
                    <a:pt x="61" y="20"/>
                  </a:lnTo>
                  <a:lnTo>
                    <a:pt x="82" y="20"/>
                  </a:lnTo>
                  <a:lnTo>
                    <a:pt x="82" y="20"/>
                  </a:lnTo>
                  <a:cubicBezTo>
                    <a:pt x="82" y="40"/>
                    <a:pt x="82" y="40"/>
                    <a:pt x="82" y="40"/>
                  </a:cubicBezTo>
                  <a:cubicBezTo>
                    <a:pt x="82" y="40"/>
                    <a:pt x="82" y="40"/>
                    <a:pt x="6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5" name="Freeform 465"/>
            <p:cNvSpPr>
              <a:spLocks noChangeArrowheads="1"/>
            </p:cNvSpPr>
            <p:nvPr/>
          </p:nvSpPr>
          <p:spPr bwMode="auto">
            <a:xfrm>
              <a:off x="6770688" y="8551863"/>
              <a:ext cx="52387" cy="74612"/>
            </a:xfrm>
            <a:custGeom>
              <a:avLst/>
              <a:gdLst>
                <a:gd name="T0" fmla="*/ 62 w 145"/>
                <a:gd name="T1" fmla="*/ 185 h 207"/>
                <a:gd name="T2" fmla="*/ 62 w 145"/>
                <a:gd name="T3" fmla="*/ 185 h 207"/>
                <a:gd name="T4" fmla="*/ 62 w 145"/>
                <a:gd name="T5" fmla="*/ 164 h 207"/>
                <a:gd name="T6" fmla="*/ 82 w 145"/>
                <a:gd name="T7" fmla="*/ 144 h 207"/>
                <a:gd name="T8" fmla="*/ 103 w 145"/>
                <a:gd name="T9" fmla="*/ 103 h 207"/>
                <a:gd name="T10" fmla="*/ 123 w 145"/>
                <a:gd name="T11" fmla="*/ 82 h 207"/>
                <a:gd name="T12" fmla="*/ 123 w 145"/>
                <a:gd name="T13" fmla="*/ 62 h 207"/>
                <a:gd name="T14" fmla="*/ 144 w 145"/>
                <a:gd name="T15" fmla="*/ 42 h 207"/>
                <a:gd name="T16" fmla="*/ 144 w 145"/>
                <a:gd name="T17" fmla="*/ 0 h 207"/>
                <a:gd name="T18" fmla="*/ 103 w 145"/>
                <a:gd name="T19" fmla="*/ 0 h 207"/>
                <a:gd name="T20" fmla="*/ 82 w 145"/>
                <a:gd name="T21" fmla="*/ 21 h 207"/>
                <a:gd name="T22" fmla="*/ 82 w 145"/>
                <a:gd name="T23" fmla="*/ 42 h 207"/>
                <a:gd name="T24" fmla="*/ 62 w 145"/>
                <a:gd name="T25" fmla="*/ 62 h 207"/>
                <a:gd name="T26" fmla="*/ 41 w 145"/>
                <a:gd name="T27" fmla="*/ 82 h 207"/>
                <a:gd name="T28" fmla="*/ 21 w 145"/>
                <a:gd name="T29" fmla="*/ 103 h 207"/>
                <a:gd name="T30" fmla="*/ 21 w 145"/>
                <a:gd name="T31" fmla="*/ 124 h 207"/>
                <a:gd name="T32" fmla="*/ 0 w 145"/>
                <a:gd name="T33" fmla="*/ 144 h 207"/>
                <a:gd name="T34" fmla="*/ 0 w 145"/>
                <a:gd name="T35" fmla="*/ 144 h 207"/>
                <a:gd name="T36" fmla="*/ 0 w 145"/>
                <a:gd name="T37" fmla="*/ 185 h 207"/>
                <a:gd name="T38" fmla="*/ 21 w 145"/>
                <a:gd name="T39" fmla="*/ 185 h 207"/>
                <a:gd name="T40" fmla="*/ 41 w 145"/>
                <a:gd name="T41" fmla="*/ 206 h 207"/>
                <a:gd name="T42" fmla="*/ 62 w 145"/>
                <a:gd name="T43" fmla="*/ 18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207">
                  <a:moveTo>
                    <a:pt x="62" y="185"/>
                  </a:moveTo>
                  <a:lnTo>
                    <a:pt x="62" y="185"/>
                  </a:lnTo>
                  <a:lnTo>
                    <a:pt x="62" y="164"/>
                  </a:lnTo>
                  <a:cubicBezTo>
                    <a:pt x="82" y="144"/>
                    <a:pt x="82" y="144"/>
                    <a:pt x="82" y="144"/>
                  </a:cubicBezTo>
                  <a:cubicBezTo>
                    <a:pt x="103" y="124"/>
                    <a:pt x="103" y="124"/>
                    <a:pt x="103" y="103"/>
                  </a:cubicBezTo>
                  <a:cubicBezTo>
                    <a:pt x="103" y="103"/>
                    <a:pt x="123" y="103"/>
                    <a:pt x="123" y="82"/>
                  </a:cubicBezTo>
                  <a:cubicBezTo>
                    <a:pt x="123" y="82"/>
                    <a:pt x="123" y="82"/>
                    <a:pt x="123" y="62"/>
                  </a:cubicBezTo>
                  <a:lnTo>
                    <a:pt x="144" y="42"/>
                  </a:lnTo>
                  <a:cubicBezTo>
                    <a:pt x="144" y="21"/>
                    <a:pt x="144" y="21"/>
                    <a:pt x="144" y="0"/>
                  </a:cubicBezTo>
                  <a:cubicBezTo>
                    <a:pt x="123" y="0"/>
                    <a:pt x="123" y="0"/>
                    <a:pt x="103" y="0"/>
                  </a:cubicBezTo>
                  <a:cubicBezTo>
                    <a:pt x="103" y="0"/>
                    <a:pt x="103" y="21"/>
                    <a:pt x="82" y="21"/>
                  </a:cubicBezTo>
                  <a:lnTo>
                    <a:pt x="82" y="42"/>
                  </a:lnTo>
                  <a:cubicBezTo>
                    <a:pt x="82" y="42"/>
                    <a:pt x="62" y="42"/>
                    <a:pt x="62" y="62"/>
                  </a:cubicBezTo>
                  <a:cubicBezTo>
                    <a:pt x="41" y="62"/>
                    <a:pt x="41" y="62"/>
                    <a:pt x="41" y="82"/>
                  </a:cubicBezTo>
                  <a:cubicBezTo>
                    <a:pt x="41" y="82"/>
                    <a:pt x="41" y="103"/>
                    <a:pt x="21" y="103"/>
                  </a:cubicBezTo>
                  <a:cubicBezTo>
                    <a:pt x="21" y="103"/>
                    <a:pt x="41" y="124"/>
                    <a:pt x="21" y="124"/>
                  </a:cubicBezTo>
                  <a:cubicBezTo>
                    <a:pt x="21" y="124"/>
                    <a:pt x="21" y="124"/>
                    <a:pt x="0" y="144"/>
                  </a:cubicBezTo>
                  <a:lnTo>
                    <a:pt x="0" y="144"/>
                  </a:lnTo>
                  <a:cubicBezTo>
                    <a:pt x="0" y="164"/>
                    <a:pt x="0" y="164"/>
                    <a:pt x="0" y="185"/>
                  </a:cubicBezTo>
                  <a:cubicBezTo>
                    <a:pt x="0" y="185"/>
                    <a:pt x="0" y="185"/>
                    <a:pt x="21" y="185"/>
                  </a:cubicBezTo>
                  <a:cubicBezTo>
                    <a:pt x="21" y="206"/>
                    <a:pt x="21" y="206"/>
                    <a:pt x="41" y="206"/>
                  </a:cubicBezTo>
                  <a:cubicBezTo>
                    <a:pt x="41" y="185"/>
                    <a:pt x="62" y="185"/>
                    <a:pt x="62" y="18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6" name="Freeform 466"/>
            <p:cNvSpPr>
              <a:spLocks noChangeArrowheads="1"/>
            </p:cNvSpPr>
            <p:nvPr/>
          </p:nvSpPr>
          <p:spPr bwMode="auto">
            <a:xfrm>
              <a:off x="6821488" y="8543925"/>
              <a:ext cx="15875" cy="22225"/>
            </a:xfrm>
            <a:custGeom>
              <a:avLst/>
              <a:gdLst>
                <a:gd name="T0" fmla="*/ 41 w 42"/>
                <a:gd name="T1" fmla="*/ 41 h 63"/>
                <a:gd name="T2" fmla="*/ 41 w 42"/>
                <a:gd name="T3" fmla="*/ 41 h 63"/>
                <a:gd name="T4" fmla="*/ 41 w 42"/>
                <a:gd name="T5" fmla="*/ 20 h 63"/>
                <a:gd name="T6" fmla="*/ 41 w 42"/>
                <a:gd name="T7" fmla="*/ 20 h 63"/>
                <a:gd name="T8" fmla="*/ 20 w 42"/>
                <a:gd name="T9" fmla="*/ 0 h 63"/>
                <a:gd name="T10" fmla="*/ 0 w 42"/>
                <a:gd name="T11" fmla="*/ 0 h 63"/>
                <a:gd name="T12" fmla="*/ 0 w 42"/>
                <a:gd name="T13" fmla="*/ 20 h 63"/>
                <a:gd name="T14" fmla="*/ 20 w 42"/>
                <a:gd name="T15" fmla="*/ 20 h 63"/>
                <a:gd name="T16" fmla="*/ 20 w 42"/>
                <a:gd name="T17" fmla="*/ 41 h 63"/>
                <a:gd name="T18" fmla="*/ 41 w 42"/>
                <a:gd name="T19" fmla="*/ 62 h 63"/>
                <a:gd name="T20" fmla="*/ 41 w 42"/>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1"/>
                  </a:moveTo>
                  <a:lnTo>
                    <a:pt x="41" y="41"/>
                  </a:lnTo>
                  <a:cubicBezTo>
                    <a:pt x="41" y="41"/>
                    <a:pt x="41" y="41"/>
                    <a:pt x="41" y="20"/>
                  </a:cubicBezTo>
                  <a:lnTo>
                    <a:pt x="41" y="20"/>
                  </a:lnTo>
                  <a:cubicBezTo>
                    <a:pt x="20" y="20"/>
                    <a:pt x="20" y="0"/>
                    <a:pt x="20" y="0"/>
                  </a:cubicBezTo>
                  <a:cubicBezTo>
                    <a:pt x="20" y="0"/>
                    <a:pt x="20" y="0"/>
                    <a:pt x="0" y="0"/>
                  </a:cubicBezTo>
                  <a:lnTo>
                    <a:pt x="0" y="20"/>
                  </a:lnTo>
                  <a:lnTo>
                    <a:pt x="20" y="20"/>
                  </a:lnTo>
                  <a:cubicBezTo>
                    <a:pt x="20" y="41"/>
                    <a:pt x="20" y="41"/>
                    <a:pt x="20" y="41"/>
                  </a:cubicBezTo>
                  <a:cubicBezTo>
                    <a:pt x="20" y="41"/>
                    <a:pt x="20" y="62"/>
                    <a:pt x="41" y="62"/>
                  </a:cubicBez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7" name="Freeform 467"/>
            <p:cNvSpPr>
              <a:spLocks noChangeArrowheads="1"/>
            </p:cNvSpPr>
            <p:nvPr/>
          </p:nvSpPr>
          <p:spPr bwMode="auto">
            <a:xfrm>
              <a:off x="6837363" y="853598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20"/>
                    <a:pt x="0" y="20"/>
                    <a:pt x="0" y="0"/>
                  </a:cubicBez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8" name="Freeform 468"/>
            <p:cNvSpPr>
              <a:spLocks noChangeArrowheads="1"/>
            </p:cNvSpPr>
            <p:nvPr/>
          </p:nvSpPr>
          <p:spPr bwMode="auto">
            <a:xfrm>
              <a:off x="6615113" y="8535988"/>
              <a:ext cx="15875" cy="14287"/>
            </a:xfrm>
            <a:custGeom>
              <a:avLst/>
              <a:gdLst>
                <a:gd name="T0" fmla="*/ 21 w 42"/>
                <a:gd name="T1" fmla="*/ 40 h 41"/>
                <a:gd name="T2" fmla="*/ 21 w 42"/>
                <a:gd name="T3" fmla="*/ 40 h 41"/>
                <a:gd name="T4" fmla="*/ 0 w 42"/>
                <a:gd name="T5" fmla="*/ 20 h 41"/>
                <a:gd name="T6" fmla="*/ 0 w 42"/>
                <a:gd name="T7" fmla="*/ 0 h 41"/>
                <a:gd name="T8" fmla="*/ 21 w 42"/>
                <a:gd name="T9" fmla="*/ 0 h 41"/>
                <a:gd name="T10" fmla="*/ 41 w 42"/>
                <a:gd name="T11" fmla="*/ 20 h 41"/>
                <a:gd name="T12" fmla="*/ 41 w 42"/>
                <a:gd name="T13" fmla="*/ 20 h 41"/>
                <a:gd name="T14" fmla="*/ 2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1" y="40"/>
                  </a:moveTo>
                  <a:lnTo>
                    <a:pt x="21" y="40"/>
                  </a:lnTo>
                  <a:cubicBezTo>
                    <a:pt x="21" y="40"/>
                    <a:pt x="0" y="40"/>
                    <a:pt x="0" y="20"/>
                  </a:cubicBezTo>
                  <a:lnTo>
                    <a:pt x="0" y="0"/>
                  </a:lnTo>
                  <a:cubicBezTo>
                    <a:pt x="21" y="0"/>
                    <a:pt x="21" y="0"/>
                    <a:pt x="21" y="0"/>
                  </a:cubicBezTo>
                  <a:cubicBezTo>
                    <a:pt x="21" y="0"/>
                    <a:pt x="21" y="0"/>
                    <a:pt x="41" y="20"/>
                  </a:cubicBezTo>
                  <a:lnTo>
                    <a:pt x="41" y="20"/>
                  </a:lnTo>
                  <a:cubicBezTo>
                    <a:pt x="41" y="40"/>
                    <a:pt x="21" y="40"/>
                    <a:pt x="21"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9" name="Freeform 469"/>
            <p:cNvSpPr>
              <a:spLocks noChangeArrowheads="1"/>
            </p:cNvSpPr>
            <p:nvPr/>
          </p:nvSpPr>
          <p:spPr bwMode="auto">
            <a:xfrm>
              <a:off x="6653213" y="8543925"/>
              <a:ext cx="14287" cy="7938"/>
            </a:xfrm>
            <a:custGeom>
              <a:avLst/>
              <a:gdLst>
                <a:gd name="T0" fmla="*/ 20 w 41"/>
                <a:gd name="T1" fmla="*/ 0 h 21"/>
                <a:gd name="T2" fmla="*/ 20 w 41"/>
                <a:gd name="T3" fmla="*/ 0 h 21"/>
                <a:gd name="T4" fmla="*/ 0 w 41"/>
                <a:gd name="T5" fmla="*/ 20 h 21"/>
                <a:gd name="T6" fmla="*/ 20 w 41"/>
                <a:gd name="T7" fmla="*/ 20 h 21"/>
                <a:gd name="T8" fmla="*/ 40 w 41"/>
                <a:gd name="T9" fmla="*/ 20 h 21"/>
                <a:gd name="T10" fmla="*/ 40 w 41"/>
                <a:gd name="T11" fmla="*/ 20 h 21"/>
                <a:gd name="T12" fmla="*/ 40 w 41"/>
                <a:gd name="T13" fmla="*/ 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cubicBezTo>
                    <a:pt x="20" y="0"/>
                    <a:pt x="0" y="0"/>
                    <a:pt x="0" y="20"/>
                  </a:cubicBezTo>
                  <a:lnTo>
                    <a:pt x="20" y="20"/>
                  </a:lnTo>
                  <a:cubicBezTo>
                    <a:pt x="20" y="20"/>
                    <a:pt x="20" y="20"/>
                    <a:pt x="40" y="20"/>
                  </a:cubicBezTo>
                  <a:lnTo>
                    <a:pt x="40" y="20"/>
                  </a:lnTo>
                  <a:cubicBezTo>
                    <a:pt x="40" y="0"/>
                    <a:pt x="40" y="0"/>
                    <a:pt x="40" y="0"/>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0" name="Freeform 470"/>
            <p:cNvSpPr>
              <a:spLocks noChangeArrowheads="1"/>
            </p:cNvSpPr>
            <p:nvPr/>
          </p:nvSpPr>
          <p:spPr bwMode="auto">
            <a:xfrm>
              <a:off x="6696075" y="8507413"/>
              <a:ext cx="7938" cy="7937"/>
            </a:xfrm>
            <a:custGeom>
              <a:avLst/>
              <a:gdLst>
                <a:gd name="T0" fmla="*/ 21 w 22"/>
                <a:gd name="T1" fmla="*/ 0 h 21"/>
                <a:gd name="T2" fmla="*/ 21 w 22"/>
                <a:gd name="T3" fmla="*/ 0 h 21"/>
                <a:gd name="T4" fmla="*/ 0 w 22"/>
                <a:gd name="T5" fmla="*/ 0 h 21"/>
                <a:gd name="T6" fmla="*/ 0 w 22"/>
                <a:gd name="T7" fmla="*/ 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lnTo>
                    <a:pt x="0" y="0"/>
                  </a:lnTo>
                  <a:lnTo>
                    <a:pt x="0" y="0"/>
                  </a:lnTo>
                  <a:cubicBezTo>
                    <a:pt x="0" y="20"/>
                    <a:pt x="21" y="2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1" name="Freeform 471"/>
            <p:cNvSpPr>
              <a:spLocks noChangeArrowheads="1"/>
            </p:cNvSpPr>
            <p:nvPr/>
          </p:nvSpPr>
          <p:spPr bwMode="auto">
            <a:xfrm>
              <a:off x="6718300" y="8462963"/>
              <a:ext cx="15875" cy="15875"/>
            </a:xfrm>
            <a:custGeom>
              <a:avLst/>
              <a:gdLst>
                <a:gd name="T0" fmla="*/ 20 w 42"/>
                <a:gd name="T1" fmla="*/ 41 h 42"/>
                <a:gd name="T2" fmla="*/ 20 w 42"/>
                <a:gd name="T3" fmla="*/ 41 h 42"/>
                <a:gd name="T4" fmla="*/ 0 w 42"/>
                <a:gd name="T5" fmla="*/ 21 h 42"/>
                <a:gd name="T6" fmla="*/ 20 w 42"/>
                <a:gd name="T7" fmla="*/ 0 h 42"/>
                <a:gd name="T8" fmla="*/ 41 w 42"/>
                <a:gd name="T9" fmla="*/ 0 h 42"/>
                <a:gd name="T10" fmla="*/ 41 w 42"/>
                <a:gd name="T11" fmla="*/ 21 h 42"/>
                <a:gd name="T12" fmla="*/ 41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20" y="21"/>
                    <a:pt x="0" y="21"/>
                    <a:pt x="0" y="21"/>
                  </a:cubicBezTo>
                  <a:lnTo>
                    <a:pt x="20" y="0"/>
                  </a:lnTo>
                  <a:lnTo>
                    <a:pt x="41" y="0"/>
                  </a:lnTo>
                  <a:cubicBezTo>
                    <a:pt x="41" y="21"/>
                    <a:pt x="41" y="21"/>
                    <a:pt x="41" y="21"/>
                  </a:cubicBezTo>
                  <a:lnTo>
                    <a:pt x="41" y="21"/>
                  </a:lnTo>
                  <a:cubicBezTo>
                    <a:pt x="20" y="2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2" name="Freeform 472"/>
            <p:cNvSpPr>
              <a:spLocks noChangeArrowheads="1"/>
            </p:cNvSpPr>
            <p:nvPr/>
          </p:nvSpPr>
          <p:spPr bwMode="auto">
            <a:xfrm>
              <a:off x="6858000" y="8432800"/>
              <a:ext cx="15875" cy="7938"/>
            </a:xfrm>
            <a:custGeom>
              <a:avLst/>
              <a:gdLst>
                <a:gd name="T0" fmla="*/ 21 w 42"/>
                <a:gd name="T1" fmla="*/ 0 h 22"/>
                <a:gd name="T2" fmla="*/ 21 w 42"/>
                <a:gd name="T3" fmla="*/ 0 h 22"/>
                <a:gd name="T4" fmla="*/ 0 w 42"/>
                <a:gd name="T5" fmla="*/ 21 h 22"/>
                <a:gd name="T6" fmla="*/ 21 w 42"/>
                <a:gd name="T7" fmla="*/ 21 h 22"/>
                <a:gd name="T8" fmla="*/ 2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21" y="0"/>
                    <a:pt x="0" y="0"/>
                    <a:pt x="0" y="21"/>
                  </a:cubicBezTo>
                  <a:lnTo>
                    <a:pt x="21" y="21"/>
                  </a:lnTo>
                  <a:lnTo>
                    <a:pt x="21" y="21"/>
                  </a:lnTo>
                  <a:cubicBezTo>
                    <a:pt x="41" y="21"/>
                    <a:pt x="41" y="21"/>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3" name="Freeform 473"/>
            <p:cNvSpPr>
              <a:spLocks noChangeArrowheads="1"/>
            </p:cNvSpPr>
            <p:nvPr/>
          </p:nvSpPr>
          <p:spPr bwMode="auto">
            <a:xfrm>
              <a:off x="6858000" y="844867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lnTo>
                    <a:pt x="21" y="20"/>
                  </a:lnTo>
                  <a:lnTo>
                    <a:pt x="41" y="20"/>
                  </a:lnTo>
                  <a:lnTo>
                    <a:pt x="41" y="0"/>
                  </a:ln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4" name="Freeform 474"/>
            <p:cNvSpPr>
              <a:spLocks noChangeArrowheads="1"/>
            </p:cNvSpPr>
            <p:nvPr/>
          </p:nvSpPr>
          <p:spPr bwMode="auto">
            <a:xfrm>
              <a:off x="6873875" y="8412163"/>
              <a:ext cx="15875" cy="30162"/>
            </a:xfrm>
            <a:custGeom>
              <a:avLst/>
              <a:gdLst>
                <a:gd name="T0" fmla="*/ 41 w 42"/>
                <a:gd name="T1" fmla="*/ 61 h 83"/>
                <a:gd name="T2" fmla="*/ 41 w 42"/>
                <a:gd name="T3" fmla="*/ 61 h 83"/>
                <a:gd name="T4" fmla="*/ 21 w 42"/>
                <a:gd name="T5" fmla="*/ 40 h 83"/>
                <a:gd name="T6" fmla="*/ 41 w 42"/>
                <a:gd name="T7" fmla="*/ 20 h 83"/>
                <a:gd name="T8" fmla="*/ 41 w 42"/>
                <a:gd name="T9" fmla="*/ 20 h 83"/>
                <a:gd name="T10" fmla="*/ 41 w 42"/>
                <a:gd name="T11" fmla="*/ 0 h 83"/>
                <a:gd name="T12" fmla="*/ 21 w 42"/>
                <a:gd name="T13" fmla="*/ 0 h 83"/>
                <a:gd name="T14" fmla="*/ 21 w 42"/>
                <a:gd name="T15" fmla="*/ 20 h 83"/>
                <a:gd name="T16" fmla="*/ 0 w 42"/>
                <a:gd name="T17" fmla="*/ 40 h 83"/>
                <a:gd name="T18" fmla="*/ 21 w 42"/>
                <a:gd name="T19" fmla="*/ 61 h 83"/>
                <a:gd name="T20" fmla="*/ 21 w 42"/>
                <a:gd name="T21" fmla="*/ 82 h 83"/>
                <a:gd name="T22" fmla="*/ 41 w 42"/>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3">
                  <a:moveTo>
                    <a:pt x="41" y="61"/>
                  </a:moveTo>
                  <a:lnTo>
                    <a:pt x="41" y="61"/>
                  </a:lnTo>
                  <a:cubicBezTo>
                    <a:pt x="41" y="40"/>
                    <a:pt x="21" y="40"/>
                    <a:pt x="21" y="40"/>
                  </a:cubicBezTo>
                  <a:lnTo>
                    <a:pt x="41" y="20"/>
                  </a:lnTo>
                  <a:lnTo>
                    <a:pt x="41" y="20"/>
                  </a:lnTo>
                  <a:cubicBezTo>
                    <a:pt x="41" y="0"/>
                    <a:pt x="41" y="0"/>
                    <a:pt x="41" y="0"/>
                  </a:cubicBezTo>
                  <a:lnTo>
                    <a:pt x="21" y="0"/>
                  </a:lnTo>
                  <a:lnTo>
                    <a:pt x="21" y="20"/>
                  </a:lnTo>
                  <a:cubicBezTo>
                    <a:pt x="21" y="20"/>
                    <a:pt x="21" y="40"/>
                    <a:pt x="0" y="40"/>
                  </a:cubicBezTo>
                  <a:cubicBezTo>
                    <a:pt x="0" y="40"/>
                    <a:pt x="0" y="40"/>
                    <a:pt x="21" y="61"/>
                  </a:cubicBezTo>
                  <a:lnTo>
                    <a:pt x="21" y="82"/>
                  </a:lnTo>
                  <a:cubicBezTo>
                    <a:pt x="41" y="82"/>
                    <a:pt x="41" y="61"/>
                    <a:pt x="4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5" name="Freeform 475"/>
            <p:cNvSpPr>
              <a:spLocks noChangeArrowheads="1"/>
            </p:cNvSpPr>
            <p:nvPr/>
          </p:nvSpPr>
          <p:spPr bwMode="auto">
            <a:xfrm>
              <a:off x="6896100" y="8396288"/>
              <a:ext cx="15875" cy="38100"/>
            </a:xfrm>
            <a:custGeom>
              <a:avLst/>
              <a:gdLst>
                <a:gd name="T0" fmla="*/ 0 w 42"/>
                <a:gd name="T1" fmla="*/ 103 h 104"/>
                <a:gd name="T2" fmla="*/ 0 w 42"/>
                <a:gd name="T3" fmla="*/ 103 h 104"/>
                <a:gd name="T4" fmla="*/ 20 w 42"/>
                <a:gd name="T5" fmla="*/ 103 h 104"/>
                <a:gd name="T6" fmla="*/ 20 w 42"/>
                <a:gd name="T7" fmla="*/ 82 h 104"/>
                <a:gd name="T8" fmla="*/ 20 w 42"/>
                <a:gd name="T9" fmla="*/ 62 h 104"/>
                <a:gd name="T10" fmla="*/ 41 w 42"/>
                <a:gd name="T11" fmla="*/ 42 h 104"/>
                <a:gd name="T12" fmla="*/ 41 w 42"/>
                <a:gd name="T13" fmla="*/ 21 h 104"/>
                <a:gd name="T14" fmla="*/ 41 w 42"/>
                <a:gd name="T15" fmla="*/ 21 h 104"/>
                <a:gd name="T16" fmla="*/ 41 w 42"/>
                <a:gd name="T17" fmla="*/ 0 h 104"/>
                <a:gd name="T18" fmla="*/ 20 w 42"/>
                <a:gd name="T19" fmla="*/ 21 h 104"/>
                <a:gd name="T20" fmla="*/ 20 w 42"/>
                <a:gd name="T21" fmla="*/ 21 h 104"/>
                <a:gd name="T22" fmla="*/ 0 w 42"/>
                <a:gd name="T23" fmla="*/ 42 h 104"/>
                <a:gd name="T24" fmla="*/ 0 w 42"/>
                <a:gd name="T25" fmla="*/ 42 h 104"/>
                <a:gd name="T26" fmla="*/ 0 w 42"/>
                <a:gd name="T27" fmla="*/ 62 h 104"/>
                <a:gd name="T28" fmla="*/ 0 w 42"/>
                <a:gd name="T29" fmla="*/ 82 h 104"/>
                <a:gd name="T30" fmla="*/ 0 w 42"/>
                <a:gd name="T31" fmla="*/ 82 h 104"/>
                <a:gd name="T32" fmla="*/ 0 w 42"/>
                <a:gd name="T3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04">
                  <a:moveTo>
                    <a:pt x="0" y="103"/>
                  </a:moveTo>
                  <a:lnTo>
                    <a:pt x="0" y="103"/>
                  </a:lnTo>
                  <a:cubicBezTo>
                    <a:pt x="20" y="103"/>
                    <a:pt x="20" y="103"/>
                    <a:pt x="20" y="103"/>
                  </a:cubicBezTo>
                  <a:cubicBezTo>
                    <a:pt x="20" y="82"/>
                    <a:pt x="20" y="82"/>
                    <a:pt x="20" y="82"/>
                  </a:cubicBezTo>
                  <a:cubicBezTo>
                    <a:pt x="20" y="62"/>
                    <a:pt x="20" y="62"/>
                    <a:pt x="20" y="62"/>
                  </a:cubicBezTo>
                  <a:lnTo>
                    <a:pt x="41" y="42"/>
                  </a:lnTo>
                  <a:cubicBezTo>
                    <a:pt x="41" y="42"/>
                    <a:pt x="41" y="42"/>
                    <a:pt x="41" y="21"/>
                  </a:cubicBezTo>
                  <a:lnTo>
                    <a:pt x="41" y="21"/>
                  </a:lnTo>
                  <a:lnTo>
                    <a:pt x="41" y="0"/>
                  </a:lnTo>
                  <a:cubicBezTo>
                    <a:pt x="41" y="0"/>
                    <a:pt x="41" y="0"/>
                    <a:pt x="20" y="21"/>
                  </a:cubicBezTo>
                  <a:lnTo>
                    <a:pt x="20" y="21"/>
                  </a:lnTo>
                  <a:cubicBezTo>
                    <a:pt x="20" y="42"/>
                    <a:pt x="20" y="42"/>
                    <a:pt x="0" y="42"/>
                  </a:cubicBezTo>
                  <a:lnTo>
                    <a:pt x="0" y="42"/>
                  </a:lnTo>
                  <a:lnTo>
                    <a:pt x="0" y="62"/>
                  </a:lnTo>
                  <a:cubicBezTo>
                    <a:pt x="0" y="62"/>
                    <a:pt x="0" y="62"/>
                    <a:pt x="0" y="82"/>
                  </a:cubicBezTo>
                  <a:lnTo>
                    <a:pt x="0" y="82"/>
                  </a:lnTo>
                  <a:cubicBezTo>
                    <a:pt x="0" y="103"/>
                    <a:pt x="0" y="103"/>
                    <a:pt x="0"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6" name="Freeform 476"/>
            <p:cNvSpPr>
              <a:spLocks noChangeArrowheads="1"/>
            </p:cNvSpPr>
            <p:nvPr/>
          </p:nvSpPr>
          <p:spPr bwMode="auto">
            <a:xfrm>
              <a:off x="6962775" y="8485188"/>
              <a:ext cx="22225" cy="44450"/>
            </a:xfrm>
            <a:custGeom>
              <a:avLst/>
              <a:gdLst>
                <a:gd name="T0" fmla="*/ 41 w 63"/>
                <a:gd name="T1" fmla="*/ 123 h 124"/>
                <a:gd name="T2" fmla="*/ 41 w 63"/>
                <a:gd name="T3" fmla="*/ 123 h 124"/>
                <a:gd name="T4" fmla="*/ 41 w 63"/>
                <a:gd name="T5" fmla="*/ 102 h 124"/>
                <a:gd name="T6" fmla="*/ 62 w 63"/>
                <a:gd name="T7" fmla="*/ 82 h 124"/>
                <a:gd name="T8" fmla="*/ 62 w 63"/>
                <a:gd name="T9" fmla="*/ 62 h 124"/>
                <a:gd name="T10" fmla="*/ 62 w 63"/>
                <a:gd name="T11" fmla="*/ 41 h 124"/>
                <a:gd name="T12" fmla="*/ 41 w 63"/>
                <a:gd name="T13" fmla="*/ 21 h 124"/>
                <a:gd name="T14" fmla="*/ 41 w 63"/>
                <a:gd name="T15" fmla="*/ 0 h 124"/>
                <a:gd name="T16" fmla="*/ 21 w 63"/>
                <a:gd name="T17" fmla="*/ 0 h 124"/>
                <a:gd name="T18" fmla="*/ 21 w 63"/>
                <a:gd name="T19" fmla="*/ 21 h 124"/>
                <a:gd name="T20" fmla="*/ 41 w 63"/>
                <a:gd name="T21" fmla="*/ 41 h 124"/>
                <a:gd name="T22" fmla="*/ 41 w 63"/>
                <a:gd name="T23" fmla="*/ 62 h 124"/>
                <a:gd name="T24" fmla="*/ 21 w 63"/>
                <a:gd name="T25" fmla="*/ 62 h 124"/>
                <a:gd name="T26" fmla="*/ 21 w 63"/>
                <a:gd name="T27" fmla="*/ 62 h 124"/>
                <a:gd name="T28" fmla="*/ 21 w 63"/>
                <a:gd name="T29" fmla="*/ 82 h 124"/>
                <a:gd name="T30" fmla="*/ 21 w 63"/>
                <a:gd name="T31" fmla="*/ 102 h 124"/>
                <a:gd name="T32" fmla="*/ 21 w 63"/>
                <a:gd name="T33" fmla="*/ 123 h 124"/>
                <a:gd name="T34" fmla="*/ 41 w 63"/>
                <a:gd name="T3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124">
                  <a:moveTo>
                    <a:pt x="41" y="123"/>
                  </a:moveTo>
                  <a:lnTo>
                    <a:pt x="41" y="123"/>
                  </a:lnTo>
                  <a:cubicBezTo>
                    <a:pt x="41" y="123"/>
                    <a:pt x="41" y="123"/>
                    <a:pt x="41" y="102"/>
                  </a:cubicBezTo>
                  <a:lnTo>
                    <a:pt x="62" y="82"/>
                  </a:lnTo>
                  <a:lnTo>
                    <a:pt x="62" y="62"/>
                  </a:lnTo>
                  <a:lnTo>
                    <a:pt x="62" y="41"/>
                  </a:lnTo>
                  <a:cubicBezTo>
                    <a:pt x="62" y="41"/>
                    <a:pt x="62" y="21"/>
                    <a:pt x="41" y="21"/>
                  </a:cubicBezTo>
                  <a:cubicBezTo>
                    <a:pt x="41" y="0"/>
                    <a:pt x="41" y="0"/>
                    <a:pt x="41" y="0"/>
                  </a:cubicBezTo>
                  <a:lnTo>
                    <a:pt x="21" y="0"/>
                  </a:lnTo>
                  <a:lnTo>
                    <a:pt x="21" y="21"/>
                  </a:lnTo>
                  <a:lnTo>
                    <a:pt x="41" y="41"/>
                  </a:lnTo>
                  <a:lnTo>
                    <a:pt x="41" y="62"/>
                  </a:lnTo>
                  <a:cubicBezTo>
                    <a:pt x="21" y="62"/>
                    <a:pt x="21" y="41"/>
                    <a:pt x="21" y="62"/>
                  </a:cubicBezTo>
                  <a:lnTo>
                    <a:pt x="21" y="62"/>
                  </a:lnTo>
                  <a:cubicBezTo>
                    <a:pt x="0" y="62"/>
                    <a:pt x="21" y="82"/>
                    <a:pt x="21" y="82"/>
                  </a:cubicBezTo>
                  <a:cubicBezTo>
                    <a:pt x="21" y="82"/>
                    <a:pt x="21" y="82"/>
                    <a:pt x="21" y="102"/>
                  </a:cubicBezTo>
                  <a:cubicBezTo>
                    <a:pt x="21" y="102"/>
                    <a:pt x="21" y="102"/>
                    <a:pt x="21" y="123"/>
                  </a:cubicBezTo>
                  <a:cubicBezTo>
                    <a:pt x="21" y="123"/>
                    <a:pt x="21" y="123"/>
                    <a:pt x="41" y="12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7" name="Freeform 477"/>
            <p:cNvSpPr>
              <a:spLocks noChangeArrowheads="1"/>
            </p:cNvSpPr>
            <p:nvPr/>
          </p:nvSpPr>
          <p:spPr bwMode="auto">
            <a:xfrm>
              <a:off x="6977063" y="8529638"/>
              <a:ext cx="7937" cy="7937"/>
            </a:xfrm>
            <a:custGeom>
              <a:avLst/>
              <a:gdLst>
                <a:gd name="T0" fmla="*/ 21 w 22"/>
                <a:gd name="T1" fmla="*/ 0 h 22"/>
                <a:gd name="T2" fmla="*/ 21 w 22"/>
                <a:gd name="T3" fmla="*/ 0 h 22"/>
                <a:gd name="T4" fmla="*/ 0 w 22"/>
                <a:gd name="T5" fmla="*/ 21 h 22"/>
                <a:gd name="T6" fmla="*/ 21 w 22"/>
                <a:gd name="T7" fmla="*/ 21 h 22"/>
                <a:gd name="T8" fmla="*/ 21 w 22"/>
                <a:gd name="T9" fmla="*/ 21 h 22"/>
                <a:gd name="T10" fmla="*/ 21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cubicBezTo>
                    <a:pt x="21" y="0"/>
                    <a:pt x="0" y="0"/>
                    <a:pt x="0" y="21"/>
                  </a:cubicBezTo>
                  <a:cubicBezTo>
                    <a:pt x="0" y="21"/>
                    <a:pt x="0" y="21"/>
                    <a:pt x="21" y="21"/>
                  </a:cubicBezTo>
                  <a:lnTo>
                    <a:pt x="21" y="21"/>
                  </a:lnTo>
                  <a:lnTo>
                    <a:pt x="21" y="21"/>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8" name="Freeform 478"/>
            <p:cNvSpPr>
              <a:spLocks noChangeArrowheads="1"/>
            </p:cNvSpPr>
            <p:nvPr/>
          </p:nvSpPr>
          <p:spPr bwMode="auto">
            <a:xfrm>
              <a:off x="6985000" y="8543925"/>
              <a:ext cx="7938" cy="7938"/>
            </a:xfrm>
            <a:custGeom>
              <a:avLst/>
              <a:gdLst>
                <a:gd name="T0" fmla="*/ 0 w 21"/>
                <a:gd name="T1" fmla="*/ 0 h 21"/>
                <a:gd name="T2" fmla="*/ 0 w 21"/>
                <a:gd name="T3" fmla="*/ 0 h 21"/>
                <a:gd name="T4" fmla="*/ 0 w 21"/>
                <a:gd name="T5" fmla="*/ 20 h 21"/>
                <a:gd name="T6" fmla="*/ 0 w 21"/>
                <a:gd name="T7" fmla="*/ 20 h 21"/>
                <a:gd name="T8" fmla="*/ 20 w 21"/>
                <a:gd name="T9" fmla="*/ 0 h 21"/>
                <a:gd name="T10" fmla="*/ 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0" y="0"/>
                  </a:moveTo>
                  <a:lnTo>
                    <a:pt x="0" y="0"/>
                  </a:lnTo>
                  <a:lnTo>
                    <a:pt x="0" y="20"/>
                  </a:lnTo>
                  <a:lnTo>
                    <a:pt x="0" y="20"/>
                  </a:lnTo>
                  <a:cubicBezTo>
                    <a:pt x="20" y="2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9" name="Freeform 479"/>
            <p:cNvSpPr>
              <a:spLocks noChangeArrowheads="1"/>
            </p:cNvSpPr>
            <p:nvPr/>
          </p:nvSpPr>
          <p:spPr bwMode="auto">
            <a:xfrm>
              <a:off x="6991350" y="8529638"/>
              <a:ext cx="7938" cy="7937"/>
            </a:xfrm>
            <a:custGeom>
              <a:avLst/>
              <a:gdLst>
                <a:gd name="T0" fmla="*/ 21 w 22"/>
                <a:gd name="T1" fmla="*/ 21 h 22"/>
                <a:gd name="T2" fmla="*/ 21 w 22"/>
                <a:gd name="T3" fmla="*/ 21 h 22"/>
                <a:gd name="T4" fmla="*/ 0 w 22"/>
                <a:gd name="T5" fmla="*/ 0 h 22"/>
                <a:gd name="T6" fmla="*/ 21 w 22"/>
                <a:gd name="T7" fmla="*/ 0 h 22"/>
                <a:gd name="T8" fmla="*/ 21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0"/>
                  </a:lnTo>
                  <a:cubicBezTo>
                    <a:pt x="0" y="0"/>
                    <a:pt x="0" y="0"/>
                    <a:pt x="21" y="0"/>
                  </a:cubicBezTo>
                  <a:lnTo>
                    <a:pt x="21" y="0"/>
                  </a:lnTo>
                  <a:lnTo>
                    <a:pt x="21" y="0"/>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0" name="Freeform 480"/>
            <p:cNvSpPr>
              <a:spLocks noChangeArrowheads="1"/>
            </p:cNvSpPr>
            <p:nvPr/>
          </p:nvSpPr>
          <p:spPr bwMode="auto">
            <a:xfrm>
              <a:off x="6977063" y="8462963"/>
              <a:ext cx="22225" cy="36512"/>
            </a:xfrm>
            <a:custGeom>
              <a:avLst/>
              <a:gdLst>
                <a:gd name="T0" fmla="*/ 41 w 63"/>
                <a:gd name="T1" fmla="*/ 102 h 103"/>
                <a:gd name="T2" fmla="*/ 41 w 63"/>
                <a:gd name="T3" fmla="*/ 102 h 103"/>
                <a:gd name="T4" fmla="*/ 21 w 63"/>
                <a:gd name="T5" fmla="*/ 61 h 103"/>
                <a:gd name="T6" fmla="*/ 0 w 63"/>
                <a:gd name="T7" fmla="*/ 41 h 103"/>
                <a:gd name="T8" fmla="*/ 0 w 63"/>
                <a:gd name="T9" fmla="*/ 21 h 103"/>
                <a:gd name="T10" fmla="*/ 0 w 63"/>
                <a:gd name="T11" fmla="*/ 0 h 103"/>
                <a:gd name="T12" fmla="*/ 21 w 63"/>
                <a:gd name="T13" fmla="*/ 21 h 103"/>
                <a:gd name="T14" fmla="*/ 41 w 63"/>
                <a:gd name="T15" fmla="*/ 41 h 103"/>
                <a:gd name="T16" fmla="*/ 41 w 63"/>
                <a:gd name="T17" fmla="*/ 61 h 103"/>
                <a:gd name="T18" fmla="*/ 62 w 63"/>
                <a:gd name="T19" fmla="*/ 61 h 103"/>
                <a:gd name="T20" fmla="*/ 62 w 63"/>
                <a:gd name="T21" fmla="*/ 82 h 103"/>
                <a:gd name="T22" fmla="*/ 41 w 63"/>
                <a:gd name="T23"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03">
                  <a:moveTo>
                    <a:pt x="41" y="102"/>
                  </a:moveTo>
                  <a:lnTo>
                    <a:pt x="41" y="102"/>
                  </a:lnTo>
                  <a:cubicBezTo>
                    <a:pt x="41" y="82"/>
                    <a:pt x="41" y="61"/>
                    <a:pt x="21" y="61"/>
                  </a:cubicBezTo>
                  <a:lnTo>
                    <a:pt x="0" y="41"/>
                  </a:lnTo>
                  <a:lnTo>
                    <a:pt x="0" y="21"/>
                  </a:lnTo>
                  <a:lnTo>
                    <a:pt x="0" y="0"/>
                  </a:lnTo>
                  <a:lnTo>
                    <a:pt x="21" y="21"/>
                  </a:lnTo>
                  <a:lnTo>
                    <a:pt x="41" y="41"/>
                  </a:lnTo>
                  <a:lnTo>
                    <a:pt x="41" y="61"/>
                  </a:lnTo>
                  <a:cubicBezTo>
                    <a:pt x="62" y="61"/>
                    <a:pt x="62" y="61"/>
                    <a:pt x="62" y="61"/>
                  </a:cubicBezTo>
                  <a:cubicBezTo>
                    <a:pt x="62" y="82"/>
                    <a:pt x="62" y="82"/>
                    <a:pt x="62" y="82"/>
                  </a:cubicBezTo>
                  <a:lnTo>
                    <a:pt x="41"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1" name="Freeform 481"/>
            <p:cNvSpPr>
              <a:spLocks noChangeArrowheads="1"/>
            </p:cNvSpPr>
            <p:nvPr/>
          </p:nvSpPr>
          <p:spPr bwMode="auto">
            <a:xfrm>
              <a:off x="6991350" y="8455025"/>
              <a:ext cx="22225" cy="22225"/>
            </a:xfrm>
            <a:custGeom>
              <a:avLst/>
              <a:gdLst>
                <a:gd name="T0" fmla="*/ 41 w 63"/>
                <a:gd name="T1" fmla="*/ 62 h 63"/>
                <a:gd name="T2" fmla="*/ 41 w 63"/>
                <a:gd name="T3" fmla="*/ 62 h 63"/>
                <a:gd name="T4" fmla="*/ 21 w 63"/>
                <a:gd name="T5" fmla="*/ 42 h 63"/>
                <a:gd name="T6" fmla="*/ 0 w 63"/>
                <a:gd name="T7" fmla="*/ 42 h 63"/>
                <a:gd name="T8" fmla="*/ 0 w 63"/>
                <a:gd name="T9" fmla="*/ 21 h 63"/>
                <a:gd name="T10" fmla="*/ 21 w 63"/>
                <a:gd name="T11" fmla="*/ 0 h 63"/>
                <a:gd name="T12" fmla="*/ 21 w 63"/>
                <a:gd name="T13" fmla="*/ 0 h 63"/>
                <a:gd name="T14" fmla="*/ 62 w 63"/>
                <a:gd name="T15" fmla="*/ 0 h 63"/>
                <a:gd name="T16" fmla="*/ 62 w 63"/>
                <a:gd name="T17" fmla="*/ 21 h 63"/>
                <a:gd name="T18" fmla="*/ 41 w 63"/>
                <a:gd name="T19" fmla="*/ 42 h 63"/>
                <a:gd name="T20" fmla="*/ 41 w 6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3">
                  <a:moveTo>
                    <a:pt x="41" y="62"/>
                  </a:moveTo>
                  <a:lnTo>
                    <a:pt x="41" y="62"/>
                  </a:lnTo>
                  <a:cubicBezTo>
                    <a:pt x="21" y="62"/>
                    <a:pt x="21" y="62"/>
                    <a:pt x="21" y="42"/>
                  </a:cubicBezTo>
                  <a:lnTo>
                    <a:pt x="0" y="42"/>
                  </a:lnTo>
                  <a:cubicBezTo>
                    <a:pt x="0" y="21"/>
                    <a:pt x="0" y="21"/>
                    <a:pt x="0" y="21"/>
                  </a:cubicBezTo>
                  <a:cubicBezTo>
                    <a:pt x="0" y="21"/>
                    <a:pt x="0" y="0"/>
                    <a:pt x="21" y="0"/>
                  </a:cubicBezTo>
                  <a:lnTo>
                    <a:pt x="21" y="0"/>
                  </a:lnTo>
                  <a:cubicBezTo>
                    <a:pt x="41" y="0"/>
                    <a:pt x="41" y="0"/>
                    <a:pt x="62" y="0"/>
                  </a:cubicBezTo>
                  <a:cubicBezTo>
                    <a:pt x="62" y="21"/>
                    <a:pt x="62" y="21"/>
                    <a:pt x="62" y="21"/>
                  </a:cubicBezTo>
                  <a:cubicBezTo>
                    <a:pt x="62" y="42"/>
                    <a:pt x="41"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2" name="Freeform 482"/>
            <p:cNvSpPr>
              <a:spLocks noChangeArrowheads="1"/>
            </p:cNvSpPr>
            <p:nvPr/>
          </p:nvSpPr>
          <p:spPr bwMode="auto">
            <a:xfrm>
              <a:off x="6985000" y="8418513"/>
              <a:ext cx="30163" cy="36512"/>
            </a:xfrm>
            <a:custGeom>
              <a:avLst/>
              <a:gdLst>
                <a:gd name="T0" fmla="*/ 41 w 83"/>
                <a:gd name="T1" fmla="*/ 62 h 103"/>
                <a:gd name="T2" fmla="*/ 41 w 83"/>
                <a:gd name="T3" fmla="*/ 62 h 103"/>
                <a:gd name="T4" fmla="*/ 61 w 83"/>
                <a:gd name="T5" fmla="*/ 82 h 103"/>
                <a:gd name="T6" fmla="*/ 82 w 83"/>
                <a:gd name="T7" fmla="*/ 62 h 103"/>
                <a:gd name="T8" fmla="*/ 61 w 83"/>
                <a:gd name="T9" fmla="*/ 41 h 103"/>
                <a:gd name="T10" fmla="*/ 61 w 83"/>
                <a:gd name="T11" fmla="*/ 20 h 103"/>
                <a:gd name="T12" fmla="*/ 41 w 83"/>
                <a:gd name="T13" fmla="*/ 0 h 103"/>
                <a:gd name="T14" fmla="*/ 20 w 83"/>
                <a:gd name="T15" fmla="*/ 0 h 103"/>
                <a:gd name="T16" fmla="*/ 20 w 83"/>
                <a:gd name="T17" fmla="*/ 20 h 103"/>
                <a:gd name="T18" fmla="*/ 0 w 83"/>
                <a:gd name="T19" fmla="*/ 20 h 103"/>
                <a:gd name="T20" fmla="*/ 0 w 83"/>
                <a:gd name="T21" fmla="*/ 41 h 103"/>
                <a:gd name="T22" fmla="*/ 20 w 83"/>
                <a:gd name="T23" fmla="*/ 41 h 103"/>
                <a:gd name="T24" fmla="*/ 20 w 83"/>
                <a:gd name="T25" fmla="*/ 62 h 103"/>
                <a:gd name="T26" fmla="*/ 0 w 83"/>
                <a:gd name="T27" fmla="*/ 62 h 103"/>
                <a:gd name="T28" fmla="*/ 0 w 83"/>
                <a:gd name="T29" fmla="*/ 82 h 103"/>
                <a:gd name="T30" fmla="*/ 0 w 83"/>
                <a:gd name="T31" fmla="*/ 102 h 103"/>
                <a:gd name="T32" fmla="*/ 20 w 83"/>
                <a:gd name="T33" fmla="*/ 82 h 103"/>
                <a:gd name="T34" fmla="*/ 20 w 83"/>
                <a:gd name="T35" fmla="*/ 82 h 103"/>
                <a:gd name="T36" fmla="*/ 41 w 83"/>
                <a:gd name="T37"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03">
                  <a:moveTo>
                    <a:pt x="41" y="62"/>
                  </a:moveTo>
                  <a:lnTo>
                    <a:pt x="41" y="62"/>
                  </a:lnTo>
                  <a:lnTo>
                    <a:pt x="61" y="82"/>
                  </a:lnTo>
                  <a:cubicBezTo>
                    <a:pt x="61" y="62"/>
                    <a:pt x="82" y="62"/>
                    <a:pt x="82" y="62"/>
                  </a:cubicBezTo>
                  <a:cubicBezTo>
                    <a:pt x="82" y="62"/>
                    <a:pt x="82" y="41"/>
                    <a:pt x="61" y="41"/>
                  </a:cubicBezTo>
                  <a:cubicBezTo>
                    <a:pt x="61" y="20"/>
                    <a:pt x="61" y="20"/>
                    <a:pt x="61" y="20"/>
                  </a:cubicBezTo>
                  <a:cubicBezTo>
                    <a:pt x="61" y="0"/>
                    <a:pt x="41" y="0"/>
                    <a:pt x="41" y="0"/>
                  </a:cubicBezTo>
                  <a:lnTo>
                    <a:pt x="20" y="0"/>
                  </a:lnTo>
                  <a:cubicBezTo>
                    <a:pt x="20" y="20"/>
                    <a:pt x="20" y="20"/>
                    <a:pt x="20" y="20"/>
                  </a:cubicBezTo>
                  <a:cubicBezTo>
                    <a:pt x="0" y="20"/>
                    <a:pt x="0" y="20"/>
                    <a:pt x="0" y="20"/>
                  </a:cubicBezTo>
                  <a:lnTo>
                    <a:pt x="0" y="41"/>
                  </a:lnTo>
                  <a:lnTo>
                    <a:pt x="20" y="41"/>
                  </a:lnTo>
                  <a:lnTo>
                    <a:pt x="20" y="62"/>
                  </a:lnTo>
                  <a:cubicBezTo>
                    <a:pt x="0" y="62"/>
                    <a:pt x="0" y="62"/>
                    <a:pt x="0" y="62"/>
                  </a:cubicBezTo>
                  <a:lnTo>
                    <a:pt x="0" y="82"/>
                  </a:lnTo>
                  <a:lnTo>
                    <a:pt x="0" y="102"/>
                  </a:lnTo>
                  <a:cubicBezTo>
                    <a:pt x="0" y="102"/>
                    <a:pt x="20" y="102"/>
                    <a:pt x="20" y="82"/>
                  </a:cubicBezTo>
                  <a:lnTo>
                    <a:pt x="20" y="82"/>
                  </a:ln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3" name="Freeform 483"/>
            <p:cNvSpPr>
              <a:spLocks noChangeArrowheads="1"/>
            </p:cNvSpPr>
            <p:nvPr/>
          </p:nvSpPr>
          <p:spPr bwMode="auto">
            <a:xfrm>
              <a:off x="7005638" y="8485188"/>
              <a:ext cx="15875" cy="15875"/>
            </a:xfrm>
            <a:custGeom>
              <a:avLst/>
              <a:gdLst>
                <a:gd name="T0" fmla="*/ 21 w 42"/>
                <a:gd name="T1" fmla="*/ 0 h 42"/>
                <a:gd name="T2" fmla="*/ 21 w 42"/>
                <a:gd name="T3" fmla="*/ 0 h 42"/>
                <a:gd name="T4" fmla="*/ 21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21" y="0"/>
                  </a:lnTo>
                  <a:lnTo>
                    <a:pt x="0" y="21"/>
                  </a:lnTo>
                  <a:lnTo>
                    <a:pt x="21" y="41"/>
                  </a:lnTo>
                  <a:lnTo>
                    <a:pt x="21" y="21"/>
                  </a:lnTo>
                  <a:cubicBezTo>
                    <a:pt x="21" y="21"/>
                    <a:pt x="4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4" name="Freeform 484"/>
            <p:cNvSpPr>
              <a:spLocks noChangeArrowheads="1"/>
            </p:cNvSpPr>
            <p:nvPr/>
          </p:nvSpPr>
          <p:spPr bwMode="auto">
            <a:xfrm>
              <a:off x="6999288" y="850741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41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20" y="20"/>
                    <a:pt x="20" y="20"/>
                    <a:pt x="20" y="20"/>
                  </a:cubicBezTo>
                  <a:lnTo>
                    <a:pt x="41" y="20"/>
                  </a:lnTo>
                  <a:cubicBezTo>
                    <a:pt x="41" y="0"/>
                    <a:pt x="41"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5" name="Freeform 485"/>
            <p:cNvSpPr>
              <a:spLocks noChangeArrowheads="1"/>
            </p:cNvSpPr>
            <p:nvPr/>
          </p:nvSpPr>
          <p:spPr bwMode="auto">
            <a:xfrm>
              <a:off x="6999288" y="8404225"/>
              <a:ext cx="7937" cy="15875"/>
            </a:xfrm>
            <a:custGeom>
              <a:avLst/>
              <a:gdLst>
                <a:gd name="T0" fmla="*/ 0 w 21"/>
                <a:gd name="T1" fmla="*/ 21 h 42"/>
                <a:gd name="T2" fmla="*/ 0 w 21"/>
                <a:gd name="T3" fmla="*/ 21 h 42"/>
                <a:gd name="T4" fmla="*/ 0 w 21"/>
                <a:gd name="T5" fmla="*/ 21 h 42"/>
                <a:gd name="T6" fmla="*/ 20 w 21"/>
                <a:gd name="T7" fmla="*/ 0 h 42"/>
                <a:gd name="T8" fmla="*/ 20 w 21"/>
                <a:gd name="T9" fmla="*/ 21 h 42"/>
                <a:gd name="T10" fmla="*/ 20 w 21"/>
                <a:gd name="T11" fmla="*/ 21 h 42"/>
                <a:gd name="T12" fmla="*/ 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21"/>
                  </a:moveTo>
                  <a:lnTo>
                    <a:pt x="0" y="21"/>
                  </a:lnTo>
                  <a:lnTo>
                    <a:pt x="0" y="21"/>
                  </a:lnTo>
                  <a:cubicBezTo>
                    <a:pt x="0" y="0"/>
                    <a:pt x="0" y="0"/>
                    <a:pt x="20" y="0"/>
                  </a:cubicBezTo>
                  <a:lnTo>
                    <a:pt x="20" y="21"/>
                  </a:lnTo>
                  <a:lnTo>
                    <a:pt x="20" y="21"/>
                  </a:lnTo>
                  <a:cubicBezTo>
                    <a:pt x="20" y="41"/>
                    <a:pt x="20"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6" name="Freeform 486"/>
            <p:cNvSpPr>
              <a:spLocks noChangeArrowheads="1"/>
            </p:cNvSpPr>
            <p:nvPr/>
          </p:nvSpPr>
          <p:spPr bwMode="auto">
            <a:xfrm>
              <a:off x="7227888" y="8655050"/>
              <a:ext cx="22225" cy="14288"/>
            </a:xfrm>
            <a:custGeom>
              <a:avLst/>
              <a:gdLst>
                <a:gd name="T0" fmla="*/ 41 w 62"/>
                <a:gd name="T1" fmla="*/ 0 h 41"/>
                <a:gd name="T2" fmla="*/ 41 w 62"/>
                <a:gd name="T3" fmla="*/ 0 h 41"/>
                <a:gd name="T4" fmla="*/ 21 w 62"/>
                <a:gd name="T5" fmla="*/ 0 h 41"/>
                <a:gd name="T6" fmla="*/ 21 w 62"/>
                <a:gd name="T7" fmla="*/ 20 h 41"/>
                <a:gd name="T8" fmla="*/ 0 w 62"/>
                <a:gd name="T9" fmla="*/ 40 h 41"/>
                <a:gd name="T10" fmla="*/ 21 w 62"/>
                <a:gd name="T11" fmla="*/ 40 h 41"/>
                <a:gd name="T12" fmla="*/ 41 w 62"/>
                <a:gd name="T13" fmla="*/ 40 h 41"/>
                <a:gd name="T14" fmla="*/ 41 w 62"/>
                <a:gd name="T15" fmla="*/ 20 h 41"/>
                <a:gd name="T16" fmla="*/ 4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41" y="0"/>
                  </a:moveTo>
                  <a:lnTo>
                    <a:pt x="41" y="0"/>
                  </a:lnTo>
                  <a:cubicBezTo>
                    <a:pt x="21" y="0"/>
                    <a:pt x="21" y="0"/>
                    <a:pt x="21" y="0"/>
                  </a:cubicBezTo>
                  <a:lnTo>
                    <a:pt x="21" y="20"/>
                  </a:lnTo>
                  <a:cubicBezTo>
                    <a:pt x="0" y="20"/>
                    <a:pt x="0" y="20"/>
                    <a:pt x="0" y="40"/>
                  </a:cubicBezTo>
                  <a:lnTo>
                    <a:pt x="21" y="40"/>
                  </a:lnTo>
                  <a:lnTo>
                    <a:pt x="41" y="40"/>
                  </a:lnTo>
                  <a:lnTo>
                    <a:pt x="41" y="20"/>
                  </a:lnTo>
                  <a:cubicBezTo>
                    <a:pt x="41" y="20"/>
                    <a:pt x="61" y="0"/>
                    <a:pt x="4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7" name="Freeform 487"/>
            <p:cNvSpPr>
              <a:spLocks noChangeArrowheads="1"/>
            </p:cNvSpPr>
            <p:nvPr/>
          </p:nvSpPr>
          <p:spPr bwMode="auto">
            <a:xfrm>
              <a:off x="7169150" y="8574088"/>
              <a:ext cx="96838" cy="96837"/>
            </a:xfrm>
            <a:custGeom>
              <a:avLst/>
              <a:gdLst>
                <a:gd name="T0" fmla="*/ 164 w 268"/>
                <a:gd name="T1" fmla="*/ 205 h 267"/>
                <a:gd name="T2" fmla="*/ 164 w 268"/>
                <a:gd name="T3" fmla="*/ 205 h 267"/>
                <a:gd name="T4" fmla="*/ 185 w 268"/>
                <a:gd name="T5" fmla="*/ 184 h 267"/>
                <a:gd name="T6" fmla="*/ 205 w 268"/>
                <a:gd name="T7" fmla="*/ 164 h 267"/>
                <a:gd name="T8" fmla="*/ 225 w 268"/>
                <a:gd name="T9" fmla="*/ 144 h 267"/>
                <a:gd name="T10" fmla="*/ 246 w 268"/>
                <a:gd name="T11" fmla="*/ 102 h 267"/>
                <a:gd name="T12" fmla="*/ 246 w 268"/>
                <a:gd name="T13" fmla="*/ 82 h 267"/>
                <a:gd name="T14" fmla="*/ 246 w 268"/>
                <a:gd name="T15" fmla="*/ 62 h 267"/>
                <a:gd name="T16" fmla="*/ 225 w 268"/>
                <a:gd name="T17" fmla="*/ 20 h 267"/>
                <a:gd name="T18" fmla="*/ 225 w 268"/>
                <a:gd name="T19" fmla="*/ 20 h 267"/>
                <a:gd name="T20" fmla="*/ 185 w 268"/>
                <a:gd name="T21" fmla="*/ 0 h 267"/>
                <a:gd name="T22" fmla="*/ 143 w 268"/>
                <a:gd name="T23" fmla="*/ 20 h 267"/>
                <a:gd name="T24" fmla="*/ 123 w 268"/>
                <a:gd name="T25" fmla="*/ 41 h 267"/>
                <a:gd name="T26" fmla="*/ 123 w 268"/>
                <a:gd name="T27" fmla="*/ 62 h 267"/>
                <a:gd name="T28" fmla="*/ 103 w 268"/>
                <a:gd name="T29" fmla="*/ 82 h 267"/>
                <a:gd name="T30" fmla="*/ 82 w 268"/>
                <a:gd name="T31" fmla="*/ 82 h 267"/>
                <a:gd name="T32" fmla="*/ 61 w 268"/>
                <a:gd name="T33" fmla="*/ 102 h 267"/>
                <a:gd name="T34" fmla="*/ 61 w 268"/>
                <a:gd name="T35" fmla="*/ 123 h 267"/>
                <a:gd name="T36" fmla="*/ 61 w 268"/>
                <a:gd name="T37" fmla="*/ 164 h 267"/>
                <a:gd name="T38" fmla="*/ 41 w 268"/>
                <a:gd name="T39" fmla="*/ 184 h 267"/>
                <a:gd name="T40" fmla="*/ 21 w 268"/>
                <a:gd name="T41" fmla="*/ 205 h 267"/>
                <a:gd name="T42" fmla="*/ 0 w 268"/>
                <a:gd name="T43" fmla="*/ 226 h 267"/>
                <a:gd name="T44" fmla="*/ 0 w 268"/>
                <a:gd name="T45" fmla="*/ 246 h 267"/>
                <a:gd name="T46" fmla="*/ 41 w 268"/>
                <a:gd name="T47" fmla="*/ 266 h 267"/>
                <a:gd name="T48" fmla="*/ 61 w 268"/>
                <a:gd name="T49" fmla="*/ 266 h 267"/>
                <a:gd name="T50" fmla="*/ 103 w 268"/>
                <a:gd name="T51" fmla="*/ 246 h 267"/>
                <a:gd name="T52" fmla="*/ 143 w 268"/>
                <a:gd name="T53" fmla="*/ 226 h 267"/>
                <a:gd name="T54" fmla="*/ 164 w 268"/>
                <a:gd name="T55" fmla="*/ 2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8" h="267">
                  <a:moveTo>
                    <a:pt x="164" y="205"/>
                  </a:moveTo>
                  <a:lnTo>
                    <a:pt x="164" y="205"/>
                  </a:lnTo>
                  <a:cubicBezTo>
                    <a:pt x="164" y="205"/>
                    <a:pt x="185" y="205"/>
                    <a:pt x="185" y="184"/>
                  </a:cubicBezTo>
                  <a:cubicBezTo>
                    <a:pt x="205" y="184"/>
                    <a:pt x="205" y="164"/>
                    <a:pt x="205" y="164"/>
                  </a:cubicBezTo>
                  <a:cubicBezTo>
                    <a:pt x="205" y="164"/>
                    <a:pt x="205" y="144"/>
                    <a:pt x="225" y="144"/>
                  </a:cubicBezTo>
                  <a:cubicBezTo>
                    <a:pt x="225" y="123"/>
                    <a:pt x="225" y="123"/>
                    <a:pt x="246" y="102"/>
                  </a:cubicBezTo>
                  <a:cubicBezTo>
                    <a:pt x="246" y="102"/>
                    <a:pt x="246" y="102"/>
                    <a:pt x="246" y="82"/>
                  </a:cubicBezTo>
                  <a:cubicBezTo>
                    <a:pt x="246" y="82"/>
                    <a:pt x="267" y="62"/>
                    <a:pt x="246" y="62"/>
                  </a:cubicBezTo>
                  <a:cubicBezTo>
                    <a:pt x="246" y="41"/>
                    <a:pt x="246" y="41"/>
                    <a:pt x="225" y="20"/>
                  </a:cubicBezTo>
                  <a:lnTo>
                    <a:pt x="225" y="20"/>
                  </a:lnTo>
                  <a:cubicBezTo>
                    <a:pt x="205" y="0"/>
                    <a:pt x="185" y="0"/>
                    <a:pt x="185" y="0"/>
                  </a:cubicBezTo>
                  <a:cubicBezTo>
                    <a:pt x="164" y="0"/>
                    <a:pt x="164" y="0"/>
                    <a:pt x="143" y="20"/>
                  </a:cubicBezTo>
                  <a:cubicBezTo>
                    <a:pt x="143" y="20"/>
                    <a:pt x="143" y="20"/>
                    <a:pt x="123" y="41"/>
                  </a:cubicBezTo>
                  <a:lnTo>
                    <a:pt x="123" y="62"/>
                  </a:lnTo>
                  <a:lnTo>
                    <a:pt x="103" y="82"/>
                  </a:lnTo>
                  <a:lnTo>
                    <a:pt x="82" y="82"/>
                  </a:lnTo>
                  <a:cubicBezTo>
                    <a:pt x="82" y="82"/>
                    <a:pt x="82" y="82"/>
                    <a:pt x="61" y="102"/>
                  </a:cubicBezTo>
                  <a:lnTo>
                    <a:pt x="61" y="123"/>
                  </a:lnTo>
                  <a:cubicBezTo>
                    <a:pt x="61" y="144"/>
                    <a:pt x="61" y="144"/>
                    <a:pt x="61" y="164"/>
                  </a:cubicBezTo>
                  <a:lnTo>
                    <a:pt x="41" y="184"/>
                  </a:lnTo>
                  <a:lnTo>
                    <a:pt x="21" y="205"/>
                  </a:lnTo>
                  <a:cubicBezTo>
                    <a:pt x="21" y="205"/>
                    <a:pt x="21" y="226"/>
                    <a:pt x="0" y="226"/>
                  </a:cubicBezTo>
                  <a:lnTo>
                    <a:pt x="0" y="246"/>
                  </a:lnTo>
                  <a:cubicBezTo>
                    <a:pt x="21" y="246"/>
                    <a:pt x="21" y="266"/>
                    <a:pt x="41" y="266"/>
                  </a:cubicBezTo>
                  <a:lnTo>
                    <a:pt x="61" y="266"/>
                  </a:lnTo>
                  <a:cubicBezTo>
                    <a:pt x="82" y="246"/>
                    <a:pt x="103" y="246"/>
                    <a:pt x="103" y="246"/>
                  </a:cubicBezTo>
                  <a:cubicBezTo>
                    <a:pt x="123" y="246"/>
                    <a:pt x="123" y="226"/>
                    <a:pt x="143" y="226"/>
                  </a:cubicBezTo>
                  <a:cubicBezTo>
                    <a:pt x="143" y="226"/>
                    <a:pt x="164" y="226"/>
                    <a:pt x="164" y="20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8" name="Freeform 488"/>
            <p:cNvSpPr>
              <a:spLocks noChangeArrowheads="1"/>
            </p:cNvSpPr>
            <p:nvPr/>
          </p:nvSpPr>
          <p:spPr bwMode="auto">
            <a:xfrm>
              <a:off x="6792913" y="7989888"/>
              <a:ext cx="620712" cy="746125"/>
            </a:xfrm>
            <a:custGeom>
              <a:avLst/>
              <a:gdLst>
                <a:gd name="T0" fmla="*/ 1557 w 1722"/>
                <a:gd name="T1" fmla="*/ 2029 h 2071"/>
                <a:gd name="T2" fmla="*/ 1475 w 1722"/>
                <a:gd name="T3" fmla="*/ 1885 h 2071"/>
                <a:gd name="T4" fmla="*/ 1414 w 1722"/>
                <a:gd name="T5" fmla="*/ 1845 h 2071"/>
                <a:gd name="T6" fmla="*/ 1291 w 1722"/>
                <a:gd name="T7" fmla="*/ 1824 h 2071"/>
                <a:gd name="T8" fmla="*/ 1332 w 1722"/>
                <a:gd name="T9" fmla="*/ 1681 h 2071"/>
                <a:gd name="T10" fmla="*/ 1291 w 1722"/>
                <a:gd name="T11" fmla="*/ 1599 h 2071"/>
                <a:gd name="T12" fmla="*/ 1291 w 1722"/>
                <a:gd name="T13" fmla="*/ 1517 h 2071"/>
                <a:gd name="T14" fmla="*/ 1250 w 1722"/>
                <a:gd name="T15" fmla="*/ 1435 h 2071"/>
                <a:gd name="T16" fmla="*/ 1188 w 1722"/>
                <a:gd name="T17" fmla="*/ 1271 h 2071"/>
                <a:gd name="T18" fmla="*/ 1250 w 1722"/>
                <a:gd name="T19" fmla="*/ 1209 h 2071"/>
                <a:gd name="T20" fmla="*/ 1188 w 1722"/>
                <a:gd name="T21" fmla="*/ 1189 h 2071"/>
                <a:gd name="T22" fmla="*/ 1086 w 1722"/>
                <a:gd name="T23" fmla="*/ 1148 h 2071"/>
                <a:gd name="T24" fmla="*/ 1045 w 1722"/>
                <a:gd name="T25" fmla="*/ 1107 h 2071"/>
                <a:gd name="T26" fmla="*/ 1066 w 1722"/>
                <a:gd name="T27" fmla="*/ 1045 h 2071"/>
                <a:gd name="T28" fmla="*/ 963 w 1722"/>
                <a:gd name="T29" fmla="*/ 1045 h 2071"/>
                <a:gd name="T30" fmla="*/ 799 w 1722"/>
                <a:gd name="T31" fmla="*/ 943 h 2071"/>
                <a:gd name="T32" fmla="*/ 635 w 1722"/>
                <a:gd name="T33" fmla="*/ 881 h 2071"/>
                <a:gd name="T34" fmla="*/ 635 w 1722"/>
                <a:gd name="T35" fmla="*/ 841 h 2071"/>
                <a:gd name="T36" fmla="*/ 553 w 1722"/>
                <a:gd name="T37" fmla="*/ 841 h 2071"/>
                <a:gd name="T38" fmla="*/ 492 w 1722"/>
                <a:gd name="T39" fmla="*/ 677 h 2071"/>
                <a:gd name="T40" fmla="*/ 471 w 1722"/>
                <a:gd name="T41" fmla="*/ 615 h 2071"/>
                <a:gd name="T42" fmla="*/ 430 w 1722"/>
                <a:gd name="T43" fmla="*/ 718 h 2071"/>
                <a:gd name="T44" fmla="*/ 389 w 1722"/>
                <a:gd name="T45" fmla="*/ 841 h 2071"/>
                <a:gd name="T46" fmla="*/ 287 w 1722"/>
                <a:gd name="T47" fmla="*/ 799 h 2071"/>
                <a:gd name="T48" fmla="*/ 287 w 1722"/>
                <a:gd name="T49" fmla="*/ 656 h 2071"/>
                <a:gd name="T50" fmla="*/ 205 w 1722"/>
                <a:gd name="T51" fmla="*/ 595 h 2071"/>
                <a:gd name="T52" fmla="*/ 225 w 1722"/>
                <a:gd name="T53" fmla="*/ 513 h 2071"/>
                <a:gd name="T54" fmla="*/ 348 w 1722"/>
                <a:gd name="T55" fmla="*/ 492 h 2071"/>
                <a:gd name="T56" fmla="*/ 389 w 1722"/>
                <a:gd name="T57" fmla="*/ 513 h 2071"/>
                <a:gd name="T58" fmla="*/ 451 w 1722"/>
                <a:gd name="T59" fmla="*/ 533 h 2071"/>
                <a:gd name="T60" fmla="*/ 533 w 1722"/>
                <a:gd name="T61" fmla="*/ 472 h 2071"/>
                <a:gd name="T62" fmla="*/ 471 w 1722"/>
                <a:gd name="T63" fmla="*/ 410 h 2071"/>
                <a:gd name="T64" fmla="*/ 307 w 1722"/>
                <a:gd name="T65" fmla="*/ 431 h 2071"/>
                <a:gd name="T66" fmla="*/ 246 w 1722"/>
                <a:gd name="T67" fmla="*/ 451 h 2071"/>
                <a:gd name="T68" fmla="*/ 184 w 1722"/>
                <a:gd name="T69" fmla="*/ 349 h 2071"/>
                <a:gd name="T70" fmla="*/ 143 w 1722"/>
                <a:gd name="T71" fmla="*/ 287 h 2071"/>
                <a:gd name="T72" fmla="*/ 61 w 1722"/>
                <a:gd name="T73" fmla="*/ 267 h 2071"/>
                <a:gd name="T74" fmla="*/ 41 w 1722"/>
                <a:gd name="T75" fmla="*/ 226 h 2071"/>
                <a:gd name="T76" fmla="*/ 61 w 1722"/>
                <a:gd name="T77" fmla="*/ 103 h 2071"/>
                <a:gd name="T78" fmla="*/ 205 w 1722"/>
                <a:gd name="T79" fmla="*/ 21 h 2071"/>
                <a:gd name="T80" fmla="*/ 348 w 1722"/>
                <a:gd name="T81" fmla="*/ 21 h 2071"/>
                <a:gd name="T82" fmla="*/ 533 w 1722"/>
                <a:gd name="T83" fmla="*/ 82 h 2071"/>
                <a:gd name="T84" fmla="*/ 594 w 1722"/>
                <a:gd name="T85" fmla="*/ 205 h 2071"/>
                <a:gd name="T86" fmla="*/ 594 w 1722"/>
                <a:gd name="T87" fmla="*/ 492 h 2071"/>
                <a:gd name="T88" fmla="*/ 635 w 1722"/>
                <a:gd name="T89" fmla="*/ 513 h 2071"/>
                <a:gd name="T90" fmla="*/ 676 w 1722"/>
                <a:gd name="T91" fmla="*/ 656 h 2071"/>
                <a:gd name="T92" fmla="*/ 799 w 1722"/>
                <a:gd name="T93" fmla="*/ 615 h 2071"/>
                <a:gd name="T94" fmla="*/ 902 w 1722"/>
                <a:gd name="T95" fmla="*/ 492 h 2071"/>
                <a:gd name="T96" fmla="*/ 1024 w 1722"/>
                <a:gd name="T97" fmla="*/ 369 h 2071"/>
                <a:gd name="T98" fmla="*/ 1188 w 1722"/>
                <a:gd name="T99" fmla="*/ 246 h 2071"/>
                <a:gd name="T100" fmla="*/ 1270 w 1722"/>
                <a:gd name="T101" fmla="*/ 308 h 2071"/>
                <a:gd name="T102" fmla="*/ 1434 w 1722"/>
                <a:gd name="T103" fmla="*/ 410 h 2071"/>
                <a:gd name="T104" fmla="*/ 1578 w 1722"/>
                <a:gd name="T105" fmla="*/ 492 h 2071"/>
                <a:gd name="T106" fmla="*/ 1680 w 1722"/>
                <a:gd name="T107" fmla="*/ 513 h 2071"/>
                <a:gd name="T108" fmla="*/ 1680 w 1722"/>
                <a:gd name="T109" fmla="*/ 143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2" h="2071">
                  <a:moveTo>
                    <a:pt x="1639" y="2070"/>
                  </a:moveTo>
                  <a:lnTo>
                    <a:pt x="1639" y="2070"/>
                  </a:lnTo>
                  <a:cubicBezTo>
                    <a:pt x="1639" y="2070"/>
                    <a:pt x="1618" y="2070"/>
                    <a:pt x="1598" y="2070"/>
                  </a:cubicBezTo>
                  <a:lnTo>
                    <a:pt x="1598" y="2049"/>
                  </a:lnTo>
                  <a:cubicBezTo>
                    <a:pt x="1578" y="2029"/>
                    <a:pt x="1578" y="2029"/>
                    <a:pt x="1557" y="2029"/>
                  </a:cubicBezTo>
                  <a:cubicBezTo>
                    <a:pt x="1557" y="2009"/>
                    <a:pt x="1557" y="2009"/>
                    <a:pt x="1557" y="1988"/>
                  </a:cubicBezTo>
                  <a:lnTo>
                    <a:pt x="1557" y="1967"/>
                  </a:lnTo>
                  <a:cubicBezTo>
                    <a:pt x="1536" y="1947"/>
                    <a:pt x="1536" y="1947"/>
                    <a:pt x="1516" y="1927"/>
                  </a:cubicBezTo>
                  <a:lnTo>
                    <a:pt x="1496" y="1906"/>
                  </a:lnTo>
                  <a:lnTo>
                    <a:pt x="1475" y="1885"/>
                  </a:lnTo>
                  <a:cubicBezTo>
                    <a:pt x="1475" y="1885"/>
                    <a:pt x="1475" y="1865"/>
                    <a:pt x="1475" y="1845"/>
                  </a:cubicBezTo>
                  <a:cubicBezTo>
                    <a:pt x="1475" y="1845"/>
                    <a:pt x="1475" y="1824"/>
                    <a:pt x="1454" y="1824"/>
                  </a:cubicBezTo>
                  <a:cubicBezTo>
                    <a:pt x="1454" y="1824"/>
                    <a:pt x="1454" y="1824"/>
                    <a:pt x="1434" y="1824"/>
                  </a:cubicBezTo>
                  <a:cubicBezTo>
                    <a:pt x="1434" y="1824"/>
                    <a:pt x="1434" y="1824"/>
                    <a:pt x="1414" y="1824"/>
                  </a:cubicBezTo>
                  <a:cubicBezTo>
                    <a:pt x="1414" y="1845"/>
                    <a:pt x="1414" y="1845"/>
                    <a:pt x="1414" y="1845"/>
                  </a:cubicBezTo>
                  <a:cubicBezTo>
                    <a:pt x="1393" y="1845"/>
                    <a:pt x="1393" y="1824"/>
                    <a:pt x="1393" y="1824"/>
                  </a:cubicBezTo>
                  <a:cubicBezTo>
                    <a:pt x="1373" y="1824"/>
                    <a:pt x="1373" y="1824"/>
                    <a:pt x="1373" y="1824"/>
                  </a:cubicBezTo>
                  <a:cubicBezTo>
                    <a:pt x="1352" y="1824"/>
                    <a:pt x="1332" y="1824"/>
                    <a:pt x="1332" y="1824"/>
                  </a:cubicBezTo>
                  <a:lnTo>
                    <a:pt x="1312" y="1845"/>
                  </a:lnTo>
                  <a:lnTo>
                    <a:pt x="1291" y="1824"/>
                  </a:lnTo>
                  <a:lnTo>
                    <a:pt x="1291" y="1803"/>
                  </a:lnTo>
                  <a:cubicBezTo>
                    <a:pt x="1291" y="1783"/>
                    <a:pt x="1291" y="1783"/>
                    <a:pt x="1291" y="1763"/>
                  </a:cubicBezTo>
                  <a:lnTo>
                    <a:pt x="1312" y="1742"/>
                  </a:lnTo>
                  <a:cubicBezTo>
                    <a:pt x="1312" y="1742"/>
                    <a:pt x="1312" y="1721"/>
                    <a:pt x="1332" y="1721"/>
                  </a:cubicBezTo>
                  <a:cubicBezTo>
                    <a:pt x="1332" y="1721"/>
                    <a:pt x="1332" y="1701"/>
                    <a:pt x="1332" y="1681"/>
                  </a:cubicBezTo>
                  <a:lnTo>
                    <a:pt x="1332" y="1660"/>
                  </a:lnTo>
                  <a:cubicBezTo>
                    <a:pt x="1332" y="1639"/>
                    <a:pt x="1312" y="1639"/>
                    <a:pt x="1312" y="1639"/>
                  </a:cubicBezTo>
                  <a:cubicBezTo>
                    <a:pt x="1291" y="1639"/>
                    <a:pt x="1291" y="1619"/>
                    <a:pt x="1291" y="1619"/>
                  </a:cubicBezTo>
                  <a:cubicBezTo>
                    <a:pt x="1270" y="1619"/>
                    <a:pt x="1270" y="1599"/>
                    <a:pt x="1270" y="1599"/>
                  </a:cubicBezTo>
                  <a:lnTo>
                    <a:pt x="1291" y="1599"/>
                  </a:lnTo>
                  <a:lnTo>
                    <a:pt x="1312" y="1578"/>
                  </a:lnTo>
                  <a:cubicBezTo>
                    <a:pt x="1312" y="1578"/>
                    <a:pt x="1291" y="1578"/>
                    <a:pt x="1291" y="1557"/>
                  </a:cubicBezTo>
                  <a:lnTo>
                    <a:pt x="1270" y="1557"/>
                  </a:lnTo>
                  <a:lnTo>
                    <a:pt x="1270" y="1537"/>
                  </a:lnTo>
                  <a:lnTo>
                    <a:pt x="1291" y="1517"/>
                  </a:lnTo>
                  <a:lnTo>
                    <a:pt x="1312" y="1517"/>
                  </a:lnTo>
                  <a:lnTo>
                    <a:pt x="1312" y="1496"/>
                  </a:lnTo>
                  <a:cubicBezTo>
                    <a:pt x="1312" y="1496"/>
                    <a:pt x="1312" y="1475"/>
                    <a:pt x="1291" y="1475"/>
                  </a:cubicBezTo>
                  <a:cubicBezTo>
                    <a:pt x="1291" y="1475"/>
                    <a:pt x="1291" y="1455"/>
                    <a:pt x="1270" y="1455"/>
                  </a:cubicBezTo>
                  <a:lnTo>
                    <a:pt x="1250" y="1435"/>
                  </a:lnTo>
                  <a:lnTo>
                    <a:pt x="1230" y="1414"/>
                  </a:lnTo>
                  <a:cubicBezTo>
                    <a:pt x="1230" y="1394"/>
                    <a:pt x="1230" y="1373"/>
                    <a:pt x="1230" y="1373"/>
                  </a:cubicBezTo>
                  <a:cubicBezTo>
                    <a:pt x="1230" y="1353"/>
                    <a:pt x="1230" y="1353"/>
                    <a:pt x="1230" y="1333"/>
                  </a:cubicBezTo>
                  <a:lnTo>
                    <a:pt x="1209" y="1312"/>
                  </a:lnTo>
                  <a:cubicBezTo>
                    <a:pt x="1209" y="1291"/>
                    <a:pt x="1188" y="1291"/>
                    <a:pt x="1188" y="1271"/>
                  </a:cubicBezTo>
                  <a:lnTo>
                    <a:pt x="1188" y="1251"/>
                  </a:lnTo>
                  <a:cubicBezTo>
                    <a:pt x="1188" y="1230"/>
                    <a:pt x="1209" y="1230"/>
                    <a:pt x="1209" y="1230"/>
                  </a:cubicBezTo>
                  <a:cubicBezTo>
                    <a:pt x="1230" y="1230"/>
                    <a:pt x="1230" y="1230"/>
                    <a:pt x="1250" y="1230"/>
                  </a:cubicBezTo>
                  <a:cubicBezTo>
                    <a:pt x="1250" y="1230"/>
                    <a:pt x="1250" y="1230"/>
                    <a:pt x="1270" y="1230"/>
                  </a:cubicBezTo>
                  <a:lnTo>
                    <a:pt x="1250" y="1209"/>
                  </a:lnTo>
                  <a:lnTo>
                    <a:pt x="1250" y="1189"/>
                  </a:lnTo>
                  <a:lnTo>
                    <a:pt x="1250" y="1169"/>
                  </a:lnTo>
                  <a:cubicBezTo>
                    <a:pt x="1230" y="1169"/>
                    <a:pt x="1230" y="1169"/>
                    <a:pt x="1230" y="1169"/>
                  </a:cubicBezTo>
                  <a:lnTo>
                    <a:pt x="1209" y="1169"/>
                  </a:lnTo>
                  <a:cubicBezTo>
                    <a:pt x="1209" y="1189"/>
                    <a:pt x="1209" y="1189"/>
                    <a:pt x="1188" y="1189"/>
                  </a:cubicBezTo>
                  <a:cubicBezTo>
                    <a:pt x="1188" y="1189"/>
                    <a:pt x="1188" y="1209"/>
                    <a:pt x="1168" y="1209"/>
                  </a:cubicBezTo>
                  <a:cubicBezTo>
                    <a:pt x="1168" y="1209"/>
                    <a:pt x="1168" y="1189"/>
                    <a:pt x="1148" y="1189"/>
                  </a:cubicBezTo>
                  <a:lnTo>
                    <a:pt x="1127" y="1169"/>
                  </a:lnTo>
                  <a:cubicBezTo>
                    <a:pt x="1106" y="1169"/>
                    <a:pt x="1106" y="1148"/>
                    <a:pt x="1106" y="1148"/>
                  </a:cubicBezTo>
                  <a:cubicBezTo>
                    <a:pt x="1086" y="1148"/>
                    <a:pt x="1086" y="1148"/>
                    <a:pt x="1086" y="1148"/>
                  </a:cubicBezTo>
                  <a:cubicBezTo>
                    <a:pt x="1086" y="1127"/>
                    <a:pt x="1086" y="1127"/>
                    <a:pt x="1086" y="1127"/>
                  </a:cubicBezTo>
                  <a:cubicBezTo>
                    <a:pt x="1106" y="1127"/>
                    <a:pt x="1106" y="1127"/>
                    <a:pt x="1106" y="1127"/>
                  </a:cubicBezTo>
                  <a:cubicBezTo>
                    <a:pt x="1106" y="1107"/>
                    <a:pt x="1106" y="1107"/>
                    <a:pt x="1106" y="1107"/>
                  </a:cubicBezTo>
                  <a:lnTo>
                    <a:pt x="1086" y="1107"/>
                  </a:lnTo>
                  <a:cubicBezTo>
                    <a:pt x="1086" y="1107"/>
                    <a:pt x="1066" y="1107"/>
                    <a:pt x="1045" y="1107"/>
                  </a:cubicBezTo>
                  <a:cubicBezTo>
                    <a:pt x="1045" y="1107"/>
                    <a:pt x="1045" y="1107"/>
                    <a:pt x="1045" y="1087"/>
                  </a:cubicBezTo>
                  <a:lnTo>
                    <a:pt x="1045" y="1087"/>
                  </a:lnTo>
                  <a:cubicBezTo>
                    <a:pt x="1066" y="1066"/>
                    <a:pt x="1066" y="1066"/>
                    <a:pt x="1086" y="1066"/>
                  </a:cubicBezTo>
                  <a:lnTo>
                    <a:pt x="1086" y="1045"/>
                  </a:lnTo>
                  <a:lnTo>
                    <a:pt x="1066" y="1045"/>
                  </a:lnTo>
                  <a:lnTo>
                    <a:pt x="1045" y="1045"/>
                  </a:lnTo>
                  <a:cubicBezTo>
                    <a:pt x="1045" y="1066"/>
                    <a:pt x="1045" y="1066"/>
                    <a:pt x="1045" y="1066"/>
                  </a:cubicBezTo>
                  <a:cubicBezTo>
                    <a:pt x="1024" y="1066"/>
                    <a:pt x="1024" y="1066"/>
                    <a:pt x="1004" y="1066"/>
                  </a:cubicBezTo>
                  <a:cubicBezTo>
                    <a:pt x="1004" y="1066"/>
                    <a:pt x="1004" y="1066"/>
                    <a:pt x="984" y="1066"/>
                  </a:cubicBezTo>
                  <a:cubicBezTo>
                    <a:pt x="984" y="1045"/>
                    <a:pt x="963" y="1045"/>
                    <a:pt x="963" y="1045"/>
                  </a:cubicBezTo>
                  <a:lnTo>
                    <a:pt x="942" y="1045"/>
                  </a:lnTo>
                  <a:cubicBezTo>
                    <a:pt x="922" y="1045"/>
                    <a:pt x="922" y="1025"/>
                    <a:pt x="902" y="1025"/>
                  </a:cubicBezTo>
                  <a:cubicBezTo>
                    <a:pt x="902" y="1005"/>
                    <a:pt x="881" y="1005"/>
                    <a:pt x="860" y="984"/>
                  </a:cubicBezTo>
                  <a:lnTo>
                    <a:pt x="840" y="963"/>
                  </a:lnTo>
                  <a:cubicBezTo>
                    <a:pt x="820" y="963"/>
                    <a:pt x="799" y="963"/>
                    <a:pt x="799" y="943"/>
                  </a:cubicBezTo>
                  <a:cubicBezTo>
                    <a:pt x="778" y="943"/>
                    <a:pt x="758" y="963"/>
                    <a:pt x="738" y="943"/>
                  </a:cubicBezTo>
                  <a:cubicBezTo>
                    <a:pt x="738" y="943"/>
                    <a:pt x="717" y="943"/>
                    <a:pt x="696" y="923"/>
                  </a:cubicBezTo>
                  <a:lnTo>
                    <a:pt x="676" y="923"/>
                  </a:lnTo>
                  <a:cubicBezTo>
                    <a:pt x="676" y="902"/>
                    <a:pt x="656" y="902"/>
                    <a:pt x="656" y="902"/>
                  </a:cubicBezTo>
                  <a:cubicBezTo>
                    <a:pt x="656" y="902"/>
                    <a:pt x="656" y="881"/>
                    <a:pt x="635" y="881"/>
                  </a:cubicBezTo>
                  <a:cubicBezTo>
                    <a:pt x="635" y="881"/>
                    <a:pt x="635" y="881"/>
                    <a:pt x="615" y="881"/>
                  </a:cubicBezTo>
                  <a:cubicBezTo>
                    <a:pt x="615" y="881"/>
                    <a:pt x="615" y="881"/>
                    <a:pt x="615" y="861"/>
                  </a:cubicBezTo>
                  <a:lnTo>
                    <a:pt x="615" y="861"/>
                  </a:lnTo>
                  <a:cubicBezTo>
                    <a:pt x="615" y="841"/>
                    <a:pt x="635" y="841"/>
                    <a:pt x="635" y="841"/>
                  </a:cubicBezTo>
                  <a:lnTo>
                    <a:pt x="635" y="841"/>
                  </a:lnTo>
                  <a:lnTo>
                    <a:pt x="635" y="820"/>
                  </a:lnTo>
                  <a:lnTo>
                    <a:pt x="615" y="820"/>
                  </a:lnTo>
                  <a:lnTo>
                    <a:pt x="594" y="841"/>
                  </a:lnTo>
                  <a:cubicBezTo>
                    <a:pt x="594" y="841"/>
                    <a:pt x="594" y="841"/>
                    <a:pt x="574" y="841"/>
                  </a:cubicBezTo>
                  <a:cubicBezTo>
                    <a:pt x="574" y="841"/>
                    <a:pt x="574" y="841"/>
                    <a:pt x="553" y="841"/>
                  </a:cubicBezTo>
                  <a:cubicBezTo>
                    <a:pt x="553" y="820"/>
                    <a:pt x="553" y="820"/>
                    <a:pt x="533" y="799"/>
                  </a:cubicBezTo>
                  <a:lnTo>
                    <a:pt x="512" y="779"/>
                  </a:lnTo>
                  <a:lnTo>
                    <a:pt x="492" y="759"/>
                  </a:lnTo>
                  <a:cubicBezTo>
                    <a:pt x="492" y="759"/>
                    <a:pt x="492" y="738"/>
                    <a:pt x="492" y="718"/>
                  </a:cubicBezTo>
                  <a:cubicBezTo>
                    <a:pt x="492" y="718"/>
                    <a:pt x="492" y="697"/>
                    <a:pt x="492" y="677"/>
                  </a:cubicBezTo>
                  <a:cubicBezTo>
                    <a:pt x="492" y="677"/>
                    <a:pt x="492" y="656"/>
                    <a:pt x="512" y="656"/>
                  </a:cubicBezTo>
                  <a:cubicBezTo>
                    <a:pt x="512" y="656"/>
                    <a:pt x="512" y="656"/>
                    <a:pt x="512" y="636"/>
                  </a:cubicBezTo>
                  <a:cubicBezTo>
                    <a:pt x="512" y="636"/>
                    <a:pt x="512" y="636"/>
                    <a:pt x="512" y="615"/>
                  </a:cubicBezTo>
                  <a:lnTo>
                    <a:pt x="492" y="615"/>
                  </a:lnTo>
                  <a:cubicBezTo>
                    <a:pt x="492" y="615"/>
                    <a:pt x="492" y="615"/>
                    <a:pt x="471" y="615"/>
                  </a:cubicBezTo>
                  <a:lnTo>
                    <a:pt x="471" y="636"/>
                  </a:lnTo>
                  <a:cubicBezTo>
                    <a:pt x="471" y="656"/>
                    <a:pt x="471" y="656"/>
                    <a:pt x="471" y="656"/>
                  </a:cubicBezTo>
                  <a:cubicBezTo>
                    <a:pt x="451" y="677"/>
                    <a:pt x="471" y="677"/>
                    <a:pt x="471" y="697"/>
                  </a:cubicBezTo>
                  <a:cubicBezTo>
                    <a:pt x="451" y="697"/>
                    <a:pt x="451" y="697"/>
                    <a:pt x="451" y="697"/>
                  </a:cubicBezTo>
                  <a:cubicBezTo>
                    <a:pt x="430" y="697"/>
                    <a:pt x="430" y="718"/>
                    <a:pt x="430" y="718"/>
                  </a:cubicBezTo>
                  <a:cubicBezTo>
                    <a:pt x="430" y="738"/>
                    <a:pt x="430" y="738"/>
                    <a:pt x="430" y="738"/>
                  </a:cubicBezTo>
                  <a:cubicBezTo>
                    <a:pt x="430" y="738"/>
                    <a:pt x="410" y="738"/>
                    <a:pt x="410" y="759"/>
                  </a:cubicBezTo>
                  <a:lnTo>
                    <a:pt x="410" y="779"/>
                  </a:lnTo>
                  <a:cubicBezTo>
                    <a:pt x="410" y="779"/>
                    <a:pt x="410" y="799"/>
                    <a:pt x="410" y="820"/>
                  </a:cubicBezTo>
                  <a:cubicBezTo>
                    <a:pt x="410" y="820"/>
                    <a:pt x="410" y="820"/>
                    <a:pt x="389" y="841"/>
                  </a:cubicBezTo>
                  <a:cubicBezTo>
                    <a:pt x="389" y="841"/>
                    <a:pt x="389" y="861"/>
                    <a:pt x="369" y="861"/>
                  </a:cubicBezTo>
                  <a:cubicBezTo>
                    <a:pt x="369" y="861"/>
                    <a:pt x="369" y="861"/>
                    <a:pt x="348" y="861"/>
                  </a:cubicBezTo>
                  <a:lnTo>
                    <a:pt x="328" y="861"/>
                  </a:lnTo>
                  <a:cubicBezTo>
                    <a:pt x="328" y="861"/>
                    <a:pt x="307" y="841"/>
                    <a:pt x="307" y="820"/>
                  </a:cubicBezTo>
                  <a:cubicBezTo>
                    <a:pt x="307" y="820"/>
                    <a:pt x="307" y="799"/>
                    <a:pt x="287" y="799"/>
                  </a:cubicBezTo>
                  <a:cubicBezTo>
                    <a:pt x="287" y="779"/>
                    <a:pt x="307" y="759"/>
                    <a:pt x="307" y="759"/>
                  </a:cubicBezTo>
                  <a:cubicBezTo>
                    <a:pt x="307" y="738"/>
                    <a:pt x="328" y="738"/>
                    <a:pt x="328" y="738"/>
                  </a:cubicBezTo>
                  <a:cubicBezTo>
                    <a:pt x="328" y="718"/>
                    <a:pt x="328" y="718"/>
                    <a:pt x="328" y="697"/>
                  </a:cubicBezTo>
                  <a:cubicBezTo>
                    <a:pt x="307" y="697"/>
                    <a:pt x="307" y="697"/>
                    <a:pt x="307" y="677"/>
                  </a:cubicBezTo>
                  <a:lnTo>
                    <a:pt x="287" y="656"/>
                  </a:lnTo>
                  <a:cubicBezTo>
                    <a:pt x="287" y="656"/>
                    <a:pt x="287" y="636"/>
                    <a:pt x="287" y="615"/>
                  </a:cubicBezTo>
                  <a:lnTo>
                    <a:pt x="266" y="615"/>
                  </a:lnTo>
                  <a:lnTo>
                    <a:pt x="246" y="615"/>
                  </a:lnTo>
                  <a:cubicBezTo>
                    <a:pt x="246" y="595"/>
                    <a:pt x="246" y="595"/>
                    <a:pt x="225" y="595"/>
                  </a:cubicBezTo>
                  <a:cubicBezTo>
                    <a:pt x="225" y="574"/>
                    <a:pt x="225" y="595"/>
                    <a:pt x="205" y="595"/>
                  </a:cubicBezTo>
                  <a:cubicBezTo>
                    <a:pt x="205" y="595"/>
                    <a:pt x="205" y="595"/>
                    <a:pt x="184" y="595"/>
                  </a:cubicBezTo>
                  <a:lnTo>
                    <a:pt x="184" y="574"/>
                  </a:lnTo>
                  <a:lnTo>
                    <a:pt x="184" y="554"/>
                  </a:lnTo>
                  <a:cubicBezTo>
                    <a:pt x="184" y="533"/>
                    <a:pt x="184" y="533"/>
                    <a:pt x="205" y="533"/>
                  </a:cubicBezTo>
                  <a:cubicBezTo>
                    <a:pt x="205" y="513"/>
                    <a:pt x="225" y="513"/>
                    <a:pt x="225" y="513"/>
                  </a:cubicBezTo>
                  <a:cubicBezTo>
                    <a:pt x="225" y="533"/>
                    <a:pt x="225" y="533"/>
                    <a:pt x="246" y="533"/>
                  </a:cubicBezTo>
                  <a:lnTo>
                    <a:pt x="266" y="533"/>
                  </a:lnTo>
                  <a:cubicBezTo>
                    <a:pt x="287" y="533"/>
                    <a:pt x="287" y="533"/>
                    <a:pt x="307" y="533"/>
                  </a:cubicBezTo>
                  <a:cubicBezTo>
                    <a:pt x="307" y="533"/>
                    <a:pt x="307" y="513"/>
                    <a:pt x="328" y="513"/>
                  </a:cubicBezTo>
                  <a:cubicBezTo>
                    <a:pt x="328" y="513"/>
                    <a:pt x="328" y="492"/>
                    <a:pt x="348" y="492"/>
                  </a:cubicBezTo>
                  <a:cubicBezTo>
                    <a:pt x="348" y="492"/>
                    <a:pt x="348" y="492"/>
                    <a:pt x="369" y="472"/>
                  </a:cubicBezTo>
                  <a:cubicBezTo>
                    <a:pt x="369" y="472"/>
                    <a:pt x="389" y="472"/>
                    <a:pt x="389" y="492"/>
                  </a:cubicBezTo>
                  <a:cubicBezTo>
                    <a:pt x="389" y="492"/>
                    <a:pt x="410" y="472"/>
                    <a:pt x="410" y="492"/>
                  </a:cubicBezTo>
                  <a:lnTo>
                    <a:pt x="410" y="492"/>
                  </a:lnTo>
                  <a:cubicBezTo>
                    <a:pt x="410" y="492"/>
                    <a:pt x="410" y="492"/>
                    <a:pt x="389" y="513"/>
                  </a:cubicBezTo>
                  <a:lnTo>
                    <a:pt x="389" y="513"/>
                  </a:lnTo>
                  <a:cubicBezTo>
                    <a:pt x="389" y="533"/>
                    <a:pt x="410" y="533"/>
                    <a:pt x="410" y="533"/>
                  </a:cubicBezTo>
                  <a:cubicBezTo>
                    <a:pt x="410" y="533"/>
                    <a:pt x="410" y="513"/>
                    <a:pt x="430" y="513"/>
                  </a:cubicBezTo>
                  <a:cubicBezTo>
                    <a:pt x="430" y="513"/>
                    <a:pt x="430" y="513"/>
                    <a:pt x="451" y="513"/>
                  </a:cubicBezTo>
                  <a:lnTo>
                    <a:pt x="451" y="533"/>
                  </a:lnTo>
                  <a:lnTo>
                    <a:pt x="471" y="533"/>
                  </a:lnTo>
                  <a:lnTo>
                    <a:pt x="492" y="513"/>
                  </a:lnTo>
                  <a:cubicBezTo>
                    <a:pt x="492" y="513"/>
                    <a:pt x="492" y="492"/>
                    <a:pt x="512" y="492"/>
                  </a:cubicBezTo>
                  <a:lnTo>
                    <a:pt x="533" y="492"/>
                  </a:lnTo>
                  <a:lnTo>
                    <a:pt x="533" y="472"/>
                  </a:lnTo>
                  <a:cubicBezTo>
                    <a:pt x="533" y="451"/>
                    <a:pt x="533" y="431"/>
                    <a:pt x="533" y="431"/>
                  </a:cubicBezTo>
                  <a:cubicBezTo>
                    <a:pt x="533" y="431"/>
                    <a:pt x="533" y="410"/>
                    <a:pt x="512" y="410"/>
                  </a:cubicBezTo>
                  <a:lnTo>
                    <a:pt x="512" y="390"/>
                  </a:lnTo>
                  <a:lnTo>
                    <a:pt x="492" y="390"/>
                  </a:lnTo>
                  <a:cubicBezTo>
                    <a:pt x="492" y="410"/>
                    <a:pt x="471" y="410"/>
                    <a:pt x="471" y="410"/>
                  </a:cubicBezTo>
                  <a:lnTo>
                    <a:pt x="451" y="410"/>
                  </a:lnTo>
                  <a:cubicBezTo>
                    <a:pt x="430" y="431"/>
                    <a:pt x="389" y="431"/>
                    <a:pt x="389" y="431"/>
                  </a:cubicBezTo>
                  <a:cubicBezTo>
                    <a:pt x="369" y="431"/>
                    <a:pt x="348" y="431"/>
                    <a:pt x="348" y="431"/>
                  </a:cubicBezTo>
                  <a:lnTo>
                    <a:pt x="328" y="431"/>
                  </a:lnTo>
                  <a:lnTo>
                    <a:pt x="307" y="431"/>
                  </a:lnTo>
                  <a:cubicBezTo>
                    <a:pt x="307" y="451"/>
                    <a:pt x="307" y="472"/>
                    <a:pt x="307" y="472"/>
                  </a:cubicBezTo>
                  <a:lnTo>
                    <a:pt x="287" y="492"/>
                  </a:lnTo>
                  <a:lnTo>
                    <a:pt x="266" y="492"/>
                  </a:lnTo>
                  <a:lnTo>
                    <a:pt x="246" y="472"/>
                  </a:lnTo>
                  <a:lnTo>
                    <a:pt x="246" y="451"/>
                  </a:lnTo>
                  <a:cubicBezTo>
                    <a:pt x="246" y="451"/>
                    <a:pt x="246" y="431"/>
                    <a:pt x="225" y="431"/>
                  </a:cubicBezTo>
                  <a:lnTo>
                    <a:pt x="225" y="410"/>
                  </a:lnTo>
                  <a:cubicBezTo>
                    <a:pt x="205" y="410"/>
                    <a:pt x="205" y="390"/>
                    <a:pt x="205" y="390"/>
                  </a:cubicBezTo>
                  <a:cubicBezTo>
                    <a:pt x="205" y="369"/>
                    <a:pt x="184" y="369"/>
                    <a:pt x="184" y="369"/>
                  </a:cubicBezTo>
                  <a:lnTo>
                    <a:pt x="184" y="349"/>
                  </a:lnTo>
                  <a:lnTo>
                    <a:pt x="184" y="328"/>
                  </a:lnTo>
                  <a:cubicBezTo>
                    <a:pt x="205" y="328"/>
                    <a:pt x="205" y="328"/>
                    <a:pt x="205" y="308"/>
                  </a:cubicBezTo>
                  <a:cubicBezTo>
                    <a:pt x="205" y="308"/>
                    <a:pt x="205" y="308"/>
                    <a:pt x="184" y="308"/>
                  </a:cubicBezTo>
                  <a:cubicBezTo>
                    <a:pt x="184" y="287"/>
                    <a:pt x="184" y="287"/>
                    <a:pt x="164" y="287"/>
                  </a:cubicBezTo>
                  <a:lnTo>
                    <a:pt x="143" y="287"/>
                  </a:lnTo>
                  <a:cubicBezTo>
                    <a:pt x="143" y="287"/>
                    <a:pt x="123" y="287"/>
                    <a:pt x="123" y="267"/>
                  </a:cubicBezTo>
                  <a:cubicBezTo>
                    <a:pt x="102" y="267"/>
                    <a:pt x="102" y="246"/>
                    <a:pt x="102" y="246"/>
                  </a:cubicBezTo>
                  <a:cubicBezTo>
                    <a:pt x="102" y="246"/>
                    <a:pt x="102" y="246"/>
                    <a:pt x="82" y="246"/>
                  </a:cubicBezTo>
                  <a:cubicBezTo>
                    <a:pt x="82" y="246"/>
                    <a:pt x="82" y="246"/>
                    <a:pt x="61" y="246"/>
                  </a:cubicBezTo>
                  <a:lnTo>
                    <a:pt x="61" y="267"/>
                  </a:lnTo>
                  <a:cubicBezTo>
                    <a:pt x="41" y="267"/>
                    <a:pt x="41" y="267"/>
                    <a:pt x="20" y="267"/>
                  </a:cubicBezTo>
                  <a:cubicBezTo>
                    <a:pt x="20" y="267"/>
                    <a:pt x="20" y="267"/>
                    <a:pt x="0" y="246"/>
                  </a:cubicBezTo>
                  <a:lnTo>
                    <a:pt x="0" y="246"/>
                  </a:lnTo>
                  <a:cubicBezTo>
                    <a:pt x="0" y="226"/>
                    <a:pt x="0" y="226"/>
                    <a:pt x="20" y="226"/>
                  </a:cubicBezTo>
                  <a:lnTo>
                    <a:pt x="41" y="226"/>
                  </a:lnTo>
                  <a:cubicBezTo>
                    <a:pt x="41" y="205"/>
                    <a:pt x="61" y="205"/>
                    <a:pt x="61" y="185"/>
                  </a:cubicBezTo>
                  <a:cubicBezTo>
                    <a:pt x="61" y="185"/>
                    <a:pt x="61" y="185"/>
                    <a:pt x="61" y="164"/>
                  </a:cubicBezTo>
                  <a:lnTo>
                    <a:pt x="61" y="144"/>
                  </a:lnTo>
                  <a:lnTo>
                    <a:pt x="61" y="123"/>
                  </a:lnTo>
                  <a:cubicBezTo>
                    <a:pt x="61" y="103"/>
                    <a:pt x="61" y="103"/>
                    <a:pt x="61" y="103"/>
                  </a:cubicBezTo>
                  <a:cubicBezTo>
                    <a:pt x="82" y="82"/>
                    <a:pt x="82" y="82"/>
                    <a:pt x="102" y="82"/>
                  </a:cubicBezTo>
                  <a:lnTo>
                    <a:pt x="123" y="82"/>
                  </a:lnTo>
                  <a:cubicBezTo>
                    <a:pt x="143" y="82"/>
                    <a:pt x="164" y="82"/>
                    <a:pt x="164" y="82"/>
                  </a:cubicBezTo>
                  <a:cubicBezTo>
                    <a:pt x="164" y="62"/>
                    <a:pt x="184" y="62"/>
                    <a:pt x="184" y="62"/>
                  </a:cubicBezTo>
                  <a:cubicBezTo>
                    <a:pt x="205" y="41"/>
                    <a:pt x="205" y="41"/>
                    <a:pt x="205" y="21"/>
                  </a:cubicBezTo>
                  <a:cubicBezTo>
                    <a:pt x="225" y="21"/>
                    <a:pt x="225" y="21"/>
                    <a:pt x="225" y="21"/>
                  </a:cubicBezTo>
                  <a:cubicBezTo>
                    <a:pt x="246" y="21"/>
                    <a:pt x="246" y="0"/>
                    <a:pt x="246" y="0"/>
                  </a:cubicBezTo>
                  <a:cubicBezTo>
                    <a:pt x="246" y="0"/>
                    <a:pt x="266" y="0"/>
                    <a:pt x="287" y="0"/>
                  </a:cubicBezTo>
                  <a:lnTo>
                    <a:pt x="307" y="0"/>
                  </a:lnTo>
                  <a:lnTo>
                    <a:pt x="348" y="21"/>
                  </a:lnTo>
                  <a:lnTo>
                    <a:pt x="369" y="41"/>
                  </a:lnTo>
                  <a:cubicBezTo>
                    <a:pt x="369" y="62"/>
                    <a:pt x="389" y="62"/>
                    <a:pt x="389" y="62"/>
                  </a:cubicBezTo>
                  <a:cubicBezTo>
                    <a:pt x="410" y="82"/>
                    <a:pt x="430" y="82"/>
                    <a:pt x="430" y="82"/>
                  </a:cubicBezTo>
                  <a:cubicBezTo>
                    <a:pt x="451" y="82"/>
                    <a:pt x="471" y="82"/>
                    <a:pt x="471" y="82"/>
                  </a:cubicBezTo>
                  <a:cubicBezTo>
                    <a:pt x="492" y="62"/>
                    <a:pt x="512" y="82"/>
                    <a:pt x="533" y="82"/>
                  </a:cubicBezTo>
                  <a:cubicBezTo>
                    <a:pt x="533" y="82"/>
                    <a:pt x="553" y="82"/>
                    <a:pt x="574" y="103"/>
                  </a:cubicBezTo>
                  <a:lnTo>
                    <a:pt x="574" y="123"/>
                  </a:lnTo>
                  <a:cubicBezTo>
                    <a:pt x="574" y="123"/>
                    <a:pt x="574" y="144"/>
                    <a:pt x="574" y="164"/>
                  </a:cubicBezTo>
                  <a:cubicBezTo>
                    <a:pt x="574" y="164"/>
                    <a:pt x="594" y="164"/>
                    <a:pt x="594" y="185"/>
                  </a:cubicBezTo>
                  <a:lnTo>
                    <a:pt x="594" y="205"/>
                  </a:lnTo>
                  <a:cubicBezTo>
                    <a:pt x="594" y="226"/>
                    <a:pt x="574" y="246"/>
                    <a:pt x="574" y="267"/>
                  </a:cubicBezTo>
                  <a:cubicBezTo>
                    <a:pt x="574" y="287"/>
                    <a:pt x="553" y="308"/>
                    <a:pt x="553" y="308"/>
                  </a:cubicBezTo>
                  <a:cubicBezTo>
                    <a:pt x="553" y="328"/>
                    <a:pt x="574" y="349"/>
                    <a:pt x="574" y="369"/>
                  </a:cubicBezTo>
                  <a:cubicBezTo>
                    <a:pt x="574" y="390"/>
                    <a:pt x="594" y="431"/>
                    <a:pt x="594" y="451"/>
                  </a:cubicBezTo>
                  <a:cubicBezTo>
                    <a:pt x="594" y="451"/>
                    <a:pt x="594" y="472"/>
                    <a:pt x="594" y="492"/>
                  </a:cubicBezTo>
                  <a:lnTo>
                    <a:pt x="594" y="513"/>
                  </a:lnTo>
                  <a:lnTo>
                    <a:pt x="615" y="513"/>
                  </a:lnTo>
                  <a:lnTo>
                    <a:pt x="615" y="492"/>
                  </a:lnTo>
                  <a:cubicBezTo>
                    <a:pt x="615" y="492"/>
                    <a:pt x="635" y="492"/>
                    <a:pt x="635" y="513"/>
                  </a:cubicBezTo>
                  <a:lnTo>
                    <a:pt x="635" y="513"/>
                  </a:lnTo>
                  <a:cubicBezTo>
                    <a:pt x="635" y="533"/>
                    <a:pt x="635" y="554"/>
                    <a:pt x="635" y="554"/>
                  </a:cubicBezTo>
                  <a:cubicBezTo>
                    <a:pt x="635" y="574"/>
                    <a:pt x="635" y="595"/>
                    <a:pt x="635" y="595"/>
                  </a:cubicBezTo>
                  <a:lnTo>
                    <a:pt x="656" y="615"/>
                  </a:lnTo>
                  <a:lnTo>
                    <a:pt x="676" y="636"/>
                  </a:lnTo>
                  <a:lnTo>
                    <a:pt x="676" y="656"/>
                  </a:lnTo>
                  <a:cubicBezTo>
                    <a:pt x="676" y="677"/>
                    <a:pt x="676" y="677"/>
                    <a:pt x="696" y="697"/>
                  </a:cubicBezTo>
                  <a:lnTo>
                    <a:pt x="696" y="697"/>
                  </a:lnTo>
                  <a:cubicBezTo>
                    <a:pt x="717" y="697"/>
                    <a:pt x="717" y="677"/>
                    <a:pt x="738" y="677"/>
                  </a:cubicBezTo>
                  <a:cubicBezTo>
                    <a:pt x="738" y="656"/>
                    <a:pt x="758" y="656"/>
                    <a:pt x="758" y="656"/>
                  </a:cubicBezTo>
                  <a:cubicBezTo>
                    <a:pt x="758" y="636"/>
                    <a:pt x="778" y="636"/>
                    <a:pt x="799" y="615"/>
                  </a:cubicBezTo>
                  <a:lnTo>
                    <a:pt x="820" y="615"/>
                  </a:lnTo>
                  <a:cubicBezTo>
                    <a:pt x="820" y="595"/>
                    <a:pt x="820" y="574"/>
                    <a:pt x="820" y="574"/>
                  </a:cubicBezTo>
                  <a:cubicBezTo>
                    <a:pt x="840" y="554"/>
                    <a:pt x="840" y="533"/>
                    <a:pt x="860" y="533"/>
                  </a:cubicBezTo>
                  <a:lnTo>
                    <a:pt x="881" y="513"/>
                  </a:lnTo>
                  <a:cubicBezTo>
                    <a:pt x="902" y="513"/>
                    <a:pt x="902" y="492"/>
                    <a:pt x="902" y="492"/>
                  </a:cubicBezTo>
                  <a:cubicBezTo>
                    <a:pt x="922" y="492"/>
                    <a:pt x="942" y="472"/>
                    <a:pt x="942" y="472"/>
                  </a:cubicBezTo>
                  <a:cubicBezTo>
                    <a:pt x="942" y="472"/>
                    <a:pt x="942" y="451"/>
                    <a:pt x="963" y="451"/>
                  </a:cubicBezTo>
                  <a:cubicBezTo>
                    <a:pt x="963" y="431"/>
                    <a:pt x="963" y="431"/>
                    <a:pt x="963" y="410"/>
                  </a:cubicBezTo>
                  <a:cubicBezTo>
                    <a:pt x="984" y="410"/>
                    <a:pt x="984" y="390"/>
                    <a:pt x="984" y="390"/>
                  </a:cubicBezTo>
                  <a:cubicBezTo>
                    <a:pt x="1004" y="390"/>
                    <a:pt x="1004" y="369"/>
                    <a:pt x="1024" y="369"/>
                  </a:cubicBezTo>
                  <a:cubicBezTo>
                    <a:pt x="1024" y="349"/>
                    <a:pt x="1066" y="349"/>
                    <a:pt x="1066" y="349"/>
                  </a:cubicBezTo>
                  <a:cubicBezTo>
                    <a:pt x="1086" y="328"/>
                    <a:pt x="1106" y="328"/>
                    <a:pt x="1106" y="308"/>
                  </a:cubicBezTo>
                  <a:cubicBezTo>
                    <a:pt x="1127" y="308"/>
                    <a:pt x="1148" y="287"/>
                    <a:pt x="1148" y="287"/>
                  </a:cubicBezTo>
                  <a:cubicBezTo>
                    <a:pt x="1148" y="267"/>
                    <a:pt x="1168" y="267"/>
                    <a:pt x="1168" y="267"/>
                  </a:cubicBezTo>
                  <a:cubicBezTo>
                    <a:pt x="1168" y="246"/>
                    <a:pt x="1188" y="246"/>
                    <a:pt x="1188" y="246"/>
                  </a:cubicBezTo>
                  <a:lnTo>
                    <a:pt x="1209" y="246"/>
                  </a:lnTo>
                  <a:lnTo>
                    <a:pt x="1209" y="267"/>
                  </a:lnTo>
                  <a:lnTo>
                    <a:pt x="1230" y="287"/>
                  </a:lnTo>
                  <a:lnTo>
                    <a:pt x="1250" y="287"/>
                  </a:lnTo>
                  <a:lnTo>
                    <a:pt x="1270" y="308"/>
                  </a:lnTo>
                  <a:lnTo>
                    <a:pt x="1291" y="328"/>
                  </a:lnTo>
                  <a:cubicBezTo>
                    <a:pt x="1312" y="328"/>
                    <a:pt x="1332" y="349"/>
                    <a:pt x="1332" y="349"/>
                  </a:cubicBezTo>
                  <a:cubicBezTo>
                    <a:pt x="1352" y="369"/>
                    <a:pt x="1373" y="369"/>
                    <a:pt x="1373" y="369"/>
                  </a:cubicBezTo>
                  <a:cubicBezTo>
                    <a:pt x="1393" y="390"/>
                    <a:pt x="1393" y="390"/>
                    <a:pt x="1414" y="390"/>
                  </a:cubicBezTo>
                  <a:cubicBezTo>
                    <a:pt x="1414" y="410"/>
                    <a:pt x="1434" y="410"/>
                    <a:pt x="1434" y="410"/>
                  </a:cubicBezTo>
                  <a:cubicBezTo>
                    <a:pt x="1434" y="410"/>
                    <a:pt x="1454" y="410"/>
                    <a:pt x="1454" y="431"/>
                  </a:cubicBezTo>
                  <a:cubicBezTo>
                    <a:pt x="1475" y="431"/>
                    <a:pt x="1475" y="431"/>
                    <a:pt x="1475" y="431"/>
                  </a:cubicBezTo>
                  <a:cubicBezTo>
                    <a:pt x="1496" y="451"/>
                    <a:pt x="1496" y="451"/>
                    <a:pt x="1516" y="472"/>
                  </a:cubicBezTo>
                  <a:lnTo>
                    <a:pt x="1536" y="492"/>
                  </a:lnTo>
                  <a:cubicBezTo>
                    <a:pt x="1536" y="492"/>
                    <a:pt x="1557" y="492"/>
                    <a:pt x="1578" y="492"/>
                  </a:cubicBezTo>
                  <a:lnTo>
                    <a:pt x="1598" y="492"/>
                  </a:lnTo>
                  <a:cubicBezTo>
                    <a:pt x="1598" y="472"/>
                    <a:pt x="1618" y="472"/>
                    <a:pt x="1618" y="472"/>
                  </a:cubicBezTo>
                  <a:lnTo>
                    <a:pt x="1639" y="472"/>
                  </a:lnTo>
                  <a:lnTo>
                    <a:pt x="1639" y="492"/>
                  </a:lnTo>
                  <a:lnTo>
                    <a:pt x="1680" y="513"/>
                  </a:lnTo>
                  <a:cubicBezTo>
                    <a:pt x="1680" y="513"/>
                    <a:pt x="1700" y="513"/>
                    <a:pt x="1700" y="533"/>
                  </a:cubicBezTo>
                  <a:lnTo>
                    <a:pt x="1721" y="533"/>
                  </a:lnTo>
                  <a:cubicBezTo>
                    <a:pt x="1721" y="1025"/>
                    <a:pt x="1721" y="1025"/>
                    <a:pt x="1721" y="1025"/>
                  </a:cubicBezTo>
                  <a:cubicBezTo>
                    <a:pt x="1700" y="1353"/>
                    <a:pt x="1700" y="1353"/>
                    <a:pt x="1700" y="1353"/>
                  </a:cubicBezTo>
                  <a:cubicBezTo>
                    <a:pt x="1680" y="1435"/>
                    <a:pt x="1680" y="1435"/>
                    <a:pt x="1680" y="1435"/>
                  </a:cubicBezTo>
                  <a:lnTo>
                    <a:pt x="1639" y="207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9" name="Freeform 489"/>
            <p:cNvSpPr>
              <a:spLocks noChangeArrowheads="1"/>
            </p:cNvSpPr>
            <p:nvPr/>
          </p:nvSpPr>
          <p:spPr bwMode="auto">
            <a:xfrm>
              <a:off x="7072313" y="8094663"/>
              <a:ext cx="88900" cy="30162"/>
            </a:xfrm>
            <a:custGeom>
              <a:avLst/>
              <a:gdLst>
                <a:gd name="T0" fmla="*/ 226 w 247"/>
                <a:gd name="T1" fmla="*/ 41 h 83"/>
                <a:gd name="T2" fmla="*/ 226 w 247"/>
                <a:gd name="T3" fmla="*/ 41 h 83"/>
                <a:gd name="T4" fmla="*/ 206 w 247"/>
                <a:gd name="T5" fmla="*/ 62 h 83"/>
                <a:gd name="T6" fmla="*/ 164 w 247"/>
                <a:gd name="T7" fmla="*/ 62 h 83"/>
                <a:gd name="T8" fmla="*/ 144 w 247"/>
                <a:gd name="T9" fmla="*/ 62 h 83"/>
                <a:gd name="T10" fmla="*/ 103 w 247"/>
                <a:gd name="T11" fmla="*/ 82 h 83"/>
                <a:gd name="T12" fmla="*/ 82 w 247"/>
                <a:gd name="T13" fmla="*/ 62 h 83"/>
                <a:gd name="T14" fmla="*/ 62 w 247"/>
                <a:gd name="T15" fmla="*/ 41 h 83"/>
                <a:gd name="T16" fmla="*/ 21 w 247"/>
                <a:gd name="T17" fmla="*/ 41 h 83"/>
                <a:gd name="T18" fmla="*/ 0 w 247"/>
                <a:gd name="T19" fmla="*/ 21 h 83"/>
                <a:gd name="T20" fmla="*/ 21 w 247"/>
                <a:gd name="T21" fmla="*/ 0 h 83"/>
                <a:gd name="T22" fmla="*/ 62 w 247"/>
                <a:gd name="T23" fmla="*/ 0 h 83"/>
                <a:gd name="T24" fmla="*/ 103 w 247"/>
                <a:gd name="T25" fmla="*/ 21 h 83"/>
                <a:gd name="T26" fmla="*/ 144 w 247"/>
                <a:gd name="T27" fmla="*/ 21 h 83"/>
                <a:gd name="T28" fmla="*/ 185 w 247"/>
                <a:gd name="T29" fmla="*/ 21 h 83"/>
                <a:gd name="T30" fmla="*/ 206 w 247"/>
                <a:gd name="T31" fmla="*/ 21 h 83"/>
                <a:gd name="T32" fmla="*/ 226 w 247"/>
                <a:gd name="T33" fmla="*/ 21 h 83"/>
                <a:gd name="T34" fmla="*/ 226 w 247"/>
                <a:gd name="T3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83">
                  <a:moveTo>
                    <a:pt x="226" y="41"/>
                  </a:moveTo>
                  <a:lnTo>
                    <a:pt x="226" y="41"/>
                  </a:lnTo>
                  <a:lnTo>
                    <a:pt x="206" y="62"/>
                  </a:lnTo>
                  <a:cubicBezTo>
                    <a:pt x="206" y="62"/>
                    <a:pt x="185" y="62"/>
                    <a:pt x="164" y="62"/>
                  </a:cubicBezTo>
                  <a:lnTo>
                    <a:pt x="144" y="62"/>
                  </a:lnTo>
                  <a:cubicBezTo>
                    <a:pt x="124" y="62"/>
                    <a:pt x="124" y="82"/>
                    <a:pt x="103" y="82"/>
                  </a:cubicBezTo>
                  <a:cubicBezTo>
                    <a:pt x="103" y="62"/>
                    <a:pt x="103" y="62"/>
                    <a:pt x="82" y="62"/>
                  </a:cubicBezTo>
                  <a:cubicBezTo>
                    <a:pt x="82" y="41"/>
                    <a:pt x="62" y="41"/>
                    <a:pt x="62" y="41"/>
                  </a:cubicBezTo>
                  <a:cubicBezTo>
                    <a:pt x="42" y="41"/>
                    <a:pt x="21" y="41"/>
                    <a:pt x="21" y="41"/>
                  </a:cubicBezTo>
                  <a:lnTo>
                    <a:pt x="0" y="21"/>
                  </a:lnTo>
                  <a:lnTo>
                    <a:pt x="21" y="0"/>
                  </a:lnTo>
                  <a:lnTo>
                    <a:pt x="62" y="0"/>
                  </a:lnTo>
                  <a:cubicBezTo>
                    <a:pt x="82" y="0"/>
                    <a:pt x="103" y="21"/>
                    <a:pt x="103" y="21"/>
                  </a:cubicBezTo>
                  <a:cubicBezTo>
                    <a:pt x="124" y="21"/>
                    <a:pt x="144" y="21"/>
                    <a:pt x="144" y="21"/>
                  </a:cubicBezTo>
                  <a:cubicBezTo>
                    <a:pt x="164" y="21"/>
                    <a:pt x="164" y="21"/>
                    <a:pt x="185" y="21"/>
                  </a:cubicBezTo>
                  <a:lnTo>
                    <a:pt x="206" y="21"/>
                  </a:lnTo>
                  <a:cubicBezTo>
                    <a:pt x="226" y="21"/>
                    <a:pt x="226" y="21"/>
                    <a:pt x="226" y="21"/>
                  </a:cubicBezTo>
                  <a:cubicBezTo>
                    <a:pt x="246" y="21"/>
                    <a:pt x="226" y="41"/>
                    <a:pt x="226"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0" name="Freeform 490"/>
            <p:cNvSpPr>
              <a:spLocks noChangeArrowheads="1"/>
            </p:cNvSpPr>
            <p:nvPr/>
          </p:nvSpPr>
          <p:spPr bwMode="auto">
            <a:xfrm>
              <a:off x="6940550" y="8301038"/>
              <a:ext cx="15875" cy="22225"/>
            </a:xfrm>
            <a:custGeom>
              <a:avLst/>
              <a:gdLst>
                <a:gd name="T0" fmla="*/ 41 w 42"/>
                <a:gd name="T1" fmla="*/ 20 h 63"/>
                <a:gd name="T2" fmla="*/ 41 w 42"/>
                <a:gd name="T3" fmla="*/ 20 h 63"/>
                <a:gd name="T4" fmla="*/ 20 w 42"/>
                <a:gd name="T5" fmla="*/ 0 h 63"/>
                <a:gd name="T6" fmla="*/ 0 w 42"/>
                <a:gd name="T7" fmla="*/ 20 h 63"/>
                <a:gd name="T8" fmla="*/ 0 w 42"/>
                <a:gd name="T9" fmla="*/ 20 h 63"/>
                <a:gd name="T10" fmla="*/ 0 w 42"/>
                <a:gd name="T11" fmla="*/ 41 h 63"/>
                <a:gd name="T12" fmla="*/ 0 w 42"/>
                <a:gd name="T13" fmla="*/ 62 h 63"/>
                <a:gd name="T14" fmla="*/ 20 w 42"/>
                <a:gd name="T15" fmla="*/ 62 h 63"/>
                <a:gd name="T16" fmla="*/ 41 w 42"/>
                <a:gd name="T17" fmla="*/ 41 h 63"/>
                <a:gd name="T18" fmla="*/ 41 w 42"/>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41" y="20"/>
                  </a:moveTo>
                  <a:lnTo>
                    <a:pt x="41" y="20"/>
                  </a:lnTo>
                  <a:cubicBezTo>
                    <a:pt x="41" y="20"/>
                    <a:pt x="20" y="20"/>
                    <a:pt x="20" y="0"/>
                  </a:cubicBezTo>
                  <a:cubicBezTo>
                    <a:pt x="20" y="0"/>
                    <a:pt x="0" y="0"/>
                    <a:pt x="0" y="20"/>
                  </a:cubicBezTo>
                  <a:lnTo>
                    <a:pt x="0" y="20"/>
                  </a:lnTo>
                  <a:cubicBezTo>
                    <a:pt x="0" y="41"/>
                    <a:pt x="0" y="41"/>
                    <a:pt x="0" y="41"/>
                  </a:cubicBezTo>
                  <a:cubicBezTo>
                    <a:pt x="0" y="62"/>
                    <a:pt x="0" y="62"/>
                    <a:pt x="0" y="62"/>
                  </a:cubicBezTo>
                  <a:lnTo>
                    <a:pt x="20" y="62"/>
                  </a:lnTo>
                  <a:lnTo>
                    <a:pt x="41" y="41"/>
                  </a:lnTo>
                  <a:lnTo>
                    <a:pt x="4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1" name="Freeform 491"/>
            <p:cNvSpPr>
              <a:spLocks noChangeArrowheads="1"/>
            </p:cNvSpPr>
            <p:nvPr/>
          </p:nvSpPr>
          <p:spPr bwMode="auto">
            <a:xfrm>
              <a:off x="6962775" y="8270875"/>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0"/>
                  </a:lnTo>
                  <a:lnTo>
                    <a:pt x="0" y="0"/>
                  </a:lnTo>
                  <a:lnTo>
                    <a:pt x="21" y="20"/>
                  </a:lnTo>
                  <a:lnTo>
                    <a:pt x="21" y="20"/>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2" name="Freeform 492"/>
            <p:cNvSpPr>
              <a:spLocks noChangeArrowheads="1"/>
            </p:cNvSpPr>
            <p:nvPr/>
          </p:nvSpPr>
          <p:spPr bwMode="auto">
            <a:xfrm>
              <a:off x="6985000" y="8293100"/>
              <a:ext cx="7938" cy="7938"/>
            </a:xfrm>
            <a:custGeom>
              <a:avLst/>
              <a:gdLst>
                <a:gd name="T0" fmla="*/ 0 w 21"/>
                <a:gd name="T1" fmla="*/ 0 h 21"/>
                <a:gd name="T2" fmla="*/ 0 w 21"/>
                <a:gd name="T3" fmla="*/ 0 h 21"/>
                <a:gd name="T4" fmla="*/ 0 w 21"/>
                <a:gd name="T5" fmla="*/ 2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20"/>
                  </a:lnTo>
                  <a:lnTo>
                    <a:pt x="0" y="20"/>
                  </a:lnTo>
                  <a:cubicBezTo>
                    <a:pt x="20" y="20"/>
                    <a:pt x="20" y="20"/>
                    <a:pt x="20" y="20"/>
                  </a:cubicBez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3" name="Freeform 493"/>
            <p:cNvSpPr>
              <a:spLocks noChangeArrowheads="1"/>
            </p:cNvSpPr>
            <p:nvPr/>
          </p:nvSpPr>
          <p:spPr bwMode="auto">
            <a:xfrm>
              <a:off x="7397750" y="8034338"/>
              <a:ext cx="7938" cy="15875"/>
            </a:xfrm>
            <a:custGeom>
              <a:avLst/>
              <a:gdLst>
                <a:gd name="T0" fmla="*/ 20 w 21"/>
                <a:gd name="T1" fmla="*/ 41 h 42"/>
                <a:gd name="T2" fmla="*/ 20 w 21"/>
                <a:gd name="T3" fmla="*/ 41 h 42"/>
                <a:gd name="T4" fmla="*/ 0 w 21"/>
                <a:gd name="T5" fmla="*/ 21 h 42"/>
                <a:gd name="T6" fmla="*/ 0 w 21"/>
                <a:gd name="T7" fmla="*/ 21 h 42"/>
                <a:gd name="T8" fmla="*/ 20 w 21"/>
                <a:gd name="T9" fmla="*/ 0 h 42"/>
                <a:gd name="T10" fmla="*/ 20 w 21"/>
                <a:gd name="T11" fmla="*/ 2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41"/>
                    <a:pt x="0" y="41"/>
                    <a:pt x="0" y="21"/>
                  </a:cubicBezTo>
                  <a:lnTo>
                    <a:pt x="0" y="21"/>
                  </a:lnTo>
                  <a:cubicBezTo>
                    <a:pt x="0" y="0"/>
                    <a:pt x="20" y="0"/>
                    <a:pt x="20" y="0"/>
                  </a:cubicBezTo>
                  <a:lnTo>
                    <a:pt x="20" y="21"/>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4" name="Freeform 494"/>
            <p:cNvSpPr>
              <a:spLocks noChangeArrowheads="1"/>
            </p:cNvSpPr>
            <p:nvPr/>
          </p:nvSpPr>
          <p:spPr bwMode="auto">
            <a:xfrm>
              <a:off x="7367588" y="8056563"/>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41"/>
                  </a:lnTo>
                  <a:cubicBezTo>
                    <a:pt x="0" y="41"/>
                    <a:pt x="0" y="20"/>
                    <a:pt x="0" y="20"/>
                  </a:cubicBezTo>
                  <a:cubicBezTo>
                    <a:pt x="0" y="0"/>
                    <a:pt x="0" y="0"/>
                    <a:pt x="20" y="0"/>
                  </a:cubicBezTo>
                  <a:cubicBezTo>
                    <a:pt x="20" y="0"/>
                    <a:pt x="20" y="0"/>
                    <a:pt x="20" y="20"/>
                  </a:cubicBezTo>
                  <a:cubicBezTo>
                    <a:pt x="20" y="20"/>
                    <a:pt x="41"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5" name="Freeform 495"/>
            <p:cNvSpPr>
              <a:spLocks noChangeArrowheads="1"/>
            </p:cNvSpPr>
            <p:nvPr/>
          </p:nvSpPr>
          <p:spPr bwMode="auto">
            <a:xfrm>
              <a:off x="7058025" y="8086725"/>
              <a:ext cx="14288" cy="7938"/>
            </a:xfrm>
            <a:custGeom>
              <a:avLst/>
              <a:gdLst>
                <a:gd name="T0" fmla="*/ 20 w 41"/>
                <a:gd name="T1" fmla="*/ 0 h 21"/>
                <a:gd name="T2" fmla="*/ 20 w 41"/>
                <a:gd name="T3" fmla="*/ 0 h 21"/>
                <a:gd name="T4" fmla="*/ 0 w 41"/>
                <a:gd name="T5" fmla="*/ 0 h 21"/>
                <a:gd name="T6" fmla="*/ 0 w 41"/>
                <a:gd name="T7" fmla="*/ 0 h 21"/>
                <a:gd name="T8" fmla="*/ 20 w 41"/>
                <a:gd name="T9" fmla="*/ 20 h 21"/>
                <a:gd name="T10" fmla="*/ 40 w 41"/>
                <a:gd name="T11" fmla="*/ 0 h 21"/>
                <a:gd name="T12" fmla="*/ 2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20" y="0"/>
                  </a:moveTo>
                  <a:lnTo>
                    <a:pt x="20" y="0"/>
                  </a:lnTo>
                  <a:lnTo>
                    <a:pt x="0" y="0"/>
                  </a:lnTo>
                  <a:lnTo>
                    <a:pt x="0" y="0"/>
                  </a:lnTo>
                  <a:cubicBezTo>
                    <a:pt x="0" y="20"/>
                    <a:pt x="20" y="20"/>
                    <a:pt x="20" y="20"/>
                  </a:cubicBezTo>
                  <a:lnTo>
                    <a:pt x="40" y="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6" name="Freeform 496"/>
            <p:cNvSpPr>
              <a:spLocks noChangeArrowheads="1"/>
            </p:cNvSpPr>
            <p:nvPr/>
          </p:nvSpPr>
          <p:spPr bwMode="auto">
            <a:xfrm>
              <a:off x="7035800" y="8042275"/>
              <a:ext cx="15875" cy="15875"/>
            </a:xfrm>
            <a:custGeom>
              <a:avLst/>
              <a:gdLst>
                <a:gd name="T0" fmla="*/ 20 w 42"/>
                <a:gd name="T1" fmla="*/ 41 h 42"/>
                <a:gd name="T2" fmla="*/ 20 w 42"/>
                <a:gd name="T3" fmla="*/ 41 h 42"/>
                <a:gd name="T4" fmla="*/ 0 w 42"/>
                <a:gd name="T5" fmla="*/ 41 h 42"/>
                <a:gd name="T6" fmla="*/ 0 w 42"/>
                <a:gd name="T7" fmla="*/ 20 h 42"/>
                <a:gd name="T8" fmla="*/ 20 w 42"/>
                <a:gd name="T9" fmla="*/ 20 h 42"/>
                <a:gd name="T10" fmla="*/ 41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0" y="41"/>
                  </a:lnTo>
                  <a:cubicBezTo>
                    <a:pt x="0" y="20"/>
                    <a:pt x="0" y="20"/>
                    <a:pt x="0" y="20"/>
                  </a:cubicBezTo>
                  <a:cubicBezTo>
                    <a:pt x="0" y="0"/>
                    <a:pt x="20" y="0"/>
                    <a:pt x="20" y="20"/>
                  </a:cubicBezTo>
                  <a:lnTo>
                    <a:pt x="41" y="20"/>
                  </a:lnTo>
                  <a:cubicBezTo>
                    <a:pt x="41" y="20"/>
                    <a:pt x="41"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7" name="Freeform 497"/>
            <p:cNvSpPr>
              <a:spLocks noChangeArrowheads="1"/>
            </p:cNvSpPr>
            <p:nvPr/>
          </p:nvSpPr>
          <p:spPr bwMode="auto">
            <a:xfrm>
              <a:off x="7072313" y="8020050"/>
              <a:ext cx="7937" cy="15875"/>
            </a:xfrm>
            <a:custGeom>
              <a:avLst/>
              <a:gdLst>
                <a:gd name="T0" fmla="*/ 0 w 22"/>
                <a:gd name="T1" fmla="*/ 41 h 42"/>
                <a:gd name="T2" fmla="*/ 0 w 22"/>
                <a:gd name="T3" fmla="*/ 41 h 42"/>
                <a:gd name="T4" fmla="*/ 0 w 22"/>
                <a:gd name="T5" fmla="*/ 21 h 42"/>
                <a:gd name="T6" fmla="*/ 0 w 22"/>
                <a:gd name="T7" fmla="*/ 0 h 42"/>
                <a:gd name="T8" fmla="*/ 0 w 22"/>
                <a:gd name="T9" fmla="*/ 0 h 42"/>
                <a:gd name="T10" fmla="*/ 21 w 22"/>
                <a:gd name="T11" fmla="*/ 0 h 42"/>
                <a:gd name="T12" fmla="*/ 21 w 22"/>
                <a:gd name="T13" fmla="*/ 21 h 42"/>
                <a:gd name="T14" fmla="*/ 0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41"/>
                  </a:moveTo>
                  <a:lnTo>
                    <a:pt x="0" y="41"/>
                  </a:lnTo>
                  <a:cubicBezTo>
                    <a:pt x="0" y="21"/>
                    <a:pt x="0" y="21"/>
                    <a:pt x="0" y="21"/>
                  </a:cubicBezTo>
                  <a:lnTo>
                    <a:pt x="0" y="0"/>
                  </a:lnTo>
                  <a:lnTo>
                    <a:pt x="0" y="0"/>
                  </a:lnTo>
                  <a:cubicBezTo>
                    <a:pt x="21" y="0"/>
                    <a:pt x="21" y="0"/>
                    <a:pt x="21" y="0"/>
                  </a:cubicBezTo>
                  <a:lnTo>
                    <a:pt x="21" y="21"/>
                  </a:lnTo>
                  <a:cubicBezTo>
                    <a:pt x="21" y="21"/>
                    <a:pt x="21" y="41"/>
                    <a:pt x="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8" name="Freeform 498"/>
            <p:cNvSpPr>
              <a:spLocks noChangeArrowheads="1"/>
            </p:cNvSpPr>
            <p:nvPr/>
          </p:nvSpPr>
          <p:spPr bwMode="auto">
            <a:xfrm>
              <a:off x="7088188" y="8020050"/>
              <a:ext cx="44450" cy="44450"/>
            </a:xfrm>
            <a:custGeom>
              <a:avLst/>
              <a:gdLst>
                <a:gd name="T0" fmla="*/ 0 w 123"/>
                <a:gd name="T1" fmla="*/ 62 h 124"/>
                <a:gd name="T2" fmla="*/ 0 w 123"/>
                <a:gd name="T3" fmla="*/ 62 h 124"/>
                <a:gd name="T4" fmla="*/ 0 w 123"/>
                <a:gd name="T5" fmla="*/ 21 h 124"/>
                <a:gd name="T6" fmla="*/ 0 w 123"/>
                <a:gd name="T7" fmla="*/ 21 h 124"/>
                <a:gd name="T8" fmla="*/ 20 w 123"/>
                <a:gd name="T9" fmla="*/ 0 h 124"/>
                <a:gd name="T10" fmla="*/ 40 w 123"/>
                <a:gd name="T11" fmla="*/ 21 h 124"/>
                <a:gd name="T12" fmla="*/ 61 w 123"/>
                <a:gd name="T13" fmla="*/ 41 h 124"/>
                <a:gd name="T14" fmla="*/ 82 w 123"/>
                <a:gd name="T15" fmla="*/ 41 h 124"/>
                <a:gd name="T16" fmla="*/ 122 w 123"/>
                <a:gd name="T17" fmla="*/ 62 h 124"/>
                <a:gd name="T18" fmla="*/ 122 w 123"/>
                <a:gd name="T19" fmla="*/ 82 h 124"/>
                <a:gd name="T20" fmla="*/ 102 w 123"/>
                <a:gd name="T21" fmla="*/ 103 h 124"/>
                <a:gd name="T22" fmla="*/ 82 w 123"/>
                <a:gd name="T23" fmla="*/ 103 h 124"/>
                <a:gd name="T24" fmla="*/ 61 w 123"/>
                <a:gd name="T25" fmla="*/ 103 h 124"/>
                <a:gd name="T26" fmla="*/ 20 w 123"/>
                <a:gd name="T27" fmla="*/ 103 h 124"/>
                <a:gd name="T28" fmla="*/ 0 w 123"/>
                <a:gd name="T29"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24">
                  <a:moveTo>
                    <a:pt x="0" y="62"/>
                  </a:moveTo>
                  <a:lnTo>
                    <a:pt x="0" y="62"/>
                  </a:lnTo>
                  <a:cubicBezTo>
                    <a:pt x="0" y="62"/>
                    <a:pt x="0" y="41"/>
                    <a:pt x="0" y="21"/>
                  </a:cubicBezTo>
                  <a:lnTo>
                    <a:pt x="0" y="21"/>
                  </a:lnTo>
                  <a:cubicBezTo>
                    <a:pt x="0" y="0"/>
                    <a:pt x="20" y="0"/>
                    <a:pt x="20" y="0"/>
                  </a:cubicBezTo>
                  <a:lnTo>
                    <a:pt x="40" y="21"/>
                  </a:lnTo>
                  <a:cubicBezTo>
                    <a:pt x="40" y="21"/>
                    <a:pt x="40" y="21"/>
                    <a:pt x="61" y="41"/>
                  </a:cubicBezTo>
                  <a:lnTo>
                    <a:pt x="82" y="41"/>
                  </a:lnTo>
                  <a:cubicBezTo>
                    <a:pt x="82" y="41"/>
                    <a:pt x="102" y="62"/>
                    <a:pt x="122" y="62"/>
                  </a:cubicBezTo>
                  <a:lnTo>
                    <a:pt x="122" y="82"/>
                  </a:lnTo>
                  <a:cubicBezTo>
                    <a:pt x="122" y="82"/>
                    <a:pt x="122" y="103"/>
                    <a:pt x="102" y="103"/>
                  </a:cubicBezTo>
                  <a:lnTo>
                    <a:pt x="82" y="103"/>
                  </a:lnTo>
                  <a:cubicBezTo>
                    <a:pt x="82" y="103"/>
                    <a:pt x="61" y="123"/>
                    <a:pt x="61" y="103"/>
                  </a:cubicBezTo>
                  <a:cubicBezTo>
                    <a:pt x="40" y="103"/>
                    <a:pt x="40" y="103"/>
                    <a:pt x="20" y="103"/>
                  </a:cubicBezTo>
                  <a:cubicBezTo>
                    <a:pt x="20" y="82"/>
                    <a:pt x="20" y="82"/>
                    <a:pt x="0"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9" name="Freeform 499"/>
            <p:cNvSpPr>
              <a:spLocks noChangeArrowheads="1"/>
            </p:cNvSpPr>
            <p:nvPr/>
          </p:nvSpPr>
          <p:spPr bwMode="auto">
            <a:xfrm>
              <a:off x="7013575" y="8145463"/>
              <a:ext cx="7938" cy="15875"/>
            </a:xfrm>
            <a:custGeom>
              <a:avLst/>
              <a:gdLst>
                <a:gd name="T0" fmla="*/ 0 w 21"/>
                <a:gd name="T1" fmla="*/ 0 h 42"/>
                <a:gd name="T2" fmla="*/ 0 w 21"/>
                <a:gd name="T3" fmla="*/ 0 h 42"/>
                <a:gd name="T4" fmla="*/ 0 w 21"/>
                <a:gd name="T5" fmla="*/ 0 h 42"/>
                <a:gd name="T6" fmla="*/ 0 w 21"/>
                <a:gd name="T7" fmla="*/ 20 h 42"/>
                <a:gd name="T8" fmla="*/ 2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lnTo>
                    <a:pt x="0" y="0"/>
                  </a:lnTo>
                  <a:cubicBezTo>
                    <a:pt x="0" y="20"/>
                    <a:pt x="0" y="20"/>
                    <a:pt x="0" y="20"/>
                  </a:cubicBezTo>
                  <a:cubicBezTo>
                    <a:pt x="0" y="20"/>
                    <a:pt x="0" y="41"/>
                    <a:pt x="20" y="41"/>
                  </a:cubicBezTo>
                  <a:lnTo>
                    <a:pt x="20" y="20"/>
                  </a:lnTo>
                  <a:cubicBezTo>
                    <a:pt x="20" y="2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0" name="Freeform 500"/>
            <p:cNvSpPr>
              <a:spLocks noChangeArrowheads="1"/>
            </p:cNvSpPr>
            <p:nvPr/>
          </p:nvSpPr>
          <p:spPr bwMode="auto">
            <a:xfrm>
              <a:off x="6969125" y="8153400"/>
              <a:ext cx="7938" cy="7938"/>
            </a:xfrm>
            <a:custGeom>
              <a:avLst/>
              <a:gdLst>
                <a:gd name="T0" fmla="*/ 0 w 21"/>
                <a:gd name="T1" fmla="*/ 0 h 22"/>
                <a:gd name="T2" fmla="*/ 0 w 21"/>
                <a:gd name="T3" fmla="*/ 0 h 22"/>
                <a:gd name="T4" fmla="*/ 0 w 21"/>
                <a:gd name="T5" fmla="*/ 0 h 22"/>
                <a:gd name="T6" fmla="*/ 20 w 21"/>
                <a:gd name="T7" fmla="*/ 21 h 22"/>
                <a:gd name="T8" fmla="*/ 20 w 21"/>
                <a:gd name="T9" fmla="*/ 21 h 22"/>
                <a:gd name="T10" fmla="*/ 20 w 21"/>
                <a:gd name="T11" fmla="*/ 0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0" y="0"/>
                  </a:lnTo>
                  <a:lnTo>
                    <a:pt x="0" y="0"/>
                  </a:lnTo>
                  <a:cubicBezTo>
                    <a:pt x="0" y="21"/>
                    <a:pt x="0" y="21"/>
                    <a:pt x="20" y="21"/>
                  </a:cubicBezTo>
                  <a:lnTo>
                    <a:pt x="20" y="21"/>
                  </a:lnTo>
                  <a:cubicBezTo>
                    <a:pt x="20" y="0"/>
                    <a:pt x="20" y="0"/>
                    <a:pt x="20" y="0"/>
                  </a:cubicBez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1" name="Freeform 501"/>
            <p:cNvSpPr>
              <a:spLocks noChangeArrowheads="1"/>
            </p:cNvSpPr>
            <p:nvPr/>
          </p:nvSpPr>
          <p:spPr bwMode="auto">
            <a:xfrm>
              <a:off x="7146925" y="8042275"/>
              <a:ext cx="7938" cy="15875"/>
            </a:xfrm>
            <a:custGeom>
              <a:avLst/>
              <a:gdLst>
                <a:gd name="T0" fmla="*/ 0 w 21"/>
                <a:gd name="T1" fmla="*/ 0 h 42"/>
                <a:gd name="T2" fmla="*/ 0 w 21"/>
                <a:gd name="T3" fmla="*/ 0 h 42"/>
                <a:gd name="T4" fmla="*/ 0 w 21"/>
                <a:gd name="T5" fmla="*/ 20 h 42"/>
                <a:gd name="T6" fmla="*/ 0 w 21"/>
                <a:gd name="T7" fmla="*/ 20 h 42"/>
                <a:gd name="T8" fmla="*/ 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cubicBezTo>
                    <a:pt x="0" y="0"/>
                    <a:pt x="0" y="0"/>
                    <a:pt x="0" y="20"/>
                  </a:cubicBezTo>
                  <a:lnTo>
                    <a:pt x="0" y="20"/>
                  </a:lnTo>
                  <a:cubicBezTo>
                    <a:pt x="0" y="41"/>
                    <a:pt x="0" y="41"/>
                    <a:pt x="0" y="41"/>
                  </a:cubicBezTo>
                  <a:cubicBezTo>
                    <a:pt x="20" y="41"/>
                    <a:pt x="20" y="20"/>
                    <a:pt x="20" y="20"/>
                  </a:cubicBezTo>
                  <a:cubicBezTo>
                    <a:pt x="20" y="20"/>
                    <a:pt x="0" y="2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2" name="Freeform 502"/>
            <p:cNvSpPr>
              <a:spLocks noChangeArrowheads="1"/>
            </p:cNvSpPr>
            <p:nvPr/>
          </p:nvSpPr>
          <p:spPr bwMode="auto">
            <a:xfrm>
              <a:off x="7138988" y="8064500"/>
              <a:ext cx="7937"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lnTo>
                    <a:pt x="21" y="21"/>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3" name="Freeform 503"/>
            <p:cNvSpPr>
              <a:spLocks noChangeArrowheads="1"/>
            </p:cNvSpPr>
            <p:nvPr/>
          </p:nvSpPr>
          <p:spPr bwMode="auto">
            <a:xfrm>
              <a:off x="6754813" y="7953375"/>
              <a:ext cx="74612" cy="44450"/>
            </a:xfrm>
            <a:custGeom>
              <a:avLst/>
              <a:gdLst>
                <a:gd name="T0" fmla="*/ 144 w 206"/>
                <a:gd name="T1" fmla="*/ 82 h 124"/>
                <a:gd name="T2" fmla="*/ 144 w 206"/>
                <a:gd name="T3" fmla="*/ 82 h 124"/>
                <a:gd name="T4" fmla="*/ 144 w 206"/>
                <a:gd name="T5" fmla="*/ 102 h 124"/>
                <a:gd name="T6" fmla="*/ 185 w 206"/>
                <a:gd name="T7" fmla="*/ 102 h 124"/>
                <a:gd name="T8" fmla="*/ 205 w 206"/>
                <a:gd name="T9" fmla="*/ 82 h 124"/>
                <a:gd name="T10" fmla="*/ 205 w 206"/>
                <a:gd name="T11" fmla="*/ 62 h 124"/>
                <a:gd name="T12" fmla="*/ 185 w 206"/>
                <a:gd name="T13" fmla="*/ 41 h 124"/>
                <a:gd name="T14" fmla="*/ 164 w 206"/>
                <a:gd name="T15" fmla="*/ 20 h 124"/>
                <a:gd name="T16" fmla="*/ 144 w 206"/>
                <a:gd name="T17" fmla="*/ 0 h 124"/>
                <a:gd name="T18" fmla="*/ 82 w 206"/>
                <a:gd name="T19" fmla="*/ 0 h 124"/>
                <a:gd name="T20" fmla="*/ 62 w 206"/>
                <a:gd name="T21" fmla="*/ 20 h 124"/>
                <a:gd name="T22" fmla="*/ 41 w 206"/>
                <a:gd name="T23" fmla="*/ 41 h 124"/>
                <a:gd name="T24" fmla="*/ 21 w 206"/>
                <a:gd name="T25" fmla="*/ 62 h 124"/>
                <a:gd name="T26" fmla="*/ 0 w 206"/>
                <a:gd name="T27" fmla="*/ 82 h 124"/>
                <a:gd name="T28" fmla="*/ 21 w 206"/>
                <a:gd name="T29" fmla="*/ 82 h 124"/>
                <a:gd name="T30" fmla="*/ 41 w 206"/>
                <a:gd name="T31" fmla="*/ 102 h 124"/>
                <a:gd name="T32" fmla="*/ 62 w 206"/>
                <a:gd name="T33" fmla="*/ 102 h 124"/>
                <a:gd name="T34" fmla="*/ 82 w 206"/>
                <a:gd name="T35" fmla="*/ 123 h 124"/>
                <a:gd name="T36" fmla="*/ 103 w 206"/>
                <a:gd name="T37" fmla="*/ 123 h 124"/>
                <a:gd name="T38" fmla="*/ 123 w 206"/>
                <a:gd name="T39" fmla="*/ 102 h 124"/>
                <a:gd name="T40" fmla="*/ 123 w 206"/>
                <a:gd name="T41" fmla="*/ 82 h 124"/>
                <a:gd name="T42" fmla="*/ 144 w 206"/>
                <a:gd name="T43"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124">
                  <a:moveTo>
                    <a:pt x="144" y="82"/>
                  </a:moveTo>
                  <a:lnTo>
                    <a:pt x="144" y="82"/>
                  </a:lnTo>
                  <a:lnTo>
                    <a:pt x="144" y="102"/>
                  </a:lnTo>
                  <a:cubicBezTo>
                    <a:pt x="144" y="102"/>
                    <a:pt x="164" y="102"/>
                    <a:pt x="185" y="102"/>
                  </a:cubicBezTo>
                  <a:lnTo>
                    <a:pt x="205" y="82"/>
                  </a:lnTo>
                  <a:lnTo>
                    <a:pt x="205" y="62"/>
                  </a:lnTo>
                  <a:lnTo>
                    <a:pt x="185" y="41"/>
                  </a:lnTo>
                  <a:cubicBezTo>
                    <a:pt x="185" y="41"/>
                    <a:pt x="185" y="20"/>
                    <a:pt x="164" y="20"/>
                  </a:cubicBezTo>
                  <a:cubicBezTo>
                    <a:pt x="164" y="0"/>
                    <a:pt x="144" y="0"/>
                    <a:pt x="144" y="0"/>
                  </a:cubicBezTo>
                  <a:cubicBezTo>
                    <a:pt x="123" y="0"/>
                    <a:pt x="103" y="0"/>
                    <a:pt x="82" y="0"/>
                  </a:cubicBezTo>
                  <a:cubicBezTo>
                    <a:pt x="82" y="20"/>
                    <a:pt x="82" y="20"/>
                    <a:pt x="62" y="20"/>
                  </a:cubicBezTo>
                  <a:cubicBezTo>
                    <a:pt x="62" y="41"/>
                    <a:pt x="41" y="41"/>
                    <a:pt x="41" y="41"/>
                  </a:cubicBezTo>
                  <a:cubicBezTo>
                    <a:pt x="41" y="41"/>
                    <a:pt x="21" y="41"/>
                    <a:pt x="21" y="62"/>
                  </a:cubicBezTo>
                  <a:cubicBezTo>
                    <a:pt x="0" y="62"/>
                    <a:pt x="0" y="62"/>
                    <a:pt x="0" y="82"/>
                  </a:cubicBezTo>
                  <a:lnTo>
                    <a:pt x="21" y="82"/>
                  </a:lnTo>
                  <a:lnTo>
                    <a:pt x="41" y="102"/>
                  </a:lnTo>
                  <a:lnTo>
                    <a:pt x="62" y="102"/>
                  </a:lnTo>
                  <a:cubicBezTo>
                    <a:pt x="82" y="102"/>
                    <a:pt x="82" y="123"/>
                    <a:pt x="82" y="123"/>
                  </a:cubicBezTo>
                  <a:cubicBezTo>
                    <a:pt x="103" y="123"/>
                    <a:pt x="103" y="123"/>
                    <a:pt x="103" y="123"/>
                  </a:cubicBezTo>
                  <a:cubicBezTo>
                    <a:pt x="123" y="123"/>
                    <a:pt x="123" y="102"/>
                    <a:pt x="123" y="102"/>
                  </a:cubicBezTo>
                  <a:lnTo>
                    <a:pt x="123" y="82"/>
                  </a:lnTo>
                  <a:cubicBezTo>
                    <a:pt x="123" y="82"/>
                    <a:pt x="123" y="82"/>
                    <a:pt x="144"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4" name="Freeform 504"/>
            <p:cNvSpPr>
              <a:spLocks noChangeArrowheads="1"/>
            </p:cNvSpPr>
            <p:nvPr/>
          </p:nvSpPr>
          <p:spPr bwMode="auto">
            <a:xfrm>
              <a:off x="6762750" y="7997825"/>
              <a:ext cx="15875" cy="15875"/>
            </a:xfrm>
            <a:custGeom>
              <a:avLst/>
              <a:gdLst>
                <a:gd name="T0" fmla="*/ 41 w 42"/>
                <a:gd name="T1" fmla="*/ 41 h 42"/>
                <a:gd name="T2" fmla="*/ 41 w 42"/>
                <a:gd name="T3" fmla="*/ 41 h 42"/>
                <a:gd name="T4" fmla="*/ 20 w 42"/>
                <a:gd name="T5" fmla="*/ 41 h 42"/>
                <a:gd name="T6" fmla="*/ 0 w 42"/>
                <a:gd name="T7" fmla="*/ 20 h 42"/>
                <a:gd name="T8" fmla="*/ 20 w 42"/>
                <a:gd name="T9" fmla="*/ 20 h 42"/>
                <a:gd name="T10" fmla="*/ 41 w 42"/>
                <a:gd name="T11" fmla="*/ 0 h 42"/>
                <a:gd name="T12" fmla="*/ 41 w 42"/>
                <a:gd name="T13" fmla="*/ 20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lnTo>
                    <a:pt x="20" y="41"/>
                  </a:lnTo>
                  <a:cubicBezTo>
                    <a:pt x="0" y="41"/>
                    <a:pt x="0" y="20"/>
                    <a:pt x="0" y="20"/>
                  </a:cubicBezTo>
                  <a:lnTo>
                    <a:pt x="20" y="20"/>
                  </a:lnTo>
                  <a:cubicBezTo>
                    <a:pt x="20" y="20"/>
                    <a:pt x="20" y="0"/>
                    <a:pt x="41" y="0"/>
                  </a:cubicBezTo>
                  <a:lnTo>
                    <a:pt x="41" y="20"/>
                  </a:lnTo>
                  <a:cubicBezTo>
                    <a:pt x="41" y="20"/>
                    <a:pt x="41" y="20"/>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5" name="Freeform 505"/>
            <p:cNvSpPr>
              <a:spLocks noChangeArrowheads="1"/>
            </p:cNvSpPr>
            <p:nvPr/>
          </p:nvSpPr>
          <p:spPr bwMode="auto">
            <a:xfrm>
              <a:off x="6762750" y="8027988"/>
              <a:ext cx="30163" cy="15875"/>
            </a:xfrm>
            <a:custGeom>
              <a:avLst/>
              <a:gdLst>
                <a:gd name="T0" fmla="*/ 61 w 83"/>
                <a:gd name="T1" fmla="*/ 20 h 42"/>
                <a:gd name="T2" fmla="*/ 61 w 83"/>
                <a:gd name="T3" fmla="*/ 20 h 42"/>
                <a:gd name="T4" fmla="*/ 82 w 83"/>
                <a:gd name="T5" fmla="*/ 20 h 42"/>
                <a:gd name="T6" fmla="*/ 82 w 83"/>
                <a:gd name="T7" fmla="*/ 0 h 42"/>
                <a:gd name="T8" fmla="*/ 61 w 83"/>
                <a:gd name="T9" fmla="*/ 0 h 42"/>
                <a:gd name="T10" fmla="*/ 20 w 83"/>
                <a:gd name="T11" fmla="*/ 0 h 42"/>
                <a:gd name="T12" fmla="*/ 20 w 83"/>
                <a:gd name="T13" fmla="*/ 0 h 42"/>
                <a:gd name="T14" fmla="*/ 20 w 83"/>
                <a:gd name="T15" fmla="*/ 20 h 42"/>
                <a:gd name="T16" fmla="*/ 20 w 83"/>
                <a:gd name="T17" fmla="*/ 41 h 42"/>
                <a:gd name="T18" fmla="*/ 61 w 83"/>
                <a:gd name="T19" fmla="*/ 41 h 42"/>
                <a:gd name="T20" fmla="*/ 61 w 8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61" y="20"/>
                  </a:moveTo>
                  <a:lnTo>
                    <a:pt x="61" y="20"/>
                  </a:lnTo>
                  <a:lnTo>
                    <a:pt x="82" y="20"/>
                  </a:lnTo>
                  <a:cubicBezTo>
                    <a:pt x="82" y="0"/>
                    <a:pt x="82" y="0"/>
                    <a:pt x="82" y="0"/>
                  </a:cubicBezTo>
                  <a:cubicBezTo>
                    <a:pt x="61" y="0"/>
                    <a:pt x="61" y="0"/>
                    <a:pt x="61" y="0"/>
                  </a:cubicBezTo>
                  <a:cubicBezTo>
                    <a:pt x="41" y="0"/>
                    <a:pt x="41" y="0"/>
                    <a:pt x="20" y="0"/>
                  </a:cubicBezTo>
                  <a:lnTo>
                    <a:pt x="20" y="0"/>
                  </a:lnTo>
                  <a:cubicBezTo>
                    <a:pt x="20" y="0"/>
                    <a:pt x="0" y="20"/>
                    <a:pt x="20" y="20"/>
                  </a:cubicBezTo>
                  <a:cubicBezTo>
                    <a:pt x="20" y="20"/>
                    <a:pt x="20" y="20"/>
                    <a:pt x="20" y="41"/>
                  </a:cubicBezTo>
                  <a:cubicBezTo>
                    <a:pt x="41" y="41"/>
                    <a:pt x="41" y="41"/>
                    <a:pt x="61" y="41"/>
                  </a:cubicBezTo>
                  <a:cubicBezTo>
                    <a:pt x="61" y="20"/>
                    <a:pt x="61" y="20"/>
                    <a:pt x="6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6" name="Freeform 506"/>
            <p:cNvSpPr>
              <a:spLocks noChangeArrowheads="1"/>
            </p:cNvSpPr>
            <p:nvPr/>
          </p:nvSpPr>
          <p:spPr bwMode="auto">
            <a:xfrm>
              <a:off x="6784975" y="8042275"/>
              <a:ext cx="15875" cy="22225"/>
            </a:xfrm>
            <a:custGeom>
              <a:avLst/>
              <a:gdLst>
                <a:gd name="T0" fmla="*/ 41 w 42"/>
                <a:gd name="T1" fmla="*/ 41 h 62"/>
                <a:gd name="T2" fmla="*/ 41 w 42"/>
                <a:gd name="T3" fmla="*/ 41 h 62"/>
                <a:gd name="T4" fmla="*/ 41 w 42"/>
                <a:gd name="T5" fmla="*/ 20 h 62"/>
                <a:gd name="T6" fmla="*/ 41 w 42"/>
                <a:gd name="T7" fmla="*/ 0 h 62"/>
                <a:gd name="T8" fmla="*/ 21 w 42"/>
                <a:gd name="T9" fmla="*/ 0 h 62"/>
                <a:gd name="T10" fmla="*/ 0 w 42"/>
                <a:gd name="T11" fmla="*/ 0 h 62"/>
                <a:gd name="T12" fmla="*/ 0 w 42"/>
                <a:gd name="T13" fmla="*/ 20 h 62"/>
                <a:gd name="T14" fmla="*/ 0 w 42"/>
                <a:gd name="T15" fmla="*/ 41 h 62"/>
                <a:gd name="T16" fmla="*/ 21 w 42"/>
                <a:gd name="T17" fmla="*/ 6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20"/>
                  </a:lnTo>
                  <a:lnTo>
                    <a:pt x="41" y="0"/>
                  </a:lnTo>
                  <a:lnTo>
                    <a:pt x="21" y="0"/>
                  </a:lnTo>
                  <a:lnTo>
                    <a:pt x="0" y="0"/>
                  </a:lnTo>
                  <a:cubicBezTo>
                    <a:pt x="0" y="20"/>
                    <a:pt x="0" y="20"/>
                    <a:pt x="0" y="20"/>
                  </a:cubicBezTo>
                  <a:cubicBezTo>
                    <a:pt x="0" y="41"/>
                    <a:pt x="0" y="41"/>
                    <a:pt x="0" y="41"/>
                  </a:cubicBezTo>
                  <a:cubicBezTo>
                    <a:pt x="21" y="41"/>
                    <a:pt x="21" y="61"/>
                    <a:pt x="21" y="61"/>
                  </a:cubicBez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7" name="Freeform 507"/>
            <p:cNvSpPr>
              <a:spLocks noChangeArrowheads="1"/>
            </p:cNvSpPr>
            <p:nvPr/>
          </p:nvSpPr>
          <p:spPr bwMode="auto">
            <a:xfrm>
              <a:off x="6718300" y="8101013"/>
              <a:ext cx="44450" cy="30162"/>
            </a:xfrm>
            <a:custGeom>
              <a:avLst/>
              <a:gdLst>
                <a:gd name="T0" fmla="*/ 123 w 124"/>
                <a:gd name="T1" fmla="*/ 61 h 83"/>
                <a:gd name="T2" fmla="*/ 123 w 124"/>
                <a:gd name="T3" fmla="*/ 61 h 83"/>
                <a:gd name="T4" fmla="*/ 123 w 124"/>
                <a:gd name="T5" fmla="*/ 41 h 83"/>
                <a:gd name="T6" fmla="*/ 102 w 124"/>
                <a:gd name="T7" fmla="*/ 20 h 83"/>
                <a:gd name="T8" fmla="*/ 82 w 124"/>
                <a:gd name="T9" fmla="*/ 0 h 83"/>
                <a:gd name="T10" fmla="*/ 41 w 124"/>
                <a:gd name="T11" fmla="*/ 0 h 83"/>
                <a:gd name="T12" fmla="*/ 0 w 124"/>
                <a:gd name="T13" fmla="*/ 20 h 83"/>
                <a:gd name="T14" fmla="*/ 0 w 124"/>
                <a:gd name="T15" fmla="*/ 41 h 83"/>
                <a:gd name="T16" fmla="*/ 0 w 124"/>
                <a:gd name="T17" fmla="*/ 61 h 83"/>
                <a:gd name="T18" fmla="*/ 41 w 124"/>
                <a:gd name="T19" fmla="*/ 82 h 83"/>
                <a:gd name="T20" fmla="*/ 82 w 124"/>
                <a:gd name="T21" fmla="*/ 82 h 83"/>
                <a:gd name="T22" fmla="*/ 102 w 124"/>
                <a:gd name="T23" fmla="*/ 82 h 83"/>
                <a:gd name="T24" fmla="*/ 123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123" y="61"/>
                  </a:moveTo>
                  <a:lnTo>
                    <a:pt x="123" y="61"/>
                  </a:lnTo>
                  <a:lnTo>
                    <a:pt x="123" y="41"/>
                  </a:lnTo>
                  <a:cubicBezTo>
                    <a:pt x="102" y="41"/>
                    <a:pt x="123" y="20"/>
                    <a:pt x="102" y="20"/>
                  </a:cubicBezTo>
                  <a:cubicBezTo>
                    <a:pt x="102" y="0"/>
                    <a:pt x="102" y="0"/>
                    <a:pt x="82" y="0"/>
                  </a:cubicBezTo>
                  <a:cubicBezTo>
                    <a:pt x="82" y="0"/>
                    <a:pt x="62" y="0"/>
                    <a:pt x="41" y="0"/>
                  </a:cubicBezTo>
                  <a:cubicBezTo>
                    <a:pt x="41" y="0"/>
                    <a:pt x="20" y="0"/>
                    <a:pt x="0" y="20"/>
                  </a:cubicBezTo>
                  <a:cubicBezTo>
                    <a:pt x="0" y="20"/>
                    <a:pt x="0" y="20"/>
                    <a:pt x="0" y="41"/>
                  </a:cubicBezTo>
                  <a:lnTo>
                    <a:pt x="0" y="61"/>
                  </a:lnTo>
                  <a:cubicBezTo>
                    <a:pt x="20" y="61"/>
                    <a:pt x="41" y="82"/>
                    <a:pt x="41" y="82"/>
                  </a:cubicBezTo>
                  <a:cubicBezTo>
                    <a:pt x="41" y="82"/>
                    <a:pt x="62" y="82"/>
                    <a:pt x="82" y="82"/>
                  </a:cubicBezTo>
                  <a:lnTo>
                    <a:pt x="102" y="82"/>
                  </a:lnTo>
                  <a:cubicBezTo>
                    <a:pt x="102" y="82"/>
                    <a:pt x="123" y="82"/>
                    <a:pt x="123"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8" name="Freeform 508"/>
            <p:cNvSpPr>
              <a:spLocks noChangeArrowheads="1"/>
            </p:cNvSpPr>
            <p:nvPr/>
          </p:nvSpPr>
          <p:spPr bwMode="auto">
            <a:xfrm>
              <a:off x="6748463" y="8137525"/>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41" y="21"/>
                    <a:pt x="41" y="21"/>
                    <a:pt x="41" y="21"/>
                  </a:cubicBezTo>
                  <a:lnTo>
                    <a:pt x="20" y="0"/>
                  </a:lnTo>
                  <a:cubicBezTo>
                    <a:pt x="20" y="0"/>
                    <a:pt x="20" y="0"/>
                    <a:pt x="20" y="21"/>
                  </a:cubicBezTo>
                  <a:cubicBezTo>
                    <a:pt x="0" y="21"/>
                    <a:pt x="20" y="21"/>
                    <a:pt x="20" y="21"/>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9" name="Freeform 509"/>
            <p:cNvSpPr>
              <a:spLocks noChangeArrowheads="1"/>
            </p:cNvSpPr>
            <p:nvPr/>
          </p:nvSpPr>
          <p:spPr bwMode="auto">
            <a:xfrm>
              <a:off x="6770688" y="8145463"/>
              <a:ext cx="7937" cy="7937"/>
            </a:xfrm>
            <a:custGeom>
              <a:avLst/>
              <a:gdLst>
                <a:gd name="T0" fmla="*/ 21 w 22"/>
                <a:gd name="T1" fmla="*/ 0 h 21"/>
                <a:gd name="T2" fmla="*/ 21 w 22"/>
                <a:gd name="T3" fmla="*/ 0 h 21"/>
                <a:gd name="T4" fmla="*/ 0 w 22"/>
                <a:gd name="T5" fmla="*/ 2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0" name="Freeform 510"/>
            <p:cNvSpPr>
              <a:spLocks noChangeArrowheads="1"/>
            </p:cNvSpPr>
            <p:nvPr/>
          </p:nvSpPr>
          <p:spPr bwMode="auto">
            <a:xfrm>
              <a:off x="6770688" y="8116888"/>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20 h 42"/>
                <a:gd name="T10" fmla="*/ 4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0" y="20"/>
                  </a:lnTo>
                  <a:cubicBezTo>
                    <a:pt x="0" y="20"/>
                    <a:pt x="0" y="20"/>
                    <a:pt x="0" y="41"/>
                  </a:cubicBezTo>
                  <a:cubicBezTo>
                    <a:pt x="21" y="41"/>
                    <a:pt x="21" y="41"/>
                    <a:pt x="21" y="20"/>
                  </a:cubicBezTo>
                  <a:lnTo>
                    <a:pt x="41" y="20"/>
                  </a:lnTo>
                  <a:cubicBezTo>
                    <a:pt x="4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1" name="Freeform 511"/>
            <p:cNvSpPr>
              <a:spLocks noChangeArrowheads="1"/>
            </p:cNvSpPr>
            <p:nvPr/>
          </p:nvSpPr>
          <p:spPr bwMode="auto">
            <a:xfrm>
              <a:off x="6748463" y="8064500"/>
              <a:ext cx="15875" cy="15875"/>
            </a:xfrm>
            <a:custGeom>
              <a:avLst/>
              <a:gdLst>
                <a:gd name="T0" fmla="*/ 20 w 42"/>
                <a:gd name="T1" fmla="*/ 41 h 42"/>
                <a:gd name="T2" fmla="*/ 20 w 42"/>
                <a:gd name="T3" fmla="*/ 41 h 42"/>
                <a:gd name="T4" fmla="*/ 20 w 42"/>
                <a:gd name="T5" fmla="*/ 21 h 42"/>
                <a:gd name="T6" fmla="*/ 20 w 42"/>
                <a:gd name="T7" fmla="*/ 21 h 42"/>
                <a:gd name="T8" fmla="*/ 41 w 42"/>
                <a:gd name="T9" fmla="*/ 21 h 42"/>
                <a:gd name="T10" fmla="*/ 41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21"/>
                  </a:lnTo>
                  <a:cubicBezTo>
                    <a:pt x="0" y="21"/>
                    <a:pt x="20" y="21"/>
                    <a:pt x="20" y="21"/>
                  </a:cubicBezTo>
                  <a:cubicBezTo>
                    <a:pt x="20" y="0"/>
                    <a:pt x="20" y="21"/>
                    <a:pt x="41" y="21"/>
                  </a:cubicBezTo>
                  <a:lnTo>
                    <a:pt x="41" y="21"/>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2" name="Freeform 512"/>
            <p:cNvSpPr>
              <a:spLocks noChangeArrowheads="1"/>
            </p:cNvSpPr>
            <p:nvPr/>
          </p:nvSpPr>
          <p:spPr bwMode="auto">
            <a:xfrm>
              <a:off x="6718300" y="8050213"/>
              <a:ext cx="15875" cy="15875"/>
            </a:xfrm>
            <a:custGeom>
              <a:avLst/>
              <a:gdLst>
                <a:gd name="T0" fmla="*/ 41 w 42"/>
                <a:gd name="T1" fmla="*/ 41 h 42"/>
                <a:gd name="T2" fmla="*/ 41 w 42"/>
                <a:gd name="T3" fmla="*/ 41 h 42"/>
                <a:gd name="T4" fmla="*/ 41 w 42"/>
                <a:gd name="T5" fmla="*/ 21 h 42"/>
                <a:gd name="T6" fmla="*/ 20 w 42"/>
                <a:gd name="T7" fmla="*/ 0 h 42"/>
                <a:gd name="T8" fmla="*/ 0 w 42"/>
                <a:gd name="T9" fmla="*/ 21 h 42"/>
                <a:gd name="T10" fmla="*/ 20 w 42"/>
                <a:gd name="T11" fmla="*/ 41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1"/>
                  </a:lnTo>
                  <a:cubicBezTo>
                    <a:pt x="20" y="21"/>
                    <a:pt x="20" y="0"/>
                    <a:pt x="20" y="0"/>
                  </a:cubicBezTo>
                  <a:lnTo>
                    <a:pt x="0" y="21"/>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3" name="Freeform 513"/>
            <p:cNvSpPr>
              <a:spLocks noChangeArrowheads="1"/>
            </p:cNvSpPr>
            <p:nvPr/>
          </p:nvSpPr>
          <p:spPr bwMode="auto">
            <a:xfrm>
              <a:off x="6696075" y="7953375"/>
              <a:ext cx="15875" cy="22225"/>
            </a:xfrm>
            <a:custGeom>
              <a:avLst/>
              <a:gdLst>
                <a:gd name="T0" fmla="*/ 42 w 43"/>
                <a:gd name="T1" fmla="*/ 62 h 63"/>
                <a:gd name="T2" fmla="*/ 42 w 43"/>
                <a:gd name="T3" fmla="*/ 62 h 63"/>
                <a:gd name="T4" fmla="*/ 42 w 43"/>
                <a:gd name="T5" fmla="*/ 41 h 63"/>
                <a:gd name="T6" fmla="*/ 21 w 43"/>
                <a:gd name="T7" fmla="*/ 20 h 63"/>
                <a:gd name="T8" fmla="*/ 21 w 43"/>
                <a:gd name="T9" fmla="*/ 0 h 63"/>
                <a:gd name="T10" fmla="*/ 21 w 43"/>
                <a:gd name="T11" fmla="*/ 0 h 63"/>
                <a:gd name="T12" fmla="*/ 0 w 43"/>
                <a:gd name="T13" fmla="*/ 0 h 63"/>
                <a:gd name="T14" fmla="*/ 0 w 43"/>
                <a:gd name="T15" fmla="*/ 20 h 63"/>
                <a:gd name="T16" fmla="*/ 0 w 43"/>
                <a:gd name="T17" fmla="*/ 41 h 63"/>
                <a:gd name="T18" fmla="*/ 21 w 43"/>
                <a:gd name="T19" fmla="*/ 41 h 63"/>
                <a:gd name="T20" fmla="*/ 42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42" y="62"/>
                  </a:moveTo>
                  <a:lnTo>
                    <a:pt x="42" y="62"/>
                  </a:lnTo>
                  <a:lnTo>
                    <a:pt x="42" y="41"/>
                  </a:lnTo>
                  <a:cubicBezTo>
                    <a:pt x="42" y="41"/>
                    <a:pt x="42" y="20"/>
                    <a:pt x="21" y="20"/>
                  </a:cubicBezTo>
                  <a:lnTo>
                    <a:pt x="21" y="0"/>
                  </a:ln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4" name="Freeform 514"/>
            <p:cNvSpPr>
              <a:spLocks noChangeArrowheads="1"/>
            </p:cNvSpPr>
            <p:nvPr/>
          </p:nvSpPr>
          <p:spPr bwMode="auto">
            <a:xfrm>
              <a:off x="6740525" y="8020050"/>
              <a:ext cx="14288" cy="7938"/>
            </a:xfrm>
            <a:custGeom>
              <a:avLst/>
              <a:gdLst>
                <a:gd name="T0" fmla="*/ 0 w 41"/>
                <a:gd name="T1" fmla="*/ 0 h 22"/>
                <a:gd name="T2" fmla="*/ 0 w 41"/>
                <a:gd name="T3" fmla="*/ 0 h 22"/>
                <a:gd name="T4" fmla="*/ 20 w 41"/>
                <a:gd name="T5" fmla="*/ 21 h 22"/>
                <a:gd name="T6" fmla="*/ 20 w 41"/>
                <a:gd name="T7" fmla="*/ 21 h 22"/>
                <a:gd name="T8" fmla="*/ 40 w 41"/>
                <a:gd name="T9" fmla="*/ 21 h 22"/>
                <a:gd name="T10" fmla="*/ 40 w 41"/>
                <a:gd name="T11" fmla="*/ 0 h 22"/>
                <a:gd name="T12" fmla="*/ 20 w 41"/>
                <a:gd name="T13" fmla="*/ 0 h 22"/>
                <a:gd name="T14" fmla="*/ 0 w 4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0" y="0"/>
                  </a:moveTo>
                  <a:lnTo>
                    <a:pt x="0" y="0"/>
                  </a:lnTo>
                  <a:cubicBezTo>
                    <a:pt x="0" y="0"/>
                    <a:pt x="0" y="0"/>
                    <a:pt x="20" y="21"/>
                  </a:cubicBezTo>
                  <a:lnTo>
                    <a:pt x="20" y="21"/>
                  </a:lnTo>
                  <a:lnTo>
                    <a:pt x="40" y="21"/>
                  </a:lnTo>
                  <a:lnTo>
                    <a:pt x="40" y="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5" name="Freeform 515"/>
            <p:cNvSpPr>
              <a:spLocks noChangeArrowheads="1"/>
            </p:cNvSpPr>
            <p:nvPr/>
          </p:nvSpPr>
          <p:spPr bwMode="auto">
            <a:xfrm>
              <a:off x="6734175" y="7989888"/>
              <a:ext cx="15875" cy="7937"/>
            </a:xfrm>
            <a:custGeom>
              <a:avLst/>
              <a:gdLst>
                <a:gd name="T0" fmla="*/ 21 w 42"/>
                <a:gd name="T1" fmla="*/ 21 h 22"/>
                <a:gd name="T2" fmla="*/ 21 w 42"/>
                <a:gd name="T3" fmla="*/ 21 h 22"/>
                <a:gd name="T4" fmla="*/ 0 w 42"/>
                <a:gd name="T5" fmla="*/ 0 h 22"/>
                <a:gd name="T6" fmla="*/ 21 w 42"/>
                <a:gd name="T7" fmla="*/ 0 h 22"/>
                <a:gd name="T8" fmla="*/ 41 w 42"/>
                <a:gd name="T9" fmla="*/ 0 h 22"/>
                <a:gd name="T10" fmla="*/ 41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41" y="0"/>
                  </a:lnTo>
                  <a:lnTo>
                    <a:pt x="41" y="21"/>
                  </a:ln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6" name="Freeform 516"/>
            <p:cNvSpPr>
              <a:spLocks noChangeArrowheads="1"/>
            </p:cNvSpPr>
            <p:nvPr/>
          </p:nvSpPr>
          <p:spPr bwMode="auto">
            <a:xfrm>
              <a:off x="6858000" y="8204200"/>
              <a:ext cx="7938" cy="7938"/>
            </a:xfrm>
            <a:custGeom>
              <a:avLst/>
              <a:gdLst>
                <a:gd name="T0" fmla="*/ 21 w 22"/>
                <a:gd name="T1" fmla="*/ 20 h 21"/>
                <a:gd name="T2" fmla="*/ 21 w 22"/>
                <a:gd name="T3" fmla="*/ 20 h 21"/>
                <a:gd name="T4" fmla="*/ 0 w 22"/>
                <a:gd name="T5" fmla="*/ 20 h 21"/>
                <a:gd name="T6" fmla="*/ 0 w 22"/>
                <a:gd name="T7" fmla="*/ 2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cubicBezTo>
                    <a:pt x="0" y="20"/>
                    <a:pt x="0" y="20"/>
                    <a:pt x="0" y="20"/>
                  </a:cubicBezTo>
                  <a:lnTo>
                    <a:pt x="0" y="20"/>
                  </a:lnTo>
                  <a:lnTo>
                    <a:pt x="0" y="0"/>
                  </a:lnTo>
                  <a:cubicBezTo>
                    <a:pt x="0" y="0"/>
                    <a:pt x="0" y="0"/>
                    <a:pt x="21" y="0"/>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7" name="Freeform 517"/>
            <p:cNvSpPr>
              <a:spLocks noChangeArrowheads="1"/>
            </p:cNvSpPr>
            <p:nvPr/>
          </p:nvSpPr>
          <p:spPr bwMode="auto">
            <a:xfrm>
              <a:off x="6881813" y="8220075"/>
              <a:ext cx="7937" cy="7938"/>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20" y="20"/>
                    <a:pt x="0" y="20"/>
                    <a:pt x="0" y="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8" name="Freeform 518"/>
            <p:cNvSpPr>
              <a:spLocks noChangeArrowheads="1"/>
            </p:cNvSpPr>
            <p:nvPr/>
          </p:nvSpPr>
          <p:spPr bwMode="auto">
            <a:xfrm>
              <a:off x="6542088" y="8580438"/>
              <a:ext cx="15875" cy="7937"/>
            </a:xfrm>
            <a:custGeom>
              <a:avLst/>
              <a:gdLst>
                <a:gd name="T0" fmla="*/ 41 w 42"/>
                <a:gd name="T1" fmla="*/ 0 h 22"/>
                <a:gd name="T2" fmla="*/ 41 w 42"/>
                <a:gd name="T3" fmla="*/ 0 h 22"/>
                <a:gd name="T4" fmla="*/ 20 w 42"/>
                <a:gd name="T5" fmla="*/ 21 h 22"/>
                <a:gd name="T6" fmla="*/ 0 w 42"/>
                <a:gd name="T7" fmla="*/ 21 h 22"/>
                <a:gd name="T8" fmla="*/ 0 w 42"/>
                <a:gd name="T9" fmla="*/ 21 h 22"/>
                <a:gd name="T10" fmla="*/ 0 w 42"/>
                <a:gd name="T11" fmla="*/ 0 h 22"/>
                <a:gd name="T12" fmla="*/ 20 w 42"/>
                <a:gd name="T13" fmla="*/ 0 h 22"/>
                <a:gd name="T14" fmla="*/ 20 w 42"/>
                <a:gd name="T15" fmla="*/ 0 h 22"/>
                <a:gd name="T16" fmla="*/ 41 w 4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0"/>
                  </a:moveTo>
                  <a:lnTo>
                    <a:pt x="41" y="0"/>
                  </a:lnTo>
                  <a:cubicBezTo>
                    <a:pt x="41" y="21"/>
                    <a:pt x="20" y="21"/>
                    <a:pt x="20" y="21"/>
                  </a:cubicBezTo>
                  <a:cubicBezTo>
                    <a:pt x="20" y="21"/>
                    <a:pt x="20" y="21"/>
                    <a:pt x="0" y="21"/>
                  </a:cubicBezTo>
                  <a:lnTo>
                    <a:pt x="0" y="21"/>
                  </a:lnTo>
                  <a:lnTo>
                    <a:pt x="0" y="0"/>
                  </a:lnTo>
                  <a:cubicBezTo>
                    <a:pt x="0" y="0"/>
                    <a:pt x="0" y="0"/>
                    <a:pt x="20" y="0"/>
                  </a:cubicBezTo>
                  <a:lnTo>
                    <a:pt x="20" y="0"/>
                  </a:lnTo>
                  <a:lnTo>
                    <a:pt x="4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9" name="Freeform 519"/>
            <p:cNvSpPr>
              <a:spLocks noChangeArrowheads="1"/>
            </p:cNvSpPr>
            <p:nvPr/>
          </p:nvSpPr>
          <p:spPr bwMode="auto">
            <a:xfrm>
              <a:off x="6762750" y="8574088"/>
              <a:ext cx="15875" cy="7937"/>
            </a:xfrm>
            <a:custGeom>
              <a:avLst/>
              <a:gdLst>
                <a:gd name="T0" fmla="*/ 20 w 42"/>
                <a:gd name="T1" fmla="*/ 20 h 21"/>
                <a:gd name="T2" fmla="*/ 20 w 42"/>
                <a:gd name="T3" fmla="*/ 20 h 21"/>
                <a:gd name="T4" fmla="*/ 20 w 42"/>
                <a:gd name="T5" fmla="*/ 20 h 21"/>
                <a:gd name="T6" fmla="*/ 0 w 42"/>
                <a:gd name="T7" fmla="*/ 2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lnTo>
                    <a:pt x="20" y="20"/>
                  </a:lnTo>
                  <a:cubicBezTo>
                    <a:pt x="20" y="20"/>
                    <a:pt x="20" y="20"/>
                    <a:pt x="0" y="20"/>
                  </a:cubicBezTo>
                  <a:lnTo>
                    <a:pt x="0" y="0"/>
                  </a:lnTo>
                  <a:cubicBezTo>
                    <a:pt x="20" y="0"/>
                    <a:pt x="20" y="0"/>
                    <a:pt x="20" y="0"/>
                  </a:cubicBezTo>
                  <a:cubicBezTo>
                    <a:pt x="20" y="0"/>
                    <a:pt x="41"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0" name="Freeform 520"/>
            <p:cNvSpPr>
              <a:spLocks noChangeArrowheads="1"/>
            </p:cNvSpPr>
            <p:nvPr/>
          </p:nvSpPr>
          <p:spPr bwMode="auto">
            <a:xfrm>
              <a:off x="6578600" y="8388350"/>
              <a:ext cx="7938" cy="15875"/>
            </a:xfrm>
            <a:custGeom>
              <a:avLst/>
              <a:gdLst>
                <a:gd name="T0" fmla="*/ 0 w 22"/>
                <a:gd name="T1" fmla="*/ 20 h 42"/>
                <a:gd name="T2" fmla="*/ 0 w 22"/>
                <a:gd name="T3" fmla="*/ 20 h 42"/>
                <a:gd name="T4" fmla="*/ 0 w 22"/>
                <a:gd name="T5" fmla="*/ 20 h 42"/>
                <a:gd name="T6" fmla="*/ 0 w 22"/>
                <a:gd name="T7" fmla="*/ 20 h 42"/>
                <a:gd name="T8" fmla="*/ 21 w 22"/>
                <a:gd name="T9" fmla="*/ 0 h 42"/>
                <a:gd name="T10" fmla="*/ 21 w 22"/>
                <a:gd name="T11" fmla="*/ 20 h 42"/>
                <a:gd name="T12" fmla="*/ 21 w 22"/>
                <a:gd name="T13" fmla="*/ 20 h 42"/>
                <a:gd name="T14" fmla="*/ 0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20"/>
                  </a:moveTo>
                  <a:lnTo>
                    <a:pt x="0" y="20"/>
                  </a:lnTo>
                  <a:lnTo>
                    <a:pt x="0" y="20"/>
                  </a:lnTo>
                  <a:lnTo>
                    <a:pt x="0" y="20"/>
                  </a:lnTo>
                  <a:cubicBezTo>
                    <a:pt x="0" y="0"/>
                    <a:pt x="21" y="0"/>
                    <a:pt x="21" y="0"/>
                  </a:cubicBezTo>
                  <a:lnTo>
                    <a:pt x="21" y="20"/>
                  </a:lnTo>
                  <a:lnTo>
                    <a:pt x="21" y="20"/>
                  </a:lnTo>
                  <a:cubicBezTo>
                    <a:pt x="21" y="41"/>
                    <a:pt x="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1" name="Freeform 521"/>
            <p:cNvSpPr>
              <a:spLocks noChangeArrowheads="1"/>
            </p:cNvSpPr>
            <p:nvPr/>
          </p:nvSpPr>
          <p:spPr bwMode="auto">
            <a:xfrm>
              <a:off x="6570663" y="8374063"/>
              <a:ext cx="15875" cy="7937"/>
            </a:xfrm>
            <a:custGeom>
              <a:avLst/>
              <a:gdLst>
                <a:gd name="T0" fmla="*/ 20 w 42"/>
                <a:gd name="T1" fmla="*/ 21 h 22"/>
                <a:gd name="T2" fmla="*/ 20 w 42"/>
                <a:gd name="T3" fmla="*/ 21 h 22"/>
                <a:gd name="T4" fmla="*/ 0 w 42"/>
                <a:gd name="T5" fmla="*/ 21 h 22"/>
                <a:gd name="T6" fmla="*/ 20 w 42"/>
                <a:gd name="T7" fmla="*/ 0 h 22"/>
                <a:gd name="T8" fmla="*/ 20 w 42"/>
                <a:gd name="T9" fmla="*/ 0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lnTo>
                    <a:pt x="0" y="21"/>
                  </a:lnTo>
                  <a:lnTo>
                    <a:pt x="20" y="0"/>
                  </a:lnTo>
                  <a:lnTo>
                    <a:pt x="20" y="0"/>
                  </a:lnTo>
                  <a:cubicBezTo>
                    <a:pt x="41" y="0"/>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2" name="Freeform 522"/>
            <p:cNvSpPr>
              <a:spLocks noChangeArrowheads="1"/>
            </p:cNvSpPr>
            <p:nvPr/>
          </p:nvSpPr>
          <p:spPr bwMode="auto">
            <a:xfrm>
              <a:off x="6548438" y="8396288"/>
              <a:ext cx="7937" cy="15875"/>
            </a:xfrm>
            <a:custGeom>
              <a:avLst/>
              <a:gdLst>
                <a:gd name="T0" fmla="*/ 21 w 22"/>
                <a:gd name="T1" fmla="*/ 0 h 43"/>
                <a:gd name="T2" fmla="*/ 21 w 22"/>
                <a:gd name="T3" fmla="*/ 0 h 43"/>
                <a:gd name="T4" fmla="*/ 0 w 22"/>
                <a:gd name="T5" fmla="*/ 0 h 43"/>
                <a:gd name="T6" fmla="*/ 0 w 22"/>
                <a:gd name="T7" fmla="*/ 21 h 43"/>
                <a:gd name="T8" fmla="*/ 21 w 22"/>
                <a:gd name="T9" fmla="*/ 21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lnTo>
                    <a:pt x="0" y="21"/>
                  </a:lnTo>
                  <a:cubicBezTo>
                    <a:pt x="0" y="21"/>
                    <a:pt x="21" y="42"/>
                    <a:pt x="21" y="21"/>
                  </a:cubicBezTo>
                  <a:lnTo>
                    <a:pt x="21" y="21"/>
                  </a:ln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3" name="Freeform 523"/>
            <p:cNvSpPr>
              <a:spLocks noChangeArrowheads="1"/>
            </p:cNvSpPr>
            <p:nvPr/>
          </p:nvSpPr>
          <p:spPr bwMode="auto">
            <a:xfrm>
              <a:off x="6586538" y="8189913"/>
              <a:ext cx="192087" cy="96837"/>
            </a:xfrm>
            <a:custGeom>
              <a:avLst/>
              <a:gdLst>
                <a:gd name="T0" fmla="*/ 533 w 534"/>
                <a:gd name="T1" fmla="*/ 225 h 267"/>
                <a:gd name="T2" fmla="*/ 533 w 534"/>
                <a:gd name="T3" fmla="*/ 184 h 267"/>
                <a:gd name="T4" fmla="*/ 492 w 534"/>
                <a:gd name="T5" fmla="*/ 143 h 267"/>
                <a:gd name="T6" fmla="*/ 471 w 534"/>
                <a:gd name="T7" fmla="*/ 102 h 267"/>
                <a:gd name="T8" fmla="*/ 451 w 534"/>
                <a:gd name="T9" fmla="*/ 61 h 267"/>
                <a:gd name="T10" fmla="*/ 389 w 534"/>
                <a:gd name="T11" fmla="*/ 41 h 267"/>
                <a:gd name="T12" fmla="*/ 349 w 534"/>
                <a:gd name="T13" fmla="*/ 0 h 267"/>
                <a:gd name="T14" fmla="*/ 287 w 534"/>
                <a:gd name="T15" fmla="*/ 0 h 267"/>
                <a:gd name="T16" fmla="*/ 246 w 534"/>
                <a:gd name="T17" fmla="*/ 20 h 267"/>
                <a:gd name="T18" fmla="*/ 205 w 534"/>
                <a:gd name="T19" fmla="*/ 0 h 267"/>
                <a:gd name="T20" fmla="*/ 143 w 534"/>
                <a:gd name="T21" fmla="*/ 20 h 267"/>
                <a:gd name="T22" fmla="*/ 61 w 534"/>
                <a:gd name="T23" fmla="*/ 20 h 267"/>
                <a:gd name="T24" fmla="*/ 41 w 534"/>
                <a:gd name="T25" fmla="*/ 61 h 267"/>
                <a:gd name="T26" fmla="*/ 21 w 534"/>
                <a:gd name="T27" fmla="*/ 102 h 267"/>
                <a:gd name="T28" fmla="*/ 21 w 534"/>
                <a:gd name="T29" fmla="*/ 143 h 267"/>
                <a:gd name="T30" fmla="*/ 21 w 534"/>
                <a:gd name="T31" fmla="*/ 184 h 267"/>
                <a:gd name="T32" fmla="*/ 61 w 534"/>
                <a:gd name="T33" fmla="*/ 225 h 267"/>
                <a:gd name="T34" fmla="*/ 82 w 534"/>
                <a:gd name="T35" fmla="*/ 205 h 267"/>
                <a:gd name="T36" fmla="*/ 82 w 534"/>
                <a:gd name="T37" fmla="*/ 164 h 267"/>
                <a:gd name="T38" fmla="*/ 41 w 534"/>
                <a:gd name="T39" fmla="*/ 143 h 267"/>
                <a:gd name="T40" fmla="*/ 61 w 534"/>
                <a:gd name="T41" fmla="*/ 102 h 267"/>
                <a:gd name="T42" fmla="*/ 82 w 534"/>
                <a:gd name="T43" fmla="*/ 82 h 267"/>
                <a:gd name="T44" fmla="*/ 103 w 534"/>
                <a:gd name="T45" fmla="*/ 102 h 267"/>
                <a:gd name="T46" fmla="*/ 123 w 534"/>
                <a:gd name="T47" fmla="*/ 123 h 267"/>
                <a:gd name="T48" fmla="*/ 185 w 534"/>
                <a:gd name="T49" fmla="*/ 123 h 267"/>
                <a:gd name="T50" fmla="*/ 205 w 534"/>
                <a:gd name="T51" fmla="*/ 123 h 267"/>
                <a:gd name="T52" fmla="*/ 246 w 534"/>
                <a:gd name="T53" fmla="*/ 143 h 267"/>
                <a:gd name="T54" fmla="*/ 307 w 534"/>
                <a:gd name="T55" fmla="*/ 123 h 267"/>
                <a:gd name="T56" fmla="*/ 369 w 534"/>
                <a:gd name="T57" fmla="*/ 143 h 267"/>
                <a:gd name="T58" fmla="*/ 369 w 534"/>
                <a:gd name="T59" fmla="*/ 184 h 267"/>
                <a:gd name="T60" fmla="*/ 431 w 534"/>
                <a:gd name="T61" fmla="*/ 225 h 267"/>
                <a:gd name="T62" fmla="*/ 492 w 534"/>
                <a:gd name="T63" fmla="*/ 24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4" h="267">
                  <a:moveTo>
                    <a:pt x="533" y="225"/>
                  </a:moveTo>
                  <a:lnTo>
                    <a:pt x="533" y="225"/>
                  </a:lnTo>
                  <a:lnTo>
                    <a:pt x="533" y="225"/>
                  </a:lnTo>
                  <a:cubicBezTo>
                    <a:pt x="533" y="205"/>
                    <a:pt x="533" y="184"/>
                    <a:pt x="533" y="184"/>
                  </a:cubicBezTo>
                  <a:cubicBezTo>
                    <a:pt x="533" y="184"/>
                    <a:pt x="533" y="164"/>
                    <a:pt x="512" y="164"/>
                  </a:cubicBezTo>
                  <a:cubicBezTo>
                    <a:pt x="512" y="143"/>
                    <a:pt x="512" y="143"/>
                    <a:pt x="492" y="143"/>
                  </a:cubicBezTo>
                  <a:lnTo>
                    <a:pt x="492" y="123"/>
                  </a:lnTo>
                  <a:cubicBezTo>
                    <a:pt x="492" y="123"/>
                    <a:pt x="492" y="102"/>
                    <a:pt x="471" y="102"/>
                  </a:cubicBezTo>
                  <a:cubicBezTo>
                    <a:pt x="471" y="82"/>
                    <a:pt x="471" y="82"/>
                    <a:pt x="471" y="61"/>
                  </a:cubicBezTo>
                  <a:lnTo>
                    <a:pt x="451" y="61"/>
                  </a:lnTo>
                  <a:cubicBezTo>
                    <a:pt x="431" y="41"/>
                    <a:pt x="410" y="41"/>
                    <a:pt x="410" y="41"/>
                  </a:cubicBezTo>
                  <a:cubicBezTo>
                    <a:pt x="389" y="41"/>
                    <a:pt x="389" y="41"/>
                    <a:pt x="389" y="41"/>
                  </a:cubicBezTo>
                  <a:cubicBezTo>
                    <a:pt x="369" y="41"/>
                    <a:pt x="369" y="20"/>
                    <a:pt x="349" y="20"/>
                  </a:cubicBezTo>
                  <a:lnTo>
                    <a:pt x="349" y="0"/>
                  </a:lnTo>
                  <a:cubicBezTo>
                    <a:pt x="328" y="0"/>
                    <a:pt x="307" y="0"/>
                    <a:pt x="307" y="0"/>
                  </a:cubicBezTo>
                  <a:lnTo>
                    <a:pt x="287" y="0"/>
                  </a:lnTo>
                  <a:cubicBezTo>
                    <a:pt x="267" y="20"/>
                    <a:pt x="267" y="20"/>
                    <a:pt x="267" y="20"/>
                  </a:cubicBezTo>
                  <a:lnTo>
                    <a:pt x="246" y="20"/>
                  </a:lnTo>
                  <a:lnTo>
                    <a:pt x="225" y="0"/>
                  </a:lnTo>
                  <a:lnTo>
                    <a:pt x="205" y="0"/>
                  </a:lnTo>
                  <a:lnTo>
                    <a:pt x="185" y="0"/>
                  </a:lnTo>
                  <a:cubicBezTo>
                    <a:pt x="164" y="20"/>
                    <a:pt x="143" y="20"/>
                    <a:pt x="143" y="20"/>
                  </a:cubicBezTo>
                  <a:cubicBezTo>
                    <a:pt x="123" y="20"/>
                    <a:pt x="103" y="0"/>
                    <a:pt x="103" y="0"/>
                  </a:cubicBezTo>
                  <a:cubicBezTo>
                    <a:pt x="82" y="20"/>
                    <a:pt x="82" y="20"/>
                    <a:pt x="61" y="20"/>
                  </a:cubicBezTo>
                  <a:cubicBezTo>
                    <a:pt x="61" y="20"/>
                    <a:pt x="61" y="41"/>
                    <a:pt x="41" y="41"/>
                  </a:cubicBezTo>
                  <a:lnTo>
                    <a:pt x="41" y="61"/>
                  </a:lnTo>
                  <a:cubicBezTo>
                    <a:pt x="41" y="61"/>
                    <a:pt x="21" y="61"/>
                    <a:pt x="21" y="82"/>
                  </a:cubicBezTo>
                  <a:cubicBezTo>
                    <a:pt x="21" y="82"/>
                    <a:pt x="21" y="82"/>
                    <a:pt x="21" y="102"/>
                  </a:cubicBezTo>
                  <a:lnTo>
                    <a:pt x="0" y="123"/>
                  </a:lnTo>
                  <a:lnTo>
                    <a:pt x="21" y="143"/>
                  </a:lnTo>
                  <a:cubicBezTo>
                    <a:pt x="21" y="164"/>
                    <a:pt x="0" y="184"/>
                    <a:pt x="21" y="184"/>
                  </a:cubicBezTo>
                  <a:lnTo>
                    <a:pt x="21" y="184"/>
                  </a:lnTo>
                  <a:cubicBezTo>
                    <a:pt x="41" y="184"/>
                    <a:pt x="41" y="205"/>
                    <a:pt x="41" y="205"/>
                  </a:cubicBezTo>
                  <a:cubicBezTo>
                    <a:pt x="41" y="225"/>
                    <a:pt x="61" y="225"/>
                    <a:pt x="61" y="225"/>
                  </a:cubicBezTo>
                  <a:lnTo>
                    <a:pt x="82" y="225"/>
                  </a:lnTo>
                  <a:lnTo>
                    <a:pt x="82" y="205"/>
                  </a:lnTo>
                  <a:cubicBezTo>
                    <a:pt x="82" y="205"/>
                    <a:pt x="103" y="184"/>
                    <a:pt x="82" y="164"/>
                  </a:cubicBezTo>
                  <a:lnTo>
                    <a:pt x="82" y="164"/>
                  </a:lnTo>
                  <a:cubicBezTo>
                    <a:pt x="61" y="164"/>
                    <a:pt x="61" y="164"/>
                    <a:pt x="61" y="164"/>
                  </a:cubicBezTo>
                  <a:lnTo>
                    <a:pt x="41" y="143"/>
                  </a:lnTo>
                  <a:cubicBezTo>
                    <a:pt x="41" y="143"/>
                    <a:pt x="41" y="123"/>
                    <a:pt x="61" y="123"/>
                  </a:cubicBezTo>
                  <a:lnTo>
                    <a:pt x="61" y="102"/>
                  </a:lnTo>
                  <a:lnTo>
                    <a:pt x="61" y="82"/>
                  </a:lnTo>
                  <a:cubicBezTo>
                    <a:pt x="82" y="82"/>
                    <a:pt x="82" y="82"/>
                    <a:pt x="82" y="82"/>
                  </a:cubicBezTo>
                  <a:lnTo>
                    <a:pt x="103" y="82"/>
                  </a:lnTo>
                  <a:lnTo>
                    <a:pt x="103" y="102"/>
                  </a:lnTo>
                  <a:lnTo>
                    <a:pt x="103" y="123"/>
                  </a:lnTo>
                  <a:cubicBezTo>
                    <a:pt x="123" y="123"/>
                    <a:pt x="123" y="143"/>
                    <a:pt x="123" y="123"/>
                  </a:cubicBezTo>
                  <a:cubicBezTo>
                    <a:pt x="143" y="123"/>
                    <a:pt x="143" y="123"/>
                    <a:pt x="143" y="123"/>
                  </a:cubicBezTo>
                  <a:cubicBezTo>
                    <a:pt x="164" y="123"/>
                    <a:pt x="164" y="123"/>
                    <a:pt x="185" y="123"/>
                  </a:cubicBezTo>
                  <a:cubicBezTo>
                    <a:pt x="185" y="123"/>
                    <a:pt x="185" y="102"/>
                    <a:pt x="205" y="102"/>
                  </a:cubicBezTo>
                  <a:cubicBezTo>
                    <a:pt x="205" y="102"/>
                    <a:pt x="205" y="102"/>
                    <a:pt x="205" y="123"/>
                  </a:cubicBezTo>
                  <a:lnTo>
                    <a:pt x="205" y="123"/>
                  </a:lnTo>
                  <a:cubicBezTo>
                    <a:pt x="205" y="143"/>
                    <a:pt x="225" y="143"/>
                    <a:pt x="246" y="143"/>
                  </a:cubicBezTo>
                  <a:lnTo>
                    <a:pt x="267" y="143"/>
                  </a:lnTo>
                  <a:cubicBezTo>
                    <a:pt x="267" y="143"/>
                    <a:pt x="287" y="143"/>
                    <a:pt x="307" y="123"/>
                  </a:cubicBezTo>
                  <a:lnTo>
                    <a:pt x="328" y="123"/>
                  </a:lnTo>
                  <a:cubicBezTo>
                    <a:pt x="349" y="123"/>
                    <a:pt x="369" y="123"/>
                    <a:pt x="369" y="143"/>
                  </a:cubicBezTo>
                  <a:lnTo>
                    <a:pt x="369" y="143"/>
                  </a:lnTo>
                  <a:cubicBezTo>
                    <a:pt x="369" y="164"/>
                    <a:pt x="369" y="164"/>
                    <a:pt x="369" y="184"/>
                  </a:cubicBezTo>
                  <a:cubicBezTo>
                    <a:pt x="389" y="184"/>
                    <a:pt x="389" y="205"/>
                    <a:pt x="389" y="205"/>
                  </a:cubicBezTo>
                  <a:cubicBezTo>
                    <a:pt x="389" y="205"/>
                    <a:pt x="410" y="225"/>
                    <a:pt x="431" y="225"/>
                  </a:cubicBezTo>
                  <a:lnTo>
                    <a:pt x="451" y="245"/>
                  </a:lnTo>
                  <a:cubicBezTo>
                    <a:pt x="451" y="266"/>
                    <a:pt x="471" y="245"/>
                    <a:pt x="492" y="245"/>
                  </a:cubicBezTo>
                  <a:cubicBezTo>
                    <a:pt x="492" y="245"/>
                    <a:pt x="512" y="245"/>
                    <a:pt x="533" y="22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4" name="Freeform 524"/>
            <p:cNvSpPr>
              <a:spLocks noChangeArrowheads="1"/>
            </p:cNvSpPr>
            <p:nvPr/>
          </p:nvSpPr>
          <p:spPr bwMode="auto">
            <a:xfrm>
              <a:off x="6475413" y="8204200"/>
              <a:ext cx="80962" cy="73025"/>
            </a:xfrm>
            <a:custGeom>
              <a:avLst/>
              <a:gdLst>
                <a:gd name="T0" fmla="*/ 204 w 226"/>
                <a:gd name="T1" fmla="*/ 143 h 205"/>
                <a:gd name="T2" fmla="*/ 204 w 226"/>
                <a:gd name="T3" fmla="*/ 143 h 205"/>
                <a:gd name="T4" fmla="*/ 225 w 226"/>
                <a:gd name="T5" fmla="*/ 102 h 205"/>
                <a:gd name="T6" fmla="*/ 204 w 226"/>
                <a:gd name="T7" fmla="*/ 82 h 205"/>
                <a:gd name="T8" fmla="*/ 164 w 226"/>
                <a:gd name="T9" fmla="*/ 61 h 205"/>
                <a:gd name="T10" fmla="*/ 143 w 226"/>
                <a:gd name="T11" fmla="*/ 20 h 205"/>
                <a:gd name="T12" fmla="*/ 102 w 226"/>
                <a:gd name="T13" fmla="*/ 0 h 205"/>
                <a:gd name="T14" fmla="*/ 82 w 226"/>
                <a:gd name="T15" fmla="*/ 0 h 205"/>
                <a:gd name="T16" fmla="*/ 61 w 226"/>
                <a:gd name="T17" fmla="*/ 20 h 205"/>
                <a:gd name="T18" fmla="*/ 40 w 226"/>
                <a:gd name="T19" fmla="*/ 20 h 205"/>
                <a:gd name="T20" fmla="*/ 20 w 226"/>
                <a:gd name="T21" fmla="*/ 20 h 205"/>
                <a:gd name="T22" fmla="*/ 0 w 226"/>
                <a:gd name="T23" fmla="*/ 41 h 205"/>
                <a:gd name="T24" fmla="*/ 0 w 226"/>
                <a:gd name="T25" fmla="*/ 82 h 205"/>
                <a:gd name="T26" fmla="*/ 20 w 226"/>
                <a:gd name="T27" fmla="*/ 102 h 205"/>
                <a:gd name="T28" fmla="*/ 20 w 226"/>
                <a:gd name="T29" fmla="*/ 123 h 205"/>
                <a:gd name="T30" fmla="*/ 20 w 226"/>
                <a:gd name="T31" fmla="*/ 143 h 205"/>
                <a:gd name="T32" fmla="*/ 40 w 226"/>
                <a:gd name="T33" fmla="*/ 164 h 205"/>
                <a:gd name="T34" fmla="*/ 61 w 226"/>
                <a:gd name="T35" fmla="*/ 164 h 205"/>
                <a:gd name="T36" fmla="*/ 61 w 226"/>
                <a:gd name="T37" fmla="*/ 184 h 205"/>
                <a:gd name="T38" fmla="*/ 102 w 226"/>
                <a:gd name="T39" fmla="*/ 204 h 205"/>
                <a:gd name="T40" fmla="*/ 122 w 226"/>
                <a:gd name="T41" fmla="*/ 184 h 205"/>
                <a:gd name="T42" fmla="*/ 122 w 226"/>
                <a:gd name="T43" fmla="*/ 164 h 205"/>
                <a:gd name="T44" fmla="*/ 143 w 226"/>
                <a:gd name="T45" fmla="*/ 164 h 205"/>
                <a:gd name="T46" fmla="*/ 184 w 226"/>
                <a:gd name="T47" fmla="*/ 143 h 205"/>
                <a:gd name="T48" fmla="*/ 204 w 226"/>
                <a:gd name="T49" fmla="*/ 14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05">
                  <a:moveTo>
                    <a:pt x="204" y="143"/>
                  </a:moveTo>
                  <a:lnTo>
                    <a:pt x="204" y="143"/>
                  </a:lnTo>
                  <a:cubicBezTo>
                    <a:pt x="225" y="123"/>
                    <a:pt x="225" y="123"/>
                    <a:pt x="225" y="102"/>
                  </a:cubicBezTo>
                  <a:cubicBezTo>
                    <a:pt x="204" y="102"/>
                    <a:pt x="204" y="82"/>
                    <a:pt x="204" y="82"/>
                  </a:cubicBezTo>
                  <a:cubicBezTo>
                    <a:pt x="184" y="82"/>
                    <a:pt x="184" y="61"/>
                    <a:pt x="164" y="61"/>
                  </a:cubicBezTo>
                  <a:cubicBezTo>
                    <a:pt x="164" y="41"/>
                    <a:pt x="164" y="20"/>
                    <a:pt x="143" y="20"/>
                  </a:cubicBezTo>
                  <a:cubicBezTo>
                    <a:pt x="143" y="20"/>
                    <a:pt x="122" y="0"/>
                    <a:pt x="102" y="0"/>
                  </a:cubicBezTo>
                  <a:lnTo>
                    <a:pt x="82" y="0"/>
                  </a:lnTo>
                  <a:cubicBezTo>
                    <a:pt x="82" y="20"/>
                    <a:pt x="61" y="20"/>
                    <a:pt x="61" y="20"/>
                  </a:cubicBezTo>
                  <a:lnTo>
                    <a:pt x="40" y="20"/>
                  </a:lnTo>
                  <a:lnTo>
                    <a:pt x="20" y="20"/>
                  </a:lnTo>
                  <a:cubicBezTo>
                    <a:pt x="0" y="20"/>
                    <a:pt x="0" y="41"/>
                    <a:pt x="0" y="41"/>
                  </a:cubicBezTo>
                  <a:cubicBezTo>
                    <a:pt x="0" y="61"/>
                    <a:pt x="0" y="61"/>
                    <a:pt x="0" y="82"/>
                  </a:cubicBezTo>
                  <a:lnTo>
                    <a:pt x="20" y="102"/>
                  </a:lnTo>
                  <a:lnTo>
                    <a:pt x="20" y="123"/>
                  </a:lnTo>
                  <a:lnTo>
                    <a:pt x="20" y="143"/>
                  </a:lnTo>
                  <a:cubicBezTo>
                    <a:pt x="20" y="164"/>
                    <a:pt x="40" y="143"/>
                    <a:pt x="40" y="164"/>
                  </a:cubicBezTo>
                  <a:cubicBezTo>
                    <a:pt x="40" y="164"/>
                    <a:pt x="40" y="164"/>
                    <a:pt x="61" y="164"/>
                  </a:cubicBezTo>
                  <a:cubicBezTo>
                    <a:pt x="61" y="184"/>
                    <a:pt x="61" y="184"/>
                    <a:pt x="61" y="184"/>
                  </a:cubicBezTo>
                  <a:cubicBezTo>
                    <a:pt x="61" y="184"/>
                    <a:pt x="82" y="204"/>
                    <a:pt x="102" y="204"/>
                  </a:cubicBezTo>
                  <a:lnTo>
                    <a:pt x="122" y="184"/>
                  </a:lnTo>
                  <a:cubicBezTo>
                    <a:pt x="122" y="184"/>
                    <a:pt x="122" y="184"/>
                    <a:pt x="122" y="164"/>
                  </a:cubicBezTo>
                  <a:cubicBezTo>
                    <a:pt x="143" y="164"/>
                    <a:pt x="143" y="164"/>
                    <a:pt x="143" y="164"/>
                  </a:cubicBezTo>
                  <a:cubicBezTo>
                    <a:pt x="164" y="143"/>
                    <a:pt x="164" y="143"/>
                    <a:pt x="184" y="143"/>
                  </a:cubicBezTo>
                  <a:cubicBezTo>
                    <a:pt x="184" y="143"/>
                    <a:pt x="184" y="143"/>
                    <a:pt x="204" y="14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5" name="Freeform 525"/>
            <p:cNvSpPr>
              <a:spLocks noChangeArrowheads="1"/>
            </p:cNvSpPr>
            <p:nvPr/>
          </p:nvSpPr>
          <p:spPr bwMode="auto">
            <a:xfrm>
              <a:off x="6807200" y="8285163"/>
              <a:ext cx="7938"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0" y="21"/>
                    <a:pt x="0" y="21"/>
                  </a:cubicBezTo>
                  <a:cubicBezTo>
                    <a:pt x="0" y="21"/>
                    <a:pt x="0" y="21"/>
                    <a:pt x="0" y="0"/>
                  </a:cubicBezTo>
                  <a:lnTo>
                    <a:pt x="20" y="0"/>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6" name="Freeform 526"/>
            <p:cNvSpPr>
              <a:spLocks noChangeArrowheads="1"/>
            </p:cNvSpPr>
            <p:nvPr/>
          </p:nvSpPr>
          <p:spPr bwMode="auto">
            <a:xfrm>
              <a:off x="6821488" y="8307388"/>
              <a:ext cx="7937" cy="22225"/>
            </a:xfrm>
            <a:custGeom>
              <a:avLst/>
              <a:gdLst>
                <a:gd name="T0" fmla="*/ 20 w 21"/>
                <a:gd name="T1" fmla="*/ 62 h 63"/>
                <a:gd name="T2" fmla="*/ 20 w 21"/>
                <a:gd name="T3" fmla="*/ 62 h 63"/>
                <a:gd name="T4" fmla="*/ 20 w 21"/>
                <a:gd name="T5" fmla="*/ 42 h 63"/>
                <a:gd name="T6" fmla="*/ 20 w 21"/>
                <a:gd name="T7" fmla="*/ 21 h 63"/>
                <a:gd name="T8" fmla="*/ 0 w 21"/>
                <a:gd name="T9" fmla="*/ 21 h 63"/>
                <a:gd name="T10" fmla="*/ 0 w 21"/>
                <a:gd name="T11" fmla="*/ 42 h 63"/>
                <a:gd name="T12" fmla="*/ 0 w 21"/>
                <a:gd name="T13" fmla="*/ 62 h 63"/>
                <a:gd name="T14" fmla="*/ 20 w 21"/>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3">
                  <a:moveTo>
                    <a:pt x="20" y="62"/>
                  </a:moveTo>
                  <a:lnTo>
                    <a:pt x="20" y="62"/>
                  </a:lnTo>
                  <a:lnTo>
                    <a:pt x="20" y="42"/>
                  </a:lnTo>
                  <a:cubicBezTo>
                    <a:pt x="20" y="21"/>
                    <a:pt x="20" y="21"/>
                    <a:pt x="20" y="21"/>
                  </a:cubicBezTo>
                  <a:cubicBezTo>
                    <a:pt x="20" y="0"/>
                    <a:pt x="0" y="21"/>
                    <a:pt x="0" y="21"/>
                  </a:cubicBezTo>
                  <a:lnTo>
                    <a:pt x="0" y="42"/>
                  </a:lnTo>
                  <a:lnTo>
                    <a:pt x="0" y="62"/>
                  </a:lnTo>
                  <a:lnTo>
                    <a:pt x="20"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7" name="Freeform 527"/>
            <p:cNvSpPr>
              <a:spLocks noChangeArrowheads="1"/>
            </p:cNvSpPr>
            <p:nvPr/>
          </p:nvSpPr>
          <p:spPr bwMode="auto">
            <a:xfrm>
              <a:off x="6851650" y="8418513"/>
              <a:ext cx="7938" cy="15875"/>
            </a:xfrm>
            <a:custGeom>
              <a:avLst/>
              <a:gdLst>
                <a:gd name="T0" fmla="*/ 20 w 21"/>
                <a:gd name="T1" fmla="*/ 20 h 42"/>
                <a:gd name="T2" fmla="*/ 20 w 21"/>
                <a:gd name="T3" fmla="*/ 20 h 42"/>
                <a:gd name="T4" fmla="*/ 20 w 21"/>
                <a:gd name="T5" fmla="*/ 41 h 42"/>
                <a:gd name="T6" fmla="*/ 0 w 21"/>
                <a:gd name="T7" fmla="*/ 20 h 42"/>
                <a:gd name="T8" fmla="*/ 2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41"/>
                  </a:cubicBezTo>
                  <a:lnTo>
                    <a:pt x="0" y="20"/>
                  </a:lnTo>
                  <a:cubicBezTo>
                    <a:pt x="0" y="20"/>
                    <a:pt x="0" y="0"/>
                    <a:pt x="20" y="0"/>
                  </a:cubicBez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8" name="Freeform 528"/>
            <p:cNvSpPr>
              <a:spLocks noChangeArrowheads="1"/>
            </p:cNvSpPr>
            <p:nvPr/>
          </p:nvSpPr>
          <p:spPr bwMode="auto">
            <a:xfrm>
              <a:off x="6718300" y="8315325"/>
              <a:ext cx="7938" cy="7938"/>
            </a:xfrm>
            <a:custGeom>
              <a:avLst/>
              <a:gdLst>
                <a:gd name="T0" fmla="*/ 0 w 21"/>
                <a:gd name="T1" fmla="*/ 21 h 22"/>
                <a:gd name="T2" fmla="*/ 0 w 21"/>
                <a:gd name="T3" fmla="*/ 21 h 22"/>
                <a:gd name="T4" fmla="*/ 0 w 21"/>
                <a:gd name="T5" fmla="*/ 0 h 22"/>
                <a:gd name="T6" fmla="*/ 0 w 21"/>
                <a:gd name="T7" fmla="*/ 0 h 22"/>
                <a:gd name="T8" fmla="*/ 2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cubicBezTo>
                    <a:pt x="0" y="21"/>
                    <a:pt x="0" y="21"/>
                    <a:pt x="0" y="0"/>
                  </a:cubicBezTo>
                  <a:lnTo>
                    <a:pt x="0" y="0"/>
                  </a:lnTo>
                  <a:lnTo>
                    <a:pt x="2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9" name="Freeform 529"/>
            <p:cNvSpPr>
              <a:spLocks noChangeArrowheads="1"/>
            </p:cNvSpPr>
            <p:nvPr/>
          </p:nvSpPr>
          <p:spPr bwMode="auto">
            <a:xfrm>
              <a:off x="6711950" y="8329613"/>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0" y="20"/>
                    <a:pt x="0" y="20"/>
                    <a:pt x="20" y="20"/>
                  </a:cubicBezTo>
                  <a:lnTo>
                    <a:pt x="20" y="20"/>
                  </a:ln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0" name="Freeform 530"/>
            <p:cNvSpPr>
              <a:spLocks noChangeArrowheads="1"/>
            </p:cNvSpPr>
            <p:nvPr/>
          </p:nvSpPr>
          <p:spPr bwMode="auto">
            <a:xfrm>
              <a:off x="6704013" y="83153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0" y="21"/>
                    <a:pt x="0" y="21"/>
                    <a:pt x="0" y="21"/>
                  </a:cubicBezTo>
                  <a:cubicBezTo>
                    <a:pt x="0" y="0"/>
                    <a:pt x="0" y="0"/>
                    <a:pt x="0" y="0"/>
                  </a:cubicBez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1" name="Freeform 531"/>
            <p:cNvSpPr>
              <a:spLocks noChangeArrowheads="1"/>
            </p:cNvSpPr>
            <p:nvPr/>
          </p:nvSpPr>
          <p:spPr bwMode="auto">
            <a:xfrm>
              <a:off x="6629400" y="8248650"/>
              <a:ext cx="7938"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0"/>
                  </a:lnTo>
                  <a:cubicBezTo>
                    <a:pt x="0" y="20"/>
                    <a:pt x="0" y="20"/>
                    <a:pt x="0" y="20"/>
                  </a:cubicBezTo>
                  <a:lnTo>
                    <a:pt x="20" y="20"/>
                  </a:lnTo>
                  <a:cubicBezTo>
                    <a:pt x="20" y="20"/>
                    <a:pt x="20" y="2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2" name="Freeform 532"/>
            <p:cNvSpPr>
              <a:spLocks noChangeArrowheads="1"/>
            </p:cNvSpPr>
            <p:nvPr/>
          </p:nvSpPr>
          <p:spPr bwMode="auto">
            <a:xfrm>
              <a:off x="6821488" y="8153400"/>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cubicBezTo>
                    <a:pt x="41" y="21"/>
                    <a:pt x="41" y="0"/>
                    <a:pt x="20" y="0"/>
                  </a:cubicBezTo>
                  <a:lnTo>
                    <a:pt x="20" y="0"/>
                  </a:lnTo>
                  <a:cubicBezTo>
                    <a:pt x="0" y="21"/>
                    <a:pt x="0" y="21"/>
                    <a:pt x="0" y="21"/>
                  </a:cubicBezTo>
                  <a:cubicBezTo>
                    <a:pt x="0" y="21"/>
                    <a:pt x="20" y="2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3" name="Freeform 533"/>
            <p:cNvSpPr>
              <a:spLocks noChangeArrowheads="1"/>
            </p:cNvSpPr>
            <p:nvPr/>
          </p:nvSpPr>
          <p:spPr bwMode="auto">
            <a:xfrm>
              <a:off x="6821488" y="8167688"/>
              <a:ext cx="15875" cy="15875"/>
            </a:xfrm>
            <a:custGeom>
              <a:avLst/>
              <a:gdLst>
                <a:gd name="T0" fmla="*/ 20 w 42"/>
                <a:gd name="T1" fmla="*/ 0 h 42"/>
                <a:gd name="T2" fmla="*/ 20 w 42"/>
                <a:gd name="T3" fmla="*/ 0 h 42"/>
                <a:gd name="T4" fmla="*/ 20 w 42"/>
                <a:gd name="T5" fmla="*/ 21 h 42"/>
                <a:gd name="T6" fmla="*/ 20 w 42"/>
                <a:gd name="T7" fmla="*/ 21 h 42"/>
                <a:gd name="T8" fmla="*/ 20 w 42"/>
                <a:gd name="T9" fmla="*/ 21 h 42"/>
                <a:gd name="T10" fmla="*/ 20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20" y="0"/>
                    <a:pt x="20" y="21"/>
                  </a:cubicBezTo>
                  <a:cubicBezTo>
                    <a:pt x="20" y="21"/>
                    <a:pt x="0" y="21"/>
                    <a:pt x="20" y="21"/>
                  </a:cubicBezTo>
                  <a:cubicBezTo>
                    <a:pt x="20" y="21"/>
                    <a:pt x="20" y="41"/>
                    <a:pt x="20" y="21"/>
                  </a:cubicBezTo>
                  <a:lnTo>
                    <a:pt x="20" y="21"/>
                  </a:lnTo>
                  <a:cubicBezTo>
                    <a:pt x="41" y="21"/>
                    <a:pt x="20" y="21"/>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4" name="Freeform 534"/>
            <p:cNvSpPr>
              <a:spLocks noChangeArrowheads="1"/>
            </p:cNvSpPr>
            <p:nvPr/>
          </p:nvSpPr>
          <p:spPr bwMode="auto">
            <a:xfrm>
              <a:off x="6564313" y="8064500"/>
              <a:ext cx="58737" cy="38100"/>
            </a:xfrm>
            <a:custGeom>
              <a:avLst/>
              <a:gdLst>
                <a:gd name="T0" fmla="*/ 143 w 165"/>
                <a:gd name="T1" fmla="*/ 103 h 104"/>
                <a:gd name="T2" fmla="*/ 143 w 165"/>
                <a:gd name="T3" fmla="*/ 103 h 104"/>
                <a:gd name="T4" fmla="*/ 102 w 165"/>
                <a:gd name="T5" fmla="*/ 103 h 104"/>
                <a:gd name="T6" fmla="*/ 82 w 165"/>
                <a:gd name="T7" fmla="*/ 103 h 104"/>
                <a:gd name="T8" fmla="*/ 40 w 165"/>
                <a:gd name="T9" fmla="*/ 103 h 104"/>
                <a:gd name="T10" fmla="*/ 20 w 165"/>
                <a:gd name="T11" fmla="*/ 103 h 104"/>
                <a:gd name="T12" fmla="*/ 0 w 165"/>
                <a:gd name="T13" fmla="*/ 82 h 104"/>
                <a:gd name="T14" fmla="*/ 0 w 165"/>
                <a:gd name="T15" fmla="*/ 62 h 104"/>
                <a:gd name="T16" fmla="*/ 20 w 165"/>
                <a:gd name="T17" fmla="*/ 41 h 104"/>
                <a:gd name="T18" fmla="*/ 40 w 165"/>
                <a:gd name="T19" fmla="*/ 21 h 104"/>
                <a:gd name="T20" fmla="*/ 40 w 165"/>
                <a:gd name="T21" fmla="*/ 0 h 104"/>
                <a:gd name="T22" fmla="*/ 82 w 165"/>
                <a:gd name="T23" fmla="*/ 21 h 104"/>
                <a:gd name="T24" fmla="*/ 102 w 165"/>
                <a:gd name="T25" fmla="*/ 21 h 104"/>
                <a:gd name="T26" fmla="*/ 122 w 165"/>
                <a:gd name="T27" fmla="*/ 41 h 104"/>
                <a:gd name="T28" fmla="*/ 143 w 165"/>
                <a:gd name="T29" fmla="*/ 62 h 104"/>
                <a:gd name="T30" fmla="*/ 164 w 165"/>
                <a:gd name="T31" fmla="*/ 62 h 104"/>
                <a:gd name="T32" fmla="*/ 164 w 165"/>
                <a:gd name="T33" fmla="*/ 82 h 104"/>
                <a:gd name="T34" fmla="*/ 164 w 165"/>
                <a:gd name="T35" fmla="*/ 82 h 104"/>
                <a:gd name="T36" fmla="*/ 143 w 165"/>
                <a:gd name="T3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 h="104">
                  <a:moveTo>
                    <a:pt x="143" y="103"/>
                  </a:moveTo>
                  <a:lnTo>
                    <a:pt x="143" y="103"/>
                  </a:lnTo>
                  <a:cubicBezTo>
                    <a:pt x="143" y="103"/>
                    <a:pt x="122" y="103"/>
                    <a:pt x="102" y="103"/>
                  </a:cubicBezTo>
                  <a:lnTo>
                    <a:pt x="82" y="103"/>
                  </a:lnTo>
                  <a:cubicBezTo>
                    <a:pt x="82" y="103"/>
                    <a:pt x="61" y="103"/>
                    <a:pt x="40" y="103"/>
                  </a:cubicBezTo>
                  <a:lnTo>
                    <a:pt x="20" y="103"/>
                  </a:lnTo>
                  <a:cubicBezTo>
                    <a:pt x="20" y="103"/>
                    <a:pt x="20" y="82"/>
                    <a:pt x="0" y="82"/>
                  </a:cubicBezTo>
                  <a:lnTo>
                    <a:pt x="0" y="62"/>
                  </a:lnTo>
                  <a:cubicBezTo>
                    <a:pt x="0" y="41"/>
                    <a:pt x="20" y="41"/>
                    <a:pt x="20" y="41"/>
                  </a:cubicBezTo>
                  <a:cubicBezTo>
                    <a:pt x="20" y="21"/>
                    <a:pt x="20" y="21"/>
                    <a:pt x="40" y="21"/>
                  </a:cubicBezTo>
                  <a:cubicBezTo>
                    <a:pt x="40" y="0"/>
                    <a:pt x="40" y="0"/>
                    <a:pt x="40" y="0"/>
                  </a:cubicBezTo>
                  <a:cubicBezTo>
                    <a:pt x="61" y="0"/>
                    <a:pt x="61" y="21"/>
                    <a:pt x="82" y="21"/>
                  </a:cubicBezTo>
                  <a:lnTo>
                    <a:pt x="102" y="21"/>
                  </a:lnTo>
                  <a:lnTo>
                    <a:pt x="122" y="41"/>
                  </a:lnTo>
                  <a:lnTo>
                    <a:pt x="143" y="62"/>
                  </a:lnTo>
                  <a:lnTo>
                    <a:pt x="164" y="62"/>
                  </a:lnTo>
                  <a:lnTo>
                    <a:pt x="164" y="82"/>
                  </a:lnTo>
                  <a:lnTo>
                    <a:pt x="164" y="82"/>
                  </a:lnTo>
                  <a:cubicBezTo>
                    <a:pt x="143" y="82"/>
                    <a:pt x="143" y="82"/>
                    <a:pt x="143" y="10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5" name="Freeform 535"/>
            <p:cNvSpPr>
              <a:spLocks noChangeArrowheads="1"/>
            </p:cNvSpPr>
            <p:nvPr/>
          </p:nvSpPr>
          <p:spPr bwMode="auto">
            <a:xfrm>
              <a:off x="6570663" y="8050213"/>
              <a:ext cx="7937" cy="15875"/>
            </a:xfrm>
            <a:custGeom>
              <a:avLst/>
              <a:gdLst>
                <a:gd name="T0" fmla="*/ 20 w 21"/>
                <a:gd name="T1" fmla="*/ 21 h 42"/>
                <a:gd name="T2" fmla="*/ 20 w 21"/>
                <a:gd name="T3" fmla="*/ 21 h 42"/>
                <a:gd name="T4" fmla="*/ 20 w 21"/>
                <a:gd name="T5" fmla="*/ 41 h 42"/>
                <a:gd name="T6" fmla="*/ 0 w 21"/>
                <a:gd name="T7" fmla="*/ 21 h 42"/>
                <a:gd name="T8" fmla="*/ 0 w 21"/>
                <a:gd name="T9" fmla="*/ 21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20" y="41"/>
                    <a:pt x="20" y="41"/>
                  </a:cubicBezTo>
                  <a:cubicBezTo>
                    <a:pt x="20" y="41"/>
                    <a:pt x="0" y="41"/>
                    <a:pt x="0" y="21"/>
                  </a:cubicBezTo>
                  <a:lnTo>
                    <a:pt x="0" y="21"/>
                  </a:lnTo>
                  <a:cubicBezTo>
                    <a:pt x="0" y="0"/>
                    <a:pt x="0" y="0"/>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6" name="Freeform 536"/>
            <p:cNvSpPr>
              <a:spLocks noChangeArrowheads="1"/>
            </p:cNvSpPr>
            <p:nvPr/>
          </p:nvSpPr>
          <p:spPr bwMode="auto">
            <a:xfrm>
              <a:off x="6629400" y="8050213"/>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cubicBezTo>
                    <a:pt x="0" y="0"/>
                    <a:pt x="0" y="0"/>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7" name="Freeform 537"/>
            <p:cNvSpPr>
              <a:spLocks noChangeArrowheads="1"/>
            </p:cNvSpPr>
            <p:nvPr/>
          </p:nvSpPr>
          <p:spPr bwMode="auto">
            <a:xfrm>
              <a:off x="6637338" y="8072438"/>
              <a:ext cx="7937" cy="7937"/>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lnTo>
                    <a:pt x="21" y="20"/>
                  </a:lnTo>
                  <a:cubicBezTo>
                    <a:pt x="21" y="20"/>
                    <a:pt x="21" y="2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8" name="Freeform 538"/>
            <p:cNvSpPr>
              <a:spLocks noChangeArrowheads="1"/>
            </p:cNvSpPr>
            <p:nvPr/>
          </p:nvSpPr>
          <p:spPr bwMode="auto">
            <a:xfrm>
              <a:off x="6570663" y="7791450"/>
              <a:ext cx="96837" cy="244475"/>
            </a:xfrm>
            <a:custGeom>
              <a:avLst/>
              <a:gdLst>
                <a:gd name="T0" fmla="*/ 164 w 267"/>
                <a:gd name="T1" fmla="*/ 676 h 677"/>
                <a:gd name="T2" fmla="*/ 123 w 267"/>
                <a:gd name="T3" fmla="*/ 615 h 677"/>
                <a:gd name="T4" fmla="*/ 82 w 267"/>
                <a:gd name="T5" fmla="*/ 574 h 677"/>
                <a:gd name="T6" fmla="*/ 62 w 267"/>
                <a:gd name="T7" fmla="*/ 533 h 677"/>
                <a:gd name="T8" fmla="*/ 62 w 267"/>
                <a:gd name="T9" fmla="*/ 492 h 677"/>
                <a:gd name="T10" fmla="*/ 41 w 267"/>
                <a:gd name="T11" fmla="*/ 431 h 677"/>
                <a:gd name="T12" fmla="*/ 62 w 267"/>
                <a:gd name="T13" fmla="*/ 389 h 677"/>
                <a:gd name="T14" fmla="*/ 20 w 267"/>
                <a:gd name="T15" fmla="*/ 349 h 677"/>
                <a:gd name="T16" fmla="*/ 20 w 267"/>
                <a:gd name="T17" fmla="*/ 307 h 677"/>
                <a:gd name="T18" fmla="*/ 20 w 267"/>
                <a:gd name="T19" fmla="*/ 246 h 677"/>
                <a:gd name="T20" fmla="*/ 0 w 267"/>
                <a:gd name="T21" fmla="*/ 205 h 677"/>
                <a:gd name="T22" fmla="*/ 41 w 267"/>
                <a:gd name="T23" fmla="*/ 123 h 677"/>
                <a:gd name="T24" fmla="*/ 62 w 267"/>
                <a:gd name="T25" fmla="*/ 61 h 677"/>
                <a:gd name="T26" fmla="*/ 82 w 267"/>
                <a:gd name="T27" fmla="*/ 21 h 677"/>
                <a:gd name="T28" fmla="*/ 102 w 267"/>
                <a:gd name="T29" fmla="*/ 0 h 677"/>
                <a:gd name="T30" fmla="*/ 102 w 267"/>
                <a:gd name="T31" fmla="*/ 41 h 677"/>
                <a:gd name="T32" fmla="*/ 102 w 267"/>
                <a:gd name="T33" fmla="*/ 82 h 677"/>
                <a:gd name="T34" fmla="*/ 123 w 267"/>
                <a:gd name="T35" fmla="*/ 143 h 677"/>
                <a:gd name="T36" fmla="*/ 102 w 267"/>
                <a:gd name="T37" fmla="*/ 185 h 677"/>
                <a:gd name="T38" fmla="*/ 62 w 267"/>
                <a:gd name="T39" fmla="*/ 225 h 677"/>
                <a:gd name="T40" fmla="*/ 62 w 267"/>
                <a:gd name="T41" fmla="*/ 246 h 677"/>
                <a:gd name="T42" fmla="*/ 82 w 267"/>
                <a:gd name="T43" fmla="*/ 246 h 677"/>
                <a:gd name="T44" fmla="*/ 123 w 267"/>
                <a:gd name="T45" fmla="*/ 205 h 677"/>
                <a:gd name="T46" fmla="*/ 144 w 267"/>
                <a:gd name="T47" fmla="*/ 164 h 677"/>
                <a:gd name="T48" fmla="*/ 184 w 267"/>
                <a:gd name="T49" fmla="*/ 143 h 677"/>
                <a:gd name="T50" fmla="*/ 226 w 267"/>
                <a:gd name="T51" fmla="*/ 123 h 677"/>
                <a:gd name="T52" fmla="*/ 246 w 267"/>
                <a:gd name="T53" fmla="*/ 164 h 677"/>
                <a:gd name="T54" fmla="*/ 246 w 267"/>
                <a:gd name="T55" fmla="*/ 246 h 677"/>
                <a:gd name="T56" fmla="*/ 184 w 267"/>
                <a:gd name="T57" fmla="*/ 267 h 677"/>
                <a:gd name="T58" fmla="*/ 184 w 267"/>
                <a:gd name="T59" fmla="*/ 307 h 677"/>
                <a:gd name="T60" fmla="*/ 205 w 267"/>
                <a:gd name="T61" fmla="*/ 328 h 677"/>
                <a:gd name="T62" fmla="*/ 246 w 267"/>
                <a:gd name="T63" fmla="*/ 349 h 677"/>
                <a:gd name="T64" fmla="*/ 246 w 267"/>
                <a:gd name="T65" fmla="*/ 389 h 677"/>
                <a:gd name="T66" fmla="*/ 266 w 267"/>
                <a:gd name="T67" fmla="*/ 431 h 677"/>
                <a:gd name="T68" fmla="*/ 226 w 267"/>
                <a:gd name="T69" fmla="*/ 389 h 677"/>
                <a:gd name="T70" fmla="*/ 184 w 267"/>
                <a:gd name="T71" fmla="*/ 369 h 677"/>
                <a:gd name="T72" fmla="*/ 123 w 267"/>
                <a:gd name="T73" fmla="*/ 369 h 677"/>
                <a:gd name="T74" fmla="*/ 102 w 267"/>
                <a:gd name="T75" fmla="*/ 431 h 677"/>
                <a:gd name="T76" fmla="*/ 123 w 267"/>
                <a:gd name="T77" fmla="*/ 513 h 677"/>
                <a:gd name="T78" fmla="*/ 144 w 267"/>
                <a:gd name="T79" fmla="*/ 574 h 677"/>
                <a:gd name="T80" fmla="*/ 164 w 267"/>
                <a:gd name="T81" fmla="*/ 615 h 677"/>
                <a:gd name="T82" fmla="*/ 184 w 267"/>
                <a:gd name="T83" fmla="*/ 6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677">
                  <a:moveTo>
                    <a:pt x="164" y="676"/>
                  </a:moveTo>
                  <a:lnTo>
                    <a:pt x="164" y="676"/>
                  </a:lnTo>
                  <a:lnTo>
                    <a:pt x="144" y="656"/>
                  </a:lnTo>
                  <a:cubicBezTo>
                    <a:pt x="144" y="635"/>
                    <a:pt x="123" y="615"/>
                    <a:pt x="123" y="615"/>
                  </a:cubicBezTo>
                  <a:lnTo>
                    <a:pt x="102" y="594"/>
                  </a:lnTo>
                  <a:cubicBezTo>
                    <a:pt x="102" y="574"/>
                    <a:pt x="82" y="574"/>
                    <a:pt x="82" y="574"/>
                  </a:cubicBezTo>
                  <a:cubicBezTo>
                    <a:pt x="82" y="553"/>
                    <a:pt x="82" y="553"/>
                    <a:pt x="82" y="553"/>
                  </a:cubicBezTo>
                  <a:cubicBezTo>
                    <a:pt x="62" y="553"/>
                    <a:pt x="62" y="533"/>
                    <a:pt x="62" y="533"/>
                  </a:cubicBezTo>
                  <a:lnTo>
                    <a:pt x="62" y="513"/>
                  </a:lnTo>
                  <a:lnTo>
                    <a:pt x="62" y="492"/>
                  </a:lnTo>
                  <a:cubicBezTo>
                    <a:pt x="62" y="471"/>
                    <a:pt x="62" y="471"/>
                    <a:pt x="62" y="451"/>
                  </a:cubicBezTo>
                  <a:lnTo>
                    <a:pt x="41" y="431"/>
                  </a:lnTo>
                  <a:lnTo>
                    <a:pt x="62" y="410"/>
                  </a:lnTo>
                  <a:lnTo>
                    <a:pt x="62" y="389"/>
                  </a:lnTo>
                  <a:cubicBezTo>
                    <a:pt x="41" y="369"/>
                    <a:pt x="41" y="369"/>
                    <a:pt x="41" y="369"/>
                  </a:cubicBezTo>
                  <a:lnTo>
                    <a:pt x="20" y="349"/>
                  </a:lnTo>
                  <a:lnTo>
                    <a:pt x="20" y="328"/>
                  </a:lnTo>
                  <a:lnTo>
                    <a:pt x="20" y="307"/>
                  </a:lnTo>
                  <a:lnTo>
                    <a:pt x="20" y="287"/>
                  </a:lnTo>
                  <a:cubicBezTo>
                    <a:pt x="20" y="287"/>
                    <a:pt x="20" y="267"/>
                    <a:pt x="20" y="246"/>
                  </a:cubicBezTo>
                  <a:lnTo>
                    <a:pt x="0" y="246"/>
                  </a:lnTo>
                  <a:cubicBezTo>
                    <a:pt x="0" y="246"/>
                    <a:pt x="0" y="225"/>
                    <a:pt x="0" y="205"/>
                  </a:cubicBezTo>
                  <a:cubicBezTo>
                    <a:pt x="0" y="205"/>
                    <a:pt x="0" y="164"/>
                    <a:pt x="20" y="164"/>
                  </a:cubicBezTo>
                  <a:cubicBezTo>
                    <a:pt x="20" y="143"/>
                    <a:pt x="20" y="143"/>
                    <a:pt x="41" y="123"/>
                  </a:cubicBezTo>
                  <a:lnTo>
                    <a:pt x="41" y="103"/>
                  </a:lnTo>
                  <a:cubicBezTo>
                    <a:pt x="62" y="82"/>
                    <a:pt x="62" y="82"/>
                    <a:pt x="62" y="61"/>
                  </a:cubicBezTo>
                  <a:lnTo>
                    <a:pt x="62" y="61"/>
                  </a:lnTo>
                  <a:cubicBezTo>
                    <a:pt x="62" y="41"/>
                    <a:pt x="82" y="41"/>
                    <a:pt x="82" y="21"/>
                  </a:cubicBezTo>
                  <a:lnTo>
                    <a:pt x="82" y="0"/>
                  </a:lnTo>
                  <a:cubicBezTo>
                    <a:pt x="102" y="0"/>
                    <a:pt x="102" y="0"/>
                    <a:pt x="102" y="0"/>
                  </a:cubicBezTo>
                  <a:lnTo>
                    <a:pt x="102" y="21"/>
                  </a:lnTo>
                  <a:lnTo>
                    <a:pt x="102" y="41"/>
                  </a:lnTo>
                  <a:lnTo>
                    <a:pt x="102" y="61"/>
                  </a:lnTo>
                  <a:cubicBezTo>
                    <a:pt x="102" y="82"/>
                    <a:pt x="102" y="82"/>
                    <a:pt x="102" y="82"/>
                  </a:cubicBezTo>
                  <a:cubicBezTo>
                    <a:pt x="123" y="103"/>
                    <a:pt x="123" y="103"/>
                    <a:pt x="123" y="103"/>
                  </a:cubicBezTo>
                  <a:cubicBezTo>
                    <a:pt x="123" y="123"/>
                    <a:pt x="123" y="123"/>
                    <a:pt x="123" y="143"/>
                  </a:cubicBezTo>
                  <a:cubicBezTo>
                    <a:pt x="123" y="143"/>
                    <a:pt x="123" y="164"/>
                    <a:pt x="102" y="164"/>
                  </a:cubicBezTo>
                  <a:lnTo>
                    <a:pt x="102" y="185"/>
                  </a:lnTo>
                  <a:lnTo>
                    <a:pt x="82" y="205"/>
                  </a:lnTo>
                  <a:cubicBezTo>
                    <a:pt x="82" y="205"/>
                    <a:pt x="62" y="205"/>
                    <a:pt x="62" y="225"/>
                  </a:cubicBezTo>
                  <a:lnTo>
                    <a:pt x="62" y="225"/>
                  </a:lnTo>
                  <a:cubicBezTo>
                    <a:pt x="62" y="246"/>
                    <a:pt x="62" y="246"/>
                    <a:pt x="62" y="246"/>
                  </a:cubicBezTo>
                  <a:cubicBezTo>
                    <a:pt x="62" y="267"/>
                    <a:pt x="82" y="246"/>
                    <a:pt x="82" y="246"/>
                  </a:cubicBezTo>
                  <a:lnTo>
                    <a:pt x="82" y="246"/>
                  </a:lnTo>
                  <a:cubicBezTo>
                    <a:pt x="82" y="225"/>
                    <a:pt x="102" y="225"/>
                    <a:pt x="102" y="225"/>
                  </a:cubicBezTo>
                  <a:lnTo>
                    <a:pt x="123" y="205"/>
                  </a:lnTo>
                  <a:cubicBezTo>
                    <a:pt x="123" y="205"/>
                    <a:pt x="123" y="185"/>
                    <a:pt x="144" y="164"/>
                  </a:cubicBezTo>
                  <a:lnTo>
                    <a:pt x="144" y="164"/>
                  </a:lnTo>
                  <a:cubicBezTo>
                    <a:pt x="144" y="164"/>
                    <a:pt x="164" y="164"/>
                    <a:pt x="164" y="143"/>
                  </a:cubicBezTo>
                  <a:cubicBezTo>
                    <a:pt x="184" y="143"/>
                    <a:pt x="184" y="143"/>
                    <a:pt x="184" y="143"/>
                  </a:cubicBezTo>
                  <a:lnTo>
                    <a:pt x="205" y="123"/>
                  </a:lnTo>
                  <a:lnTo>
                    <a:pt x="226" y="123"/>
                  </a:lnTo>
                  <a:cubicBezTo>
                    <a:pt x="226" y="123"/>
                    <a:pt x="246" y="123"/>
                    <a:pt x="246" y="143"/>
                  </a:cubicBezTo>
                  <a:cubicBezTo>
                    <a:pt x="246" y="143"/>
                    <a:pt x="246" y="143"/>
                    <a:pt x="246" y="164"/>
                  </a:cubicBezTo>
                  <a:cubicBezTo>
                    <a:pt x="246" y="164"/>
                    <a:pt x="246" y="185"/>
                    <a:pt x="246" y="205"/>
                  </a:cubicBezTo>
                  <a:cubicBezTo>
                    <a:pt x="246" y="205"/>
                    <a:pt x="246" y="225"/>
                    <a:pt x="246" y="246"/>
                  </a:cubicBezTo>
                  <a:cubicBezTo>
                    <a:pt x="226" y="246"/>
                    <a:pt x="226" y="246"/>
                    <a:pt x="205" y="246"/>
                  </a:cubicBezTo>
                  <a:cubicBezTo>
                    <a:pt x="205" y="246"/>
                    <a:pt x="184" y="246"/>
                    <a:pt x="184" y="267"/>
                  </a:cubicBezTo>
                  <a:lnTo>
                    <a:pt x="184" y="267"/>
                  </a:lnTo>
                  <a:cubicBezTo>
                    <a:pt x="164" y="287"/>
                    <a:pt x="164" y="287"/>
                    <a:pt x="184" y="307"/>
                  </a:cubicBezTo>
                  <a:lnTo>
                    <a:pt x="184" y="307"/>
                  </a:lnTo>
                  <a:cubicBezTo>
                    <a:pt x="184" y="328"/>
                    <a:pt x="205" y="328"/>
                    <a:pt x="205" y="328"/>
                  </a:cubicBezTo>
                  <a:cubicBezTo>
                    <a:pt x="226" y="328"/>
                    <a:pt x="226" y="328"/>
                    <a:pt x="246" y="328"/>
                  </a:cubicBezTo>
                  <a:lnTo>
                    <a:pt x="246" y="349"/>
                  </a:lnTo>
                  <a:lnTo>
                    <a:pt x="246" y="369"/>
                  </a:lnTo>
                  <a:lnTo>
                    <a:pt x="246" y="389"/>
                  </a:lnTo>
                  <a:cubicBezTo>
                    <a:pt x="266" y="389"/>
                    <a:pt x="266" y="389"/>
                    <a:pt x="266" y="389"/>
                  </a:cubicBezTo>
                  <a:cubicBezTo>
                    <a:pt x="266" y="410"/>
                    <a:pt x="266" y="410"/>
                    <a:pt x="266" y="431"/>
                  </a:cubicBezTo>
                  <a:cubicBezTo>
                    <a:pt x="246" y="431"/>
                    <a:pt x="246" y="431"/>
                    <a:pt x="246" y="410"/>
                  </a:cubicBezTo>
                  <a:cubicBezTo>
                    <a:pt x="226" y="410"/>
                    <a:pt x="226" y="410"/>
                    <a:pt x="226" y="389"/>
                  </a:cubicBezTo>
                  <a:cubicBezTo>
                    <a:pt x="205" y="389"/>
                    <a:pt x="205" y="389"/>
                    <a:pt x="205" y="389"/>
                  </a:cubicBezTo>
                  <a:cubicBezTo>
                    <a:pt x="184" y="369"/>
                    <a:pt x="184" y="369"/>
                    <a:pt x="184" y="369"/>
                  </a:cubicBezTo>
                  <a:cubicBezTo>
                    <a:pt x="164" y="369"/>
                    <a:pt x="164" y="369"/>
                    <a:pt x="144" y="369"/>
                  </a:cubicBezTo>
                  <a:lnTo>
                    <a:pt x="123" y="369"/>
                  </a:lnTo>
                  <a:cubicBezTo>
                    <a:pt x="102" y="369"/>
                    <a:pt x="102" y="369"/>
                    <a:pt x="102" y="389"/>
                  </a:cubicBezTo>
                  <a:cubicBezTo>
                    <a:pt x="102" y="389"/>
                    <a:pt x="102" y="410"/>
                    <a:pt x="102" y="431"/>
                  </a:cubicBezTo>
                  <a:cubicBezTo>
                    <a:pt x="102" y="431"/>
                    <a:pt x="102" y="451"/>
                    <a:pt x="102" y="471"/>
                  </a:cubicBezTo>
                  <a:cubicBezTo>
                    <a:pt x="102" y="471"/>
                    <a:pt x="123" y="492"/>
                    <a:pt x="123" y="513"/>
                  </a:cubicBezTo>
                  <a:cubicBezTo>
                    <a:pt x="123" y="513"/>
                    <a:pt x="123" y="533"/>
                    <a:pt x="123" y="553"/>
                  </a:cubicBezTo>
                  <a:lnTo>
                    <a:pt x="144" y="574"/>
                  </a:lnTo>
                  <a:cubicBezTo>
                    <a:pt x="144" y="594"/>
                    <a:pt x="144" y="594"/>
                    <a:pt x="164" y="615"/>
                  </a:cubicBezTo>
                  <a:lnTo>
                    <a:pt x="164" y="615"/>
                  </a:lnTo>
                  <a:cubicBezTo>
                    <a:pt x="184" y="635"/>
                    <a:pt x="184" y="635"/>
                    <a:pt x="184" y="656"/>
                  </a:cubicBezTo>
                  <a:cubicBezTo>
                    <a:pt x="184" y="656"/>
                    <a:pt x="184" y="656"/>
                    <a:pt x="184" y="676"/>
                  </a:cubicBezTo>
                  <a:lnTo>
                    <a:pt x="164" y="67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9" name="Freeform 539"/>
            <p:cNvSpPr>
              <a:spLocks noChangeArrowheads="1"/>
            </p:cNvSpPr>
            <p:nvPr/>
          </p:nvSpPr>
          <p:spPr bwMode="auto">
            <a:xfrm>
              <a:off x="6645275" y="8005763"/>
              <a:ext cx="7938"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lnTo>
                    <a:pt x="0" y="21"/>
                  </a:lnTo>
                  <a:lnTo>
                    <a:pt x="0" y="0"/>
                  </a:lnTo>
                  <a:lnTo>
                    <a:pt x="0"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0" name="Freeform 540"/>
            <p:cNvSpPr>
              <a:spLocks noChangeArrowheads="1"/>
            </p:cNvSpPr>
            <p:nvPr/>
          </p:nvSpPr>
          <p:spPr bwMode="auto">
            <a:xfrm>
              <a:off x="6564313" y="7989888"/>
              <a:ext cx="36512" cy="38100"/>
            </a:xfrm>
            <a:custGeom>
              <a:avLst/>
              <a:gdLst>
                <a:gd name="T0" fmla="*/ 102 w 103"/>
                <a:gd name="T1" fmla="*/ 82 h 104"/>
                <a:gd name="T2" fmla="*/ 102 w 103"/>
                <a:gd name="T3" fmla="*/ 82 h 104"/>
                <a:gd name="T4" fmla="*/ 82 w 103"/>
                <a:gd name="T5" fmla="*/ 62 h 104"/>
                <a:gd name="T6" fmla="*/ 82 w 103"/>
                <a:gd name="T7" fmla="*/ 41 h 104"/>
                <a:gd name="T8" fmla="*/ 82 w 103"/>
                <a:gd name="T9" fmla="*/ 21 h 104"/>
                <a:gd name="T10" fmla="*/ 61 w 103"/>
                <a:gd name="T11" fmla="*/ 0 h 104"/>
                <a:gd name="T12" fmla="*/ 40 w 103"/>
                <a:gd name="T13" fmla="*/ 0 h 104"/>
                <a:gd name="T14" fmla="*/ 20 w 103"/>
                <a:gd name="T15" fmla="*/ 0 h 104"/>
                <a:gd name="T16" fmla="*/ 0 w 103"/>
                <a:gd name="T17" fmla="*/ 0 h 104"/>
                <a:gd name="T18" fmla="*/ 0 w 103"/>
                <a:gd name="T19" fmla="*/ 21 h 104"/>
                <a:gd name="T20" fmla="*/ 0 w 103"/>
                <a:gd name="T21" fmla="*/ 41 h 104"/>
                <a:gd name="T22" fmla="*/ 0 w 103"/>
                <a:gd name="T23" fmla="*/ 82 h 104"/>
                <a:gd name="T24" fmla="*/ 20 w 103"/>
                <a:gd name="T25" fmla="*/ 82 h 104"/>
                <a:gd name="T26" fmla="*/ 40 w 103"/>
                <a:gd name="T27" fmla="*/ 103 h 104"/>
                <a:gd name="T28" fmla="*/ 61 w 103"/>
                <a:gd name="T29" fmla="*/ 82 h 104"/>
                <a:gd name="T30" fmla="*/ 82 w 103"/>
                <a:gd name="T31" fmla="*/ 82 h 104"/>
                <a:gd name="T32" fmla="*/ 102 w 103"/>
                <a:gd name="T33"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4">
                  <a:moveTo>
                    <a:pt x="102" y="82"/>
                  </a:moveTo>
                  <a:lnTo>
                    <a:pt x="102" y="82"/>
                  </a:lnTo>
                  <a:lnTo>
                    <a:pt x="82" y="62"/>
                  </a:lnTo>
                  <a:lnTo>
                    <a:pt x="82" y="41"/>
                  </a:lnTo>
                  <a:cubicBezTo>
                    <a:pt x="61" y="41"/>
                    <a:pt x="82" y="21"/>
                    <a:pt x="82" y="21"/>
                  </a:cubicBezTo>
                  <a:cubicBezTo>
                    <a:pt x="61" y="21"/>
                    <a:pt x="61" y="0"/>
                    <a:pt x="61" y="0"/>
                  </a:cubicBezTo>
                  <a:cubicBezTo>
                    <a:pt x="61" y="0"/>
                    <a:pt x="61" y="0"/>
                    <a:pt x="40" y="0"/>
                  </a:cubicBezTo>
                  <a:lnTo>
                    <a:pt x="20" y="0"/>
                  </a:lnTo>
                  <a:lnTo>
                    <a:pt x="0" y="0"/>
                  </a:lnTo>
                  <a:cubicBezTo>
                    <a:pt x="0" y="21"/>
                    <a:pt x="0" y="21"/>
                    <a:pt x="0" y="21"/>
                  </a:cubicBezTo>
                  <a:cubicBezTo>
                    <a:pt x="0" y="41"/>
                    <a:pt x="0" y="41"/>
                    <a:pt x="0" y="41"/>
                  </a:cubicBezTo>
                  <a:cubicBezTo>
                    <a:pt x="0" y="62"/>
                    <a:pt x="0" y="62"/>
                    <a:pt x="0" y="82"/>
                  </a:cubicBezTo>
                  <a:cubicBezTo>
                    <a:pt x="20" y="82"/>
                    <a:pt x="20" y="82"/>
                    <a:pt x="20" y="82"/>
                  </a:cubicBezTo>
                  <a:cubicBezTo>
                    <a:pt x="40" y="103"/>
                    <a:pt x="40" y="103"/>
                    <a:pt x="40" y="103"/>
                  </a:cubicBezTo>
                  <a:cubicBezTo>
                    <a:pt x="61" y="82"/>
                    <a:pt x="61" y="82"/>
                    <a:pt x="61" y="82"/>
                  </a:cubicBezTo>
                  <a:cubicBezTo>
                    <a:pt x="82" y="82"/>
                    <a:pt x="82" y="82"/>
                    <a:pt x="82" y="82"/>
                  </a:cubicBezTo>
                  <a:lnTo>
                    <a:pt x="102"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1" name="Freeform 541"/>
            <p:cNvSpPr>
              <a:spLocks noChangeArrowheads="1"/>
            </p:cNvSpPr>
            <p:nvPr/>
          </p:nvSpPr>
          <p:spPr bwMode="auto">
            <a:xfrm>
              <a:off x="6548438" y="7983538"/>
              <a:ext cx="15875" cy="15875"/>
            </a:xfrm>
            <a:custGeom>
              <a:avLst/>
              <a:gdLst>
                <a:gd name="T0" fmla="*/ 21 w 43"/>
                <a:gd name="T1" fmla="*/ 20 h 42"/>
                <a:gd name="T2" fmla="*/ 21 w 43"/>
                <a:gd name="T3" fmla="*/ 20 h 42"/>
                <a:gd name="T4" fmla="*/ 42 w 43"/>
                <a:gd name="T5" fmla="*/ 0 h 42"/>
                <a:gd name="T6" fmla="*/ 21 w 43"/>
                <a:gd name="T7" fmla="*/ 0 h 42"/>
                <a:gd name="T8" fmla="*/ 21 w 43"/>
                <a:gd name="T9" fmla="*/ 0 h 42"/>
                <a:gd name="T10" fmla="*/ 21 w 43"/>
                <a:gd name="T11" fmla="*/ 20 h 42"/>
                <a:gd name="T12" fmla="*/ 0 w 43"/>
                <a:gd name="T13" fmla="*/ 20 h 42"/>
                <a:gd name="T14" fmla="*/ 0 w 43"/>
                <a:gd name="T15" fmla="*/ 41 h 42"/>
                <a:gd name="T16" fmla="*/ 21 w 43"/>
                <a:gd name="T17" fmla="*/ 41 h 42"/>
                <a:gd name="T18" fmla="*/ 21 w 43"/>
                <a:gd name="T19" fmla="*/ 41 h 42"/>
                <a:gd name="T20" fmla="*/ 21 w 4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2">
                  <a:moveTo>
                    <a:pt x="21" y="20"/>
                  </a:moveTo>
                  <a:lnTo>
                    <a:pt x="21" y="20"/>
                  </a:lnTo>
                  <a:lnTo>
                    <a:pt x="42" y="0"/>
                  </a:lnTo>
                  <a:lnTo>
                    <a:pt x="21" y="0"/>
                  </a:lnTo>
                  <a:lnTo>
                    <a:pt x="21" y="0"/>
                  </a:lnTo>
                  <a:lnTo>
                    <a:pt x="21" y="20"/>
                  </a:lnTo>
                  <a:lnTo>
                    <a:pt x="0" y="20"/>
                  </a:lnTo>
                  <a:lnTo>
                    <a:pt x="0" y="41"/>
                  </a:lnTo>
                  <a:lnTo>
                    <a:pt x="21" y="41"/>
                  </a:ln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2" name="Freeform 542"/>
            <p:cNvSpPr>
              <a:spLocks noChangeArrowheads="1"/>
            </p:cNvSpPr>
            <p:nvPr/>
          </p:nvSpPr>
          <p:spPr bwMode="auto">
            <a:xfrm>
              <a:off x="6548438" y="7961313"/>
              <a:ext cx="30162" cy="15875"/>
            </a:xfrm>
            <a:custGeom>
              <a:avLst/>
              <a:gdLst>
                <a:gd name="T0" fmla="*/ 62 w 83"/>
                <a:gd name="T1" fmla="*/ 42 h 43"/>
                <a:gd name="T2" fmla="*/ 62 w 83"/>
                <a:gd name="T3" fmla="*/ 42 h 43"/>
                <a:gd name="T4" fmla="*/ 82 w 83"/>
                <a:gd name="T5" fmla="*/ 21 h 43"/>
                <a:gd name="T6" fmla="*/ 62 w 83"/>
                <a:gd name="T7" fmla="*/ 21 h 43"/>
                <a:gd name="T8" fmla="*/ 62 w 83"/>
                <a:gd name="T9" fmla="*/ 21 h 43"/>
                <a:gd name="T10" fmla="*/ 42 w 83"/>
                <a:gd name="T11" fmla="*/ 0 h 43"/>
                <a:gd name="T12" fmla="*/ 21 w 83"/>
                <a:gd name="T13" fmla="*/ 21 h 43"/>
                <a:gd name="T14" fmla="*/ 0 w 83"/>
                <a:gd name="T15" fmla="*/ 21 h 43"/>
                <a:gd name="T16" fmla="*/ 0 w 83"/>
                <a:gd name="T17" fmla="*/ 21 h 43"/>
                <a:gd name="T18" fmla="*/ 21 w 83"/>
                <a:gd name="T19" fmla="*/ 21 h 43"/>
                <a:gd name="T20" fmla="*/ 21 w 83"/>
                <a:gd name="T21" fmla="*/ 21 h 43"/>
                <a:gd name="T22" fmla="*/ 42 w 83"/>
                <a:gd name="T23" fmla="*/ 21 h 43"/>
                <a:gd name="T24" fmla="*/ 42 w 83"/>
                <a:gd name="T25" fmla="*/ 42 h 43"/>
                <a:gd name="T26" fmla="*/ 62 w 83"/>
                <a:gd name="T2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43">
                  <a:moveTo>
                    <a:pt x="62" y="42"/>
                  </a:moveTo>
                  <a:lnTo>
                    <a:pt x="62" y="42"/>
                  </a:lnTo>
                  <a:cubicBezTo>
                    <a:pt x="62" y="21"/>
                    <a:pt x="62" y="21"/>
                    <a:pt x="82" y="21"/>
                  </a:cubicBezTo>
                  <a:lnTo>
                    <a:pt x="62" y="21"/>
                  </a:lnTo>
                  <a:cubicBezTo>
                    <a:pt x="62" y="0"/>
                    <a:pt x="62" y="21"/>
                    <a:pt x="62" y="21"/>
                  </a:cubicBezTo>
                  <a:cubicBezTo>
                    <a:pt x="42" y="21"/>
                    <a:pt x="42" y="0"/>
                    <a:pt x="42" y="0"/>
                  </a:cubicBezTo>
                  <a:lnTo>
                    <a:pt x="21" y="21"/>
                  </a:lnTo>
                  <a:cubicBezTo>
                    <a:pt x="21" y="21"/>
                    <a:pt x="21" y="21"/>
                    <a:pt x="0" y="21"/>
                  </a:cubicBezTo>
                  <a:lnTo>
                    <a:pt x="0" y="21"/>
                  </a:lnTo>
                  <a:lnTo>
                    <a:pt x="21" y="21"/>
                  </a:lnTo>
                  <a:lnTo>
                    <a:pt x="21" y="21"/>
                  </a:lnTo>
                  <a:lnTo>
                    <a:pt x="42" y="21"/>
                  </a:lnTo>
                  <a:cubicBezTo>
                    <a:pt x="42" y="42"/>
                    <a:pt x="42" y="42"/>
                    <a:pt x="42" y="42"/>
                  </a:cubicBezTo>
                  <a:cubicBezTo>
                    <a:pt x="62" y="42"/>
                    <a:pt x="62" y="42"/>
                    <a:pt x="62"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3" name="Freeform 543"/>
            <p:cNvSpPr>
              <a:spLocks noChangeArrowheads="1"/>
            </p:cNvSpPr>
            <p:nvPr/>
          </p:nvSpPr>
          <p:spPr bwMode="auto">
            <a:xfrm>
              <a:off x="6556375" y="8005763"/>
              <a:ext cx="7938" cy="15875"/>
            </a:xfrm>
            <a:custGeom>
              <a:avLst/>
              <a:gdLst>
                <a:gd name="T0" fmla="*/ 21 w 22"/>
                <a:gd name="T1" fmla="*/ 41 h 42"/>
                <a:gd name="T2" fmla="*/ 21 w 22"/>
                <a:gd name="T3" fmla="*/ 41 h 42"/>
                <a:gd name="T4" fmla="*/ 0 w 22"/>
                <a:gd name="T5" fmla="*/ 21 h 42"/>
                <a:gd name="T6" fmla="*/ 0 w 22"/>
                <a:gd name="T7" fmla="*/ 0 h 42"/>
                <a:gd name="T8" fmla="*/ 0 w 22"/>
                <a:gd name="T9" fmla="*/ 21 h 42"/>
                <a:gd name="T10" fmla="*/ 0 w 22"/>
                <a:gd name="T11" fmla="*/ 41 h 42"/>
                <a:gd name="T12" fmla="*/ 0 w 22"/>
                <a:gd name="T13" fmla="*/ 4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21"/>
                    <a:pt x="0" y="21"/>
                  </a:cubicBezTo>
                  <a:lnTo>
                    <a:pt x="0" y="0"/>
                  </a:lnTo>
                  <a:lnTo>
                    <a:pt x="0" y="21"/>
                  </a:lnTo>
                  <a:cubicBezTo>
                    <a:pt x="0" y="21"/>
                    <a:pt x="0" y="21"/>
                    <a:pt x="0" y="41"/>
                  </a:cubicBezTo>
                  <a:lnTo>
                    <a:pt x="0" y="41"/>
                  </a:ln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4" name="Freeform 544"/>
            <p:cNvSpPr>
              <a:spLocks noChangeArrowheads="1"/>
            </p:cNvSpPr>
            <p:nvPr/>
          </p:nvSpPr>
          <p:spPr bwMode="auto">
            <a:xfrm>
              <a:off x="6564313" y="7924800"/>
              <a:ext cx="14287" cy="15875"/>
            </a:xfrm>
            <a:custGeom>
              <a:avLst/>
              <a:gdLst>
                <a:gd name="T0" fmla="*/ 20 w 41"/>
                <a:gd name="T1" fmla="*/ 41 h 42"/>
                <a:gd name="T2" fmla="*/ 20 w 41"/>
                <a:gd name="T3" fmla="*/ 41 h 42"/>
                <a:gd name="T4" fmla="*/ 40 w 41"/>
                <a:gd name="T5" fmla="*/ 20 h 42"/>
                <a:gd name="T6" fmla="*/ 20 w 41"/>
                <a:gd name="T7" fmla="*/ 0 h 42"/>
                <a:gd name="T8" fmla="*/ 0 w 41"/>
                <a:gd name="T9" fmla="*/ 0 h 42"/>
                <a:gd name="T10" fmla="*/ 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40" y="20"/>
                  </a:lnTo>
                  <a:lnTo>
                    <a:pt x="20" y="0"/>
                  </a:lnTo>
                  <a:cubicBezTo>
                    <a:pt x="20" y="0"/>
                    <a:pt x="20" y="0"/>
                    <a:pt x="0" y="0"/>
                  </a:cubicBezTo>
                  <a:lnTo>
                    <a:pt x="0" y="20"/>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5" name="Freeform 545"/>
            <p:cNvSpPr>
              <a:spLocks noChangeArrowheads="1"/>
            </p:cNvSpPr>
            <p:nvPr/>
          </p:nvSpPr>
          <p:spPr bwMode="auto">
            <a:xfrm>
              <a:off x="6556375" y="7894638"/>
              <a:ext cx="15875" cy="7937"/>
            </a:xfrm>
            <a:custGeom>
              <a:avLst/>
              <a:gdLst>
                <a:gd name="T0" fmla="*/ 21 w 42"/>
                <a:gd name="T1" fmla="*/ 20 h 21"/>
                <a:gd name="T2" fmla="*/ 21 w 42"/>
                <a:gd name="T3" fmla="*/ 20 h 21"/>
                <a:gd name="T4" fmla="*/ 21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21" y="20"/>
                  </a:lnTo>
                  <a:cubicBezTo>
                    <a:pt x="0" y="20"/>
                    <a:pt x="0" y="0"/>
                    <a:pt x="0" y="0"/>
                  </a:cubicBezTo>
                  <a:lnTo>
                    <a:pt x="21" y="0"/>
                  </a:lnTo>
                  <a:lnTo>
                    <a:pt x="21" y="0"/>
                  </a:lnTo>
                  <a:cubicBezTo>
                    <a:pt x="41" y="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6" name="Freeform 546"/>
            <p:cNvSpPr>
              <a:spLocks noChangeArrowheads="1"/>
            </p:cNvSpPr>
            <p:nvPr/>
          </p:nvSpPr>
          <p:spPr bwMode="auto">
            <a:xfrm>
              <a:off x="6623050" y="7761288"/>
              <a:ext cx="30163" cy="38100"/>
            </a:xfrm>
            <a:custGeom>
              <a:avLst/>
              <a:gdLst>
                <a:gd name="T0" fmla="*/ 40 w 83"/>
                <a:gd name="T1" fmla="*/ 103 h 104"/>
                <a:gd name="T2" fmla="*/ 40 w 83"/>
                <a:gd name="T3" fmla="*/ 103 h 104"/>
                <a:gd name="T4" fmla="*/ 61 w 83"/>
                <a:gd name="T5" fmla="*/ 103 h 104"/>
                <a:gd name="T6" fmla="*/ 82 w 83"/>
                <a:gd name="T7" fmla="*/ 61 h 104"/>
                <a:gd name="T8" fmla="*/ 82 w 83"/>
                <a:gd name="T9" fmla="*/ 21 h 104"/>
                <a:gd name="T10" fmla="*/ 61 w 83"/>
                <a:gd name="T11" fmla="*/ 0 h 104"/>
                <a:gd name="T12" fmla="*/ 40 w 83"/>
                <a:gd name="T13" fmla="*/ 0 h 104"/>
                <a:gd name="T14" fmla="*/ 20 w 83"/>
                <a:gd name="T15" fmla="*/ 21 h 104"/>
                <a:gd name="T16" fmla="*/ 20 w 83"/>
                <a:gd name="T17" fmla="*/ 41 h 104"/>
                <a:gd name="T18" fmla="*/ 0 w 83"/>
                <a:gd name="T19" fmla="*/ 61 h 104"/>
                <a:gd name="T20" fmla="*/ 0 w 83"/>
                <a:gd name="T21" fmla="*/ 82 h 104"/>
                <a:gd name="T22" fmla="*/ 20 w 83"/>
                <a:gd name="T23" fmla="*/ 103 h 104"/>
                <a:gd name="T24" fmla="*/ 40 w 83"/>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04">
                  <a:moveTo>
                    <a:pt x="40" y="103"/>
                  </a:moveTo>
                  <a:lnTo>
                    <a:pt x="40" y="103"/>
                  </a:lnTo>
                  <a:lnTo>
                    <a:pt x="61" y="103"/>
                  </a:lnTo>
                  <a:cubicBezTo>
                    <a:pt x="82" y="82"/>
                    <a:pt x="82" y="61"/>
                    <a:pt x="82" y="61"/>
                  </a:cubicBezTo>
                  <a:cubicBezTo>
                    <a:pt x="82" y="41"/>
                    <a:pt x="82" y="21"/>
                    <a:pt x="82" y="21"/>
                  </a:cubicBezTo>
                  <a:lnTo>
                    <a:pt x="61" y="0"/>
                  </a:lnTo>
                  <a:cubicBezTo>
                    <a:pt x="40" y="0"/>
                    <a:pt x="40" y="0"/>
                    <a:pt x="40" y="0"/>
                  </a:cubicBezTo>
                  <a:cubicBezTo>
                    <a:pt x="40" y="21"/>
                    <a:pt x="20" y="21"/>
                    <a:pt x="20" y="21"/>
                  </a:cubicBezTo>
                  <a:lnTo>
                    <a:pt x="20" y="41"/>
                  </a:lnTo>
                  <a:lnTo>
                    <a:pt x="0" y="61"/>
                  </a:lnTo>
                  <a:lnTo>
                    <a:pt x="0" y="82"/>
                  </a:lnTo>
                  <a:lnTo>
                    <a:pt x="20" y="103"/>
                  </a:lnTo>
                  <a:lnTo>
                    <a:pt x="40" y="103"/>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7" name="Freeform 547"/>
            <p:cNvSpPr>
              <a:spLocks noChangeArrowheads="1"/>
            </p:cNvSpPr>
            <p:nvPr/>
          </p:nvSpPr>
          <p:spPr bwMode="auto">
            <a:xfrm>
              <a:off x="6615113" y="7769225"/>
              <a:ext cx="7937" cy="14288"/>
            </a:xfrm>
            <a:custGeom>
              <a:avLst/>
              <a:gdLst>
                <a:gd name="T0" fmla="*/ 0 w 22"/>
                <a:gd name="T1" fmla="*/ 40 h 41"/>
                <a:gd name="T2" fmla="*/ 0 w 22"/>
                <a:gd name="T3" fmla="*/ 40 h 41"/>
                <a:gd name="T4" fmla="*/ 0 w 22"/>
                <a:gd name="T5" fmla="*/ 20 h 41"/>
                <a:gd name="T6" fmla="*/ 0 w 22"/>
                <a:gd name="T7" fmla="*/ 20 h 41"/>
                <a:gd name="T8" fmla="*/ 0 w 22"/>
                <a:gd name="T9" fmla="*/ 20 h 41"/>
                <a:gd name="T10" fmla="*/ 21 w 22"/>
                <a:gd name="T11" fmla="*/ 20 h 41"/>
                <a:gd name="T12" fmla="*/ 0 w 2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0" y="40"/>
                  </a:moveTo>
                  <a:lnTo>
                    <a:pt x="0" y="40"/>
                  </a:lnTo>
                  <a:cubicBezTo>
                    <a:pt x="0" y="40"/>
                    <a:pt x="0" y="40"/>
                    <a:pt x="0" y="20"/>
                  </a:cubicBezTo>
                  <a:lnTo>
                    <a:pt x="0" y="20"/>
                  </a:lnTo>
                  <a:cubicBezTo>
                    <a:pt x="0" y="0"/>
                    <a:pt x="0" y="20"/>
                    <a:pt x="0" y="20"/>
                  </a:cubicBezTo>
                  <a:cubicBezTo>
                    <a:pt x="21" y="20"/>
                    <a:pt x="21" y="20"/>
                    <a:pt x="21" y="20"/>
                  </a:cubicBezTo>
                  <a:cubicBezTo>
                    <a:pt x="0" y="20"/>
                    <a:pt x="0" y="40"/>
                    <a:pt x="0" y="4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8" name="Freeform 548"/>
            <p:cNvSpPr>
              <a:spLocks noChangeArrowheads="1"/>
            </p:cNvSpPr>
            <p:nvPr/>
          </p:nvSpPr>
          <p:spPr bwMode="auto">
            <a:xfrm>
              <a:off x="6829425" y="7710488"/>
              <a:ext cx="22225" cy="22225"/>
            </a:xfrm>
            <a:custGeom>
              <a:avLst/>
              <a:gdLst>
                <a:gd name="T0" fmla="*/ 41 w 63"/>
                <a:gd name="T1" fmla="*/ 62 h 63"/>
                <a:gd name="T2" fmla="*/ 41 w 63"/>
                <a:gd name="T3" fmla="*/ 62 h 63"/>
                <a:gd name="T4" fmla="*/ 41 w 63"/>
                <a:gd name="T5" fmla="*/ 41 h 63"/>
                <a:gd name="T6" fmla="*/ 41 w 63"/>
                <a:gd name="T7" fmla="*/ 20 h 63"/>
                <a:gd name="T8" fmla="*/ 41 w 63"/>
                <a:gd name="T9" fmla="*/ 0 h 63"/>
                <a:gd name="T10" fmla="*/ 21 w 63"/>
                <a:gd name="T11" fmla="*/ 20 h 63"/>
                <a:gd name="T12" fmla="*/ 21 w 63"/>
                <a:gd name="T13" fmla="*/ 41 h 63"/>
                <a:gd name="T14" fmla="*/ 41 w 6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3">
                  <a:moveTo>
                    <a:pt x="41" y="62"/>
                  </a:moveTo>
                  <a:lnTo>
                    <a:pt x="41" y="62"/>
                  </a:lnTo>
                  <a:cubicBezTo>
                    <a:pt x="41" y="62"/>
                    <a:pt x="41" y="62"/>
                    <a:pt x="41" y="41"/>
                  </a:cubicBezTo>
                  <a:cubicBezTo>
                    <a:pt x="62" y="41"/>
                    <a:pt x="62" y="20"/>
                    <a:pt x="41" y="20"/>
                  </a:cubicBezTo>
                  <a:lnTo>
                    <a:pt x="41" y="0"/>
                  </a:lnTo>
                  <a:cubicBezTo>
                    <a:pt x="21" y="0"/>
                    <a:pt x="21" y="20"/>
                    <a:pt x="21" y="20"/>
                  </a:cubicBezTo>
                  <a:cubicBezTo>
                    <a:pt x="21" y="20"/>
                    <a:pt x="0" y="41"/>
                    <a:pt x="21" y="41"/>
                  </a:cubicBezTo>
                  <a:cubicBezTo>
                    <a:pt x="21" y="41"/>
                    <a:pt x="2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9" name="Freeform 549"/>
            <p:cNvSpPr>
              <a:spLocks noChangeArrowheads="1"/>
            </p:cNvSpPr>
            <p:nvPr/>
          </p:nvSpPr>
          <p:spPr bwMode="auto">
            <a:xfrm>
              <a:off x="6784975" y="7924800"/>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41" y="41"/>
                    <a:pt x="21" y="41"/>
                  </a:cubicBezTo>
                  <a:lnTo>
                    <a:pt x="0" y="20"/>
                  </a:lnTo>
                  <a:cubicBezTo>
                    <a:pt x="0" y="20"/>
                    <a:pt x="0" y="0"/>
                    <a:pt x="21" y="0"/>
                  </a:cubicBez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0" name="Freeform 550"/>
            <p:cNvSpPr>
              <a:spLocks noChangeArrowheads="1"/>
            </p:cNvSpPr>
            <p:nvPr/>
          </p:nvSpPr>
          <p:spPr bwMode="auto">
            <a:xfrm>
              <a:off x="6526213" y="7615238"/>
              <a:ext cx="15875" cy="22225"/>
            </a:xfrm>
            <a:custGeom>
              <a:avLst/>
              <a:gdLst>
                <a:gd name="T0" fmla="*/ 21 w 42"/>
                <a:gd name="T1" fmla="*/ 61 h 62"/>
                <a:gd name="T2" fmla="*/ 21 w 42"/>
                <a:gd name="T3" fmla="*/ 61 h 62"/>
                <a:gd name="T4" fmla="*/ 41 w 42"/>
                <a:gd name="T5" fmla="*/ 40 h 62"/>
                <a:gd name="T6" fmla="*/ 41 w 42"/>
                <a:gd name="T7" fmla="*/ 20 h 62"/>
                <a:gd name="T8" fmla="*/ 21 w 42"/>
                <a:gd name="T9" fmla="*/ 0 h 62"/>
                <a:gd name="T10" fmla="*/ 21 w 42"/>
                <a:gd name="T11" fmla="*/ 0 h 62"/>
                <a:gd name="T12" fmla="*/ 21 w 42"/>
                <a:gd name="T13" fmla="*/ 20 h 62"/>
                <a:gd name="T14" fmla="*/ 0 w 42"/>
                <a:gd name="T15" fmla="*/ 20 h 62"/>
                <a:gd name="T16" fmla="*/ 0 w 42"/>
                <a:gd name="T17" fmla="*/ 40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lnTo>
                    <a:pt x="41" y="40"/>
                  </a:lnTo>
                  <a:lnTo>
                    <a:pt x="41" y="20"/>
                  </a:lnTo>
                  <a:cubicBezTo>
                    <a:pt x="41" y="0"/>
                    <a:pt x="41" y="0"/>
                    <a:pt x="21" y="0"/>
                  </a:cubicBezTo>
                  <a:lnTo>
                    <a:pt x="21" y="0"/>
                  </a:lnTo>
                  <a:cubicBezTo>
                    <a:pt x="21" y="0"/>
                    <a:pt x="21" y="0"/>
                    <a:pt x="21" y="20"/>
                  </a:cubicBezTo>
                  <a:lnTo>
                    <a:pt x="0" y="20"/>
                  </a:lnTo>
                  <a:cubicBezTo>
                    <a:pt x="0" y="40"/>
                    <a:pt x="0" y="40"/>
                    <a:pt x="0" y="40"/>
                  </a:cubicBezTo>
                  <a:cubicBezTo>
                    <a:pt x="0" y="61"/>
                    <a:pt x="21" y="61"/>
                    <a:pt x="2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1" name="Freeform 551"/>
            <p:cNvSpPr>
              <a:spLocks noChangeArrowheads="1"/>
            </p:cNvSpPr>
            <p:nvPr/>
          </p:nvSpPr>
          <p:spPr bwMode="auto">
            <a:xfrm>
              <a:off x="6526213" y="7643813"/>
              <a:ext cx="7937" cy="14287"/>
            </a:xfrm>
            <a:custGeom>
              <a:avLst/>
              <a:gdLst>
                <a:gd name="T0" fmla="*/ 21 w 22"/>
                <a:gd name="T1" fmla="*/ 0 h 41"/>
                <a:gd name="T2" fmla="*/ 21 w 22"/>
                <a:gd name="T3" fmla="*/ 0 h 41"/>
                <a:gd name="T4" fmla="*/ 0 w 22"/>
                <a:gd name="T5" fmla="*/ 20 h 41"/>
                <a:gd name="T6" fmla="*/ 0 w 22"/>
                <a:gd name="T7" fmla="*/ 40 h 41"/>
                <a:gd name="T8" fmla="*/ 21 w 22"/>
                <a:gd name="T9" fmla="*/ 40 h 41"/>
                <a:gd name="T10" fmla="*/ 21 w 22"/>
                <a:gd name="T11" fmla="*/ 2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lnTo>
                    <a:pt x="0" y="20"/>
                  </a:lnTo>
                  <a:lnTo>
                    <a:pt x="0" y="40"/>
                  </a:lnTo>
                  <a:lnTo>
                    <a:pt x="21" y="40"/>
                  </a:lnTo>
                  <a:cubicBezTo>
                    <a:pt x="21" y="40"/>
                    <a:pt x="21" y="40"/>
                    <a:pt x="21" y="20"/>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2" name="Freeform 552"/>
            <p:cNvSpPr>
              <a:spLocks noChangeArrowheads="1"/>
            </p:cNvSpPr>
            <p:nvPr/>
          </p:nvSpPr>
          <p:spPr bwMode="auto">
            <a:xfrm>
              <a:off x="5405438" y="7607300"/>
              <a:ext cx="635000" cy="685800"/>
            </a:xfrm>
            <a:custGeom>
              <a:avLst/>
              <a:gdLst>
                <a:gd name="T0" fmla="*/ 1516 w 1763"/>
                <a:gd name="T1" fmla="*/ 82 h 1907"/>
                <a:gd name="T2" fmla="*/ 1475 w 1763"/>
                <a:gd name="T3" fmla="*/ 143 h 1907"/>
                <a:gd name="T4" fmla="*/ 1434 w 1763"/>
                <a:gd name="T5" fmla="*/ 164 h 1907"/>
                <a:gd name="T6" fmla="*/ 1516 w 1763"/>
                <a:gd name="T7" fmla="*/ 225 h 1907"/>
                <a:gd name="T8" fmla="*/ 1516 w 1763"/>
                <a:gd name="T9" fmla="*/ 287 h 1907"/>
                <a:gd name="T10" fmla="*/ 1577 w 1763"/>
                <a:gd name="T11" fmla="*/ 369 h 1907"/>
                <a:gd name="T12" fmla="*/ 1598 w 1763"/>
                <a:gd name="T13" fmla="*/ 451 h 1907"/>
                <a:gd name="T14" fmla="*/ 1557 w 1763"/>
                <a:gd name="T15" fmla="*/ 471 h 1907"/>
                <a:gd name="T16" fmla="*/ 1639 w 1763"/>
                <a:gd name="T17" fmla="*/ 594 h 1907"/>
                <a:gd name="T18" fmla="*/ 1741 w 1763"/>
                <a:gd name="T19" fmla="*/ 697 h 1907"/>
                <a:gd name="T20" fmla="*/ 1659 w 1763"/>
                <a:gd name="T21" fmla="*/ 799 h 1907"/>
                <a:gd name="T22" fmla="*/ 1598 w 1763"/>
                <a:gd name="T23" fmla="*/ 779 h 1907"/>
                <a:gd name="T24" fmla="*/ 1536 w 1763"/>
                <a:gd name="T25" fmla="*/ 881 h 1907"/>
                <a:gd name="T26" fmla="*/ 1516 w 1763"/>
                <a:gd name="T27" fmla="*/ 1065 h 1907"/>
                <a:gd name="T28" fmla="*/ 1495 w 1763"/>
                <a:gd name="T29" fmla="*/ 1106 h 1907"/>
                <a:gd name="T30" fmla="*/ 1536 w 1763"/>
                <a:gd name="T31" fmla="*/ 1106 h 1907"/>
                <a:gd name="T32" fmla="*/ 1495 w 1763"/>
                <a:gd name="T33" fmla="*/ 1168 h 1907"/>
                <a:gd name="T34" fmla="*/ 1434 w 1763"/>
                <a:gd name="T35" fmla="*/ 1209 h 1907"/>
                <a:gd name="T36" fmla="*/ 1372 w 1763"/>
                <a:gd name="T37" fmla="*/ 1311 h 1907"/>
                <a:gd name="T38" fmla="*/ 1332 w 1763"/>
                <a:gd name="T39" fmla="*/ 1352 h 1907"/>
                <a:gd name="T40" fmla="*/ 1311 w 1763"/>
                <a:gd name="T41" fmla="*/ 1455 h 1907"/>
                <a:gd name="T42" fmla="*/ 1352 w 1763"/>
                <a:gd name="T43" fmla="*/ 1516 h 1907"/>
                <a:gd name="T44" fmla="*/ 1311 w 1763"/>
                <a:gd name="T45" fmla="*/ 1598 h 1907"/>
                <a:gd name="T46" fmla="*/ 1270 w 1763"/>
                <a:gd name="T47" fmla="*/ 1701 h 1907"/>
                <a:gd name="T48" fmla="*/ 1208 w 1763"/>
                <a:gd name="T49" fmla="*/ 1803 h 1907"/>
                <a:gd name="T50" fmla="*/ 1065 w 1763"/>
                <a:gd name="T51" fmla="*/ 1885 h 1907"/>
                <a:gd name="T52" fmla="*/ 983 w 1763"/>
                <a:gd name="T53" fmla="*/ 1824 h 1907"/>
                <a:gd name="T54" fmla="*/ 983 w 1763"/>
                <a:gd name="T55" fmla="*/ 1701 h 1907"/>
                <a:gd name="T56" fmla="*/ 901 w 1763"/>
                <a:gd name="T57" fmla="*/ 1721 h 1907"/>
                <a:gd name="T58" fmla="*/ 819 w 1763"/>
                <a:gd name="T59" fmla="*/ 1680 h 1907"/>
                <a:gd name="T60" fmla="*/ 716 w 1763"/>
                <a:gd name="T61" fmla="*/ 1660 h 1907"/>
                <a:gd name="T62" fmla="*/ 614 w 1763"/>
                <a:gd name="T63" fmla="*/ 1721 h 1907"/>
                <a:gd name="T64" fmla="*/ 512 w 1763"/>
                <a:gd name="T65" fmla="*/ 1660 h 1907"/>
                <a:gd name="T66" fmla="*/ 430 w 1763"/>
                <a:gd name="T67" fmla="*/ 1619 h 1907"/>
                <a:gd name="T68" fmla="*/ 307 w 1763"/>
                <a:gd name="T69" fmla="*/ 1619 h 1907"/>
                <a:gd name="T70" fmla="*/ 225 w 1763"/>
                <a:gd name="T71" fmla="*/ 1496 h 1907"/>
                <a:gd name="T72" fmla="*/ 204 w 1763"/>
                <a:gd name="T73" fmla="*/ 1291 h 1907"/>
                <a:gd name="T74" fmla="*/ 164 w 1763"/>
                <a:gd name="T75" fmla="*/ 1168 h 1907"/>
                <a:gd name="T76" fmla="*/ 102 w 1763"/>
                <a:gd name="T77" fmla="*/ 1229 h 1907"/>
                <a:gd name="T78" fmla="*/ 82 w 1763"/>
                <a:gd name="T79" fmla="*/ 1127 h 1907"/>
                <a:gd name="T80" fmla="*/ 61 w 1763"/>
                <a:gd name="T81" fmla="*/ 1065 h 1907"/>
                <a:gd name="T82" fmla="*/ 20 w 1763"/>
                <a:gd name="T83" fmla="*/ 901 h 1907"/>
                <a:gd name="T84" fmla="*/ 20 w 1763"/>
                <a:gd name="T85" fmla="*/ 799 h 1907"/>
                <a:gd name="T86" fmla="*/ 61 w 1763"/>
                <a:gd name="T87" fmla="*/ 615 h 1907"/>
                <a:gd name="T88" fmla="*/ 143 w 1763"/>
                <a:gd name="T89" fmla="*/ 512 h 1907"/>
                <a:gd name="T90" fmla="*/ 164 w 1763"/>
                <a:gd name="T91" fmla="*/ 573 h 1907"/>
                <a:gd name="T92" fmla="*/ 246 w 1763"/>
                <a:gd name="T93" fmla="*/ 717 h 1907"/>
                <a:gd name="T94" fmla="*/ 368 w 1763"/>
                <a:gd name="T95" fmla="*/ 737 h 1907"/>
                <a:gd name="T96" fmla="*/ 574 w 1763"/>
                <a:gd name="T97" fmla="*/ 717 h 1907"/>
                <a:gd name="T98" fmla="*/ 737 w 1763"/>
                <a:gd name="T99" fmla="*/ 655 h 1907"/>
                <a:gd name="T100" fmla="*/ 922 w 1763"/>
                <a:gd name="T101" fmla="*/ 655 h 1907"/>
                <a:gd name="T102" fmla="*/ 1044 w 1763"/>
                <a:gd name="T103" fmla="*/ 512 h 1907"/>
                <a:gd name="T104" fmla="*/ 1106 w 1763"/>
                <a:gd name="T105" fmla="*/ 328 h 1907"/>
                <a:gd name="T106" fmla="*/ 1188 w 1763"/>
                <a:gd name="T107" fmla="*/ 123 h 1907"/>
                <a:gd name="T108" fmla="*/ 1270 w 1763"/>
                <a:gd name="T109" fmla="*/ 0 h 1907"/>
                <a:gd name="T110" fmla="*/ 1454 w 1763"/>
                <a:gd name="T111" fmla="*/ 2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3" h="1907">
                  <a:moveTo>
                    <a:pt x="1495" y="41"/>
                  </a:moveTo>
                  <a:lnTo>
                    <a:pt x="1495" y="41"/>
                  </a:lnTo>
                  <a:lnTo>
                    <a:pt x="1495" y="61"/>
                  </a:lnTo>
                  <a:cubicBezTo>
                    <a:pt x="1495" y="61"/>
                    <a:pt x="1495" y="61"/>
                    <a:pt x="1495" y="82"/>
                  </a:cubicBezTo>
                  <a:lnTo>
                    <a:pt x="1516" y="82"/>
                  </a:lnTo>
                  <a:lnTo>
                    <a:pt x="1536" y="103"/>
                  </a:lnTo>
                  <a:lnTo>
                    <a:pt x="1536" y="103"/>
                  </a:lnTo>
                  <a:cubicBezTo>
                    <a:pt x="1536" y="123"/>
                    <a:pt x="1536" y="123"/>
                    <a:pt x="1536" y="123"/>
                  </a:cubicBezTo>
                  <a:cubicBezTo>
                    <a:pt x="1536" y="143"/>
                    <a:pt x="1516" y="143"/>
                    <a:pt x="1516" y="143"/>
                  </a:cubicBezTo>
                  <a:cubicBezTo>
                    <a:pt x="1495" y="143"/>
                    <a:pt x="1475" y="143"/>
                    <a:pt x="1475" y="143"/>
                  </a:cubicBezTo>
                  <a:lnTo>
                    <a:pt x="1454" y="143"/>
                  </a:lnTo>
                  <a:cubicBezTo>
                    <a:pt x="1434" y="143"/>
                    <a:pt x="1434" y="143"/>
                    <a:pt x="1434" y="143"/>
                  </a:cubicBezTo>
                  <a:cubicBezTo>
                    <a:pt x="1414" y="143"/>
                    <a:pt x="1414" y="164"/>
                    <a:pt x="1414" y="164"/>
                  </a:cubicBezTo>
                  <a:lnTo>
                    <a:pt x="1414" y="164"/>
                  </a:lnTo>
                  <a:cubicBezTo>
                    <a:pt x="1434" y="164"/>
                    <a:pt x="1434" y="164"/>
                    <a:pt x="1434" y="164"/>
                  </a:cubicBezTo>
                  <a:cubicBezTo>
                    <a:pt x="1454" y="164"/>
                    <a:pt x="1454" y="164"/>
                    <a:pt x="1454" y="164"/>
                  </a:cubicBezTo>
                  <a:cubicBezTo>
                    <a:pt x="1475" y="185"/>
                    <a:pt x="1475" y="185"/>
                    <a:pt x="1475" y="185"/>
                  </a:cubicBezTo>
                  <a:lnTo>
                    <a:pt x="1475" y="205"/>
                  </a:lnTo>
                  <a:cubicBezTo>
                    <a:pt x="1475" y="205"/>
                    <a:pt x="1495" y="205"/>
                    <a:pt x="1495" y="225"/>
                  </a:cubicBezTo>
                  <a:lnTo>
                    <a:pt x="1516" y="225"/>
                  </a:lnTo>
                  <a:lnTo>
                    <a:pt x="1516" y="246"/>
                  </a:lnTo>
                  <a:lnTo>
                    <a:pt x="1516" y="246"/>
                  </a:lnTo>
                  <a:cubicBezTo>
                    <a:pt x="1495" y="246"/>
                    <a:pt x="1495" y="267"/>
                    <a:pt x="1495" y="267"/>
                  </a:cubicBezTo>
                  <a:cubicBezTo>
                    <a:pt x="1495" y="267"/>
                    <a:pt x="1495" y="267"/>
                    <a:pt x="1516" y="267"/>
                  </a:cubicBezTo>
                  <a:lnTo>
                    <a:pt x="1516" y="287"/>
                  </a:lnTo>
                  <a:lnTo>
                    <a:pt x="1536" y="287"/>
                  </a:lnTo>
                  <a:cubicBezTo>
                    <a:pt x="1536" y="307"/>
                    <a:pt x="1536" y="307"/>
                    <a:pt x="1536" y="328"/>
                  </a:cubicBezTo>
                  <a:lnTo>
                    <a:pt x="1536" y="349"/>
                  </a:lnTo>
                  <a:lnTo>
                    <a:pt x="1557" y="349"/>
                  </a:lnTo>
                  <a:cubicBezTo>
                    <a:pt x="1557" y="369"/>
                    <a:pt x="1577" y="369"/>
                    <a:pt x="1577" y="369"/>
                  </a:cubicBezTo>
                  <a:cubicBezTo>
                    <a:pt x="1577" y="389"/>
                    <a:pt x="1598" y="389"/>
                    <a:pt x="1598" y="389"/>
                  </a:cubicBezTo>
                  <a:lnTo>
                    <a:pt x="1618" y="410"/>
                  </a:lnTo>
                  <a:lnTo>
                    <a:pt x="1618" y="430"/>
                  </a:lnTo>
                  <a:lnTo>
                    <a:pt x="1618" y="451"/>
                  </a:lnTo>
                  <a:lnTo>
                    <a:pt x="1598" y="451"/>
                  </a:lnTo>
                  <a:cubicBezTo>
                    <a:pt x="1598" y="451"/>
                    <a:pt x="1577" y="451"/>
                    <a:pt x="1557" y="451"/>
                  </a:cubicBezTo>
                  <a:cubicBezTo>
                    <a:pt x="1557" y="451"/>
                    <a:pt x="1536" y="451"/>
                    <a:pt x="1516" y="451"/>
                  </a:cubicBezTo>
                  <a:lnTo>
                    <a:pt x="1516" y="451"/>
                  </a:lnTo>
                  <a:cubicBezTo>
                    <a:pt x="1516" y="471"/>
                    <a:pt x="1516" y="471"/>
                    <a:pt x="1516" y="471"/>
                  </a:cubicBezTo>
                  <a:cubicBezTo>
                    <a:pt x="1516" y="491"/>
                    <a:pt x="1536" y="471"/>
                    <a:pt x="1557" y="471"/>
                  </a:cubicBezTo>
                  <a:cubicBezTo>
                    <a:pt x="1557" y="491"/>
                    <a:pt x="1577" y="491"/>
                    <a:pt x="1577" y="491"/>
                  </a:cubicBezTo>
                  <a:cubicBezTo>
                    <a:pt x="1577" y="512"/>
                    <a:pt x="1577" y="512"/>
                    <a:pt x="1598" y="533"/>
                  </a:cubicBezTo>
                  <a:cubicBezTo>
                    <a:pt x="1598" y="533"/>
                    <a:pt x="1598" y="553"/>
                    <a:pt x="1618" y="553"/>
                  </a:cubicBezTo>
                  <a:cubicBezTo>
                    <a:pt x="1618" y="553"/>
                    <a:pt x="1618" y="573"/>
                    <a:pt x="1639" y="573"/>
                  </a:cubicBezTo>
                  <a:lnTo>
                    <a:pt x="1639" y="594"/>
                  </a:lnTo>
                  <a:lnTo>
                    <a:pt x="1659" y="615"/>
                  </a:lnTo>
                  <a:lnTo>
                    <a:pt x="1659" y="635"/>
                  </a:lnTo>
                  <a:lnTo>
                    <a:pt x="1680" y="635"/>
                  </a:lnTo>
                  <a:cubicBezTo>
                    <a:pt x="1680" y="655"/>
                    <a:pt x="1700" y="655"/>
                    <a:pt x="1700" y="676"/>
                  </a:cubicBezTo>
                  <a:cubicBezTo>
                    <a:pt x="1700" y="676"/>
                    <a:pt x="1721" y="697"/>
                    <a:pt x="1741" y="697"/>
                  </a:cubicBezTo>
                  <a:lnTo>
                    <a:pt x="1762" y="717"/>
                  </a:lnTo>
                  <a:cubicBezTo>
                    <a:pt x="1762" y="737"/>
                    <a:pt x="1762" y="737"/>
                    <a:pt x="1762" y="758"/>
                  </a:cubicBezTo>
                  <a:cubicBezTo>
                    <a:pt x="1762" y="758"/>
                    <a:pt x="1762" y="779"/>
                    <a:pt x="1741" y="799"/>
                  </a:cubicBezTo>
                  <a:cubicBezTo>
                    <a:pt x="1741" y="799"/>
                    <a:pt x="1721" y="799"/>
                    <a:pt x="1700" y="799"/>
                  </a:cubicBezTo>
                  <a:cubicBezTo>
                    <a:pt x="1680" y="799"/>
                    <a:pt x="1680" y="799"/>
                    <a:pt x="1659" y="799"/>
                  </a:cubicBezTo>
                  <a:lnTo>
                    <a:pt x="1639" y="779"/>
                  </a:lnTo>
                  <a:cubicBezTo>
                    <a:pt x="1639" y="758"/>
                    <a:pt x="1618" y="758"/>
                    <a:pt x="1618" y="758"/>
                  </a:cubicBezTo>
                  <a:cubicBezTo>
                    <a:pt x="1618" y="737"/>
                    <a:pt x="1598" y="737"/>
                    <a:pt x="1598" y="737"/>
                  </a:cubicBezTo>
                  <a:cubicBezTo>
                    <a:pt x="1598" y="758"/>
                    <a:pt x="1598" y="758"/>
                    <a:pt x="1598" y="758"/>
                  </a:cubicBezTo>
                  <a:lnTo>
                    <a:pt x="1598" y="779"/>
                  </a:lnTo>
                  <a:lnTo>
                    <a:pt x="1577" y="799"/>
                  </a:lnTo>
                  <a:cubicBezTo>
                    <a:pt x="1577" y="799"/>
                    <a:pt x="1577" y="799"/>
                    <a:pt x="1557" y="799"/>
                  </a:cubicBezTo>
                  <a:cubicBezTo>
                    <a:pt x="1557" y="819"/>
                    <a:pt x="1557" y="819"/>
                    <a:pt x="1557" y="840"/>
                  </a:cubicBezTo>
                  <a:lnTo>
                    <a:pt x="1557" y="861"/>
                  </a:lnTo>
                  <a:cubicBezTo>
                    <a:pt x="1557" y="881"/>
                    <a:pt x="1536" y="881"/>
                    <a:pt x="1536" y="881"/>
                  </a:cubicBezTo>
                  <a:cubicBezTo>
                    <a:pt x="1536" y="901"/>
                    <a:pt x="1536" y="922"/>
                    <a:pt x="1516" y="922"/>
                  </a:cubicBezTo>
                  <a:cubicBezTo>
                    <a:pt x="1516" y="922"/>
                    <a:pt x="1516" y="943"/>
                    <a:pt x="1516" y="963"/>
                  </a:cubicBezTo>
                  <a:lnTo>
                    <a:pt x="1516" y="983"/>
                  </a:lnTo>
                  <a:cubicBezTo>
                    <a:pt x="1516" y="1004"/>
                    <a:pt x="1516" y="1004"/>
                    <a:pt x="1516" y="1025"/>
                  </a:cubicBezTo>
                  <a:cubicBezTo>
                    <a:pt x="1516" y="1025"/>
                    <a:pt x="1516" y="1045"/>
                    <a:pt x="1516" y="1065"/>
                  </a:cubicBezTo>
                  <a:cubicBezTo>
                    <a:pt x="1516" y="1065"/>
                    <a:pt x="1516" y="1065"/>
                    <a:pt x="1516" y="1086"/>
                  </a:cubicBezTo>
                  <a:cubicBezTo>
                    <a:pt x="1495" y="1086"/>
                    <a:pt x="1495" y="1086"/>
                    <a:pt x="1495" y="1086"/>
                  </a:cubicBezTo>
                  <a:lnTo>
                    <a:pt x="1495" y="1086"/>
                  </a:lnTo>
                  <a:cubicBezTo>
                    <a:pt x="1475" y="1106"/>
                    <a:pt x="1495" y="1106"/>
                    <a:pt x="1495" y="1106"/>
                  </a:cubicBezTo>
                  <a:cubicBezTo>
                    <a:pt x="1495" y="1127"/>
                    <a:pt x="1495" y="1127"/>
                    <a:pt x="1495" y="1106"/>
                  </a:cubicBezTo>
                  <a:lnTo>
                    <a:pt x="1516" y="1106"/>
                  </a:lnTo>
                  <a:lnTo>
                    <a:pt x="1516" y="1086"/>
                  </a:lnTo>
                  <a:lnTo>
                    <a:pt x="1536" y="1086"/>
                  </a:lnTo>
                  <a:cubicBezTo>
                    <a:pt x="1536" y="1086"/>
                    <a:pt x="1536" y="1086"/>
                    <a:pt x="1536" y="1106"/>
                  </a:cubicBezTo>
                  <a:lnTo>
                    <a:pt x="1536" y="1106"/>
                  </a:lnTo>
                  <a:lnTo>
                    <a:pt x="1536" y="1127"/>
                  </a:lnTo>
                  <a:lnTo>
                    <a:pt x="1536" y="1147"/>
                  </a:lnTo>
                  <a:lnTo>
                    <a:pt x="1536" y="1168"/>
                  </a:lnTo>
                  <a:lnTo>
                    <a:pt x="1516" y="1168"/>
                  </a:lnTo>
                  <a:lnTo>
                    <a:pt x="1495" y="1168"/>
                  </a:lnTo>
                  <a:lnTo>
                    <a:pt x="1475" y="1168"/>
                  </a:lnTo>
                  <a:cubicBezTo>
                    <a:pt x="1475" y="1168"/>
                    <a:pt x="1475" y="1147"/>
                    <a:pt x="1475" y="1168"/>
                  </a:cubicBezTo>
                  <a:cubicBezTo>
                    <a:pt x="1454" y="1168"/>
                    <a:pt x="1454" y="1168"/>
                    <a:pt x="1454" y="1168"/>
                  </a:cubicBezTo>
                  <a:lnTo>
                    <a:pt x="1454" y="1188"/>
                  </a:lnTo>
                  <a:lnTo>
                    <a:pt x="1434" y="1209"/>
                  </a:lnTo>
                  <a:lnTo>
                    <a:pt x="1414" y="1229"/>
                  </a:lnTo>
                  <a:cubicBezTo>
                    <a:pt x="1393" y="1229"/>
                    <a:pt x="1393" y="1229"/>
                    <a:pt x="1393" y="1250"/>
                  </a:cubicBezTo>
                  <a:cubicBezTo>
                    <a:pt x="1393" y="1250"/>
                    <a:pt x="1372" y="1250"/>
                    <a:pt x="1372" y="1270"/>
                  </a:cubicBezTo>
                  <a:lnTo>
                    <a:pt x="1372" y="1291"/>
                  </a:lnTo>
                  <a:cubicBezTo>
                    <a:pt x="1372" y="1291"/>
                    <a:pt x="1372" y="1291"/>
                    <a:pt x="1372" y="1311"/>
                  </a:cubicBezTo>
                  <a:cubicBezTo>
                    <a:pt x="1352" y="1311"/>
                    <a:pt x="1352" y="1311"/>
                    <a:pt x="1352" y="1311"/>
                  </a:cubicBezTo>
                  <a:lnTo>
                    <a:pt x="1332" y="1332"/>
                  </a:lnTo>
                  <a:lnTo>
                    <a:pt x="1311" y="1332"/>
                  </a:lnTo>
                  <a:cubicBezTo>
                    <a:pt x="1311" y="1352"/>
                    <a:pt x="1311" y="1352"/>
                    <a:pt x="1311" y="1352"/>
                  </a:cubicBezTo>
                  <a:lnTo>
                    <a:pt x="1332" y="1352"/>
                  </a:lnTo>
                  <a:cubicBezTo>
                    <a:pt x="1332" y="1373"/>
                    <a:pt x="1332" y="1373"/>
                    <a:pt x="1332" y="1373"/>
                  </a:cubicBezTo>
                  <a:cubicBezTo>
                    <a:pt x="1332" y="1393"/>
                    <a:pt x="1332" y="1393"/>
                    <a:pt x="1332" y="1393"/>
                  </a:cubicBezTo>
                  <a:cubicBezTo>
                    <a:pt x="1332" y="1414"/>
                    <a:pt x="1332" y="1414"/>
                    <a:pt x="1332" y="1414"/>
                  </a:cubicBezTo>
                  <a:cubicBezTo>
                    <a:pt x="1311" y="1414"/>
                    <a:pt x="1311" y="1434"/>
                    <a:pt x="1311" y="1434"/>
                  </a:cubicBezTo>
                  <a:cubicBezTo>
                    <a:pt x="1311" y="1434"/>
                    <a:pt x="1311" y="1434"/>
                    <a:pt x="1311" y="1455"/>
                  </a:cubicBezTo>
                  <a:cubicBezTo>
                    <a:pt x="1311" y="1455"/>
                    <a:pt x="1311" y="1455"/>
                    <a:pt x="1332" y="1455"/>
                  </a:cubicBezTo>
                  <a:lnTo>
                    <a:pt x="1332" y="1455"/>
                  </a:lnTo>
                  <a:cubicBezTo>
                    <a:pt x="1352" y="1455"/>
                    <a:pt x="1352" y="1455"/>
                    <a:pt x="1352" y="1455"/>
                  </a:cubicBezTo>
                  <a:cubicBezTo>
                    <a:pt x="1352" y="1475"/>
                    <a:pt x="1352" y="1496"/>
                    <a:pt x="1352" y="1496"/>
                  </a:cubicBezTo>
                  <a:lnTo>
                    <a:pt x="1352" y="1516"/>
                  </a:lnTo>
                  <a:cubicBezTo>
                    <a:pt x="1352" y="1537"/>
                    <a:pt x="1332" y="1537"/>
                    <a:pt x="1332" y="1537"/>
                  </a:cubicBezTo>
                  <a:lnTo>
                    <a:pt x="1311" y="1537"/>
                  </a:lnTo>
                  <a:cubicBezTo>
                    <a:pt x="1311" y="1557"/>
                    <a:pt x="1311" y="1557"/>
                    <a:pt x="1311" y="1557"/>
                  </a:cubicBezTo>
                  <a:lnTo>
                    <a:pt x="1311" y="1578"/>
                  </a:lnTo>
                  <a:cubicBezTo>
                    <a:pt x="1311" y="1598"/>
                    <a:pt x="1311" y="1598"/>
                    <a:pt x="1311" y="1598"/>
                  </a:cubicBezTo>
                  <a:cubicBezTo>
                    <a:pt x="1311" y="1619"/>
                    <a:pt x="1311" y="1619"/>
                    <a:pt x="1311" y="1619"/>
                  </a:cubicBezTo>
                  <a:lnTo>
                    <a:pt x="1290" y="1619"/>
                  </a:lnTo>
                  <a:lnTo>
                    <a:pt x="1290" y="1639"/>
                  </a:lnTo>
                  <a:lnTo>
                    <a:pt x="1290" y="1660"/>
                  </a:lnTo>
                  <a:cubicBezTo>
                    <a:pt x="1290" y="1680"/>
                    <a:pt x="1270" y="1701"/>
                    <a:pt x="1270" y="1701"/>
                  </a:cubicBezTo>
                  <a:lnTo>
                    <a:pt x="1250" y="1721"/>
                  </a:lnTo>
                  <a:lnTo>
                    <a:pt x="1229" y="1742"/>
                  </a:lnTo>
                  <a:cubicBezTo>
                    <a:pt x="1229" y="1742"/>
                    <a:pt x="1229" y="1762"/>
                    <a:pt x="1208" y="1762"/>
                  </a:cubicBezTo>
                  <a:lnTo>
                    <a:pt x="1208" y="1783"/>
                  </a:lnTo>
                  <a:cubicBezTo>
                    <a:pt x="1208" y="1803"/>
                    <a:pt x="1208" y="1803"/>
                    <a:pt x="1208" y="1803"/>
                  </a:cubicBezTo>
                  <a:cubicBezTo>
                    <a:pt x="1188" y="1824"/>
                    <a:pt x="1168" y="1824"/>
                    <a:pt x="1168" y="1824"/>
                  </a:cubicBezTo>
                  <a:cubicBezTo>
                    <a:pt x="1168" y="1824"/>
                    <a:pt x="1147" y="1824"/>
                    <a:pt x="1126" y="1844"/>
                  </a:cubicBezTo>
                  <a:lnTo>
                    <a:pt x="1106" y="1844"/>
                  </a:lnTo>
                  <a:cubicBezTo>
                    <a:pt x="1086" y="1844"/>
                    <a:pt x="1086" y="1864"/>
                    <a:pt x="1086" y="1864"/>
                  </a:cubicBezTo>
                  <a:cubicBezTo>
                    <a:pt x="1065" y="1864"/>
                    <a:pt x="1065" y="1864"/>
                    <a:pt x="1065" y="1885"/>
                  </a:cubicBezTo>
                  <a:lnTo>
                    <a:pt x="1044" y="1885"/>
                  </a:lnTo>
                  <a:cubicBezTo>
                    <a:pt x="1044" y="1906"/>
                    <a:pt x="1024" y="1906"/>
                    <a:pt x="1024" y="1906"/>
                  </a:cubicBezTo>
                  <a:lnTo>
                    <a:pt x="1004" y="1885"/>
                  </a:lnTo>
                  <a:cubicBezTo>
                    <a:pt x="983" y="1885"/>
                    <a:pt x="983" y="1864"/>
                    <a:pt x="983" y="1844"/>
                  </a:cubicBezTo>
                  <a:cubicBezTo>
                    <a:pt x="983" y="1844"/>
                    <a:pt x="983" y="1844"/>
                    <a:pt x="983" y="1824"/>
                  </a:cubicBezTo>
                  <a:lnTo>
                    <a:pt x="1004" y="1803"/>
                  </a:lnTo>
                  <a:cubicBezTo>
                    <a:pt x="1004" y="1783"/>
                    <a:pt x="1004" y="1762"/>
                    <a:pt x="1004" y="1762"/>
                  </a:cubicBezTo>
                  <a:cubicBezTo>
                    <a:pt x="1004" y="1742"/>
                    <a:pt x="1004" y="1742"/>
                    <a:pt x="1004" y="1721"/>
                  </a:cubicBezTo>
                  <a:lnTo>
                    <a:pt x="1004" y="1701"/>
                  </a:lnTo>
                  <a:lnTo>
                    <a:pt x="983" y="1701"/>
                  </a:lnTo>
                  <a:lnTo>
                    <a:pt x="983" y="1721"/>
                  </a:lnTo>
                  <a:lnTo>
                    <a:pt x="962" y="1742"/>
                  </a:lnTo>
                  <a:lnTo>
                    <a:pt x="942" y="1742"/>
                  </a:lnTo>
                  <a:cubicBezTo>
                    <a:pt x="942" y="1721"/>
                    <a:pt x="922" y="1721"/>
                    <a:pt x="922" y="1721"/>
                  </a:cubicBezTo>
                  <a:lnTo>
                    <a:pt x="901" y="1721"/>
                  </a:lnTo>
                  <a:lnTo>
                    <a:pt x="880" y="1721"/>
                  </a:lnTo>
                  <a:lnTo>
                    <a:pt x="860" y="1742"/>
                  </a:lnTo>
                  <a:cubicBezTo>
                    <a:pt x="840" y="1742"/>
                    <a:pt x="840" y="1721"/>
                    <a:pt x="819" y="1721"/>
                  </a:cubicBezTo>
                  <a:cubicBezTo>
                    <a:pt x="819" y="1721"/>
                    <a:pt x="819" y="1701"/>
                    <a:pt x="819" y="1680"/>
                  </a:cubicBezTo>
                  <a:lnTo>
                    <a:pt x="819" y="1680"/>
                  </a:lnTo>
                  <a:cubicBezTo>
                    <a:pt x="798" y="1660"/>
                    <a:pt x="778" y="1680"/>
                    <a:pt x="778" y="1680"/>
                  </a:cubicBezTo>
                  <a:cubicBezTo>
                    <a:pt x="758" y="1660"/>
                    <a:pt x="778" y="1660"/>
                    <a:pt x="778" y="1639"/>
                  </a:cubicBezTo>
                  <a:cubicBezTo>
                    <a:pt x="758" y="1639"/>
                    <a:pt x="758" y="1639"/>
                    <a:pt x="758" y="1619"/>
                  </a:cubicBezTo>
                  <a:lnTo>
                    <a:pt x="737" y="1639"/>
                  </a:lnTo>
                  <a:lnTo>
                    <a:pt x="716" y="1660"/>
                  </a:lnTo>
                  <a:cubicBezTo>
                    <a:pt x="716" y="1660"/>
                    <a:pt x="716" y="1680"/>
                    <a:pt x="696" y="1680"/>
                  </a:cubicBezTo>
                  <a:cubicBezTo>
                    <a:pt x="696" y="1680"/>
                    <a:pt x="676" y="1680"/>
                    <a:pt x="676" y="1701"/>
                  </a:cubicBezTo>
                  <a:lnTo>
                    <a:pt x="676" y="1701"/>
                  </a:lnTo>
                  <a:cubicBezTo>
                    <a:pt x="656" y="1721"/>
                    <a:pt x="656" y="1721"/>
                    <a:pt x="635" y="1721"/>
                  </a:cubicBezTo>
                  <a:lnTo>
                    <a:pt x="614" y="1721"/>
                  </a:lnTo>
                  <a:cubicBezTo>
                    <a:pt x="594" y="1721"/>
                    <a:pt x="594" y="1701"/>
                    <a:pt x="594" y="1701"/>
                  </a:cubicBezTo>
                  <a:lnTo>
                    <a:pt x="574" y="1701"/>
                  </a:lnTo>
                  <a:cubicBezTo>
                    <a:pt x="553" y="1701"/>
                    <a:pt x="553" y="1701"/>
                    <a:pt x="553" y="1701"/>
                  </a:cubicBezTo>
                  <a:cubicBezTo>
                    <a:pt x="553" y="1701"/>
                    <a:pt x="532" y="1721"/>
                    <a:pt x="512" y="1701"/>
                  </a:cubicBezTo>
                  <a:cubicBezTo>
                    <a:pt x="512" y="1701"/>
                    <a:pt x="512" y="1680"/>
                    <a:pt x="512" y="1660"/>
                  </a:cubicBezTo>
                  <a:lnTo>
                    <a:pt x="532" y="1639"/>
                  </a:lnTo>
                  <a:cubicBezTo>
                    <a:pt x="512" y="1639"/>
                    <a:pt x="512" y="1619"/>
                    <a:pt x="512" y="1619"/>
                  </a:cubicBezTo>
                  <a:cubicBezTo>
                    <a:pt x="512" y="1619"/>
                    <a:pt x="492" y="1619"/>
                    <a:pt x="471" y="1619"/>
                  </a:cubicBezTo>
                  <a:lnTo>
                    <a:pt x="450" y="1619"/>
                  </a:lnTo>
                  <a:lnTo>
                    <a:pt x="430" y="1619"/>
                  </a:lnTo>
                  <a:cubicBezTo>
                    <a:pt x="410" y="1639"/>
                    <a:pt x="410" y="1660"/>
                    <a:pt x="389" y="1660"/>
                  </a:cubicBezTo>
                  <a:lnTo>
                    <a:pt x="368" y="1639"/>
                  </a:lnTo>
                  <a:lnTo>
                    <a:pt x="348" y="1619"/>
                  </a:lnTo>
                  <a:lnTo>
                    <a:pt x="328" y="1619"/>
                  </a:lnTo>
                  <a:lnTo>
                    <a:pt x="307" y="1619"/>
                  </a:lnTo>
                  <a:cubicBezTo>
                    <a:pt x="286" y="1619"/>
                    <a:pt x="286" y="1598"/>
                    <a:pt x="266" y="1598"/>
                  </a:cubicBezTo>
                  <a:lnTo>
                    <a:pt x="246" y="1598"/>
                  </a:lnTo>
                  <a:cubicBezTo>
                    <a:pt x="225" y="1598"/>
                    <a:pt x="225" y="1598"/>
                    <a:pt x="225" y="1598"/>
                  </a:cubicBezTo>
                  <a:cubicBezTo>
                    <a:pt x="204" y="1578"/>
                    <a:pt x="204" y="1557"/>
                    <a:pt x="204" y="1537"/>
                  </a:cubicBezTo>
                  <a:cubicBezTo>
                    <a:pt x="204" y="1537"/>
                    <a:pt x="225" y="1516"/>
                    <a:pt x="225" y="1496"/>
                  </a:cubicBezTo>
                  <a:cubicBezTo>
                    <a:pt x="225" y="1496"/>
                    <a:pt x="225" y="1475"/>
                    <a:pt x="225" y="1455"/>
                  </a:cubicBezTo>
                  <a:cubicBezTo>
                    <a:pt x="225" y="1434"/>
                    <a:pt x="225" y="1414"/>
                    <a:pt x="225" y="1393"/>
                  </a:cubicBezTo>
                  <a:cubicBezTo>
                    <a:pt x="204" y="1393"/>
                    <a:pt x="204" y="1352"/>
                    <a:pt x="204" y="1352"/>
                  </a:cubicBezTo>
                  <a:cubicBezTo>
                    <a:pt x="204" y="1332"/>
                    <a:pt x="204" y="1311"/>
                    <a:pt x="204" y="1311"/>
                  </a:cubicBezTo>
                  <a:lnTo>
                    <a:pt x="204" y="1291"/>
                  </a:lnTo>
                  <a:cubicBezTo>
                    <a:pt x="225" y="1291"/>
                    <a:pt x="225" y="1270"/>
                    <a:pt x="225" y="1270"/>
                  </a:cubicBezTo>
                  <a:lnTo>
                    <a:pt x="246" y="1250"/>
                  </a:lnTo>
                  <a:cubicBezTo>
                    <a:pt x="225" y="1229"/>
                    <a:pt x="225" y="1229"/>
                    <a:pt x="204" y="1229"/>
                  </a:cubicBezTo>
                  <a:cubicBezTo>
                    <a:pt x="204" y="1209"/>
                    <a:pt x="204" y="1188"/>
                    <a:pt x="204" y="1188"/>
                  </a:cubicBezTo>
                  <a:cubicBezTo>
                    <a:pt x="184" y="1188"/>
                    <a:pt x="184" y="1168"/>
                    <a:pt x="164" y="1168"/>
                  </a:cubicBezTo>
                  <a:lnTo>
                    <a:pt x="164" y="1188"/>
                  </a:lnTo>
                  <a:cubicBezTo>
                    <a:pt x="143" y="1209"/>
                    <a:pt x="164" y="1209"/>
                    <a:pt x="143" y="1229"/>
                  </a:cubicBezTo>
                  <a:cubicBezTo>
                    <a:pt x="143" y="1229"/>
                    <a:pt x="143" y="1229"/>
                    <a:pt x="143" y="1250"/>
                  </a:cubicBezTo>
                  <a:lnTo>
                    <a:pt x="122" y="1250"/>
                  </a:lnTo>
                  <a:lnTo>
                    <a:pt x="102" y="1229"/>
                  </a:lnTo>
                  <a:lnTo>
                    <a:pt x="102" y="1188"/>
                  </a:lnTo>
                  <a:cubicBezTo>
                    <a:pt x="102" y="1168"/>
                    <a:pt x="122" y="1168"/>
                    <a:pt x="122" y="1147"/>
                  </a:cubicBezTo>
                  <a:cubicBezTo>
                    <a:pt x="102" y="1147"/>
                    <a:pt x="102" y="1147"/>
                    <a:pt x="102" y="1147"/>
                  </a:cubicBezTo>
                  <a:lnTo>
                    <a:pt x="82" y="1147"/>
                  </a:lnTo>
                  <a:lnTo>
                    <a:pt x="82" y="1127"/>
                  </a:lnTo>
                  <a:cubicBezTo>
                    <a:pt x="82" y="1127"/>
                    <a:pt x="82" y="1127"/>
                    <a:pt x="102" y="1127"/>
                  </a:cubicBezTo>
                  <a:lnTo>
                    <a:pt x="122" y="1127"/>
                  </a:lnTo>
                  <a:cubicBezTo>
                    <a:pt x="122" y="1106"/>
                    <a:pt x="102" y="1106"/>
                    <a:pt x="102" y="1086"/>
                  </a:cubicBezTo>
                  <a:lnTo>
                    <a:pt x="82" y="1086"/>
                  </a:lnTo>
                  <a:cubicBezTo>
                    <a:pt x="61" y="1086"/>
                    <a:pt x="61" y="1065"/>
                    <a:pt x="61" y="1065"/>
                  </a:cubicBezTo>
                  <a:cubicBezTo>
                    <a:pt x="61" y="1045"/>
                    <a:pt x="61" y="1025"/>
                    <a:pt x="61" y="1025"/>
                  </a:cubicBezTo>
                  <a:cubicBezTo>
                    <a:pt x="61" y="1004"/>
                    <a:pt x="82" y="983"/>
                    <a:pt x="82" y="983"/>
                  </a:cubicBezTo>
                  <a:cubicBezTo>
                    <a:pt x="82" y="963"/>
                    <a:pt x="82" y="943"/>
                    <a:pt x="61" y="943"/>
                  </a:cubicBezTo>
                  <a:cubicBezTo>
                    <a:pt x="61" y="922"/>
                    <a:pt x="40" y="922"/>
                    <a:pt x="40" y="922"/>
                  </a:cubicBezTo>
                  <a:cubicBezTo>
                    <a:pt x="40" y="922"/>
                    <a:pt x="20" y="922"/>
                    <a:pt x="20" y="901"/>
                  </a:cubicBezTo>
                  <a:lnTo>
                    <a:pt x="0" y="901"/>
                  </a:lnTo>
                  <a:cubicBezTo>
                    <a:pt x="0" y="881"/>
                    <a:pt x="20" y="881"/>
                    <a:pt x="20" y="881"/>
                  </a:cubicBezTo>
                  <a:lnTo>
                    <a:pt x="40" y="861"/>
                  </a:lnTo>
                  <a:cubicBezTo>
                    <a:pt x="40" y="840"/>
                    <a:pt x="20" y="840"/>
                    <a:pt x="20" y="819"/>
                  </a:cubicBezTo>
                  <a:lnTo>
                    <a:pt x="20" y="799"/>
                  </a:lnTo>
                  <a:cubicBezTo>
                    <a:pt x="20" y="779"/>
                    <a:pt x="40" y="758"/>
                    <a:pt x="40" y="758"/>
                  </a:cubicBezTo>
                  <a:lnTo>
                    <a:pt x="40" y="717"/>
                  </a:lnTo>
                  <a:cubicBezTo>
                    <a:pt x="40" y="697"/>
                    <a:pt x="40" y="676"/>
                    <a:pt x="40" y="676"/>
                  </a:cubicBezTo>
                  <a:cubicBezTo>
                    <a:pt x="40" y="655"/>
                    <a:pt x="61" y="635"/>
                    <a:pt x="61" y="635"/>
                  </a:cubicBezTo>
                  <a:lnTo>
                    <a:pt x="61" y="615"/>
                  </a:lnTo>
                  <a:cubicBezTo>
                    <a:pt x="61" y="615"/>
                    <a:pt x="61" y="594"/>
                    <a:pt x="82" y="573"/>
                  </a:cubicBezTo>
                  <a:cubicBezTo>
                    <a:pt x="82" y="573"/>
                    <a:pt x="82" y="573"/>
                    <a:pt x="82" y="553"/>
                  </a:cubicBezTo>
                  <a:cubicBezTo>
                    <a:pt x="102" y="553"/>
                    <a:pt x="102" y="553"/>
                    <a:pt x="122" y="533"/>
                  </a:cubicBezTo>
                  <a:lnTo>
                    <a:pt x="122" y="533"/>
                  </a:lnTo>
                  <a:lnTo>
                    <a:pt x="143" y="512"/>
                  </a:lnTo>
                  <a:cubicBezTo>
                    <a:pt x="143" y="512"/>
                    <a:pt x="143" y="491"/>
                    <a:pt x="164" y="491"/>
                  </a:cubicBezTo>
                  <a:lnTo>
                    <a:pt x="164" y="491"/>
                  </a:lnTo>
                  <a:lnTo>
                    <a:pt x="164" y="512"/>
                  </a:lnTo>
                  <a:lnTo>
                    <a:pt x="164" y="533"/>
                  </a:lnTo>
                  <a:cubicBezTo>
                    <a:pt x="164" y="553"/>
                    <a:pt x="164" y="573"/>
                    <a:pt x="164" y="573"/>
                  </a:cubicBezTo>
                  <a:cubicBezTo>
                    <a:pt x="164" y="594"/>
                    <a:pt x="184" y="615"/>
                    <a:pt x="184" y="615"/>
                  </a:cubicBezTo>
                  <a:lnTo>
                    <a:pt x="204" y="635"/>
                  </a:lnTo>
                  <a:lnTo>
                    <a:pt x="225" y="655"/>
                  </a:lnTo>
                  <a:cubicBezTo>
                    <a:pt x="225" y="676"/>
                    <a:pt x="225" y="676"/>
                    <a:pt x="225" y="697"/>
                  </a:cubicBezTo>
                  <a:cubicBezTo>
                    <a:pt x="225" y="697"/>
                    <a:pt x="246" y="697"/>
                    <a:pt x="246" y="717"/>
                  </a:cubicBezTo>
                  <a:cubicBezTo>
                    <a:pt x="246" y="717"/>
                    <a:pt x="266" y="717"/>
                    <a:pt x="266" y="737"/>
                  </a:cubicBezTo>
                  <a:lnTo>
                    <a:pt x="286" y="758"/>
                  </a:lnTo>
                  <a:cubicBezTo>
                    <a:pt x="307" y="758"/>
                    <a:pt x="307" y="779"/>
                    <a:pt x="328" y="779"/>
                  </a:cubicBezTo>
                  <a:cubicBezTo>
                    <a:pt x="328" y="779"/>
                    <a:pt x="328" y="758"/>
                    <a:pt x="348" y="758"/>
                  </a:cubicBezTo>
                  <a:cubicBezTo>
                    <a:pt x="348" y="737"/>
                    <a:pt x="368" y="758"/>
                    <a:pt x="368" y="737"/>
                  </a:cubicBezTo>
                  <a:cubicBezTo>
                    <a:pt x="389" y="737"/>
                    <a:pt x="410" y="737"/>
                    <a:pt x="410" y="737"/>
                  </a:cubicBezTo>
                  <a:cubicBezTo>
                    <a:pt x="430" y="737"/>
                    <a:pt x="450" y="758"/>
                    <a:pt x="450" y="758"/>
                  </a:cubicBezTo>
                  <a:cubicBezTo>
                    <a:pt x="450" y="758"/>
                    <a:pt x="471" y="758"/>
                    <a:pt x="492" y="758"/>
                  </a:cubicBezTo>
                  <a:cubicBezTo>
                    <a:pt x="492" y="758"/>
                    <a:pt x="512" y="758"/>
                    <a:pt x="532" y="737"/>
                  </a:cubicBezTo>
                  <a:cubicBezTo>
                    <a:pt x="532" y="737"/>
                    <a:pt x="574" y="737"/>
                    <a:pt x="574" y="717"/>
                  </a:cubicBezTo>
                  <a:cubicBezTo>
                    <a:pt x="594" y="717"/>
                    <a:pt x="594" y="697"/>
                    <a:pt x="614" y="676"/>
                  </a:cubicBezTo>
                  <a:cubicBezTo>
                    <a:pt x="614" y="676"/>
                    <a:pt x="614" y="655"/>
                    <a:pt x="614" y="635"/>
                  </a:cubicBezTo>
                  <a:cubicBezTo>
                    <a:pt x="635" y="635"/>
                    <a:pt x="656" y="635"/>
                    <a:pt x="676" y="635"/>
                  </a:cubicBezTo>
                  <a:cubicBezTo>
                    <a:pt x="676" y="635"/>
                    <a:pt x="696" y="635"/>
                    <a:pt x="716" y="635"/>
                  </a:cubicBezTo>
                  <a:cubicBezTo>
                    <a:pt x="716" y="635"/>
                    <a:pt x="716" y="655"/>
                    <a:pt x="737" y="655"/>
                  </a:cubicBezTo>
                  <a:cubicBezTo>
                    <a:pt x="737" y="655"/>
                    <a:pt x="737" y="676"/>
                    <a:pt x="758" y="676"/>
                  </a:cubicBezTo>
                  <a:lnTo>
                    <a:pt x="778" y="676"/>
                  </a:lnTo>
                  <a:cubicBezTo>
                    <a:pt x="798" y="676"/>
                    <a:pt x="819" y="697"/>
                    <a:pt x="819" y="697"/>
                  </a:cubicBezTo>
                  <a:cubicBezTo>
                    <a:pt x="840" y="676"/>
                    <a:pt x="860" y="655"/>
                    <a:pt x="880" y="655"/>
                  </a:cubicBezTo>
                  <a:cubicBezTo>
                    <a:pt x="901" y="655"/>
                    <a:pt x="922" y="655"/>
                    <a:pt x="922" y="655"/>
                  </a:cubicBezTo>
                  <a:cubicBezTo>
                    <a:pt x="942" y="655"/>
                    <a:pt x="962" y="635"/>
                    <a:pt x="962" y="635"/>
                  </a:cubicBezTo>
                  <a:cubicBezTo>
                    <a:pt x="983" y="635"/>
                    <a:pt x="983" y="635"/>
                    <a:pt x="1004" y="635"/>
                  </a:cubicBezTo>
                  <a:lnTo>
                    <a:pt x="1004" y="615"/>
                  </a:lnTo>
                  <a:cubicBezTo>
                    <a:pt x="1024" y="594"/>
                    <a:pt x="1024" y="553"/>
                    <a:pt x="1024" y="553"/>
                  </a:cubicBezTo>
                  <a:cubicBezTo>
                    <a:pt x="1024" y="533"/>
                    <a:pt x="1024" y="512"/>
                    <a:pt x="1044" y="512"/>
                  </a:cubicBezTo>
                  <a:cubicBezTo>
                    <a:pt x="1044" y="491"/>
                    <a:pt x="1044" y="491"/>
                    <a:pt x="1065" y="471"/>
                  </a:cubicBezTo>
                  <a:lnTo>
                    <a:pt x="1065" y="451"/>
                  </a:lnTo>
                  <a:cubicBezTo>
                    <a:pt x="1065" y="430"/>
                    <a:pt x="1065" y="410"/>
                    <a:pt x="1065" y="410"/>
                  </a:cubicBezTo>
                  <a:cubicBezTo>
                    <a:pt x="1065" y="389"/>
                    <a:pt x="1065" y="369"/>
                    <a:pt x="1065" y="369"/>
                  </a:cubicBezTo>
                  <a:cubicBezTo>
                    <a:pt x="1065" y="349"/>
                    <a:pt x="1086" y="328"/>
                    <a:pt x="1106" y="328"/>
                  </a:cubicBezTo>
                  <a:cubicBezTo>
                    <a:pt x="1106" y="307"/>
                    <a:pt x="1147" y="287"/>
                    <a:pt x="1147" y="287"/>
                  </a:cubicBezTo>
                  <a:cubicBezTo>
                    <a:pt x="1168" y="267"/>
                    <a:pt x="1188" y="246"/>
                    <a:pt x="1188" y="246"/>
                  </a:cubicBezTo>
                  <a:cubicBezTo>
                    <a:pt x="1208" y="225"/>
                    <a:pt x="1208" y="205"/>
                    <a:pt x="1208" y="185"/>
                  </a:cubicBezTo>
                  <a:cubicBezTo>
                    <a:pt x="1208" y="185"/>
                    <a:pt x="1208" y="164"/>
                    <a:pt x="1208" y="143"/>
                  </a:cubicBezTo>
                  <a:cubicBezTo>
                    <a:pt x="1188" y="143"/>
                    <a:pt x="1188" y="123"/>
                    <a:pt x="1188" y="123"/>
                  </a:cubicBezTo>
                  <a:cubicBezTo>
                    <a:pt x="1188" y="103"/>
                    <a:pt x="1188" y="103"/>
                    <a:pt x="1188" y="82"/>
                  </a:cubicBezTo>
                  <a:lnTo>
                    <a:pt x="1208" y="82"/>
                  </a:lnTo>
                  <a:lnTo>
                    <a:pt x="1229" y="61"/>
                  </a:lnTo>
                  <a:lnTo>
                    <a:pt x="1229" y="41"/>
                  </a:lnTo>
                  <a:cubicBezTo>
                    <a:pt x="1229" y="21"/>
                    <a:pt x="1250" y="21"/>
                    <a:pt x="1270" y="0"/>
                  </a:cubicBezTo>
                  <a:lnTo>
                    <a:pt x="1290" y="21"/>
                  </a:lnTo>
                  <a:cubicBezTo>
                    <a:pt x="1311" y="21"/>
                    <a:pt x="1311" y="21"/>
                    <a:pt x="1332" y="21"/>
                  </a:cubicBezTo>
                  <a:cubicBezTo>
                    <a:pt x="1332" y="21"/>
                    <a:pt x="1352" y="21"/>
                    <a:pt x="1372" y="21"/>
                  </a:cubicBezTo>
                  <a:cubicBezTo>
                    <a:pt x="1372" y="21"/>
                    <a:pt x="1393" y="21"/>
                    <a:pt x="1414" y="21"/>
                  </a:cubicBezTo>
                  <a:cubicBezTo>
                    <a:pt x="1414" y="21"/>
                    <a:pt x="1434" y="21"/>
                    <a:pt x="1454" y="21"/>
                  </a:cubicBezTo>
                  <a:lnTo>
                    <a:pt x="1475" y="21"/>
                  </a:lnTo>
                  <a:lnTo>
                    <a:pt x="1495"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3" name="Freeform 553"/>
            <p:cNvSpPr>
              <a:spLocks noChangeArrowheads="1"/>
            </p:cNvSpPr>
            <p:nvPr/>
          </p:nvSpPr>
          <p:spPr bwMode="auto">
            <a:xfrm>
              <a:off x="6291263" y="8683625"/>
              <a:ext cx="111125" cy="125413"/>
            </a:xfrm>
            <a:custGeom>
              <a:avLst/>
              <a:gdLst>
                <a:gd name="T0" fmla="*/ 307 w 308"/>
                <a:gd name="T1" fmla="*/ 61 h 349"/>
                <a:gd name="T2" fmla="*/ 307 w 308"/>
                <a:gd name="T3" fmla="*/ 61 h 349"/>
                <a:gd name="T4" fmla="*/ 307 w 308"/>
                <a:gd name="T5" fmla="*/ 82 h 349"/>
                <a:gd name="T6" fmla="*/ 286 w 308"/>
                <a:gd name="T7" fmla="*/ 102 h 349"/>
                <a:gd name="T8" fmla="*/ 266 w 308"/>
                <a:gd name="T9" fmla="*/ 122 h 349"/>
                <a:gd name="T10" fmla="*/ 286 w 308"/>
                <a:gd name="T11" fmla="*/ 143 h 349"/>
                <a:gd name="T12" fmla="*/ 286 w 308"/>
                <a:gd name="T13" fmla="*/ 164 h 349"/>
                <a:gd name="T14" fmla="*/ 286 w 308"/>
                <a:gd name="T15" fmla="*/ 164 h 349"/>
                <a:gd name="T16" fmla="*/ 246 w 308"/>
                <a:gd name="T17" fmla="*/ 204 h 349"/>
                <a:gd name="T18" fmla="*/ 204 w 308"/>
                <a:gd name="T19" fmla="*/ 245 h 349"/>
                <a:gd name="T20" fmla="*/ 164 w 308"/>
                <a:gd name="T21" fmla="*/ 266 h 349"/>
                <a:gd name="T22" fmla="*/ 143 w 308"/>
                <a:gd name="T23" fmla="*/ 286 h 349"/>
                <a:gd name="T24" fmla="*/ 122 w 308"/>
                <a:gd name="T25" fmla="*/ 307 h 349"/>
                <a:gd name="T26" fmla="*/ 82 w 308"/>
                <a:gd name="T27" fmla="*/ 307 h 349"/>
                <a:gd name="T28" fmla="*/ 61 w 308"/>
                <a:gd name="T29" fmla="*/ 327 h 349"/>
                <a:gd name="T30" fmla="*/ 40 w 308"/>
                <a:gd name="T31" fmla="*/ 348 h 349"/>
                <a:gd name="T32" fmla="*/ 0 w 308"/>
                <a:gd name="T33" fmla="*/ 327 h 349"/>
                <a:gd name="T34" fmla="*/ 0 w 308"/>
                <a:gd name="T35" fmla="*/ 286 h 349"/>
                <a:gd name="T36" fmla="*/ 20 w 308"/>
                <a:gd name="T37" fmla="*/ 266 h 349"/>
                <a:gd name="T38" fmla="*/ 20 w 308"/>
                <a:gd name="T39" fmla="*/ 225 h 349"/>
                <a:gd name="T40" fmla="*/ 20 w 308"/>
                <a:gd name="T41" fmla="*/ 204 h 349"/>
                <a:gd name="T42" fmla="*/ 40 w 308"/>
                <a:gd name="T43" fmla="*/ 164 h 349"/>
                <a:gd name="T44" fmla="*/ 61 w 308"/>
                <a:gd name="T45" fmla="*/ 143 h 349"/>
                <a:gd name="T46" fmla="*/ 82 w 308"/>
                <a:gd name="T47" fmla="*/ 122 h 349"/>
                <a:gd name="T48" fmla="*/ 82 w 308"/>
                <a:gd name="T49" fmla="*/ 122 h 349"/>
                <a:gd name="T50" fmla="*/ 102 w 308"/>
                <a:gd name="T51" fmla="*/ 122 h 349"/>
                <a:gd name="T52" fmla="*/ 143 w 308"/>
                <a:gd name="T53" fmla="*/ 143 h 349"/>
                <a:gd name="T54" fmla="*/ 164 w 308"/>
                <a:gd name="T55" fmla="*/ 122 h 349"/>
                <a:gd name="T56" fmla="*/ 164 w 308"/>
                <a:gd name="T57" fmla="*/ 102 h 349"/>
                <a:gd name="T58" fmla="*/ 184 w 308"/>
                <a:gd name="T59" fmla="*/ 82 h 349"/>
                <a:gd name="T60" fmla="*/ 164 w 308"/>
                <a:gd name="T61" fmla="*/ 61 h 349"/>
                <a:gd name="T62" fmla="*/ 164 w 308"/>
                <a:gd name="T63" fmla="*/ 40 h 349"/>
                <a:gd name="T64" fmla="*/ 184 w 308"/>
                <a:gd name="T65" fmla="*/ 40 h 349"/>
                <a:gd name="T66" fmla="*/ 225 w 308"/>
                <a:gd name="T67" fmla="*/ 20 h 349"/>
                <a:gd name="T68" fmla="*/ 246 w 308"/>
                <a:gd name="T69" fmla="*/ 0 h 349"/>
                <a:gd name="T70" fmla="*/ 266 w 308"/>
                <a:gd name="T71" fmla="*/ 20 h 349"/>
                <a:gd name="T72" fmla="*/ 266 w 308"/>
                <a:gd name="T73" fmla="*/ 40 h 349"/>
                <a:gd name="T74" fmla="*/ 286 w 308"/>
                <a:gd name="T75" fmla="*/ 61 h 349"/>
                <a:gd name="T76" fmla="*/ 307 w 308"/>
                <a:gd name="T77" fmla="*/ 6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8" h="349">
                  <a:moveTo>
                    <a:pt x="307" y="61"/>
                  </a:moveTo>
                  <a:lnTo>
                    <a:pt x="307" y="61"/>
                  </a:lnTo>
                  <a:cubicBezTo>
                    <a:pt x="307" y="82"/>
                    <a:pt x="307" y="82"/>
                    <a:pt x="307" y="82"/>
                  </a:cubicBezTo>
                  <a:cubicBezTo>
                    <a:pt x="307" y="102"/>
                    <a:pt x="286" y="102"/>
                    <a:pt x="286" y="102"/>
                  </a:cubicBezTo>
                  <a:cubicBezTo>
                    <a:pt x="286" y="102"/>
                    <a:pt x="266" y="102"/>
                    <a:pt x="266" y="122"/>
                  </a:cubicBezTo>
                  <a:cubicBezTo>
                    <a:pt x="266" y="122"/>
                    <a:pt x="266" y="143"/>
                    <a:pt x="286" y="143"/>
                  </a:cubicBezTo>
                  <a:cubicBezTo>
                    <a:pt x="286" y="164"/>
                    <a:pt x="286" y="164"/>
                    <a:pt x="286" y="164"/>
                  </a:cubicBezTo>
                  <a:lnTo>
                    <a:pt x="286" y="164"/>
                  </a:lnTo>
                  <a:cubicBezTo>
                    <a:pt x="266" y="184"/>
                    <a:pt x="246" y="204"/>
                    <a:pt x="246" y="204"/>
                  </a:cubicBezTo>
                  <a:cubicBezTo>
                    <a:pt x="225" y="204"/>
                    <a:pt x="204" y="225"/>
                    <a:pt x="204" y="245"/>
                  </a:cubicBezTo>
                  <a:cubicBezTo>
                    <a:pt x="184" y="245"/>
                    <a:pt x="184" y="266"/>
                    <a:pt x="164" y="266"/>
                  </a:cubicBezTo>
                  <a:cubicBezTo>
                    <a:pt x="164" y="266"/>
                    <a:pt x="164" y="286"/>
                    <a:pt x="143" y="286"/>
                  </a:cubicBezTo>
                  <a:cubicBezTo>
                    <a:pt x="143" y="307"/>
                    <a:pt x="122" y="307"/>
                    <a:pt x="122" y="307"/>
                  </a:cubicBezTo>
                  <a:cubicBezTo>
                    <a:pt x="102" y="307"/>
                    <a:pt x="82" y="307"/>
                    <a:pt x="82" y="307"/>
                  </a:cubicBezTo>
                  <a:cubicBezTo>
                    <a:pt x="82" y="307"/>
                    <a:pt x="82" y="327"/>
                    <a:pt x="61" y="327"/>
                  </a:cubicBezTo>
                  <a:cubicBezTo>
                    <a:pt x="61" y="348"/>
                    <a:pt x="40" y="348"/>
                    <a:pt x="40" y="348"/>
                  </a:cubicBezTo>
                  <a:cubicBezTo>
                    <a:pt x="20" y="348"/>
                    <a:pt x="0" y="327"/>
                    <a:pt x="0" y="327"/>
                  </a:cubicBezTo>
                  <a:cubicBezTo>
                    <a:pt x="0" y="307"/>
                    <a:pt x="0" y="307"/>
                    <a:pt x="0" y="286"/>
                  </a:cubicBezTo>
                  <a:lnTo>
                    <a:pt x="20" y="266"/>
                  </a:lnTo>
                  <a:cubicBezTo>
                    <a:pt x="20" y="266"/>
                    <a:pt x="20" y="245"/>
                    <a:pt x="20" y="225"/>
                  </a:cubicBezTo>
                  <a:lnTo>
                    <a:pt x="20" y="204"/>
                  </a:lnTo>
                  <a:cubicBezTo>
                    <a:pt x="20" y="184"/>
                    <a:pt x="40" y="164"/>
                    <a:pt x="40" y="164"/>
                  </a:cubicBezTo>
                  <a:lnTo>
                    <a:pt x="61" y="143"/>
                  </a:lnTo>
                  <a:cubicBezTo>
                    <a:pt x="61" y="122"/>
                    <a:pt x="82" y="122"/>
                    <a:pt x="82" y="122"/>
                  </a:cubicBezTo>
                  <a:lnTo>
                    <a:pt x="82" y="122"/>
                  </a:lnTo>
                  <a:lnTo>
                    <a:pt x="102" y="122"/>
                  </a:lnTo>
                  <a:cubicBezTo>
                    <a:pt x="102" y="143"/>
                    <a:pt x="122" y="143"/>
                    <a:pt x="143" y="143"/>
                  </a:cubicBezTo>
                  <a:cubicBezTo>
                    <a:pt x="143" y="143"/>
                    <a:pt x="164" y="143"/>
                    <a:pt x="164" y="122"/>
                  </a:cubicBezTo>
                  <a:cubicBezTo>
                    <a:pt x="164" y="122"/>
                    <a:pt x="164" y="122"/>
                    <a:pt x="164" y="102"/>
                  </a:cubicBezTo>
                  <a:cubicBezTo>
                    <a:pt x="184" y="102"/>
                    <a:pt x="184" y="82"/>
                    <a:pt x="184" y="82"/>
                  </a:cubicBezTo>
                  <a:lnTo>
                    <a:pt x="164" y="61"/>
                  </a:lnTo>
                  <a:cubicBezTo>
                    <a:pt x="164" y="61"/>
                    <a:pt x="164" y="61"/>
                    <a:pt x="164" y="40"/>
                  </a:cubicBezTo>
                  <a:cubicBezTo>
                    <a:pt x="164" y="40"/>
                    <a:pt x="164" y="40"/>
                    <a:pt x="184" y="40"/>
                  </a:cubicBezTo>
                  <a:cubicBezTo>
                    <a:pt x="184" y="40"/>
                    <a:pt x="204" y="40"/>
                    <a:pt x="225" y="20"/>
                  </a:cubicBezTo>
                  <a:cubicBezTo>
                    <a:pt x="225" y="20"/>
                    <a:pt x="246" y="20"/>
                    <a:pt x="246" y="0"/>
                  </a:cubicBezTo>
                  <a:cubicBezTo>
                    <a:pt x="246" y="20"/>
                    <a:pt x="266" y="20"/>
                    <a:pt x="266" y="20"/>
                  </a:cubicBezTo>
                  <a:lnTo>
                    <a:pt x="266" y="40"/>
                  </a:lnTo>
                  <a:cubicBezTo>
                    <a:pt x="266" y="40"/>
                    <a:pt x="286" y="40"/>
                    <a:pt x="286" y="61"/>
                  </a:cubicBezTo>
                  <a:cubicBezTo>
                    <a:pt x="307" y="61"/>
                    <a:pt x="307" y="61"/>
                    <a:pt x="307"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4" name="Freeform 554"/>
            <p:cNvSpPr>
              <a:spLocks noChangeArrowheads="1"/>
            </p:cNvSpPr>
            <p:nvPr/>
          </p:nvSpPr>
          <p:spPr bwMode="auto">
            <a:xfrm>
              <a:off x="4535488" y="74961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cubicBezTo>
                    <a:pt x="20" y="20"/>
                    <a:pt x="20" y="20"/>
                    <a:pt x="0" y="20"/>
                  </a:cubicBezTo>
                  <a:lnTo>
                    <a:pt x="0" y="20"/>
                  </a:lnTo>
                  <a:cubicBezTo>
                    <a:pt x="0" y="0"/>
                    <a:pt x="0" y="0"/>
                    <a:pt x="0" y="0"/>
                  </a:cubicBezTo>
                  <a:lnTo>
                    <a:pt x="20" y="0"/>
                  </a:lnTo>
                  <a:cubicBezTo>
                    <a:pt x="20"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5" name="Freeform 555"/>
            <p:cNvSpPr>
              <a:spLocks noChangeArrowheads="1"/>
            </p:cNvSpPr>
            <p:nvPr/>
          </p:nvSpPr>
          <p:spPr bwMode="auto">
            <a:xfrm>
              <a:off x="4549775" y="7481888"/>
              <a:ext cx="22225" cy="15875"/>
            </a:xfrm>
            <a:custGeom>
              <a:avLst/>
              <a:gdLst>
                <a:gd name="T0" fmla="*/ 20 w 62"/>
                <a:gd name="T1" fmla="*/ 41 h 42"/>
                <a:gd name="T2" fmla="*/ 20 w 62"/>
                <a:gd name="T3" fmla="*/ 41 h 42"/>
                <a:gd name="T4" fmla="*/ 20 w 62"/>
                <a:gd name="T5" fmla="*/ 20 h 42"/>
                <a:gd name="T6" fmla="*/ 0 w 62"/>
                <a:gd name="T7" fmla="*/ 0 h 42"/>
                <a:gd name="T8" fmla="*/ 20 w 62"/>
                <a:gd name="T9" fmla="*/ 0 h 42"/>
                <a:gd name="T10" fmla="*/ 41 w 62"/>
                <a:gd name="T11" fmla="*/ 20 h 42"/>
                <a:gd name="T12" fmla="*/ 41 w 62"/>
                <a:gd name="T13" fmla="*/ 20 h 42"/>
                <a:gd name="T14" fmla="*/ 6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20" y="20"/>
                  </a:cubicBezTo>
                  <a:cubicBezTo>
                    <a:pt x="20" y="20"/>
                    <a:pt x="0" y="20"/>
                    <a:pt x="0" y="0"/>
                  </a:cubicBezTo>
                  <a:cubicBezTo>
                    <a:pt x="20" y="0"/>
                    <a:pt x="20" y="0"/>
                    <a:pt x="20" y="0"/>
                  </a:cubicBezTo>
                  <a:cubicBezTo>
                    <a:pt x="20" y="20"/>
                    <a:pt x="20" y="20"/>
                    <a:pt x="41" y="20"/>
                  </a:cubicBezTo>
                  <a:lnTo>
                    <a:pt x="41" y="20"/>
                  </a:lnTo>
                  <a:cubicBezTo>
                    <a:pt x="61" y="20"/>
                    <a:pt x="61" y="41"/>
                    <a:pt x="61" y="41"/>
                  </a:cubicBezTo>
                  <a:cubicBezTo>
                    <a:pt x="41" y="41"/>
                    <a:pt x="41" y="41"/>
                    <a:pt x="41" y="41"/>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6" name="Freeform 556"/>
            <p:cNvSpPr>
              <a:spLocks noChangeArrowheads="1"/>
            </p:cNvSpPr>
            <p:nvPr/>
          </p:nvSpPr>
          <p:spPr bwMode="auto">
            <a:xfrm>
              <a:off x="5118100" y="7718425"/>
              <a:ext cx="15875" cy="15875"/>
            </a:xfrm>
            <a:custGeom>
              <a:avLst/>
              <a:gdLst>
                <a:gd name="T0" fmla="*/ 21 w 42"/>
                <a:gd name="T1" fmla="*/ 42 h 43"/>
                <a:gd name="T2" fmla="*/ 21 w 42"/>
                <a:gd name="T3" fmla="*/ 42 h 43"/>
                <a:gd name="T4" fmla="*/ 0 w 42"/>
                <a:gd name="T5" fmla="*/ 21 h 43"/>
                <a:gd name="T6" fmla="*/ 0 w 42"/>
                <a:gd name="T7" fmla="*/ 21 h 43"/>
                <a:gd name="T8" fmla="*/ 0 w 42"/>
                <a:gd name="T9" fmla="*/ 0 h 43"/>
                <a:gd name="T10" fmla="*/ 0 w 42"/>
                <a:gd name="T11" fmla="*/ 0 h 43"/>
                <a:gd name="T12" fmla="*/ 21 w 42"/>
                <a:gd name="T13" fmla="*/ 0 h 43"/>
                <a:gd name="T14" fmla="*/ 21 w 42"/>
                <a:gd name="T15" fmla="*/ 21 h 43"/>
                <a:gd name="T16" fmla="*/ 41 w 42"/>
                <a:gd name="T17" fmla="*/ 21 h 43"/>
                <a:gd name="T18" fmla="*/ 21 w 42"/>
                <a:gd name="T1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2"/>
                  </a:moveTo>
                  <a:lnTo>
                    <a:pt x="21" y="42"/>
                  </a:lnTo>
                  <a:cubicBezTo>
                    <a:pt x="21" y="42"/>
                    <a:pt x="21" y="21"/>
                    <a:pt x="0" y="21"/>
                  </a:cubicBezTo>
                  <a:lnTo>
                    <a:pt x="0" y="21"/>
                  </a:lnTo>
                  <a:lnTo>
                    <a:pt x="0" y="0"/>
                  </a:lnTo>
                  <a:lnTo>
                    <a:pt x="0" y="0"/>
                  </a:lnTo>
                  <a:cubicBezTo>
                    <a:pt x="21" y="0"/>
                    <a:pt x="21" y="0"/>
                    <a:pt x="21" y="0"/>
                  </a:cubicBezTo>
                  <a:lnTo>
                    <a:pt x="21" y="21"/>
                  </a:lnTo>
                  <a:lnTo>
                    <a:pt x="41" y="21"/>
                  </a:lnTo>
                  <a:cubicBezTo>
                    <a:pt x="41" y="42"/>
                    <a:pt x="21" y="42"/>
                    <a:pt x="21"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7" name="Freeform 557"/>
            <p:cNvSpPr>
              <a:spLocks noChangeArrowheads="1"/>
            </p:cNvSpPr>
            <p:nvPr/>
          </p:nvSpPr>
          <p:spPr bwMode="auto">
            <a:xfrm>
              <a:off x="5126038" y="7747000"/>
              <a:ext cx="15875" cy="7938"/>
            </a:xfrm>
            <a:custGeom>
              <a:avLst/>
              <a:gdLst>
                <a:gd name="T0" fmla="*/ 20 w 42"/>
                <a:gd name="T1" fmla="*/ 21 h 22"/>
                <a:gd name="T2" fmla="*/ 20 w 42"/>
                <a:gd name="T3" fmla="*/ 21 h 22"/>
                <a:gd name="T4" fmla="*/ 41 w 42"/>
                <a:gd name="T5" fmla="*/ 0 h 22"/>
                <a:gd name="T6" fmla="*/ 20 w 42"/>
                <a:gd name="T7" fmla="*/ 0 h 22"/>
                <a:gd name="T8" fmla="*/ 0 w 42"/>
                <a:gd name="T9" fmla="*/ 0 h 22"/>
                <a:gd name="T10" fmla="*/ 0 w 42"/>
                <a:gd name="T11" fmla="*/ 21 h 22"/>
                <a:gd name="T12" fmla="*/ 20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0" y="21"/>
                  </a:moveTo>
                  <a:lnTo>
                    <a:pt x="20" y="21"/>
                  </a:lnTo>
                  <a:cubicBezTo>
                    <a:pt x="41" y="21"/>
                    <a:pt x="41" y="21"/>
                    <a:pt x="41" y="0"/>
                  </a:cubicBezTo>
                  <a:lnTo>
                    <a:pt x="20" y="0"/>
                  </a:lnTo>
                  <a:cubicBezTo>
                    <a:pt x="20" y="0"/>
                    <a:pt x="20" y="0"/>
                    <a:pt x="0" y="0"/>
                  </a:cubicBezTo>
                  <a:lnTo>
                    <a:pt x="0" y="21"/>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8" name="Freeform 558"/>
            <p:cNvSpPr>
              <a:spLocks noChangeArrowheads="1"/>
            </p:cNvSpPr>
            <p:nvPr/>
          </p:nvSpPr>
          <p:spPr bwMode="auto">
            <a:xfrm>
              <a:off x="5140325" y="7761288"/>
              <a:ext cx="7938" cy="7937"/>
            </a:xfrm>
            <a:custGeom>
              <a:avLst/>
              <a:gdLst>
                <a:gd name="T0" fmla="*/ 20 w 21"/>
                <a:gd name="T1" fmla="*/ 0 h 22"/>
                <a:gd name="T2" fmla="*/ 20 w 21"/>
                <a:gd name="T3" fmla="*/ 0 h 22"/>
                <a:gd name="T4" fmla="*/ 0 w 21"/>
                <a:gd name="T5" fmla="*/ 0 h 22"/>
                <a:gd name="T6" fmla="*/ 20 w 21"/>
                <a:gd name="T7" fmla="*/ 21 h 22"/>
                <a:gd name="T8" fmla="*/ 20 w 21"/>
                <a:gd name="T9" fmla="*/ 21 h 22"/>
                <a:gd name="T10" fmla="*/ 2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20" y="0"/>
                  </a:moveTo>
                  <a:lnTo>
                    <a:pt x="20" y="0"/>
                  </a:lnTo>
                  <a:lnTo>
                    <a:pt x="0" y="0"/>
                  </a:lnTo>
                  <a:cubicBezTo>
                    <a:pt x="0" y="0"/>
                    <a:pt x="0" y="2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9" name="Freeform 559"/>
            <p:cNvSpPr>
              <a:spLocks noChangeArrowheads="1"/>
            </p:cNvSpPr>
            <p:nvPr/>
          </p:nvSpPr>
          <p:spPr bwMode="auto">
            <a:xfrm>
              <a:off x="5965825" y="7621588"/>
              <a:ext cx="15875" cy="15875"/>
            </a:xfrm>
            <a:custGeom>
              <a:avLst/>
              <a:gdLst>
                <a:gd name="T0" fmla="*/ 20 w 42"/>
                <a:gd name="T1" fmla="*/ 20 h 42"/>
                <a:gd name="T2" fmla="*/ 20 w 42"/>
                <a:gd name="T3" fmla="*/ 20 h 42"/>
                <a:gd name="T4" fmla="*/ 20 w 42"/>
                <a:gd name="T5" fmla="*/ 20 h 42"/>
                <a:gd name="T6" fmla="*/ 0 w 42"/>
                <a:gd name="T7" fmla="*/ 0 h 42"/>
                <a:gd name="T8" fmla="*/ 0 w 42"/>
                <a:gd name="T9" fmla="*/ 0 h 42"/>
                <a:gd name="T10" fmla="*/ 20 w 42"/>
                <a:gd name="T11" fmla="*/ 0 h 42"/>
                <a:gd name="T12" fmla="*/ 41 w 42"/>
                <a:gd name="T13" fmla="*/ 0 h 42"/>
                <a:gd name="T14" fmla="*/ 41 w 42"/>
                <a:gd name="T15" fmla="*/ 20 h 42"/>
                <a:gd name="T16" fmla="*/ 41 w 42"/>
                <a:gd name="T17" fmla="*/ 20 h 42"/>
                <a:gd name="T18" fmla="*/ 20 w 42"/>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0" y="20"/>
                  </a:moveTo>
                  <a:lnTo>
                    <a:pt x="20" y="20"/>
                  </a:lnTo>
                  <a:lnTo>
                    <a:pt x="20" y="20"/>
                  </a:lnTo>
                  <a:cubicBezTo>
                    <a:pt x="20" y="20"/>
                    <a:pt x="0" y="20"/>
                    <a:pt x="0" y="0"/>
                  </a:cubicBezTo>
                  <a:lnTo>
                    <a:pt x="0" y="0"/>
                  </a:lnTo>
                  <a:lnTo>
                    <a:pt x="20" y="0"/>
                  </a:lnTo>
                  <a:lnTo>
                    <a:pt x="41" y="0"/>
                  </a:lnTo>
                  <a:cubicBezTo>
                    <a:pt x="41" y="0"/>
                    <a:pt x="41" y="0"/>
                    <a:pt x="41" y="20"/>
                  </a:cubicBezTo>
                  <a:lnTo>
                    <a:pt x="41" y="20"/>
                  </a:lnTo>
                  <a:cubicBezTo>
                    <a:pt x="41" y="20"/>
                    <a:pt x="41" y="41"/>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0" name="Freeform 560"/>
            <p:cNvSpPr>
              <a:spLocks noChangeArrowheads="1"/>
            </p:cNvSpPr>
            <p:nvPr/>
          </p:nvSpPr>
          <p:spPr bwMode="auto">
            <a:xfrm>
              <a:off x="6010275" y="7570788"/>
              <a:ext cx="15875" cy="15875"/>
            </a:xfrm>
            <a:custGeom>
              <a:avLst/>
              <a:gdLst>
                <a:gd name="T0" fmla="*/ 41 w 42"/>
                <a:gd name="T1" fmla="*/ 21 h 43"/>
                <a:gd name="T2" fmla="*/ 41 w 42"/>
                <a:gd name="T3" fmla="*/ 21 h 43"/>
                <a:gd name="T4" fmla="*/ 20 w 42"/>
                <a:gd name="T5" fmla="*/ 42 h 43"/>
                <a:gd name="T6" fmla="*/ 0 w 42"/>
                <a:gd name="T7" fmla="*/ 42 h 43"/>
                <a:gd name="T8" fmla="*/ 0 w 42"/>
                <a:gd name="T9" fmla="*/ 21 h 43"/>
                <a:gd name="T10" fmla="*/ 0 w 42"/>
                <a:gd name="T11" fmla="*/ 0 h 43"/>
                <a:gd name="T12" fmla="*/ 20 w 42"/>
                <a:gd name="T13" fmla="*/ 0 h 43"/>
                <a:gd name="T14" fmla="*/ 41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21"/>
                  </a:moveTo>
                  <a:lnTo>
                    <a:pt x="41" y="21"/>
                  </a:lnTo>
                  <a:cubicBezTo>
                    <a:pt x="20" y="42"/>
                    <a:pt x="20" y="42"/>
                    <a:pt x="20" y="42"/>
                  </a:cubicBezTo>
                  <a:cubicBezTo>
                    <a:pt x="20" y="42"/>
                    <a:pt x="20" y="42"/>
                    <a:pt x="0" y="42"/>
                  </a:cubicBezTo>
                  <a:lnTo>
                    <a:pt x="0" y="21"/>
                  </a:lnTo>
                  <a:cubicBezTo>
                    <a:pt x="0" y="21"/>
                    <a:pt x="0" y="21"/>
                    <a:pt x="0" y="0"/>
                  </a:cubicBezTo>
                  <a:cubicBezTo>
                    <a:pt x="20" y="0"/>
                    <a:pt x="20" y="0"/>
                    <a:pt x="20" y="0"/>
                  </a:cubicBezTo>
                  <a:cubicBezTo>
                    <a:pt x="20" y="0"/>
                    <a:pt x="41" y="0"/>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1" name="Freeform 561"/>
            <p:cNvSpPr>
              <a:spLocks noChangeArrowheads="1"/>
            </p:cNvSpPr>
            <p:nvPr/>
          </p:nvSpPr>
          <p:spPr bwMode="auto">
            <a:xfrm>
              <a:off x="6024563" y="7593013"/>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20 w 42"/>
                <a:gd name="T11" fmla="*/ 0 h 42"/>
              </a:gdLst>
              <a:ahLst/>
              <a:cxnLst>
                <a:cxn ang="0">
                  <a:pos x="T0" y="T1"/>
                </a:cxn>
                <a:cxn ang="0">
                  <a:pos x="T2" y="T3"/>
                </a:cxn>
                <a:cxn ang="0">
                  <a:pos x="T4" y="T5"/>
                </a:cxn>
                <a:cxn ang="0">
                  <a:pos x="T6" y="T7"/>
                </a:cxn>
                <a:cxn ang="0">
                  <a:pos x="T8" y="T9"/>
                </a:cxn>
                <a:cxn ang="0">
                  <a:pos x="T10" y="T11"/>
                </a:cxn>
              </a:cxnLst>
              <a:rect l="0" t="0" r="r" b="b"/>
              <a:pathLst>
                <a:path w="42" h="42">
                  <a:moveTo>
                    <a:pt x="20" y="0"/>
                  </a:moveTo>
                  <a:lnTo>
                    <a:pt x="20" y="0"/>
                  </a:lnTo>
                  <a:cubicBezTo>
                    <a:pt x="0" y="0"/>
                    <a:pt x="0" y="0"/>
                    <a:pt x="0" y="20"/>
                  </a:cubicBezTo>
                  <a:cubicBezTo>
                    <a:pt x="0" y="20"/>
                    <a:pt x="0" y="20"/>
                    <a:pt x="20" y="41"/>
                  </a:cubicBezTo>
                  <a:lnTo>
                    <a:pt x="20" y="20"/>
                  </a:lnTo>
                  <a:cubicBezTo>
                    <a:pt x="41" y="2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2" name="Freeform 562"/>
            <p:cNvSpPr>
              <a:spLocks noChangeArrowheads="1"/>
            </p:cNvSpPr>
            <p:nvPr/>
          </p:nvSpPr>
          <p:spPr bwMode="auto">
            <a:xfrm>
              <a:off x="6062663" y="7554913"/>
              <a:ext cx="15875" cy="22225"/>
            </a:xfrm>
            <a:custGeom>
              <a:avLst/>
              <a:gdLst>
                <a:gd name="T0" fmla="*/ 21 w 42"/>
                <a:gd name="T1" fmla="*/ 61 h 62"/>
                <a:gd name="T2" fmla="*/ 21 w 42"/>
                <a:gd name="T3" fmla="*/ 61 h 62"/>
                <a:gd name="T4" fmla="*/ 21 w 42"/>
                <a:gd name="T5" fmla="*/ 40 h 62"/>
                <a:gd name="T6" fmla="*/ 21 w 42"/>
                <a:gd name="T7" fmla="*/ 20 h 62"/>
                <a:gd name="T8" fmla="*/ 21 w 42"/>
                <a:gd name="T9" fmla="*/ 0 h 62"/>
                <a:gd name="T10" fmla="*/ 21 w 42"/>
                <a:gd name="T11" fmla="*/ 0 h 62"/>
                <a:gd name="T12" fmla="*/ 41 w 42"/>
                <a:gd name="T13" fmla="*/ 20 h 62"/>
                <a:gd name="T14" fmla="*/ 41 w 42"/>
                <a:gd name="T15" fmla="*/ 40 h 62"/>
                <a:gd name="T16" fmla="*/ 41 w 42"/>
                <a:gd name="T17" fmla="*/ 61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cubicBezTo>
                    <a:pt x="0" y="61"/>
                    <a:pt x="21" y="40"/>
                    <a:pt x="21" y="40"/>
                  </a:cubicBezTo>
                  <a:lnTo>
                    <a:pt x="21" y="20"/>
                  </a:lnTo>
                  <a:lnTo>
                    <a:pt x="21" y="0"/>
                  </a:lnTo>
                  <a:lnTo>
                    <a:pt x="21" y="0"/>
                  </a:lnTo>
                  <a:cubicBezTo>
                    <a:pt x="41" y="0"/>
                    <a:pt x="41" y="20"/>
                    <a:pt x="41" y="20"/>
                  </a:cubicBezTo>
                  <a:lnTo>
                    <a:pt x="41" y="40"/>
                  </a:lnTo>
                  <a:cubicBezTo>
                    <a:pt x="41" y="40"/>
                    <a:pt x="41" y="40"/>
                    <a:pt x="41" y="61"/>
                  </a:cubicBezTo>
                  <a:cubicBezTo>
                    <a:pt x="41" y="61"/>
                    <a:pt x="41" y="61"/>
                    <a:pt x="2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3" name="Freeform 563"/>
            <p:cNvSpPr>
              <a:spLocks noChangeArrowheads="1"/>
            </p:cNvSpPr>
            <p:nvPr/>
          </p:nvSpPr>
          <p:spPr bwMode="auto">
            <a:xfrm>
              <a:off x="6091238" y="7518400"/>
              <a:ext cx="22225" cy="22225"/>
            </a:xfrm>
            <a:custGeom>
              <a:avLst/>
              <a:gdLst>
                <a:gd name="T0" fmla="*/ 0 w 63"/>
                <a:gd name="T1" fmla="*/ 61 h 62"/>
                <a:gd name="T2" fmla="*/ 0 w 63"/>
                <a:gd name="T3" fmla="*/ 61 h 62"/>
                <a:gd name="T4" fmla="*/ 41 w 63"/>
                <a:gd name="T5" fmla="*/ 41 h 62"/>
                <a:gd name="T6" fmla="*/ 41 w 63"/>
                <a:gd name="T7" fmla="*/ 41 h 62"/>
                <a:gd name="T8" fmla="*/ 62 w 63"/>
                <a:gd name="T9" fmla="*/ 21 h 62"/>
                <a:gd name="T10" fmla="*/ 62 w 63"/>
                <a:gd name="T11" fmla="*/ 21 h 62"/>
                <a:gd name="T12" fmla="*/ 41 w 63"/>
                <a:gd name="T13" fmla="*/ 21 h 62"/>
                <a:gd name="T14" fmla="*/ 41 w 63"/>
                <a:gd name="T15" fmla="*/ 21 h 62"/>
                <a:gd name="T16" fmla="*/ 21 w 63"/>
                <a:gd name="T17" fmla="*/ 41 h 62"/>
                <a:gd name="T18" fmla="*/ 21 w 63"/>
                <a:gd name="T19" fmla="*/ 41 h 62"/>
                <a:gd name="T20" fmla="*/ 0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0" y="61"/>
                  </a:moveTo>
                  <a:lnTo>
                    <a:pt x="0" y="61"/>
                  </a:lnTo>
                  <a:cubicBezTo>
                    <a:pt x="21" y="61"/>
                    <a:pt x="21" y="61"/>
                    <a:pt x="41" y="41"/>
                  </a:cubicBezTo>
                  <a:lnTo>
                    <a:pt x="41" y="41"/>
                  </a:lnTo>
                  <a:cubicBezTo>
                    <a:pt x="41" y="21"/>
                    <a:pt x="62" y="41"/>
                    <a:pt x="62" y="21"/>
                  </a:cubicBezTo>
                  <a:lnTo>
                    <a:pt x="62" y="21"/>
                  </a:lnTo>
                  <a:cubicBezTo>
                    <a:pt x="62" y="0"/>
                    <a:pt x="41" y="21"/>
                    <a:pt x="41" y="21"/>
                  </a:cubicBezTo>
                  <a:lnTo>
                    <a:pt x="41" y="21"/>
                  </a:lnTo>
                  <a:cubicBezTo>
                    <a:pt x="41" y="21"/>
                    <a:pt x="21" y="21"/>
                    <a:pt x="21" y="41"/>
                  </a:cubicBezTo>
                  <a:lnTo>
                    <a:pt x="21" y="41"/>
                  </a:lnTo>
                  <a:cubicBezTo>
                    <a:pt x="0" y="41"/>
                    <a:pt x="0" y="61"/>
                    <a:pt x="0"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4" name="Freeform 564"/>
            <p:cNvSpPr>
              <a:spLocks noChangeArrowheads="1"/>
            </p:cNvSpPr>
            <p:nvPr/>
          </p:nvSpPr>
          <p:spPr bwMode="auto">
            <a:xfrm>
              <a:off x="5988050" y="7385050"/>
              <a:ext cx="15875" cy="15875"/>
            </a:xfrm>
            <a:custGeom>
              <a:avLst/>
              <a:gdLst>
                <a:gd name="T0" fmla="*/ 21 w 42"/>
                <a:gd name="T1" fmla="*/ 41 h 42"/>
                <a:gd name="T2" fmla="*/ 21 w 42"/>
                <a:gd name="T3" fmla="*/ 41 h 42"/>
                <a:gd name="T4" fmla="*/ 0 w 42"/>
                <a:gd name="T5" fmla="*/ 21 h 42"/>
                <a:gd name="T6" fmla="*/ 0 w 42"/>
                <a:gd name="T7" fmla="*/ 0 h 42"/>
                <a:gd name="T8" fmla="*/ 21 w 42"/>
                <a:gd name="T9" fmla="*/ 0 h 42"/>
                <a:gd name="T10" fmla="*/ 41 w 42"/>
                <a:gd name="T11" fmla="*/ 0 h 42"/>
                <a:gd name="T12" fmla="*/ 41 w 42"/>
                <a:gd name="T13" fmla="*/ 2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cubicBezTo>
                    <a:pt x="21" y="41"/>
                    <a:pt x="21" y="21"/>
                    <a:pt x="0" y="21"/>
                  </a:cubicBezTo>
                  <a:lnTo>
                    <a:pt x="0" y="0"/>
                  </a:lnTo>
                  <a:lnTo>
                    <a:pt x="21" y="0"/>
                  </a:lnTo>
                  <a:lnTo>
                    <a:pt x="41" y="0"/>
                  </a:lnTo>
                  <a:lnTo>
                    <a:pt x="41" y="21"/>
                  </a:lnTo>
                  <a:cubicBezTo>
                    <a:pt x="41" y="21"/>
                    <a:pt x="41" y="41"/>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5" name="Freeform 565"/>
            <p:cNvSpPr>
              <a:spLocks noChangeArrowheads="1"/>
            </p:cNvSpPr>
            <p:nvPr/>
          </p:nvSpPr>
          <p:spPr bwMode="auto">
            <a:xfrm>
              <a:off x="5921375" y="7378700"/>
              <a:ext cx="15875" cy="15875"/>
            </a:xfrm>
            <a:custGeom>
              <a:avLst/>
              <a:gdLst>
                <a:gd name="T0" fmla="*/ 20 w 42"/>
                <a:gd name="T1" fmla="*/ 20 h 42"/>
                <a:gd name="T2" fmla="*/ 20 w 42"/>
                <a:gd name="T3" fmla="*/ 20 h 42"/>
                <a:gd name="T4" fmla="*/ 20 w 42"/>
                <a:gd name="T5" fmla="*/ 41 h 42"/>
                <a:gd name="T6" fmla="*/ 0 w 42"/>
                <a:gd name="T7" fmla="*/ 20 h 42"/>
                <a:gd name="T8" fmla="*/ 0 w 42"/>
                <a:gd name="T9" fmla="*/ 0 h 42"/>
                <a:gd name="T10" fmla="*/ 41 w 42"/>
                <a:gd name="T11" fmla="*/ 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lnTo>
                    <a:pt x="20" y="41"/>
                  </a:lnTo>
                  <a:lnTo>
                    <a:pt x="0" y="20"/>
                  </a:lnTo>
                  <a:lnTo>
                    <a:pt x="0" y="0"/>
                  </a:lnTo>
                  <a:cubicBezTo>
                    <a:pt x="20" y="0"/>
                    <a:pt x="20" y="0"/>
                    <a:pt x="41" y="0"/>
                  </a:cubicBezTo>
                  <a:cubicBezTo>
                    <a:pt x="41" y="20"/>
                    <a:pt x="20" y="2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6" name="Freeform 566"/>
            <p:cNvSpPr>
              <a:spLocks noChangeArrowheads="1"/>
            </p:cNvSpPr>
            <p:nvPr/>
          </p:nvSpPr>
          <p:spPr bwMode="auto">
            <a:xfrm>
              <a:off x="5915025" y="7364413"/>
              <a:ext cx="7938" cy="15875"/>
            </a:xfrm>
            <a:custGeom>
              <a:avLst/>
              <a:gdLst>
                <a:gd name="T0" fmla="*/ 20 w 21"/>
                <a:gd name="T1" fmla="*/ 41 h 42"/>
                <a:gd name="T2" fmla="*/ 20 w 21"/>
                <a:gd name="T3" fmla="*/ 41 h 42"/>
                <a:gd name="T4" fmla="*/ 0 w 21"/>
                <a:gd name="T5" fmla="*/ 41 h 42"/>
                <a:gd name="T6" fmla="*/ 0 w 21"/>
                <a:gd name="T7" fmla="*/ 20 h 42"/>
                <a:gd name="T8" fmla="*/ 20 w 21"/>
                <a:gd name="T9" fmla="*/ 0 h 42"/>
                <a:gd name="T10" fmla="*/ 20 w 21"/>
                <a:gd name="T11" fmla="*/ 20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lnTo>
                    <a:pt x="0" y="41"/>
                  </a:lnTo>
                  <a:cubicBezTo>
                    <a:pt x="0" y="20"/>
                    <a:pt x="0" y="20"/>
                    <a:pt x="0" y="20"/>
                  </a:cubicBezTo>
                  <a:lnTo>
                    <a:pt x="20" y="0"/>
                  </a:lnTo>
                  <a:cubicBezTo>
                    <a:pt x="20" y="20"/>
                    <a:pt x="20" y="20"/>
                    <a:pt x="20" y="20"/>
                  </a:cubicBez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7" name="Freeform 567"/>
            <p:cNvSpPr>
              <a:spLocks noChangeArrowheads="1"/>
            </p:cNvSpPr>
            <p:nvPr/>
          </p:nvSpPr>
          <p:spPr bwMode="auto">
            <a:xfrm>
              <a:off x="5892800" y="7370763"/>
              <a:ext cx="15875" cy="15875"/>
            </a:xfrm>
            <a:custGeom>
              <a:avLst/>
              <a:gdLst>
                <a:gd name="T0" fmla="*/ 41 w 42"/>
                <a:gd name="T1" fmla="*/ 21 h 42"/>
                <a:gd name="T2" fmla="*/ 41 w 42"/>
                <a:gd name="T3" fmla="*/ 21 h 42"/>
                <a:gd name="T4" fmla="*/ 20 w 42"/>
                <a:gd name="T5" fmla="*/ 21 h 42"/>
                <a:gd name="T6" fmla="*/ 20 w 42"/>
                <a:gd name="T7" fmla="*/ 41 h 42"/>
                <a:gd name="T8" fmla="*/ 0 w 42"/>
                <a:gd name="T9" fmla="*/ 21 h 42"/>
                <a:gd name="T10" fmla="*/ 0 w 42"/>
                <a:gd name="T11" fmla="*/ 21 h 42"/>
                <a:gd name="T12" fmla="*/ 20 w 42"/>
                <a:gd name="T13" fmla="*/ 0 h 42"/>
                <a:gd name="T14" fmla="*/ 20 w 42"/>
                <a:gd name="T15" fmla="*/ 0 h 42"/>
                <a:gd name="T16" fmla="*/ 41 w 42"/>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21"/>
                  </a:moveTo>
                  <a:lnTo>
                    <a:pt x="41" y="21"/>
                  </a:lnTo>
                  <a:lnTo>
                    <a:pt x="20" y="21"/>
                  </a:lnTo>
                  <a:lnTo>
                    <a:pt x="20" y="41"/>
                  </a:lnTo>
                  <a:cubicBezTo>
                    <a:pt x="20" y="41"/>
                    <a:pt x="20" y="41"/>
                    <a:pt x="0" y="21"/>
                  </a:cubicBezTo>
                  <a:lnTo>
                    <a:pt x="0" y="21"/>
                  </a:lnTo>
                  <a:cubicBezTo>
                    <a:pt x="0" y="21"/>
                    <a:pt x="0" y="0"/>
                    <a:pt x="20" y="0"/>
                  </a:cubicBezTo>
                  <a:lnTo>
                    <a:pt x="20" y="0"/>
                  </a:lnTo>
                  <a:cubicBezTo>
                    <a:pt x="20" y="0"/>
                    <a:pt x="41" y="0"/>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8" name="Freeform 568"/>
            <p:cNvSpPr>
              <a:spLocks noChangeArrowheads="1"/>
            </p:cNvSpPr>
            <p:nvPr/>
          </p:nvSpPr>
          <p:spPr bwMode="auto">
            <a:xfrm>
              <a:off x="5870575" y="7356475"/>
              <a:ext cx="7938" cy="15875"/>
            </a:xfrm>
            <a:custGeom>
              <a:avLst/>
              <a:gdLst>
                <a:gd name="T0" fmla="*/ 21 w 22"/>
                <a:gd name="T1" fmla="*/ 0 h 42"/>
                <a:gd name="T2" fmla="*/ 21 w 22"/>
                <a:gd name="T3" fmla="*/ 0 h 42"/>
                <a:gd name="T4" fmla="*/ 0 w 22"/>
                <a:gd name="T5" fmla="*/ 21 h 42"/>
                <a:gd name="T6" fmla="*/ 0 w 22"/>
                <a:gd name="T7" fmla="*/ 21 h 42"/>
                <a:gd name="T8" fmla="*/ 21 w 22"/>
                <a:gd name="T9" fmla="*/ 41 h 42"/>
                <a:gd name="T10" fmla="*/ 21 w 22"/>
                <a:gd name="T11" fmla="*/ 41 h 42"/>
                <a:gd name="T12" fmla="*/ 21 w 22"/>
                <a:gd name="T13" fmla="*/ 21 h 42"/>
                <a:gd name="T14" fmla="*/ 21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0"/>
                  </a:moveTo>
                  <a:lnTo>
                    <a:pt x="21" y="0"/>
                  </a:lnTo>
                  <a:cubicBezTo>
                    <a:pt x="21" y="0"/>
                    <a:pt x="0" y="0"/>
                    <a:pt x="0" y="21"/>
                  </a:cubicBezTo>
                  <a:lnTo>
                    <a:pt x="0" y="21"/>
                  </a:lnTo>
                  <a:cubicBezTo>
                    <a:pt x="0" y="21"/>
                    <a:pt x="21" y="21"/>
                    <a:pt x="21" y="41"/>
                  </a:cubicBezTo>
                  <a:lnTo>
                    <a:pt x="21" y="4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9" name="Freeform 569"/>
            <p:cNvSpPr>
              <a:spLocks noChangeArrowheads="1"/>
            </p:cNvSpPr>
            <p:nvPr/>
          </p:nvSpPr>
          <p:spPr bwMode="auto">
            <a:xfrm>
              <a:off x="5464175" y="7385050"/>
              <a:ext cx="596900" cy="501650"/>
            </a:xfrm>
            <a:custGeom>
              <a:avLst/>
              <a:gdLst>
                <a:gd name="T0" fmla="*/ 1639 w 1660"/>
                <a:gd name="T1" fmla="*/ 430 h 1395"/>
                <a:gd name="T2" fmla="*/ 1557 w 1660"/>
                <a:gd name="T3" fmla="*/ 472 h 1395"/>
                <a:gd name="T4" fmla="*/ 1495 w 1660"/>
                <a:gd name="T5" fmla="*/ 430 h 1395"/>
                <a:gd name="T6" fmla="*/ 1434 w 1660"/>
                <a:gd name="T7" fmla="*/ 472 h 1395"/>
                <a:gd name="T8" fmla="*/ 1495 w 1660"/>
                <a:gd name="T9" fmla="*/ 533 h 1395"/>
                <a:gd name="T10" fmla="*/ 1536 w 1660"/>
                <a:gd name="T11" fmla="*/ 594 h 1395"/>
                <a:gd name="T12" fmla="*/ 1454 w 1660"/>
                <a:gd name="T13" fmla="*/ 656 h 1395"/>
                <a:gd name="T14" fmla="*/ 1372 w 1660"/>
                <a:gd name="T15" fmla="*/ 615 h 1395"/>
                <a:gd name="T16" fmla="*/ 1331 w 1660"/>
                <a:gd name="T17" fmla="*/ 656 h 1395"/>
                <a:gd name="T18" fmla="*/ 1208 w 1660"/>
                <a:gd name="T19" fmla="*/ 636 h 1395"/>
                <a:gd name="T20" fmla="*/ 1065 w 1660"/>
                <a:gd name="T21" fmla="*/ 656 h 1395"/>
                <a:gd name="T22" fmla="*/ 1024 w 1660"/>
                <a:gd name="T23" fmla="*/ 738 h 1395"/>
                <a:gd name="T24" fmla="*/ 983 w 1660"/>
                <a:gd name="T25" fmla="*/ 902 h 1395"/>
                <a:gd name="T26" fmla="*/ 901 w 1660"/>
                <a:gd name="T27" fmla="*/ 1066 h 1395"/>
                <a:gd name="T28" fmla="*/ 840 w 1660"/>
                <a:gd name="T29" fmla="*/ 1230 h 1395"/>
                <a:gd name="T30" fmla="*/ 716 w 1660"/>
                <a:gd name="T31" fmla="*/ 1270 h 1395"/>
                <a:gd name="T32" fmla="*/ 573 w 1660"/>
                <a:gd name="T33" fmla="*/ 1270 h 1395"/>
                <a:gd name="T34" fmla="*/ 450 w 1660"/>
                <a:gd name="T35" fmla="*/ 1291 h 1395"/>
                <a:gd name="T36" fmla="*/ 286 w 1660"/>
                <a:gd name="T37" fmla="*/ 1373 h 1395"/>
                <a:gd name="T38" fmla="*/ 164 w 1660"/>
                <a:gd name="T39" fmla="*/ 1394 h 1395"/>
                <a:gd name="T40" fmla="*/ 61 w 1660"/>
                <a:gd name="T41" fmla="*/ 1312 h 1395"/>
                <a:gd name="T42" fmla="*/ 0 w 1660"/>
                <a:gd name="T43" fmla="*/ 1188 h 1395"/>
                <a:gd name="T44" fmla="*/ 20 w 1660"/>
                <a:gd name="T45" fmla="*/ 1106 h 1395"/>
                <a:gd name="T46" fmla="*/ 40 w 1660"/>
                <a:gd name="T47" fmla="*/ 1188 h 1395"/>
                <a:gd name="T48" fmla="*/ 122 w 1660"/>
                <a:gd name="T49" fmla="*/ 1168 h 1395"/>
                <a:gd name="T50" fmla="*/ 184 w 1660"/>
                <a:gd name="T51" fmla="*/ 1230 h 1395"/>
                <a:gd name="T52" fmla="*/ 286 w 1660"/>
                <a:gd name="T53" fmla="*/ 1291 h 1395"/>
                <a:gd name="T54" fmla="*/ 246 w 1660"/>
                <a:gd name="T55" fmla="*/ 1250 h 1395"/>
                <a:gd name="T56" fmla="*/ 266 w 1660"/>
                <a:gd name="T57" fmla="*/ 1209 h 1395"/>
                <a:gd name="T58" fmla="*/ 286 w 1660"/>
                <a:gd name="T59" fmla="*/ 1106 h 1395"/>
                <a:gd name="T60" fmla="*/ 286 w 1660"/>
                <a:gd name="T61" fmla="*/ 964 h 1395"/>
                <a:gd name="T62" fmla="*/ 368 w 1660"/>
                <a:gd name="T63" fmla="*/ 943 h 1395"/>
                <a:gd name="T64" fmla="*/ 492 w 1660"/>
                <a:gd name="T65" fmla="*/ 902 h 1395"/>
                <a:gd name="T66" fmla="*/ 614 w 1660"/>
                <a:gd name="T67" fmla="*/ 779 h 1395"/>
                <a:gd name="T68" fmla="*/ 696 w 1660"/>
                <a:gd name="T69" fmla="*/ 615 h 1395"/>
                <a:gd name="T70" fmla="*/ 778 w 1660"/>
                <a:gd name="T71" fmla="*/ 574 h 1395"/>
                <a:gd name="T72" fmla="*/ 819 w 1660"/>
                <a:gd name="T73" fmla="*/ 656 h 1395"/>
                <a:gd name="T74" fmla="*/ 880 w 1660"/>
                <a:gd name="T75" fmla="*/ 636 h 1395"/>
                <a:gd name="T76" fmla="*/ 901 w 1660"/>
                <a:gd name="T77" fmla="*/ 512 h 1395"/>
                <a:gd name="T78" fmla="*/ 983 w 1660"/>
                <a:gd name="T79" fmla="*/ 451 h 1395"/>
                <a:gd name="T80" fmla="*/ 983 w 1660"/>
                <a:gd name="T81" fmla="*/ 410 h 1395"/>
                <a:gd name="T82" fmla="*/ 1004 w 1660"/>
                <a:gd name="T83" fmla="*/ 328 h 1395"/>
                <a:gd name="T84" fmla="*/ 1086 w 1660"/>
                <a:gd name="T85" fmla="*/ 287 h 1395"/>
                <a:gd name="T86" fmla="*/ 1147 w 1660"/>
                <a:gd name="T87" fmla="*/ 123 h 1395"/>
                <a:gd name="T88" fmla="*/ 1168 w 1660"/>
                <a:gd name="T89" fmla="*/ 21 h 1395"/>
                <a:gd name="T90" fmla="*/ 1208 w 1660"/>
                <a:gd name="T91" fmla="*/ 62 h 1395"/>
                <a:gd name="T92" fmla="*/ 1250 w 1660"/>
                <a:gd name="T93" fmla="*/ 62 h 1395"/>
                <a:gd name="T94" fmla="*/ 1311 w 1660"/>
                <a:gd name="T95" fmla="*/ 62 h 1395"/>
                <a:gd name="T96" fmla="*/ 1352 w 1660"/>
                <a:gd name="T97" fmla="*/ 123 h 1395"/>
                <a:gd name="T98" fmla="*/ 1352 w 1660"/>
                <a:gd name="T99" fmla="*/ 205 h 1395"/>
                <a:gd name="T100" fmla="*/ 1352 w 1660"/>
                <a:gd name="T101" fmla="*/ 287 h 1395"/>
                <a:gd name="T102" fmla="*/ 1413 w 1660"/>
                <a:gd name="T103" fmla="*/ 308 h 1395"/>
                <a:gd name="T104" fmla="*/ 1495 w 1660"/>
                <a:gd name="T105" fmla="*/ 287 h 1395"/>
                <a:gd name="T106" fmla="*/ 1577 w 1660"/>
                <a:gd name="T107" fmla="*/ 369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0" h="1395">
                  <a:moveTo>
                    <a:pt x="1639" y="390"/>
                  </a:moveTo>
                  <a:lnTo>
                    <a:pt x="1639" y="390"/>
                  </a:lnTo>
                  <a:cubicBezTo>
                    <a:pt x="1659" y="390"/>
                    <a:pt x="1639" y="410"/>
                    <a:pt x="1639" y="410"/>
                  </a:cubicBezTo>
                  <a:cubicBezTo>
                    <a:pt x="1639" y="430"/>
                    <a:pt x="1639" y="430"/>
                    <a:pt x="1639" y="430"/>
                  </a:cubicBezTo>
                  <a:lnTo>
                    <a:pt x="1618" y="430"/>
                  </a:lnTo>
                  <a:cubicBezTo>
                    <a:pt x="1598" y="451"/>
                    <a:pt x="1598" y="451"/>
                    <a:pt x="1577" y="451"/>
                  </a:cubicBezTo>
                  <a:lnTo>
                    <a:pt x="1577" y="451"/>
                  </a:lnTo>
                  <a:cubicBezTo>
                    <a:pt x="1557" y="472"/>
                    <a:pt x="1557" y="472"/>
                    <a:pt x="1557" y="472"/>
                  </a:cubicBezTo>
                  <a:lnTo>
                    <a:pt x="1536" y="472"/>
                  </a:lnTo>
                  <a:lnTo>
                    <a:pt x="1516" y="472"/>
                  </a:lnTo>
                  <a:lnTo>
                    <a:pt x="1516" y="451"/>
                  </a:lnTo>
                  <a:cubicBezTo>
                    <a:pt x="1516" y="451"/>
                    <a:pt x="1516" y="430"/>
                    <a:pt x="1495" y="430"/>
                  </a:cubicBezTo>
                  <a:cubicBezTo>
                    <a:pt x="1495" y="430"/>
                    <a:pt x="1495" y="430"/>
                    <a:pt x="1495" y="451"/>
                  </a:cubicBezTo>
                  <a:cubicBezTo>
                    <a:pt x="1475" y="451"/>
                    <a:pt x="1475" y="451"/>
                    <a:pt x="1454" y="451"/>
                  </a:cubicBezTo>
                  <a:cubicBezTo>
                    <a:pt x="1454" y="451"/>
                    <a:pt x="1454" y="451"/>
                    <a:pt x="1454" y="472"/>
                  </a:cubicBezTo>
                  <a:lnTo>
                    <a:pt x="1434" y="472"/>
                  </a:lnTo>
                  <a:lnTo>
                    <a:pt x="1454" y="492"/>
                  </a:lnTo>
                  <a:lnTo>
                    <a:pt x="1475" y="492"/>
                  </a:lnTo>
                  <a:cubicBezTo>
                    <a:pt x="1475" y="492"/>
                    <a:pt x="1475" y="492"/>
                    <a:pt x="1475" y="512"/>
                  </a:cubicBezTo>
                  <a:lnTo>
                    <a:pt x="1495" y="533"/>
                  </a:lnTo>
                  <a:cubicBezTo>
                    <a:pt x="1495" y="554"/>
                    <a:pt x="1495" y="554"/>
                    <a:pt x="1516" y="554"/>
                  </a:cubicBezTo>
                  <a:lnTo>
                    <a:pt x="1536" y="574"/>
                  </a:lnTo>
                  <a:cubicBezTo>
                    <a:pt x="1536" y="574"/>
                    <a:pt x="1536" y="574"/>
                    <a:pt x="1536" y="594"/>
                  </a:cubicBezTo>
                  <a:lnTo>
                    <a:pt x="1536" y="594"/>
                  </a:lnTo>
                  <a:cubicBezTo>
                    <a:pt x="1536" y="615"/>
                    <a:pt x="1516" y="615"/>
                    <a:pt x="1516" y="615"/>
                  </a:cubicBezTo>
                  <a:cubicBezTo>
                    <a:pt x="1516" y="636"/>
                    <a:pt x="1495" y="636"/>
                    <a:pt x="1495" y="636"/>
                  </a:cubicBezTo>
                  <a:cubicBezTo>
                    <a:pt x="1475" y="636"/>
                    <a:pt x="1475" y="656"/>
                    <a:pt x="1475" y="656"/>
                  </a:cubicBezTo>
                  <a:lnTo>
                    <a:pt x="1454" y="656"/>
                  </a:lnTo>
                  <a:cubicBezTo>
                    <a:pt x="1434" y="656"/>
                    <a:pt x="1434" y="636"/>
                    <a:pt x="1434" y="636"/>
                  </a:cubicBezTo>
                  <a:cubicBezTo>
                    <a:pt x="1413" y="636"/>
                    <a:pt x="1413" y="615"/>
                    <a:pt x="1413" y="615"/>
                  </a:cubicBezTo>
                  <a:lnTo>
                    <a:pt x="1393" y="615"/>
                  </a:lnTo>
                  <a:lnTo>
                    <a:pt x="1372" y="615"/>
                  </a:lnTo>
                  <a:lnTo>
                    <a:pt x="1372" y="636"/>
                  </a:lnTo>
                  <a:cubicBezTo>
                    <a:pt x="1372" y="636"/>
                    <a:pt x="1372" y="636"/>
                    <a:pt x="1372" y="656"/>
                  </a:cubicBezTo>
                  <a:lnTo>
                    <a:pt x="1352" y="656"/>
                  </a:lnTo>
                  <a:cubicBezTo>
                    <a:pt x="1352" y="676"/>
                    <a:pt x="1352" y="656"/>
                    <a:pt x="1331" y="656"/>
                  </a:cubicBezTo>
                  <a:lnTo>
                    <a:pt x="1311" y="636"/>
                  </a:lnTo>
                  <a:lnTo>
                    <a:pt x="1290" y="636"/>
                  </a:lnTo>
                  <a:cubicBezTo>
                    <a:pt x="1270" y="636"/>
                    <a:pt x="1250" y="636"/>
                    <a:pt x="1250" y="636"/>
                  </a:cubicBezTo>
                  <a:cubicBezTo>
                    <a:pt x="1229" y="636"/>
                    <a:pt x="1208" y="636"/>
                    <a:pt x="1208" y="636"/>
                  </a:cubicBezTo>
                  <a:cubicBezTo>
                    <a:pt x="1188" y="636"/>
                    <a:pt x="1168" y="636"/>
                    <a:pt x="1168" y="636"/>
                  </a:cubicBezTo>
                  <a:cubicBezTo>
                    <a:pt x="1147" y="636"/>
                    <a:pt x="1147" y="636"/>
                    <a:pt x="1126" y="636"/>
                  </a:cubicBezTo>
                  <a:lnTo>
                    <a:pt x="1106" y="615"/>
                  </a:lnTo>
                  <a:cubicBezTo>
                    <a:pt x="1086" y="636"/>
                    <a:pt x="1065" y="636"/>
                    <a:pt x="1065" y="656"/>
                  </a:cubicBezTo>
                  <a:lnTo>
                    <a:pt x="1065" y="676"/>
                  </a:lnTo>
                  <a:lnTo>
                    <a:pt x="1044" y="697"/>
                  </a:lnTo>
                  <a:lnTo>
                    <a:pt x="1024" y="697"/>
                  </a:lnTo>
                  <a:cubicBezTo>
                    <a:pt x="1024" y="718"/>
                    <a:pt x="1024" y="718"/>
                    <a:pt x="1024" y="738"/>
                  </a:cubicBezTo>
                  <a:cubicBezTo>
                    <a:pt x="1024" y="738"/>
                    <a:pt x="1024" y="758"/>
                    <a:pt x="1044" y="758"/>
                  </a:cubicBezTo>
                  <a:cubicBezTo>
                    <a:pt x="1044" y="779"/>
                    <a:pt x="1044" y="800"/>
                    <a:pt x="1044" y="800"/>
                  </a:cubicBezTo>
                  <a:cubicBezTo>
                    <a:pt x="1044" y="820"/>
                    <a:pt x="1044" y="840"/>
                    <a:pt x="1024" y="861"/>
                  </a:cubicBezTo>
                  <a:cubicBezTo>
                    <a:pt x="1024" y="861"/>
                    <a:pt x="1004" y="882"/>
                    <a:pt x="983" y="902"/>
                  </a:cubicBezTo>
                  <a:cubicBezTo>
                    <a:pt x="983" y="902"/>
                    <a:pt x="942" y="922"/>
                    <a:pt x="942" y="943"/>
                  </a:cubicBezTo>
                  <a:cubicBezTo>
                    <a:pt x="922" y="943"/>
                    <a:pt x="901" y="964"/>
                    <a:pt x="901" y="984"/>
                  </a:cubicBezTo>
                  <a:cubicBezTo>
                    <a:pt x="901" y="984"/>
                    <a:pt x="901" y="1004"/>
                    <a:pt x="901" y="1025"/>
                  </a:cubicBezTo>
                  <a:cubicBezTo>
                    <a:pt x="901" y="1025"/>
                    <a:pt x="901" y="1045"/>
                    <a:pt x="901" y="1066"/>
                  </a:cubicBezTo>
                  <a:lnTo>
                    <a:pt x="901" y="1086"/>
                  </a:lnTo>
                  <a:cubicBezTo>
                    <a:pt x="880" y="1106"/>
                    <a:pt x="880" y="1106"/>
                    <a:pt x="880" y="1127"/>
                  </a:cubicBezTo>
                  <a:cubicBezTo>
                    <a:pt x="860" y="1127"/>
                    <a:pt x="860" y="1148"/>
                    <a:pt x="860" y="1168"/>
                  </a:cubicBezTo>
                  <a:cubicBezTo>
                    <a:pt x="860" y="1168"/>
                    <a:pt x="860" y="1209"/>
                    <a:pt x="840" y="1230"/>
                  </a:cubicBezTo>
                  <a:lnTo>
                    <a:pt x="840" y="1250"/>
                  </a:lnTo>
                  <a:cubicBezTo>
                    <a:pt x="819" y="1250"/>
                    <a:pt x="819" y="1250"/>
                    <a:pt x="798" y="1250"/>
                  </a:cubicBezTo>
                  <a:cubicBezTo>
                    <a:pt x="798" y="1250"/>
                    <a:pt x="778" y="1270"/>
                    <a:pt x="758" y="1270"/>
                  </a:cubicBezTo>
                  <a:cubicBezTo>
                    <a:pt x="758" y="1270"/>
                    <a:pt x="737" y="1270"/>
                    <a:pt x="716" y="1270"/>
                  </a:cubicBezTo>
                  <a:cubicBezTo>
                    <a:pt x="696" y="1270"/>
                    <a:pt x="676" y="1291"/>
                    <a:pt x="655" y="1312"/>
                  </a:cubicBezTo>
                  <a:cubicBezTo>
                    <a:pt x="655" y="1312"/>
                    <a:pt x="634" y="1291"/>
                    <a:pt x="614" y="1291"/>
                  </a:cubicBezTo>
                  <a:lnTo>
                    <a:pt x="594" y="1291"/>
                  </a:lnTo>
                  <a:cubicBezTo>
                    <a:pt x="573" y="1291"/>
                    <a:pt x="573" y="1270"/>
                    <a:pt x="573" y="1270"/>
                  </a:cubicBezTo>
                  <a:cubicBezTo>
                    <a:pt x="552" y="1270"/>
                    <a:pt x="552" y="1250"/>
                    <a:pt x="552" y="1250"/>
                  </a:cubicBezTo>
                  <a:cubicBezTo>
                    <a:pt x="532" y="1250"/>
                    <a:pt x="512" y="1250"/>
                    <a:pt x="512" y="1250"/>
                  </a:cubicBezTo>
                  <a:cubicBezTo>
                    <a:pt x="492" y="1250"/>
                    <a:pt x="471" y="1250"/>
                    <a:pt x="450" y="1250"/>
                  </a:cubicBezTo>
                  <a:cubicBezTo>
                    <a:pt x="450" y="1270"/>
                    <a:pt x="450" y="1291"/>
                    <a:pt x="450" y="1291"/>
                  </a:cubicBezTo>
                  <a:cubicBezTo>
                    <a:pt x="430" y="1312"/>
                    <a:pt x="430" y="1332"/>
                    <a:pt x="410" y="1332"/>
                  </a:cubicBezTo>
                  <a:cubicBezTo>
                    <a:pt x="410" y="1352"/>
                    <a:pt x="368" y="1352"/>
                    <a:pt x="368" y="1352"/>
                  </a:cubicBezTo>
                  <a:cubicBezTo>
                    <a:pt x="348" y="1373"/>
                    <a:pt x="328" y="1373"/>
                    <a:pt x="328" y="1373"/>
                  </a:cubicBezTo>
                  <a:cubicBezTo>
                    <a:pt x="307" y="1373"/>
                    <a:pt x="286" y="1373"/>
                    <a:pt x="286" y="1373"/>
                  </a:cubicBezTo>
                  <a:cubicBezTo>
                    <a:pt x="286" y="1373"/>
                    <a:pt x="266" y="1352"/>
                    <a:pt x="246" y="1352"/>
                  </a:cubicBezTo>
                  <a:cubicBezTo>
                    <a:pt x="246" y="1352"/>
                    <a:pt x="225" y="1352"/>
                    <a:pt x="204" y="1352"/>
                  </a:cubicBezTo>
                  <a:cubicBezTo>
                    <a:pt x="204" y="1373"/>
                    <a:pt x="184" y="1352"/>
                    <a:pt x="184" y="1373"/>
                  </a:cubicBezTo>
                  <a:cubicBezTo>
                    <a:pt x="164" y="1373"/>
                    <a:pt x="164" y="1394"/>
                    <a:pt x="164" y="1394"/>
                  </a:cubicBezTo>
                  <a:cubicBezTo>
                    <a:pt x="143" y="1394"/>
                    <a:pt x="143" y="1373"/>
                    <a:pt x="122" y="1373"/>
                  </a:cubicBezTo>
                  <a:lnTo>
                    <a:pt x="102" y="1352"/>
                  </a:lnTo>
                  <a:cubicBezTo>
                    <a:pt x="102" y="1332"/>
                    <a:pt x="82" y="1332"/>
                    <a:pt x="82" y="1332"/>
                  </a:cubicBezTo>
                  <a:cubicBezTo>
                    <a:pt x="82" y="1312"/>
                    <a:pt x="61" y="1312"/>
                    <a:pt x="61" y="1312"/>
                  </a:cubicBezTo>
                  <a:cubicBezTo>
                    <a:pt x="61" y="1291"/>
                    <a:pt x="61" y="1291"/>
                    <a:pt x="61" y="1270"/>
                  </a:cubicBezTo>
                  <a:lnTo>
                    <a:pt x="40" y="1250"/>
                  </a:lnTo>
                  <a:lnTo>
                    <a:pt x="20" y="1230"/>
                  </a:lnTo>
                  <a:cubicBezTo>
                    <a:pt x="20" y="1230"/>
                    <a:pt x="0" y="1209"/>
                    <a:pt x="0" y="1188"/>
                  </a:cubicBezTo>
                  <a:cubicBezTo>
                    <a:pt x="0" y="1188"/>
                    <a:pt x="0" y="1168"/>
                    <a:pt x="0" y="1148"/>
                  </a:cubicBezTo>
                  <a:lnTo>
                    <a:pt x="0" y="1127"/>
                  </a:lnTo>
                  <a:lnTo>
                    <a:pt x="0" y="1106"/>
                  </a:lnTo>
                  <a:cubicBezTo>
                    <a:pt x="0" y="1106"/>
                    <a:pt x="0" y="1106"/>
                    <a:pt x="20" y="1106"/>
                  </a:cubicBezTo>
                  <a:lnTo>
                    <a:pt x="20" y="1127"/>
                  </a:lnTo>
                  <a:lnTo>
                    <a:pt x="20" y="1148"/>
                  </a:lnTo>
                  <a:lnTo>
                    <a:pt x="20" y="1168"/>
                  </a:lnTo>
                  <a:cubicBezTo>
                    <a:pt x="20" y="1168"/>
                    <a:pt x="40" y="1168"/>
                    <a:pt x="40" y="1188"/>
                  </a:cubicBezTo>
                  <a:lnTo>
                    <a:pt x="61" y="1188"/>
                  </a:lnTo>
                  <a:lnTo>
                    <a:pt x="82" y="1188"/>
                  </a:lnTo>
                  <a:cubicBezTo>
                    <a:pt x="82" y="1188"/>
                    <a:pt x="102" y="1188"/>
                    <a:pt x="102" y="1168"/>
                  </a:cubicBezTo>
                  <a:cubicBezTo>
                    <a:pt x="102" y="1168"/>
                    <a:pt x="102" y="1168"/>
                    <a:pt x="122" y="1168"/>
                  </a:cubicBezTo>
                  <a:cubicBezTo>
                    <a:pt x="122" y="1168"/>
                    <a:pt x="122" y="1168"/>
                    <a:pt x="143" y="1168"/>
                  </a:cubicBezTo>
                  <a:lnTo>
                    <a:pt x="143" y="1168"/>
                  </a:lnTo>
                  <a:cubicBezTo>
                    <a:pt x="143" y="1188"/>
                    <a:pt x="164" y="1188"/>
                    <a:pt x="164" y="1188"/>
                  </a:cubicBezTo>
                  <a:cubicBezTo>
                    <a:pt x="164" y="1209"/>
                    <a:pt x="164" y="1209"/>
                    <a:pt x="184" y="1230"/>
                  </a:cubicBezTo>
                  <a:cubicBezTo>
                    <a:pt x="184" y="1230"/>
                    <a:pt x="184" y="1230"/>
                    <a:pt x="204" y="1250"/>
                  </a:cubicBezTo>
                  <a:cubicBezTo>
                    <a:pt x="204" y="1250"/>
                    <a:pt x="225" y="1250"/>
                    <a:pt x="225" y="1270"/>
                  </a:cubicBezTo>
                  <a:cubicBezTo>
                    <a:pt x="246" y="1270"/>
                    <a:pt x="246" y="1291"/>
                    <a:pt x="266" y="1291"/>
                  </a:cubicBezTo>
                  <a:lnTo>
                    <a:pt x="286" y="1291"/>
                  </a:lnTo>
                  <a:lnTo>
                    <a:pt x="307" y="1270"/>
                  </a:lnTo>
                  <a:lnTo>
                    <a:pt x="286" y="1250"/>
                  </a:lnTo>
                  <a:cubicBezTo>
                    <a:pt x="286" y="1250"/>
                    <a:pt x="286" y="1250"/>
                    <a:pt x="266" y="1250"/>
                  </a:cubicBezTo>
                  <a:cubicBezTo>
                    <a:pt x="266" y="1250"/>
                    <a:pt x="266" y="1250"/>
                    <a:pt x="246" y="1250"/>
                  </a:cubicBezTo>
                  <a:cubicBezTo>
                    <a:pt x="246" y="1230"/>
                    <a:pt x="246" y="1230"/>
                    <a:pt x="246" y="1230"/>
                  </a:cubicBezTo>
                  <a:cubicBezTo>
                    <a:pt x="246" y="1209"/>
                    <a:pt x="246" y="1209"/>
                    <a:pt x="246" y="1209"/>
                  </a:cubicBezTo>
                  <a:lnTo>
                    <a:pt x="246" y="1209"/>
                  </a:lnTo>
                  <a:cubicBezTo>
                    <a:pt x="266" y="1209"/>
                    <a:pt x="266" y="1209"/>
                    <a:pt x="266" y="1209"/>
                  </a:cubicBezTo>
                  <a:cubicBezTo>
                    <a:pt x="286" y="1209"/>
                    <a:pt x="266" y="1188"/>
                    <a:pt x="266" y="1188"/>
                  </a:cubicBezTo>
                  <a:cubicBezTo>
                    <a:pt x="266" y="1168"/>
                    <a:pt x="266" y="1168"/>
                    <a:pt x="266" y="1168"/>
                  </a:cubicBezTo>
                  <a:lnTo>
                    <a:pt x="266" y="1148"/>
                  </a:lnTo>
                  <a:cubicBezTo>
                    <a:pt x="266" y="1148"/>
                    <a:pt x="286" y="1127"/>
                    <a:pt x="286" y="1106"/>
                  </a:cubicBezTo>
                  <a:cubicBezTo>
                    <a:pt x="286" y="1106"/>
                    <a:pt x="286" y="1086"/>
                    <a:pt x="286" y="1066"/>
                  </a:cubicBezTo>
                  <a:cubicBezTo>
                    <a:pt x="266" y="1066"/>
                    <a:pt x="266" y="1025"/>
                    <a:pt x="266" y="1025"/>
                  </a:cubicBezTo>
                  <a:lnTo>
                    <a:pt x="266" y="1004"/>
                  </a:lnTo>
                  <a:cubicBezTo>
                    <a:pt x="266" y="984"/>
                    <a:pt x="266" y="984"/>
                    <a:pt x="286" y="964"/>
                  </a:cubicBezTo>
                  <a:lnTo>
                    <a:pt x="286" y="943"/>
                  </a:lnTo>
                  <a:cubicBezTo>
                    <a:pt x="307" y="943"/>
                    <a:pt x="307" y="943"/>
                    <a:pt x="328" y="943"/>
                  </a:cubicBezTo>
                  <a:cubicBezTo>
                    <a:pt x="328" y="943"/>
                    <a:pt x="328" y="943"/>
                    <a:pt x="348" y="943"/>
                  </a:cubicBezTo>
                  <a:cubicBezTo>
                    <a:pt x="348" y="943"/>
                    <a:pt x="348" y="943"/>
                    <a:pt x="368" y="943"/>
                  </a:cubicBezTo>
                  <a:cubicBezTo>
                    <a:pt x="368" y="943"/>
                    <a:pt x="368" y="943"/>
                    <a:pt x="389" y="943"/>
                  </a:cubicBezTo>
                  <a:lnTo>
                    <a:pt x="430" y="922"/>
                  </a:lnTo>
                  <a:cubicBezTo>
                    <a:pt x="450" y="902"/>
                    <a:pt x="450" y="902"/>
                    <a:pt x="471" y="902"/>
                  </a:cubicBezTo>
                  <a:lnTo>
                    <a:pt x="492" y="902"/>
                  </a:lnTo>
                  <a:cubicBezTo>
                    <a:pt x="512" y="882"/>
                    <a:pt x="512" y="882"/>
                    <a:pt x="532" y="882"/>
                  </a:cubicBezTo>
                  <a:lnTo>
                    <a:pt x="552" y="861"/>
                  </a:lnTo>
                  <a:cubicBezTo>
                    <a:pt x="552" y="840"/>
                    <a:pt x="573" y="840"/>
                    <a:pt x="573" y="840"/>
                  </a:cubicBezTo>
                  <a:cubicBezTo>
                    <a:pt x="594" y="820"/>
                    <a:pt x="594" y="800"/>
                    <a:pt x="614" y="779"/>
                  </a:cubicBezTo>
                  <a:cubicBezTo>
                    <a:pt x="614" y="758"/>
                    <a:pt x="634" y="758"/>
                    <a:pt x="634" y="758"/>
                  </a:cubicBezTo>
                  <a:cubicBezTo>
                    <a:pt x="634" y="738"/>
                    <a:pt x="655" y="718"/>
                    <a:pt x="655" y="718"/>
                  </a:cubicBezTo>
                  <a:cubicBezTo>
                    <a:pt x="655" y="697"/>
                    <a:pt x="676" y="676"/>
                    <a:pt x="696" y="676"/>
                  </a:cubicBezTo>
                  <a:cubicBezTo>
                    <a:pt x="696" y="656"/>
                    <a:pt x="696" y="636"/>
                    <a:pt x="696" y="615"/>
                  </a:cubicBezTo>
                  <a:lnTo>
                    <a:pt x="716" y="594"/>
                  </a:lnTo>
                  <a:cubicBezTo>
                    <a:pt x="716" y="574"/>
                    <a:pt x="737" y="554"/>
                    <a:pt x="737" y="554"/>
                  </a:cubicBezTo>
                  <a:lnTo>
                    <a:pt x="737" y="554"/>
                  </a:lnTo>
                  <a:cubicBezTo>
                    <a:pt x="758" y="554"/>
                    <a:pt x="778" y="554"/>
                    <a:pt x="778" y="574"/>
                  </a:cubicBezTo>
                  <a:cubicBezTo>
                    <a:pt x="778" y="574"/>
                    <a:pt x="778" y="574"/>
                    <a:pt x="778" y="594"/>
                  </a:cubicBezTo>
                  <a:cubicBezTo>
                    <a:pt x="778" y="594"/>
                    <a:pt x="778" y="594"/>
                    <a:pt x="778" y="615"/>
                  </a:cubicBezTo>
                  <a:cubicBezTo>
                    <a:pt x="798" y="615"/>
                    <a:pt x="798" y="636"/>
                    <a:pt x="798" y="636"/>
                  </a:cubicBezTo>
                  <a:lnTo>
                    <a:pt x="819" y="656"/>
                  </a:lnTo>
                  <a:lnTo>
                    <a:pt x="819" y="676"/>
                  </a:lnTo>
                  <a:cubicBezTo>
                    <a:pt x="840" y="676"/>
                    <a:pt x="840" y="676"/>
                    <a:pt x="860" y="676"/>
                  </a:cubicBezTo>
                  <a:cubicBezTo>
                    <a:pt x="860" y="656"/>
                    <a:pt x="860" y="656"/>
                    <a:pt x="860" y="636"/>
                  </a:cubicBezTo>
                  <a:lnTo>
                    <a:pt x="880" y="636"/>
                  </a:lnTo>
                  <a:cubicBezTo>
                    <a:pt x="880" y="615"/>
                    <a:pt x="880" y="615"/>
                    <a:pt x="880" y="594"/>
                  </a:cubicBezTo>
                  <a:lnTo>
                    <a:pt x="880" y="574"/>
                  </a:lnTo>
                  <a:cubicBezTo>
                    <a:pt x="880" y="554"/>
                    <a:pt x="880" y="554"/>
                    <a:pt x="880" y="533"/>
                  </a:cubicBezTo>
                  <a:cubicBezTo>
                    <a:pt x="901" y="533"/>
                    <a:pt x="901" y="533"/>
                    <a:pt x="901" y="512"/>
                  </a:cubicBezTo>
                  <a:lnTo>
                    <a:pt x="901" y="512"/>
                  </a:lnTo>
                  <a:cubicBezTo>
                    <a:pt x="922" y="512"/>
                    <a:pt x="922" y="492"/>
                    <a:pt x="922" y="492"/>
                  </a:cubicBezTo>
                  <a:cubicBezTo>
                    <a:pt x="942" y="472"/>
                    <a:pt x="942" y="472"/>
                    <a:pt x="962" y="472"/>
                  </a:cubicBezTo>
                  <a:cubicBezTo>
                    <a:pt x="962" y="451"/>
                    <a:pt x="983" y="451"/>
                    <a:pt x="983" y="451"/>
                  </a:cubicBezTo>
                  <a:lnTo>
                    <a:pt x="1004" y="451"/>
                  </a:lnTo>
                  <a:lnTo>
                    <a:pt x="1004" y="430"/>
                  </a:lnTo>
                  <a:lnTo>
                    <a:pt x="1004" y="410"/>
                  </a:lnTo>
                  <a:cubicBezTo>
                    <a:pt x="1004" y="410"/>
                    <a:pt x="1004" y="410"/>
                    <a:pt x="983" y="410"/>
                  </a:cubicBezTo>
                  <a:lnTo>
                    <a:pt x="983" y="410"/>
                  </a:lnTo>
                  <a:cubicBezTo>
                    <a:pt x="962" y="410"/>
                    <a:pt x="962" y="390"/>
                    <a:pt x="962" y="369"/>
                  </a:cubicBezTo>
                  <a:cubicBezTo>
                    <a:pt x="983" y="369"/>
                    <a:pt x="983" y="348"/>
                    <a:pt x="983" y="348"/>
                  </a:cubicBezTo>
                  <a:lnTo>
                    <a:pt x="1004" y="328"/>
                  </a:lnTo>
                  <a:cubicBezTo>
                    <a:pt x="1004" y="328"/>
                    <a:pt x="1004" y="328"/>
                    <a:pt x="1024" y="328"/>
                  </a:cubicBezTo>
                  <a:lnTo>
                    <a:pt x="1024" y="328"/>
                  </a:lnTo>
                  <a:cubicBezTo>
                    <a:pt x="1044" y="328"/>
                    <a:pt x="1044" y="328"/>
                    <a:pt x="1065" y="308"/>
                  </a:cubicBezTo>
                  <a:lnTo>
                    <a:pt x="1086" y="287"/>
                  </a:lnTo>
                  <a:cubicBezTo>
                    <a:pt x="1086" y="287"/>
                    <a:pt x="1086" y="267"/>
                    <a:pt x="1086" y="246"/>
                  </a:cubicBezTo>
                  <a:cubicBezTo>
                    <a:pt x="1086" y="246"/>
                    <a:pt x="1106" y="205"/>
                    <a:pt x="1106" y="185"/>
                  </a:cubicBezTo>
                  <a:lnTo>
                    <a:pt x="1126" y="164"/>
                  </a:lnTo>
                  <a:cubicBezTo>
                    <a:pt x="1126" y="144"/>
                    <a:pt x="1147" y="123"/>
                    <a:pt x="1147" y="123"/>
                  </a:cubicBezTo>
                  <a:lnTo>
                    <a:pt x="1168" y="103"/>
                  </a:lnTo>
                  <a:cubicBezTo>
                    <a:pt x="1168" y="82"/>
                    <a:pt x="1168" y="62"/>
                    <a:pt x="1168" y="62"/>
                  </a:cubicBezTo>
                  <a:lnTo>
                    <a:pt x="1147" y="41"/>
                  </a:lnTo>
                  <a:cubicBezTo>
                    <a:pt x="1147" y="21"/>
                    <a:pt x="1147" y="21"/>
                    <a:pt x="1168" y="21"/>
                  </a:cubicBezTo>
                  <a:cubicBezTo>
                    <a:pt x="1168" y="0"/>
                    <a:pt x="1168" y="0"/>
                    <a:pt x="1188" y="0"/>
                  </a:cubicBezTo>
                  <a:cubicBezTo>
                    <a:pt x="1188" y="21"/>
                    <a:pt x="1188" y="21"/>
                    <a:pt x="1208" y="21"/>
                  </a:cubicBezTo>
                  <a:lnTo>
                    <a:pt x="1208" y="41"/>
                  </a:lnTo>
                  <a:lnTo>
                    <a:pt x="1208" y="62"/>
                  </a:lnTo>
                  <a:lnTo>
                    <a:pt x="1208" y="82"/>
                  </a:lnTo>
                  <a:cubicBezTo>
                    <a:pt x="1208" y="82"/>
                    <a:pt x="1208" y="82"/>
                    <a:pt x="1229" y="82"/>
                  </a:cubicBezTo>
                  <a:lnTo>
                    <a:pt x="1250" y="82"/>
                  </a:lnTo>
                  <a:cubicBezTo>
                    <a:pt x="1250" y="82"/>
                    <a:pt x="1250" y="82"/>
                    <a:pt x="1250" y="62"/>
                  </a:cubicBezTo>
                  <a:lnTo>
                    <a:pt x="1250" y="41"/>
                  </a:lnTo>
                  <a:cubicBezTo>
                    <a:pt x="1250" y="41"/>
                    <a:pt x="1250" y="21"/>
                    <a:pt x="1270" y="21"/>
                  </a:cubicBezTo>
                  <a:cubicBezTo>
                    <a:pt x="1270" y="21"/>
                    <a:pt x="1290" y="21"/>
                    <a:pt x="1290" y="41"/>
                  </a:cubicBezTo>
                  <a:cubicBezTo>
                    <a:pt x="1290" y="41"/>
                    <a:pt x="1311" y="41"/>
                    <a:pt x="1311" y="62"/>
                  </a:cubicBezTo>
                  <a:cubicBezTo>
                    <a:pt x="1311" y="62"/>
                    <a:pt x="1290" y="62"/>
                    <a:pt x="1290" y="82"/>
                  </a:cubicBezTo>
                  <a:cubicBezTo>
                    <a:pt x="1290" y="82"/>
                    <a:pt x="1311" y="82"/>
                    <a:pt x="1311" y="103"/>
                  </a:cubicBezTo>
                  <a:cubicBezTo>
                    <a:pt x="1311" y="103"/>
                    <a:pt x="1311" y="103"/>
                    <a:pt x="1311" y="123"/>
                  </a:cubicBezTo>
                  <a:cubicBezTo>
                    <a:pt x="1311" y="123"/>
                    <a:pt x="1331" y="123"/>
                    <a:pt x="1352" y="123"/>
                  </a:cubicBezTo>
                  <a:cubicBezTo>
                    <a:pt x="1352" y="123"/>
                    <a:pt x="1352" y="123"/>
                    <a:pt x="1372" y="123"/>
                  </a:cubicBezTo>
                  <a:cubicBezTo>
                    <a:pt x="1372" y="144"/>
                    <a:pt x="1372" y="144"/>
                    <a:pt x="1372" y="144"/>
                  </a:cubicBezTo>
                  <a:cubicBezTo>
                    <a:pt x="1372" y="164"/>
                    <a:pt x="1372" y="185"/>
                    <a:pt x="1372" y="185"/>
                  </a:cubicBezTo>
                  <a:cubicBezTo>
                    <a:pt x="1372" y="185"/>
                    <a:pt x="1352" y="185"/>
                    <a:pt x="1352" y="205"/>
                  </a:cubicBezTo>
                  <a:lnTo>
                    <a:pt x="1372" y="226"/>
                  </a:lnTo>
                  <a:lnTo>
                    <a:pt x="1352" y="246"/>
                  </a:lnTo>
                  <a:cubicBezTo>
                    <a:pt x="1352" y="246"/>
                    <a:pt x="1352" y="246"/>
                    <a:pt x="1352" y="267"/>
                  </a:cubicBezTo>
                  <a:lnTo>
                    <a:pt x="1352" y="287"/>
                  </a:lnTo>
                  <a:lnTo>
                    <a:pt x="1372" y="287"/>
                  </a:lnTo>
                  <a:lnTo>
                    <a:pt x="1393" y="267"/>
                  </a:lnTo>
                  <a:cubicBezTo>
                    <a:pt x="1393" y="287"/>
                    <a:pt x="1413" y="287"/>
                    <a:pt x="1413" y="287"/>
                  </a:cubicBezTo>
                  <a:lnTo>
                    <a:pt x="1413" y="308"/>
                  </a:lnTo>
                  <a:lnTo>
                    <a:pt x="1434" y="308"/>
                  </a:lnTo>
                  <a:cubicBezTo>
                    <a:pt x="1434" y="308"/>
                    <a:pt x="1454" y="308"/>
                    <a:pt x="1454" y="287"/>
                  </a:cubicBezTo>
                  <a:cubicBezTo>
                    <a:pt x="1454" y="287"/>
                    <a:pt x="1475" y="287"/>
                    <a:pt x="1495" y="287"/>
                  </a:cubicBezTo>
                  <a:lnTo>
                    <a:pt x="1495" y="287"/>
                  </a:lnTo>
                  <a:cubicBezTo>
                    <a:pt x="1516" y="308"/>
                    <a:pt x="1516" y="308"/>
                    <a:pt x="1536" y="308"/>
                  </a:cubicBezTo>
                  <a:lnTo>
                    <a:pt x="1557" y="328"/>
                  </a:lnTo>
                  <a:cubicBezTo>
                    <a:pt x="1557" y="328"/>
                    <a:pt x="1557" y="348"/>
                    <a:pt x="1577" y="348"/>
                  </a:cubicBezTo>
                  <a:lnTo>
                    <a:pt x="1577" y="369"/>
                  </a:lnTo>
                  <a:cubicBezTo>
                    <a:pt x="1598" y="369"/>
                    <a:pt x="1618" y="369"/>
                    <a:pt x="1618" y="369"/>
                  </a:cubicBezTo>
                  <a:lnTo>
                    <a:pt x="1639" y="369"/>
                  </a:lnTo>
                  <a:lnTo>
                    <a:pt x="1639" y="39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0" name="Freeform 570"/>
            <p:cNvSpPr>
              <a:spLocks noChangeArrowheads="1"/>
            </p:cNvSpPr>
            <p:nvPr/>
          </p:nvSpPr>
          <p:spPr bwMode="auto">
            <a:xfrm>
              <a:off x="4852988" y="7429500"/>
              <a:ext cx="273050" cy="420688"/>
            </a:xfrm>
            <a:custGeom>
              <a:avLst/>
              <a:gdLst>
                <a:gd name="T0" fmla="*/ 758 w 759"/>
                <a:gd name="T1" fmla="*/ 1086 h 1169"/>
                <a:gd name="T2" fmla="*/ 758 w 759"/>
                <a:gd name="T3" fmla="*/ 1127 h 1169"/>
                <a:gd name="T4" fmla="*/ 717 w 759"/>
                <a:gd name="T5" fmla="*/ 1107 h 1169"/>
                <a:gd name="T6" fmla="*/ 717 w 759"/>
                <a:gd name="T7" fmla="*/ 1086 h 1169"/>
                <a:gd name="T8" fmla="*/ 696 w 759"/>
                <a:gd name="T9" fmla="*/ 1127 h 1169"/>
                <a:gd name="T10" fmla="*/ 696 w 759"/>
                <a:gd name="T11" fmla="*/ 1147 h 1169"/>
                <a:gd name="T12" fmla="*/ 614 w 759"/>
                <a:gd name="T13" fmla="*/ 1168 h 1169"/>
                <a:gd name="T14" fmla="*/ 594 w 759"/>
                <a:gd name="T15" fmla="*/ 1127 h 1169"/>
                <a:gd name="T16" fmla="*/ 574 w 759"/>
                <a:gd name="T17" fmla="*/ 1107 h 1169"/>
                <a:gd name="T18" fmla="*/ 512 w 759"/>
                <a:gd name="T19" fmla="*/ 1065 h 1169"/>
                <a:gd name="T20" fmla="*/ 471 w 759"/>
                <a:gd name="T21" fmla="*/ 1025 h 1169"/>
                <a:gd name="T22" fmla="*/ 430 w 759"/>
                <a:gd name="T23" fmla="*/ 1004 h 1169"/>
                <a:gd name="T24" fmla="*/ 389 w 759"/>
                <a:gd name="T25" fmla="*/ 983 h 1169"/>
                <a:gd name="T26" fmla="*/ 348 w 759"/>
                <a:gd name="T27" fmla="*/ 922 h 1169"/>
                <a:gd name="T28" fmla="*/ 328 w 759"/>
                <a:gd name="T29" fmla="*/ 881 h 1169"/>
                <a:gd name="T30" fmla="*/ 266 w 759"/>
                <a:gd name="T31" fmla="*/ 861 h 1169"/>
                <a:gd name="T32" fmla="*/ 246 w 759"/>
                <a:gd name="T33" fmla="*/ 841 h 1169"/>
                <a:gd name="T34" fmla="*/ 246 w 759"/>
                <a:gd name="T35" fmla="*/ 799 h 1169"/>
                <a:gd name="T36" fmla="*/ 225 w 759"/>
                <a:gd name="T37" fmla="*/ 759 h 1169"/>
                <a:gd name="T38" fmla="*/ 225 w 759"/>
                <a:gd name="T39" fmla="*/ 738 h 1169"/>
                <a:gd name="T40" fmla="*/ 164 w 759"/>
                <a:gd name="T41" fmla="*/ 656 h 1169"/>
                <a:gd name="T42" fmla="*/ 122 w 759"/>
                <a:gd name="T43" fmla="*/ 615 h 1169"/>
                <a:gd name="T44" fmla="*/ 122 w 759"/>
                <a:gd name="T45" fmla="*/ 574 h 1169"/>
                <a:gd name="T46" fmla="*/ 143 w 759"/>
                <a:gd name="T47" fmla="*/ 574 h 1169"/>
                <a:gd name="T48" fmla="*/ 143 w 759"/>
                <a:gd name="T49" fmla="*/ 553 h 1169"/>
                <a:gd name="T50" fmla="*/ 122 w 759"/>
                <a:gd name="T51" fmla="*/ 513 h 1169"/>
                <a:gd name="T52" fmla="*/ 122 w 759"/>
                <a:gd name="T53" fmla="*/ 451 h 1169"/>
                <a:gd name="T54" fmla="*/ 82 w 759"/>
                <a:gd name="T55" fmla="*/ 369 h 1169"/>
                <a:gd name="T56" fmla="*/ 61 w 759"/>
                <a:gd name="T57" fmla="*/ 328 h 1169"/>
                <a:gd name="T58" fmla="*/ 61 w 759"/>
                <a:gd name="T59" fmla="*/ 287 h 1169"/>
                <a:gd name="T60" fmla="*/ 20 w 759"/>
                <a:gd name="T61" fmla="*/ 287 h 1169"/>
                <a:gd name="T62" fmla="*/ 20 w 759"/>
                <a:gd name="T63" fmla="*/ 225 h 1169"/>
                <a:gd name="T64" fmla="*/ 40 w 759"/>
                <a:gd name="T65" fmla="*/ 225 h 1169"/>
                <a:gd name="T66" fmla="*/ 40 w 759"/>
                <a:gd name="T67" fmla="*/ 164 h 1169"/>
                <a:gd name="T68" fmla="*/ 20 w 759"/>
                <a:gd name="T69" fmla="*/ 103 h 1169"/>
                <a:gd name="T70" fmla="*/ 20 w 759"/>
                <a:gd name="T71" fmla="*/ 41 h 1169"/>
                <a:gd name="T72" fmla="*/ 0 w 759"/>
                <a:gd name="T73" fmla="*/ 21 h 1169"/>
                <a:gd name="T74" fmla="*/ 40 w 759"/>
                <a:gd name="T75" fmla="*/ 0 h 1169"/>
                <a:gd name="T76" fmla="*/ 102 w 759"/>
                <a:gd name="T77" fmla="*/ 41 h 1169"/>
                <a:gd name="T78" fmla="*/ 143 w 759"/>
                <a:gd name="T79" fmla="*/ 62 h 1169"/>
                <a:gd name="T80" fmla="*/ 184 w 759"/>
                <a:gd name="T81" fmla="*/ 103 h 1169"/>
                <a:gd name="T82" fmla="*/ 164 w 759"/>
                <a:gd name="T83" fmla="*/ 144 h 1169"/>
                <a:gd name="T84" fmla="*/ 164 w 759"/>
                <a:gd name="T85" fmla="*/ 225 h 1169"/>
                <a:gd name="T86" fmla="*/ 225 w 759"/>
                <a:gd name="T87" fmla="*/ 225 h 1169"/>
                <a:gd name="T88" fmla="*/ 266 w 759"/>
                <a:gd name="T89" fmla="*/ 164 h 1169"/>
                <a:gd name="T90" fmla="*/ 328 w 759"/>
                <a:gd name="T91" fmla="*/ 164 h 1169"/>
                <a:gd name="T92" fmla="*/ 368 w 759"/>
                <a:gd name="T93" fmla="*/ 103 h 1169"/>
                <a:gd name="T94" fmla="*/ 410 w 759"/>
                <a:gd name="T95" fmla="*/ 82 h 1169"/>
                <a:gd name="T96" fmla="*/ 450 w 759"/>
                <a:gd name="T97" fmla="*/ 144 h 1169"/>
                <a:gd name="T98" fmla="*/ 492 w 759"/>
                <a:gd name="T99" fmla="*/ 205 h 1169"/>
                <a:gd name="T100" fmla="*/ 553 w 759"/>
                <a:gd name="T101" fmla="*/ 287 h 1169"/>
                <a:gd name="T102" fmla="*/ 594 w 759"/>
                <a:gd name="T103" fmla="*/ 349 h 1169"/>
                <a:gd name="T104" fmla="*/ 594 w 759"/>
                <a:gd name="T105" fmla="*/ 471 h 1169"/>
                <a:gd name="T106" fmla="*/ 614 w 759"/>
                <a:gd name="T107" fmla="*/ 574 h 1169"/>
                <a:gd name="T108" fmla="*/ 594 w 759"/>
                <a:gd name="T109" fmla="*/ 635 h 1169"/>
                <a:gd name="T110" fmla="*/ 614 w 759"/>
                <a:gd name="T111" fmla="*/ 759 h 1169"/>
                <a:gd name="T112" fmla="*/ 614 w 759"/>
                <a:gd name="T113" fmla="*/ 841 h 1169"/>
                <a:gd name="T114" fmla="*/ 676 w 759"/>
                <a:gd name="T115" fmla="*/ 861 h 1169"/>
                <a:gd name="T116" fmla="*/ 696 w 759"/>
                <a:gd name="T117" fmla="*/ 943 h 1169"/>
                <a:gd name="T118" fmla="*/ 717 w 759"/>
                <a:gd name="T119" fmla="*/ 1004 h 1169"/>
                <a:gd name="T120" fmla="*/ 758 w 759"/>
                <a:gd name="T121" fmla="*/ 108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169">
                  <a:moveTo>
                    <a:pt x="758" y="1086"/>
                  </a:moveTo>
                  <a:lnTo>
                    <a:pt x="758" y="1086"/>
                  </a:lnTo>
                  <a:lnTo>
                    <a:pt x="758" y="1107"/>
                  </a:lnTo>
                  <a:lnTo>
                    <a:pt x="758" y="1127"/>
                  </a:lnTo>
                  <a:cubicBezTo>
                    <a:pt x="737" y="1127"/>
                    <a:pt x="737" y="1107"/>
                    <a:pt x="737" y="1107"/>
                  </a:cubicBezTo>
                  <a:lnTo>
                    <a:pt x="717" y="1107"/>
                  </a:lnTo>
                  <a:lnTo>
                    <a:pt x="717" y="1086"/>
                  </a:lnTo>
                  <a:lnTo>
                    <a:pt x="717" y="1086"/>
                  </a:lnTo>
                  <a:cubicBezTo>
                    <a:pt x="696" y="1086"/>
                    <a:pt x="696" y="1107"/>
                    <a:pt x="696" y="1107"/>
                  </a:cubicBezTo>
                  <a:cubicBezTo>
                    <a:pt x="696" y="1107"/>
                    <a:pt x="717" y="1107"/>
                    <a:pt x="696" y="1127"/>
                  </a:cubicBezTo>
                  <a:lnTo>
                    <a:pt x="696" y="1127"/>
                  </a:lnTo>
                  <a:cubicBezTo>
                    <a:pt x="696" y="1147"/>
                    <a:pt x="696" y="1147"/>
                    <a:pt x="696" y="1147"/>
                  </a:cubicBezTo>
                  <a:cubicBezTo>
                    <a:pt x="676" y="1147"/>
                    <a:pt x="676" y="1168"/>
                    <a:pt x="676" y="1168"/>
                  </a:cubicBezTo>
                  <a:cubicBezTo>
                    <a:pt x="656" y="1168"/>
                    <a:pt x="635" y="1168"/>
                    <a:pt x="614" y="1168"/>
                  </a:cubicBezTo>
                  <a:lnTo>
                    <a:pt x="594" y="1168"/>
                  </a:lnTo>
                  <a:cubicBezTo>
                    <a:pt x="594" y="1147"/>
                    <a:pt x="594" y="1147"/>
                    <a:pt x="594" y="1127"/>
                  </a:cubicBezTo>
                  <a:lnTo>
                    <a:pt x="594" y="1127"/>
                  </a:lnTo>
                  <a:cubicBezTo>
                    <a:pt x="574" y="1127"/>
                    <a:pt x="574" y="1127"/>
                    <a:pt x="574" y="1107"/>
                  </a:cubicBezTo>
                  <a:cubicBezTo>
                    <a:pt x="574" y="1107"/>
                    <a:pt x="553" y="1086"/>
                    <a:pt x="532" y="1086"/>
                  </a:cubicBezTo>
                  <a:lnTo>
                    <a:pt x="512" y="1065"/>
                  </a:lnTo>
                  <a:cubicBezTo>
                    <a:pt x="512" y="1045"/>
                    <a:pt x="492" y="1045"/>
                    <a:pt x="492" y="1045"/>
                  </a:cubicBezTo>
                  <a:cubicBezTo>
                    <a:pt x="471" y="1045"/>
                    <a:pt x="471" y="1045"/>
                    <a:pt x="471" y="1025"/>
                  </a:cubicBezTo>
                  <a:cubicBezTo>
                    <a:pt x="450" y="1025"/>
                    <a:pt x="450" y="1025"/>
                    <a:pt x="450" y="1025"/>
                  </a:cubicBezTo>
                  <a:cubicBezTo>
                    <a:pt x="450" y="1004"/>
                    <a:pt x="430" y="1004"/>
                    <a:pt x="430" y="1004"/>
                  </a:cubicBezTo>
                  <a:cubicBezTo>
                    <a:pt x="430" y="1004"/>
                    <a:pt x="410" y="1004"/>
                    <a:pt x="410" y="983"/>
                  </a:cubicBezTo>
                  <a:lnTo>
                    <a:pt x="389" y="983"/>
                  </a:lnTo>
                  <a:cubicBezTo>
                    <a:pt x="389" y="963"/>
                    <a:pt x="389" y="963"/>
                    <a:pt x="389" y="943"/>
                  </a:cubicBezTo>
                  <a:cubicBezTo>
                    <a:pt x="368" y="943"/>
                    <a:pt x="348" y="943"/>
                    <a:pt x="348" y="922"/>
                  </a:cubicBezTo>
                  <a:cubicBezTo>
                    <a:pt x="348" y="922"/>
                    <a:pt x="328" y="922"/>
                    <a:pt x="328" y="902"/>
                  </a:cubicBezTo>
                  <a:lnTo>
                    <a:pt x="328" y="881"/>
                  </a:lnTo>
                  <a:lnTo>
                    <a:pt x="307" y="861"/>
                  </a:lnTo>
                  <a:cubicBezTo>
                    <a:pt x="286" y="861"/>
                    <a:pt x="286" y="861"/>
                    <a:pt x="266" y="861"/>
                  </a:cubicBezTo>
                  <a:cubicBezTo>
                    <a:pt x="266" y="861"/>
                    <a:pt x="266" y="861"/>
                    <a:pt x="246" y="861"/>
                  </a:cubicBezTo>
                  <a:cubicBezTo>
                    <a:pt x="246" y="841"/>
                    <a:pt x="246" y="841"/>
                    <a:pt x="246" y="841"/>
                  </a:cubicBezTo>
                  <a:lnTo>
                    <a:pt x="246" y="820"/>
                  </a:lnTo>
                  <a:lnTo>
                    <a:pt x="246" y="799"/>
                  </a:lnTo>
                  <a:lnTo>
                    <a:pt x="246" y="779"/>
                  </a:lnTo>
                  <a:cubicBezTo>
                    <a:pt x="246" y="779"/>
                    <a:pt x="225" y="779"/>
                    <a:pt x="225" y="759"/>
                  </a:cubicBezTo>
                  <a:lnTo>
                    <a:pt x="225" y="759"/>
                  </a:lnTo>
                  <a:cubicBezTo>
                    <a:pt x="225" y="738"/>
                    <a:pt x="225" y="738"/>
                    <a:pt x="225" y="738"/>
                  </a:cubicBezTo>
                  <a:cubicBezTo>
                    <a:pt x="204" y="717"/>
                    <a:pt x="204" y="697"/>
                    <a:pt x="204" y="697"/>
                  </a:cubicBezTo>
                  <a:cubicBezTo>
                    <a:pt x="204" y="677"/>
                    <a:pt x="184" y="677"/>
                    <a:pt x="164" y="656"/>
                  </a:cubicBezTo>
                  <a:lnTo>
                    <a:pt x="143" y="635"/>
                  </a:lnTo>
                  <a:lnTo>
                    <a:pt x="122" y="615"/>
                  </a:lnTo>
                  <a:lnTo>
                    <a:pt x="122" y="595"/>
                  </a:lnTo>
                  <a:lnTo>
                    <a:pt x="122" y="574"/>
                  </a:lnTo>
                  <a:lnTo>
                    <a:pt x="143" y="574"/>
                  </a:lnTo>
                  <a:lnTo>
                    <a:pt x="143" y="574"/>
                  </a:lnTo>
                  <a:cubicBezTo>
                    <a:pt x="164" y="574"/>
                    <a:pt x="164" y="553"/>
                    <a:pt x="164" y="553"/>
                  </a:cubicBezTo>
                  <a:lnTo>
                    <a:pt x="143" y="553"/>
                  </a:lnTo>
                  <a:cubicBezTo>
                    <a:pt x="143" y="533"/>
                    <a:pt x="122" y="533"/>
                    <a:pt x="122" y="533"/>
                  </a:cubicBezTo>
                  <a:lnTo>
                    <a:pt x="122" y="513"/>
                  </a:lnTo>
                  <a:cubicBezTo>
                    <a:pt x="102" y="513"/>
                    <a:pt x="122" y="492"/>
                    <a:pt x="122" y="492"/>
                  </a:cubicBezTo>
                  <a:cubicBezTo>
                    <a:pt x="122" y="471"/>
                    <a:pt x="122" y="451"/>
                    <a:pt x="122" y="451"/>
                  </a:cubicBezTo>
                  <a:cubicBezTo>
                    <a:pt x="102" y="431"/>
                    <a:pt x="102" y="410"/>
                    <a:pt x="102" y="410"/>
                  </a:cubicBezTo>
                  <a:cubicBezTo>
                    <a:pt x="102" y="410"/>
                    <a:pt x="82" y="389"/>
                    <a:pt x="82" y="369"/>
                  </a:cubicBezTo>
                  <a:lnTo>
                    <a:pt x="61" y="349"/>
                  </a:lnTo>
                  <a:lnTo>
                    <a:pt x="61" y="328"/>
                  </a:lnTo>
                  <a:cubicBezTo>
                    <a:pt x="61" y="307"/>
                    <a:pt x="61" y="307"/>
                    <a:pt x="61" y="307"/>
                  </a:cubicBezTo>
                  <a:cubicBezTo>
                    <a:pt x="61" y="287"/>
                    <a:pt x="61" y="287"/>
                    <a:pt x="61" y="287"/>
                  </a:cubicBezTo>
                  <a:cubicBezTo>
                    <a:pt x="40" y="287"/>
                    <a:pt x="40" y="287"/>
                    <a:pt x="40" y="287"/>
                  </a:cubicBezTo>
                  <a:cubicBezTo>
                    <a:pt x="20" y="287"/>
                    <a:pt x="20" y="287"/>
                    <a:pt x="20" y="287"/>
                  </a:cubicBezTo>
                  <a:cubicBezTo>
                    <a:pt x="20" y="267"/>
                    <a:pt x="0" y="267"/>
                    <a:pt x="0" y="246"/>
                  </a:cubicBezTo>
                  <a:cubicBezTo>
                    <a:pt x="20" y="246"/>
                    <a:pt x="20" y="246"/>
                    <a:pt x="20" y="225"/>
                  </a:cubicBezTo>
                  <a:cubicBezTo>
                    <a:pt x="20" y="225"/>
                    <a:pt x="20" y="246"/>
                    <a:pt x="20" y="225"/>
                  </a:cubicBezTo>
                  <a:cubicBezTo>
                    <a:pt x="40" y="225"/>
                    <a:pt x="40" y="225"/>
                    <a:pt x="40" y="225"/>
                  </a:cubicBezTo>
                  <a:lnTo>
                    <a:pt x="40" y="205"/>
                  </a:lnTo>
                  <a:cubicBezTo>
                    <a:pt x="40" y="185"/>
                    <a:pt x="40" y="185"/>
                    <a:pt x="40" y="164"/>
                  </a:cubicBezTo>
                  <a:cubicBezTo>
                    <a:pt x="40" y="164"/>
                    <a:pt x="40" y="144"/>
                    <a:pt x="40" y="123"/>
                  </a:cubicBezTo>
                  <a:cubicBezTo>
                    <a:pt x="40" y="123"/>
                    <a:pt x="20" y="123"/>
                    <a:pt x="20" y="103"/>
                  </a:cubicBezTo>
                  <a:lnTo>
                    <a:pt x="20" y="82"/>
                  </a:lnTo>
                  <a:cubicBezTo>
                    <a:pt x="20" y="62"/>
                    <a:pt x="20" y="62"/>
                    <a:pt x="20" y="41"/>
                  </a:cubicBezTo>
                  <a:cubicBezTo>
                    <a:pt x="0" y="41"/>
                    <a:pt x="20" y="41"/>
                    <a:pt x="0" y="21"/>
                  </a:cubicBezTo>
                  <a:lnTo>
                    <a:pt x="0" y="21"/>
                  </a:lnTo>
                  <a:cubicBezTo>
                    <a:pt x="20" y="21"/>
                    <a:pt x="20" y="21"/>
                    <a:pt x="20" y="21"/>
                  </a:cubicBezTo>
                  <a:cubicBezTo>
                    <a:pt x="40" y="21"/>
                    <a:pt x="40" y="0"/>
                    <a:pt x="40" y="0"/>
                  </a:cubicBezTo>
                  <a:cubicBezTo>
                    <a:pt x="61" y="0"/>
                    <a:pt x="82" y="21"/>
                    <a:pt x="82" y="21"/>
                  </a:cubicBezTo>
                  <a:cubicBezTo>
                    <a:pt x="82" y="21"/>
                    <a:pt x="102" y="21"/>
                    <a:pt x="102" y="41"/>
                  </a:cubicBezTo>
                  <a:cubicBezTo>
                    <a:pt x="102" y="41"/>
                    <a:pt x="122" y="21"/>
                    <a:pt x="122" y="41"/>
                  </a:cubicBezTo>
                  <a:cubicBezTo>
                    <a:pt x="122" y="41"/>
                    <a:pt x="143" y="41"/>
                    <a:pt x="143" y="62"/>
                  </a:cubicBezTo>
                  <a:lnTo>
                    <a:pt x="164" y="82"/>
                  </a:lnTo>
                  <a:lnTo>
                    <a:pt x="184" y="103"/>
                  </a:lnTo>
                  <a:lnTo>
                    <a:pt x="184" y="123"/>
                  </a:lnTo>
                  <a:cubicBezTo>
                    <a:pt x="184" y="144"/>
                    <a:pt x="184" y="144"/>
                    <a:pt x="164" y="144"/>
                  </a:cubicBezTo>
                  <a:cubicBezTo>
                    <a:pt x="164" y="164"/>
                    <a:pt x="164" y="164"/>
                    <a:pt x="164" y="185"/>
                  </a:cubicBezTo>
                  <a:cubicBezTo>
                    <a:pt x="164" y="185"/>
                    <a:pt x="164" y="205"/>
                    <a:pt x="164" y="225"/>
                  </a:cubicBezTo>
                  <a:cubicBezTo>
                    <a:pt x="164" y="225"/>
                    <a:pt x="184" y="225"/>
                    <a:pt x="204" y="225"/>
                  </a:cubicBezTo>
                  <a:lnTo>
                    <a:pt x="225" y="225"/>
                  </a:lnTo>
                  <a:cubicBezTo>
                    <a:pt x="246" y="225"/>
                    <a:pt x="246" y="205"/>
                    <a:pt x="246" y="185"/>
                  </a:cubicBezTo>
                  <a:cubicBezTo>
                    <a:pt x="246" y="185"/>
                    <a:pt x="246" y="164"/>
                    <a:pt x="266" y="164"/>
                  </a:cubicBezTo>
                  <a:cubicBezTo>
                    <a:pt x="266" y="164"/>
                    <a:pt x="286" y="164"/>
                    <a:pt x="307" y="164"/>
                  </a:cubicBezTo>
                  <a:lnTo>
                    <a:pt x="328" y="164"/>
                  </a:lnTo>
                  <a:cubicBezTo>
                    <a:pt x="348" y="164"/>
                    <a:pt x="348" y="144"/>
                    <a:pt x="368" y="123"/>
                  </a:cubicBezTo>
                  <a:lnTo>
                    <a:pt x="368" y="103"/>
                  </a:lnTo>
                  <a:cubicBezTo>
                    <a:pt x="389" y="103"/>
                    <a:pt x="389" y="82"/>
                    <a:pt x="410" y="82"/>
                  </a:cubicBezTo>
                  <a:lnTo>
                    <a:pt x="410" y="82"/>
                  </a:lnTo>
                  <a:cubicBezTo>
                    <a:pt x="410" y="103"/>
                    <a:pt x="430" y="103"/>
                    <a:pt x="430" y="103"/>
                  </a:cubicBezTo>
                  <a:cubicBezTo>
                    <a:pt x="430" y="123"/>
                    <a:pt x="450" y="144"/>
                    <a:pt x="450" y="144"/>
                  </a:cubicBezTo>
                  <a:cubicBezTo>
                    <a:pt x="450" y="164"/>
                    <a:pt x="471" y="164"/>
                    <a:pt x="471" y="185"/>
                  </a:cubicBezTo>
                  <a:lnTo>
                    <a:pt x="492" y="205"/>
                  </a:lnTo>
                  <a:cubicBezTo>
                    <a:pt x="492" y="225"/>
                    <a:pt x="512" y="225"/>
                    <a:pt x="512" y="246"/>
                  </a:cubicBezTo>
                  <a:cubicBezTo>
                    <a:pt x="532" y="246"/>
                    <a:pt x="553" y="267"/>
                    <a:pt x="553" y="287"/>
                  </a:cubicBezTo>
                  <a:cubicBezTo>
                    <a:pt x="574" y="287"/>
                    <a:pt x="574" y="307"/>
                    <a:pt x="574" y="307"/>
                  </a:cubicBezTo>
                  <a:cubicBezTo>
                    <a:pt x="574" y="328"/>
                    <a:pt x="594" y="349"/>
                    <a:pt x="594" y="349"/>
                  </a:cubicBezTo>
                  <a:cubicBezTo>
                    <a:pt x="594" y="369"/>
                    <a:pt x="594" y="389"/>
                    <a:pt x="594" y="410"/>
                  </a:cubicBezTo>
                  <a:cubicBezTo>
                    <a:pt x="594" y="431"/>
                    <a:pt x="594" y="451"/>
                    <a:pt x="594" y="471"/>
                  </a:cubicBezTo>
                  <a:cubicBezTo>
                    <a:pt x="614" y="492"/>
                    <a:pt x="614" y="513"/>
                    <a:pt x="614" y="533"/>
                  </a:cubicBezTo>
                  <a:cubicBezTo>
                    <a:pt x="614" y="553"/>
                    <a:pt x="614" y="574"/>
                    <a:pt x="614" y="574"/>
                  </a:cubicBezTo>
                  <a:cubicBezTo>
                    <a:pt x="614" y="595"/>
                    <a:pt x="614" y="615"/>
                    <a:pt x="614" y="615"/>
                  </a:cubicBezTo>
                  <a:lnTo>
                    <a:pt x="594" y="635"/>
                  </a:lnTo>
                  <a:cubicBezTo>
                    <a:pt x="594" y="656"/>
                    <a:pt x="594" y="677"/>
                    <a:pt x="614" y="697"/>
                  </a:cubicBezTo>
                  <a:cubicBezTo>
                    <a:pt x="614" y="697"/>
                    <a:pt x="614" y="738"/>
                    <a:pt x="614" y="759"/>
                  </a:cubicBezTo>
                  <a:lnTo>
                    <a:pt x="614" y="799"/>
                  </a:lnTo>
                  <a:cubicBezTo>
                    <a:pt x="614" y="820"/>
                    <a:pt x="614" y="820"/>
                    <a:pt x="614" y="841"/>
                  </a:cubicBezTo>
                  <a:cubicBezTo>
                    <a:pt x="614" y="841"/>
                    <a:pt x="635" y="841"/>
                    <a:pt x="635" y="861"/>
                  </a:cubicBezTo>
                  <a:cubicBezTo>
                    <a:pt x="656" y="861"/>
                    <a:pt x="656" y="861"/>
                    <a:pt x="676" y="861"/>
                  </a:cubicBezTo>
                  <a:cubicBezTo>
                    <a:pt x="676" y="881"/>
                    <a:pt x="676" y="881"/>
                    <a:pt x="696" y="902"/>
                  </a:cubicBezTo>
                  <a:cubicBezTo>
                    <a:pt x="696" y="902"/>
                    <a:pt x="696" y="922"/>
                    <a:pt x="696" y="943"/>
                  </a:cubicBezTo>
                  <a:cubicBezTo>
                    <a:pt x="696" y="943"/>
                    <a:pt x="696" y="963"/>
                    <a:pt x="717" y="983"/>
                  </a:cubicBezTo>
                  <a:lnTo>
                    <a:pt x="717" y="1004"/>
                  </a:lnTo>
                  <a:cubicBezTo>
                    <a:pt x="737" y="1025"/>
                    <a:pt x="737" y="1045"/>
                    <a:pt x="737" y="1065"/>
                  </a:cubicBezTo>
                  <a:cubicBezTo>
                    <a:pt x="758" y="1065"/>
                    <a:pt x="758" y="1086"/>
                    <a:pt x="758" y="108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1" name="Freeform 571"/>
            <p:cNvSpPr>
              <a:spLocks noChangeArrowheads="1"/>
            </p:cNvSpPr>
            <p:nvPr/>
          </p:nvSpPr>
          <p:spPr bwMode="auto">
            <a:xfrm>
              <a:off x="4859338" y="6110288"/>
              <a:ext cx="546100" cy="1165225"/>
            </a:xfrm>
            <a:custGeom>
              <a:avLst/>
              <a:gdLst>
                <a:gd name="T0" fmla="*/ 1107 w 1518"/>
                <a:gd name="T1" fmla="*/ 1864 h 3238"/>
                <a:gd name="T2" fmla="*/ 1107 w 1518"/>
                <a:gd name="T3" fmla="*/ 1741 h 3238"/>
                <a:gd name="T4" fmla="*/ 1066 w 1518"/>
                <a:gd name="T5" fmla="*/ 1618 h 3238"/>
                <a:gd name="T6" fmla="*/ 922 w 1518"/>
                <a:gd name="T7" fmla="*/ 1536 h 3238"/>
                <a:gd name="T8" fmla="*/ 799 w 1518"/>
                <a:gd name="T9" fmla="*/ 1352 h 3238"/>
                <a:gd name="T10" fmla="*/ 697 w 1518"/>
                <a:gd name="T11" fmla="*/ 1188 h 3238"/>
                <a:gd name="T12" fmla="*/ 533 w 1518"/>
                <a:gd name="T13" fmla="*/ 983 h 3238"/>
                <a:gd name="T14" fmla="*/ 430 w 1518"/>
                <a:gd name="T15" fmla="*/ 880 h 3238"/>
                <a:gd name="T16" fmla="*/ 574 w 1518"/>
                <a:gd name="T17" fmla="*/ 758 h 3238"/>
                <a:gd name="T18" fmla="*/ 492 w 1518"/>
                <a:gd name="T19" fmla="*/ 655 h 3238"/>
                <a:gd name="T20" fmla="*/ 348 w 1518"/>
                <a:gd name="T21" fmla="*/ 573 h 3238"/>
                <a:gd name="T22" fmla="*/ 184 w 1518"/>
                <a:gd name="T23" fmla="*/ 491 h 3238"/>
                <a:gd name="T24" fmla="*/ 62 w 1518"/>
                <a:gd name="T25" fmla="*/ 307 h 3238"/>
                <a:gd name="T26" fmla="*/ 20 w 1518"/>
                <a:gd name="T27" fmla="*/ 164 h 3238"/>
                <a:gd name="T28" fmla="*/ 144 w 1518"/>
                <a:gd name="T29" fmla="*/ 184 h 3238"/>
                <a:gd name="T30" fmla="*/ 266 w 1518"/>
                <a:gd name="T31" fmla="*/ 143 h 3238"/>
                <a:gd name="T32" fmla="*/ 430 w 1518"/>
                <a:gd name="T33" fmla="*/ 82 h 3238"/>
                <a:gd name="T34" fmla="*/ 615 w 1518"/>
                <a:gd name="T35" fmla="*/ 82 h 3238"/>
                <a:gd name="T36" fmla="*/ 758 w 1518"/>
                <a:gd name="T37" fmla="*/ 204 h 3238"/>
                <a:gd name="T38" fmla="*/ 902 w 1518"/>
                <a:gd name="T39" fmla="*/ 368 h 3238"/>
                <a:gd name="T40" fmla="*/ 1004 w 1518"/>
                <a:gd name="T41" fmla="*/ 430 h 3238"/>
                <a:gd name="T42" fmla="*/ 922 w 1518"/>
                <a:gd name="T43" fmla="*/ 491 h 3238"/>
                <a:gd name="T44" fmla="*/ 820 w 1518"/>
                <a:gd name="T45" fmla="*/ 532 h 3238"/>
                <a:gd name="T46" fmla="*/ 799 w 1518"/>
                <a:gd name="T47" fmla="*/ 737 h 3238"/>
                <a:gd name="T48" fmla="*/ 717 w 1518"/>
                <a:gd name="T49" fmla="*/ 880 h 3238"/>
                <a:gd name="T50" fmla="*/ 738 w 1518"/>
                <a:gd name="T51" fmla="*/ 1024 h 3238"/>
                <a:gd name="T52" fmla="*/ 881 w 1518"/>
                <a:gd name="T53" fmla="*/ 1270 h 3238"/>
                <a:gd name="T54" fmla="*/ 1045 w 1518"/>
                <a:gd name="T55" fmla="*/ 1393 h 3238"/>
                <a:gd name="T56" fmla="*/ 1107 w 1518"/>
                <a:gd name="T57" fmla="*/ 1536 h 3238"/>
                <a:gd name="T58" fmla="*/ 1189 w 1518"/>
                <a:gd name="T59" fmla="*/ 1598 h 3238"/>
                <a:gd name="T60" fmla="*/ 1250 w 1518"/>
                <a:gd name="T61" fmla="*/ 1598 h 3238"/>
                <a:gd name="T62" fmla="*/ 1291 w 1518"/>
                <a:gd name="T63" fmla="*/ 1680 h 3238"/>
                <a:gd name="T64" fmla="*/ 1353 w 1518"/>
                <a:gd name="T65" fmla="*/ 1843 h 3238"/>
                <a:gd name="T66" fmla="*/ 1435 w 1518"/>
                <a:gd name="T67" fmla="*/ 2131 h 3238"/>
                <a:gd name="T68" fmla="*/ 1496 w 1518"/>
                <a:gd name="T69" fmla="*/ 2315 h 3238"/>
                <a:gd name="T70" fmla="*/ 1517 w 1518"/>
                <a:gd name="T71" fmla="*/ 2519 h 3238"/>
                <a:gd name="T72" fmla="*/ 1455 w 1518"/>
                <a:gd name="T73" fmla="*/ 2519 h 3238"/>
                <a:gd name="T74" fmla="*/ 1475 w 1518"/>
                <a:gd name="T75" fmla="*/ 2601 h 3238"/>
                <a:gd name="T76" fmla="*/ 1455 w 1518"/>
                <a:gd name="T77" fmla="*/ 2663 h 3238"/>
                <a:gd name="T78" fmla="*/ 1271 w 1518"/>
                <a:gd name="T79" fmla="*/ 2786 h 3238"/>
                <a:gd name="T80" fmla="*/ 1148 w 1518"/>
                <a:gd name="T81" fmla="*/ 2847 h 3238"/>
                <a:gd name="T82" fmla="*/ 1107 w 1518"/>
                <a:gd name="T83" fmla="*/ 2868 h 3238"/>
                <a:gd name="T84" fmla="*/ 1045 w 1518"/>
                <a:gd name="T85" fmla="*/ 2950 h 3238"/>
                <a:gd name="T86" fmla="*/ 1066 w 1518"/>
                <a:gd name="T87" fmla="*/ 3011 h 3238"/>
                <a:gd name="T88" fmla="*/ 1025 w 1518"/>
                <a:gd name="T89" fmla="*/ 3032 h 3238"/>
                <a:gd name="T90" fmla="*/ 922 w 1518"/>
                <a:gd name="T91" fmla="*/ 3135 h 3238"/>
                <a:gd name="T92" fmla="*/ 779 w 1518"/>
                <a:gd name="T93" fmla="*/ 3237 h 3238"/>
                <a:gd name="T94" fmla="*/ 779 w 1518"/>
                <a:gd name="T95" fmla="*/ 3196 h 3238"/>
                <a:gd name="T96" fmla="*/ 779 w 1518"/>
                <a:gd name="T97" fmla="*/ 3032 h 3238"/>
                <a:gd name="T98" fmla="*/ 881 w 1518"/>
                <a:gd name="T99" fmla="*/ 2929 h 3238"/>
                <a:gd name="T100" fmla="*/ 861 w 1518"/>
                <a:gd name="T101" fmla="*/ 2847 h 3238"/>
                <a:gd name="T102" fmla="*/ 779 w 1518"/>
                <a:gd name="T103" fmla="*/ 2909 h 3238"/>
                <a:gd name="T104" fmla="*/ 697 w 1518"/>
                <a:gd name="T105" fmla="*/ 2868 h 3238"/>
                <a:gd name="T106" fmla="*/ 840 w 1518"/>
                <a:gd name="T107" fmla="*/ 2765 h 3238"/>
                <a:gd name="T108" fmla="*/ 984 w 1518"/>
                <a:gd name="T109" fmla="*/ 2725 h 3238"/>
                <a:gd name="T110" fmla="*/ 922 w 1518"/>
                <a:gd name="T111" fmla="*/ 2581 h 3238"/>
                <a:gd name="T112" fmla="*/ 1066 w 1518"/>
                <a:gd name="T113" fmla="*/ 2479 h 3238"/>
                <a:gd name="T114" fmla="*/ 1189 w 1518"/>
                <a:gd name="T115" fmla="*/ 2274 h 3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3238">
                  <a:moveTo>
                    <a:pt x="1127" y="2028"/>
                  </a:moveTo>
                  <a:lnTo>
                    <a:pt x="1127" y="2028"/>
                  </a:lnTo>
                  <a:cubicBezTo>
                    <a:pt x="1127" y="2007"/>
                    <a:pt x="1127" y="2007"/>
                    <a:pt x="1127" y="2007"/>
                  </a:cubicBezTo>
                  <a:cubicBezTo>
                    <a:pt x="1127" y="1987"/>
                    <a:pt x="1127" y="1967"/>
                    <a:pt x="1127" y="1967"/>
                  </a:cubicBezTo>
                  <a:cubicBezTo>
                    <a:pt x="1127" y="1946"/>
                    <a:pt x="1107" y="1925"/>
                    <a:pt x="1107" y="1905"/>
                  </a:cubicBezTo>
                  <a:cubicBezTo>
                    <a:pt x="1107" y="1905"/>
                    <a:pt x="1107" y="1885"/>
                    <a:pt x="1107" y="1864"/>
                  </a:cubicBezTo>
                  <a:lnTo>
                    <a:pt x="1107" y="1843"/>
                  </a:lnTo>
                  <a:lnTo>
                    <a:pt x="1107" y="1823"/>
                  </a:lnTo>
                  <a:lnTo>
                    <a:pt x="1127" y="1803"/>
                  </a:lnTo>
                  <a:cubicBezTo>
                    <a:pt x="1127" y="1803"/>
                    <a:pt x="1127" y="1803"/>
                    <a:pt x="1127" y="1782"/>
                  </a:cubicBezTo>
                  <a:lnTo>
                    <a:pt x="1107" y="1762"/>
                  </a:lnTo>
                  <a:lnTo>
                    <a:pt x="1107" y="1741"/>
                  </a:lnTo>
                  <a:lnTo>
                    <a:pt x="1086" y="1741"/>
                  </a:lnTo>
                  <a:cubicBezTo>
                    <a:pt x="1066" y="1741"/>
                    <a:pt x="1066" y="1741"/>
                    <a:pt x="1045" y="1741"/>
                  </a:cubicBezTo>
                  <a:lnTo>
                    <a:pt x="1045" y="1721"/>
                  </a:lnTo>
                  <a:cubicBezTo>
                    <a:pt x="1045" y="1700"/>
                    <a:pt x="1045" y="1680"/>
                    <a:pt x="1045" y="1680"/>
                  </a:cubicBezTo>
                  <a:lnTo>
                    <a:pt x="1045" y="1659"/>
                  </a:lnTo>
                  <a:cubicBezTo>
                    <a:pt x="1066" y="1639"/>
                    <a:pt x="1066" y="1618"/>
                    <a:pt x="1066" y="1618"/>
                  </a:cubicBezTo>
                  <a:cubicBezTo>
                    <a:pt x="1066" y="1618"/>
                    <a:pt x="1066" y="1598"/>
                    <a:pt x="1045" y="1598"/>
                  </a:cubicBezTo>
                  <a:lnTo>
                    <a:pt x="1025" y="1577"/>
                  </a:lnTo>
                  <a:cubicBezTo>
                    <a:pt x="1004" y="1577"/>
                    <a:pt x="1004" y="1557"/>
                    <a:pt x="1004" y="1557"/>
                  </a:cubicBezTo>
                  <a:cubicBezTo>
                    <a:pt x="1004" y="1536"/>
                    <a:pt x="984" y="1516"/>
                    <a:pt x="984" y="1516"/>
                  </a:cubicBezTo>
                  <a:lnTo>
                    <a:pt x="963" y="1536"/>
                  </a:lnTo>
                  <a:cubicBezTo>
                    <a:pt x="943" y="1536"/>
                    <a:pt x="943" y="1536"/>
                    <a:pt x="922" y="1536"/>
                  </a:cubicBezTo>
                  <a:cubicBezTo>
                    <a:pt x="922" y="1516"/>
                    <a:pt x="902" y="1516"/>
                    <a:pt x="902" y="1516"/>
                  </a:cubicBezTo>
                  <a:cubicBezTo>
                    <a:pt x="902" y="1495"/>
                    <a:pt x="902" y="1475"/>
                    <a:pt x="902" y="1475"/>
                  </a:cubicBezTo>
                  <a:cubicBezTo>
                    <a:pt x="881" y="1454"/>
                    <a:pt x="861" y="1434"/>
                    <a:pt x="861" y="1434"/>
                  </a:cubicBezTo>
                  <a:cubicBezTo>
                    <a:pt x="861" y="1413"/>
                    <a:pt x="881" y="1393"/>
                    <a:pt x="861" y="1393"/>
                  </a:cubicBezTo>
                  <a:cubicBezTo>
                    <a:pt x="861" y="1372"/>
                    <a:pt x="861" y="1372"/>
                    <a:pt x="840" y="1352"/>
                  </a:cubicBezTo>
                  <a:cubicBezTo>
                    <a:pt x="840" y="1352"/>
                    <a:pt x="820" y="1352"/>
                    <a:pt x="799" y="1352"/>
                  </a:cubicBezTo>
                  <a:lnTo>
                    <a:pt x="799" y="1331"/>
                  </a:lnTo>
                  <a:cubicBezTo>
                    <a:pt x="779" y="1311"/>
                    <a:pt x="779" y="1311"/>
                    <a:pt x="758" y="1311"/>
                  </a:cubicBezTo>
                  <a:cubicBezTo>
                    <a:pt x="758" y="1311"/>
                    <a:pt x="758" y="1290"/>
                    <a:pt x="758" y="1270"/>
                  </a:cubicBezTo>
                  <a:cubicBezTo>
                    <a:pt x="738" y="1270"/>
                    <a:pt x="738" y="1249"/>
                    <a:pt x="738" y="1229"/>
                  </a:cubicBezTo>
                  <a:cubicBezTo>
                    <a:pt x="738" y="1229"/>
                    <a:pt x="738" y="1208"/>
                    <a:pt x="717" y="1208"/>
                  </a:cubicBezTo>
                  <a:lnTo>
                    <a:pt x="697" y="1188"/>
                  </a:lnTo>
                  <a:cubicBezTo>
                    <a:pt x="697" y="1188"/>
                    <a:pt x="676" y="1167"/>
                    <a:pt x="656" y="1167"/>
                  </a:cubicBezTo>
                  <a:cubicBezTo>
                    <a:pt x="656" y="1147"/>
                    <a:pt x="656" y="1147"/>
                    <a:pt x="656" y="1147"/>
                  </a:cubicBezTo>
                  <a:cubicBezTo>
                    <a:pt x="656" y="1126"/>
                    <a:pt x="636" y="1106"/>
                    <a:pt x="636" y="1086"/>
                  </a:cubicBezTo>
                  <a:cubicBezTo>
                    <a:pt x="636" y="1065"/>
                    <a:pt x="615" y="1044"/>
                    <a:pt x="594" y="1044"/>
                  </a:cubicBezTo>
                  <a:cubicBezTo>
                    <a:pt x="594" y="1024"/>
                    <a:pt x="574" y="1024"/>
                    <a:pt x="574" y="1004"/>
                  </a:cubicBezTo>
                  <a:cubicBezTo>
                    <a:pt x="554" y="1004"/>
                    <a:pt x="533" y="1004"/>
                    <a:pt x="533" y="983"/>
                  </a:cubicBezTo>
                  <a:cubicBezTo>
                    <a:pt x="512" y="983"/>
                    <a:pt x="492" y="983"/>
                    <a:pt x="472" y="983"/>
                  </a:cubicBezTo>
                  <a:cubicBezTo>
                    <a:pt x="472" y="962"/>
                    <a:pt x="451" y="962"/>
                    <a:pt x="451" y="962"/>
                  </a:cubicBezTo>
                  <a:lnTo>
                    <a:pt x="430" y="942"/>
                  </a:lnTo>
                  <a:lnTo>
                    <a:pt x="410" y="922"/>
                  </a:lnTo>
                  <a:cubicBezTo>
                    <a:pt x="410" y="901"/>
                    <a:pt x="430" y="901"/>
                    <a:pt x="430" y="901"/>
                  </a:cubicBezTo>
                  <a:cubicBezTo>
                    <a:pt x="430" y="880"/>
                    <a:pt x="430" y="880"/>
                    <a:pt x="430" y="880"/>
                  </a:cubicBezTo>
                  <a:cubicBezTo>
                    <a:pt x="451" y="880"/>
                    <a:pt x="451" y="880"/>
                    <a:pt x="472" y="880"/>
                  </a:cubicBezTo>
                  <a:cubicBezTo>
                    <a:pt x="472" y="860"/>
                    <a:pt x="472" y="860"/>
                    <a:pt x="492" y="860"/>
                  </a:cubicBezTo>
                  <a:cubicBezTo>
                    <a:pt x="492" y="860"/>
                    <a:pt x="492" y="840"/>
                    <a:pt x="512" y="840"/>
                  </a:cubicBezTo>
                  <a:cubicBezTo>
                    <a:pt x="512" y="819"/>
                    <a:pt x="512" y="819"/>
                    <a:pt x="533" y="819"/>
                  </a:cubicBezTo>
                  <a:cubicBezTo>
                    <a:pt x="533" y="798"/>
                    <a:pt x="533" y="798"/>
                    <a:pt x="554" y="778"/>
                  </a:cubicBezTo>
                  <a:cubicBezTo>
                    <a:pt x="554" y="778"/>
                    <a:pt x="574" y="778"/>
                    <a:pt x="574" y="758"/>
                  </a:cubicBezTo>
                  <a:lnTo>
                    <a:pt x="554" y="737"/>
                  </a:lnTo>
                  <a:cubicBezTo>
                    <a:pt x="533" y="716"/>
                    <a:pt x="533" y="716"/>
                    <a:pt x="512" y="716"/>
                  </a:cubicBezTo>
                  <a:cubicBezTo>
                    <a:pt x="512" y="716"/>
                    <a:pt x="512" y="696"/>
                    <a:pt x="492" y="696"/>
                  </a:cubicBezTo>
                  <a:lnTo>
                    <a:pt x="492" y="676"/>
                  </a:lnTo>
                  <a:lnTo>
                    <a:pt x="492" y="655"/>
                  </a:lnTo>
                  <a:lnTo>
                    <a:pt x="492" y="655"/>
                  </a:lnTo>
                  <a:cubicBezTo>
                    <a:pt x="472" y="655"/>
                    <a:pt x="472" y="634"/>
                    <a:pt x="472" y="634"/>
                  </a:cubicBezTo>
                  <a:cubicBezTo>
                    <a:pt x="472" y="614"/>
                    <a:pt x="451" y="614"/>
                    <a:pt x="451" y="614"/>
                  </a:cubicBezTo>
                  <a:cubicBezTo>
                    <a:pt x="451" y="614"/>
                    <a:pt x="451" y="594"/>
                    <a:pt x="451" y="573"/>
                  </a:cubicBezTo>
                  <a:cubicBezTo>
                    <a:pt x="451" y="573"/>
                    <a:pt x="430" y="573"/>
                    <a:pt x="430" y="552"/>
                  </a:cubicBezTo>
                  <a:cubicBezTo>
                    <a:pt x="410" y="552"/>
                    <a:pt x="390" y="552"/>
                    <a:pt x="390" y="552"/>
                  </a:cubicBezTo>
                  <a:cubicBezTo>
                    <a:pt x="369" y="552"/>
                    <a:pt x="348" y="552"/>
                    <a:pt x="348" y="573"/>
                  </a:cubicBezTo>
                  <a:lnTo>
                    <a:pt x="348" y="573"/>
                  </a:lnTo>
                  <a:cubicBezTo>
                    <a:pt x="348" y="573"/>
                    <a:pt x="328" y="594"/>
                    <a:pt x="308" y="594"/>
                  </a:cubicBezTo>
                  <a:lnTo>
                    <a:pt x="266" y="614"/>
                  </a:lnTo>
                  <a:lnTo>
                    <a:pt x="246" y="594"/>
                  </a:lnTo>
                  <a:cubicBezTo>
                    <a:pt x="246" y="573"/>
                    <a:pt x="226" y="573"/>
                    <a:pt x="226" y="552"/>
                  </a:cubicBezTo>
                  <a:cubicBezTo>
                    <a:pt x="226" y="532"/>
                    <a:pt x="205" y="512"/>
                    <a:pt x="184" y="491"/>
                  </a:cubicBezTo>
                  <a:cubicBezTo>
                    <a:pt x="184" y="491"/>
                    <a:pt x="164" y="470"/>
                    <a:pt x="144" y="450"/>
                  </a:cubicBezTo>
                  <a:lnTo>
                    <a:pt x="144" y="430"/>
                  </a:lnTo>
                  <a:cubicBezTo>
                    <a:pt x="144" y="410"/>
                    <a:pt x="144" y="389"/>
                    <a:pt x="144" y="389"/>
                  </a:cubicBezTo>
                  <a:lnTo>
                    <a:pt x="123" y="368"/>
                  </a:lnTo>
                  <a:cubicBezTo>
                    <a:pt x="123" y="348"/>
                    <a:pt x="102" y="348"/>
                    <a:pt x="102" y="328"/>
                  </a:cubicBezTo>
                  <a:cubicBezTo>
                    <a:pt x="82" y="328"/>
                    <a:pt x="82" y="328"/>
                    <a:pt x="62" y="307"/>
                  </a:cubicBezTo>
                  <a:lnTo>
                    <a:pt x="41" y="286"/>
                  </a:lnTo>
                  <a:cubicBezTo>
                    <a:pt x="41" y="286"/>
                    <a:pt x="20" y="266"/>
                    <a:pt x="20" y="246"/>
                  </a:cubicBezTo>
                  <a:cubicBezTo>
                    <a:pt x="20" y="246"/>
                    <a:pt x="0" y="246"/>
                    <a:pt x="0" y="225"/>
                  </a:cubicBezTo>
                  <a:lnTo>
                    <a:pt x="0" y="225"/>
                  </a:lnTo>
                  <a:cubicBezTo>
                    <a:pt x="20" y="225"/>
                    <a:pt x="20" y="204"/>
                    <a:pt x="20" y="204"/>
                  </a:cubicBezTo>
                  <a:cubicBezTo>
                    <a:pt x="20" y="204"/>
                    <a:pt x="20" y="184"/>
                    <a:pt x="20" y="164"/>
                  </a:cubicBezTo>
                  <a:lnTo>
                    <a:pt x="41" y="164"/>
                  </a:lnTo>
                  <a:lnTo>
                    <a:pt x="62" y="164"/>
                  </a:lnTo>
                  <a:lnTo>
                    <a:pt x="82" y="184"/>
                  </a:lnTo>
                  <a:cubicBezTo>
                    <a:pt x="82" y="184"/>
                    <a:pt x="82" y="204"/>
                    <a:pt x="102" y="204"/>
                  </a:cubicBezTo>
                  <a:cubicBezTo>
                    <a:pt x="102" y="225"/>
                    <a:pt x="123" y="204"/>
                    <a:pt x="144" y="204"/>
                  </a:cubicBezTo>
                  <a:lnTo>
                    <a:pt x="144" y="184"/>
                  </a:lnTo>
                  <a:cubicBezTo>
                    <a:pt x="164" y="184"/>
                    <a:pt x="144" y="184"/>
                    <a:pt x="144" y="164"/>
                  </a:cubicBezTo>
                  <a:cubicBezTo>
                    <a:pt x="164" y="164"/>
                    <a:pt x="164" y="143"/>
                    <a:pt x="164" y="143"/>
                  </a:cubicBezTo>
                  <a:lnTo>
                    <a:pt x="184" y="143"/>
                  </a:lnTo>
                  <a:cubicBezTo>
                    <a:pt x="205" y="143"/>
                    <a:pt x="226" y="164"/>
                    <a:pt x="226" y="164"/>
                  </a:cubicBezTo>
                  <a:lnTo>
                    <a:pt x="246" y="143"/>
                  </a:lnTo>
                  <a:cubicBezTo>
                    <a:pt x="266" y="143"/>
                    <a:pt x="266" y="143"/>
                    <a:pt x="266" y="143"/>
                  </a:cubicBezTo>
                  <a:cubicBezTo>
                    <a:pt x="287" y="122"/>
                    <a:pt x="287" y="122"/>
                    <a:pt x="308" y="122"/>
                  </a:cubicBezTo>
                  <a:cubicBezTo>
                    <a:pt x="308" y="122"/>
                    <a:pt x="308" y="122"/>
                    <a:pt x="328" y="143"/>
                  </a:cubicBezTo>
                  <a:lnTo>
                    <a:pt x="348" y="143"/>
                  </a:lnTo>
                  <a:lnTo>
                    <a:pt x="369" y="122"/>
                  </a:lnTo>
                  <a:cubicBezTo>
                    <a:pt x="390" y="122"/>
                    <a:pt x="410" y="122"/>
                    <a:pt x="410" y="102"/>
                  </a:cubicBezTo>
                  <a:cubicBezTo>
                    <a:pt x="430" y="102"/>
                    <a:pt x="430" y="102"/>
                    <a:pt x="430" y="82"/>
                  </a:cubicBezTo>
                  <a:lnTo>
                    <a:pt x="430" y="61"/>
                  </a:lnTo>
                  <a:cubicBezTo>
                    <a:pt x="430" y="61"/>
                    <a:pt x="430" y="40"/>
                    <a:pt x="430" y="20"/>
                  </a:cubicBezTo>
                  <a:cubicBezTo>
                    <a:pt x="451" y="20"/>
                    <a:pt x="472" y="0"/>
                    <a:pt x="472" y="0"/>
                  </a:cubicBezTo>
                  <a:cubicBezTo>
                    <a:pt x="492" y="0"/>
                    <a:pt x="512" y="20"/>
                    <a:pt x="512" y="20"/>
                  </a:cubicBezTo>
                  <a:cubicBezTo>
                    <a:pt x="533" y="40"/>
                    <a:pt x="554" y="61"/>
                    <a:pt x="574" y="61"/>
                  </a:cubicBezTo>
                  <a:cubicBezTo>
                    <a:pt x="574" y="82"/>
                    <a:pt x="615" y="82"/>
                    <a:pt x="615" y="82"/>
                  </a:cubicBezTo>
                  <a:lnTo>
                    <a:pt x="636" y="82"/>
                  </a:lnTo>
                  <a:cubicBezTo>
                    <a:pt x="656" y="102"/>
                    <a:pt x="676" y="102"/>
                    <a:pt x="697" y="102"/>
                  </a:cubicBezTo>
                  <a:cubicBezTo>
                    <a:pt x="697" y="102"/>
                    <a:pt x="738" y="102"/>
                    <a:pt x="758" y="102"/>
                  </a:cubicBezTo>
                  <a:cubicBezTo>
                    <a:pt x="758" y="122"/>
                    <a:pt x="779" y="143"/>
                    <a:pt x="779" y="143"/>
                  </a:cubicBezTo>
                  <a:cubicBezTo>
                    <a:pt x="779" y="143"/>
                    <a:pt x="779" y="164"/>
                    <a:pt x="758" y="164"/>
                  </a:cubicBezTo>
                  <a:cubicBezTo>
                    <a:pt x="758" y="184"/>
                    <a:pt x="758" y="184"/>
                    <a:pt x="758" y="204"/>
                  </a:cubicBezTo>
                  <a:cubicBezTo>
                    <a:pt x="738" y="204"/>
                    <a:pt x="738" y="225"/>
                    <a:pt x="758" y="246"/>
                  </a:cubicBezTo>
                  <a:cubicBezTo>
                    <a:pt x="758" y="246"/>
                    <a:pt x="758" y="266"/>
                    <a:pt x="779" y="286"/>
                  </a:cubicBezTo>
                  <a:lnTo>
                    <a:pt x="799" y="286"/>
                  </a:lnTo>
                  <a:cubicBezTo>
                    <a:pt x="820" y="307"/>
                    <a:pt x="840" y="307"/>
                    <a:pt x="840" y="307"/>
                  </a:cubicBezTo>
                  <a:lnTo>
                    <a:pt x="861" y="328"/>
                  </a:lnTo>
                  <a:cubicBezTo>
                    <a:pt x="881" y="348"/>
                    <a:pt x="902" y="348"/>
                    <a:pt x="902" y="368"/>
                  </a:cubicBezTo>
                  <a:lnTo>
                    <a:pt x="922" y="368"/>
                  </a:lnTo>
                  <a:lnTo>
                    <a:pt x="963" y="368"/>
                  </a:lnTo>
                  <a:cubicBezTo>
                    <a:pt x="984" y="389"/>
                    <a:pt x="1004" y="368"/>
                    <a:pt x="1004" y="389"/>
                  </a:cubicBezTo>
                  <a:cubicBezTo>
                    <a:pt x="1025" y="389"/>
                    <a:pt x="1025" y="389"/>
                    <a:pt x="1045" y="389"/>
                  </a:cubicBezTo>
                  <a:cubicBezTo>
                    <a:pt x="1025" y="389"/>
                    <a:pt x="1025" y="410"/>
                    <a:pt x="1025" y="410"/>
                  </a:cubicBezTo>
                  <a:cubicBezTo>
                    <a:pt x="1025" y="410"/>
                    <a:pt x="1004" y="410"/>
                    <a:pt x="1004" y="430"/>
                  </a:cubicBezTo>
                  <a:lnTo>
                    <a:pt x="1004" y="430"/>
                  </a:lnTo>
                  <a:cubicBezTo>
                    <a:pt x="1004" y="450"/>
                    <a:pt x="984" y="450"/>
                    <a:pt x="984" y="450"/>
                  </a:cubicBezTo>
                  <a:lnTo>
                    <a:pt x="963" y="450"/>
                  </a:lnTo>
                  <a:lnTo>
                    <a:pt x="963" y="450"/>
                  </a:lnTo>
                  <a:cubicBezTo>
                    <a:pt x="943" y="470"/>
                    <a:pt x="943" y="470"/>
                    <a:pt x="943" y="470"/>
                  </a:cubicBezTo>
                  <a:lnTo>
                    <a:pt x="922" y="491"/>
                  </a:lnTo>
                  <a:lnTo>
                    <a:pt x="902" y="491"/>
                  </a:lnTo>
                  <a:lnTo>
                    <a:pt x="881" y="491"/>
                  </a:lnTo>
                  <a:lnTo>
                    <a:pt x="861" y="491"/>
                  </a:lnTo>
                  <a:lnTo>
                    <a:pt x="840" y="491"/>
                  </a:lnTo>
                  <a:cubicBezTo>
                    <a:pt x="840" y="512"/>
                    <a:pt x="840" y="512"/>
                    <a:pt x="820" y="512"/>
                  </a:cubicBezTo>
                  <a:lnTo>
                    <a:pt x="820" y="532"/>
                  </a:lnTo>
                  <a:cubicBezTo>
                    <a:pt x="820" y="552"/>
                    <a:pt x="820" y="573"/>
                    <a:pt x="820" y="594"/>
                  </a:cubicBezTo>
                  <a:lnTo>
                    <a:pt x="820" y="614"/>
                  </a:lnTo>
                  <a:cubicBezTo>
                    <a:pt x="820" y="614"/>
                    <a:pt x="820" y="634"/>
                    <a:pt x="820" y="655"/>
                  </a:cubicBezTo>
                  <a:lnTo>
                    <a:pt x="820" y="676"/>
                  </a:lnTo>
                  <a:cubicBezTo>
                    <a:pt x="820" y="696"/>
                    <a:pt x="820" y="716"/>
                    <a:pt x="799" y="716"/>
                  </a:cubicBezTo>
                  <a:lnTo>
                    <a:pt x="799" y="737"/>
                  </a:lnTo>
                  <a:cubicBezTo>
                    <a:pt x="779" y="737"/>
                    <a:pt x="779" y="737"/>
                    <a:pt x="779" y="737"/>
                  </a:cubicBezTo>
                  <a:cubicBezTo>
                    <a:pt x="758" y="737"/>
                    <a:pt x="758" y="758"/>
                    <a:pt x="738" y="758"/>
                  </a:cubicBezTo>
                  <a:lnTo>
                    <a:pt x="738" y="758"/>
                  </a:lnTo>
                  <a:cubicBezTo>
                    <a:pt x="717" y="778"/>
                    <a:pt x="717" y="798"/>
                    <a:pt x="717" y="798"/>
                  </a:cubicBezTo>
                  <a:cubicBezTo>
                    <a:pt x="717" y="819"/>
                    <a:pt x="717" y="840"/>
                    <a:pt x="717" y="840"/>
                  </a:cubicBezTo>
                  <a:cubicBezTo>
                    <a:pt x="717" y="860"/>
                    <a:pt x="717" y="860"/>
                    <a:pt x="717" y="880"/>
                  </a:cubicBezTo>
                  <a:lnTo>
                    <a:pt x="717" y="901"/>
                  </a:lnTo>
                  <a:cubicBezTo>
                    <a:pt x="717" y="922"/>
                    <a:pt x="717" y="922"/>
                    <a:pt x="717" y="942"/>
                  </a:cubicBezTo>
                  <a:cubicBezTo>
                    <a:pt x="717" y="942"/>
                    <a:pt x="717" y="942"/>
                    <a:pt x="717" y="962"/>
                  </a:cubicBezTo>
                  <a:cubicBezTo>
                    <a:pt x="697" y="962"/>
                    <a:pt x="697" y="962"/>
                    <a:pt x="697" y="983"/>
                  </a:cubicBezTo>
                  <a:cubicBezTo>
                    <a:pt x="697" y="983"/>
                    <a:pt x="717" y="983"/>
                    <a:pt x="717" y="1004"/>
                  </a:cubicBezTo>
                  <a:cubicBezTo>
                    <a:pt x="717" y="1004"/>
                    <a:pt x="717" y="1024"/>
                    <a:pt x="738" y="1024"/>
                  </a:cubicBezTo>
                  <a:cubicBezTo>
                    <a:pt x="738" y="1044"/>
                    <a:pt x="738" y="1044"/>
                    <a:pt x="758" y="1065"/>
                  </a:cubicBezTo>
                  <a:cubicBezTo>
                    <a:pt x="758" y="1065"/>
                    <a:pt x="779" y="1086"/>
                    <a:pt x="779" y="1106"/>
                  </a:cubicBezTo>
                  <a:cubicBezTo>
                    <a:pt x="799" y="1106"/>
                    <a:pt x="820" y="1126"/>
                    <a:pt x="840" y="1147"/>
                  </a:cubicBezTo>
                  <a:cubicBezTo>
                    <a:pt x="840" y="1167"/>
                    <a:pt x="861" y="1188"/>
                    <a:pt x="861" y="1188"/>
                  </a:cubicBezTo>
                  <a:cubicBezTo>
                    <a:pt x="881" y="1208"/>
                    <a:pt x="881" y="1229"/>
                    <a:pt x="881" y="1229"/>
                  </a:cubicBezTo>
                  <a:cubicBezTo>
                    <a:pt x="881" y="1249"/>
                    <a:pt x="881" y="1249"/>
                    <a:pt x="881" y="1270"/>
                  </a:cubicBezTo>
                  <a:lnTo>
                    <a:pt x="902" y="1270"/>
                  </a:lnTo>
                  <a:cubicBezTo>
                    <a:pt x="922" y="1270"/>
                    <a:pt x="943" y="1290"/>
                    <a:pt x="943" y="1311"/>
                  </a:cubicBezTo>
                  <a:cubicBezTo>
                    <a:pt x="943" y="1311"/>
                    <a:pt x="943" y="1331"/>
                    <a:pt x="943" y="1352"/>
                  </a:cubicBezTo>
                  <a:cubicBezTo>
                    <a:pt x="963" y="1352"/>
                    <a:pt x="963" y="1372"/>
                    <a:pt x="984" y="1372"/>
                  </a:cubicBezTo>
                  <a:lnTo>
                    <a:pt x="1004" y="1393"/>
                  </a:lnTo>
                  <a:cubicBezTo>
                    <a:pt x="1004" y="1393"/>
                    <a:pt x="1025" y="1393"/>
                    <a:pt x="1045" y="1393"/>
                  </a:cubicBezTo>
                  <a:cubicBezTo>
                    <a:pt x="1045" y="1413"/>
                    <a:pt x="1066" y="1434"/>
                    <a:pt x="1066" y="1434"/>
                  </a:cubicBezTo>
                  <a:cubicBezTo>
                    <a:pt x="1066" y="1454"/>
                    <a:pt x="1066" y="1454"/>
                    <a:pt x="1066" y="1475"/>
                  </a:cubicBezTo>
                  <a:lnTo>
                    <a:pt x="1066" y="1495"/>
                  </a:lnTo>
                  <a:cubicBezTo>
                    <a:pt x="1066" y="1516"/>
                    <a:pt x="1066" y="1516"/>
                    <a:pt x="1086" y="1516"/>
                  </a:cubicBezTo>
                  <a:cubicBezTo>
                    <a:pt x="1086" y="1536"/>
                    <a:pt x="1107" y="1536"/>
                    <a:pt x="1107" y="1536"/>
                  </a:cubicBezTo>
                  <a:lnTo>
                    <a:pt x="1107" y="1536"/>
                  </a:lnTo>
                  <a:cubicBezTo>
                    <a:pt x="1127" y="1536"/>
                    <a:pt x="1127" y="1536"/>
                    <a:pt x="1127" y="1536"/>
                  </a:cubicBezTo>
                  <a:cubicBezTo>
                    <a:pt x="1148" y="1536"/>
                    <a:pt x="1148" y="1516"/>
                    <a:pt x="1148" y="1516"/>
                  </a:cubicBezTo>
                  <a:cubicBezTo>
                    <a:pt x="1148" y="1516"/>
                    <a:pt x="1148" y="1536"/>
                    <a:pt x="1168" y="1536"/>
                  </a:cubicBezTo>
                  <a:cubicBezTo>
                    <a:pt x="1168" y="1536"/>
                    <a:pt x="1168" y="1536"/>
                    <a:pt x="1168" y="1557"/>
                  </a:cubicBezTo>
                  <a:lnTo>
                    <a:pt x="1189" y="1557"/>
                  </a:lnTo>
                  <a:cubicBezTo>
                    <a:pt x="1189" y="1577"/>
                    <a:pt x="1189" y="1577"/>
                    <a:pt x="1189" y="1598"/>
                  </a:cubicBezTo>
                  <a:lnTo>
                    <a:pt x="1189" y="1598"/>
                  </a:lnTo>
                  <a:cubicBezTo>
                    <a:pt x="1209" y="1598"/>
                    <a:pt x="1209" y="1577"/>
                    <a:pt x="1209" y="1577"/>
                  </a:cubicBezTo>
                  <a:lnTo>
                    <a:pt x="1209" y="1577"/>
                  </a:lnTo>
                  <a:cubicBezTo>
                    <a:pt x="1230" y="1577"/>
                    <a:pt x="1230" y="1577"/>
                    <a:pt x="1230" y="1577"/>
                  </a:cubicBezTo>
                  <a:cubicBezTo>
                    <a:pt x="1230" y="1557"/>
                    <a:pt x="1250" y="1577"/>
                    <a:pt x="1250" y="1577"/>
                  </a:cubicBezTo>
                  <a:cubicBezTo>
                    <a:pt x="1250" y="1577"/>
                    <a:pt x="1250" y="1577"/>
                    <a:pt x="1250" y="1598"/>
                  </a:cubicBezTo>
                  <a:lnTo>
                    <a:pt x="1230" y="1598"/>
                  </a:lnTo>
                  <a:lnTo>
                    <a:pt x="1230" y="1618"/>
                  </a:lnTo>
                  <a:cubicBezTo>
                    <a:pt x="1230" y="1618"/>
                    <a:pt x="1230" y="1639"/>
                    <a:pt x="1250" y="1639"/>
                  </a:cubicBezTo>
                  <a:cubicBezTo>
                    <a:pt x="1250" y="1659"/>
                    <a:pt x="1250" y="1659"/>
                    <a:pt x="1250" y="1659"/>
                  </a:cubicBezTo>
                  <a:cubicBezTo>
                    <a:pt x="1271" y="1659"/>
                    <a:pt x="1271" y="1659"/>
                    <a:pt x="1271" y="1659"/>
                  </a:cubicBezTo>
                  <a:cubicBezTo>
                    <a:pt x="1271" y="1680"/>
                    <a:pt x="1291" y="1680"/>
                    <a:pt x="1291" y="1680"/>
                  </a:cubicBezTo>
                  <a:cubicBezTo>
                    <a:pt x="1291" y="1700"/>
                    <a:pt x="1291" y="1700"/>
                    <a:pt x="1291" y="1721"/>
                  </a:cubicBezTo>
                  <a:lnTo>
                    <a:pt x="1312" y="1721"/>
                  </a:lnTo>
                  <a:cubicBezTo>
                    <a:pt x="1312" y="1741"/>
                    <a:pt x="1332" y="1741"/>
                    <a:pt x="1332" y="1741"/>
                  </a:cubicBezTo>
                  <a:cubicBezTo>
                    <a:pt x="1332" y="1762"/>
                    <a:pt x="1332" y="1782"/>
                    <a:pt x="1332" y="1782"/>
                  </a:cubicBezTo>
                  <a:cubicBezTo>
                    <a:pt x="1332" y="1782"/>
                    <a:pt x="1332" y="1803"/>
                    <a:pt x="1332" y="1823"/>
                  </a:cubicBezTo>
                  <a:lnTo>
                    <a:pt x="1353" y="1843"/>
                  </a:lnTo>
                  <a:cubicBezTo>
                    <a:pt x="1373" y="1864"/>
                    <a:pt x="1373" y="1885"/>
                    <a:pt x="1394" y="1885"/>
                  </a:cubicBezTo>
                  <a:cubicBezTo>
                    <a:pt x="1394" y="1905"/>
                    <a:pt x="1394" y="1946"/>
                    <a:pt x="1414" y="1967"/>
                  </a:cubicBezTo>
                  <a:cubicBezTo>
                    <a:pt x="1414" y="1967"/>
                    <a:pt x="1414" y="2007"/>
                    <a:pt x="1435" y="2028"/>
                  </a:cubicBezTo>
                  <a:cubicBezTo>
                    <a:pt x="1435" y="2028"/>
                    <a:pt x="1455" y="2049"/>
                    <a:pt x="1455" y="2069"/>
                  </a:cubicBezTo>
                  <a:lnTo>
                    <a:pt x="1455" y="2089"/>
                  </a:lnTo>
                  <a:cubicBezTo>
                    <a:pt x="1455" y="2110"/>
                    <a:pt x="1435" y="2110"/>
                    <a:pt x="1435" y="2131"/>
                  </a:cubicBezTo>
                  <a:cubicBezTo>
                    <a:pt x="1435" y="2131"/>
                    <a:pt x="1455" y="2131"/>
                    <a:pt x="1455" y="2151"/>
                  </a:cubicBezTo>
                  <a:lnTo>
                    <a:pt x="1455" y="2171"/>
                  </a:lnTo>
                  <a:cubicBezTo>
                    <a:pt x="1455" y="2192"/>
                    <a:pt x="1455" y="2213"/>
                    <a:pt x="1455" y="2213"/>
                  </a:cubicBezTo>
                  <a:cubicBezTo>
                    <a:pt x="1455" y="2233"/>
                    <a:pt x="1475" y="2253"/>
                    <a:pt x="1496" y="2253"/>
                  </a:cubicBezTo>
                  <a:cubicBezTo>
                    <a:pt x="1496" y="2274"/>
                    <a:pt x="1496" y="2274"/>
                    <a:pt x="1496" y="2295"/>
                  </a:cubicBezTo>
                  <a:lnTo>
                    <a:pt x="1496" y="2315"/>
                  </a:lnTo>
                  <a:cubicBezTo>
                    <a:pt x="1496" y="2335"/>
                    <a:pt x="1496" y="2356"/>
                    <a:pt x="1496" y="2377"/>
                  </a:cubicBezTo>
                  <a:cubicBezTo>
                    <a:pt x="1475" y="2377"/>
                    <a:pt x="1475" y="2397"/>
                    <a:pt x="1475" y="2417"/>
                  </a:cubicBezTo>
                  <a:lnTo>
                    <a:pt x="1496" y="2438"/>
                  </a:lnTo>
                  <a:cubicBezTo>
                    <a:pt x="1496" y="2438"/>
                    <a:pt x="1496" y="2459"/>
                    <a:pt x="1517" y="2479"/>
                  </a:cubicBezTo>
                  <a:cubicBezTo>
                    <a:pt x="1517" y="2479"/>
                    <a:pt x="1517" y="2479"/>
                    <a:pt x="1517" y="2499"/>
                  </a:cubicBezTo>
                  <a:lnTo>
                    <a:pt x="1517" y="2519"/>
                  </a:lnTo>
                  <a:lnTo>
                    <a:pt x="1496" y="2519"/>
                  </a:lnTo>
                  <a:lnTo>
                    <a:pt x="1496" y="2499"/>
                  </a:lnTo>
                  <a:cubicBezTo>
                    <a:pt x="1496" y="2499"/>
                    <a:pt x="1496" y="2499"/>
                    <a:pt x="1475" y="2499"/>
                  </a:cubicBezTo>
                  <a:lnTo>
                    <a:pt x="1475" y="2499"/>
                  </a:lnTo>
                  <a:cubicBezTo>
                    <a:pt x="1475" y="2519"/>
                    <a:pt x="1475" y="2519"/>
                    <a:pt x="1475" y="2519"/>
                  </a:cubicBezTo>
                  <a:lnTo>
                    <a:pt x="1455" y="2519"/>
                  </a:lnTo>
                  <a:cubicBezTo>
                    <a:pt x="1455" y="2540"/>
                    <a:pt x="1455" y="2540"/>
                    <a:pt x="1455" y="2540"/>
                  </a:cubicBezTo>
                  <a:lnTo>
                    <a:pt x="1475" y="2540"/>
                  </a:lnTo>
                  <a:cubicBezTo>
                    <a:pt x="1475" y="2540"/>
                    <a:pt x="1475" y="2561"/>
                    <a:pt x="1496" y="2561"/>
                  </a:cubicBezTo>
                  <a:lnTo>
                    <a:pt x="1496" y="2581"/>
                  </a:lnTo>
                  <a:cubicBezTo>
                    <a:pt x="1496" y="2581"/>
                    <a:pt x="1496" y="2601"/>
                    <a:pt x="1475" y="2601"/>
                  </a:cubicBezTo>
                  <a:lnTo>
                    <a:pt x="1475" y="2601"/>
                  </a:lnTo>
                  <a:cubicBezTo>
                    <a:pt x="1455" y="2601"/>
                    <a:pt x="1455" y="2581"/>
                    <a:pt x="1455" y="2581"/>
                  </a:cubicBezTo>
                  <a:cubicBezTo>
                    <a:pt x="1455" y="2581"/>
                    <a:pt x="1455" y="2581"/>
                    <a:pt x="1435" y="2581"/>
                  </a:cubicBezTo>
                  <a:cubicBezTo>
                    <a:pt x="1435" y="2601"/>
                    <a:pt x="1455" y="2601"/>
                    <a:pt x="1455" y="2622"/>
                  </a:cubicBezTo>
                  <a:lnTo>
                    <a:pt x="1455" y="2622"/>
                  </a:lnTo>
                  <a:lnTo>
                    <a:pt x="1455" y="2643"/>
                  </a:lnTo>
                  <a:cubicBezTo>
                    <a:pt x="1455" y="2643"/>
                    <a:pt x="1455" y="2643"/>
                    <a:pt x="1455" y="2663"/>
                  </a:cubicBezTo>
                  <a:cubicBezTo>
                    <a:pt x="1435" y="2663"/>
                    <a:pt x="1435" y="2663"/>
                    <a:pt x="1435" y="2663"/>
                  </a:cubicBezTo>
                  <a:cubicBezTo>
                    <a:pt x="1414" y="2683"/>
                    <a:pt x="1394" y="2683"/>
                    <a:pt x="1394" y="2683"/>
                  </a:cubicBezTo>
                  <a:lnTo>
                    <a:pt x="1373" y="2704"/>
                  </a:lnTo>
                  <a:lnTo>
                    <a:pt x="1353" y="2725"/>
                  </a:lnTo>
                  <a:cubicBezTo>
                    <a:pt x="1332" y="2725"/>
                    <a:pt x="1312" y="2765"/>
                    <a:pt x="1312" y="2765"/>
                  </a:cubicBezTo>
                  <a:cubicBezTo>
                    <a:pt x="1291" y="2765"/>
                    <a:pt x="1271" y="2786"/>
                    <a:pt x="1271" y="2786"/>
                  </a:cubicBezTo>
                  <a:lnTo>
                    <a:pt x="1250" y="2807"/>
                  </a:lnTo>
                  <a:lnTo>
                    <a:pt x="1230" y="2827"/>
                  </a:lnTo>
                  <a:lnTo>
                    <a:pt x="1209" y="2847"/>
                  </a:lnTo>
                  <a:lnTo>
                    <a:pt x="1189" y="2868"/>
                  </a:lnTo>
                  <a:cubicBezTo>
                    <a:pt x="1168" y="2868"/>
                    <a:pt x="1168" y="2868"/>
                    <a:pt x="1168" y="2868"/>
                  </a:cubicBezTo>
                  <a:cubicBezTo>
                    <a:pt x="1148" y="2868"/>
                    <a:pt x="1148" y="2847"/>
                    <a:pt x="1148" y="2847"/>
                  </a:cubicBezTo>
                  <a:lnTo>
                    <a:pt x="1148" y="2847"/>
                  </a:lnTo>
                  <a:cubicBezTo>
                    <a:pt x="1148" y="2827"/>
                    <a:pt x="1148" y="2827"/>
                    <a:pt x="1148" y="2827"/>
                  </a:cubicBezTo>
                  <a:lnTo>
                    <a:pt x="1127" y="2827"/>
                  </a:lnTo>
                  <a:lnTo>
                    <a:pt x="1127" y="2847"/>
                  </a:lnTo>
                  <a:lnTo>
                    <a:pt x="1107" y="2847"/>
                  </a:lnTo>
                  <a:cubicBezTo>
                    <a:pt x="1107" y="2868"/>
                    <a:pt x="1107" y="2868"/>
                    <a:pt x="1107" y="2868"/>
                  </a:cubicBezTo>
                  <a:cubicBezTo>
                    <a:pt x="1107" y="2889"/>
                    <a:pt x="1127" y="2889"/>
                    <a:pt x="1127" y="2909"/>
                  </a:cubicBezTo>
                  <a:cubicBezTo>
                    <a:pt x="1127" y="2909"/>
                    <a:pt x="1107" y="2909"/>
                    <a:pt x="1107" y="2929"/>
                  </a:cubicBezTo>
                  <a:lnTo>
                    <a:pt x="1107" y="2950"/>
                  </a:lnTo>
                  <a:cubicBezTo>
                    <a:pt x="1107" y="2950"/>
                    <a:pt x="1107" y="2950"/>
                    <a:pt x="1086" y="2950"/>
                  </a:cubicBezTo>
                  <a:cubicBezTo>
                    <a:pt x="1086" y="2950"/>
                    <a:pt x="1086" y="2950"/>
                    <a:pt x="1066" y="2950"/>
                  </a:cubicBezTo>
                  <a:cubicBezTo>
                    <a:pt x="1066" y="2950"/>
                    <a:pt x="1066" y="2950"/>
                    <a:pt x="1045" y="2950"/>
                  </a:cubicBezTo>
                  <a:lnTo>
                    <a:pt x="1045" y="2950"/>
                  </a:lnTo>
                  <a:cubicBezTo>
                    <a:pt x="1045" y="2950"/>
                    <a:pt x="1045" y="2950"/>
                    <a:pt x="1045" y="2971"/>
                  </a:cubicBezTo>
                  <a:cubicBezTo>
                    <a:pt x="1066" y="2971"/>
                    <a:pt x="1066" y="2971"/>
                    <a:pt x="1066" y="2971"/>
                  </a:cubicBezTo>
                  <a:lnTo>
                    <a:pt x="1086" y="2991"/>
                  </a:lnTo>
                  <a:lnTo>
                    <a:pt x="1066" y="3011"/>
                  </a:lnTo>
                  <a:lnTo>
                    <a:pt x="1066" y="3011"/>
                  </a:lnTo>
                  <a:cubicBezTo>
                    <a:pt x="1045" y="3011"/>
                    <a:pt x="1045" y="3011"/>
                    <a:pt x="1025" y="3011"/>
                  </a:cubicBezTo>
                  <a:lnTo>
                    <a:pt x="1025" y="2991"/>
                  </a:lnTo>
                  <a:lnTo>
                    <a:pt x="1004" y="2991"/>
                  </a:lnTo>
                  <a:lnTo>
                    <a:pt x="1004" y="2991"/>
                  </a:lnTo>
                  <a:lnTo>
                    <a:pt x="1004" y="3011"/>
                  </a:lnTo>
                  <a:lnTo>
                    <a:pt x="1025" y="3032"/>
                  </a:lnTo>
                  <a:lnTo>
                    <a:pt x="1025" y="3053"/>
                  </a:lnTo>
                  <a:cubicBezTo>
                    <a:pt x="1025" y="3073"/>
                    <a:pt x="1004" y="3073"/>
                    <a:pt x="1004" y="3093"/>
                  </a:cubicBezTo>
                  <a:cubicBezTo>
                    <a:pt x="1004" y="3093"/>
                    <a:pt x="984" y="3093"/>
                    <a:pt x="984" y="3114"/>
                  </a:cubicBezTo>
                  <a:cubicBezTo>
                    <a:pt x="963" y="3114"/>
                    <a:pt x="943" y="3114"/>
                    <a:pt x="943" y="3114"/>
                  </a:cubicBezTo>
                  <a:cubicBezTo>
                    <a:pt x="943" y="3135"/>
                    <a:pt x="922" y="3135"/>
                    <a:pt x="922" y="3135"/>
                  </a:cubicBezTo>
                  <a:lnTo>
                    <a:pt x="922" y="3135"/>
                  </a:lnTo>
                  <a:cubicBezTo>
                    <a:pt x="902" y="3135"/>
                    <a:pt x="922" y="3155"/>
                    <a:pt x="902" y="3155"/>
                  </a:cubicBezTo>
                  <a:lnTo>
                    <a:pt x="902" y="3175"/>
                  </a:lnTo>
                  <a:lnTo>
                    <a:pt x="881" y="3196"/>
                  </a:lnTo>
                  <a:cubicBezTo>
                    <a:pt x="861" y="3196"/>
                    <a:pt x="861" y="3216"/>
                    <a:pt x="840" y="3216"/>
                  </a:cubicBezTo>
                  <a:cubicBezTo>
                    <a:pt x="840" y="3216"/>
                    <a:pt x="820" y="3237"/>
                    <a:pt x="799" y="3237"/>
                  </a:cubicBezTo>
                  <a:cubicBezTo>
                    <a:pt x="799" y="3237"/>
                    <a:pt x="799" y="3237"/>
                    <a:pt x="779" y="3237"/>
                  </a:cubicBezTo>
                  <a:cubicBezTo>
                    <a:pt x="779" y="3237"/>
                    <a:pt x="779" y="3237"/>
                    <a:pt x="758" y="3237"/>
                  </a:cubicBezTo>
                  <a:lnTo>
                    <a:pt x="758" y="3237"/>
                  </a:lnTo>
                  <a:lnTo>
                    <a:pt x="779" y="3216"/>
                  </a:lnTo>
                  <a:lnTo>
                    <a:pt x="779" y="3216"/>
                  </a:lnTo>
                  <a:cubicBezTo>
                    <a:pt x="799" y="3216"/>
                    <a:pt x="799" y="3216"/>
                    <a:pt x="799" y="3216"/>
                  </a:cubicBezTo>
                  <a:cubicBezTo>
                    <a:pt x="799" y="3196"/>
                    <a:pt x="799" y="3196"/>
                    <a:pt x="779" y="3196"/>
                  </a:cubicBezTo>
                  <a:lnTo>
                    <a:pt x="779" y="3196"/>
                  </a:lnTo>
                  <a:lnTo>
                    <a:pt x="779" y="3175"/>
                  </a:lnTo>
                  <a:lnTo>
                    <a:pt x="779" y="3155"/>
                  </a:lnTo>
                  <a:lnTo>
                    <a:pt x="779" y="3135"/>
                  </a:lnTo>
                  <a:cubicBezTo>
                    <a:pt x="779" y="3114"/>
                    <a:pt x="779" y="3093"/>
                    <a:pt x="779" y="3093"/>
                  </a:cubicBezTo>
                  <a:cubicBezTo>
                    <a:pt x="779" y="3073"/>
                    <a:pt x="779" y="3053"/>
                    <a:pt x="779" y="3032"/>
                  </a:cubicBezTo>
                  <a:cubicBezTo>
                    <a:pt x="779" y="3011"/>
                    <a:pt x="779" y="3011"/>
                    <a:pt x="779" y="2991"/>
                  </a:cubicBezTo>
                  <a:cubicBezTo>
                    <a:pt x="779" y="2991"/>
                    <a:pt x="779" y="2991"/>
                    <a:pt x="779" y="2971"/>
                  </a:cubicBezTo>
                  <a:cubicBezTo>
                    <a:pt x="799" y="2971"/>
                    <a:pt x="799" y="2971"/>
                    <a:pt x="799" y="2971"/>
                  </a:cubicBezTo>
                  <a:cubicBezTo>
                    <a:pt x="820" y="2950"/>
                    <a:pt x="820" y="2950"/>
                    <a:pt x="840" y="2950"/>
                  </a:cubicBezTo>
                  <a:lnTo>
                    <a:pt x="861" y="2950"/>
                  </a:lnTo>
                  <a:cubicBezTo>
                    <a:pt x="861" y="2950"/>
                    <a:pt x="881" y="2950"/>
                    <a:pt x="881" y="2929"/>
                  </a:cubicBezTo>
                  <a:cubicBezTo>
                    <a:pt x="881" y="2929"/>
                    <a:pt x="881" y="2929"/>
                    <a:pt x="881" y="2909"/>
                  </a:cubicBezTo>
                  <a:cubicBezTo>
                    <a:pt x="902" y="2909"/>
                    <a:pt x="902" y="2909"/>
                    <a:pt x="902" y="2889"/>
                  </a:cubicBezTo>
                  <a:cubicBezTo>
                    <a:pt x="902" y="2889"/>
                    <a:pt x="902" y="2889"/>
                    <a:pt x="922" y="2889"/>
                  </a:cubicBezTo>
                  <a:lnTo>
                    <a:pt x="922" y="2868"/>
                  </a:lnTo>
                  <a:cubicBezTo>
                    <a:pt x="902" y="2847"/>
                    <a:pt x="902" y="2847"/>
                    <a:pt x="881" y="2847"/>
                  </a:cubicBezTo>
                  <a:cubicBezTo>
                    <a:pt x="881" y="2847"/>
                    <a:pt x="881" y="2827"/>
                    <a:pt x="861" y="2847"/>
                  </a:cubicBezTo>
                  <a:cubicBezTo>
                    <a:pt x="861" y="2847"/>
                    <a:pt x="881" y="2847"/>
                    <a:pt x="861" y="2847"/>
                  </a:cubicBezTo>
                  <a:cubicBezTo>
                    <a:pt x="861" y="2868"/>
                    <a:pt x="840" y="2847"/>
                    <a:pt x="840" y="2868"/>
                  </a:cubicBezTo>
                  <a:lnTo>
                    <a:pt x="840" y="2868"/>
                  </a:lnTo>
                  <a:cubicBezTo>
                    <a:pt x="820" y="2868"/>
                    <a:pt x="820" y="2889"/>
                    <a:pt x="820" y="2889"/>
                  </a:cubicBezTo>
                  <a:cubicBezTo>
                    <a:pt x="820" y="2889"/>
                    <a:pt x="820" y="2889"/>
                    <a:pt x="799" y="2909"/>
                  </a:cubicBezTo>
                  <a:lnTo>
                    <a:pt x="779" y="2909"/>
                  </a:lnTo>
                  <a:lnTo>
                    <a:pt x="779" y="2889"/>
                  </a:lnTo>
                  <a:cubicBezTo>
                    <a:pt x="758" y="2889"/>
                    <a:pt x="758" y="2868"/>
                    <a:pt x="758" y="2868"/>
                  </a:cubicBezTo>
                  <a:lnTo>
                    <a:pt x="738" y="2868"/>
                  </a:lnTo>
                  <a:lnTo>
                    <a:pt x="738" y="2889"/>
                  </a:lnTo>
                  <a:lnTo>
                    <a:pt x="717" y="2889"/>
                  </a:lnTo>
                  <a:lnTo>
                    <a:pt x="697" y="2868"/>
                  </a:lnTo>
                  <a:cubicBezTo>
                    <a:pt x="697" y="2868"/>
                    <a:pt x="697" y="2868"/>
                    <a:pt x="697" y="2847"/>
                  </a:cubicBezTo>
                  <a:lnTo>
                    <a:pt x="697" y="2847"/>
                  </a:lnTo>
                  <a:lnTo>
                    <a:pt x="717" y="2827"/>
                  </a:lnTo>
                  <a:cubicBezTo>
                    <a:pt x="738" y="2827"/>
                    <a:pt x="758" y="2807"/>
                    <a:pt x="758" y="2786"/>
                  </a:cubicBezTo>
                  <a:cubicBezTo>
                    <a:pt x="779" y="2786"/>
                    <a:pt x="779" y="2786"/>
                    <a:pt x="799" y="2786"/>
                  </a:cubicBezTo>
                  <a:cubicBezTo>
                    <a:pt x="799" y="2765"/>
                    <a:pt x="840" y="2765"/>
                    <a:pt x="840" y="2765"/>
                  </a:cubicBezTo>
                  <a:cubicBezTo>
                    <a:pt x="840" y="2745"/>
                    <a:pt x="861" y="2745"/>
                    <a:pt x="861" y="2745"/>
                  </a:cubicBezTo>
                  <a:cubicBezTo>
                    <a:pt x="881" y="2745"/>
                    <a:pt x="902" y="2745"/>
                    <a:pt x="902" y="2745"/>
                  </a:cubicBezTo>
                  <a:cubicBezTo>
                    <a:pt x="922" y="2745"/>
                    <a:pt x="922" y="2745"/>
                    <a:pt x="922" y="2745"/>
                  </a:cubicBezTo>
                  <a:cubicBezTo>
                    <a:pt x="943" y="2745"/>
                    <a:pt x="943" y="2765"/>
                    <a:pt x="963" y="2765"/>
                  </a:cubicBezTo>
                  <a:lnTo>
                    <a:pt x="984" y="2745"/>
                  </a:lnTo>
                  <a:lnTo>
                    <a:pt x="984" y="2725"/>
                  </a:lnTo>
                  <a:lnTo>
                    <a:pt x="963" y="2704"/>
                  </a:lnTo>
                  <a:lnTo>
                    <a:pt x="943" y="2683"/>
                  </a:lnTo>
                  <a:cubicBezTo>
                    <a:pt x="922" y="2683"/>
                    <a:pt x="922" y="2663"/>
                    <a:pt x="922" y="2643"/>
                  </a:cubicBezTo>
                  <a:cubicBezTo>
                    <a:pt x="922" y="2643"/>
                    <a:pt x="902" y="2643"/>
                    <a:pt x="902" y="2622"/>
                  </a:cubicBezTo>
                  <a:lnTo>
                    <a:pt x="902" y="2601"/>
                  </a:lnTo>
                  <a:lnTo>
                    <a:pt x="922" y="2581"/>
                  </a:lnTo>
                  <a:cubicBezTo>
                    <a:pt x="943" y="2581"/>
                    <a:pt x="943" y="2581"/>
                    <a:pt x="963" y="2581"/>
                  </a:cubicBezTo>
                  <a:lnTo>
                    <a:pt x="984" y="2581"/>
                  </a:lnTo>
                  <a:cubicBezTo>
                    <a:pt x="984" y="2561"/>
                    <a:pt x="1004" y="2561"/>
                    <a:pt x="1004" y="2561"/>
                  </a:cubicBezTo>
                  <a:cubicBezTo>
                    <a:pt x="1004" y="2561"/>
                    <a:pt x="1004" y="2540"/>
                    <a:pt x="1004" y="2519"/>
                  </a:cubicBezTo>
                  <a:lnTo>
                    <a:pt x="1025" y="2499"/>
                  </a:lnTo>
                  <a:cubicBezTo>
                    <a:pt x="1045" y="2499"/>
                    <a:pt x="1066" y="2479"/>
                    <a:pt x="1066" y="2479"/>
                  </a:cubicBezTo>
                  <a:lnTo>
                    <a:pt x="1086" y="2479"/>
                  </a:lnTo>
                  <a:cubicBezTo>
                    <a:pt x="1107" y="2479"/>
                    <a:pt x="1127" y="2459"/>
                    <a:pt x="1127" y="2459"/>
                  </a:cubicBezTo>
                  <a:cubicBezTo>
                    <a:pt x="1148" y="2459"/>
                    <a:pt x="1148" y="2459"/>
                    <a:pt x="1148" y="2438"/>
                  </a:cubicBezTo>
                  <a:cubicBezTo>
                    <a:pt x="1168" y="2438"/>
                    <a:pt x="1168" y="2438"/>
                    <a:pt x="1168" y="2417"/>
                  </a:cubicBezTo>
                  <a:cubicBezTo>
                    <a:pt x="1189" y="2417"/>
                    <a:pt x="1189" y="2377"/>
                    <a:pt x="1189" y="2356"/>
                  </a:cubicBezTo>
                  <a:cubicBezTo>
                    <a:pt x="1189" y="2335"/>
                    <a:pt x="1189" y="2295"/>
                    <a:pt x="1189" y="2274"/>
                  </a:cubicBezTo>
                  <a:cubicBezTo>
                    <a:pt x="1189" y="2253"/>
                    <a:pt x="1189" y="2192"/>
                    <a:pt x="1189" y="2171"/>
                  </a:cubicBezTo>
                  <a:lnTo>
                    <a:pt x="1168" y="2151"/>
                  </a:lnTo>
                  <a:cubicBezTo>
                    <a:pt x="1168" y="2131"/>
                    <a:pt x="1148" y="2110"/>
                    <a:pt x="1148" y="2110"/>
                  </a:cubicBezTo>
                  <a:cubicBezTo>
                    <a:pt x="1148" y="2089"/>
                    <a:pt x="1127" y="2069"/>
                    <a:pt x="1127" y="2049"/>
                  </a:cubicBezTo>
                  <a:lnTo>
                    <a:pt x="1127" y="2028"/>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2" name="Freeform 572"/>
            <p:cNvSpPr>
              <a:spLocks noChangeArrowheads="1"/>
            </p:cNvSpPr>
            <p:nvPr/>
          </p:nvSpPr>
          <p:spPr bwMode="auto">
            <a:xfrm>
              <a:off x="4764088" y="6183313"/>
              <a:ext cx="501650" cy="685800"/>
            </a:xfrm>
            <a:custGeom>
              <a:avLst/>
              <a:gdLst>
                <a:gd name="T0" fmla="*/ 1393 w 1394"/>
                <a:gd name="T1" fmla="*/ 1803 h 1907"/>
                <a:gd name="T2" fmla="*/ 1311 w 1394"/>
                <a:gd name="T3" fmla="*/ 1824 h 1907"/>
                <a:gd name="T4" fmla="*/ 1291 w 1394"/>
                <a:gd name="T5" fmla="*/ 1763 h 1907"/>
                <a:gd name="T6" fmla="*/ 1209 w 1394"/>
                <a:gd name="T7" fmla="*/ 1763 h 1907"/>
                <a:gd name="T8" fmla="*/ 1147 w 1394"/>
                <a:gd name="T9" fmla="*/ 1783 h 1907"/>
                <a:gd name="T10" fmla="*/ 1168 w 1394"/>
                <a:gd name="T11" fmla="*/ 1824 h 1907"/>
                <a:gd name="T12" fmla="*/ 1147 w 1394"/>
                <a:gd name="T13" fmla="*/ 1906 h 1907"/>
                <a:gd name="T14" fmla="*/ 1065 w 1394"/>
                <a:gd name="T15" fmla="*/ 1845 h 1907"/>
                <a:gd name="T16" fmla="*/ 1004 w 1394"/>
                <a:gd name="T17" fmla="*/ 1803 h 1907"/>
                <a:gd name="T18" fmla="*/ 1045 w 1394"/>
                <a:gd name="T19" fmla="*/ 1721 h 1907"/>
                <a:gd name="T20" fmla="*/ 1024 w 1394"/>
                <a:gd name="T21" fmla="*/ 1578 h 1907"/>
                <a:gd name="T22" fmla="*/ 983 w 1394"/>
                <a:gd name="T23" fmla="*/ 1414 h 1907"/>
                <a:gd name="T24" fmla="*/ 902 w 1394"/>
                <a:gd name="T25" fmla="*/ 1332 h 1907"/>
                <a:gd name="T26" fmla="*/ 860 w 1394"/>
                <a:gd name="T27" fmla="*/ 1168 h 1907"/>
                <a:gd name="T28" fmla="*/ 799 w 1394"/>
                <a:gd name="T29" fmla="*/ 1045 h 1907"/>
                <a:gd name="T30" fmla="*/ 717 w 1394"/>
                <a:gd name="T31" fmla="*/ 922 h 1907"/>
                <a:gd name="T32" fmla="*/ 614 w 1394"/>
                <a:gd name="T33" fmla="*/ 922 h 1907"/>
                <a:gd name="T34" fmla="*/ 532 w 1394"/>
                <a:gd name="T35" fmla="*/ 1045 h 1907"/>
                <a:gd name="T36" fmla="*/ 450 w 1394"/>
                <a:gd name="T37" fmla="*/ 1045 h 1907"/>
                <a:gd name="T38" fmla="*/ 389 w 1394"/>
                <a:gd name="T39" fmla="*/ 943 h 1907"/>
                <a:gd name="T40" fmla="*/ 307 w 1394"/>
                <a:gd name="T41" fmla="*/ 1004 h 1907"/>
                <a:gd name="T42" fmla="*/ 225 w 1394"/>
                <a:gd name="T43" fmla="*/ 1086 h 1907"/>
                <a:gd name="T44" fmla="*/ 225 w 1394"/>
                <a:gd name="T45" fmla="*/ 1004 h 1907"/>
                <a:gd name="T46" fmla="*/ 225 w 1394"/>
                <a:gd name="T47" fmla="*/ 861 h 1907"/>
                <a:gd name="T48" fmla="*/ 246 w 1394"/>
                <a:gd name="T49" fmla="*/ 697 h 1907"/>
                <a:gd name="T50" fmla="*/ 102 w 1394"/>
                <a:gd name="T51" fmla="*/ 676 h 1907"/>
                <a:gd name="T52" fmla="*/ 41 w 1394"/>
                <a:gd name="T53" fmla="*/ 574 h 1907"/>
                <a:gd name="T54" fmla="*/ 20 w 1394"/>
                <a:gd name="T55" fmla="*/ 492 h 1907"/>
                <a:gd name="T56" fmla="*/ 20 w 1394"/>
                <a:gd name="T57" fmla="*/ 410 h 1907"/>
                <a:gd name="T58" fmla="*/ 62 w 1394"/>
                <a:gd name="T59" fmla="*/ 328 h 1907"/>
                <a:gd name="T60" fmla="*/ 123 w 1394"/>
                <a:gd name="T61" fmla="*/ 246 h 1907"/>
                <a:gd name="T62" fmla="*/ 184 w 1394"/>
                <a:gd name="T63" fmla="*/ 308 h 1907"/>
                <a:gd name="T64" fmla="*/ 205 w 1394"/>
                <a:gd name="T65" fmla="*/ 266 h 1907"/>
                <a:gd name="T66" fmla="*/ 225 w 1394"/>
                <a:gd name="T67" fmla="*/ 185 h 1907"/>
                <a:gd name="T68" fmla="*/ 164 w 1394"/>
                <a:gd name="T69" fmla="*/ 124 h 1907"/>
                <a:gd name="T70" fmla="*/ 164 w 1394"/>
                <a:gd name="T71" fmla="*/ 21 h 1907"/>
                <a:gd name="T72" fmla="*/ 225 w 1394"/>
                <a:gd name="T73" fmla="*/ 42 h 1907"/>
                <a:gd name="T74" fmla="*/ 286 w 1394"/>
                <a:gd name="T75" fmla="*/ 42 h 1907"/>
                <a:gd name="T76" fmla="*/ 368 w 1394"/>
                <a:gd name="T77" fmla="*/ 124 h 1907"/>
                <a:gd name="T78" fmla="*/ 410 w 1394"/>
                <a:gd name="T79" fmla="*/ 226 h 1907"/>
                <a:gd name="T80" fmla="*/ 492 w 1394"/>
                <a:gd name="T81" fmla="*/ 348 h 1907"/>
                <a:gd name="T82" fmla="*/ 574 w 1394"/>
                <a:gd name="T83" fmla="*/ 390 h 1907"/>
                <a:gd name="T84" fmla="*/ 656 w 1394"/>
                <a:gd name="T85" fmla="*/ 348 h 1907"/>
                <a:gd name="T86" fmla="*/ 717 w 1394"/>
                <a:gd name="T87" fmla="*/ 410 h 1907"/>
                <a:gd name="T88" fmla="*/ 758 w 1394"/>
                <a:gd name="T89" fmla="*/ 451 h 1907"/>
                <a:gd name="T90" fmla="*/ 778 w 1394"/>
                <a:gd name="T91" fmla="*/ 512 h 1907"/>
                <a:gd name="T92" fmla="*/ 820 w 1394"/>
                <a:gd name="T93" fmla="*/ 574 h 1907"/>
                <a:gd name="T94" fmla="*/ 758 w 1394"/>
                <a:gd name="T95" fmla="*/ 656 h 1907"/>
                <a:gd name="T96" fmla="*/ 696 w 1394"/>
                <a:gd name="T97" fmla="*/ 697 h 1907"/>
                <a:gd name="T98" fmla="*/ 717 w 1394"/>
                <a:gd name="T99" fmla="*/ 758 h 1907"/>
                <a:gd name="T100" fmla="*/ 840 w 1394"/>
                <a:gd name="T101" fmla="*/ 800 h 1907"/>
                <a:gd name="T102" fmla="*/ 922 w 1394"/>
                <a:gd name="T103" fmla="*/ 943 h 1907"/>
                <a:gd name="T104" fmla="*/ 983 w 1394"/>
                <a:gd name="T105" fmla="*/ 1004 h 1907"/>
                <a:gd name="T106" fmla="*/ 1024 w 1394"/>
                <a:gd name="T107" fmla="*/ 1107 h 1907"/>
                <a:gd name="T108" fmla="*/ 1106 w 1394"/>
                <a:gd name="T109" fmla="*/ 1148 h 1907"/>
                <a:gd name="T110" fmla="*/ 1168 w 1394"/>
                <a:gd name="T111" fmla="*/ 1271 h 1907"/>
                <a:gd name="T112" fmla="*/ 1229 w 1394"/>
                <a:gd name="T113" fmla="*/ 1332 h 1907"/>
                <a:gd name="T114" fmla="*/ 1291 w 1394"/>
                <a:gd name="T115" fmla="*/ 1373 h 1907"/>
                <a:gd name="T116" fmla="*/ 1311 w 1394"/>
                <a:gd name="T117" fmla="*/ 1455 h 1907"/>
                <a:gd name="T118" fmla="*/ 1311 w 1394"/>
                <a:gd name="T119" fmla="*/ 1537 h 1907"/>
                <a:gd name="T120" fmla="*/ 1373 w 1394"/>
                <a:gd name="T121" fmla="*/ 1558 h 1907"/>
                <a:gd name="T122" fmla="*/ 1373 w 1394"/>
                <a:gd name="T123" fmla="*/ 1619 h 1907"/>
                <a:gd name="T124" fmla="*/ 1373 w 1394"/>
                <a:gd name="T125" fmla="*/ 170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4" h="1907">
                  <a:moveTo>
                    <a:pt x="1393" y="1763"/>
                  </a:moveTo>
                  <a:lnTo>
                    <a:pt x="1393" y="1763"/>
                  </a:lnTo>
                  <a:cubicBezTo>
                    <a:pt x="1393" y="1763"/>
                    <a:pt x="1393" y="1783"/>
                    <a:pt x="1393" y="1803"/>
                  </a:cubicBezTo>
                  <a:cubicBezTo>
                    <a:pt x="1393" y="1803"/>
                    <a:pt x="1393" y="1803"/>
                    <a:pt x="1393" y="1824"/>
                  </a:cubicBezTo>
                  <a:cubicBezTo>
                    <a:pt x="1373" y="1824"/>
                    <a:pt x="1352" y="1824"/>
                    <a:pt x="1352" y="1824"/>
                  </a:cubicBezTo>
                  <a:cubicBezTo>
                    <a:pt x="1332" y="1824"/>
                    <a:pt x="1332" y="1845"/>
                    <a:pt x="1311" y="1824"/>
                  </a:cubicBezTo>
                  <a:lnTo>
                    <a:pt x="1311" y="1803"/>
                  </a:lnTo>
                  <a:cubicBezTo>
                    <a:pt x="1311" y="1803"/>
                    <a:pt x="1291" y="1803"/>
                    <a:pt x="1270" y="1783"/>
                  </a:cubicBezTo>
                  <a:lnTo>
                    <a:pt x="1291" y="1763"/>
                  </a:lnTo>
                  <a:lnTo>
                    <a:pt x="1270" y="1742"/>
                  </a:lnTo>
                  <a:lnTo>
                    <a:pt x="1250" y="1742"/>
                  </a:lnTo>
                  <a:cubicBezTo>
                    <a:pt x="1229" y="1742"/>
                    <a:pt x="1209" y="1763"/>
                    <a:pt x="1209" y="1763"/>
                  </a:cubicBezTo>
                  <a:lnTo>
                    <a:pt x="1188" y="1763"/>
                  </a:lnTo>
                  <a:cubicBezTo>
                    <a:pt x="1188" y="1783"/>
                    <a:pt x="1168" y="1763"/>
                    <a:pt x="1147" y="1763"/>
                  </a:cubicBezTo>
                  <a:lnTo>
                    <a:pt x="1147" y="1783"/>
                  </a:lnTo>
                  <a:cubicBezTo>
                    <a:pt x="1127" y="1783"/>
                    <a:pt x="1127" y="1803"/>
                    <a:pt x="1127" y="1803"/>
                  </a:cubicBezTo>
                  <a:lnTo>
                    <a:pt x="1147" y="1824"/>
                  </a:lnTo>
                  <a:cubicBezTo>
                    <a:pt x="1168" y="1824"/>
                    <a:pt x="1168" y="1824"/>
                    <a:pt x="1168" y="1824"/>
                  </a:cubicBezTo>
                  <a:cubicBezTo>
                    <a:pt x="1188" y="1845"/>
                    <a:pt x="1188" y="1845"/>
                    <a:pt x="1188" y="1865"/>
                  </a:cubicBezTo>
                  <a:lnTo>
                    <a:pt x="1188" y="1885"/>
                  </a:lnTo>
                  <a:cubicBezTo>
                    <a:pt x="1168" y="1906"/>
                    <a:pt x="1168" y="1906"/>
                    <a:pt x="1147" y="1906"/>
                  </a:cubicBezTo>
                  <a:lnTo>
                    <a:pt x="1127" y="1906"/>
                  </a:lnTo>
                  <a:cubicBezTo>
                    <a:pt x="1106" y="1906"/>
                    <a:pt x="1106" y="1865"/>
                    <a:pt x="1086" y="1865"/>
                  </a:cubicBezTo>
                  <a:lnTo>
                    <a:pt x="1065" y="1845"/>
                  </a:lnTo>
                  <a:cubicBezTo>
                    <a:pt x="1065" y="1845"/>
                    <a:pt x="1045" y="1845"/>
                    <a:pt x="1024" y="1845"/>
                  </a:cubicBezTo>
                  <a:cubicBezTo>
                    <a:pt x="1024" y="1845"/>
                    <a:pt x="1024" y="1824"/>
                    <a:pt x="1004" y="1803"/>
                  </a:cubicBezTo>
                  <a:lnTo>
                    <a:pt x="1004" y="1803"/>
                  </a:lnTo>
                  <a:cubicBezTo>
                    <a:pt x="1004" y="1803"/>
                    <a:pt x="1004" y="1803"/>
                    <a:pt x="1004" y="1783"/>
                  </a:cubicBezTo>
                  <a:cubicBezTo>
                    <a:pt x="1024" y="1783"/>
                    <a:pt x="1024" y="1763"/>
                    <a:pt x="1024" y="1763"/>
                  </a:cubicBezTo>
                  <a:cubicBezTo>
                    <a:pt x="1045" y="1742"/>
                    <a:pt x="1045" y="1721"/>
                    <a:pt x="1045" y="1721"/>
                  </a:cubicBezTo>
                  <a:cubicBezTo>
                    <a:pt x="1045" y="1701"/>
                    <a:pt x="1045" y="1681"/>
                    <a:pt x="1045" y="1660"/>
                  </a:cubicBezTo>
                  <a:cubicBezTo>
                    <a:pt x="1045" y="1660"/>
                    <a:pt x="1024" y="1639"/>
                    <a:pt x="1024" y="1619"/>
                  </a:cubicBezTo>
                  <a:lnTo>
                    <a:pt x="1024" y="1578"/>
                  </a:lnTo>
                  <a:cubicBezTo>
                    <a:pt x="1024" y="1558"/>
                    <a:pt x="1004" y="1537"/>
                    <a:pt x="1004" y="1537"/>
                  </a:cubicBezTo>
                  <a:cubicBezTo>
                    <a:pt x="1004" y="1517"/>
                    <a:pt x="1004" y="1476"/>
                    <a:pt x="983" y="1455"/>
                  </a:cubicBezTo>
                  <a:cubicBezTo>
                    <a:pt x="983" y="1435"/>
                    <a:pt x="983" y="1414"/>
                    <a:pt x="983" y="1414"/>
                  </a:cubicBezTo>
                  <a:lnTo>
                    <a:pt x="963" y="1394"/>
                  </a:lnTo>
                  <a:cubicBezTo>
                    <a:pt x="963" y="1394"/>
                    <a:pt x="922" y="1394"/>
                    <a:pt x="922" y="1373"/>
                  </a:cubicBezTo>
                  <a:cubicBezTo>
                    <a:pt x="922" y="1373"/>
                    <a:pt x="902" y="1353"/>
                    <a:pt x="902" y="1332"/>
                  </a:cubicBezTo>
                  <a:cubicBezTo>
                    <a:pt x="902" y="1332"/>
                    <a:pt x="881" y="1312"/>
                    <a:pt x="881" y="1291"/>
                  </a:cubicBezTo>
                  <a:cubicBezTo>
                    <a:pt x="881" y="1271"/>
                    <a:pt x="881" y="1230"/>
                    <a:pt x="881" y="1230"/>
                  </a:cubicBezTo>
                  <a:cubicBezTo>
                    <a:pt x="881" y="1209"/>
                    <a:pt x="881" y="1189"/>
                    <a:pt x="860" y="1168"/>
                  </a:cubicBezTo>
                  <a:cubicBezTo>
                    <a:pt x="860" y="1148"/>
                    <a:pt x="860" y="1127"/>
                    <a:pt x="860" y="1107"/>
                  </a:cubicBezTo>
                  <a:cubicBezTo>
                    <a:pt x="860" y="1086"/>
                    <a:pt x="840" y="1066"/>
                    <a:pt x="840" y="1066"/>
                  </a:cubicBezTo>
                  <a:cubicBezTo>
                    <a:pt x="820" y="1045"/>
                    <a:pt x="799" y="1045"/>
                    <a:pt x="799" y="1045"/>
                  </a:cubicBezTo>
                  <a:cubicBezTo>
                    <a:pt x="778" y="1025"/>
                    <a:pt x="778" y="1004"/>
                    <a:pt x="778" y="984"/>
                  </a:cubicBezTo>
                  <a:cubicBezTo>
                    <a:pt x="778" y="963"/>
                    <a:pt x="758" y="963"/>
                    <a:pt x="758" y="943"/>
                  </a:cubicBezTo>
                  <a:cubicBezTo>
                    <a:pt x="738" y="943"/>
                    <a:pt x="717" y="943"/>
                    <a:pt x="717" y="922"/>
                  </a:cubicBezTo>
                  <a:cubicBezTo>
                    <a:pt x="696" y="922"/>
                    <a:pt x="696" y="902"/>
                    <a:pt x="676" y="902"/>
                  </a:cubicBezTo>
                  <a:cubicBezTo>
                    <a:pt x="676" y="902"/>
                    <a:pt x="656" y="902"/>
                    <a:pt x="635" y="902"/>
                  </a:cubicBezTo>
                  <a:cubicBezTo>
                    <a:pt x="635" y="902"/>
                    <a:pt x="614" y="902"/>
                    <a:pt x="614" y="922"/>
                  </a:cubicBezTo>
                  <a:cubicBezTo>
                    <a:pt x="594" y="922"/>
                    <a:pt x="594" y="943"/>
                    <a:pt x="594" y="963"/>
                  </a:cubicBezTo>
                  <a:cubicBezTo>
                    <a:pt x="594" y="963"/>
                    <a:pt x="574" y="984"/>
                    <a:pt x="553" y="1004"/>
                  </a:cubicBezTo>
                  <a:cubicBezTo>
                    <a:pt x="553" y="1004"/>
                    <a:pt x="532" y="1025"/>
                    <a:pt x="532" y="1045"/>
                  </a:cubicBezTo>
                  <a:lnTo>
                    <a:pt x="512" y="1066"/>
                  </a:lnTo>
                  <a:cubicBezTo>
                    <a:pt x="492" y="1066"/>
                    <a:pt x="492" y="1066"/>
                    <a:pt x="471" y="1066"/>
                  </a:cubicBezTo>
                  <a:lnTo>
                    <a:pt x="450" y="1045"/>
                  </a:lnTo>
                  <a:cubicBezTo>
                    <a:pt x="450" y="1025"/>
                    <a:pt x="450" y="1025"/>
                    <a:pt x="450" y="1004"/>
                  </a:cubicBezTo>
                  <a:cubicBezTo>
                    <a:pt x="450" y="1004"/>
                    <a:pt x="450" y="984"/>
                    <a:pt x="430" y="963"/>
                  </a:cubicBezTo>
                  <a:cubicBezTo>
                    <a:pt x="430" y="963"/>
                    <a:pt x="410" y="943"/>
                    <a:pt x="389" y="943"/>
                  </a:cubicBezTo>
                  <a:cubicBezTo>
                    <a:pt x="389" y="963"/>
                    <a:pt x="389" y="963"/>
                    <a:pt x="368" y="984"/>
                  </a:cubicBezTo>
                  <a:lnTo>
                    <a:pt x="348" y="1004"/>
                  </a:lnTo>
                  <a:cubicBezTo>
                    <a:pt x="328" y="1004"/>
                    <a:pt x="307" y="1004"/>
                    <a:pt x="307" y="1004"/>
                  </a:cubicBezTo>
                  <a:cubicBezTo>
                    <a:pt x="286" y="1004"/>
                    <a:pt x="286" y="1045"/>
                    <a:pt x="286" y="1045"/>
                  </a:cubicBezTo>
                  <a:cubicBezTo>
                    <a:pt x="286" y="1066"/>
                    <a:pt x="286" y="1086"/>
                    <a:pt x="286" y="1086"/>
                  </a:cubicBezTo>
                  <a:cubicBezTo>
                    <a:pt x="266" y="1086"/>
                    <a:pt x="246" y="1086"/>
                    <a:pt x="225" y="1086"/>
                  </a:cubicBezTo>
                  <a:cubicBezTo>
                    <a:pt x="225" y="1086"/>
                    <a:pt x="205" y="1086"/>
                    <a:pt x="205" y="1066"/>
                  </a:cubicBezTo>
                  <a:cubicBezTo>
                    <a:pt x="184" y="1066"/>
                    <a:pt x="184" y="1045"/>
                    <a:pt x="184" y="1025"/>
                  </a:cubicBezTo>
                  <a:cubicBezTo>
                    <a:pt x="184" y="1025"/>
                    <a:pt x="205" y="1004"/>
                    <a:pt x="225" y="1004"/>
                  </a:cubicBezTo>
                  <a:cubicBezTo>
                    <a:pt x="225" y="984"/>
                    <a:pt x="225" y="963"/>
                    <a:pt x="225" y="943"/>
                  </a:cubicBezTo>
                  <a:cubicBezTo>
                    <a:pt x="246" y="943"/>
                    <a:pt x="225" y="922"/>
                    <a:pt x="225" y="902"/>
                  </a:cubicBezTo>
                  <a:cubicBezTo>
                    <a:pt x="225" y="902"/>
                    <a:pt x="225" y="882"/>
                    <a:pt x="225" y="861"/>
                  </a:cubicBezTo>
                  <a:cubicBezTo>
                    <a:pt x="225" y="840"/>
                    <a:pt x="246" y="840"/>
                    <a:pt x="246" y="820"/>
                  </a:cubicBezTo>
                  <a:cubicBezTo>
                    <a:pt x="246" y="800"/>
                    <a:pt x="246" y="758"/>
                    <a:pt x="246" y="738"/>
                  </a:cubicBezTo>
                  <a:cubicBezTo>
                    <a:pt x="246" y="738"/>
                    <a:pt x="246" y="718"/>
                    <a:pt x="246" y="697"/>
                  </a:cubicBezTo>
                  <a:cubicBezTo>
                    <a:pt x="225" y="697"/>
                    <a:pt x="205" y="676"/>
                    <a:pt x="184" y="676"/>
                  </a:cubicBezTo>
                  <a:cubicBezTo>
                    <a:pt x="184" y="676"/>
                    <a:pt x="164" y="656"/>
                    <a:pt x="144" y="656"/>
                  </a:cubicBezTo>
                  <a:cubicBezTo>
                    <a:pt x="123" y="656"/>
                    <a:pt x="102" y="676"/>
                    <a:pt x="102" y="676"/>
                  </a:cubicBezTo>
                  <a:cubicBezTo>
                    <a:pt x="82" y="676"/>
                    <a:pt x="62" y="676"/>
                    <a:pt x="62" y="676"/>
                  </a:cubicBezTo>
                  <a:cubicBezTo>
                    <a:pt x="41" y="656"/>
                    <a:pt x="41" y="636"/>
                    <a:pt x="41" y="636"/>
                  </a:cubicBezTo>
                  <a:cubicBezTo>
                    <a:pt x="41" y="615"/>
                    <a:pt x="41" y="594"/>
                    <a:pt x="41" y="574"/>
                  </a:cubicBezTo>
                  <a:cubicBezTo>
                    <a:pt x="41" y="574"/>
                    <a:pt x="62" y="554"/>
                    <a:pt x="62" y="533"/>
                  </a:cubicBezTo>
                  <a:lnTo>
                    <a:pt x="62" y="512"/>
                  </a:lnTo>
                  <a:cubicBezTo>
                    <a:pt x="62" y="492"/>
                    <a:pt x="41" y="492"/>
                    <a:pt x="20" y="492"/>
                  </a:cubicBezTo>
                  <a:lnTo>
                    <a:pt x="0" y="492"/>
                  </a:lnTo>
                  <a:cubicBezTo>
                    <a:pt x="0" y="472"/>
                    <a:pt x="0" y="472"/>
                    <a:pt x="0" y="472"/>
                  </a:cubicBezTo>
                  <a:cubicBezTo>
                    <a:pt x="0" y="451"/>
                    <a:pt x="20" y="430"/>
                    <a:pt x="20" y="410"/>
                  </a:cubicBezTo>
                  <a:cubicBezTo>
                    <a:pt x="41" y="410"/>
                    <a:pt x="62" y="410"/>
                    <a:pt x="62" y="390"/>
                  </a:cubicBezTo>
                  <a:cubicBezTo>
                    <a:pt x="62" y="390"/>
                    <a:pt x="62" y="369"/>
                    <a:pt x="62" y="348"/>
                  </a:cubicBezTo>
                  <a:lnTo>
                    <a:pt x="62" y="328"/>
                  </a:lnTo>
                  <a:cubicBezTo>
                    <a:pt x="62" y="308"/>
                    <a:pt x="62" y="287"/>
                    <a:pt x="62" y="287"/>
                  </a:cubicBezTo>
                  <a:cubicBezTo>
                    <a:pt x="62" y="266"/>
                    <a:pt x="82" y="266"/>
                    <a:pt x="82" y="266"/>
                  </a:cubicBezTo>
                  <a:cubicBezTo>
                    <a:pt x="102" y="266"/>
                    <a:pt x="102" y="246"/>
                    <a:pt x="123" y="246"/>
                  </a:cubicBezTo>
                  <a:lnTo>
                    <a:pt x="123" y="246"/>
                  </a:lnTo>
                  <a:cubicBezTo>
                    <a:pt x="144" y="266"/>
                    <a:pt x="144" y="287"/>
                    <a:pt x="164" y="308"/>
                  </a:cubicBezTo>
                  <a:lnTo>
                    <a:pt x="184" y="308"/>
                  </a:lnTo>
                  <a:cubicBezTo>
                    <a:pt x="205" y="308"/>
                    <a:pt x="225" y="308"/>
                    <a:pt x="225" y="308"/>
                  </a:cubicBezTo>
                  <a:lnTo>
                    <a:pt x="225" y="287"/>
                  </a:lnTo>
                  <a:lnTo>
                    <a:pt x="205" y="266"/>
                  </a:lnTo>
                  <a:cubicBezTo>
                    <a:pt x="205" y="246"/>
                    <a:pt x="205" y="246"/>
                    <a:pt x="205" y="226"/>
                  </a:cubicBezTo>
                  <a:lnTo>
                    <a:pt x="225" y="206"/>
                  </a:lnTo>
                  <a:lnTo>
                    <a:pt x="225" y="185"/>
                  </a:lnTo>
                  <a:cubicBezTo>
                    <a:pt x="205" y="185"/>
                    <a:pt x="205" y="164"/>
                    <a:pt x="205" y="164"/>
                  </a:cubicBezTo>
                  <a:cubicBezTo>
                    <a:pt x="205" y="164"/>
                    <a:pt x="205" y="144"/>
                    <a:pt x="184" y="144"/>
                  </a:cubicBezTo>
                  <a:cubicBezTo>
                    <a:pt x="184" y="124"/>
                    <a:pt x="164" y="124"/>
                    <a:pt x="164" y="124"/>
                  </a:cubicBezTo>
                  <a:cubicBezTo>
                    <a:pt x="164" y="103"/>
                    <a:pt x="164" y="82"/>
                    <a:pt x="164" y="82"/>
                  </a:cubicBezTo>
                  <a:cubicBezTo>
                    <a:pt x="164" y="82"/>
                    <a:pt x="164" y="62"/>
                    <a:pt x="164" y="42"/>
                  </a:cubicBezTo>
                  <a:lnTo>
                    <a:pt x="164" y="21"/>
                  </a:lnTo>
                  <a:cubicBezTo>
                    <a:pt x="164" y="0"/>
                    <a:pt x="184" y="0"/>
                    <a:pt x="184" y="0"/>
                  </a:cubicBezTo>
                  <a:lnTo>
                    <a:pt x="205" y="21"/>
                  </a:lnTo>
                  <a:lnTo>
                    <a:pt x="225" y="42"/>
                  </a:lnTo>
                  <a:cubicBezTo>
                    <a:pt x="246" y="42"/>
                    <a:pt x="246" y="42"/>
                    <a:pt x="266" y="42"/>
                  </a:cubicBezTo>
                  <a:cubicBezTo>
                    <a:pt x="266" y="42"/>
                    <a:pt x="266" y="42"/>
                    <a:pt x="266" y="21"/>
                  </a:cubicBezTo>
                  <a:cubicBezTo>
                    <a:pt x="266" y="42"/>
                    <a:pt x="286" y="42"/>
                    <a:pt x="286" y="42"/>
                  </a:cubicBezTo>
                  <a:cubicBezTo>
                    <a:pt x="286" y="62"/>
                    <a:pt x="307" y="82"/>
                    <a:pt x="307" y="82"/>
                  </a:cubicBezTo>
                  <a:lnTo>
                    <a:pt x="328" y="103"/>
                  </a:lnTo>
                  <a:cubicBezTo>
                    <a:pt x="348" y="124"/>
                    <a:pt x="348" y="124"/>
                    <a:pt x="368" y="124"/>
                  </a:cubicBezTo>
                  <a:cubicBezTo>
                    <a:pt x="368" y="144"/>
                    <a:pt x="389" y="144"/>
                    <a:pt x="389" y="164"/>
                  </a:cubicBezTo>
                  <a:lnTo>
                    <a:pt x="410" y="185"/>
                  </a:lnTo>
                  <a:cubicBezTo>
                    <a:pt x="410" y="185"/>
                    <a:pt x="410" y="206"/>
                    <a:pt x="410" y="226"/>
                  </a:cubicBezTo>
                  <a:lnTo>
                    <a:pt x="410" y="246"/>
                  </a:lnTo>
                  <a:cubicBezTo>
                    <a:pt x="430" y="266"/>
                    <a:pt x="450" y="287"/>
                    <a:pt x="450" y="287"/>
                  </a:cubicBezTo>
                  <a:cubicBezTo>
                    <a:pt x="471" y="308"/>
                    <a:pt x="492" y="328"/>
                    <a:pt x="492" y="348"/>
                  </a:cubicBezTo>
                  <a:cubicBezTo>
                    <a:pt x="492" y="369"/>
                    <a:pt x="512" y="369"/>
                    <a:pt x="512" y="390"/>
                  </a:cubicBezTo>
                  <a:lnTo>
                    <a:pt x="532" y="410"/>
                  </a:lnTo>
                  <a:lnTo>
                    <a:pt x="574" y="390"/>
                  </a:lnTo>
                  <a:cubicBezTo>
                    <a:pt x="594" y="390"/>
                    <a:pt x="614" y="369"/>
                    <a:pt x="614" y="369"/>
                  </a:cubicBezTo>
                  <a:lnTo>
                    <a:pt x="614" y="369"/>
                  </a:lnTo>
                  <a:cubicBezTo>
                    <a:pt x="614" y="348"/>
                    <a:pt x="635" y="348"/>
                    <a:pt x="656" y="348"/>
                  </a:cubicBezTo>
                  <a:cubicBezTo>
                    <a:pt x="656" y="348"/>
                    <a:pt x="676" y="348"/>
                    <a:pt x="696" y="348"/>
                  </a:cubicBezTo>
                  <a:cubicBezTo>
                    <a:pt x="696" y="369"/>
                    <a:pt x="717" y="369"/>
                    <a:pt x="717" y="369"/>
                  </a:cubicBezTo>
                  <a:cubicBezTo>
                    <a:pt x="717" y="390"/>
                    <a:pt x="717" y="410"/>
                    <a:pt x="717" y="410"/>
                  </a:cubicBezTo>
                  <a:cubicBezTo>
                    <a:pt x="717" y="410"/>
                    <a:pt x="738" y="410"/>
                    <a:pt x="738" y="430"/>
                  </a:cubicBezTo>
                  <a:cubicBezTo>
                    <a:pt x="738" y="430"/>
                    <a:pt x="738" y="451"/>
                    <a:pt x="758" y="451"/>
                  </a:cubicBezTo>
                  <a:lnTo>
                    <a:pt x="758" y="451"/>
                  </a:lnTo>
                  <a:lnTo>
                    <a:pt x="758" y="472"/>
                  </a:lnTo>
                  <a:lnTo>
                    <a:pt x="758" y="492"/>
                  </a:lnTo>
                  <a:cubicBezTo>
                    <a:pt x="778" y="492"/>
                    <a:pt x="778" y="512"/>
                    <a:pt x="778" y="512"/>
                  </a:cubicBezTo>
                  <a:cubicBezTo>
                    <a:pt x="799" y="512"/>
                    <a:pt x="799" y="512"/>
                    <a:pt x="820" y="533"/>
                  </a:cubicBezTo>
                  <a:lnTo>
                    <a:pt x="840" y="554"/>
                  </a:lnTo>
                  <a:cubicBezTo>
                    <a:pt x="840" y="574"/>
                    <a:pt x="820" y="574"/>
                    <a:pt x="820" y="574"/>
                  </a:cubicBezTo>
                  <a:cubicBezTo>
                    <a:pt x="799" y="594"/>
                    <a:pt x="799" y="594"/>
                    <a:pt x="799" y="615"/>
                  </a:cubicBezTo>
                  <a:cubicBezTo>
                    <a:pt x="778" y="615"/>
                    <a:pt x="778" y="615"/>
                    <a:pt x="778" y="636"/>
                  </a:cubicBezTo>
                  <a:cubicBezTo>
                    <a:pt x="758" y="636"/>
                    <a:pt x="758" y="656"/>
                    <a:pt x="758" y="656"/>
                  </a:cubicBezTo>
                  <a:cubicBezTo>
                    <a:pt x="738" y="656"/>
                    <a:pt x="738" y="656"/>
                    <a:pt x="738" y="676"/>
                  </a:cubicBezTo>
                  <a:cubicBezTo>
                    <a:pt x="717" y="676"/>
                    <a:pt x="717" y="676"/>
                    <a:pt x="696" y="676"/>
                  </a:cubicBezTo>
                  <a:cubicBezTo>
                    <a:pt x="696" y="676"/>
                    <a:pt x="696" y="676"/>
                    <a:pt x="696" y="697"/>
                  </a:cubicBezTo>
                  <a:cubicBezTo>
                    <a:pt x="696" y="697"/>
                    <a:pt x="676" y="697"/>
                    <a:pt x="676" y="718"/>
                  </a:cubicBezTo>
                  <a:lnTo>
                    <a:pt x="696" y="738"/>
                  </a:lnTo>
                  <a:lnTo>
                    <a:pt x="717" y="758"/>
                  </a:lnTo>
                  <a:cubicBezTo>
                    <a:pt x="717" y="758"/>
                    <a:pt x="738" y="758"/>
                    <a:pt x="738" y="779"/>
                  </a:cubicBezTo>
                  <a:cubicBezTo>
                    <a:pt x="758" y="779"/>
                    <a:pt x="778" y="779"/>
                    <a:pt x="799" y="779"/>
                  </a:cubicBezTo>
                  <a:cubicBezTo>
                    <a:pt x="799" y="800"/>
                    <a:pt x="820" y="800"/>
                    <a:pt x="840" y="800"/>
                  </a:cubicBezTo>
                  <a:cubicBezTo>
                    <a:pt x="840" y="820"/>
                    <a:pt x="860" y="820"/>
                    <a:pt x="860" y="840"/>
                  </a:cubicBezTo>
                  <a:cubicBezTo>
                    <a:pt x="881" y="840"/>
                    <a:pt x="902" y="861"/>
                    <a:pt x="902" y="882"/>
                  </a:cubicBezTo>
                  <a:cubicBezTo>
                    <a:pt x="902" y="902"/>
                    <a:pt x="922" y="922"/>
                    <a:pt x="922" y="943"/>
                  </a:cubicBezTo>
                  <a:cubicBezTo>
                    <a:pt x="922" y="943"/>
                    <a:pt x="922" y="943"/>
                    <a:pt x="922" y="963"/>
                  </a:cubicBezTo>
                  <a:cubicBezTo>
                    <a:pt x="942" y="963"/>
                    <a:pt x="963" y="984"/>
                    <a:pt x="963" y="984"/>
                  </a:cubicBezTo>
                  <a:lnTo>
                    <a:pt x="983" y="1004"/>
                  </a:lnTo>
                  <a:cubicBezTo>
                    <a:pt x="1004" y="1004"/>
                    <a:pt x="1004" y="1025"/>
                    <a:pt x="1004" y="1025"/>
                  </a:cubicBezTo>
                  <a:cubicBezTo>
                    <a:pt x="1004" y="1045"/>
                    <a:pt x="1004" y="1066"/>
                    <a:pt x="1024" y="1066"/>
                  </a:cubicBezTo>
                  <a:cubicBezTo>
                    <a:pt x="1024" y="1086"/>
                    <a:pt x="1024" y="1107"/>
                    <a:pt x="1024" y="1107"/>
                  </a:cubicBezTo>
                  <a:cubicBezTo>
                    <a:pt x="1045" y="1107"/>
                    <a:pt x="1045" y="1107"/>
                    <a:pt x="1065" y="1127"/>
                  </a:cubicBezTo>
                  <a:lnTo>
                    <a:pt x="1065" y="1148"/>
                  </a:lnTo>
                  <a:cubicBezTo>
                    <a:pt x="1086" y="1148"/>
                    <a:pt x="1106" y="1148"/>
                    <a:pt x="1106" y="1148"/>
                  </a:cubicBezTo>
                  <a:cubicBezTo>
                    <a:pt x="1127" y="1168"/>
                    <a:pt x="1127" y="1168"/>
                    <a:pt x="1127" y="1189"/>
                  </a:cubicBezTo>
                  <a:cubicBezTo>
                    <a:pt x="1147" y="1189"/>
                    <a:pt x="1127" y="1209"/>
                    <a:pt x="1127" y="1230"/>
                  </a:cubicBezTo>
                  <a:cubicBezTo>
                    <a:pt x="1127" y="1230"/>
                    <a:pt x="1147" y="1250"/>
                    <a:pt x="1168" y="1271"/>
                  </a:cubicBezTo>
                  <a:cubicBezTo>
                    <a:pt x="1168" y="1271"/>
                    <a:pt x="1168" y="1291"/>
                    <a:pt x="1168" y="1312"/>
                  </a:cubicBezTo>
                  <a:cubicBezTo>
                    <a:pt x="1168" y="1312"/>
                    <a:pt x="1188" y="1312"/>
                    <a:pt x="1188" y="1332"/>
                  </a:cubicBezTo>
                  <a:cubicBezTo>
                    <a:pt x="1209" y="1332"/>
                    <a:pt x="1209" y="1332"/>
                    <a:pt x="1229" y="1332"/>
                  </a:cubicBezTo>
                  <a:lnTo>
                    <a:pt x="1250" y="1312"/>
                  </a:lnTo>
                  <a:cubicBezTo>
                    <a:pt x="1250" y="1312"/>
                    <a:pt x="1270" y="1332"/>
                    <a:pt x="1270" y="1353"/>
                  </a:cubicBezTo>
                  <a:cubicBezTo>
                    <a:pt x="1270" y="1353"/>
                    <a:pt x="1270" y="1373"/>
                    <a:pt x="1291" y="1373"/>
                  </a:cubicBezTo>
                  <a:lnTo>
                    <a:pt x="1311" y="1394"/>
                  </a:lnTo>
                  <a:cubicBezTo>
                    <a:pt x="1332" y="1394"/>
                    <a:pt x="1332" y="1414"/>
                    <a:pt x="1332" y="1414"/>
                  </a:cubicBezTo>
                  <a:cubicBezTo>
                    <a:pt x="1332" y="1414"/>
                    <a:pt x="1332" y="1435"/>
                    <a:pt x="1311" y="1455"/>
                  </a:cubicBezTo>
                  <a:lnTo>
                    <a:pt x="1311" y="1476"/>
                  </a:lnTo>
                  <a:cubicBezTo>
                    <a:pt x="1311" y="1476"/>
                    <a:pt x="1311" y="1496"/>
                    <a:pt x="1311" y="1517"/>
                  </a:cubicBezTo>
                  <a:lnTo>
                    <a:pt x="1311" y="1537"/>
                  </a:lnTo>
                  <a:cubicBezTo>
                    <a:pt x="1332" y="1537"/>
                    <a:pt x="1332" y="1537"/>
                    <a:pt x="1352" y="1537"/>
                  </a:cubicBezTo>
                  <a:lnTo>
                    <a:pt x="1373" y="1537"/>
                  </a:lnTo>
                  <a:lnTo>
                    <a:pt x="1373" y="1558"/>
                  </a:lnTo>
                  <a:lnTo>
                    <a:pt x="1393" y="1578"/>
                  </a:lnTo>
                  <a:cubicBezTo>
                    <a:pt x="1393" y="1599"/>
                    <a:pt x="1393" y="1599"/>
                    <a:pt x="1393" y="1599"/>
                  </a:cubicBezTo>
                  <a:lnTo>
                    <a:pt x="1373" y="1619"/>
                  </a:lnTo>
                  <a:lnTo>
                    <a:pt x="1373" y="1639"/>
                  </a:lnTo>
                  <a:lnTo>
                    <a:pt x="1373" y="1660"/>
                  </a:lnTo>
                  <a:cubicBezTo>
                    <a:pt x="1373" y="1681"/>
                    <a:pt x="1373" y="1701"/>
                    <a:pt x="1373" y="1701"/>
                  </a:cubicBezTo>
                  <a:cubicBezTo>
                    <a:pt x="1373" y="1721"/>
                    <a:pt x="1393" y="1742"/>
                    <a:pt x="1393" y="176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3" name="Freeform 573"/>
            <p:cNvSpPr>
              <a:spLocks noChangeArrowheads="1"/>
            </p:cNvSpPr>
            <p:nvPr/>
          </p:nvSpPr>
          <p:spPr bwMode="auto">
            <a:xfrm>
              <a:off x="5899150" y="7304088"/>
              <a:ext cx="15875" cy="30162"/>
            </a:xfrm>
            <a:custGeom>
              <a:avLst/>
              <a:gdLst>
                <a:gd name="T0" fmla="*/ 42 w 43"/>
                <a:gd name="T1" fmla="*/ 61 h 83"/>
                <a:gd name="T2" fmla="*/ 42 w 43"/>
                <a:gd name="T3" fmla="*/ 61 h 83"/>
                <a:gd name="T4" fmla="*/ 21 w 43"/>
                <a:gd name="T5" fmla="*/ 82 h 83"/>
                <a:gd name="T6" fmla="*/ 0 w 43"/>
                <a:gd name="T7" fmla="*/ 61 h 83"/>
                <a:gd name="T8" fmla="*/ 0 w 43"/>
                <a:gd name="T9" fmla="*/ 41 h 83"/>
                <a:gd name="T10" fmla="*/ 0 w 43"/>
                <a:gd name="T11" fmla="*/ 20 h 83"/>
                <a:gd name="T12" fmla="*/ 0 w 43"/>
                <a:gd name="T13" fmla="*/ 20 h 83"/>
                <a:gd name="T14" fmla="*/ 21 w 43"/>
                <a:gd name="T15" fmla="*/ 0 h 83"/>
                <a:gd name="T16" fmla="*/ 42 w 43"/>
                <a:gd name="T17" fmla="*/ 20 h 83"/>
                <a:gd name="T18" fmla="*/ 42 w 43"/>
                <a:gd name="T19" fmla="*/ 41 h 83"/>
                <a:gd name="T20" fmla="*/ 42 w 43"/>
                <a:gd name="T21" fmla="*/ 41 h 83"/>
                <a:gd name="T22" fmla="*/ 42 w 43"/>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3">
                  <a:moveTo>
                    <a:pt x="42" y="61"/>
                  </a:moveTo>
                  <a:lnTo>
                    <a:pt x="42" y="61"/>
                  </a:lnTo>
                  <a:cubicBezTo>
                    <a:pt x="21" y="61"/>
                    <a:pt x="21" y="82"/>
                    <a:pt x="21" y="82"/>
                  </a:cubicBezTo>
                  <a:cubicBezTo>
                    <a:pt x="21" y="82"/>
                    <a:pt x="21" y="82"/>
                    <a:pt x="0" y="61"/>
                  </a:cubicBezTo>
                  <a:cubicBezTo>
                    <a:pt x="0" y="61"/>
                    <a:pt x="0" y="61"/>
                    <a:pt x="0" y="41"/>
                  </a:cubicBezTo>
                  <a:cubicBezTo>
                    <a:pt x="0" y="41"/>
                    <a:pt x="0" y="41"/>
                    <a:pt x="0" y="20"/>
                  </a:cubicBezTo>
                  <a:lnTo>
                    <a:pt x="0" y="20"/>
                  </a:lnTo>
                  <a:cubicBezTo>
                    <a:pt x="21" y="0"/>
                    <a:pt x="21" y="0"/>
                    <a:pt x="21" y="0"/>
                  </a:cubicBezTo>
                  <a:cubicBezTo>
                    <a:pt x="21" y="0"/>
                    <a:pt x="42" y="0"/>
                    <a:pt x="42" y="20"/>
                  </a:cubicBezTo>
                  <a:cubicBezTo>
                    <a:pt x="42" y="20"/>
                    <a:pt x="42" y="20"/>
                    <a:pt x="42" y="41"/>
                  </a:cubicBezTo>
                  <a:lnTo>
                    <a:pt x="42" y="41"/>
                  </a:lnTo>
                  <a:cubicBezTo>
                    <a:pt x="42" y="61"/>
                    <a:pt x="42" y="61"/>
                    <a:pt x="4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4" name="Freeform 574"/>
            <p:cNvSpPr>
              <a:spLocks noChangeArrowheads="1"/>
            </p:cNvSpPr>
            <p:nvPr/>
          </p:nvSpPr>
          <p:spPr bwMode="auto">
            <a:xfrm>
              <a:off x="6149975" y="7459663"/>
              <a:ext cx="30163" cy="30162"/>
            </a:xfrm>
            <a:custGeom>
              <a:avLst/>
              <a:gdLst>
                <a:gd name="T0" fmla="*/ 41 w 83"/>
                <a:gd name="T1" fmla="*/ 62 h 83"/>
                <a:gd name="T2" fmla="*/ 41 w 83"/>
                <a:gd name="T3" fmla="*/ 62 h 83"/>
                <a:gd name="T4" fmla="*/ 21 w 83"/>
                <a:gd name="T5" fmla="*/ 82 h 83"/>
                <a:gd name="T6" fmla="*/ 0 w 83"/>
                <a:gd name="T7" fmla="*/ 62 h 83"/>
                <a:gd name="T8" fmla="*/ 21 w 83"/>
                <a:gd name="T9" fmla="*/ 41 h 83"/>
                <a:gd name="T10" fmla="*/ 21 w 83"/>
                <a:gd name="T11" fmla="*/ 21 h 83"/>
                <a:gd name="T12" fmla="*/ 41 w 83"/>
                <a:gd name="T13" fmla="*/ 0 h 83"/>
                <a:gd name="T14" fmla="*/ 62 w 83"/>
                <a:gd name="T15" fmla="*/ 21 h 83"/>
                <a:gd name="T16" fmla="*/ 82 w 83"/>
                <a:gd name="T17" fmla="*/ 21 h 83"/>
                <a:gd name="T18" fmla="*/ 82 w 83"/>
                <a:gd name="T19" fmla="*/ 41 h 83"/>
                <a:gd name="T20" fmla="*/ 62 w 83"/>
                <a:gd name="T21" fmla="*/ 62 h 83"/>
                <a:gd name="T22" fmla="*/ 62 w 83"/>
                <a:gd name="T23" fmla="*/ 62 h 83"/>
                <a:gd name="T24" fmla="*/ 41 w 8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41" y="62"/>
                  </a:moveTo>
                  <a:lnTo>
                    <a:pt x="41" y="62"/>
                  </a:lnTo>
                  <a:cubicBezTo>
                    <a:pt x="21" y="62"/>
                    <a:pt x="21" y="82"/>
                    <a:pt x="21" y="82"/>
                  </a:cubicBezTo>
                  <a:lnTo>
                    <a:pt x="0" y="62"/>
                  </a:lnTo>
                  <a:cubicBezTo>
                    <a:pt x="0" y="62"/>
                    <a:pt x="0" y="41"/>
                    <a:pt x="21" y="41"/>
                  </a:cubicBezTo>
                  <a:lnTo>
                    <a:pt x="21" y="21"/>
                  </a:lnTo>
                  <a:lnTo>
                    <a:pt x="41" y="0"/>
                  </a:lnTo>
                  <a:lnTo>
                    <a:pt x="62" y="21"/>
                  </a:lnTo>
                  <a:cubicBezTo>
                    <a:pt x="82" y="21"/>
                    <a:pt x="82" y="21"/>
                    <a:pt x="82" y="21"/>
                  </a:cubicBezTo>
                  <a:cubicBezTo>
                    <a:pt x="82" y="41"/>
                    <a:pt x="82" y="41"/>
                    <a:pt x="82" y="41"/>
                  </a:cubicBezTo>
                  <a:cubicBezTo>
                    <a:pt x="82" y="62"/>
                    <a:pt x="82" y="62"/>
                    <a:pt x="62" y="62"/>
                  </a:cubicBezTo>
                  <a:lnTo>
                    <a:pt x="62" y="62"/>
                  </a:lnTo>
                  <a:cubicBezTo>
                    <a:pt x="41" y="62"/>
                    <a:pt x="4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5" name="Freeform 575"/>
            <p:cNvSpPr>
              <a:spLocks noChangeArrowheads="1"/>
            </p:cNvSpPr>
            <p:nvPr/>
          </p:nvSpPr>
          <p:spPr bwMode="auto">
            <a:xfrm>
              <a:off x="6149975" y="7504113"/>
              <a:ext cx="15875" cy="7937"/>
            </a:xfrm>
            <a:custGeom>
              <a:avLst/>
              <a:gdLst>
                <a:gd name="T0" fmla="*/ 21 w 42"/>
                <a:gd name="T1" fmla="*/ 0 h 21"/>
                <a:gd name="T2" fmla="*/ 21 w 42"/>
                <a:gd name="T3" fmla="*/ 0 h 21"/>
                <a:gd name="T4" fmla="*/ 0 w 42"/>
                <a:gd name="T5" fmla="*/ 0 h 21"/>
                <a:gd name="T6" fmla="*/ 0 w 42"/>
                <a:gd name="T7" fmla="*/ 20 h 21"/>
                <a:gd name="T8" fmla="*/ 21 w 42"/>
                <a:gd name="T9" fmla="*/ 20 h 21"/>
                <a:gd name="T10" fmla="*/ 21 w 42"/>
                <a:gd name="T11" fmla="*/ 0 h 21"/>
              </a:gdLst>
              <a:ahLst/>
              <a:cxnLst>
                <a:cxn ang="0">
                  <a:pos x="T0" y="T1"/>
                </a:cxn>
                <a:cxn ang="0">
                  <a:pos x="T2" y="T3"/>
                </a:cxn>
                <a:cxn ang="0">
                  <a:pos x="T4" y="T5"/>
                </a:cxn>
                <a:cxn ang="0">
                  <a:pos x="T6" y="T7"/>
                </a:cxn>
                <a:cxn ang="0">
                  <a:pos x="T8" y="T9"/>
                </a:cxn>
                <a:cxn ang="0">
                  <a:pos x="T10" y="T11"/>
                </a:cxn>
              </a:cxnLst>
              <a:rect l="0" t="0" r="r" b="b"/>
              <a:pathLst>
                <a:path w="42" h="21">
                  <a:moveTo>
                    <a:pt x="21" y="0"/>
                  </a:moveTo>
                  <a:lnTo>
                    <a:pt x="21" y="0"/>
                  </a:lnTo>
                  <a:lnTo>
                    <a:pt x="0" y="0"/>
                  </a:lnTo>
                  <a:cubicBezTo>
                    <a:pt x="0" y="20"/>
                    <a:pt x="0" y="20"/>
                    <a:pt x="0" y="20"/>
                  </a:cubicBezTo>
                  <a:lnTo>
                    <a:pt x="21" y="20"/>
                  </a:lnTo>
                  <a:cubicBezTo>
                    <a:pt x="21" y="20"/>
                    <a:pt x="41" y="2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6" name="Freeform 576"/>
            <p:cNvSpPr>
              <a:spLocks noChangeArrowheads="1"/>
            </p:cNvSpPr>
            <p:nvPr/>
          </p:nvSpPr>
          <p:spPr bwMode="auto">
            <a:xfrm>
              <a:off x="6129338" y="7481888"/>
              <a:ext cx="7937" cy="7937"/>
            </a:xfrm>
            <a:custGeom>
              <a:avLst/>
              <a:gdLst>
                <a:gd name="T0" fmla="*/ 0 w 21"/>
                <a:gd name="T1" fmla="*/ 20 h 21"/>
                <a:gd name="T2" fmla="*/ 0 w 21"/>
                <a:gd name="T3" fmla="*/ 20 h 21"/>
                <a:gd name="T4" fmla="*/ 0 w 21"/>
                <a:gd name="T5" fmla="*/ 0 h 21"/>
                <a:gd name="T6" fmla="*/ 0 w 21"/>
                <a:gd name="T7" fmla="*/ 0 h 21"/>
                <a:gd name="T8" fmla="*/ 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lnTo>
                    <a:pt x="0" y="0"/>
                  </a:lnTo>
                  <a:lnTo>
                    <a:pt x="0" y="0"/>
                  </a:lnTo>
                  <a:lnTo>
                    <a:pt x="0" y="0"/>
                  </a:lnTo>
                  <a:cubicBezTo>
                    <a:pt x="20" y="0"/>
                    <a:pt x="20" y="0"/>
                    <a:pt x="20" y="0"/>
                  </a:cubicBezTo>
                  <a:cubicBezTo>
                    <a:pt x="20" y="0"/>
                    <a:pt x="20" y="0"/>
                    <a:pt x="20" y="20"/>
                  </a:cubicBezTo>
                  <a:cubicBezTo>
                    <a:pt x="0" y="20"/>
                    <a:pt x="0" y="20"/>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7" name="Freeform 577"/>
            <p:cNvSpPr>
              <a:spLocks noChangeArrowheads="1"/>
            </p:cNvSpPr>
            <p:nvPr/>
          </p:nvSpPr>
          <p:spPr bwMode="auto">
            <a:xfrm>
              <a:off x="6107113" y="7481888"/>
              <a:ext cx="7937" cy="7937"/>
            </a:xfrm>
            <a:custGeom>
              <a:avLst/>
              <a:gdLst>
                <a:gd name="T0" fmla="*/ 21 w 22"/>
                <a:gd name="T1" fmla="*/ 0 h 21"/>
                <a:gd name="T2" fmla="*/ 21 w 22"/>
                <a:gd name="T3" fmla="*/ 0 h 21"/>
                <a:gd name="T4" fmla="*/ 0 w 22"/>
                <a:gd name="T5" fmla="*/ 0 h 21"/>
                <a:gd name="T6" fmla="*/ 0 w 22"/>
                <a:gd name="T7" fmla="*/ 0 h 21"/>
                <a:gd name="T8" fmla="*/ 21 w 22"/>
                <a:gd name="T9" fmla="*/ 0 h 21"/>
              </a:gdLst>
              <a:ahLst/>
              <a:cxnLst>
                <a:cxn ang="0">
                  <a:pos x="T0" y="T1"/>
                </a:cxn>
                <a:cxn ang="0">
                  <a:pos x="T2" y="T3"/>
                </a:cxn>
                <a:cxn ang="0">
                  <a:pos x="T4" y="T5"/>
                </a:cxn>
                <a:cxn ang="0">
                  <a:pos x="T6" y="T7"/>
                </a:cxn>
                <a:cxn ang="0">
                  <a:pos x="T8" y="T9"/>
                </a:cxn>
              </a:cxnLst>
              <a:rect l="0" t="0" r="r" b="b"/>
              <a:pathLst>
                <a:path w="22" h="21">
                  <a:moveTo>
                    <a:pt x="21" y="0"/>
                  </a:moveTo>
                  <a:lnTo>
                    <a:pt x="21" y="0"/>
                  </a:lnTo>
                  <a:cubicBezTo>
                    <a:pt x="21" y="20"/>
                    <a:pt x="0" y="0"/>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8" name="Freeform 578"/>
            <p:cNvSpPr>
              <a:spLocks noChangeArrowheads="1"/>
            </p:cNvSpPr>
            <p:nvPr/>
          </p:nvSpPr>
          <p:spPr bwMode="auto">
            <a:xfrm>
              <a:off x="6194425" y="7467600"/>
              <a:ext cx="7938" cy="15875"/>
            </a:xfrm>
            <a:custGeom>
              <a:avLst/>
              <a:gdLst>
                <a:gd name="T0" fmla="*/ 21 w 22"/>
                <a:gd name="T1" fmla="*/ 20 h 42"/>
                <a:gd name="T2" fmla="*/ 21 w 22"/>
                <a:gd name="T3" fmla="*/ 20 h 42"/>
                <a:gd name="T4" fmla="*/ 21 w 22"/>
                <a:gd name="T5" fmla="*/ 0 h 42"/>
                <a:gd name="T6" fmla="*/ 0 w 22"/>
                <a:gd name="T7" fmla="*/ 0 h 42"/>
                <a:gd name="T8" fmla="*/ 0 w 22"/>
                <a:gd name="T9" fmla="*/ 20 h 42"/>
                <a:gd name="T10" fmla="*/ 0 w 22"/>
                <a:gd name="T11" fmla="*/ 41 h 42"/>
                <a:gd name="T12" fmla="*/ 21 w 22"/>
                <a:gd name="T13" fmla="*/ 41 h 42"/>
                <a:gd name="T14" fmla="*/ 21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20"/>
                  </a:moveTo>
                  <a:lnTo>
                    <a:pt x="21" y="20"/>
                  </a:lnTo>
                  <a:lnTo>
                    <a:pt x="21" y="0"/>
                  </a:lnTo>
                  <a:lnTo>
                    <a:pt x="0" y="0"/>
                  </a:lnTo>
                  <a:lnTo>
                    <a:pt x="0" y="20"/>
                  </a:lnTo>
                  <a:cubicBezTo>
                    <a:pt x="0" y="20"/>
                    <a:pt x="0" y="20"/>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9" name="Freeform 579"/>
            <p:cNvSpPr>
              <a:spLocks noChangeArrowheads="1"/>
            </p:cNvSpPr>
            <p:nvPr/>
          </p:nvSpPr>
          <p:spPr bwMode="auto">
            <a:xfrm>
              <a:off x="6430963" y="7526338"/>
              <a:ext cx="15875" cy="14287"/>
            </a:xfrm>
            <a:custGeom>
              <a:avLst/>
              <a:gdLst>
                <a:gd name="T0" fmla="*/ 21 w 42"/>
                <a:gd name="T1" fmla="*/ 20 h 41"/>
                <a:gd name="T2" fmla="*/ 21 w 42"/>
                <a:gd name="T3" fmla="*/ 20 h 41"/>
                <a:gd name="T4" fmla="*/ 41 w 42"/>
                <a:gd name="T5" fmla="*/ 0 h 41"/>
                <a:gd name="T6" fmla="*/ 21 w 42"/>
                <a:gd name="T7" fmla="*/ 0 h 41"/>
                <a:gd name="T8" fmla="*/ 0 w 42"/>
                <a:gd name="T9" fmla="*/ 0 h 41"/>
                <a:gd name="T10" fmla="*/ 0 w 42"/>
                <a:gd name="T11" fmla="*/ 20 h 41"/>
                <a:gd name="T12" fmla="*/ 0 w 42"/>
                <a:gd name="T13" fmla="*/ 40 h 41"/>
                <a:gd name="T14" fmla="*/ 21 w 42"/>
                <a:gd name="T15" fmla="*/ 40 h 41"/>
                <a:gd name="T16" fmla="*/ 21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1" y="20"/>
                  </a:moveTo>
                  <a:lnTo>
                    <a:pt x="21" y="20"/>
                  </a:lnTo>
                  <a:cubicBezTo>
                    <a:pt x="41" y="20"/>
                    <a:pt x="41" y="20"/>
                    <a:pt x="41" y="0"/>
                  </a:cubicBezTo>
                  <a:lnTo>
                    <a:pt x="21" y="0"/>
                  </a:lnTo>
                  <a:lnTo>
                    <a:pt x="0" y="0"/>
                  </a:lnTo>
                  <a:cubicBezTo>
                    <a:pt x="0" y="0"/>
                    <a:pt x="0" y="0"/>
                    <a:pt x="0" y="20"/>
                  </a:cubicBezTo>
                  <a:cubicBezTo>
                    <a:pt x="0" y="20"/>
                    <a:pt x="0" y="20"/>
                    <a:pt x="0" y="40"/>
                  </a:cubicBezTo>
                  <a:lnTo>
                    <a:pt x="21" y="40"/>
                  </a:lnTo>
                  <a:cubicBezTo>
                    <a:pt x="21" y="40"/>
                    <a:pt x="21" y="40"/>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0" name="Freeform 580"/>
            <p:cNvSpPr>
              <a:spLocks noChangeArrowheads="1"/>
            </p:cNvSpPr>
            <p:nvPr/>
          </p:nvSpPr>
          <p:spPr bwMode="auto">
            <a:xfrm>
              <a:off x="6445250" y="7504113"/>
              <a:ext cx="7938" cy="15875"/>
            </a:xfrm>
            <a:custGeom>
              <a:avLst/>
              <a:gdLst>
                <a:gd name="T0" fmla="*/ 20 w 21"/>
                <a:gd name="T1" fmla="*/ 41 h 42"/>
                <a:gd name="T2" fmla="*/ 20 w 21"/>
                <a:gd name="T3" fmla="*/ 41 h 42"/>
                <a:gd name="T4" fmla="*/ 0 w 21"/>
                <a:gd name="T5" fmla="*/ 20 h 42"/>
                <a:gd name="T6" fmla="*/ 0 w 21"/>
                <a:gd name="T7" fmla="*/ 0 h 42"/>
                <a:gd name="T8" fmla="*/ 2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0" y="20"/>
                  </a:lnTo>
                  <a:cubicBezTo>
                    <a:pt x="0" y="20"/>
                    <a:pt x="0" y="20"/>
                    <a:pt x="0" y="0"/>
                  </a:cubicBezTo>
                  <a:lnTo>
                    <a:pt x="20" y="0"/>
                  </a:lnTo>
                  <a:lnTo>
                    <a:pt x="20" y="0"/>
                  </a:lnTo>
                  <a:cubicBezTo>
                    <a:pt x="20" y="20"/>
                    <a:pt x="20" y="20"/>
                    <a:pt x="20" y="20"/>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1" name="Freeform 581"/>
            <p:cNvSpPr>
              <a:spLocks noChangeArrowheads="1"/>
            </p:cNvSpPr>
            <p:nvPr/>
          </p:nvSpPr>
          <p:spPr bwMode="auto">
            <a:xfrm>
              <a:off x="6202363" y="7156450"/>
              <a:ext cx="303212" cy="339725"/>
            </a:xfrm>
            <a:custGeom>
              <a:avLst/>
              <a:gdLst>
                <a:gd name="T0" fmla="*/ 798 w 841"/>
                <a:gd name="T1" fmla="*/ 779 h 944"/>
                <a:gd name="T2" fmla="*/ 798 w 841"/>
                <a:gd name="T3" fmla="*/ 676 h 944"/>
                <a:gd name="T4" fmla="*/ 840 w 841"/>
                <a:gd name="T5" fmla="*/ 574 h 944"/>
                <a:gd name="T6" fmla="*/ 819 w 841"/>
                <a:gd name="T7" fmla="*/ 471 h 944"/>
                <a:gd name="T8" fmla="*/ 758 w 841"/>
                <a:gd name="T9" fmla="*/ 389 h 944"/>
                <a:gd name="T10" fmla="*/ 778 w 841"/>
                <a:gd name="T11" fmla="*/ 348 h 944"/>
                <a:gd name="T12" fmla="*/ 738 w 841"/>
                <a:gd name="T13" fmla="*/ 246 h 944"/>
                <a:gd name="T14" fmla="*/ 738 w 841"/>
                <a:gd name="T15" fmla="*/ 123 h 944"/>
                <a:gd name="T16" fmla="*/ 676 w 841"/>
                <a:gd name="T17" fmla="*/ 102 h 944"/>
                <a:gd name="T18" fmla="*/ 676 w 841"/>
                <a:gd name="T19" fmla="*/ 20 h 944"/>
                <a:gd name="T20" fmla="*/ 594 w 841"/>
                <a:gd name="T21" fmla="*/ 20 h 944"/>
                <a:gd name="T22" fmla="*/ 614 w 841"/>
                <a:gd name="T23" fmla="*/ 82 h 944"/>
                <a:gd name="T24" fmla="*/ 614 w 841"/>
                <a:gd name="T25" fmla="*/ 164 h 944"/>
                <a:gd name="T26" fmla="*/ 574 w 841"/>
                <a:gd name="T27" fmla="*/ 184 h 944"/>
                <a:gd name="T28" fmla="*/ 512 w 841"/>
                <a:gd name="T29" fmla="*/ 184 h 944"/>
                <a:gd name="T30" fmla="*/ 492 w 841"/>
                <a:gd name="T31" fmla="*/ 266 h 944"/>
                <a:gd name="T32" fmla="*/ 471 w 841"/>
                <a:gd name="T33" fmla="*/ 287 h 944"/>
                <a:gd name="T34" fmla="*/ 430 w 841"/>
                <a:gd name="T35" fmla="*/ 369 h 944"/>
                <a:gd name="T36" fmla="*/ 348 w 841"/>
                <a:gd name="T37" fmla="*/ 410 h 944"/>
                <a:gd name="T38" fmla="*/ 348 w 841"/>
                <a:gd name="T39" fmla="*/ 369 h 944"/>
                <a:gd name="T40" fmla="*/ 328 w 841"/>
                <a:gd name="T41" fmla="*/ 287 h 944"/>
                <a:gd name="T42" fmla="*/ 266 w 841"/>
                <a:gd name="T43" fmla="*/ 246 h 944"/>
                <a:gd name="T44" fmla="*/ 225 w 841"/>
                <a:gd name="T45" fmla="*/ 307 h 944"/>
                <a:gd name="T46" fmla="*/ 184 w 841"/>
                <a:gd name="T47" fmla="*/ 369 h 944"/>
                <a:gd name="T48" fmla="*/ 102 w 841"/>
                <a:gd name="T49" fmla="*/ 410 h 944"/>
                <a:gd name="T50" fmla="*/ 61 w 841"/>
                <a:gd name="T51" fmla="*/ 512 h 944"/>
                <a:gd name="T52" fmla="*/ 40 w 841"/>
                <a:gd name="T53" fmla="*/ 615 h 944"/>
                <a:gd name="T54" fmla="*/ 20 w 841"/>
                <a:gd name="T55" fmla="*/ 676 h 944"/>
                <a:gd name="T56" fmla="*/ 20 w 841"/>
                <a:gd name="T57" fmla="*/ 717 h 944"/>
                <a:gd name="T58" fmla="*/ 20 w 841"/>
                <a:gd name="T59" fmla="*/ 758 h 944"/>
                <a:gd name="T60" fmla="*/ 61 w 841"/>
                <a:gd name="T61" fmla="*/ 779 h 944"/>
                <a:gd name="T62" fmla="*/ 102 w 841"/>
                <a:gd name="T63" fmla="*/ 758 h 944"/>
                <a:gd name="T64" fmla="*/ 102 w 841"/>
                <a:gd name="T65" fmla="*/ 717 h 944"/>
                <a:gd name="T66" fmla="*/ 82 w 841"/>
                <a:gd name="T67" fmla="*/ 697 h 944"/>
                <a:gd name="T68" fmla="*/ 143 w 841"/>
                <a:gd name="T69" fmla="*/ 656 h 944"/>
                <a:gd name="T70" fmla="*/ 102 w 841"/>
                <a:gd name="T71" fmla="*/ 635 h 944"/>
                <a:gd name="T72" fmla="*/ 122 w 841"/>
                <a:gd name="T73" fmla="*/ 553 h 944"/>
                <a:gd name="T74" fmla="*/ 143 w 841"/>
                <a:gd name="T75" fmla="*/ 471 h 944"/>
                <a:gd name="T76" fmla="*/ 184 w 841"/>
                <a:gd name="T77" fmla="*/ 492 h 944"/>
                <a:gd name="T78" fmla="*/ 184 w 841"/>
                <a:gd name="T79" fmla="*/ 533 h 944"/>
                <a:gd name="T80" fmla="*/ 225 w 841"/>
                <a:gd name="T81" fmla="*/ 492 h 944"/>
                <a:gd name="T82" fmla="*/ 266 w 841"/>
                <a:gd name="T83" fmla="*/ 533 h 944"/>
                <a:gd name="T84" fmla="*/ 307 w 841"/>
                <a:gd name="T85" fmla="*/ 574 h 944"/>
                <a:gd name="T86" fmla="*/ 286 w 841"/>
                <a:gd name="T87" fmla="*/ 512 h 944"/>
                <a:gd name="T88" fmla="*/ 328 w 841"/>
                <a:gd name="T89" fmla="*/ 451 h 944"/>
                <a:gd name="T90" fmla="*/ 368 w 841"/>
                <a:gd name="T91" fmla="*/ 512 h 944"/>
                <a:gd name="T92" fmla="*/ 430 w 841"/>
                <a:gd name="T93" fmla="*/ 553 h 944"/>
                <a:gd name="T94" fmla="*/ 410 w 841"/>
                <a:gd name="T95" fmla="*/ 635 h 944"/>
                <a:gd name="T96" fmla="*/ 430 w 841"/>
                <a:gd name="T97" fmla="*/ 820 h 944"/>
                <a:gd name="T98" fmla="*/ 532 w 841"/>
                <a:gd name="T99" fmla="*/ 881 h 944"/>
                <a:gd name="T100" fmla="*/ 574 w 841"/>
                <a:gd name="T101" fmla="*/ 922 h 944"/>
                <a:gd name="T102" fmla="*/ 594 w 841"/>
                <a:gd name="T103" fmla="*/ 861 h 944"/>
                <a:gd name="T104" fmla="*/ 635 w 841"/>
                <a:gd name="T105" fmla="*/ 861 h 944"/>
                <a:gd name="T106" fmla="*/ 656 w 841"/>
                <a:gd name="T107" fmla="*/ 922 h 944"/>
                <a:gd name="T108" fmla="*/ 696 w 841"/>
                <a:gd name="T109" fmla="*/ 881 h 944"/>
                <a:gd name="T110" fmla="*/ 696 w 841"/>
                <a:gd name="T111" fmla="*/ 799 h 944"/>
                <a:gd name="T112" fmla="*/ 656 w 841"/>
                <a:gd name="T113" fmla="*/ 738 h 944"/>
                <a:gd name="T114" fmla="*/ 656 w 841"/>
                <a:gd name="T115" fmla="*/ 635 h 944"/>
                <a:gd name="T116" fmla="*/ 696 w 841"/>
                <a:gd name="T117" fmla="*/ 574 h 944"/>
                <a:gd name="T118" fmla="*/ 738 w 841"/>
                <a:gd name="T119" fmla="*/ 594 h 944"/>
                <a:gd name="T120" fmla="*/ 758 w 841"/>
                <a:gd name="T121" fmla="*/ 676 h 944"/>
                <a:gd name="T122" fmla="*/ 758 w 841"/>
                <a:gd name="T123" fmla="*/ 779 h 944"/>
                <a:gd name="T124" fmla="*/ 798 w 841"/>
                <a:gd name="T125" fmla="*/ 82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1" h="944">
                  <a:moveTo>
                    <a:pt x="819" y="799"/>
                  </a:moveTo>
                  <a:lnTo>
                    <a:pt x="819" y="799"/>
                  </a:lnTo>
                  <a:lnTo>
                    <a:pt x="798" y="779"/>
                  </a:lnTo>
                  <a:cubicBezTo>
                    <a:pt x="798" y="758"/>
                    <a:pt x="819" y="758"/>
                    <a:pt x="819" y="738"/>
                  </a:cubicBezTo>
                  <a:cubicBezTo>
                    <a:pt x="819" y="738"/>
                    <a:pt x="819" y="717"/>
                    <a:pt x="819" y="697"/>
                  </a:cubicBezTo>
                  <a:lnTo>
                    <a:pt x="798" y="676"/>
                  </a:lnTo>
                  <a:cubicBezTo>
                    <a:pt x="798" y="656"/>
                    <a:pt x="798" y="656"/>
                    <a:pt x="798" y="656"/>
                  </a:cubicBezTo>
                  <a:cubicBezTo>
                    <a:pt x="798" y="635"/>
                    <a:pt x="819" y="615"/>
                    <a:pt x="819" y="615"/>
                  </a:cubicBezTo>
                  <a:lnTo>
                    <a:pt x="840" y="574"/>
                  </a:lnTo>
                  <a:cubicBezTo>
                    <a:pt x="840" y="553"/>
                    <a:pt x="840" y="553"/>
                    <a:pt x="840" y="533"/>
                  </a:cubicBezTo>
                  <a:lnTo>
                    <a:pt x="840" y="512"/>
                  </a:lnTo>
                  <a:cubicBezTo>
                    <a:pt x="840" y="492"/>
                    <a:pt x="840" y="471"/>
                    <a:pt x="819" y="471"/>
                  </a:cubicBezTo>
                  <a:cubicBezTo>
                    <a:pt x="819" y="451"/>
                    <a:pt x="798" y="451"/>
                    <a:pt x="798" y="451"/>
                  </a:cubicBezTo>
                  <a:cubicBezTo>
                    <a:pt x="798" y="430"/>
                    <a:pt x="798" y="410"/>
                    <a:pt x="778" y="410"/>
                  </a:cubicBezTo>
                  <a:cubicBezTo>
                    <a:pt x="778" y="410"/>
                    <a:pt x="778" y="389"/>
                    <a:pt x="758" y="389"/>
                  </a:cubicBezTo>
                  <a:cubicBezTo>
                    <a:pt x="758" y="389"/>
                    <a:pt x="758" y="389"/>
                    <a:pt x="758" y="369"/>
                  </a:cubicBezTo>
                  <a:lnTo>
                    <a:pt x="758" y="348"/>
                  </a:lnTo>
                  <a:cubicBezTo>
                    <a:pt x="758" y="348"/>
                    <a:pt x="758" y="348"/>
                    <a:pt x="778" y="348"/>
                  </a:cubicBezTo>
                  <a:cubicBezTo>
                    <a:pt x="778" y="328"/>
                    <a:pt x="778" y="328"/>
                    <a:pt x="778" y="307"/>
                  </a:cubicBezTo>
                  <a:cubicBezTo>
                    <a:pt x="778" y="307"/>
                    <a:pt x="778" y="287"/>
                    <a:pt x="758" y="287"/>
                  </a:cubicBezTo>
                  <a:cubicBezTo>
                    <a:pt x="758" y="266"/>
                    <a:pt x="758" y="266"/>
                    <a:pt x="738" y="246"/>
                  </a:cubicBezTo>
                  <a:cubicBezTo>
                    <a:pt x="738" y="246"/>
                    <a:pt x="738" y="226"/>
                    <a:pt x="738" y="205"/>
                  </a:cubicBezTo>
                  <a:cubicBezTo>
                    <a:pt x="738" y="205"/>
                    <a:pt x="738" y="184"/>
                    <a:pt x="738" y="164"/>
                  </a:cubicBezTo>
                  <a:cubicBezTo>
                    <a:pt x="738" y="164"/>
                    <a:pt x="738" y="144"/>
                    <a:pt x="738" y="123"/>
                  </a:cubicBezTo>
                  <a:cubicBezTo>
                    <a:pt x="738" y="123"/>
                    <a:pt x="738" y="102"/>
                    <a:pt x="717" y="102"/>
                  </a:cubicBezTo>
                  <a:lnTo>
                    <a:pt x="717" y="123"/>
                  </a:lnTo>
                  <a:cubicBezTo>
                    <a:pt x="696" y="123"/>
                    <a:pt x="676" y="102"/>
                    <a:pt x="676" y="102"/>
                  </a:cubicBezTo>
                  <a:cubicBezTo>
                    <a:pt x="676" y="102"/>
                    <a:pt x="676" y="102"/>
                    <a:pt x="676" y="82"/>
                  </a:cubicBezTo>
                  <a:lnTo>
                    <a:pt x="676" y="62"/>
                  </a:lnTo>
                  <a:cubicBezTo>
                    <a:pt x="676" y="41"/>
                    <a:pt x="676" y="20"/>
                    <a:pt x="676" y="20"/>
                  </a:cubicBezTo>
                  <a:cubicBezTo>
                    <a:pt x="656" y="20"/>
                    <a:pt x="656" y="20"/>
                    <a:pt x="635" y="0"/>
                  </a:cubicBezTo>
                  <a:cubicBezTo>
                    <a:pt x="635" y="0"/>
                    <a:pt x="614" y="0"/>
                    <a:pt x="594" y="0"/>
                  </a:cubicBezTo>
                  <a:lnTo>
                    <a:pt x="594" y="20"/>
                  </a:lnTo>
                  <a:lnTo>
                    <a:pt x="594" y="41"/>
                  </a:lnTo>
                  <a:lnTo>
                    <a:pt x="594" y="62"/>
                  </a:lnTo>
                  <a:cubicBezTo>
                    <a:pt x="614" y="62"/>
                    <a:pt x="614" y="82"/>
                    <a:pt x="614" y="82"/>
                  </a:cubicBezTo>
                  <a:cubicBezTo>
                    <a:pt x="614" y="82"/>
                    <a:pt x="614" y="102"/>
                    <a:pt x="614" y="123"/>
                  </a:cubicBezTo>
                  <a:cubicBezTo>
                    <a:pt x="614" y="123"/>
                    <a:pt x="614" y="123"/>
                    <a:pt x="614" y="144"/>
                  </a:cubicBezTo>
                  <a:lnTo>
                    <a:pt x="614" y="164"/>
                  </a:lnTo>
                  <a:cubicBezTo>
                    <a:pt x="614" y="164"/>
                    <a:pt x="614" y="184"/>
                    <a:pt x="594" y="184"/>
                  </a:cubicBezTo>
                  <a:lnTo>
                    <a:pt x="594" y="164"/>
                  </a:lnTo>
                  <a:lnTo>
                    <a:pt x="574" y="184"/>
                  </a:lnTo>
                  <a:lnTo>
                    <a:pt x="553" y="205"/>
                  </a:lnTo>
                  <a:cubicBezTo>
                    <a:pt x="553" y="205"/>
                    <a:pt x="553" y="205"/>
                    <a:pt x="532" y="205"/>
                  </a:cubicBezTo>
                  <a:lnTo>
                    <a:pt x="512" y="184"/>
                  </a:lnTo>
                  <a:lnTo>
                    <a:pt x="512" y="205"/>
                  </a:lnTo>
                  <a:lnTo>
                    <a:pt x="512" y="226"/>
                  </a:lnTo>
                  <a:cubicBezTo>
                    <a:pt x="512" y="246"/>
                    <a:pt x="492" y="266"/>
                    <a:pt x="492" y="266"/>
                  </a:cubicBezTo>
                  <a:cubicBezTo>
                    <a:pt x="492" y="287"/>
                    <a:pt x="512" y="287"/>
                    <a:pt x="492" y="307"/>
                  </a:cubicBezTo>
                  <a:lnTo>
                    <a:pt x="492" y="307"/>
                  </a:lnTo>
                  <a:cubicBezTo>
                    <a:pt x="471" y="307"/>
                    <a:pt x="471" y="287"/>
                    <a:pt x="471" y="287"/>
                  </a:cubicBezTo>
                  <a:cubicBezTo>
                    <a:pt x="450" y="307"/>
                    <a:pt x="450" y="307"/>
                    <a:pt x="430" y="307"/>
                  </a:cubicBezTo>
                  <a:cubicBezTo>
                    <a:pt x="430" y="307"/>
                    <a:pt x="430" y="328"/>
                    <a:pt x="430" y="348"/>
                  </a:cubicBezTo>
                  <a:lnTo>
                    <a:pt x="430" y="369"/>
                  </a:lnTo>
                  <a:cubicBezTo>
                    <a:pt x="410" y="369"/>
                    <a:pt x="410" y="369"/>
                    <a:pt x="389" y="389"/>
                  </a:cubicBezTo>
                  <a:cubicBezTo>
                    <a:pt x="389" y="389"/>
                    <a:pt x="368" y="389"/>
                    <a:pt x="348" y="389"/>
                  </a:cubicBezTo>
                  <a:lnTo>
                    <a:pt x="348" y="410"/>
                  </a:lnTo>
                  <a:cubicBezTo>
                    <a:pt x="328" y="430"/>
                    <a:pt x="328" y="410"/>
                    <a:pt x="328" y="410"/>
                  </a:cubicBezTo>
                  <a:lnTo>
                    <a:pt x="328" y="389"/>
                  </a:lnTo>
                  <a:cubicBezTo>
                    <a:pt x="328" y="389"/>
                    <a:pt x="328" y="369"/>
                    <a:pt x="348" y="369"/>
                  </a:cubicBezTo>
                  <a:lnTo>
                    <a:pt x="348" y="348"/>
                  </a:lnTo>
                  <a:lnTo>
                    <a:pt x="328" y="328"/>
                  </a:lnTo>
                  <a:cubicBezTo>
                    <a:pt x="328" y="307"/>
                    <a:pt x="328" y="307"/>
                    <a:pt x="328" y="287"/>
                  </a:cubicBezTo>
                  <a:cubicBezTo>
                    <a:pt x="328" y="287"/>
                    <a:pt x="328" y="266"/>
                    <a:pt x="307" y="266"/>
                  </a:cubicBezTo>
                  <a:lnTo>
                    <a:pt x="286" y="266"/>
                  </a:lnTo>
                  <a:cubicBezTo>
                    <a:pt x="286" y="266"/>
                    <a:pt x="286" y="246"/>
                    <a:pt x="266" y="246"/>
                  </a:cubicBezTo>
                  <a:cubicBezTo>
                    <a:pt x="266" y="246"/>
                    <a:pt x="246" y="246"/>
                    <a:pt x="246" y="266"/>
                  </a:cubicBezTo>
                  <a:lnTo>
                    <a:pt x="246" y="287"/>
                  </a:lnTo>
                  <a:cubicBezTo>
                    <a:pt x="246" y="287"/>
                    <a:pt x="246" y="307"/>
                    <a:pt x="225" y="307"/>
                  </a:cubicBezTo>
                  <a:lnTo>
                    <a:pt x="225" y="307"/>
                  </a:lnTo>
                  <a:cubicBezTo>
                    <a:pt x="204" y="307"/>
                    <a:pt x="204" y="328"/>
                    <a:pt x="204" y="328"/>
                  </a:cubicBezTo>
                  <a:cubicBezTo>
                    <a:pt x="184" y="328"/>
                    <a:pt x="204" y="348"/>
                    <a:pt x="184" y="369"/>
                  </a:cubicBezTo>
                  <a:lnTo>
                    <a:pt x="184" y="389"/>
                  </a:lnTo>
                  <a:cubicBezTo>
                    <a:pt x="164" y="389"/>
                    <a:pt x="143" y="389"/>
                    <a:pt x="122" y="389"/>
                  </a:cubicBezTo>
                  <a:lnTo>
                    <a:pt x="102" y="410"/>
                  </a:lnTo>
                  <a:cubicBezTo>
                    <a:pt x="82" y="410"/>
                    <a:pt x="82" y="430"/>
                    <a:pt x="82" y="430"/>
                  </a:cubicBezTo>
                  <a:cubicBezTo>
                    <a:pt x="61" y="451"/>
                    <a:pt x="61" y="451"/>
                    <a:pt x="61" y="471"/>
                  </a:cubicBezTo>
                  <a:cubicBezTo>
                    <a:pt x="61" y="471"/>
                    <a:pt x="61" y="492"/>
                    <a:pt x="61" y="512"/>
                  </a:cubicBezTo>
                  <a:cubicBezTo>
                    <a:pt x="61" y="512"/>
                    <a:pt x="61" y="533"/>
                    <a:pt x="40" y="533"/>
                  </a:cubicBezTo>
                  <a:cubicBezTo>
                    <a:pt x="40" y="553"/>
                    <a:pt x="61" y="574"/>
                    <a:pt x="61" y="574"/>
                  </a:cubicBezTo>
                  <a:cubicBezTo>
                    <a:pt x="40" y="594"/>
                    <a:pt x="40" y="594"/>
                    <a:pt x="40" y="615"/>
                  </a:cubicBezTo>
                  <a:lnTo>
                    <a:pt x="20" y="615"/>
                  </a:lnTo>
                  <a:cubicBezTo>
                    <a:pt x="20" y="635"/>
                    <a:pt x="20" y="635"/>
                    <a:pt x="20" y="635"/>
                  </a:cubicBezTo>
                  <a:cubicBezTo>
                    <a:pt x="20" y="656"/>
                    <a:pt x="20" y="676"/>
                    <a:pt x="20" y="676"/>
                  </a:cubicBezTo>
                  <a:lnTo>
                    <a:pt x="40" y="697"/>
                  </a:lnTo>
                  <a:lnTo>
                    <a:pt x="40" y="717"/>
                  </a:lnTo>
                  <a:cubicBezTo>
                    <a:pt x="40" y="717"/>
                    <a:pt x="40" y="717"/>
                    <a:pt x="20" y="717"/>
                  </a:cubicBezTo>
                  <a:cubicBezTo>
                    <a:pt x="20" y="717"/>
                    <a:pt x="20" y="717"/>
                    <a:pt x="0" y="717"/>
                  </a:cubicBezTo>
                  <a:lnTo>
                    <a:pt x="0" y="738"/>
                  </a:lnTo>
                  <a:lnTo>
                    <a:pt x="20" y="758"/>
                  </a:lnTo>
                  <a:lnTo>
                    <a:pt x="40" y="758"/>
                  </a:lnTo>
                  <a:lnTo>
                    <a:pt x="40" y="758"/>
                  </a:lnTo>
                  <a:cubicBezTo>
                    <a:pt x="40" y="779"/>
                    <a:pt x="61" y="779"/>
                    <a:pt x="61" y="779"/>
                  </a:cubicBezTo>
                  <a:lnTo>
                    <a:pt x="61" y="758"/>
                  </a:lnTo>
                  <a:lnTo>
                    <a:pt x="82" y="758"/>
                  </a:lnTo>
                  <a:lnTo>
                    <a:pt x="102" y="758"/>
                  </a:lnTo>
                  <a:lnTo>
                    <a:pt x="122" y="758"/>
                  </a:lnTo>
                  <a:cubicBezTo>
                    <a:pt x="143" y="758"/>
                    <a:pt x="122" y="738"/>
                    <a:pt x="122" y="738"/>
                  </a:cubicBezTo>
                  <a:lnTo>
                    <a:pt x="102" y="717"/>
                  </a:lnTo>
                  <a:cubicBezTo>
                    <a:pt x="102" y="717"/>
                    <a:pt x="102" y="717"/>
                    <a:pt x="82" y="717"/>
                  </a:cubicBezTo>
                  <a:cubicBezTo>
                    <a:pt x="82" y="717"/>
                    <a:pt x="82" y="717"/>
                    <a:pt x="82" y="697"/>
                  </a:cubicBezTo>
                  <a:lnTo>
                    <a:pt x="82" y="697"/>
                  </a:lnTo>
                  <a:cubicBezTo>
                    <a:pt x="102" y="676"/>
                    <a:pt x="102" y="676"/>
                    <a:pt x="102" y="676"/>
                  </a:cubicBezTo>
                  <a:lnTo>
                    <a:pt x="122" y="676"/>
                  </a:lnTo>
                  <a:lnTo>
                    <a:pt x="143" y="656"/>
                  </a:lnTo>
                  <a:lnTo>
                    <a:pt x="122" y="656"/>
                  </a:lnTo>
                  <a:cubicBezTo>
                    <a:pt x="122" y="656"/>
                    <a:pt x="122" y="656"/>
                    <a:pt x="102" y="656"/>
                  </a:cubicBezTo>
                  <a:lnTo>
                    <a:pt x="102" y="635"/>
                  </a:lnTo>
                  <a:lnTo>
                    <a:pt x="102" y="594"/>
                  </a:lnTo>
                  <a:cubicBezTo>
                    <a:pt x="102" y="574"/>
                    <a:pt x="102" y="574"/>
                    <a:pt x="102" y="553"/>
                  </a:cubicBezTo>
                  <a:lnTo>
                    <a:pt x="122" y="553"/>
                  </a:lnTo>
                  <a:cubicBezTo>
                    <a:pt x="122" y="533"/>
                    <a:pt x="143" y="533"/>
                    <a:pt x="143" y="533"/>
                  </a:cubicBezTo>
                  <a:cubicBezTo>
                    <a:pt x="143" y="512"/>
                    <a:pt x="143" y="492"/>
                    <a:pt x="143" y="492"/>
                  </a:cubicBezTo>
                  <a:lnTo>
                    <a:pt x="143" y="471"/>
                  </a:lnTo>
                  <a:cubicBezTo>
                    <a:pt x="143" y="471"/>
                    <a:pt x="164" y="471"/>
                    <a:pt x="164" y="451"/>
                  </a:cubicBezTo>
                  <a:lnTo>
                    <a:pt x="184" y="471"/>
                  </a:lnTo>
                  <a:lnTo>
                    <a:pt x="184" y="492"/>
                  </a:lnTo>
                  <a:cubicBezTo>
                    <a:pt x="184" y="492"/>
                    <a:pt x="184" y="492"/>
                    <a:pt x="164" y="512"/>
                  </a:cubicBezTo>
                  <a:cubicBezTo>
                    <a:pt x="164" y="512"/>
                    <a:pt x="164" y="512"/>
                    <a:pt x="164" y="533"/>
                  </a:cubicBezTo>
                  <a:cubicBezTo>
                    <a:pt x="184" y="533"/>
                    <a:pt x="184" y="533"/>
                    <a:pt x="184" y="533"/>
                  </a:cubicBezTo>
                  <a:lnTo>
                    <a:pt x="204" y="533"/>
                  </a:lnTo>
                  <a:lnTo>
                    <a:pt x="225" y="512"/>
                  </a:lnTo>
                  <a:lnTo>
                    <a:pt x="225" y="492"/>
                  </a:lnTo>
                  <a:cubicBezTo>
                    <a:pt x="246" y="492"/>
                    <a:pt x="246" y="492"/>
                    <a:pt x="246" y="492"/>
                  </a:cubicBezTo>
                  <a:lnTo>
                    <a:pt x="246" y="512"/>
                  </a:lnTo>
                  <a:cubicBezTo>
                    <a:pt x="246" y="533"/>
                    <a:pt x="246" y="533"/>
                    <a:pt x="266" y="533"/>
                  </a:cubicBezTo>
                  <a:lnTo>
                    <a:pt x="266" y="533"/>
                  </a:lnTo>
                  <a:cubicBezTo>
                    <a:pt x="266" y="533"/>
                    <a:pt x="266" y="553"/>
                    <a:pt x="286" y="553"/>
                  </a:cubicBezTo>
                  <a:cubicBezTo>
                    <a:pt x="286" y="553"/>
                    <a:pt x="286" y="574"/>
                    <a:pt x="307" y="574"/>
                  </a:cubicBezTo>
                  <a:cubicBezTo>
                    <a:pt x="307" y="574"/>
                    <a:pt x="307" y="574"/>
                    <a:pt x="307" y="553"/>
                  </a:cubicBezTo>
                  <a:cubicBezTo>
                    <a:pt x="328" y="553"/>
                    <a:pt x="307" y="533"/>
                    <a:pt x="307" y="533"/>
                  </a:cubicBezTo>
                  <a:cubicBezTo>
                    <a:pt x="307" y="512"/>
                    <a:pt x="286" y="512"/>
                    <a:pt x="286" y="512"/>
                  </a:cubicBezTo>
                  <a:cubicBezTo>
                    <a:pt x="286" y="492"/>
                    <a:pt x="286" y="471"/>
                    <a:pt x="286" y="471"/>
                  </a:cubicBezTo>
                  <a:lnTo>
                    <a:pt x="286" y="451"/>
                  </a:lnTo>
                  <a:cubicBezTo>
                    <a:pt x="307" y="451"/>
                    <a:pt x="328" y="451"/>
                    <a:pt x="328" y="451"/>
                  </a:cubicBezTo>
                  <a:lnTo>
                    <a:pt x="348" y="471"/>
                  </a:lnTo>
                  <a:cubicBezTo>
                    <a:pt x="348" y="471"/>
                    <a:pt x="368" y="471"/>
                    <a:pt x="368" y="492"/>
                  </a:cubicBezTo>
                  <a:lnTo>
                    <a:pt x="368" y="512"/>
                  </a:lnTo>
                  <a:cubicBezTo>
                    <a:pt x="389" y="512"/>
                    <a:pt x="389" y="533"/>
                    <a:pt x="389" y="533"/>
                  </a:cubicBezTo>
                  <a:cubicBezTo>
                    <a:pt x="410" y="533"/>
                    <a:pt x="410" y="533"/>
                    <a:pt x="430" y="533"/>
                  </a:cubicBezTo>
                  <a:lnTo>
                    <a:pt x="430" y="553"/>
                  </a:lnTo>
                  <a:cubicBezTo>
                    <a:pt x="450" y="553"/>
                    <a:pt x="430" y="574"/>
                    <a:pt x="430" y="574"/>
                  </a:cubicBezTo>
                  <a:cubicBezTo>
                    <a:pt x="430" y="594"/>
                    <a:pt x="410" y="594"/>
                    <a:pt x="410" y="615"/>
                  </a:cubicBezTo>
                  <a:lnTo>
                    <a:pt x="410" y="635"/>
                  </a:lnTo>
                  <a:cubicBezTo>
                    <a:pt x="410" y="656"/>
                    <a:pt x="410" y="676"/>
                    <a:pt x="410" y="676"/>
                  </a:cubicBezTo>
                  <a:cubicBezTo>
                    <a:pt x="410" y="717"/>
                    <a:pt x="410" y="758"/>
                    <a:pt x="410" y="779"/>
                  </a:cubicBezTo>
                  <a:cubicBezTo>
                    <a:pt x="410" y="779"/>
                    <a:pt x="430" y="799"/>
                    <a:pt x="430" y="820"/>
                  </a:cubicBezTo>
                  <a:cubicBezTo>
                    <a:pt x="450" y="820"/>
                    <a:pt x="450" y="840"/>
                    <a:pt x="471" y="840"/>
                  </a:cubicBezTo>
                  <a:cubicBezTo>
                    <a:pt x="471" y="861"/>
                    <a:pt x="492" y="861"/>
                    <a:pt x="492" y="861"/>
                  </a:cubicBezTo>
                  <a:cubicBezTo>
                    <a:pt x="492" y="861"/>
                    <a:pt x="532" y="861"/>
                    <a:pt x="532" y="881"/>
                  </a:cubicBezTo>
                  <a:cubicBezTo>
                    <a:pt x="532" y="881"/>
                    <a:pt x="532" y="881"/>
                    <a:pt x="532" y="902"/>
                  </a:cubicBezTo>
                  <a:cubicBezTo>
                    <a:pt x="532" y="902"/>
                    <a:pt x="532" y="922"/>
                    <a:pt x="553" y="922"/>
                  </a:cubicBezTo>
                  <a:lnTo>
                    <a:pt x="574" y="922"/>
                  </a:lnTo>
                  <a:cubicBezTo>
                    <a:pt x="574" y="922"/>
                    <a:pt x="594" y="922"/>
                    <a:pt x="594" y="902"/>
                  </a:cubicBezTo>
                  <a:cubicBezTo>
                    <a:pt x="594" y="902"/>
                    <a:pt x="614" y="902"/>
                    <a:pt x="614" y="881"/>
                  </a:cubicBezTo>
                  <a:cubicBezTo>
                    <a:pt x="614" y="881"/>
                    <a:pt x="594" y="881"/>
                    <a:pt x="594" y="861"/>
                  </a:cubicBezTo>
                  <a:lnTo>
                    <a:pt x="614" y="861"/>
                  </a:lnTo>
                  <a:lnTo>
                    <a:pt x="614" y="861"/>
                  </a:lnTo>
                  <a:cubicBezTo>
                    <a:pt x="635" y="861"/>
                    <a:pt x="635" y="861"/>
                    <a:pt x="635" y="861"/>
                  </a:cubicBezTo>
                  <a:cubicBezTo>
                    <a:pt x="635" y="881"/>
                    <a:pt x="635" y="902"/>
                    <a:pt x="635" y="902"/>
                  </a:cubicBezTo>
                  <a:lnTo>
                    <a:pt x="635" y="922"/>
                  </a:lnTo>
                  <a:cubicBezTo>
                    <a:pt x="635" y="943"/>
                    <a:pt x="656" y="943"/>
                    <a:pt x="656" y="922"/>
                  </a:cubicBezTo>
                  <a:lnTo>
                    <a:pt x="676" y="922"/>
                  </a:lnTo>
                  <a:cubicBezTo>
                    <a:pt x="676" y="902"/>
                    <a:pt x="676" y="902"/>
                    <a:pt x="676" y="902"/>
                  </a:cubicBezTo>
                  <a:cubicBezTo>
                    <a:pt x="676" y="881"/>
                    <a:pt x="696" y="881"/>
                    <a:pt x="696" y="881"/>
                  </a:cubicBezTo>
                  <a:cubicBezTo>
                    <a:pt x="696" y="861"/>
                    <a:pt x="696" y="861"/>
                    <a:pt x="696" y="840"/>
                  </a:cubicBezTo>
                  <a:cubicBezTo>
                    <a:pt x="717" y="840"/>
                    <a:pt x="717" y="820"/>
                    <a:pt x="717" y="820"/>
                  </a:cubicBezTo>
                  <a:cubicBezTo>
                    <a:pt x="696" y="820"/>
                    <a:pt x="696" y="799"/>
                    <a:pt x="696" y="799"/>
                  </a:cubicBezTo>
                  <a:lnTo>
                    <a:pt x="676" y="779"/>
                  </a:lnTo>
                  <a:cubicBezTo>
                    <a:pt x="676" y="758"/>
                    <a:pt x="676" y="758"/>
                    <a:pt x="676" y="738"/>
                  </a:cubicBezTo>
                  <a:lnTo>
                    <a:pt x="656" y="738"/>
                  </a:lnTo>
                  <a:cubicBezTo>
                    <a:pt x="656" y="717"/>
                    <a:pt x="656" y="717"/>
                    <a:pt x="656" y="717"/>
                  </a:cubicBezTo>
                  <a:cubicBezTo>
                    <a:pt x="656" y="697"/>
                    <a:pt x="656" y="676"/>
                    <a:pt x="656" y="676"/>
                  </a:cubicBezTo>
                  <a:cubicBezTo>
                    <a:pt x="656" y="656"/>
                    <a:pt x="656" y="635"/>
                    <a:pt x="656" y="635"/>
                  </a:cubicBezTo>
                  <a:cubicBezTo>
                    <a:pt x="656" y="635"/>
                    <a:pt x="676" y="615"/>
                    <a:pt x="676" y="594"/>
                  </a:cubicBezTo>
                  <a:cubicBezTo>
                    <a:pt x="676" y="594"/>
                    <a:pt x="676" y="594"/>
                    <a:pt x="696" y="574"/>
                  </a:cubicBezTo>
                  <a:lnTo>
                    <a:pt x="696" y="574"/>
                  </a:lnTo>
                  <a:cubicBezTo>
                    <a:pt x="717" y="553"/>
                    <a:pt x="717" y="553"/>
                    <a:pt x="717" y="553"/>
                  </a:cubicBezTo>
                  <a:cubicBezTo>
                    <a:pt x="717" y="553"/>
                    <a:pt x="738" y="553"/>
                    <a:pt x="738" y="574"/>
                  </a:cubicBezTo>
                  <a:lnTo>
                    <a:pt x="738" y="594"/>
                  </a:lnTo>
                  <a:cubicBezTo>
                    <a:pt x="738" y="594"/>
                    <a:pt x="738" y="615"/>
                    <a:pt x="738" y="635"/>
                  </a:cubicBezTo>
                  <a:lnTo>
                    <a:pt x="738" y="656"/>
                  </a:lnTo>
                  <a:cubicBezTo>
                    <a:pt x="738" y="676"/>
                    <a:pt x="758" y="676"/>
                    <a:pt x="758" y="676"/>
                  </a:cubicBezTo>
                  <a:cubicBezTo>
                    <a:pt x="758" y="697"/>
                    <a:pt x="758" y="717"/>
                    <a:pt x="758" y="717"/>
                  </a:cubicBezTo>
                  <a:lnTo>
                    <a:pt x="758" y="738"/>
                  </a:lnTo>
                  <a:cubicBezTo>
                    <a:pt x="758" y="738"/>
                    <a:pt x="758" y="758"/>
                    <a:pt x="758" y="779"/>
                  </a:cubicBezTo>
                  <a:cubicBezTo>
                    <a:pt x="758" y="779"/>
                    <a:pt x="758" y="799"/>
                    <a:pt x="778" y="799"/>
                  </a:cubicBezTo>
                  <a:cubicBezTo>
                    <a:pt x="778" y="820"/>
                    <a:pt x="778" y="820"/>
                    <a:pt x="798" y="820"/>
                  </a:cubicBezTo>
                  <a:lnTo>
                    <a:pt x="798" y="820"/>
                  </a:lnTo>
                  <a:cubicBezTo>
                    <a:pt x="819" y="820"/>
                    <a:pt x="819" y="820"/>
                    <a:pt x="819" y="79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2" name="Freeform 582"/>
            <p:cNvSpPr>
              <a:spLocks noChangeArrowheads="1"/>
            </p:cNvSpPr>
            <p:nvPr/>
          </p:nvSpPr>
          <p:spPr bwMode="auto">
            <a:xfrm>
              <a:off x="6261100" y="7356475"/>
              <a:ext cx="14288" cy="15875"/>
            </a:xfrm>
            <a:custGeom>
              <a:avLst/>
              <a:gdLst>
                <a:gd name="T0" fmla="*/ 40 w 41"/>
                <a:gd name="T1" fmla="*/ 41 h 42"/>
                <a:gd name="T2" fmla="*/ 40 w 41"/>
                <a:gd name="T3" fmla="*/ 41 h 42"/>
                <a:gd name="T4" fmla="*/ 40 w 41"/>
                <a:gd name="T5" fmla="*/ 41 h 42"/>
                <a:gd name="T6" fmla="*/ 20 w 41"/>
                <a:gd name="T7" fmla="*/ 41 h 42"/>
                <a:gd name="T8" fmla="*/ 0 w 41"/>
                <a:gd name="T9" fmla="*/ 21 h 42"/>
                <a:gd name="T10" fmla="*/ 20 w 41"/>
                <a:gd name="T11" fmla="*/ 21 h 42"/>
                <a:gd name="T12" fmla="*/ 40 w 41"/>
                <a:gd name="T13" fmla="*/ 21 h 42"/>
                <a:gd name="T14" fmla="*/ 40 w 41"/>
                <a:gd name="T15" fmla="*/ 21 h 42"/>
                <a:gd name="T16" fmla="*/ 40 w 41"/>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40" y="41"/>
                  </a:moveTo>
                  <a:lnTo>
                    <a:pt x="40" y="41"/>
                  </a:lnTo>
                  <a:lnTo>
                    <a:pt x="40" y="41"/>
                  </a:lnTo>
                  <a:cubicBezTo>
                    <a:pt x="20" y="41"/>
                    <a:pt x="20" y="41"/>
                    <a:pt x="20" y="41"/>
                  </a:cubicBezTo>
                  <a:lnTo>
                    <a:pt x="0" y="21"/>
                  </a:lnTo>
                  <a:lnTo>
                    <a:pt x="20" y="21"/>
                  </a:lnTo>
                  <a:cubicBezTo>
                    <a:pt x="20" y="0"/>
                    <a:pt x="40" y="21"/>
                    <a:pt x="40" y="21"/>
                  </a:cubicBezTo>
                  <a:lnTo>
                    <a:pt x="40" y="21"/>
                  </a:lnTo>
                  <a:lnTo>
                    <a:pt x="4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3" name="Freeform 583"/>
            <p:cNvSpPr>
              <a:spLocks noChangeArrowheads="1"/>
            </p:cNvSpPr>
            <p:nvPr/>
          </p:nvSpPr>
          <p:spPr bwMode="auto">
            <a:xfrm>
              <a:off x="6180138" y="7415213"/>
              <a:ext cx="7937" cy="7937"/>
            </a:xfrm>
            <a:custGeom>
              <a:avLst/>
              <a:gdLst>
                <a:gd name="T0" fmla="*/ 21 w 22"/>
                <a:gd name="T1" fmla="*/ 21 h 22"/>
                <a:gd name="T2" fmla="*/ 21 w 22"/>
                <a:gd name="T3" fmla="*/ 21 h 22"/>
                <a:gd name="T4" fmla="*/ 21 w 22"/>
                <a:gd name="T5" fmla="*/ 0 h 22"/>
                <a:gd name="T6" fmla="*/ 0 w 22"/>
                <a:gd name="T7" fmla="*/ 0 h 22"/>
                <a:gd name="T8" fmla="*/ 0 w 22"/>
                <a:gd name="T9" fmla="*/ 21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21" y="0"/>
                    <a:pt x="21" y="0"/>
                    <a:pt x="21" y="0"/>
                  </a:cubicBezTo>
                  <a:lnTo>
                    <a:pt x="0" y="0"/>
                  </a:lnTo>
                  <a:cubicBezTo>
                    <a:pt x="0" y="21"/>
                    <a:pt x="0" y="21"/>
                    <a:pt x="0" y="21"/>
                  </a:cubicBezTo>
                  <a:lnTo>
                    <a:pt x="21"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4" name="Freeform 584"/>
            <p:cNvSpPr>
              <a:spLocks noChangeArrowheads="1"/>
            </p:cNvSpPr>
            <p:nvPr/>
          </p:nvSpPr>
          <p:spPr bwMode="auto">
            <a:xfrm>
              <a:off x="6180138" y="7400925"/>
              <a:ext cx="7937" cy="7938"/>
            </a:xfrm>
            <a:custGeom>
              <a:avLst/>
              <a:gdLst>
                <a:gd name="T0" fmla="*/ 0 w 22"/>
                <a:gd name="T1" fmla="*/ 21 h 22"/>
                <a:gd name="T2" fmla="*/ 0 w 22"/>
                <a:gd name="T3" fmla="*/ 21 h 22"/>
                <a:gd name="T4" fmla="*/ 0 w 22"/>
                <a:gd name="T5" fmla="*/ 0 h 22"/>
                <a:gd name="T6" fmla="*/ 0 w 22"/>
                <a:gd name="T7" fmla="*/ 0 h 22"/>
                <a:gd name="T8" fmla="*/ 21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cubicBezTo>
                    <a:pt x="0" y="21"/>
                    <a:pt x="0" y="21"/>
                    <a:pt x="0" y="0"/>
                  </a:cubicBezTo>
                  <a:lnTo>
                    <a:pt x="0" y="0"/>
                  </a:lnTo>
                  <a:lnTo>
                    <a:pt x="21"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5" name="Freeform 585"/>
            <p:cNvSpPr>
              <a:spLocks noChangeArrowheads="1"/>
            </p:cNvSpPr>
            <p:nvPr/>
          </p:nvSpPr>
          <p:spPr bwMode="auto">
            <a:xfrm>
              <a:off x="6165850" y="7408863"/>
              <a:ext cx="15875" cy="15875"/>
            </a:xfrm>
            <a:custGeom>
              <a:avLst/>
              <a:gdLst>
                <a:gd name="T0" fmla="*/ 21 w 42"/>
                <a:gd name="T1" fmla="*/ 0 h 42"/>
                <a:gd name="T2" fmla="*/ 21 w 42"/>
                <a:gd name="T3" fmla="*/ 0 h 42"/>
                <a:gd name="T4" fmla="*/ 21 w 42"/>
                <a:gd name="T5" fmla="*/ 20 h 42"/>
                <a:gd name="T6" fmla="*/ 21 w 42"/>
                <a:gd name="T7" fmla="*/ 41 h 42"/>
                <a:gd name="T8" fmla="*/ 21 w 42"/>
                <a:gd name="T9" fmla="*/ 20 h 42"/>
                <a:gd name="T10" fmla="*/ 41 w 42"/>
                <a:gd name="T11" fmla="*/ 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20"/>
                    <a:pt x="0" y="20"/>
                    <a:pt x="21" y="20"/>
                  </a:cubicBezTo>
                  <a:lnTo>
                    <a:pt x="21" y="41"/>
                  </a:lnTo>
                  <a:cubicBezTo>
                    <a:pt x="21" y="20"/>
                    <a:pt x="21" y="20"/>
                    <a:pt x="21" y="20"/>
                  </a:cubicBezTo>
                  <a:cubicBezTo>
                    <a:pt x="41" y="20"/>
                    <a:pt x="41" y="20"/>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6" name="Freeform 586"/>
            <p:cNvSpPr>
              <a:spLocks noChangeArrowheads="1"/>
            </p:cNvSpPr>
            <p:nvPr/>
          </p:nvSpPr>
          <p:spPr bwMode="auto">
            <a:xfrm>
              <a:off x="6305550" y="7200900"/>
              <a:ext cx="15875" cy="15875"/>
            </a:xfrm>
            <a:custGeom>
              <a:avLst/>
              <a:gdLst>
                <a:gd name="T0" fmla="*/ 21 w 43"/>
                <a:gd name="T1" fmla="*/ 41 h 42"/>
                <a:gd name="T2" fmla="*/ 21 w 43"/>
                <a:gd name="T3" fmla="*/ 41 h 42"/>
                <a:gd name="T4" fmla="*/ 42 w 43"/>
                <a:gd name="T5" fmla="*/ 21 h 42"/>
                <a:gd name="T6" fmla="*/ 42 w 43"/>
                <a:gd name="T7" fmla="*/ 21 h 42"/>
                <a:gd name="T8" fmla="*/ 21 w 43"/>
                <a:gd name="T9" fmla="*/ 0 h 42"/>
                <a:gd name="T10" fmla="*/ 0 w 43"/>
                <a:gd name="T11" fmla="*/ 21 h 42"/>
                <a:gd name="T12" fmla="*/ 0 w 43"/>
                <a:gd name="T13" fmla="*/ 21 h 42"/>
                <a:gd name="T14" fmla="*/ 0 w 43"/>
                <a:gd name="T15" fmla="*/ 41 h 42"/>
                <a:gd name="T16" fmla="*/ 21 w 4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41"/>
                  </a:moveTo>
                  <a:lnTo>
                    <a:pt x="21" y="41"/>
                  </a:lnTo>
                  <a:cubicBezTo>
                    <a:pt x="42" y="41"/>
                    <a:pt x="42" y="41"/>
                    <a:pt x="42" y="21"/>
                  </a:cubicBezTo>
                  <a:lnTo>
                    <a:pt x="42" y="21"/>
                  </a:lnTo>
                  <a:cubicBezTo>
                    <a:pt x="42" y="0"/>
                    <a:pt x="42" y="0"/>
                    <a:pt x="21" y="0"/>
                  </a:cubicBezTo>
                  <a:cubicBezTo>
                    <a:pt x="21" y="0"/>
                    <a:pt x="21" y="0"/>
                    <a:pt x="0" y="21"/>
                  </a:cubicBezTo>
                  <a:lnTo>
                    <a:pt x="0" y="21"/>
                  </a:lnTo>
                  <a:cubicBezTo>
                    <a:pt x="0" y="41"/>
                    <a:pt x="0" y="41"/>
                    <a:pt x="0" y="41"/>
                  </a:cubicBezTo>
                  <a:lnTo>
                    <a:pt x="2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7" name="Freeform 587"/>
            <p:cNvSpPr>
              <a:spLocks noChangeArrowheads="1"/>
            </p:cNvSpPr>
            <p:nvPr/>
          </p:nvSpPr>
          <p:spPr bwMode="auto">
            <a:xfrm>
              <a:off x="6364288" y="7208838"/>
              <a:ext cx="15875" cy="14287"/>
            </a:xfrm>
            <a:custGeom>
              <a:avLst/>
              <a:gdLst>
                <a:gd name="T0" fmla="*/ 42 w 43"/>
                <a:gd name="T1" fmla="*/ 20 h 41"/>
                <a:gd name="T2" fmla="*/ 42 w 43"/>
                <a:gd name="T3" fmla="*/ 20 h 41"/>
                <a:gd name="T4" fmla="*/ 21 w 43"/>
                <a:gd name="T5" fmla="*/ 20 h 41"/>
                <a:gd name="T6" fmla="*/ 0 w 43"/>
                <a:gd name="T7" fmla="*/ 20 h 41"/>
                <a:gd name="T8" fmla="*/ 0 w 43"/>
                <a:gd name="T9" fmla="*/ 0 h 41"/>
                <a:gd name="T10" fmla="*/ 21 w 43"/>
                <a:gd name="T11" fmla="*/ 0 h 41"/>
                <a:gd name="T12" fmla="*/ 42 w 43"/>
                <a:gd name="T13" fmla="*/ 0 h 41"/>
                <a:gd name="T14" fmla="*/ 42 w 43"/>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42" y="20"/>
                  </a:moveTo>
                  <a:lnTo>
                    <a:pt x="42" y="20"/>
                  </a:lnTo>
                  <a:lnTo>
                    <a:pt x="21" y="20"/>
                  </a:lnTo>
                  <a:cubicBezTo>
                    <a:pt x="21" y="20"/>
                    <a:pt x="21" y="40"/>
                    <a:pt x="0" y="20"/>
                  </a:cubicBezTo>
                  <a:cubicBezTo>
                    <a:pt x="0" y="20"/>
                    <a:pt x="0" y="20"/>
                    <a:pt x="0" y="0"/>
                  </a:cubicBezTo>
                  <a:cubicBezTo>
                    <a:pt x="0" y="0"/>
                    <a:pt x="0" y="0"/>
                    <a:pt x="21" y="0"/>
                  </a:cubicBezTo>
                  <a:cubicBezTo>
                    <a:pt x="21" y="0"/>
                    <a:pt x="21" y="0"/>
                    <a:pt x="42" y="0"/>
                  </a:cubicBezTo>
                  <a:cubicBezTo>
                    <a:pt x="42" y="0"/>
                    <a:pt x="42" y="0"/>
                    <a:pt x="42"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8" name="Freeform 588"/>
            <p:cNvSpPr>
              <a:spLocks noChangeArrowheads="1"/>
            </p:cNvSpPr>
            <p:nvPr/>
          </p:nvSpPr>
          <p:spPr bwMode="auto">
            <a:xfrm>
              <a:off x="6416675" y="7113588"/>
              <a:ext cx="15875" cy="30162"/>
            </a:xfrm>
            <a:custGeom>
              <a:avLst/>
              <a:gdLst>
                <a:gd name="T0" fmla="*/ 41 w 42"/>
                <a:gd name="T1" fmla="*/ 82 h 83"/>
                <a:gd name="T2" fmla="*/ 41 w 42"/>
                <a:gd name="T3" fmla="*/ 82 h 83"/>
                <a:gd name="T4" fmla="*/ 20 w 42"/>
                <a:gd name="T5" fmla="*/ 82 h 83"/>
                <a:gd name="T6" fmla="*/ 0 w 42"/>
                <a:gd name="T7" fmla="*/ 61 h 83"/>
                <a:gd name="T8" fmla="*/ 0 w 42"/>
                <a:gd name="T9" fmla="*/ 41 h 83"/>
                <a:gd name="T10" fmla="*/ 0 w 42"/>
                <a:gd name="T11" fmla="*/ 21 h 83"/>
                <a:gd name="T12" fmla="*/ 0 w 42"/>
                <a:gd name="T13" fmla="*/ 0 h 83"/>
                <a:gd name="T14" fmla="*/ 20 w 42"/>
                <a:gd name="T15" fmla="*/ 0 h 83"/>
                <a:gd name="T16" fmla="*/ 41 w 42"/>
                <a:gd name="T17" fmla="*/ 0 h 83"/>
                <a:gd name="T18" fmla="*/ 41 w 42"/>
                <a:gd name="T19" fmla="*/ 21 h 83"/>
                <a:gd name="T20" fmla="*/ 41 w 42"/>
                <a:gd name="T21" fmla="*/ 41 h 83"/>
                <a:gd name="T22" fmla="*/ 41 w 42"/>
                <a:gd name="T23" fmla="*/ 61 h 83"/>
                <a:gd name="T24" fmla="*/ 41 w 4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83">
                  <a:moveTo>
                    <a:pt x="41" y="82"/>
                  </a:moveTo>
                  <a:lnTo>
                    <a:pt x="41" y="82"/>
                  </a:lnTo>
                  <a:cubicBezTo>
                    <a:pt x="20" y="82"/>
                    <a:pt x="20" y="82"/>
                    <a:pt x="20" y="82"/>
                  </a:cubicBezTo>
                  <a:cubicBezTo>
                    <a:pt x="0" y="82"/>
                    <a:pt x="0" y="61"/>
                    <a:pt x="0" y="61"/>
                  </a:cubicBezTo>
                  <a:lnTo>
                    <a:pt x="0" y="41"/>
                  </a:lnTo>
                  <a:lnTo>
                    <a:pt x="0" y="21"/>
                  </a:lnTo>
                  <a:lnTo>
                    <a:pt x="0" y="0"/>
                  </a:lnTo>
                  <a:cubicBezTo>
                    <a:pt x="20" y="0"/>
                    <a:pt x="20" y="0"/>
                    <a:pt x="20" y="0"/>
                  </a:cubicBezTo>
                  <a:lnTo>
                    <a:pt x="41" y="0"/>
                  </a:lnTo>
                  <a:cubicBezTo>
                    <a:pt x="41" y="21"/>
                    <a:pt x="41" y="21"/>
                    <a:pt x="41" y="21"/>
                  </a:cubicBezTo>
                  <a:cubicBezTo>
                    <a:pt x="41" y="41"/>
                    <a:pt x="41" y="41"/>
                    <a:pt x="41" y="41"/>
                  </a:cubicBezTo>
                  <a:lnTo>
                    <a:pt x="41" y="61"/>
                  </a:lnTo>
                  <a:lnTo>
                    <a:pt x="4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9" name="Freeform 589"/>
            <p:cNvSpPr>
              <a:spLocks noChangeArrowheads="1"/>
            </p:cNvSpPr>
            <p:nvPr/>
          </p:nvSpPr>
          <p:spPr bwMode="auto">
            <a:xfrm>
              <a:off x="6342063" y="7032625"/>
              <a:ext cx="58737" cy="103188"/>
            </a:xfrm>
            <a:custGeom>
              <a:avLst/>
              <a:gdLst>
                <a:gd name="T0" fmla="*/ 164 w 165"/>
                <a:gd name="T1" fmla="*/ 286 h 287"/>
                <a:gd name="T2" fmla="*/ 164 w 165"/>
                <a:gd name="T3" fmla="*/ 286 h 287"/>
                <a:gd name="T4" fmla="*/ 164 w 165"/>
                <a:gd name="T5" fmla="*/ 246 h 287"/>
                <a:gd name="T6" fmla="*/ 164 w 165"/>
                <a:gd name="T7" fmla="*/ 225 h 287"/>
                <a:gd name="T8" fmla="*/ 164 w 165"/>
                <a:gd name="T9" fmla="*/ 184 h 287"/>
                <a:gd name="T10" fmla="*/ 143 w 165"/>
                <a:gd name="T11" fmla="*/ 164 h 287"/>
                <a:gd name="T12" fmla="*/ 123 w 165"/>
                <a:gd name="T13" fmla="*/ 143 h 287"/>
                <a:gd name="T14" fmla="*/ 123 w 165"/>
                <a:gd name="T15" fmla="*/ 122 h 287"/>
                <a:gd name="T16" fmla="*/ 103 w 165"/>
                <a:gd name="T17" fmla="*/ 102 h 287"/>
                <a:gd name="T18" fmla="*/ 103 w 165"/>
                <a:gd name="T19" fmla="*/ 82 h 287"/>
                <a:gd name="T20" fmla="*/ 82 w 165"/>
                <a:gd name="T21" fmla="*/ 82 h 287"/>
                <a:gd name="T22" fmla="*/ 82 w 165"/>
                <a:gd name="T23" fmla="*/ 61 h 287"/>
                <a:gd name="T24" fmla="*/ 61 w 165"/>
                <a:gd name="T25" fmla="*/ 20 h 287"/>
                <a:gd name="T26" fmla="*/ 61 w 165"/>
                <a:gd name="T27" fmla="*/ 0 h 287"/>
                <a:gd name="T28" fmla="*/ 41 w 165"/>
                <a:gd name="T29" fmla="*/ 0 h 287"/>
                <a:gd name="T30" fmla="*/ 21 w 165"/>
                <a:gd name="T31" fmla="*/ 20 h 287"/>
                <a:gd name="T32" fmla="*/ 0 w 165"/>
                <a:gd name="T33" fmla="*/ 40 h 287"/>
                <a:gd name="T34" fmla="*/ 0 w 165"/>
                <a:gd name="T35" fmla="*/ 61 h 287"/>
                <a:gd name="T36" fmla="*/ 21 w 165"/>
                <a:gd name="T37" fmla="*/ 82 h 287"/>
                <a:gd name="T38" fmla="*/ 21 w 165"/>
                <a:gd name="T39" fmla="*/ 102 h 287"/>
                <a:gd name="T40" fmla="*/ 41 w 165"/>
                <a:gd name="T41" fmla="*/ 122 h 287"/>
                <a:gd name="T42" fmla="*/ 41 w 165"/>
                <a:gd name="T43" fmla="*/ 122 h 287"/>
                <a:gd name="T44" fmla="*/ 61 w 165"/>
                <a:gd name="T45" fmla="*/ 164 h 287"/>
                <a:gd name="T46" fmla="*/ 61 w 165"/>
                <a:gd name="T47" fmla="*/ 184 h 287"/>
                <a:gd name="T48" fmla="*/ 82 w 165"/>
                <a:gd name="T49" fmla="*/ 225 h 287"/>
                <a:gd name="T50" fmla="*/ 82 w 165"/>
                <a:gd name="T51" fmla="*/ 246 h 287"/>
                <a:gd name="T52" fmla="*/ 82 w 165"/>
                <a:gd name="T53" fmla="*/ 286 h 287"/>
                <a:gd name="T54" fmla="*/ 103 w 165"/>
                <a:gd name="T55" fmla="*/ 286 h 287"/>
                <a:gd name="T56" fmla="*/ 143 w 165"/>
                <a:gd name="T57" fmla="*/ 286 h 287"/>
                <a:gd name="T58" fmla="*/ 164 w 165"/>
                <a:gd name="T59"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5" h="287">
                  <a:moveTo>
                    <a:pt x="164" y="286"/>
                  </a:moveTo>
                  <a:lnTo>
                    <a:pt x="164" y="286"/>
                  </a:lnTo>
                  <a:cubicBezTo>
                    <a:pt x="164" y="286"/>
                    <a:pt x="164" y="266"/>
                    <a:pt x="164" y="246"/>
                  </a:cubicBezTo>
                  <a:lnTo>
                    <a:pt x="164" y="225"/>
                  </a:lnTo>
                  <a:cubicBezTo>
                    <a:pt x="164" y="204"/>
                    <a:pt x="164" y="184"/>
                    <a:pt x="164" y="184"/>
                  </a:cubicBezTo>
                  <a:cubicBezTo>
                    <a:pt x="143" y="184"/>
                    <a:pt x="143" y="164"/>
                    <a:pt x="143" y="164"/>
                  </a:cubicBezTo>
                  <a:cubicBezTo>
                    <a:pt x="143" y="143"/>
                    <a:pt x="123" y="143"/>
                    <a:pt x="123" y="143"/>
                  </a:cubicBezTo>
                  <a:cubicBezTo>
                    <a:pt x="123" y="122"/>
                    <a:pt x="123" y="122"/>
                    <a:pt x="123" y="122"/>
                  </a:cubicBezTo>
                  <a:cubicBezTo>
                    <a:pt x="103" y="122"/>
                    <a:pt x="103" y="102"/>
                    <a:pt x="103" y="102"/>
                  </a:cubicBezTo>
                  <a:cubicBezTo>
                    <a:pt x="103" y="102"/>
                    <a:pt x="103" y="102"/>
                    <a:pt x="103" y="82"/>
                  </a:cubicBezTo>
                  <a:lnTo>
                    <a:pt x="82" y="82"/>
                  </a:lnTo>
                  <a:cubicBezTo>
                    <a:pt x="82" y="61"/>
                    <a:pt x="82" y="61"/>
                    <a:pt x="82" y="61"/>
                  </a:cubicBezTo>
                  <a:cubicBezTo>
                    <a:pt x="82" y="40"/>
                    <a:pt x="61" y="40"/>
                    <a:pt x="61" y="20"/>
                  </a:cubicBezTo>
                  <a:lnTo>
                    <a:pt x="61" y="0"/>
                  </a:lnTo>
                  <a:lnTo>
                    <a:pt x="41" y="0"/>
                  </a:lnTo>
                  <a:lnTo>
                    <a:pt x="21" y="20"/>
                  </a:lnTo>
                  <a:cubicBezTo>
                    <a:pt x="21" y="20"/>
                    <a:pt x="0" y="20"/>
                    <a:pt x="0" y="40"/>
                  </a:cubicBezTo>
                  <a:lnTo>
                    <a:pt x="0" y="61"/>
                  </a:lnTo>
                  <a:cubicBezTo>
                    <a:pt x="0" y="61"/>
                    <a:pt x="0" y="82"/>
                    <a:pt x="21" y="82"/>
                  </a:cubicBezTo>
                  <a:lnTo>
                    <a:pt x="21" y="102"/>
                  </a:lnTo>
                  <a:cubicBezTo>
                    <a:pt x="21" y="102"/>
                    <a:pt x="21" y="122"/>
                    <a:pt x="41" y="122"/>
                  </a:cubicBezTo>
                  <a:lnTo>
                    <a:pt x="41" y="122"/>
                  </a:lnTo>
                  <a:cubicBezTo>
                    <a:pt x="61" y="143"/>
                    <a:pt x="61" y="143"/>
                    <a:pt x="61" y="164"/>
                  </a:cubicBezTo>
                  <a:cubicBezTo>
                    <a:pt x="82" y="164"/>
                    <a:pt x="61" y="184"/>
                    <a:pt x="61" y="184"/>
                  </a:cubicBezTo>
                  <a:cubicBezTo>
                    <a:pt x="61" y="204"/>
                    <a:pt x="82" y="204"/>
                    <a:pt x="82" y="225"/>
                  </a:cubicBezTo>
                  <a:cubicBezTo>
                    <a:pt x="82" y="225"/>
                    <a:pt x="61" y="246"/>
                    <a:pt x="82" y="246"/>
                  </a:cubicBezTo>
                  <a:cubicBezTo>
                    <a:pt x="82" y="266"/>
                    <a:pt x="82" y="266"/>
                    <a:pt x="82" y="286"/>
                  </a:cubicBezTo>
                  <a:lnTo>
                    <a:pt x="103" y="286"/>
                  </a:lnTo>
                  <a:cubicBezTo>
                    <a:pt x="123" y="286"/>
                    <a:pt x="123" y="286"/>
                    <a:pt x="143" y="286"/>
                  </a:cubicBezTo>
                  <a:cubicBezTo>
                    <a:pt x="143" y="286"/>
                    <a:pt x="143" y="286"/>
                    <a:pt x="164" y="28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0" name="Freeform 590"/>
            <p:cNvSpPr>
              <a:spLocks noChangeArrowheads="1"/>
            </p:cNvSpPr>
            <p:nvPr/>
          </p:nvSpPr>
          <p:spPr bwMode="auto">
            <a:xfrm>
              <a:off x="6319838" y="7134225"/>
              <a:ext cx="52387" cy="44450"/>
            </a:xfrm>
            <a:custGeom>
              <a:avLst/>
              <a:gdLst>
                <a:gd name="T0" fmla="*/ 143 w 144"/>
                <a:gd name="T1" fmla="*/ 62 h 125"/>
                <a:gd name="T2" fmla="*/ 143 w 144"/>
                <a:gd name="T3" fmla="*/ 62 h 125"/>
                <a:gd name="T4" fmla="*/ 122 w 144"/>
                <a:gd name="T5" fmla="*/ 42 h 125"/>
                <a:gd name="T6" fmla="*/ 102 w 144"/>
                <a:gd name="T7" fmla="*/ 21 h 125"/>
                <a:gd name="T8" fmla="*/ 61 w 144"/>
                <a:gd name="T9" fmla="*/ 21 h 125"/>
                <a:gd name="T10" fmla="*/ 40 w 144"/>
                <a:gd name="T11" fmla="*/ 21 h 125"/>
                <a:gd name="T12" fmla="*/ 0 w 144"/>
                <a:gd name="T13" fmla="*/ 42 h 125"/>
                <a:gd name="T14" fmla="*/ 0 w 144"/>
                <a:gd name="T15" fmla="*/ 82 h 125"/>
                <a:gd name="T16" fmla="*/ 0 w 144"/>
                <a:gd name="T17" fmla="*/ 103 h 125"/>
                <a:gd name="T18" fmla="*/ 20 w 144"/>
                <a:gd name="T19" fmla="*/ 124 h 125"/>
                <a:gd name="T20" fmla="*/ 40 w 144"/>
                <a:gd name="T21" fmla="*/ 124 h 125"/>
                <a:gd name="T22" fmla="*/ 82 w 144"/>
                <a:gd name="T23" fmla="*/ 103 h 125"/>
                <a:gd name="T24" fmla="*/ 102 w 144"/>
                <a:gd name="T25" fmla="*/ 82 h 125"/>
                <a:gd name="T26" fmla="*/ 122 w 144"/>
                <a:gd name="T27" fmla="*/ 82 h 125"/>
                <a:gd name="T28" fmla="*/ 143 w 144"/>
                <a:gd name="T29"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25">
                  <a:moveTo>
                    <a:pt x="143" y="62"/>
                  </a:moveTo>
                  <a:lnTo>
                    <a:pt x="143" y="62"/>
                  </a:lnTo>
                  <a:cubicBezTo>
                    <a:pt x="143" y="62"/>
                    <a:pt x="122" y="62"/>
                    <a:pt x="122" y="42"/>
                  </a:cubicBezTo>
                  <a:lnTo>
                    <a:pt x="102" y="21"/>
                  </a:lnTo>
                  <a:cubicBezTo>
                    <a:pt x="102" y="21"/>
                    <a:pt x="82" y="0"/>
                    <a:pt x="61" y="21"/>
                  </a:cubicBezTo>
                  <a:lnTo>
                    <a:pt x="40" y="21"/>
                  </a:lnTo>
                  <a:cubicBezTo>
                    <a:pt x="40" y="42"/>
                    <a:pt x="20" y="42"/>
                    <a:pt x="0" y="42"/>
                  </a:cubicBezTo>
                  <a:cubicBezTo>
                    <a:pt x="0" y="62"/>
                    <a:pt x="0" y="62"/>
                    <a:pt x="0" y="82"/>
                  </a:cubicBezTo>
                  <a:lnTo>
                    <a:pt x="0" y="103"/>
                  </a:lnTo>
                  <a:lnTo>
                    <a:pt x="20" y="124"/>
                  </a:lnTo>
                  <a:lnTo>
                    <a:pt x="40" y="124"/>
                  </a:lnTo>
                  <a:cubicBezTo>
                    <a:pt x="61" y="124"/>
                    <a:pt x="61" y="103"/>
                    <a:pt x="82" y="103"/>
                  </a:cubicBezTo>
                  <a:cubicBezTo>
                    <a:pt x="82" y="103"/>
                    <a:pt x="82" y="103"/>
                    <a:pt x="102" y="82"/>
                  </a:cubicBezTo>
                  <a:cubicBezTo>
                    <a:pt x="102" y="82"/>
                    <a:pt x="102" y="82"/>
                    <a:pt x="122" y="82"/>
                  </a:cubicBezTo>
                  <a:lnTo>
                    <a:pt x="143"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1" name="Freeform 591"/>
            <p:cNvSpPr>
              <a:spLocks noChangeArrowheads="1"/>
            </p:cNvSpPr>
            <p:nvPr/>
          </p:nvSpPr>
          <p:spPr bwMode="auto">
            <a:xfrm>
              <a:off x="6283325" y="7069138"/>
              <a:ext cx="52388" cy="125412"/>
            </a:xfrm>
            <a:custGeom>
              <a:avLst/>
              <a:gdLst>
                <a:gd name="T0" fmla="*/ 41 w 144"/>
                <a:gd name="T1" fmla="*/ 348 h 349"/>
                <a:gd name="T2" fmla="*/ 41 w 144"/>
                <a:gd name="T3" fmla="*/ 348 h 349"/>
                <a:gd name="T4" fmla="*/ 21 w 144"/>
                <a:gd name="T5" fmla="*/ 308 h 349"/>
                <a:gd name="T6" fmla="*/ 21 w 144"/>
                <a:gd name="T7" fmla="*/ 266 h 349"/>
                <a:gd name="T8" fmla="*/ 21 w 144"/>
                <a:gd name="T9" fmla="*/ 246 h 349"/>
                <a:gd name="T10" fmla="*/ 41 w 144"/>
                <a:gd name="T11" fmla="*/ 226 h 349"/>
                <a:gd name="T12" fmla="*/ 41 w 144"/>
                <a:gd name="T13" fmla="*/ 205 h 349"/>
                <a:gd name="T14" fmla="*/ 41 w 144"/>
                <a:gd name="T15" fmla="*/ 144 h 349"/>
                <a:gd name="T16" fmla="*/ 61 w 144"/>
                <a:gd name="T17" fmla="*/ 102 h 349"/>
                <a:gd name="T18" fmla="*/ 61 w 144"/>
                <a:gd name="T19" fmla="*/ 62 h 349"/>
                <a:gd name="T20" fmla="*/ 61 w 144"/>
                <a:gd name="T21" fmla="*/ 20 h 349"/>
                <a:gd name="T22" fmla="*/ 61 w 144"/>
                <a:gd name="T23" fmla="*/ 0 h 349"/>
                <a:gd name="T24" fmla="*/ 82 w 144"/>
                <a:gd name="T25" fmla="*/ 0 h 349"/>
                <a:gd name="T26" fmla="*/ 103 w 144"/>
                <a:gd name="T27" fmla="*/ 0 h 349"/>
                <a:gd name="T28" fmla="*/ 103 w 144"/>
                <a:gd name="T29" fmla="*/ 41 h 349"/>
                <a:gd name="T30" fmla="*/ 103 w 144"/>
                <a:gd name="T31" fmla="*/ 62 h 349"/>
                <a:gd name="T32" fmla="*/ 103 w 144"/>
                <a:gd name="T33" fmla="*/ 82 h 349"/>
                <a:gd name="T34" fmla="*/ 123 w 144"/>
                <a:gd name="T35" fmla="*/ 102 h 349"/>
                <a:gd name="T36" fmla="*/ 143 w 144"/>
                <a:gd name="T37" fmla="*/ 123 h 349"/>
                <a:gd name="T38" fmla="*/ 143 w 144"/>
                <a:gd name="T39" fmla="*/ 144 h 349"/>
                <a:gd name="T40" fmla="*/ 123 w 144"/>
                <a:gd name="T41" fmla="*/ 184 h 349"/>
                <a:gd name="T42" fmla="*/ 103 w 144"/>
                <a:gd name="T43" fmla="*/ 205 h 349"/>
                <a:gd name="T44" fmla="*/ 82 w 144"/>
                <a:gd name="T45" fmla="*/ 226 h 349"/>
                <a:gd name="T46" fmla="*/ 61 w 144"/>
                <a:gd name="T47" fmla="*/ 246 h 349"/>
                <a:gd name="T48" fmla="*/ 61 w 144"/>
                <a:gd name="T49" fmla="*/ 266 h 349"/>
                <a:gd name="T50" fmla="*/ 41 w 144"/>
                <a:gd name="T51" fmla="*/ 308 h 349"/>
                <a:gd name="T52" fmla="*/ 41 w 144"/>
                <a:gd name="T53" fmla="*/ 328 h 349"/>
                <a:gd name="T54" fmla="*/ 41 w 144"/>
                <a:gd name="T55" fmla="*/ 3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349">
                  <a:moveTo>
                    <a:pt x="41" y="348"/>
                  </a:moveTo>
                  <a:lnTo>
                    <a:pt x="41" y="348"/>
                  </a:lnTo>
                  <a:cubicBezTo>
                    <a:pt x="21" y="328"/>
                    <a:pt x="21" y="308"/>
                    <a:pt x="21" y="308"/>
                  </a:cubicBezTo>
                  <a:cubicBezTo>
                    <a:pt x="21" y="308"/>
                    <a:pt x="0" y="287"/>
                    <a:pt x="21" y="266"/>
                  </a:cubicBezTo>
                  <a:lnTo>
                    <a:pt x="21" y="246"/>
                  </a:lnTo>
                  <a:lnTo>
                    <a:pt x="41" y="226"/>
                  </a:lnTo>
                  <a:lnTo>
                    <a:pt x="41" y="205"/>
                  </a:lnTo>
                  <a:cubicBezTo>
                    <a:pt x="41" y="184"/>
                    <a:pt x="41" y="164"/>
                    <a:pt x="41" y="144"/>
                  </a:cubicBezTo>
                  <a:lnTo>
                    <a:pt x="61" y="102"/>
                  </a:lnTo>
                  <a:cubicBezTo>
                    <a:pt x="61" y="82"/>
                    <a:pt x="61" y="62"/>
                    <a:pt x="61" y="62"/>
                  </a:cubicBezTo>
                  <a:cubicBezTo>
                    <a:pt x="61" y="62"/>
                    <a:pt x="61" y="41"/>
                    <a:pt x="61" y="20"/>
                  </a:cubicBezTo>
                  <a:lnTo>
                    <a:pt x="61" y="0"/>
                  </a:lnTo>
                  <a:lnTo>
                    <a:pt x="82" y="0"/>
                  </a:lnTo>
                  <a:lnTo>
                    <a:pt x="103" y="0"/>
                  </a:lnTo>
                  <a:cubicBezTo>
                    <a:pt x="103" y="0"/>
                    <a:pt x="103" y="20"/>
                    <a:pt x="103" y="41"/>
                  </a:cubicBezTo>
                  <a:lnTo>
                    <a:pt x="103" y="62"/>
                  </a:lnTo>
                  <a:lnTo>
                    <a:pt x="103" y="82"/>
                  </a:lnTo>
                  <a:cubicBezTo>
                    <a:pt x="123" y="102"/>
                    <a:pt x="123" y="102"/>
                    <a:pt x="123" y="102"/>
                  </a:cubicBezTo>
                  <a:cubicBezTo>
                    <a:pt x="123" y="123"/>
                    <a:pt x="143" y="123"/>
                    <a:pt x="143" y="123"/>
                  </a:cubicBezTo>
                  <a:lnTo>
                    <a:pt x="143" y="144"/>
                  </a:lnTo>
                  <a:cubicBezTo>
                    <a:pt x="123" y="164"/>
                    <a:pt x="123" y="164"/>
                    <a:pt x="123" y="184"/>
                  </a:cubicBezTo>
                  <a:cubicBezTo>
                    <a:pt x="103" y="184"/>
                    <a:pt x="103" y="184"/>
                    <a:pt x="103" y="205"/>
                  </a:cubicBezTo>
                  <a:lnTo>
                    <a:pt x="82" y="226"/>
                  </a:lnTo>
                  <a:cubicBezTo>
                    <a:pt x="82" y="226"/>
                    <a:pt x="61" y="226"/>
                    <a:pt x="61" y="246"/>
                  </a:cubicBezTo>
                  <a:lnTo>
                    <a:pt x="61" y="266"/>
                  </a:lnTo>
                  <a:cubicBezTo>
                    <a:pt x="61" y="287"/>
                    <a:pt x="61" y="287"/>
                    <a:pt x="41" y="308"/>
                  </a:cubicBezTo>
                  <a:lnTo>
                    <a:pt x="41" y="328"/>
                  </a:lnTo>
                  <a:lnTo>
                    <a:pt x="41" y="348"/>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2" name="Freeform 592"/>
            <p:cNvSpPr>
              <a:spLocks noChangeArrowheads="1"/>
            </p:cNvSpPr>
            <p:nvPr/>
          </p:nvSpPr>
          <p:spPr bwMode="auto">
            <a:xfrm>
              <a:off x="6319838" y="6935788"/>
              <a:ext cx="103187" cy="117475"/>
            </a:xfrm>
            <a:custGeom>
              <a:avLst/>
              <a:gdLst>
                <a:gd name="T0" fmla="*/ 204 w 287"/>
                <a:gd name="T1" fmla="*/ 327 h 328"/>
                <a:gd name="T2" fmla="*/ 204 w 287"/>
                <a:gd name="T3" fmla="*/ 327 h 328"/>
                <a:gd name="T4" fmla="*/ 184 w 287"/>
                <a:gd name="T5" fmla="*/ 306 h 328"/>
                <a:gd name="T6" fmla="*/ 164 w 287"/>
                <a:gd name="T7" fmla="*/ 286 h 328"/>
                <a:gd name="T8" fmla="*/ 143 w 287"/>
                <a:gd name="T9" fmla="*/ 266 h 328"/>
                <a:gd name="T10" fmla="*/ 143 w 287"/>
                <a:gd name="T11" fmla="*/ 224 h 328"/>
                <a:gd name="T12" fmla="*/ 122 w 287"/>
                <a:gd name="T13" fmla="*/ 204 h 328"/>
                <a:gd name="T14" fmla="*/ 102 w 287"/>
                <a:gd name="T15" fmla="*/ 184 h 328"/>
                <a:gd name="T16" fmla="*/ 82 w 287"/>
                <a:gd name="T17" fmla="*/ 143 h 328"/>
                <a:gd name="T18" fmla="*/ 40 w 287"/>
                <a:gd name="T19" fmla="*/ 122 h 328"/>
                <a:gd name="T20" fmla="*/ 20 w 287"/>
                <a:gd name="T21" fmla="*/ 102 h 328"/>
                <a:gd name="T22" fmla="*/ 20 w 287"/>
                <a:gd name="T23" fmla="*/ 61 h 328"/>
                <a:gd name="T24" fmla="*/ 0 w 287"/>
                <a:gd name="T25" fmla="*/ 40 h 328"/>
                <a:gd name="T26" fmla="*/ 0 w 287"/>
                <a:gd name="T27" fmla="*/ 20 h 328"/>
                <a:gd name="T28" fmla="*/ 0 w 287"/>
                <a:gd name="T29" fmla="*/ 0 h 328"/>
                <a:gd name="T30" fmla="*/ 20 w 287"/>
                <a:gd name="T31" fmla="*/ 0 h 328"/>
                <a:gd name="T32" fmla="*/ 40 w 287"/>
                <a:gd name="T33" fmla="*/ 20 h 328"/>
                <a:gd name="T34" fmla="*/ 82 w 287"/>
                <a:gd name="T35" fmla="*/ 20 h 328"/>
                <a:gd name="T36" fmla="*/ 102 w 287"/>
                <a:gd name="T37" fmla="*/ 0 h 328"/>
                <a:gd name="T38" fmla="*/ 143 w 287"/>
                <a:gd name="T39" fmla="*/ 0 h 328"/>
                <a:gd name="T40" fmla="*/ 143 w 287"/>
                <a:gd name="T41" fmla="*/ 0 h 328"/>
                <a:gd name="T42" fmla="*/ 164 w 287"/>
                <a:gd name="T43" fmla="*/ 20 h 328"/>
                <a:gd name="T44" fmla="*/ 164 w 287"/>
                <a:gd name="T45" fmla="*/ 40 h 328"/>
                <a:gd name="T46" fmla="*/ 184 w 287"/>
                <a:gd name="T47" fmla="*/ 61 h 328"/>
                <a:gd name="T48" fmla="*/ 184 w 287"/>
                <a:gd name="T49" fmla="*/ 61 h 328"/>
                <a:gd name="T50" fmla="*/ 204 w 287"/>
                <a:gd name="T51" fmla="*/ 82 h 328"/>
                <a:gd name="T52" fmla="*/ 225 w 287"/>
                <a:gd name="T53" fmla="*/ 102 h 328"/>
                <a:gd name="T54" fmla="*/ 225 w 287"/>
                <a:gd name="T55" fmla="*/ 122 h 328"/>
                <a:gd name="T56" fmla="*/ 204 w 287"/>
                <a:gd name="T57" fmla="*/ 122 h 328"/>
                <a:gd name="T58" fmla="*/ 225 w 287"/>
                <a:gd name="T59" fmla="*/ 164 h 328"/>
                <a:gd name="T60" fmla="*/ 225 w 287"/>
                <a:gd name="T61" fmla="*/ 184 h 328"/>
                <a:gd name="T62" fmla="*/ 225 w 287"/>
                <a:gd name="T63" fmla="*/ 204 h 328"/>
                <a:gd name="T64" fmla="*/ 246 w 287"/>
                <a:gd name="T65" fmla="*/ 245 h 328"/>
                <a:gd name="T66" fmla="*/ 266 w 287"/>
                <a:gd name="T67" fmla="*/ 266 h 328"/>
                <a:gd name="T68" fmla="*/ 266 w 287"/>
                <a:gd name="T69" fmla="*/ 286 h 328"/>
                <a:gd name="T70" fmla="*/ 286 w 287"/>
                <a:gd name="T71" fmla="*/ 327 h 328"/>
                <a:gd name="T72" fmla="*/ 266 w 287"/>
                <a:gd name="T73" fmla="*/ 327 h 328"/>
                <a:gd name="T74" fmla="*/ 246 w 287"/>
                <a:gd name="T75" fmla="*/ 327 h 328"/>
                <a:gd name="T76" fmla="*/ 225 w 287"/>
                <a:gd name="T77" fmla="*/ 327 h 328"/>
                <a:gd name="T78" fmla="*/ 204 w 287"/>
                <a:gd name="T79" fmla="*/ 3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7" h="328">
                  <a:moveTo>
                    <a:pt x="204" y="327"/>
                  </a:moveTo>
                  <a:lnTo>
                    <a:pt x="204" y="327"/>
                  </a:lnTo>
                  <a:cubicBezTo>
                    <a:pt x="184" y="327"/>
                    <a:pt x="184" y="327"/>
                    <a:pt x="184" y="306"/>
                  </a:cubicBezTo>
                  <a:cubicBezTo>
                    <a:pt x="164" y="306"/>
                    <a:pt x="164" y="286"/>
                    <a:pt x="164" y="286"/>
                  </a:cubicBezTo>
                  <a:lnTo>
                    <a:pt x="143" y="266"/>
                  </a:lnTo>
                  <a:cubicBezTo>
                    <a:pt x="143" y="266"/>
                    <a:pt x="143" y="245"/>
                    <a:pt x="143" y="224"/>
                  </a:cubicBezTo>
                  <a:lnTo>
                    <a:pt x="122" y="204"/>
                  </a:lnTo>
                  <a:cubicBezTo>
                    <a:pt x="122" y="184"/>
                    <a:pt x="102" y="184"/>
                    <a:pt x="102" y="184"/>
                  </a:cubicBezTo>
                  <a:cubicBezTo>
                    <a:pt x="102" y="164"/>
                    <a:pt x="82" y="164"/>
                    <a:pt x="82" y="143"/>
                  </a:cubicBezTo>
                  <a:cubicBezTo>
                    <a:pt x="61" y="143"/>
                    <a:pt x="40" y="143"/>
                    <a:pt x="40" y="122"/>
                  </a:cubicBezTo>
                  <a:cubicBezTo>
                    <a:pt x="40" y="122"/>
                    <a:pt x="20" y="122"/>
                    <a:pt x="20" y="102"/>
                  </a:cubicBezTo>
                  <a:cubicBezTo>
                    <a:pt x="20" y="102"/>
                    <a:pt x="20" y="82"/>
                    <a:pt x="20" y="61"/>
                  </a:cubicBezTo>
                  <a:cubicBezTo>
                    <a:pt x="20" y="61"/>
                    <a:pt x="20" y="40"/>
                    <a:pt x="0" y="40"/>
                  </a:cubicBezTo>
                  <a:cubicBezTo>
                    <a:pt x="0" y="20"/>
                    <a:pt x="0" y="20"/>
                    <a:pt x="0" y="20"/>
                  </a:cubicBezTo>
                  <a:lnTo>
                    <a:pt x="0" y="0"/>
                  </a:lnTo>
                  <a:lnTo>
                    <a:pt x="20" y="0"/>
                  </a:lnTo>
                  <a:cubicBezTo>
                    <a:pt x="20" y="0"/>
                    <a:pt x="40" y="0"/>
                    <a:pt x="40" y="20"/>
                  </a:cubicBezTo>
                  <a:cubicBezTo>
                    <a:pt x="40" y="20"/>
                    <a:pt x="61" y="20"/>
                    <a:pt x="82" y="20"/>
                  </a:cubicBezTo>
                  <a:lnTo>
                    <a:pt x="102" y="0"/>
                  </a:lnTo>
                  <a:cubicBezTo>
                    <a:pt x="102" y="0"/>
                    <a:pt x="122" y="0"/>
                    <a:pt x="143" y="0"/>
                  </a:cubicBezTo>
                  <a:lnTo>
                    <a:pt x="143" y="0"/>
                  </a:lnTo>
                  <a:cubicBezTo>
                    <a:pt x="164" y="20"/>
                    <a:pt x="164" y="20"/>
                    <a:pt x="164" y="20"/>
                  </a:cubicBezTo>
                  <a:cubicBezTo>
                    <a:pt x="164" y="40"/>
                    <a:pt x="164" y="40"/>
                    <a:pt x="164" y="40"/>
                  </a:cubicBezTo>
                  <a:cubicBezTo>
                    <a:pt x="164" y="40"/>
                    <a:pt x="164" y="61"/>
                    <a:pt x="184" y="61"/>
                  </a:cubicBezTo>
                  <a:lnTo>
                    <a:pt x="184" y="61"/>
                  </a:lnTo>
                  <a:cubicBezTo>
                    <a:pt x="204" y="61"/>
                    <a:pt x="204" y="61"/>
                    <a:pt x="204" y="82"/>
                  </a:cubicBezTo>
                  <a:cubicBezTo>
                    <a:pt x="225" y="82"/>
                    <a:pt x="225" y="82"/>
                    <a:pt x="225" y="102"/>
                  </a:cubicBezTo>
                  <a:cubicBezTo>
                    <a:pt x="225" y="102"/>
                    <a:pt x="225" y="102"/>
                    <a:pt x="225" y="122"/>
                  </a:cubicBezTo>
                  <a:cubicBezTo>
                    <a:pt x="225" y="122"/>
                    <a:pt x="225" y="122"/>
                    <a:pt x="204" y="122"/>
                  </a:cubicBezTo>
                  <a:cubicBezTo>
                    <a:pt x="204" y="143"/>
                    <a:pt x="204" y="143"/>
                    <a:pt x="225" y="164"/>
                  </a:cubicBezTo>
                  <a:lnTo>
                    <a:pt x="225" y="184"/>
                  </a:lnTo>
                  <a:lnTo>
                    <a:pt x="225" y="204"/>
                  </a:lnTo>
                  <a:cubicBezTo>
                    <a:pt x="225" y="224"/>
                    <a:pt x="246" y="245"/>
                    <a:pt x="246" y="245"/>
                  </a:cubicBezTo>
                  <a:cubicBezTo>
                    <a:pt x="246" y="266"/>
                    <a:pt x="266" y="266"/>
                    <a:pt x="266" y="266"/>
                  </a:cubicBezTo>
                  <a:lnTo>
                    <a:pt x="266" y="286"/>
                  </a:lnTo>
                  <a:cubicBezTo>
                    <a:pt x="266" y="286"/>
                    <a:pt x="286" y="306"/>
                    <a:pt x="286" y="327"/>
                  </a:cubicBezTo>
                  <a:lnTo>
                    <a:pt x="266" y="327"/>
                  </a:lnTo>
                  <a:lnTo>
                    <a:pt x="246" y="327"/>
                  </a:lnTo>
                  <a:cubicBezTo>
                    <a:pt x="225" y="327"/>
                    <a:pt x="225" y="327"/>
                    <a:pt x="225" y="327"/>
                  </a:cubicBezTo>
                  <a:lnTo>
                    <a:pt x="204" y="327"/>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3" name="Freeform 593"/>
            <p:cNvSpPr>
              <a:spLocks noChangeArrowheads="1"/>
            </p:cNvSpPr>
            <p:nvPr/>
          </p:nvSpPr>
          <p:spPr bwMode="auto">
            <a:xfrm>
              <a:off x="6253163" y="6943725"/>
              <a:ext cx="66675" cy="66675"/>
            </a:xfrm>
            <a:custGeom>
              <a:avLst/>
              <a:gdLst>
                <a:gd name="T0" fmla="*/ 185 w 186"/>
                <a:gd name="T1" fmla="*/ 184 h 185"/>
                <a:gd name="T2" fmla="*/ 185 w 186"/>
                <a:gd name="T3" fmla="*/ 184 h 185"/>
                <a:gd name="T4" fmla="*/ 164 w 186"/>
                <a:gd name="T5" fmla="*/ 144 h 185"/>
                <a:gd name="T6" fmla="*/ 143 w 186"/>
                <a:gd name="T7" fmla="*/ 102 h 185"/>
                <a:gd name="T8" fmla="*/ 103 w 186"/>
                <a:gd name="T9" fmla="*/ 62 h 185"/>
                <a:gd name="T10" fmla="*/ 82 w 186"/>
                <a:gd name="T11" fmla="*/ 41 h 185"/>
                <a:gd name="T12" fmla="*/ 41 w 186"/>
                <a:gd name="T13" fmla="*/ 20 h 185"/>
                <a:gd name="T14" fmla="*/ 21 w 186"/>
                <a:gd name="T15" fmla="*/ 0 h 185"/>
                <a:gd name="T16" fmla="*/ 0 w 186"/>
                <a:gd name="T17" fmla="*/ 0 h 185"/>
                <a:gd name="T18" fmla="*/ 0 w 186"/>
                <a:gd name="T19" fmla="*/ 20 h 185"/>
                <a:gd name="T20" fmla="*/ 0 w 186"/>
                <a:gd name="T21" fmla="*/ 62 h 185"/>
                <a:gd name="T22" fmla="*/ 21 w 186"/>
                <a:gd name="T23" fmla="*/ 82 h 185"/>
                <a:gd name="T24" fmla="*/ 21 w 186"/>
                <a:gd name="T25" fmla="*/ 82 h 185"/>
                <a:gd name="T26" fmla="*/ 21 w 186"/>
                <a:gd name="T27" fmla="*/ 102 h 185"/>
                <a:gd name="T28" fmla="*/ 0 w 186"/>
                <a:gd name="T29" fmla="*/ 123 h 185"/>
                <a:gd name="T30" fmla="*/ 21 w 186"/>
                <a:gd name="T31" fmla="*/ 144 h 185"/>
                <a:gd name="T32" fmla="*/ 41 w 186"/>
                <a:gd name="T33" fmla="*/ 144 h 185"/>
                <a:gd name="T34" fmla="*/ 41 w 186"/>
                <a:gd name="T35" fmla="*/ 123 h 185"/>
                <a:gd name="T36" fmla="*/ 61 w 186"/>
                <a:gd name="T37" fmla="*/ 123 h 185"/>
                <a:gd name="T38" fmla="*/ 103 w 186"/>
                <a:gd name="T39" fmla="*/ 123 h 185"/>
                <a:gd name="T40" fmla="*/ 123 w 186"/>
                <a:gd name="T41" fmla="*/ 144 h 185"/>
                <a:gd name="T42" fmla="*/ 123 w 186"/>
                <a:gd name="T43" fmla="*/ 164 h 185"/>
                <a:gd name="T44" fmla="*/ 143 w 186"/>
                <a:gd name="T45" fmla="*/ 184 h 185"/>
                <a:gd name="T46" fmla="*/ 185 w 186"/>
                <a:gd name="T4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6" h="185">
                  <a:moveTo>
                    <a:pt x="185" y="184"/>
                  </a:moveTo>
                  <a:lnTo>
                    <a:pt x="185" y="184"/>
                  </a:lnTo>
                  <a:cubicBezTo>
                    <a:pt x="185" y="164"/>
                    <a:pt x="164" y="144"/>
                    <a:pt x="164" y="144"/>
                  </a:cubicBezTo>
                  <a:lnTo>
                    <a:pt x="143" y="102"/>
                  </a:lnTo>
                  <a:cubicBezTo>
                    <a:pt x="123" y="82"/>
                    <a:pt x="123" y="82"/>
                    <a:pt x="103" y="62"/>
                  </a:cubicBezTo>
                  <a:cubicBezTo>
                    <a:pt x="103" y="62"/>
                    <a:pt x="82" y="62"/>
                    <a:pt x="82" y="41"/>
                  </a:cubicBezTo>
                  <a:cubicBezTo>
                    <a:pt x="82" y="41"/>
                    <a:pt x="61" y="20"/>
                    <a:pt x="41" y="20"/>
                  </a:cubicBezTo>
                  <a:lnTo>
                    <a:pt x="21" y="0"/>
                  </a:lnTo>
                  <a:lnTo>
                    <a:pt x="0" y="0"/>
                  </a:lnTo>
                  <a:lnTo>
                    <a:pt x="0" y="20"/>
                  </a:lnTo>
                  <a:cubicBezTo>
                    <a:pt x="0" y="41"/>
                    <a:pt x="0" y="41"/>
                    <a:pt x="0" y="62"/>
                  </a:cubicBezTo>
                  <a:cubicBezTo>
                    <a:pt x="21" y="62"/>
                    <a:pt x="21" y="62"/>
                    <a:pt x="21" y="82"/>
                  </a:cubicBezTo>
                  <a:lnTo>
                    <a:pt x="21" y="82"/>
                  </a:lnTo>
                  <a:cubicBezTo>
                    <a:pt x="21" y="82"/>
                    <a:pt x="21" y="82"/>
                    <a:pt x="21" y="102"/>
                  </a:cubicBezTo>
                  <a:cubicBezTo>
                    <a:pt x="0" y="102"/>
                    <a:pt x="0" y="102"/>
                    <a:pt x="0" y="123"/>
                  </a:cubicBezTo>
                  <a:cubicBezTo>
                    <a:pt x="0" y="123"/>
                    <a:pt x="0" y="144"/>
                    <a:pt x="21" y="144"/>
                  </a:cubicBezTo>
                  <a:cubicBezTo>
                    <a:pt x="21" y="144"/>
                    <a:pt x="21" y="144"/>
                    <a:pt x="41" y="144"/>
                  </a:cubicBezTo>
                  <a:lnTo>
                    <a:pt x="41" y="123"/>
                  </a:lnTo>
                  <a:lnTo>
                    <a:pt x="61" y="123"/>
                  </a:lnTo>
                  <a:cubicBezTo>
                    <a:pt x="82" y="123"/>
                    <a:pt x="82" y="123"/>
                    <a:pt x="103" y="123"/>
                  </a:cubicBezTo>
                  <a:cubicBezTo>
                    <a:pt x="103" y="144"/>
                    <a:pt x="103" y="144"/>
                    <a:pt x="123" y="144"/>
                  </a:cubicBezTo>
                  <a:lnTo>
                    <a:pt x="123" y="164"/>
                  </a:lnTo>
                  <a:cubicBezTo>
                    <a:pt x="123" y="164"/>
                    <a:pt x="143" y="164"/>
                    <a:pt x="143" y="184"/>
                  </a:cubicBezTo>
                  <a:cubicBezTo>
                    <a:pt x="164" y="184"/>
                    <a:pt x="185" y="184"/>
                    <a:pt x="185" y="18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4" name="Freeform 594"/>
            <p:cNvSpPr>
              <a:spLocks noChangeArrowheads="1"/>
            </p:cNvSpPr>
            <p:nvPr/>
          </p:nvSpPr>
          <p:spPr bwMode="auto">
            <a:xfrm>
              <a:off x="6275388" y="6935788"/>
              <a:ext cx="22225" cy="22225"/>
            </a:xfrm>
            <a:custGeom>
              <a:avLst/>
              <a:gdLst>
                <a:gd name="T0" fmla="*/ 42 w 63"/>
                <a:gd name="T1" fmla="*/ 61 h 62"/>
                <a:gd name="T2" fmla="*/ 42 w 63"/>
                <a:gd name="T3" fmla="*/ 61 h 62"/>
                <a:gd name="T4" fmla="*/ 42 w 63"/>
                <a:gd name="T5" fmla="*/ 20 h 62"/>
                <a:gd name="T6" fmla="*/ 21 w 63"/>
                <a:gd name="T7" fmla="*/ 20 h 62"/>
                <a:gd name="T8" fmla="*/ 21 w 63"/>
                <a:gd name="T9" fmla="*/ 0 h 62"/>
                <a:gd name="T10" fmla="*/ 0 w 63"/>
                <a:gd name="T11" fmla="*/ 20 h 62"/>
                <a:gd name="T12" fmla="*/ 21 w 63"/>
                <a:gd name="T13" fmla="*/ 40 h 62"/>
                <a:gd name="T14" fmla="*/ 21 w 63"/>
                <a:gd name="T15" fmla="*/ 40 h 62"/>
                <a:gd name="T16" fmla="*/ 42 w 63"/>
                <a:gd name="T17"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2">
                  <a:moveTo>
                    <a:pt x="42" y="61"/>
                  </a:moveTo>
                  <a:lnTo>
                    <a:pt x="42" y="61"/>
                  </a:lnTo>
                  <a:cubicBezTo>
                    <a:pt x="62" y="40"/>
                    <a:pt x="42" y="40"/>
                    <a:pt x="42" y="20"/>
                  </a:cubicBezTo>
                  <a:cubicBezTo>
                    <a:pt x="42" y="20"/>
                    <a:pt x="42" y="20"/>
                    <a:pt x="21" y="20"/>
                  </a:cubicBezTo>
                  <a:cubicBezTo>
                    <a:pt x="21" y="0"/>
                    <a:pt x="21" y="0"/>
                    <a:pt x="21" y="0"/>
                  </a:cubicBezTo>
                  <a:cubicBezTo>
                    <a:pt x="0" y="0"/>
                    <a:pt x="0" y="20"/>
                    <a:pt x="0" y="20"/>
                  </a:cubicBezTo>
                  <a:lnTo>
                    <a:pt x="21" y="40"/>
                  </a:lnTo>
                  <a:lnTo>
                    <a:pt x="21" y="40"/>
                  </a:lnTo>
                  <a:cubicBezTo>
                    <a:pt x="42" y="40"/>
                    <a:pt x="42" y="61"/>
                    <a:pt x="42"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5" name="Freeform 595"/>
            <p:cNvSpPr>
              <a:spLocks noChangeArrowheads="1"/>
            </p:cNvSpPr>
            <p:nvPr/>
          </p:nvSpPr>
          <p:spPr bwMode="auto">
            <a:xfrm>
              <a:off x="6232525" y="6907213"/>
              <a:ext cx="36513" cy="30162"/>
            </a:xfrm>
            <a:custGeom>
              <a:avLst/>
              <a:gdLst>
                <a:gd name="T0" fmla="*/ 82 w 103"/>
                <a:gd name="T1" fmla="*/ 82 h 83"/>
                <a:gd name="T2" fmla="*/ 82 w 103"/>
                <a:gd name="T3" fmla="*/ 82 h 83"/>
                <a:gd name="T4" fmla="*/ 82 w 103"/>
                <a:gd name="T5" fmla="*/ 61 h 83"/>
                <a:gd name="T6" fmla="*/ 40 w 103"/>
                <a:gd name="T7" fmla="*/ 40 h 83"/>
                <a:gd name="T8" fmla="*/ 20 w 103"/>
                <a:gd name="T9" fmla="*/ 40 h 83"/>
                <a:gd name="T10" fmla="*/ 0 w 103"/>
                <a:gd name="T11" fmla="*/ 20 h 83"/>
                <a:gd name="T12" fmla="*/ 0 w 103"/>
                <a:gd name="T13" fmla="*/ 0 h 83"/>
                <a:gd name="T14" fmla="*/ 20 w 103"/>
                <a:gd name="T15" fmla="*/ 0 h 83"/>
                <a:gd name="T16" fmla="*/ 40 w 103"/>
                <a:gd name="T17" fmla="*/ 20 h 83"/>
                <a:gd name="T18" fmla="*/ 61 w 103"/>
                <a:gd name="T19" fmla="*/ 20 h 83"/>
                <a:gd name="T20" fmla="*/ 82 w 103"/>
                <a:gd name="T21" fmla="*/ 40 h 83"/>
                <a:gd name="T22" fmla="*/ 82 w 103"/>
                <a:gd name="T23" fmla="*/ 61 h 83"/>
                <a:gd name="T24" fmla="*/ 82 w 103"/>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83">
                  <a:moveTo>
                    <a:pt x="82" y="82"/>
                  </a:moveTo>
                  <a:lnTo>
                    <a:pt x="82" y="82"/>
                  </a:lnTo>
                  <a:cubicBezTo>
                    <a:pt x="82" y="82"/>
                    <a:pt x="82" y="82"/>
                    <a:pt x="82" y="61"/>
                  </a:cubicBezTo>
                  <a:cubicBezTo>
                    <a:pt x="61" y="61"/>
                    <a:pt x="61" y="40"/>
                    <a:pt x="40" y="40"/>
                  </a:cubicBezTo>
                  <a:lnTo>
                    <a:pt x="20" y="40"/>
                  </a:lnTo>
                  <a:lnTo>
                    <a:pt x="0" y="20"/>
                  </a:lnTo>
                  <a:lnTo>
                    <a:pt x="0" y="0"/>
                  </a:lnTo>
                  <a:lnTo>
                    <a:pt x="20" y="0"/>
                  </a:lnTo>
                  <a:lnTo>
                    <a:pt x="40" y="20"/>
                  </a:lnTo>
                  <a:cubicBezTo>
                    <a:pt x="40" y="20"/>
                    <a:pt x="40" y="20"/>
                    <a:pt x="61" y="20"/>
                  </a:cubicBezTo>
                  <a:cubicBezTo>
                    <a:pt x="61" y="40"/>
                    <a:pt x="61" y="40"/>
                    <a:pt x="82" y="40"/>
                  </a:cubicBezTo>
                  <a:lnTo>
                    <a:pt x="82" y="61"/>
                  </a:lnTo>
                  <a:cubicBezTo>
                    <a:pt x="82" y="61"/>
                    <a:pt x="102" y="82"/>
                    <a:pt x="82"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6" name="Freeform 596"/>
            <p:cNvSpPr>
              <a:spLocks noChangeArrowheads="1"/>
            </p:cNvSpPr>
            <p:nvPr/>
          </p:nvSpPr>
          <p:spPr bwMode="auto">
            <a:xfrm>
              <a:off x="6210300" y="6958013"/>
              <a:ext cx="15875" cy="15875"/>
            </a:xfrm>
            <a:custGeom>
              <a:avLst/>
              <a:gdLst>
                <a:gd name="T0" fmla="*/ 41 w 42"/>
                <a:gd name="T1" fmla="*/ 41 h 42"/>
                <a:gd name="T2" fmla="*/ 41 w 42"/>
                <a:gd name="T3" fmla="*/ 41 h 42"/>
                <a:gd name="T4" fmla="*/ 41 w 42"/>
                <a:gd name="T5" fmla="*/ 21 h 42"/>
                <a:gd name="T6" fmla="*/ 41 w 42"/>
                <a:gd name="T7" fmla="*/ 0 h 42"/>
                <a:gd name="T8" fmla="*/ 20 w 42"/>
                <a:gd name="T9" fmla="*/ 0 h 42"/>
                <a:gd name="T10" fmla="*/ 0 w 42"/>
                <a:gd name="T11" fmla="*/ 0 h 42"/>
                <a:gd name="T12" fmla="*/ 0 w 42"/>
                <a:gd name="T13" fmla="*/ 21 h 42"/>
                <a:gd name="T14" fmla="*/ 20 w 42"/>
                <a:gd name="T15" fmla="*/ 21 h 42"/>
                <a:gd name="T16" fmla="*/ 20 w 42"/>
                <a:gd name="T17" fmla="*/ 4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cubicBezTo>
                    <a:pt x="41" y="41"/>
                    <a:pt x="41" y="41"/>
                    <a:pt x="41" y="21"/>
                  </a:cubicBezTo>
                  <a:lnTo>
                    <a:pt x="41" y="0"/>
                  </a:lnTo>
                  <a:lnTo>
                    <a:pt x="20" y="0"/>
                  </a:lnTo>
                  <a:cubicBezTo>
                    <a:pt x="0" y="0"/>
                    <a:pt x="0" y="0"/>
                    <a:pt x="0" y="0"/>
                  </a:cubicBezTo>
                  <a:lnTo>
                    <a:pt x="0" y="21"/>
                  </a:lnTo>
                  <a:lnTo>
                    <a:pt x="20" y="21"/>
                  </a:lnTo>
                  <a:lnTo>
                    <a:pt x="20" y="41"/>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7" name="Freeform 597"/>
            <p:cNvSpPr>
              <a:spLocks noChangeArrowheads="1"/>
            </p:cNvSpPr>
            <p:nvPr/>
          </p:nvSpPr>
          <p:spPr bwMode="auto">
            <a:xfrm>
              <a:off x="6180138" y="6943725"/>
              <a:ext cx="7937" cy="36513"/>
            </a:xfrm>
            <a:custGeom>
              <a:avLst/>
              <a:gdLst>
                <a:gd name="T0" fmla="*/ 21 w 22"/>
                <a:gd name="T1" fmla="*/ 102 h 103"/>
                <a:gd name="T2" fmla="*/ 21 w 22"/>
                <a:gd name="T3" fmla="*/ 102 h 103"/>
                <a:gd name="T4" fmla="*/ 0 w 22"/>
                <a:gd name="T5" fmla="*/ 102 h 103"/>
                <a:gd name="T6" fmla="*/ 0 w 22"/>
                <a:gd name="T7" fmla="*/ 82 h 103"/>
                <a:gd name="T8" fmla="*/ 0 w 22"/>
                <a:gd name="T9" fmla="*/ 41 h 103"/>
                <a:gd name="T10" fmla="*/ 0 w 22"/>
                <a:gd name="T11" fmla="*/ 20 h 103"/>
                <a:gd name="T12" fmla="*/ 0 w 22"/>
                <a:gd name="T13" fmla="*/ 0 h 103"/>
                <a:gd name="T14" fmla="*/ 21 w 22"/>
                <a:gd name="T15" fmla="*/ 20 h 103"/>
                <a:gd name="T16" fmla="*/ 21 w 22"/>
                <a:gd name="T17" fmla="*/ 41 h 103"/>
                <a:gd name="T18" fmla="*/ 21 w 22"/>
                <a:gd name="T19" fmla="*/ 82 h 103"/>
                <a:gd name="T20" fmla="*/ 21 w 22"/>
                <a:gd name="T2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03">
                  <a:moveTo>
                    <a:pt x="21" y="102"/>
                  </a:moveTo>
                  <a:lnTo>
                    <a:pt x="21" y="102"/>
                  </a:lnTo>
                  <a:lnTo>
                    <a:pt x="0" y="102"/>
                  </a:lnTo>
                  <a:lnTo>
                    <a:pt x="0" y="82"/>
                  </a:lnTo>
                  <a:cubicBezTo>
                    <a:pt x="0" y="62"/>
                    <a:pt x="0" y="62"/>
                    <a:pt x="0" y="41"/>
                  </a:cubicBezTo>
                  <a:lnTo>
                    <a:pt x="0" y="20"/>
                  </a:lnTo>
                  <a:cubicBezTo>
                    <a:pt x="0" y="0"/>
                    <a:pt x="0" y="0"/>
                    <a:pt x="0" y="0"/>
                  </a:cubicBezTo>
                  <a:cubicBezTo>
                    <a:pt x="21" y="0"/>
                    <a:pt x="21" y="20"/>
                    <a:pt x="21" y="20"/>
                  </a:cubicBezTo>
                  <a:lnTo>
                    <a:pt x="21" y="41"/>
                  </a:lnTo>
                  <a:cubicBezTo>
                    <a:pt x="21" y="62"/>
                    <a:pt x="21" y="62"/>
                    <a:pt x="21" y="82"/>
                  </a:cubicBezTo>
                  <a:lnTo>
                    <a:pt x="21" y="10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8" name="Freeform 598"/>
            <p:cNvSpPr>
              <a:spLocks noChangeArrowheads="1"/>
            </p:cNvSpPr>
            <p:nvPr/>
          </p:nvSpPr>
          <p:spPr bwMode="auto">
            <a:xfrm>
              <a:off x="6157913" y="6869113"/>
              <a:ext cx="22225" cy="30162"/>
            </a:xfrm>
            <a:custGeom>
              <a:avLst/>
              <a:gdLst>
                <a:gd name="T0" fmla="*/ 41 w 62"/>
                <a:gd name="T1" fmla="*/ 82 h 83"/>
                <a:gd name="T2" fmla="*/ 41 w 62"/>
                <a:gd name="T3" fmla="*/ 82 h 83"/>
                <a:gd name="T4" fmla="*/ 41 w 62"/>
                <a:gd name="T5" fmla="*/ 82 h 83"/>
                <a:gd name="T6" fmla="*/ 20 w 62"/>
                <a:gd name="T7" fmla="*/ 61 h 83"/>
                <a:gd name="T8" fmla="*/ 0 w 62"/>
                <a:gd name="T9" fmla="*/ 21 h 83"/>
                <a:gd name="T10" fmla="*/ 20 w 62"/>
                <a:gd name="T11" fmla="*/ 0 h 83"/>
                <a:gd name="T12" fmla="*/ 20 w 62"/>
                <a:gd name="T13" fmla="*/ 0 h 83"/>
                <a:gd name="T14" fmla="*/ 41 w 62"/>
                <a:gd name="T15" fmla="*/ 0 h 83"/>
                <a:gd name="T16" fmla="*/ 61 w 62"/>
                <a:gd name="T17" fmla="*/ 41 h 83"/>
                <a:gd name="T18" fmla="*/ 41 w 6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3">
                  <a:moveTo>
                    <a:pt x="41" y="82"/>
                  </a:moveTo>
                  <a:lnTo>
                    <a:pt x="41" y="82"/>
                  </a:lnTo>
                  <a:lnTo>
                    <a:pt x="41" y="82"/>
                  </a:lnTo>
                  <a:cubicBezTo>
                    <a:pt x="20" y="82"/>
                    <a:pt x="20" y="82"/>
                    <a:pt x="20" y="61"/>
                  </a:cubicBezTo>
                  <a:cubicBezTo>
                    <a:pt x="20" y="61"/>
                    <a:pt x="0" y="41"/>
                    <a:pt x="0" y="21"/>
                  </a:cubicBezTo>
                  <a:cubicBezTo>
                    <a:pt x="0" y="21"/>
                    <a:pt x="0" y="0"/>
                    <a:pt x="20" y="0"/>
                  </a:cubicBezTo>
                  <a:lnTo>
                    <a:pt x="20" y="0"/>
                  </a:lnTo>
                  <a:cubicBezTo>
                    <a:pt x="41" y="0"/>
                    <a:pt x="41" y="0"/>
                    <a:pt x="41" y="0"/>
                  </a:cubicBezTo>
                  <a:cubicBezTo>
                    <a:pt x="61" y="21"/>
                    <a:pt x="61" y="41"/>
                    <a:pt x="61" y="41"/>
                  </a:cubicBezTo>
                  <a:cubicBezTo>
                    <a:pt x="61" y="41"/>
                    <a:pt x="41" y="61"/>
                    <a:pt x="4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9" name="Freeform 599"/>
            <p:cNvSpPr>
              <a:spLocks noChangeArrowheads="1"/>
            </p:cNvSpPr>
            <p:nvPr/>
          </p:nvSpPr>
          <p:spPr bwMode="auto">
            <a:xfrm>
              <a:off x="6297613" y="6818313"/>
              <a:ext cx="22225" cy="44450"/>
            </a:xfrm>
            <a:custGeom>
              <a:avLst/>
              <a:gdLst>
                <a:gd name="T0" fmla="*/ 41 w 63"/>
                <a:gd name="T1" fmla="*/ 122 h 123"/>
                <a:gd name="T2" fmla="*/ 41 w 63"/>
                <a:gd name="T3" fmla="*/ 122 h 123"/>
                <a:gd name="T4" fmla="*/ 62 w 63"/>
                <a:gd name="T5" fmla="*/ 82 h 123"/>
                <a:gd name="T6" fmla="*/ 62 w 63"/>
                <a:gd name="T7" fmla="*/ 40 h 123"/>
                <a:gd name="T8" fmla="*/ 41 w 63"/>
                <a:gd name="T9" fmla="*/ 20 h 123"/>
                <a:gd name="T10" fmla="*/ 20 w 63"/>
                <a:gd name="T11" fmla="*/ 0 h 123"/>
                <a:gd name="T12" fmla="*/ 0 w 63"/>
                <a:gd name="T13" fmla="*/ 20 h 123"/>
                <a:gd name="T14" fmla="*/ 0 w 63"/>
                <a:gd name="T15" fmla="*/ 40 h 123"/>
                <a:gd name="T16" fmla="*/ 0 w 63"/>
                <a:gd name="T17" fmla="*/ 61 h 123"/>
                <a:gd name="T18" fmla="*/ 0 w 63"/>
                <a:gd name="T19" fmla="*/ 82 h 123"/>
                <a:gd name="T20" fmla="*/ 20 w 63"/>
                <a:gd name="T21" fmla="*/ 102 h 123"/>
                <a:gd name="T22" fmla="*/ 41 w 63"/>
                <a:gd name="T23" fmla="*/ 1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23">
                  <a:moveTo>
                    <a:pt x="41" y="122"/>
                  </a:moveTo>
                  <a:lnTo>
                    <a:pt x="41" y="122"/>
                  </a:lnTo>
                  <a:cubicBezTo>
                    <a:pt x="62" y="102"/>
                    <a:pt x="62" y="102"/>
                    <a:pt x="62" y="82"/>
                  </a:cubicBezTo>
                  <a:cubicBezTo>
                    <a:pt x="62" y="82"/>
                    <a:pt x="62" y="61"/>
                    <a:pt x="62" y="40"/>
                  </a:cubicBezTo>
                  <a:lnTo>
                    <a:pt x="41" y="20"/>
                  </a:lnTo>
                  <a:lnTo>
                    <a:pt x="20" y="0"/>
                  </a:lnTo>
                  <a:lnTo>
                    <a:pt x="0" y="20"/>
                  </a:lnTo>
                  <a:lnTo>
                    <a:pt x="0" y="40"/>
                  </a:lnTo>
                  <a:cubicBezTo>
                    <a:pt x="0" y="61"/>
                    <a:pt x="0" y="61"/>
                    <a:pt x="0" y="61"/>
                  </a:cubicBezTo>
                  <a:cubicBezTo>
                    <a:pt x="0" y="82"/>
                    <a:pt x="0" y="82"/>
                    <a:pt x="0" y="82"/>
                  </a:cubicBezTo>
                  <a:cubicBezTo>
                    <a:pt x="0" y="102"/>
                    <a:pt x="0" y="102"/>
                    <a:pt x="20" y="102"/>
                  </a:cubicBezTo>
                  <a:cubicBezTo>
                    <a:pt x="20" y="122"/>
                    <a:pt x="41" y="122"/>
                    <a:pt x="41" y="12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0" name="Freeform 600"/>
            <p:cNvSpPr>
              <a:spLocks noChangeArrowheads="1"/>
            </p:cNvSpPr>
            <p:nvPr/>
          </p:nvSpPr>
          <p:spPr bwMode="auto">
            <a:xfrm>
              <a:off x="6224588" y="7091363"/>
              <a:ext cx="22225" cy="22225"/>
            </a:xfrm>
            <a:custGeom>
              <a:avLst/>
              <a:gdLst>
                <a:gd name="T0" fmla="*/ 41 w 62"/>
                <a:gd name="T1" fmla="*/ 20 h 62"/>
                <a:gd name="T2" fmla="*/ 41 w 62"/>
                <a:gd name="T3" fmla="*/ 20 h 62"/>
                <a:gd name="T4" fmla="*/ 41 w 62"/>
                <a:gd name="T5" fmla="*/ 0 h 62"/>
                <a:gd name="T6" fmla="*/ 21 w 62"/>
                <a:gd name="T7" fmla="*/ 0 h 62"/>
                <a:gd name="T8" fmla="*/ 21 w 62"/>
                <a:gd name="T9" fmla="*/ 20 h 62"/>
                <a:gd name="T10" fmla="*/ 0 w 62"/>
                <a:gd name="T11" fmla="*/ 40 h 62"/>
                <a:gd name="T12" fmla="*/ 0 w 62"/>
                <a:gd name="T13" fmla="*/ 61 h 62"/>
                <a:gd name="T14" fmla="*/ 21 w 62"/>
                <a:gd name="T15" fmla="*/ 61 h 62"/>
                <a:gd name="T16" fmla="*/ 41 w 62"/>
                <a:gd name="T17" fmla="*/ 61 h 62"/>
                <a:gd name="T18" fmla="*/ 41 w 62"/>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20"/>
                  </a:moveTo>
                  <a:lnTo>
                    <a:pt x="41" y="20"/>
                  </a:lnTo>
                  <a:cubicBezTo>
                    <a:pt x="41" y="20"/>
                    <a:pt x="61" y="0"/>
                    <a:pt x="41" y="0"/>
                  </a:cubicBezTo>
                  <a:lnTo>
                    <a:pt x="21" y="0"/>
                  </a:lnTo>
                  <a:lnTo>
                    <a:pt x="21" y="20"/>
                  </a:lnTo>
                  <a:lnTo>
                    <a:pt x="0" y="40"/>
                  </a:lnTo>
                  <a:lnTo>
                    <a:pt x="0" y="61"/>
                  </a:lnTo>
                  <a:lnTo>
                    <a:pt x="21" y="61"/>
                  </a:lnTo>
                  <a:lnTo>
                    <a:pt x="41" y="61"/>
                  </a:lnTo>
                  <a:cubicBezTo>
                    <a:pt x="41" y="40"/>
                    <a:pt x="41" y="4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1" name="Freeform 601"/>
            <p:cNvSpPr>
              <a:spLocks noChangeArrowheads="1"/>
            </p:cNvSpPr>
            <p:nvPr/>
          </p:nvSpPr>
          <p:spPr bwMode="auto">
            <a:xfrm>
              <a:off x="6172200" y="7002463"/>
              <a:ext cx="80963" cy="111125"/>
            </a:xfrm>
            <a:custGeom>
              <a:avLst/>
              <a:gdLst>
                <a:gd name="T0" fmla="*/ 184 w 226"/>
                <a:gd name="T1" fmla="*/ 204 h 308"/>
                <a:gd name="T2" fmla="*/ 184 w 226"/>
                <a:gd name="T3" fmla="*/ 204 h 308"/>
                <a:gd name="T4" fmla="*/ 204 w 226"/>
                <a:gd name="T5" fmla="*/ 184 h 308"/>
                <a:gd name="T6" fmla="*/ 225 w 226"/>
                <a:gd name="T7" fmla="*/ 143 h 308"/>
                <a:gd name="T8" fmla="*/ 225 w 226"/>
                <a:gd name="T9" fmla="*/ 102 h 308"/>
                <a:gd name="T10" fmla="*/ 225 w 226"/>
                <a:gd name="T11" fmla="*/ 61 h 308"/>
                <a:gd name="T12" fmla="*/ 225 w 226"/>
                <a:gd name="T13" fmla="*/ 40 h 308"/>
                <a:gd name="T14" fmla="*/ 184 w 226"/>
                <a:gd name="T15" fmla="*/ 61 h 308"/>
                <a:gd name="T16" fmla="*/ 164 w 226"/>
                <a:gd name="T17" fmla="*/ 61 h 308"/>
                <a:gd name="T18" fmla="*/ 143 w 226"/>
                <a:gd name="T19" fmla="*/ 61 h 308"/>
                <a:gd name="T20" fmla="*/ 102 w 226"/>
                <a:gd name="T21" fmla="*/ 20 h 308"/>
                <a:gd name="T22" fmla="*/ 82 w 226"/>
                <a:gd name="T23" fmla="*/ 20 h 308"/>
                <a:gd name="T24" fmla="*/ 41 w 226"/>
                <a:gd name="T25" fmla="*/ 20 h 308"/>
                <a:gd name="T26" fmla="*/ 20 w 226"/>
                <a:gd name="T27" fmla="*/ 20 h 308"/>
                <a:gd name="T28" fmla="*/ 0 w 226"/>
                <a:gd name="T29" fmla="*/ 20 h 308"/>
                <a:gd name="T30" fmla="*/ 0 w 226"/>
                <a:gd name="T31" fmla="*/ 40 h 308"/>
                <a:gd name="T32" fmla="*/ 20 w 226"/>
                <a:gd name="T33" fmla="*/ 61 h 308"/>
                <a:gd name="T34" fmla="*/ 41 w 226"/>
                <a:gd name="T35" fmla="*/ 82 h 308"/>
                <a:gd name="T36" fmla="*/ 61 w 226"/>
                <a:gd name="T37" fmla="*/ 122 h 308"/>
                <a:gd name="T38" fmla="*/ 61 w 226"/>
                <a:gd name="T39" fmla="*/ 184 h 308"/>
                <a:gd name="T40" fmla="*/ 41 w 226"/>
                <a:gd name="T41" fmla="*/ 225 h 308"/>
                <a:gd name="T42" fmla="*/ 41 w 226"/>
                <a:gd name="T43" fmla="*/ 266 h 308"/>
                <a:gd name="T44" fmla="*/ 41 w 226"/>
                <a:gd name="T45" fmla="*/ 307 h 308"/>
                <a:gd name="T46" fmla="*/ 61 w 226"/>
                <a:gd name="T47" fmla="*/ 307 h 308"/>
                <a:gd name="T48" fmla="*/ 82 w 226"/>
                <a:gd name="T49" fmla="*/ 307 h 308"/>
                <a:gd name="T50" fmla="*/ 82 w 226"/>
                <a:gd name="T51" fmla="*/ 266 h 308"/>
                <a:gd name="T52" fmla="*/ 102 w 226"/>
                <a:gd name="T53" fmla="*/ 246 h 308"/>
                <a:gd name="T54" fmla="*/ 122 w 226"/>
                <a:gd name="T55" fmla="*/ 246 h 308"/>
                <a:gd name="T56" fmla="*/ 143 w 226"/>
                <a:gd name="T57" fmla="*/ 225 h 308"/>
                <a:gd name="T58" fmla="*/ 184 w 226"/>
                <a:gd name="T59"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308">
                  <a:moveTo>
                    <a:pt x="184" y="204"/>
                  </a:moveTo>
                  <a:lnTo>
                    <a:pt x="184" y="204"/>
                  </a:lnTo>
                  <a:lnTo>
                    <a:pt x="204" y="184"/>
                  </a:lnTo>
                  <a:cubicBezTo>
                    <a:pt x="204" y="164"/>
                    <a:pt x="225" y="143"/>
                    <a:pt x="225" y="143"/>
                  </a:cubicBezTo>
                  <a:cubicBezTo>
                    <a:pt x="225" y="122"/>
                    <a:pt x="225" y="102"/>
                    <a:pt x="225" y="102"/>
                  </a:cubicBezTo>
                  <a:cubicBezTo>
                    <a:pt x="225" y="82"/>
                    <a:pt x="225" y="61"/>
                    <a:pt x="225" y="61"/>
                  </a:cubicBezTo>
                  <a:cubicBezTo>
                    <a:pt x="225" y="40"/>
                    <a:pt x="225" y="40"/>
                    <a:pt x="225" y="40"/>
                  </a:cubicBezTo>
                  <a:cubicBezTo>
                    <a:pt x="204" y="40"/>
                    <a:pt x="204" y="61"/>
                    <a:pt x="184" y="61"/>
                  </a:cubicBezTo>
                  <a:lnTo>
                    <a:pt x="164" y="61"/>
                  </a:lnTo>
                  <a:lnTo>
                    <a:pt x="143" y="61"/>
                  </a:lnTo>
                  <a:cubicBezTo>
                    <a:pt x="122" y="61"/>
                    <a:pt x="122" y="20"/>
                    <a:pt x="102" y="20"/>
                  </a:cubicBezTo>
                  <a:cubicBezTo>
                    <a:pt x="102" y="20"/>
                    <a:pt x="82" y="40"/>
                    <a:pt x="82" y="20"/>
                  </a:cubicBezTo>
                  <a:cubicBezTo>
                    <a:pt x="61" y="20"/>
                    <a:pt x="61" y="20"/>
                    <a:pt x="41" y="20"/>
                  </a:cubicBezTo>
                  <a:lnTo>
                    <a:pt x="20" y="20"/>
                  </a:lnTo>
                  <a:cubicBezTo>
                    <a:pt x="20" y="20"/>
                    <a:pt x="0" y="0"/>
                    <a:pt x="0" y="20"/>
                  </a:cubicBezTo>
                  <a:lnTo>
                    <a:pt x="0" y="40"/>
                  </a:lnTo>
                  <a:cubicBezTo>
                    <a:pt x="0" y="40"/>
                    <a:pt x="20" y="40"/>
                    <a:pt x="20" y="61"/>
                  </a:cubicBezTo>
                  <a:cubicBezTo>
                    <a:pt x="41" y="61"/>
                    <a:pt x="41" y="61"/>
                    <a:pt x="41" y="82"/>
                  </a:cubicBezTo>
                  <a:cubicBezTo>
                    <a:pt x="41" y="82"/>
                    <a:pt x="61" y="102"/>
                    <a:pt x="61" y="122"/>
                  </a:cubicBezTo>
                  <a:cubicBezTo>
                    <a:pt x="61" y="143"/>
                    <a:pt x="61" y="184"/>
                    <a:pt x="61" y="184"/>
                  </a:cubicBezTo>
                  <a:cubicBezTo>
                    <a:pt x="61" y="204"/>
                    <a:pt x="61" y="225"/>
                    <a:pt x="41" y="225"/>
                  </a:cubicBezTo>
                  <a:cubicBezTo>
                    <a:pt x="41" y="246"/>
                    <a:pt x="41" y="266"/>
                    <a:pt x="41" y="266"/>
                  </a:cubicBezTo>
                  <a:cubicBezTo>
                    <a:pt x="41" y="286"/>
                    <a:pt x="41" y="286"/>
                    <a:pt x="41" y="307"/>
                  </a:cubicBezTo>
                  <a:cubicBezTo>
                    <a:pt x="61" y="307"/>
                    <a:pt x="61" y="307"/>
                    <a:pt x="61" y="307"/>
                  </a:cubicBezTo>
                  <a:lnTo>
                    <a:pt x="82" y="307"/>
                  </a:lnTo>
                  <a:cubicBezTo>
                    <a:pt x="82" y="307"/>
                    <a:pt x="82" y="286"/>
                    <a:pt x="82" y="266"/>
                  </a:cubicBezTo>
                  <a:lnTo>
                    <a:pt x="102" y="246"/>
                  </a:lnTo>
                  <a:lnTo>
                    <a:pt x="122" y="246"/>
                  </a:lnTo>
                  <a:lnTo>
                    <a:pt x="143" y="225"/>
                  </a:lnTo>
                  <a:cubicBezTo>
                    <a:pt x="164" y="225"/>
                    <a:pt x="184" y="204"/>
                    <a:pt x="184" y="20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2" name="Freeform 602"/>
            <p:cNvSpPr>
              <a:spLocks noChangeArrowheads="1"/>
            </p:cNvSpPr>
            <p:nvPr/>
          </p:nvSpPr>
          <p:spPr bwMode="auto">
            <a:xfrm>
              <a:off x="6135688" y="6988175"/>
              <a:ext cx="15875" cy="15875"/>
            </a:xfrm>
            <a:custGeom>
              <a:avLst/>
              <a:gdLst>
                <a:gd name="T0" fmla="*/ 21 w 42"/>
                <a:gd name="T1" fmla="*/ 0 h 42"/>
                <a:gd name="T2" fmla="*/ 21 w 42"/>
                <a:gd name="T3" fmla="*/ 0 h 42"/>
                <a:gd name="T4" fmla="*/ 0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21" y="0"/>
                    <a:pt x="0" y="0"/>
                  </a:cubicBezTo>
                  <a:lnTo>
                    <a:pt x="0" y="21"/>
                  </a:lnTo>
                  <a:lnTo>
                    <a:pt x="21" y="41"/>
                  </a:lnTo>
                  <a:lnTo>
                    <a:pt x="21" y="21"/>
                  </a:lnTo>
                  <a:cubicBezTo>
                    <a:pt x="4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3" name="Freeform 603"/>
            <p:cNvSpPr>
              <a:spLocks noChangeArrowheads="1"/>
            </p:cNvSpPr>
            <p:nvPr/>
          </p:nvSpPr>
          <p:spPr bwMode="auto">
            <a:xfrm>
              <a:off x="6069013" y="6877050"/>
              <a:ext cx="74612" cy="103188"/>
            </a:xfrm>
            <a:custGeom>
              <a:avLst/>
              <a:gdLst>
                <a:gd name="T0" fmla="*/ 205 w 206"/>
                <a:gd name="T1" fmla="*/ 266 h 287"/>
                <a:gd name="T2" fmla="*/ 205 w 206"/>
                <a:gd name="T3" fmla="*/ 266 h 287"/>
                <a:gd name="T4" fmla="*/ 205 w 206"/>
                <a:gd name="T5" fmla="*/ 225 h 287"/>
                <a:gd name="T6" fmla="*/ 205 w 206"/>
                <a:gd name="T7" fmla="*/ 204 h 287"/>
                <a:gd name="T8" fmla="*/ 205 w 206"/>
                <a:gd name="T9" fmla="*/ 143 h 287"/>
                <a:gd name="T10" fmla="*/ 205 w 206"/>
                <a:gd name="T11" fmla="*/ 102 h 287"/>
                <a:gd name="T12" fmla="*/ 184 w 206"/>
                <a:gd name="T13" fmla="*/ 61 h 287"/>
                <a:gd name="T14" fmla="*/ 164 w 206"/>
                <a:gd name="T15" fmla="*/ 40 h 287"/>
                <a:gd name="T16" fmla="*/ 143 w 206"/>
                <a:gd name="T17" fmla="*/ 20 h 287"/>
                <a:gd name="T18" fmla="*/ 102 w 206"/>
                <a:gd name="T19" fmla="*/ 0 h 287"/>
                <a:gd name="T20" fmla="*/ 61 w 206"/>
                <a:gd name="T21" fmla="*/ 0 h 287"/>
                <a:gd name="T22" fmla="*/ 20 w 206"/>
                <a:gd name="T23" fmla="*/ 0 h 287"/>
                <a:gd name="T24" fmla="*/ 0 w 206"/>
                <a:gd name="T25" fmla="*/ 20 h 287"/>
                <a:gd name="T26" fmla="*/ 20 w 206"/>
                <a:gd name="T27" fmla="*/ 61 h 287"/>
                <a:gd name="T28" fmla="*/ 41 w 206"/>
                <a:gd name="T29" fmla="*/ 82 h 287"/>
                <a:gd name="T30" fmla="*/ 61 w 206"/>
                <a:gd name="T31" fmla="*/ 82 h 287"/>
                <a:gd name="T32" fmla="*/ 61 w 206"/>
                <a:gd name="T33" fmla="*/ 102 h 287"/>
                <a:gd name="T34" fmla="*/ 61 w 206"/>
                <a:gd name="T35" fmla="*/ 122 h 287"/>
                <a:gd name="T36" fmla="*/ 82 w 206"/>
                <a:gd name="T37" fmla="*/ 143 h 287"/>
                <a:gd name="T38" fmla="*/ 102 w 206"/>
                <a:gd name="T39" fmla="*/ 164 h 287"/>
                <a:gd name="T40" fmla="*/ 123 w 206"/>
                <a:gd name="T41" fmla="*/ 204 h 287"/>
                <a:gd name="T42" fmla="*/ 123 w 206"/>
                <a:gd name="T43" fmla="*/ 225 h 287"/>
                <a:gd name="T44" fmla="*/ 143 w 206"/>
                <a:gd name="T45" fmla="*/ 246 h 287"/>
                <a:gd name="T46" fmla="*/ 143 w 206"/>
                <a:gd name="T47" fmla="*/ 286 h 287"/>
                <a:gd name="T48" fmla="*/ 164 w 206"/>
                <a:gd name="T49" fmla="*/ 286 h 287"/>
                <a:gd name="T50" fmla="*/ 184 w 206"/>
                <a:gd name="T51" fmla="*/ 286 h 287"/>
                <a:gd name="T52" fmla="*/ 184 w 206"/>
                <a:gd name="T53" fmla="*/ 266 h 287"/>
                <a:gd name="T54" fmla="*/ 205 w 206"/>
                <a:gd name="T55" fmla="*/ 26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6" h="287">
                  <a:moveTo>
                    <a:pt x="205" y="266"/>
                  </a:moveTo>
                  <a:lnTo>
                    <a:pt x="205" y="266"/>
                  </a:lnTo>
                  <a:cubicBezTo>
                    <a:pt x="205" y="266"/>
                    <a:pt x="205" y="246"/>
                    <a:pt x="205" y="225"/>
                  </a:cubicBezTo>
                  <a:lnTo>
                    <a:pt x="205" y="204"/>
                  </a:lnTo>
                  <a:cubicBezTo>
                    <a:pt x="205" y="184"/>
                    <a:pt x="205" y="164"/>
                    <a:pt x="205" y="143"/>
                  </a:cubicBezTo>
                  <a:cubicBezTo>
                    <a:pt x="205" y="143"/>
                    <a:pt x="205" y="122"/>
                    <a:pt x="205" y="102"/>
                  </a:cubicBezTo>
                  <a:cubicBezTo>
                    <a:pt x="205" y="102"/>
                    <a:pt x="205" y="82"/>
                    <a:pt x="184" y="61"/>
                  </a:cubicBezTo>
                  <a:cubicBezTo>
                    <a:pt x="184" y="61"/>
                    <a:pt x="184" y="40"/>
                    <a:pt x="164" y="40"/>
                  </a:cubicBezTo>
                  <a:cubicBezTo>
                    <a:pt x="164" y="20"/>
                    <a:pt x="143" y="20"/>
                    <a:pt x="143" y="20"/>
                  </a:cubicBezTo>
                  <a:lnTo>
                    <a:pt x="102" y="0"/>
                  </a:lnTo>
                  <a:cubicBezTo>
                    <a:pt x="82" y="0"/>
                    <a:pt x="61" y="0"/>
                    <a:pt x="61" y="0"/>
                  </a:cubicBezTo>
                  <a:cubicBezTo>
                    <a:pt x="41" y="0"/>
                    <a:pt x="20" y="0"/>
                    <a:pt x="20" y="0"/>
                  </a:cubicBezTo>
                  <a:cubicBezTo>
                    <a:pt x="0" y="0"/>
                    <a:pt x="0" y="20"/>
                    <a:pt x="0" y="20"/>
                  </a:cubicBezTo>
                  <a:cubicBezTo>
                    <a:pt x="0" y="40"/>
                    <a:pt x="0" y="61"/>
                    <a:pt x="20" y="61"/>
                  </a:cubicBezTo>
                  <a:cubicBezTo>
                    <a:pt x="20" y="61"/>
                    <a:pt x="20" y="82"/>
                    <a:pt x="41" y="82"/>
                  </a:cubicBezTo>
                  <a:lnTo>
                    <a:pt x="61" y="82"/>
                  </a:lnTo>
                  <a:lnTo>
                    <a:pt x="61" y="102"/>
                  </a:lnTo>
                  <a:cubicBezTo>
                    <a:pt x="61" y="122"/>
                    <a:pt x="61" y="122"/>
                    <a:pt x="61" y="122"/>
                  </a:cubicBezTo>
                  <a:cubicBezTo>
                    <a:pt x="61" y="143"/>
                    <a:pt x="82" y="143"/>
                    <a:pt x="82" y="143"/>
                  </a:cubicBezTo>
                  <a:cubicBezTo>
                    <a:pt x="82" y="164"/>
                    <a:pt x="102" y="164"/>
                    <a:pt x="102" y="164"/>
                  </a:cubicBezTo>
                  <a:cubicBezTo>
                    <a:pt x="102" y="184"/>
                    <a:pt x="102" y="184"/>
                    <a:pt x="123" y="204"/>
                  </a:cubicBezTo>
                  <a:lnTo>
                    <a:pt x="123" y="225"/>
                  </a:lnTo>
                  <a:cubicBezTo>
                    <a:pt x="123" y="246"/>
                    <a:pt x="143" y="246"/>
                    <a:pt x="143" y="246"/>
                  </a:cubicBezTo>
                  <a:cubicBezTo>
                    <a:pt x="143" y="266"/>
                    <a:pt x="143" y="266"/>
                    <a:pt x="143" y="286"/>
                  </a:cubicBezTo>
                  <a:cubicBezTo>
                    <a:pt x="164" y="286"/>
                    <a:pt x="164" y="286"/>
                    <a:pt x="164" y="286"/>
                  </a:cubicBezTo>
                  <a:lnTo>
                    <a:pt x="184" y="286"/>
                  </a:lnTo>
                  <a:lnTo>
                    <a:pt x="184" y="266"/>
                  </a:lnTo>
                  <a:lnTo>
                    <a:pt x="205" y="26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4" name="Freeform 604"/>
            <p:cNvSpPr>
              <a:spLocks noChangeArrowheads="1"/>
            </p:cNvSpPr>
            <p:nvPr/>
          </p:nvSpPr>
          <p:spPr bwMode="auto">
            <a:xfrm>
              <a:off x="6046788" y="6965950"/>
              <a:ext cx="38100" cy="30163"/>
            </a:xfrm>
            <a:custGeom>
              <a:avLst/>
              <a:gdLst>
                <a:gd name="T0" fmla="*/ 103 w 104"/>
                <a:gd name="T1" fmla="*/ 82 h 83"/>
                <a:gd name="T2" fmla="*/ 103 w 104"/>
                <a:gd name="T3" fmla="*/ 82 h 83"/>
                <a:gd name="T4" fmla="*/ 82 w 104"/>
                <a:gd name="T5" fmla="*/ 61 h 83"/>
                <a:gd name="T6" fmla="*/ 62 w 104"/>
                <a:gd name="T7" fmla="*/ 20 h 83"/>
                <a:gd name="T8" fmla="*/ 41 w 104"/>
                <a:gd name="T9" fmla="*/ 20 h 83"/>
                <a:gd name="T10" fmla="*/ 21 w 104"/>
                <a:gd name="T11" fmla="*/ 0 h 83"/>
                <a:gd name="T12" fmla="*/ 0 w 104"/>
                <a:gd name="T13" fmla="*/ 0 h 83"/>
                <a:gd name="T14" fmla="*/ 0 w 104"/>
                <a:gd name="T15" fmla="*/ 20 h 83"/>
                <a:gd name="T16" fmla="*/ 0 w 104"/>
                <a:gd name="T17" fmla="*/ 40 h 83"/>
                <a:gd name="T18" fmla="*/ 21 w 104"/>
                <a:gd name="T19" fmla="*/ 61 h 83"/>
                <a:gd name="T20" fmla="*/ 21 w 104"/>
                <a:gd name="T21" fmla="*/ 82 h 83"/>
                <a:gd name="T22" fmla="*/ 41 w 104"/>
                <a:gd name="T23" fmla="*/ 82 h 83"/>
                <a:gd name="T24" fmla="*/ 62 w 104"/>
                <a:gd name="T25" fmla="*/ 82 h 83"/>
                <a:gd name="T26" fmla="*/ 82 w 104"/>
                <a:gd name="T27" fmla="*/ 82 h 83"/>
                <a:gd name="T28" fmla="*/ 103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103" y="82"/>
                  </a:moveTo>
                  <a:lnTo>
                    <a:pt x="103" y="82"/>
                  </a:lnTo>
                  <a:cubicBezTo>
                    <a:pt x="103" y="61"/>
                    <a:pt x="82" y="61"/>
                    <a:pt x="82" y="61"/>
                  </a:cubicBezTo>
                  <a:cubicBezTo>
                    <a:pt x="62" y="40"/>
                    <a:pt x="62" y="40"/>
                    <a:pt x="62" y="20"/>
                  </a:cubicBezTo>
                  <a:lnTo>
                    <a:pt x="41" y="20"/>
                  </a:lnTo>
                  <a:cubicBezTo>
                    <a:pt x="41" y="20"/>
                    <a:pt x="41" y="0"/>
                    <a:pt x="21" y="0"/>
                  </a:cubicBezTo>
                  <a:cubicBezTo>
                    <a:pt x="21" y="0"/>
                    <a:pt x="21" y="0"/>
                    <a:pt x="0" y="0"/>
                  </a:cubicBezTo>
                  <a:lnTo>
                    <a:pt x="0" y="20"/>
                  </a:lnTo>
                  <a:lnTo>
                    <a:pt x="0" y="40"/>
                  </a:lnTo>
                  <a:cubicBezTo>
                    <a:pt x="0" y="40"/>
                    <a:pt x="0" y="61"/>
                    <a:pt x="21" y="61"/>
                  </a:cubicBezTo>
                  <a:lnTo>
                    <a:pt x="21" y="82"/>
                  </a:lnTo>
                  <a:cubicBezTo>
                    <a:pt x="41" y="82"/>
                    <a:pt x="41" y="82"/>
                    <a:pt x="41" y="82"/>
                  </a:cubicBezTo>
                  <a:cubicBezTo>
                    <a:pt x="62" y="82"/>
                    <a:pt x="62" y="82"/>
                    <a:pt x="62" y="82"/>
                  </a:cubicBezTo>
                  <a:cubicBezTo>
                    <a:pt x="82" y="82"/>
                    <a:pt x="82" y="82"/>
                    <a:pt x="82" y="82"/>
                  </a:cubicBezTo>
                  <a:lnTo>
                    <a:pt x="103"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5" name="Freeform 605"/>
            <p:cNvSpPr>
              <a:spLocks noChangeArrowheads="1"/>
            </p:cNvSpPr>
            <p:nvPr/>
          </p:nvSpPr>
          <p:spPr bwMode="auto">
            <a:xfrm>
              <a:off x="6046788" y="7002463"/>
              <a:ext cx="15875" cy="22225"/>
            </a:xfrm>
            <a:custGeom>
              <a:avLst/>
              <a:gdLst>
                <a:gd name="T0" fmla="*/ 41 w 42"/>
                <a:gd name="T1" fmla="*/ 40 h 62"/>
                <a:gd name="T2" fmla="*/ 41 w 42"/>
                <a:gd name="T3" fmla="*/ 40 h 62"/>
                <a:gd name="T4" fmla="*/ 41 w 42"/>
                <a:gd name="T5" fmla="*/ 20 h 62"/>
                <a:gd name="T6" fmla="*/ 21 w 42"/>
                <a:gd name="T7" fmla="*/ 0 h 62"/>
                <a:gd name="T8" fmla="*/ 0 w 42"/>
                <a:gd name="T9" fmla="*/ 20 h 62"/>
                <a:gd name="T10" fmla="*/ 21 w 42"/>
                <a:gd name="T11" fmla="*/ 40 h 62"/>
                <a:gd name="T12" fmla="*/ 21 w 42"/>
                <a:gd name="T13" fmla="*/ 61 h 62"/>
                <a:gd name="T14" fmla="*/ 41 w 42"/>
                <a:gd name="T15" fmla="*/ 61 h 62"/>
                <a:gd name="T16" fmla="*/ 41 w 42"/>
                <a:gd name="T17"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2">
                  <a:moveTo>
                    <a:pt x="41" y="40"/>
                  </a:moveTo>
                  <a:lnTo>
                    <a:pt x="41" y="40"/>
                  </a:lnTo>
                  <a:cubicBezTo>
                    <a:pt x="41" y="20"/>
                    <a:pt x="41" y="20"/>
                    <a:pt x="41" y="20"/>
                  </a:cubicBezTo>
                  <a:cubicBezTo>
                    <a:pt x="41" y="0"/>
                    <a:pt x="21" y="0"/>
                    <a:pt x="21" y="0"/>
                  </a:cubicBezTo>
                  <a:lnTo>
                    <a:pt x="0" y="20"/>
                  </a:lnTo>
                  <a:lnTo>
                    <a:pt x="21" y="40"/>
                  </a:lnTo>
                  <a:lnTo>
                    <a:pt x="21" y="61"/>
                  </a:lnTo>
                  <a:cubicBezTo>
                    <a:pt x="41" y="61"/>
                    <a:pt x="41" y="61"/>
                    <a:pt x="41" y="61"/>
                  </a:cubicBez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6" name="Freeform 606"/>
            <p:cNvSpPr>
              <a:spLocks noChangeArrowheads="1"/>
            </p:cNvSpPr>
            <p:nvPr/>
          </p:nvSpPr>
          <p:spPr bwMode="auto">
            <a:xfrm>
              <a:off x="6069013" y="7002463"/>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7" name="Freeform 607"/>
            <p:cNvSpPr>
              <a:spLocks noChangeArrowheads="1"/>
            </p:cNvSpPr>
            <p:nvPr/>
          </p:nvSpPr>
          <p:spPr bwMode="auto">
            <a:xfrm>
              <a:off x="6040438" y="7032625"/>
              <a:ext cx="15875" cy="14288"/>
            </a:xfrm>
            <a:custGeom>
              <a:avLst/>
              <a:gdLst>
                <a:gd name="T0" fmla="*/ 41 w 42"/>
                <a:gd name="T1" fmla="*/ 0 h 41"/>
                <a:gd name="T2" fmla="*/ 41 w 42"/>
                <a:gd name="T3" fmla="*/ 0 h 41"/>
                <a:gd name="T4" fmla="*/ 20 w 42"/>
                <a:gd name="T5" fmla="*/ 0 h 41"/>
                <a:gd name="T6" fmla="*/ 0 w 42"/>
                <a:gd name="T7" fmla="*/ 0 h 41"/>
                <a:gd name="T8" fmla="*/ 0 w 42"/>
                <a:gd name="T9" fmla="*/ 20 h 41"/>
                <a:gd name="T10" fmla="*/ 20 w 42"/>
                <a:gd name="T11" fmla="*/ 40 h 41"/>
                <a:gd name="T12" fmla="*/ 41 w 42"/>
                <a:gd name="T13" fmla="*/ 20 h 41"/>
                <a:gd name="T14" fmla="*/ 41 w 4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0"/>
                  </a:moveTo>
                  <a:lnTo>
                    <a:pt x="41" y="0"/>
                  </a:lnTo>
                  <a:lnTo>
                    <a:pt x="20" y="0"/>
                  </a:lnTo>
                  <a:lnTo>
                    <a:pt x="0" y="0"/>
                  </a:lnTo>
                  <a:lnTo>
                    <a:pt x="0" y="20"/>
                  </a:lnTo>
                  <a:lnTo>
                    <a:pt x="20" y="40"/>
                  </a:lnTo>
                  <a:lnTo>
                    <a:pt x="41" y="20"/>
                  </a:lnTo>
                  <a:cubicBezTo>
                    <a:pt x="41" y="20"/>
                    <a:pt x="41" y="20"/>
                    <a:pt x="4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8" name="Freeform 608"/>
            <p:cNvSpPr>
              <a:spLocks noChangeArrowheads="1"/>
            </p:cNvSpPr>
            <p:nvPr/>
          </p:nvSpPr>
          <p:spPr bwMode="auto">
            <a:xfrm>
              <a:off x="5921375" y="7289800"/>
              <a:ext cx="7938" cy="7938"/>
            </a:xfrm>
            <a:custGeom>
              <a:avLst/>
              <a:gdLst>
                <a:gd name="T0" fmla="*/ 20 w 21"/>
                <a:gd name="T1" fmla="*/ 0 h 21"/>
                <a:gd name="T2" fmla="*/ 20 w 21"/>
                <a:gd name="T3" fmla="*/ 0 h 21"/>
                <a:gd name="T4" fmla="*/ 20 w 21"/>
                <a:gd name="T5" fmla="*/ 0 h 21"/>
                <a:gd name="T6" fmla="*/ 0 w 21"/>
                <a:gd name="T7" fmla="*/ 0 h 21"/>
                <a:gd name="T8" fmla="*/ 0 w 21"/>
                <a:gd name="T9" fmla="*/ 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20" y="0"/>
                  </a:lnTo>
                  <a:cubicBezTo>
                    <a:pt x="0" y="0"/>
                    <a:pt x="0" y="0"/>
                    <a:pt x="0" y="0"/>
                  </a:cubicBezTo>
                  <a:lnTo>
                    <a:pt x="0" y="0"/>
                  </a:lnTo>
                  <a:cubicBezTo>
                    <a:pt x="0" y="20"/>
                    <a:pt x="20" y="20"/>
                    <a:pt x="20" y="20"/>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9" name="Freeform 609"/>
            <p:cNvSpPr>
              <a:spLocks noChangeArrowheads="1"/>
            </p:cNvSpPr>
            <p:nvPr/>
          </p:nvSpPr>
          <p:spPr bwMode="auto">
            <a:xfrm>
              <a:off x="5907088" y="7046913"/>
              <a:ext cx="139700" cy="236537"/>
            </a:xfrm>
            <a:custGeom>
              <a:avLst/>
              <a:gdLst>
                <a:gd name="T0" fmla="*/ 61 w 390"/>
                <a:gd name="T1" fmla="*/ 636 h 657"/>
                <a:gd name="T2" fmla="*/ 61 w 390"/>
                <a:gd name="T3" fmla="*/ 636 h 657"/>
                <a:gd name="T4" fmla="*/ 41 w 390"/>
                <a:gd name="T5" fmla="*/ 656 h 657"/>
                <a:gd name="T6" fmla="*/ 21 w 390"/>
                <a:gd name="T7" fmla="*/ 656 h 657"/>
                <a:gd name="T8" fmla="*/ 0 w 390"/>
                <a:gd name="T9" fmla="*/ 656 h 657"/>
                <a:gd name="T10" fmla="*/ 41 w 390"/>
                <a:gd name="T11" fmla="*/ 615 h 657"/>
                <a:gd name="T12" fmla="*/ 41 w 390"/>
                <a:gd name="T13" fmla="*/ 595 h 657"/>
                <a:gd name="T14" fmla="*/ 82 w 390"/>
                <a:gd name="T15" fmla="*/ 534 h 657"/>
                <a:gd name="T16" fmla="*/ 102 w 390"/>
                <a:gd name="T17" fmla="*/ 513 h 657"/>
                <a:gd name="T18" fmla="*/ 123 w 390"/>
                <a:gd name="T19" fmla="*/ 472 h 657"/>
                <a:gd name="T20" fmla="*/ 143 w 390"/>
                <a:gd name="T21" fmla="*/ 452 h 657"/>
                <a:gd name="T22" fmla="*/ 164 w 390"/>
                <a:gd name="T23" fmla="*/ 431 h 657"/>
                <a:gd name="T24" fmla="*/ 184 w 390"/>
                <a:gd name="T25" fmla="*/ 390 h 657"/>
                <a:gd name="T26" fmla="*/ 205 w 390"/>
                <a:gd name="T27" fmla="*/ 328 h 657"/>
                <a:gd name="T28" fmla="*/ 225 w 390"/>
                <a:gd name="T29" fmla="*/ 288 h 657"/>
                <a:gd name="T30" fmla="*/ 266 w 390"/>
                <a:gd name="T31" fmla="*/ 246 h 657"/>
                <a:gd name="T32" fmla="*/ 287 w 390"/>
                <a:gd name="T33" fmla="*/ 226 h 657"/>
                <a:gd name="T34" fmla="*/ 287 w 390"/>
                <a:gd name="T35" fmla="*/ 185 h 657"/>
                <a:gd name="T36" fmla="*/ 307 w 390"/>
                <a:gd name="T37" fmla="*/ 185 h 657"/>
                <a:gd name="T38" fmla="*/ 328 w 390"/>
                <a:gd name="T39" fmla="*/ 164 h 657"/>
                <a:gd name="T40" fmla="*/ 328 w 390"/>
                <a:gd name="T41" fmla="*/ 124 h 657"/>
                <a:gd name="T42" fmla="*/ 307 w 390"/>
                <a:gd name="T43" fmla="*/ 103 h 657"/>
                <a:gd name="T44" fmla="*/ 307 w 390"/>
                <a:gd name="T45" fmla="*/ 103 h 657"/>
                <a:gd name="T46" fmla="*/ 307 w 390"/>
                <a:gd name="T47" fmla="*/ 82 h 657"/>
                <a:gd name="T48" fmla="*/ 307 w 390"/>
                <a:gd name="T49" fmla="*/ 82 h 657"/>
                <a:gd name="T50" fmla="*/ 328 w 390"/>
                <a:gd name="T51" fmla="*/ 82 h 657"/>
                <a:gd name="T52" fmla="*/ 328 w 390"/>
                <a:gd name="T53" fmla="*/ 103 h 657"/>
                <a:gd name="T54" fmla="*/ 348 w 390"/>
                <a:gd name="T55" fmla="*/ 124 h 657"/>
                <a:gd name="T56" fmla="*/ 348 w 390"/>
                <a:gd name="T57" fmla="*/ 103 h 657"/>
                <a:gd name="T58" fmla="*/ 328 w 390"/>
                <a:gd name="T59" fmla="*/ 62 h 657"/>
                <a:gd name="T60" fmla="*/ 328 w 390"/>
                <a:gd name="T61" fmla="*/ 42 h 657"/>
                <a:gd name="T62" fmla="*/ 328 w 390"/>
                <a:gd name="T63" fmla="*/ 21 h 657"/>
                <a:gd name="T64" fmla="*/ 328 w 390"/>
                <a:gd name="T65" fmla="*/ 0 h 657"/>
                <a:gd name="T66" fmla="*/ 348 w 390"/>
                <a:gd name="T67" fmla="*/ 0 h 657"/>
                <a:gd name="T68" fmla="*/ 348 w 390"/>
                <a:gd name="T69" fmla="*/ 42 h 657"/>
                <a:gd name="T70" fmla="*/ 369 w 390"/>
                <a:gd name="T71" fmla="*/ 62 h 657"/>
                <a:gd name="T72" fmla="*/ 369 w 390"/>
                <a:gd name="T73" fmla="*/ 82 h 657"/>
                <a:gd name="T74" fmla="*/ 389 w 390"/>
                <a:gd name="T75" fmla="*/ 103 h 657"/>
                <a:gd name="T76" fmla="*/ 389 w 390"/>
                <a:gd name="T77" fmla="*/ 144 h 657"/>
                <a:gd name="T78" fmla="*/ 389 w 390"/>
                <a:gd name="T79" fmla="*/ 185 h 657"/>
                <a:gd name="T80" fmla="*/ 369 w 390"/>
                <a:gd name="T81" fmla="*/ 206 h 657"/>
                <a:gd name="T82" fmla="*/ 328 w 390"/>
                <a:gd name="T83" fmla="*/ 226 h 657"/>
                <a:gd name="T84" fmla="*/ 307 w 390"/>
                <a:gd name="T85" fmla="*/ 267 h 657"/>
                <a:gd name="T86" fmla="*/ 287 w 390"/>
                <a:gd name="T87" fmla="*/ 288 h 657"/>
                <a:gd name="T88" fmla="*/ 266 w 390"/>
                <a:gd name="T89" fmla="*/ 308 h 657"/>
                <a:gd name="T90" fmla="*/ 266 w 390"/>
                <a:gd name="T91" fmla="*/ 349 h 657"/>
                <a:gd name="T92" fmla="*/ 266 w 390"/>
                <a:gd name="T93" fmla="*/ 370 h 657"/>
                <a:gd name="T94" fmla="*/ 246 w 390"/>
                <a:gd name="T95" fmla="*/ 410 h 657"/>
                <a:gd name="T96" fmla="*/ 225 w 390"/>
                <a:gd name="T97" fmla="*/ 431 h 657"/>
                <a:gd name="T98" fmla="*/ 205 w 390"/>
                <a:gd name="T99" fmla="*/ 472 h 657"/>
                <a:gd name="T100" fmla="*/ 184 w 390"/>
                <a:gd name="T101" fmla="*/ 492 h 657"/>
                <a:gd name="T102" fmla="*/ 164 w 390"/>
                <a:gd name="T103" fmla="*/ 513 h 657"/>
                <a:gd name="T104" fmla="*/ 143 w 390"/>
                <a:gd name="T105" fmla="*/ 554 h 657"/>
                <a:gd name="T106" fmla="*/ 123 w 390"/>
                <a:gd name="T107" fmla="*/ 574 h 657"/>
                <a:gd name="T108" fmla="*/ 102 w 390"/>
                <a:gd name="T109" fmla="*/ 595 h 657"/>
                <a:gd name="T110" fmla="*/ 82 w 390"/>
                <a:gd name="T111" fmla="*/ 615 h 657"/>
                <a:gd name="T112" fmla="*/ 82 w 390"/>
                <a:gd name="T113" fmla="*/ 636 h 657"/>
                <a:gd name="T114" fmla="*/ 61 w 390"/>
                <a:gd name="T115" fmla="*/ 63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657">
                  <a:moveTo>
                    <a:pt x="61" y="636"/>
                  </a:moveTo>
                  <a:lnTo>
                    <a:pt x="61" y="636"/>
                  </a:lnTo>
                  <a:cubicBezTo>
                    <a:pt x="41" y="636"/>
                    <a:pt x="41" y="636"/>
                    <a:pt x="41" y="656"/>
                  </a:cubicBezTo>
                  <a:lnTo>
                    <a:pt x="21" y="656"/>
                  </a:lnTo>
                  <a:lnTo>
                    <a:pt x="0" y="656"/>
                  </a:lnTo>
                  <a:cubicBezTo>
                    <a:pt x="0" y="636"/>
                    <a:pt x="21" y="636"/>
                    <a:pt x="41" y="615"/>
                  </a:cubicBezTo>
                  <a:lnTo>
                    <a:pt x="41" y="595"/>
                  </a:lnTo>
                  <a:cubicBezTo>
                    <a:pt x="41" y="574"/>
                    <a:pt x="61" y="554"/>
                    <a:pt x="82" y="534"/>
                  </a:cubicBezTo>
                  <a:lnTo>
                    <a:pt x="102" y="513"/>
                  </a:lnTo>
                  <a:cubicBezTo>
                    <a:pt x="102" y="492"/>
                    <a:pt x="123" y="472"/>
                    <a:pt x="123" y="472"/>
                  </a:cubicBezTo>
                  <a:cubicBezTo>
                    <a:pt x="123" y="452"/>
                    <a:pt x="143" y="452"/>
                    <a:pt x="143" y="452"/>
                  </a:cubicBezTo>
                  <a:lnTo>
                    <a:pt x="164" y="431"/>
                  </a:lnTo>
                  <a:cubicBezTo>
                    <a:pt x="164" y="410"/>
                    <a:pt x="184" y="390"/>
                    <a:pt x="184" y="390"/>
                  </a:cubicBezTo>
                  <a:cubicBezTo>
                    <a:pt x="205" y="370"/>
                    <a:pt x="205" y="328"/>
                    <a:pt x="205" y="328"/>
                  </a:cubicBezTo>
                  <a:lnTo>
                    <a:pt x="225" y="288"/>
                  </a:lnTo>
                  <a:cubicBezTo>
                    <a:pt x="225" y="267"/>
                    <a:pt x="246" y="267"/>
                    <a:pt x="266" y="246"/>
                  </a:cubicBezTo>
                  <a:lnTo>
                    <a:pt x="287" y="226"/>
                  </a:lnTo>
                  <a:cubicBezTo>
                    <a:pt x="287" y="226"/>
                    <a:pt x="287" y="206"/>
                    <a:pt x="287" y="185"/>
                  </a:cubicBezTo>
                  <a:lnTo>
                    <a:pt x="307" y="185"/>
                  </a:lnTo>
                  <a:cubicBezTo>
                    <a:pt x="307" y="185"/>
                    <a:pt x="328" y="185"/>
                    <a:pt x="328" y="164"/>
                  </a:cubicBezTo>
                  <a:cubicBezTo>
                    <a:pt x="328" y="164"/>
                    <a:pt x="328" y="144"/>
                    <a:pt x="328" y="124"/>
                  </a:cubicBezTo>
                  <a:cubicBezTo>
                    <a:pt x="328" y="124"/>
                    <a:pt x="328" y="103"/>
                    <a:pt x="307" y="103"/>
                  </a:cubicBezTo>
                  <a:lnTo>
                    <a:pt x="307" y="103"/>
                  </a:lnTo>
                  <a:cubicBezTo>
                    <a:pt x="287" y="103"/>
                    <a:pt x="307" y="82"/>
                    <a:pt x="307" y="82"/>
                  </a:cubicBezTo>
                  <a:lnTo>
                    <a:pt x="307" y="82"/>
                  </a:lnTo>
                  <a:lnTo>
                    <a:pt x="328" y="82"/>
                  </a:lnTo>
                  <a:cubicBezTo>
                    <a:pt x="328" y="103"/>
                    <a:pt x="328" y="103"/>
                    <a:pt x="328" y="103"/>
                  </a:cubicBezTo>
                  <a:lnTo>
                    <a:pt x="348" y="124"/>
                  </a:lnTo>
                  <a:cubicBezTo>
                    <a:pt x="348" y="103"/>
                    <a:pt x="348" y="103"/>
                    <a:pt x="348" y="103"/>
                  </a:cubicBezTo>
                  <a:cubicBezTo>
                    <a:pt x="348" y="82"/>
                    <a:pt x="328" y="62"/>
                    <a:pt x="328" y="62"/>
                  </a:cubicBezTo>
                  <a:lnTo>
                    <a:pt x="328" y="42"/>
                  </a:lnTo>
                  <a:lnTo>
                    <a:pt x="328" y="21"/>
                  </a:lnTo>
                  <a:lnTo>
                    <a:pt x="328" y="0"/>
                  </a:lnTo>
                  <a:cubicBezTo>
                    <a:pt x="328" y="0"/>
                    <a:pt x="328" y="0"/>
                    <a:pt x="348" y="0"/>
                  </a:cubicBezTo>
                  <a:cubicBezTo>
                    <a:pt x="348" y="0"/>
                    <a:pt x="348" y="21"/>
                    <a:pt x="348" y="42"/>
                  </a:cubicBezTo>
                  <a:cubicBezTo>
                    <a:pt x="348" y="42"/>
                    <a:pt x="348" y="42"/>
                    <a:pt x="369" y="62"/>
                  </a:cubicBezTo>
                  <a:cubicBezTo>
                    <a:pt x="369" y="62"/>
                    <a:pt x="369" y="62"/>
                    <a:pt x="369" y="82"/>
                  </a:cubicBezTo>
                  <a:lnTo>
                    <a:pt x="389" y="103"/>
                  </a:lnTo>
                  <a:cubicBezTo>
                    <a:pt x="389" y="124"/>
                    <a:pt x="389" y="124"/>
                    <a:pt x="389" y="144"/>
                  </a:cubicBezTo>
                  <a:cubicBezTo>
                    <a:pt x="389" y="144"/>
                    <a:pt x="389" y="164"/>
                    <a:pt x="389" y="185"/>
                  </a:cubicBezTo>
                  <a:cubicBezTo>
                    <a:pt x="389" y="185"/>
                    <a:pt x="389" y="206"/>
                    <a:pt x="369" y="206"/>
                  </a:cubicBezTo>
                  <a:cubicBezTo>
                    <a:pt x="369" y="226"/>
                    <a:pt x="348" y="226"/>
                    <a:pt x="328" y="226"/>
                  </a:cubicBezTo>
                  <a:cubicBezTo>
                    <a:pt x="328" y="246"/>
                    <a:pt x="328" y="246"/>
                    <a:pt x="307" y="267"/>
                  </a:cubicBezTo>
                  <a:lnTo>
                    <a:pt x="287" y="288"/>
                  </a:lnTo>
                  <a:lnTo>
                    <a:pt x="266" y="308"/>
                  </a:lnTo>
                  <a:cubicBezTo>
                    <a:pt x="266" y="308"/>
                    <a:pt x="266" y="328"/>
                    <a:pt x="266" y="349"/>
                  </a:cubicBezTo>
                  <a:lnTo>
                    <a:pt x="266" y="370"/>
                  </a:lnTo>
                  <a:cubicBezTo>
                    <a:pt x="266" y="390"/>
                    <a:pt x="266" y="390"/>
                    <a:pt x="246" y="410"/>
                  </a:cubicBezTo>
                  <a:lnTo>
                    <a:pt x="225" y="431"/>
                  </a:lnTo>
                  <a:cubicBezTo>
                    <a:pt x="205" y="452"/>
                    <a:pt x="205" y="472"/>
                    <a:pt x="205" y="472"/>
                  </a:cubicBezTo>
                  <a:lnTo>
                    <a:pt x="184" y="492"/>
                  </a:lnTo>
                  <a:lnTo>
                    <a:pt x="164" y="513"/>
                  </a:lnTo>
                  <a:cubicBezTo>
                    <a:pt x="164" y="513"/>
                    <a:pt x="143" y="534"/>
                    <a:pt x="143" y="554"/>
                  </a:cubicBezTo>
                  <a:cubicBezTo>
                    <a:pt x="143" y="554"/>
                    <a:pt x="143" y="574"/>
                    <a:pt x="123" y="574"/>
                  </a:cubicBezTo>
                  <a:cubicBezTo>
                    <a:pt x="123" y="574"/>
                    <a:pt x="102" y="574"/>
                    <a:pt x="102" y="595"/>
                  </a:cubicBezTo>
                  <a:cubicBezTo>
                    <a:pt x="102" y="595"/>
                    <a:pt x="102" y="595"/>
                    <a:pt x="82" y="615"/>
                  </a:cubicBezTo>
                  <a:cubicBezTo>
                    <a:pt x="82" y="615"/>
                    <a:pt x="82" y="615"/>
                    <a:pt x="82" y="636"/>
                  </a:cubicBezTo>
                  <a:lnTo>
                    <a:pt x="61" y="63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0" name="Freeform 610"/>
            <p:cNvSpPr>
              <a:spLocks noChangeArrowheads="1"/>
            </p:cNvSpPr>
            <p:nvPr/>
          </p:nvSpPr>
          <p:spPr bwMode="auto">
            <a:xfrm>
              <a:off x="6062663" y="7105650"/>
              <a:ext cx="15875" cy="15875"/>
            </a:xfrm>
            <a:custGeom>
              <a:avLst/>
              <a:gdLst>
                <a:gd name="T0" fmla="*/ 21 w 42"/>
                <a:gd name="T1" fmla="*/ 0 h 43"/>
                <a:gd name="T2" fmla="*/ 21 w 42"/>
                <a:gd name="T3" fmla="*/ 0 h 43"/>
                <a:gd name="T4" fmla="*/ 0 w 42"/>
                <a:gd name="T5" fmla="*/ 0 h 43"/>
                <a:gd name="T6" fmla="*/ 0 w 42"/>
                <a:gd name="T7" fmla="*/ 0 h 43"/>
                <a:gd name="T8" fmla="*/ 0 w 42"/>
                <a:gd name="T9" fmla="*/ 21 h 43"/>
                <a:gd name="T10" fmla="*/ 21 w 42"/>
                <a:gd name="T11" fmla="*/ 42 h 43"/>
                <a:gd name="T12" fmla="*/ 41 w 42"/>
                <a:gd name="T13" fmla="*/ 21 h 43"/>
                <a:gd name="T14" fmla="*/ 21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0"/>
                  </a:moveTo>
                  <a:lnTo>
                    <a:pt x="21" y="0"/>
                  </a:lnTo>
                  <a:cubicBezTo>
                    <a:pt x="21" y="0"/>
                    <a:pt x="21" y="0"/>
                    <a:pt x="0" y="0"/>
                  </a:cubicBezTo>
                  <a:lnTo>
                    <a:pt x="0" y="0"/>
                  </a:lnTo>
                  <a:lnTo>
                    <a:pt x="0" y="21"/>
                  </a:lnTo>
                  <a:lnTo>
                    <a:pt x="21" y="42"/>
                  </a:lnTo>
                  <a:cubicBezTo>
                    <a:pt x="21" y="42"/>
                    <a:pt x="21" y="21"/>
                    <a:pt x="41" y="21"/>
                  </a:cubicBezTo>
                  <a:lnTo>
                    <a:pt x="21"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1" name="Freeform 611"/>
            <p:cNvSpPr>
              <a:spLocks noChangeArrowheads="1"/>
            </p:cNvSpPr>
            <p:nvPr/>
          </p:nvSpPr>
          <p:spPr bwMode="auto">
            <a:xfrm>
              <a:off x="6107113" y="7075488"/>
              <a:ext cx="15875" cy="15875"/>
            </a:xfrm>
            <a:custGeom>
              <a:avLst/>
              <a:gdLst>
                <a:gd name="T0" fmla="*/ 41 w 42"/>
                <a:gd name="T1" fmla="*/ 21 h 43"/>
                <a:gd name="T2" fmla="*/ 41 w 42"/>
                <a:gd name="T3" fmla="*/ 21 h 43"/>
                <a:gd name="T4" fmla="*/ 21 w 42"/>
                <a:gd name="T5" fmla="*/ 42 h 43"/>
                <a:gd name="T6" fmla="*/ 0 w 42"/>
                <a:gd name="T7" fmla="*/ 21 h 43"/>
                <a:gd name="T8" fmla="*/ 21 w 42"/>
                <a:gd name="T9" fmla="*/ 0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21" y="42"/>
                    <a:pt x="21" y="42"/>
                  </a:cubicBezTo>
                  <a:lnTo>
                    <a:pt x="0" y="21"/>
                  </a:lnTo>
                  <a:lnTo>
                    <a:pt x="21" y="0"/>
                  </a:lnTo>
                  <a:cubicBezTo>
                    <a:pt x="21" y="0"/>
                    <a:pt x="21" y="0"/>
                    <a:pt x="4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2" name="Freeform 612"/>
            <p:cNvSpPr>
              <a:spLocks noChangeArrowheads="1"/>
            </p:cNvSpPr>
            <p:nvPr/>
          </p:nvSpPr>
          <p:spPr bwMode="auto">
            <a:xfrm>
              <a:off x="6135688" y="7075488"/>
              <a:ext cx="15875" cy="15875"/>
            </a:xfrm>
            <a:custGeom>
              <a:avLst/>
              <a:gdLst>
                <a:gd name="T0" fmla="*/ 21 w 42"/>
                <a:gd name="T1" fmla="*/ 21 h 43"/>
                <a:gd name="T2" fmla="*/ 21 w 42"/>
                <a:gd name="T3" fmla="*/ 21 h 43"/>
                <a:gd name="T4" fmla="*/ 21 w 42"/>
                <a:gd name="T5" fmla="*/ 21 h 43"/>
                <a:gd name="T6" fmla="*/ 21 w 42"/>
                <a:gd name="T7" fmla="*/ 21 h 43"/>
                <a:gd name="T8" fmla="*/ 21 w 42"/>
                <a:gd name="T9" fmla="*/ 42 h 43"/>
                <a:gd name="T10" fmla="*/ 41 w 42"/>
                <a:gd name="T11" fmla="*/ 21 h 43"/>
                <a:gd name="T12" fmla="*/ 21 w 42"/>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21"/>
                  </a:moveTo>
                  <a:lnTo>
                    <a:pt x="21" y="21"/>
                  </a:lnTo>
                  <a:cubicBezTo>
                    <a:pt x="21" y="21"/>
                    <a:pt x="21" y="0"/>
                    <a:pt x="21" y="21"/>
                  </a:cubicBezTo>
                  <a:cubicBezTo>
                    <a:pt x="21" y="21"/>
                    <a:pt x="0" y="21"/>
                    <a:pt x="21" y="21"/>
                  </a:cubicBezTo>
                  <a:cubicBezTo>
                    <a:pt x="21" y="42"/>
                    <a:pt x="21" y="42"/>
                    <a:pt x="21" y="42"/>
                  </a:cubicBezTo>
                  <a:cubicBezTo>
                    <a:pt x="41" y="42"/>
                    <a:pt x="41" y="42"/>
                    <a:pt x="41" y="21"/>
                  </a:cubicBezTo>
                  <a:cubicBezTo>
                    <a:pt x="41" y="21"/>
                    <a:pt x="41" y="21"/>
                    <a:pt x="21"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3" name="Freeform 613"/>
            <p:cNvSpPr>
              <a:spLocks noChangeArrowheads="1"/>
            </p:cNvSpPr>
            <p:nvPr/>
          </p:nvSpPr>
          <p:spPr bwMode="auto">
            <a:xfrm>
              <a:off x="6143625" y="7069138"/>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4" name="Freeform 614"/>
            <p:cNvSpPr>
              <a:spLocks noChangeArrowheads="1"/>
            </p:cNvSpPr>
            <p:nvPr/>
          </p:nvSpPr>
          <p:spPr bwMode="auto">
            <a:xfrm>
              <a:off x="6129338" y="7075488"/>
              <a:ext cx="7937" cy="7937"/>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cubicBezTo>
                    <a:pt x="0" y="0"/>
                    <a:pt x="0" y="0"/>
                    <a:pt x="0" y="21"/>
                  </a:cubicBezTo>
                  <a:lnTo>
                    <a:pt x="0" y="21"/>
                  </a:lnTo>
                  <a:cubicBezTo>
                    <a:pt x="20" y="21"/>
                    <a:pt x="20" y="21"/>
                    <a:pt x="20" y="21"/>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5" name="Freeform 615"/>
            <p:cNvSpPr>
              <a:spLocks noChangeArrowheads="1"/>
            </p:cNvSpPr>
            <p:nvPr/>
          </p:nvSpPr>
          <p:spPr bwMode="auto">
            <a:xfrm>
              <a:off x="5995988" y="6456363"/>
              <a:ext cx="317500" cy="487362"/>
            </a:xfrm>
            <a:custGeom>
              <a:avLst/>
              <a:gdLst>
                <a:gd name="T0" fmla="*/ 430 w 882"/>
                <a:gd name="T1" fmla="*/ 984 h 1354"/>
                <a:gd name="T2" fmla="*/ 471 w 882"/>
                <a:gd name="T3" fmla="*/ 1025 h 1354"/>
                <a:gd name="T4" fmla="*/ 512 w 882"/>
                <a:gd name="T5" fmla="*/ 1005 h 1354"/>
                <a:gd name="T6" fmla="*/ 594 w 882"/>
                <a:gd name="T7" fmla="*/ 1005 h 1354"/>
                <a:gd name="T8" fmla="*/ 635 w 882"/>
                <a:gd name="T9" fmla="*/ 1045 h 1354"/>
                <a:gd name="T10" fmla="*/ 676 w 882"/>
                <a:gd name="T11" fmla="*/ 1087 h 1354"/>
                <a:gd name="T12" fmla="*/ 778 w 882"/>
                <a:gd name="T13" fmla="*/ 1066 h 1354"/>
                <a:gd name="T14" fmla="*/ 758 w 882"/>
                <a:gd name="T15" fmla="*/ 1107 h 1354"/>
                <a:gd name="T16" fmla="*/ 778 w 882"/>
                <a:gd name="T17" fmla="*/ 1169 h 1354"/>
                <a:gd name="T18" fmla="*/ 820 w 882"/>
                <a:gd name="T19" fmla="*/ 1251 h 1354"/>
                <a:gd name="T20" fmla="*/ 881 w 882"/>
                <a:gd name="T21" fmla="*/ 1291 h 1354"/>
                <a:gd name="T22" fmla="*/ 840 w 882"/>
                <a:gd name="T23" fmla="*/ 1353 h 1354"/>
                <a:gd name="T24" fmla="*/ 840 w 882"/>
                <a:gd name="T25" fmla="*/ 1291 h 1354"/>
                <a:gd name="T26" fmla="*/ 758 w 882"/>
                <a:gd name="T27" fmla="*/ 1271 h 1354"/>
                <a:gd name="T28" fmla="*/ 696 w 882"/>
                <a:gd name="T29" fmla="*/ 1209 h 1354"/>
                <a:gd name="T30" fmla="*/ 635 w 882"/>
                <a:gd name="T31" fmla="*/ 1148 h 1354"/>
                <a:gd name="T32" fmla="*/ 594 w 882"/>
                <a:gd name="T33" fmla="*/ 1087 h 1354"/>
                <a:gd name="T34" fmla="*/ 574 w 882"/>
                <a:gd name="T35" fmla="*/ 1127 h 1354"/>
                <a:gd name="T36" fmla="*/ 614 w 882"/>
                <a:gd name="T37" fmla="*/ 1189 h 1354"/>
                <a:gd name="T38" fmla="*/ 594 w 882"/>
                <a:gd name="T39" fmla="*/ 1251 h 1354"/>
                <a:gd name="T40" fmla="*/ 574 w 882"/>
                <a:gd name="T41" fmla="*/ 1189 h 1354"/>
                <a:gd name="T42" fmla="*/ 492 w 882"/>
                <a:gd name="T43" fmla="*/ 1107 h 1354"/>
                <a:gd name="T44" fmla="*/ 430 w 882"/>
                <a:gd name="T45" fmla="*/ 1087 h 1354"/>
                <a:gd name="T46" fmla="*/ 328 w 882"/>
                <a:gd name="T47" fmla="*/ 1127 h 1354"/>
                <a:gd name="T48" fmla="*/ 287 w 882"/>
                <a:gd name="T49" fmla="*/ 1087 h 1354"/>
                <a:gd name="T50" fmla="*/ 246 w 882"/>
                <a:gd name="T51" fmla="*/ 1087 h 1354"/>
                <a:gd name="T52" fmla="*/ 205 w 882"/>
                <a:gd name="T53" fmla="*/ 1045 h 1354"/>
                <a:gd name="T54" fmla="*/ 205 w 882"/>
                <a:gd name="T55" fmla="*/ 943 h 1354"/>
                <a:gd name="T56" fmla="*/ 143 w 882"/>
                <a:gd name="T57" fmla="*/ 881 h 1354"/>
                <a:gd name="T58" fmla="*/ 102 w 882"/>
                <a:gd name="T59" fmla="*/ 800 h 1354"/>
                <a:gd name="T60" fmla="*/ 82 w 882"/>
                <a:gd name="T61" fmla="*/ 697 h 1354"/>
                <a:gd name="T62" fmla="*/ 20 w 882"/>
                <a:gd name="T63" fmla="*/ 636 h 1354"/>
                <a:gd name="T64" fmla="*/ 20 w 882"/>
                <a:gd name="T65" fmla="*/ 513 h 1354"/>
                <a:gd name="T66" fmla="*/ 61 w 882"/>
                <a:gd name="T67" fmla="*/ 574 h 1354"/>
                <a:gd name="T68" fmla="*/ 102 w 882"/>
                <a:gd name="T69" fmla="*/ 554 h 1354"/>
                <a:gd name="T70" fmla="*/ 102 w 882"/>
                <a:gd name="T71" fmla="*/ 410 h 1354"/>
                <a:gd name="T72" fmla="*/ 102 w 882"/>
                <a:gd name="T73" fmla="*/ 267 h 1354"/>
                <a:gd name="T74" fmla="*/ 82 w 882"/>
                <a:gd name="T75" fmla="*/ 144 h 1354"/>
                <a:gd name="T76" fmla="*/ 82 w 882"/>
                <a:gd name="T77" fmla="*/ 21 h 1354"/>
                <a:gd name="T78" fmla="*/ 164 w 882"/>
                <a:gd name="T79" fmla="*/ 21 h 1354"/>
                <a:gd name="T80" fmla="*/ 246 w 882"/>
                <a:gd name="T81" fmla="*/ 42 h 1354"/>
                <a:gd name="T82" fmla="*/ 307 w 882"/>
                <a:gd name="T83" fmla="*/ 82 h 1354"/>
                <a:gd name="T84" fmla="*/ 389 w 882"/>
                <a:gd name="T85" fmla="*/ 103 h 1354"/>
                <a:gd name="T86" fmla="*/ 410 w 882"/>
                <a:gd name="T87" fmla="*/ 185 h 1354"/>
                <a:gd name="T88" fmla="*/ 410 w 882"/>
                <a:gd name="T89" fmla="*/ 267 h 1354"/>
                <a:gd name="T90" fmla="*/ 451 w 882"/>
                <a:gd name="T91" fmla="*/ 328 h 1354"/>
                <a:gd name="T92" fmla="*/ 451 w 882"/>
                <a:gd name="T93" fmla="*/ 431 h 1354"/>
                <a:gd name="T94" fmla="*/ 451 w 882"/>
                <a:gd name="T95" fmla="*/ 513 h 1354"/>
                <a:gd name="T96" fmla="*/ 410 w 882"/>
                <a:gd name="T97" fmla="*/ 554 h 1354"/>
                <a:gd name="T98" fmla="*/ 348 w 882"/>
                <a:gd name="T99" fmla="*/ 595 h 1354"/>
                <a:gd name="T100" fmla="*/ 348 w 882"/>
                <a:gd name="T101" fmla="*/ 656 h 1354"/>
                <a:gd name="T102" fmla="*/ 328 w 882"/>
                <a:gd name="T103" fmla="*/ 738 h 1354"/>
                <a:gd name="T104" fmla="*/ 348 w 882"/>
                <a:gd name="T105" fmla="*/ 779 h 1354"/>
                <a:gd name="T106" fmla="*/ 389 w 882"/>
                <a:gd name="T107" fmla="*/ 841 h 1354"/>
                <a:gd name="T108" fmla="*/ 389 w 882"/>
                <a:gd name="T109" fmla="*/ 90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2" h="1354">
                  <a:moveTo>
                    <a:pt x="410" y="963"/>
                  </a:moveTo>
                  <a:lnTo>
                    <a:pt x="410" y="963"/>
                  </a:lnTo>
                  <a:cubicBezTo>
                    <a:pt x="410" y="963"/>
                    <a:pt x="430" y="963"/>
                    <a:pt x="430" y="984"/>
                  </a:cubicBezTo>
                  <a:lnTo>
                    <a:pt x="430" y="1005"/>
                  </a:lnTo>
                  <a:cubicBezTo>
                    <a:pt x="430" y="1005"/>
                    <a:pt x="430" y="1025"/>
                    <a:pt x="451" y="1025"/>
                  </a:cubicBezTo>
                  <a:lnTo>
                    <a:pt x="471" y="1025"/>
                  </a:lnTo>
                  <a:cubicBezTo>
                    <a:pt x="471" y="1045"/>
                    <a:pt x="492" y="1045"/>
                    <a:pt x="492" y="1045"/>
                  </a:cubicBezTo>
                  <a:cubicBezTo>
                    <a:pt x="492" y="1045"/>
                    <a:pt x="512" y="1045"/>
                    <a:pt x="512" y="1025"/>
                  </a:cubicBezTo>
                  <a:cubicBezTo>
                    <a:pt x="512" y="1025"/>
                    <a:pt x="512" y="1025"/>
                    <a:pt x="512" y="1005"/>
                  </a:cubicBezTo>
                  <a:cubicBezTo>
                    <a:pt x="512" y="1005"/>
                    <a:pt x="533" y="1005"/>
                    <a:pt x="553" y="1005"/>
                  </a:cubicBezTo>
                  <a:cubicBezTo>
                    <a:pt x="553" y="1005"/>
                    <a:pt x="553" y="1005"/>
                    <a:pt x="574" y="1005"/>
                  </a:cubicBezTo>
                  <a:cubicBezTo>
                    <a:pt x="574" y="1005"/>
                    <a:pt x="574" y="1005"/>
                    <a:pt x="594" y="1005"/>
                  </a:cubicBezTo>
                  <a:lnTo>
                    <a:pt x="614" y="1005"/>
                  </a:lnTo>
                  <a:cubicBezTo>
                    <a:pt x="635" y="1005"/>
                    <a:pt x="635" y="1005"/>
                    <a:pt x="635" y="1025"/>
                  </a:cubicBezTo>
                  <a:cubicBezTo>
                    <a:pt x="635" y="1025"/>
                    <a:pt x="635" y="1025"/>
                    <a:pt x="635" y="1045"/>
                  </a:cubicBezTo>
                  <a:cubicBezTo>
                    <a:pt x="635" y="1045"/>
                    <a:pt x="635" y="1045"/>
                    <a:pt x="656" y="1045"/>
                  </a:cubicBezTo>
                  <a:cubicBezTo>
                    <a:pt x="656" y="1066"/>
                    <a:pt x="656" y="1066"/>
                    <a:pt x="656" y="1066"/>
                  </a:cubicBezTo>
                  <a:cubicBezTo>
                    <a:pt x="656" y="1066"/>
                    <a:pt x="656" y="1087"/>
                    <a:pt x="676" y="1087"/>
                  </a:cubicBezTo>
                  <a:cubicBezTo>
                    <a:pt x="676" y="1087"/>
                    <a:pt x="676" y="1066"/>
                    <a:pt x="696" y="1066"/>
                  </a:cubicBezTo>
                  <a:lnTo>
                    <a:pt x="717" y="1066"/>
                  </a:lnTo>
                  <a:cubicBezTo>
                    <a:pt x="738" y="1066"/>
                    <a:pt x="758" y="1066"/>
                    <a:pt x="778" y="1066"/>
                  </a:cubicBezTo>
                  <a:lnTo>
                    <a:pt x="799" y="1087"/>
                  </a:lnTo>
                  <a:cubicBezTo>
                    <a:pt x="799" y="1107"/>
                    <a:pt x="799" y="1107"/>
                    <a:pt x="799" y="1107"/>
                  </a:cubicBezTo>
                  <a:cubicBezTo>
                    <a:pt x="778" y="1107"/>
                    <a:pt x="758" y="1107"/>
                    <a:pt x="758" y="1107"/>
                  </a:cubicBezTo>
                  <a:lnTo>
                    <a:pt x="738" y="1127"/>
                  </a:lnTo>
                  <a:cubicBezTo>
                    <a:pt x="758" y="1127"/>
                    <a:pt x="758" y="1148"/>
                    <a:pt x="778" y="1148"/>
                  </a:cubicBezTo>
                  <a:lnTo>
                    <a:pt x="778" y="1169"/>
                  </a:lnTo>
                  <a:cubicBezTo>
                    <a:pt x="778" y="1169"/>
                    <a:pt x="799" y="1169"/>
                    <a:pt x="799" y="1189"/>
                  </a:cubicBezTo>
                  <a:lnTo>
                    <a:pt x="820" y="1209"/>
                  </a:lnTo>
                  <a:cubicBezTo>
                    <a:pt x="820" y="1209"/>
                    <a:pt x="820" y="1230"/>
                    <a:pt x="820" y="1251"/>
                  </a:cubicBezTo>
                  <a:cubicBezTo>
                    <a:pt x="840" y="1251"/>
                    <a:pt x="840" y="1251"/>
                    <a:pt x="840" y="1251"/>
                  </a:cubicBezTo>
                  <a:cubicBezTo>
                    <a:pt x="860" y="1251"/>
                    <a:pt x="860" y="1251"/>
                    <a:pt x="860" y="1251"/>
                  </a:cubicBezTo>
                  <a:cubicBezTo>
                    <a:pt x="881" y="1271"/>
                    <a:pt x="881" y="1271"/>
                    <a:pt x="881" y="1291"/>
                  </a:cubicBezTo>
                  <a:cubicBezTo>
                    <a:pt x="881" y="1291"/>
                    <a:pt x="881" y="1312"/>
                    <a:pt x="881" y="1333"/>
                  </a:cubicBezTo>
                  <a:lnTo>
                    <a:pt x="881" y="1353"/>
                  </a:lnTo>
                  <a:cubicBezTo>
                    <a:pt x="860" y="1353"/>
                    <a:pt x="860" y="1353"/>
                    <a:pt x="840" y="1353"/>
                  </a:cubicBezTo>
                  <a:lnTo>
                    <a:pt x="840" y="1333"/>
                  </a:lnTo>
                  <a:cubicBezTo>
                    <a:pt x="840" y="1312"/>
                    <a:pt x="840" y="1312"/>
                    <a:pt x="840" y="1291"/>
                  </a:cubicBezTo>
                  <a:lnTo>
                    <a:pt x="840" y="1291"/>
                  </a:lnTo>
                  <a:cubicBezTo>
                    <a:pt x="820" y="1271"/>
                    <a:pt x="820" y="1291"/>
                    <a:pt x="799" y="1291"/>
                  </a:cubicBezTo>
                  <a:lnTo>
                    <a:pt x="778" y="1271"/>
                  </a:lnTo>
                  <a:lnTo>
                    <a:pt x="758" y="1271"/>
                  </a:lnTo>
                  <a:cubicBezTo>
                    <a:pt x="758" y="1271"/>
                    <a:pt x="738" y="1251"/>
                    <a:pt x="738" y="1230"/>
                  </a:cubicBezTo>
                  <a:cubicBezTo>
                    <a:pt x="738" y="1230"/>
                    <a:pt x="738" y="1230"/>
                    <a:pt x="717" y="1209"/>
                  </a:cubicBezTo>
                  <a:lnTo>
                    <a:pt x="696" y="1209"/>
                  </a:lnTo>
                  <a:cubicBezTo>
                    <a:pt x="696" y="1189"/>
                    <a:pt x="696" y="1169"/>
                    <a:pt x="676" y="1169"/>
                  </a:cubicBezTo>
                  <a:lnTo>
                    <a:pt x="656" y="1169"/>
                  </a:lnTo>
                  <a:lnTo>
                    <a:pt x="635" y="1148"/>
                  </a:lnTo>
                  <a:cubicBezTo>
                    <a:pt x="635" y="1148"/>
                    <a:pt x="635" y="1127"/>
                    <a:pt x="635" y="1107"/>
                  </a:cubicBezTo>
                  <a:lnTo>
                    <a:pt x="614" y="1107"/>
                  </a:lnTo>
                  <a:cubicBezTo>
                    <a:pt x="614" y="1107"/>
                    <a:pt x="614" y="1107"/>
                    <a:pt x="594" y="1087"/>
                  </a:cubicBezTo>
                  <a:lnTo>
                    <a:pt x="594" y="1087"/>
                  </a:lnTo>
                  <a:cubicBezTo>
                    <a:pt x="574" y="1087"/>
                    <a:pt x="574" y="1087"/>
                    <a:pt x="574" y="1107"/>
                  </a:cubicBezTo>
                  <a:cubicBezTo>
                    <a:pt x="574" y="1107"/>
                    <a:pt x="574" y="1107"/>
                    <a:pt x="574" y="1127"/>
                  </a:cubicBezTo>
                  <a:cubicBezTo>
                    <a:pt x="574" y="1127"/>
                    <a:pt x="594" y="1127"/>
                    <a:pt x="594" y="1148"/>
                  </a:cubicBezTo>
                  <a:lnTo>
                    <a:pt x="594" y="1169"/>
                  </a:lnTo>
                  <a:lnTo>
                    <a:pt x="614" y="1189"/>
                  </a:lnTo>
                  <a:lnTo>
                    <a:pt x="614" y="1209"/>
                  </a:lnTo>
                  <a:cubicBezTo>
                    <a:pt x="614" y="1230"/>
                    <a:pt x="614" y="1230"/>
                    <a:pt x="614" y="1251"/>
                  </a:cubicBezTo>
                  <a:cubicBezTo>
                    <a:pt x="614" y="1251"/>
                    <a:pt x="614" y="1251"/>
                    <a:pt x="594" y="1251"/>
                  </a:cubicBezTo>
                  <a:lnTo>
                    <a:pt x="594" y="1230"/>
                  </a:lnTo>
                  <a:cubicBezTo>
                    <a:pt x="594" y="1230"/>
                    <a:pt x="594" y="1209"/>
                    <a:pt x="574" y="1209"/>
                  </a:cubicBezTo>
                  <a:cubicBezTo>
                    <a:pt x="574" y="1189"/>
                    <a:pt x="574" y="1189"/>
                    <a:pt x="574" y="1189"/>
                  </a:cubicBezTo>
                  <a:cubicBezTo>
                    <a:pt x="553" y="1169"/>
                    <a:pt x="553" y="1169"/>
                    <a:pt x="533" y="1148"/>
                  </a:cubicBezTo>
                  <a:lnTo>
                    <a:pt x="512" y="1127"/>
                  </a:lnTo>
                  <a:lnTo>
                    <a:pt x="492" y="1107"/>
                  </a:lnTo>
                  <a:lnTo>
                    <a:pt x="471" y="1107"/>
                  </a:lnTo>
                  <a:cubicBezTo>
                    <a:pt x="451" y="1107"/>
                    <a:pt x="451" y="1087"/>
                    <a:pt x="451" y="1087"/>
                  </a:cubicBezTo>
                  <a:cubicBezTo>
                    <a:pt x="430" y="1087"/>
                    <a:pt x="430" y="1087"/>
                    <a:pt x="430" y="1087"/>
                  </a:cubicBezTo>
                  <a:cubicBezTo>
                    <a:pt x="410" y="1107"/>
                    <a:pt x="410" y="1107"/>
                    <a:pt x="410" y="1107"/>
                  </a:cubicBezTo>
                  <a:cubicBezTo>
                    <a:pt x="389" y="1107"/>
                    <a:pt x="369" y="1127"/>
                    <a:pt x="369" y="1127"/>
                  </a:cubicBezTo>
                  <a:cubicBezTo>
                    <a:pt x="348" y="1127"/>
                    <a:pt x="328" y="1127"/>
                    <a:pt x="328" y="1127"/>
                  </a:cubicBezTo>
                  <a:cubicBezTo>
                    <a:pt x="307" y="1127"/>
                    <a:pt x="287" y="1127"/>
                    <a:pt x="287" y="1127"/>
                  </a:cubicBezTo>
                  <a:lnTo>
                    <a:pt x="287" y="1107"/>
                  </a:lnTo>
                  <a:lnTo>
                    <a:pt x="287" y="1087"/>
                  </a:lnTo>
                  <a:cubicBezTo>
                    <a:pt x="287" y="1087"/>
                    <a:pt x="287" y="1066"/>
                    <a:pt x="266" y="1066"/>
                  </a:cubicBezTo>
                  <a:cubicBezTo>
                    <a:pt x="266" y="1066"/>
                    <a:pt x="266" y="1066"/>
                    <a:pt x="246" y="1066"/>
                  </a:cubicBezTo>
                  <a:lnTo>
                    <a:pt x="246" y="1087"/>
                  </a:lnTo>
                  <a:lnTo>
                    <a:pt x="225" y="1087"/>
                  </a:lnTo>
                  <a:cubicBezTo>
                    <a:pt x="225" y="1087"/>
                    <a:pt x="225" y="1066"/>
                    <a:pt x="225" y="1045"/>
                  </a:cubicBezTo>
                  <a:lnTo>
                    <a:pt x="205" y="1045"/>
                  </a:lnTo>
                  <a:cubicBezTo>
                    <a:pt x="205" y="1025"/>
                    <a:pt x="205" y="1025"/>
                    <a:pt x="205" y="1005"/>
                  </a:cubicBezTo>
                  <a:lnTo>
                    <a:pt x="225" y="984"/>
                  </a:lnTo>
                  <a:cubicBezTo>
                    <a:pt x="225" y="963"/>
                    <a:pt x="205" y="963"/>
                    <a:pt x="205" y="943"/>
                  </a:cubicBezTo>
                  <a:lnTo>
                    <a:pt x="205" y="902"/>
                  </a:lnTo>
                  <a:cubicBezTo>
                    <a:pt x="184" y="902"/>
                    <a:pt x="184" y="881"/>
                    <a:pt x="184" y="881"/>
                  </a:cubicBezTo>
                  <a:cubicBezTo>
                    <a:pt x="164" y="881"/>
                    <a:pt x="164" y="881"/>
                    <a:pt x="143" y="881"/>
                  </a:cubicBezTo>
                  <a:lnTo>
                    <a:pt x="123" y="861"/>
                  </a:lnTo>
                  <a:lnTo>
                    <a:pt x="102" y="841"/>
                  </a:lnTo>
                  <a:cubicBezTo>
                    <a:pt x="102" y="820"/>
                    <a:pt x="123" y="800"/>
                    <a:pt x="102" y="800"/>
                  </a:cubicBezTo>
                  <a:cubicBezTo>
                    <a:pt x="102" y="779"/>
                    <a:pt x="102" y="779"/>
                    <a:pt x="102" y="779"/>
                  </a:cubicBezTo>
                  <a:cubicBezTo>
                    <a:pt x="102" y="759"/>
                    <a:pt x="82" y="738"/>
                    <a:pt x="82" y="738"/>
                  </a:cubicBezTo>
                  <a:cubicBezTo>
                    <a:pt x="82" y="738"/>
                    <a:pt x="82" y="718"/>
                    <a:pt x="82" y="697"/>
                  </a:cubicBezTo>
                  <a:cubicBezTo>
                    <a:pt x="61" y="697"/>
                    <a:pt x="61" y="677"/>
                    <a:pt x="61" y="656"/>
                  </a:cubicBezTo>
                  <a:lnTo>
                    <a:pt x="41" y="636"/>
                  </a:lnTo>
                  <a:lnTo>
                    <a:pt x="20" y="636"/>
                  </a:lnTo>
                  <a:cubicBezTo>
                    <a:pt x="0" y="636"/>
                    <a:pt x="0" y="615"/>
                    <a:pt x="0" y="615"/>
                  </a:cubicBezTo>
                  <a:cubicBezTo>
                    <a:pt x="0" y="595"/>
                    <a:pt x="0" y="574"/>
                    <a:pt x="0" y="554"/>
                  </a:cubicBezTo>
                  <a:cubicBezTo>
                    <a:pt x="0" y="554"/>
                    <a:pt x="0" y="533"/>
                    <a:pt x="20" y="513"/>
                  </a:cubicBezTo>
                  <a:cubicBezTo>
                    <a:pt x="20" y="513"/>
                    <a:pt x="20" y="513"/>
                    <a:pt x="41" y="513"/>
                  </a:cubicBezTo>
                  <a:cubicBezTo>
                    <a:pt x="41" y="533"/>
                    <a:pt x="41" y="554"/>
                    <a:pt x="41" y="554"/>
                  </a:cubicBezTo>
                  <a:cubicBezTo>
                    <a:pt x="41" y="554"/>
                    <a:pt x="41" y="574"/>
                    <a:pt x="61" y="574"/>
                  </a:cubicBezTo>
                  <a:lnTo>
                    <a:pt x="82" y="574"/>
                  </a:lnTo>
                  <a:lnTo>
                    <a:pt x="102" y="574"/>
                  </a:lnTo>
                  <a:cubicBezTo>
                    <a:pt x="123" y="554"/>
                    <a:pt x="102" y="554"/>
                    <a:pt x="102" y="554"/>
                  </a:cubicBezTo>
                  <a:cubicBezTo>
                    <a:pt x="102" y="533"/>
                    <a:pt x="102" y="513"/>
                    <a:pt x="102" y="513"/>
                  </a:cubicBezTo>
                  <a:cubicBezTo>
                    <a:pt x="102" y="492"/>
                    <a:pt x="102" y="472"/>
                    <a:pt x="102" y="451"/>
                  </a:cubicBezTo>
                  <a:cubicBezTo>
                    <a:pt x="102" y="451"/>
                    <a:pt x="102" y="431"/>
                    <a:pt x="102" y="410"/>
                  </a:cubicBezTo>
                  <a:cubicBezTo>
                    <a:pt x="102" y="410"/>
                    <a:pt x="102" y="390"/>
                    <a:pt x="102" y="369"/>
                  </a:cubicBezTo>
                  <a:lnTo>
                    <a:pt x="102" y="328"/>
                  </a:lnTo>
                  <a:cubicBezTo>
                    <a:pt x="102" y="308"/>
                    <a:pt x="102" y="287"/>
                    <a:pt x="102" y="267"/>
                  </a:cubicBezTo>
                  <a:lnTo>
                    <a:pt x="82" y="246"/>
                  </a:lnTo>
                  <a:cubicBezTo>
                    <a:pt x="82" y="226"/>
                    <a:pt x="82" y="205"/>
                    <a:pt x="82" y="185"/>
                  </a:cubicBezTo>
                  <a:cubicBezTo>
                    <a:pt x="82" y="185"/>
                    <a:pt x="82" y="164"/>
                    <a:pt x="82" y="144"/>
                  </a:cubicBezTo>
                  <a:cubicBezTo>
                    <a:pt x="82" y="144"/>
                    <a:pt x="82" y="124"/>
                    <a:pt x="82" y="103"/>
                  </a:cubicBezTo>
                  <a:lnTo>
                    <a:pt x="82" y="62"/>
                  </a:lnTo>
                  <a:cubicBezTo>
                    <a:pt x="82" y="42"/>
                    <a:pt x="82" y="42"/>
                    <a:pt x="82" y="21"/>
                  </a:cubicBezTo>
                  <a:cubicBezTo>
                    <a:pt x="102" y="21"/>
                    <a:pt x="102" y="0"/>
                    <a:pt x="123" y="0"/>
                  </a:cubicBezTo>
                  <a:cubicBezTo>
                    <a:pt x="123" y="0"/>
                    <a:pt x="143" y="21"/>
                    <a:pt x="164" y="21"/>
                  </a:cubicBezTo>
                  <a:lnTo>
                    <a:pt x="164" y="21"/>
                  </a:lnTo>
                  <a:lnTo>
                    <a:pt x="184" y="42"/>
                  </a:lnTo>
                  <a:cubicBezTo>
                    <a:pt x="184" y="42"/>
                    <a:pt x="205" y="42"/>
                    <a:pt x="225" y="42"/>
                  </a:cubicBezTo>
                  <a:cubicBezTo>
                    <a:pt x="225" y="42"/>
                    <a:pt x="225" y="42"/>
                    <a:pt x="246" y="42"/>
                  </a:cubicBezTo>
                  <a:cubicBezTo>
                    <a:pt x="246" y="62"/>
                    <a:pt x="266" y="62"/>
                    <a:pt x="266" y="62"/>
                  </a:cubicBezTo>
                  <a:lnTo>
                    <a:pt x="287" y="62"/>
                  </a:lnTo>
                  <a:cubicBezTo>
                    <a:pt x="307" y="62"/>
                    <a:pt x="307" y="82"/>
                    <a:pt x="307" y="82"/>
                  </a:cubicBezTo>
                  <a:cubicBezTo>
                    <a:pt x="328" y="82"/>
                    <a:pt x="328" y="82"/>
                    <a:pt x="328" y="82"/>
                  </a:cubicBezTo>
                  <a:cubicBezTo>
                    <a:pt x="348" y="82"/>
                    <a:pt x="369" y="82"/>
                    <a:pt x="369" y="82"/>
                  </a:cubicBezTo>
                  <a:cubicBezTo>
                    <a:pt x="369" y="82"/>
                    <a:pt x="389" y="82"/>
                    <a:pt x="389" y="103"/>
                  </a:cubicBezTo>
                  <a:lnTo>
                    <a:pt x="389" y="103"/>
                  </a:lnTo>
                  <a:cubicBezTo>
                    <a:pt x="410" y="124"/>
                    <a:pt x="410" y="144"/>
                    <a:pt x="410" y="144"/>
                  </a:cubicBezTo>
                  <a:cubicBezTo>
                    <a:pt x="410" y="144"/>
                    <a:pt x="410" y="164"/>
                    <a:pt x="410" y="185"/>
                  </a:cubicBezTo>
                  <a:lnTo>
                    <a:pt x="389" y="205"/>
                  </a:lnTo>
                  <a:cubicBezTo>
                    <a:pt x="389" y="205"/>
                    <a:pt x="410" y="226"/>
                    <a:pt x="410" y="246"/>
                  </a:cubicBezTo>
                  <a:cubicBezTo>
                    <a:pt x="410" y="246"/>
                    <a:pt x="410" y="246"/>
                    <a:pt x="410" y="267"/>
                  </a:cubicBezTo>
                  <a:lnTo>
                    <a:pt x="410" y="287"/>
                  </a:lnTo>
                  <a:lnTo>
                    <a:pt x="430" y="287"/>
                  </a:lnTo>
                  <a:cubicBezTo>
                    <a:pt x="430" y="308"/>
                    <a:pt x="451" y="328"/>
                    <a:pt x="451" y="328"/>
                  </a:cubicBezTo>
                  <a:cubicBezTo>
                    <a:pt x="451" y="349"/>
                    <a:pt x="451" y="349"/>
                    <a:pt x="451" y="369"/>
                  </a:cubicBezTo>
                  <a:cubicBezTo>
                    <a:pt x="451" y="369"/>
                    <a:pt x="451" y="390"/>
                    <a:pt x="451" y="410"/>
                  </a:cubicBezTo>
                  <a:lnTo>
                    <a:pt x="451" y="431"/>
                  </a:lnTo>
                  <a:lnTo>
                    <a:pt x="430" y="451"/>
                  </a:lnTo>
                  <a:cubicBezTo>
                    <a:pt x="430" y="472"/>
                    <a:pt x="430" y="472"/>
                    <a:pt x="430" y="492"/>
                  </a:cubicBezTo>
                  <a:cubicBezTo>
                    <a:pt x="451" y="492"/>
                    <a:pt x="451" y="513"/>
                    <a:pt x="451" y="513"/>
                  </a:cubicBezTo>
                  <a:lnTo>
                    <a:pt x="451" y="533"/>
                  </a:lnTo>
                  <a:cubicBezTo>
                    <a:pt x="451" y="554"/>
                    <a:pt x="451" y="554"/>
                    <a:pt x="430" y="554"/>
                  </a:cubicBezTo>
                  <a:lnTo>
                    <a:pt x="410" y="554"/>
                  </a:lnTo>
                  <a:lnTo>
                    <a:pt x="389" y="554"/>
                  </a:lnTo>
                  <a:lnTo>
                    <a:pt x="369" y="574"/>
                  </a:lnTo>
                  <a:lnTo>
                    <a:pt x="348" y="595"/>
                  </a:lnTo>
                  <a:lnTo>
                    <a:pt x="348" y="615"/>
                  </a:lnTo>
                  <a:cubicBezTo>
                    <a:pt x="328" y="615"/>
                    <a:pt x="328" y="615"/>
                    <a:pt x="328" y="636"/>
                  </a:cubicBezTo>
                  <a:lnTo>
                    <a:pt x="348" y="656"/>
                  </a:lnTo>
                  <a:lnTo>
                    <a:pt x="328" y="677"/>
                  </a:lnTo>
                  <a:cubicBezTo>
                    <a:pt x="328" y="697"/>
                    <a:pt x="328" y="697"/>
                    <a:pt x="328" y="718"/>
                  </a:cubicBezTo>
                  <a:cubicBezTo>
                    <a:pt x="328" y="718"/>
                    <a:pt x="328" y="718"/>
                    <a:pt x="328" y="738"/>
                  </a:cubicBezTo>
                  <a:cubicBezTo>
                    <a:pt x="328" y="738"/>
                    <a:pt x="328" y="738"/>
                    <a:pt x="328" y="759"/>
                  </a:cubicBezTo>
                  <a:lnTo>
                    <a:pt x="328" y="779"/>
                  </a:lnTo>
                  <a:cubicBezTo>
                    <a:pt x="348" y="779"/>
                    <a:pt x="348" y="779"/>
                    <a:pt x="348" y="779"/>
                  </a:cubicBezTo>
                  <a:cubicBezTo>
                    <a:pt x="348" y="800"/>
                    <a:pt x="369" y="779"/>
                    <a:pt x="369" y="800"/>
                  </a:cubicBezTo>
                  <a:lnTo>
                    <a:pt x="389" y="800"/>
                  </a:lnTo>
                  <a:cubicBezTo>
                    <a:pt x="389" y="820"/>
                    <a:pt x="389" y="820"/>
                    <a:pt x="389" y="841"/>
                  </a:cubicBezTo>
                  <a:cubicBezTo>
                    <a:pt x="369" y="841"/>
                    <a:pt x="369" y="841"/>
                    <a:pt x="369" y="861"/>
                  </a:cubicBezTo>
                  <a:cubicBezTo>
                    <a:pt x="369" y="861"/>
                    <a:pt x="369" y="881"/>
                    <a:pt x="389" y="881"/>
                  </a:cubicBezTo>
                  <a:cubicBezTo>
                    <a:pt x="389" y="881"/>
                    <a:pt x="389" y="881"/>
                    <a:pt x="389" y="902"/>
                  </a:cubicBezTo>
                  <a:cubicBezTo>
                    <a:pt x="410" y="902"/>
                    <a:pt x="410" y="923"/>
                    <a:pt x="410" y="923"/>
                  </a:cubicBezTo>
                  <a:cubicBezTo>
                    <a:pt x="410" y="923"/>
                    <a:pt x="410" y="943"/>
                    <a:pt x="410" y="96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6" name="Freeform 616"/>
            <p:cNvSpPr>
              <a:spLocks noChangeArrowheads="1"/>
            </p:cNvSpPr>
            <p:nvPr/>
          </p:nvSpPr>
          <p:spPr bwMode="auto">
            <a:xfrm>
              <a:off x="6099175" y="6426200"/>
              <a:ext cx="15875" cy="22225"/>
            </a:xfrm>
            <a:custGeom>
              <a:avLst/>
              <a:gdLst>
                <a:gd name="T0" fmla="*/ 20 w 42"/>
                <a:gd name="T1" fmla="*/ 42 h 63"/>
                <a:gd name="T2" fmla="*/ 20 w 42"/>
                <a:gd name="T3" fmla="*/ 42 h 63"/>
                <a:gd name="T4" fmla="*/ 41 w 42"/>
                <a:gd name="T5" fmla="*/ 42 h 63"/>
                <a:gd name="T6" fmla="*/ 20 w 42"/>
                <a:gd name="T7" fmla="*/ 21 h 63"/>
                <a:gd name="T8" fmla="*/ 0 w 42"/>
                <a:gd name="T9" fmla="*/ 0 h 63"/>
                <a:gd name="T10" fmla="*/ 0 w 42"/>
                <a:gd name="T11" fmla="*/ 21 h 63"/>
                <a:gd name="T12" fmla="*/ 0 w 42"/>
                <a:gd name="T13" fmla="*/ 42 h 63"/>
                <a:gd name="T14" fmla="*/ 0 w 42"/>
                <a:gd name="T15" fmla="*/ 42 h 63"/>
                <a:gd name="T16" fmla="*/ 20 w 42"/>
                <a:gd name="T17" fmla="*/ 62 h 63"/>
                <a:gd name="T18" fmla="*/ 20 w 42"/>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20" y="42"/>
                  </a:moveTo>
                  <a:lnTo>
                    <a:pt x="20" y="42"/>
                  </a:lnTo>
                  <a:lnTo>
                    <a:pt x="41" y="42"/>
                  </a:lnTo>
                  <a:cubicBezTo>
                    <a:pt x="41" y="21"/>
                    <a:pt x="20" y="21"/>
                    <a:pt x="20" y="21"/>
                  </a:cubicBezTo>
                  <a:cubicBezTo>
                    <a:pt x="20" y="0"/>
                    <a:pt x="20" y="0"/>
                    <a:pt x="0" y="0"/>
                  </a:cubicBezTo>
                  <a:cubicBezTo>
                    <a:pt x="0" y="21"/>
                    <a:pt x="0" y="21"/>
                    <a:pt x="0" y="21"/>
                  </a:cubicBezTo>
                  <a:cubicBezTo>
                    <a:pt x="0" y="21"/>
                    <a:pt x="0" y="21"/>
                    <a:pt x="0" y="42"/>
                  </a:cubicBezTo>
                  <a:lnTo>
                    <a:pt x="0" y="42"/>
                  </a:lnTo>
                  <a:cubicBezTo>
                    <a:pt x="0" y="62"/>
                    <a:pt x="0" y="62"/>
                    <a:pt x="20" y="62"/>
                  </a:cubicBezTo>
                  <a:lnTo>
                    <a:pt x="20"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7" name="Freeform 617"/>
            <p:cNvSpPr>
              <a:spLocks noChangeArrowheads="1"/>
            </p:cNvSpPr>
            <p:nvPr/>
          </p:nvSpPr>
          <p:spPr bwMode="auto">
            <a:xfrm>
              <a:off x="6069013" y="64420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0" y="20"/>
                    <a:pt x="20" y="20"/>
                    <a:pt x="0" y="20"/>
                  </a:cubicBezTo>
                  <a:lnTo>
                    <a:pt x="0" y="20"/>
                  </a:lnTo>
                  <a:lnTo>
                    <a:pt x="0" y="0"/>
                  </a:lnTo>
                  <a:lnTo>
                    <a:pt x="20" y="0"/>
                  </a:lnTo>
                  <a:lnTo>
                    <a:pt x="4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8" name="Freeform 618"/>
            <p:cNvSpPr>
              <a:spLocks noChangeArrowheads="1"/>
            </p:cNvSpPr>
            <p:nvPr/>
          </p:nvSpPr>
          <p:spPr bwMode="auto">
            <a:xfrm>
              <a:off x="6054725" y="6411913"/>
              <a:ext cx="15875" cy="22225"/>
            </a:xfrm>
            <a:custGeom>
              <a:avLst/>
              <a:gdLst>
                <a:gd name="T0" fmla="*/ 41 w 42"/>
                <a:gd name="T1" fmla="*/ 61 h 62"/>
                <a:gd name="T2" fmla="*/ 41 w 42"/>
                <a:gd name="T3" fmla="*/ 61 h 62"/>
                <a:gd name="T4" fmla="*/ 20 w 42"/>
                <a:gd name="T5" fmla="*/ 40 h 62"/>
                <a:gd name="T6" fmla="*/ 0 w 42"/>
                <a:gd name="T7" fmla="*/ 20 h 62"/>
                <a:gd name="T8" fmla="*/ 0 w 42"/>
                <a:gd name="T9" fmla="*/ 0 h 62"/>
                <a:gd name="T10" fmla="*/ 0 w 42"/>
                <a:gd name="T11" fmla="*/ 0 h 62"/>
                <a:gd name="T12" fmla="*/ 20 w 42"/>
                <a:gd name="T13" fmla="*/ 0 h 62"/>
                <a:gd name="T14" fmla="*/ 20 w 42"/>
                <a:gd name="T15" fmla="*/ 20 h 62"/>
                <a:gd name="T16" fmla="*/ 41 w 42"/>
                <a:gd name="T17" fmla="*/ 40 h 62"/>
                <a:gd name="T18" fmla="*/ 4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61"/>
                  </a:moveTo>
                  <a:lnTo>
                    <a:pt x="41" y="61"/>
                  </a:lnTo>
                  <a:cubicBezTo>
                    <a:pt x="20" y="61"/>
                    <a:pt x="20" y="61"/>
                    <a:pt x="20" y="40"/>
                  </a:cubicBezTo>
                  <a:cubicBezTo>
                    <a:pt x="0" y="40"/>
                    <a:pt x="0" y="20"/>
                    <a:pt x="0" y="20"/>
                  </a:cubicBezTo>
                  <a:lnTo>
                    <a:pt x="0" y="0"/>
                  </a:lnTo>
                  <a:lnTo>
                    <a:pt x="0" y="0"/>
                  </a:lnTo>
                  <a:cubicBezTo>
                    <a:pt x="20" y="0"/>
                    <a:pt x="20" y="0"/>
                    <a:pt x="20" y="0"/>
                  </a:cubicBezTo>
                  <a:cubicBezTo>
                    <a:pt x="20" y="20"/>
                    <a:pt x="20" y="20"/>
                    <a:pt x="20" y="20"/>
                  </a:cubicBezTo>
                  <a:lnTo>
                    <a:pt x="41" y="40"/>
                  </a:lnTo>
                  <a:cubicBezTo>
                    <a:pt x="41" y="40"/>
                    <a:pt x="41" y="40"/>
                    <a:pt x="41" y="6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9" name="Freeform 619"/>
            <p:cNvSpPr>
              <a:spLocks noChangeArrowheads="1"/>
            </p:cNvSpPr>
            <p:nvPr/>
          </p:nvSpPr>
          <p:spPr bwMode="auto">
            <a:xfrm>
              <a:off x="6091238" y="6389688"/>
              <a:ext cx="15875" cy="7937"/>
            </a:xfrm>
            <a:custGeom>
              <a:avLst/>
              <a:gdLst>
                <a:gd name="T0" fmla="*/ 41 w 42"/>
                <a:gd name="T1" fmla="*/ 0 h 21"/>
                <a:gd name="T2" fmla="*/ 41 w 42"/>
                <a:gd name="T3" fmla="*/ 0 h 21"/>
                <a:gd name="T4" fmla="*/ 21 w 42"/>
                <a:gd name="T5" fmla="*/ 0 h 21"/>
                <a:gd name="T6" fmla="*/ 0 w 42"/>
                <a:gd name="T7" fmla="*/ 20 h 21"/>
                <a:gd name="T8" fmla="*/ 21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21" y="0"/>
                    <a:pt x="21" y="0"/>
                    <a:pt x="21" y="0"/>
                  </a:cubicBezTo>
                  <a:cubicBezTo>
                    <a:pt x="21" y="0"/>
                    <a:pt x="0" y="0"/>
                    <a:pt x="0" y="20"/>
                  </a:cubicBezTo>
                  <a:lnTo>
                    <a:pt x="21" y="20"/>
                  </a:lnTo>
                  <a:cubicBezTo>
                    <a:pt x="21" y="20"/>
                    <a:pt x="21" y="20"/>
                    <a:pt x="41" y="20"/>
                  </a:cubicBezTo>
                  <a:cubicBezTo>
                    <a:pt x="41" y="20"/>
                    <a:pt x="41" y="20"/>
                    <a:pt x="4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0" name="Freeform 620"/>
            <p:cNvSpPr>
              <a:spLocks noChangeArrowheads="1"/>
            </p:cNvSpPr>
            <p:nvPr/>
          </p:nvSpPr>
          <p:spPr bwMode="auto">
            <a:xfrm>
              <a:off x="6069013" y="6397625"/>
              <a:ext cx="15875" cy="15875"/>
            </a:xfrm>
            <a:custGeom>
              <a:avLst/>
              <a:gdLst>
                <a:gd name="T0" fmla="*/ 20 w 42"/>
                <a:gd name="T1" fmla="*/ 21 h 43"/>
                <a:gd name="T2" fmla="*/ 20 w 42"/>
                <a:gd name="T3" fmla="*/ 21 h 43"/>
                <a:gd name="T4" fmla="*/ 20 w 42"/>
                <a:gd name="T5" fmla="*/ 0 h 43"/>
                <a:gd name="T6" fmla="*/ 0 w 42"/>
                <a:gd name="T7" fmla="*/ 21 h 43"/>
                <a:gd name="T8" fmla="*/ 0 w 42"/>
                <a:gd name="T9" fmla="*/ 42 h 43"/>
                <a:gd name="T10" fmla="*/ 20 w 42"/>
                <a:gd name="T11" fmla="*/ 42 h 43"/>
                <a:gd name="T12" fmla="*/ 41 w 42"/>
                <a:gd name="T13" fmla="*/ 42 h 43"/>
                <a:gd name="T14" fmla="*/ 2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21"/>
                  </a:moveTo>
                  <a:lnTo>
                    <a:pt x="20" y="21"/>
                  </a:lnTo>
                  <a:lnTo>
                    <a:pt x="20" y="0"/>
                  </a:lnTo>
                  <a:cubicBezTo>
                    <a:pt x="0" y="0"/>
                    <a:pt x="0" y="21"/>
                    <a:pt x="0" y="21"/>
                  </a:cubicBezTo>
                  <a:cubicBezTo>
                    <a:pt x="0" y="21"/>
                    <a:pt x="0" y="21"/>
                    <a:pt x="0" y="42"/>
                  </a:cubicBezTo>
                  <a:lnTo>
                    <a:pt x="20" y="42"/>
                  </a:lnTo>
                  <a:lnTo>
                    <a:pt x="41" y="42"/>
                  </a:lnTo>
                  <a:cubicBezTo>
                    <a:pt x="41" y="21"/>
                    <a:pt x="41"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1" name="Freeform 621"/>
            <p:cNvSpPr>
              <a:spLocks noChangeArrowheads="1"/>
            </p:cNvSpPr>
            <p:nvPr/>
          </p:nvSpPr>
          <p:spPr bwMode="auto">
            <a:xfrm>
              <a:off x="4733925" y="7326313"/>
              <a:ext cx="30163" cy="30162"/>
            </a:xfrm>
            <a:custGeom>
              <a:avLst/>
              <a:gdLst>
                <a:gd name="T0" fmla="*/ 82 w 83"/>
                <a:gd name="T1" fmla="*/ 21 h 83"/>
                <a:gd name="T2" fmla="*/ 82 w 83"/>
                <a:gd name="T3" fmla="*/ 21 h 83"/>
                <a:gd name="T4" fmla="*/ 82 w 83"/>
                <a:gd name="T5" fmla="*/ 0 h 83"/>
                <a:gd name="T6" fmla="*/ 62 w 83"/>
                <a:gd name="T7" fmla="*/ 0 h 83"/>
                <a:gd name="T8" fmla="*/ 20 w 83"/>
                <a:gd name="T9" fmla="*/ 0 h 83"/>
                <a:gd name="T10" fmla="*/ 0 w 83"/>
                <a:gd name="T11" fmla="*/ 21 h 83"/>
                <a:gd name="T12" fmla="*/ 0 w 83"/>
                <a:gd name="T13" fmla="*/ 41 h 83"/>
                <a:gd name="T14" fmla="*/ 20 w 83"/>
                <a:gd name="T15" fmla="*/ 62 h 83"/>
                <a:gd name="T16" fmla="*/ 20 w 83"/>
                <a:gd name="T17" fmla="*/ 62 h 83"/>
                <a:gd name="T18" fmla="*/ 62 w 83"/>
                <a:gd name="T19" fmla="*/ 62 h 83"/>
                <a:gd name="T20" fmla="*/ 62 w 83"/>
                <a:gd name="T21" fmla="*/ 41 h 83"/>
                <a:gd name="T22" fmla="*/ 82 w 83"/>
                <a:gd name="T23" fmla="*/ 2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82" y="21"/>
                  </a:moveTo>
                  <a:lnTo>
                    <a:pt x="82" y="21"/>
                  </a:lnTo>
                  <a:lnTo>
                    <a:pt x="82" y="0"/>
                  </a:lnTo>
                  <a:lnTo>
                    <a:pt x="62" y="0"/>
                  </a:lnTo>
                  <a:cubicBezTo>
                    <a:pt x="41" y="0"/>
                    <a:pt x="41" y="0"/>
                    <a:pt x="20" y="0"/>
                  </a:cubicBezTo>
                  <a:cubicBezTo>
                    <a:pt x="20" y="0"/>
                    <a:pt x="20" y="0"/>
                    <a:pt x="0" y="21"/>
                  </a:cubicBezTo>
                  <a:cubicBezTo>
                    <a:pt x="0" y="21"/>
                    <a:pt x="0" y="21"/>
                    <a:pt x="0" y="41"/>
                  </a:cubicBezTo>
                  <a:lnTo>
                    <a:pt x="20" y="62"/>
                  </a:lnTo>
                  <a:lnTo>
                    <a:pt x="20" y="62"/>
                  </a:lnTo>
                  <a:cubicBezTo>
                    <a:pt x="41" y="82"/>
                    <a:pt x="41" y="82"/>
                    <a:pt x="62" y="62"/>
                  </a:cubicBezTo>
                  <a:cubicBezTo>
                    <a:pt x="62" y="62"/>
                    <a:pt x="62" y="62"/>
                    <a:pt x="62" y="41"/>
                  </a:cubicBezTo>
                  <a:cubicBezTo>
                    <a:pt x="62" y="41"/>
                    <a:pt x="82" y="41"/>
                    <a:pt x="82"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2" name="Freeform 622"/>
            <p:cNvSpPr>
              <a:spLocks noChangeArrowheads="1"/>
            </p:cNvSpPr>
            <p:nvPr/>
          </p:nvSpPr>
          <p:spPr bwMode="auto">
            <a:xfrm>
              <a:off x="4830763" y="7200900"/>
              <a:ext cx="15875" cy="22225"/>
            </a:xfrm>
            <a:custGeom>
              <a:avLst/>
              <a:gdLst>
                <a:gd name="T0" fmla="*/ 41 w 42"/>
                <a:gd name="T1" fmla="*/ 41 h 62"/>
                <a:gd name="T2" fmla="*/ 41 w 42"/>
                <a:gd name="T3" fmla="*/ 41 h 62"/>
                <a:gd name="T4" fmla="*/ 41 w 42"/>
                <a:gd name="T5" fmla="*/ 61 h 62"/>
                <a:gd name="T6" fmla="*/ 21 w 42"/>
                <a:gd name="T7" fmla="*/ 61 h 62"/>
                <a:gd name="T8" fmla="*/ 0 w 42"/>
                <a:gd name="T9" fmla="*/ 41 h 62"/>
                <a:gd name="T10" fmla="*/ 21 w 42"/>
                <a:gd name="T11" fmla="*/ 21 h 62"/>
                <a:gd name="T12" fmla="*/ 21 w 42"/>
                <a:gd name="T13" fmla="*/ 0 h 62"/>
                <a:gd name="T14" fmla="*/ 41 w 42"/>
                <a:gd name="T15" fmla="*/ 21 h 62"/>
                <a:gd name="T16" fmla="*/ 41 w 42"/>
                <a:gd name="T17" fmla="*/ 2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61"/>
                  </a:lnTo>
                  <a:lnTo>
                    <a:pt x="21" y="61"/>
                  </a:lnTo>
                  <a:lnTo>
                    <a:pt x="0" y="41"/>
                  </a:lnTo>
                  <a:cubicBezTo>
                    <a:pt x="0" y="21"/>
                    <a:pt x="0" y="21"/>
                    <a:pt x="21" y="21"/>
                  </a:cubicBezTo>
                  <a:lnTo>
                    <a:pt x="21" y="0"/>
                  </a:ln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3" name="Freeform 623"/>
            <p:cNvSpPr>
              <a:spLocks noChangeArrowheads="1"/>
            </p:cNvSpPr>
            <p:nvPr/>
          </p:nvSpPr>
          <p:spPr bwMode="auto">
            <a:xfrm>
              <a:off x="4808538" y="7194550"/>
              <a:ext cx="15875" cy="15875"/>
            </a:xfrm>
            <a:custGeom>
              <a:avLst/>
              <a:gdLst>
                <a:gd name="T0" fmla="*/ 41 w 42"/>
                <a:gd name="T1" fmla="*/ 42 h 43"/>
                <a:gd name="T2" fmla="*/ 41 w 42"/>
                <a:gd name="T3" fmla="*/ 42 h 43"/>
                <a:gd name="T4" fmla="*/ 21 w 42"/>
                <a:gd name="T5" fmla="*/ 42 h 43"/>
                <a:gd name="T6" fmla="*/ 0 w 42"/>
                <a:gd name="T7" fmla="*/ 21 h 43"/>
                <a:gd name="T8" fmla="*/ 21 w 42"/>
                <a:gd name="T9" fmla="*/ 21 h 43"/>
                <a:gd name="T10" fmla="*/ 41 w 42"/>
                <a:gd name="T11" fmla="*/ 21 h 43"/>
                <a:gd name="T12" fmla="*/ 41 w 42"/>
                <a:gd name="T13" fmla="*/ 21 h 43"/>
                <a:gd name="T14" fmla="*/ 4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42"/>
                  </a:moveTo>
                  <a:lnTo>
                    <a:pt x="41" y="42"/>
                  </a:lnTo>
                  <a:lnTo>
                    <a:pt x="21" y="42"/>
                  </a:lnTo>
                  <a:cubicBezTo>
                    <a:pt x="21" y="42"/>
                    <a:pt x="21" y="21"/>
                    <a:pt x="0" y="21"/>
                  </a:cubicBezTo>
                  <a:lnTo>
                    <a:pt x="21" y="21"/>
                  </a:lnTo>
                  <a:cubicBezTo>
                    <a:pt x="21" y="0"/>
                    <a:pt x="21" y="21"/>
                    <a:pt x="41" y="21"/>
                  </a:cubicBezTo>
                  <a:lnTo>
                    <a:pt x="41" y="21"/>
                  </a:lnTo>
                  <a:lnTo>
                    <a:pt x="4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4" name="Freeform 624"/>
            <p:cNvSpPr>
              <a:spLocks noChangeArrowheads="1"/>
            </p:cNvSpPr>
            <p:nvPr/>
          </p:nvSpPr>
          <p:spPr bwMode="auto">
            <a:xfrm>
              <a:off x="4608513" y="6361113"/>
              <a:ext cx="531812" cy="1150937"/>
            </a:xfrm>
            <a:custGeom>
              <a:avLst/>
              <a:gdLst>
                <a:gd name="T0" fmla="*/ 492 w 1476"/>
                <a:gd name="T1" fmla="*/ 41 h 3197"/>
                <a:gd name="T2" fmla="*/ 574 w 1476"/>
                <a:gd name="T3" fmla="*/ 164 h 3197"/>
                <a:gd name="T4" fmla="*/ 655 w 1476"/>
                <a:gd name="T5" fmla="*/ 369 h 3197"/>
                <a:gd name="T6" fmla="*/ 635 w 1476"/>
                <a:gd name="T7" fmla="*/ 574 h 3197"/>
                <a:gd name="T8" fmla="*/ 778 w 1476"/>
                <a:gd name="T9" fmla="*/ 512 h 3197"/>
                <a:gd name="T10" fmla="*/ 880 w 1476"/>
                <a:gd name="T11" fmla="*/ 553 h 3197"/>
                <a:gd name="T12" fmla="*/ 1024 w 1476"/>
                <a:gd name="T13" fmla="*/ 471 h 3197"/>
                <a:gd name="T14" fmla="*/ 1188 w 1476"/>
                <a:gd name="T15" fmla="*/ 451 h 3197"/>
                <a:gd name="T16" fmla="*/ 1290 w 1476"/>
                <a:gd name="T17" fmla="*/ 676 h 3197"/>
                <a:gd name="T18" fmla="*/ 1393 w 1476"/>
                <a:gd name="T19" fmla="*/ 902 h 3197"/>
                <a:gd name="T20" fmla="*/ 1454 w 1476"/>
                <a:gd name="T21" fmla="*/ 1127 h 3197"/>
                <a:gd name="T22" fmla="*/ 1434 w 1476"/>
                <a:gd name="T23" fmla="*/ 1311 h 3197"/>
                <a:gd name="T24" fmla="*/ 1290 w 1476"/>
                <a:gd name="T25" fmla="*/ 1291 h 3197"/>
                <a:gd name="T26" fmla="*/ 1044 w 1476"/>
                <a:gd name="T27" fmla="*/ 1373 h 3197"/>
                <a:gd name="T28" fmla="*/ 962 w 1476"/>
                <a:gd name="T29" fmla="*/ 1639 h 3197"/>
                <a:gd name="T30" fmla="*/ 1106 w 1476"/>
                <a:gd name="T31" fmla="*/ 1865 h 3197"/>
                <a:gd name="T32" fmla="*/ 1044 w 1476"/>
                <a:gd name="T33" fmla="*/ 1803 h 3197"/>
                <a:gd name="T34" fmla="*/ 983 w 1476"/>
                <a:gd name="T35" fmla="*/ 1783 h 3197"/>
                <a:gd name="T36" fmla="*/ 922 w 1476"/>
                <a:gd name="T37" fmla="*/ 1721 h 3197"/>
                <a:gd name="T38" fmla="*/ 819 w 1476"/>
                <a:gd name="T39" fmla="*/ 1681 h 3197"/>
                <a:gd name="T40" fmla="*/ 737 w 1476"/>
                <a:gd name="T41" fmla="*/ 1660 h 3197"/>
                <a:gd name="T42" fmla="*/ 737 w 1476"/>
                <a:gd name="T43" fmla="*/ 1557 h 3197"/>
                <a:gd name="T44" fmla="*/ 655 w 1476"/>
                <a:gd name="T45" fmla="*/ 1496 h 3197"/>
                <a:gd name="T46" fmla="*/ 553 w 1476"/>
                <a:gd name="T47" fmla="*/ 1537 h 3197"/>
                <a:gd name="T48" fmla="*/ 574 w 1476"/>
                <a:gd name="T49" fmla="*/ 1681 h 3197"/>
                <a:gd name="T50" fmla="*/ 553 w 1476"/>
                <a:gd name="T51" fmla="*/ 1865 h 3197"/>
                <a:gd name="T52" fmla="*/ 532 w 1476"/>
                <a:gd name="T53" fmla="*/ 2069 h 3197"/>
                <a:gd name="T54" fmla="*/ 492 w 1476"/>
                <a:gd name="T55" fmla="*/ 2193 h 3197"/>
                <a:gd name="T56" fmla="*/ 512 w 1476"/>
                <a:gd name="T57" fmla="*/ 2377 h 3197"/>
                <a:gd name="T58" fmla="*/ 614 w 1476"/>
                <a:gd name="T59" fmla="*/ 2500 h 3197"/>
                <a:gd name="T60" fmla="*/ 758 w 1476"/>
                <a:gd name="T61" fmla="*/ 2807 h 3197"/>
                <a:gd name="T62" fmla="*/ 901 w 1476"/>
                <a:gd name="T63" fmla="*/ 2910 h 3197"/>
                <a:gd name="T64" fmla="*/ 1044 w 1476"/>
                <a:gd name="T65" fmla="*/ 3053 h 3197"/>
                <a:gd name="T66" fmla="*/ 983 w 1476"/>
                <a:gd name="T67" fmla="*/ 3135 h 3197"/>
                <a:gd name="T68" fmla="*/ 840 w 1476"/>
                <a:gd name="T69" fmla="*/ 3196 h 3197"/>
                <a:gd name="T70" fmla="*/ 840 w 1476"/>
                <a:gd name="T71" fmla="*/ 3053 h 3197"/>
                <a:gd name="T72" fmla="*/ 716 w 1476"/>
                <a:gd name="T73" fmla="*/ 2971 h 3197"/>
                <a:gd name="T74" fmla="*/ 635 w 1476"/>
                <a:gd name="T75" fmla="*/ 2951 h 3197"/>
                <a:gd name="T76" fmla="*/ 594 w 1476"/>
                <a:gd name="T77" fmla="*/ 2828 h 3197"/>
                <a:gd name="T78" fmla="*/ 532 w 1476"/>
                <a:gd name="T79" fmla="*/ 2746 h 3197"/>
                <a:gd name="T80" fmla="*/ 471 w 1476"/>
                <a:gd name="T81" fmla="*/ 2684 h 3197"/>
                <a:gd name="T82" fmla="*/ 410 w 1476"/>
                <a:gd name="T83" fmla="*/ 2602 h 3197"/>
                <a:gd name="T84" fmla="*/ 348 w 1476"/>
                <a:gd name="T85" fmla="*/ 2623 h 3197"/>
                <a:gd name="T86" fmla="*/ 368 w 1476"/>
                <a:gd name="T87" fmla="*/ 2500 h 3197"/>
                <a:gd name="T88" fmla="*/ 389 w 1476"/>
                <a:gd name="T89" fmla="*/ 2357 h 3197"/>
                <a:gd name="T90" fmla="*/ 410 w 1476"/>
                <a:gd name="T91" fmla="*/ 2172 h 3197"/>
                <a:gd name="T92" fmla="*/ 492 w 1476"/>
                <a:gd name="T93" fmla="*/ 1947 h 3197"/>
                <a:gd name="T94" fmla="*/ 450 w 1476"/>
                <a:gd name="T95" fmla="*/ 1660 h 3197"/>
                <a:gd name="T96" fmla="*/ 430 w 1476"/>
                <a:gd name="T97" fmla="*/ 1496 h 3197"/>
                <a:gd name="T98" fmla="*/ 286 w 1476"/>
                <a:gd name="T99" fmla="*/ 1271 h 3197"/>
                <a:gd name="T100" fmla="*/ 266 w 1476"/>
                <a:gd name="T101" fmla="*/ 1107 h 3197"/>
                <a:gd name="T102" fmla="*/ 328 w 1476"/>
                <a:gd name="T103" fmla="*/ 943 h 3197"/>
                <a:gd name="T104" fmla="*/ 184 w 1476"/>
                <a:gd name="T105" fmla="*/ 738 h 3197"/>
                <a:gd name="T106" fmla="*/ 40 w 1476"/>
                <a:gd name="T107" fmla="*/ 512 h 3197"/>
                <a:gd name="T108" fmla="*/ 61 w 1476"/>
                <a:gd name="T109" fmla="*/ 390 h 3197"/>
                <a:gd name="T110" fmla="*/ 102 w 1476"/>
                <a:gd name="T111" fmla="*/ 164 h 3197"/>
                <a:gd name="T112" fmla="*/ 328 w 1476"/>
                <a:gd name="T113" fmla="*/ 20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6" h="3197">
                  <a:moveTo>
                    <a:pt x="430" y="0"/>
                  </a:moveTo>
                  <a:lnTo>
                    <a:pt x="430" y="0"/>
                  </a:lnTo>
                  <a:lnTo>
                    <a:pt x="450" y="0"/>
                  </a:lnTo>
                  <a:cubicBezTo>
                    <a:pt x="471" y="0"/>
                    <a:pt x="492" y="0"/>
                    <a:pt x="492" y="20"/>
                  </a:cubicBezTo>
                  <a:lnTo>
                    <a:pt x="492" y="41"/>
                  </a:lnTo>
                  <a:cubicBezTo>
                    <a:pt x="492" y="62"/>
                    <a:pt x="471" y="82"/>
                    <a:pt x="471" y="82"/>
                  </a:cubicBezTo>
                  <a:cubicBezTo>
                    <a:pt x="471" y="102"/>
                    <a:pt x="471" y="123"/>
                    <a:pt x="471" y="144"/>
                  </a:cubicBezTo>
                  <a:cubicBezTo>
                    <a:pt x="471" y="144"/>
                    <a:pt x="471" y="164"/>
                    <a:pt x="492" y="184"/>
                  </a:cubicBezTo>
                  <a:cubicBezTo>
                    <a:pt x="492" y="184"/>
                    <a:pt x="512" y="184"/>
                    <a:pt x="532" y="184"/>
                  </a:cubicBezTo>
                  <a:cubicBezTo>
                    <a:pt x="532" y="184"/>
                    <a:pt x="553" y="164"/>
                    <a:pt x="574" y="164"/>
                  </a:cubicBezTo>
                  <a:cubicBezTo>
                    <a:pt x="594" y="164"/>
                    <a:pt x="614" y="184"/>
                    <a:pt x="614" y="184"/>
                  </a:cubicBezTo>
                  <a:cubicBezTo>
                    <a:pt x="635" y="184"/>
                    <a:pt x="655" y="205"/>
                    <a:pt x="676" y="205"/>
                  </a:cubicBezTo>
                  <a:cubicBezTo>
                    <a:pt x="676" y="226"/>
                    <a:pt x="676" y="246"/>
                    <a:pt x="676" y="246"/>
                  </a:cubicBezTo>
                  <a:cubicBezTo>
                    <a:pt x="676" y="266"/>
                    <a:pt x="676" y="308"/>
                    <a:pt x="676" y="328"/>
                  </a:cubicBezTo>
                  <a:cubicBezTo>
                    <a:pt x="676" y="348"/>
                    <a:pt x="655" y="348"/>
                    <a:pt x="655" y="369"/>
                  </a:cubicBezTo>
                  <a:cubicBezTo>
                    <a:pt x="655" y="390"/>
                    <a:pt x="655" y="410"/>
                    <a:pt x="655" y="410"/>
                  </a:cubicBezTo>
                  <a:cubicBezTo>
                    <a:pt x="655" y="430"/>
                    <a:pt x="676" y="451"/>
                    <a:pt x="655" y="451"/>
                  </a:cubicBezTo>
                  <a:cubicBezTo>
                    <a:pt x="655" y="471"/>
                    <a:pt x="655" y="492"/>
                    <a:pt x="655" y="512"/>
                  </a:cubicBezTo>
                  <a:cubicBezTo>
                    <a:pt x="635" y="512"/>
                    <a:pt x="614" y="533"/>
                    <a:pt x="614" y="533"/>
                  </a:cubicBezTo>
                  <a:cubicBezTo>
                    <a:pt x="614" y="553"/>
                    <a:pt x="614" y="574"/>
                    <a:pt x="635" y="574"/>
                  </a:cubicBezTo>
                  <a:cubicBezTo>
                    <a:pt x="635" y="594"/>
                    <a:pt x="655" y="594"/>
                    <a:pt x="655" y="594"/>
                  </a:cubicBezTo>
                  <a:cubicBezTo>
                    <a:pt x="676" y="594"/>
                    <a:pt x="696" y="594"/>
                    <a:pt x="716" y="594"/>
                  </a:cubicBezTo>
                  <a:cubicBezTo>
                    <a:pt x="716" y="594"/>
                    <a:pt x="716" y="574"/>
                    <a:pt x="716" y="553"/>
                  </a:cubicBezTo>
                  <a:cubicBezTo>
                    <a:pt x="716" y="553"/>
                    <a:pt x="716" y="512"/>
                    <a:pt x="737" y="512"/>
                  </a:cubicBezTo>
                  <a:cubicBezTo>
                    <a:pt x="737" y="512"/>
                    <a:pt x="758" y="512"/>
                    <a:pt x="778" y="512"/>
                  </a:cubicBezTo>
                  <a:lnTo>
                    <a:pt x="798" y="492"/>
                  </a:lnTo>
                  <a:cubicBezTo>
                    <a:pt x="819" y="471"/>
                    <a:pt x="819" y="471"/>
                    <a:pt x="819" y="451"/>
                  </a:cubicBezTo>
                  <a:cubicBezTo>
                    <a:pt x="840" y="451"/>
                    <a:pt x="860" y="471"/>
                    <a:pt x="860" y="471"/>
                  </a:cubicBezTo>
                  <a:cubicBezTo>
                    <a:pt x="880" y="492"/>
                    <a:pt x="880" y="512"/>
                    <a:pt x="880" y="512"/>
                  </a:cubicBezTo>
                  <a:cubicBezTo>
                    <a:pt x="880" y="533"/>
                    <a:pt x="880" y="533"/>
                    <a:pt x="880" y="553"/>
                  </a:cubicBezTo>
                  <a:lnTo>
                    <a:pt x="901" y="574"/>
                  </a:lnTo>
                  <a:cubicBezTo>
                    <a:pt x="922" y="574"/>
                    <a:pt x="922" y="574"/>
                    <a:pt x="942" y="574"/>
                  </a:cubicBezTo>
                  <a:lnTo>
                    <a:pt x="962" y="553"/>
                  </a:lnTo>
                  <a:cubicBezTo>
                    <a:pt x="962" y="533"/>
                    <a:pt x="983" y="512"/>
                    <a:pt x="983" y="512"/>
                  </a:cubicBezTo>
                  <a:cubicBezTo>
                    <a:pt x="1004" y="492"/>
                    <a:pt x="1024" y="471"/>
                    <a:pt x="1024" y="471"/>
                  </a:cubicBezTo>
                  <a:cubicBezTo>
                    <a:pt x="1024" y="451"/>
                    <a:pt x="1024" y="430"/>
                    <a:pt x="1044" y="430"/>
                  </a:cubicBezTo>
                  <a:cubicBezTo>
                    <a:pt x="1044" y="410"/>
                    <a:pt x="1065" y="410"/>
                    <a:pt x="1065" y="410"/>
                  </a:cubicBezTo>
                  <a:cubicBezTo>
                    <a:pt x="1086" y="410"/>
                    <a:pt x="1106" y="410"/>
                    <a:pt x="1106" y="410"/>
                  </a:cubicBezTo>
                  <a:cubicBezTo>
                    <a:pt x="1126" y="410"/>
                    <a:pt x="1126" y="430"/>
                    <a:pt x="1147" y="430"/>
                  </a:cubicBezTo>
                  <a:cubicBezTo>
                    <a:pt x="1147" y="451"/>
                    <a:pt x="1168" y="451"/>
                    <a:pt x="1188" y="451"/>
                  </a:cubicBezTo>
                  <a:cubicBezTo>
                    <a:pt x="1188" y="471"/>
                    <a:pt x="1208" y="471"/>
                    <a:pt x="1208" y="492"/>
                  </a:cubicBezTo>
                  <a:cubicBezTo>
                    <a:pt x="1208" y="512"/>
                    <a:pt x="1208" y="533"/>
                    <a:pt x="1229" y="553"/>
                  </a:cubicBezTo>
                  <a:cubicBezTo>
                    <a:pt x="1229" y="553"/>
                    <a:pt x="1250" y="553"/>
                    <a:pt x="1270" y="574"/>
                  </a:cubicBezTo>
                  <a:cubicBezTo>
                    <a:pt x="1270" y="574"/>
                    <a:pt x="1290" y="594"/>
                    <a:pt x="1290" y="615"/>
                  </a:cubicBezTo>
                  <a:cubicBezTo>
                    <a:pt x="1290" y="635"/>
                    <a:pt x="1290" y="656"/>
                    <a:pt x="1290" y="676"/>
                  </a:cubicBezTo>
                  <a:cubicBezTo>
                    <a:pt x="1311" y="697"/>
                    <a:pt x="1311" y="717"/>
                    <a:pt x="1311" y="738"/>
                  </a:cubicBezTo>
                  <a:cubicBezTo>
                    <a:pt x="1311" y="738"/>
                    <a:pt x="1311" y="779"/>
                    <a:pt x="1311" y="799"/>
                  </a:cubicBezTo>
                  <a:cubicBezTo>
                    <a:pt x="1311" y="820"/>
                    <a:pt x="1332" y="840"/>
                    <a:pt x="1332" y="840"/>
                  </a:cubicBezTo>
                  <a:cubicBezTo>
                    <a:pt x="1332" y="861"/>
                    <a:pt x="1352" y="881"/>
                    <a:pt x="1352" y="881"/>
                  </a:cubicBezTo>
                  <a:cubicBezTo>
                    <a:pt x="1352" y="902"/>
                    <a:pt x="1393" y="902"/>
                    <a:pt x="1393" y="902"/>
                  </a:cubicBezTo>
                  <a:lnTo>
                    <a:pt x="1413" y="922"/>
                  </a:lnTo>
                  <a:cubicBezTo>
                    <a:pt x="1413" y="922"/>
                    <a:pt x="1413" y="943"/>
                    <a:pt x="1413" y="963"/>
                  </a:cubicBezTo>
                  <a:cubicBezTo>
                    <a:pt x="1434" y="984"/>
                    <a:pt x="1434" y="1025"/>
                    <a:pt x="1434" y="1045"/>
                  </a:cubicBezTo>
                  <a:cubicBezTo>
                    <a:pt x="1434" y="1045"/>
                    <a:pt x="1454" y="1066"/>
                    <a:pt x="1454" y="1086"/>
                  </a:cubicBezTo>
                  <a:lnTo>
                    <a:pt x="1454" y="1127"/>
                  </a:lnTo>
                  <a:cubicBezTo>
                    <a:pt x="1454" y="1147"/>
                    <a:pt x="1475" y="1168"/>
                    <a:pt x="1475" y="1168"/>
                  </a:cubicBezTo>
                  <a:cubicBezTo>
                    <a:pt x="1475" y="1189"/>
                    <a:pt x="1475" y="1209"/>
                    <a:pt x="1475" y="1229"/>
                  </a:cubicBezTo>
                  <a:cubicBezTo>
                    <a:pt x="1475" y="1229"/>
                    <a:pt x="1475" y="1250"/>
                    <a:pt x="1454" y="1271"/>
                  </a:cubicBezTo>
                  <a:cubicBezTo>
                    <a:pt x="1454" y="1271"/>
                    <a:pt x="1454" y="1291"/>
                    <a:pt x="1434" y="1291"/>
                  </a:cubicBezTo>
                  <a:cubicBezTo>
                    <a:pt x="1434" y="1311"/>
                    <a:pt x="1434" y="1311"/>
                    <a:pt x="1434" y="1311"/>
                  </a:cubicBezTo>
                  <a:cubicBezTo>
                    <a:pt x="1413" y="1311"/>
                    <a:pt x="1413" y="1311"/>
                    <a:pt x="1413" y="1311"/>
                  </a:cubicBezTo>
                  <a:cubicBezTo>
                    <a:pt x="1393" y="1311"/>
                    <a:pt x="1372" y="1332"/>
                    <a:pt x="1372" y="1311"/>
                  </a:cubicBezTo>
                  <a:cubicBezTo>
                    <a:pt x="1372" y="1311"/>
                    <a:pt x="1372" y="1311"/>
                    <a:pt x="1372" y="1291"/>
                  </a:cubicBezTo>
                  <a:cubicBezTo>
                    <a:pt x="1352" y="1291"/>
                    <a:pt x="1352" y="1291"/>
                    <a:pt x="1352" y="1291"/>
                  </a:cubicBezTo>
                  <a:cubicBezTo>
                    <a:pt x="1332" y="1291"/>
                    <a:pt x="1290" y="1291"/>
                    <a:pt x="1290" y="1291"/>
                  </a:cubicBezTo>
                  <a:cubicBezTo>
                    <a:pt x="1270" y="1291"/>
                    <a:pt x="1250" y="1291"/>
                    <a:pt x="1229" y="1291"/>
                  </a:cubicBezTo>
                  <a:cubicBezTo>
                    <a:pt x="1229" y="1291"/>
                    <a:pt x="1208" y="1311"/>
                    <a:pt x="1188" y="1311"/>
                  </a:cubicBezTo>
                  <a:cubicBezTo>
                    <a:pt x="1168" y="1332"/>
                    <a:pt x="1126" y="1311"/>
                    <a:pt x="1106" y="1311"/>
                  </a:cubicBezTo>
                  <a:cubicBezTo>
                    <a:pt x="1086" y="1311"/>
                    <a:pt x="1065" y="1332"/>
                    <a:pt x="1065" y="1353"/>
                  </a:cubicBezTo>
                  <a:lnTo>
                    <a:pt x="1044" y="1373"/>
                  </a:lnTo>
                  <a:cubicBezTo>
                    <a:pt x="1024" y="1393"/>
                    <a:pt x="1024" y="1414"/>
                    <a:pt x="1004" y="1414"/>
                  </a:cubicBezTo>
                  <a:cubicBezTo>
                    <a:pt x="1004" y="1435"/>
                    <a:pt x="983" y="1455"/>
                    <a:pt x="983" y="1455"/>
                  </a:cubicBezTo>
                  <a:cubicBezTo>
                    <a:pt x="983" y="1475"/>
                    <a:pt x="962" y="1475"/>
                    <a:pt x="962" y="1496"/>
                  </a:cubicBezTo>
                  <a:cubicBezTo>
                    <a:pt x="962" y="1517"/>
                    <a:pt x="962" y="1557"/>
                    <a:pt x="962" y="1578"/>
                  </a:cubicBezTo>
                  <a:cubicBezTo>
                    <a:pt x="962" y="1599"/>
                    <a:pt x="962" y="1619"/>
                    <a:pt x="962" y="1639"/>
                  </a:cubicBezTo>
                  <a:cubicBezTo>
                    <a:pt x="962" y="1660"/>
                    <a:pt x="983" y="1681"/>
                    <a:pt x="983" y="1701"/>
                  </a:cubicBezTo>
                  <a:cubicBezTo>
                    <a:pt x="1004" y="1701"/>
                    <a:pt x="1024" y="1721"/>
                    <a:pt x="1044" y="1721"/>
                  </a:cubicBezTo>
                  <a:cubicBezTo>
                    <a:pt x="1044" y="1721"/>
                    <a:pt x="1065" y="1742"/>
                    <a:pt x="1065" y="1763"/>
                  </a:cubicBezTo>
                  <a:cubicBezTo>
                    <a:pt x="1086" y="1763"/>
                    <a:pt x="1086" y="1783"/>
                    <a:pt x="1106" y="1803"/>
                  </a:cubicBezTo>
                  <a:cubicBezTo>
                    <a:pt x="1106" y="1823"/>
                    <a:pt x="1106" y="1844"/>
                    <a:pt x="1106" y="1865"/>
                  </a:cubicBezTo>
                  <a:cubicBezTo>
                    <a:pt x="1106" y="1865"/>
                    <a:pt x="1106" y="1885"/>
                    <a:pt x="1106" y="1905"/>
                  </a:cubicBezTo>
                  <a:cubicBezTo>
                    <a:pt x="1086" y="1885"/>
                    <a:pt x="1086" y="1885"/>
                    <a:pt x="1086" y="1865"/>
                  </a:cubicBezTo>
                  <a:cubicBezTo>
                    <a:pt x="1086" y="1865"/>
                    <a:pt x="1086" y="1844"/>
                    <a:pt x="1065" y="1823"/>
                  </a:cubicBezTo>
                  <a:lnTo>
                    <a:pt x="1065" y="1803"/>
                  </a:lnTo>
                  <a:lnTo>
                    <a:pt x="1044" y="1803"/>
                  </a:lnTo>
                  <a:cubicBezTo>
                    <a:pt x="1044" y="1803"/>
                    <a:pt x="1044" y="1783"/>
                    <a:pt x="1024" y="1783"/>
                  </a:cubicBezTo>
                  <a:cubicBezTo>
                    <a:pt x="1024" y="1783"/>
                    <a:pt x="1024" y="1763"/>
                    <a:pt x="1004" y="1763"/>
                  </a:cubicBezTo>
                  <a:cubicBezTo>
                    <a:pt x="1004" y="1763"/>
                    <a:pt x="1004" y="1763"/>
                    <a:pt x="1004" y="1742"/>
                  </a:cubicBezTo>
                  <a:cubicBezTo>
                    <a:pt x="983" y="1742"/>
                    <a:pt x="983" y="1742"/>
                    <a:pt x="983" y="1763"/>
                  </a:cubicBezTo>
                  <a:cubicBezTo>
                    <a:pt x="983" y="1763"/>
                    <a:pt x="983" y="1763"/>
                    <a:pt x="983" y="1783"/>
                  </a:cubicBezTo>
                  <a:lnTo>
                    <a:pt x="983" y="1783"/>
                  </a:lnTo>
                  <a:cubicBezTo>
                    <a:pt x="962" y="1783"/>
                    <a:pt x="962" y="1783"/>
                    <a:pt x="962" y="1783"/>
                  </a:cubicBezTo>
                  <a:cubicBezTo>
                    <a:pt x="962" y="1763"/>
                    <a:pt x="942" y="1763"/>
                    <a:pt x="942" y="1763"/>
                  </a:cubicBezTo>
                  <a:cubicBezTo>
                    <a:pt x="942" y="1742"/>
                    <a:pt x="942" y="1742"/>
                    <a:pt x="942" y="1721"/>
                  </a:cubicBezTo>
                  <a:lnTo>
                    <a:pt x="922" y="1721"/>
                  </a:lnTo>
                  <a:lnTo>
                    <a:pt x="901" y="1701"/>
                  </a:lnTo>
                  <a:lnTo>
                    <a:pt x="880" y="1701"/>
                  </a:lnTo>
                  <a:lnTo>
                    <a:pt x="860" y="1701"/>
                  </a:lnTo>
                  <a:cubicBezTo>
                    <a:pt x="860" y="1701"/>
                    <a:pt x="840" y="1701"/>
                    <a:pt x="819" y="1701"/>
                  </a:cubicBezTo>
                  <a:cubicBezTo>
                    <a:pt x="819" y="1701"/>
                    <a:pt x="819" y="1701"/>
                    <a:pt x="819" y="1681"/>
                  </a:cubicBezTo>
                  <a:cubicBezTo>
                    <a:pt x="798" y="1681"/>
                    <a:pt x="778" y="1681"/>
                    <a:pt x="778" y="1701"/>
                  </a:cubicBezTo>
                  <a:lnTo>
                    <a:pt x="758" y="1701"/>
                  </a:lnTo>
                  <a:lnTo>
                    <a:pt x="737" y="1701"/>
                  </a:lnTo>
                  <a:lnTo>
                    <a:pt x="716" y="1681"/>
                  </a:lnTo>
                  <a:lnTo>
                    <a:pt x="737" y="1660"/>
                  </a:lnTo>
                  <a:lnTo>
                    <a:pt x="737" y="1639"/>
                  </a:lnTo>
                  <a:cubicBezTo>
                    <a:pt x="737" y="1619"/>
                    <a:pt x="716" y="1619"/>
                    <a:pt x="716" y="1619"/>
                  </a:cubicBezTo>
                  <a:cubicBezTo>
                    <a:pt x="716" y="1599"/>
                    <a:pt x="716" y="1599"/>
                    <a:pt x="716" y="1599"/>
                  </a:cubicBezTo>
                  <a:cubicBezTo>
                    <a:pt x="716" y="1578"/>
                    <a:pt x="737" y="1578"/>
                    <a:pt x="737" y="1578"/>
                  </a:cubicBezTo>
                  <a:cubicBezTo>
                    <a:pt x="737" y="1578"/>
                    <a:pt x="737" y="1578"/>
                    <a:pt x="737" y="1557"/>
                  </a:cubicBezTo>
                  <a:lnTo>
                    <a:pt x="737" y="1557"/>
                  </a:lnTo>
                  <a:cubicBezTo>
                    <a:pt x="737" y="1537"/>
                    <a:pt x="716" y="1537"/>
                    <a:pt x="716" y="1537"/>
                  </a:cubicBezTo>
                  <a:lnTo>
                    <a:pt x="716" y="1517"/>
                  </a:lnTo>
                  <a:cubicBezTo>
                    <a:pt x="716" y="1517"/>
                    <a:pt x="716" y="1496"/>
                    <a:pt x="696" y="1496"/>
                  </a:cubicBezTo>
                  <a:cubicBezTo>
                    <a:pt x="696" y="1496"/>
                    <a:pt x="676" y="1496"/>
                    <a:pt x="655" y="1496"/>
                  </a:cubicBezTo>
                  <a:lnTo>
                    <a:pt x="635" y="1496"/>
                  </a:lnTo>
                  <a:cubicBezTo>
                    <a:pt x="614" y="1496"/>
                    <a:pt x="614" y="1496"/>
                    <a:pt x="614" y="1496"/>
                  </a:cubicBezTo>
                  <a:lnTo>
                    <a:pt x="594" y="1517"/>
                  </a:lnTo>
                  <a:lnTo>
                    <a:pt x="574" y="1517"/>
                  </a:lnTo>
                  <a:cubicBezTo>
                    <a:pt x="574" y="1517"/>
                    <a:pt x="574" y="1537"/>
                    <a:pt x="553" y="1537"/>
                  </a:cubicBezTo>
                  <a:cubicBezTo>
                    <a:pt x="553" y="1557"/>
                    <a:pt x="553" y="1557"/>
                    <a:pt x="574" y="1557"/>
                  </a:cubicBezTo>
                  <a:cubicBezTo>
                    <a:pt x="574" y="1578"/>
                    <a:pt x="574" y="1578"/>
                    <a:pt x="574" y="1578"/>
                  </a:cubicBezTo>
                  <a:cubicBezTo>
                    <a:pt x="594" y="1578"/>
                    <a:pt x="594" y="1599"/>
                    <a:pt x="594" y="1599"/>
                  </a:cubicBezTo>
                  <a:cubicBezTo>
                    <a:pt x="594" y="1619"/>
                    <a:pt x="594" y="1639"/>
                    <a:pt x="594" y="1639"/>
                  </a:cubicBezTo>
                  <a:cubicBezTo>
                    <a:pt x="594" y="1660"/>
                    <a:pt x="594" y="1681"/>
                    <a:pt x="574" y="1681"/>
                  </a:cubicBezTo>
                  <a:cubicBezTo>
                    <a:pt x="574" y="1701"/>
                    <a:pt x="574" y="1721"/>
                    <a:pt x="574" y="1721"/>
                  </a:cubicBezTo>
                  <a:cubicBezTo>
                    <a:pt x="574" y="1742"/>
                    <a:pt x="594" y="1763"/>
                    <a:pt x="594" y="1783"/>
                  </a:cubicBezTo>
                  <a:cubicBezTo>
                    <a:pt x="594" y="1783"/>
                    <a:pt x="594" y="1803"/>
                    <a:pt x="574" y="1803"/>
                  </a:cubicBezTo>
                  <a:cubicBezTo>
                    <a:pt x="574" y="1823"/>
                    <a:pt x="574" y="1823"/>
                    <a:pt x="574" y="1844"/>
                  </a:cubicBezTo>
                  <a:cubicBezTo>
                    <a:pt x="574" y="1844"/>
                    <a:pt x="574" y="1844"/>
                    <a:pt x="553" y="1865"/>
                  </a:cubicBezTo>
                  <a:lnTo>
                    <a:pt x="553" y="1885"/>
                  </a:lnTo>
                  <a:cubicBezTo>
                    <a:pt x="553" y="1885"/>
                    <a:pt x="553" y="1905"/>
                    <a:pt x="553" y="1926"/>
                  </a:cubicBezTo>
                  <a:cubicBezTo>
                    <a:pt x="553" y="1926"/>
                    <a:pt x="553" y="1947"/>
                    <a:pt x="553" y="1967"/>
                  </a:cubicBezTo>
                  <a:cubicBezTo>
                    <a:pt x="553" y="1967"/>
                    <a:pt x="553" y="1987"/>
                    <a:pt x="553" y="2008"/>
                  </a:cubicBezTo>
                  <a:cubicBezTo>
                    <a:pt x="553" y="2029"/>
                    <a:pt x="553" y="2049"/>
                    <a:pt x="532" y="2069"/>
                  </a:cubicBezTo>
                  <a:lnTo>
                    <a:pt x="532" y="2069"/>
                  </a:lnTo>
                  <a:cubicBezTo>
                    <a:pt x="532" y="2069"/>
                    <a:pt x="532" y="2090"/>
                    <a:pt x="512" y="2090"/>
                  </a:cubicBezTo>
                  <a:cubicBezTo>
                    <a:pt x="512" y="2111"/>
                    <a:pt x="512" y="2131"/>
                    <a:pt x="512" y="2131"/>
                  </a:cubicBezTo>
                  <a:cubicBezTo>
                    <a:pt x="512" y="2151"/>
                    <a:pt x="512" y="2172"/>
                    <a:pt x="492" y="2172"/>
                  </a:cubicBezTo>
                  <a:cubicBezTo>
                    <a:pt x="492" y="2193"/>
                    <a:pt x="492" y="2193"/>
                    <a:pt x="492" y="2193"/>
                  </a:cubicBezTo>
                  <a:lnTo>
                    <a:pt x="492" y="2213"/>
                  </a:lnTo>
                  <a:cubicBezTo>
                    <a:pt x="492" y="2233"/>
                    <a:pt x="492" y="2254"/>
                    <a:pt x="492" y="2254"/>
                  </a:cubicBezTo>
                  <a:cubicBezTo>
                    <a:pt x="492" y="2275"/>
                    <a:pt x="492" y="2295"/>
                    <a:pt x="492" y="2295"/>
                  </a:cubicBezTo>
                  <a:cubicBezTo>
                    <a:pt x="492" y="2315"/>
                    <a:pt x="492" y="2336"/>
                    <a:pt x="512" y="2336"/>
                  </a:cubicBezTo>
                  <a:cubicBezTo>
                    <a:pt x="512" y="2357"/>
                    <a:pt x="512" y="2377"/>
                    <a:pt x="512" y="2377"/>
                  </a:cubicBezTo>
                  <a:cubicBezTo>
                    <a:pt x="512" y="2397"/>
                    <a:pt x="512" y="2397"/>
                    <a:pt x="512" y="2397"/>
                  </a:cubicBezTo>
                  <a:cubicBezTo>
                    <a:pt x="532" y="2418"/>
                    <a:pt x="553" y="2418"/>
                    <a:pt x="553" y="2418"/>
                  </a:cubicBezTo>
                  <a:lnTo>
                    <a:pt x="574" y="2418"/>
                  </a:lnTo>
                  <a:cubicBezTo>
                    <a:pt x="594" y="2418"/>
                    <a:pt x="594" y="2418"/>
                    <a:pt x="614" y="2439"/>
                  </a:cubicBezTo>
                  <a:cubicBezTo>
                    <a:pt x="614" y="2439"/>
                    <a:pt x="614" y="2479"/>
                    <a:pt x="614" y="2500"/>
                  </a:cubicBezTo>
                  <a:cubicBezTo>
                    <a:pt x="635" y="2500"/>
                    <a:pt x="635" y="2520"/>
                    <a:pt x="655" y="2541"/>
                  </a:cubicBezTo>
                  <a:cubicBezTo>
                    <a:pt x="655" y="2561"/>
                    <a:pt x="676" y="2582"/>
                    <a:pt x="676" y="2602"/>
                  </a:cubicBezTo>
                  <a:cubicBezTo>
                    <a:pt x="696" y="2602"/>
                    <a:pt x="696" y="2623"/>
                    <a:pt x="696" y="2643"/>
                  </a:cubicBezTo>
                  <a:cubicBezTo>
                    <a:pt x="716" y="2664"/>
                    <a:pt x="716" y="2705"/>
                    <a:pt x="716" y="2725"/>
                  </a:cubicBezTo>
                  <a:cubicBezTo>
                    <a:pt x="737" y="2746"/>
                    <a:pt x="758" y="2787"/>
                    <a:pt x="758" y="2807"/>
                  </a:cubicBezTo>
                  <a:cubicBezTo>
                    <a:pt x="778" y="2828"/>
                    <a:pt x="778" y="2848"/>
                    <a:pt x="778" y="2848"/>
                  </a:cubicBezTo>
                  <a:cubicBezTo>
                    <a:pt x="798" y="2869"/>
                    <a:pt x="798" y="2869"/>
                    <a:pt x="819" y="2869"/>
                  </a:cubicBezTo>
                  <a:cubicBezTo>
                    <a:pt x="819" y="2889"/>
                    <a:pt x="840" y="2889"/>
                    <a:pt x="840" y="2889"/>
                  </a:cubicBezTo>
                  <a:cubicBezTo>
                    <a:pt x="860" y="2889"/>
                    <a:pt x="860" y="2910"/>
                    <a:pt x="880" y="2910"/>
                  </a:cubicBezTo>
                  <a:lnTo>
                    <a:pt x="901" y="2910"/>
                  </a:lnTo>
                  <a:cubicBezTo>
                    <a:pt x="922" y="2910"/>
                    <a:pt x="922" y="2930"/>
                    <a:pt x="942" y="2930"/>
                  </a:cubicBezTo>
                  <a:lnTo>
                    <a:pt x="942" y="2951"/>
                  </a:lnTo>
                  <a:cubicBezTo>
                    <a:pt x="962" y="2951"/>
                    <a:pt x="962" y="2971"/>
                    <a:pt x="983" y="2971"/>
                  </a:cubicBezTo>
                  <a:cubicBezTo>
                    <a:pt x="983" y="2992"/>
                    <a:pt x="1004" y="3012"/>
                    <a:pt x="1004" y="3012"/>
                  </a:cubicBezTo>
                  <a:cubicBezTo>
                    <a:pt x="1024" y="3012"/>
                    <a:pt x="1044" y="3033"/>
                    <a:pt x="1044" y="3053"/>
                  </a:cubicBezTo>
                  <a:cubicBezTo>
                    <a:pt x="1065" y="3053"/>
                    <a:pt x="1065" y="3053"/>
                    <a:pt x="1086" y="3053"/>
                  </a:cubicBezTo>
                  <a:cubicBezTo>
                    <a:pt x="1065" y="3053"/>
                    <a:pt x="1065" y="3074"/>
                    <a:pt x="1044" y="3074"/>
                  </a:cubicBezTo>
                  <a:lnTo>
                    <a:pt x="1044" y="3094"/>
                  </a:lnTo>
                  <a:cubicBezTo>
                    <a:pt x="1024" y="3115"/>
                    <a:pt x="1024" y="3135"/>
                    <a:pt x="1004" y="3135"/>
                  </a:cubicBezTo>
                  <a:lnTo>
                    <a:pt x="983" y="3135"/>
                  </a:lnTo>
                  <a:cubicBezTo>
                    <a:pt x="962" y="3135"/>
                    <a:pt x="942" y="3135"/>
                    <a:pt x="942" y="3135"/>
                  </a:cubicBezTo>
                  <a:cubicBezTo>
                    <a:pt x="922" y="3135"/>
                    <a:pt x="922" y="3156"/>
                    <a:pt x="922" y="3156"/>
                  </a:cubicBezTo>
                  <a:cubicBezTo>
                    <a:pt x="922" y="3176"/>
                    <a:pt x="922" y="3196"/>
                    <a:pt x="901" y="3196"/>
                  </a:cubicBezTo>
                  <a:lnTo>
                    <a:pt x="880" y="3196"/>
                  </a:lnTo>
                  <a:cubicBezTo>
                    <a:pt x="860" y="3196"/>
                    <a:pt x="840" y="3196"/>
                    <a:pt x="840" y="3196"/>
                  </a:cubicBezTo>
                  <a:cubicBezTo>
                    <a:pt x="840" y="3176"/>
                    <a:pt x="840" y="3156"/>
                    <a:pt x="840" y="3156"/>
                  </a:cubicBezTo>
                  <a:cubicBezTo>
                    <a:pt x="840" y="3135"/>
                    <a:pt x="840" y="3135"/>
                    <a:pt x="840" y="3115"/>
                  </a:cubicBezTo>
                  <a:cubicBezTo>
                    <a:pt x="860" y="3115"/>
                    <a:pt x="860" y="3115"/>
                    <a:pt x="860" y="3094"/>
                  </a:cubicBezTo>
                  <a:lnTo>
                    <a:pt x="860" y="3074"/>
                  </a:lnTo>
                  <a:lnTo>
                    <a:pt x="840" y="3053"/>
                  </a:lnTo>
                  <a:lnTo>
                    <a:pt x="819" y="3033"/>
                  </a:lnTo>
                  <a:cubicBezTo>
                    <a:pt x="819" y="3012"/>
                    <a:pt x="798" y="3012"/>
                    <a:pt x="798" y="3012"/>
                  </a:cubicBezTo>
                  <a:cubicBezTo>
                    <a:pt x="798" y="2992"/>
                    <a:pt x="778" y="3012"/>
                    <a:pt x="778" y="3012"/>
                  </a:cubicBezTo>
                  <a:cubicBezTo>
                    <a:pt x="778" y="2992"/>
                    <a:pt x="758" y="2992"/>
                    <a:pt x="758" y="2992"/>
                  </a:cubicBezTo>
                  <a:cubicBezTo>
                    <a:pt x="758" y="2992"/>
                    <a:pt x="737" y="2971"/>
                    <a:pt x="716" y="2971"/>
                  </a:cubicBezTo>
                  <a:cubicBezTo>
                    <a:pt x="716" y="2971"/>
                    <a:pt x="716" y="2992"/>
                    <a:pt x="696" y="2992"/>
                  </a:cubicBezTo>
                  <a:cubicBezTo>
                    <a:pt x="696" y="2992"/>
                    <a:pt x="696" y="2992"/>
                    <a:pt x="676" y="2992"/>
                  </a:cubicBezTo>
                  <a:lnTo>
                    <a:pt x="676" y="2971"/>
                  </a:lnTo>
                  <a:cubicBezTo>
                    <a:pt x="676" y="2971"/>
                    <a:pt x="676" y="2971"/>
                    <a:pt x="655" y="2951"/>
                  </a:cubicBezTo>
                  <a:lnTo>
                    <a:pt x="635" y="2951"/>
                  </a:lnTo>
                  <a:cubicBezTo>
                    <a:pt x="635" y="2951"/>
                    <a:pt x="635" y="2930"/>
                    <a:pt x="614" y="2930"/>
                  </a:cubicBezTo>
                  <a:cubicBezTo>
                    <a:pt x="614" y="2910"/>
                    <a:pt x="614" y="2910"/>
                    <a:pt x="614" y="2910"/>
                  </a:cubicBezTo>
                  <a:cubicBezTo>
                    <a:pt x="614" y="2889"/>
                    <a:pt x="594" y="2869"/>
                    <a:pt x="594" y="2869"/>
                  </a:cubicBezTo>
                  <a:lnTo>
                    <a:pt x="594" y="2848"/>
                  </a:lnTo>
                  <a:cubicBezTo>
                    <a:pt x="594" y="2828"/>
                    <a:pt x="594" y="2828"/>
                    <a:pt x="594" y="2828"/>
                  </a:cubicBezTo>
                  <a:cubicBezTo>
                    <a:pt x="574" y="2828"/>
                    <a:pt x="553" y="2828"/>
                    <a:pt x="553" y="2828"/>
                  </a:cubicBezTo>
                  <a:lnTo>
                    <a:pt x="553" y="2807"/>
                  </a:lnTo>
                  <a:cubicBezTo>
                    <a:pt x="553" y="2807"/>
                    <a:pt x="553" y="2807"/>
                    <a:pt x="532" y="2807"/>
                  </a:cubicBezTo>
                  <a:lnTo>
                    <a:pt x="532" y="2787"/>
                  </a:lnTo>
                  <a:cubicBezTo>
                    <a:pt x="532" y="2766"/>
                    <a:pt x="532" y="2766"/>
                    <a:pt x="532" y="2746"/>
                  </a:cubicBezTo>
                  <a:cubicBezTo>
                    <a:pt x="512" y="2746"/>
                    <a:pt x="512" y="2746"/>
                    <a:pt x="512" y="2746"/>
                  </a:cubicBezTo>
                  <a:cubicBezTo>
                    <a:pt x="492" y="2746"/>
                    <a:pt x="492" y="2746"/>
                    <a:pt x="492" y="2725"/>
                  </a:cubicBezTo>
                  <a:lnTo>
                    <a:pt x="492" y="2725"/>
                  </a:lnTo>
                  <a:cubicBezTo>
                    <a:pt x="492" y="2705"/>
                    <a:pt x="492" y="2705"/>
                    <a:pt x="492" y="2705"/>
                  </a:cubicBezTo>
                  <a:cubicBezTo>
                    <a:pt x="492" y="2705"/>
                    <a:pt x="471" y="2705"/>
                    <a:pt x="471" y="2684"/>
                  </a:cubicBezTo>
                  <a:cubicBezTo>
                    <a:pt x="471" y="2684"/>
                    <a:pt x="471" y="2684"/>
                    <a:pt x="450" y="2664"/>
                  </a:cubicBezTo>
                  <a:lnTo>
                    <a:pt x="430" y="2664"/>
                  </a:lnTo>
                  <a:lnTo>
                    <a:pt x="430" y="2643"/>
                  </a:lnTo>
                  <a:lnTo>
                    <a:pt x="430" y="2623"/>
                  </a:lnTo>
                  <a:lnTo>
                    <a:pt x="410" y="2602"/>
                  </a:lnTo>
                  <a:lnTo>
                    <a:pt x="410" y="2602"/>
                  </a:lnTo>
                  <a:cubicBezTo>
                    <a:pt x="389" y="2623"/>
                    <a:pt x="410" y="2623"/>
                    <a:pt x="389" y="2643"/>
                  </a:cubicBezTo>
                  <a:lnTo>
                    <a:pt x="389" y="2643"/>
                  </a:lnTo>
                  <a:lnTo>
                    <a:pt x="368" y="2643"/>
                  </a:lnTo>
                  <a:lnTo>
                    <a:pt x="348" y="2623"/>
                  </a:lnTo>
                  <a:lnTo>
                    <a:pt x="348" y="2602"/>
                  </a:lnTo>
                  <a:lnTo>
                    <a:pt x="348" y="2582"/>
                  </a:lnTo>
                  <a:cubicBezTo>
                    <a:pt x="348" y="2561"/>
                    <a:pt x="348" y="2561"/>
                    <a:pt x="348" y="2541"/>
                  </a:cubicBezTo>
                  <a:lnTo>
                    <a:pt x="368" y="2541"/>
                  </a:lnTo>
                  <a:cubicBezTo>
                    <a:pt x="368" y="2520"/>
                    <a:pt x="368" y="2520"/>
                    <a:pt x="368" y="2500"/>
                  </a:cubicBezTo>
                  <a:lnTo>
                    <a:pt x="368" y="2479"/>
                  </a:lnTo>
                  <a:lnTo>
                    <a:pt x="368" y="2459"/>
                  </a:lnTo>
                  <a:cubicBezTo>
                    <a:pt x="368" y="2439"/>
                    <a:pt x="389" y="2439"/>
                    <a:pt x="389" y="2418"/>
                  </a:cubicBezTo>
                  <a:lnTo>
                    <a:pt x="389" y="2397"/>
                  </a:lnTo>
                  <a:cubicBezTo>
                    <a:pt x="389" y="2377"/>
                    <a:pt x="389" y="2357"/>
                    <a:pt x="389" y="2357"/>
                  </a:cubicBezTo>
                  <a:cubicBezTo>
                    <a:pt x="389" y="2336"/>
                    <a:pt x="410" y="2315"/>
                    <a:pt x="410" y="2315"/>
                  </a:cubicBezTo>
                  <a:lnTo>
                    <a:pt x="410" y="2275"/>
                  </a:lnTo>
                  <a:cubicBezTo>
                    <a:pt x="410" y="2254"/>
                    <a:pt x="410" y="2233"/>
                    <a:pt x="410" y="2233"/>
                  </a:cubicBezTo>
                  <a:cubicBezTo>
                    <a:pt x="410" y="2213"/>
                    <a:pt x="410" y="2193"/>
                    <a:pt x="410" y="2193"/>
                  </a:cubicBezTo>
                  <a:lnTo>
                    <a:pt x="410" y="2172"/>
                  </a:lnTo>
                  <a:cubicBezTo>
                    <a:pt x="410" y="2172"/>
                    <a:pt x="410" y="2151"/>
                    <a:pt x="410" y="2131"/>
                  </a:cubicBezTo>
                  <a:lnTo>
                    <a:pt x="410" y="2090"/>
                  </a:lnTo>
                  <a:cubicBezTo>
                    <a:pt x="430" y="2069"/>
                    <a:pt x="450" y="2049"/>
                    <a:pt x="450" y="2029"/>
                  </a:cubicBezTo>
                  <a:lnTo>
                    <a:pt x="471" y="1987"/>
                  </a:lnTo>
                  <a:cubicBezTo>
                    <a:pt x="471" y="1967"/>
                    <a:pt x="492" y="1967"/>
                    <a:pt x="492" y="1947"/>
                  </a:cubicBezTo>
                  <a:lnTo>
                    <a:pt x="492" y="1905"/>
                  </a:lnTo>
                  <a:cubicBezTo>
                    <a:pt x="512" y="1885"/>
                    <a:pt x="512" y="1865"/>
                    <a:pt x="512" y="1844"/>
                  </a:cubicBezTo>
                  <a:cubicBezTo>
                    <a:pt x="512" y="1823"/>
                    <a:pt x="512" y="1783"/>
                    <a:pt x="512" y="1763"/>
                  </a:cubicBezTo>
                  <a:cubicBezTo>
                    <a:pt x="512" y="1742"/>
                    <a:pt x="492" y="1721"/>
                    <a:pt x="492" y="1701"/>
                  </a:cubicBezTo>
                  <a:cubicBezTo>
                    <a:pt x="471" y="1681"/>
                    <a:pt x="471" y="1660"/>
                    <a:pt x="450" y="1660"/>
                  </a:cubicBezTo>
                  <a:lnTo>
                    <a:pt x="450" y="1639"/>
                  </a:lnTo>
                  <a:cubicBezTo>
                    <a:pt x="430" y="1619"/>
                    <a:pt x="430" y="1619"/>
                    <a:pt x="430" y="1619"/>
                  </a:cubicBezTo>
                  <a:cubicBezTo>
                    <a:pt x="430" y="1599"/>
                    <a:pt x="410" y="1578"/>
                    <a:pt x="410" y="1578"/>
                  </a:cubicBezTo>
                  <a:lnTo>
                    <a:pt x="430" y="1557"/>
                  </a:lnTo>
                  <a:cubicBezTo>
                    <a:pt x="450" y="1537"/>
                    <a:pt x="430" y="1517"/>
                    <a:pt x="430" y="1496"/>
                  </a:cubicBezTo>
                  <a:cubicBezTo>
                    <a:pt x="430" y="1496"/>
                    <a:pt x="430" y="1455"/>
                    <a:pt x="410" y="1435"/>
                  </a:cubicBezTo>
                  <a:cubicBezTo>
                    <a:pt x="410" y="1435"/>
                    <a:pt x="410" y="1393"/>
                    <a:pt x="389" y="1393"/>
                  </a:cubicBezTo>
                  <a:cubicBezTo>
                    <a:pt x="389" y="1373"/>
                    <a:pt x="368" y="1373"/>
                    <a:pt x="368" y="1353"/>
                  </a:cubicBezTo>
                  <a:cubicBezTo>
                    <a:pt x="348" y="1353"/>
                    <a:pt x="348" y="1332"/>
                    <a:pt x="328" y="1311"/>
                  </a:cubicBezTo>
                  <a:cubicBezTo>
                    <a:pt x="328" y="1311"/>
                    <a:pt x="307" y="1291"/>
                    <a:pt x="286" y="1271"/>
                  </a:cubicBezTo>
                  <a:lnTo>
                    <a:pt x="266" y="1250"/>
                  </a:lnTo>
                  <a:cubicBezTo>
                    <a:pt x="266" y="1250"/>
                    <a:pt x="246" y="1229"/>
                    <a:pt x="246" y="1209"/>
                  </a:cubicBezTo>
                  <a:cubicBezTo>
                    <a:pt x="246" y="1189"/>
                    <a:pt x="225" y="1147"/>
                    <a:pt x="246" y="1147"/>
                  </a:cubicBezTo>
                  <a:cubicBezTo>
                    <a:pt x="246" y="1127"/>
                    <a:pt x="246" y="1127"/>
                    <a:pt x="246" y="1127"/>
                  </a:cubicBezTo>
                  <a:lnTo>
                    <a:pt x="266" y="1107"/>
                  </a:lnTo>
                  <a:cubicBezTo>
                    <a:pt x="266" y="1107"/>
                    <a:pt x="266" y="1086"/>
                    <a:pt x="266" y="1066"/>
                  </a:cubicBezTo>
                  <a:cubicBezTo>
                    <a:pt x="266" y="1066"/>
                    <a:pt x="286" y="1045"/>
                    <a:pt x="286" y="1025"/>
                  </a:cubicBezTo>
                  <a:cubicBezTo>
                    <a:pt x="286" y="1025"/>
                    <a:pt x="266" y="1004"/>
                    <a:pt x="286" y="984"/>
                  </a:cubicBezTo>
                  <a:cubicBezTo>
                    <a:pt x="286" y="984"/>
                    <a:pt x="286" y="984"/>
                    <a:pt x="307" y="963"/>
                  </a:cubicBezTo>
                  <a:cubicBezTo>
                    <a:pt x="307" y="963"/>
                    <a:pt x="328" y="963"/>
                    <a:pt x="328" y="943"/>
                  </a:cubicBezTo>
                  <a:cubicBezTo>
                    <a:pt x="328" y="922"/>
                    <a:pt x="307" y="902"/>
                    <a:pt x="286" y="902"/>
                  </a:cubicBezTo>
                  <a:cubicBezTo>
                    <a:pt x="286" y="881"/>
                    <a:pt x="266" y="861"/>
                    <a:pt x="266" y="861"/>
                  </a:cubicBezTo>
                  <a:cubicBezTo>
                    <a:pt x="266" y="861"/>
                    <a:pt x="246" y="861"/>
                    <a:pt x="246" y="840"/>
                  </a:cubicBezTo>
                  <a:cubicBezTo>
                    <a:pt x="225" y="840"/>
                    <a:pt x="225" y="799"/>
                    <a:pt x="225" y="799"/>
                  </a:cubicBezTo>
                  <a:cubicBezTo>
                    <a:pt x="225" y="779"/>
                    <a:pt x="204" y="758"/>
                    <a:pt x="184" y="738"/>
                  </a:cubicBezTo>
                  <a:cubicBezTo>
                    <a:pt x="184" y="717"/>
                    <a:pt x="164" y="697"/>
                    <a:pt x="164" y="676"/>
                  </a:cubicBezTo>
                  <a:cubicBezTo>
                    <a:pt x="143" y="656"/>
                    <a:pt x="122" y="615"/>
                    <a:pt x="122" y="615"/>
                  </a:cubicBezTo>
                  <a:cubicBezTo>
                    <a:pt x="102" y="594"/>
                    <a:pt x="82" y="594"/>
                    <a:pt x="82" y="594"/>
                  </a:cubicBezTo>
                  <a:cubicBezTo>
                    <a:pt x="82" y="574"/>
                    <a:pt x="61" y="574"/>
                    <a:pt x="61" y="574"/>
                  </a:cubicBezTo>
                  <a:cubicBezTo>
                    <a:pt x="61" y="553"/>
                    <a:pt x="61" y="512"/>
                    <a:pt x="40" y="512"/>
                  </a:cubicBezTo>
                  <a:cubicBezTo>
                    <a:pt x="40" y="492"/>
                    <a:pt x="40" y="471"/>
                    <a:pt x="20" y="471"/>
                  </a:cubicBezTo>
                  <a:lnTo>
                    <a:pt x="0" y="451"/>
                  </a:lnTo>
                  <a:lnTo>
                    <a:pt x="0" y="430"/>
                  </a:lnTo>
                  <a:cubicBezTo>
                    <a:pt x="0" y="410"/>
                    <a:pt x="40" y="430"/>
                    <a:pt x="40" y="430"/>
                  </a:cubicBezTo>
                  <a:cubicBezTo>
                    <a:pt x="61" y="410"/>
                    <a:pt x="61" y="410"/>
                    <a:pt x="61" y="390"/>
                  </a:cubicBezTo>
                  <a:lnTo>
                    <a:pt x="61" y="369"/>
                  </a:lnTo>
                  <a:cubicBezTo>
                    <a:pt x="61" y="348"/>
                    <a:pt x="61" y="328"/>
                    <a:pt x="61" y="328"/>
                  </a:cubicBezTo>
                  <a:cubicBezTo>
                    <a:pt x="61" y="308"/>
                    <a:pt x="61" y="287"/>
                    <a:pt x="61" y="266"/>
                  </a:cubicBezTo>
                  <a:cubicBezTo>
                    <a:pt x="61" y="266"/>
                    <a:pt x="82" y="246"/>
                    <a:pt x="82" y="226"/>
                  </a:cubicBezTo>
                  <a:cubicBezTo>
                    <a:pt x="82" y="205"/>
                    <a:pt x="82" y="184"/>
                    <a:pt x="102" y="164"/>
                  </a:cubicBezTo>
                  <a:cubicBezTo>
                    <a:pt x="122" y="164"/>
                    <a:pt x="143" y="164"/>
                    <a:pt x="143" y="164"/>
                  </a:cubicBezTo>
                  <a:cubicBezTo>
                    <a:pt x="164" y="164"/>
                    <a:pt x="184" y="164"/>
                    <a:pt x="204" y="164"/>
                  </a:cubicBezTo>
                  <a:cubicBezTo>
                    <a:pt x="225" y="144"/>
                    <a:pt x="266" y="123"/>
                    <a:pt x="286" y="102"/>
                  </a:cubicBezTo>
                  <a:cubicBezTo>
                    <a:pt x="286" y="102"/>
                    <a:pt x="307" y="82"/>
                    <a:pt x="328" y="62"/>
                  </a:cubicBezTo>
                  <a:cubicBezTo>
                    <a:pt x="328" y="62"/>
                    <a:pt x="328" y="41"/>
                    <a:pt x="328" y="20"/>
                  </a:cubicBezTo>
                  <a:cubicBezTo>
                    <a:pt x="348" y="20"/>
                    <a:pt x="368" y="0"/>
                    <a:pt x="368" y="0"/>
                  </a:cubicBezTo>
                  <a:cubicBezTo>
                    <a:pt x="389" y="0"/>
                    <a:pt x="410" y="0"/>
                    <a:pt x="43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5" name="Freeform 625"/>
            <p:cNvSpPr>
              <a:spLocks noChangeArrowheads="1"/>
            </p:cNvSpPr>
            <p:nvPr/>
          </p:nvSpPr>
          <p:spPr bwMode="auto">
            <a:xfrm>
              <a:off x="3584575" y="7194550"/>
              <a:ext cx="133350" cy="295275"/>
            </a:xfrm>
            <a:custGeom>
              <a:avLst/>
              <a:gdLst>
                <a:gd name="T0" fmla="*/ 185 w 370"/>
                <a:gd name="T1" fmla="*/ 800 h 821"/>
                <a:gd name="T2" fmla="*/ 185 w 370"/>
                <a:gd name="T3" fmla="*/ 800 h 821"/>
                <a:gd name="T4" fmla="*/ 267 w 370"/>
                <a:gd name="T5" fmla="*/ 759 h 821"/>
                <a:gd name="T6" fmla="*/ 328 w 370"/>
                <a:gd name="T7" fmla="*/ 718 h 821"/>
                <a:gd name="T8" fmla="*/ 369 w 370"/>
                <a:gd name="T9" fmla="*/ 656 h 821"/>
                <a:gd name="T10" fmla="*/ 369 w 370"/>
                <a:gd name="T11" fmla="*/ 595 h 821"/>
                <a:gd name="T12" fmla="*/ 369 w 370"/>
                <a:gd name="T13" fmla="*/ 513 h 821"/>
                <a:gd name="T14" fmla="*/ 349 w 370"/>
                <a:gd name="T15" fmla="*/ 492 h 821"/>
                <a:gd name="T16" fmla="*/ 349 w 370"/>
                <a:gd name="T17" fmla="*/ 451 h 821"/>
                <a:gd name="T18" fmla="*/ 349 w 370"/>
                <a:gd name="T19" fmla="*/ 431 h 821"/>
                <a:gd name="T20" fmla="*/ 328 w 370"/>
                <a:gd name="T21" fmla="*/ 410 h 821"/>
                <a:gd name="T22" fmla="*/ 308 w 370"/>
                <a:gd name="T23" fmla="*/ 369 h 821"/>
                <a:gd name="T24" fmla="*/ 287 w 370"/>
                <a:gd name="T25" fmla="*/ 349 h 821"/>
                <a:gd name="T26" fmla="*/ 267 w 370"/>
                <a:gd name="T27" fmla="*/ 287 h 821"/>
                <a:gd name="T28" fmla="*/ 267 w 370"/>
                <a:gd name="T29" fmla="*/ 246 h 821"/>
                <a:gd name="T30" fmla="*/ 246 w 370"/>
                <a:gd name="T31" fmla="*/ 226 h 821"/>
                <a:gd name="T32" fmla="*/ 226 w 370"/>
                <a:gd name="T33" fmla="*/ 205 h 821"/>
                <a:gd name="T34" fmla="*/ 205 w 370"/>
                <a:gd name="T35" fmla="*/ 144 h 821"/>
                <a:gd name="T36" fmla="*/ 185 w 370"/>
                <a:gd name="T37" fmla="*/ 103 h 821"/>
                <a:gd name="T38" fmla="*/ 144 w 370"/>
                <a:gd name="T39" fmla="*/ 82 h 821"/>
                <a:gd name="T40" fmla="*/ 123 w 370"/>
                <a:gd name="T41" fmla="*/ 42 h 821"/>
                <a:gd name="T42" fmla="*/ 82 w 370"/>
                <a:gd name="T43" fmla="*/ 21 h 821"/>
                <a:gd name="T44" fmla="*/ 62 w 370"/>
                <a:gd name="T45" fmla="*/ 0 h 821"/>
                <a:gd name="T46" fmla="*/ 41 w 370"/>
                <a:gd name="T47" fmla="*/ 21 h 821"/>
                <a:gd name="T48" fmla="*/ 41 w 370"/>
                <a:gd name="T49" fmla="*/ 82 h 821"/>
                <a:gd name="T50" fmla="*/ 41 w 370"/>
                <a:gd name="T51" fmla="*/ 124 h 821"/>
                <a:gd name="T52" fmla="*/ 41 w 370"/>
                <a:gd name="T53" fmla="*/ 164 h 821"/>
                <a:gd name="T54" fmla="*/ 41 w 370"/>
                <a:gd name="T55" fmla="*/ 185 h 821"/>
                <a:gd name="T56" fmla="*/ 41 w 370"/>
                <a:gd name="T57" fmla="*/ 246 h 821"/>
                <a:gd name="T58" fmla="*/ 41 w 370"/>
                <a:gd name="T59" fmla="*/ 308 h 821"/>
                <a:gd name="T60" fmla="*/ 21 w 370"/>
                <a:gd name="T61" fmla="*/ 349 h 821"/>
                <a:gd name="T62" fmla="*/ 0 w 370"/>
                <a:gd name="T63" fmla="*/ 349 h 821"/>
                <a:gd name="T64" fmla="*/ 0 w 370"/>
                <a:gd name="T65" fmla="*/ 369 h 821"/>
                <a:gd name="T66" fmla="*/ 0 w 370"/>
                <a:gd name="T67" fmla="*/ 410 h 821"/>
                <a:gd name="T68" fmla="*/ 21 w 370"/>
                <a:gd name="T69" fmla="*/ 451 h 821"/>
                <a:gd name="T70" fmla="*/ 41 w 370"/>
                <a:gd name="T71" fmla="*/ 472 h 821"/>
                <a:gd name="T72" fmla="*/ 41 w 370"/>
                <a:gd name="T73" fmla="*/ 533 h 821"/>
                <a:gd name="T74" fmla="*/ 21 w 370"/>
                <a:gd name="T75" fmla="*/ 574 h 821"/>
                <a:gd name="T76" fmla="*/ 41 w 370"/>
                <a:gd name="T77" fmla="*/ 615 h 821"/>
                <a:gd name="T78" fmla="*/ 41 w 370"/>
                <a:gd name="T79" fmla="*/ 656 h 821"/>
                <a:gd name="T80" fmla="*/ 62 w 370"/>
                <a:gd name="T81" fmla="*/ 718 h 821"/>
                <a:gd name="T82" fmla="*/ 82 w 370"/>
                <a:gd name="T83" fmla="*/ 759 h 821"/>
                <a:gd name="T84" fmla="*/ 103 w 370"/>
                <a:gd name="T85" fmla="*/ 800 h 821"/>
                <a:gd name="T86" fmla="*/ 144 w 370"/>
                <a:gd name="T87" fmla="*/ 800 h 821"/>
                <a:gd name="T88" fmla="*/ 185 w 370"/>
                <a:gd name="T89" fmla="*/ 80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0" h="821">
                  <a:moveTo>
                    <a:pt x="185" y="800"/>
                  </a:moveTo>
                  <a:lnTo>
                    <a:pt x="185" y="800"/>
                  </a:lnTo>
                  <a:cubicBezTo>
                    <a:pt x="205" y="800"/>
                    <a:pt x="246" y="779"/>
                    <a:pt x="267" y="759"/>
                  </a:cubicBezTo>
                  <a:cubicBezTo>
                    <a:pt x="287" y="759"/>
                    <a:pt x="308" y="738"/>
                    <a:pt x="328" y="718"/>
                  </a:cubicBezTo>
                  <a:cubicBezTo>
                    <a:pt x="328" y="697"/>
                    <a:pt x="349" y="677"/>
                    <a:pt x="369" y="656"/>
                  </a:cubicBezTo>
                  <a:cubicBezTo>
                    <a:pt x="369" y="656"/>
                    <a:pt x="369" y="615"/>
                    <a:pt x="369" y="595"/>
                  </a:cubicBezTo>
                  <a:cubicBezTo>
                    <a:pt x="369" y="574"/>
                    <a:pt x="369" y="533"/>
                    <a:pt x="369" y="513"/>
                  </a:cubicBezTo>
                  <a:lnTo>
                    <a:pt x="349" y="492"/>
                  </a:lnTo>
                  <a:cubicBezTo>
                    <a:pt x="349" y="492"/>
                    <a:pt x="349" y="472"/>
                    <a:pt x="349" y="451"/>
                  </a:cubicBezTo>
                  <a:lnTo>
                    <a:pt x="349" y="431"/>
                  </a:lnTo>
                  <a:lnTo>
                    <a:pt x="328" y="410"/>
                  </a:lnTo>
                  <a:cubicBezTo>
                    <a:pt x="328" y="410"/>
                    <a:pt x="328" y="390"/>
                    <a:pt x="308" y="369"/>
                  </a:cubicBezTo>
                  <a:lnTo>
                    <a:pt x="287" y="349"/>
                  </a:lnTo>
                  <a:cubicBezTo>
                    <a:pt x="287" y="328"/>
                    <a:pt x="287" y="308"/>
                    <a:pt x="267" y="287"/>
                  </a:cubicBezTo>
                  <a:cubicBezTo>
                    <a:pt x="267" y="287"/>
                    <a:pt x="267" y="267"/>
                    <a:pt x="267" y="246"/>
                  </a:cubicBezTo>
                  <a:cubicBezTo>
                    <a:pt x="267" y="246"/>
                    <a:pt x="246" y="246"/>
                    <a:pt x="246" y="226"/>
                  </a:cubicBezTo>
                  <a:cubicBezTo>
                    <a:pt x="226" y="226"/>
                    <a:pt x="226" y="205"/>
                    <a:pt x="226" y="205"/>
                  </a:cubicBezTo>
                  <a:cubicBezTo>
                    <a:pt x="226" y="205"/>
                    <a:pt x="226" y="164"/>
                    <a:pt x="205" y="144"/>
                  </a:cubicBezTo>
                  <a:cubicBezTo>
                    <a:pt x="205" y="144"/>
                    <a:pt x="185" y="124"/>
                    <a:pt x="185" y="103"/>
                  </a:cubicBezTo>
                  <a:cubicBezTo>
                    <a:pt x="164" y="103"/>
                    <a:pt x="144" y="103"/>
                    <a:pt x="144" y="82"/>
                  </a:cubicBezTo>
                  <a:cubicBezTo>
                    <a:pt x="123" y="82"/>
                    <a:pt x="123" y="42"/>
                    <a:pt x="123" y="42"/>
                  </a:cubicBezTo>
                  <a:cubicBezTo>
                    <a:pt x="103" y="21"/>
                    <a:pt x="103" y="21"/>
                    <a:pt x="82" y="21"/>
                  </a:cubicBezTo>
                  <a:cubicBezTo>
                    <a:pt x="82" y="0"/>
                    <a:pt x="62" y="0"/>
                    <a:pt x="62" y="0"/>
                  </a:cubicBezTo>
                  <a:cubicBezTo>
                    <a:pt x="41" y="0"/>
                    <a:pt x="41" y="21"/>
                    <a:pt x="41" y="21"/>
                  </a:cubicBezTo>
                  <a:cubicBezTo>
                    <a:pt x="41" y="42"/>
                    <a:pt x="41" y="62"/>
                    <a:pt x="41" y="82"/>
                  </a:cubicBezTo>
                  <a:cubicBezTo>
                    <a:pt x="41" y="82"/>
                    <a:pt x="41" y="103"/>
                    <a:pt x="41" y="124"/>
                  </a:cubicBezTo>
                  <a:cubicBezTo>
                    <a:pt x="41" y="124"/>
                    <a:pt x="41" y="144"/>
                    <a:pt x="41" y="164"/>
                  </a:cubicBezTo>
                  <a:lnTo>
                    <a:pt x="41" y="185"/>
                  </a:lnTo>
                  <a:cubicBezTo>
                    <a:pt x="41" y="205"/>
                    <a:pt x="41" y="226"/>
                    <a:pt x="41" y="246"/>
                  </a:cubicBezTo>
                  <a:cubicBezTo>
                    <a:pt x="41" y="246"/>
                    <a:pt x="41" y="287"/>
                    <a:pt x="41" y="308"/>
                  </a:cubicBezTo>
                  <a:cubicBezTo>
                    <a:pt x="41" y="308"/>
                    <a:pt x="41" y="349"/>
                    <a:pt x="21" y="349"/>
                  </a:cubicBezTo>
                  <a:lnTo>
                    <a:pt x="0" y="349"/>
                  </a:lnTo>
                  <a:lnTo>
                    <a:pt x="0" y="369"/>
                  </a:lnTo>
                  <a:cubicBezTo>
                    <a:pt x="0" y="390"/>
                    <a:pt x="0" y="410"/>
                    <a:pt x="0" y="410"/>
                  </a:cubicBezTo>
                  <a:cubicBezTo>
                    <a:pt x="0" y="431"/>
                    <a:pt x="21" y="431"/>
                    <a:pt x="21" y="451"/>
                  </a:cubicBezTo>
                  <a:cubicBezTo>
                    <a:pt x="21" y="451"/>
                    <a:pt x="21" y="472"/>
                    <a:pt x="41" y="472"/>
                  </a:cubicBezTo>
                  <a:cubicBezTo>
                    <a:pt x="41" y="492"/>
                    <a:pt x="41" y="513"/>
                    <a:pt x="41" y="533"/>
                  </a:cubicBezTo>
                  <a:cubicBezTo>
                    <a:pt x="41" y="533"/>
                    <a:pt x="21" y="554"/>
                    <a:pt x="21" y="574"/>
                  </a:cubicBezTo>
                  <a:cubicBezTo>
                    <a:pt x="21" y="574"/>
                    <a:pt x="41" y="595"/>
                    <a:pt x="41" y="615"/>
                  </a:cubicBezTo>
                  <a:cubicBezTo>
                    <a:pt x="41" y="615"/>
                    <a:pt x="41" y="636"/>
                    <a:pt x="41" y="656"/>
                  </a:cubicBezTo>
                  <a:cubicBezTo>
                    <a:pt x="41" y="677"/>
                    <a:pt x="41" y="697"/>
                    <a:pt x="62" y="718"/>
                  </a:cubicBezTo>
                  <a:cubicBezTo>
                    <a:pt x="62" y="718"/>
                    <a:pt x="62" y="759"/>
                    <a:pt x="82" y="759"/>
                  </a:cubicBezTo>
                  <a:cubicBezTo>
                    <a:pt x="82" y="779"/>
                    <a:pt x="103" y="779"/>
                    <a:pt x="103" y="800"/>
                  </a:cubicBezTo>
                  <a:cubicBezTo>
                    <a:pt x="123" y="800"/>
                    <a:pt x="144" y="800"/>
                    <a:pt x="144" y="800"/>
                  </a:cubicBezTo>
                  <a:cubicBezTo>
                    <a:pt x="164" y="820"/>
                    <a:pt x="185" y="820"/>
                    <a:pt x="185" y="80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6" name="Freeform 626"/>
            <p:cNvSpPr>
              <a:spLocks noChangeArrowheads="1"/>
            </p:cNvSpPr>
            <p:nvPr/>
          </p:nvSpPr>
          <p:spPr bwMode="auto">
            <a:xfrm>
              <a:off x="4048125" y="6278563"/>
              <a:ext cx="7938" cy="15875"/>
            </a:xfrm>
            <a:custGeom>
              <a:avLst/>
              <a:gdLst>
                <a:gd name="T0" fmla="*/ 21 w 22"/>
                <a:gd name="T1" fmla="*/ 42 h 43"/>
                <a:gd name="T2" fmla="*/ 21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21 h 43"/>
                <a:gd name="T16" fmla="*/ 21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21" y="42"/>
                  </a:moveTo>
                  <a:lnTo>
                    <a:pt x="21" y="42"/>
                  </a:lnTo>
                  <a:lnTo>
                    <a:pt x="0" y="42"/>
                  </a:lnTo>
                  <a:lnTo>
                    <a:pt x="0" y="21"/>
                  </a:lnTo>
                  <a:lnTo>
                    <a:pt x="0" y="0"/>
                  </a:lnTo>
                  <a:cubicBezTo>
                    <a:pt x="0" y="0"/>
                    <a:pt x="0" y="0"/>
                    <a:pt x="21" y="0"/>
                  </a:cubicBezTo>
                  <a:cubicBezTo>
                    <a:pt x="21" y="0"/>
                    <a:pt x="21" y="0"/>
                    <a:pt x="21" y="21"/>
                  </a:cubicBezTo>
                  <a:lnTo>
                    <a:pt x="21" y="21"/>
                  </a:lnTo>
                  <a:lnTo>
                    <a:pt x="21"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7" name="Freeform 627"/>
            <p:cNvSpPr>
              <a:spLocks noChangeArrowheads="1"/>
            </p:cNvSpPr>
            <p:nvPr/>
          </p:nvSpPr>
          <p:spPr bwMode="auto">
            <a:xfrm>
              <a:off x="4062413" y="6286500"/>
              <a:ext cx="7937" cy="7938"/>
            </a:xfrm>
            <a:custGeom>
              <a:avLst/>
              <a:gdLst>
                <a:gd name="T0" fmla="*/ 0 w 21"/>
                <a:gd name="T1" fmla="*/ 21 h 22"/>
                <a:gd name="T2" fmla="*/ 0 w 21"/>
                <a:gd name="T3" fmla="*/ 21 h 22"/>
                <a:gd name="T4" fmla="*/ 20 w 21"/>
                <a:gd name="T5" fmla="*/ 0 h 22"/>
                <a:gd name="T6" fmla="*/ 0 w 21"/>
                <a:gd name="T7" fmla="*/ 0 h 22"/>
                <a:gd name="T8" fmla="*/ 0 w 21"/>
                <a:gd name="T9" fmla="*/ 0 h 22"/>
                <a:gd name="T10" fmla="*/ 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0" y="21"/>
                  </a:moveTo>
                  <a:lnTo>
                    <a:pt x="0" y="21"/>
                  </a:lnTo>
                  <a:cubicBezTo>
                    <a:pt x="20" y="21"/>
                    <a:pt x="20" y="21"/>
                    <a:pt x="20" y="0"/>
                  </a:cubicBezTo>
                  <a:lnTo>
                    <a:pt x="0" y="0"/>
                  </a:ln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8" name="Freeform 628"/>
            <p:cNvSpPr>
              <a:spLocks noChangeArrowheads="1"/>
            </p:cNvSpPr>
            <p:nvPr/>
          </p:nvSpPr>
          <p:spPr bwMode="auto">
            <a:xfrm>
              <a:off x="4011613" y="6278563"/>
              <a:ext cx="15875" cy="15875"/>
            </a:xfrm>
            <a:custGeom>
              <a:avLst/>
              <a:gdLst>
                <a:gd name="T0" fmla="*/ 21 w 42"/>
                <a:gd name="T1" fmla="*/ 0 h 43"/>
                <a:gd name="T2" fmla="*/ 21 w 42"/>
                <a:gd name="T3" fmla="*/ 0 h 43"/>
                <a:gd name="T4" fmla="*/ 0 w 42"/>
                <a:gd name="T5" fmla="*/ 0 h 43"/>
                <a:gd name="T6" fmla="*/ 0 w 42"/>
                <a:gd name="T7" fmla="*/ 21 h 43"/>
                <a:gd name="T8" fmla="*/ 21 w 42"/>
                <a:gd name="T9" fmla="*/ 42 h 43"/>
                <a:gd name="T10" fmla="*/ 21 w 42"/>
                <a:gd name="T11" fmla="*/ 21 h 43"/>
                <a:gd name="T12" fmla="*/ 21 w 4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0"/>
                  </a:moveTo>
                  <a:lnTo>
                    <a:pt x="21" y="0"/>
                  </a:lnTo>
                  <a:lnTo>
                    <a:pt x="0" y="0"/>
                  </a:lnTo>
                  <a:lnTo>
                    <a:pt x="0" y="21"/>
                  </a:lnTo>
                  <a:lnTo>
                    <a:pt x="21" y="42"/>
                  </a:lnTo>
                  <a:cubicBezTo>
                    <a:pt x="21" y="42"/>
                    <a:pt x="4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9" name="Freeform 629"/>
            <p:cNvSpPr>
              <a:spLocks noChangeArrowheads="1"/>
            </p:cNvSpPr>
            <p:nvPr/>
          </p:nvSpPr>
          <p:spPr bwMode="auto">
            <a:xfrm>
              <a:off x="2801938" y="5084763"/>
              <a:ext cx="1704975" cy="2251075"/>
            </a:xfrm>
            <a:custGeom>
              <a:avLst/>
              <a:gdLst>
                <a:gd name="T0" fmla="*/ 615 w 4734"/>
                <a:gd name="T1" fmla="*/ 594 h 6251"/>
                <a:gd name="T2" fmla="*/ 431 w 4734"/>
                <a:gd name="T3" fmla="*/ 287 h 6251"/>
                <a:gd name="T4" fmla="*/ 799 w 4734"/>
                <a:gd name="T5" fmla="*/ 0 h 6251"/>
                <a:gd name="T6" fmla="*/ 1127 w 4734"/>
                <a:gd name="T7" fmla="*/ 287 h 6251"/>
                <a:gd name="T8" fmla="*/ 1496 w 4734"/>
                <a:gd name="T9" fmla="*/ 554 h 6251"/>
                <a:gd name="T10" fmla="*/ 1599 w 4734"/>
                <a:gd name="T11" fmla="*/ 840 h 6251"/>
                <a:gd name="T12" fmla="*/ 1496 w 4734"/>
                <a:gd name="T13" fmla="*/ 1046 h 6251"/>
                <a:gd name="T14" fmla="*/ 1824 w 4734"/>
                <a:gd name="T15" fmla="*/ 1332 h 6251"/>
                <a:gd name="T16" fmla="*/ 1906 w 4734"/>
                <a:gd name="T17" fmla="*/ 1619 h 6251"/>
                <a:gd name="T18" fmla="*/ 2234 w 4734"/>
                <a:gd name="T19" fmla="*/ 1988 h 6251"/>
                <a:gd name="T20" fmla="*/ 2869 w 4734"/>
                <a:gd name="T21" fmla="*/ 2234 h 6251"/>
                <a:gd name="T22" fmla="*/ 3217 w 4734"/>
                <a:gd name="T23" fmla="*/ 1988 h 6251"/>
                <a:gd name="T24" fmla="*/ 3381 w 4734"/>
                <a:gd name="T25" fmla="*/ 2131 h 6251"/>
                <a:gd name="T26" fmla="*/ 3893 w 4734"/>
                <a:gd name="T27" fmla="*/ 2090 h 6251"/>
                <a:gd name="T28" fmla="*/ 3975 w 4734"/>
                <a:gd name="T29" fmla="*/ 1844 h 6251"/>
                <a:gd name="T30" fmla="*/ 4384 w 4734"/>
                <a:gd name="T31" fmla="*/ 1640 h 6251"/>
                <a:gd name="T32" fmla="*/ 4610 w 4734"/>
                <a:gd name="T33" fmla="*/ 1762 h 6251"/>
                <a:gd name="T34" fmla="*/ 4712 w 4734"/>
                <a:gd name="T35" fmla="*/ 2070 h 6251"/>
                <a:gd name="T36" fmla="*/ 4405 w 4734"/>
                <a:gd name="T37" fmla="*/ 2254 h 6251"/>
                <a:gd name="T38" fmla="*/ 4282 w 4734"/>
                <a:gd name="T39" fmla="*/ 2787 h 6251"/>
                <a:gd name="T40" fmla="*/ 4200 w 4734"/>
                <a:gd name="T41" fmla="*/ 3074 h 6251"/>
                <a:gd name="T42" fmla="*/ 4097 w 4734"/>
                <a:gd name="T43" fmla="*/ 2992 h 6251"/>
                <a:gd name="T44" fmla="*/ 3995 w 4734"/>
                <a:gd name="T45" fmla="*/ 2931 h 6251"/>
                <a:gd name="T46" fmla="*/ 3933 w 4734"/>
                <a:gd name="T47" fmla="*/ 2746 h 6251"/>
                <a:gd name="T48" fmla="*/ 3647 w 4734"/>
                <a:gd name="T49" fmla="*/ 2541 h 6251"/>
                <a:gd name="T50" fmla="*/ 3401 w 4734"/>
                <a:gd name="T51" fmla="*/ 2295 h 6251"/>
                <a:gd name="T52" fmla="*/ 3339 w 4734"/>
                <a:gd name="T53" fmla="*/ 2439 h 6251"/>
                <a:gd name="T54" fmla="*/ 3401 w 4734"/>
                <a:gd name="T55" fmla="*/ 2746 h 6251"/>
                <a:gd name="T56" fmla="*/ 3483 w 4734"/>
                <a:gd name="T57" fmla="*/ 3053 h 6251"/>
                <a:gd name="T58" fmla="*/ 3523 w 4734"/>
                <a:gd name="T59" fmla="*/ 3319 h 6251"/>
                <a:gd name="T60" fmla="*/ 3381 w 4734"/>
                <a:gd name="T61" fmla="*/ 3279 h 6251"/>
                <a:gd name="T62" fmla="*/ 3175 w 4734"/>
                <a:gd name="T63" fmla="*/ 3607 h 6251"/>
                <a:gd name="T64" fmla="*/ 2972 w 4734"/>
                <a:gd name="T65" fmla="*/ 3689 h 6251"/>
                <a:gd name="T66" fmla="*/ 2808 w 4734"/>
                <a:gd name="T67" fmla="*/ 3996 h 6251"/>
                <a:gd name="T68" fmla="*/ 2541 w 4734"/>
                <a:gd name="T69" fmla="*/ 4344 h 6251"/>
                <a:gd name="T70" fmla="*/ 2275 w 4734"/>
                <a:gd name="T71" fmla="*/ 4590 h 6251"/>
                <a:gd name="T72" fmla="*/ 2172 w 4734"/>
                <a:gd name="T73" fmla="*/ 4938 h 6251"/>
                <a:gd name="T74" fmla="*/ 2213 w 4734"/>
                <a:gd name="T75" fmla="*/ 5328 h 6251"/>
                <a:gd name="T76" fmla="*/ 2090 w 4734"/>
                <a:gd name="T77" fmla="*/ 5820 h 6251"/>
                <a:gd name="T78" fmla="*/ 1947 w 4734"/>
                <a:gd name="T79" fmla="*/ 6024 h 6251"/>
                <a:gd name="T80" fmla="*/ 1763 w 4734"/>
                <a:gd name="T81" fmla="*/ 6250 h 6251"/>
                <a:gd name="T82" fmla="*/ 1599 w 4734"/>
                <a:gd name="T83" fmla="*/ 6045 h 6251"/>
                <a:gd name="T84" fmla="*/ 1435 w 4734"/>
                <a:gd name="T85" fmla="*/ 5532 h 6251"/>
                <a:gd name="T86" fmla="*/ 1250 w 4734"/>
                <a:gd name="T87" fmla="*/ 5082 h 6251"/>
                <a:gd name="T88" fmla="*/ 1107 w 4734"/>
                <a:gd name="T89" fmla="*/ 4754 h 6251"/>
                <a:gd name="T90" fmla="*/ 984 w 4734"/>
                <a:gd name="T91" fmla="*/ 4529 h 6251"/>
                <a:gd name="T92" fmla="*/ 902 w 4734"/>
                <a:gd name="T93" fmla="*/ 4119 h 6251"/>
                <a:gd name="T94" fmla="*/ 841 w 4734"/>
                <a:gd name="T95" fmla="*/ 3893 h 6251"/>
                <a:gd name="T96" fmla="*/ 861 w 4734"/>
                <a:gd name="T97" fmla="*/ 3463 h 6251"/>
                <a:gd name="T98" fmla="*/ 779 w 4734"/>
                <a:gd name="T99" fmla="*/ 3401 h 6251"/>
                <a:gd name="T100" fmla="*/ 779 w 4734"/>
                <a:gd name="T101" fmla="*/ 3259 h 6251"/>
                <a:gd name="T102" fmla="*/ 717 w 4734"/>
                <a:gd name="T103" fmla="*/ 3401 h 6251"/>
                <a:gd name="T104" fmla="*/ 369 w 4734"/>
                <a:gd name="T105" fmla="*/ 3504 h 6251"/>
                <a:gd name="T106" fmla="*/ 144 w 4734"/>
                <a:gd name="T107" fmla="*/ 3217 h 6251"/>
                <a:gd name="T108" fmla="*/ 369 w 4734"/>
                <a:gd name="T109" fmla="*/ 3135 h 6251"/>
                <a:gd name="T110" fmla="*/ 82 w 4734"/>
                <a:gd name="T111" fmla="*/ 3074 h 6251"/>
                <a:gd name="T112" fmla="*/ 21 w 4734"/>
                <a:gd name="T113" fmla="*/ 2910 h 6251"/>
                <a:gd name="T114" fmla="*/ 349 w 4734"/>
                <a:gd name="T115" fmla="*/ 2807 h 6251"/>
                <a:gd name="T116" fmla="*/ 390 w 4734"/>
                <a:gd name="T117" fmla="*/ 2541 h 6251"/>
                <a:gd name="T118" fmla="*/ 185 w 4734"/>
                <a:gd name="T119" fmla="*/ 2234 h 6251"/>
                <a:gd name="T120" fmla="*/ 431 w 4734"/>
                <a:gd name="T121" fmla="*/ 2029 h 6251"/>
                <a:gd name="T122" fmla="*/ 697 w 4734"/>
                <a:gd name="T123" fmla="*/ 1742 h 6251"/>
                <a:gd name="T124" fmla="*/ 902 w 4734"/>
                <a:gd name="T125" fmla="*/ 1189 h 6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4" h="6251">
                  <a:moveTo>
                    <a:pt x="1025" y="1066"/>
                  </a:moveTo>
                  <a:lnTo>
                    <a:pt x="1025" y="1066"/>
                  </a:lnTo>
                  <a:cubicBezTo>
                    <a:pt x="1005" y="1046"/>
                    <a:pt x="963" y="1025"/>
                    <a:pt x="943" y="1025"/>
                  </a:cubicBezTo>
                  <a:lnTo>
                    <a:pt x="902" y="1004"/>
                  </a:lnTo>
                  <a:cubicBezTo>
                    <a:pt x="881" y="984"/>
                    <a:pt x="881" y="964"/>
                    <a:pt x="861" y="964"/>
                  </a:cubicBezTo>
                  <a:cubicBezTo>
                    <a:pt x="841" y="943"/>
                    <a:pt x="799" y="922"/>
                    <a:pt x="779" y="922"/>
                  </a:cubicBezTo>
                  <a:cubicBezTo>
                    <a:pt x="779" y="902"/>
                    <a:pt x="738" y="902"/>
                    <a:pt x="717" y="902"/>
                  </a:cubicBezTo>
                  <a:cubicBezTo>
                    <a:pt x="697" y="882"/>
                    <a:pt x="656" y="861"/>
                    <a:pt x="656" y="840"/>
                  </a:cubicBezTo>
                  <a:cubicBezTo>
                    <a:pt x="635" y="820"/>
                    <a:pt x="635" y="800"/>
                    <a:pt x="635" y="779"/>
                  </a:cubicBezTo>
                  <a:cubicBezTo>
                    <a:pt x="635" y="758"/>
                    <a:pt x="615" y="738"/>
                    <a:pt x="615" y="718"/>
                  </a:cubicBezTo>
                  <a:cubicBezTo>
                    <a:pt x="595" y="718"/>
                    <a:pt x="574" y="697"/>
                    <a:pt x="574" y="697"/>
                  </a:cubicBezTo>
                  <a:cubicBezTo>
                    <a:pt x="574" y="676"/>
                    <a:pt x="595" y="656"/>
                    <a:pt x="595" y="656"/>
                  </a:cubicBezTo>
                  <a:cubicBezTo>
                    <a:pt x="595" y="636"/>
                    <a:pt x="615" y="594"/>
                    <a:pt x="615" y="594"/>
                  </a:cubicBezTo>
                  <a:cubicBezTo>
                    <a:pt x="615" y="574"/>
                    <a:pt x="615" y="554"/>
                    <a:pt x="615" y="533"/>
                  </a:cubicBezTo>
                  <a:cubicBezTo>
                    <a:pt x="635" y="513"/>
                    <a:pt x="677" y="492"/>
                    <a:pt x="677" y="492"/>
                  </a:cubicBezTo>
                  <a:cubicBezTo>
                    <a:pt x="697" y="472"/>
                    <a:pt x="697" y="472"/>
                    <a:pt x="697" y="472"/>
                  </a:cubicBezTo>
                  <a:cubicBezTo>
                    <a:pt x="697" y="451"/>
                    <a:pt x="697" y="451"/>
                    <a:pt x="697" y="431"/>
                  </a:cubicBezTo>
                  <a:cubicBezTo>
                    <a:pt x="697" y="431"/>
                    <a:pt x="677" y="431"/>
                    <a:pt x="656" y="431"/>
                  </a:cubicBezTo>
                  <a:cubicBezTo>
                    <a:pt x="656" y="410"/>
                    <a:pt x="635" y="410"/>
                    <a:pt x="615" y="410"/>
                  </a:cubicBezTo>
                  <a:cubicBezTo>
                    <a:pt x="615" y="410"/>
                    <a:pt x="615" y="390"/>
                    <a:pt x="615" y="369"/>
                  </a:cubicBezTo>
                  <a:cubicBezTo>
                    <a:pt x="595" y="369"/>
                    <a:pt x="615" y="349"/>
                    <a:pt x="615" y="349"/>
                  </a:cubicBezTo>
                  <a:cubicBezTo>
                    <a:pt x="595" y="349"/>
                    <a:pt x="574" y="349"/>
                    <a:pt x="574" y="328"/>
                  </a:cubicBezTo>
                  <a:cubicBezTo>
                    <a:pt x="553" y="328"/>
                    <a:pt x="553" y="308"/>
                    <a:pt x="553" y="308"/>
                  </a:cubicBezTo>
                  <a:cubicBezTo>
                    <a:pt x="533" y="308"/>
                    <a:pt x="513" y="287"/>
                    <a:pt x="513" y="287"/>
                  </a:cubicBezTo>
                  <a:cubicBezTo>
                    <a:pt x="492" y="287"/>
                    <a:pt x="492" y="308"/>
                    <a:pt x="471" y="308"/>
                  </a:cubicBezTo>
                  <a:cubicBezTo>
                    <a:pt x="471" y="308"/>
                    <a:pt x="451" y="287"/>
                    <a:pt x="431" y="287"/>
                  </a:cubicBezTo>
                  <a:cubicBezTo>
                    <a:pt x="431" y="267"/>
                    <a:pt x="451" y="246"/>
                    <a:pt x="451" y="226"/>
                  </a:cubicBezTo>
                  <a:lnTo>
                    <a:pt x="451" y="205"/>
                  </a:lnTo>
                  <a:cubicBezTo>
                    <a:pt x="451" y="185"/>
                    <a:pt x="471" y="185"/>
                    <a:pt x="471" y="164"/>
                  </a:cubicBezTo>
                  <a:lnTo>
                    <a:pt x="492" y="144"/>
                  </a:lnTo>
                  <a:cubicBezTo>
                    <a:pt x="492" y="144"/>
                    <a:pt x="513" y="123"/>
                    <a:pt x="533" y="103"/>
                  </a:cubicBezTo>
                  <a:cubicBezTo>
                    <a:pt x="553" y="103"/>
                    <a:pt x="574" y="123"/>
                    <a:pt x="595" y="103"/>
                  </a:cubicBezTo>
                  <a:cubicBezTo>
                    <a:pt x="615" y="103"/>
                    <a:pt x="635" y="103"/>
                    <a:pt x="635" y="103"/>
                  </a:cubicBezTo>
                  <a:cubicBezTo>
                    <a:pt x="656" y="103"/>
                    <a:pt x="677" y="82"/>
                    <a:pt x="677" y="82"/>
                  </a:cubicBezTo>
                  <a:cubicBezTo>
                    <a:pt x="677" y="82"/>
                    <a:pt x="697" y="62"/>
                    <a:pt x="717" y="62"/>
                  </a:cubicBezTo>
                  <a:cubicBezTo>
                    <a:pt x="717" y="41"/>
                    <a:pt x="717" y="41"/>
                    <a:pt x="738" y="21"/>
                  </a:cubicBezTo>
                  <a:cubicBezTo>
                    <a:pt x="738" y="21"/>
                    <a:pt x="738" y="21"/>
                    <a:pt x="738" y="0"/>
                  </a:cubicBezTo>
                  <a:lnTo>
                    <a:pt x="738" y="0"/>
                  </a:lnTo>
                  <a:cubicBezTo>
                    <a:pt x="759" y="0"/>
                    <a:pt x="779" y="0"/>
                    <a:pt x="799" y="0"/>
                  </a:cubicBezTo>
                  <a:cubicBezTo>
                    <a:pt x="820" y="0"/>
                    <a:pt x="841" y="0"/>
                    <a:pt x="861" y="0"/>
                  </a:cubicBezTo>
                  <a:cubicBezTo>
                    <a:pt x="881" y="0"/>
                    <a:pt x="881" y="21"/>
                    <a:pt x="902" y="21"/>
                  </a:cubicBezTo>
                  <a:cubicBezTo>
                    <a:pt x="902" y="41"/>
                    <a:pt x="923" y="62"/>
                    <a:pt x="923" y="62"/>
                  </a:cubicBezTo>
                  <a:cubicBezTo>
                    <a:pt x="943" y="82"/>
                    <a:pt x="943" y="82"/>
                    <a:pt x="963" y="103"/>
                  </a:cubicBezTo>
                  <a:cubicBezTo>
                    <a:pt x="963" y="123"/>
                    <a:pt x="963" y="144"/>
                    <a:pt x="963" y="164"/>
                  </a:cubicBezTo>
                  <a:cubicBezTo>
                    <a:pt x="984" y="164"/>
                    <a:pt x="963" y="164"/>
                    <a:pt x="963" y="185"/>
                  </a:cubicBezTo>
                  <a:lnTo>
                    <a:pt x="943" y="205"/>
                  </a:lnTo>
                  <a:lnTo>
                    <a:pt x="943" y="226"/>
                  </a:lnTo>
                  <a:cubicBezTo>
                    <a:pt x="963" y="246"/>
                    <a:pt x="984" y="246"/>
                    <a:pt x="984" y="246"/>
                  </a:cubicBezTo>
                  <a:cubicBezTo>
                    <a:pt x="984" y="246"/>
                    <a:pt x="984" y="267"/>
                    <a:pt x="1005" y="267"/>
                  </a:cubicBezTo>
                  <a:lnTo>
                    <a:pt x="1025" y="267"/>
                  </a:lnTo>
                  <a:cubicBezTo>
                    <a:pt x="1045" y="267"/>
                    <a:pt x="1066" y="267"/>
                    <a:pt x="1087" y="267"/>
                  </a:cubicBezTo>
                  <a:cubicBezTo>
                    <a:pt x="1087" y="267"/>
                    <a:pt x="1107" y="267"/>
                    <a:pt x="1127" y="287"/>
                  </a:cubicBezTo>
                  <a:lnTo>
                    <a:pt x="1148" y="308"/>
                  </a:lnTo>
                  <a:cubicBezTo>
                    <a:pt x="1148" y="308"/>
                    <a:pt x="1148" y="328"/>
                    <a:pt x="1148" y="349"/>
                  </a:cubicBezTo>
                  <a:cubicBezTo>
                    <a:pt x="1148" y="349"/>
                    <a:pt x="1168" y="349"/>
                    <a:pt x="1168" y="369"/>
                  </a:cubicBezTo>
                  <a:cubicBezTo>
                    <a:pt x="1189" y="369"/>
                    <a:pt x="1209" y="369"/>
                    <a:pt x="1229" y="369"/>
                  </a:cubicBezTo>
                  <a:lnTo>
                    <a:pt x="1250" y="349"/>
                  </a:lnTo>
                  <a:cubicBezTo>
                    <a:pt x="1271" y="328"/>
                    <a:pt x="1291" y="328"/>
                    <a:pt x="1311" y="349"/>
                  </a:cubicBezTo>
                  <a:cubicBezTo>
                    <a:pt x="1311" y="349"/>
                    <a:pt x="1332" y="349"/>
                    <a:pt x="1353" y="349"/>
                  </a:cubicBezTo>
                  <a:lnTo>
                    <a:pt x="1373" y="349"/>
                  </a:lnTo>
                  <a:cubicBezTo>
                    <a:pt x="1393" y="369"/>
                    <a:pt x="1414" y="390"/>
                    <a:pt x="1414" y="390"/>
                  </a:cubicBezTo>
                  <a:lnTo>
                    <a:pt x="1414" y="410"/>
                  </a:lnTo>
                  <a:cubicBezTo>
                    <a:pt x="1414" y="410"/>
                    <a:pt x="1435" y="431"/>
                    <a:pt x="1435" y="451"/>
                  </a:cubicBezTo>
                  <a:lnTo>
                    <a:pt x="1435" y="472"/>
                  </a:lnTo>
                  <a:cubicBezTo>
                    <a:pt x="1455" y="492"/>
                    <a:pt x="1475" y="533"/>
                    <a:pt x="1496" y="554"/>
                  </a:cubicBezTo>
                  <a:cubicBezTo>
                    <a:pt x="1517" y="554"/>
                    <a:pt x="1537" y="574"/>
                    <a:pt x="1557" y="574"/>
                  </a:cubicBezTo>
                  <a:cubicBezTo>
                    <a:pt x="1557" y="574"/>
                    <a:pt x="1578" y="594"/>
                    <a:pt x="1599" y="594"/>
                  </a:cubicBezTo>
                  <a:cubicBezTo>
                    <a:pt x="1599" y="615"/>
                    <a:pt x="1599" y="615"/>
                    <a:pt x="1599" y="615"/>
                  </a:cubicBezTo>
                  <a:cubicBezTo>
                    <a:pt x="1599" y="636"/>
                    <a:pt x="1599" y="636"/>
                    <a:pt x="1599" y="656"/>
                  </a:cubicBezTo>
                  <a:cubicBezTo>
                    <a:pt x="1578" y="656"/>
                    <a:pt x="1557" y="636"/>
                    <a:pt x="1557" y="636"/>
                  </a:cubicBezTo>
                  <a:cubicBezTo>
                    <a:pt x="1537" y="636"/>
                    <a:pt x="1517" y="636"/>
                    <a:pt x="1517" y="636"/>
                  </a:cubicBezTo>
                  <a:cubicBezTo>
                    <a:pt x="1496" y="636"/>
                    <a:pt x="1496" y="656"/>
                    <a:pt x="1496" y="656"/>
                  </a:cubicBezTo>
                  <a:cubicBezTo>
                    <a:pt x="1496" y="656"/>
                    <a:pt x="1496" y="676"/>
                    <a:pt x="1496" y="697"/>
                  </a:cubicBezTo>
                  <a:cubicBezTo>
                    <a:pt x="1517" y="697"/>
                    <a:pt x="1537" y="697"/>
                    <a:pt x="1557" y="718"/>
                  </a:cubicBezTo>
                  <a:cubicBezTo>
                    <a:pt x="1557" y="718"/>
                    <a:pt x="1557" y="738"/>
                    <a:pt x="1537" y="758"/>
                  </a:cubicBezTo>
                  <a:lnTo>
                    <a:pt x="1537" y="779"/>
                  </a:lnTo>
                  <a:cubicBezTo>
                    <a:pt x="1537" y="800"/>
                    <a:pt x="1537" y="800"/>
                    <a:pt x="1537" y="820"/>
                  </a:cubicBezTo>
                  <a:cubicBezTo>
                    <a:pt x="1557" y="820"/>
                    <a:pt x="1578" y="820"/>
                    <a:pt x="1599" y="840"/>
                  </a:cubicBezTo>
                  <a:lnTo>
                    <a:pt x="1599" y="861"/>
                  </a:lnTo>
                  <a:cubicBezTo>
                    <a:pt x="1599" y="882"/>
                    <a:pt x="1599" y="902"/>
                    <a:pt x="1599" y="902"/>
                  </a:cubicBezTo>
                  <a:cubicBezTo>
                    <a:pt x="1599" y="902"/>
                    <a:pt x="1619" y="902"/>
                    <a:pt x="1619" y="922"/>
                  </a:cubicBezTo>
                  <a:cubicBezTo>
                    <a:pt x="1639" y="922"/>
                    <a:pt x="1639" y="943"/>
                    <a:pt x="1639" y="943"/>
                  </a:cubicBezTo>
                  <a:cubicBezTo>
                    <a:pt x="1639" y="964"/>
                    <a:pt x="1639" y="984"/>
                    <a:pt x="1639" y="984"/>
                  </a:cubicBezTo>
                  <a:cubicBezTo>
                    <a:pt x="1639" y="1004"/>
                    <a:pt x="1619" y="1025"/>
                    <a:pt x="1619" y="1025"/>
                  </a:cubicBezTo>
                  <a:cubicBezTo>
                    <a:pt x="1619" y="1025"/>
                    <a:pt x="1599" y="1025"/>
                    <a:pt x="1578" y="1025"/>
                  </a:cubicBezTo>
                  <a:lnTo>
                    <a:pt x="1557" y="1004"/>
                  </a:lnTo>
                  <a:cubicBezTo>
                    <a:pt x="1557" y="1004"/>
                    <a:pt x="1537" y="984"/>
                    <a:pt x="1537" y="964"/>
                  </a:cubicBezTo>
                  <a:lnTo>
                    <a:pt x="1517" y="964"/>
                  </a:lnTo>
                  <a:cubicBezTo>
                    <a:pt x="1496" y="964"/>
                    <a:pt x="1496" y="984"/>
                    <a:pt x="1496" y="984"/>
                  </a:cubicBezTo>
                  <a:cubicBezTo>
                    <a:pt x="1496" y="984"/>
                    <a:pt x="1496" y="1004"/>
                    <a:pt x="1496" y="1025"/>
                  </a:cubicBezTo>
                  <a:lnTo>
                    <a:pt x="1496" y="1046"/>
                  </a:lnTo>
                  <a:cubicBezTo>
                    <a:pt x="1517" y="1046"/>
                    <a:pt x="1537" y="1046"/>
                    <a:pt x="1537" y="1066"/>
                  </a:cubicBezTo>
                  <a:cubicBezTo>
                    <a:pt x="1557" y="1066"/>
                    <a:pt x="1578" y="1086"/>
                    <a:pt x="1578" y="1086"/>
                  </a:cubicBezTo>
                  <a:cubicBezTo>
                    <a:pt x="1578" y="1086"/>
                    <a:pt x="1578" y="1107"/>
                    <a:pt x="1578" y="1128"/>
                  </a:cubicBezTo>
                  <a:cubicBezTo>
                    <a:pt x="1578" y="1128"/>
                    <a:pt x="1578" y="1148"/>
                    <a:pt x="1578" y="1168"/>
                  </a:cubicBezTo>
                  <a:lnTo>
                    <a:pt x="1599" y="1210"/>
                  </a:lnTo>
                  <a:cubicBezTo>
                    <a:pt x="1599" y="1230"/>
                    <a:pt x="1599" y="1230"/>
                    <a:pt x="1619" y="1250"/>
                  </a:cubicBezTo>
                  <a:cubicBezTo>
                    <a:pt x="1619" y="1250"/>
                    <a:pt x="1639" y="1250"/>
                    <a:pt x="1660" y="1250"/>
                  </a:cubicBezTo>
                  <a:lnTo>
                    <a:pt x="1681" y="1250"/>
                  </a:lnTo>
                  <a:cubicBezTo>
                    <a:pt x="1701" y="1250"/>
                    <a:pt x="1701" y="1270"/>
                    <a:pt x="1701" y="1270"/>
                  </a:cubicBezTo>
                  <a:cubicBezTo>
                    <a:pt x="1701" y="1291"/>
                    <a:pt x="1721" y="1291"/>
                    <a:pt x="1721" y="1291"/>
                  </a:cubicBezTo>
                  <a:cubicBezTo>
                    <a:pt x="1742" y="1291"/>
                    <a:pt x="1742" y="1312"/>
                    <a:pt x="1763" y="1312"/>
                  </a:cubicBezTo>
                  <a:lnTo>
                    <a:pt x="1783" y="1312"/>
                  </a:lnTo>
                  <a:cubicBezTo>
                    <a:pt x="1803" y="1312"/>
                    <a:pt x="1824" y="1332"/>
                    <a:pt x="1824" y="1332"/>
                  </a:cubicBezTo>
                  <a:cubicBezTo>
                    <a:pt x="1824" y="1352"/>
                    <a:pt x="1824" y="1373"/>
                    <a:pt x="1824" y="1373"/>
                  </a:cubicBezTo>
                  <a:cubicBezTo>
                    <a:pt x="1845" y="1373"/>
                    <a:pt x="1845" y="1394"/>
                    <a:pt x="1845" y="1394"/>
                  </a:cubicBezTo>
                  <a:cubicBezTo>
                    <a:pt x="1845" y="1394"/>
                    <a:pt x="1865" y="1394"/>
                    <a:pt x="1885" y="1394"/>
                  </a:cubicBezTo>
                  <a:cubicBezTo>
                    <a:pt x="1885" y="1414"/>
                    <a:pt x="1885" y="1414"/>
                    <a:pt x="1906" y="1414"/>
                  </a:cubicBezTo>
                  <a:cubicBezTo>
                    <a:pt x="1906" y="1414"/>
                    <a:pt x="1906" y="1434"/>
                    <a:pt x="1926" y="1434"/>
                  </a:cubicBezTo>
                  <a:lnTo>
                    <a:pt x="1947" y="1455"/>
                  </a:lnTo>
                  <a:cubicBezTo>
                    <a:pt x="1947" y="1455"/>
                    <a:pt x="1947" y="1476"/>
                    <a:pt x="1967" y="1476"/>
                  </a:cubicBezTo>
                  <a:cubicBezTo>
                    <a:pt x="1947" y="1476"/>
                    <a:pt x="1947" y="1476"/>
                    <a:pt x="1947" y="1496"/>
                  </a:cubicBezTo>
                  <a:lnTo>
                    <a:pt x="1947" y="1496"/>
                  </a:lnTo>
                  <a:cubicBezTo>
                    <a:pt x="1926" y="1496"/>
                    <a:pt x="1926" y="1516"/>
                    <a:pt x="1926" y="1537"/>
                  </a:cubicBezTo>
                  <a:lnTo>
                    <a:pt x="1926" y="1558"/>
                  </a:lnTo>
                  <a:cubicBezTo>
                    <a:pt x="1926" y="1578"/>
                    <a:pt x="1906" y="1578"/>
                    <a:pt x="1906" y="1598"/>
                  </a:cubicBezTo>
                  <a:lnTo>
                    <a:pt x="1906" y="1619"/>
                  </a:lnTo>
                  <a:cubicBezTo>
                    <a:pt x="1906" y="1640"/>
                    <a:pt x="1906" y="1660"/>
                    <a:pt x="1906" y="1660"/>
                  </a:cubicBezTo>
                  <a:cubicBezTo>
                    <a:pt x="1906" y="1680"/>
                    <a:pt x="1885" y="1701"/>
                    <a:pt x="1885" y="1722"/>
                  </a:cubicBezTo>
                  <a:cubicBezTo>
                    <a:pt x="1885" y="1722"/>
                    <a:pt x="1885" y="1722"/>
                    <a:pt x="1885" y="1742"/>
                  </a:cubicBezTo>
                  <a:cubicBezTo>
                    <a:pt x="1885" y="1742"/>
                    <a:pt x="1885" y="1742"/>
                    <a:pt x="1885" y="1762"/>
                  </a:cubicBezTo>
                  <a:cubicBezTo>
                    <a:pt x="1885" y="1762"/>
                    <a:pt x="1906" y="1804"/>
                    <a:pt x="1926" y="1804"/>
                  </a:cubicBezTo>
                  <a:lnTo>
                    <a:pt x="1947" y="1824"/>
                  </a:lnTo>
                  <a:cubicBezTo>
                    <a:pt x="1967" y="1824"/>
                    <a:pt x="1988" y="1824"/>
                    <a:pt x="2008" y="1824"/>
                  </a:cubicBezTo>
                  <a:cubicBezTo>
                    <a:pt x="2008" y="1844"/>
                    <a:pt x="2049" y="1865"/>
                    <a:pt x="2070" y="1865"/>
                  </a:cubicBezTo>
                  <a:lnTo>
                    <a:pt x="2090" y="1886"/>
                  </a:lnTo>
                  <a:cubicBezTo>
                    <a:pt x="2090" y="1906"/>
                    <a:pt x="2111" y="1906"/>
                    <a:pt x="2111" y="1926"/>
                  </a:cubicBezTo>
                  <a:cubicBezTo>
                    <a:pt x="2111" y="1926"/>
                    <a:pt x="2131" y="1947"/>
                    <a:pt x="2131" y="1967"/>
                  </a:cubicBezTo>
                  <a:cubicBezTo>
                    <a:pt x="2152" y="1967"/>
                    <a:pt x="2172" y="1967"/>
                    <a:pt x="2193" y="1967"/>
                  </a:cubicBezTo>
                  <a:cubicBezTo>
                    <a:pt x="2213" y="1967"/>
                    <a:pt x="2213" y="1988"/>
                    <a:pt x="2234" y="1988"/>
                  </a:cubicBezTo>
                  <a:cubicBezTo>
                    <a:pt x="2254" y="1988"/>
                    <a:pt x="2275" y="2008"/>
                    <a:pt x="2295" y="2008"/>
                  </a:cubicBezTo>
                  <a:cubicBezTo>
                    <a:pt x="2316" y="2008"/>
                    <a:pt x="2336" y="2008"/>
                    <a:pt x="2357" y="2008"/>
                  </a:cubicBezTo>
                  <a:lnTo>
                    <a:pt x="2398" y="2008"/>
                  </a:lnTo>
                  <a:cubicBezTo>
                    <a:pt x="2418" y="2029"/>
                    <a:pt x="2418" y="2049"/>
                    <a:pt x="2439" y="2049"/>
                  </a:cubicBezTo>
                  <a:lnTo>
                    <a:pt x="2459" y="2029"/>
                  </a:lnTo>
                  <a:cubicBezTo>
                    <a:pt x="2480" y="2029"/>
                    <a:pt x="2500" y="2029"/>
                    <a:pt x="2500" y="2029"/>
                  </a:cubicBezTo>
                  <a:cubicBezTo>
                    <a:pt x="2521" y="2029"/>
                    <a:pt x="2541" y="2029"/>
                    <a:pt x="2562" y="2029"/>
                  </a:cubicBezTo>
                  <a:cubicBezTo>
                    <a:pt x="2562" y="2029"/>
                    <a:pt x="2603" y="2029"/>
                    <a:pt x="2623" y="2029"/>
                  </a:cubicBezTo>
                  <a:cubicBezTo>
                    <a:pt x="2644" y="2049"/>
                    <a:pt x="2664" y="2090"/>
                    <a:pt x="2684" y="2090"/>
                  </a:cubicBezTo>
                  <a:cubicBezTo>
                    <a:pt x="2684" y="2111"/>
                    <a:pt x="2726" y="2111"/>
                    <a:pt x="2726" y="2131"/>
                  </a:cubicBezTo>
                  <a:cubicBezTo>
                    <a:pt x="2746" y="2131"/>
                    <a:pt x="2766" y="2152"/>
                    <a:pt x="2787" y="2152"/>
                  </a:cubicBezTo>
                  <a:cubicBezTo>
                    <a:pt x="2787" y="2152"/>
                    <a:pt x="2828" y="2172"/>
                    <a:pt x="2848" y="2193"/>
                  </a:cubicBezTo>
                  <a:cubicBezTo>
                    <a:pt x="2848" y="2193"/>
                    <a:pt x="2848" y="2213"/>
                    <a:pt x="2869" y="2234"/>
                  </a:cubicBezTo>
                  <a:cubicBezTo>
                    <a:pt x="2869" y="2234"/>
                    <a:pt x="2890" y="2234"/>
                    <a:pt x="2910" y="2234"/>
                  </a:cubicBezTo>
                  <a:cubicBezTo>
                    <a:pt x="2930" y="2234"/>
                    <a:pt x="2951" y="2254"/>
                    <a:pt x="2951" y="2254"/>
                  </a:cubicBezTo>
                  <a:cubicBezTo>
                    <a:pt x="2972" y="2254"/>
                    <a:pt x="2992" y="2254"/>
                    <a:pt x="3012" y="2254"/>
                  </a:cubicBezTo>
                  <a:cubicBezTo>
                    <a:pt x="3012" y="2254"/>
                    <a:pt x="3053" y="2254"/>
                    <a:pt x="3073" y="2254"/>
                  </a:cubicBezTo>
                  <a:cubicBezTo>
                    <a:pt x="3093" y="2254"/>
                    <a:pt x="3155" y="2275"/>
                    <a:pt x="3175" y="2275"/>
                  </a:cubicBezTo>
                  <a:cubicBezTo>
                    <a:pt x="3175" y="2275"/>
                    <a:pt x="3196" y="2275"/>
                    <a:pt x="3196" y="2254"/>
                  </a:cubicBezTo>
                  <a:cubicBezTo>
                    <a:pt x="3217" y="2254"/>
                    <a:pt x="3217" y="2254"/>
                    <a:pt x="3217" y="2234"/>
                  </a:cubicBezTo>
                  <a:lnTo>
                    <a:pt x="3237" y="2234"/>
                  </a:lnTo>
                  <a:cubicBezTo>
                    <a:pt x="3257" y="2213"/>
                    <a:pt x="3237" y="2193"/>
                    <a:pt x="3237" y="2193"/>
                  </a:cubicBezTo>
                  <a:cubicBezTo>
                    <a:pt x="3237" y="2172"/>
                    <a:pt x="3217" y="2152"/>
                    <a:pt x="3217" y="2152"/>
                  </a:cubicBezTo>
                  <a:cubicBezTo>
                    <a:pt x="3196" y="2131"/>
                    <a:pt x="3196" y="2111"/>
                    <a:pt x="3217" y="2090"/>
                  </a:cubicBezTo>
                  <a:cubicBezTo>
                    <a:pt x="3217" y="2070"/>
                    <a:pt x="3217" y="2049"/>
                    <a:pt x="3217" y="2029"/>
                  </a:cubicBezTo>
                  <a:cubicBezTo>
                    <a:pt x="3217" y="2008"/>
                    <a:pt x="3217" y="1988"/>
                    <a:pt x="3217" y="1988"/>
                  </a:cubicBezTo>
                  <a:cubicBezTo>
                    <a:pt x="3217" y="1967"/>
                    <a:pt x="3217" y="1947"/>
                    <a:pt x="3217" y="1947"/>
                  </a:cubicBezTo>
                  <a:cubicBezTo>
                    <a:pt x="3217" y="1947"/>
                    <a:pt x="3217" y="1926"/>
                    <a:pt x="3217" y="1906"/>
                  </a:cubicBezTo>
                  <a:lnTo>
                    <a:pt x="3237" y="1906"/>
                  </a:lnTo>
                  <a:cubicBezTo>
                    <a:pt x="3257" y="1906"/>
                    <a:pt x="3278" y="1906"/>
                    <a:pt x="3299" y="1906"/>
                  </a:cubicBezTo>
                  <a:cubicBezTo>
                    <a:pt x="3319" y="1906"/>
                    <a:pt x="3339" y="1906"/>
                    <a:pt x="3339" y="1926"/>
                  </a:cubicBezTo>
                  <a:cubicBezTo>
                    <a:pt x="3360" y="1926"/>
                    <a:pt x="3339" y="1947"/>
                    <a:pt x="3339" y="1947"/>
                  </a:cubicBezTo>
                  <a:cubicBezTo>
                    <a:pt x="3319" y="1967"/>
                    <a:pt x="3339" y="1988"/>
                    <a:pt x="3339" y="1988"/>
                  </a:cubicBezTo>
                  <a:cubicBezTo>
                    <a:pt x="3339" y="1988"/>
                    <a:pt x="3339" y="2008"/>
                    <a:pt x="3339" y="2029"/>
                  </a:cubicBezTo>
                  <a:lnTo>
                    <a:pt x="3360" y="2029"/>
                  </a:lnTo>
                  <a:cubicBezTo>
                    <a:pt x="3360" y="2029"/>
                    <a:pt x="3360" y="2029"/>
                    <a:pt x="3360" y="2049"/>
                  </a:cubicBezTo>
                  <a:lnTo>
                    <a:pt x="3339" y="2070"/>
                  </a:lnTo>
                  <a:cubicBezTo>
                    <a:pt x="3339" y="2090"/>
                    <a:pt x="3360" y="2111"/>
                    <a:pt x="3360" y="2111"/>
                  </a:cubicBezTo>
                  <a:cubicBezTo>
                    <a:pt x="3360" y="2131"/>
                    <a:pt x="3381" y="2131"/>
                    <a:pt x="3381" y="2131"/>
                  </a:cubicBezTo>
                  <a:cubicBezTo>
                    <a:pt x="3401" y="2152"/>
                    <a:pt x="3401" y="2172"/>
                    <a:pt x="3421" y="2172"/>
                  </a:cubicBezTo>
                  <a:cubicBezTo>
                    <a:pt x="3421" y="2193"/>
                    <a:pt x="3483" y="2193"/>
                    <a:pt x="3503" y="2193"/>
                  </a:cubicBezTo>
                  <a:lnTo>
                    <a:pt x="3523" y="2172"/>
                  </a:lnTo>
                  <a:cubicBezTo>
                    <a:pt x="3544" y="2172"/>
                    <a:pt x="3565" y="2172"/>
                    <a:pt x="3565" y="2172"/>
                  </a:cubicBezTo>
                  <a:cubicBezTo>
                    <a:pt x="3585" y="2172"/>
                    <a:pt x="3626" y="2152"/>
                    <a:pt x="3647" y="2172"/>
                  </a:cubicBezTo>
                  <a:lnTo>
                    <a:pt x="3667" y="2172"/>
                  </a:lnTo>
                  <a:cubicBezTo>
                    <a:pt x="3687" y="2172"/>
                    <a:pt x="3687" y="2172"/>
                    <a:pt x="3687" y="2172"/>
                  </a:cubicBezTo>
                  <a:cubicBezTo>
                    <a:pt x="3708" y="2172"/>
                    <a:pt x="3729" y="2172"/>
                    <a:pt x="3749" y="2172"/>
                  </a:cubicBezTo>
                  <a:lnTo>
                    <a:pt x="3769" y="2152"/>
                  </a:lnTo>
                  <a:cubicBezTo>
                    <a:pt x="3790" y="2152"/>
                    <a:pt x="3811" y="2152"/>
                    <a:pt x="3811" y="2152"/>
                  </a:cubicBezTo>
                  <a:cubicBezTo>
                    <a:pt x="3831" y="2152"/>
                    <a:pt x="3872" y="2172"/>
                    <a:pt x="3872" y="2152"/>
                  </a:cubicBezTo>
                  <a:cubicBezTo>
                    <a:pt x="3893" y="2152"/>
                    <a:pt x="3893" y="2131"/>
                    <a:pt x="3893" y="2131"/>
                  </a:cubicBezTo>
                  <a:cubicBezTo>
                    <a:pt x="3893" y="2111"/>
                    <a:pt x="3893" y="2090"/>
                    <a:pt x="3893" y="2090"/>
                  </a:cubicBezTo>
                  <a:cubicBezTo>
                    <a:pt x="3893" y="2070"/>
                    <a:pt x="3893" y="2070"/>
                    <a:pt x="3893" y="2049"/>
                  </a:cubicBezTo>
                  <a:cubicBezTo>
                    <a:pt x="3872" y="2049"/>
                    <a:pt x="3851" y="2049"/>
                    <a:pt x="3851" y="2049"/>
                  </a:cubicBezTo>
                  <a:cubicBezTo>
                    <a:pt x="3831" y="2029"/>
                    <a:pt x="3811" y="2049"/>
                    <a:pt x="3811" y="2029"/>
                  </a:cubicBezTo>
                  <a:lnTo>
                    <a:pt x="3790" y="2029"/>
                  </a:lnTo>
                  <a:cubicBezTo>
                    <a:pt x="3790" y="2008"/>
                    <a:pt x="3790" y="1988"/>
                    <a:pt x="3790" y="1988"/>
                  </a:cubicBezTo>
                  <a:cubicBezTo>
                    <a:pt x="3790" y="1967"/>
                    <a:pt x="3790" y="1947"/>
                    <a:pt x="3811" y="1947"/>
                  </a:cubicBezTo>
                  <a:lnTo>
                    <a:pt x="3831" y="1967"/>
                  </a:lnTo>
                  <a:lnTo>
                    <a:pt x="3851" y="1967"/>
                  </a:lnTo>
                  <a:cubicBezTo>
                    <a:pt x="3851" y="1967"/>
                    <a:pt x="3872" y="1967"/>
                    <a:pt x="3872" y="1947"/>
                  </a:cubicBezTo>
                  <a:cubicBezTo>
                    <a:pt x="3872" y="1947"/>
                    <a:pt x="3872" y="1926"/>
                    <a:pt x="3872" y="1906"/>
                  </a:cubicBezTo>
                  <a:lnTo>
                    <a:pt x="3893" y="1906"/>
                  </a:lnTo>
                  <a:cubicBezTo>
                    <a:pt x="3893" y="1906"/>
                    <a:pt x="3933" y="1906"/>
                    <a:pt x="3933" y="1886"/>
                  </a:cubicBezTo>
                  <a:cubicBezTo>
                    <a:pt x="3954" y="1886"/>
                    <a:pt x="3954" y="1844"/>
                    <a:pt x="3975" y="1844"/>
                  </a:cubicBezTo>
                  <a:cubicBezTo>
                    <a:pt x="3975" y="1844"/>
                    <a:pt x="3995" y="1824"/>
                    <a:pt x="4015" y="1824"/>
                  </a:cubicBezTo>
                  <a:cubicBezTo>
                    <a:pt x="4015" y="1804"/>
                    <a:pt x="4015" y="1783"/>
                    <a:pt x="4015" y="1783"/>
                  </a:cubicBezTo>
                  <a:cubicBezTo>
                    <a:pt x="4015" y="1783"/>
                    <a:pt x="4036" y="1783"/>
                    <a:pt x="4057" y="1762"/>
                  </a:cubicBezTo>
                  <a:lnTo>
                    <a:pt x="4057" y="1742"/>
                  </a:lnTo>
                  <a:cubicBezTo>
                    <a:pt x="4057" y="1722"/>
                    <a:pt x="4077" y="1722"/>
                    <a:pt x="4077" y="1722"/>
                  </a:cubicBezTo>
                  <a:cubicBezTo>
                    <a:pt x="4097" y="1701"/>
                    <a:pt x="4118" y="1701"/>
                    <a:pt x="4118" y="1701"/>
                  </a:cubicBezTo>
                  <a:cubicBezTo>
                    <a:pt x="4139" y="1701"/>
                    <a:pt x="4139" y="1680"/>
                    <a:pt x="4159" y="1660"/>
                  </a:cubicBezTo>
                  <a:lnTo>
                    <a:pt x="4200" y="1640"/>
                  </a:lnTo>
                  <a:cubicBezTo>
                    <a:pt x="4220" y="1619"/>
                    <a:pt x="4241" y="1598"/>
                    <a:pt x="4241" y="1598"/>
                  </a:cubicBezTo>
                  <a:lnTo>
                    <a:pt x="4261" y="1598"/>
                  </a:lnTo>
                  <a:cubicBezTo>
                    <a:pt x="4282" y="1598"/>
                    <a:pt x="4261" y="1640"/>
                    <a:pt x="4282" y="1640"/>
                  </a:cubicBezTo>
                  <a:cubicBezTo>
                    <a:pt x="4282" y="1640"/>
                    <a:pt x="4323" y="1640"/>
                    <a:pt x="4343" y="1640"/>
                  </a:cubicBezTo>
                  <a:lnTo>
                    <a:pt x="4384" y="1640"/>
                  </a:lnTo>
                  <a:cubicBezTo>
                    <a:pt x="4405" y="1619"/>
                    <a:pt x="4405" y="1598"/>
                    <a:pt x="4425" y="1598"/>
                  </a:cubicBezTo>
                  <a:cubicBezTo>
                    <a:pt x="4425" y="1598"/>
                    <a:pt x="4446" y="1598"/>
                    <a:pt x="4466" y="1598"/>
                  </a:cubicBezTo>
                  <a:cubicBezTo>
                    <a:pt x="4466" y="1598"/>
                    <a:pt x="4487" y="1598"/>
                    <a:pt x="4487" y="1619"/>
                  </a:cubicBezTo>
                  <a:cubicBezTo>
                    <a:pt x="4507" y="1619"/>
                    <a:pt x="4507" y="1640"/>
                    <a:pt x="4507" y="1640"/>
                  </a:cubicBezTo>
                  <a:lnTo>
                    <a:pt x="4507" y="1660"/>
                  </a:lnTo>
                  <a:cubicBezTo>
                    <a:pt x="4507" y="1680"/>
                    <a:pt x="4528" y="1660"/>
                    <a:pt x="4528" y="1660"/>
                  </a:cubicBezTo>
                  <a:cubicBezTo>
                    <a:pt x="4548" y="1680"/>
                    <a:pt x="4569" y="1680"/>
                    <a:pt x="4589" y="1680"/>
                  </a:cubicBezTo>
                  <a:lnTo>
                    <a:pt x="4589" y="1701"/>
                  </a:lnTo>
                  <a:cubicBezTo>
                    <a:pt x="4589" y="1722"/>
                    <a:pt x="4589" y="1722"/>
                    <a:pt x="4569" y="1722"/>
                  </a:cubicBezTo>
                  <a:cubicBezTo>
                    <a:pt x="4569" y="1742"/>
                    <a:pt x="4569" y="1742"/>
                    <a:pt x="4548" y="1742"/>
                  </a:cubicBezTo>
                  <a:lnTo>
                    <a:pt x="4548" y="1762"/>
                  </a:lnTo>
                  <a:cubicBezTo>
                    <a:pt x="4569" y="1783"/>
                    <a:pt x="4569" y="1783"/>
                    <a:pt x="4589" y="1783"/>
                  </a:cubicBezTo>
                  <a:lnTo>
                    <a:pt x="4610" y="1762"/>
                  </a:lnTo>
                  <a:lnTo>
                    <a:pt x="4630" y="1783"/>
                  </a:lnTo>
                  <a:cubicBezTo>
                    <a:pt x="4651" y="1804"/>
                    <a:pt x="4651" y="1824"/>
                    <a:pt x="4671" y="1824"/>
                  </a:cubicBezTo>
                  <a:cubicBezTo>
                    <a:pt x="4671" y="1824"/>
                    <a:pt x="4692" y="1824"/>
                    <a:pt x="4712" y="1824"/>
                  </a:cubicBezTo>
                  <a:cubicBezTo>
                    <a:pt x="4712" y="1844"/>
                    <a:pt x="4712" y="1844"/>
                    <a:pt x="4712" y="1865"/>
                  </a:cubicBezTo>
                  <a:lnTo>
                    <a:pt x="4712" y="1886"/>
                  </a:lnTo>
                  <a:lnTo>
                    <a:pt x="4712" y="1906"/>
                  </a:lnTo>
                  <a:cubicBezTo>
                    <a:pt x="4692" y="1906"/>
                    <a:pt x="4692" y="1906"/>
                    <a:pt x="4671" y="1926"/>
                  </a:cubicBezTo>
                  <a:lnTo>
                    <a:pt x="4671" y="1947"/>
                  </a:lnTo>
                  <a:cubicBezTo>
                    <a:pt x="4671" y="1967"/>
                    <a:pt x="4671" y="1988"/>
                    <a:pt x="4692" y="1988"/>
                  </a:cubicBezTo>
                  <a:lnTo>
                    <a:pt x="4712" y="1988"/>
                  </a:lnTo>
                  <a:lnTo>
                    <a:pt x="4733" y="2008"/>
                  </a:lnTo>
                  <a:lnTo>
                    <a:pt x="4733" y="2029"/>
                  </a:lnTo>
                  <a:cubicBezTo>
                    <a:pt x="4733" y="2049"/>
                    <a:pt x="4733" y="2070"/>
                    <a:pt x="4712" y="2070"/>
                  </a:cubicBezTo>
                  <a:cubicBezTo>
                    <a:pt x="4712" y="2070"/>
                    <a:pt x="4712" y="2070"/>
                    <a:pt x="4692" y="2070"/>
                  </a:cubicBezTo>
                  <a:cubicBezTo>
                    <a:pt x="4692" y="2070"/>
                    <a:pt x="4692" y="2049"/>
                    <a:pt x="4671" y="2029"/>
                  </a:cubicBezTo>
                  <a:lnTo>
                    <a:pt x="4671" y="2029"/>
                  </a:lnTo>
                  <a:cubicBezTo>
                    <a:pt x="4651" y="2029"/>
                    <a:pt x="4630" y="2029"/>
                    <a:pt x="4630" y="2029"/>
                  </a:cubicBezTo>
                  <a:cubicBezTo>
                    <a:pt x="4610" y="2029"/>
                    <a:pt x="4610" y="2029"/>
                    <a:pt x="4589" y="2029"/>
                  </a:cubicBezTo>
                  <a:lnTo>
                    <a:pt x="4569" y="2049"/>
                  </a:lnTo>
                  <a:cubicBezTo>
                    <a:pt x="4548" y="2049"/>
                    <a:pt x="4528" y="2070"/>
                    <a:pt x="4528" y="2070"/>
                  </a:cubicBezTo>
                  <a:cubicBezTo>
                    <a:pt x="4507" y="2090"/>
                    <a:pt x="4507" y="2111"/>
                    <a:pt x="4507" y="2111"/>
                  </a:cubicBezTo>
                  <a:cubicBezTo>
                    <a:pt x="4507" y="2131"/>
                    <a:pt x="4487" y="2131"/>
                    <a:pt x="4466" y="2152"/>
                  </a:cubicBezTo>
                  <a:lnTo>
                    <a:pt x="4446" y="2172"/>
                  </a:lnTo>
                  <a:cubicBezTo>
                    <a:pt x="4446" y="2193"/>
                    <a:pt x="4446" y="2213"/>
                    <a:pt x="4425" y="2213"/>
                  </a:cubicBezTo>
                  <a:cubicBezTo>
                    <a:pt x="4425" y="2213"/>
                    <a:pt x="4405" y="2213"/>
                    <a:pt x="4405" y="2234"/>
                  </a:cubicBezTo>
                  <a:lnTo>
                    <a:pt x="4405" y="2254"/>
                  </a:lnTo>
                  <a:cubicBezTo>
                    <a:pt x="4405" y="2275"/>
                    <a:pt x="4425" y="2295"/>
                    <a:pt x="4425" y="2295"/>
                  </a:cubicBezTo>
                  <a:cubicBezTo>
                    <a:pt x="4425" y="2316"/>
                    <a:pt x="4425" y="2336"/>
                    <a:pt x="4425" y="2336"/>
                  </a:cubicBezTo>
                  <a:cubicBezTo>
                    <a:pt x="4425" y="2357"/>
                    <a:pt x="4425" y="2377"/>
                    <a:pt x="4425" y="2398"/>
                  </a:cubicBezTo>
                  <a:lnTo>
                    <a:pt x="4405" y="2418"/>
                  </a:lnTo>
                  <a:cubicBezTo>
                    <a:pt x="4384" y="2418"/>
                    <a:pt x="4384" y="2439"/>
                    <a:pt x="4384" y="2459"/>
                  </a:cubicBezTo>
                  <a:cubicBezTo>
                    <a:pt x="4384" y="2459"/>
                    <a:pt x="4405" y="2480"/>
                    <a:pt x="4405" y="2500"/>
                  </a:cubicBezTo>
                  <a:cubicBezTo>
                    <a:pt x="4405" y="2500"/>
                    <a:pt x="4405" y="2541"/>
                    <a:pt x="4384" y="2562"/>
                  </a:cubicBezTo>
                  <a:cubicBezTo>
                    <a:pt x="4384" y="2562"/>
                    <a:pt x="4384" y="2582"/>
                    <a:pt x="4384" y="2603"/>
                  </a:cubicBezTo>
                  <a:cubicBezTo>
                    <a:pt x="4364" y="2603"/>
                    <a:pt x="4364" y="2623"/>
                    <a:pt x="4364" y="2643"/>
                  </a:cubicBezTo>
                  <a:lnTo>
                    <a:pt x="4343" y="2685"/>
                  </a:lnTo>
                  <a:cubicBezTo>
                    <a:pt x="4343" y="2705"/>
                    <a:pt x="4343" y="2725"/>
                    <a:pt x="4343" y="2746"/>
                  </a:cubicBezTo>
                  <a:cubicBezTo>
                    <a:pt x="4343" y="2767"/>
                    <a:pt x="4343" y="2807"/>
                    <a:pt x="4323" y="2807"/>
                  </a:cubicBezTo>
                  <a:cubicBezTo>
                    <a:pt x="4323" y="2807"/>
                    <a:pt x="4302" y="2807"/>
                    <a:pt x="4282" y="2787"/>
                  </a:cubicBezTo>
                  <a:lnTo>
                    <a:pt x="4282" y="2787"/>
                  </a:lnTo>
                  <a:cubicBezTo>
                    <a:pt x="4261" y="2767"/>
                    <a:pt x="4241" y="2767"/>
                    <a:pt x="4241" y="2787"/>
                  </a:cubicBezTo>
                  <a:cubicBezTo>
                    <a:pt x="4220" y="2787"/>
                    <a:pt x="4220" y="2787"/>
                    <a:pt x="4220" y="2787"/>
                  </a:cubicBezTo>
                  <a:cubicBezTo>
                    <a:pt x="4200" y="2787"/>
                    <a:pt x="4220" y="2807"/>
                    <a:pt x="4220" y="2807"/>
                  </a:cubicBezTo>
                  <a:cubicBezTo>
                    <a:pt x="4220" y="2828"/>
                    <a:pt x="4241" y="2828"/>
                    <a:pt x="4241" y="2828"/>
                  </a:cubicBezTo>
                  <a:cubicBezTo>
                    <a:pt x="4241" y="2828"/>
                    <a:pt x="4241" y="2849"/>
                    <a:pt x="4241" y="2869"/>
                  </a:cubicBezTo>
                  <a:cubicBezTo>
                    <a:pt x="4241" y="2869"/>
                    <a:pt x="4220" y="2869"/>
                    <a:pt x="4220" y="2889"/>
                  </a:cubicBezTo>
                  <a:lnTo>
                    <a:pt x="4241" y="2910"/>
                  </a:lnTo>
                  <a:cubicBezTo>
                    <a:pt x="4241" y="2931"/>
                    <a:pt x="4241" y="2951"/>
                    <a:pt x="4241" y="2971"/>
                  </a:cubicBezTo>
                  <a:lnTo>
                    <a:pt x="4220" y="2992"/>
                  </a:lnTo>
                  <a:cubicBezTo>
                    <a:pt x="4220" y="3013"/>
                    <a:pt x="4220" y="3033"/>
                    <a:pt x="4220" y="3033"/>
                  </a:cubicBezTo>
                  <a:lnTo>
                    <a:pt x="4200" y="3033"/>
                  </a:lnTo>
                  <a:cubicBezTo>
                    <a:pt x="4200" y="3053"/>
                    <a:pt x="4200" y="3053"/>
                    <a:pt x="4200" y="3074"/>
                  </a:cubicBezTo>
                  <a:cubicBezTo>
                    <a:pt x="4220" y="3074"/>
                    <a:pt x="4220" y="3095"/>
                    <a:pt x="4220" y="3095"/>
                  </a:cubicBezTo>
                  <a:cubicBezTo>
                    <a:pt x="4220" y="3115"/>
                    <a:pt x="4220" y="3135"/>
                    <a:pt x="4220" y="3156"/>
                  </a:cubicBezTo>
                  <a:cubicBezTo>
                    <a:pt x="4220" y="3177"/>
                    <a:pt x="4220" y="3197"/>
                    <a:pt x="4220" y="3197"/>
                  </a:cubicBezTo>
                  <a:lnTo>
                    <a:pt x="4200" y="3217"/>
                  </a:lnTo>
                  <a:lnTo>
                    <a:pt x="4179" y="3197"/>
                  </a:lnTo>
                  <a:lnTo>
                    <a:pt x="4159" y="3197"/>
                  </a:lnTo>
                  <a:cubicBezTo>
                    <a:pt x="4159" y="3197"/>
                    <a:pt x="4159" y="3197"/>
                    <a:pt x="4159" y="3217"/>
                  </a:cubicBezTo>
                  <a:cubicBezTo>
                    <a:pt x="4139" y="3217"/>
                    <a:pt x="4139" y="3197"/>
                    <a:pt x="4139" y="3197"/>
                  </a:cubicBezTo>
                  <a:cubicBezTo>
                    <a:pt x="4139" y="3197"/>
                    <a:pt x="4139" y="3177"/>
                    <a:pt x="4118" y="3177"/>
                  </a:cubicBezTo>
                  <a:cubicBezTo>
                    <a:pt x="4118" y="3156"/>
                    <a:pt x="4097" y="3156"/>
                    <a:pt x="4097" y="3135"/>
                  </a:cubicBezTo>
                  <a:cubicBezTo>
                    <a:pt x="4097" y="3115"/>
                    <a:pt x="4097" y="3095"/>
                    <a:pt x="4097" y="3074"/>
                  </a:cubicBezTo>
                  <a:lnTo>
                    <a:pt x="4097" y="3033"/>
                  </a:lnTo>
                  <a:cubicBezTo>
                    <a:pt x="4097" y="3013"/>
                    <a:pt x="4097" y="2992"/>
                    <a:pt x="4097" y="2992"/>
                  </a:cubicBezTo>
                  <a:cubicBezTo>
                    <a:pt x="4097" y="2971"/>
                    <a:pt x="4077" y="2971"/>
                    <a:pt x="4077" y="2951"/>
                  </a:cubicBezTo>
                  <a:cubicBezTo>
                    <a:pt x="4077" y="2951"/>
                    <a:pt x="4077" y="2931"/>
                    <a:pt x="4057" y="2910"/>
                  </a:cubicBezTo>
                  <a:cubicBezTo>
                    <a:pt x="4057" y="2910"/>
                    <a:pt x="4057" y="2889"/>
                    <a:pt x="4057" y="2869"/>
                  </a:cubicBezTo>
                  <a:lnTo>
                    <a:pt x="4077" y="2849"/>
                  </a:lnTo>
                  <a:cubicBezTo>
                    <a:pt x="4077" y="2828"/>
                    <a:pt x="4057" y="2807"/>
                    <a:pt x="4057" y="2807"/>
                  </a:cubicBezTo>
                  <a:cubicBezTo>
                    <a:pt x="4057" y="2787"/>
                    <a:pt x="4057" y="2767"/>
                    <a:pt x="4057" y="2767"/>
                  </a:cubicBezTo>
                  <a:cubicBezTo>
                    <a:pt x="4036" y="2746"/>
                    <a:pt x="4036" y="2746"/>
                    <a:pt x="4036" y="2767"/>
                  </a:cubicBezTo>
                  <a:cubicBezTo>
                    <a:pt x="4015" y="2767"/>
                    <a:pt x="4015" y="2767"/>
                    <a:pt x="4015" y="2787"/>
                  </a:cubicBezTo>
                  <a:lnTo>
                    <a:pt x="4015" y="2807"/>
                  </a:lnTo>
                  <a:cubicBezTo>
                    <a:pt x="4015" y="2828"/>
                    <a:pt x="4015" y="2828"/>
                    <a:pt x="4015" y="2828"/>
                  </a:cubicBezTo>
                  <a:cubicBezTo>
                    <a:pt x="4015" y="2849"/>
                    <a:pt x="3995" y="2849"/>
                    <a:pt x="3995" y="2849"/>
                  </a:cubicBezTo>
                  <a:cubicBezTo>
                    <a:pt x="3975" y="2869"/>
                    <a:pt x="3995" y="2869"/>
                    <a:pt x="3995" y="2889"/>
                  </a:cubicBezTo>
                  <a:cubicBezTo>
                    <a:pt x="3995" y="2889"/>
                    <a:pt x="3995" y="2910"/>
                    <a:pt x="3995" y="2931"/>
                  </a:cubicBezTo>
                  <a:cubicBezTo>
                    <a:pt x="3975" y="2931"/>
                    <a:pt x="3954" y="2951"/>
                    <a:pt x="3954" y="2951"/>
                  </a:cubicBezTo>
                  <a:lnTo>
                    <a:pt x="3933" y="2971"/>
                  </a:lnTo>
                  <a:cubicBezTo>
                    <a:pt x="3913" y="2971"/>
                    <a:pt x="3893" y="2971"/>
                    <a:pt x="3893" y="2971"/>
                  </a:cubicBezTo>
                  <a:cubicBezTo>
                    <a:pt x="3872" y="2951"/>
                    <a:pt x="3851" y="2951"/>
                    <a:pt x="3851" y="2951"/>
                  </a:cubicBezTo>
                  <a:lnTo>
                    <a:pt x="3851" y="2931"/>
                  </a:lnTo>
                  <a:cubicBezTo>
                    <a:pt x="3831" y="2931"/>
                    <a:pt x="3811" y="2931"/>
                    <a:pt x="3811" y="2910"/>
                  </a:cubicBezTo>
                  <a:cubicBezTo>
                    <a:pt x="3790" y="2910"/>
                    <a:pt x="3790" y="2889"/>
                    <a:pt x="3790" y="2889"/>
                  </a:cubicBezTo>
                  <a:lnTo>
                    <a:pt x="3790" y="2869"/>
                  </a:lnTo>
                  <a:cubicBezTo>
                    <a:pt x="3811" y="2849"/>
                    <a:pt x="3811" y="2849"/>
                    <a:pt x="3831" y="2828"/>
                  </a:cubicBezTo>
                  <a:lnTo>
                    <a:pt x="3851" y="2828"/>
                  </a:lnTo>
                  <a:cubicBezTo>
                    <a:pt x="3851" y="2828"/>
                    <a:pt x="3851" y="2807"/>
                    <a:pt x="3872" y="2787"/>
                  </a:cubicBezTo>
                  <a:cubicBezTo>
                    <a:pt x="3872" y="2767"/>
                    <a:pt x="3893" y="2746"/>
                    <a:pt x="3893" y="2725"/>
                  </a:cubicBezTo>
                  <a:cubicBezTo>
                    <a:pt x="3913" y="2725"/>
                    <a:pt x="3933" y="2746"/>
                    <a:pt x="3933" y="2746"/>
                  </a:cubicBezTo>
                  <a:cubicBezTo>
                    <a:pt x="3954" y="2725"/>
                    <a:pt x="3975" y="2725"/>
                    <a:pt x="3995" y="2705"/>
                  </a:cubicBezTo>
                  <a:cubicBezTo>
                    <a:pt x="3995" y="2705"/>
                    <a:pt x="3995" y="2705"/>
                    <a:pt x="3995" y="2685"/>
                  </a:cubicBezTo>
                  <a:cubicBezTo>
                    <a:pt x="3995" y="2685"/>
                    <a:pt x="3995" y="2664"/>
                    <a:pt x="3995" y="2643"/>
                  </a:cubicBezTo>
                  <a:cubicBezTo>
                    <a:pt x="3995" y="2643"/>
                    <a:pt x="3995" y="2623"/>
                    <a:pt x="4015" y="2603"/>
                  </a:cubicBezTo>
                  <a:lnTo>
                    <a:pt x="4036" y="2603"/>
                  </a:lnTo>
                  <a:cubicBezTo>
                    <a:pt x="4036" y="2582"/>
                    <a:pt x="4036" y="2582"/>
                    <a:pt x="4036" y="2562"/>
                  </a:cubicBezTo>
                  <a:lnTo>
                    <a:pt x="4015" y="2541"/>
                  </a:lnTo>
                  <a:cubicBezTo>
                    <a:pt x="3995" y="2541"/>
                    <a:pt x="3995" y="2521"/>
                    <a:pt x="3975" y="2521"/>
                  </a:cubicBezTo>
                  <a:cubicBezTo>
                    <a:pt x="3954" y="2500"/>
                    <a:pt x="3913" y="2521"/>
                    <a:pt x="3913" y="2521"/>
                  </a:cubicBezTo>
                  <a:cubicBezTo>
                    <a:pt x="3872" y="2521"/>
                    <a:pt x="3831" y="2521"/>
                    <a:pt x="3811" y="2521"/>
                  </a:cubicBezTo>
                  <a:cubicBezTo>
                    <a:pt x="3790" y="2521"/>
                    <a:pt x="3749" y="2521"/>
                    <a:pt x="3729" y="2521"/>
                  </a:cubicBezTo>
                  <a:cubicBezTo>
                    <a:pt x="3729" y="2541"/>
                    <a:pt x="3708" y="2541"/>
                    <a:pt x="3687" y="2541"/>
                  </a:cubicBezTo>
                  <a:cubicBezTo>
                    <a:pt x="3687" y="2562"/>
                    <a:pt x="3667" y="2562"/>
                    <a:pt x="3647" y="2541"/>
                  </a:cubicBezTo>
                  <a:cubicBezTo>
                    <a:pt x="3647" y="2541"/>
                    <a:pt x="3626" y="2521"/>
                    <a:pt x="3626" y="2500"/>
                  </a:cubicBezTo>
                  <a:cubicBezTo>
                    <a:pt x="3605" y="2480"/>
                    <a:pt x="3626" y="2459"/>
                    <a:pt x="3626" y="2439"/>
                  </a:cubicBezTo>
                  <a:cubicBezTo>
                    <a:pt x="3605" y="2439"/>
                    <a:pt x="3605" y="2398"/>
                    <a:pt x="3605" y="2398"/>
                  </a:cubicBezTo>
                  <a:cubicBezTo>
                    <a:pt x="3585" y="2377"/>
                    <a:pt x="3565" y="2357"/>
                    <a:pt x="3565" y="2357"/>
                  </a:cubicBezTo>
                  <a:cubicBezTo>
                    <a:pt x="3544" y="2357"/>
                    <a:pt x="3523" y="2336"/>
                    <a:pt x="3523" y="2336"/>
                  </a:cubicBezTo>
                  <a:cubicBezTo>
                    <a:pt x="3503" y="2336"/>
                    <a:pt x="3483" y="2357"/>
                    <a:pt x="3483" y="2357"/>
                  </a:cubicBezTo>
                  <a:lnTo>
                    <a:pt x="3462" y="2336"/>
                  </a:lnTo>
                  <a:cubicBezTo>
                    <a:pt x="3441" y="2336"/>
                    <a:pt x="3441" y="2316"/>
                    <a:pt x="3441" y="2316"/>
                  </a:cubicBezTo>
                  <a:cubicBezTo>
                    <a:pt x="3421" y="2295"/>
                    <a:pt x="3421" y="2275"/>
                    <a:pt x="3421" y="2275"/>
                  </a:cubicBezTo>
                  <a:lnTo>
                    <a:pt x="3401" y="2254"/>
                  </a:lnTo>
                  <a:lnTo>
                    <a:pt x="3381" y="2275"/>
                  </a:lnTo>
                  <a:lnTo>
                    <a:pt x="3381" y="2275"/>
                  </a:lnTo>
                  <a:lnTo>
                    <a:pt x="3401" y="2295"/>
                  </a:lnTo>
                  <a:lnTo>
                    <a:pt x="3401" y="2316"/>
                  </a:lnTo>
                  <a:lnTo>
                    <a:pt x="3381" y="2336"/>
                  </a:lnTo>
                  <a:lnTo>
                    <a:pt x="3360" y="2316"/>
                  </a:lnTo>
                  <a:lnTo>
                    <a:pt x="3360" y="2295"/>
                  </a:lnTo>
                  <a:lnTo>
                    <a:pt x="3339" y="2275"/>
                  </a:lnTo>
                  <a:cubicBezTo>
                    <a:pt x="3339" y="2275"/>
                    <a:pt x="3319" y="2254"/>
                    <a:pt x="3299" y="2234"/>
                  </a:cubicBezTo>
                  <a:cubicBezTo>
                    <a:pt x="3299" y="2234"/>
                    <a:pt x="3299" y="2234"/>
                    <a:pt x="3278" y="2234"/>
                  </a:cubicBezTo>
                  <a:cubicBezTo>
                    <a:pt x="3278" y="2254"/>
                    <a:pt x="3278" y="2275"/>
                    <a:pt x="3278" y="2275"/>
                  </a:cubicBezTo>
                  <a:cubicBezTo>
                    <a:pt x="3278" y="2295"/>
                    <a:pt x="3278" y="2316"/>
                    <a:pt x="3278" y="2336"/>
                  </a:cubicBezTo>
                  <a:cubicBezTo>
                    <a:pt x="3278" y="2336"/>
                    <a:pt x="3278" y="2357"/>
                    <a:pt x="3278" y="2377"/>
                  </a:cubicBezTo>
                  <a:lnTo>
                    <a:pt x="3278" y="2398"/>
                  </a:lnTo>
                  <a:cubicBezTo>
                    <a:pt x="3278" y="2418"/>
                    <a:pt x="3299" y="2418"/>
                    <a:pt x="3319" y="2418"/>
                  </a:cubicBezTo>
                  <a:cubicBezTo>
                    <a:pt x="3319" y="2439"/>
                    <a:pt x="3339" y="2439"/>
                    <a:pt x="3339" y="2439"/>
                  </a:cubicBezTo>
                  <a:cubicBezTo>
                    <a:pt x="3360" y="2439"/>
                    <a:pt x="3381" y="2459"/>
                    <a:pt x="3381" y="2459"/>
                  </a:cubicBezTo>
                  <a:lnTo>
                    <a:pt x="3401" y="2459"/>
                  </a:lnTo>
                  <a:lnTo>
                    <a:pt x="3421" y="2480"/>
                  </a:lnTo>
                  <a:cubicBezTo>
                    <a:pt x="3421" y="2500"/>
                    <a:pt x="3401" y="2500"/>
                    <a:pt x="3401" y="2521"/>
                  </a:cubicBezTo>
                  <a:cubicBezTo>
                    <a:pt x="3401" y="2521"/>
                    <a:pt x="3401" y="2521"/>
                    <a:pt x="3381" y="2541"/>
                  </a:cubicBezTo>
                  <a:lnTo>
                    <a:pt x="3360" y="2541"/>
                  </a:lnTo>
                  <a:cubicBezTo>
                    <a:pt x="3360" y="2541"/>
                    <a:pt x="3360" y="2562"/>
                    <a:pt x="3339" y="2582"/>
                  </a:cubicBezTo>
                  <a:cubicBezTo>
                    <a:pt x="3339" y="2582"/>
                    <a:pt x="3319" y="2582"/>
                    <a:pt x="3299" y="2582"/>
                  </a:cubicBezTo>
                  <a:cubicBezTo>
                    <a:pt x="3299" y="2603"/>
                    <a:pt x="3299" y="2603"/>
                    <a:pt x="3278" y="2623"/>
                  </a:cubicBezTo>
                  <a:lnTo>
                    <a:pt x="3299" y="2664"/>
                  </a:lnTo>
                  <a:lnTo>
                    <a:pt x="3319" y="2685"/>
                  </a:lnTo>
                  <a:cubicBezTo>
                    <a:pt x="3339" y="2705"/>
                    <a:pt x="3360" y="2705"/>
                    <a:pt x="3360" y="2705"/>
                  </a:cubicBezTo>
                  <a:cubicBezTo>
                    <a:pt x="3381" y="2705"/>
                    <a:pt x="3401" y="2725"/>
                    <a:pt x="3401" y="2746"/>
                  </a:cubicBezTo>
                  <a:cubicBezTo>
                    <a:pt x="3421" y="2746"/>
                    <a:pt x="3421" y="2767"/>
                    <a:pt x="3421" y="2767"/>
                  </a:cubicBezTo>
                  <a:cubicBezTo>
                    <a:pt x="3441" y="2787"/>
                    <a:pt x="3462" y="2787"/>
                    <a:pt x="3462" y="2787"/>
                  </a:cubicBezTo>
                  <a:lnTo>
                    <a:pt x="3462" y="2807"/>
                  </a:lnTo>
                  <a:cubicBezTo>
                    <a:pt x="3462" y="2828"/>
                    <a:pt x="3462" y="2849"/>
                    <a:pt x="3462" y="2849"/>
                  </a:cubicBezTo>
                  <a:cubicBezTo>
                    <a:pt x="3441" y="2849"/>
                    <a:pt x="3421" y="2849"/>
                    <a:pt x="3421" y="2849"/>
                  </a:cubicBezTo>
                  <a:cubicBezTo>
                    <a:pt x="3421" y="2849"/>
                    <a:pt x="3421" y="2849"/>
                    <a:pt x="3421" y="2869"/>
                  </a:cubicBezTo>
                  <a:lnTo>
                    <a:pt x="3421" y="2889"/>
                  </a:lnTo>
                  <a:lnTo>
                    <a:pt x="3421" y="2910"/>
                  </a:lnTo>
                  <a:cubicBezTo>
                    <a:pt x="3421" y="2931"/>
                    <a:pt x="3441" y="2931"/>
                    <a:pt x="3462" y="2931"/>
                  </a:cubicBezTo>
                  <a:cubicBezTo>
                    <a:pt x="3462" y="2931"/>
                    <a:pt x="3462" y="2951"/>
                    <a:pt x="3483" y="2951"/>
                  </a:cubicBezTo>
                  <a:cubicBezTo>
                    <a:pt x="3483" y="2971"/>
                    <a:pt x="3483" y="2971"/>
                    <a:pt x="3483" y="2992"/>
                  </a:cubicBezTo>
                  <a:lnTo>
                    <a:pt x="3462" y="3013"/>
                  </a:lnTo>
                  <a:cubicBezTo>
                    <a:pt x="3462" y="3033"/>
                    <a:pt x="3483" y="3033"/>
                    <a:pt x="3483" y="3053"/>
                  </a:cubicBezTo>
                  <a:lnTo>
                    <a:pt x="3503" y="3053"/>
                  </a:lnTo>
                  <a:cubicBezTo>
                    <a:pt x="3523" y="3074"/>
                    <a:pt x="3523" y="3095"/>
                    <a:pt x="3523" y="3115"/>
                  </a:cubicBezTo>
                  <a:cubicBezTo>
                    <a:pt x="3523" y="3135"/>
                    <a:pt x="3523" y="3156"/>
                    <a:pt x="3523" y="3177"/>
                  </a:cubicBezTo>
                  <a:cubicBezTo>
                    <a:pt x="3523" y="3197"/>
                    <a:pt x="3544" y="3217"/>
                    <a:pt x="3544" y="3238"/>
                  </a:cubicBezTo>
                  <a:cubicBezTo>
                    <a:pt x="3565" y="3238"/>
                    <a:pt x="3585" y="3259"/>
                    <a:pt x="3585" y="3279"/>
                  </a:cubicBezTo>
                  <a:cubicBezTo>
                    <a:pt x="3605" y="3279"/>
                    <a:pt x="3605" y="3279"/>
                    <a:pt x="3605" y="3299"/>
                  </a:cubicBezTo>
                  <a:cubicBezTo>
                    <a:pt x="3605" y="3299"/>
                    <a:pt x="3585" y="3279"/>
                    <a:pt x="3585" y="3299"/>
                  </a:cubicBezTo>
                  <a:lnTo>
                    <a:pt x="3585" y="3319"/>
                  </a:lnTo>
                  <a:cubicBezTo>
                    <a:pt x="3565" y="3319"/>
                    <a:pt x="3565" y="3299"/>
                    <a:pt x="3565" y="3299"/>
                  </a:cubicBezTo>
                  <a:lnTo>
                    <a:pt x="3544" y="3299"/>
                  </a:lnTo>
                  <a:cubicBezTo>
                    <a:pt x="3544" y="3299"/>
                    <a:pt x="3544" y="3279"/>
                    <a:pt x="3544" y="3299"/>
                  </a:cubicBezTo>
                  <a:cubicBezTo>
                    <a:pt x="3523" y="3299"/>
                    <a:pt x="3523" y="3299"/>
                    <a:pt x="3523" y="3319"/>
                  </a:cubicBezTo>
                  <a:lnTo>
                    <a:pt x="3523" y="3319"/>
                  </a:lnTo>
                  <a:cubicBezTo>
                    <a:pt x="3523" y="3340"/>
                    <a:pt x="3523" y="3319"/>
                    <a:pt x="3503" y="3319"/>
                  </a:cubicBezTo>
                  <a:lnTo>
                    <a:pt x="3503" y="3299"/>
                  </a:lnTo>
                  <a:lnTo>
                    <a:pt x="3483" y="3299"/>
                  </a:lnTo>
                  <a:cubicBezTo>
                    <a:pt x="3462" y="3299"/>
                    <a:pt x="3462" y="3279"/>
                    <a:pt x="3462" y="3279"/>
                  </a:cubicBezTo>
                  <a:cubicBezTo>
                    <a:pt x="3441" y="3279"/>
                    <a:pt x="3441" y="3279"/>
                    <a:pt x="3441" y="3279"/>
                  </a:cubicBezTo>
                  <a:lnTo>
                    <a:pt x="3441" y="3299"/>
                  </a:lnTo>
                  <a:cubicBezTo>
                    <a:pt x="3441" y="3299"/>
                    <a:pt x="3441" y="3319"/>
                    <a:pt x="3421" y="3319"/>
                  </a:cubicBezTo>
                  <a:lnTo>
                    <a:pt x="3421" y="3340"/>
                  </a:lnTo>
                  <a:cubicBezTo>
                    <a:pt x="3401" y="3340"/>
                    <a:pt x="3401" y="3319"/>
                    <a:pt x="3401" y="3319"/>
                  </a:cubicBezTo>
                  <a:lnTo>
                    <a:pt x="3401" y="3299"/>
                  </a:lnTo>
                  <a:cubicBezTo>
                    <a:pt x="3401" y="3299"/>
                    <a:pt x="3401" y="3299"/>
                    <a:pt x="3401" y="3279"/>
                  </a:cubicBezTo>
                  <a:cubicBezTo>
                    <a:pt x="3401" y="3279"/>
                    <a:pt x="3401" y="3279"/>
                    <a:pt x="3381" y="3279"/>
                  </a:cubicBezTo>
                  <a:lnTo>
                    <a:pt x="3381" y="3279"/>
                  </a:lnTo>
                  <a:cubicBezTo>
                    <a:pt x="3360" y="3279"/>
                    <a:pt x="3360" y="3279"/>
                    <a:pt x="3360" y="3279"/>
                  </a:cubicBezTo>
                  <a:cubicBezTo>
                    <a:pt x="3339" y="3299"/>
                    <a:pt x="3339" y="3299"/>
                    <a:pt x="3319" y="3319"/>
                  </a:cubicBezTo>
                  <a:cubicBezTo>
                    <a:pt x="3319" y="3319"/>
                    <a:pt x="3299" y="3319"/>
                    <a:pt x="3299" y="3340"/>
                  </a:cubicBezTo>
                  <a:cubicBezTo>
                    <a:pt x="3278" y="3340"/>
                    <a:pt x="3257" y="3340"/>
                    <a:pt x="3257" y="3340"/>
                  </a:cubicBezTo>
                  <a:cubicBezTo>
                    <a:pt x="3237" y="3340"/>
                    <a:pt x="3217" y="3361"/>
                    <a:pt x="3217" y="3381"/>
                  </a:cubicBezTo>
                  <a:cubicBezTo>
                    <a:pt x="3196" y="3381"/>
                    <a:pt x="3196" y="3401"/>
                    <a:pt x="3196" y="3401"/>
                  </a:cubicBezTo>
                  <a:cubicBezTo>
                    <a:pt x="3196" y="3422"/>
                    <a:pt x="3196" y="3443"/>
                    <a:pt x="3196" y="3463"/>
                  </a:cubicBezTo>
                  <a:cubicBezTo>
                    <a:pt x="3196" y="3463"/>
                    <a:pt x="3196" y="3483"/>
                    <a:pt x="3196" y="3504"/>
                  </a:cubicBezTo>
                  <a:lnTo>
                    <a:pt x="3217" y="3525"/>
                  </a:lnTo>
                  <a:cubicBezTo>
                    <a:pt x="3217" y="3525"/>
                    <a:pt x="3217" y="3545"/>
                    <a:pt x="3196" y="3545"/>
                  </a:cubicBezTo>
                  <a:lnTo>
                    <a:pt x="3196" y="3565"/>
                  </a:lnTo>
                  <a:lnTo>
                    <a:pt x="3196" y="3586"/>
                  </a:lnTo>
                  <a:lnTo>
                    <a:pt x="3175" y="3607"/>
                  </a:lnTo>
                  <a:lnTo>
                    <a:pt x="3175" y="3627"/>
                  </a:lnTo>
                  <a:cubicBezTo>
                    <a:pt x="3155" y="3627"/>
                    <a:pt x="3155" y="3627"/>
                    <a:pt x="3155" y="3627"/>
                  </a:cubicBezTo>
                  <a:cubicBezTo>
                    <a:pt x="3155" y="3647"/>
                    <a:pt x="3155" y="3668"/>
                    <a:pt x="3135" y="3668"/>
                  </a:cubicBezTo>
                  <a:cubicBezTo>
                    <a:pt x="3135" y="3689"/>
                    <a:pt x="3114" y="3689"/>
                    <a:pt x="3114" y="3689"/>
                  </a:cubicBezTo>
                  <a:cubicBezTo>
                    <a:pt x="3114" y="3709"/>
                    <a:pt x="3093" y="3709"/>
                    <a:pt x="3093" y="3709"/>
                  </a:cubicBezTo>
                  <a:cubicBezTo>
                    <a:pt x="3073" y="3709"/>
                    <a:pt x="3053" y="3729"/>
                    <a:pt x="3053" y="3729"/>
                  </a:cubicBezTo>
                  <a:lnTo>
                    <a:pt x="3032" y="3729"/>
                  </a:lnTo>
                  <a:cubicBezTo>
                    <a:pt x="3012" y="3729"/>
                    <a:pt x="3012" y="3750"/>
                    <a:pt x="2992" y="3750"/>
                  </a:cubicBezTo>
                  <a:lnTo>
                    <a:pt x="2992" y="3750"/>
                  </a:lnTo>
                  <a:cubicBezTo>
                    <a:pt x="2972" y="3750"/>
                    <a:pt x="2972" y="3729"/>
                    <a:pt x="2972" y="3729"/>
                  </a:cubicBezTo>
                  <a:lnTo>
                    <a:pt x="2992" y="3709"/>
                  </a:lnTo>
                  <a:cubicBezTo>
                    <a:pt x="2992" y="3709"/>
                    <a:pt x="2992" y="3689"/>
                    <a:pt x="2972" y="3689"/>
                  </a:cubicBezTo>
                  <a:lnTo>
                    <a:pt x="2972" y="3689"/>
                  </a:lnTo>
                  <a:lnTo>
                    <a:pt x="2972" y="3709"/>
                  </a:lnTo>
                  <a:cubicBezTo>
                    <a:pt x="2951" y="3709"/>
                    <a:pt x="2951" y="3709"/>
                    <a:pt x="2951" y="3729"/>
                  </a:cubicBezTo>
                  <a:lnTo>
                    <a:pt x="2930" y="3729"/>
                  </a:lnTo>
                  <a:lnTo>
                    <a:pt x="2930" y="3750"/>
                  </a:lnTo>
                  <a:cubicBezTo>
                    <a:pt x="2930" y="3750"/>
                    <a:pt x="2930" y="3750"/>
                    <a:pt x="2930" y="3771"/>
                  </a:cubicBezTo>
                  <a:lnTo>
                    <a:pt x="2930" y="3771"/>
                  </a:lnTo>
                  <a:cubicBezTo>
                    <a:pt x="2951" y="3771"/>
                    <a:pt x="2951" y="3771"/>
                    <a:pt x="2951" y="3771"/>
                  </a:cubicBezTo>
                  <a:cubicBezTo>
                    <a:pt x="2951" y="3791"/>
                    <a:pt x="2951" y="3811"/>
                    <a:pt x="2951" y="3811"/>
                  </a:cubicBezTo>
                  <a:cubicBezTo>
                    <a:pt x="2930" y="3832"/>
                    <a:pt x="2910" y="3853"/>
                    <a:pt x="2890" y="3873"/>
                  </a:cubicBezTo>
                  <a:cubicBezTo>
                    <a:pt x="2890" y="3893"/>
                    <a:pt x="2869" y="3914"/>
                    <a:pt x="2869" y="3935"/>
                  </a:cubicBezTo>
                  <a:cubicBezTo>
                    <a:pt x="2848" y="3935"/>
                    <a:pt x="2848" y="3955"/>
                    <a:pt x="2848" y="3955"/>
                  </a:cubicBezTo>
                  <a:cubicBezTo>
                    <a:pt x="2828" y="3955"/>
                    <a:pt x="2828" y="3975"/>
                    <a:pt x="2828" y="3975"/>
                  </a:cubicBezTo>
                  <a:cubicBezTo>
                    <a:pt x="2808" y="3975"/>
                    <a:pt x="2808" y="3975"/>
                    <a:pt x="2808" y="3996"/>
                  </a:cubicBezTo>
                  <a:cubicBezTo>
                    <a:pt x="2808" y="3996"/>
                    <a:pt x="2808" y="3996"/>
                    <a:pt x="2828" y="3996"/>
                  </a:cubicBezTo>
                  <a:lnTo>
                    <a:pt x="2828" y="3996"/>
                  </a:lnTo>
                  <a:cubicBezTo>
                    <a:pt x="2828" y="4016"/>
                    <a:pt x="2828" y="4016"/>
                    <a:pt x="2828" y="4037"/>
                  </a:cubicBezTo>
                  <a:lnTo>
                    <a:pt x="2808" y="4057"/>
                  </a:lnTo>
                  <a:cubicBezTo>
                    <a:pt x="2787" y="4057"/>
                    <a:pt x="2766" y="4078"/>
                    <a:pt x="2766" y="4078"/>
                  </a:cubicBezTo>
                  <a:lnTo>
                    <a:pt x="2746" y="4078"/>
                  </a:lnTo>
                  <a:cubicBezTo>
                    <a:pt x="2726" y="4078"/>
                    <a:pt x="2726" y="4098"/>
                    <a:pt x="2726" y="4098"/>
                  </a:cubicBezTo>
                  <a:cubicBezTo>
                    <a:pt x="2705" y="4119"/>
                    <a:pt x="2684" y="4139"/>
                    <a:pt x="2684" y="4160"/>
                  </a:cubicBezTo>
                  <a:cubicBezTo>
                    <a:pt x="2664" y="4180"/>
                    <a:pt x="2644" y="4201"/>
                    <a:pt x="2644" y="4221"/>
                  </a:cubicBezTo>
                  <a:cubicBezTo>
                    <a:pt x="2623" y="4221"/>
                    <a:pt x="2603" y="4242"/>
                    <a:pt x="2603" y="4262"/>
                  </a:cubicBezTo>
                  <a:cubicBezTo>
                    <a:pt x="2603" y="4262"/>
                    <a:pt x="2582" y="4283"/>
                    <a:pt x="2562" y="4283"/>
                  </a:cubicBezTo>
                  <a:cubicBezTo>
                    <a:pt x="2562" y="4303"/>
                    <a:pt x="2541" y="4303"/>
                    <a:pt x="2541" y="4324"/>
                  </a:cubicBezTo>
                  <a:lnTo>
                    <a:pt x="2541" y="4344"/>
                  </a:lnTo>
                  <a:cubicBezTo>
                    <a:pt x="2541" y="4365"/>
                    <a:pt x="2541" y="4385"/>
                    <a:pt x="2521" y="4385"/>
                  </a:cubicBezTo>
                  <a:cubicBezTo>
                    <a:pt x="2521" y="4406"/>
                    <a:pt x="2500" y="4426"/>
                    <a:pt x="2480" y="4426"/>
                  </a:cubicBezTo>
                  <a:cubicBezTo>
                    <a:pt x="2480" y="4447"/>
                    <a:pt x="2459" y="4447"/>
                    <a:pt x="2459" y="4447"/>
                  </a:cubicBezTo>
                  <a:cubicBezTo>
                    <a:pt x="2439" y="4467"/>
                    <a:pt x="2418" y="4467"/>
                    <a:pt x="2418" y="4467"/>
                  </a:cubicBezTo>
                  <a:cubicBezTo>
                    <a:pt x="2398" y="4467"/>
                    <a:pt x="2377" y="4467"/>
                    <a:pt x="2377" y="4467"/>
                  </a:cubicBezTo>
                  <a:lnTo>
                    <a:pt x="2357" y="4467"/>
                  </a:lnTo>
                  <a:lnTo>
                    <a:pt x="2336" y="4488"/>
                  </a:lnTo>
                  <a:cubicBezTo>
                    <a:pt x="2336" y="4508"/>
                    <a:pt x="2336" y="4508"/>
                    <a:pt x="2336" y="4508"/>
                  </a:cubicBezTo>
                  <a:cubicBezTo>
                    <a:pt x="2336" y="4529"/>
                    <a:pt x="2316" y="4549"/>
                    <a:pt x="2316" y="4570"/>
                  </a:cubicBezTo>
                  <a:lnTo>
                    <a:pt x="2316" y="4590"/>
                  </a:lnTo>
                  <a:cubicBezTo>
                    <a:pt x="2295" y="4590"/>
                    <a:pt x="2295" y="4611"/>
                    <a:pt x="2295" y="4611"/>
                  </a:cubicBezTo>
                  <a:cubicBezTo>
                    <a:pt x="2275" y="4611"/>
                    <a:pt x="2275" y="4611"/>
                    <a:pt x="2275" y="4611"/>
                  </a:cubicBezTo>
                  <a:lnTo>
                    <a:pt x="2275" y="4590"/>
                  </a:lnTo>
                  <a:cubicBezTo>
                    <a:pt x="2275" y="4590"/>
                    <a:pt x="2275" y="4570"/>
                    <a:pt x="2254" y="4570"/>
                  </a:cubicBezTo>
                  <a:lnTo>
                    <a:pt x="2254" y="4570"/>
                  </a:lnTo>
                  <a:lnTo>
                    <a:pt x="2234" y="4570"/>
                  </a:lnTo>
                  <a:cubicBezTo>
                    <a:pt x="2234" y="4570"/>
                    <a:pt x="2234" y="4590"/>
                    <a:pt x="2213" y="4590"/>
                  </a:cubicBezTo>
                  <a:lnTo>
                    <a:pt x="2193" y="4611"/>
                  </a:lnTo>
                  <a:lnTo>
                    <a:pt x="2193" y="4631"/>
                  </a:lnTo>
                  <a:cubicBezTo>
                    <a:pt x="2172" y="4652"/>
                    <a:pt x="2172" y="4672"/>
                    <a:pt x="2172" y="4672"/>
                  </a:cubicBezTo>
                  <a:cubicBezTo>
                    <a:pt x="2172" y="4692"/>
                    <a:pt x="2172" y="4713"/>
                    <a:pt x="2172" y="4713"/>
                  </a:cubicBezTo>
                  <a:cubicBezTo>
                    <a:pt x="2152" y="4734"/>
                    <a:pt x="2152" y="4754"/>
                    <a:pt x="2152" y="4774"/>
                  </a:cubicBezTo>
                  <a:cubicBezTo>
                    <a:pt x="2172" y="4795"/>
                    <a:pt x="2172" y="4836"/>
                    <a:pt x="2172" y="4856"/>
                  </a:cubicBezTo>
                  <a:lnTo>
                    <a:pt x="2193" y="4898"/>
                  </a:lnTo>
                  <a:cubicBezTo>
                    <a:pt x="2193" y="4918"/>
                    <a:pt x="2172" y="4918"/>
                    <a:pt x="2172" y="4938"/>
                  </a:cubicBezTo>
                  <a:lnTo>
                    <a:pt x="2172" y="4938"/>
                  </a:lnTo>
                  <a:cubicBezTo>
                    <a:pt x="2172" y="4959"/>
                    <a:pt x="2193" y="4959"/>
                    <a:pt x="2193" y="4959"/>
                  </a:cubicBezTo>
                  <a:lnTo>
                    <a:pt x="2213" y="4980"/>
                  </a:lnTo>
                  <a:lnTo>
                    <a:pt x="2193" y="5000"/>
                  </a:lnTo>
                  <a:lnTo>
                    <a:pt x="2172" y="5000"/>
                  </a:lnTo>
                  <a:cubicBezTo>
                    <a:pt x="2172" y="5020"/>
                    <a:pt x="2172" y="5020"/>
                    <a:pt x="2172" y="5020"/>
                  </a:cubicBezTo>
                  <a:cubicBezTo>
                    <a:pt x="2172" y="5041"/>
                    <a:pt x="2172" y="5041"/>
                    <a:pt x="2172" y="5062"/>
                  </a:cubicBezTo>
                  <a:cubicBezTo>
                    <a:pt x="2172" y="5062"/>
                    <a:pt x="2193" y="5062"/>
                    <a:pt x="2193" y="5082"/>
                  </a:cubicBezTo>
                  <a:cubicBezTo>
                    <a:pt x="2213" y="5082"/>
                    <a:pt x="2213" y="5102"/>
                    <a:pt x="2213" y="5123"/>
                  </a:cubicBezTo>
                  <a:cubicBezTo>
                    <a:pt x="2234" y="5123"/>
                    <a:pt x="2213" y="5164"/>
                    <a:pt x="2213" y="5164"/>
                  </a:cubicBezTo>
                  <a:cubicBezTo>
                    <a:pt x="2213" y="5184"/>
                    <a:pt x="2234" y="5205"/>
                    <a:pt x="2213" y="5226"/>
                  </a:cubicBezTo>
                  <a:cubicBezTo>
                    <a:pt x="2213" y="5226"/>
                    <a:pt x="2213" y="5246"/>
                    <a:pt x="2213" y="5266"/>
                  </a:cubicBezTo>
                  <a:lnTo>
                    <a:pt x="2193" y="5287"/>
                  </a:lnTo>
                  <a:cubicBezTo>
                    <a:pt x="2193" y="5287"/>
                    <a:pt x="2213" y="5308"/>
                    <a:pt x="2213" y="5328"/>
                  </a:cubicBezTo>
                  <a:lnTo>
                    <a:pt x="2193" y="5348"/>
                  </a:lnTo>
                  <a:cubicBezTo>
                    <a:pt x="2193" y="5368"/>
                    <a:pt x="2172" y="5368"/>
                    <a:pt x="2172" y="5389"/>
                  </a:cubicBezTo>
                  <a:lnTo>
                    <a:pt x="2172" y="5430"/>
                  </a:lnTo>
                  <a:cubicBezTo>
                    <a:pt x="2172" y="5450"/>
                    <a:pt x="2172" y="5471"/>
                    <a:pt x="2172" y="5492"/>
                  </a:cubicBezTo>
                  <a:cubicBezTo>
                    <a:pt x="2172" y="5512"/>
                    <a:pt x="2172" y="5553"/>
                    <a:pt x="2172" y="5574"/>
                  </a:cubicBezTo>
                  <a:cubicBezTo>
                    <a:pt x="2172" y="5594"/>
                    <a:pt x="2172" y="5614"/>
                    <a:pt x="2172" y="5635"/>
                  </a:cubicBezTo>
                  <a:cubicBezTo>
                    <a:pt x="2172" y="5656"/>
                    <a:pt x="2172" y="5676"/>
                    <a:pt x="2172" y="5696"/>
                  </a:cubicBezTo>
                  <a:lnTo>
                    <a:pt x="2172" y="5717"/>
                  </a:lnTo>
                  <a:cubicBezTo>
                    <a:pt x="2193" y="5738"/>
                    <a:pt x="2193" y="5758"/>
                    <a:pt x="2193" y="5758"/>
                  </a:cubicBezTo>
                  <a:lnTo>
                    <a:pt x="2172" y="5778"/>
                  </a:lnTo>
                  <a:cubicBezTo>
                    <a:pt x="2172" y="5799"/>
                    <a:pt x="2152" y="5778"/>
                    <a:pt x="2131" y="5778"/>
                  </a:cubicBezTo>
                  <a:cubicBezTo>
                    <a:pt x="2131" y="5799"/>
                    <a:pt x="2111" y="5778"/>
                    <a:pt x="2090" y="5799"/>
                  </a:cubicBezTo>
                  <a:lnTo>
                    <a:pt x="2090" y="5820"/>
                  </a:lnTo>
                  <a:cubicBezTo>
                    <a:pt x="2090" y="5840"/>
                    <a:pt x="2090" y="5860"/>
                    <a:pt x="2070" y="5860"/>
                  </a:cubicBezTo>
                  <a:lnTo>
                    <a:pt x="2049" y="5881"/>
                  </a:lnTo>
                  <a:lnTo>
                    <a:pt x="2029" y="5902"/>
                  </a:lnTo>
                  <a:cubicBezTo>
                    <a:pt x="2029" y="5902"/>
                    <a:pt x="2029" y="5922"/>
                    <a:pt x="2029" y="5942"/>
                  </a:cubicBezTo>
                  <a:cubicBezTo>
                    <a:pt x="2029" y="5942"/>
                    <a:pt x="2029" y="5963"/>
                    <a:pt x="2049" y="5963"/>
                  </a:cubicBezTo>
                  <a:cubicBezTo>
                    <a:pt x="2049" y="5963"/>
                    <a:pt x="2049" y="5984"/>
                    <a:pt x="2070" y="5984"/>
                  </a:cubicBezTo>
                  <a:lnTo>
                    <a:pt x="2090" y="5984"/>
                  </a:lnTo>
                  <a:lnTo>
                    <a:pt x="2090" y="6004"/>
                  </a:lnTo>
                  <a:lnTo>
                    <a:pt x="2090" y="6024"/>
                  </a:lnTo>
                  <a:cubicBezTo>
                    <a:pt x="2070" y="6024"/>
                    <a:pt x="2049" y="6024"/>
                    <a:pt x="2049" y="6024"/>
                  </a:cubicBezTo>
                  <a:cubicBezTo>
                    <a:pt x="2029" y="6024"/>
                    <a:pt x="2008" y="6024"/>
                    <a:pt x="2008" y="6024"/>
                  </a:cubicBezTo>
                  <a:cubicBezTo>
                    <a:pt x="2008" y="6024"/>
                    <a:pt x="1988" y="6024"/>
                    <a:pt x="1967" y="6024"/>
                  </a:cubicBezTo>
                  <a:lnTo>
                    <a:pt x="1947" y="6024"/>
                  </a:lnTo>
                  <a:lnTo>
                    <a:pt x="1926" y="6045"/>
                  </a:lnTo>
                  <a:cubicBezTo>
                    <a:pt x="1926" y="6045"/>
                    <a:pt x="1926" y="6065"/>
                    <a:pt x="1926" y="6086"/>
                  </a:cubicBezTo>
                  <a:cubicBezTo>
                    <a:pt x="1906" y="6086"/>
                    <a:pt x="1926" y="6127"/>
                    <a:pt x="1906" y="6127"/>
                  </a:cubicBezTo>
                  <a:cubicBezTo>
                    <a:pt x="1906" y="6147"/>
                    <a:pt x="1906" y="6147"/>
                    <a:pt x="1885" y="6168"/>
                  </a:cubicBezTo>
                  <a:cubicBezTo>
                    <a:pt x="1885" y="6168"/>
                    <a:pt x="1885" y="6168"/>
                    <a:pt x="1865" y="6168"/>
                  </a:cubicBezTo>
                  <a:lnTo>
                    <a:pt x="1845" y="6188"/>
                  </a:lnTo>
                  <a:cubicBezTo>
                    <a:pt x="1845" y="6209"/>
                    <a:pt x="1845" y="6209"/>
                    <a:pt x="1824" y="6229"/>
                  </a:cubicBezTo>
                  <a:cubicBezTo>
                    <a:pt x="1824" y="6229"/>
                    <a:pt x="1824" y="6250"/>
                    <a:pt x="1803" y="6250"/>
                  </a:cubicBezTo>
                  <a:cubicBezTo>
                    <a:pt x="1803" y="6250"/>
                    <a:pt x="1803" y="6250"/>
                    <a:pt x="1783" y="6250"/>
                  </a:cubicBezTo>
                  <a:cubicBezTo>
                    <a:pt x="1783" y="6250"/>
                    <a:pt x="1783" y="6250"/>
                    <a:pt x="1783" y="6229"/>
                  </a:cubicBezTo>
                  <a:lnTo>
                    <a:pt x="1783" y="6229"/>
                  </a:lnTo>
                  <a:lnTo>
                    <a:pt x="1763" y="6229"/>
                  </a:lnTo>
                  <a:lnTo>
                    <a:pt x="1763" y="6250"/>
                  </a:lnTo>
                  <a:lnTo>
                    <a:pt x="1742" y="6250"/>
                  </a:lnTo>
                  <a:cubicBezTo>
                    <a:pt x="1721" y="6250"/>
                    <a:pt x="1721" y="6229"/>
                    <a:pt x="1701" y="6229"/>
                  </a:cubicBezTo>
                  <a:cubicBezTo>
                    <a:pt x="1701" y="6209"/>
                    <a:pt x="1681" y="6209"/>
                    <a:pt x="1681" y="6188"/>
                  </a:cubicBezTo>
                  <a:lnTo>
                    <a:pt x="1681" y="6168"/>
                  </a:lnTo>
                  <a:cubicBezTo>
                    <a:pt x="1681" y="6147"/>
                    <a:pt x="1660" y="6147"/>
                    <a:pt x="1660" y="6147"/>
                  </a:cubicBezTo>
                  <a:cubicBezTo>
                    <a:pt x="1639" y="6127"/>
                    <a:pt x="1639" y="6127"/>
                    <a:pt x="1639" y="6106"/>
                  </a:cubicBezTo>
                  <a:cubicBezTo>
                    <a:pt x="1619" y="6106"/>
                    <a:pt x="1619" y="6106"/>
                    <a:pt x="1619" y="6106"/>
                  </a:cubicBezTo>
                  <a:lnTo>
                    <a:pt x="1619" y="6086"/>
                  </a:lnTo>
                  <a:lnTo>
                    <a:pt x="1619" y="6065"/>
                  </a:lnTo>
                  <a:lnTo>
                    <a:pt x="1639" y="6065"/>
                  </a:lnTo>
                  <a:lnTo>
                    <a:pt x="1639" y="6045"/>
                  </a:lnTo>
                  <a:cubicBezTo>
                    <a:pt x="1639" y="6045"/>
                    <a:pt x="1619" y="6045"/>
                    <a:pt x="1599" y="6045"/>
                  </a:cubicBezTo>
                  <a:lnTo>
                    <a:pt x="1599" y="6045"/>
                  </a:lnTo>
                  <a:cubicBezTo>
                    <a:pt x="1578" y="6045"/>
                    <a:pt x="1578" y="6024"/>
                    <a:pt x="1578" y="6024"/>
                  </a:cubicBezTo>
                  <a:lnTo>
                    <a:pt x="1578" y="6004"/>
                  </a:lnTo>
                  <a:cubicBezTo>
                    <a:pt x="1578" y="5984"/>
                    <a:pt x="1578" y="5963"/>
                    <a:pt x="1578" y="5942"/>
                  </a:cubicBezTo>
                  <a:cubicBezTo>
                    <a:pt x="1557" y="5942"/>
                    <a:pt x="1537" y="5902"/>
                    <a:pt x="1537" y="5881"/>
                  </a:cubicBezTo>
                  <a:cubicBezTo>
                    <a:pt x="1537" y="5881"/>
                    <a:pt x="1537" y="5840"/>
                    <a:pt x="1537" y="5820"/>
                  </a:cubicBezTo>
                  <a:cubicBezTo>
                    <a:pt x="1537" y="5799"/>
                    <a:pt x="1517" y="5778"/>
                    <a:pt x="1517" y="5758"/>
                  </a:cubicBezTo>
                  <a:cubicBezTo>
                    <a:pt x="1517" y="5738"/>
                    <a:pt x="1517" y="5717"/>
                    <a:pt x="1496" y="5696"/>
                  </a:cubicBezTo>
                  <a:lnTo>
                    <a:pt x="1496" y="5676"/>
                  </a:lnTo>
                  <a:cubicBezTo>
                    <a:pt x="1475" y="5656"/>
                    <a:pt x="1475" y="5656"/>
                    <a:pt x="1475" y="5635"/>
                  </a:cubicBezTo>
                  <a:cubicBezTo>
                    <a:pt x="1455" y="5635"/>
                    <a:pt x="1475" y="5614"/>
                    <a:pt x="1475" y="5614"/>
                  </a:cubicBezTo>
                  <a:cubicBezTo>
                    <a:pt x="1475" y="5594"/>
                    <a:pt x="1455" y="5594"/>
                    <a:pt x="1455" y="5574"/>
                  </a:cubicBezTo>
                  <a:cubicBezTo>
                    <a:pt x="1455" y="5574"/>
                    <a:pt x="1455" y="5574"/>
                    <a:pt x="1435" y="5574"/>
                  </a:cubicBezTo>
                  <a:cubicBezTo>
                    <a:pt x="1435" y="5553"/>
                    <a:pt x="1435" y="5553"/>
                    <a:pt x="1435" y="5532"/>
                  </a:cubicBezTo>
                  <a:lnTo>
                    <a:pt x="1414" y="5512"/>
                  </a:lnTo>
                  <a:lnTo>
                    <a:pt x="1414" y="5492"/>
                  </a:lnTo>
                  <a:cubicBezTo>
                    <a:pt x="1393" y="5471"/>
                    <a:pt x="1373" y="5471"/>
                    <a:pt x="1373" y="5471"/>
                  </a:cubicBezTo>
                  <a:lnTo>
                    <a:pt x="1373" y="5430"/>
                  </a:lnTo>
                  <a:lnTo>
                    <a:pt x="1353" y="5430"/>
                  </a:lnTo>
                  <a:lnTo>
                    <a:pt x="1332" y="5430"/>
                  </a:lnTo>
                  <a:cubicBezTo>
                    <a:pt x="1332" y="5430"/>
                    <a:pt x="1332" y="5389"/>
                    <a:pt x="1311" y="5389"/>
                  </a:cubicBezTo>
                  <a:cubicBezTo>
                    <a:pt x="1311" y="5368"/>
                    <a:pt x="1291" y="5348"/>
                    <a:pt x="1291" y="5328"/>
                  </a:cubicBezTo>
                  <a:cubicBezTo>
                    <a:pt x="1291" y="5308"/>
                    <a:pt x="1291" y="5287"/>
                    <a:pt x="1291" y="5266"/>
                  </a:cubicBezTo>
                  <a:cubicBezTo>
                    <a:pt x="1271" y="5246"/>
                    <a:pt x="1271" y="5226"/>
                    <a:pt x="1250" y="5205"/>
                  </a:cubicBezTo>
                  <a:cubicBezTo>
                    <a:pt x="1250" y="5184"/>
                    <a:pt x="1250" y="5164"/>
                    <a:pt x="1250" y="5164"/>
                  </a:cubicBezTo>
                  <a:cubicBezTo>
                    <a:pt x="1250" y="5164"/>
                    <a:pt x="1250" y="5144"/>
                    <a:pt x="1250" y="5123"/>
                  </a:cubicBezTo>
                  <a:cubicBezTo>
                    <a:pt x="1229" y="5123"/>
                    <a:pt x="1250" y="5102"/>
                    <a:pt x="1250" y="5082"/>
                  </a:cubicBezTo>
                  <a:lnTo>
                    <a:pt x="1250" y="5062"/>
                  </a:lnTo>
                  <a:cubicBezTo>
                    <a:pt x="1250" y="5041"/>
                    <a:pt x="1229" y="5041"/>
                    <a:pt x="1229" y="5020"/>
                  </a:cubicBezTo>
                  <a:cubicBezTo>
                    <a:pt x="1209" y="5020"/>
                    <a:pt x="1209" y="5020"/>
                    <a:pt x="1209" y="5020"/>
                  </a:cubicBezTo>
                  <a:cubicBezTo>
                    <a:pt x="1209" y="5000"/>
                    <a:pt x="1209" y="5000"/>
                    <a:pt x="1209" y="4980"/>
                  </a:cubicBezTo>
                  <a:lnTo>
                    <a:pt x="1189" y="4959"/>
                  </a:lnTo>
                  <a:cubicBezTo>
                    <a:pt x="1189" y="4938"/>
                    <a:pt x="1189" y="4938"/>
                    <a:pt x="1189" y="4938"/>
                  </a:cubicBezTo>
                  <a:cubicBezTo>
                    <a:pt x="1189" y="4918"/>
                    <a:pt x="1189" y="4918"/>
                    <a:pt x="1189" y="4898"/>
                  </a:cubicBezTo>
                  <a:lnTo>
                    <a:pt x="1189" y="4877"/>
                  </a:lnTo>
                  <a:cubicBezTo>
                    <a:pt x="1189" y="4856"/>
                    <a:pt x="1168" y="4856"/>
                    <a:pt x="1168" y="4856"/>
                  </a:cubicBezTo>
                  <a:cubicBezTo>
                    <a:pt x="1168" y="4836"/>
                    <a:pt x="1168" y="4836"/>
                    <a:pt x="1148" y="4816"/>
                  </a:cubicBezTo>
                  <a:cubicBezTo>
                    <a:pt x="1148" y="4816"/>
                    <a:pt x="1148" y="4816"/>
                    <a:pt x="1127" y="4816"/>
                  </a:cubicBezTo>
                  <a:lnTo>
                    <a:pt x="1127" y="4795"/>
                  </a:lnTo>
                  <a:cubicBezTo>
                    <a:pt x="1107" y="4795"/>
                    <a:pt x="1107" y="4774"/>
                    <a:pt x="1107" y="4754"/>
                  </a:cubicBezTo>
                  <a:lnTo>
                    <a:pt x="1107" y="4734"/>
                  </a:lnTo>
                  <a:lnTo>
                    <a:pt x="1107" y="4734"/>
                  </a:lnTo>
                  <a:cubicBezTo>
                    <a:pt x="1087" y="4713"/>
                    <a:pt x="1087" y="4713"/>
                    <a:pt x="1087" y="4713"/>
                  </a:cubicBezTo>
                  <a:lnTo>
                    <a:pt x="1066" y="4713"/>
                  </a:lnTo>
                  <a:cubicBezTo>
                    <a:pt x="1066" y="4692"/>
                    <a:pt x="1066" y="4692"/>
                    <a:pt x="1066" y="4692"/>
                  </a:cubicBezTo>
                  <a:cubicBezTo>
                    <a:pt x="1066" y="4672"/>
                    <a:pt x="1066" y="4672"/>
                    <a:pt x="1066" y="4672"/>
                  </a:cubicBezTo>
                  <a:lnTo>
                    <a:pt x="1066" y="4652"/>
                  </a:lnTo>
                  <a:cubicBezTo>
                    <a:pt x="1066" y="4652"/>
                    <a:pt x="1045" y="4652"/>
                    <a:pt x="1045" y="4631"/>
                  </a:cubicBezTo>
                  <a:cubicBezTo>
                    <a:pt x="1045" y="4631"/>
                    <a:pt x="1025" y="4611"/>
                    <a:pt x="1025" y="4590"/>
                  </a:cubicBezTo>
                  <a:cubicBezTo>
                    <a:pt x="1025" y="4590"/>
                    <a:pt x="1025" y="4570"/>
                    <a:pt x="1025" y="4549"/>
                  </a:cubicBezTo>
                  <a:cubicBezTo>
                    <a:pt x="1025" y="4549"/>
                    <a:pt x="1025" y="4549"/>
                    <a:pt x="1025" y="4529"/>
                  </a:cubicBezTo>
                  <a:lnTo>
                    <a:pt x="1005" y="4529"/>
                  </a:lnTo>
                  <a:lnTo>
                    <a:pt x="984" y="4529"/>
                  </a:lnTo>
                  <a:lnTo>
                    <a:pt x="984" y="4508"/>
                  </a:lnTo>
                  <a:cubicBezTo>
                    <a:pt x="984" y="4508"/>
                    <a:pt x="984" y="4488"/>
                    <a:pt x="963" y="4488"/>
                  </a:cubicBezTo>
                  <a:cubicBezTo>
                    <a:pt x="963" y="4467"/>
                    <a:pt x="984" y="4447"/>
                    <a:pt x="984" y="4447"/>
                  </a:cubicBezTo>
                  <a:cubicBezTo>
                    <a:pt x="963" y="4426"/>
                    <a:pt x="963" y="4406"/>
                    <a:pt x="963" y="4406"/>
                  </a:cubicBezTo>
                  <a:cubicBezTo>
                    <a:pt x="963" y="4385"/>
                    <a:pt x="963" y="4365"/>
                    <a:pt x="943" y="4344"/>
                  </a:cubicBezTo>
                  <a:lnTo>
                    <a:pt x="943" y="4324"/>
                  </a:lnTo>
                  <a:cubicBezTo>
                    <a:pt x="943" y="4303"/>
                    <a:pt x="943" y="4303"/>
                    <a:pt x="943" y="4283"/>
                  </a:cubicBezTo>
                  <a:lnTo>
                    <a:pt x="943" y="4262"/>
                  </a:lnTo>
                  <a:cubicBezTo>
                    <a:pt x="943" y="4242"/>
                    <a:pt x="943" y="4242"/>
                    <a:pt x="943" y="4242"/>
                  </a:cubicBezTo>
                  <a:cubicBezTo>
                    <a:pt x="943" y="4221"/>
                    <a:pt x="923" y="4221"/>
                    <a:pt x="923" y="4221"/>
                  </a:cubicBezTo>
                  <a:cubicBezTo>
                    <a:pt x="923" y="4201"/>
                    <a:pt x="923" y="4180"/>
                    <a:pt x="902" y="4160"/>
                  </a:cubicBezTo>
                  <a:lnTo>
                    <a:pt x="902" y="4139"/>
                  </a:lnTo>
                  <a:cubicBezTo>
                    <a:pt x="902" y="4119"/>
                    <a:pt x="902" y="4119"/>
                    <a:pt x="902" y="4119"/>
                  </a:cubicBezTo>
                  <a:cubicBezTo>
                    <a:pt x="881" y="4119"/>
                    <a:pt x="881" y="4098"/>
                    <a:pt x="881" y="4098"/>
                  </a:cubicBezTo>
                  <a:cubicBezTo>
                    <a:pt x="902" y="4098"/>
                    <a:pt x="902" y="4098"/>
                    <a:pt x="902" y="4098"/>
                  </a:cubicBezTo>
                  <a:lnTo>
                    <a:pt x="923" y="4078"/>
                  </a:lnTo>
                  <a:lnTo>
                    <a:pt x="902" y="4057"/>
                  </a:lnTo>
                  <a:lnTo>
                    <a:pt x="902" y="4057"/>
                  </a:lnTo>
                  <a:cubicBezTo>
                    <a:pt x="881" y="4037"/>
                    <a:pt x="881" y="4037"/>
                    <a:pt x="881" y="4016"/>
                  </a:cubicBezTo>
                  <a:lnTo>
                    <a:pt x="881" y="3996"/>
                  </a:lnTo>
                  <a:lnTo>
                    <a:pt x="902" y="3975"/>
                  </a:lnTo>
                  <a:lnTo>
                    <a:pt x="881" y="3955"/>
                  </a:lnTo>
                  <a:cubicBezTo>
                    <a:pt x="881" y="3935"/>
                    <a:pt x="902" y="3935"/>
                    <a:pt x="881" y="3935"/>
                  </a:cubicBezTo>
                  <a:cubicBezTo>
                    <a:pt x="881" y="3914"/>
                    <a:pt x="881" y="3914"/>
                    <a:pt x="881" y="3914"/>
                  </a:cubicBezTo>
                  <a:cubicBezTo>
                    <a:pt x="861" y="3914"/>
                    <a:pt x="861" y="3914"/>
                    <a:pt x="841" y="3893"/>
                  </a:cubicBezTo>
                  <a:lnTo>
                    <a:pt x="841" y="3893"/>
                  </a:lnTo>
                  <a:cubicBezTo>
                    <a:pt x="820" y="3873"/>
                    <a:pt x="841" y="3853"/>
                    <a:pt x="841" y="3832"/>
                  </a:cubicBezTo>
                  <a:cubicBezTo>
                    <a:pt x="841" y="3811"/>
                    <a:pt x="841" y="3791"/>
                    <a:pt x="841" y="3791"/>
                  </a:cubicBezTo>
                  <a:lnTo>
                    <a:pt x="820" y="3771"/>
                  </a:lnTo>
                  <a:cubicBezTo>
                    <a:pt x="820" y="3771"/>
                    <a:pt x="820" y="3771"/>
                    <a:pt x="820" y="3750"/>
                  </a:cubicBezTo>
                  <a:lnTo>
                    <a:pt x="820" y="3729"/>
                  </a:lnTo>
                  <a:lnTo>
                    <a:pt x="841" y="3729"/>
                  </a:lnTo>
                  <a:lnTo>
                    <a:pt x="841" y="3709"/>
                  </a:lnTo>
                  <a:cubicBezTo>
                    <a:pt x="841" y="3689"/>
                    <a:pt x="841" y="3647"/>
                    <a:pt x="841" y="3627"/>
                  </a:cubicBezTo>
                  <a:cubicBezTo>
                    <a:pt x="841" y="3607"/>
                    <a:pt x="841" y="3565"/>
                    <a:pt x="841" y="3545"/>
                  </a:cubicBezTo>
                  <a:cubicBezTo>
                    <a:pt x="841" y="3545"/>
                    <a:pt x="841" y="3525"/>
                    <a:pt x="841" y="3504"/>
                  </a:cubicBezTo>
                  <a:lnTo>
                    <a:pt x="841" y="3483"/>
                  </a:lnTo>
                  <a:cubicBezTo>
                    <a:pt x="841" y="3483"/>
                    <a:pt x="841" y="3483"/>
                    <a:pt x="841" y="3463"/>
                  </a:cubicBezTo>
                  <a:lnTo>
                    <a:pt x="861" y="3463"/>
                  </a:lnTo>
                  <a:lnTo>
                    <a:pt x="881" y="3463"/>
                  </a:lnTo>
                  <a:cubicBezTo>
                    <a:pt x="902" y="3463"/>
                    <a:pt x="902" y="3443"/>
                    <a:pt x="902" y="3443"/>
                  </a:cubicBezTo>
                  <a:lnTo>
                    <a:pt x="923" y="3422"/>
                  </a:lnTo>
                  <a:lnTo>
                    <a:pt x="923" y="3422"/>
                  </a:lnTo>
                  <a:cubicBezTo>
                    <a:pt x="923" y="3401"/>
                    <a:pt x="902" y="3422"/>
                    <a:pt x="902" y="3422"/>
                  </a:cubicBezTo>
                  <a:lnTo>
                    <a:pt x="881" y="3422"/>
                  </a:lnTo>
                  <a:cubicBezTo>
                    <a:pt x="861" y="3422"/>
                    <a:pt x="861" y="3422"/>
                    <a:pt x="861" y="3422"/>
                  </a:cubicBezTo>
                  <a:cubicBezTo>
                    <a:pt x="841" y="3422"/>
                    <a:pt x="841" y="3443"/>
                    <a:pt x="841" y="3443"/>
                  </a:cubicBezTo>
                  <a:cubicBezTo>
                    <a:pt x="841" y="3443"/>
                    <a:pt x="820" y="3443"/>
                    <a:pt x="820" y="3463"/>
                  </a:cubicBezTo>
                  <a:lnTo>
                    <a:pt x="799" y="3463"/>
                  </a:lnTo>
                  <a:lnTo>
                    <a:pt x="779" y="3443"/>
                  </a:lnTo>
                  <a:lnTo>
                    <a:pt x="779" y="3422"/>
                  </a:lnTo>
                  <a:lnTo>
                    <a:pt x="779" y="3401"/>
                  </a:lnTo>
                  <a:cubicBezTo>
                    <a:pt x="779" y="3381"/>
                    <a:pt x="799" y="3381"/>
                    <a:pt x="799" y="3381"/>
                  </a:cubicBezTo>
                  <a:lnTo>
                    <a:pt x="820" y="3361"/>
                  </a:lnTo>
                  <a:cubicBezTo>
                    <a:pt x="820" y="3361"/>
                    <a:pt x="820" y="3361"/>
                    <a:pt x="841" y="3361"/>
                  </a:cubicBezTo>
                  <a:cubicBezTo>
                    <a:pt x="841" y="3340"/>
                    <a:pt x="841" y="3340"/>
                    <a:pt x="841" y="3340"/>
                  </a:cubicBezTo>
                  <a:lnTo>
                    <a:pt x="820" y="3340"/>
                  </a:lnTo>
                  <a:cubicBezTo>
                    <a:pt x="820" y="3319"/>
                    <a:pt x="799" y="3340"/>
                    <a:pt x="799" y="3340"/>
                  </a:cubicBezTo>
                  <a:lnTo>
                    <a:pt x="779" y="3340"/>
                  </a:lnTo>
                  <a:lnTo>
                    <a:pt x="779" y="3319"/>
                  </a:lnTo>
                  <a:cubicBezTo>
                    <a:pt x="779" y="3319"/>
                    <a:pt x="779" y="3319"/>
                    <a:pt x="779" y="3299"/>
                  </a:cubicBezTo>
                  <a:cubicBezTo>
                    <a:pt x="779" y="3299"/>
                    <a:pt x="779" y="3299"/>
                    <a:pt x="759" y="3299"/>
                  </a:cubicBezTo>
                  <a:lnTo>
                    <a:pt x="759" y="3279"/>
                  </a:lnTo>
                  <a:lnTo>
                    <a:pt x="759" y="3259"/>
                  </a:lnTo>
                  <a:lnTo>
                    <a:pt x="779" y="3259"/>
                  </a:lnTo>
                  <a:cubicBezTo>
                    <a:pt x="779" y="3238"/>
                    <a:pt x="779" y="3259"/>
                    <a:pt x="799" y="3259"/>
                  </a:cubicBezTo>
                  <a:lnTo>
                    <a:pt x="799" y="3259"/>
                  </a:lnTo>
                  <a:cubicBezTo>
                    <a:pt x="799" y="3238"/>
                    <a:pt x="820" y="3238"/>
                    <a:pt x="799" y="3238"/>
                  </a:cubicBezTo>
                  <a:lnTo>
                    <a:pt x="799" y="3217"/>
                  </a:lnTo>
                  <a:lnTo>
                    <a:pt x="779" y="3217"/>
                  </a:lnTo>
                  <a:cubicBezTo>
                    <a:pt x="759" y="3217"/>
                    <a:pt x="759" y="3217"/>
                    <a:pt x="759" y="3217"/>
                  </a:cubicBezTo>
                  <a:cubicBezTo>
                    <a:pt x="738" y="3238"/>
                    <a:pt x="717" y="3217"/>
                    <a:pt x="717" y="3238"/>
                  </a:cubicBezTo>
                  <a:lnTo>
                    <a:pt x="717" y="3259"/>
                  </a:lnTo>
                  <a:lnTo>
                    <a:pt x="717" y="3279"/>
                  </a:lnTo>
                  <a:cubicBezTo>
                    <a:pt x="717" y="3299"/>
                    <a:pt x="717" y="3299"/>
                    <a:pt x="717" y="3299"/>
                  </a:cubicBezTo>
                  <a:cubicBezTo>
                    <a:pt x="717" y="3319"/>
                    <a:pt x="717" y="3319"/>
                    <a:pt x="717" y="3340"/>
                  </a:cubicBezTo>
                  <a:lnTo>
                    <a:pt x="717" y="3361"/>
                  </a:lnTo>
                  <a:cubicBezTo>
                    <a:pt x="717" y="3381"/>
                    <a:pt x="717" y="3381"/>
                    <a:pt x="717" y="3401"/>
                  </a:cubicBezTo>
                  <a:lnTo>
                    <a:pt x="697" y="3422"/>
                  </a:lnTo>
                  <a:lnTo>
                    <a:pt x="697" y="3443"/>
                  </a:lnTo>
                  <a:lnTo>
                    <a:pt x="697" y="3463"/>
                  </a:lnTo>
                  <a:lnTo>
                    <a:pt x="677" y="3483"/>
                  </a:lnTo>
                  <a:cubicBezTo>
                    <a:pt x="656" y="3483"/>
                    <a:pt x="635" y="3504"/>
                    <a:pt x="635" y="3504"/>
                  </a:cubicBezTo>
                  <a:cubicBezTo>
                    <a:pt x="615" y="3504"/>
                    <a:pt x="595" y="3504"/>
                    <a:pt x="595" y="3525"/>
                  </a:cubicBezTo>
                  <a:cubicBezTo>
                    <a:pt x="574" y="3525"/>
                    <a:pt x="553" y="3545"/>
                    <a:pt x="553" y="3565"/>
                  </a:cubicBezTo>
                  <a:cubicBezTo>
                    <a:pt x="533" y="3565"/>
                    <a:pt x="533" y="3586"/>
                    <a:pt x="513" y="3586"/>
                  </a:cubicBezTo>
                  <a:cubicBezTo>
                    <a:pt x="513" y="3607"/>
                    <a:pt x="492" y="3607"/>
                    <a:pt x="492" y="3607"/>
                  </a:cubicBezTo>
                  <a:cubicBezTo>
                    <a:pt x="471" y="3586"/>
                    <a:pt x="451" y="3586"/>
                    <a:pt x="451" y="3565"/>
                  </a:cubicBezTo>
                  <a:cubicBezTo>
                    <a:pt x="431" y="3565"/>
                    <a:pt x="431" y="3545"/>
                    <a:pt x="410" y="3545"/>
                  </a:cubicBezTo>
                  <a:cubicBezTo>
                    <a:pt x="410" y="3545"/>
                    <a:pt x="410" y="3525"/>
                    <a:pt x="390" y="3525"/>
                  </a:cubicBezTo>
                  <a:cubicBezTo>
                    <a:pt x="390" y="3525"/>
                    <a:pt x="390" y="3504"/>
                    <a:pt x="369" y="3504"/>
                  </a:cubicBezTo>
                  <a:lnTo>
                    <a:pt x="349" y="3483"/>
                  </a:lnTo>
                  <a:lnTo>
                    <a:pt x="328" y="3463"/>
                  </a:lnTo>
                  <a:cubicBezTo>
                    <a:pt x="308" y="3463"/>
                    <a:pt x="308" y="3443"/>
                    <a:pt x="308" y="3443"/>
                  </a:cubicBezTo>
                  <a:cubicBezTo>
                    <a:pt x="287" y="3422"/>
                    <a:pt x="287" y="3422"/>
                    <a:pt x="287" y="3422"/>
                  </a:cubicBezTo>
                  <a:cubicBezTo>
                    <a:pt x="287" y="3401"/>
                    <a:pt x="267" y="3401"/>
                    <a:pt x="267" y="3381"/>
                  </a:cubicBezTo>
                  <a:cubicBezTo>
                    <a:pt x="246" y="3381"/>
                    <a:pt x="246" y="3361"/>
                    <a:pt x="246" y="3361"/>
                  </a:cubicBezTo>
                  <a:cubicBezTo>
                    <a:pt x="226" y="3361"/>
                    <a:pt x="226" y="3340"/>
                    <a:pt x="205" y="3340"/>
                  </a:cubicBezTo>
                  <a:lnTo>
                    <a:pt x="205" y="3319"/>
                  </a:lnTo>
                  <a:cubicBezTo>
                    <a:pt x="185" y="3319"/>
                    <a:pt x="185" y="3299"/>
                    <a:pt x="185" y="3299"/>
                  </a:cubicBezTo>
                  <a:lnTo>
                    <a:pt x="164" y="3299"/>
                  </a:lnTo>
                  <a:cubicBezTo>
                    <a:pt x="164" y="3279"/>
                    <a:pt x="144" y="3259"/>
                    <a:pt x="144" y="3259"/>
                  </a:cubicBezTo>
                  <a:lnTo>
                    <a:pt x="144" y="3238"/>
                  </a:lnTo>
                  <a:cubicBezTo>
                    <a:pt x="144" y="3217"/>
                    <a:pt x="144" y="3217"/>
                    <a:pt x="144" y="3217"/>
                  </a:cubicBezTo>
                  <a:cubicBezTo>
                    <a:pt x="164" y="3217"/>
                    <a:pt x="164" y="3197"/>
                    <a:pt x="164" y="3197"/>
                  </a:cubicBezTo>
                  <a:cubicBezTo>
                    <a:pt x="164" y="3197"/>
                    <a:pt x="164" y="3197"/>
                    <a:pt x="185" y="3197"/>
                  </a:cubicBezTo>
                  <a:cubicBezTo>
                    <a:pt x="185" y="3217"/>
                    <a:pt x="185" y="3217"/>
                    <a:pt x="185" y="3217"/>
                  </a:cubicBezTo>
                  <a:cubicBezTo>
                    <a:pt x="185" y="3238"/>
                    <a:pt x="185" y="3238"/>
                    <a:pt x="205" y="3238"/>
                  </a:cubicBezTo>
                  <a:cubicBezTo>
                    <a:pt x="205" y="3259"/>
                    <a:pt x="205" y="3259"/>
                    <a:pt x="226" y="3259"/>
                  </a:cubicBezTo>
                  <a:cubicBezTo>
                    <a:pt x="226" y="3259"/>
                    <a:pt x="226" y="3238"/>
                    <a:pt x="246" y="3238"/>
                  </a:cubicBezTo>
                  <a:cubicBezTo>
                    <a:pt x="246" y="3238"/>
                    <a:pt x="246" y="3238"/>
                    <a:pt x="267" y="3238"/>
                  </a:cubicBezTo>
                  <a:lnTo>
                    <a:pt x="287" y="3238"/>
                  </a:lnTo>
                  <a:cubicBezTo>
                    <a:pt x="287" y="3217"/>
                    <a:pt x="308" y="3217"/>
                    <a:pt x="308" y="3217"/>
                  </a:cubicBezTo>
                  <a:cubicBezTo>
                    <a:pt x="308" y="3217"/>
                    <a:pt x="308" y="3197"/>
                    <a:pt x="328" y="3197"/>
                  </a:cubicBezTo>
                  <a:lnTo>
                    <a:pt x="349" y="3177"/>
                  </a:lnTo>
                  <a:lnTo>
                    <a:pt x="349" y="3156"/>
                  </a:lnTo>
                  <a:cubicBezTo>
                    <a:pt x="349" y="3156"/>
                    <a:pt x="349" y="3135"/>
                    <a:pt x="369" y="3135"/>
                  </a:cubicBezTo>
                  <a:lnTo>
                    <a:pt x="369" y="3115"/>
                  </a:lnTo>
                  <a:lnTo>
                    <a:pt x="369" y="3095"/>
                  </a:lnTo>
                  <a:lnTo>
                    <a:pt x="369" y="3074"/>
                  </a:lnTo>
                  <a:cubicBezTo>
                    <a:pt x="369" y="3074"/>
                    <a:pt x="369" y="3074"/>
                    <a:pt x="349" y="3074"/>
                  </a:cubicBezTo>
                  <a:lnTo>
                    <a:pt x="349" y="3095"/>
                  </a:lnTo>
                  <a:cubicBezTo>
                    <a:pt x="328" y="3095"/>
                    <a:pt x="328" y="3095"/>
                    <a:pt x="328" y="3115"/>
                  </a:cubicBezTo>
                  <a:cubicBezTo>
                    <a:pt x="308" y="3115"/>
                    <a:pt x="287" y="3115"/>
                    <a:pt x="287" y="3115"/>
                  </a:cubicBezTo>
                  <a:cubicBezTo>
                    <a:pt x="267" y="3115"/>
                    <a:pt x="246" y="3135"/>
                    <a:pt x="246" y="3135"/>
                  </a:cubicBezTo>
                  <a:cubicBezTo>
                    <a:pt x="226" y="3135"/>
                    <a:pt x="205" y="3135"/>
                    <a:pt x="205" y="3135"/>
                  </a:cubicBezTo>
                  <a:cubicBezTo>
                    <a:pt x="185" y="3135"/>
                    <a:pt x="185" y="3135"/>
                    <a:pt x="164" y="3135"/>
                  </a:cubicBezTo>
                  <a:cubicBezTo>
                    <a:pt x="164" y="3135"/>
                    <a:pt x="164" y="3115"/>
                    <a:pt x="144" y="3115"/>
                  </a:cubicBezTo>
                  <a:cubicBezTo>
                    <a:pt x="144" y="3095"/>
                    <a:pt x="123" y="3095"/>
                    <a:pt x="123" y="3095"/>
                  </a:cubicBezTo>
                  <a:cubicBezTo>
                    <a:pt x="103" y="3095"/>
                    <a:pt x="103" y="3074"/>
                    <a:pt x="82" y="3074"/>
                  </a:cubicBezTo>
                  <a:cubicBezTo>
                    <a:pt x="82" y="3074"/>
                    <a:pt x="82" y="3053"/>
                    <a:pt x="82" y="3033"/>
                  </a:cubicBezTo>
                  <a:cubicBezTo>
                    <a:pt x="62" y="3033"/>
                    <a:pt x="62" y="3013"/>
                    <a:pt x="62" y="3013"/>
                  </a:cubicBezTo>
                  <a:lnTo>
                    <a:pt x="62" y="2992"/>
                  </a:lnTo>
                  <a:cubicBezTo>
                    <a:pt x="62" y="2971"/>
                    <a:pt x="62" y="2971"/>
                    <a:pt x="62" y="2971"/>
                  </a:cubicBezTo>
                  <a:cubicBezTo>
                    <a:pt x="62" y="2951"/>
                    <a:pt x="82" y="2951"/>
                    <a:pt x="82" y="2951"/>
                  </a:cubicBezTo>
                  <a:lnTo>
                    <a:pt x="82" y="2931"/>
                  </a:lnTo>
                  <a:cubicBezTo>
                    <a:pt x="82" y="2931"/>
                    <a:pt x="82" y="2931"/>
                    <a:pt x="82" y="2910"/>
                  </a:cubicBezTo>
                  <a:cubicBezTo>
                    <a:pt x="82" y="2910"/>
                    <a:pt x="62" y="2910"/>
                    <a:pt x="62" y="2931"/>
                  </a:cubicBezTo>
                  <a:cubicBezTo>
                    <a:pt x="62" y="2931"/>
                    <a:pt x="62" y="2931"/>
                    <a:pt x="41" y="2931"/>
                  </a:cubicBezTo>
                  <a:cubicBezTo>
                    <a:pt x="41" y="2931"/>
                    <a:pt x="41" y="2951"/>
                    <a:pt x="21" y="2951"/>
                  </a:cubicBezTo>
                  <a:lnTo>
                    <a:pt x="0" y="2951"/>
                  </a:lnTo>
                  <a:cubicBezTo>
                    <a:pt x="0" y="2931"/>
                    <a:pt x="0" y="2931"/>
                    <a:pt x="21" y="2931"/>
                  </a:cubicBezTo>
                  <a:cubicBezTo>
                    <a:pt x="21" y="2910"/>
                    <a:pt x="21" y="2910"/>
                    <a:pt x="21" y="2910"/>
                  </a:cubicBezTo>
                  <a:cubicBezTo>
                    <a:pt x="21" y="2910"/>
                    <a:pt x="21" y="2889"/>
                    <a:pt x="41" y="2889"/>
                  </a:cubicBezTo>
                  <a:lnTo>
                    <a:pt x="41" y="2889"/>
                  </a:lnTo>
                  <a:lnTo>
                    <a:pt x="41" y="2889"/>
                  </a:lnTo>
                  <a:cubicBezTo>
                    <a:pt x="62" y="2869"/>
                    <a:pt x="82" y="2869"/>
                    <a:pt x="82" y="2869"/>
                  </a:cubicBezTo>
                  <a:cubicBezTo>
                    <a:pt x="103" y="2849"/>
                    <a:pt x="103" y="2849"/>
                    <a:pt x="103" y="2849"/>
                  </a:cubicBezTo>
                  <a:cubicBezTo>
                    <a:pt x="103" y="2828"/>
                    <a:pt x="123" y="2828"/>
                    <a:pt x="123" y="2807"/>
                  </a:cubicBezTo>
                  <a:cubicBezTo>
                    <a:pt x="144" y="2807"/>
                    <a:pt x="164" y="2807"/>
                    <a:pt x="164" y="2807"/>
                  </a:cubicBezTo>
                  <a:cubicBezTo>
                    <a:pt x="185" y="2807"/>
                    <a:pt x="185" y="2828"/>
                    <a:pt x="205" y="2828"/>
                  </a:cubicBezTo>
                  <a:lnTo>
                    <a:pt x="226" y="2828"/>
                  </a:lnTo>
                  <a:cubicBezTo>
                    <a:pt x="246" y="2828"/>
                    <a:pt x="267" y="2849"/>
                    <a:pt x="267" y="2849"/>
                  </a:cubicBezTo>
                  <a:cubicBezTo>
                    <a:pt x="287" y="2849"/>
                    <a:pt x="308" y="2849"/>
                    <a:pt x="308" y="2849"/>
                  </a:cubicBezTo>
                  <a:cubicBezTo>
                    <a:pt x="328" y="2849"/>
                    <a:pt x="328" y="2828"/>
                    <a:pt x="328" y="2828"/>
                  </a:cubicBezTo>
                  <a:cubicBezTo>
                    <a:pt x="328" y="2828"/>
                    <a:pt x="328" y="2807"/>
                    <a:pt x="349" y="2807"/>
                  </a:cubicBezTo>
                  <a:lnTo>
                    <a:pt x="369" y="2807"/>
                  </a:lnTo>
                  <a:cubicBezTo>
                    <a:pt x="369" y="2807"/>
                    <a:pt x="369" y="2807"/>
                    <a:pt x="390" y="2807"/>
                  </a:cubicBezTo>
                  <a:cubicBezTo>
                    <a:pt x="390" y="2807"/>
                    <a:pt x="390" y="2807"/>
                    <a:pt x="410" y="2807"/>
                  </a:cubicBezTo>
                  <a:lnTo>
                    <a:pt x="410" y="2828"/>
                  </a:lnTo>
                  <a:lnTo>
                    <a:pt x="431" y="2828"/>
                  </a:lnTo>
                  <a:lnTo>
                    <a:pt x="451" y="2828"/>
                  </a:lnTo>
                  <a:cubicBezTo>
                    <a:pt x="451" y="2807"/>
                    <a:pt x="451" y="2807"/>
                    <a:pt x="451" y="2807"/>
                  </a:cubicBezTo>
                  <a:cubicBezTo>
                    <a:pt x="451" y="2787"/>
                    <a:pt x="451" y="2746"/>
                    <a:pt x="451" y="2746"/>
                  </a:cubicBezTo>
                  <a:cubicBezTo>
                    <a:pt x="451" y="2725"/>
                    <a:pt x="451" y="2705"/>
                    <a:pt x="451" y="2685"/>
                  </a:cubicBezTo>
                  <a:lnTo>
                    <a:pt x="431" y="2664"/>
                  </a:lnTo>
                  <a:cubicBezTo>
                    <a:pt x="410" y="2643"/>
                    <a:pt x="410" y="2623"/>
                    <a:pt x="410" y="2603"/>
                  </a:cubicBezTo>
                  <a:cubicBezTo>
                    <a:pt x="390" y="2603"/>
                    <a:pt x="390" y="2582"/>
                    <a:pt x="390" y="2562"/>
                  </a:cubicBezTo>
                  <a:lnTo>
                    <a:pt x="390" y="2541"/>
                  </a:lnTo>
                  <a:cubicBezTo>
                    <a:pt x="369" y="2521"/>
                    <a:pt x="369" y="2521"/>
                    <a:pt x="369" y="2500"/>
                  </a:cubicBezTo>
                  <a:cubicBezTo>
                    <a:pt x="349" y="2500"/>
                    <a:pt x="349" y="2500"/>
                    <a:pt x="349" y="2500"/>
                  </a:cubicBezTo>
                  <a:cubicBezTo>
                    <a:pt x="328" y="2500"/>
                    <a:pt x="328" y="2500"/>
                    <a:pt x="308" y="2500"/>
                  </a:cubicBezTo>
                  <a:lnTo>
                    <a:pt x="308" y="2480"/>
                  </a:lnTo>
                  <a:cubicBezTo>
                    <a:pt x="308" y="2459"/>
                    <a:pt x="308" y="2459"/>
                    <a:pt x="308" y="2459"/>
                  </a:cubicBezTo>
                  <a:cubicBezTo>
                    <a:pt x="287" y="2439"/>
                    <a:pt x="287" y="2439"/>
                    <a:pt x="287" y="2439"/>
                  </a:cubicBezTo>
                  <a:cubicBezTo>
                    <a:pt x="287" y="2418"/>
                    <a:pt x="267" y="2418"/>
                    <a:pt x="267" y="2398"/>
                  </a:cubicBezTo>
                  <a:cubicBezTo>
                    <a:pt x="267" y="2398"/>
                    <a:pt x="287" y="2377"/>
                    <a:pt x="287" y="2357"/>
                  </a:cubicBezTo>
                  <a:cubicBezTo>
                    <a:pt x="287" y="2357"/>
                    <a:pt x="267" y="2336"/>
                    <a:pt x="267" y="2316"/>
                  </a:cubicBezTo>
                  <a:cubicBezTo>
                    <a:pt x="267" y="2316"/>
                    <a:pt x="246" y="2316"/>
                    <a:pt x="226" y="2316"/>
                  </a:cubicBezTo>
                  <a:lnTo>
                    <a:pt x="205" y="2316"/>
                  </a:lnTo>
                  <a:cubicBezTo>
                    <a:pt x="185" y="2295"/>
                    <a:pt x="185" y="2275"/>
                    <a:pt x="185" y="2275"/>
                  </a:cubicBezTo>
                  <a:cubicBezTo>
                    <a:pt x="185" y="2254"/>
                    <a:pt x="185" y="2254"/>
                    <a:pt x="185" y="2234"/>
                  </a:cubicBezTo>
                  <a:cubicBezTo>
                    <a:pt x="185" y="2234"/>
                    <a:pt x="164" y="2213"/>
                    <a:pt x="185" y="2193"/>
                  </a:cubicBezTo>
                  <a:lnTo>
                    <a:pt x="185" y="2172"/>
                  </a:lnTo>
                  <a:cubicBezTo>
                    <a:pt x="205" y="2172"/>
                    <a:pt x="226" y="2152"/>
                    <a:pt x="226" y="2131"/>
                  </a:cubicBezTo>
                  <a:lnTo>
                    <a:pt x="246" y="2111"/>
                  </a:lnTo>
                  <a:cubicBezTo>
                    <a:pt x="246" y="2090"/>
                    <a:pt x="246" y="2070"/>
                    <a:pt x="246" y="2070"/>
                  </a:cubicBezTo>
                  <a:cubicBezTo>
                    <a:pt x="267" y="2049"/>
                    <a:pt x="267" y="2049"/>
                    <a:pt x="267" y="2029"/>
                  </a:cubicBezTo>
                  <a:cubicBezTo>
                    <a:pt x="267" y="2029"/>
                    <a:pt x="267" y="2008"/>
                    <a:pt x="287" y="1988"/>
                  </a:cubicBezTo>
                  <a:cubicBezTo>
                    <a:pt x="287" y="1988"/>
                    <a:pt x="308" y="1988"/>
                    <a:pt x="328" y="1988"/>
                  </a:cubicBezTo>
                  <a:lnTo>
                    <a:pt x="349" y="1988"/>
                  </a:lnTo>
                  <a:cubicBezTo>
                    <a:pt x="349" y="2008"/>
                    <a:pt x="349" y="2029"/>
                    <a:pt x="349" y="2029"/>
                  </a:cubicBezTo>
                  <a:lnTo>
                    <a:pt x="369" y="2049"/>
                  </a:lnTo>
                  <a:cubicBezTo>
                    <a:pt x="390" y="2049"/>
                    <a:pt x="410" y="2049"/>
                    <a:pt x="410" y="2049"/>
                  </a:cubicBezTo>
                  <a:lnTo>
                    <a:pt x="431" y="2029"/>
                  </a:lnTo>
                  <a:cubicBezTo>
                    <a:pt x="451" y="2029"/>
                    <a:pt x="451" y="2029"/>
                    <a:pt x="451" y="2029"/>
                  </a:cubicBezTo>
                  <a:cubicBezTo>
                    <a:pt x="471" y="2029"/>
                    <a:pt x="492" y="2029"/>
                    <a:pt x="492" y="2008"/>
                  </a:cubicBezTo>
                  <a:cubicBezTo>
                    <a:pt x="513" y="2008"/>
                    <a:pt x="513" y="2008"/>
                    <a:pt x="513" y="2008"/>
                  </a:cubicBezTo>
                  <a:cubicBezTo>
                    <a:pt x="533" y="2008"/>
                    <a:pt x="533" y="1988"/>
                    <a:pt x="533" y="1967"/>
                  </a:cubicBezTo>
                  <a:cubicBezTo>
                    <a:pt x="533" y="1967"/>
                    <a:pt x="553" y="1967"/>
                    <a:pt x="553" y="1947"/>
                  </a:cubicBezTo>
                  <a:lnTo>
                    <a:pt x="574" y="1947"/>
                  </a:lnTo>
                  <a:cubicBezTo>
                    <a:pt x="574" y="1926"/>
                    <a:pt x="574" y="1906"/>
                    <a:pt x="574" y="1906"/>
                  </a:cubicBezTo>
                  <a:cubicBezTo>
                    <a:pt x="574" y="1886"/>
                    <a:pt x="574" y="1865"/>
                    <a:pt x="574" y="1865"/>
                  </a:cubicBezTo>
                  <a:cubicBezTo>
                    <a:pt x="595" y="1844"/>
                    <a:pt x="615" y="1824"/>
                    <a:pt x="615" y="1824"/>
                  </a:cubicBezTo>
                  <a:lnTo>
                    <a:pt x="635" y="1804"/>
                  </a:lnTo>
                  <a:cubicBezTo>
                    <a:pt x="656" y="1804"/>
                    <a:pt x="656" y="1804"/>
                    <a:pt x="656" y="1804"/>
                  </a:cubicBezTo>
                  <a:cubicBezTo>
                    <a:pt x="677" y="1783"/>
                    <a:pt x="677" y="1783"/>
                    <a:pt x="677" y="1762"/>
                  </a:cubicBezTo>
                  <a:lnTo>
                    <a:pt x="697" y="1742"/>
                  </a:lnTo>
                  <a:cubicBezTo>
                    <a:pt x="697" y="1722"/>
                    <a:pt x="697" y="1701"/>
                    <a:pt x="697" y="1701"/>
                  </a:cubicBezTo>
                  <a:cubicBezTo>
                    <a:pt x="697" y="1701"/>
                    <a:pt x="717" y="1680"/>
                    <a:pt x="717" y="1660"/>
                  </a:cubicBezTo>
                  <a:lnTo>
                    <a:pt x="738" y="1640"/>
                  </a:lnTo>
                  <a:cubicBezTo>
                    <a:pt x="738" y="1619"/>
                    <a:pt x="759" y="1598"/>
                    <a:pt x="759" y="1578"/>
                  </a:cubicBezTo>
                  <a:cubicBezTo>
                    <a:pt x="759" y="1578"/>
                    <a:pt x="779" y="1558"/>
                    <a:pt x="779" y="1537"/>
                  </a:cubicBezTo>
                  <a:cubicBezTo>
                    <a:pt x="799" y="1537"/>
                    <a:pt x="799" y="1516"/>
                    <a:pt x="820" y="1516"/>
                  </a:cubicBezTo>
                  <a:cubicBezTo>
                    <a:pt x="820" y="1496"/>
                    <a:pt x="841" y="1455"/>
                    <a:pt x="841" y="1455"/>
                  </a:cubicBezTo>
                  <a:cubicBezTo>
                    <a:pt x="861" y="1434"/>
                    <a:pt x="881" y="1414"/>
                    <a:pt x="902" y="1394"/>
                  </a:cubicBezTo>
                  <a:cubicBezTo>
                    <a:pt x="902" y="1394"/>
                    <a:pt x="923" y="1352"/>
                    <a:pt x="943" y="1332"/>
                  </a:cubicBezTo>
                  <a:cubicBezTo>
                    <a:pt x="943" y="1332"/>
                    <a:pt x="963" y="1312"/>
                    <a:pt x="943" y="1312"/>
                  </a:cubicBezTo>
                  <a:cubicBezTo>
                    <a:pt x="943" y="1291"/>
                    <a:pt x="923" y="1291"/>
                    <a:pt x="923" y="1291"/>
                  </a:cubicBezTo>
                  <a:lnTo>
                    <a:pt x="923" y="1250"/>
                  </a:lnTo>
                  <a:cubicBezTo>
                    <a:pt x="902" y="1230"/>
                    <a:pt x="902" y="1210"/>
                    <a:pt x="902" y="1189"/>
                  </a:cubicBezTo>
                  <a:lnTo>
                    <a:pt x="902" y="1168"/>
                  </a:lnTo>
                  <a:cubicBezTo>
                    <a:pt x="902" y="1148"/>
                    <a:pt x="923" y="1148"/>
                    <a:pt x="943" y="1148"/>
                  </a:cubicBezTo>
                  <a:cubicBezTo>
                    <a:pt x="943" y="1128"/>
                    <a:pt x="963" y="1128"/>
                    <a:pt x="963" y="1128"/>
                  </a:cubicBezTo>
                  <a:cubicBezTo>
                    <a:pt x="984" y="1128"/>
                    <a:pt x="984" y="1107"/>
                    <a:pt x="1005" y="1107"/>
                  </a:cubicBezTo>
                  <a:cubicBezTo>
                    <a:pt x="1005" y="1086"/>
                    <a:pt x="1005" y="1066"/>
                    <a:pt x="1005" y="1066"/>
                  </a:cubicBezTo>
                  <a:lnTo>
                    <a:pt x="1025" y="1066"/>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0" name="Freeform 630"/>
            <p:cNvSpPr>
              <a:spLocks noChangeArrowheads="1"/>
            </p:cNvSpPr>
            <p:nvPr/>
          </p:nvSpPr>
          <p:spPr bwMode="auto">
            <a:xfrm>
              <a:off x="4387850" y="6861175"/>
              <a:ext cx="15875" cy="15875"/>
            </a:xfrm>
            <a:custGeom>
              <a:avLst/>
              <a:gdLst>
                <a:gd name="T0" fmla="*/ 20 w 42"/>
                <a:gd name="T1" fmla="*/ 42 h 43"/>
                <a:gd name="T2" fmla="*/ 20 w 42"/>
                <a:gd name="T3" fmla="*/ 42 h 43"/>
                <a:gd name="T4" fmla="*/ 41 w 42"/>
                <a:gd name="T5" fmla="*/ 21 h 43"/>
                <a:gd name="T6" fmla="*/ 41 w 42"/>
                <a:gd name="T7" fmla="*/ 0 h 43"/>
                <a:gd name="T8" fmla="*/ 20 w 42"/>
                <a:gd name="T9" fmla="*/ 0 h 43"/>
                <a:gd name="T10" fmla="*/ 0 w 42"/>
                <a:gd name="T11" fmla="*/ 21 h 43"/>
                <a:gd name="T12" fmla="*/ 20 w 42"/>
                <a:gd name="T13" fmla="*/ 21 h 43"/>
                <a:gd name="T14" fmla="*/ 20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42"/>
                  </a:moveTo>
                  <a:lnTo>
                    <a:pt x="20" y="42"/>
                  </a:lnTo>
                  <a:cubicBezTo>
                    <a:pt x="41" y="21"/>
                    <a:pt x="41" y="21"/>
                    <a:pt x="41" y="21"/>
                  </a:cubicBezTo>
                  <a:lnTo>
                    <a:pt x="41" y="0"/>
                  </a:lnTo>
                  <a:lnTo>
                    <a:pt x="20" y="0"/>
                  </a:lnTo>
                  <a:lnTo>
                    <a:pt x="0" y="21"/>
                  </a:lnTo>
                  <a:lnTo>
                    <a:pt x="20" y="21"/>
                  </a:lnTo>
                  <a:lnTo>
                    <a:pt x="20" y="4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1" name="Freeform 631"/>
            <p:cNvSpPr>
              <a:spLocks noChangeArrowheads="1"/>
            </p:cNvSpPr>
            <p:nvPr/>
          </p:nvSpPr>
          <p:spPr bwMode="auto">
            <a:xfrm>
              <a:off x="4402138" y="6846888"/>
              <a:ext cx="15875" cy="14287"/>
            </a:xfrm>
            <a:custGeom>
              <a:avLst/>
              <a:gdLst>
                <a:gd name="T0" fmla="*/ 41 w 42"/>
                <a:gd name="T1" fmla="*/ 40 h 41"/>
                <a:gd name="T2" fmla="*/ 41 w 42"/>
                <a:gd name="T3" fmla="*/ 40 h 41"/>
                <a:gd name="T4" fmla="*/ 20 w 42"/>
                <a:gd name="T5" fmla="*/ 0 h 41"/>
                <a:gd name="T6" fmla="*/ 20 w 42"/>
                <a:gd name="T7" fmla="*/ 0 h 41"/>
                <a:gd name="T8" fmla="*/ 0 w 42"/>
                <a:gd name="T9" fmla="*/ 20 h 41"/>
                <a:gd name="T10" fmla="*/ 20 w 42"/>
                <a:gd name="T11" fmla="*/ 40 h 41"/>
                <a:gd name="T12" fmla="*/ 20 w 42"/>
                <a:gd name="T13" fmla="*/ 40 h 41"/>
                <a:gd name="T14" fmla="*/ 4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40"/>
                  </a:moveTo>
                  <a:lnTo>
                    <a:pt x="41" y="40"/>
                  </a:lnTo>
                  <a:cubicBezTo>
                    <a:pt x="41" y="20"/>
                    <a:pt x="41" y="20"/>
                    <a:pt x="20" y="0"/>
                  </a:cubicBezTo>
                  <a:lnTo>
                    <a:pt x="20" y="0"/>
                  </a:lnTo>
                  <a:cubicBezTo>
                    <a:pt x="0" y="0"/>
                    <a:pt x="0" y="20"/>
                    <a:pt x="0" y="20"/>
                  </a:cubicBezTo>
                  <a:lnTo>
                    <a:pt x="20" y="40"/>
                  </a:lnTo>
                  <a:lnTo>
                    <a:pt x="20" y="40"/>
                  </a:ln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2" name="Freeform 632"/>
            <p:cNvSpPr>
              <a:spLocks noChangeArrowheads="1"/>
            </p:cNvSpPr>
            <p:nvPr/>
          </p:nvSpPr>
          <p:spPr bwMode="auto">
            <a:xfrm>
              <a:off x="4373563" y="6899275"/>
              <a:ext cx="7937" cy="7938"/>
            </a:xfrm>
            <a:custGeom>
              <a:avLst/>
              <a:gdLst>
                <a:gd name="T0" fmla="*/ 20 w 21"/>
                <a:gd name="T1" fmla="*/ 21 h 22"/>
                <a:gd name="T2" fmla="*/ 20 w 21"/>
                <a:gd name="T3" fmla="*/ 21 h 22"/>
                <a:gd name="T4" fmla="*/ 20 w 21"/>
                <a:gd name="T5" fmla="*/ 0 h 22"/>
                <a:gd name="T6" fmla="*/ 0 w 21"/>
                <a:gd name="T7" fmla="*/ 0 h 22"/>
                <a:gd name="T8" fmla="*/ 0 w 21"/>
                <a:gd name="T9" fmla="*/ 21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21"/>
                  </a:lnTo>
                  <a:lnTo>
                    <a:pt x="0" y="21"/>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3" name="Freeform 633"/>
            <p:cNvSpPr>
              <a:spLocks noChangeArrowheads="1"/>
            </p:cNvSpPr>
            <p:nvPr/>
          </p:nvSpPr>
          <p:spPr bwMode="auto">
            <a:xfrm>
              <a:off x="4373563" y="6913563"/>
              <a:ext cx="15875" cy="44450"/>
            </a:xfrm>
            <a:custGeom>
              <a:avLst/>
              <a:gdLst>
                <a:gd name="T0" fmla="*/ 20 w 42"/>
                <a:gd name="T1" fmla="*/ 123 h 124"/>
                <a:gd name="T2" fmla="*/ 20 w 42"/>
                <a:gd name="T3" fmla="*/ 123 h 124"/>
                <a:gd name="T4" fmla="*/ 20 w 42"/>
                <a:gd name="T5" fmla="*/ 123 h 124"/>
                <a:gd name="T6" fmla="*/ 41 w 42"/>
                <a:gd name="T7" fmla="*/ 82 h 124"/>
                <a:gd name="T8" fmla="*/ 20 w 42"/>
                <a:gd name="T9" fmla="*/ 62 h 124"/>
                <a:gd name="T10" fmla="*/ 20 w 42"/>
                <a:gd name="T11" fmla="*/ 41 h 124"/>
                <a:gd name="T12" fmla="*/ 20 w 42"/>
                <a:gd name="T13" fmla="*/ 20 h 124"/>
                <a:gd name="T14" fmla="*/ 20 w 42"/>
                <a:gd name="T15" fmla="*/ 0 h 124"/>
                <a:gd name="T16" fmla="*/ 20 w 42"/>
                <a:gd name="T17" fmla="*/ 0 h 124"/>
                <a:gd name="T18" fmla="*/ 0 w 42"/>
                <a:gd name="T19" fmla="*/ 20 h 124"/>
                <a:gd name="T20" fmla="*/ 0 w 42"/>
                <a:gd name="T21" fmla="*/ 41 h 124"/>
                <a:gd name="T22" fmla="*/ 0 w 42"/>
                <a:gd name="T23" fmla="*/ 62 h 124"/>
                <a:gd name="T24" fmla="*/ 0 w 42"/>
                <a:gd name="T25" fmla="*/ 62 h 124"/>
                <a:gd name="T26" fmla="*/ 0 w 42"/>
                <a:gd name="T27" fmla="*/ 82 h 124"/>
                <a:gd name="T28" fmla="*/ 0 w 42"/>
                <a:gd name="T29" fmla="*/ 102 h 124"/>
                <a:gd name="T30" fmla="*/ 20 w 42"/>
                <a:gd name="T3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24">
                  <a:moveTo>
                    <a:pt x="20" y="123"/>
                  </a:moveTo>
                  <a:lnTo>
                    <a:pt x="20" y="123"/>
                  </a:lnTo>
                  <a:lnTo>
                    <a:pt x="20" y="123"/>
                  </a:lnTo>
                  <a:cubicBezTo>
                    <a:pt x="41" y="102"/>
                    <a:pt x="41" y="102"/>
                    <a:pt x="41" y="82"/>
                  </a:cubicBezTo>
                  <a:lnTo>
                    <a:pt x="20" y="62"/>
                  </a:lnTo>
                  <a:lnTo>
                    <a:pt x="20" y="41"/>
                  </a:lnTo>
                  <a:cubicBezTo>
                    <a:pt x="20" y="41"/>
                    <a:pt x="20" y="41"/>
                    <a:pt x="20" y="20"/>
                  </a:cubicBezTo>
                  <a:cubicBezTo>
                    <a:pt x="20" y="20"/>
                    <a:pt x="20" y="20"/>
                    <a:pt x="20" y="0"/>
                  </a:cubicBezTo>
                  <a:lnTo>
                    <a:pt x="20" y="0"/>
                  </a:lnTo>
                  <a:cubicBezTo>
                    <a:pt x="0" y="0"/>
                    <a:pt x="0" y="20"/>
                    <a:pt x="0" y="20"/>
                  </a:cubicBezTo>
                  <a:cubicBezTo>
                    <a:pt x="0" y="20"/>
                    <a:pt x="0" y="20"/>
                    <a:pt x="0" y="41"/>
                  </a:cubicBezTo>
                  <a:cubicBezTo>
                    <a:pt x="0" y="41"/>
                    <a:pt x="0" y="41"/>
                    <a:pt x="0" y="62"/>
                  </a:cubicBezTo>
                  <a:lnTo>
                    <a:pt x="0" y="62"/>
                  </a:lnTo>
                  <a:lnTo>
                    <a:pt x="0" y="82"/>
                  </a:lnTo>
                  <a:lnTo>
                    <a:pt x="0" y="102"/>
                  </a:lnTo>
                  <a:cubicBezTo>
                    <a:pt x="0" y="123"/>
                    <a:pt x="0" y="123"/>
                    <a:pt x="20" y="123"/>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4" name="Freeform 634"/>
            <p:cNvSpPr>
              <a:spLocks noChangeArrowheads="1"/>
            </p:cNvSpPr>
            <p:nvPr/>
          </p:nvSpPr>
          <p:spPr bwMode="auto">
            <a:xfrm>
              <a:off x="4357688" y="6958013"/>
              <a:ext cx="7937" cy="15875"/>
            </a:xfrm>
            <a:custGeom>
              <a:avLst/>
              <a:gdLst>
                <a:gd name="T0" fmla="*/ 20 w 21"/>
                <a:gd name="T1" fmla="*/ 21 h 42"/>
                <a:gd name="T2" fmla="*/ 20 w 21"/>
                <a:gd name="T3" fmla="*/ 21 h 42"/>
                <a:gd name="T4" fmla="*/ 20 w 21"/>
                <a:gd name="T5" fmla="*/ 41 h 42"/>
                <a:gd name="T6" fmla="*/ 0 w 21"/>
                <a:gd name="T7" fmla="*/ 41 h 42"/>
                <a:gd name="T8" fmla="*/ 0 w 21"/>
                <a:gd name="T9" fmla="*/ 21 h 42"/>
                <a:gd name="T10" fmla="*/ 0 w 21"/>
                <a:gd name="T11" fmla="*/ 0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41"/>
                  </a:lnTo>
                  <a:lnTo>
                    <a:pt x="0" y="41"/>
                  </a:lnTo>
                  <a:lnTo>
                    <a:pt x="0" y="21"/>
                  </a:lnTo>
                  <a:cubicBezTo>
                    <a:pt x="0" y="21"/>
                    <a:pt x="0" y="21"/>
                    <a:pt x="0" y="0"/>
                  </a:cubicBezTo>
                  <a:cubicBezTo>
                    <a:pt x="20" y="0"/>
                    <a:pt x="20" y="0"/>
                    <a:pt x="20" y="0"/>
                  </a:cubicBezTo>
                  <a:cubicBezTo>
                    <a:pt x="20" y="21"/>
                    <a:pt x="2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5" name="Freeform 635"/>
            <p:cNvSpPr>
              <a:spLocks noChangeArrowheads="1"/>
            </p:cNvSpPr>
            <p:nvPr/>
          </p:nvSpPr>
          <p:spPr bwMode="auto">
            <a:xfrm>
              <a:off x="4365625" y="6972300"/>
              <a:ext cx="22225" cy="30163"/>
            </a:xfrm>
            <a:custGeom>
              <a:avLst/>
              <a:gdLst>
                <a:gd name="T0" fmla="*/ 41 w 63"/>
                <a:gd name="T1" fmla="*/ 62 h 83"/>
                <a:gd name="T2" fmla="*/ 41 w 63"/>
                <a:gd name="T3" fmla="*/ 62 h 83"/>
                <a:gd name="T4" fmla="*/ 62 w 63"/>
                <a:gd name="T5" fmla="*/ 41 h 83"/>
                <a:gd name="T6" fmla="*/ 62 w 63"/>
                <a:gd name="T7" fmla="*/ 0 h 83"/>
                <a:gd name="T8" fmla="*/ 41 w 63"/>
                <a:gd name="T9" fmla="*/ 0 h 83"/>
                <a:gd name="T10" fmla="*/ 21 w 63"/>
                <a:gd name="T11" fmla="*/ 0 h 83"/>
                <a:gd name="T12" fmla="*/ 21 w 63"/>
                <a:gd name="T13" fmla="*/ 20 h 83"/>
                <a:gd name="T14" fmla="*/ 0 w 63"/>
                <a:gd name="T15" fmla="*/ 41 h 83"/>
                <a:gd name="T16" fmla="*/ 0 w 63"/>
                <a:gd name="T17" fmla="*/ 41 h 83"/>
                <a:gd name="T18" fmla="*/ 0 w 63"/>
                <a:gd name="T19" fmla="*/ 62 h 83"/>
                <a:gd name="T20" fmla="*/ 0 w 63"/>
                <a:gd name="T21" fmla="*/ 82 h 83"/>
                <a:gd name="T22" fmla="*/ 21 w 63"/>
                <a:gd name="T23" fmla="*/ 82 h 83"/>
                <a:gd name="T24" fmla="*/ 41 w 6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83">
                  <a:moveTo>
                    <a:pt x="41" y="62"/>
                  </a:moveTo>
                  <a:lnTo>
                    <a:pt x="41" y="62"/>
                  </a:lnTo>
                  <a:cubicBezTo>
                    <a:pt x="41" y="41"/>
                    <a:pt x="62" y="41"/>
                    <a:pt x="62" y="41"/>
                  </a:cubicBezTo>
                  <a:cubicBezTo>
                    <a:pt x="62" y="20"/>
                    <a:pt x="62" y="20"/>
                    <a:pt x="62" y="0"/>
                  </a:cubicBezTo>
                  <a:lnTo>
                    <a:pt x="41" y="0"/>
                  </a:lnTo>
                  <a:lnTo>
                    <a:pt x="21" y="0"/>
                  </a:lnTo>
                  <a:lnTo>
                    <a:pt x="21" y="20"/>
                  </a:lnTo>
                  <a:cubicBezTo>
                    <a:pt x="0" y="20"/>
                    <a:pt x="0" y="41"/>
                    <a:pt x="0" y="41"/>
                  </a:cubicBezTo>
                  <a:lnTo>
                    <a:pt x="0" y="41"/>
                  </a:lnTo>
                  <a:cubicBezTo>
                    <a:pt x="0" y="62"/>
                    <a:pt x="0" y="62"/>
                    <a:pt x="0" y="62"/>
                  </a:cubicBezTo>
                  <a:lnTo>
                    <a:pt x="0" y="82"/>
                  </a:lnTo>
                  <a:cubicBezTo>
                    <a:pt x="21" y="82"/>
                    <a:pt x="21" y="82"/>
                    <a:pt x="21" y="82"/>
                  </a:cubicBezTo>
                  <a:cubicBezTo>
                    <a:pt x="21" y="82"/>
                    <a:pt x="21"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6" name="Freeform 636"/>
            <p:cNvSpPr>
              <a:spLocks noChangeArrowheads="1"/>
            </p:cNvSpPr>
            <p:nvPr/>
          </p:nvSpPr>
          <p:spPr bwMode="auto">
            <a:xfrm>
              <a:off x="4373563" y="70088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20" y="0"/>
                    <a:pt x="20" y="0"/>
                  </a:cubicBezTo>
                  <a:lnTo>
                    <a:pt x="20" y="0"/>
                  </a:lnTo>
                  <a:lnTo>
                    <a:pt x="0" y="0"/>
                  </a:lnTo>
                  <a:lnTo>
                    <a:pt x="20" y="0"/>
                  </a:lnTo>
                  <a:lnTo>
                    <a:pt x="20"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7" name="Freeform 637"/>
            <p:cNvSpPr>
              <a:spLocks noChangeArrowheads="1"/>
            </p:cNvSpPr>
            <p:nvPr/>
          </p:nvSpPr>
          <p:spPr bwMode="auto">
            <a:xfrm>
              <a:off x="4387850" y="7016750"/>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cubicBezTo>
                    <a:pt x="0" y="21"/>
                    <a:pt x="0" y="21"/>
                    <a:pt x="0" y="21"/>
                  </a:cubicBezTo>
                  <a:lnTo>
                    <a:pt x="20" y="42"/>
                  </a:lnTo>
                  <a:lnTo>
                    <a:pt x="20" y="21"/>
                  </a:lnTo>
                  <a:lnTo>
                    <a:pt x="20" y="0"/>
                  </a:ln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8" name="Freeform 638"/>
            <p:cNvSpPr>
              <a:spLocks noChangeArrowheads="1"/>
            </p:cNvSpPr>
            <p:nvPr/>
          </p:nvSpPr>
          <p:spPr bwMode="auto">
            <a:xfrm>
              <a:off x="4365625" y="7016750"/>
              <a:ext cx="15875" cy="38100"/>
            </a:xfrm>
            <a:custGeom>
              <a:avLst/>
              <a:gdLst>
                <a:gd name="T0" fmla="*/ 41 w 42"/>
                <a:gd name="T1" fmla="*/ 62 h 104"/>
                <a:gd name="T2" fmla="*/ 41 w 42"/>
                <a:gd name="T3" fmla="*/ 62 h 104"/>
                <a:gd name="T4" fmla="*/ 41 w 42"/>
                <a:gd name="T5" fmla="*/ 42 h 104"/>
                <a:gd name="T6" fmla="*/ 41 w 42"/>
                <a:gd name="T7" fmla="*/ 21 h 104"/>
                <a:gd name="T8" fmla="*/ 21 w 42"/>
                <a:gd name="T9" fmla="*/ 0 h 104"/>
                <a:gd name="T10" fmla="*/ 0 w 42"/>
                <a:gd name="T11" fmla="*/ 21 h 104"/>
                <a:gd name="T12" fmla="*/ 0 w 42"/>
                <a:gd name="T13" fmla="*/ 21 h 104"/>
                <a:gd name="T14" fmla="*/ 0 w 42"/>
                <a:gd name="T15" fmla="*/ 42 h 104"/>
                <a:gd name="T16" fmla="*/ 0 w 42"/>
                <a:gd name="T17" fmla="*/ 62 h 104"/>
                <a:gd name="T18" fmla="*/ 21 w 42"/>
                <a:gd name="T19" fmla="*/ 103 h 104"/>
                <a:gd name="T20" fmla="*/ 41 w 42"/>
                <a:gd name="T21" fmla="*/ 103 h 104"/>
                <a:gd name="T22" fmla="*/ 41 w 42"/>
                <a:gd name="T23" fmla="*/ 82 h 104"/>
                <a:gd name="T24" fmla="*/ 41 w 42"/>
                <a:gd name="T2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104">
                  <a:moveTo>
                    <a:pt x="41" y="62"/>
                  </a:moveTo>
                  <a:lnTo>
                    <a:pt x="41" y="62"/>
                  </a:lnTo>
                  <a:lnTo>
                    <a:pt x="41" y="42"/>
                  </a:lnTo>
                  <a:lnTo>
                    <a:pt x="41" y="21"/>
                  </a:lnTo>
                  <a:cubicBezTo>
                    <a:pt x="21" y="21"/>
                    <a:pt x="21" y="0"/>
                    <a:pt x="21" y="0"/>
                  </a:cubicBezTo>
                  <a:cubicBezTo>
                    <a:pt x="21" y="0"/>
                    <a:pt x="0" y="0"/>
                    <a:pt x="0" y="21"/>
                  </a:cubicBezTo>
                  <a:lnTo>
                    <a:pt x="0" y="21"/>
                  </a:lnTo>
                  <a:cubicBezTo>
                    <a:pt x="0" y="42"/>
                    <a:pt x="0" y="42"/>
                    <a:pt x="0" y="42"/>
                  </a:cubicBezTo>
                  <a:cubicBezTo>
                    <a:pt x="0" y="62"/>
                    <a:pt x="0" y="62"/>
                    <a:pt x="0" y="62"/>
                  </a:cubicBezTo>
                  <a:cubicBezTo>
                    <a:pt x="0" y="82"/>
                    <a:pt x="0" y="82"/>
                    <a:pt x="21" y="103"/>
                  </a:cubicBezTo>
                  <a:lnTo>
                    <a:pt x="41" y="103"/>
                  </a:lnTo>
                  <a:lnTo>
                    <a:pt x="41" y="82"/>
                  </a:lnTo>
                  <a:lnTo>
                    <a:pt x="41" y="6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9" name="Freeform 639"/>
            <p:cNvSpPr>
              <a:spLocks noChangeArrowheads="1"/>
            </p:cNvSpPr>
            <p:nvPr/>
          </p:nvSpPr>
          <p:spPr bwMode="auto">
            <a:xfrm>
              <a:off x="4365625" y="7105650"/>
              <a:ext cx="15875" cy="30163"/>
            </a:xfrm>
            <a:custGeom>
              <a:avLst/>
              <a:gdLst>
                <a:gd name="T0" fmla="*/ 41 w 42"/>
                <a:gd name="T1" fmla="*/ 82 h 83"/>
                <a:gd name="T2" fmla="*/ 41 w 42"/>
                <a:gd name="T3" fmla="*/ 82 h 83"/>
                <a:gd name="T4" fmla="*/ 41 w 42"/>
                <a:gd name="T5" fmla="*/ 42 h 83"/>
                <a:gd name="T6" fmla="*/ 21 w 42"/>
                <a:gd name="T7" fmla="*/ 0 h 83"/>
                <a:gd name="T8" fmla="*/ 0 w 42"/>
                <a:gd name="T9" fmla="*/ 21 h 83"/>
                <a:gd name="T10" fmla="*/ 0 w 42"/>
                <a:gd name="T11" fmla="*/ 42 h 83"/>
                <a:gd name="T12" fmla="*/ 0 w 42"/>
                <a:gd name="T13" fmla="*/ 62 h 83"/>
                <a:gd name="T14" fmla="*/ 0 w 42"/>
                <a:gd name="T15" fmla="*/ 62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2"/>
                    <a:pt x="41" y="42"/>
                    <a:pt x="41" y="42"/>
                  </a:cubicBezTo>
                  <a:cubicBezTo>
                    <a:pt x="41" y="42"/>
                    <a:pt x="41" y="21"/>
                    <a:pt x="21" y="0"/>
                  </a:cubicBezTo>
                  <a:cubicBezTo>
                    <a:pt x="21" y="0"/>
                    <a:pt x="21" y="0"/>
                    <a:pt x="0" y="21"/>
                  </a:cubicBezTo>
                  <a:cubicBezTo>
                    <a:pt x="0" y="21"/>
                    <a:pt x="0" y="21"/>
                    <a:pt x="0" y="42"/>
                  </a:cubicBezTo>
                  <a:cubicBezTo>
                    <a:pt x="0" y="42"/>
                    <a:pt x="0" y="42"/>
                    <a:pt x="0" y="62"/>
                  </a:cubicBezTo>
                  <a:lnTo>
                    <a:pt x="0" y="62"/>
                  </a:lnTo>
                  <a:cubicBezTo>
                    <a:pt x="0" y="82"/>
                    <a:pt x="21" y="82"/>
                    <a:pt x="21" y="82"/>
                  </a:cubicBezTo>
                  <a:lnTo>
                    <a:pt x="4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0" name="Freeform 640"/>
            <p:cNvSpPr>
              <a:spLocks noChangeArrowheads="1"/>
            </p:cNvSpPr>
            <p:nvPr/>
          </p:nvSpPr>
          <p:spPr bwMode="auto">
            <a:xfrm>
              <a:off x="4373563" y="706913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0"/>
                    <a:pt x="0" y="0"/>
                    <a:pt x="0" y="0"/>
                  </a:cubicBez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1" name="Freeform 641"/>
            <p:cNvSpPr>
              <a:spLocks noChangeArrowheads="1"/>
            </p:cNvSpPr>
            <p:nvPr/>
          </p:nvSpPr>
          <p:spPr bwMode="auto">
            <a:xfrm>
              <a:off x="4343400" y="7053263"/>
              <a:ext cx="7938" cy="15875"/>
            </a:xfrm>
            <a:custGeom>
              <a:avLst/>
              <a:gdLst>
                <a:gd name="T0" fmla="*/ 20 w 21"/>
                <a:gd name="T1" fmla="*/ 41 h 42"/>
                <a:gd name="T2" fmla="*/ 20 w 21"/>
                <a:gd name="T3" fmla="*/ 41 h 42"/>
                <a:gd name="T4" fmla="*/ 20 w 21"/>
                <a:gd name="T5" fmla="*/ 0 h 42"/>
                <a:gd name="T6" fmla="*/ 0 w 21"/>
                <a:gd name="T7" fmla="*/ 0 h 42"/>
                <a:gd name="T8" fmla="*/ 0 w 21"/>
                <a:gd name="T9" fmla="*/ 21 h 42"/>
                <a:gd name="T10" fmla="*/ 0 w 21"/>
                <a:gd name="T11" fmla="*/ 4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21"/>
                    <a:pt x="20" y="21"/>
                    <a:pt x="20" y="0"/>
                  </a:cubicBezTo>
                  <a:cubicBezTo>
                    <a:pt x="20" y="0"/>
                    <a:pt x="20" y="0"/>
                    <a:pt x="0" y="0"/>
                  </a:cubicBezTo>
                  <a:cubicBezTo>
                    <a:pt x="0" y="21"/>
                    <a:pt x="0" y="21"/>
                    <a:pt x="0" y="21"/>
                  </a:cubicBezTo>
                  <a:lnTo>
                    <a:pt x="0" y="41"/>
                  </a:lnTo>
                  <a:lnTo>
                    <a:pt x="2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2" name="Freeform 642"/>
            <p:cNvSpPr>
              <a:spLocks noChangeArrowheads="1"/>
            </p:cNvSpPr>
            <p:nvPr/>
          </p:nvSpPr>
          <p:spPr bwMode="auto">
            <a:xfrm>
              <a:off x="4351338" y="709771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20 h 42"/>
              </a:gdLst>
              <a:ahLst/>
              <a:cxnLst>
                <a:cxn ang="0">
                  <a:pos x="T0" y="T1"/>
                </a:cxn>
                <a:cxn ang="0">
                  <a:pos x="T2" y="T3"/>
                </a:cxn>
                <a:cxn ang="0">
                  <a:pos x="T4" y="T5"/>
                </a:cxn>
                <a:cxn ang="0">
                  <a:pos x="T6" y="T7"/>
                </a:cxn>
                <a:cxn ang="0">
                  <a:pos x="T8" y="T9"/>
                </a:cxn>
                <a:cxn ang="0">
                  <a:pos x="T10" y="T11"/>
                </a:cxn>
              </a:cxnLst>
              <a:rect l="0" t="0" r="r" b="b"/>
              <a:pathLst>
                <a:path w="22" h="42">
                  <a:moveTo>
                    <a:pt x="21" y="20"/>
                  </a:moveTo>
                  <a:lnTo>
                    <a:pt x="21" y="20"/>
                  </a:lnTo>
                  <a:cubicBezTo>
                    <a:pt x="21" y="0"/>
                    <a:pt x="0" y="0"/>
                    <a:pt x="0" y="20"/>
                  </a:cubicBezTo>
                  <a:lnTo>
                    <a:pt x="0" y="20"/>
                  </a:lnTo>
                  <a:cubicBezTo>
                    <a:pt x="0" y="41"/>
                    <a:pt x="0" y="41"/>
                    <a:pt x="0" y="41"/>
                  </a:cubicBezTo>
                  <a:cubicBezTo>
                    <a:pt x="21" y="41"/>
                    <a:pt x="21" y="41"/>
                    <a:pt x="21"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3" name="Freeform 643"/>
            <p:cNvSpPr>
              <a:spLocks noChangeArrowheads="1"/>
            </p:cNvSpPr>
            <p:nvPr/>
          </p:nvSpPr>
          <p:spPr bwMode="auto">
            <a:xfrm>
              <a:off x="4387850" y="7239000"/>
              <a:ext cx="15875" cy="14288"/>
            </a:xfrm>
            <a:custGeom>
              <a:avLst/>
              <a:gdLst>
                <a:gd name="T0" fmla="*/ 20 w 42"/>
                <a:gd name="T1" fmla="*/ 40 h 41"/>
                <a:gd name="T2" fmla="*/ 20 w 42"/>
                <a:gd name="T3" fmla="*/ 40 h 41"/>
                <a:gd name="T4" fmla="*/ 41 w 42"/>
                <a:gd name="T5" fmla="*/ 20 h 41"/>
                <a:gd name="T6" fmla="*/ 20 w 42"/>
                <a:gd name="T7" fmla="*/ 0 h 41"/>
                <a:gd name="T8" fmla="*/ 0 w 42"/>
                <a:gd name="T9" fmla="*/ 0 h 41"/>
                <a:gd name="T10" fmla="*/ 0 w 42"/>
                <a:gd name="T11" fmla="*/ 20 h 41"/>
                <a:gd name="T12" fmla="*/ 20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0" y="40"/>
                  </a:moveTo>
                  <a:lnTo>
                    <a:pt x="20" y="40"/>
                  </a:lnTo>
                  <a:lnTo>
                    <a:pt x="41" y="20"/>
                  </a:lnTo>
                  <a:cubicBezTo>
                    <a:pt x="41" y="20"/>
                    <a:pt x="41" y="0"/>
                    <a:pt x="20" y="0"/>
                  </a:cubicBezTo>
                  <a:cubicBezTo>
                    <a:pt x="20" y="0"/>
                    <a:pt x="20" y="0"/>
                    <a:pt x="0" y="0"/>
                  </a:cubicBezTo>
                  <a:cubicBezTo>
                    <a:pt x="0" y="0"/>
                    <a:pt x="0" y="0"/>
                    <a:pt x="0" y="20"/>
                  </a:cubicBezTo>
                  <a:lnTo>
                    <a:pt x="20"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4" name="Freeform 644"/>
            <p:cNvSpPr>
              <a:spLocks noChangeArrowheads="1"/>
            </p:cNvSpPr>
            <p:nvPr/>
          </p:nvSpPr>
          <p:spPr bwMode="auto">
            <a:xfrm>
              <a:off x="4432300" y="7319963"/>
              <a:ext cx="15875" cy="15875"/>
            </a:xfrm>
            <a:custGeom>
              <a:avLst/>
              <a:gdLst>
                <a:gd name="T0" fmla="*/ 41 w 42"/>
                <a:gd name="T1" fmla="*/ 41 h 42"/>
                <a:gd name="T2" fmla="*/ 41 w 42"/>
                <a:gd name="T3" fmla="*/ 41 h 42"/>
                <a:gd name="T4" fmla="*/ 41 w 42"/>
                <a:gd name="T5" fmla="*/ 0 h 42"/>
                <a:gd name="T6" fmla="*/ 20 w 42"/>
                <a:gd name="T7" fmla="*/ 0 h 42"/>
                <a:gd name="T8" fmla="*/ 0 w 42"/>
                <a:gd name="T9" fmla="*/ 20 h 42"/>
                <a:gd name="T10" fmla="*/ 0 w 42"/>
                <a:gd name="T11" fmla="*/ 20 h 42"/>
                <a:gd name="T12" fmla="*/ 20 w 42"/>
                <a:gd name="T13" fmla="*/ 4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41" y="20"/>
                    <a:pt x="41" y="20"/>
                    <a:pt x="41" y="0"/>
                  </a:cubicBezTo>
                  <a:lnTo>
                    <a:pt x="20" y="0"/>
                  </a:lnTo>
                  <a:cubicBezTo>
                    <a:pt x="20" y="0"/>
                    <a:pt x="20" y="20"/>
                    <a:pt x="0" y="20"/>
                  </a:cubicBezTo>
                  <a:lnTo>
                    <a:pt x="0" y="20"/>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5" name="Freeform 645"/>
            <p:cNvSpPr>
              <a:spLocks noChangeArrowheads="1"/>
            </p:cNvSpPr>
            <p:nvPr/>
          </p:nvSpPr>
          <p:spPr bwMode="auto">
            <a:xfrm>
              <a:off x="4446588" y="7297738"/>
              <a:ext cx="7937" cy="15875"/>
            </a:xfrm>
            <a:custGeom>
              <a:avLst/>
              <a:gdLst>
                <a:gd name="T0" fmla="*/ 0 w 21"/>
                <a:gd name="T1" fmla="*/ 41 h 42"/>
                <a:gd name="T2" fmla="*/ 0 w 21"/>
                <a:gd name="T3" fmla="*/ 41 h 42"/>
                <a:gd name="T4" fmla="*/ 0 w 21"/>
                <a:gd name="T5" fmla="*/ 21 h 42"/>
                <a:gd name="T6" fmla="*/ 0 w 21"/>
                <a:gd name="T7" fmla="*/ 0 h 42"/>
                <a:gd name="T8" fmla="*/ 20 w 21"/>
                <a:gd name="T9" fmla="*/ 0 h 42"/>
                <a:gd name="T10" fmla="*/ 20 w 21"/>
                <a:gd name="T11" fmla="*/ 41 h 42"/>
                <a:gd name="T12" fmla="*/ 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41"/>
                  </a:moveTo>
                  <a:lnTo>
                    <a:pt x="0" y="41"/>
                  </a:lnTo>
                  <a:lnTo>
                    <a:pt x="0" y="21"/>
                  </a:lnTo>
                  <a:lnTo>
                    <a:pt x="0" y="0"/>
                  </a:lnTo>
                  <a:cubicBezTo>
                    <a:pt x="0" y="0"/>
                    <a:pt x="0" y="0"/>
                    <a:pt x="20" y="0"/>
                  </a:cubicBezTo>
                  <a:cubicBezTo>
                    <a:pt x="20" y="21"/>
                    <a:pt x="20" y="21"/>
                    <a:pt x="20" y="41"/>
                  </a:cubicBezTo>
                  <a:lnTo>
                    <a:pt x="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6" name="Freeform 646"/>
            <p:cNvSpPr>
              <a:spLocks noChangeArrowheads="1"/>
            </p:cNvSpPr>
            <p:nvPr/>
          </p:nvSpPr>
          <p:spPr bwMode="auto">
            <a:xfrm>
              <a:off x="4446588" y="73342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0" y="0"/>
                    <a:pt x="0" y="20"/>
                  </a:cubicBezTo>
                  <a:lnTo>
                    <a:pt x="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7" name="Freeform 647"/>
            <p:cNvSpPr>
              <a:spLocks noChangeArrowheads="1"/>
            </p:cNvSpPr>
            <p:nvPr/>
          </p:nvSpPr>
          <p:spPr bwMode="auto">
            <a:xfrm>
              <a:off x="4416425" y="7312025"/>
              <a:ext cx="7938" cy="7938"/>
            </a:xfrm>
            <a:custGeom>
              <a:avLst/>
              <a:gdLst>
                <a:gd name="T0" fmla="*/ 20 w 21"/>
                <a:gd name="T1" fmla="*/ 21 h 22"/>
                <a:gd name="T2" fmla="*/ 20 w 21"/>
                <a:gd name="T3" fmla="*/ 21 h 22"/>
                <a:gd name="T4" fmla="*/ 20 w 21"/>
                <a:gd name="T5" fmla="*/ 21 h 22"/>
                <a:gd name="T6" fmla="*/ 2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21"/>
                  </a:lnTo>
                  <a:cubicBezTo>
                    <a:pt x="20" y="0"/>
                    <a:pt x="20" y="0"/>
                    <a:pt x="20" y="0"/>
                  </a:cubicBezTo>
                  <a:lnTo>
                    <a:pt x="0" y="0"/>
                  </a:lnTo>
                  <a:lnTo>
                    <a:pt x="0" y="21"/>
                  </a:lnTo>
                  <a:cubicBezTo>
                    <a:pt x="0" y="21"/>
                    <a:pt x="0" y="21"/>
                    <a:pt x="20" y="2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8" name="Freeform 648"/>
            <p:cNvSpPr>
              <a:spLocks noChangeArrowheads="1"/>
            </p:cNvSpPr>
            <p:nvPr/>
          </p:nvSpPr>
          <p:spPr bwMode="auto">
            <a:xfrm>
              <a:off x="4402138" y="7297738"/>
              <a:ext cx="15875" cy="7937"/>
            </a:xfrm>
            <a:custGeom>
              <a:avLst/>
              <a:gdLst>
                <a:gd name="T0" fmla="*/ 20 w 42"/>
                <a:gd name="T1" fmla="*/ 0 h 22"/>
                <a:gd name="T2" fmla="*/ 20 w 42"/>
                <a:gd name="T3" fmla="*/ 0 h 22"/>
                <a:gd name="T4" fmla="*/ 20 w 42"/>
                <a:gd name="T5" fmla="*/ 21 h 22"/>
                <a:gd name="T6" fmla="*/ 20 w 42"/>
                <a:gd name="T7" fmla="*/ 21 h 22"/>
                <a:gd name="T8" fmla="*/ 41 w 42"/>
                <a:gd name="T9" fmla="*/ 0 h 22"/>
                <a:gd name="T10" fmla="*/ 20 w 42"/>
                <a:gd name="T11" fmla="*/ 0 h 22"/>
              </a:gdLst>
              <a:ahLst/>
              <a:cxnLst>
                <a:cxn ang="0">
                  <a:pos x="T0" y="T1"/>
                </a:cxn>
                <a:cxn ang="0">
                  <a:pos x="T2" y="T3"/>
                </a:cxn>
                <a:cxn ang="0">
                  <a:pos x="T4" y="T5"/>
                </a:cxn>
                <a:cxn ang="0">
                  <a:pos x="T6" y="T7"/>
                </a:cxn>
                <a:cxn ang="0">
                  <a:pos x="T8" y="T9"/>
                </a:cxn>
                <a:cxn ang="0">
                  <a:pos x="T10" y="T11"/>
                </a:cxn>
              </a:cxnLst>
              <a:rect l="0" t="0" r="r" b="b"/>
              <a:pathLst>
                <a:path w="42" h="22">
                  <a:moveTo>
                    <a:pt x="20" y="0"/>
                  </a:moveTo>
                  <a:lnTo>
                    <a:pt x="20" y="0"/>
                  </a:lnTo>
                  <a:cubicBezTo>
                    <a:pt x="0" y="0"/>
                    <a:pt x="20" y="0"/>
                    <a:pt x="20" y="21"/>
                  </a:cubicBezTo>
                  <a:lnTo>
                    <a:pt x="20" y="21"/>
                  </a:lnTo>
                  <a:cubicBezTo>
                    <a:pt x="41" y="21"/>
                    <a:pt x="41" y="0"/>
                    <a:pt x="41" y="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9" name="Freeform 649"/>
            <p:cNvSpPr>
              <a:spLocks noChangeArrowheads="1"/>
            </p:cNvSpPr>
            <p:nvPr/>
          </p:nvSpPr>
          <p:spPr bwMode="auto">
            <a:xfrm>
              <a:off x="4394200" y="7261225"/>
              <a:ext cx="7938" cy="15875"/>
            </a:xfrm>
            <a:custGeom>
              <a:avLst/>
              <a:gdLst>
                <a:gd name="T0" fmla="*/ 21 w 22"/>
                <a:gd name="T1" fmla="*/ 41 h 42"/>
                <a:gd name="T2" fmla="*/ 21 w 22"/>
                <a:gd name="T3" fmla="*/ 41 h 42"/>
                <a:gd name="T4" fmla="*/ 0 w 22"/>
                <a:gd name="T5" fmla="*/ 20 h 42"/>
                <a:gd name="T6" fmla="*/ 0 w 22"/>
                <a:gd name="T7" fmla="*/ 0 h 42"/>
                <a:gd name="T8" fmla="*/ 21 w 22"/>
                <a:gd name="T9" fmla="*/ 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0"/>
                  </a:lnTo>
                  <a:lnTo>
                    <a:pt x="0" y="0"/>
                  </a:lnTo>
                  <a:lnTo>
                    <a:pt x="21"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0" name="Freeform 650"/>
            <p:cNvSpPr>
              <a:spLocks noChangeArrowheads="1"/>
            </p:cNvSpPr>
            <p:nvPr/>
          </p:nvSpPr>
          <p:spPr bwMode="auto">
            <a:xfrm>
              <a:off x="4446588" y="7370763"/>
              <a:ext cx="15875" cy="22225"/>
            </a:xfrm>
            <a:custGeom>
              <a:avLst/>
              <a:gdLst>
                <a:gd name="T0" fmla="*/ 41 w 42"/>
                <a:gd name="T1" fmla="*/ 62 h 63"/>
                <a:gd name="T2" fmla="*/ 41 w 42"/>
                <a:gd name="T3" fmla="*/ 62 h 63"/>
                <a:gd name="T4" fmla="*/ 41 w 42"/>
                <a:gd name="T5" fmla="*/ 41 h 63"/>
                <a:gd name="T6" fmla="*/ 41 w 42"/>
                <a:gd name="T7" fmla="*/ 21 h 63"/>
                <a:gd name="T8" fmla="*/ 20 w 42"/>
                <a:gd name="T9" fmla="*/ 21 h 63"/>
                <a:gd name="T10" fmla="*/ 0 w 42"/>
                <a:gd name="T11" fmla="*/ 21 h 63"/>
                <a:gd name="T12" fmla="*/ 0 w 42"/>
                <a:gd name="T13" fmla="*/ 62 h 63"/>
                <a:gd name="T14" fmla="*/ 20 w 42"/>
                <a:gd name="T15" fmla="*/ 62 h 63"/>
                <a:gd name="T16" fmla="*/ 41 w 42"/>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62"/>
                  </a:moveTo>
                  <a:lnTo>
                    <a:pt x="41" y="62"/>
                  </a:lnTo>
                  <a:lnTo>
                    <a:pt x="41" y="41"/>
                  </a:lnTo>
                  <a:cubicBezTo>
                    <a:pt x="41" y="21"/>
                    <a:pt x="41" y="21"/>
                    <a:pt x="41" y="21"/>
                  </a:cubicBezTo>
                  <a:cubicBezTo>
                    <a:pt x="20" y="0"/>
                    <a:pt x="20" y="21"/>
                    <a:pt x="20" y="21"/>
                  </a:cubicBezTo>
                  <a:cubicBezTo>
                    <a:pt x="0" y="21"/>
                    <a:pt x="0" y="21"/>
                    <a:pt x="0" y="21"/>
                  </a:cubicBezTo>
                  <a:cubicBezTo>
                    <a:pt x="0" y="41"/>
                    <a:pt x="0" y="41"/>
                    <a:pt x="0" y="62"/>
                  </a:cubicBezTo>
                  <a:lnTo>
                    <a:pt x="20" y="62"/>
                  </a:lnTo>
                  <a:cubicBezTo>
                    <a:pt x="20" y="62"/>
                    <a:pt x="20" y="62"/>
                    <a:pt x="41" y="6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1" name="Freeform 651"/>
            <p:cNvSpPr>
              <a:spLocks noChangeArrowheads="1"/>
            </p:cNvSpPr>
            <p:nvPr/>
          </p:nvSpPr>
          <p:spPr bwMode="auto">
            <a:xfrm>
              <a:off x="4460875" y="7392988"/>
              <a:ext cx="15875" cy="30162"/>
            </a:xfrm>
            <a:custGeom>
              <a:avLst/>
              <a:gdLst>
                <a:gd name="T0" fmla="*/ 41 w 42"/>
                <a:gd name="T1" fmla="*/ 82 h 83"/>
                <a:gd name="T2" fmla="*/ 41 w 42"/>
                <a:gd name="T3" fmla="*/ 82 h 83"/>
                <a:gd name="T4" fmla="*/ 41 w 42"/>
                <a:gd name="T5" fmla="*/ 61 h 83"/>
                <a:gd name="T6" fmla="*/ 41 w 42"/>
                <a:gd name="T7" fmla="*/ 20 h 83"/>
                <a:gd name="T8" fmla="*/ 20 w 42"/>
                <a:gd name="T9" fmla="*/ 0 h 83"/>
                <a:gd name="T10" fmla="*/ 0 w 42"/>
                <a:gd name="T11" fmla="*/ 20 h 83"/>
                <a:gd name="T12" fmla="*/ 0 w 42"/>
                <a:gd name="T13" fmla="*/ 20 h 83"/>
                <a:gd name="T14" fmla="*/ 0 w 42"/>
                <a:gd name="T15" fmla="*/ 61 h 83"/>
                <a:gd name="T16" fmla="*/ 20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lnTo>
                    <a:pt x="41" y="61"/>
                  </a:lnTo>
                  <a:cubicBezTo>
                    <a:pt x="41" y="41"/>
                    <a:pt x="41" y="20"/>
                    <a:pt x="41" y="20"/>
                  </a:cubicBezTo>
                  <a:cubicBezTo>
                    <a:pt x="41" y="20"/>
                    <a:pt x="41" y="0"/>
                    <a:pt x="20" y="0"/>
                  </a:cubicBezTo>
                  <a:cubicBezTo>
                    <a:pt x="20" y="0"/>
                    <a:pt x="0" y="0"/>
                    <a:pt x="0" y="20"/>
                  </a:cubicBezTo>
                  <a:lnTo>
                    <a:pt x="0" y="20"/>
                  </a:lnTo>
                  <a:cubicBezTo>
                    <a:pt x="0" y="41"/>
                    <a:pt x="0" y="41"/>
                    <a:pt x="0" y="61"/>
                  </a:cubicBezTo>
                  <a:cubicBezTo>
                    <a:pt x="0" y="61"/>
                    <a:pt x="0" y="61"/>
                    <a:pt x="20" y="82"/>
                  </a:cubicBezTo>
                  <a:cubicBezTo>
                    <a:pt x="20" y="82"/>
                    <a:pt x="20" y="82"/>
                    <a:pt x="41" y="8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2" name="Freeform 652"/>
            <p:cNvSpPr>
              <a:spLocks noChangeArrowheads="1"/>
            </p:cNvSpPr>
            <p:nvPr/>
          </p:nvSpPr>
          <p:spPr bwMode="auto">
            <a:xfrm>
              <a:off x="2300288" y="4973638"/>
              <a:ext cx="766762" cy="730250"/>
            </a:xfrm>
            <a:custGeom>
              <a:avLst/>
              <a:gdLst>
                <a:gd name="T0" fmla="*/ 922 w 2132"/>
                <a:gd name="T1" fmla="*/ 286 h 2029"/>
                <a:gd name="T2" fmla="*/ 1065 w 2132"/>
                <a:gd name="T3" fmla="*/ 286 h 2029"/>
                <a:gd name="T4" fmla="*/ 1127 w 2132"/>
                <a:gd name="T5" fmla="*/ 347 h 2029"/>
                <a:gd name="T6" fmla="*/ 1250 w 2132"/>
                <a:gd name="T7" fmla="*/ 286 h 2029"/>
                <a:gd name="T8" fmla="*/ 1352 w 2132"/>
                <a:gd name="T9" fmla="*/ 327 h 2029"/>
                <a:gd name="T10" fmla="*/ 1373 w 2132"/>
                <a:gd name="T11" fmla="*/ 204 h 2029"/>
                <a:gd name="T12" fmla="*/ 1455 w 2132"/>
                <a:gd name="T13" fmla="*/ 163 h 2029"/>
                <a:gd name="T14" fmla="*/ 1475 w 2132"/>
                <a:gd name="T15" fmla="*/ 20 h 2029"/>
                <a:gd name="T16" fmla="*/ 1598 w 2132"/>
                <a:gd name="T17" fmla="*/ 82 h 2029"/>
                <a:gd name="T18" fmla="*/ 1639 w 2132"/>
                <a:gd name="T19" fmla="*/ 183 h 2029"/>
                <a:gd name="T20" fmla="*/ 1639 w 2132"/>
                <a:gd name="T21" fmla="*/ 306 h 2029"/>
                <a:gd name="T22" fmla="*/ 1701 w 2132"/>
                <a:gd name="T23" fmla="*/ 388 h 2029"/>
                <a:gd name="T24" fmla="*/ 1844 w 2132"/>
                <a:gd name="T25" fmla="*/ 286 h 2029"/>
                <a:gd name="T26" fmla="*/ 1967 w 2132"/>
                <a:gd name="T27" fmla="*/ 204 h 2029"/>
                <a:gd name="T28" fmla="*/ 2028 w 2132"/>
                <a:gd name="T29" fmla="*/ 265 h 2029"/>
                <a:gd name="T30" fmla="*/ 2131 w 2132"/>
                <a:gd name="T31" fmla="*/ 224 h 2029"/>
                <a:gd name="T32" fmla="*/ 2090 w 2132"/>
                <a:gd name="T33" fmla="*/ 265 h 2029"/>
                <a:gd name="T34" fmla="*/ 2110 w 2132"/>
                <a:gd name="T35" fmla="*/ 368 h 2029"/>
                <a:gd name="T36" fmla="*/ 1988 w 2132"/>
                <a:gd name="T37" fmla="*/ 368 h 2029"/>
                <a:gd name="T38" fmla="*/ 1824 w 2132"/>
                <a:gd name="T39" fmla="*/ 388 h 2029"/>
                <a:gd name="T40" fmla="*/ 1721 w 2132"/>
                <a:gd name="T41" fmla="*/ 470 h 2029"/>
                <a:gd name="T42" fmla="*/ 1619 w 2132"/>
                <a:gd name="T43" fmla="*/ 552 h 2029"/>
                <a:gd name="T44" fmla="*/ 1660 w 2132"/>
                <a:gd name="T45" fmla="*/ 655 h 2029"/>
                <a:gd name="T46" fmla="*/ 1680 w 2132"/>
                <a:gd name="T47" fmla="*/ 819 h 2029"/>
                <a:gd name="T48" fmla="*/ 1660 w 2132"/>
                <a:gd name="T49" fmla="*/ 942 h 2029"/>
                <a:gd name="T50" fmla="*/ 1537 w 2132"/>
                <a:gd name="T51" fmla="*/ 1003 h 2029"/>
                <a:gd name="T52" fmla="*/ 1475 w 2132"/>
                <a:gd name="T53" fmla="*/ 1044 h 2029"/>
                <a:gd name="T54" fmla="*/ 1557 w 2132"/>
                <a:gd name="T55" fmla="*/ 1146 h 2029"/>
                <a:gd name="T56" fmla="*/ 1455 w 2132"/>
                <a:gd name="T57" fmla="*/ 1188 h 2029"/>
                <a:gd name="T58" fmla="*/ 1434 w 2132"/>
                <a:gd name="T59" fmla="*/ 1270 h 2029"/>
                <a:gd name="T60" fmla="*/ 1414 w 2132"/>
                <a:gd name="T61" fmla="*/ 1392 h 2029"/>
                <a:gd name="T62" fmla="*/ 1373 w 2132"/>
                <a:gd name="T63" fmla="*/ 1516 h 2029"/>
                <a:gd name="T64" fmla="*/ 1250 w 2132"/>
                <a:gd name="T65" fmla="*/ 1495 h 2029"/>
                <a:gd name="T66" fmla="*/ 1147 w 2132"/>
                <a:gd name="T67" fmla="*/ 1556 h 2029"/>
                <a:gd name="T68" fmla="*/ 1106 w 2132"/>
                <a:gd name="T69" fmla="*/ 1618 h 2029"/>
                <a:gd name="T70" fmla="*/ 1025 w 2132"/>
                <a:gd name="T71" fmla="*/ 1658 h 2029"/>
                <a:gd name="T72" fmla="*/ 963 w 2132"/>
                <a:gd name="T73" fmla="*/ 1761 h 2029"/>
                <a:gd name="T74" fmla="*/ 983 w 2132"/>
                <a:gd name="T75" fmla="*/ 1884 h 2029"/>
                <a:gd name="T76" fmla="*/ 819 w 2132"/>
                <a:gd name="T77" fmla="*/ 1966 h 2029"/>
                <a:gd name="T78" fmla="*/ 655 w 2132"/>
                <a:gd name="T79" fmla="*/ 2007 h 2029"/>
                <a:gd name="T80" fmla="*/ 491 w 2132"/>
                <a:gd name="T81" fmla="*/ 1986 h 2029"/>
                <a:gd name="T82" fmla="*/ 327 w 2132"/>
                <a:gd name="T83" fmla="*/ 2007 h 2029"/>
                <a:gd name="T84" fmla="*/ 143 w 2132"/>
                <a:gd name="T85" fmla="*/ 1946 h 2029"/>
                <a:gd name="T86" fmla="*/ 143 w 2132"/>
                <a:gd name="T87" fmla="*/ 1864 h 2029"/>
                <a:gd name="T88" fmla="*/ 267 w 2132"/>
                <a:gd name="T89" fmla="*/ 1638 h 2029"/>
                <a:gd name="T90" fmla="*/ 103 w 2132"/>
                <a:gd name="T91" fmla="*/ 1556 h 2029"/>
                <a:gd name="T92" fmla="*/ 41 w 2132"/>
                <a:gd name="T93" fmla="*/ 1310 h 2029"/>
                <a:gd name="T94" fmla="*/ 41 w 2132"/>
                <a:gd name="T95" fmla="*/ 1167 h 2029"/>
                <a:gd name="T96" fmla="*/ 21 w 2132"/>
                <a:gd name="T97" fmla="*/ 1085 h 2029"/>
                <a:gd name="T98" fmla="*/ 41 w 2132"/>
                <a:gd name="T99" fmla="*/ 921 h 2029"/>
                <a:gd name="T100" fmla="*/ 103 w 2132"/>
                <a:gd name="T101" fmla="*/ 839 h 2029"/>
                <a:gd name="T102" fmla="*/ 82 w 2132"/>
                <a:gd name="T103" fmla="*/ 655 h 2029"/>
                <a:gd name="T104" fmla="*/ 123 w 2132"/>
                <a:gd name="T105" fmla="*/ 696 h 2029"/>
                <a:gd name="T106" fmla="*/ 225 w 2132"/>
                <a:gd name="T107" fmla="*/ 737 h 2029"/>
                <a:gd name="T108" fmla="*/ 287 w 2132"/>
                <a:gd name="T109" fmla="*/ 757 h 2029"/>
                <a:gd name="T110" fmla="*/ 369 w 2132"/>
                <a:gd name="T111" fmla="*/ 675 h 2029"/>
                <a:gd name="T112" fmla="*/ 451 w 2132"/>
                <a:gd name="T113" fmla="*/ 593 h 2029"/>
                <a:gd name="T114" fmla="*/ 573 w 2132"/>
                <a:gd name="T115" fmla="*/ 532 h 2029"/>
                <a:gd name="T116" fmla="*/ 594 w 2132"/>
                <a:gd name="T117" fmla="*/ 409 h 2029"/>
                <a:gd name="T118" fmla="*/ 676 w 2132"/>
                <a:gd name="T119" fmla="*/ 306 h 2029"/>
                <a:gd name="T120" fmla="*/ 799 w 2132"/>
                <a:gd name="T121" fmla="*/ 24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2" h="2029">
                  <a:moveTo>
                    <a:pt x="861" y="245"/>
                  </a:moveTo>
                  <a:lnTo>
                    <a:pt x="861" y="245"/>
                  </a:lnTo>
                  <a:lnTo>
                    <a:pt x="881" y="265"/>
                  </a:lnTo>
                  <a:lnTo>
                    <a:pt x="922" y="286"/>
                  </a:lnTo>
                  <a:cubicBezTo>
                    <a:pt x="943" y="286"/>
                    <a:pt x="943" y="286"/>
                    <a:pt x="963" y="286"/>
                  </a:cubicBezTo>
                  <a:lnTo>
                    <a:pt x="983" y="306"/>
                  </a:lnTo>
                  <a:cubicBezTo>
                    <a:pt x="1004" y="306"/>
                    <a:pt x="1025" y="306"/>
                    <a:pt x="1025" y="306"/>
                  </a:cubicBezTo>
                  <a:cubicBezTo>
                    <a:pt x="1045" y="306"/>
                    <a:pt x="1065" y="286"/>
                    <a:pt x="1065" y="286"/>
                  </a:cubicBezTo>
                  <a:lnTo>
                    <a:pt x="1086" y="306"/>
                  </a:lnTo>
                  <a:lnTo>
                    <a:pt x="1086" y="306"/>
                  </a:lnTo>
                  <a:cubicBezTo>
                    <a:pt x="1086" y="327"/>
                    <a:pt x="1106" y="327"/>
                    <a:pt x="1106" y="327"/>
                  </a:cubicBezTo>
                  <a:cubicBezTo>
                    <a:pt x="1127" y="327"/>
                    <a:pt x="1127" y="347"/>
                    <a:pt x="1127" y="347"/>
                  </a:cubicBezTo>
                  <a:lnTo>
                    <a:pt x="1147" y="347"/>
                  </a:lnTo>
                  <a:cubicBezTo>
                    <a:pt x="1168" y="347"/>
                    <a:pt x="1188" y="347"/>
                    <a:pt x="1188" y="327"/>
                  </a:cubicBezTo>
                  <a:cubicBezTo>
                    <a:pt x="1188" y="327"/>
                    <a:pt x="1209" y="327"/>
                    <a:pt x="1209" y="306"/>
                  </a:cubicBezTo>
                  <a:cubicBezTo>
                    <a:pt x="1209" y="306"/>
                    <a:pt x="1229" y="286"/>
                    <a:pt x="1250" y="286"/>
                  </a:cubicBezTo>
                  <a:cubicBezTo>
                    <a:pt x="1250" y="286"/>
                    <a:pt x="1270" y="286"/>
                    <a:pt x="1291" y="306"/>
                  </a:cubicBezTo>
                  <a:lnTo>
                    <a:pt x="1291" y="327"/>
                  </a:lnTo>
                  <a:cubicBezTo>
                    <a:pt x="1311" y="327"/>
                    <a:pt x="1311" y="327"/>
                    <a:pt x="1332" y="327"/>
                  </a:cubicBezTo>
                  <a:lnTo>
                    <a:pt x="1352" y="327"/>
                  </a:lnTo>
                  <a:cubicBezTo>
                    <a:pt x="1352" y="306"/>
                    <a:pt x="1352" y="306"/>
                    <a:pt x="1352" y="286"/>
                  </a:cubicBezTo>
                  <a:cubicBezTo>
                    <a:pt x="1352" y="286"/>
                    <a:pt x="1352" y="265"/>
                    <a:pt x="1352" y="245"/>
                  </a:cubicBezTo>
                  <a:cubicBezTo>
                    <a:pt x="1352" y="245"/>
                    <a:pt x="1352" y="224"/>
                    <a:pt x="1352" y="204"/>
                  </a:cubicBezTo>
                  <a:lnTo>
                    <a:pt x="1373" y="204"/>
                  </a:lnTo>
                  <a:lnTo>
                    <a:pt x="1393" y="204"/>
                  </a:lnTo>
                  <a:cubicBezTo>
                    <a:pt x="1393" y="224"/>
                    <a:pt x="1414" y="224"/>
                    <a:pt x="1414" y="204"/>
                  </a:cubicBezTo>
                  <a:cubicBezTo>
                    <a:pt x="1434" y="204"/>
                    <a:pt x="1434" y="204"/>
                    <a:pt x="1434" y="183"/>
                  </a:cubicBezTo>
                  <a:lnTo>
                    <a:pt x="1455" y="163"/>
                  </a:lnTo>
                  <a:cubicBezTo>
                    <a:pt x="1455" y="144"/>
                    <a:pt x="1434" y="123"/>
                    <a:pt x="1434" y="102"/>
                  </a:cubicBezTo>
                  <a:lnTo>
                    <a:pt x="1434" y="62"/>
                  </a:lnTo>
                  <a:cubicBezTo>
                    <a:pt x="1434" y="62"/>
                    <a:pt x="1455" y="62"/>
                    <a:pt x="1455" y="41"/>
                  </a:cubicBezTo>
                  <a:cubicBezTo>
                    <a:pt x="1475" y="41"/>
                    <a:pt x="1475" y="20"/>
                    <a:pt x="1475" y="20"/>
                  </a:cubicBezTo>
                  <a:cubicBezTo>
                    <a:pt x="1496" y="0"/>
                    <a:pt x="1516" y="0"/>
                    <a:pt x="1537" y="0"/>
                  </a:cubicBezTo>
                  <a:cubicBezTo>
                    <a:pt x="1537" y="0"/>
                    <a:pt x="1557" y="20"/>
                    <a:pt x="1578" y="20"/>
                  </a:cubicBezTo>
                  <a:cubicBezTo>
                    <a:pt x="1578" y="20"/>
                    <a:pt x="1557" y="41"/>
                    <a:pt x="1578" y="62"/>
                  </a:cubicBezTo>
                  <a:cubicBezTo>
                    <a:pt x="1578" y="62"/>
                    <a:pt x="1598" y="62"/>
                    <a:pt x="1598" y="82"/>
                  </a:cubicBezTo>
                  <a:cubicBezTo>
                    <a:pt x="1598" y="82"/>
                    <a:pt x="1578" y="102"/>
                    <a:pt x="1598" y="123"/>
                  </a:cubicBezTo>
                  <a:lnTo>
                    <a:pt x="1619" y="123"/>
                  </a:lnTo>
                  <a:cubicBezTo>
                    <a:pt x="1619" y="144"/>
                    <a:pt x="1639" y="144"/>
                    <a:pt x="1639" y="163"/>
                  </a:cubicBezTo>
                  <a:lnTo>
                    <a:pt x="1639" y="183"/>
                  </a:lnTo>
                  <a:cubicBezTo>
                    <a:pt x="1639" y="204"/>
                    <a:pt x="1639" y="204"/>
                    <a:pt x="1639" y="224"/>
                  </a:cubicBezTo>
                  <a:lnTo>
                    <a:pt x="1619" y="245"/>
                  </a:lnTo>
                  <a:cubicBezTo>
                    <a:pt x="1619" y="245"/>
                    <a:pt x="1639" y="265"/>
                    <a:pt x="1639" y="286"/>
                  </a:cubicBezTo>
                  <a:lnTo>
                    <a:pt x="1639" y="306"/>
                  </a:lnTo>
                  <a:lnTo>
                    <a:pt x="1639" y="347"/>
                  </a:lnTo>
                  <a:cubicBezTo>
                    <a:pt x="1639" y="347"/>
                    <a:pt x="1639" y="368"/>
                    <a:pt x="1639" y="388"/>
                  </a:cubicBezTo>
                  <a:cubicBezTo>
                    <a:pt x="1639" y="388"/>
                    <a:pt x="1660" y="388"/>
                    <a:pt x="1660" y="409"/>
                  </a:cubicBezTo>
                  <a:cubicBezTo>
                    <a:pt x="1680" y="409"/>
                    <a:pt x="1701" y="388"/>
                    <a:pt x="1701" y="388"/>
                  </a:cubicBezTo>
                  <a:cubicBezTo>
                    <a:pt x="1721" y="388"/>
                    <a:pt x="1742" y="388"/>
                    <a:pt x="1742" y="368"/>
                  </a:cubicBezTo>
                  <a:cubicBezTo>
                    <a:pt x="1762" y="368"/>
                    <a:pt x="1783" y="368"/>
                    <a:pt x="1783" y="368"/>
                  </a:cubicBezTo>
                  <a:cubicBezTo>
                    <a:pt x="1803" y="347"/>
                    <a:pt x="1803" y="347"/>
                    <a:pt x="1824" y="327"/>
                  </a:cubicBezTo>
                  <a:cubicBezTo>
                    <a:pt x="1824" y="327"/>
                    <a:pt x="1844" y="306"/>
                    <a:pt x="1844" y="286"/>
                  </a:cubicBezTo>
                  <a:cubicBezTo>
                    <a:pt x="1864" y="286"/>
                    <a:pt x="1864" y="265"/>
                    <a:pt x="1864" y="245"/>
                  </a:cubicBezTo>
                  <a:cubicBezTo>
                    <a:pt x="1885" y="245"/>
                    <a:pt x="1885" y="224"/>
                    <a:pt x="1885" y="224"/>
                  </a:cubicBezTo>
                  <a:cubicBezTo>
                    <a:pt x="1906" y="204"/>
                    <a:pt x="1926" y="204"/>
                    <a:pt x="1946" y="204"/>
                  </a:cubicBezTo>
                  <a:lnTo>
                    <a:pt x="1967" y="204"/>
                  </a:lnTo>
                  <a:cubicBezTo>
                    <a:pt x="1967" y="204"/>
                    <a:pt x="1967" y="204"/>
                    <a:pt x="1967" y="224"/>
                  </a:cubicBezTo>
                  <a:cubicBezTo>
                    <a:pt x="1967" y="224"/>
                    <a:pt x="1967" y="224"/>
                    <a:pt x="1967" y="245"/>
                  </a:cubicBezTo>
                  <a:cubicBezTo>
                    <a:pt x="1967" y="245"/>
                    <a:pt x="1988" y="245"/>
                    <a:pt x="1988" y="265"/>
                  </a:cubicBezTo>
                  <a:cubicBezTo>
                    <a:pt x="2008" y="265"/>
                    <a:pt x="2028" y="265"/>
                    <a:pt x="2028" y="265"/>
                  </a:cubicBezTo>
                  <a:cubicBezTo>
                    <a:pt x="2049" y="265"/>
                    <a:pt x="2049" y="245"/>
                    <a:pt x="2070" y="245"/>
                  </a:cubicBezTo>
                  <a:cubicBezTo>
                    <a:pt x="2070" y="245"/>
                    <a:pt x="2070" y="224"/>
                    <a:pt x="2090" y="224"/>
                  </a:cubicBezTo>
                  <a:lnTo>
                    <a:pt x="2110" y="224"/>
                  </a:lnTo>
                  <a:cubicBezTo>
                    <a:pt x="2110" y="224"/>
                    <a:pt x="2110" y="224"/>
                    <a:pt x="2131" y="224"/>
                  </a:cubicBezTo>
                  <a:lnTo>
                    <a:pt x="2131" y="245"/>
                  </a:lnTo>
                  <a:lnTo>
                    <a:pt x="2131" y="245"/>
                  </a:lnTo>
                  <a:cubicBezTo>
                    <a:pt x="2131" y="245"/>
                    <a:pt x="2131" y="245"/>
                    <a:pt x="2110" y="245"/>
                  </a:cubicBezTo>
                  <a:lnTo>
                    <a:pt x="2090" y="265"/>
                  </a:lnTo>
                  <a:cubicBezTo>
                    <a:pt x="2090" y="265"/>
                    <a:pt x="2090" y="286"/>
                    <a:pt x="2090" y="306"/>
                  </a:cubicBezTo>
                  <a:cubicBezTo>
                    <a:pt x="2110" y="306"/>
                    <a:pt x="2110" y="306"/>
                    <a:pt x="2131" y="306"/>
                  </a:cubicBezTo>
                  <a:cubicBezTo>
                    <a:pt x="2131" y="327"/>
                    <a:pt x="2131" y="327"/>
                    <a:pt x="2131" y="327"/>
                  </a:cubicBezTo>
                  <a:cubicBezTo>
                    <a:pt x="2110" y="347"/>
                    <a:pt x="2110" y="347"/>
                    <a:pt x="2110" y="368"/>
                  </a:cubicBezTo>
                  <a:cubicBezTo>
                    <a:pt x="2090" y="368"/>
                    <a:pt x="2070" y="388"/>
                    <a:pt x="2070" y="388"/>
                  </a:cubicBezTo>
                  <a:cubicBezTo>
                    <a:pt x="2070" y="388"/>
                    <a:pt x="2049" y="368"/>
                    <a:pt x="2028" y="368"/>
                  </a:cubicBezTo>
                  <a:cubicBezTo>
                    <a:pt x="2028" y="368"/>
                    <a:pt x="2028" y="368"/>
                    <a:pt x="2008" y="368"/>
                  </a:cubicBezTo>
                  <a:lnTo>
                    <a:pt x="1988" y="368"/>
                  </a:lnTo>
                  <a:cubicBezTo>
                    <a:pt x="1967" y="368"/>
                    <a:pt x="1946" y="368"/>
                    <a:pt x="1926" y="368"/>
                  </a:cubicBezTo>
                  <a:cubicBezTo>
                    <a:pt x="1926" y="368"/>
                    <a:pt x="1906" y="368"/>
                    <a:pt x="1885" y="368"/>
                  </a:cubicBezTo>
                  <a:cubicBezTo>
                    <a:pt x="1885" y="368"/>
                    <a:pt x="1844" y="368"/>
                    <a:pt x="1844" y="388"/>
                  </a:cubicBezTo>
                  <a:lnTo>
                    <a:pt x="1824" y="388"/>
                  </a:lnTo>
                  <a:cubicBezTo>
                    <a:pt x="1803" y="388"/>
                    <a:pt x="1783" y="409"/>
                    <a:pt x="1783" y="409"/>
                  </a:cubicBezTo>
                  <a:cubicBezTo>
                    <a:pt x="1783" y="409"/>
                    <a:pt x="1762" y="409"/>
                    <a:pt x="1762" y="429"/>
                  </a:cubicBezTo>
                  <a:cubicBezTo>
                    <a:pt x="1742" y="429"/>
                    <a:pt x="1742" y="429"/>
                    <a:pt x="1742" y="450"/>
                  </a:cubicBezTo>
                  <a:lnTo>
                    <a:pt x="1721" y="470"/>
                  </a:lnTo>
                  <a:cubicBezTo>
                    <a:pt x="1701" y="491"/>
                    <a:pt x="1701" y="470"/>
                    <a:pt x="1680" y="470"/>
                  </a:cubicBezTo>
                  <a:cubicBezTo>
                    <a:pt x="1680" y="491"/>
                    <a:pt x="1660" y="491"/>
                    <a:pt x="1660" y="491"/>
                  </a:cubicBezTo>
                  <a:cubicBezTo>
                    <a:pt x="1660" y="511"/>
                    <a:pt x="1660" y="532"/>
                    <a:pt x="1660" y="532"/>
                  </a:cubicBezTo>
                  <a:cubicBezTo>
                    <a:pt x="1639" y="532"/>
                    <a:pt x="1619" y="532"/>
                    <a:pt x="1619" y="552"/>
                  </a:cubicBezTo>
                  <a:lnTo>
                    <a:pt x="1619" y="573"/>
                  </a:lnTo>
                  <a:lnTo>
                    <a:pt x="1639" y="593"/>
                  </a:lnTo>
                  <a:cubicBezTo>
                    <a:pt x="1660" y="593"/>
                    <a:pt x="1660" y="614"/>
                    <a:pt x="1660" y="614"/>
                  </a:cubicBezTo>
                  <a:cubicBezTo>
                    <a:pt x="1660" y="634"/>
                    <a:pt x="1660" y="655"/>
                    <a:pt x="1660" y="655"/>
                  </a:cubicBezTo>
                  <a:cubicBezTo>
                    <a:pt x="1680" y="675"/>
                    <a:pt x="1680" y="696"/>
                    <a:pt x="1701" y="696"/>
                  </a:cubicBezTo>
                  <a:cubicBezTo>
                    <a:pt x="1701" y="716"/>
                    <a:pt x="1701" y="737"/>
                    <a:pt x="1701" y="757"/>
                  </a:cubicBezTo>
                  <a:cubicBezTo>
                    <a:pt x="1701" y="778"/>
                    <a:pt x="1721" y="798"/>
                    <a:pt x="1701" y="798"/>
                  </a:cubicBezTo>
                  <a:cubicBezTo>
                    <a:pt x="1701" y="819"/>
                    <a:pt x="1680" y="819"/>
                    <a:pt x="1680" y="819"/>
                  </a:cubicBezTo>
                  <a:lnTo>
                    <a:pt x="1660" y="839"/>
                  </a:lnTo>
                  <a:cubicBezTo>
                    <a:pt x="1660" y="860"/>
                    <a:pt x="1639" y="880"/>
                    <a:pt x="1639" y="880"/>
                  </a:cubicBezTo>
                  <a:cubicBezTo>
                    <a:pt x="1639" y="900"/>
                    <a:pt x="1660" y="900"/>
                    <a:pt x="1660" y="921"/>
                  </a:cubicBezTo>
                  <a:lnTo>
                    <a:pt x="1660" y="942"/>
                  </a:lnTo>
                  <a:cubicBezTo>
                    <a:pt x="1660" y="962"/>
                    <a:pt x="1639" y="982"/>
                    <a:pt x="1639" y="1003"/>
                  </a:cubicBezTo>
                  <a:lnTo>
                    <a:pt x="1598" y="1024"/>
                  </a:lnTo>
                  <a:cubicBezTo>
                    <a:pt x="1578" y="1024"/>
                    <a:pt x="1578" y="1024"/>
                    <a:pt x="1557" y="1024"/>
                  </a:cubicBezTo>
                  <a:cubicBezTo>
                    <a:pt x="1557" y="1024"/>
                    <a:pt x="1557" y="1003"/>
                    <a:pt x="1537" y="1003"/>
                  </a:cubicBezTo>
                  <a:lnTo>
                    <a:pt x="1496" y="1003"/>
                  </a:lnTo>
                  <a:lnTo>
                    <a:pt x="1475" y="1003"/>
                  </a:lnTo>
                  <a:cubicBezTo>
                    <a:pt x="1475" y="1003"/>
                    <a:pt x="1455" y="1003"/>
                    <a:pt x="1455" y="1024"/>
                  </a:cubicBezTo>
                  <a:cubicBezTo>
                    <a:pt x="1455" y="1024"/>
                    <a:pt x="1455" y="1044"/>
                    <a:pt x="1475" y="1044"/>
                  </a:cubicBezTo>
                  <a:lnTo>
                    <a:pt x="1496" y="1064"/>
                  </a:lnTo>
                  <a:lnTo>
                    <a:pt x="1516" y="1085"/>
                  </a:lnTo>
                  <a:lnTo>
                    <a:pt x="1537" y="1106"/>
                  </a:lnTo>
                  <a:cubicBezTo>
                    <a:pt x="1557" y="1126"/>
                    <a:pt x="1557" y="1126"/>
                    <a:pt x="1557" y="1146"/>
                  </a:cubicBezTo>
                  <a:lnTo>
                    <a:pt x="1557" y="1167"/>
                  </a:lnTo>
                  <a:cubicBezTo>
                    <a:pt x="1557" y="1188"/>
                    <a:pt x="1537" y="1188"/>
                    <a:pt x="1537" y="1208"/>
                  </a:cubicBezTo>
                  <a:lnTo>
                    <a:pt x="1496" y="1208"/>
                  </a:lnTo>
                  <a:cubicBezTo>
                    <a:pt x="1475" y="1208"/>
                    <a:pt x="1475" y="1188"/>
                    <a:pt x="1455" y="1188"/>
                  </a:cubicBezTo>
                  <a:lnTo>
                    <a:pt x="1434" y="1188"/>
                  </a:lnTo>
                  <a:lnTo>
                    <a:pt x="1434" y="1208"/>
                  </a:lnTo>
                  <a:cubicBezTo>
                    <a:pt x="1414" y="1228"/>
                    <a:pt x="1414" y="1249"/>
                    <a:pt x="1434" y="1249"/>
                  </a:cubicBezTo>
                  <a:lnTo>
                    <a:pt x="1434" y="1270"/>
                  </a:lnTo>
                  <a:cubicBezTo>
                    <a:pt x="1434" y="1290"/>
                    <a:pt x="1434" y="1310"/>
                    <a:pt x="1434" y="1310"/>
                  </a:cubicBezTo>
                  <a:cubicBezTo>
                    <a:pt x="1434" y="1331"/>
                    <a:pt x="1434" y="1331"/>
                    <a:pt x="1414" y="1331"/>
                  </a:cubicBezTo>
                  <a:cubicBezTo>
                    <a:pt x="1414" y="1352"/>
                    <a:pt x="1414" y="1352"/>
                    <a:pt x="1414" y="1372"/>
                  </a:cubicBezTo>
                  <a:lnTo>
                    <a:pt x="1414" y="1392"/>
                  </a:lnTo>
                  <a:cubicBezTo>
                    <a:pt x="1414" y="1413"/>
                    <a:pt x="1414" y="1413"/>
                    <a:pt x="1414" y="1434"/>
                  </a:cubicBezTo>
                  <a:lnTo>
                    <a:pt x="1414" y="1454"/>
                  </a:lnTo>
                  <a:cubicBezTo>
                    <a:pt x="1414" y="1474"/>
                    <a:pt x="1414" y="1495"/>
                    <a:pt x="1414" y="1495"/>
                  </a:cubicBezTo>
                  <a:cubicBezTo>
                    <a:pt x="1393" y="1516"/>
                    <a:pt x="1393" y="1516"/>
                    <a:pt x="1373" y="1516"/>
                  </a:cubicBezTo>
                  <a:lnTo>
                    <a:pt x="1352" y="1516"/>
                  </a:lnTo>
                  <a:lnTo>
                    <a:pt x="1332" y="1495"/>
                  </a:lnTo>
                  <a:cubicBezTo>
                    <a:pt x="1311" y="1495"/>
                    <a:pt x="1311" y="1495"/>
                    <a:pt x="1311" y="1495"/>
                  </a:cubicBezTo>
                  <a:cubicBezTo>
                    <a:pt x="1291" y="1495"/>
                    <a:pt x="1270" y="1495"/>
                    <a:pt x="1250" y="1495"/>
                  </a:cubicBezTo>
                  <a:lnTo>
                    <a:pt x="1229" y="1495"/>
                  </a:lnTo>
                  <a:cubicBezTo>
                    <a:pt x="1209" y="1516"/>
                    <a:pt x="1209" y="1516"/>
                    <a:pt x="1209" y="1516"/>
                  </a:cubicBezTo>
                  <a:cubicBezTo>
                    <a:pt x="1188" y="1516"/>
                    <a:pt x="1168" y="1536"/>
                    <a:pt x="1168" y="1536"/>
                  </a:cubicBezTo>
                  <a:lnTo>
                    <a:pt x="1147" y="1556"/>
                  </a:lnTo>
                  <a:lnTo>
                    <a:pt x="1147" y="1576"/>
                  </a:lnTo>
                  <a:cubicBezTo>
                    <a:pt x="1168" y="1576"/>
                    <a:pt x="1168" y="1597"/>
                    <a:pt x="1168" y="1597"/>
                  </a:cubicBezTo>
                  <a:cubicBezTo>
                    <a:pt x="1168" y="1597"/>
                    <a:pt x="1168" y="1618"/>
                    <a:pt x="1147" y="1618"/>
                  </a:cubicBezTo>
                  <a:cubicBezTo>
                    <a:pt x="1147" y="1618"/>
                    <a:pt x="1127" y="1618"/>
                    <a:pt x="1106" y="1618"/>
                  </a:cubicBezTo>
                  <a:lnTo>
                    <a:pt x="1086" y="1618"/>
                  </a:lnTo>
                  <a:cubicBezTo>
                    <a:pt x="1065" y="1618"/>
                    <a:pt x="1045" y="1597"/>
                    <a:pt x="1045" y="1618"/>
                  </a:cubicBezTo>
                  <a:lnTo>
                    <a:pt x="1025" y="1618"/>
                  </a:lnTo>
                  <a:cubicBezTo>
                    <a:pt x="1025" y="1638"/>
                    <a:pt x="1025" y="1638"/>
                    <a:pt x="1025" y="1658"/>
                  </a:cubicBezTo>
                  <a:cubicBezTo>
                    <a:pt x="1025" y="1658"/>
                    <a:pt x="1004" y="1658"/>
                    <a:pt x="1004" y="1679"/>
                  </a:cubicBezTo>
                  <a:lnTo>
                    <a:pt x="983" y="1679"/>
                  </a:lnTo>
                  <a:lnTo>
                    <a:pt x="963" y="1700"/>
                  </a:lnTo>
                  <a:cubicBezTo>
                    <a:pt x="963" y="1720"/>
                    <a:pt x="963" y="1740"/>
                    <a:pt x="963" y="1761"/>
                  </a:cubicBezTo>
                  <a:lnTo>
                    <a:pt x="963" y="1782"/>
                  </a:lnTo>
                  <a:lnTo>
                    <a:pt x="983" y="1802"/>
                  </a:lnTo>
                  <a:cubicBezTo>
                    <a:pt x="983" y="1822"/>
                    <a:pt x="983" y="1843"/>
                    <a:pt x="983" y="1864"/>
                  </a:cubicBezTo>
                  <a:lnTo>
                    <a:pt x="983" y="1884"/>
                  </a:lnTo>
                  <a:cubicBezTo>
                    <a:pt x="963" y="1904"/>
                    <a:pt x="963" y="1925"/>
                    <a:pt x="963" y="1925"/>
                  </a:cubicBezTo>
                  <a:cubicBezTo>
                    <a:pt x="943" y="1925"/>
                    <a:pt x="943" y="1946"/>
                    <a:pt x="922" y="1946"/>
                  </a:cubicBezTo>
                  <a:cubicBezTo>
                    <a:pt x="922" y="1946"/>
                    <a:pt x="901" y="1946"/>
                    <a:pt x="881" y="1946"/>
                  </a:cubicBezTo>
                  <a:cubicBezTo>
                    <a:pt x="861" y="1946"/>
                    <a:pt x="840" y="1966"/>
                    <a:pt x="819" y="1966"/>
                  </a:cubicBezTo>
                  <a:cubicBezTo>
                    <a:pt x="799" y="1966"/>
                    <a:pt x="779" y="1986"/>
                    <a:pt x="758" y="1986"/>
                  </a:cubicBezTo>
                  <a:cubicBezTo>
                    <a:pt x="737" y="1986"/>
                    <a:pt x="717" y="1986"/>
                    <a:pt x="717" y="1986"/>
                  </a:cubicBezTo>
                  <a:cubicBezTo>
                    <a:pt x="697" y="1986"/>
                    <a:pt x="676" y="1966"/>
                    <a:pt x="676" y="1986"/>
                  </a:cubicBezTo>
                  <a:cubicBezTo>
                    <a:pt x="655" y="1986"/>
                    <a:pt x="655" y="2007"/>
                    <a:pt x="655" y="2007"/>
                  </a:cubicBezTo>
                  <a:cubicBezTo>
                    <a:pt x="635" y="2007"/>
                    <a:pt x="635" y="2028"/>
                    <a:pt x="635" y="2028"/>
                  </a:cubicBezTo>
                  <a:cubicBezTo>
                    <a:pt x="615" y="2028"/>
                    <a:pt x="594" y="2007"/>
                    <a:pt x="594" y="2007"/>
                  </a:cubicBezTo>
                  <a:cubicBezTo>
                    <a:pt x="573" y="2007"/>
                    <a:pt x="553" y="1986"/>
                    <a:pt x="533" y="1986"/>
                  </a:cubicBezTo>
                  <a:cubicBezTo>
                    <a:pt x="533" y="1986"/>
                    <a:pt x="512" y="1986"/>
                    <a:pt x="491" y="1986"/>
                  </a:cubicBezTo>
                  <a:cubicBezTo>
                    <a:pt x="491" y="1986"/>
                    <a:pt x="471" y="1986"/>
                    <a:pt x="451" y="2007"/>
                  </a:cubicBezTo>
                  <a:lnTo>
                    <a:pt x="430" y="2028"/>
                  </a:lnTo>
                  <a:cubicBezTo>
                    <a:pt x="409" y="2028"/>
                    <a:pt x="369" y="2028"/>
                    <a:pt x="369" y="2028"/>
                  </a:cubicBezTo>
                  <a:cubicBezTo>
                    <a:pt x="348" y="2028"/>
                    <a:pt x="327" y="2007"/>
                    <a:pt x="327" y="2007"/>
                  </a:cubicBezTo>
                  <a:cubicBezTo>
                    <a:pt x="307" y="2007"/>
                    <a:pt x="287" y="1986"/>
                    <a:pt x="287" y="1986"/>
                  </a:cubicBezTo>
                  <a:cubicBezTo>
                    <a:pt x="267" y="1966"/>
                    <a:pt x="246" y="1966"/>
                    <a:pt x="246" y="1966"/>
                  </a:cubicBezTo>
                  <a:cubicBezTo>
                    <a:pt x="225" y="1946"/>
                    <a:pt x="185" y="1946"/>
                    <a:pt x="164" y="1925"/>
                  </a:cubicBezTo>
                  <a:lnTo>
                    <a:pt x="143" y="1946"/>
                  </a:lnTo>
                  <a:lnTo>
                    <a:pt x="143" y="1946"/>
                  </a:lnTo>
                  <a:cubicBezTo>
                    <a:pt x="123" y="1925"/>
                    <a:pt x="123" y="1925"/>
                    <a:pt x="123" y="1904"/>
                  </a:cubicBezTo>
                  <a:cubicBezTo>
                    <a:pt x="123" y="1904"/>
                    <a:pt x="123" y="1904"/>
                    <a:pt x="123" y="1884"/>
                  </a:cubicBezTo>
                  <a:cubicBezTo>
                    <a:pt x="143" y="1884"/>
                    <a:pt x="143" y="1864"/>
                    <a:pt x="143" y="1864"/>
                  </a:cubicBezTo>
                  <a:cubicBezTo>
                    <a:pt x="164" y="1843"/>
                    <a:pt x="205" y="1822"/>
                    <a:pt x="205" y="1802"/>
                  </a:cubicBezTo>
                  <a:cubicBezTo>
                    <a:pt x="225" y="1802"/>
                    <a:pt x="246" y="1761"/>
                    <a:pt x="246" y="1740"/>
                  </a:cubicBezTo>
                  <a:cubicBezTo>
                    <a:pt x="246" y="1740"/>
                    <a:pt x="267" y="1720"/>
                    <a:pt x="267" y="1700"/>
                  </a:cubicBezTo>
                  <a:cubicBezTo>
                    <a:pt x="267" y="1679"/>
                    <a:pt x="267" y="1658"/>
                    <a:pt x="267" y="1638"/>
                  </a:cubicBezTo>
                  <a:lnTo>
                    <a:pt x="246" y="1597"/>
                  </a:lnTo>
                  <a:cubicBezTo>
                    <a:pt x="246" y="1597"/>
                    <a:pt x="225" y="1576"/>
                    <a:pt x="205" y="1576"/>
                  </a:cubicBezTo>
                  <a:cubicBezTo>
                    <a:pt x="185" y="1556"/>
                    <a:pt x="143" y="1556"/>
                    <a:pt x="143" y="1556"/>
                  </a:cubicBezTo>
                  <a:cubicBezTo>
                    <a:pt x="123" y="1556"/>
                    <a:pt x="103" y="1556"/>
                    <a:pt x="103" y="1556"/>
                  </a:cubicBezTo>
                  <a:cubicBezTo>
                    <a:pt x="103" y="1536"/>
                    <a:pt x="82" y="1516"/>
                    <a:pt x="82" y="1495"/>
                  </a:cubicBezTo>
                  <a:cubicBezTo>
                    <a:pt x="82" y="1495"/>
                    <a:pt x="61" y="1454"/>
                    <a:pt x="61" y="1434"/>
                  </a:cubicBezTo>
                  <a:cubicBezTo>
                    <a:pt x="61" y="1434"/>
                    <a:pt x="61" y="1392"/>
                    <a:pt x="61" y="1372"/>
                  </a:cubicBezTo>
                  <a:cubicBezTo>
                    <a:pt x="61" y="1352"/>
                    <a:pt x="61" y="1331"/>
                    <a:pt x="41" y="1310"/>
                  </a:cubicBezTo>
                  <a:cubicBezTo>
                    <a:pt x="41" y="1310"/>
                    <a:pt x="41" y="1290"/>
                    <a:pt x="21" y="1270"/>
                  </a:cubicBezTo>
                  <a:cubicBezTo>
                    <a:pt x="21" y="1249"/>
                    <a:pt x="21" y="1228"/>
                    <a:pt x="21" y="1228"/>
                  </a:cubicBezTo>
                  <a:cubicBezTo>
                    <a:pt x="21" y="1228"/>
                    <a:pt x="21" y="1208"/>
                    <a:pt x="21" y="1188"/>
                  </a:cubicBezTo>
                  <a:cubicBezTo>
                    <a:pt x="21" y="1188"/>
                    <a:pt x="41" y="1188"/>
                    <a:pt x="41" y="1167"/>
                  </a:cubicBezTo>
                  <a:lnTo>
                    <a:pt x="61" y="1146"/>
                  </a:lnTo>
                  <a:cubicBezTo>
                    <a:pt x="61" y="1146"/>
                    <a:pt x="61" y="1126"/>
                    <a:pt x="61" y="1106"/>
                  </a:cubicBezTo>
                  <a:lnTo>
                    <a:pt x="41" y="1106"/>
                  </a:lnTo>
                  <a:cubicBezTo>
                    <a:pt x="41" y="1085"/>
                    <a:pt x="21" y="1085"/>
                    <a:pt x="21" y="1085"/>
                  </a:cubicBezTo>
                  <a:cubicBezTo>
                    <a:pt x="21" y="1064"/>
                    <a:pt x="0" y="1024"/>
                    <a:pt x="0" y="1024"/>
                  </a:cubicBezTo>
                  <a:cubicBezTo>
                    <a:pt x="0" y="1003"/>
                    <a:pt x="0" y="982"/>
                    <a:pt x="21" y="962"/>
                  </a:cubicBezTo>
                  <a:cubicBezTo>
                    <a:pt x="21" y="962"/>
                    <a:pt x="41" y="962"/>
                    <a:pt x="41" y="942"/>
                  </a:cubicBezTo>
                  <a:lnTo>
                    <a:pt x="41" y="921"/>
                  </a:lnTo>
                  <a:cubicBezTo>
                    <a:pt x="41" y="900"/>
                    <a:pt x="41" y="900"/>
                    <a:pt x="61" y="900"/>
                  </a:cubicBezTo>
                  <a:cubicBezTo>
                    <a:pt x="61" y="900"/>
                    <a:pt x="82" y="900"/>
                    <a:pt x="82" y="880"/>
                  </a:cubicBezTo>
                  <a:lnTo>
                    <a:pt x="103" y="880"/>
                  </a:lnTo>
                  <a:cubicBezTo>
                    <a:pt x="103" y="860"/>
                    <a:pt x="103" y="839"/>
                    <a:pt x="103" y="839"/>
                  </a:cubicBezTo>
                  <a:cubicBezTo>
                    <a:pt x="103" y="819"/>
                    <a:pt x="103" y="798"/>
                    <a:pt x="82" y="798"/>
                  </a:cubicBezTo>
                  <a:cubicBezTo>
                    <a:pt x="82" y="778"/>
                    <a:pt x="82" y="757"/>
                    <a:pt x="82" y="757"/>
                  </a:cubicBezTo>
                  <a:cubicBezTo>
                    <a:pt x="82" y="737"/>
                    <a:pt x="61" y="716"/>
                    <a:pt x="61" y="696"/>
                  </a:cubicBezTo>
                  <a:lnTo>
                    <a:pt x="82" y="655"/>
                  </a:lnTo>
                  <a:lnTo>
                    <a:pt x="82" y="655"/>
                  </a:lnTo>
                  <a:lnTo>
                    <a:pt x="82" y="655"/>
                  </a:lnTo>
                  <a:cubicBezTo>
                    <a:pt x="103" y="655"/>
                    <a:pt x="103" y="675"/>
                    <a:pt x="103" y="696"/>
                  </a:cubicBezTo>
                  <a:lnTo>
                    <a:pt x="123" y="696"/>
                  </a:lnTo>
                  <a:cubicBezTo>
                    <a:pt x="143" y="696"/>
                    <a:pt x="143" y="716"/>
                    <a:pt x="164" y="716"/>
                  </a:cubicBezTo>
                  <a:lnTo>
                    <a:pt x="185" y="716"/>
                  </a:lnTo>
                  <a:lnTo>
                    <a:pt x="205" y="716"/>
                  </a:lnTo>
                  <a:lnTo>
                    <a:pt x="225" y="737"/>
                  </a:lnTo>
                  <a:lnTo>
                    <a:pt x="225" y="757"/>
                  </a:lnTo>
                  <a:cubicBezTo>
                    <a:pt x="225" y="778"/>
                    <a:pt x="246" y="778"/>
                    <a:pt x="246" y="778"/>
                  </a:cubicBezTo>
                  <a:lnTo>
                    <a:pt x="267" y="778"/>
                  </a:lnTo>
                  <a:cubicBezTo>
                    <a:pt x="287" y="778"/>
                    <a:pt x="287" y="757"/>
                    <a:pt x="287" y="757"/>
                  </a:cubicBezTo>
                  <a:lnTo>
                    <a:pt x="307" y="757"/>
                  </a:lnTo>
                  <a:lnTo>
                    <a:pt x="327" y="737"/>
                  </a:lnTo>
                  <a:cubicBezTo>
                    <a:pt x="348" y="737"/>
                    <a:pt x="348" y="716"/>
                    <a:pt x="348" y="716"/>
                  </a:cubicBezTo>
                  <a:cubicBezTo>
                    <a:pt x="348" y="716"/>
                    <a:pt x="348" y="696"/>
                    <a:pt x="369" y="675"/>
                  </a:cubicBezTo>
                  <a:cubicBezTo>
                    <a:pt x="369" y="675"/>
                    <a:pt x="348" y="655"/>
                    <a:pt x="369" y="655"/>
                  </a:cubicBezTo>
                  <a:cubicBezTo>
                    <a:pt x="369" y="634"/>
                    <a:pt x="369" y="614"/>
                    <a:pt x="389" y="614"/>
                  </a:cubicBezTo>
                  <a:cubicBezTo>
                    <a:pt x="389" y="614"/>
                    <a:pt x="389" y="614"/>
                    <a:pt x="409" y="614"/>
                  </a:cubicBezTo>
                  <a:cubicBezTo>
                    <a:pt x="409" y="614"/>
                    <a:pt x="430" y="593"/>
                    <a:pt x="451" y="593"/>
                  </a:cubicBezTo>
                  <a:lnTo>
                    <a:pt x="471" y="573"/>
                  </a:lnTo>
                  <a:cubicBezTo>
                    <a:pt x="491" y="573"/>
                    <a:pt x="512" y="573"/>
                    <a:pt x="512" y="573"/>
                  </a:cubicBezTo>
                  <a:cubicBezTo>
                    <a:pt x="533" y="573"/>
                    <a:pt x="553" y="552"/>
                    <a:pt x="553" y="552"/>
                  </a:cubicBezTo>
                  <a:cubicBezTo>
                    <a:pt x="553" y="532"/>
                    <a:pt x="573" y="532"/>
                    <a:pt x="573" y="532"/>
                  </a:cubicBezTo>
                  <a:cubicBezTo>
                    <a:pt x="573" y="511"/>
                    <a:pt x="573" y="511"/>
                    <a:pt x="573" y="511"/>
                  </a:cubicBezTo>
                  <a:cubicBezTo>
                    <a:pt x="573" y="491"/>
                    <a:pt x="573" y="491"/>
                    <a:pt x="594" y="470"/>
                  </a:cubicBezTo>
                  <a:cubicBezTo>
                    <a:pt x="594" y="470"/>
                    <a:pt x="594" y="450"/>
                    <a:pt x="594" y="429"/>
                  </a:cubicBezTo>
                  <a:lnTo>
                    <a:pt x="594" y="409"/>
                  </a:lnTo>
                  <a:cubicBezTo>
                    <a:pt x="594" y="388"/>
                    <a:pt x="615" y="368"/>
                    <a:pt x="615" y="368"/>
                  </a:cubicBezTo>
                  <a:cubicBezTo>
                    <a:pt x="615" y="347"/>
                    <a:pt x="615" y="327"/>
                    <a:pt x="615" y="327"/>
                  </a:cubicBezTo>
                  <a:cubicBezTo>
                    <a:pt x="615" y="327"/>
                    <a:pt x="635" y="327"/>
                    <a:pt x="635" y="306"/>
                  </a:cubicBezTo>
                  <a:cubicBezTo>
                    <a:pt x="655" y="306"/>
                    <a:pt x="676" y="327"/>
                    <a:pt x="676" y="306"/>
                  </a:cubicBezTo>
                  <a:cubicBezTo>
                    <a:pt x="697" y="306"/>
                    <a:pt x="697" y="306"/>
                    <a:pt x="717" y="306"/>
                  </a:cubicBezTo>
                  <a:cubicBezTo>
                    <a:pt x="717" y="286"/>
                    <a:pt x="737" y="286"/>
                    <a:pt x="737" y="265"/>
                  </a:cubicBezTo>
                  <a:lnTo>
                    <a:pt x="758" y="245"/>
                  </a:lnTo>
                  <a:cubicBezTo>
                    <a:pt x="779" y="245"/>
                    <a:pt x="779" y="245"/>
                    <a:pt x="799" y="245"/>
                  </a:cubicBezTo>
                  <a:lnTo>
                    <a:pt x="840" y="245"/>
                  </a:lnTo>
                  <a:lnTo>
                    <a:pt x="861" y="245"/>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3" name="Freeform 653"/>
            <p:cNvSpPr>
              <a:spLocks noChangeArrowheads="1"/>
            </p:cNvSpPr>
            <p:nvPr/>
          </p:nvSpPr>
          <p:spPr bwMode="auto">
            <a:xfrm>
              <a:off x="2351088" y="5106988"/>
              <a:ext cx="819150" cy="1033462"/>
            </a:xfrm>
            <a:custGeom>
              <a:avLst/>
              <a:gdLst>
                <a:gd name="T0" fmla="*/ 2213 w 2276"/>
                <a:gd name="T1" fmla="*/ 1066 h 2870"/>
                <a:gd name="T2" fmla="*/ 2173 w 2276"/>
                <a:gd name="T3" fmla="*/ 1229 h 2870"/>
                <a:gd name="T4" fmla="*/ 2070 w 2276"/>
                <a:gd name="T5" fmla="*/ 1454 h 2870"/>
                <a:gd name="T6" fmla="*/ 1947 w 2276"/>
                <a:gd name="T7" fmla="*/ 1639 h 2870"/>
                <a:gd name="T8" fmla="*/ 1865 w 2276"/>
                <a:gd name="T9" fmla="*/ 1762 h 2870"/>
                <a:gd name="T10" fmla="*/ 1783 w 2276"/>
                <a:gd name="T11" fmla="*/ 1905 h 2870"/>
                <a:gd name="T12" fmla="*/ 1660 w 2276"/>
                <a:gd name="T13" fmla="*/ 1987 h 2870"/>
                <a:gd name="T14" fmla="*/ 1537 w 2276"/>
                <a:gd name="T15" fmla="*/ 1926 h 2870"/>
                <a:gd name="T16" fmla="*/ 1435 w 2276"/>
                <a:gd name="T17" fmla="*/ 2110 h 2870"/>
                <a:gd name="T18" fmla="*/ 1476 w 2276"/>
                <a:gd name="T19" fmla="*/ 2254 h 2870"/>
                <a:gd name="T20" fmla="*/ 1558 w 2276"/>
                <a:gd name="T21" fmla="*/ 2397 h 2870"/>
                <a:gd name="T22" fmla="*/ 1640 w 2276"/>
                <a:gd name="T23" fmla="*/ 2479 h 2870"/>
                <a:gd name="T24" fmla="*/ 1701 w 2276"/>
                <a:gd name="T25" fmla="*/ 2684 h 2870"/>
                <a:gd name="T26" fmla="*/ 1660 w 2276"/>
                <a:gd name="T27" fmla="*/ 2745 h 2870"/>
                <a:gd name="T28" fmla="*/ 1558 w 2276"/>
                <a:gd name="T29" fmla="*/ 2787 h 2870"/>
                <a:gd name="T30" fmla="*/ 1373 w 2276"/>
                <a:gd name="T31" fmla="*/ 2745 h 2870"/>
                <a:gd name="T32" fmla="*/ 1291 w 2276"/>
                <a:gd name="T33" fmla="*/ 2827 h 2870"/>
                <a:gd name="T34" fmla="*/ 1189 w 2276"/>
                <a:gd name="T35" fmla="*/ 2848 h 2870"/>
                <a:gd name="T36" fmla="*/ 1107 w 2276"/>
                <a:gd name="T37" fmla="*/ 2705 h 2870"/>
                <a:gd name="T38" fmla="*/ 984 w 2276"/>
                <a:gd name="T39" fmla="*/ 2643 h 2870"/>
                <a:gd name="T40" fmla="*/ 963 w 2276"/>
                <a:gd name="T41" fmla="*/ 2520 h 2870"/>
                <a:gd name="T42" fmla="*/ 800 w 2276"/>
                <a:gd name="T43" fmla="*/ 2520 h 2870"/>
                <a:gd name="T44" fmla="*/ 656 w 2276"/>
                <a:gd name="T45" fmla="*/ 2561 h 2870"/>
                <a:gd name="T46" fmla="*/ 512 w 2276"/>
                <a:gd name="T47" fmla="*/ 2541 h 2870"/>
                <a:gd name="T48" fmla="*/ 369 w 2276"/>
                <a:gd name="T49" fmla="*/ 2581 h 2870"/>
                <a:gd name="T50" fmla="*/ 184 w 2276"/>
                <a:gd name="T51" fmla="*/ 2602 h 2870"/>
                <a:gd name="T52" fmla="*/ 164 w 2276"/>
                <a:gd name="T53" fmla="*/ 2581 h 2870"/>
                <a:gd name="T54" fmla="*/ 184 w 2276"/>
                <a:gd name="T55" fmla="*/ 2377 h 2870"/>
                <a:gd name="T56" fmla="*/ 266 w 2276"/>
                <a:gd name="T57" fmla="*/ 2295 h 2870"/>
                <a:gd name="T58" fmla="*/ 410 w 2276"/>
                <a:gd name="T59" fmla="*/ 2233 h 2870"/>
                <a:gd name="T60" fmla="*/ 348 w 2276"/>
                <a:gd name="T61" fmla="*/ 2131 h 2870"/>
                <a:gd name="T62" fmla="*/ 308 w 2276"/>
                <a:gd name="T63" fmla="*/ 2008 h 2870"/>
                <a:gd name="T64" fmla="*/ 205 w 2276"/>
                <a:gd name="T65" fmla="*/ 1885 h 2870"/>
                <a:gd name="T66" fmla="*/ 103 w 2276"/>
                <a:gd name="T67" fmla="*/ 1721 h 2870"/>
                <a:gd name="T68" fmla="*/ 0 w 2276"/>
                <a:gd name="T69" fmla="*/ 1578 h 2870"/>
                <a:gd name="T70" fmla="*/ 226 w 2276"/>
                <a:gd name="T71" fmla="*/ 1660 h 2870"/>
                <a:gd name="T72" fmla="*/ 451 w 2276"/>
                <a:gd name="T73" fmla="*/ 1639 h 2870"/>
                <a:gd name="T74" fmla="*/ 615 w 2276"/>
                <a:gd name="T75" fmla="*/ 1618 h 2870"/>
                <a:gd name="T76" fmla="*/ 840 w 2276"/>
                <a:gd name="T77" fmla="*/ 1516 h 2870"/>
                <a:gd name="T78" fmla="*/ 820 w 2276"/>
                <a:gd name="T79" fmla="*/ 1332 h 2870"/>
                <a:gd name="T80" fmla="*/ 902 w 2276"/>
                <a:gd name="T81" fmla="*/ 1250 h 2870"/>
                <a:gd name="T82" fmla="*/ 1004 w 2276"/>
                <a:gd name="T83" fmla="*/ 1208 h 2870"/>
                <a:gd name="T84" fmla="*/ 1107 w 2276"/>
                <a:gd name="T85" fmla="*/ 1127 h 2870"/>
                <a:gd name="T86" fmla="*/ 1271 w 2276"/>
                <a:gd name="T87" fmla="*/ 1127 h 2870"/>
                <a:gd name="T88" fmla="*/ 1271 w 2276"/>
                <a:gd name="T89" fmla="*/ 963 h 2870"/>
                <a:gd name="T90" fmla="*/ 1291 w 2276"/>
                <a:gd name="T91" fmla="*/ 820 h 2870"/>
                <a:gd name="T92" fmla="*/ 1414 w 2276"/>
                <a:gd name="T93" fmla="*/ 778 h 2870"/>
                <a:gd name="T94" fmla="*/ 1312 w 2276"/>
                <a:gd name="T95" fmla="*/ 656 h 2870"/>
                <a:gd name="T96" fmla="*/ 1455 w 2276"/>
                <a:gd name="T97" fmla="*/ 656 h 2870"/>
                <a:gd name="T98" fmla="*/ 1517 w 2276"/>
                <a:gd name="T99" fmla="*/ 471 h 2870"/>
                <a:gd name="T100" fmla="*/ 1517 w 2276"/>
                <a:gd name="T101" fmla="*/ 287 h 2870"/>
                <a:gd name="T102" fmla="*/ 1517 w 2276"/>
                <a:gd name="T103" fmla="*/ 164 h 2870"/>
                <a:gd name="T104" fmla="*/ 1619 w 2276"/>
                <a:gd name="T105" fmla="*/ 61 h 2870"/>
                <a:gd name="T106" fmla="*/ 1783 w 2276"/>
                <a:gd name="T107" fmla="*/ 0 h 2870"/>
                <a:gd name="T108" fmla="*/ 1885 w 2276"/>
                <a:gd name="T109" fmla="*/ 41 h 2870"/>
                <a:gd name="T110" fmla="*/ 1701 w 2276"/>
                <a:gd name="T111" fmla="*/ 143 h 2870"/>
                <a:gd name="T112" fmla="*/ 1803 w 2276"/>
                <a:gd name="T113" fmla="*/ 246 h 2870"/>
                <a:gd name="T114" fmla="*/ 1906 w 2276"/>
                <a:gd name="T115" fmla="*/ 369 h 2870"/>
                <a:gd name="T116" fmla="*/ 1865 w 2276"/>
                <a:gd name="T117" fmla="*/ 532 h 2870"/>
                <a:gd name="T118" fmla="*/ 1906 w 2276"/>
                <a:gd name="T119" fmla="*/ 778 h 2870"/>
                <a:gd name="T120" fmla="*/ 2193 w 2276"/>
                <a:gd name="T121" fmla="*/ 963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6" h="2870">
                  <a:moveTo>
                    <a:pt x="2275" y="1004"/>
                  </a:moveTo>
                  <a:lnTo>
                    <a:pt x="2275" y="1004"/>
                  </a:lnTo>
                  <a:lnTo>
                    <a:pt x="2255" y="1004"/>
                  </a:lnTo>
                  <a:cubicBezTo>
                    <a:pt x="2255" y="1004"/>
                    <a:pt x="2255" y="1024"/>
                    <a:pt x="2255" y="1045"/>
                  </a:cubicBezTo>
                  <a:cubicBezTo>
                    <a:pt x="2234" y="1045"/>
                    <a:pt x="2234" y="1066"/>
                    <a:pt x="2213" y="1066"/>
                  </a:cubicBezTo>
                  <a:cubicBezTo>
                    <a:pt x="2213" y="1066"/>
                    <a:pt x="2193" y="1066"/>
                    <a:pt x="2193" y="1086"/>
                  </a:cubicBezTo>
                  <a:cubicBezTo>
                    <a:pt x="2173" y="1086"/>
                    <a:pt x="2152" y="1086"/>
                    <a:pt x="2152" y="1106"/>
                  </a:cubicBezTo>
                  <a:lnTo>
                    <a:pt x="2152" y="1127"/>
                  </a:lnTo>
                  <a:cubicBezTo>
                    <a:pt x="2152" y="1148"/>
                    <a:pt x="2152" y="1168"/>
                    <a:pt x="2173" y="1188"/>
                  </a:cubicBezTo>
                  <a:lnTo>
                    <a:pt x="2173" y="1229"/>
                  </a:lnTo>
                  <a:cubicBezTo>
                    <a:pt x="2173" y="1229"/>
                    <a:pt x="2193" y="1229"/>
                    <a:pt x="2193" y="1250"/>
                  </a:cubicBezTo>
                  <a:cubicBezTo>
                    <a:pt x="2213" y="1250"/>
                    <a:pt x="2193" y="1270"/>
                    <a:pt x="2193" y="1270"/>
                  </a:cubicBezTo>
                  <a:cubicBezTo>
                    <a:pt x="2173" y="1290"/>
                    <a:pt x="2152" y="1332"/>
                    <a:pt x="2152" y="1332"/>
                  </a:cubicBezTo>
                  <a:cubicBezTo>
                    <a:pt x="2131" y="1352"/>
                    <a:pt x="2111" y="1372"/>
                    <a:pt x="2091" y="1393"/>
                  </a:cubicBezTo>
                  <a:cubicBezTo>
                    <a:pt x="2091" y="1393"/>
                    <a:pt x="2070" y="1434"/>
                    <a:pt x="2070" y="1454"/>
                  </a:cubicBezTo>
                  <a:cubicBezTo>
                    <a:pt x="2049" y="1454"/>
                    <a:pt x="2049" y="1475"/>
                    <a:pt x="2029" y="1475"/>
                  </a:cubicBezTo>
                  <a:cubicBezTo>
                    <a:pt x="2029" y="1496"/>
                    <a:pt x="2009" y="1516"/>
                    <a:pt x="2009" y="1516"/>
                  </a:cubicBezTo>
                  <a:cubicBezTo>
                    <a:pt x="2009" y="1536"/>
                    <a:pt x="1988" y="1557"/>
                    <a:pt x="1988" y="1578"/>
                  </a:cubicBezTo>
                  <a:lnTo>
                    <a:pt x="1967" y="1598"/>
                  </a:lnTo>
                  <a:cubicBezTo>
                    <a:pt x="1967" y="1618"/>
                    <a:pt x="1947" y="1639"/>
                    <a:pt x="1947" y="1639"/>
                  </a:cubicBezTo>
                  <a:cubicBezTo>
                    <a:pt x="1947" y="1639"/>
                    <a:pt x="1947" y="1660"/>
                    <a:pt x="1947" y="1680"/>
                  </a:cubicBezTo>
                  <a:lnTo>
                    <a:pt x="1927" y="1700"/>
                  </a:lnTo>
                  <a:cubicBezTo>
                    <a:pt x="1927" y="1721"/>
                    <a:pt x="1927" y="1721"/>
                    <a:pt x="1906" y="1742"/>
                  </a:cubicBezTo>
                  <a:cubicBezTo>
                    <a:pt x="1906" y="1742"/>
                    <a:pt x="1906" y="1742"/>
                    <a:pt x="1885" y="1742"/>
                  </a:cubicBezTo>
                  <a:lnTo>
                    <a:pt x="1865" y="1762"/>
                  </a:lnTo>
                  <a:cubicBezTo>
                    <a:pt x="1865" y="1762"/>
                    <a:pt x="1845" y="1782"/>
                    <a:pt x="1824" y="1803"/>
                  </a:cubicBezTo>
                  <a:cubicBezTo>
                    <a:pt x="1824" y="1803"/>
                    <a:pt x="1824" y="1824"/>
                    <a:pt x="1824" y="1844"/>
                  </a:cubicBezTo>
                  <a:cubicBezTo>
                    <a:pt x="1824" y="1844"/>
                    <a:pt x="1824" y="1864"/>
                    <a:pt x="1824" y="1885"/>
                  </a:cubicBezTo>
                  <a:lnTo>
                    <a:pt x="1803" y="1885"/>
                  </a:lnTo>
                  <a:cubicBezTo>
                    <a:pt x="1803" y="1905"/>
                    <a:pt x="1783" y="1905"/>
                    <a:pt x="1783" y="1905"/>
                  </a:cubicBezTo>
                  <a:cubicBezTo>
                    <a:pt x="1783" y="1926"/>
                    <a:pt x="1783" y="1946"/>
                    <a:pt x="1763" y="1946"/>
                  </a:cubicBezTo>
                  <a:cubicBezTo>
                    <a:pt x="1763" y="1946"/>
                    <a:pt x="1763" y="1946"/>
                    <a:pt x="1742" y="1946"/>
                  </a:cubicBezTo>
                  <a:cubicBezTo>
                    <a:pt x="1742" y="1967"/>
                    <a:pt x="1721" y="1967"/>
                    <a:pt x="1701" y="1967"/>
                  </a:cubicBezTo>
                  <a:cubicBezTo>
                    <a:pt x="1701" y="1967"/>
                    <a:pt x="1701" y="1967"/>
                    <a:pt x="1681" y="1967"/>
                  </a:cubicBezTo>
                  <a:lnTo>
                    <a:pt x="1660" y="1987"/>
                  </a:lnTo>
                  <a:cubicBezTo>
                    <a:pt x="1660" y="1987"/>
                    <a:pt x="1640" y="1987"/>
                    <a:pt x="1619" y="1987"/>
                  </a:cubicBezTo>
                  <a:lnTo>
                    <a:pt x="1599" y="1967"/>
                  </a:lnTo>
                  <a:cubicBezTo>
                    <a:pt x="1599" y="1967"/>
                    <a:pt x="1599" y="1946"/>
                    <a:pt x="1599" y="1926"/>
                  </a:cubicBezTo>
                  <a:lnTo>
                    <a:pt x="1578" y="1926"/>
                  </a:lnTo>
                  <a:cubicBezTo>
                    <a:pt x="1558" y="1926"/>
                    <a:pt x="1537" y="1926"/>
                    <a:pt x="1537" y="1926"/>
                  </a:cubicBezTo>
                  <a:cubicBezTo>
                    <a:pt x="1517" y="1946"/>
                    <a:pt x="1517" y="1967"/>
                    <a:pt x="1517" y="1967"/>
                  </a:cubicBezTo>
                  <a:cubicBezTo>
                    <a:pt x="1517" y="1987"/>
                    <a:pt x="1517" y="1987"/>
                    <a:pt x="1496" y="2008"/>
                  </a:cubicBezTo>
                  <a:cubicBezTo>
                    <a:pt x="1496" y="2008"/>
                    <a:pt x="1496" y="2028"/>
                    <a:pt x="1496" y="2049"/>
                  </a:cubicBezTo>
                  <a:lnTo>
                    <a:pt x="1476" y="2069"/>
                  </a:lnTo>
                  <a:cubicBezTo>
                    <a:pt x="1476" y="2090"/>
                    <a:pt x="1455" y="2110"/>
                    <a:pt x="1435" y="2110"/>
                  </a:cubicBezTo>
                  <a:lnTo>
                    <a:pt x="1435" y="2131"/>
                  </a:lnTo>
                  <a:cubicBezTo>
                    <a:pt x="1414" y="2151"/>
                    <a:pt x="1435" y="2172"/>
                    <a:pt x="1435" y="2172"/>
                  </a:cubicBezTo>
                  <a:cubicBezTo>
                    <a:pt x="1435" y="2192"/>
                    <a:pt x="1435" y="2192"/>
                    <a:pt x="1435" y="2213"/>
                  </a:cubicBezTo>
                  <a:cubicBezTo>
                    <a:pt x="1435" y="2213"/>
                    <a:pt x="1435" y="2233"/>
                    <a:pt x="1455" y="2254"/>
                  </a:cubicBezTo>
                  <a:lnTo>
                    <a:pt x="1476" y="2254"/>
                  </a:lnTo>
                  <a:cubicBezTo>
                    <a:pt x="1496" y="2254"/>
                    <a:pt x="1517" y="2254"/>
                    <a:pt x="1517" y="2254"/>
                  </a:cubicBezTo>
                  <a:cubicBezTo>
                    <a:pt x="1517" y="2274"/>
                    <a:pt x="1537" y="2295"/>
                    <a:pt x="1537" y="2295"/>
                  </a:cubicBezTo>
                  <a:cubicBezTo>
                    <a:pt x="1537" y="2315"/>
                    <a:pt x="1517" y="2336"/>
                    <a:pt x="1517" y="2336"/>
                  </a:cubicBezTo>
                  <a:cubicBezTo>
                    <a:pt x="1517" y="2356"/>
                    <a:pt x="1537" y="2356"/>
                    <a:pt x="1537" y="2377"/>
                  </a:cubicBezTo>
                  <a:cubicBezTo>
                    <a:pt x="1537" y="2377"/>
                    <a:pt x="1537" y="2377"/>
                    <a:pt x="1558" y="2397"/>
                  </a:cubicBezTo>
                  <a:cubicBezTo>
                    <a:pt x="1558" y="2397"/>
                    <a:pt x="1558" y="2397"/>
                    <a:pt x="1558" y="2418"/>
                  </a:cubicBezTo>
                  <a:lnTo>
                    <a:pt x="1558" y="2438"/>
                  </a:lnTo>
                  <a:cubicBezTo>
                    <a:pt x="1578" y="2438"/>
                    <a:pt x="1578" y="2438"/>
                    <a:pt x="1599" y="2438"/>
                  </a:cubicBezTo>
                  <a:cubicBezTo>
                    <a:pt x="1599" y="2438"/>
                    <a:pt x="1599" y="2438"/>
                    <a:pt x="1619" y="2438"/>
                  </a:cubicBezTo>
                  <a:cubicBezTo>
                    <a:pt x="1619" y="2459"/>
                    <a:pt x="1619" y="2459"/>
                    <a:pt x="1640" y="2479"/>
                  </a:cubicBezTo>
                  <a:lnTo>
                    <a:pt x="1640" y="2500"/>
                  </a:lnTo>
                  <a:cubicBezTo>
                    <a:pt x="1640" y="2520"/>
                    <a:pt x="1640" y="2541"/>
                    <a:pt x="1660" y="2541"/>
                  </a:cubicBezTo>
                  <a:cubicBezTo>
                    <a:pt x="1660" y="2561"/>
                    <a:pt x="1660" y="2581"/>
                    <a:pt x="1681" y="2602"/>
                  </a:cubicBezTo>
                  <a:lnTo>
                    <a:pt x="1701" y="2623"/>
                  </a:lnTo>
                  <a:cubicBezTo>
                    <a:pt x="1701" y="2643"/>
                    <a:pt x="1701" y="2663"/>
                    <a:pt x="1701" y="2684"/>
                  </a:cubicBezTo>
                  <a:cubicBezTo>
                    <a:pt x="1701" y="2684"/>
                    <a:pt x="1701" y="2725"/>
                    <a:pt x="1701" y="2745"/>
                  </a:cubicBezTo>
                  <a:cubicBezTo>
                    <a:pt x="1701" y="2745"/>
                    <a:pt x="1701" y="2745"/>
                    <a:pt x="1701" y="2766"/>
                  </a:cubicBezTo>
                  <a:lnTo>
                    <a:pt x="1681" y="2766"/>
                  </a:lnTo>
                  <a:lnTo>
                    <a:pt x="1660" y="2766"/>
                  </a:lnTo>
                  <a:lnTo>
                    <a:pt x="1660" y="2745"/>
                  </a:lnTo>
                  <a:cubicBezTo>
                    <a:pt x="1640" y="2745"/>
                    <a:pt x="1640" y="2745"/>
                    <a:pt x="1640" y="2745"/>
                  </a:cubicBezTo>
                  <a:cubicBezTo>
                    <a:pt x="1619" y="2745"/>
                    <a:pt x="1619" y="2745"/>
                    <a:pt x="1619" y="2745"/>
                  </a:cubicBezTo>
                  <a:lnTo>
                    <a:pt x="1599" y="2745"/>
                  </a:lnTo>
                  <a:cubicBezTo>
                    <a:pt x="1578" y="2745"/>
                    <a:pt x="1578" y="2766"/>
                    <a:pt x="1578" y="2766"/>
                  </a:cubicBezTo>
                  <a:cubicBezTo>
                    <a:pt x="1578" y="2766"/>
                    <a:pt x="1578" y="2787"/>
                    <a:pt x="1558" y="2787"/>
                  </a:cubicBezTo>
                  <a:cubicBezTo>
                    <a:pt x="1558" y="2787"/>
                    <a:pt x="1537" y="2787"/>
                    <a:pt x="1517" y="2787"/>
                  </a:cubicBezTo>
                  <a:cubicBezTo>
                    <a:pt x="1517" y="2787"/>
                    <a:pt x="1496" y="2766"/>
                    <a:pt x="1476" y="2766"/>
                  </a:cubicBezTo>
                  <a:lnTo>
                    <a:pt x="1455" y="2766"/>
                  </a:lnTo>
                  <a:cubicBezTo>
                    <a:pt x="1435" y="2766"/>
                    <a:pt x="1435" y="2745"/>
                    <a:pt x="1414" y="2745"/>
                  </a:cubicBezTo>
                  <a:cubicBezTo>
                    <a:pt x="1414" y="2745"/>
                    <a:pt x="1394" y="2745"/>
                    <a:pt x="1373" y="2745"/>
                  </a:cubicBezTo>
                  <a:cubicBezTo>
                    <a:pt x="1373" y="2766"/>
                    <a:pt x="1353" y="2766"/>
                    <a:pt x="1353" y="2787"/>
                  </a:cubicBezTo>
                  <a:cubicBezTo>
                    <a:pt x="1353" y="2787"/>
                    <a:pt x="1353" y="2787"/>
                    <a:pt x="1332" y="2807"/>
                  </a:cubicBezTo>
                  <a:cubicBezTo>
                    <a:pt x="1332" y="2807"/>
                    <a:pt x="1312" y="2807"/>
                    <a:pt x="1291" y="2827"/>
                  </a:cubicBezTo>
                  <a:lnTo>
                    <a:pt x="1291" y="2827"/>
                  </a:lnTo>
                  <a:lnTo>
                    <a:pt x="1291" y="2827"/>
                  </a:lnTo>
                  <a:cubicBezTo>
                    <a:pt x="1291" y="2807"/>
                    <a:pt x="1271" y="2807"/>
                    <a:pt x="1271" y="2827"/>
                  </a:cubicBezTo>
                  <a:cubicBezTo>
                    <a:pt x="1250" y="2827"/>
                    <a:pt x="1250" y="2827"/>
                    <a:pt x="1250" y="2827"/>
                  </a:cubicBezTo>
                  <a:cubicBezTo>
                    <a:pt x="1250" y="2827"/>
                    <a:pt x="1250" y="2848"/>
                    <a:pt x="1230" y="2848"/>
                  </a:cubicBezTo>
                  <a:cubicBezTo>
                    <a:pt x="1230" y="2848"/>
                    <a:pt x="1230" y="2869"/>
                    <a:pt x="1209" y="2869"/>
                  </a:cubicBezTo>
                  <a:lnTo>
                    <a:pt x="1189" y="2848"/>
                  </a:lnTo>
                  <a:lnTo>
                    <a:pt x="1168" y="2848"/>
                  </a:lnTo>
                  <a:cubicBezTo>
                    <a:pt x="1148" y="2848"/>
                    <a:pt x="1127" y="2848"/>
                    <a:pt x="1127" y="2848"/>
                  </a:cubicBezTo>
                  <a:cubicBezTo>
                    <a:pt x="1127" y="2827"/>
                    <a:pt x="1107" y="2807"/>
                    <a:pt x="1107" y="2807"/>
                  </a:cubicBezTo>
                  <a:cubicBezTo>
                    <a:pt x="1107" y="2787"/>
                    <a:pt x="1107" y="2766"/>
                    <a:pt x="1107" y="2745"/>
                  </a:cubicBezTo>
                  <a:cubicBezTo>
                    <a:pt x="1107" y="2745"/>
                    <a:pt x="1107" y="2725"/>
                    <a:pt x="1107" y="2705"/>
                  </a:cubicBezTo>
                  <a:cubicBezTo>
                    <a:pt x="1107" y="2684"/>
                    <a:pt x="1107" y="2663"/>
                    <a:pt x="1086" y="2663"/>
                  </a:cubicBezTo>
                  <a:cubicBezTo>
                    <a:pt x="1086" y="2663"/>
                    <a:pt x="1086" y="2643"/>
                    <a:pt x="1066" y="2643"/>
                  </a:cubicBezTo>
                  <a:lnTo>
                    <a:pt x="1045" y="2643"/>
                  </a:lnTo>
                  <a:lnTo>
                    <a:pt x="1004" y="2643"/>
                  </a:lnTo>
                  <a:lnTo>
                    <a:pt x="984" y="2643"/>
                  </a:lnTo>
                  <a:cubicBezTo>
                    <a:pt x="984" y="2643"/>
                    <a:pt x="984" y="2643"/>
                    <a:pt x="984" y="2623"/>
                  </a:cubicBezTo>
                  <a:lnTo>
                    <a:pt x="984" y="2602"/>
                  </a:lnTo>
                  <a:cubicBezTo>
                    <a:pt x="984" y="2581"/>
                    <a:pt x="984" y="2581"/>
                    <a:pt x="984" y="2561"/>
                  </a:cubicBezTo>
                  <a:lnTo>
                    <a:pt x="984" y="2541"/>
                  </a:lnTo>
                  <a:cubicBezTo>
                    <a:pt x="963" y="2520"/>
                    <a:pt x="963" y="2520"/>
                    <a:pt x="963" y="2520"/>
                  </a:cubicBezTo>
                  <a:cubicBezTo>
                    <a:pt x="963" y="2520"/>
                    <a:pt x="943" y="2520"/>
                    <a:pt x="922" y="2520"/>
                  </a:cubicBezTo>
                  <a:lnTo>
                    <a:pt x="902" y="2520"/>
                  </a:lnTo>
                  <a:cubicBezTo>
                    <a:pt x="882" y="2520"/>
                    <a:pt x="861" y="2520"/>
                    <a:pt x="861" y="2520"/>
                  </a:cubicBezTo>
                  <a:cubicBezTo>
                    <a:pt x="861" y="2520"/>
                    <a:pt x="840" y="2520"/>
                    <a:pt x="820" y="2520"/>
                  </a:cubicBezTo>
                  <a:lnTo>
                    <a:pt x="800" y="2520"/>
                  </a:lnTo>
                  <a:cubicBezTo>
                    <a:pt x="779" y="2520"/>
                    <a:pt x="758" y="2541"/>
                    <a:pt x="758" y="2541"/>
                  </a:cubicBezTo>
                  <a:cubicBezTo>
                    <a:pt x="738" y="2541"/>
                    <a:pt x="738" y="2541"/>
                    <a:pt x="718" y="2541"/>
                  </a:cubicBezTo>
                  <a:lnTo>
                    <a:pt x="697" y="2541"/>
                  </a:lnTo>
                  <a:lnTo>
                    <a:pt x="676" y="2541"/>
                  </a:lnTo>
                  <a:cubicBezTo>
                    <a:pt x="676" y="2541"/>
                    <a:pt x="656" y="2541"/>
                    <a:pt x="656" y="2561"/>
                  </a:cubicBezTo>
                  <a:cubicBezTo>
                    <a:pt x="636" y="2561"/>
                    <a:pt x="636" y="2561"/>
                    <a:pt x="615" y="2561"/>
                  </a:cubicBezTo>
                  <a:lnTo>
                    <a:pt x="594" y="2561"/>
                  </a:lnTo>
                  <a:cubicBezTo>
                    <a:pt x="574" y="2561"/>
                    <a:pt x="574" y="2541"/>
                    <a:pt x="574" y="2541"/>
                  </a:cubicBezTo>
                  <a:cubicBezTo>
                    <a:pt x="554" y="2541"/>
                    <a:pt x="554" y="2541"/>
                    <a:pt x="554" y="2520"/>
                  </a:cubicBezTo>
                  <a:cubicBezTo>
                    <a:pt x="533" y="2520"/>
                    <a:pt x="533" y="2541"/>
                    <a:pt x="512" y="2541"/>
                  </a:cubicBezTo>
                  <a:lnTo>
                    <a:pt x="492" y="2541"/>
                  </a:lnTo>
                  <a:lnTo>
                    <a:pt x="472" y="2541"/>
                  </a:lnTo>
                  <a:cubicBezTo>
                    <a:pt x="451" y="2561"/>
                    <a:pt x="451" y="2561"/>
                    <a:pt x="451" y="2561"/>
                  </a:cubicBezTo>
                  <a:cubicBezTo>
                    <a:pt x="451" y="2581"/>
                    <a:pt x="430" y="2581"/>
                    <a:pt x="410" y="2581"/>
                  </a:cubicBezTo>
                  <a:lnTo>
                    <a:pt x="369" y="2581"/>
                  </a:lnTo>
                  <a:cubicBezTo>
                    <a:pt x="369" y="2581"/>
                    <a:pt x="348" y="2581"/>
                    <a:pt x="328" y="2581"/>
                  </a:cubicBezTo>
                  <a:cubicBezTo>
                    <a:pt x="328" y="2581"/>
                    <a:pt x="308" y="2581"/>
                    <a:pt x="287" y="2561"/>
                  </a:cubicBezTo>
                  <a:cubicBezTo>
                    <a:pt x="287" y="2561"/>
                    <a:pt x="266" y="2561"/>
                    <a:pt x="246" y="2561"/>
                  </a:cubicBezTo>
                  <a:cubicBezTo>
                    <a:pt x="246" y="2581"/>
                    <a:pt x="226" y="2581"/>
                    <a:pt x="226" y="2581"/>
                  </a:cubicBezTo>
                  <a:cubicBezTo>
                    <a:pt x="226" y="2602"/>
                    <a:pt x="205" y="2602"/>
                    <a:pt x="184" y="2602"/>
                  </a:cubicBezTo>
                  <a:cubicBezTo>
                    <a:pt x="184" y="2602"/>
                    <a:pt x="184" y="2623"/>
                    <a:pt x="164" y="2623"/>
                  </a:cubicBezTo>
                  <a:cubicBezTo>
                    <a:pt x="164" y="2623"/>
                    <a:pt x="164" y="2623"/>
                    <a:pt x="144" y="2623"/>
                  </a:cubicBezTo>
                  <a:cubicBezTo>
                    <a:pt x="144" y="2602"/>
                    <a:pt x="164" y="2602"/>
                    <a:pt x="164" y="2602"/>
                  </a:cubicBezTo>
                  <a:cubicBezTo>
                    <a:pt x="164" y="2581"/>
                    <a:pt x="164" y="2581"/>
                    <a:pt x="164" y="2581"/>
                  </a:cubicBezTo>
                  <a:lnTo>
                    <a:pt x="164" y="2581"/>
                  </a:lnTo>
                  <a:cubicBezTo>
                    <a:pt x="164" y="2561"/>
                    <a:pt x="164" y="2561"/>
                    <a:pt x="164" y="2561"/>
                  </a:cubicBezTo>
                  <a:cubicBezTo>
                    <a:pt x="164" y="2541"/>
                    <a:pt x="164" y="2520"/>
                    <a:pt x="164" y="2500"/>
                  </a:cubicBezTo>
                  <a:cubicBezTo>
                    <a:pt x="164" y="2500"/>
                    <a:pt x="164" y="2479"/>
                    <a:pt x="164" y="2459"/>
                  </a:cubicBezTo>
                  <a:cubicBezTo>
                    <a:pt x="164" y="2459"/>
                    <a:pt x="164" y="2438"/>
                    <a:pt x="164" y="2418"/>
                  </a:cubicBezTo>
                  <a:cubicBezTo>
                    <a:pt x="164" y="2418"/>
                    <a:pt x="184" y="2397"/>
                    <a:pt x="184" y="2377"/>
                  </a:cubicBezTo>
                  <a:lnTo>
                    <a:pt x="184" y="2356"/>
                  </a:lnTo>
                  <a:cubicBezTo>
                    <a:pt x="184" y="2336"/>
                    <a:pt x="184" y="2336"/>
                    <a:pt x="205" y="2315"/>
                  </a:cubicBezTo>
                  <a:cubicBezTo>
                    <a:pt x="205" y="2315"/>
                    <a:pt x="205" y="2315"/>
                    <a:pt x="226" y="2315"/>
                  </a:cubicBezTo>
                  <a:lnTo>
                    <a:pt x="246" y="2315"/>
                  </a:lnTo>
                  <a:lnTo>
                    <a:pt x="266" y="2295"/>
                  </a:lnTo>
                  <a:cubicBezTo>
                    <a:pt x="266" y="2295"/>
                    <a:pt x="266" y="2295"/>
                    <a:pt x="287" y="2274"/>
                  </a:cubicBezTo>
                  <a:lnTo>
                    <a:pt x="308" y="2274"/>
                  </a:lnTo>
                  <a:cubicBezTo>
                    <a:pt x="328" y="2274"/>
                    <a:pt x="348" y="2274"/>
                    <a:pt x="348" y="2274"/>
                  </a:cubicBezTo>
                  <a:lnTo>
                    <a:pt x="369" y="2254"/>
                  </a:lnTo>
                  <a:cubicBezTo>
                    <a:pt x="390" y="2254"/>
                    <a:pt x="410" y="2254"/>
                    <a:pt x="410" y="2233"/>
                  </a:cubicBezTo>
                  <a:cubicBezTo>
                    <a:pt x="410" y="2233"/>
                    <a:pt x="410" y="2233"/>
                    <a:pt x="410" y="2213"/>
                  </a:cubicBezTo>
                  <a:lnTo>
                    <a:pt x="410" y="2192"/>
                  </a:lnTo>
                  <a:cubicBezTo>
                    <a:pt x="410" y="2192"/>
                    <a:pt x="410" y="2172"/>
                    <a:pt x="390" y="2172"/>
                  </a:cubicBezTo>
                  <a:cubicBezTo>
                    <a:pt x="390" y="2151"/>
                    <a:pt x="390" y="2131"/>
                    <a:pt x="390" y="2131"/>
                  </a:cubicBezTo>
                  <a:cubicBezTo>
                    <a:pt x="390" y="2131"/>
                    <a:pt x="369" y="2131"/>
                    <a:pt x="348" y="2131"/>
                  </a:cubicBezTo>
                  <a:lnTo>
                    <a:pt x="328" y="2131"/>
                  </a:lnTo>
                  <a:lnTo>
                    <a:pt x="308" y="2131"/>
                  </a:lnTo>
                  <a:cubicBezTo>
                    <a:pt x="308" y="2110"/>
                    <a:pt x="308" y="2090"/>
                    <a:pt x="308" y="2090"/>
                  </a:cubicBezTo>
                  <a:cubicBezTo>
                    <a:pt x="308" y="2090"/>
                    <a:pt x="308" y="2069"/>
                    <a:pt x="308" y="2049"/>
                  </a:cubicBezTo>
                  <a:cubicBezTo>
                    <a:pt x="308" y="2049"/>
                    <a:pt x="308" y="2028"/>
                    <a:pt x="308" y="2008"/>
                  </a:cubicBezTo>
                  <a:cubicBezTo>
                    <a:pt x="308" y="1987"/>
                    <a:pt x="308" y="1967"/>
                    <a:pt x="308" y="1946"/>
                  </a:cubicBezTo>
                  <a:cubicBezTo>
                    <a:pt x="308" y="1946"/>
                    <a:pt x="308" y="1926"/>
                    <a:pt x="308" y="1905"/>
                  </a:cubicBezTo>
                  <a:lnTo>
                    <a:pt x="287" y="1905"/>
                  </a:lnTo>
                  <a:cubicBezTo>
                    <a:pt x="266" y="1905"/>
                    <a:pt x="246" y="1905"/>
                    <a:pt x="226" y="1905"/>
                  </a:cubicBezTo>
                  <a:cubicBezTo>
                    <a:pt x="226" y="1905"/>
                    <a:pt x="226" y="1885"/>
                    <a:pt x="205" y="1885"/>
                  </a:cubicBezTo>
                  <a:cubicBezTo>
                    <a:pt x="205" y="1885"/>
                    <a:pt x="184" y="1864"/>
                    <a:pt x="184" y="1844"/>
                  </a:cubicBezTo>
                  <a:cubicBezTo>
                    <a:pt x="164" y="1844"/>
                    <a:pt x="144" y="1824"/>
                    <a:pt x="144" y="1803"/>
                  </a:cubicBezTo>
                  <a:cubicBezTo>
                    <a:pt x="124" y="1803"/>
                    <a:pt x="124" y="1803"/>
                    <a:pt x="124" y="1803"/>
                  </a:cubicBezTo>
                  <a:cubicBezTo>
                    <a:pt x="124" y="1782"/>
                    <a:pt x="103" y="1762"/>
                    <a:pt x="103" y="1762"/>
                  </a:cubicBezTo>
                  <a:cubicBezTo>
                    <a:pt x="103" y="1742"/>
                    <a:pt x="103" y="1721"/>
                    <a:pt x="103" y="1721"/>
                  </a:cubicBezTo>
                  <a:lnTo>
                    <a:pt x="103" y="1700"/>
                  </a:lnTo>
                  <a:cubicBezTo>
                    <a:pt x="82" y="1680"/>
                    <a:pt x="82" y="1680"/>
                    <a:pt x="82" y="1680"/>
                  </a:cubicBezTo>
                  <a:cubicBezTo>
                    <a:pt x="62" y="1660"/>
                    <a:pt x="42" y="1639"/>
                    <a:pt x="42" y="1639"/>
                  </a:cubicBezTo>
                  <a:cubicBezTo>
                    <a:pt x="21" y="1618"/>
                    <a:pt x="21" y="1618"/>
                    <a:pt x="0" y="1598"/>
                  </a:cubicBezTo>
                  <a:lnTo>
                    <a:pt x="0" y="1578"/>
                  </a:lnTo>
                  <a:lnTo>
                    <a:pt x="21" y="1557"/>
                  </a:lnTo>
                  <a:cubicBezTo>
                    <a:pt x="42" y="1578"/>
                    <a:pt x="82" y="1578"/>
                    <a:pt x="103" y="1598"/>
                  </a:cubicBezTo>
                  <a:cubicBezTo>
                    <a:pt x="103" y="1598"/>
                    <a:pt x="124" y="1598"/>
                    <a:pt x="144" y="1618"/>
                  </a:cubicBezTo>
                  <a:cubicBezTo>
                    <a:pt x="144" y="1618"/>
                    <a:pt x="164" y="1639"/>
                    <a:pt x="184" y="1639"/>
                  </a:cubicBezTo>
                  <a:cubicBezTo>
                    <a:pt x="184" y="1639"/>
                    <a:pt x="205" y="1660"/>
                    <a:pt x="226" y="1660"/>
                  </a:cubicBezTo>
                  <a:cubicBezTo>
                    <a:pt x="226" y="1660"/>
                    <a:pt x="266" y="1660"/>
                    <a:pt x="287" y="1660"/>
                  </a:cubicBezTo>
                  <a:lnTo>
                    <a:pt x="308" y="1639"/>
                  </a:lnTo>
                  <a:cubicBezTo>
                    <a:pt x="328" y="1618"/>
                    <a:pt x="348" y="1618"/>
                    <a:pt x="348" y="1618"/>
                  </a:cubicBezTo>
                  <a:cubicBezTo>
                    <a:pt x="369" y="1618"/>
                    <a:pt x="390" y="1618"/>
                    <a:pt x="390" y="1618"/>
                  </a:cubicBezTo>
                  <a:cubicBezTo>
                    <a:pt x="410" y="1618"/>
                    <a:pt x="430" y="1639"/>
                    <a:pt x="451" y="1639"/>
                  </a:cubicBezTo>
                  <a:cubicBezTo>
                    <a:pt x="451" y="1639"/>
                    <a:pt x="472" y="1660"/>
                    <a:pt x="492" y="1660"/>
                  </a:cubicBezTo>
                  <a:cubicBezTo>
                    <a:pt x="492" y="1660"/>
                    <a:pt x="492" y="1639"/>
                    <a:pt x="512" y="1639"/>
                  </a:cubicBezTo>
                  <a:cubicBezTo>
                    <a:pt x="512" y="1639"/>
                    <a:pt x="512" y="1618"/>
                    <a:pt x="533" y="1618"/>
                  </a:cubicBezTo>
                  <a:cubicBezTo>
                    <a:pt x="533" y="1598"/>
                    <a:pt x="554" y="1618"/>
                    <a:pt x="574" y="1618"/>
                  </a:cubicBezTo>
                  <a:cubicBezTo>
                    <a:pt x="574" y="1618"/>
                    <a:pt x="594" y="1618"/>
                    <a:pt x="615" y="1618"/>
                  </a:cubicBezTo>
                  <a:cubicBezTo>
                    <a:pt x="636" y="1618"/>
                    <a:pt x="656" y="1598"/>
                    <a:pt x="676" y="1598"/>
                  </a:cubicBezTo>
                  <a:cubicBezTo>
                    <a:pt x="697" y="1598"/>
                    <a:pt x="718" y="1578"/>
                    <a:pt x="738" y="1578"/>
                  </a:cubicBezTo>
                  <a:cubicBezTo>
                    <a:pt x="758" y="1578"/>
                    <a:pt x="779" y="1578"/>
                    <a:pt x="779" y="1578"/>
                  </a:cubicBezTo>
                  <a:cubicBezTo>
                    <a:pt x="800" y="1578"/>
                    <a:pt x="800" y="1557"/>
                    <a:pt x="820" y="1557"/>
                  </a:cubicBezTo>
                  <a:cubicBezTo>
                    <a:pt x="820" y="1557"/>
                    <a:pt x="820" y="1536"/>
                    <a:pt x="840" y="1516"/>
                  </a:cubicBezTo>
                  <a:lnTo>
                    <a:pt x="840" y="1496"/>
                  </a:lnTo>
                  <a:cubicBezTo>
                    <a:pt x="840" y="1475"/>
                    <a:pt x="840" y="1454"/>
                    <a:pt x="840" y="1434"/>
                  </a:cubicBezTo>
                  <a:lnTo>
                    <a:pt x="820" y="1414"/>
                  </a:lnTo>
                  <a:lnTo>
                    <a:pt x="820" y="1393"/>
                  </a:lnTo>
                  <a:cubicBezTo>
                    <a:pt x="820" y="1372"/>
                    <a:pt x="820" y="1352"/>
                    <a:pt x="820" y="1332"/>
                  </a:cubicBezTo>
                  <a:lnTo>
                    <a:pt x="840" y="1311"/>
                  </a:lnTo>
                  <a:lnTo>
                    <a:pt x="861" y="1311"/>
                  </a:lnTo>
                  <a:cubicBezTo>
                    <a:pt x="861" y="1290"/>
                    <a:pt x="882" y="1290"/>
                    <a:pt x="882" y="1290"/>
                  </a:cubicBezTo>
                  <a:cubicBezTo>
                    <a:pt x="882" y="1270"/>
                    <a:pt x="882" y="1270"/>
                    <a:pt x="882" y="1250"/>
                  </a:cubicBezTo>
                  <a:lnTo>
                    <a:pt x="902" y="1250"/>
                  </a:lnTo>
                  <a:cubicBezTo>
                    <a:pt x="902" y="1229"/>
                    <a:pt x="922" y="1250"/>
                    <a:pt x="943" y="1250"/>
                  </a:cubicBezTo>
                  <a:lnTo>
                    <a:pt x="963" y="1250"/>
                  </a:lnTo>
                  <a:cubicBezTo>
                    <a:pt x="984" y="1250"/>
                    <a:pt x="1004" y="1250"/>
                    <a:pt x="1004" y="1250"/>
                  </a:cubicBezTo>
                  <a:cubicBezTo>
                    <a:pt x="1025" y="1250"/>
                    <a:pt x="1025" y="1229"/>
                    <a:pt x="1025" y="1229"/>
                  </a:cubicBezTo>
                  <a:cubicBezTo>
                    <a:pt x="1025" y="1229"/>
                    <a:pt x="1025" y="1208"/>
                    <a:pt x="1004" y="1208"/>
                  </a:cubicBezTo>
                  <a:lnTo>
                    <a:pt x="1004" y="1188"/>
                  </a:lnTo>
                  <a:lnTo>
                    <a:pt x="1025" y="1168"/>
                  </a:lnTo>
                  <a:cubicBezTo>
                    <a:pt x="1025" y="1168"/>
                    <a:pt x="1045" y="1148"/>
                    <a:pt x="1066" y="1148"/>
                  </a:cubicBezTo>
                  <a:cubicBezTo>
                    <a:pt x="1066" y="1148"/>
                    <a:pt x="1066" y="1148"/>
                    <a:pt x="1086" y="1127"/>
                  </a:cubicBezTo>
                  <a:lnTo>
                    <a:pt x="1107" y="1127"/>
                  </a:lnTo>
                  <a:cubicBezTo>
                    <a:pt x="1127" y="1127"/>
                    <a:pt x="1148" y="1127"/>
                    <a:pt x="1168" y="1127"/>
                  </a:cubicBezTo>
                  <a:cubicBezTo>
                    <a:pt x="1168" y="1127"/>
                    <a:pt x="1168" y="1127"/>
                    <a:pt x="1189" y="1127"/>
                  </a:cubicBezTo>
                  <a:lnTo>
                    <a:pt x="1209" y="1148"/>
                  </a:lnTo>
                  <a:lnTo>
                    <a:pt x="1230" y="1148"/>
                  </a:lnTo>
                  <a:cubicBezTo>
                    <a:pt x="1250" y="1148"/>
                    <a:pt x="1250" y="1148"/>
                    <a:pt x="1271" y="1127"/>
                  </a:cubicBezTo>
                  <a:cubicBezTo>
                    <a:pt x="1271" y="1127"/>
                    <a:pt x="1271" y="1106"/>
                    <a:pt x="1271" y="1086"/>
                  </a:cubicBezTo>
                  <a:lnTo>
                    <a:pt x="1271" y="1066"/>
                  </a:lnTo>
                  <a:cubicBezTo>
                    <a:pt x="1271" y="1045"/>
                    <a:pt x="1271" y="1045"/>
                    <a:pt x="1271" y="1024"/>
                  </a:cubicBezTo>
                  <a:lnTo>
                    <a:pt x="1271" y="1004"/>
                  </a:lnTo>
                  <a:cubicBezTo>
                    <a:pt x="1271" y="984"/>
                    <a:pt x="1271" y="984"/>
                    <a:pt x="1271" y="963"/>
                  </a:cubicBezTo>
                  <a:cubicBezTo>
                    <a:pt x="1291" y="963"/>
                    <a:pt x="1291" y="963"/>
                    <a:pt x="1291" y="942"/>
                  </a:cubicBezTo>
                  <a:cubicBezTo>
                    <a:pt x="1291" y="942"/>
                    <a:pt x="1291" y="922"/>
                    <a:pt x="1291" y="902"/>
                  </a:cubicBezTo>
                  <a:lnTo>
                    <a:pt x="1291" y="881"/>
                  </a:lnTo>
                  <a:cubicBezTo>
                    <a:pt x="1271" y="881"/>
                    <a:pt x="1271" y="860"/>
                    <a:pt x="1291" y="840"/>
                  </a:cubicBezTo>
                  <a:lnTo>
                    <a:pt x="1291" y="820"/>
                  </a:lnTo>
                  <a:lnTo>
                    <a:pt x="1312" y="820"/>
                  </a:lnTo>
                  <a:cubicBezTo>
                    <a:pt x="1332" y="820"/>
                    <a:pt x="1332" y="840"/>
                    <a:pt x="1353" y="840"/>
                  </a:cubicBezTo>
                  <a:lnTo>
                    <a:pt x="1394" y="840"/>
                  </a:lnTo>
                  <a:cubicBezTo>
                    <a:pt x="1394" y="820"/>
                    <a:pt x="1414" y="820"/>
                    <a:pt x="1414" y="799"/>
                  </a:cubicBezTo>
                  <a:lnTo>
                    <a:pt x="1414" y="778"/>
                  </a:lnTo>
                  <a:cubicBezTo>
                    <a:pt x="1414" y="758"/>
                    <a:pt x="1414" y="758"/>
                    <a:pt x="1394" y="738"/>
                  </a:cubicBezTo>
                  <a:lnTo>
                    <a:pt x="1373" y="717"/>
                  </a:lnTo>
                  <a:lnTo>
                    <a:pt x="1353" y="696"/>
                  </a:lnTo>
                  <a:lnTo>
                    <a:pt x="1332" y="676"/>
                  </a:lnTo>
                  <a:cubicBezTo>
                    <a:pt x="1312" y="676"/>
                    <a:pt x="1312" y="656"/>
                    <a:pt x="1312" y="656"/>
                  </a:cubicBezTo>
                  <a:cubicBezTo>
                    <a:pt x="1312" y="635"/>
                    <a:pt x="1332" y="635"/>
                    <a:pt x="1332" y="635"/>
                  </a:cubicBezTo>
                  <a:lnTo>
                    <a:pt x="1353" y="635"/>
                  </a:lnTo>
                  <a:lnTo>
                    <a:pt x="1394" y="635"/>
                  </a:lnTo>
                  <a:cubicBezTo>
                    <a:pt x="1414" y="635"/>
                    <a:pt x="1414" y="656"/>
                    <a:pt x="1414" y="656"/>
                  </a:cubicBezTo>
                  <a:cubicBezTo>
                    <a:pt x="1435" y="656"/>
                    <a:pt x="1435" y="656"/>
                    <a:pt x="1455" y="656"/>
                  </a:cubicBezTo>
                  <a:lnTo>
                    <a:pt x="1496" y="635"/>
                  </a:lnTo>
                  <a:cubicBezTo>
                    <a:pt x="1496" y="614"/>
                    <a:pt x="1517" y="594"/>
                    <a:pt x="1517" y="574"/>
                  </a:cubicBezTo>
                  <a:lnTo>
                    <a:pt x="1517" y="553"/>
                  </a:lnTo>
                  <a:cubicBezTo>
                    <a:pt x="1517" y="532"/>
                    <a:pt x="1496" y="532"/>
                    <a:pt x="1496" y="512"/>
                  </a:cubicBezTo>
                  <a:cubicBezTo>
                    <a:pt x="1496" y="512"/>
                    <a:pt x="1517" y="492"/>
                    <a:pt x="1517" y="471"/>
                  </a:cubicBezTo>
                  <a:lnTo>
                    <a:pt x="1537" y="451"/>
                  </a:lnTo>
                  <a:cubicBezTo>
                    <a:pt x="1537" y="451"/>
                    <a:pt x="1558" y="451"/>
                    <a:pt x="1558" y="430"/>
                  </a:cubicBezTo>
                  <a:cubicBezTo>
                    <a:pt x="1578" y="430"/>
                    <a:pt x="1558" y="410"/>
                    <a:pt x="1558" y="389"/>
                  </a:cubicBezTo>
                  <a:cubicBezTo>
                    <a:pt x="1558" y="369"/>
                    <a:pt x="1558" y="348"/>
                    <a:pt x="1558" y="328"/>
                  </a:cubicBezTo>
                  <a:cubicBezTo>
                    <a:pt x="1537" y="328"/>
                    <a:pt x="1537" y="307"/>
                    <a:pt x="1517" y="287"/>
                  </a:cubicBezTo>
                  <a:cubicBezTo>
                    <a:pt x="1517" y="287"/>
                    <a:pt x="1517" y="266"/>
                    <a:pt x="1517" y="246"/>
                  </a:cubicBezTo>
                  <a:cubicBezTo>
                    <a:pt x="1517" y="246"/>
                    <a:pt x="1517" y="225"/>
                    <a:pt x="1496" y="225"/>
                  </a:cubicBezTo>
                  <a:lnTo>
                    <a:pt x="1476" y="205"/>
                  </a:lnTo>
                  <a:lnTo>
                    <a:pt x="1476" y="184"/>
                  </a:lnTo>
                  <a:cubicBezTo>
                    <a:pt x="1476" y="164"/>
                    <a:pt x="1496" y="164"/>
                    <a:pt x="1517" y="164"/>
                  </a:cubicBezTo>
                  <a:cubicBezTo>
                    <a:pt x="1517" y="164"/>
                    <a:pt x="1517" y="143"/>
                    <a:pt x="1517" y="123"/>
                  </a:cubicBezTo>
                  <a:cubicBezTo>
                    <a:pt x="1517" y="123"/>
                    <a:pt x="1537" y="123"/>
                    <a:pt x="1537" y="102"/>
                  </a:cubicBezTo>
                  <a:cubicBezTo>
                    <a:pt x="1558" y="102"/>
                    <a:pt x="1558" y="123"/>
                    <a:pt x="1578" y="102"/>
                  </a:cubicBezTo>
                  <a:lnTo>
                    <a:pt x="1599" y="82"/>
                  </a:lnTo>
                  <a:cubicBezTo>
                    <a:pt x="1599" y="61"/>
                    <a:pt x="1599" y="61"/>
                    <a:pt x="1619" y="61"/>
                  </a:cubicBezTo>
                  <a:cubicBezTo>
                    <a:pt x="1619" y="41"/>
                    <a:pt x="1640" y="41"/>
                    <a:pt x="1640" y="41"/>
                  </a:cubicBezTo>
                  <a:cubicBezTo>
                    <a:pt x="1640" y="41"/>
                    <a:pt x="1660" y="20"/>
                    <a:pt x="1681" y="20"/>
                  </a:cubicBezTo>
                  <a:lnTo>
                    <a:pt x="1701" y="20"/>
                  </a:lnTo>
                  <a:cubicBezTo>
                    <a:pt x="1701" y="0"/>
                    <a:pt x="1742" y="0"/>
                    <a:pt x="1742" y="0"/>
                  </a:cubicBezTo>
                  <a:cubicBezTo>
                    <a:pt x="1763" y="0"/>
                    <a:pt x="1783" y="0"/>
                    <a:pt x="1783" y="0"/>
                  </a:cubicBezTo>
                  <a:cubicBezTo>
                    <a:pt x="1803" y="0"/>
                    <a:pt x="1824" y="0"/>
                    <a:pt x="1845" y="0"/>
                  </a:cubicBezTo>
                  <a:lnTo>
                    <a:pt x="1865" y="0"/>
                  </a:lnTo>
                  <a:cubicBezTo>
                    <a:pt x="1885" y="0"/>
                    <a:pt x="1885" y="0"/>
                    <a:pt x="1885" y="0"/>
                  </a:cubicBezTo>
                  <a:cubicBezTo>
                    <a:pt x="1906" y="0"/>
                    <a:pt x="1927" y="20"/>
                    <a:pt x="1927" y="20"/>
                  </a:cubicBezTo>
                  <a:cubicBezTo>
                    <a:pt x="1927" y="20"/>
                    <a:pt x="1906" y="41"/>
                    <a:pt x="1885" y="41"/>
                  </a:cubicBezTo>
                  <a:cubicBezTo>
                    <a:pt x="1885" y="41"/>
                    <a:pt x="1865" y="41"/>
                    <a:pt x="1845" y="41"/>
                  </a:cubicBezTo>
                  <a:cubicBezTo>
                    <a:pt x="1824" y="61"/>
                    <a:pt x="1803" y="41"/>
                    <a:pt x="1783" y="41"/>
                  </a:cubicBezTo>
                  <a:cubicBezTo>
                    <a:pt x="1763" y="61"/>
                    <a:pt x="1742" y="82"/>
                    <a:pt x="1742" y="82"/>
                  </a:cubicBezTo>
                  <a:lnTo>
                    <a:pt x="1721" y="102"/>
                  </a:lnTo>
                  <a:cubicBezTo>
                    <a:pt x="1721" y="123"/>
                    <a:pt x="1701" y="123"/>
                    <a:pt x="1701" y="143"/>
                  </a:cubicBezTo>
                  <a:lnTo>
                    <a:pt x="1701" y="164"/>
                  </a:lnTo>
                  <a:cubicBezTo>
                    <a:pt x="1701" y="184"/>
                    <a:pt x="1681" y="205"/>
                    <a:pt x="1681" y="225"/>
                  </a:cubicBezTo>
                  <a:cubicBezTo>
                    <a:pt x="1701" y="225"/>
                    <a:pt x="1721" y="246"/>
                    <a:pt x="1721" y="246"/>
                  </a:cubicBezTo>
                  <a:cubicBezTo>
                    <a:pt x="1742" y="246"/>
                    <a:pt x="1742" y="225"/>
                    <a:pt x="1763" y="225"/>
                  </a:cubicBezTo>
                  <a:cubicBezTo>
                    <a:pt x="1763" y="225"/>
                    <a:pt x="1783" y="246"/>
                    <a:pt x="1803" y="246"/>
                  </a:cubicBezTo>
                  <a:cubicBezTo>
                    <a:pt x="1803" y="246"/>
                    <a:pt x="1803" y="266"/>
                    <a:pt x="1824" y="266"/>
                  </a:cubicBezTo>
                  <a:cubicBezTo>
                    <a:pt x="1824" y="287"/>
                    <a:pt x="1845" y="287"/>
                    <a:pt x="1865" y="287"/>
                  </a:cubicBezTo>
                  <a:cubicBezTo>
                    <a:pt x="1865" y="287"/>
                    <a:pt x="1845" y="307"/>
                    <a:pt x="1865" y="307"/>
                  </a:cubicBezTo>
                  <a:cubicBezTo>
                    <a:pt x="1865" y="328"/>
                    <a:pt x="1865" y="348"/>
                    <a:pt x="1865" y="348"/>
                  </a:cubicBezTo>
                  <a:cubicBezTo>
                    <a:pt x="1885" y="348"/>
                    <a:pt x="1906" y="348"/>
                    <a:pt x="1906" y="369"/>
                  </a:cubicBezTo>
                  <a:cubicBezTo>
                    <a:pt x="1927" y="369"/>
                    <a:pt x="1947" y="369"/>
                    <a:pt x="1947" y="369"/>
                  </a:cubicBezTo>
                  <a:cubicBezTo>
                    <a:pt x="1947" y="389"/>
                    <a:pt x="1947" y="389"/>
                    <a:pt x="1947" y="410"/>
                  </a:cubicBezTo>
                  <a:cubicBezTo>
                    <a:pt x="1947" y="410"/>
                    <a:pt x="1947" y="410"/>
                    <a:pt x="1927" y="430"/>
                  </a:cubicBezTo>
                  <a:cubicBezTo>
                    <a:pt x="1927" y="430"/>
                    <a:pt x="1885" y="451"/>
                    <a:pt x="1865" y="471"/>
                  </a:cubicBezTo>
                  <a:cubicBezTo>
                    <a:pt x="1865" y="492"/>
                    <a:pt x="1865" y="512"/>
                    <a:pt x="1865" y="532"/>
                  </a:cubicBezTo>
                  <a:cubicBezTo>
                    <a:pt x="1865" y="532"/>
                    <a:pt x="1845" y="574"/>
                    <a:pt x="1845" y="594"/>
                  </a:cubicBezTo>
                  <a:cubicBezTo>
                    <a:pt x="1845" y="594"/>
                    <a:pt x="1824" y="614"/>
                    <a:pt x="1824" y="635"/>
                  </a:cubicBezTo>
                  <a:cubicBezTo>
                    <a:pt x="1824" y="635"/>
                    <a:pt x="1845" y="656"/>
                    <a:pt x="1865" y="656"/>
                  </a:cubicBezTo>
                  <a:cubicBezTo>
                    <a:pt x="1865" y="676"/>
                    <a:pt x="1885" y="696"/>
                    <a:pt x="1885" y="717"/>
                  </a:cubicBezTo>
                  <a:cubicBezTo>
                    <a:pt x="1885" y="738"/>
                    <a:pt x="1885" y="758"/>
                    <a:pt x="1906" y="778"/>
                  </a:cubicBezTo>
                  <a:cubicBezTo>
                    <a:pt x="1906" y="799"/>
                    <a:pt x="1947" y="820"/>
                    <a:pt x="1967" y="840"/>
                  </a:cubicBezTo>
                  <a:cubicBezTo>
                    <a:pt x="1988" y="840"/>
                    <a:pt x="2029" y="840"/>
                    <a:pt x="2029" y="860"/>
                  </a:cubicBezTo>
                  <a:cubicBezTo>
                    <a:pt x="2049" y="860"/>
                    <a:pt x="2091" y="881"/>
                    <a:pt x="2111" y="902"/>
                  </a:cubicBezTo>
                  <a:cubicBezTo>
                    <a:pt x="2131" y="902"/>
                    <a:pt x="2131" y="922"/>
                    <a:pt x="2152" y="942"/>
                  </a:cubicBezTo>
                  <a:lnTo>
                    <a:pt x="2193" y="963"/>
                  </a:lnTo>
                  <a:cubicBezTo>
                    <a:pt x="2213" y="963"/>
                    <a:pt x="2255" y="984"/>
                    <a:pt x="2275" y="1004"/>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4" name="Freeform 654"/>
            <p:cNvSpPr>
              <a:spLocks noChangeArrowheads="1"/>
            </p:cNvSpPr>
            <p:nvPr/>
          </p:nvSpPr>
          <p:spPr bwMode="auto">
            <a:xfrm>
              <a:off x="4003675" y="5748338"/>
              <a:ext cx="200025" cy="125412"/>
            </a:xfrm>
            <a:custGeom>
              <a:avLst/>
              <a:gdLst>
                <a:gd name="T0" fmla="*/ 554 w 555"/>
                <a:gd name="T1" fmla="*/ 246 h 350"/>
                <a:gd name="T2" fmla="*/ 554 w 555"/>
                <a:gd name="T3" fmla="*/ 246 h 350"/>
                <a:gd name="T4" fmla="*/ 554 w 555"/>
                <a:gd name="T5" fmla="*/ 287 h 350"/>
                <a:gd name="T6" fmla="*/ 533 w 555"/>
                <a:gd name="T7" fmla="*/ 308 h 350"/>
                <a:gd name="T8" fmla="*/ 472 w 555"/>
                <a:gd name="T9" fmla="*/ 308 h 350"/>
                <a:gd name="T10" fmla="*/ 430 w 555"/>
                <a:gd name="T11" fmla="*/ 308 h 350"/>
                <a:gd name="T12" fmla="*/ 410 w 555"/>
                <a:gd name="T13" fmla="*/ 328 h 350"/>
                <a:gd name="T14" fmla="*/ 348 w 555"/>
                <a:gd name="T15" fmla="*/ 328 h 350"/>
                <a:gd name="T16" fmla="*/ 328 w 555"/>
                <a:gd name="T17" fmla="*/ 328 h 350"/>
                <a:gd name="T18" fmla="*/ 308 w 555"/>
                <a:gd name="T19" fmla="*/ 328 h 350"/>
                <a:gd name="T20" fmla="*/ 226 w 555"/>
                <a:gd name="T21" fmla="*/ 328 h 350"/>
                <a:gd name="T22" fmla="*/ 184 w 555"/>
                <a:gd name="T23" fmla="*/ 328 h 350"/>
                <a:gd name="T24" fmla="*/ 164 w 555"/>
                <a:gd name="T25" fmla="*/ 349 h 350"/>
                <a:gd name="T26" fmla="*/ 82 w 555"/>
                <a:gd name="T27" fmla="*/ 328 h 350"/>
                <a:gd name="T28" fmla="*/ 42 w 555"/>
                <a:gd name="T29" fmla="*/ 287 h 350"/>
                <a:gd name="T30" fmla="*/ 21 w 555"/>
                <a:gd name="T31" fmla="*/ 267 h 350"/>
                <a:gd name="T32" fmla="*/ 0 w 555"/>
                <a:gd name="T33" fmla="*/ 226 h 350"/>
                <a:gd name="T34" fmla="*/ 21 w 555"/>
                <a:gd name="T35" fmla="*/ 205 h 350"/>
                <a:gd name="T36" fmla="*/ 21 w 555"/>
                <a:gd name="T37" fmla="*/ 185 h 350"/>
                <a:gd name="T38" fmla="*/ 42 w 555"/>
                <a:gd name="T39" fmla="*/ 185 h 350"/>
                <a:gd name="T40" fmla="*/ 42 w 555"/>
                <a:gd name="T41" fmla="*/ 144 h 350"/>
                <a:gd name="T42" fmla="*/ 62 w 555"/>
                <a:gd name="T43" fmla="*/ 103 h 350"/>
                <a:gd name="T44" fmla="*/ 82 w 555"/>
                <a:gd name="T45" fmla="*/ 62 h 350"/>
                <a:gd name="T46" fmla="*/ 102 w 555"/>
                <a:gd name="T47" fmla="*/ 42 h 350"/>
                <a:gd name="T48" fmla="*/ 144 w 555"/>
                <a:gd name="T49" fmla="*/ 21 h 350"/>
                <a:gd name="T50" fmla="*/ 205 w 555"/>
                <a:gd name="T51" fmla="*/ 21 h 350"/>
                <a:gd name="T52" fmla="*/ 226 w 555"/>
                <a:gd name="T53" fmla="*/ 21 h 350"/>
                <a:gd name="T54" fmla="*/ 246 w 555"/>
                <a:gd name="T55" fmla="*/ 62 h 350"/>
                <a:gd name="T56" fmla="*/ 266 w 555"/>
                <a:gd name="T57" fmla="*/ 62 h 350"/>
                <a:gd name="T58" fmla="*/ 287 w 555"/>
                <a:gd name="T59" fmla="*/ 62 h 350"/>
                <a:gd name="T60" fmla="*/ 308 w 555"/>
                <a:gd name="T61" fmla="*/ 62 h 350"/>
                <a:gd name="T62" fmla="*/ 328 w 555"/>
                <a:gd name="T63" fmla="*/ 62 h 350"/>
                <a:gd name="T64" fmla="*/ 328 w 555"/>
                <a:gd name="T65" fmla="*/ 42 h 350"/>
                <a:gd name="T66" fmla="*/ 348 w 555"/>
                <a:gd name="T67" fmla="*/ 42 h 350"/>
                <a:gd name="T68" fmla="*/ 410 w 555"/>
                <a:gd name="T69" fmla="*/ 21 h 350"/>
                <a:gd name="T70" fmla="*/ 451 w 555"/>
                <a:gd name="T71" fmla="*/ 21 h 350"/>
                <a:gd name="T72" fmla="*/ 492 w 555"/>
                <a:gd name="T73" fmla="*/ 42 h 350"/>
                <a:gd name="T74" fmla="*/ 512 w 555"/>
                <a:gd name="T75" fmla="*/ 82 h 350"/>
                <a:gd name="T76" fmla="*/ 533 w 555"/>
                <a:gd name="T77" fmla="*/ 62 h 350"/>
                <a:gd name="T78" fmla="*/ 533 w 555"/>
                <a:gd name="T79" fmla="*/ 103 h 350"/>
                <a:gd name="T80" fmla="*/ 512 w 555"/>
                <a:gd name="T81" fmla="*/ 123 h 350"/>
                <a:gd name="T82" fmla="*/ 492 w 555"/>
                <a:gd name="T83" fmla="*/ 123 h 350"/>
                <a:gd name="T84" fmla="*/ 472 w 555"/>
                <a:gd name="T85" fmla="*/ 103 h 350"/>
                <a:gd name="T86" fmla="*/ 451 w 555"/>
                <a:gd name="T87" fmla="*/ 144 h 350"/>
                <a:gd name="T88" fmla="*/ 451 w 555"/>
                <a:gd name="T89" fmla="*/ 185 h 350"/>
                <a:gd name="T90" fmla="*/ 472 w 555"/>
                <a:gd name="T91" fmla="*/ 185 h 350"/>
                <a:gd name="T92" fmla="*/ 512 w 555"/>
                <a:gd name="T93" fmla="*/ 205 h 350"/>
                <a:gd name="T94" fmla="*/ 554 w 555"/>
                <a:gd name="T95" fmla="*/ 205 h 350"/>
                <a:gd name="T96" fmla="*/ 554 w 555"/>
                <a:gd name="T97" fmla="*/ 2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5" h="350">
                  <a:moveTo>
                    <a:pt x="554" y="246"/>
                  </a:moveTo>
                  <a:lnTo>
                    <a:pt x="554" y="246"/>
                  </a:lnTo>
                  <a:cubicBezTo>
                    <a:pt x="554" y="246"/>
                    <a:pt x="554" y="267"/>
                    <a:pt x="554" y="287"/>
                  </a:cubicBezTo>
                  <a:cubicBezTo>
                    <a:pt x="554" y="287"/>
                    <a:pt x="554" y="308"/>
                    <a:pt x="533" y="308"/>
                  </a:cubicBezTo>
                  <a:cubicBezTo>
                    <a:pt x="533" y="328"/>
                    <a:pt x="492" y="308"/>
                    <a:pt x="472" y="308"/>
                  </a:cubicBezTo>
                  <a:cubicBezTo>
                    <a:pt x="472" y="308"/>
                    <a:pt x="451" y="308"/>
                    <a:pt x="430" y="308"/>
                  </a:cubicBezTo>
                  <a:lnTo>
                    <a:pt x="410" y="328"/>
                  </a:lnTo>
                  <a:cubicBezTo>
                    <a:pt x="390" y="328"/>
                    <a:pt x="369" y="328"/>
                    <a:pt x="348" y="328"/>
                  </a:cubicBezTo>
                  <a:cubicBezTo>
                    <a:pt x="348" y="328"/>
                    <a:pt x="348" y="328"/>
                    <a:pt x="328" y="328"/>
                  </a:cubicBezTo>
                  <a:lnTo>
                    <a:pt x="308" y="328"/>
                  </a:lnTo>
                  <a:cubicBezTo>
                    <a:pt x="287" y="308"/>
                    <a:pt x="246" y="328"/>
                    <a:pt x="226" y="328"/>
                  </a:cubicBezTo>
                  <a:cubicBezTo>
                    <a:pt x="226" y="328"/>
                    <a:pt x="205" y="328"/>
                    <a:pt x="184" y="328"/>
                  </a:cubicBezTo>
                  <a:lnTo>
                    <a:pt x="164" y="349"/>
                  </a:lnTo>
                  <a:cubicBezTo>
                    <a:pt x="144" y="349"/>
                    <a:pt x="82" y="349"/>
                    <a:pt x="82" y="328"/>
                  </a:cubicBezTo>
                  <a:cubicBezTo>
                    <a:pt x="62" y="328"/>
                    <a:pt x="62" y="308"/>
                    <a:pt x="42" y="287"/>
                  </a:cubicBezTo>
                  <a:cubicBezTo>
                    <a:pt x="42" y="287"/>
                    <a:pt x="21" y="287"/>
                    <a:pt x="21" y="267"/>
                  </a:cubicBezTo>
                  <a:cubicBezTo>
                    <a:pt x="21" y="267"/>
                    <a:pt x="0" y="246"/>
                    <a:pt x="0" y="226"/>
                  </a:cubicBezTo>
                  <a:lnTo>
                    <a:pt x="21" y="205"/>
                  </a:lnTo>
                  <a:cubicBezTo>
                    <a:pt x="21" y="185"/>
                    <a:pt x="21" y="185"/>
                    <a:pt x="21" y="185"/>
                  </a:cubicBezTo>
                  <a:cubicBezTo>
                    <a:pt x="42" y="185"/>
                    <a:pt x="42" y="185"/>
                    <a:pt x="42" y="185"/>
                  </a:cubicBezTo>
                  <a:cubicBezTo>
                    <a:pt x="42" y="164"/>
                    <a:pt x="42" y="144"/>
                    <a:pt x="42" y="144"/>
                  </a:cubicBezTo>
                  <a:cubicBezTo>
                    <a:pt x="62" y="123"/>
                    <a:pt x="62" y="123"/>
                    <a:pt x="62" y="103"/>
                  </a:cubicBezTo>
                  <a:cubicBezTo>
                    <a:pt x="82" y="103"/>
                    <a:pt x="82" y="62"/>
                    <a:pt x="82" y="62"/>
                  </a:cubicBezTo>
                  <a:cubicBezTo>
                    <a:pt x="82" y="42"/>
                    <a:pt x="102" y="42"/>
                    <a:pt x="102" y="42"/>
                  </a:cubicBezTo>
                  <a:cubicBezTo>
                    <a:pt x="123" y="21"/>
                    <a:pt x="144" y="21"/>
                    <a:pt x="144" y="21"/>
                  </a:cubicBezTo>
                  <a:cubicBezTo>
                    <a:pt x="164" y="0"/>
                    <a:pt x="184" y="0"/>
                    <a:pt x="205" y="21"/>
                  </a:cubicBezTo>
                  <a:cubicBezTo>
                    <a:pt x="205" y="21"/>
                    <a:pt x="205" y="21"/>
                    <a:pt x="226" y="21"/>
                  </a:cubicBezTo>
                  <a:cubicBezTo>
                    <a:pt x="226" y="21"/>
                    <a:pt x="226" y="42"/>
                    <a:pt x="246" y="62"/>
                  </a:cubicBezTo>
                  <a:cubicBezTo>
                    <a:pt x="246" y="62"/>
                    <a:pt x="246" y="62"/>
                    <a:pt x="266" y="62"/>
                  </a:cubicBezTo>
                  <a:lnTo>
                    <a:pt x="287" y="62"/>
                  </a:lnTo>
                  <a:cubicBezTo>
                    <a:pt x="287" y="62"/>
                    <a:pt x="287" y="62"/>
                    <a:pt x="308" y="62"/>
                  </a:cubicBezTo>
                  <a:lnTo>
                    <a:pt x="328" y="62"/>
                  </a:lnTo>
                  <a:lnTo>
                    <a:pt x="328" y="42"/>
                  </a:lnTo>
                  <a:lnTo>
                    <a:pt x="348" y="42"/>
                  </a:lnTo>
                  <a:cubicBezTo>
                    <a:pt x="369" y="42"/>
                    <a:pt x="410" y="21"/>
                    <a:pt x="410" y="21"/>
                  </a:cubicBezTo>
                  <a:cubicBezTo>
                    <a:pt x="430" y="21"/>
                    <a:pt x="451" y="21"/>
                    <a:pt x="451" y="21"/>
                  </a:cubicBezTo>
                  <a:cubicBezTo>
                    <a:pt x="472" y="42"/>
                    <a:pt x="492" y="42"/>
                    <a:pt x="492" y="42"/>
                  </a:cubicBezTo>
                  <a:cubicBezTo>
                    <a:pt x="492" y="42"/>
                    <a:pt x="512" y="62"/>
                    <a:pt x="512" y="82"/>
                  </a:cubicBezTo>
                  <a:cubicBezTo>
                    <a:pt x="512" y="82"/>
                    <a:pt x="533" y="82"/>
                    <a:pt x="533" y="62"/>
                  </a:cubicBezTo>
                  <a:cubicBezTo>
                    <a:pt x="533" y="82"/>
                    <a:pt x="533" y="103"/>
                    <a:pt x="533" y="103"/>
                  </a:cubicBezTo>
                  <a:cubicBezTo>
                    <a:pt x="533" y="123"/>
                    <a:pt x="512" y="123"/>
                    <a:pt x="512" y="123"/>
                  </a:cubicBezTo>
                  <a:lnTo>
                    <a:pt x="492" y="123"/>
                  </a:lnTo>
                  <a:lnTo>
                    <a:pt x="472" y="103"/>
                  </a:lnTo>
                  <a:cubicBezTo>
                    <a:pt x="451" y="103"/>
                    <a:pt x="451" y="123"/>
                    <a:pt x="451" y="144"/>
                  </a:cubicBezTo>
                  <a:cubicBezTo>
                    <a:pt x="451" y="144"/>
                    <a:pt x="451" y="164"/>
                    <a:pt x="451" y="185"/>
                  </a:cubicBezTo>
                  <a:lnTo>
                    <a:pt x="472" y="185"/>
                  </a:lnTo>
                  <a:cubicBezTo>
                    <a:pt x="472" y="205"/>
                    <a:pt x="492" y="185"/>
                    <a:pt x="512" y="205"/>
                  </a:cubicBezTo>
                  <a:cubicBezTo>
                    <a:pt x="512" y="205"/>
                    <a:pt x="533" y="205"/>
                    <a:pt x="554" y="205"/>
                  </a:cubicBezTo>
                  <a:cubicBezTo>
                    <a:pt x="554" y="226"/>
                    <a:pt x="554" y="226"/>
                    <a:pt x="554" y="246"/>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5" name="Freeform 655"/>
            <p:cNvSpPr>
              <a:spLocks noChangeArrowheads="1"/>
            </p:cNvSpPr>
            <p:nvPr/>
          </p:nvSpPr>
          <p:spPr bwMode="auto">
            <a:xfrm>
              <a:off x="4165600" y="6191250"/>
              <a:ext cx="15875" cy="30163"/>
            </a:xfrm>
            <a:custGeom>
              <a:avLst/>
              <a:gdLst>
                <a:gd name="T0" fmla="*/ 41 w 42"/>
                <a:gd name="T1" fmla="*/ 82 h 83"/>
                <a:gd name="T2" fmla="*/ 41 w 42"/>
                <a:gd name="T3" fmla="*/ 82 h 83"/>
                <a:gd name="T4" fmla="*/ 41 w 42"/>
                <a:gd name="T5" fmla="*/ 41 h 83"/>
                <a:gd name="T6" fmla="*/ 21 w 42"/>
                <a:gd name="T7" fmla="*/ 21 h 83"/>
                <a:gd name="T8" fmla="*/ 21 w 42"/>
                <a:gd name="T9" fmla="*/ 0 h 83"/>
                <a:gd name="T10" fmla="*/ 0 w 42"/>
                <a:gd name="T11" fmla="*/ 0 h 83"/>
                <a:gd name="T12" fmla="*/ 0 w 42"/>
                <a:gd name="T13" fmla="*/ 21 h 83"/>
                <a:gd name="T14" fmla="*/ 21 w 42"/>
                <a:gd name="T15" fmla="*/ 41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1"/>
                    <a:pt x="41" y="61"/>
                    <a:pt x="41" y="41"/>
                  </a:cubicBezTo>
                  <a:cubicBezTo>
                    <a:pt x="41" y="41"/>
                    <a:pt x="41" y="41"/>
                    <a:pt x="21" y="21"/>
                  </a:cubicBezTo>
                  <a:lnTo>
                    <a:pt x="21" y="0"/>
                  </a:lnTo>
                  <a:lnTo>
                    <a:pt x="0" y="0"/>
                  </a:lnTo>
                  <a:cubicBezTo>
                    <a:pt x="0" y="21"/>
                    <a:pt x="0" y="21"/>
                    <a:pt x="0" y="21"/>
                  </a:cubicBezTo>
                  <a:cubicBezTo>
                    <a:pt x="0" y="41"/>
                    <a:pt x="21" y="41"/>
                    <a:pt x="21" y="41"/>
                  </a:cubicBezTo>
                  <a:cubicBezTo>
                    <a:pt x="21" y="61"/>
                    <a:pt x="21" y="61"/>
                    <a:pt x="21" y="82"/>
                  </a:cubicBezTo>
                  <a:lnTo>
                    <a:pt x="41" y="82"/>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6" name="Freeform 656"/>
            <p:cNvSpPr>
              <a:spLocks noChangeArrowheads="1"/>
            </p:cNvSpPr>
            <p:nvPr/>
          </p:nvSpPr>
          <p:spPr bwMode="auto">
            <a:xfrm>
              <a:off x="4203700" y="6205538"/>
              <a:ext cx="14288" cy="15875"/>
            </a:xfrm>
            <a:custGeom>
              <a:avLst/>
              <a:gdLst>
                <a:gd name="T0" fmla="*/ 0 w 41"/>
                <a:gd name="T1" fmla="*/ 20 h 42"/>
                <a:gd name="T2" fmla="*/ 0 w 41"/>
                <a:gd name="T3" fmla="*/ 20 h 42"/>
                <a:gd name="T4" fmla="*/ 20 w 41"/>
                <a:gd name="T5" fmla="*/ 20 h 42"/>
                <a:gd name="T6" fmla="*/ 20 w 41"/>
                <a:gd name="T7" fmla="*/ 20 h 42"/>
                <a:gd name="T8" fmla="*/ 40 w 41"/>
                <a:gd name="T9" fmla="*/ 20 h 42"/>
                <a:gd name="T10" fmla="*/ 40 w 41"/>
                <a:gd name="T11" fmla="*/ 41 h 42"/>
                <a:gd name="T12" fmla="*/ 20 w 41"/>
                <a:gd name="T13" fmla="*/ 41 h 42"/>
                <a:gd name="T14" fmla="*/ 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0" y="20"/>
                  </a:moveTo>
                  <a:lnTo>
                    <a:pt x="0" y="20"/>
                  </a:lnTo>
                  <a:cubicBezTo>
                    <a:pt x="0" y="20"/>
                    <a:pt x="0" y="20"/>
                    <a:pt x="20" y="20"/>
                  </a:cubicBezTo>
                  <a:cubicBezTo>
                    <a:pt x="20" y="0"/>
                    <a:pt x="20" y="0"/>
                    <a:pt x="20" y="20"/>
                  </a:cubicBezTo>
                  <a:lnTo>
                    <a:pt x="40" y="20"/>
                  </a:lnTo>
                  <a:lnTo>
                    <a:pt x="40" y="41"/>
                  </a:lnTo>
                  <a:lnTo>
                    <a:pt x="20" y="41"/>
                  </a:lnTo>
                  <a:cubicBezTo>
                    <a:pt x="20" y="41"/>
                    <a:pt x="0" y="41"/>
                    <a:pt x="0" y="2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7" name="Freeform 657"/>
            <p:cNvSpPr>
              <a:spLocks noChangeArrowheads="1"/>
            </p:cNvSpPr>
            <p:nvPr/>
          </p:nvSpPr>
          <p:spPr bwMode="auto">
            <a:xfrm>
              <a:off x="4195763" y="6205538"/>
              <a:ext cx="7937" cy="15875"/>
            </a:xfrm>
            <a:custGeom>
              <a:avLst/>
              <a:gdLst>
                <a:gd name="T0" fmla="*/ 0 w 22"/>
                <a:gd name="T1" fmla="*/ 41 h 42"/>
                <a:gd name="T2" fmla="*/ 0 w 22"/>
                <a:gd name="T3" fmla="*/ 41 h 42"/>
                <a:gd name="T4" fmla="*/ 0 w 22"/>
                <a:gd name="T5" fmla="*/ 20 h 42"/>
                <a:gd name="T6" fmla="*/ 0 w 22"/>
                <a:gd name="T7" fmla="*/ 0 h 42"/>
                <a:gd name="T8" fmla="*/ 0 w 22"/>
                <a:gd name="T9" fmla="*/ 0 h 42"/>
                <a:gd name="T10" fmla="*/ 21 w 22"/>
                <a:gd name="T11" fmla="*/ 20 h 42"/>
                <a:gd name="T12" fmla="*/ 0 w 22"/>
                <a:gd name="T13" fmla="*/ 20 h 42"/>
                <a:gd name="T14" fmla="*/ 21 w 22"/>
                <a:gd name="T15" fmla="*/ 41 h 42"/>
                <a:gd name="T16" fmla="*/ 0 w 2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2">
                  <a:moveTo>
                    <a:pt x="0" y="41"/>
                  </a:moveTo>
                  <a:lnTo>
                    <a:pt x="0" y="41"/>
                  </a:lnTo>
                  <a:cubicBezTo>
                    <a:pt x="0" y="41"/>
                    <a:pt x="0" y="41"/>
                    <a:pt x="0" y="20"/>
                  </a:cubicBezTo>
                  <a:lnTo>
                    <a:pt x="0" y="0"/>
                  </a:lnTo>
                  <a:lnTo>
                    <a:pt x="0" y="0"/>
                  </a:lnTo>
                  <a:cubicBezTo>
                    <a:pt x="0" y="0"/>
                    <a:pt x="21" y="0"/>
                    <a:pt x="21" y="20"/>
                  </a:cubicBezTo>
                  <a:lnTo>
                    <a:pt x="0" y="20"/>
                  </a:lnTo>
                  <a:cubicBezTo>
                    <a:pt x="21" y="20"/>
                    <a:pt x="21" y="41"/>
                    <a:pt x="21" y="41"/>
                  </a:cubicBezTo>
                  <a:lnTo>
                    <a:pt x="0" y="4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8" name="Freeform 658"/>
            <p:cNvSpPr>
              <a:spLocks noChangeArrowheads="1"/>
            </p:cNvSpPr>
            <p:nvPr/>
          </p:nvSpPr>
          <p:spPr bwMode="auto">
            <a:xfrm>
              <a:off x="4181475" y="6183313"/>
              <a:ext cx="7938" cy="15875"/>
            </a:xfrm>
            <a:custGeom>
              <a:avLst/>
              <a:gdLst>
                <a:gd name="T0" fmla="*/ 20 w 21"/>
                <a:gd name="T1" fmla="*/ 21 h 43"/>
                <a:gd name="T2" fmla="*/ 20 w 21"/>
                <a:gd name="T3" fmla="*/ 21 h 43"/>
                <a:gd name="T4" fmla="*/ 0 w 21"/>
                <a:gd name="T5" fmla="*/ 0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0"/>
                  </a:cubicBezTo>
                  <a:cubicBezTo>
                    <a:pt x="0" y="21"/>
                    <a:pt x="0" y="21"/>
                    <a:pt x="0" y="21"/>
                  </a:cubicBez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9" name="Freeform 659"/>
            <p:cNvSpPr>
              <a:spLocks noChangeArrowheads="1"/>
            </p:cNvSpPr>
            <p:nvPr/>
          </p:nvSpPr>
          <p:spPr bwMode="auto">
            <a:xfrm>
              <a:off x="4203700" y="6191250"/>
              <a:ext cx="7938" cy="15875"/>
            </a:xfrm>
            <a:custGeom>
              <a:avLst/>
              <a:gdLst>
                <a:gd name="T0" fmla="*/ 20 w 21"/>
                <a:gd name="T1" fmla="*/ 21 h 42"/>
                <a:gd name="T2" fmla="*/ 20 w 21"/>
                <a:gd name="T3" fmla="*/ 21 h 42"/>
                <a:gd name="T4" fmla="*/ 0 w 21"/>
                <a:gd name="T5" fmla="*/ 21 h 42"/>
                <a:gd name="T6" fmla="*/ 0 w 21"/>
                <a:gd name="T7" fmla="*/ 21 h 42"/>
                <a:gd name="T8" fmla="*/ 20 w 21"/>
                <a:gd name="T9" fmla="*/ 41 h 42"/>
                <a:gd name="T10" fmla="*/ 20 w 21"/>
                <a:gd name="T11" fmla="*/ 21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0" y="21"/>
                    <a:pt x="0" y="21"/>
                    <a:pt x="0" y="21"/>
                  </a:cubicBezTo>
                  <a:lnTo>
                    <a:pt x="0" y="21"/>
                  </a:lnTo>
                  <a:cubicBezTo>
                    <a:pt x="0" y="41"/>
                    <a:pt x="20" y="41"/>
                    <a:pt x="20" y="41"/>
                  </a:cubicBezTo>
                  <a:lnTo>
                    <a:pt x="20" y="21"/>
                  </a:lnTo>
                  <a:cubicBezTo>
                    <a:pt x="20" y="21"/>
                    <a:pt x="20" y="21"/>
                    <a:pt x="20" y="0"/>
                  </a:cubicBezTo>
                  <a:lnTo>
                    <a:pt x="20" y="21"/>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0" name="Freeform 660"/>
            <p:cNvSpPr>
              <a:spLocks noChangeArrowheads="1"/>
            </p:cNvSpPr>
            <p:nvPr/>
          </p:nvSpPr>
          <p:spPr bwMode="auto">
            <a:xfrm>
              <a:off x="4246563" y="6272213"/>
              <a:ext cx="7937" cy="15875"/>
            </a:xfrm>
            <a:custGeom>
              <a:avLst/>
              <a:gdLst>
                <a:gd name="T0" fmla="*/ 21 w 22"/>
                <a:gd name="T1" fmla="*/ 41 h 42"/>
                <a:gd name="T2" fmla="*/ 21 w 22"/>
                <a:gd name="T3" fmla="*/ 41 h 42"/>
                <a:gd name="T4" fmla="*/ 21 w 22"/>
                <a:gd name="T5" fmla="*/ 41 h 42"/>
                <a:gd name="T6" fmla="*/ 0 w 22"/>
                <a:gd name="T7" fmla="*/ 41 h 42"/>
                <a:gd name="T8" fmla="*/ 0 w 22"/>
                <a:gd name="T9" fmla="*/ 20 h 42"/>
                <a:gd name="T10" fmla="*/ 0 w 22"/>
                <a:gd name="T11" fmla="*/ 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21" y="41"/>
                  </a:lnTo>
                  <a:cubicBezTo>
                    <a:pt x="0" y="41"/>
                    <a:pt x="0" y="41"/>
                    <a:pt x="0" y="41"/>
                  </a:cubicBezTo>
                  <a:lnTo>
                    <a:pt x="0" y="20"/>
                  </a:lnTo>
                  <a:lnTo>
                    <a:pt x="0"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1" name="Freeform 661"/>
            <p:cNvSpPr>
              <a:spLocks noChangeArrowheads="1"/>
            </p:cNvSpPr>
            <p:nvPr/>
          </p:nvSpPr>
          <p:spPr bwMode="auto">
            <a:xfrm>
              <a:off x="3981450" y="5888038"/>
              <a:ext cx="325438" cy="412750"/>
            </a:xfrm>
            <a:custGeom>
              <a:avLst/>
              <a:gdLst>
                <a:gd name="T0" fmla="*/ 881 w 902"/>
                <a:gd name="T1" fmla="*/ 1147 h 1148"/>
                <a:gd name="T2" fmla="*/ 819 w 902"/>
                <a:gd name="T3" fmla="*/ 1106 h 1148"/>
                <a:gd name="T4" fmla="*/ 779 w 902"/>
                <a:gd name="T5" fmla="*/ 1085 h 1148"/>
                <a:gd name="T6" fmla="*/ 737 w 902"/>
                <a:gd name="T7" fmla="*/ 1004 h 1148"/>
                <a:gd name="T8" fmla="*/ 717 w 902"/>
                <a:gd name="T9" fmla="*/ 943 h 1148"/>
                <a:gd name="T10" fmla="*/ 655 w 902"/>
                <a:gd name="T11" fmla="*/ 861 h 1148"/>
                <a:gd name="T12" fmla="*/ 573 w 902"/>
                <a:gd name="T13" fmla="*/ 799 h 1148"/>
                <a:gd name="T14" fmla="*/ 491 w 902"/>
                <a:gd name="T15" fmla="*/ 737 h 1148"/>
                <a:gd name="T16" fmla="*/ 491 w 902"/>
                <a:gd name="T17" fmla="*/ 655 h 1148"/>
                <a:gd name="T18" fmla="*/ 471 w 902"/>
                <a:gd name="T19" fmla="*/ 635 h 1148"/>
                <a:gd name="T20" fmla="*/ 471 w 902"/>
                <a:gd name="T21" fmla="*/ 717 h 1148"/>
                <a:gd name="T22" fmla="*/ 491 w 902"/>
                <a:gd name="T23" fmla="*/ 819 h 1148"/>
                <a:gd name="T24" fmla="*/ 512 w 902"/>
                <a:gd name="T25" fmla="*/ 922 h 1148"/>
                <a:gd name="T26" fmla="*/ 451 w 902"/>
                <a:gd name="T27" fmla="*/ 1004 h 1148"/>
                <a:gd name="T28" fmla="*/ 348 w 902"/>
                <a:gd name="T29" fmla="*/ 1045 h 1148"/>
                <a:gd name="T30" fmla="*/ 307 w 902"/>
                <a:gd name="T31" fmla="*/ 1045 h 1148"/>
                <a:gd name="T32" fmla="*/ 245 w 902"/>
                <a:gd name="T33" fmla="*/ 881 h 1148"/>
                <a:gd name="T34" fmla="*/ 184 w 902"/>
                <a:gd name="T35" fmla="*/ 779 h 1148"/>
                <a:gd name="T36" fmla="*/ 184 w 902"/>
                <a:gd name="T37" fmla="*/ 697 h 1148"/>
                <a:gd name="T38" fmla="*/ 143 w 902"/>
                <a:gd name="T39" fmla="*/ 635 h 1148"/>
                <a:gd name="T40" fmla="*/ 184 w 902"/>
                <a:gd name="T41" fmla="*/ 573 h 1148"/>
                <a:gd name="T42" fmla="*/ 123 w 902"/>
                <a:gd name="T43" fmla="*/ 512 h 1148"/>
                <a:gd name="T44" fmla="*/ 21 w 902"/>
                <a:gd name="T45" fmla="*/ 430 h 1148"/>
                <a:gd name="T46" fmla="*/ 61 w 902"/>
                <a:gd name="T47" fmla="*/ 348 h 1148"/>
                <a:gd name="T48" fmla="*/ 123 w 902"/>
                <a:gd name="T49" fmla="*/ 287 h 1148"/>
                <a:gd name="T50" fmla="*/ 103 w 902"/>
                <a:gd name="T51" fmla="*/ 225 h 1148"/>
                <a:gd name="T52" fmla="*/ 0 w 902"/>
                <a:gd name="T53" fmla="*/ 164 h 1148"/>
                <a:gd name="T54" fmla="*/ 0 w 902"/>
                <a:gd name="T55" fmla="*/ 41 h 1148"/>
                <a:gd name="T56" fmla="*/ 61 w 902"/>
                <a:gd name="T57" fmla="*/ 41 h 1148"/>
                <a:gd name="T58" fmla="*/ 103 w 902"/>
                <a:gd name="T59" fmla="*/ 102 h 1148"/>
                <a:gd name="T60" fmla="*/ 103 w 902"/>
                <a:gd name="T61" fmla="*/ 41 h 1148"/>
                <a:gd name="T62" fmla="*/ 143 w 902"/>
                <a:gd name="T63" fmla="*/ 41 h 1148"/>
                <a:gd name="T64" fmla="*/ 205 w 902"/>
                <a:gd name="T65" fmla="*/ 123 h 1148"/>
                <a:gd name="T66" fmla="*/ 327 w 902"/>
                <a:gd name="T67" fmla="*/ 164 h 1148"/>
                <a:gd name="T68" fmla="*/ 369 w 902"/>
                <a:gd name="T69" fmla="*/ 307 h 1148"/>
                <a:gd name="T70" fmla="*/ 533 w 902"/>
                <a:gd name="T71" fmla="*/ 287 h 1148"/>
                <a:gd name="T72" fmla="*/ 737 w 902"/>
                <a:gd name="T73" fmla="*/ 307 h 1148"/>
                <a:gd name="T74" fmla="*/ 737 w 902"/>
                <a:gd name="T75" fmla="*/ 369 h 1148"/>
                <a:gd name="T76" fmla="*/ 717 w 902"/>
                <a:gd name="T77" fmla="*/ 471 h 1148"/>
                <a:gd name="T78" fmla="*/ 594 w 902"/>
                <a:gd name="T79" fmla="*/ 553 h 1148"/>
                <a:gd name="T80" fmla="*/ 512 w 902"/>
                <a:gd name="T81" fmla="*/ 635 h 1148"/>
                <a:gd name="T82" fmla="*/ 573 w 902"/>
                <a:gd name="T83" fmla="*/ 697 h 1148"/>
                <a:gd name="T84" fmla="*/ 655 w 902"/>
                <a:gd name="T85" fmla="*/ 737 h 1148"/>
                <a:gd name="T86" fmla="*/ 717 w 902"/>
                <a:gd name="T87" fmla="*/ 655 h 1148"/>
                <a:gd name="T88" fmla="*/ 737 w 902"/>
                <a:gd name="T89" fmla="*/ 573 h 1148"/>
                <a:gd name="T90" fmla="*/ 779 w 902"/>
                <a:gd name="T91" fmla="*/ 533 h 1148"/>
                <a:gd name="T92" fmla="*/ 779 w 902"/>
                <a:gd name="T93" fmla="*/ 635 h 1148"/>
                <a:gd name="T94" fmla="*/ 819 w 902"/>
                <a:gd name="T95" fmla="*/ 758 h 1148"/>
                <a:gd name="T96" fmla="*/ 819 w 902"/>
                <a:gd name="T97" fmla="*/ 901 h 1148"/>
                <a:gd name="T98" fmla="*/ 881 w 902"/>
                <a:gd name="T99" fmla="*/ 983 h 1148"/>
                <a:gd name="T100" fmla="*/ 881 w 902"/>
                <a:gd name="T101" fmla="*/ 1085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2" h="1148">
                  <a:moveTo>
                    <a:pt x="881" y="1085"/>
                  </a:moveTo>
                  <a:lnTo>
                    <a:pt x="881" y="1085"/>
                  </a:lnTo>
                  <a:cubicBezTo>
                    <a:pt x="881" y="1106"/>
                    <a:pt x="901" y="1147"/>
                    <a:pt x="881" y="1147"/>
                  </a:cubicBezTo>
                  <a:lnTo>
                    <a:pt x="861" y="1147"/>
                  </a:lnTo>
                  <a:cubicBezTo>
                    <a:pt x="861" y="1127"/>
                    <a:pt x="861" y="1127"/>
                    <a:pt x="840" y="1127"/>
                  </a:cubicBezTo>
                  <a:cubicBezTo>
                    <a:pt x="840" y="1106"/>
                    <a:pt x="819" y="1106"/>
                    <a:pt x="819" y="1106"/>
                  </a:cubicBezTo>
                  <a:cubicBezTo>
                    <a:pt x="799" y="1106"/>
                    <a:pt x="779" y="1106"/>
                    <a:pt x="779" y="1127"/>
                  </a:cubicBezTo>
                  <a:lnTo>
                    <a:pt x="779" y="1106"/>
                  </a:lnTo>
                  <a:lnTo>
                    <a:pt x="779" y="1085"/>
                  </a:lnTo>
                  <a:cubicBezTo>
                    <a:pt x="758" y="1065"/>
                    <a:pt x="758" y="1065"/>
                    <a:pt x="758" y="1065"/>
                  </a:cubicBezTo>
                  <a:cubicBezTo>
                    <a:pt x="758" y="1045"/>
                    <a:pt x="758" y="1045"/>
                    <a:pt x="758" y="1025"/>
                  </a:cubicBezTo>
                  <a:cubicBezTo>
                    <a:pt x="737" y="1025"/>
                    <a:pt x="737" y="1004"/>
                    <a:pt x="737" y="1004"/>
                  </a:cubicBezTo>
                  <a:lnTo>
                    <a:pt x="737" y="983"/>
                  </a:lnTo>
                  <a:lnTo>
                    <a:pt x="737" y="963"/>
                  </a:lnTo>
                  <a:lnTo>
                    <a:pt x="717" y="943"/>
                  </a:lnTo>
                  <a:cubicBezTo>
                    <a:pt x="717" y="922"/>
                    <a:pt x="697" y="922"/>
                    <a:pt x="697" y="922"/>
                  </a:cubicBezTo>
                  <a:cubicBezTo>
                    <a:pt x="676" y="901"/>
                    <a:pt x="676" y="901"/>
                    <a:pt x="676" y="881"/>
                  </a:cubicBezTo>
                  <a:lnTo>
                    <a:pt x="655" y="861"/>
                  </a:lnTo>
                  <a:cubicBezTo>
                    <a:pt x="655" y="840"/>
                    <a:pt x="635" y="840"/>
                    <a:pt x="635" y="819"/>
                  </a:cubicBezTo>
                  <a:cubicBezTo>
                    <a:pt x="615" y="819"/>
                    <a:pt x="594" y="819"/>
                    <a:pt x="594" y="799"/>
                  </a:cubicBezTo>
                  <a:lnTo>
                    <a:pt x="573" y="799"/>
                  </a:lnTo>
                  <a:cubicBezTo>
                    <a:pt x="553" y="799"/>
                    <a:pt x="533" y="799"/>
                    <a:pt x="533" y="799"/>
                  </a:cubicBezTo>
                  <a:cubicBezTo>
                    <a:pt x="533" y="799"/>
                    <a:pt x="533" y="779"/>
                    <a:pt x="512" y="779"/>
                  </a:cubicBezTo>
                  <a:cubicBezTo>
                    <a:pt x="512" y="758"/>
                    <a:pt x="512" y="758"/>
                    <a:pt x="491" y="737"/>
                  </a:cubicBezTo>
                  <a:lnTo>
                    <a:pt x="491" y="717"/>
                  </a:lnTo>
                  <a:cubicBezTo>
                    <a:pt x="491" y="697"/>
                    <a:pt x="491" y="697"/>
                    <a:pt x="491" y="676"/>
                  </a:cubicBezTo>
                  <a:cubicBezTo>
                    <a:pt x="491" y="676"/>
                    <a:pt x="491" y="676"/>
                    <a:pt x="491" y="655"/>
                  </a:cubicBezTo>
                  <a:cubicBezTo>
                    <a:pt x="491" y="655"/>
                    <a:pt x="491" y="655"/>
                    <a:pt x="471" y="655"/>
                  </a:cubicBezTo>
                  <a:cubicBezTo>
                    <a:pt x="471" y="635"/>
                    <a:pt x="491" y="615"/>
                    <a:pt x="471" y="615"/>
                  </a:cubicBezTo>
                  <a:lnTo>
                    <a:pt x="471" y="635"/>
                  </a:lnTo>
                  <a:lnTo>
                    <a:pt x="471" y="655"/>
                  </a:lnTo>
                  <a:cubicBezTo>
                    <a:pt x="471" y="676"/>
                    <a:pt x="471" y="676"/>
                    <a:pt x="471" y="697"/>
                  </a:cubicBezTo>
                  <a:lnTo>
                    <a:pt x="471" y="717"/>
                  </a:lnTo>
                  <a:cubicBezTo>
                    <a:pt x="471" y="737"/>
                    <a:pt x="471" y="758"/>
                    <a:pt x="471" y="758"/>
                  </a:cubicBezTo>
                  <a:cubicBezTo>
                    <a:pt x="471" y="779"/>
                    <a:pt x="491" y="779"/>
                    <a:pt x="491" y="799"/>
                  </a:cubicBezTo>
                  <a:lnTo>
                    <a:pt x="491" y="819"/>
                  </a:lnTo>
                  <a:cubicBezTo>
                    <a:pt x="491" y="840"/>
                    <a:pt x="491" y="861"/>
                    <a:pt x="491" y="861"/>
                  </a:cubicBezTo>
                  <a:cubicBezTo>
                    <a:pt x="491" y="881"/>
                    <a:pt x="512" y="881"/>
                    <a:pt x="512" y="901"/>
                  </a:cubicBezTo>
                  <a:lnTo>
                    <a:pt x="512" y="922"/>
                  </a:lnTo>
                  <a:cubicBezTo>
                    <a:pt x="512" y="922"/>
                    <a:pt x="512" y="943"/>
                    <a:pt x="512" y="963"/>
                  </a:cubicBezTo>
                  <a:cubicBezTo>
                    <a:pt x="491" y="963"/>
                    <a:pt x="491" y="983"/>
                    <a:pt x="491" y="983"/>
                  </a:cubicBezTo>
                  <a:cubicBezTo>
                    <a:pt x="471" y="983"/>
                    <a:pt x="471" y="1004"/>
                    <a:pt x="451" y="1004"/>
                  </a:cubicBezTo>
                  <a:cubicBezTo>
                    <a:pt x="451" y="1025"/>
                    <a:pt x="430" y="1025"/>
                    <a:pt x="409" y="1025"/>
                  </a:cubicBezTo>
                  <a:lnTo>
                    <a:pt x="389" y="1025"/>
                  </a:lnTo>
                  <a:cubicBezTo>
                    <a:pt x="369" y="1045"/>
                    <a:pt x="369" y="1045"/>
                    <a:pt x="348" y="1045"/>
                  </a:cubicBezTo>
                  <a:lnTo>
                    <a:pt x="327" y="1065"/>
                  </a:lnTo>
                  <a:lnTo>
                    <a:pt x="327" y="1065"/>
                  </a:lnTo>
                  <a:cubicBezTo>
                    <a:pt x="327" y="1045"/>
                    <a:pt x="327" y="1045"/>
                    <a:pt x="307" y="1045"/>
                  </a:cubicBezTo>
                  <a:cubicBezTo>
                    <a:pt x="307" y="1025"/>
                    <a:pt x="287" y="1004"/>
                    <a:pt x="266" y="1004"/>
                  </a:cubicBezTo>
                  <a:cubicBezTo>
                    <a:pt x="266" y="983"/>
                    <a:pt x="245" y="963"/>
                    <a:pt x="245" y="943"/>
                  </a:cubicBezTo>
                  <a:cubicBezTo>
                    <a:pt x="245" y="922"/>
                    <a:pt x="245" y="901"/>
                    <a:pt x="245" y="881"/>
                  </a:cubicBezTo>
                  <a:cubicBezTo>
                    <a:pt x="245" y="861"/>
                    <a:pt x="245" y="840"/>
                    <a:pt x="225" y="819"/>
                  </a:cubicBezTo>
                  <a:lnTo>
                    <a:pt x="205" y="819"/>
                  </a:lnTo>
                  <a:cubicBezTo>
                    <a:pt x="205" y="799"/>
                    <a:pt x="184" y="799"/>
                    <a:pt x="184" y="779"/>
                  </a:cubicBezTo>
                  <a:lnTo>
                    <a:pt x="205" y="758"/>
                  </a:lnTo>
                  <a:cubicBezTo>
                    <a:pt x="205" y="737"/>
                    <a:pt x="205" y="737"/>
                    <a:pt x="205" y="717"/>
                  </a:cubicBezTo>
                  <a:cubicBezTo>
                    <a:pt x="184" y="717"/>
                    <a:pt x="184" y="697"/>
                    <a:pt x="184" y="697"/>
                  </a:cubicBezTo>
                  <a:cubicBezTo>
                    <a:pt x="163" y="697"/>
                    <a:pt x="143" y="697"/>
                    <a:pt x="143" y="676"/>
                  </a:cubicBezTo>
                  <a:lnTo>
                    <a:pt x="143" y="655"/>
                  </a:lnTo>
                  <a:lnTo>
                    <a:pt x="143" y="635"/>
                  </a:lnTo>
                  <a:cubicBezTo>
                    <a:pt x="143" y="615"/>
                    <a:pt x="143" y="615"/>
                    <a:pt x="143" y="615"/>
                  </a:cubicBezTo>
                  <a:cubicBezTo>
                    <a:pt x="143" y="615"/>
                    <a:pt x="163" y="615"/>
                    <a:pt x="184" y="615"/>
                  </a:cubicBezTo>
                  <a:cubicBezTo>
                    <a:pt x="184" y="615"/>
                    <a:pt x="184" y="594"/>
                    <a:pt x="184" y="573"/>
                  </a:cubicBezTo>
                  <a:lnTo>
                    <a:pt x="184" y="553"/>
                  </a:lnTo>
                  <a:cubicBezTo>
                    <a:pt x="184" y="553"/>
                    <a:pt x="163" y="553"/>
                    <a:pt x="143" y="533"/>
                  </a:cubicBezTo>
                  <a:cubicBezTo>
                    <a:pt x="143" y="533"/>
                    <a:pt x="143" y="512"/>
                    <a:pt x="123" y="512"/>
                  </a:cubicBezTo>
                  <a:cubicBezTo>
                    <a:pt x="123" y="491"/>
                    <a:pt x="103" y="471"/>
                    <a:pt x="82" y="471"/>
                  </a:cubicBezTo>
                  <a:cubicBezTo>
                    <a:pt x="82" y="471"/>
                    <a:pt x="61" y="471"/>
                    <a:pt x="41" y="451"/>
                  </a:cubicBezTo>
                  <a:lnTo>
                    <a:pt x="21" y="430"/>
                  </a:lnTo>
                  <a:lnTo>
                    <a:pt x="0" y="389"/>
                  </a:lnTo>
                  <a:cubicBezTo>
                    <a:pt x="21" y="369"/>
                    <a:pt x="21" y="369"/>
                    <a:pt x="21" y="348"/>
                  </a:cubicBezTo>
                  <a:cubicBezTo>
                    <a:pt x="41" y="348"/>
                    <a:pt x="61" y="348"/>
                    <a:pt x="61" y="348"/>
                  </a:cubicBezTo>
                  <a:cubicBezTo>
                    <a:pt x="82" y="328"/>
                    <a:pt x="82" y="307"/>
                    <a:pt x="82" y="307"/>
                  </a:cubicBezTo>
                  <a:lnTo>
                    <a:pt x="103" y="307"/>
                  </a:lnTo>
                  <a:cubicBezTo>
                    <a:pt x="123" y="287"/>
                    <a:pt x="123" y="287"/>
                    <a:pt x="123" y="287"/>
                  </a:cubicBezTo>
                  <a:cubicBezTo>
                    <a:pt x="123" y="266"/>
                    <a:pt x="143" y="266"/>
                    <a:pt x="143" y="246"/>
                  </a:cubicBezTo>
                  <a:lnTo>
                    <a:pt x="123" y="225"/>
                  </a:lnTo>
                  <a:lnTo>
                    <a:pt x="103" y="225"/>
                  </a:lnTo>
                  <a:cubicBezTo>
                    <a:pt x="103" y="225"/>
                    <a:pt x="82" y="205"/>
                    <a:pt x="61" y="205"/>
                  </a:cubicBezTo>
                  <a:cubicBezTo>
                    <a:pt x="61" y="205"/>
                    <a:pt x="41" y="205"/>
                    <a:pt x="41" y="184"/>
                  </a:cubicBezTo>
                  <a:cubicBezTo>
                    <a:pt x="21" y="184"/>
                    <a:pt x="0" y="184"/>
                    <a:pt x="0" y="164"/>
                  </a:cubicBezTo>
                  <a:lnTo>
                    <a:pt x="0" y="143"/>
                  </a:lnTo>
                  <a:cubicBezTo>
                    <a:pt x="0" y="123"/>
                    <a:pt x="0" y="102"/>
                    <a:pt x="0" y="102"/>
                  </a:cubicBezTo>
                  <a:cubicBezTo>
                    <a:pt x="0" y="82"/>
                    <a:pt x="0" y="61"/>
                    <a:pt x="0" y="41"/>
                  </a:cubicBezTo>
                  <a:cubicBezTo>
                    <a:pt x="0" y="41"/>
                    <a:pt x="0" y="20"/>
                    <a:pt x="0" y="0"/>
                  </a:cubicBezTo>
                  <a:cubicBezTo>
                    <a:pt x="21" y="0"/>
                    <a:pt x="21" y="0"/>
                    <a:pt x="21" y="0"/>
                  </a:cubicBezTo>
                  <a:cubicBezTo>
                    <a:pt x="41" y="20"/>
                    <a:pt x="61" y="41"/>
                    <a:pt x="61" y="41"/>
                  </a:cubicBezTo>
                  <a:lnTo>
                    <a:pt x="82" y="61"/>
                  </a:lnTo>
                  <a:lnTo>
                    <a:pt x="82" y="82"/>
                  </a:lnTo>
                  <a:lnTo>
                    <a:pt x="103" y="102"/>
                  </a:lnTo>
                  <a:lnTo>
                    <a:pt x="123" y="82"/>
                  </a:lnTo>
                  <a:lnTo>
                    <a:pt x="123" y="61"/>
                  </a:lnTo>
                  <a:lnTo>
                    <a:pt x="103" y="41"/>
                  </a:lnTo>
                  <a:lnTo>
                    <a:pt x="103" y="41"/>
                  </a:lnTo>
                  <a:lnTo>
                    <a:pt x="123" y="20"/>
                  </a:lnTo>
                  <a:lnTo>
                    <a:pt x="143" y="41"/>
                  </a:lnTo>
                  <a:cubicBezTo>
                    <a:pt x="143" y="41"/>
                    <a:pt x="143" y="61"/>
                    <a:pt x="163" y="82"/>
                  </a:cubicBezTo>
                  <a:cubicBezTo>
                    <a:pt x="163" y="82"/>
                    <a:pt x="163" y="102"/>
                    <a:pt x="184" y="102"/>
                  </a:cubicBezTo>
                  <a:lnTo>
                    <a:pt x="205" y="123"/>
                  </a:lnTo>
                  <a:cubicBezTo>
                    <a:pt x="205" y="123"/>
                    <a:pt x="225" y="102"/>
                    <a:pt x="245" y="102"/>
                  </a:cubicBezTo>
                  <a:cubicBezTo>
                    <a:pt x="245" y="102"/>
                    <a:pt x="266" y="123"/>
                    <a:pt x="287" y="123"/>
                  </a:cubicBezTo>
                  <a:cubicBezTo>
                    <a:pt x="287" y="123"/>
                    <a:pt x="307" y="143"/>
                    <a:pt x="327" y="164"/>
                  </a:cubicBezTo>
                  <a:cubicBezTo>
                    <a:pt x="327" y="164"/>
                    <a:pt x="327" y="205"/>
                    <a:pt x="348" y="205"/>
                  </a:cubicBezTo>
                  <a:cubicBezTo>
                    <a:pt x="348" y="225"/>
                    <a:pt x="327" y="246"/>
                    <a:pt x="348" y="266"/>
                  </a:cubicBezTo>
                  <a:cubicBezTo>
                    <a:pt x="348" y="287"/>
                    <a:pt x="369" y="307"/>
                    <a:pt x="369" y="307"/>
                  </a:cubicBezTo>
                  <a:cubicBezTo>
                    <a:pt x="389" y="328"/>
                    <a:pt x="409" y="328"/>
                    <a:pt x="409" y="307"/>
                  </a:cubicBezTo>
                  <a:cubicBezTo>
                    <a:pt x="430" y="307"/>
                    <a:pt x="451" y="307"/>
                    <a:pt x="451" y="287"/>
                  </a:cubicBezTo>
                  <a:cubicBezTo>
                    <a:pt x="471" y="287"/>
                    <a:pt x="512" y="287"/>
                    <a:pt x="533" y="287"/>
                  </a:cubicBezTo>
                  <a:cubicBezTo>
                    <a:pt x="553" y="287"/>
                    <a:pt x="594" y="287"/>
                    <a:pt x="635" y="287"/>
                  </a:cubicBezTo>
                  <a:cubicBezTo>
                    <a:pt x="635" y="287"/>
                    <a:pt x="676" y="266"/>
                    <a:pt x="697" y="287"/>
                  </a:cubicBezTo>
                  <a:cubicBezTo>
                    <a:pt x="717" y="287"/>
                    <a:pt x="717" y="307"/>
                    <a:pt x="737" y="307"/>
                  </a:cubicBezTo>
                  <a:lnTo>
                    <a:pt x="758" y="328"/>
                  </a:lnTo>
                  <a:cubicBezTo>
                    <a:pt x="758" y="348"/>
                    <a:pt x="758" y="348"/>
                    <a:pt x="758" y="369"/>
                  </a:cubicBezTo>
                  <a:lnTo>
                    <a:pt x="737" y="369"/>
                  </a:lnTo>
                  <a:cubicBezTo>
                    <a:pt x="717" y="389"/>
                    <a:pt x="717" y="409"/>
                    <a:pt x="717" y="409"/>
                  </a:cubicBezTo>
                  <a:cubicBezTo>
                    <a:pt x="717" y="430"/>
                    <a:pt x="717" y="451"/>
                    <a:pt x="717" y="451"/>
                  </a:cubicBezTo>
                  <a:cubicBezTo>
                    <a:pt x="717" y="471"/>
                    <a:pt x="717" y="471"/>
                    <a:pt x="717" y="471"/>
                  </a:cubicBezTo>
                  <a:cubicBezTo>
                    <a:pt x="697" y="491"/>
                    <a:pt x="676" y="491"/>
                    <a:pt x="655" y="512"/>
                  </a:cubicBezTo>
                  <a:cubicBezTo>
                    <a:pt x="655" y="512"/>
                    <a:pt x="635" y="491"/>
                    <a:pt x="615" y="491"/>
                  </a:cubicBezTo>
                  <a:cubicBezTo>
                    <a:pt x="615" y="512"/>
                    <a:pt x="594" y="533"/>
                    <a:pt x="594" y="553"/>
                  </a:cubicBezTo>
                  <a:cubicBezTo>
                    <a:pt x="573" y="573"/>
                    <a:pt x="573" y="594"/>
                    <a:pt x="573" y="594"/>
                  </a:cubicBezTo>
                  <a:lnTo>
                    <a:pt x="553" y="594"/>
                  </a:lnTo>
                  <a:cubicBezTo>
                    <a:pt x="533" y="615"/>
                    <a:pt x="533" y="615"/>
                    <a:pt x="512" y="635"/>
                  </a:cubicBezTo>
                  <a:lnTo>
                    <a:pt x="512" y="655"/>
                  </a:lnTo>
                  <a:cubicBezTo>
                    <a:pt x="512" y="655"/>
                    <a:pt x="512" y="676"/>
                    <a:pt x="533" y="676"/>
                  </a:cubicBezTo>
                  <a:cubicBezTo>
                    <a:pt x="533" y="697"/>
                    <a:pt x="553" y="697"/>
                    <a:pt x="573" y="697"/>
                  </a:cubicBezTo>
                  <a:lnTo>
                    <a:pt x="573" y="717"/>
                  </a:lnTo>
                  <a:cubicBezTo>
                    <a:pt x="573" y="717"/>
                    <a:pt x="594" y="717"/>
                    <a:pt x="615" y="737"/>
                  </a:cubicBezTo>
                  <a:cubicBezTo>
                    <a:pt x="615" y="737"/>
                    <a:pt x="635" y="737"/>
                    <a:pt x="655" y="737"/>
                  </a:cubicBezTo>
                  <a:lnTo>
                    <a:pt x="676" y="717"/>
                  </a:lnTo>
                  <a:cubicBezTo>
                    <a:pt x="676" y="717"/>
                    <a:pt x="697" y="697"/>
                    <a:pt x="717" y="697"/>
                  </a:cubicBezTo>
                  <a:cubicBezTo>
                    <a:pt x="717" y="676"/>
                    <a:pt x="717" y="655"/>
                    <a:pt x="717" y="655"/>
                  </a:cubicBezTo>
                  <a:cubicBezTo>
                    <a:pt x="717" y="635"/>
                    <a:pt x="697" y="635"/>
                    <a:pt x="717" y="615"/>
                  </a:cubicBezTo>
                  <a:cubicBezTo>
                    <a:pt x="717" y="615"/>
                    <a:pt x="737" y="615"/>
                    <a:pt x="737" y="594"/>
                  </a:cubicBezTo>
                  <a:cubicBezTo>
                    <a:pt x="737" y="594"/>
                    <a:pt x="737" y="594"/>
                    <a:pt x="737" y="573"/>
                  </a:cubicBezTo>
                  <a:lnTo>
                    <a:pt x="737" y="553"/>
                  </a:lnTo>
                  <a:cubicBezTo>
                    <a:pt x="737" y="533"/>
                    <a:pt x="737" y="533"/>
                    <a:pt x="758" y="533"/>
                  </a:cubicBezTo>
                  <a:cubicBezTo>
                    <a:pt x="758" y="512"/>
                    <a:pt x="758" y="512"/>
                    <a:pt x="779" y="533"/>
                  </a:cubicBezTo>
                  <a:cubicBezTo>
                    <a:pt x="779" y="533"/>
                    <a:pt x="779" y="553"/>
                    <a:pt x="779" y="573"/>
                  </a:cubicBezTo>
                  <a:cubicBezTo>
                    <a:pt x="779" y="573"/>
                    <a:pt x="799" y="594"/>
                    <a:pt x="799" y="615"/>
                  </a:cubicBezTo>
                  <a:lnTo>
                    <a:pt x="779" y="635"/>
                  </a:lnTo>
                  <a:cubicBezTo>
                    <a:pt x="779" y="655"/>
                    <a:pt x="779" y="676"/>
                    <a:pt x="779" y="676"/>
                  </a:cubicBezTo>
                  <a:cubicBezTo>
                    <a:pt x="799" y="697"/>
                    <a:pt x="799" y="717"/>
                    <a:pt x="799" y="717"/>
                  </a:cubicBezTo>
                  <a:cubicBezTo>
                    <a:pt x="799" y="737"/>
                    <a:pt x="819" y="737"/>
                    <a:pt x="819" y="758"/>
                  </a:cubicBezTo>
                  <a:cubicBezTo>
                    <a:pt x="819" y="758"/>
                    <a:pt x="819" y="779"/>
                    <a:pt x="819" y="799"/>
                  </a:cubicBezTo>
                  <a:lnTo>
                    <a:pt x="819" y="840"/>
                  </a:lnTo>
                  <a:cubicBezTo>
                    <a:pt x="819" y="861"/>
                    <a:pt x="819" y="881"/>
                    <a:pt x="819" y="901"/>
                  </a:cubicBezTo>
                  <a:cubicBezTo>
                    <a:pt x="819" y="922"/>
                    <a:pt x="840" y="922"/>
                    <a:pt x="840" y="943"/>
                  </a:cubicBezTo>
                  <a:cubicBezTo>
                    <a:pt x="861" y="943"/>
                    <a:pt x="861" y="963"/>
                    <a:pt x="861" y="963"/>
                  </a:cubicBezTo>
                  <a:cubicBezTo>
                    <a:pt x="861" y="963"/>
                    <a:pt x="861" y="983"/>
                    <a:pt x="881" y="983"/>
                  </a:cubicBezTo>
                  <a:cubicBezTo>
                    <a:pt x="861" y="983"/>
                    <a:pt x="861" y="983"/>
                    <a:pt x="861" y="1004"/>
                  </a:cubicBezTo>
                  <a:lnTo>
                    <a:pt x="881" y="1025"/>
                  </a:lnTo>
                  <a:cubicBezTo>
                    <a:pt x="881" y="1045"/>
                    <a:pt x="881" y="1085"/>
                    <a:pt x="881" y="1085"/>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2" name="Freeform 662"/>
            <p:cNvSpPr>
              <a:spLocks noChangeArrowheads="1"/>
            </p:cNvSpPr>
            <p:nvPr/>
          </p:nvSpPr>
          <p:spPr bwMode="auto">
            <a:xfrm>
              <a:off x="4181475" y="622776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lnTo>
                    <a:pt x="0" y="0"/>
                  </a:lnTo>
                  <a:cubicBezTo>
                    <a:pt x="0" y="0"/>
                    <a:pt x="0" y="0"/>
                    <a:pt x="0" y="20"/>
                  </a:cubicBezTo>
                  <a:cubicBezTo>
                    <a:pt x="0" y="20"/>
                    <a:pt x="0" y="20"/>
                    <a:pt x="20" y="20"/>
                  </a:cubicBezTo>
                  <a:lnTo>
                    <a:pt x="20" y="20"/>
                  </a:lnTo>
                  <a:cubicBezTo>
                    <a:pt x="20" y="20"/>
                    <a:pt x="41" y="0"/>
                    <a:pt x="20" y="0"/>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3" name="Freeform 663"/>
            <p:cNvSpPr>
              <a:spLocks noChangeArrowheads="1"/>
            </p:cNvSpPr>
            <p:nvPr/>
          </p:nvSpPr>
          <p:spPr bwMode="auto">
            <a:xfrm>
              <a:off x="3479800" y="5600700"/>
              <a:ext cx="493713" cy="303213"/>
            </a:xfrm>
            <a:custGeom>
              <a:avLst/>
              <a:gdLst>
                <a:gd name="T0" fmla="*/ 1352 w 1373"/>
                <a:gd name="T1" fmla="*/ 759 h 842"/>
                <a:gd name="T2" fmla="*/ 1332 w 1373"/>
                <a:gd name="T3" fmla="*/ 800 h 842"/>
                <a:gd name="T4" fmla="*/ 1290 w 1373"/>
                <a:gd name="T5" fmla="*/ 841 h 842"/>
                <a:gd name="T6" fmla="*/ 1127 w 1373"/>
                <a:gd name="T7" fmla="*/ 820 h 842"/>
                <a:gd name="T8" fmla="*/ 1025 w 1373"/>
                <a:gd name="T9" fmla="*/ 800 h 842"/>
                <a:gd name="T10" fmla="*/ 963 w 1373"/>
                <a:gd name="T11" fmla="*/ 759 h 842"/>
                <a:gd name="T12" fmla="*/ 841 w 1373"/>
                <a:gd name="T13" fmla="*/ 697 h 842"/>
                <a:gd name="T14" fmla="*/ 738 w 1373"/>
                <a:gd name="T15" fmla="*/ 595 h 842"/>
                <a:gd name="T16" fmla="*/ 615 w 1373"/>
                <a:gd name="T17" fmla="*/ 595 h 842"/>
                <a:gd name="T18" fmla="*/ 554 w 1373"/>
                <a:gd name="T19" fmla="*/ 615 h 842"/>
                <a:gd name="T20" fmla="*/ 472 w 1373"/>
                <a:gd name="T21" fmla="*/ 574 h 842"/>
                <a:gd name="T22" fmla="*/ 349 w 1373"/>
                <a:gd name="T23" fmla="*/ 554 h 842"/>
                <a:gd name="T24" fmla="*/ 246 w 1373"/>
                <a:gd name="T25" fmla="*/ 533 h 842"/>
                <a:gd name="T26" fmla="*/ 205 w 1373"/>
                <a:gd name="T27" fmla="*/ 452 h 842"/>
                <a:gd name="T28" fmla="*/ 123 w 1373"/>
                <a:gd name="T29" fmla="*/ 390 h 842"/>
                <a:gd name="T30" fmla="*/ 41 w 1373"/>
                <a:gd name="T31" fmla="*/ 370 h 842"/>
                <a:gd name="T32" fmla="*/ 0 w 1373"/>
                <a:gd name="T33" fmla="*/ 308 h 842"/>
                <a:gd name="T34" fmla="*/ 21 w 1373"/>
                <a:gd name="T35" fmla="*/ 226 h 842"/>
                <a:gd name="T36" fmla="*/ 21 w 1373"/>
                <a:gd name="T37" fmla="*/ 164 h 842"/>
                <a:gd name="T38" fmla="*/ 41 w 1373"/>
                <a:gd name="T39" fmla="*/ 103 h 842"/>
                <a:gd name="T40" fmla="*/ 62 w 1373"/>
                <a:gd name="T41" fmla="*/ 62 h 842"/>
                <a:gd name="T42" fmla="*/ 82 w 1373"/>
                <a:gd name="T43" fmla="*/ 42 h 842"/>
                <a:gd name="T44" fmla="*/ 144 w 1373"/>
                <a:gd name="T45" fmla="*/ 62 h 842"/>
                <a:gd name="T46" fmla="*/ 205 w 1373"/>
                <a:gd name="T47" fmla="*/ 0 h 842"/>
                <a:gd name="T48" fmla="*/ 246 w 1373"/>
                <a:gd name="T49" fmla="*/ 42 h 842"/>
                <a:gd name="T50" fmla="*/ 328 w 1373"/>
                <a:gd name="T51" fmla="*/ 82 h 842"/>
                <a:gd name="T52" fmla="*/ 390 w 1373"/>
                <a:gd name="T53" fmla="*/ 103 h 842"/>
                <a:gd name="T54" fmla="*/ 472 w 1373"/>
                <a:gd name="T55" fmla="*/ 164 h 842"/>
                <a:gd name="T56" fmla="*/ 533 w 1373"/>
                <a:gd name="T57" fmla="*/ 206 h 842"/>
                <a:gd name="T58" fmla="*/ 533 w 1373"/>
                <a:gd name="T59" fmla="*/ 246 h 842"/>
                <a:gd name="T60" fmla="*/ 574 w 1373"/>
                <a:gd name="T61" fmla="*/ 246 h 842"/>
                <a:gd name="T62" fmla="*/ 595 w 1373"/>
                <a:gd name="T63" fmla="*/ 206 h 842"/>
                <a:gd name="T64" fmla="*/ 636 w 1373"/>
                <a:gd name="T65" fmla="*/ 246 h 842"/>
                <a:gd name="T66" fmla="*/ 656 w 1373"/>
                <a:gd name="T67" fmla="*/ 328 h 842"/>
                <a:gd name="T68" fmla="*/ 718 w 1373"/>
                <a:gd name="T69" fmla="*/ 349 h 842"/>
                <a:gd name="T70" fmla="*/ 759 w 1373"/>
                <a:gd name="T71" fmla="*/ 328 h 842"/>
                <a:gd name="T72" fmla="*/ 820 w 1373"/>
                <a:gd name="T73" fmla="*/ 370 h 842"/>
                <a:gd name="T74" fmla="*/ 820 w 1373"/>
                <a:gd name="T75" fmla="*/ 452 h 842"/>
                <a:gd name="T76" fmla="*/ 923 w 1373"/>
                <a:gd name="T77" fmla="*/ 492 h 842"/>
                <a:gd name="T78" fmla="*/ 1087 w 1373"/>
                <a:gd name="T79" fmla="*/ 492 h 842"/>
                <a:gd name="T80" fmla="*/ 1188 w 1373"/>
                <a:gd name="T81" fmla="*/ 513 h 842"/>
                <a:gd name="T82" fmla="*/ 1270 w 1373"/>
                <a:gd name="T83" fmla="*/ 492 h 842"/>
                <a:gd name="T84" fmla="*/ 1332 w 1373"/>
                <a:gd name="T85" fmla="*/ 472 h 842"/>
                <a:gd name="T86" fmla="*/ 1332 w 1373"/>
                <a:gd name="T87" fmla="*/ 554 h 842"/>
                <a:gd name="T88" fmla="*/ 1332 w 1373"/>
                <a:gd name="T89" fmla="*/ 656 h 842"/>
                <a:gd name="T90" fmla="*/ 1352 w 1373"/>
                <a:gd name="T91" fmla="*/ 75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3" h="842">
                  <a:moveTo>
                    <a:pt x="1352" y="759"/>
                  </a:moveTo>
                  <a:lnTo>
                    <a:pt x="1352" y="759"/>
                  </a:lnTo>
                  <a:cubicBezTo>
                    <a:pt x="1352" y="759"/>
                    <a:pt x="1372" y="779"/>
                    <a:pt x="1352" y="800"/>
                  </a:cubicBezTo>
                  <a:lnTo>
                    <a:pt x="1332" y="800"/>
                  </a:lnTo>
                  <a:cubicBezTo>
                    <a:pt x="1332" y="820"/>
                    <a:pt x="1332" y="820"/>
                    <a:pt x="1311" y="820"/>
                  </a:cubicBezTo>
                  <a:cubicBezTo>
                    <a:pt x="1311" y="841"/>
                    <a:pt x="1290" y="841"/>
                    <a:pt x="1290" y="841"/>
                  </a:cubicBezTo>
                  <a:cubicBezTo>
                    <a:pt x="1270" y="841"/>
                    <a:pt x="1208" y="820"/>
                    <a:pt x="1188" y="820"/>
                  </a:cubicBezTo>
                  <a:cubicBezTo>
                    <a:pt x="1168" y="820"/>
                    <a:pt x="1127" y="820"/>
                    <a:pt x="1127" y="820"/>
                  </a:cubicBezTo>
                  <a:cubicBezTo>
                    <a:pt x="1107" y="820"/>
                    <a:pt x="1087" y="820"/>
                    <a:pt x="1066" y="820"/>
                  </a:cubicBezTo>
                  <a:cubicBezTo>
                    <a:pt x="1066" y="820"/>
                    <a:pt x="1045" y="800"/>
                    <a:pt x="1025" y="800"/>
                  </a:cubicBezTo>
                  <a:cubicBezTo>
                    <a:pt x="1005" y="800"/>
                    <a:pt x="984" y="800"/>
                    <a:pt x="984" y="800"/>
                  </a:cubicBezTo>
                  <a:cubicBezTo>
                    <a:pt x="963" y="779"/>
                    <a:pt x="963" y="759"/>
                    <a:pt x="963" y="759"/>
                  </a:cubicBezTo>
                  <a:cubicBezTo>
                    <a:pt x="943" y="738"/>
                    <a:pt x="902" y="718"/>
                    <a:pt x="902" y="718"/>
                  </a:cubicBezTo>
                  <a:cubicBezTo>
                    <a:pt x="881" y="718"/>
                    <a:pt x="861" y="697"/>
                    <a:pt x="841" y="697"/>
                  </a:cubicBezTo>
                  <a:cubicBezTo>
                    <a:pt x="841" y="677"/>
                    <a:pt x="799" y="677"/>
                    <a:pt x="799" y="656"/>
                  </a:cubicBezTo>
                  <a:cubicBezTo>
                    <a:pt x="779" y="656"/>
                    <a:pt x="759" y="615"/>
                    <a:pt x="738" y="595"/>
                  </a:cubicBezTo>
                  <a:cubicBezTo>
                    <a:pt x="718" y="595"/>
                    <a:pt x="677" y="595"/>
                    <a:pt x="677" y="595"/>
                  </a:cubicBezTo>
                  <a:cubicBezTo>
                    <a:pt x="656" y="595"/>
                    <a:pt x="636" y="595"/>
                    <a:pt x="615" y="595"/>
                  </a:cubicBezTo>
                  <a:cubicBezTo>
                    <a:pt x="615" y="595"/>
                    <a:pt x="595" y="595"/>
                    <a:pt x="574" y="595"/>
                  </a:cubicBezTo>
                  <a:lnTo>
                    <a:pt x="554" y="615"/>
                  </a:lnTo>
                  <a:cubicBezTo>
                    <a:pt x="533" y="615"/>
                    <a:pt x="533" y="595"/>
                    <a:pt x="513" y="574"/>
                  </a:cubicBezTo>
                  <a:lnTo>
                    <a:pt x="472" y="574"/>
                  </a:lnTo>
                  <a:cubicBezTo>
                    <a:pt x="451" y="574"/>
                    <a:pt x="431" y="574"/>
                    <a:pt x="410" y="574"/>
                  </a:cubicBezTo>
                  <a:cubicBezTo>
                    <a:pt x="390" y="574"/>
                    <a:pt x="369" y="554"/>
                    <a:pt x="349" y="554"/>
                  </a:cubicBezTo>
                  <a:cubicBezTo>
                    <a:pt x="328" y="554"/>
                    <a:pt x="328" y="533"/>
                    <a:pt x="308" y="533"/>
                  </a:cubicBezTo>
                  <a:cubicBezTo>
                    <a:pt x="287" y="533"/>
                    <a:pt x="267" y="533"/>
                    <a:pt x="246" y="533"/>
                  </a:cubicBezTo>
                  <a:cubicBezTo>
                    <a:pt x="246" y="513"/>
                    <a:pt x="226" y="492"/>
                    <a:pt x="226" y="492"/>
                  </a:cubicBezTo>
                  <a:cubicBezTo>
                    <a:pt x="226" y="472"/>
                    <a:pt x="205" y="472"/>
                    <a:pt x="205" y="452"/>
                  </a:cubicBezTo>
                  <a:lnTo>
                    <a:pt x="185" y="431"/>
                  </a:lnTo>
                  <a:cubicBezTo>
                    <a:pt x="164" y="431"/>
                    <a:pt x="123" y="410"/>
                    <a:pt x="123" y="390"/>
                  </a:cubicBezTo>
                  <a:cubicBezTo>
                    <a:pt x="103" y="390"/>
                    <a:pt x="82" y="390"/>
                    <a:pt x="62" y="390"/>
                  </a:cubicBezTo>
                  <a:lnTo>
                    <a:pt x="41" y="370"/>
                  </a:lnTo>
                  <a:cubicBezTo>
                    <a:pt x="21" y="370"/>
                    <a:pt x="0" y="328"/>
                    <a:pt x="0" y="328"/>
                  </a:cubicBezTo>
                  <a:cubicBezTo>
                    <a:pt x="0" y="308"/>
                    <a:pt x="0" y="308"/>
                    <a:pt x="0" y="308"/>
                  </a:cubicBezTo>
                  <a:cubicBezTo>
                    <a:pt x="0" y="288"/>
                    <a:pt x="0" y="288"/>
                    <a:pt x="0" y="288"/>
                  </a:cubicBezTo>
                  <a:cubicBezTo>
                    <a:pt x="0" y="267"/>
                    <a:pt x="21" y="246"/>
                    <a:pt x="21" y="226"/>
                  </a:cubicBezTo>
                  <a:cubicBezTo>
                    <a:pt x="21" y="226"/>
                    <a:pt x="21" y="206"/>
                    <a:pt x="21" y="185"/>
                  </a:cubicBezTo>
                  <a:lnTo>
                    <a:pt x="21" y="164"/>
                  </a:lnTo>
                  <a:cubicBezTo>
                    <a:pt x="21" y="144"/>
                    <a:pt x="41" y="144"/>
                    <a:pt x="41" y="124"/>
                  </a:cubicBezTo>
                  <a:lnTo>
                    <a:pt x="41" y="103"/>
                  </a:lnTo>
                  <a:cubicBezTo>
                    <a:pt x="41" y="82"/>
                    <a:pt x="41" y="62"/>
                    <a:pt x="62" y="62"/>
                  </a:cubicBezTo>
                  <a:lnTo>
                    <a:pt x="62" y="62"/>
                  </a:lnTo>
                  <a:cubicBezTo>
                    <a:pt x="62" y="42"/>
                    <a:pt x="62" y="42"/>
                    <a:pt x="82" y="42"/>
                  </a:cubicBezTo>
                  <a:lnTo>
                    <a:pt x="82" y="42"/>
                  </a:lnTo>
                  <a:lnTo>
                    <a:pt x="103" y="62"/>
                  </a:lnTo>
                  <a:cubicBezTo>
                    <a:pt x="123" y="62"/>
                    <a:pt x="144" y="62"/>
                    <a:pt x="144" y="62"/>
                  </a:cubicBezTo>
                  <a:cubicBezTo>
                    <a:pt x="164" y="42"/>
                    <a:pt x="164" y="21"/>
                    <a:pt x="164" y="21"/>
                  </a:cubicBezTo>
                  <a:cubicBezTo>
                    <a:pt x="164" y="21"/>
                    <a:pt x="185" y="0"/>
                    <a:pt x="205" y="0"/>
                  </a:cubicBezTo>
                  <a:lnTo>
                    <a:pt x="226" y="21"/>
                  </a:lnTo>
                  <a:lnTo>
                    <a:pt x="246" y="42"/>
                  </a:lnTo>
                  <a:cubicBezTo>
                    <a:pt x="267" y="62"/>
                    <a:pt x="287" y="62"/>
                    <a:pt x="287" y="62"/>
                  </a:cubicBezTo>
                  <a:cubicBezTo>
                    <a:pt x="287" y="62"/>
                    <a:pt x="308" y="82"/>
                    <a:pt x="328" y="82"/>
                  </a:cubicBezTo>
                  <a:cubicBezTo>
                    <a:pt x="328" y="82"/>
                    <a:pt x="349" y="82"/>
                    <a:pt x="369" y="103"/>
                  </a:cubicBezTo>
                  <a:lnTo>
                    <a:pt x="390" y="103"/>
                  </a:lnTo>
                  <a:cubicBezTo>
                    <a:pt x="410" y="103"/>
                    <a:pt x="431" y="124"/>
                    <a:pt x="431" y="124"/>
                  </a:cubicBezTo>
                  <a:cubicBezTo>
                    <a:pt x="431" y="144"/>
                    <a:pt x="472" y="144"/>
                    <a:pt x="472" y="164"/>
                  </a:cubicBezTo>
                  <a:cubicBezTo>
                    <a:pt x="472" y="164"/>
                    <a:pt x="492" y="164"/>
                    <a:pt x="492" y="185"/>
                  </a:cubicBezTo>
                  <a:cubicBezTo>
                    <a:pt x="513" y="185"/>
                    <a:pt x="533" y="185"/>
                    <a:pt x="533" y="206"/>
                  </a:cubicBezTo>
                  <a:lnTo>
                    <a:pt x="513" y="226"/>
                  </a:lnTo>
                  <a:lnTo>
                    <a:pt x="533" y="246"/>
                  </a:lnTo>
                  <a:lnTo>
                    <a:pt x="554" y="267"/>
                  </a:lnTo>
                  <a:lnTo>
                    <a:pt x="574" y="246"/>
                  </a:lnTo>
                  <a:lnTo>
                    <a:pt x="574" y="226"/>
                  </a:lnTo>
                  <a:cubicBezTo>
                    <a:pt x="574" y="226"/>
                    <a:pt x="574" y="206"/>
                    <a:pt x="595" y="206"/>
                  </a:cubicBezTo>
                  <a:cubicBezTo>
                    <a:pt x="595" y="206"/>
                    <a:pt x="595" y="226"/>
                    <a:pt x="615" y="226"/>
                  </a:cubicBezTo>
                  <a:lnTo>
                    <a:pt x="636" y="246"/>
                  </a:lnTo>
                  <a:cubicBezTo>
                    <a:pt x="636" y="267"/>
                    <a:pt x="636" y="288"/>
                    <a:pt x="636" y="288"/>
                  </a:cubicBezTo>
                  <a:cubicBezTo>
                    <a:pt x="636" y="288"/>
                    <a:pt x="656" y="308"/>
                    <a:pt x="656" y="328"/>
                  </a:cubicBezTo>
                  <a:lnTo>
                    <a:pt x="677" y="328"/>
                  </a:lnTo>
                  <a:cubicBezTo>
                    <a:pt x="697" y="349"/>
                    <a:pt x="718" y="349"/>
                    <a:pt x="718" y="349"/>
                  </a:cubicBezTo>
                  <a:cubicBezTo>
                    <a:pt x="718" y="349"/>
                    <a:pt x="718" y="328"/>
                    <a:pt x="738" y="328"/>
                  </a:cubicBezTo>
                  <a:lnTo>
                    <a:pt x="759" y="328"/>
                  </a:lnTo>
                  <a:lnTo>
                    <a:pt x="779" y="349"/>
                  </a:lnTo>
                  <a:cubicBezTo>
                    <a:pt x="799" y="349"/>
                    <a:pt x="820" y="370"/>
                    <a:pt x="820" y="370"/>
                  </a:cubicBezTo>
                  <a:cubicBezTo>
                    <a:pt x="820" y="390"/>
                    <a:pt x="820" y="410"/>
                    <a:pt x="820" y="410"/>
                  </a:cubicBezTo>
                  <a:cubicBezTo>
                    <a:pt x="820" y="410"/>
                    <a:pt x="820" y="431"/>
                    <a:pt x="820" y="452"/>
                  </a:cubicBezTo>
                  <a:cubicBezTo>
                    <a:pt x="841" y="452"/>
                    <a:pt x="841" y="472"/>
                    <a:pt x="841" y="492"/>
                  </a:cubicBezTo>
                  <a:cubicBezTo>
                    <a:pt x="861" y="492"/>
                    <a:pt x="902" y="492"/>
                    <a:pt x="923" y="492"/>
                  </a:cubicBezTo>
                  <a:cubicBezTo>
                    <a:pt x="963" y="492"/>
                    <a:pt x="1005" y="492"/>
                    <a:pt x="1025" y="492"/>
                  </a:cubicBezTo>
                  <a:cubicBezTo>
                    <a:pt x="1045" y="492"/>
                    <a:pt x="1066" y="492"/>
                    <a:pt x="1087" y="492"/>
                  </a:cubicBezTo>
                  <a:cubicBezTo>
                    <a:pt x="1107" y="492"/>
                    <a:pt x="1127" y="513"/>
                    <a:pt x="1147" y="513"/>
                  </a:cubicBezTo>
                  <a:cubicBezTo>
                    <a:pt x="1147" y="513"/>
                    <a:pt x="1168" y="513"/>
                    <a:pt x="1188" y="513"/>
                  </a:cubicBezTo>
                  <a:lnTo>
                    <a:pt x="1229" y="513"/>
                  </a:lnTo>
                  <a:cubicBezTo>
                    <a:pt x="1250" y="513"/>
                    <a:pt x="1270" y="492"/>
                    <a:pt x="1270" y="492"/>
                  </a:cubicBezTo>
                  <a:lnTo>
                    <a:pt x="1290" y="492"/>
                  </a:lnTo>
                  <a:cubicBezTo>
                    <a:pt x="1290" y="492"/>
                    <a:pt x="1311" y="492"/>
                    <a:pt x="1332" y="472"/>
                  </a:cubicBezTo>
                  <a:cubicBezTo>
                    <a:pt x="1332" y="492"/>
                    <a:pt x="1332" y="513"/>
                    <a:pt x="1332" y="513"/>
                  </a:cubicBezTo>
                  <a:cubicBezTo>
                    <a:pt x="1332" y="513"/>
                    <a:pt x="1332" y="533"/>
                    <a:pt x="1332" y="554"/>
                  </a:cubicBezTo>
                  <a:cubicBezTo>
                    <a:pt x="1332" y="554"/>
                    <a:pt x="1332" y="574"/>
                    <a:pt x="1332" y="595"/>
                  </a:cubicBezTo>
                  <a:cubicBezTo>
                    <a:pt x="1332" y="615"/>
                    <a:pt x="1332" y="636"/>
                    <a:pt x="1332" y="656"/>
                  </a:cubicBezTo>
                  <a:cubicBezTo>
                    <a:pt x="1311" y="677"/>
                    <a:pt x="1311" y="697"/>
                    <a:pt x="1332" y="718"/>
                  </a:cubicBezTo>
                  <a:cubicBezTo>
                    <a:pt x="1332" y="718"/>
                    <a:pt x="1352" y="738"/>
                    <a:pt x="1352" y="759"/>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4" name="Freeform 664"/>
            <p:cNvSpPr>
              <a:spLocks noChangeArrowheads="1"/>
            </p:cNvSpPr>
            <p:nvPr/>
          </p:nvSpPr>
          <p:spPr bwMode="auto">
            <a:xfrm>
              <a:off x="3200400" y="7615238"/>
              <a:ext cx="22225" cy="22225"/>
            </a:xfrm>
            <a:custGeom>
              <a:avLst/>
              <a:gdLst>
                <a:gd name="T0" fmla="*/ 41 w 62"/>
                <a:gd name="T1" fmla="*/ 40 h 62"/>
                <a:gd name="T2" fmla="*/ 41 w 62"/>
                <a:gd name="T3" fmla="*/ 40 h 62"/>
                <a:gd name="T4" fmla="*/ 20 w 62"/>
                <a:gd name="T5" fmla="*/ 40 h 62"/>
                <a:gd name="T6" fmla="*/ 0 w 62"/>
                <a:gd name="T7" fmla="*/ 20 h 62"/>
                <a:gd name="T8" fmla="*/ 0 w 62"/>
                <a:gd name="T9" fmla="*/ 0 h 62"/>
                <a:gd name="T10" fmla="*/ 20 w 62"/>
                <a:gd name="T11" fmla="*/ 0 h 62"/>
                <a:gd name="T12" fmla="*/ 61 w 62"/>
                <a:gd name="T13" fmla="*/ 0 h 62"/>
                <a:gd name="T14" fmla="*/ 61 w 62"/>
                <a:gd name="T15" fmla="*/ 20 h 62"/>
                <a:gd name="T16" fmla="*/ 61 w 62"/>
                <a:gd name="T17" fmla="*/ 40 h 62"/>
                <a:gd name="T18" fmla="*/ 41 w 62"/>
                <a:gd name="T19"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40"/>
                  </a:moveTo>
                  <a:lnTo>
                    <a:pt x="41" y="40"/>
                  </a:lnTo>
                  <a:cubicBezTo>
                    <a:pt x="41" y="61"/>
                    <a:pt x="20" y="61"/>
                    <a:pt x="20" y="40"/>
                  </a:cubicBezTo>
                  <a:cubicBezTo>
                    <a:pt x="0" y="40"/>
                    <a:pt x="0" y="40"/>
                    <a:pt x="0" y="20"/>
                  </a:cubicBezTo>
                  <a:lnTo>
                    <a:pt x="0" y="0"/>
                  </a:lnTo>
                  <a:cubicBezTo>
                    <a:pt x="20" y="0"/>
                    <a:pt x="20" y="0"/>
                    <a:pt x="20" y="0"/>
                  </a:cubicBezTo>
                  <a:cubicBezTo>
                    <a:pt x="41" y="0"/>
                    <a:pt x="41" y="0"/>
                    <a:pt x="61" y="0"/>
                  </a:cubicBezTo>
                  <a:cubicBezTo>
                    <a:pt x="61" y="0"/>
                    <a:pt x="61" y="0"/>
                    <a:pt x="61" y="20"/>
                  </a:cubicBezTo>
                  <a:cubicBezTo>
                    <a:pt x="61" y="20"/>
                    <a:pt x="61" y="20"/>
                    <a:pt x="61" y="40"/>
                  </a:cubicBez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5" name="Freeform 665"/>
            <p:cNvSpPr>
              <a:spLocks noChangeArrowheads="1"/>
            </p:cNvSpPr>
            <p:nvPr/>
          </p:nvSpPr>
          <p:spPr bwMode="auto">
            <a:xfrm>
              <a:off x="3186113" y="7570788"/>
              <a:ext cx="15875" cy="15875"/>
            </a:xfrm>
            <a:custGeom>
              <a:avLst/>
              <a:gdLst>
                <a:gd name="T0" fmla="*/ 21 w 42"/>
                <a:gd name="T1" fmla="*/ 42 h 43"/>
                <a:gd name="T2" fmla="*/ 21 w 42"/>
                <a:gd name="T3" fmla="*/ 42 h 43"/>
                <a:gd name="T4" fmla="*/ 0 w 42"/>
                <a:gd name="T5" fmla="*/ 21 h 43"/>
                <a:gd name="T6" fmla="*/ 21 w 42"/>
                <a:gd name="T7" fmla="*/ 0 h 43"/>
                <a:gd name="T8" fmla="*/ 41 w 42"/>
                <a:gd name="T9" fmla="*/ 0 h 43"/>
                <a:gd name="T10" fmla="*/ 41 w 42"/>
                <a:gd name="T11" fmla="*/ 21 h 43"/>
                <a:gd name="T12" fmla="*/ 41 w 42"/>
                <a:gd name="T13" fmla="*/ 42 h 43"/>
                <a:gd name="T14" fmla="*/ 2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42"/>
                  </a:moveTo>
                  <a:lnTo>
                    <a:pt x="21" y="42"/>
                  </a:lnTo>
                  <a:cubicBezTo>
                    <a:pt x="21" y="42"/>
                    <a:pt x="21" y="42"/>
                    <a:pt x="0" y="21"/>
                  </a:cubicBezTo>
                  <a:cubicBezTo>
                    <a:pt x="0" y="21"/>
                    <a:pt x="0" y="0"/>
                    <a:pt x="21" y="0"/>
                  </a:cubicBezTo>
                  <a:cubicBezTo>
                    <a:pt x="21" y="0"/>
                    <a:pt x="21" y="0"/>
                    <a:pt x="41" y="0"/>
                  </a:cubicBezTo>
                  <a:lnTo>
                    <a:pt x="41" y="21"/>
                  </a:lnTo>
                  <a:lnTo>
                    <a:pt x="41" y="42"/>
                  </a:lnTo>
                  <a:cubicBezTo>
                    <a:pt x="41" y="42"/>
                    <a:pt x="41" y="42"/>
                    <a:pt x="21" y="42"/>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6" name="Freeform 666"/>
            <p:cNvSpPr>
              <a:spLocks noChangeArrowheads="1"/>
            </p:cNvSpPr>
            <p:nvPr/>
          </p:nvSpPr>
          <p:spPr bwMode="auto">
            <a:xfrm>
              <a:off x="3208338" y="7532688"/>
              <a:ext cx="15875" cy="22225"/>
            </a:xfrm>
            <a:custGeom>
              <a:avLst/>
              <a:gdLst>
                <a:gd name="T0" fmla="*/ 21 w 42"/>
                <a:gd name="T1" fmla="*/ 41 h 63"/>
                <a:gd name="T2" fmla="*/ 21 w 42"/>
                <a:gd name="T3" fmla="*/ 41 h 63"/>
                <a:gd name="T4" fmla="*/ 0 w 42"/>
                <a:gd name="T5" fmla="*/ 20 h 63"/>
                <a:gd name="T6" fmla="*/ 21 w 42"/>
                <a:gd name="T7" fmla="*/ 0 h 63"/>
                <a:gd name="T8" fmla="*/ 41 w 42"/>
                <a:gd name="T9" fmla="*/ 20 h 63"/>
                <a:gd name="T10" fmla="*/ 41 w 42"/>
                <a:gd name="T11" fmla="*/ 41 h 63"/>
                <a:gd name="T12" fmla="*/ 21 w 42"/>
                <a:gd name="T13" fmla="*/ 62 h 63"/>
                <a:gd name="T14" fmla="*/ 21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41"/>
                  </a:moveTo>
                  <a:lnTo>
                    <a:pt x="21" y="41"/>
                  </a:lnTo>
                  <a:cubicBezTo>
                    <a:pt x="0" y="41"/>
                    <a:pt x="0" y="20"/>
                    <a:pt x="0" y="20"/>
                  </a:cubicBezTo>
                  <a:lnTo>
                    <a:pt x="21" y="0"/>
                  </a:lnTo>
                  <a:lnTo>
                    <a:pt x="41" y="20"/>
                  </a:lnTo>
                  <a:lnTo>
                    <a:pt x="41" y="41"/>
                  </a:lnTo>
                  <a:lnTo>
                    <a:pt x="21" y="62"/>
                  </a:lnTo>
                  <a:cubicBezTo>
                    <a:pt x="21" y="62"/>
                    <a:pt x="21" y="62"/>
                    <a:pt x="21"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7" name="Freeform 667"/>
            <p:cNvSpPr>
              <a:spLocks noChangeArrowheads="1"/>
            </p:cNvSpPr>
            <p:nvPr/>
          </p:nvSpPr>
          <p:spPr bwMode="auto">
            <a:xfrm>
              <a:off x="3192463" y="7481888"/>
              <a:ext cx="14287" cy="15875"/>
            </a:xfrm>
            <a:custGeom>
              <a:avLst/>
              <a:gdLst>
                <a:gd name="T0" fmla="*/ 20 w 41"/>
                <a:gd name="T1" fmla="*/ 41 h 42"/>
                <a:gd name="T2" fmla="*/ 20 w 41"/>
                <a:gd name="T3" fmla="*/ 41 h 42"/>
                <a:gd name="T4" fmla="*/ 0 w 41"/>
                <a:gd name="T5" fmla="*/ 20 h 42"/>
                <a:gd name="T6" fmla="*/ 0 w 41"/>
                <a:gd name="T7" fmla="*/ 0 h 42"/>
                <a:gd name="T8" fmla="*/ 20 w 41"/>
                <a:gd name="T9" fmla="*/ 0 h 42"/>
                <a:gd name="T10" fmla="*/ 2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0" y="20"/>
                  </a:lnTo>
                  <a:lnTo>
                    <a:pt x="0" y="0"/>
                  </a:lnTo>
                  <a:lnTo>
                    <a:pt x="20" y="0"/>
                  </a:lnTo>
                  <a:lnTo>
                    <a:pt x="20" y="20"/>
                  </a:lnTo>
                  <a:cubicBezTo>
                    <a:pt x="20" y="20"/>
                    <a:pt x="40" y="41"/>
                    <a:pt x="20" y="41"/>
                  </a:cubicBez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8" name="Freeform 668"/>
            <p:cNvSpPr>
              <a:spLocks noChangeArrowheads="1"/>
            </p:cNvSpPr>
            <p:nvPr/>
          </p:nvSpPr>
          <p:spPr bwMode="auto">
            <a:xfrm>
              <a:off x="3178175" y="7451725"/>
              <a:ext cx="15875" cy="15875"/>
            </a:xfrm>
            <a:custGeom>
              <a:avLst/>
              <a:gdLst>
                <a:gd name="T0" fmla="*/ 21 w 43"/>
                <a:gd name="T1" fmla="*/ 20 h 42"/>
                <a:gd name="T2" fmla="*/ 21 w 43"/>
                <a:gd name="T3" fmla="*/ 20 h 42"/>
                <a:gd name="T4" fmla="*/ 0 w 43"/>
                <a:gd name="T5" fmla="*/ 0 h 42"/>
                <a:gd name="T6" fmla="*/ 42 w 43"/>
                <a:gd name="T7" fmla="*/ 0 h 42"/>
                <a:gd name="T8" fmla="*/ 42 w 43"/>
                <a:gd name="T9" fmla="*/ 20 h 42"/>
                <a:gd name="T10" fmla="*/ 21 w 43"/>
                <a:gd name="T11" fmla="*/ 41 h 42"/>
                <a:gd name="T12" fmla="*/ 21 w 43"/>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20"/>
                  </a:moveTo>
                  <a:lnTo>
                    <a:pt x="21" y="20"/>
                  </a:lnTo>
                  <a:lnTo>
                    <a:pt x="0" y="0"/>
                  </a:lnTo>
                  <a:cubicBezTo>
                    <a:pt x="21" y="0"/>
                    <a:pt x="21" y="0"/>
                    <a:pt x="42" y="0"/>
                  </a:cubicBezTo>
                  <a:lnTo>
                    <a:pt x="42" y="20"/>
                  </a:lnTo>
                  <a:cubicBezTo>
                    <a:pt x="42" y="20"/>
                    <a:pt x="42" y="41"/>
                    <a:pt x="21" y="41"/>
                  </a:cubicBez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9" name="Freeform 669"/>
            <p:cNvSpPr>
              <a:spLocks noChangeArrowheads="1"/>
            </p:cNvSpPr>
            <p:nvPr/>
          </p:nvSpPr>
          <p:spPr bwMode="auto">
            <a:xfrm>
              <a:off x="3163888" y="7540625"/>
              <a:ext cx="14287" cy="15875"/>
            </a:xfrm>
            <a:custGeom>
              <a:avLst/>
              <a:gdLst>
                <a:gd name="T0" fmla="*/ 20 w 41"/>
                <a:gd name="T1" fmla="*/ 0 h 43"/>
                <a:gd name="T2" fmla="*/ 20 w 41"/>
                <a:gd name="T3" fmla="*/ 0 h 43"/>
                <a:gd name="T4" fmla="*/ 0 w 41"/>
                <a:gd name="T5" fmla="*/ 21 h 43"/>
                <a:gd name="T6" fmla="*/ 40 w 41"/>
                <a:gd name="T7" fmla="*/ 42 h 43"/>
                <a:gd name="T8" fmla="*/ 40 w 41"/>
                <a:gd name="T9" fmla="*/ 0 h 43"/>
                <a:gd name="T10" fmla="*/ 20 w 41"/>
                <a:gd name="T11" fmla="*/ 0 h 43"/>
              </a:gdLst>
              <a:ahLst/>
              <a:cxnLst>
                <a:cxn ang="0">
                  <a:pos x="T0" y="T1"/>
                </a:cxn>
                <a:cxn ang="0">
                  <a:pos x="T2" y="T3"/>
                </a:cxn>
                <a:cxn ang="0">
                  <a:pos x="T4" y="T5"/>
                </a:cxn>
                <a:cxn ang="0">
                  <a:pos x="T6" y="T7"/>
                </a:cxn>
                <a:cxn ang="0">
                  <a:pos x="T8" y="T9"/>
                </a:cxn>
                <a:cxn ang="0">
                  <a:pos x="T10" y="T11"/>
                </a:cxn>
              </a:cxnLst>
              <a:rect l="0" t="0" r="r" b="b"/>
              <a:pathLst>
                <a:path w="41" h="43">
                  <a:moveTo>
                    <a:pt x="20" y="0"/>
                  </a:moveTo>
                  <a:lnTo>
                    <a:pt x="20" y="0"/>
                  </a:lnTo>
                  <a:cubicBezTo>
                    <a:pt x="20" y="0"/>
                    <a:pt x="0" y="0"/>
                    <a:pt x="0" y="21"/>
                  </a:cubicBezTo>
                  <a:cubicBezTo>
                    <a:pt x="0" y="21"/>
                    <a:pt x="20" y="42"/>
                    <a:pt x="40" y="42"/>
                  </a:cubicBezTo>
                  <a:cubicBezTo>
                    <a:pt x="40" y="21"/>
                    <a:pt x="40" y="21"/>
                    <a:pt x="40" y="0"/>
                  </a:cubicBez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0" name="Freeform 670"/>
            <p:cNvSpPr>
              <a:spLocks noChangeArrowheads="1"/>
            </p:cNvSpPr>
            <p:nvPr/>
          </p:nvSpPr>
          <p:spPr bwMode="auto">
            <a:xfrm>
              <a:off x="3192463" y="7710488"/>
              <a:ext cx="7937" cy="15875"/>
            </a:xfrm>
            <a:custGeom>
              <a:avLst/>
              <a:gdLst>
                <a:gd name="T0" fmla="*/ 20 w 21"/>
                <a:gd name="T1" fmla="*/ 0 h 42"/>
                <a:gd name="T2" fmla="*/ 20 w 21"/>
                <a:gd name="T3" fmla="*/ 0 h 42"/>
                <a:gd name="T4" fmla="*/ 0 w 21"/>
                <a:gd name="T5" fmla="*/ 20 h 42"/>
                <a:gd name="T6" fmla="*/ 20 w 21"/>
                <a:gd name="T7" fmla="*/ 41 h 42"/>
                <a:gd name="T8" fmla="*/ 20 w 21"/>
                <a:gd name="T9" fmla="*/ 20 h 42"/>
                <a:gd name="T10" fmla="*/ 20 w 21"/>
                <a:gd name="T11" fmla="*/ 0 h 42"/>
              </a:gdLst>
              <a:ahLst/>
              <a:cxnLst>
                <a:cxn ang="0">
                  <a:pos x="T0" y="T1"/>
                </a:cxn>
                <a:cxn ang="0">
                  <a:pos x="T2" y="T3"/>
                </a:cxn>
                <a:cxn ang="0">
                  <a:pos x="T4" y="T5"/>
                </a:cxn>
                <a:cxn ang="0">
                  <a:pos x="T6" y="T7"/>
                </a:cxn>
                <a:cxn ang="0">
                  <a:pos x="T8" y="T9"/>
                </a:cxn>
                <a:cxn ang="0">
                  <a:pos x="T10" y="T11"/>
                </a:cxn>
              </a:cxnLst>
              <a:rect l="0" t="0" r="r" b="b"/>
              <a:pathLst>
                <a:path w="21" h="42">
                  <a:moveTo>
                    <a:pt x="20" y="0"/>
                  </a:moveTo>
                  <a:lnTo>
                    <a:pt x="20" y="0"/>
                  </a:lnTo>
                  <a:cubicBezTo>
                    <a:pt x="0" y="0"/>
                    <a:pt x="0" y="20"/>
                    <a:pt x="0" y="20"/>
                  </a:cubicBezTo>
                  <a:lnTo>
                    <a:pt x="20" y="41"/>
                  </a:lnTo>
                  <a:lnTo>
                    <a:pt x="20" y="20"/>
                  </a:lnTo>
                  <a:lnTo>
                    <a:pt x="2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1" name="Freeform 671"/>
            <p:cNvSpPr>
              <a:spLocks noChangeArrowheads="1"/>
            </p:cNvSpPr>
            <p:nvPr/>
          </p:nvSpPr>
          <p:spPr bwMode="auto">
            <a:xfrm>
              <a:off x="3200400" y="7673975"/>
              <a:ext cx="22225" cy="14288"/>
            </a:xfrm>
            <a:custGeom>
              <a:avLst/>
              <a:gdLst>
                <a:gd name="T0" fmla="*/ 41 w 62"/>
                <a:gd name="T1" fmla="*/ 40 h 41"/>
                <a:gd name="T2" fmla="*/ 41 w 62"/>
                <a:gd name="T3" fmla="*/ 40 h 41"/>
                <a:gd name="T4" fmla="*/ 20 w 62"/>
                <a:gd name="T5" fmla="*/ 20 h 41"/>
                <a:gd name="T6" fmla="*/ 20 w 62"/>
                <a:gd name="T7" fmla="*/ 0 h 41"/>
                <a:gd name="T8" fmla="*/ 41 w 62"/>
                <a:gd name="T9" fmla="*/ 0 h 41"/>
                <a:gd name="T10" fmla="*/ 61 w 62"/>
                <a:gd name="T11" fmla="*/ 20 h 41"/>
                <a:gd name="T12" fmla="*/ 41 w 6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62" h="41">
                  <a:moveTo>
                    <a:pt x="41" y="40"/>
                  </a:moveTo>
                  <a:lnTo>
                    <a:pt x="41" y="40"/>
                  </a:lnTo>
                  <a:cubicBezTo>
                    <a:pt x="20" y="40"/>
                    <a:pt x="20" y="20"/>
                    <a:pt x="20" y="20"/>
                  </a:cubicBezTo>
                  <a:cubicBezTo>
                    <a:pt x="0" y="20"/>
                    <a:pt x="20" y="0"/>
                    <a:pt x="20" y="0"/>
                  </a:cubicBezTo>
                  <a:lnTo>
                    <a:pt x="41" y="0"/>
                  </a:lnTo>
                  <a:lnTo>
                    <a:pt x="61" y="20"/>
                  </a:lnTo>
                  <a:lnTo>
                    <a:pt x="41" y="4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2" name="Freeform 672"/>
            <p:cNvSpPr>
              <a:spLocks noChangeArrowheads="1"/>
            </p:cNvSpPr>
            <p:nvPr/>
          </p:nvSpPr>
          <p:spPr bwMode="auto">
            <a:xfrm>
              <a:off x="3186113" y="7651750"/>
              <a:ext cx="7937" cy="15875"/>
            </a:xfrm>
            <a:custGeom>
              <a:avLst/>
              <a:gdLst>
                <a:gd name="T0" fmla="*/ 0 w 22"/>
                <a:gd name="T1" fmla="*/ 0 h 42"/>
                <a:gd name="T2" fmla="*/ 0 w 22"/>
                <a:gd name="T3" fmla="*/ 0 h 42"/>
                <a:gd name="T4" fmla="*/ 0 w 22"/>
                <a:gd name="T5" fmla="*/ 20 h 42"/>
                <a:gd name="T6" fmla="*/ 21 w 22"/>
                <a:gd name="T7" fmla="*/ 41 h 42"/>
                <a:gd name="T8" fmla="*/ 21 w 22"/>
                <a:gd name="T9" fmla="*/ 20 h 42"/>
                <a:gd name="T10" fmla="*/ 0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0" y="0"/>
                  </a:moveTo>
                  <a:lnTo>
                    <a:pt x="0" y="0"/>
                  </a:lnTo>
                  <a:lnTo>
                    <a:pt x="0" y="20"/>
                  </a:lnTo>
                  <a:cubicBezTo>
                    <a:pt x="0" y="20"/>
                    <a:pt x="0" y="41"/>
                    <a:pt x="21" y="41"/>
                  </a:cubicBezTo>
                  <a:lnTo>
                    <a:pt x="21" y="20"/>
                  </a:lnTo>
                  <a:lnTo>
                    <a:pt x="0" y="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3" name="Freeform 673"/>
            <p:cNvSpPr>
              <a:spLocks noChangeArrowheads="1"/>
            </p:cNvSpPr>
            <p:nvPr/>
          </p:nvSpPr>
          <p:spPr bwMode="auto">
            <a:xfrm>
              <a:off x="3178175" y="7615238"/>
              <a:ext cx="15875" cy="22225"/>
            </a:xfrm>
            <a:custGeom>
              <a:avLst/>
              <a:gdLst>
                <a:gd name="T0" fmla="*/ 21 w 43"/>
                <a:gd name="T1" fmla="*/ 20 h 62"/>
                <a:gd name="T2" fmla="*/ 21 w 43"/>
                <a:gd name="T3" fmla="*/ 20 h 62"/>
                <a:gd name="T4" fmla="*/ 0 w 43"/>
                <a:gd name="T5" fmla="*/ 40 h 62"/>
                <a:gd name="T6" fmla="*/ 42 w 43"/>
                <a:gd name="T7" fmla="*/ 61 h 62"/>
                <a:gd name="T8" fmla="*/ 42 w 43"/>
                <a:gd name="T9" fmla="*/ 20 h 62"/>
                <a:gd name="T10" fmla="*/ 21 w 43"/>
                <a:gd name="T11" fmla="*/ 0 h 62"/>
                <a:gd name="T12" fmla="*/ 21 w 43"/>
                <a:gd name="T13" fmla="*/ 20 h 62"/>
              </a:gdLst>
              <a:ahLst/>
              <a:cxnLst>
                <a:cxn ang="0">
                  <a:pos x="T0" y="T1"/>
                </a:cxn>
                <a:cxn ang="0">
                  <a:pos x="T2" y="T3"/>
                </a:cxn>
                <a:cxn ang="0">
                  <a:pos x="T4" y="T5"/>
                </a:cxn>
                <a:cxn ang="0">
                  <a:pos x="T6" y="T7"/>
                </a:cxn>
                <a:cxn ang="0">
                  <a:pos x="T8" y="T9"/>
                </a:cxn>
                <a:cxn ang="0">
                  <a:pos x="T10" y="T11"/>
                </a:cxn>
                <a:cxn ang="0">
                  <a:pos x="T12" y="T13"/>
                </a:cxn>
              </a:cxnLst>
              <a:rect l="0" t="0" r="r" b="b"/>
              <a:pathLst>
                <a:path w="43" h="62">
                  <a:moveTo>
                    <a:pt x="21" y="20"/>
                  </a:moveTo>
                  <a:lnTo>
                    <a:pt x="21" y="20"/>
                  </a:lnTo>
                  <a:cubicBezTo>
                    <a:pt x="0" y="20"/>
                    <a:pt x="0" y="40"/>
                    <a:pt x="0" y="40"/>
                  </a:cubicBezTo>
                  <a:cubicBezTo>
                    <a:pt x="0" y="61"/>
                    <a:pt x="21" y="61"/>
                    <a:pt x="42" y="61"/>
                  </a:cubicBezTo>
                  <a:cubicBezTo>
                    <a:pt x="42" y="61"/>
                    <a:pt x="42" y="40"/>
                    <a:pt x="42" y="20"/>
                  </a:cubicBezTo>
                  <a:lnTo>
                    <a:pt x="21" y="0"/>
                  </a:lnTo>
                  <a:lnTo>
                    <a:pt x="21" y="20"/>
                  </a:lnTo>
                </a:path>
              </a:pathLst>
            </a:custGeom>
            <a:grpFill/>
            <a:ln w="12700" cap="flat" cmpd="sng">
              <a:solidFill>
                <a:schemeClr val="bg2"/>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553" name="Title 20"/>
          <p:cNvSpPr txBox="1">
            <a:spLocks/>
          </p:cNvSpPr>
          <p:nvPr/>
        </p:nvSpPr>
        <p:spPr>
          <a:xfrm>
            <a:off x="11672710" y="3750802"/>
            <a:ext cx="11260315" cy="4552015"/>
          </a:xfrm>
          <a:prstGeom prst="rect">
            <a:avLst/>
          </a:prstGeom>
        </p:spPr>
        <p:txBody>
          <a:bodyPr vert="horz" wrap="square" lIns="91440" tIns="45720" rIns="91440" bIns="4572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2800" dirty="0" smtClean="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endParaRPr lang="en-US" sz="2800" dirty="0">
              <a:solidFill>
                <a:schemeClr val="tx1"/>
              </a:solidFill>
              <a:latin typeface="Lato Light"/>
              <a:cs typeface="Lato Light"/>
            </a:endParaRPr>
          </a:p>
        </p:txBody>
      </p:sp>
      <p:sp>
        <p:nvSpPr>
          <p:cNvPr id="1732" name="TextBox 1731"/>
          <p:cNvSpPr txBox="1"/>
          <p:nvPr/>
        </p:nvSpPr>
        <p:spPr>
          <a:xfrm>
            <a:off x="11596141" y="1870822"/>
            <a:ext cx="1074420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Asia Map Sales Report</a:t>
            </a:r>
          </a:p>
          <a:p>
            <a:pPr>
              <a:lnSpc>
                <a:spcPct val="110000"/>
              </a:lnSpc>
            </a:pPr>
            <a:r>
              <a:rPr lang="en-US" sz="4800" dirty="0" smtClean="0">
                <a:solidFill>
                  <a:schemeClr val="tx2"/>
                </a:solidFill>
                <a:latin typeface="Arvo"/>
                <a:cs typeface="Arvo"/>
              </a:rPr>
              <a:t>Of Three Areas</a:t>
            </a:r>
          </a:p>
        </p:txBody>
      </p:sp>
    </p:spTree>
    <p:extLst>
      <p:ext uri="{BB962C8B-B14F-4D97-AF65-F5344CB8AC3E}">
        <p14:creationId xmlns:p14="http://schemas.microsoft.com/office/powerpoint/2010/main" val="351710788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1229"/>
          <p:cNvGrpSpPr>
            <a:grpSpLocks noChangeAspect="1"/>
          </p:cNvGrpSpPr>
          <p:nvPr/>
        </p:nvGrpSpPr>
        <p:grpSpPr bwMode="auto">
          <a:xfrm>
            <a:off x="13313402" y="1978625"/>
            <a:ext cx="8827055" cy="9883048"/>
            <a:chOff x="1483" y="2550"/>
            <a:chExt cx="729" cy="816"/>
          </a:xfrm>
          <a:solidFill>
            <a:schemeClr val="bg1">
              <a:lumMod val="75000"/>
            </a:schemeClr>
          </a:solidFill>
        </p:grpSpPr>
        <p:grpSp>
          <p:nvGrpSpPr>
            <p:cNvPr id="66" name="Group 1430"/>
            <p:cNvGrpSpPr>
              <a:grpSpLocks/>
            </p:cNvGrpSpPr>
            <p:nvPr/>
          </p:nvGrpSpPr>
          <p:grpSpPr bwMode="auto">
            <a:xfrm>
              <a:off x="1483" y="2550"/>
              <a:ext cx="729" cy="816"/>
              <a:chOff x="1483" y="2550"/>
              <a:chExt cx="729" cy="816"/>
            </a:xfrm>
            <a:grpFill/>
          </p:grpSpPr>
          <p:sp>
            <p:nvSpPr>
              <p:cNvPr id="490"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1"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2"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3"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4"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5"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6"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7"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8"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99"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0"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1"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2"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3"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4"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5"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6"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7"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8"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9"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0"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1"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2"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3"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4"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5"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6"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7"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8"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9"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0"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1"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2"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3"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4"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5"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6"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7"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8"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9"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0"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1"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2"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3"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4"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5"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6"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7"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8"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9"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0"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1"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2"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3"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4"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5"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6"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7"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8"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9"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0"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1"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2"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3"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4"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5"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6"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7"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8"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9"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0"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1"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2"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3"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4"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5"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6"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7"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8"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9"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0"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1" name="Rectangle 1311"/>
              <p:cNvSpPr>
                <a:spLocks noChangeArrowheads="1"/>
              </p:cNvSpPr>
              <p:nvPr/>
            </p:nvSpPr>
            <p:spPr bwMode="auto">
              <a:xfrm>
                <a:off x="1795" y="260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2"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3"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4"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5"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6"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7" name="Oval 1317"/>
              <p:cNvSpPr>
                <a:spLocks noChangeArrowheads="1"/>
              </p:cNvSpPr>
              <p:nvPr/>
            </p:nvSpPr>
            <p:spPr bwMode="auto">
              <a:xfrm>
                <a:off x="1773" y="2637"/>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8"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9"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0"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1"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2"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3"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4"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5"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6"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7"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8"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9"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0"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1"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2"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3"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4"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5"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6"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7"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8"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9"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0"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1"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2"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3"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4"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5"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6"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7"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8"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9"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0"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1"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2"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3"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4"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5"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6"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7"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8"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9"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0"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1"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2"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3"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4"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5"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6"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7"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8"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9"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0"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1"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2"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3"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4"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5"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6"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7"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8"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9"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0"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1"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2"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3"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4"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5"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6"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7"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8"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9"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0"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1"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2"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3"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4"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5"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6"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7"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8"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9"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0"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1"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2"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3"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4"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5"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6"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7"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8"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9"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0"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1"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2"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3" name="Oval 1413"/>
              <p:cNvSpPr>
                <a:spLocks noChangeArrowheads="1"/>
              </p:cNvSpPr>
              <p:nvPr/>
            </p:nvSpPr>
            <p:spPr bwMode="auto">
              <a:xfrm>
                <a:off x="1519" y="2842"/>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4"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5"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6"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7"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8"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9"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0"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1"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2"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3"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4"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5"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6"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7"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8"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9"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67" name="Group 1631"/>
            <p:cNvGrpSpPr>
              <a:grpSpLocks/>
            </p:cNvGrpSpPr>
            <p:nvPr/>
          </p:nvGrpSpPr>
          <p:grpSpPr bwMode="auto">
            <a:xfrm>
              <a:off x="1486" y="2617"/>
              <a:ext cx="558" cy="408"/>
              <a:chOff x="1486" y="2617"/>
              <a:chExt cx="558" cy="408"/>
            </a:xfrm>
            <a:grpFill/>
          </p:grpSpPr>
          <p:sp>
            <p:nvSpPr>
              <p:cNvPr id="290"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1"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2"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3"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4"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5"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6"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7"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8"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99"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0"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1"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2"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3"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4"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5"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6"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7"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8"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09"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0"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1"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2" name="Oval 1453"/>
              <p:cNvSpPr>
                <a:spLocks noChangeArrowheads="1"/>
              </p:cNvSpPr>
              <p:nvPr/>
            </p:nvSpPr>
            <p:spPr bwMode="auto">
              <a:xfrm>
                <a:off x="1576" y="2673"/>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3"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4"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5"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6"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7"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8"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19"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0"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1"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2"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3"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4"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5"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6"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7"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8"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29"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0"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1"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2"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3"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4"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5"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6"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7"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8"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39"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0" name="Oval 1481"/>
              <p:cNvSpPr>
                <a:spLocks noChangeArrowheads="1"/>
              </p:cNvSpPr>
              <p:nvPr/>
            </p:nvSpPr>
            <p:spPr bwMode="auto">
              <a:xfrm>
                <a:off x="1537" y="2814"/>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1"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2"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3"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4"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5"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6"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7"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8"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49"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0"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1"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2"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3"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4"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5"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6"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7"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8"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59"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0"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1"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2"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3"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4"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5"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6"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7"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8"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69"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0"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1"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2"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3"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4" name="Oval 1515"/>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5"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6"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7"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8"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79"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0"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1"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2" name="Oval 1523"/>
              <p:cNvSpPr>
                <a:spLocks noChangeArrowheads="1"/>
              </p:cNvSpPr>
              <p:nvPr/>
            </p:nvSpPr>
            <p:spPr bwMode="auto">
              <a:xfrm>
                <a:off x="1637" y="286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3"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4"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5"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6"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7"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8"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89"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0"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1"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2"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3"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4" name="Oval 1535"/>
              <p:cNvSpPr>
                <a:spLocks noChangeArrowheads="1"/>
              </p:cNvSpPr>
              <p:nvPr/>
            </p:nvSpPr>
            <p:spPr bwMode="auto">
              <a:xfrm>
                <a:off x="1610" y="2859"/>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5"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6"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7"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8"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399"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0"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1"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2"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3"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4"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5"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6"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7"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8"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09"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0"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1" name="Rectangle 1552"/>
              <p:cNvSpPr>
                <a:spLocks noChangeArrowheads="1"/>
              </p:cNvSpPr>
              <p:nvPr/>
            </p:nvSpPr>
            <p:spPr bwMode="auto">
              <a:xfrm>
                <a:off x="1799" y="2716"/>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2"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3"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4"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5"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6"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7"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8"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19"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0"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1"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2"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3"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4"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5"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6"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7"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8"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29"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0"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1"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2"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3"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4"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5"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6"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7"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8"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39"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0"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1"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2"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3"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4"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5"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6" name="Rectangle 1587"/>
              <p:cNvSpPr>
                <a:spLocks noChangeArrowheads="1"/>
              </p:cNvSpPr>
              <p:nvPr/>
            </p:nvSpPr>
            <p:spPr bwMode="auto">
              <a:xfrm>
                <a:off x="1673" y="2812"/>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7"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8"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49"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0"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1"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2"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3"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4"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5"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6"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7"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8"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59"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0"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1"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2"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3"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4"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5"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6"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7"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8"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69" name="Rectangle 1610"/>
              <p:cNvSpPr>
                <a:spLocks noChangeArrowheads="1"/>
              </p:cNvSpPr>
              <p:nvPr/>
            </p:nvSpPr>
            <p:spPr bwMode="auto">
              <a:xfrm>
                <a:off x="1935" y="2617"/>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0"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1"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2"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3"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4"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5"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6"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7"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8"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79"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0"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1"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2"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3"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4"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5"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6"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7"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8"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489"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pSp>
          <p:nvGrpSpPr>
            <p:cNvPr id="68" name="Group 1832"/>
            <p:cNvGrpSpPr>
              <a:grpSpLocks/>
            </p:cNvGrpSpPr>
            <p:nvPr/>
          </p:nvGrpSpPr>
          <p:grpSpPr bwMode="auto">
            <a:xfrm>
              <a:off x="1791" y="2634"/>
              <a:ext cx="411" cy="636"/>
              <a:chOff x="1791" y="2634"/>
              <a:chExt cx="411" cy="636"/>
            </a:xfrm>
            <a:grpFill/>
          </p:grpSpPr>
          <p:sp>
            <p:nvSpPr>
              <p:cNvPr id="90"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 name="Oval 1643"/>
              <p:cNvSpPr>
                <a:spLocks noChangeArrowheads="1"/>
              </p:cNvSpPr>
              <p:nvPr/>
            </p:nvSpPr>
            <p:spPr bwMode="auto">
              <a:xfrm>
                <a:off x="1914" y="2855"/>
                <a:ext cx="1" cy="1"/>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5"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8"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0"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2"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3"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4"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9"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3"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4"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5"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6"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7"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8"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9"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0"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1"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2"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3"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4"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5"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6"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7"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8"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9"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0"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1"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2"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3"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4"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5"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6"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7"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8"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9"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0"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1"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2"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3"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4"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5"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6"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7"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8"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79"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0"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1"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2"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3"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4"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5"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6"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7"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8"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89"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0"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1"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2"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3"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4"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5"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6"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7"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8"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99"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0"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1"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2"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3"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4"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5"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6"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7"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8"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09"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0"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1"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2"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3"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4"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5"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6"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7"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8"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19"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0"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1"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2"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3"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4"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5"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6"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7"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8"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29"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0"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1"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2"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3"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4"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5"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6"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7"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8"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39"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0"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1"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2"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3"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4"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5"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6"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7"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8"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49"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0"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1"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2"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3"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4"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5"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6"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7"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8"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59"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0"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1"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2"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3"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4"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5"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6"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7"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8" name="Rectangle 1810"/>
              <p:cNvSpPr>
                <a:spLocks noChangeArrowheads="1"/>
              </p:cNvSpPr>
              <p:nvPr/>
            </p:nvSpPr>
            <p:spPr bwMode="auto">
              <a:xfrm>
                <a:off x="2001" y="2985"/>
                <a:ext cx="1" cy="1"/>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69"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0"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1"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2"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3"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4"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5"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6"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7"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8"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79"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0"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1"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2"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3"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4"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5"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6"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7"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8"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289"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69"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690" name="TextBox 689"/>
          <p:cNvSpPr txBox="1"/>
          <p:nvPr/>
        </p:nvSpPr>
        <p:spPr>
          <a:xfrm>
            <a:off x="1571794" y="1642585"/>
            <a:ext cx="8879505"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 in Africa</a:t>
            </a:r>
          </a:p>
        </p:txBody>
      </p:sp>
      <p:graphicFrame>
        <p:nvGraphicFramePr>
          <p:cNvPr id="691" name="Table 1993"/>
          <p:cNvGraphicFramePr/>
          <p:nvPr>
            <p:extLst>
              <p:ext uri="{D42A27DB-BD31-4B8C-83A1-F6EECF244321}">
                <p14:modId xmlns:p14="http://schemas.microsoft.com/office/powerpoint/2010/main" val="3073228716"/>
              </p:ext>
            </p:extLst>
          </p:nvPr>
        </p:nvGraphicFramePr>
        <p:xfrm>
          <a:off x="1571794" y="3981910"/>
          <a:ext cx="10055056" cy="5503198"/>
        </p:xfrm>
        <a:graphic>
          <a:graphicData uri="http://schemas.openxmlformats.org/drawingml/2006/table">
            <a:tbl>
              <a:tblPr firstRow="1" firstCol="1" lastRow="1" bandRow="1">
                <a:tableStyleId>{0E3FDE45-AF77-4B5C-9715-49D594BDF05E}</a:tableStyleId>
              </a:tblPr>
              <a:tblGrid>
                <a:gridCol w="2513764"/>
                <a:gridCol w="2513764"/>
                <a:gridCol w="2513764"/>
                <a:gridCol w="2513764"/>
              </a:tblGrid>
              <a:tr h="825013">
                <a:tc>
                  <a:txBody>
                    <a:bodyPr/>
                    <a:lstStyle/>
                    <a:p>
                      <a:pPr lvl="0" algn="ctr" defTabSz="914400">
                        <a:defRPr sz="3600" spc="0">
                          <a:latin typeface="Rajdhani"/>
                          <a:ea typeface="Rajdhani"/>
                          <a:cs typeface="Rajdhani"/>
                          <a:sym typeface="Rajdhani"/>
                        </a:defRPr>
                      </a:pPr>
                      <a:endParaRPr sz="2600" dirty="0">
                        <a:solidFill>
                          <a:schemeClr val="tx1"/>
                        </a:solidFill>
                        <a:latin typeface="Lato Light"/>
                        <a:cs typeface="Lato Light"/>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One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Two</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Three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r>
              <a:tr h="643125">
                <a:tc>
                  <a:txBody>
                    <a:bodyPr/>
                    <a:lstStyle/>
                    <a:p>
                      <a:pPr lvl="0" algn="ctr" defTabSz="914400">
                        <a:defRPr sz="1800" b="0" spc="0">
                          <a:solidFill>
                            <a:srgbClr val="000000"/>
                          </a:solidFill>
                        </a:defRPr>
                      </a:pPr>
                      <a:r>
                        <a:rPr lang="en-US" sz="2300" dirty="0" smtClean="0">
                          <a:solidFill>
                            <a:schemeClr val="tx1"/>
                          </a:solidFill>
                          <a:sym typeface="Rajdhani"/>
                        </a:rPr>
                        <a:t>Row One</a:t>
                      </a:r>
                      <a:endParaRPr sz="2300" b="1" dirty="0">
                        <a:solidFill>
                          <a:schemeClr val="tx1"/>
                        </a:solidFill>
                        <a:latin typeface="Lato Light"/>
                        <a:ea typeface="Rajdhani"/>
                        <a:cs typeface="Lato Light"/>
                        <a:sym typeface="Rajdhani"/>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lvl="0" algn="ctr" defTabSz="914400">
                        <a:defRPr sz="1800" b="0" spc="0">
                          <a:solidFill>
                            <a:srgbClr val="000000"/>
                          </a:solidFill>
                        </a:defRPr>
                      </a:pPr>
                      <a:r>
                        <a:rPr lang="en-US" sz="2300" dirty="0" smtClean="0">
                          <a:solidFill>
                            <a:schemeClr val="tx1"/>
                          </a:solidFill>
                          <a:sym typeface="Rajdhani"/>
                        </a:rPr>
                        <a:t>Row Two</a:t>
                      </a:r>
                      <a:endParaRPr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solidFill>
                            <a:schemeClr val="tx1"/>
                          </a:solidFill>
                        </a:rPr>
                        <a:t>Row</a:t>
                      </a:r>
                      <a:r>
                        <a:rPr lang="en-US" sz="2600" baseline="0" dirty="0" smtClean="0">
                          <a:solidFill>
                            <a:schemeClr val="tx1"/>
                          </a:solidFill>
                        </a:rPr>
                        <a:t> Three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solidFill>
                            <a:schemeClr val="tx1"/>
                          </a:solidFill>
                        </a:rPr>
                        <a:t>Row Four</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t>Row Five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t>Row Six</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r h="819435">
                <a:tc>
                  <a:txBody>
                    <a:bodyPr/>
                    <a:lstStyle/>
                    <a:p>
                      <a:pPr algn="ctr"/>
                      <a:r>
                        <a:rPr lang="en-US" sz="2600" dirty="0" smtClean="0"/>
                        <a:t>Amount</a:t>
                      </a:r>
                      <a:endParaRPr lang="en-US" sz="2600" b="0" dirty="0">
                        <a:solidFill>
                          <a:schemeClr val="bg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bl>
          </a:graphicData>
        </a:graphic>
      </p:graphicFrame>
      <p:sp>
        <p:nvSpPr>
          <p:cNvPr id="692" name="TextBox 691"/>
          <p:cNvSpPr txBox="1"/>
          <p:nvPr/>
        </p:nvSpPr>
        <p:spPr>
          <a:xfrm>
            <a:off x="1571794" y="10294535"/>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Tree>
    <p:extLst>
      <p:ext uri="{BB962C8B-B14F-4D97-AF65-F5344CB8AC3E}">
        <p14:creationId xmlns:p14="http://schemas.microsoft.com/office/powerpoint/2010/main" val="3570829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2" name="Group 1186"/>
          <p:cNvGrpSpPr>
            <a:grpSpLocks noChangeAspect="1"/>
          </p:cNvGrpSpPr>
          <p:nvPr/>
        </p:nvGrpSpPr>
        <p:grpSpPr bwMode="auto">
          <a:xfrm>
            <a:off x="709609" y="1912078"/>
            <a:ext cx="10792606" cy="9555994"/>
            <a:chOff x="2433" y="2872"/>
            <a:chExt cx="586" cy="536"/>
          </a:xfrm>
          <a:solidFill>
            <a:schemeClr val="bg1">
              <a:lumMod val="75000"/>
            </a:schemeClr>
          </a:solidFill>
        </p:grpSpPr>
        <p:sp>
          <p:nvSpPr>
            <p:cNvPr id="701"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solidFill>
              <a:schemeClr val="accent3"/>
            </a:solid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2"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3"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4"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5"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6"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7"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8"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9"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0"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1"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2"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3"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4"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5"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6"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7"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8"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9"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0"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1"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2"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3"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solidFill>
              <a:schemeClr val="accent1"/>
            </a:solid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4"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solidFill>
              <a:schemeClr val="accent4"/>
            </a:solid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5"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6"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7"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8"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9"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0"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1"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2"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3"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4"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5"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solidFill>
              <a:schemeClr val="accent2"/>
            </a:solid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6"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7"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8"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9"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0"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w="3175" cmpd="sng">
              <a:solidFill>
                <a:schemeClr val="bg2"/>
              </a:solidFill>
              <a:round/>
              <a:headEnd/>
              <a:tailEnd/>
            </a:ln>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graphicFrame>
        <p:nvGraphicFramePr>
          <p:cNvPr id="48" name="Chart 47"/>
          <p:cNvGraphicFramePr/>
          <p:nvPr>
            <p:extLst>
              <p:ext uri="{D42A27DB-BD31-4B8C-83A1-F6EECF244321}">
                <p14:modId xmlns:p14="http://schemas.microsoft.com/office/powerpoint/2010/main" val="1875801687"/>
              </p:ext>
            </p:extLst>
          </p:nvPr>
        </p:nvGraphicFramePr>
        <p:xfrm>
          <a:off x="11596141" y="3273774"/>
          <a:ext cx="10525300" cy="6628308"/>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11596141" y="10385801"/>
            <a:ext cx="10744200" cy="2536394"/>
          </a:xfrm>
          <a:prstGeom prst="rect">
            <a:avLst/>
          </a:prstGeom>
          <a:noFill/>
        </p:spPr>
        <p:txBody>
          <a:bodyPr wrap="square" rtlCol="0">
            <a:spAutoFit/>
          </a:bodyPr>
          <a:lstStyle/>
          <a:p>
            <a:pPr>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
        <p:nvSpPr>
          <p:cNvPr id="50" name="TextBox 49"/>
          <p:cNvSpPr txBox="1"/>
          <p:nvPr/>
        </p:nvSpPr>
        <p:spPr>
          <a:xfrm>
            <a:off x="11596141" y="1134580"/>
            <a:ext cx="1074420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a:t>
            </a:r>
          </a:p>
        </p:txBody>
      </p:sp>
    </p:spTree>
    <p:extLst>
      <p:ext uri="{BB962C8B-B14F-4D97-AF65-F5344CB8AC3E}">
        <p14:creationId xmlns:p14="http://schemas.microsoft.com/office/powerpoint/2010/main" val="92378721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532195" y="1613731"/>
            <a:ext cx="11658218" cy="10477082"/>
            <a:chOff x="949845" y="1882014"/>
            <a:chExt cx="2319277" cy="2066461"/>
          </a:xfrm>
          <a:solidFill>
            <a:schemeClr val="bg1">
              <a:lumMod val="75000"/>
            </a:schemeClr>
          </a:solidFill>
        </p:grpSpPr>
        <p:sp>
          <p:nvSpPr>
            <p:cNvPr id="49"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0"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1"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2"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3"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4"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5"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6"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7"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8"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59"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0"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1"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2"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3"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4"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5"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6"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7"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8"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69"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0"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1"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2"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3"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4"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5"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6"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7"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8"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79"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0"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1"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2"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3"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4"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5"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6"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7"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8"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89"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0"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1"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2"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3"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4"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5"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6"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7"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8"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99"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0"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1"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2"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3"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4"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5"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6"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7"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8"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09"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0"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1"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2"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3"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4"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5"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6"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7"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8"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19"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0"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1"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2"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3"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4"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5"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6"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7"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8"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29"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0"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1"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2"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3"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4"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5"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6"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7"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8"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39"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0"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1"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2"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3"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4"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5"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6"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7"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8"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49"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0"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1"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2"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3"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4"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5"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6"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7"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8"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59"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0"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sp>
          <p:nvSpPr>
            <p:cNvPr id="161"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tx1">
                    <a:lumMod val="75000"/>
                    <a:lumOff val="25000"/>
                  </a:schemeClr>
                </a:solidFill>
              </a:endParaRPr>
            </a:p>
          </p:txBody>
        </p:sp>
      </p:grpSp>
      <p:sp>
        <p:nvSpPr>
          <p:cNvPr id="162" name="TextBox 161"/>
          <p:cNvSpPr txBox="1"/>
          <p:nvPr/>
        </p:nvSpPr>
        <p:spPr>
          <a:xfrm>
            <a:off x="12877969" y="1645677"/>
            <a:ext cx="10096152"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Analyzing the results of the</a:t>
            </a:r>
          </a:p>
          <a:p>
            <a:pPr>
              <a:lnSpc>
                <a:spcPct val="110000"/>
              </a:lnSpc>
            </a:pPr>
            <a:r>
              <a:rPr lang="en-US" sz="4800" dirty="0" smtClean="0">
                <a:solidFill>
                  <a:schemeClr val="tx2"/>
                </a:solidFill>
                <a:latin typeface="Arvo"/>
                <a:cs typeface="Arvo"/>
              </a:rPr>
              <a:t>Previous year. North-America</a:t>
            </a:r>
          </a:p>
        </p:txBody>
      </p:sp>
      <p:graphicFrame>
        <p:nvGraphicFramePr>
          <p:cNvPr id="163" name="Table 1993"/>
          <p:cNvGraphicFramePr/>
          <p:nvPr>
            <p:extLst>
              <p:ext uri="{D42A27DB-BD31-4B8C-83A1-F6EECF244321}">
                <p14:modId xmlns:p14="http://schemas.microsoft.com/office/powerpoint/2010/main" val="3620293171"/>
              </p:ext>
            </p:extLst>
          </p:nvPr>
        </p:nvGraphicFramePr>
        <p:xfrm>
          <a:off x="12877969" y="3985002"/>
          <a:ext cx="10055056" cy="5503198"/>
        </p:xfrm>
        <a:graphic>
          <a:graphicData uri="http://schemas.openxmlformats.org/drawingml/2006/table">
            <a:tbl>
              <a:tblPr firstRow="1" firstCol="1" lastRow="1" bandRow="1">
                <a:tableStyleId>{0E3FDE45-AF77-4B5C-9715-49D594BDF05E}</a:tableStyleId>
              </a:tblPr>
              <a:tblGrid>
                <a:gridCol w="2513764"/>
                <a:gridCol w="2513764"/>
                <a:gridCol w="2513764"/>
                <a:gridCol w="2513764"/>
              </a:tblGrid>
              <a:tr h="825013">
                <a:tc>
                  <a:txBody>
                    <a:bodyPr/>
                    <a:lstStyle/>
                    <a:p>
                      <a:pPr lvl="0" algn="ctr" defTabSz="914400">
                        <a:defRPr sz="3600" spc="0">
                          <a:latin typeface="Rajdhani"/>
                          <a:ea typeface="Rajdhani"/>
                          <a:cs typeface="Rajdhani"/>
                          <a:sym typeface="Rajdhani"/>
                        </a:defRPr>
                      </a:pPr>
                      <a:endParaRPr sz="2600" dirty="0">
                        <a:solidFill>
                          <a:schemeClr val="tx1"/>
                        </a:solidFill>
                        <a:latin typeface="Lato Light"/>
                        <a:cs typeface="Lato Light"/>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One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Two</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lvl="0" algn="ctr" defTabSz="914400">
                        <a:defRPr sz="1800" b="0" spc="0">
                          <a:solidFill>
                            <a:srgbClr val="000000"/>
                          </a:solidFill>
                        </a:defRPr>
                      </a:pPr>
                      <a:r>
                        <a:rPr lang="en-US" sz="2300" dirty="0" smtClean="0">
                          <a:solidFill>
                            <a:schemeClr val="tx1"/>
                          </a:solidFill>
                          <a:sym typeface="Rajdhani"/>
                        </a:rPr>
                        <a:t>Column Three</a:t>
                      </a:r>
                      <a:endParaRPr lang="en-US" sz="2300" b="1" dirty="0">
                        <a:solidFill>
                          <a:schemeClr val="tx1"/>
                        </a:solidFill>
                        <a:latin typeface="Lato Light"/>
                        <a:ea typeface="Rajdhani"/>
                        <a:cs typeface="Lato Light"/>
                        <a:sym typeface="Rajdhani"/>
                      </a:endParaRPr>
                    </a:p>
                  </a:txBody>
                  <a:tcPr marL="39860" marR="39860" marT="39870" marB="39870" anchor="ctr" horzOverflow="overflow"/>
                </a:tc>
              </a:tr>
              <a:tr h="643125">
                <a:tc>
                  <a:txBody>
                    <a:bodyPr/>
                    <a:lstStyle/>
                    <a:p>
                      <a:pPr lvl="0" algn="ctr" defTabSz="914400">
                        <a:defRPr sz="1800" b="0" spc="0">
                          <a:solidFill>
                            <a:srgbClr val="000000"/>
                          </a:solidFill>
                        </a:defRPr>
                      </a:pPr>
                      <a:r>
                        <a:rPr lang="en-US" sz="2300" dirty="0" smtClean="0">
                          <a:solidFill>
                            <a:schemeClr val="tx1"/>
                          </a:solidFill>
                          <a:sym typeface="Rajdhani"/>
                        </a:rPr>
                        <a:t>Row One</a:t>
                      </a:r>
                      <a:endParaRPr sz="2300" b="1" dirty="0">
                        <a:solidFill>
                          <a:schemeClr val="tx1"/>
                        </a:solidFill>
                        <a:latin typeface="Lato Light"/>
                        <a:ea typeface="Rajdhani"/>
                        <a:cs typeface="Lato Light"/>
                        <a:sym typeface="Rajdhani"/>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lvl="0" algn="ctr" defTabSz="914400">
                        <a:defRPr sz="1800" b="0" spc="0">
                          <a:solidFill>
                            <a:srgbClr val="000000"/>
                          </a:solidFill>
                        </a:defRPr>
                      </a:pPr>
                      <a:r>
                        <a:rPr lang="en-US" sz="2300" dirty="0" smtClean="0">
                          <a:solidFill>
                            <a:schemeClr val="tx1"/>
                          </a:solidFill>
                          <a:sym typeface="Rajdhani"/>
                        </a:rPr>
                        <a:t>Row Two</a:t>
                      </a:r>
                      <a:endParaRPr sz="2300" b="1" dirty="0">
                        <a:solidFill>
                          <a:schemeClr val="tx1"/>
                        </a:solidFill>
                        <a:latin typeface="Lato Light"/>
                        <a:ea typeface="Rajdhani"/>
                        <a:cs typeface="Lato Light"/>
                        <a:sym typeface="Rajdhani"/>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solidFill>
                            <a:schemeClr val="tx1"/>
                          </a:solidFill>
                        </a:rPr>
                        <a:t>Row</a:t>
                      </a:r>
                      <a:r>
                        <a:rPr lang="en-US" sz="2600" baseline="0" dirty="0" smtClean="0">
                          <a:solidFill>
                            <a:schemeClr val="tx1"/>
                          </a:solidFill>
                        </a:rPr>
                        <a:t> Three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solidFill>
                            <a:schemeClr val="tx1"/>
                          </a:solidFill>
                        </a:rPr>
                        <a:t>Row Four</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r>
              <a:tr h="643125">
                <a:tc>
                  <a:txBody>
                    <a:bodyPr/>
                    <a:lstStyle/>
                    <a:p>
                      <a:pPr algn="ctr"/>
                      <a:r>
                        <a:rPr lang="en-US" sz="2600" dirty="0" smtClean="0"/>
                        <a:t>Row Five</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solidFill>
                      <a:schemeClr val="accent2">
                        <a:alpha val="10000"/>
                      </a:schemeClr>
                    </a:solidFill>
                  </a:tcPr>
                </a:tc>
              </a:tr>
              <a:tr h="643125">
                <a:tc>
                  <a:txBody>
                    <a:bodyPr/>
                    <a:lstStyle/>
                    <a:p>
                      <a:pPr algn="ctr"/>
                      <a:r>
                        <a:rPr lang="en-US" sz="2600" dirty="0" smtClean="0"/>
                        <a:t>Row Six</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r h="819435">
                <a:tc>
                  <a:txBody>
                    <a:bodyPr/>
                    <a:lstStyle/>
                    <a:p>
                      <a:pPr algn="ctr"/>
                      <a:r>
                        <a:rPr lang="en-US" sz="2600" dirty="0" smtClean="0"/>
                        <a:t>Amount</a:t>
                      </a:r>
                      <a:endParaRPr lang="en-US" sz="2600" b="0" dirty="0">
                        <a:solidFill>
                          <a:schemeClr val="bg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smtClean="0"/>
                        <a:t>$33,878.31</a:t>
                      </a:r>
                      <a:endParaRPr lang="en-US" sz="2600" dirty="0">
                        <a:solidFill>
                          <a:schemeClr val="tx1"/>
                        </a:solidFill>
                        <a:latin typeface="Lato Light"/>
                        <a:cs typeface="Lato Light"/>
                      </a:endParaRPr>
                    </a:p>
                  </a:txBody>
                  <a:tcPr marL="39860" marR="39860" marT="39870" marB="39870" anchor="ctr" horzOverflow="overflow"/>
                </a:tc>
                <a:tc>
                  <a:txBody>
                    <a:bodyPr/>
                    <a:lstStyle/>
                    <a:p>
                      <a:pPr algn="ctr"/>
                      <a:r>
                        <a:rPr lang="en-US" sz="2600" dirty="0" smtClean="0"/>
                        <a:t>$33,878.31</a:t>
                      </a:r>
                      <a:endParaRPr lang="en-US" sz="2600" dirty="0">
                        <a:solidFill>
                          <a:schemeClr val="tx1"/>
                        </a:solidFill>
                        <a:latin typeface="Lato Light"/>
                        <a:cs typeface="Lato Light"/>
                      </a:endParaRPr>
                    </a:p>
                  </a:txBody>
                  <a:tcPr marL="39860" marR="39860" marT="39870" marB="39870" anchor="ctr" horzOverflow="overflow"/>
                </a:tc>
              </a:tr>
            </a:tbl>
          </a:graphicData>
        </a:graphic>
      </p:graphicFrame>
      <p:sp>
        <p:nvSpPr>
          <p:cNvPr id="164" name="TextBox 163"/>
          <p:cNvSpPr txBox="1"/>
          <p:nvPr/>
        </p:nvSpPr>
        <p:spPr>
          <a:xfrm>
            <a:off x="12877969" y="10297627"/>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Tree>
    <p:extLst>
      <p:ext uri="{BB962C8B-B14F-4D97-AF65-F5344CB8AC3E}">
        <p14:creationId xmlns:p14="http://schemas.microsoft.com/office/powerpoint/2010/main" val="70878988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176" y="8483927"/>
            <a:ext cx="24426546" cy="3973037"/>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8" name="TextBox 7"/>
          <p:cNvSpPr txBox="1"/>
          <p:nvPr/>
        </p:nvSpPr>
        <p:spPr>
          <a:xfrm>
            <a:off x="2963098" y="9264517"/>
            <a:ext cx="15280101" cy="2431435"/>
          </a:xfrm>
          <a:prstGeom prst="rect">
            <a:avLst/>
          </a:prstGeom>
          <a:noFill/>
        </p:spPr>
        <p:txBody>
          <a:bodyPr wrap="none" rtlCol="0">
            <a:spAutoFit/>
          </a:bodyPr>
          <a:lstStyle/>
          <a:p>
            <a:pPr>
              <a:lnSpc>
                <a:spcPct val="80000"/>
              </a:lnSpc>
            </a:pPr>
            <a:r>
              <a:rPr lang="en-US" sz="11500" b="1" dirty="0" smtClean="0">
                <a:solidFill>
                  <a:schemeClr val="bg1"/>
                </a:solidFill>
                <a:latin typeface="Arvo"/>
                <a:cs typeface="Arvo"/>
              </a:rPr>
              <a:t>Diagrams &amp; Process</a:t>
            </a:r>
          </a:p>
          <a:p>
            <a:pPr>
              <a:lnSpc>
                <a:spcPct val="80000"/>
              </a:lnSpc>
            </a:pPr>
            <a:r>
              <a:rPr lang="en-US" sz="7200" dirty="0" smtClean="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22386621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14"/>
          <p:cNvSpPr>
            <a:spLocks noChangeArrowheads="1"/>
          </p:cNvSpPr>
          <p:nvPr/>
        </p:nvSpPr>
        <p:spPr bwMode="auto">
          <a:xfrm>
            <a:off x="7743226" y="6346826"/>
            <a:ext cx="2413388" cy="2414016"/>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Freeform 33"/>
          <p:cNvSpPr>
            <a:spLocks/>
          </p:cNvSpPr>
          <p:nvPr/>
        </p:nvSpPr>
        <p:spPr bwMode="auto">
          <a:xfrm>
            <a:off x="10955110" y="9567239"/>
            <a:ext cx="2413388" cy="2414016"/>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20"/>
          <p:cNvSpPr>
            <a:spLocks noChangeArrowheads="1"/>
          </p:cNvSpPr>
          <p:nvPr/>
        </p:nvSpPr>
        <p:spPr bwMode="auto">
          <a:xfrm>
            <a:off x="14166992" y="6346826"/>
            <a:ext cx="2413388" cy="2414016"/>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Oval 21"/>
          <p:cNvSpPr>
            <a:spLocks noChangeArrowheads="1"/>
          </p:cNvSpPr>
          <p:nvPr/>
        </p:nvSpPr>
        <p:spPr bwMode="auto">
          <a:xfrm>
            <a:off x="10955110" y="3126411"/>
            <a:ext cx="2413388" cy="2414016"/>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Oval 18"/>
          <p:cNvSpPr/>
          <p:nvPr/>
        </p:nvSpPr>
        <p:spPr>
          <a:xfrm>
            <a:off x="11781268" y="7173198"/>
            <a:ext cx="761075" cy="761273"/>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lIns="182843" tIns="91422" rIns="182843" bIns="91422" rtlCol="0" anchor="ctr"/>
          <a:lstStyle/>
          <a:p>
            <a:pPr algn="ctr"/>
            <a:endParaRPr lang="en-US"/>
          </a:p>
        </p:txBody>
      </p:sp>
      <p:cxnSp>
        <p:nvCxnSpPr>
          <p:cNvPr id="21" name="Straight Connector 20"/>
          <p:cNvCxnSpPr>
            <a:stCxn id="19" idx="6"/>
            <a:endCxn id="5" idx="2"/>
          </p:cNvCxnSpPr>
          <p:nvPr/>
        </p:nvCxnSpPr>
        <p:spPr>
          <a:xfrm>
            <a:off x="12542341" y="7553834"/>
            <a:ext cx="1624651"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12161805" y="7934470"/>
            <a:ext cx="0" cy="166164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10156615" y="7553834"/>
            <a:ext cx="162465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12161804" y="5540427"/>
            <a:ext cx="2" cy="163277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9" name="Shape 188"/>
          <p:cNvSpPr/>
          <p:nvPr/>
        </p:nvSpPr>
        <p:spPr>
          <a:xfrm>
            <a:off x="13802305" y="3747229"/>
            <a:ext cx="4937793" cy="155854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400" dirty="0">
                <a:solidFill>
                  <a:schemeClr val="tx1"/>
                </a:solidFill>
                <a:latin typeface="Lato Light"/>
                <a:ea typeface="Lato Light"/>
                <a:cs typeface="Lato Light"/>
              </a:rPr>
              <a:t>A company is an association or collection of individuals, whether natural persons, legal persons, or a mixture of both</a:t>
            </a:r>
            <a:r>
              <a:rPr lang="en-US" sz="2400" dirty="0" smtClean="0">
                <a:solidFill>
                  <a:schemeClr val="tx1"/>
                </a:solidFill>
                <a:latin typeface="Lato Light"/>
                <a:ea typeface="Lato Light"/>
                <a:cs typeface="Lato Light"/>
              </a:rPr>
              <a:t>.</a:t>
            </a:r>
            <a:endParaRPr lang="en-US" sz="2400" dirty="0">
              <a:solidFill>
                <a:schemeClr val="tx1"/>
              </a:solidFill>
              <a:latin typeface="Lato Light"/>
              <a:ea typeface="Lato Light"/>
              <a:cs typeface="Lato Light"/>
            </a:endParaRPr>
          </a:p>
        </p:txBody>
      </p:sp>
      <p:sp>
        <p:nvSpPr>
          <p:cNvPr id="43" name="TextBox 42"/>
          <p:cNvSpPr txBox="1"/>
          <p:nvPr/>
        </p:nvSpPr>
        <p:spPr>
          <a:xfrm>
            <a:off x="13582556" y="2971616"/>
            <a:ext cx="6492541" cy="800229"/>
          </a:xfrm>
          <a:prstGeom prst="rect">
            <a:avLst/>
          </a:prstGeom>
          <a:noFill/>
        </p:spPr>
        <p:txBody>
          <a:bodyPr wrap="square" lIns="182889" tIns="91445" rIns="182889" bIns="91445" rtlCol="0">
            <a:spAutoFit/>
          </a:bodyPr>
          <a:lstStyle/>
          <a:p>
            <a:r>
              <a:rPr lang="id-ID" sz="4000" dirty="0" smtClean="0">
                <a:latin typeface="Lato Light"/>
                <a:cs typeface="Lato Light"/>
              </a:rPr>
              <a:t>First Point</a:t>
            </a:r>
            <a:endParaRPr lang="id-ID" sz="4000" dirty="0">
              <a:latin typeface="Lato Light"/>
              <a:cs typeface="Lato Light"/>
            </a:endParaRPr>
          </a:p>
        </p:txBody>
      </p:sp>
      <p:sp>
        <p:nvSpPr>
          <p:cNvPr id="44" name="TextBox 43"/>
          <p:cNvSpPr txBox="1"/>
          <p:nvPr/>
        </p:nvSpPr>
        <p:spPr>
          <a:xfrm>
            <a:off x="16747760" y="6196485"/>
            <a:ext cx="6492541" cy="800229"/>
          </a:xfrm>
          <a:prstGeom prst="rect">
            <a:avLst/>
          </a:prstGeom>
          <a:noFill/>
        </p:spPr>
        <p:txBody>
          <a:bodyPr wrap="square" lIns="182889" tIns="91445" rIns="182889" bIns="91445" rtlCol="0">
            <a:spAutoFit/>
          </a:bodyPr>
          <a:lstStyle/>
          <a:p>
            <a:r>
              <a:rPr lang="id-ID" sz="4000" dirty="0" smtClean="0">
                <a:latin typeface="Lato Light"/>
                <a:cs typeface="Lato Light"/>
              </a:rPr>
              <a:t>Second Point</a:t>
            </a:r>
            <a:endParaRPr lang="id-ID" sz="4000" dirty="0">
              <a:latin typeface="Lato Light"/>
              <a:cs typeface="Lato Light"/>
            </a:endParaRPr>
          </a:p>
        </p:txBody>
      </p:sp>
      <p:sp>
        <p:nvSpPr>
          <p:cNvPr id="45" name="TextBox 44"/>
          <p:cNvSpPr txBox="1"/>
          <p:nvPr/>
        </p:nvSpPr>
        <p:spPr>
          <a:xfrm>
            <a:off x="2966291" y="6224462"/>
            <a:ext cx="4528851" cy="800229"/>
          </a:xfrm>
          <a:prstGeom prst="rect">
            <a:avLst/>
          </a:prstGeom>
          <a:noFill/>
        </p:spPr>
        <p:txBody>
          <a:bodyPr wrap="square" lIns="182889" tIns="91445" rIns="182889" bIns="91445" rtlCol="0">
            <a:spAutoFit/>
          </a:bodyPr>
          <a:lstStyle/>
          <a:p>
            <a:pPr algn="r"/>
            <a:r>
              <a:rPr lang="id-ID" sz="4000" dirty="0" smtClean="0">
                <a:latin typeface="Lato Light"/>
                <a:cs typeface="Lato Light"/>
              </a:rPr>
              <a:t>Fourth Point</a:t>
            </a:r>
            <a:endParaRPr lang="id-ID" sz="4000" dirty="0">
              <a:latin typeface="Lato Light"/>
              <a:cs typeface="Lato Light"/>
            </a:endParaRPr>
          </a:p>
        </p:txBody>
      </p:sp>
      <p:sp>
        <p:nvSpPr>
          <p:cNvPr id="46" name="TextBox 45"/>
          <p:cNvSpPr txBox="1"/>
          <p:nvPr/>
        </p:nvSpPr>
        <p:spPr>
          <a:xfrm>
            <a:off x="6264127" y="9688574"/>
            <a:ext cx="4528851" cy="800229"/>
          </a:xfrm>
          <a:prstGeom prst="rect">
            <a:avLst/>
          </a:prstGeom>
          <a:noFill/>
        </p:spPr>
        <p:txBody>
          <a:bodyPr wrap="square" lIns="182889" tIns="91445" rIns="182889" bIns="91445" rtlCol="0">
            <a:spAutoFit/>
          </a:bodyPr>
          <a:lstStyle/>
          <a:p>
            <a:pPr algn="r"/>
            <a:r>
              <a:rPr lang="id-ID" sz="4000" dirty="0" smtClean="0">
                <a:latin typeface="Lato Light"/>
                <a:cs typeface="Lato Light"/>
              </a:rPr>
              <a:t>Third Point</a:t>
            </a:r>
            <a:endParaRPr lang="id-ID" sz="4000" dirty="0">
              <a:latin typeface="Lato Light"/>
              <a:cs typeface="Lato Light"/>
            </a:endParaRPr>
          </a:p>
        </p:txBody>
      </p:sp>
      <p:sp>
        <p:nvSpPr>
          <p:cNvPr id="32" name="TextBox 31"/>
          <p:cNvSpPr txBox="1"/>
          <p:nvPr/>
        </p:nvSpPr>
        <p:spPr>
          <a:xfrm>
            <a:off x="8630039" y="956606"/>
            <a:ext cx="7117754"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Four Points — Diagram</a:t>
            </a:r>
          </a:p>
        </p:txBody>
      </p:sp>
      <p:sp>
        <p:nvSpPr>
          <p:cNvPr id="33" name="Rectangle 3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TextBox 3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5" name="Shape 188"/>
          <p:cNvSpPr/>
          <p:nvPr/>
        </p:nvSpPr>
        <p:spPr>
          <a:xfrm>
            <a:off x="16963285" y="7024691"/>
            <a:ext cx="4937793" cy="155854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400" dirty="0">
                <a:solidFill>
                  <a:schemeClr val="tx1"/>
                </a:solidFill>
                <a:latin typeface="Lato Light"/>
                <a:ea typeface="Lato Light"/>
                <a:cs typeface="Lato Light"/>
              </a:rPr>
              <a:t>A company is an association or collection of individuals, whether natural persons, legal persons, or a mixture of both</a:t>
            </a:r>
            <a:r>
              <a:rPr lang="en-US" sz="2400" dirty="0" smtClean="0">
                <a:solidFill>
                  <a:schemeClr val="tx1"/>
                </a:solidFill>
                <a:latin typeface="Lato Light"/>
                <a:ea typeface="Lato Light"/>
                <a:cs typeface="Lato Light"/>
              </a:rPr>
              <a:t>.</a:t>
            </a:r>
            <a:endParaRPr lang="en-US" sz="2400" dirty="0">
              <a:solidFill>
                <a:schemeClr val="tx1"/>
              </a:solidFill>
              <a:latin typeface="Lato Light"/>
              <a:ea typeface="Lato Light"/>
              <a:cs typeface="Lato Light"/>
            </a:endParaRPr>
          </a:p>
        </p:txBody>
      </p:sp>
      <p:sp>
        <p:nvSpPr>
          <p:cNvPr id="36" name="Shape 188"/>
          <p:cNvSpPr/>
          <p:nvPr/>
        </p:nvSpPr>
        <p:spPr>
          <a:xfrm>
            <a:off x="5631412" y="10486409"/>
            <a:ext cx="4937793" cy="155854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2400" dirty="0">
                <a:solidFill>
                  <a:schemeClr val="tx1"/>
                </a:solidFill>
                <a:latin typeface="Lato Light"/>
                <a:ea typeface="Lato Light"/>
                <a:cs typeface="Lato Light"/>
              </a:rPr>
              <a:t>A company is an association or collection of individuals, whether natural persons, legal persons, or a mixture of both</a:t>
            </a:r>
            <a:r>
              <a:rPr lang="en-US" sz="2400" dirty="0" smtClean="0">
                <a:solidFill>
                  <a:schemeClr val="tx1"/>
                </a:solidFill>
                <a:latin typeface="Lato Light"/>
                <a:ea typeface="Lato Light"/>
                <a:cs typeface="Lato Light"/>
              </a:rPr>
              <a:t>.</a:t>
            </a:r>
            <a:endParaRPr lang="en-US" sz="2400" dirty="0">
              <a:solidFill>
                <a:schemeClr val="tx1"/>
              </a:solidFill>
              <a:latin typeface="Lato Light"/>
              <a:ea typeface="Lato Light"/>
              <a:cs typeface="Lato Light"/>
            </a:endParaRPr>
          </a:p>
        </p:txBody>
      </p:sp>
      <p:sp>
        <p:nvSpPr>
          <p:cNvPr id="37" name="Shape 188"/>
          <p:cNvSpPr/>
          <p:nvPr/>
        </p:nvSpPr>
        <p:spPr>
          <a:xfrm>
            <a:off x="2357539" y="7023233"/>
            <a:ext cx="4937793" cy="155854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2400" dirty="0">
                <a:solidFill>
                  <a:schemeClr val="tx1"/>
                </a:solidFill>
                <a:latin typeface="Lato Light"/>
                <a:ea typeface="Lato Light"/>
                <a:cs typeface="Lato Light"/>
              </a:rPr>
              <a:t>A company is an association or collection of individuals, whether natural persons, legal persons, or a mixture of both</a:t>
            </a:r>
            <a:r>
              <a:rPr lang="en-US" sz="2400" dirty="0" smtClean="0">
                <a:solidFill>
                  <a:schemeClr val="tx1"/>
                </a:solidFill>
                <a:latin typeface="Lato Light"/>
                <a:ea typeface="Lato Light"/>
                <a:cs typeface="Lato Light"/>
              </a:rPr>
              <a:t>.</a:t>
            </a:r>
            <a:endParaRPr lang="en-US" sz="2400" dirty="0">
              <a:solidFill>
                <a:schemeClr val="tx1"/>
              </a:solidFill>
              <a:latin typeface="Lato Light"/>
              <a:ea typeface="Lato Light"/>
              <a:cs typeface="Lato Light"/>
            </a:endParaRPr>
          </a:p>
        </p:txBody>
      </p:sp>
      <p:sp>
        <p:nvSpPr>
          <p:cNvPr id="47" name="Freeform 104"/>
          <p:cNvSpPr>
            <a:spLocks noChangeArrowheads="1"/>
          </p:cNvSpPr>
          <p:nvPr/>
        </p:nvSpPr>
        <p:spPr bwMode="auto">
          <a:xfrm>
            <a:off x="8422553" y="7173198"/>
            <a:ext cx="915134" cy="629977"/>
          </a:xfrm>
          <a:custGeom>
            <a:avLst/>
            <a:gdLst>
              <a:gd name="T0" fmla="*/ 580 w 609"/>
              <a:gd name="T1" fmla="*/ 417 h 418"/>
              <a:gd name="T2" fmla="*/ 580 w 609"/>
              <a:gd name="T3" fmla="*/ 417 h 418"/>
              <a:gd name="T4" fmla="*/ 29 w 609"/>
              <a:gd name="T5" fmla="*/ 417 h 418"/>
              <a:gd name="T6" fmla="*/ 0 w 609"/>
              <a:gd name="T7" fmla="*/ 388 h 418"/>
              <a:gd name="T8" fmla="*/ 0 w 609"/>
              <a:gd name="T9" fmla="*/ 169 h 418"/>
              <a:gd name="T10" fmla="*/ 608 w 609"/>
              <a:gd name="T11" fmla="*/ 169 h 418"/>
              <a:gd name="T12" fmla="*/ 608 w 609"/>
              <a:gd name="T13" fmla="*/ 388 h 418"/>
              <a:gd name="T14" fmla="*/ 580 w 609"/>
              <a:gd name="T15" fmla="*/ 417 h 418"/>
              <a:gd name="T16" fmla="*/ 57 w 609"/>
              <a:gd name="T17" fmla="*/ 360 h 418"/>
              <a:gd name="T18" fmla="*/ 57 w 609"/>
              <a:gd name="T19" fmla="*/ 360 h 418"/>
              <a:gd name="T20" fmla="*/ 170 w 609"/>
              <a:gd name="T21" fmla="*/ 360 h 418"/>
              <a:gd name="T22" fmla="*/ 170 w 609"/>
              <a:gd name="T23" fmla="*/ 332 h 418"/>
              <a:gd name="T24" fmla="*/ 57 w 609"/>
              <a:gd name="T25" fmla="*/ 332 h 418"/>
              <a:gd name="T26" fmla="*/ 57 w 609"/>
              <a:gd name="T27" fmla="*/ 360 h 418"/>
              <a:gd name="T28" fmla="*/ 340 w 609"/>
              <a:gd name="T29" fmla="*/ 275 h 418"/>
              <a:gd name="T30" fmla="*/ 340 w 609"/>
              <a:gd name="T31" fmla="*/ 275 h 418"/>
              <a:gd name="T32" fmla="*/ 57 w 609"/>
              <a:gd name="T33" fmla="*/ 275 h 418"/>
              <a:gd name="T34" fmla="*/ 57 w 609"/>
              <a:gd name="T35" fmla="*/ 304 h 418"/>
              <a:gd name="T36" fmla="*/ 340 w 609"/>
              <a:gd name="T37" fmla="*/ 304 h 418"/>
              <a:gd name="T38" fmla="*/ 340 w 609"/>
              <a:gd name="T39" fmla="*/ 275 h 418"/>
              <a:gd name="T40" fmla="*/ 0 w 609"/>
              <a:gd name="T41" fmla="*/ 28 h 418"/>
              <a:gd name="T42" fmla="*/ 0 w 609"/>
              <a:gd name="T43" fmla="*/ 28 h 418"/>
              <a:gd name="T44" fmla="*/ 29 w 609"/>
              <a:gd name="T45" fmla="*/ 0 h 418"/>
              <a:gd name="T46" fmla="*/ 580 w 609"/>
              <a:gd name="T47" fmla="*/ 0 h 418"/>
              <a:gd name="T48" fmla="*/ 608 w 609"/>
              <a:gd name="T49" fmla="*/ 28 h 418"/>
              <a:gd name="T50" fmla="*/ 608 w 609"/>
              <a:gd name="T51" fmla="*/ 113 h 418"/>
              <a:gd name="T52" fmla="*/ 0 w 609"/>
              <a:gd name="T53" fmla="*/ 113 h 418"/>
              <a:gd name="T54" fmla="*/ 0 w 609"/>
              <a:gd name="T55" fmla="*/ 2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418">
                <a:moveTo>
                  <a:pt x="580" y="417"/>
                </a:moveTo>
                <a:lnTo>
                  <a:pt x="580" y="417"/>
                </a:lnTo>
                <a:cubicBezTo>
                  <a:pt x="29" y="417"/>
                  <a:pt x="29" y="417"/>
                  <a:pt x="29" y="417"/>
                </a:cubicBezTo>
                <a:cubicBezTo>
                  <a:pt x="15" y="417"/>
                  <a:pt x="0" y="402"/>
                  <a:pt x="0" y="388"/>
                </a:cubicBezTo>
                <a:cubicBezTo>
                  <a:pt x="0" y="169"/>
                  <a:pt x="0" y="169"/>
                  <a:pt x="0" y="169"/>
                </a:cubicBezTo>
                <a:cubicBezTo>
                  <a:pt x="608" y="169"/>
                  <a:pt x="608" y="169"/>
                  <a:pt x="608" y="169"/>
                </a:cubicBezTo>
                <a:cubicBezTo>
                  <a:pt x="608" y="388"/>
                  <a:pt x="608" y="388"/>
                  <a:pt x="608" y="388"/>
                </a:cubicBezTo>
                <a:cubicBezTo>
                  <a:pt x="608" y="402"/>
                  <a:pt x="594" y="417"/>
                  <a:pt x="580" y="417"/>
                </a:cubicBezTo>
                <a:close/>
                <a:moveTo>
                  <a:pt x="57" y="360"/>
                </a:moveTo>
                <a:lnTo>
                  <a:pt x="57" y="360"/>
                </a:lnTo>
                <a:cubicBezTo>
                  <a:pt x="170" y="360"/>
                  <a:pt x="170" y="360"/>
                  <a:pt x="170" y="360"/>
                </a:cubicBezTo>
                <a:cubicBezTo>
                  <a:pt x="170" y="332"/>
                  <a:pt x="170" y="332"/>
                  <a:pt x="170" y="332"/>
                </a:cubicBezTo>
                <a:cubicBezTo>
                  <a:pt x="57" y="332"/>
                  <a:pt x="57" y="332"/>
                  <a:pt x="57" y="332"/>
                </a:cubicBezTo>
                <a:lnTo>
                  <a:pt x="57" y="360"/>
                </a:lnTo>
                <a:close/>
                <a:moveTo>
                  <a:pt x="340" y="275"/>
                </a:moveTo>
                <a:lnTo>
                  <a:pt x="340" y="275"/>
                </a:lnTo>
                <a:cubicBezTo>
                  <a:pt x="57" y="275"/>
                  <a:pt x="57" y="275"/>
                  <a:pt x="57" y="275"/>
                </a:cubicBezTo>
                <a:cubicBezTo>
                  <a:pt x="57" y="304"/>
                  <a:pt x="57" y="304"/>
                  <a:pt x="57" y="304"/>
                </a:cubicBezTo>
                <a:cubicBezTo>
                  <a:pt x="340" y="304"/>
                  <a:pt x="340" y="304"/>
                  <a:pt x="340" y="304"/>
                </a:cubicBezTo>
                <a:lnTo>
                  <a:pt x="340" y="275"/>
                </a:lnTo>
                <a:close/>
                <a:moveTo>
                  <a:pt x="0" y="28"/>
                </a:moveTo>
                <a:lnTo>
                  <a:pt x="0" y="28"/>
                </a:lnTo>
                <a:cubicBezTo>
                  <a:pt x="0" y="14"/>
                  <a:pt x="15" y="0"/>
                  <a:pt x="29" y="0"/>
                </a:cubicBezTo>
                <a:cubicBezTo>
                  <a:pt x="580" y="0"/>
                  <a:pt x="580" y="0"/>
                  <a:pt x="580" y="0"/>
                </a:cubicBezTo>
                <a:cubicBezTo>
                  <a:pt x="594" y="0"/>
                  <a:pt x="608" y="14"/>
                  <a:pt x="608" y="28"/>
                </a:cubicBezTo>
                <a:cubicBezTo>
                  <a:pt x="608" y="113"/>
                  <a:pt x="608" y="113"/>
                  <a:pt x="608" y="113"/>
                </a:cubicBezTo>
                <a:cubicBezTo>
                  <a:pt x="0" y="113"/>
                  <a:pt x="0" y="113"/>
                  <a:pt x="0" y="113"/>
                </a:cubicBezTo>
                <a:lnTo>
                  <a:pt x="0" y="2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fontAlgn="auto">
              <a:spcBef>
                <a:spcPts val="0"/>
              </a:spcBef>
              <a:spcAft>
                <a:spcPts val="0"/>
              </a:spcAft>
              <a:defRPr/>
            </a:pPr>
            <a:endParaRPr lang="en-US">
              <a:latin typeface="+mn-lt"/>
              <a:ea typeface="+mn-ea"/>
              <a:cs typeface="+mn-cs"/>
            </a:endParaRPr>
          </a:p>
        </p:txBody>
      </p:sp>
      <p:sp>
        <p:nvSpPr>
          <p:cNvPr id="48" name="Freeform 105"/>
          <p:cNvSpPr>
            <a:spLocks noChangeArrowheads="1"/>
          </p:cNvSpPr>
          <p:nvPr/>
        </p:nvSpPr>
        <p:spPr bwMode="auto">
          <a:xfrm>
            <a:off x="14961232" y="7072392"/>
            <a:ext cx="908500" cy="862079"/>
          </a:xfrm>
          <a:custGeom>
            <a:avLst/>
            <a:gdLst>
              <a:gd name="T0" fmla="*/ 601 w 602"/>
              <a:gd name="T1" fmla="*/ 304 h 573"/>
              <a:gd name="T2" fmla="*/ 601 w 602"/>
              <a:gd name="T3" fmla="*/ 304 h 573"/>
              <a:gd name="T4" fmla="*/ 573 w 602"/>
              <a:gd name="T5" fmla="*/ 332 h 573"/>
              <a:gd name="T6" fmla="*/ 559 w 602"/>
              <a:gd name="T7" fmla="*/ 325 h 573"/>
              <a:gd name="T8" fmla="*/ 559 w 602"/>
              <a:gd name="T9" fmla="*/ 325 h 573"/>
              <a:gd name="T10" fmla="*/ 304 w 602"/>
              <a:gd name="T11" fmla="*/ 71 h 573"/>
              <a:gd name="T12" fmla="*/ 304 w 602"/>
              <a:gd name="T13" fmla="*/ 71 h 573"/>
              <a:gd name="T14" fmla="*/ 304 w 602"/>
              <a:gd name="T15" fmla="*/ 71 h 573"/>
              <a:gd name="T16" fmla="*/ 304 w 602"/>
              <a:gd name="T17" fmla="*/ 71 h 573"/>
              <a:gd name="T18" fmla="*/ 50 w 602"/>
              <a:gd name="T19" fmla="*/ 325 h 573"/>
              <a:gd name="T20" fmla="*/ 50 w 602"/>
              <a:gd name="T21" fmla="*/ 325 h 573"/>
              <a:gd name="T22" fmla="*/ 29 w 602"/>
              <a:gd name="T23" fmla="*/ 332 h 573"/>
              <a:gd name="T24" fmla="*/ 0 w 602"/>
              <a:gd name="T25" fmla="*/ 304 h 573"/>
              <a:gd name="T26" fmla="*/ 7 w 602"/>
              <a:gd name="T27" fmla="*/ 282 h 573"/>
              <a:gd name="T28" fmla="*/ 283 w 602"/>
              <a:gd name="T29" fmla="*/ 7 h 573"/>
              <a:gd name="T30" fmla="*/ 304 w 602"/>
              <a:gd name="T31" fmla="*/ 0 h 573"/>
              <a:gd name="T32" fmla="*/ 304 w 602"/>
              <a:gd name="T33" fmla="*/ 0 h 573"/>
              <a:gd name="T34" fmla="*/ 304 w 602"/>
              <a:gd name="T35" fmla="*/ 0 h 573"/>
              <a:gd name="T36" fmla="*/ 304 w 602"/>
              <a:gd name="T37" fmla="*/ 0 h 573"/>
              <a:gd name="T38" fmla="*/ 304 w 602"/>
              <a:gd name="T39" fmla="*/ 0 h 573"/>
              <a:gd name="T40" fmla="*/ 304 w 602"/>
              <a:gd name="T41" fmla="*/ 0 h 573"/>
              <a:gd name="T42" fmla="*/ 304 w 602"/>
              <a:gd name="T43" fmla="*/ 0 h 573"/>
              <a:gd name="T44" fmla="*/ 304 w 602"/>
              <a:gd name="T45" fmla="*/ 0 h 573"/>
              <a:gd name="T46" fmla="*/ 325 w 602"/>
              <a:gd name="T47" fmla="*/ 7 h 573"/>
              <a:gd name="T48" fmla="*/ 325 w 602"/>
              <a:gd name="T49" fmla="*/ 7 h 573"/>
              <a:gd name="T50" fmla="*/ 431 w 602"/>
              <a:gd name="T51" fmla="*/ 120 h 573"/>
              <a:gd name="T52" fmla="*/ 431 w 602"/>
              <a:gd name="T53" fmla="*/ 92 h 573"/>
              <a:gd name="T54" fmla="*/ 460 w 602"/>
              <a:gd name="T55" fmla="*/ 63 h 573"/>
              <a:gd name="T56" fmla="*/ 488 w 602"/>
              <a:gd name="T57" fmla="*/ 92 h 573"/>
              <a:gd name="T58" fmla="*/ 488 w 602"/>
              <a:gd name="T59" fmla="*/ 176 h 573"/>
              <a:gd name="T60" fmla="*/ 594 w 602"/>
              <a:gd name="T61" fmla="*/ 282 h 573"/>
              <a:gd name="T62" fmla="*/ 594 w 602"/>
              <a:gd name="T63" fmla="*/ 282 h 573"/>
              <a:gd name="T64" fmla="*/ 601 w 602"/>
              <a:gd name="T65" fmla="*/ 304 h 573"/>
              <a:gd name="T66" fmla="*/ 544 w 602"/>
              <a:gd name="T67" fmla="*/ 346 h 573"/>
              <a:gd name="T68" fmla="*/ 544 w 602"/>
              <a:gd name="T69" fmla="*/ 346 h 573"/>
              <a:gd name="T70" fmla="*/ 544 w 602"/>
              <a:gd name="T71" fmla="*/ 431 h 573"/>
              <a:gd name="T72" fmla="*/ 544 w 602"/>
              <a:gd name="T73" fmla="*/ 473 h 573"/>
              <a:gd name="T74" fmla="*/ 544 w 602"/>
              <a:gd name="T75" fmla="*/ 544 h 573"/>
              <a:gd name="T76" fmla="*/ 516 w 602"/>
              <a:gd name="T77" fmla="*/ 572 h 573"/>
              <a:gd name="T78" fmla="*/ 460 w 602"/>
              <a:gd name="T79" fmla="*/ 572 h 573"/>
              <a:gd name="T80" fmla="*/ 460 w 602"/>
              <a:gd name="T81" fmla="*/ 346 h 573"/>
              <a:gd name="T82" fmla="*/ 347 w 602"/>
              <a:gd name="T83" fmla="*/ 346 h 573"/>
              <a:gd name="T84" fmla="*/ 347 w 602"/>
              <a:gd name="T85" fmla="*/ 572 h 573"/>
              <a:gd name="T86" fmla="*/ 85 w 602"/>
              <a:gd name="T87" fmla="*/ 572 h 573"/>
              <a:gd name="T88" fmla="*/ 57 w 602"/>
              <a:gd name="T89" fmla="*/ 544 h 573"/>
              <a:gd name="T90" fmla="*/ 57 w 602"/>
              <a:gd name="T91" fmla="*/ 473 h 573"/>
              <a:gd name="T92" fmla="*/ 57 w 602"/>
              <a:gd name="T93" fmla="*/ 431 h 573"/>
              <a:gd name="T94" fmla="*/ 57 w 602"/>
              <a:gd name="T95" fmla="*/ 346 h 573"/>
              <a:gd name="T96" fmla="*/ 304 w 602"/>
              <a:gd name="T97" fmla="*/ 106 h 573"/>
              <a:gd name="T98" fmla="*/ 544 w 602"/>
              <a:gd name="T99" fmla="*/ 346 h 573"/>
              <a:gd name="T100" fmla="*/ 255 w 602"/>
              <a:gd name="T101" fmla="*/ 346 h 573"/>
              <a:gd name="T102" fmla="*/ 255 w 602"/>
              <a:gd name="T103" fmla="*/ 346 h 573"/>
              <a:gd name="T104" fmla="*/ 142 w 602"/>
              <a:gd name="T105" fmla="*/ 346 h 573"/>
              <a:gd name="T106" fmla="*/ 142 w 602"/>
              <a:gd name="T107" fmla="*/ 459 h 573"/>
              <a:gd name="T108" fmla="*/ 255 w 602"/>
              <a:gd name="T109" fmla="*/ 459 h 573"/>
              <a:gd name="T110" fmla="*/ 255 w 602"/>
              <a:gd name="T111" fmla="*/ 34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573">
                <a:moveTo>
                  <a:pt x="601" y="304"/>
                </a:moveTo>
                <a:lnTo>
                  <a:pt x="601" y="304"/>
                </a:lnTo>
                <a:cubicBezTo>
                  <a:pt x="601" y="318"/>
                  <a:pt x="594" y="332"/>
                  <a:pt x="573" y="332"/>
                </a:cubicBezTo>
                <a:cubicBezTo>
                  <a:pt x="566" y="332"/>
                  <a:pt x="559" y="325"/>
                  <a:pt x="559" y="325"/>
                </a:cubicBezTo>
                <a:lnTo>
                  <a:pt x="559" y="325"/>
                </a:lnTo>
                <a:cubicBezTo>
                  <a:pt x="304" y="71"/>
                  <a:pt x="304" y="71"/>
                  <a:pt x="304" y="71"/>
                </a:cubicBezTo>
                <a:lnTo>
                  <a:pt x="304" y="71"/>
                </a:lnTo>
                <a:lnTo>
                  <a:pt x="304" y="71"/>
                </a:lnTo>
                <a:lnTo>
                  <a:pt x="304" y="71"/>
                </a:lnTo>
                <a:cubicBezTo>
                  <a:pt x="50" y="325"/>
                  <a:pt x="50" y="325"/>
                  <a:pt x="50" y="325"/>
                </a:cubicBezTo>
                <a:lnTo>
                  <a:pt x="50" y="325"/>
                </a:ln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lnTo>
                  <a:pt x="304" y="0"/>
                </a:lnTo>
                <a:lnTo>
                  <a:pt x="304" y="0"/>
                </a:lnTo>
                <a:lnTo>
                  <a:pt x="304" y="0"/>
                </a:lnTo>
                <a:lnTo>
                  <a:pt x="304" y="0"/>
                </a:lnTo>
                <a:lnTo>
                  <a:pt x="304" y="0"/>
                </a:lnTo>
                <a:lnTo>
                  <a:pt x="304" y="0"/>
                </a:lnTo>
                <a:lnTo>
                  <a:pt x="304" y="0"/>
                </a:lnTo>
                <a:cubicBezTo>
                  <a:pt x="311" y="0"/>
                  <a:pt x="318" y="7"/>
                  <a:pt x="325" y="7"/>
                </a:cubicBezTo>
                <a:lnTo>
                  <a:pt x="325" y="7"/>
                </a:ln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lnTo>
                  <a:pt x="594" y="282"/>
                </a:ln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fontAlgn="auto">
              <a:spcBef>
                <a:spcPts val="0"/>
              </a:spcBef>
              <a:spcAft>
                <a:spcPts val="0"/>
              </a:spcAft>
              <a:defRPr/>
            </a:pPr>
            <a:endParaRPr lang="en-US">
              <a:latin typeface="+mn-lt"/>
              <a:ea typeface="+mn-ea"/>
              <a:cs typeface="+mn-cs"/>
            </a:endParaRPr>
          </a:p>
        </p:txBody>
      </p:sp>
      <p:sp>
        <p:nvSpPr>
          <p:cNvPr id="49" name="Freeform 106"/>
          <p:cNvSpPr>
            <a:spLocks noChangeArrowheads="1"/>
          </p:cNvSpPr>
          <p:nvPr/>
        </p:nvSpPr>
        <p:spPr bwMode="auto">
          <a:xfrm>
            <a:off x="11729522" y="10381795"/>
            <a:ext cx="908508" cy="822294"/>
          </a:xfrm>
          <a:custGeom>
            <a:avLst/>
            <a:gdLst>
              <a:gd name="T0" fmla="*/ 573 w 602"/>
              <a:gd name="T1" fmla="*/ 544 h 545"/>
              <a:gd name="T2" fmla="*/ 573 w 602"/>
              <a:gd name="T3" fmla="*/ 544 h 545"/>
              <a:gd name="T4" fmla="*/ 523 w 602"/>
              <a:gd name="T5" fmla="*/ 544 h 545"/>
              <a:gd name="T6" fmla="*/ 523 w 602"/>
              <a:gd name="T7" fmla="*/ 318 h 545"/>
              <a:gd name="T8" fmla="*/ 523 w 602"/>
              <a:gd name="T9" fmla="*/ 141 h 545"/>
              <a:gd name="T10" fmla="*/ 573 w 602"/>
              <a:gd name="T11" fmla="*/ 141 h 545"/>
              <a:gd name="T12" fmla="*/ 601 w 602"/>
              <a:gd name="T13" fmla="*/ 170 h 545"/>
              <a:gd name="T14" fmla="*/ 601 w 602"/>
              <a:gd name="T15" fmla="*/ 346 h 545"/>
              <a:gd name="T16" fmla="*/ 601 w 602"/>
              <a:gd name="T17" fmla="*/ 459 h 545"/>
              <a:gd name="T18" fmla="*/ 601 w 602"/>
              <a:gd name="T19" fmla="*/ 516 h 545"/>
              <a:gd name="T20" fmla="*/ 573 w 602"/>
              <a:gd name="T21" fmla="*/ 544 h 545"/>
              <a:gd name="T22" fmla="*/ 99 w 602"/>
              <a:gd name="T23" fmla="*/ 544 h 545"/>
              <a:gd name="T24" fmla="*/ 99 w 602"/>
              <a:gd name="T25" fmla="*/ 544 h 545"/>
              <a:gd name="T26" fmla="*/ 99 w 602"/>
              <a:gd name="T27" fmla="*/ 318 h 545"/>
              <a:gd name="T28" fmla="*/ 99 w 602"/>
              <a:gd name="T29" fmla="*/ 311 h 545"/>
              <a:gd name="T30" fmla="*/ 99 w 602"/>
              <a:gd name="T31" fmla="*/ 141 h 545"/>
              <a:gd name="T32" fmla="*/ 156 w 602"/>
              <a:gd name="T33" fmla="*/ 141 h 545"/>
              <a:gd name="T34" fmla="*/ 297 w 602"/>
              <a:gd name="T35" fmla="*/ 0 h 545"/>
              <a:gd name="T36" fmla="*/ 438 w 602"/>
              <a:gd name="T37" fmla="*/ 141 h 545"/>
              <a:gd name="T38" fmla="*/ 495 w 602"/>
              <a:gd name="T39" fmla="*/ 141 h 545"/>
              <a:gd name="T40" fmla="*/ 495 w 602"/>
              <a:gd name="T41" fmla="*/ 318 h 545"/>
              <a:gd name="T42" fmla="*/ 495 w 602"/>
              <a:gd name="T43" fmla="*/ 544 h 545"/>
              <a:gd name="T44" fmla="*/ 99 w 602"/>
              <a:gd name="T45" fmla="*/ 544 h 545"/>
              <a:gd name="T46" fmla="*/ 297 w 602"/>
              <a:gd name="T47" fmla="*/ 57 h 545"/>
              <a:gd name="T48" fmla="*/ 297 w 602"/>
              <a:gd name="T49" fmla="*/ 57 h 545"/>
              <a:gd name="T50" fmla="*/ 212 w 602"/>
              <a:gd name="T51" fmla="*/ 141 h 545"/>
              <a:gd name="T52" fmla="*/ 382 w 602"/>
              <a:gd name="T53" fmla="*/ 141 h 545"/>
              <a:gd name="T54" fmla="*/ 297 w 602"/>
              <a:gd name="T55" fmla="*/ 57 h 545"/>
              <a:gd name="T56" fmla="*/ 0 w 602"/>
              <a:gd name="T57" fmla="*/ 516 h 545"/>
              <a:gd name="T58" fmla="*/ 0 w 602"/>
              <a:gd name="T59" fmla="*/ 516 h 545"/>
              <a:gd name="T60" fmla="*/ 0 w 602"/>
              <a:gd name="T61" fmla="*/ 459 h 545"/>
              <a:gd name="T62" fmla="*/ 0 w 602"/>
              <a:gd name="T63" fmla="*/ 346 h 545"/>
              <a:gd name="T64" fmla="*/ 0 w 602"/>
              <a:gd name="T65" fmla="*/ 170 h 545"/>
              <a:gd name="T66" fmla="*/ 29 w 602"/>
              <a:gd name="T67" fmla="*/ 141 h 545"/>
              <a:gd name="T68" fmla="*/ 71 w 602"/>
              <a:gd name="T69" fmla="*/ 141 h 545"/>
              <a:gd name="T70" fmla="*/ 71 w 602"/>
              <a:gd name="T71" fmla="*/ 311 h 545"/>
              <a:gd name="T72" fmla="*/ 71 w 602"/>
              <a:gd name="T73" fmla="*/ 318 h 545"/>
              <a:gd name="T74" fmla="*/ 71 w 602"/>
              <a:gd name="T75" fmla="*/ 544 h 545"/>
              <a:gd name="T76" fmla="*/ 29 w 602"/>
              <a:gd name="T77" fmla="*/ 544 h 545"/>
              <a:gd name="T78" fmla="*/ 0 w 602"/>
              <a:gd name="T79"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fontAlgn="auto">
              <a:spcBef>
                <a:spcPts val="0"/>
              </a:spcBef>
              <a:spcAft>
                <a:spcPts val="0"/>
              </a:spcAft>
              <a:defRPr/>
            </a:pPr>
            <a:endParaRPr lang="en-US">
              <a:latin typeface="+mn-lt"/>
              <a:ea typeface="+mn-ea"/>
              <a:cs typeface="+mn-cs"/>
            </a:endParaRPr>
          </a:p>
        </p:txBody>
      </p:sp>
      <p:sp>
        <p:nvSpPr>
          <p:cNvPr id="50" name="Freeform 138"/>
          <p:cNvSpPr>
            <a:spLocks noChangeArrowheads="1"/>
          </p:cNvSpPr>
          <p:nvPr/>
        </p:nvSpPr>
        <p:spPr bwMode="auto">
          <a:xfrm>
            <a:off x="11742796" y="3828289"/>
            <a:ext cx="895234" cy="875343"/>
          </a:xfrm>
          <a:custGeom>
            <a:avLst/>
            <a:gdLst>
              <a:gd name="T0" fmla="*/ 565 w 594"/>
              <a:gd name="T1" fmla="*/ 340 h 581"/>
              <a:gd name="T2" fmla="*/ 558 w 594"/>
              <a:gd name="T3" fmla="*/ 340 h 581"/>
              <a:gd name="T4" fmla="*/ 544 w 594"/>
              <a:gd name="T5" fmla="*/ 389 h 581"/>
              <a:gd name="T6" fmla="*/ 544 w 594"/>
              <a:gd name="T7" fmla="*/ 396 h 581"/>
              <a:gd name="T8" fmla="*/ 544 w 594"/>
              <a:gd name="T9" fmla="*/ 403 h 581"/>
              <a:gd name="T10" fmla="*/ 544 w 594"/>
              <a:gd name="T11" fmla="*/ 403 h 581"/>
              <a:gd name="T12" fmla="*/ 537 w 594"/>
              <a:gd name="T13" fmla="*/ 410 h 581"/>
              <a:gd name="T14" fmla="*/ 515 w 594"/>
              <a:gd name="T15" fmla="*/ 417 h 581"/>
              <a:gd name="T16" fmla="*/ 515 w 594"/>
              <a:gd name="T17" fmla="*/ 417 h 581"/>
              <a:gd name="T18" fmla="*/ 431 w 594"/>
              <a:gd name="T19" fmla="*/ 340 h 581"/>
              <a:gd name="T20" fmla="*/ 431 w 594"/>
              <a:gd name="T21" fmla="*/ 340 h 581"/>
              <a:gd name="T22" fmla="*/ 141 w 594"/>
              <a:gd name="T23" fmla="*/ 311 h 581"/>
              <a:gd name="T24" fmla="*/ 169 w 594"/>
              <a:gd name="T25" fmla="*/ 0 h 581"/>
              <a:gd name="T26" fmla="*/ 593 w 594"/>
              <a:gd name="T27" fmla="*/ 29 h 581"/>
              <a:gd name="T28" fmla="*/ 565 w 594"/>
              <a:gd name="T29" fmla="*/ 340 h 581"/>
              <a:gd name="T30" fmla="*/ 417 w 594"/>
              <a:gd name="T31" fmla="*/ 368 h 581"/>
              <a:gd name="T32" fmla="*/ 480 w 594"/>
              <a:gd name="T33" fmla="*/ 432 h 581"/>
              <a:gd name="T34" fmla="*/ 515 w 594"/>
              <a:gd name="T35" fmla="*/ 467 h 581"/>
              <a:gd name="T36" fmla="*/ 487 w 594"/>
              <a:gd name="T37" fmla="*/ 495 h 581"/>
              <a:gd name="T38" fmla="*/ 289 w 594"/>
              <a:gd name="T39" fmla="*/ 495 h 581"/>
              <a:gd name="T40" fmla="*/ 226 w 594"/>
              <a:gd name="T41" fmla="*/ 495 h 581"/>
              <a:gd name="T42" fmla="*/ 197 w 594"/>
              <a:gd name="T43" fmla="*/ 495 h 581"/>
              <a:gd name="T44" fmla="*/ 113 w 594"/>
              <a:gd name="T45" fmla="*/ 566 h 581"/>
              <a:gd name="T46" fmla="*/ 91 w 594"/>
              <a:gd name="T47" fmla="*/ 580 h 581"/>
              <a:gd name="T48" fmla="*/ 91 w 594"/>
              <a:gd name="T49" fmla="*/ 580 h 581"/>
              <a:gd name="T50" fmla="*/ 70 w 594"/>
              <a:gd name="T51" fmla="*/ 566 h 581"/>
              <a:gd name="T52" fmla="*/ 70 w 594"/>
              <a:gd name="T53" fmla="*/ 566 h 581"/>
              <a:gd name="T54" fmla="*/ 70 w 594"/>
              <a:gd name="T55" fmla="*/ 559 h 581"/>
              <a:gd name="T56" fmla="*/ 63 w 594"/>
              <a:gd name="T57" fmla="*/ 552 h 581"/>
              <a:gd name="T58" fmla="*/ 63 w 594"/>
              <a:gd name="T59" fmla="*/ 495 h 581"/>
              <a:gd name="T60" fmla="*/ 63 w 594"/>
              <a:gd name="T61" fmla="*/ 495 h 581"/>
              <a:gd name="T62" fmla="*/ 0 w 594"/>
              <a:gd name="T63" fmla="*/ 467 h 581"/>
              <a:gd name="T64" fmla="*/ 0 w 594"/>
              <a:gd name="T65" fmla="*/ 142 h 581"/>
              <a:gd name="T66" fmla="*/ 113 w 594"/>
              <a:gd name="T67" fmla="*/ 113 h 581"/>
              <a:gd name="T68" fmla="*/ 169 w 594"/>
              <a:gd name="T69" fmla="*/ 36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4" h="581">
                <a:moveTo>
                  <a:pt x="565" y="340"/>
                </a:moveTo>
                <a:lnTo>
                  <a:pt x="565" y="340"/>
                </a:lnTo>
                <a:cubicBezTo>
                  <a:pt x="558" y="340"/>
                  <a:pt x="558" y="340"/>
                  <a:pt x="558" y="340"/>
                </a:cubicBezTo>
                <a:lnTo>
                  <a:pt x="558" y="340"/>
                </a:lnTo>
                <a:cubicBezTo>
                  <a:pt x="544" y="340"/>
                  <a:pt x="544" y="340"/>
                  <a:pt x="544" y="340"/>
                </a:cubicBezTo>
                <a:cubicBezTo>
                  <a:pt x="544" y="389"/>
                  <a:pt x="544" y="389"/>
                  <a:pt x="544" y="389"/>
                </a:cubicBezTo>
                <a:lnTo>
                  <a:pt x="544" y="389"/>
                </a:lnTo>
                <a:lnTo>
                  <a:pt x="544" y="396"/>
                </a:lnTo>
                <a:lnTo>
                  <a:pt x="544" y="396"/>
                </a:lnTo>
                <a:cubicBezTo>
                  <a:pt x="544" y="396"/>
                  <a:pt x="544" y="396"/>
                  <a:pt x="544" y="403"/>
                </a:cubicBezTo>
                <a:lnTo>
                  <a:pt x="544" y="403"/>
                </a:lnTo>
                <a:lnTo>
                  <a:pt x="544" y="403"/>
                </a:lnTo>
                <a:lnTo>
                  <a:pt x="537" y="410"/>
                </a:lnTo>
                <a:lnTo>
                  <a:pt x="537" y="410"/>
                </a:lnTo>
                <a:cubicBezTo>
                  <a:pt x="530" y="417"/>
                  <a:pt x="523" y="417"/>
                  <a:pt x="515" y="417"/>
                </a:cubicBezTo>
                <a:lnTo>
                  <a:pt x="515" y="417"/>
                </a:lnTo>
                <a:lnTo>
                  <a:pt x="515" y="417"/>
                </a:lnTo>
                <a:lnTo>
                  <a:pt x="515" y="417"/>
                </a:lnTo>
                <a:cubicBezTo>
                  <a:pt x="508" y="417"/>
                  <a:pt x="501" y="417"/>
                  <a:pt x="501" y="410"/>
                </a:cubicBezTo>
                <a:cubicBezTo>
                  <a:pt x="431" y="340"/>
                  <a:pt x="431" y="340"/>
                  <a:pt x="431" y="340"/>
                </a:cubicBezTo>
                <a:lnTo>
                  <a:pt x="431" y="340"/>
                </a:lnTo>
                <a:lnTo>
                  <a:pt x="431" y="340"/>
                </a:lnTo>
                <a:cubicBezTo>
                  <a:pt x="169" y="340"/>
                  <a:pt x="169" y="340"/>
                  <a:pt x="169" y="340"/>
                </a:cubicBezTo>
                <a:cubicBezTo>
                  <a:pt x="155" y="340"/>
                  <a:pt x="141" y="332"/>
                  <a:pt x="141" y="311"/>
                </a:cubicBezTo>
                <a:cubicBezTo>
                  <a:pt x="141" y="29"/>
                  <a:pt x="141" y="29"/>
                  <a:pt x="141" y="29"/>
                </a:cubicBezTo>
                <a:cubicBezTo>
                  <a:pt x="141" y="14"/>
                  <a:pt x="155" y="0"/>
                  <a:pt x="169" y="0"/>
                </a:cubicBezTo>
                <a:cubicBezTo>
                  <a:pt x="565" y="0"/>
                  <a:pt x="565" y="0"/>
                  <a:pt x="565" y="0"/>
                </a:cubicBezTo>
                <a:cubicBezTo>
                  <a:pt x="579" y="0"/>
                  <a:pt x="593" y="14"/>
                  <a:pt x="593" y="29"/>
                </a:cubicBezTo>
                <a:cubicBezTo>
                  <a:pt x="593" y="311"/>
                  <a:pt x="593" y="311"/>
                  <a:pt x="593" y="311"/>
                </a:cubicBezTo>
                <a:cubicBezTo>
                  <a:pt x="593" y="332"/>
                  <a:pt x="579" y="340"/>
                  <a:pt x="565" y="340"/>
                </a:cubicBezTo>
                <a:close/>
                <a:moveTo>
                  <a:pt x="417" y="368"/>
                </a:moveTo>
                <a:lnTo>
                  <a:pt x="417" y="368"/>
                </a:lnTo>
                <a:cubicBezTo>
                  <a:pt x="480" y="432"/>
                  <a:pt x="480" y="432"/>
                  <a:pt x="480" y="432"/>
                </a:cubicBezTo>
                <a:lnTo>
                  <a:pt x="480" y="432"/>
                </a:lnTo>
                <a:cubicBezTo>
                  <a:pt x="487" y="439"/>
                  <a:pt x="501" y="446"/>
                  <a:pt x="515" y="446"/>
                </a:cubicBezTo>
                <a:cubicBezTo>
                  <a:pt x="515" y="467"/>
                  <a:pt x="515" y="467"/>
                  <a:pt x="515" y="467"/>
                </a:cubicBezTo>
                <a:cubicBezTo>
                  <a:pt x="515" y="481"/>
                  <a:pt x="508" y="495"/>
                  <a:pt x="487" y="495"/>
                </a:cubicBezTo>
                <a:lnTo>
                  <a:pt x="487" y="495"/>
                </a:lnTo>
                <a:cubicBezTo>
                  <a:pt x="289" y="495"/>
                  <a:pt x="289" y="495"/>
                  <a:pt x="289" y="495"/>
                </a:cubicBezTo>
                <a:lnTo>
                  <a:pt x="289" y="495"/>
                </a:lnTo>
                <a:cubicBezTo>
                  <a:pt x="226" y="495"/>
                  <a:pt x="226" y="495"/>
                  <a:pt x="226" y="495"/>
                </a:cubicBezTo>
                <a:lnTo>
                  <a:pt x="226" y="495"/>
                </a:lnTo>
                <a:cubicBezTo>
                  <a:pt x="197" y="495"/>
                  <a:pt x="197" y="495"/>
                  <a:pt x="197" y="495"/>
                </a:cubicBezTo>
                <a:lnTo>
                  <a:pt x="197" y="495"/>
                </a:lnTo>
                <a:cubicBezTo>
                  <a:pt x="190" y="495"/>
                  <a:pt x="190" y="495"/>
                  <a:pt x="190" y="495"/>
                </a:cubicBezTo>
                <a:cubicBezTo>
                  <a:pt x="113" y="566"/>
                  <a:pt x="113" y="566"/>
                  <a:pt x="113" y="566"/>
                </a:cubicBezTo>
                <a:cubicBezTo>
                  <a:pt x="106" y="573"/>
                  <a:pt x="99" y="580"/>
                  <a:pt x="91" y="580"/>
                </a:cubicBezTo>
                <a:lnTo>
                  <a:pt x="91" y="580"/>
                </a:lnTo>
                <a:lnTo>
                  <a:pt x="91" y="580"/>
                </a:lnTo>
                <a:lnTo>
                  <a:pt x="91" y="580"/>
                </a:lnTo>
                <a:cubicBezTo>
                  <a:pt x="84" y="580"/>
                  <a:pt x="77" y="573"/>
                  <a:pt x="77" y="566"/>
                </a:cubicBezTo>
                <a:cubicBezTo>
                  <a:pt x="70" y="566"/>
                  <a:pt x="70" y="566"/>
                  <a:pt x="70" y="566"/>
                </a:cubicBezTo>
                <a:lnTo>
                  <a:pt x="70" y="566"/>
                </a:lnTo>
                <a:lnTo>
                  <a:pt x="70" y="566"/>
                </a:lnTo>
                <a:lnTo>
                  <a:pt x="70" y="559"/>
                </a:lnTo>
                <a:lnTo>
                  <a:pt x="70" y="559"/>
                </a:lnTo>
                <a:cubicBezTo>
                  <a:pt x="70" y="559"/>
                  <a:pt x="63" y="559"/>
                  <a:pt x="63" y="552"/>
                </a:cubicBezTo>
                <a:lnTo>
                  <a:pt x="63" y="552"/>
                </a:lnTo>
                <a:lnTo>
                  <a:pt x="63" y="552"/>
                </a:lnTo>
                <a:cubicBezTo>
                  <a:pt x="63" y="495"/>
                  <a:pt x="63" y="495"/>
                  <a:pt x="63" y="495"/>
                </a:cubicBezTo>
                <a:lnTo>
                  <a:pt x="63" y="495"/>
                </a:lnTo>
                <a:lnTo>
                  <a:pt x="63" y="495"/>
                </a:lnTo>
                <a:cubicBezTo>
                  <a:pt x="28" y="495"/>
                  <a:pt x="28" y="495"/>
                  <a:pt x="28" y="495"/>
                </a:cubicBezTo>
                <a:cubicBezTo>
                  <a:pt x="14" y="495"/>
                  <a:pt x="0" y="481"/>
                  <a:pt x="0" y="467"/>
                </a:cubicBezTo>
                <a:cubicBezTo>
                  <a:pt x="0" y="142"/>
                  <a:pt x="0" y="142"/>
                  <a:pt x="0" y="142"/>
                </a:cubicBezTo>
                <a:lnTo>
                  <a:pt x="0" y="142"/>
                </a:lnTo>
                <a:cubicBezTo>
                  <a:pt x="0" y="128"/>
                  <a:pt x="14" y="113"/>
                  <a:pt x="28" y="113"/>
                </a:cubicBezTo>
                <a:cubicBezTo>
                  <a:pt x="113" y="113"/>
                  <a:pt x="113" y="113"/>
                  <a:pt x="113" y="113"/>
                </a:cubicBezTo>
                <a:cubicBezTo>
                  <a:pt x="113" y="311"/>
                  <a:pt x="113" y="311"/>
                  <a:pt x="113" y="311"/>
                </a:cubicBezTo>
                <a:cubicBezTo>
                  <a:pt x="113" y="347"/>
                  <a:pt x="141" y="368"/>
                  <a:pt x="169" y="368"/>
                </a:cubicBezTo>
                <a:lnTo>
                  <a:pt x="417" y="36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274220232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2515204" y="3589997"/>
            <a:ext cx="19424278" cy="4653909"/>
            <a:chOff x="1516968" y="3769184"/>
            <a:chExt cx="21366706" cy="5119300"/>
          </a:xfrm>
        </p:grpSpPr>
        <p:sp>
          <p:nvSpPr>
            <p:cNvPr id="34" name="Freeform 33"/>
            <p:cNvSpPr/>
            <p:nvPr/>
          </p:nvSpPr>
          <p:spPr>
            <a:xfrm>
              <a:off x="1516968"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1"/>
            </a:solidFill>
            <a:ln w="3810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841144" tIns="841144" rIns="841144" bIns="841144" numCol="1" spcCol="1270" anchor="ctr" anchorCtr="0">
              <a:noAutofit/>
            </a:bodyPr>
            <a:lstStyle/>
            <a:p>
              <a:pPr lvl="0" algn="ctr" defTabSz="1066800">
                <a:lnSpc>
                  <a:spcPct val="90000"/>
                </a:lnSpc>
                <a:spcBef>
                  <a:spcPct val="0"/>
                </a:spcBef>
                <a:spcAft>
                  <a:spcPct val="35000"/>
                </a:spcAft>
              </a:pPr>
              <a:r>
                <a:rPr lang="en-US" sz="5400" kern="1200" dirty="0" smtClean="0">
                  <a:latin typeface="Lato Light" panose="020F0302020204030203" pitchFamily="34" charset="0"/>
                  <a:cs typeface="Lato Light" charset="0"/>
                </a:rPr>
                <a:t>1</a:t>
              </a:r>
              <a:r>
                <a:rPr lang="en-US" sz="5400" kern="1200" baseline="30000" dirty="0" smtClean="0">
                  <a:latin typeface="Lato Light" panose="020F0302020204030203" pitchFamily="34" charset="0"/>
                  <a:cs typeface="Lato Light" charset="0"/>
                </a:rPr>
                <a:t>st</a:t>
              </a:r>
              <a:r>
                <a:rPr lang="en-US" sz="5400" kern="1200" dirty="0" smtClean="0">
                  <a:latin typeface="Lato Light" panose="020F0302020204030203" pitchFamily="34" charset="0"/>
                  <a:cs typeface="Lato Light" charset="0"/>
                </a:rPr>
                <a:t> Step</a:t>
              </a:r>
              <a:endParaRPr lang="en-US" sz="5400" kern="1200" dirty="0">
                <a:latin typeface="Lato Light" panose="020F0302020204030203" pitchFamily="34" charset="0"/>
                <a:cs typeface="Lato Light" charset="0"/>
              </a:endParaRPr>
            </a:p>
          </p:txBody>
        </p:sp>
        <p:sp>
          <p:nvSpPr>
            <p:cNvPr id="35" name="Freeform 34"/>
            <p:cNvSpPr/>
            <p:nvPr/>
          </p:nvSpPr>
          <p:spPr>
            <a:xfrm rot="5400000">
              <a:off x="6692904" y="5710733"/>
              <a:ext cx="3000881" cy="1236201"/>
            </a:xfrm>
            <a:custGeom>
              <a:avLst/>
              <a:gdLst>
                <a:gd name="connsiteX0" fmla="*/ 0 w 3000881"/>
                <a:gd name="connsiteY0" fmla="*/ 1236201 h 1236201"/>
                <a:gd name="connsiteX1" fmla="*/ 1500441 w 3000881"/>
                <a:gd name="connsiteY1" fmla="*/ 0 h 1236201"/>
                <a:gd name="connsiteX2" fmla="*/ 3000881 w 3000881"/>
                <a:gd name="connsiteY2" fmla="*/ 1236201 h 1236201"/>
                <a:gd name="connsiteX3" fmla="*/ 0 w 3000881"/>
                <a:gd name="connsiteY3" fmla="*/ 1236201 h 1236201"/>
              </a:gdLst>
              <a:ahLst/>
              <a:cxnLst>
                <a:cxn ang="0">
                  <a:pos x="connsiteX0" y="connsiteY0"/>
                </a:cxn>
                <a:cxn ang="0">
                  <a:pos x="connsiteX1" y="connsiteY1"/>
                </a:cxn>
                <a:cxn ang="0">
                  <a:pos x="connsiteX2" y="connsiteY2"/>
                </a:cxn>
                <a:cxn ang="0">
                  <a:pos x="connsiteX3" y="connsiteY3"/>
                </a:cxn>
              </a:cxnLst>
              <a:rect l="l" t="t" r="r" b="b"/>
              <a:pathLst>
                <a:path w="3000881" h="1236201">
                  <a:moveTo>
                    <a:pt x="0" y="1236201"/>
                  </a:moveTo>
                  <a:lnTo>
                    <a:pt x="1500441" y="0"/>
                  </a:lnTo>
                  <a:lnTo>
                    <a:pt x="3000881" y="1236201"/>
                  </a:lnTo>
                  <a:lnTo>
                    <a:pt x="0" y="1236201"/>
                  </a:lnTo>
                  <a:close/>
                </a:path>
              </a:pathLst>
            </a:custGeom>
            <a:solidFill>
              <a:schemeClr val="bg1">
                <a:lumMod val="85000"/>
              </a:schemeClr>
            </a:solidFill>
            <a:effectLst/>
          </p:spPr>
          <p:style>
            <a:lnRef idx="0">
              <a:schemeClr val="accent1">
                <a:tint val="60000"/>
                <a:hueOff val="0"/>
                <a:satOff val="0"/>
                <a:lumOff val="0"/>
                <a:alphaOff val="0"/>
              </a:schemeClr>
            </a:lnRef>
            <a:fillRef idx="3">
              <a:scrgbClr r="0" g="0" b="0"/>
            </a:fillRef>
            <a:effectRef idx="2">
              <a:scrgbClr r="0" g="0" b="0"/>
            </a:effectRef>
            <a:fontRef idx="minor">
              <a:schemeClr val="lt1"/>
            </a:fontRef>
          </p:style>
          <p:txBody>
            <a:bodyPr spcFirstLastPara="0" vert="horz" wrap="square" lIns="0" tIns="247239" rIns="370860" bIns="247241" numCol="1" spcCol="1270" anchor="ctr" anchorCtr="0">
              <a:noAutofit/>
            </a:bodyPr>
            <a:lstStyle/>
            <a:p>
              <a:pPr lvl="0" algn="ctr" defTabSz="2355850">
                <a:lnSpc>
                  <a:spcPct val="90000"/>
                </a:lnSpc>
                <a:spcBef>
                  <a:spcPct val="0"/>
                </a:spcBef>
                <a:spcAft>
                  <a:spcPct val="35000"/>
                </a:spcAft>
              </a:pPr>
              <a:endParaRPr lang="en-US" sz="5300" kern="1200" dirty="0"/>
            </a:p>
          </p:txBody>
        </p:sp>
        <p:sp>
          <p:nvSpPr>
            <p:cNvPr id="36" name="Freeform 35"/>
            <p:cNvSpPr/>
            <p:nvPr/>
          </p:nvSpPr>
          <p:spPr>
            <a:xfrm>
              <a:off x="9659716"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2"/>
            </a:solidFill>
            <a:ln w="5715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841144" tIns="841144" rIns="841144" bIns="841144" numCol="1" spcCol="1270" anchor="ctr" anchorCtr="0">
              <a:noAutofit/>
            </a:bodyPr>
            <a:lstStyle/>
            <a:p>
              <a:pPr lvl="0" algn="ctr" defTabSz="1066800">
                <a:lnSpc>
                  <a:spcPct val="90000"/>
                </a:lnSpc>
                <a:spcBef>
                  <a:spcPct val="0"/>
                </a:spcBef>
                <a:spcAft>
                  <a:spcPct val="35000"/>
                </a:spcAft>
              </a:pPr>
              <a:r>
                <a:rPr lang="en-US" sz="5400" kern="1200" dirty="0" smtClean="0">
                  <a:solidFill>
                    <a:schemeClr val="bg1"/>
                  </a:solidFill>
                  <a:latin typeface="Lato Light" panose="020F0302020204030203" pitchFamily="34" charset="0"/>
                  <a:cs typeface="Lato Light" charset="0"/>
                </a:rPr>
                <a:t>2</a:t>
              </a:r>
              <a:r>
                <a:rPr lang="en-US" sz="5400" kern="1200" baseline="30000" dirty="0" smtClean="0">
                  <a:solidFill>
                    <a:schemeClr val="bg1"/>
                  </a:solidFill>
                  <a:latin typeface="Lato Light" panose="020F0302020204030203" pitchFamily="34" charset="0"/>
                  <a:cs typeface="Lato Light" charset="0"/>
                </a:rPr>
                <a:t>nd</a:t>
              </a:r>
              <a:r>
                <a:rPr lang="en-US" sz="5400" kern="1200" dirty="0" smtClean="0">
                  <a:solidFill>
                    <a:schemeClr val="bg1"/>
                  </a:solidFill>
                  <a:latin typeface="Lato Light" panose="020F0302020204030203" pitchFamily="34" charset="0"/>
                  <a:cs typeface="Lato Light" charset="0"/>
                </a:rPr>
                <a:t> Step</a:t>
              </a:r>
              <a:endParaRPr lang="en-US" sz="5400" kern="1200" dirty="0">
                <a:solidFill>
                  <a:schemeClr val="bg1"/>
                </a:solidFill>
                <a:latin typeface="Lato Light" panose="020F0302020204030203" pitchFamily="34" charset="0"/>
                <a:cs typeface="Lato Light" charset="0"/>
              </a:endParaRPr>
            </a:p>
          </p:txBody>
        </p:sp>
        <p:sp>
          <p:nvSpPr>
            <p:cNvPr id="44" name="Freeform 43"/>
            <p:cNvSpPr/>
            <p:nvPr/>
          </p:nvSpPr>
          <p:spPr>
            <a:xfrm rot="5400000">
              <a:off x="14834938" y="5710733"/>
              <a:ext cx="2963074" cy="1236201"/>
            </a:xfrm>
            <a:custGeom>
              <a:avLst/>
              <a:gdLst>
                <a:gd name="connsiteX0" fmla="*/ 0 w 2963074"/>
                <a:gd name="connsiteY0" fmla="*/ 1236201 h 1236201"/>
                <a:gd name="connsiteX1" fmla="*/ 1481537 w 2963074"/>
                <a:gd name="connsiteY1" fmla="*/ 0 h 1236201"/>
                <a:gd name="connsiteX2" fmla="*/ 2963074 w 2963074"/>
                <a:gd name="connsiteY2" fmla="*/ 1236201 h 1236201"/>
                <a:gd name="connsiteX3" fmla="*/ 0 w 2963074"/>
                <a:gd name="connsiteY3" fmla="*/ 1236201 h 1236201"/>
              </a:gdLst>
              <a:ahLst/>
              <a:cxnLst>
                <a:cxn ang="0">
                  <a:pos x="connsiteX0" y="connsiteY0"/>
                </a:cxn>
                <a:cxn ang="0">
                  <a:pos x="connsiteX1" y="connsiteY1"/>
                </a:cxn>
                <a:cxn ang="0">
                  <a:pos x="connsiteX2" y="connsiteY2"/>
                </a:cxn>
                <a:cxn ang="0">
                  <a:pos x="connsiteX3" y="connsiteY3"/>
                </a:cxn>
              </a:cxnLst>
              <a:rect l="l" t="t" r="r" b="b"/>
              <a:pathLst>
                <a:path w="2963074" h="1236201">
                  <a:moveTo>
                    <a:pt x="0" y="1236201"/>
                  </a:moveTo>
                  <a:lnTo>
                    <a:pt x="1481537" y="0"/>
                  </a:lnTo>
                  <a:lnTo>
                    <a:pt x="2963074" y="1236201"/>
                  </a:lnTo>
                  <a:lnTo>
                    <a:pt x="0" y="1236201"/>
                  </a:lnTo>
                  <a:close/>
                </a:path>
              </a:pathLst>
            </a:custGeom>
            <a:solidFill>
              <a:schemeClr val="bg1">
                <a:lumMod val="85000"/>
              </a:schemeClr>
            </a:solidFill>
            <a:effectLst/>
          </p:spPr>
          <p:style>
            <a:lnRef idx="0">
              <a:schemeClr val="accent1">
                <a:tint val="60000"/>
                <a:hueOff val="0"/>
                <a:satOff val="0"/>
                <a:lumOff val="0"/>
                <a:alphaOff val="0"/>
              </a:schemeClr>
            </a:lnRef>
            <a:fillRef idx="3">
              <a:scrgbClr r="0" g="0" b="0"/>
            </a:fillRef>
            <a:effectRef idx="2">
              <a:scrgbClr r="0" g="0" b="0"/>
            </a:effectRef>
            <a:fontRef idx="minor">
              <a:schemeClr val="lt1"/>
            </a:fontRef>
          </p:style>
          <p:txBody>
            <a:bodyPr spcFirstLastPara="0" vert="horz" wrap="square" lIns="0" tIns="247239" rIns="370859" bIns="247240" numCol="1" spcCol="1270" anchor="ctr" anchorCtr="0">
              <a:noAutofit/>
            </a:bodyPr>
            <a:lstStyle/>
            <a:p>
              <a:pPr lvl="0" algn="ctr" defTabSz="2355850">
                <a:lnSpc>
                  <a:spcPct val="90000"/>
                </a:lnSpc>
                <a:spcBef>
                  <a:spcPct val="0"/>
                </a:spcBef>
                <a:spcAft>
                  <a:spcPct val="35000"/>
                </a:spcAft>
              </a:pPr>
              <a:endParaRPr lang="en-US" sz="5300" kern="1200" dirty="0"/>
            </a:p>
          </p:txBody>
        </p:sp>
        <p:sp>
          <p:nvSpPr>
            <p:cNvPr id="45" name="Freeform 44"/>
            <p:cNvSpPr/>
            <p:nvPr/>
          </p:nvSpPr>
          <p:spPr>
            <a:xfrm>
              <a:off x="17764374"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3"/>
            </a:solidFill>
            <a:ln w="3810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841144" tIns="841144" rIns="841144" bIns="841144" numCol="1" spcCol="1270" anchor="ctr" anchorCtr="0">
              <a:noAutofit/>
            </a:bodyPr>
            <a:lstStyle/>
            <a:p>
              <a:pPr lvl="0" algn="ctr" defTabSz="1066800">
                <a:lnSpc>
                  <a:spcPct val="90000"/>
                </a:lnSpc>
                <a:spcBef>
                  <a:spcPct val="0"/>
                </a:spcBef>
                <a:spcAft>
                  <a:spcPct val="35000"/>
                </a:spcAft>
              </a:pPr>
              <a:r>
                <a:rPr lang="en-US" sz="5400" dirty="0" smtClean="0">
                  <a:latin typeface="Lato Light" panose="020F0302020204030203" pitchFamily="34" charset="0"/>
                  <a:cs typeface="Lato Light" charset="0"/>
                </a:rPr>
                <a:t>3</a:t>
              </a:r>
              <a:r>
                <a:rPr lang="en-US" sz="5400" baseline="30000" dirty="0" smtClean="0">
                  <a:latin typeface="Lato Light" panose="020F0302020204030203" pitchFamily="34" charset="0"/>
                  <a:cs typeface="Lato Light" charset="0"/>
                </a:rPr>
                <a:t>rd</a:t>
              </a:r>
              <a:r>
                <a:rPr lang="en-US" sz="5400" dirty="0" smtClean="0">
                  <a:latin typeface="Lato Light" panose="020F0302020204030203" pitchFamily="34" charset="0"/>
                  <a:cs typeface="Lato Light" charset="0"/>
                </a:rPr>
                <a:t> Step</a:t>
              </a:r>
              <a:endParaRPr lang="en-US" sz="5400" kern="1200" dirty="0">
                <a:latin typeface="Lato Light" panose="020F0302020204030203" pitchFamily="34" charset="0"/>
                <a:cs typeface="Lato Light" charset="0"/>
              </a:endParaRPr>
            </a:p>
          </p:txBody>
        </p:sp>
      </p:grpSp>
      <p:sp>
        <p:nvSpPr>
          <p:cNvPr id="11" name="TextBox 10"/>
          <p:cNvSpPr txBox="1"/>
          <p:nvPr/>
        </p:nvSpPr>
        <p:spPr>
          <a:xfrm>
            <a:off x="1721709" y="9280192"/>
            <a:ext cx="20937406" cy="2072875"/>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r>
              <a:rPr lang="en-US" sz="2700" dirty="0" smtClean="0">
                <a:cs typeface="Lato Light"/>
              </a:rPr>
              <a:t>birth</a:t>
            </a:r>
            <a:endParaRPr lang="en-US" sz="2700" dirty="0">
              <a:cs typeface="Lato Light"/>
            </a:endParaRPr>
          </a:p>
        </p:txBody>
      </p:sp>
      <p:sp>
        <p:nvSpPr>
          <p:cNvPr id="12" name="TextBox 11"/>
          <p:cNvSpPr txBox="1"/>
          <p:nvPr/>
        </p:nvSpPr>
        <p:spPr>
          <a:xfrm>
            <a:off x="8431068" y="956606"/>
            <a:ext cx="7515699"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Points — Diagram</a:t>
            </a:r>
          </a:p>
        </p:txBody>
      </p:sp>
      <p:sp>
        <p:nvSpPr>
          <p:cNvPr id="13" name="Rectangle 1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TextBox 1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381772196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8431067" y="956606"/>
            <a:ext cx="7515699"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Points — Diagram</a:t>
            </a:r>
          </a:p>
        </p:txBody>
      </p:sp>
      <p:sp>
        <p:nvSpPr>
          <p:cNvPr id="26" name="Rectangle 2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TextBox 2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grpSp>
        <p:nvGrpSpPr>
          <p:cNvPr id="28" name="Group 27"/>
          <p:cNvGrpSpPr/>
          <p:nvPr/>
        </p:nvGrpSpPr>
        <p:grpSpPr>
          <a:xfrm>
            <a:off x="13339553" y="2983478"/>
            <a:ext cx="9367688" cy="8841720"/>
            <a:chOff x="7509922" y="2927034"/>
            <a:chExt cx="9367688" cy="8841720"/>
          </a:xfrm>
        </p:grpSpPr>
        <p:sp>
          <p:nvSpPr>
            <p:cNvPr id="29" name="Freeform 28"/>
            <p:cNvSpPr/>
            <p:nvPr/>
          </p:nvSpPr>
          <p:spPr>
            <a:xfrm>
              <a:off x="9473237" y="2927034"/>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1"/>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877824" tIns="1152144" rIns="877824" bIns="2468880" numCol="1" spcCol="1270" anchor="ctr" anchorCtr="0">
              <a:noAutofit/>
            </a:bodyPr>
            <a:lstStyle/>
            <a:p>
              <a:pPr lvl="0" algn="ctr" defTabSz="2667000">
                <a:lnSpc>
                  <a:spcPct val="70000"/>
                </a:lnSpc>
                <a:spcBef>
                  <a:spcPct val="0"/>
                </a:spcBef>
                <a:spcAft>
                  <a:spcPts val="0"/>
                </a:spcAft>
              </a:pPr>
              <a:endParaRPr lang="en-US" sz="6000" kern="1200" spc="-40" baseline="0" dirty="0">
                <a:solidFill>
                  <a:schemeClr val="bg1"/>
                </a:solidFill>
                <a:latin typeface="Lato Light"/>
                <a:cs typeface="Lato Light"/>
              </a:endParaRPr>
            </a:p>
          </p:txBody>
        </p:sp>
        <p:sp>
          <p:nvSpPr>
            <p:cNvPr id="30" name="Freeform 29"/>
            <p:cNvSpPr/>
            <p:nvPr/>
          </p:nvSpPr>
          <p:spPr>
            <a:xfrm>
              <a:off x="11436552" y="6327696"/>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2">
                <a:alpha val="69804"/>
              </a:schemeClr>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2013509" tIns="1700784" rIns="619963" bIns="1261872" numCol="1" spcCol="1270" anchor="ctr" anchorCtr="0">
              <a:noAutofit/>
            </a:bodyPr>
            <a:lstStyle/>
            <a:p>
              <a:pPr lvl="0" algn="ctr" defTabSz="2667000">
                <a:lnSpc>
                  <a:spcPct val="70000"/>
                </a:lnSpc>
                <a:spcBef>
                  <a:spcPct val="0"/>
                </a:spcBef>
                <a:spcAft>
                  <a:spcPts val="0"/>
                </a:spcAft>
              </a:pPr>
              <a:endParaRPr lang="en-US" sz="6000" kern="1200" spc="-40" baseline="0" dirty="0">
                <a:solidFill>
                  <a:schemeClr val="bg1"/>
                </a:solidFill>
                <a:latin typeface="Lato Light"/>
                <a:cs typeface="Lato Light"/>
              </a:endParaRPr>
            </a:p>
          </p:txBody>
        </p:sp>
        <p:sp>
          <p:nvSpPr>
            <p:cNvPr id="31" name="Freeform 30"/>
            <p:cNvSpPr/>
            <p:nvPr/>
          </p:nvSpPr>
          <p:spPr>
            <a:xfrm>
              <a:off x="7509922" y="6327696"/>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3">
                <a:alpha val="69804"/>
              </a:schemeClr>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619963" tIns="1700784" rIns="2013509" bIns="1261872" numCol="1" spcCol="1270" anchor="ctr" anchorCtr="0">
              <a:noAutofit/>
            </a:bodyPr>
            <a:lstStyle/>
            <a:p>
              <a:pPr lvl="0" algn="ctr" defTabSz="2667000">
                <a:lnSpc>
                  <a:spcPct val="70000"/>
                </a:lnSpc>
                <a:spcBef>
                  <a:spcPct val="0"/>
                </a:spcBef>
                <a:spcAft>
                  <a:spcPts val="0"/>
                </a:spcAft>
              </a:pPr>
              <a:endParaRPr lang="en-US" sz="6000" kern="1200" spc="-40" baseline="0" dirty="0">
                <a:solidFill>
                  <a:schemeClr val="bg1"/>
                </a:solidFill>
                <a:latin typeface="Lato Light"/>
                <a:cs typeface="Lato Light"/>
              </a:endParaRPr>
            </a:p>
          </p:txBody>
        </p:sp>
        <p:sp>
          <p:nvSpPr>
            <p:cNvPr id="32" name="TextBox 31"/>
            <p:cNvSpPr txBox="1"/>
            <p:nvPr/>
          </p:nvSpPr>
          <p:spPr>
            <a:xfrm>
              <a:off x="10748462" y="4327647"/>
              <a:ext cx="2877353" cy="1754327"/>
            </a:xfrm>
            <a:prstGeom prst="rect">
              <a:avLst/>
            </a:prstGeom>
            <a:noFill/>
          </p:spPr>
          <p:txBody>
            <a:bodyPr wrap="square" rtlCol="0">
              <a:spAutoFit/>
            </a:bodyPr>
            <a:lstStyle/>
            <a:p>
              <a:pPr lvl="0" algn="ctr"/>
              <a:r>
                <a:rPr lang="en-US" sz="5400" spc="-40" dirty="0" smtClean="0">
                  <a:solidFill>
                    <a:schemeClr val="bg1"/>
                  </a:solidFill>
                  <a:latin typeface="Lato Light"/>
                  <a:cs typeface="Lato Light"/>
                </a:rPr>
                <a:t>1</a:t>
              </a:r>
              <a:r>
                <a:rPr lang="en-US" sz="5400" spc="-40" baseline="30000" dirty="0" smtClean="0">
                  <a:solidFill>
                    <a:schemeClr val="bg1"/>
                  </a:solidFill>
                  <a:latin typeface="Lato Light"/>
                  <a:cs typeface="Lato Light"/>
                </a:rPr>
                <a:t>st</a:t>
              </a:r>
              <a:endParaRPr lang="en-US" sz="5400" spc="-40" dirty="0">
                <a:solidFill>
                  <a:schemeClr val="bg1"/>
                </a:solidFill>
                <a:latin typeface="Lato Light"/>
                <a:cs typeface="Lato Light"/>
              </a:endParaRPr>
            </a:p>
            <a:p>
              <a:pPr lvl="0" algn="ctr"/>
              <a:r>
                <a:rPr lang="en-US" sz="5400" spc="-40" dirty="0" smtClean="0">
                  <a:solidFill>
                    <a:schemeClr val="bg1"/>
                  </a:solidFill>
                  <a:latin typeface="Lato Light"/>
                  <a:cs typeface="Lato Light"/>
                </a:rPr>
                <a:t>Point</a:t>
              </a:r>
              <a:endParaRPr lang="en-US" sz="5400" spc="-40" dirty="0">
                <a:solidFill>
                  <a:schemeClr val="bg1"/>
                </a:solidFill>
                <a:latin typeface="Lato Light"/>
                <a:cs typeface="Lato Light"/>
              </a:endParaRPr>
            </a:p>
          </p:txBody>
        </p:sp>
        <p:sp>
          <p:nvSpPr>
            <p:cNvPr id="33" name="TextBox 32"/>
            <p:cNvSpPr txBox="1"/>
            <p:nvPr/>
          </p:nvSpPr>
          <p:spPr>
            <a:xfrm>
              <a:off x="8404280" y="8218520"/>
              <a:ext cx="2877353" cy="1754327"/>
            </a:xfrm>
            <a:prstGeom prst="rect">
              <a:avLst/>
            </a:prstGeom>
            <a:noFill/>
          </p:spPr>
          <p:txBody>
            <a:bodyPr wrap="square" rtlCol="0">
              <a:spAutoFit/>
            </a:bodyPr>
            <a:lstStyle/>
            <a:p>
              <a:pPr lvl="0" algn="ctr"/>
              <a:r>
                <a:rPr lang="en-US" sz="5400" spc="-40" dirty="0" smtClean="0">
                  <a:solidFill>
                    <a:schemeClr val="bg1"/>
                  </a:solidFill>
                  <a:latin typeface="Lato Light"/>
                  <a:cs typeface="Lato Light"/>
                </a:rPr>
                <a:t>3</a:t>
              </a:r>
              <a:r>
                <a:rPr lang="en-US" sz="5400" spc="-40" baseline="30000" dirty="0" smtClean="0">
                  <a:solidFill>
                    <a:schemeClr val="bg1"/>
                  </a:solidFill>
                  <a:latin typeface="Lato Light"/>
                  <a:cs typeface="Lato Light"/>
                </a:rPr>
                <a:t>rd</a:t>
              </a:r>
              <a:endParaRPr lang="en-US" sz="5400" spc="-40" dirty="0">
                <a:solidFill>
                  <a:schemeClr val="bg1"/>
                </a:solidFill>
                <a:latin typeface="Lato Light"/>
                <a:cs typeface="Lato Light"/>
              </a:endParaRPr>
            </a:p>
            <a:p>
              <a:pPr lvl="0" algn="ctr"/>
              <a:r>
                <a:rPr lang="en-US" sz="5400" spc="-40" dirty="0" smtClean="0">
                  <a:solidFill>
                    <a:schemeClr val="bg1"/>
                  </a:solidFill>
                  <a:latin typeface="Lato Light"/>
                  <a:cs typeface="Lato Light"/>
                </a:rPr>
                <a:t>Point</a:t>
              </a:r>
              <a:endParaRPr lang="en-US" sz="5400" spc="-40" dirty="0">
                <a:solidFill>
                  <a:schemeClr val="bg1"/>
                </a:solidFill>
                <a:latin typeface="Lato Light"/>
                <a:cs typeface="Lato Light"/>
              </a:endParaRPr>
            </a:p>
          </p:txBody>
        </p:sp>
        <p:sp>
          <p:nvSpPr>
            <p:cNvPr id="34" name="TextBox 33"/>
            <p:cNvSpPr txBox="1"/>
            <p:nvPr/>
          </p:nvSpPr>
          <p:spPr>
            <a:xfrm>
              <a:off x="13214280" y="8218520"/>
              <a:ext cx="2877353" cy="1754327"/>
            </a:xfrm>
            <a:prstGeom prst="rect">
              <a:avLst/>
            </a:prstGeom>
            <a:noFill/>
          </p:spPr>
          <p:txBody>
            <a:bodyPr wrap="square" rtlCol="0">
              <a:spAutoFit/>
            </a:bodyPr>
            <a:lstStyle/>
            <a:p>
              <a:pPr lvl="0" algn="ctr"/>
              <a:r>
                <a:rPr lang="en-US" sz="5400" spc="-40" dirty="0" smtClean="0">
                  <a:solidFill>
                    <a:schemeClr val="bg1"/>
                  </a:solidFill>
                  <a:latin typeface="Lato Light"/>
                  <a:cs typeface="Lato Light"/>
                </a:rPr>
                <a:t>2</a:t>
              </a:r>
              <a:r>
                <a:rPr lang="en-US" sz="5400" spc="-40" baseline="30000" dirty="0" smtClean="0">
                  <a:solidFill>
                    <a:schemeClr val="bg1"/>
                  </a:solidFill>
                  <a:latin typeface="Lato Light"/>
                  <a:cs typeface="Lato Light"/>
                </a:rPr>
                <a:t>nd</a:t>
              </a:r>
              <a:endParaRPr lang="en-US" sz="5400" spc="-40" dirty="0" smtClean="0">
                <a:solidFill>
                  <a:schemeClr val="bg1"/>
                </a:solidFill>
                <a:latin typeface="Lato Light"/>
                <a:cs typeface="Lato Light"/>
              </a:endParaRPr>
            </a:p>
            <a:p>
              <a:pPr lvl="0" algn="ctr"/>
              <a:r>
                <a:rPr lang="en-US" sz="5400" spc="-40" dirty="0" smtClean="0">
                  <a:solidFill>
                    <a:schemeClr val="bg1"/>
                  </a:solidFill>
                  <a:latin typeface="Lato Light"/>
                  <a:cs typeface="Lato Light"/>
                </a:rPr>
                <a:t>Point</a:t>
              </a:r>
              <a:endParaRPr lang="en-US" sz="5400" spc="-40" dirty="0">
                <a:solidFill>
                  <a:schemeClr val="bg1"/>
                </a:solidFill>
                <a:latin typeface="Lato Light"/>
                <a:cs typeface="Lato Light"/>
              </a:endParaRPr>
            </a:p>
          </p:txBody>
        </p:sp>
      </p:grpSp>
      <p:sp>
        <p:nvSpPr>
          <p:cNvPr id="35" name="TextBox 34"/>
          <p:cNvSpPr txBox="1"/>
          <p:nvPr/>
        </p:nvSpPr>
        <p:spPr>
          <a:xfrm>
            <a:off x="2094261" y="4109470"/>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
        <p:nvSpPr>
          <p:cNvPr id="36" name="Rectangle 35"/>
          <p:cNvSpPr/>
          <p:nvPr/>
        </p:nvSpPr>
        <p:spPr>
          <a:xfrm>
            <a:off x="2082826" y="3515689"/>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37" name="Freeform 179"/>
          <p:cNvSpPr>
            <a:spLocks noChangeArrowheads="1"/>
          </p:cNvSpPr>
          <p:nvPr/>
        </p:nvSpPr>
        <p:spPr bwMode="auto">
          <a:xfrm>
            <a:off x="1444625" y="3634543"/>
            <a:ext cx="616161" cy="572697"/>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38" name="TextBox 37"/>
          <p:cNvSpPr txBox="1"/>
          <p:nvPr/>
        </p:nvSpPr>
        <p:spPr>
          <a:xfrm>
            <a:off x="2094261" y="6954270"/>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
        <p:nvSpPr>
          <p:cNvPr id="39" name="Rectangle 38"/>
          <p:cNvSpPr/>
          <p:nvPr/>
        </p:nvSpPr>
        <p:spPr>
          <a:xfrm>
            <a:off x="2082826" y="6360489"/>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40" name="TextBox 39"/>
          <p:cNvSpPr txBox="1"/>
          <p:nvPr/>
        </p:nvSpPr>
        <p:spPr>
          <a:xfrm>
            <a:off x="2094261" y="9875270"/>
            <a:ext cx="10096152" cy="1492674"/>
          </a:xfrm>
          <a:prstGeom prst="rect">
            <a:avLst/>
          </a:prstGeom>
          <a:noFill/>
        </p:spPr>
        <p:txBody>
          <a:bodyPr wrap="square" lIns="243797" tIns="121899" rIns="243797" bIns="121899" rtlCol="0">
            <a:spAutoFit/>
          </a:bodyPr>
          <a:lstStyle/>
          <a:p>
            <a:r>
              <a:rPr lang="en-US" sz="2700" dirty="0">
                <a:solidFill>
                  <a:schemeClr val="bg1">
                    <a:lumMod val="65000"/>
                  </a:schemeClr>
                </a:solidFill>
                <a:ea typeface="Lato Light" charset="0"/>
                <a:cs typeface="Lato Light"/>
              </a:rPr>
              <a:t>A company is an association or collection of individuals, whether natural persons, legal persons, or a mixture of both. Company members share a common purpose </a:t>
            </a:r>
            <a:r>
              <a:rPr lang="en-US" sz="2700" dirty="0" smtClean="0">
                <a:solidFill>
                  <a:schemeClr val="bg1">
                    <a:lumMod val="65000"/>
                  </a:schemeClr>
                </a:solidFill>
                <a:ea typeface="Lato Light" charset="0"/>
                <a:cs typeface="Lato Light"/>
              </a:rPr>
              <a:t>and</a:t>
            </a:r>
            <a:endParaRPr lang="en-US" sz="2700" dirty="0">
              <a:solidFill>
                <a:schemeClr val="bg1">
                  <a:lumMod val="65000"/>
                </a:schemeClr>
              </a:solidFill>
              <a:ea typeface="Lato Light" charset="0"/>
              <a:cs typeface="Lato Light"/>
            </a:endParaRPr>
          </a:p>
        </p:txBody>
      </p:sp>
      <p:sp>
        <p:nvSpPr>
          <p:cNvPr id="41" name="Rectangle 40"/>
          <p:cNvSpPr/>
          <p:nvPr/>
        </p:nvSpPr>
        <p:spPr>
          <a:xfrm>
            <a:off x="2082826" y="9281489"/>
            <a:ext cx="2987144" cy="738621"/>
          </a:xfrm>
          <a:prstGeom prst="rect">
            <a:avLst/>
          </a:prstGeom>
        </p:spPr>
        <p:txBody>
          <a:bodyPr wrap="none" lIns="243797" tIns="121899" rIns="243797" bIns="121899">
            <a:spAutoFit/>
          </a:bodyPr>
          <a:lstStyle/>
          <a:p>
            <a:r>
              <a:rPr lang="en-US" sz="3200" b="1" dirty="0" smtClean="0">
                <a:latin typeface="Lato Light"/>
                <a:cs typeface="Lato Light"/>
              </a:rPr>
              <a:t>Feature Name</a:t>
            </a:r>
            <a:endParaRPr lang="en-US" sz="3200" b="1" dirty="0">
              <a:latin typeface="Lato Light"/>
              <a:cs typeface="Lato Light"/>
            </a:endParaRPr>
          </a:p>
        </p:txBody>
      </p:sp>
      <p:sp>
        <p:nvSpPr>
          <p:cNvPr id="42" name="Freeform 182"/>
          <p:cNvSpPr>
            <a:spLocks noChangeArrowheads="1"/>
          </p:cNvSpPr>
          <p:nvPr/>
        </p:nvSpPr>
        <p:spPr bwMode="auto">
          <a:xfrm>
            <a:off x="1478100" y="6508349"/>
            <a:ext cx="616161" cy="61616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43" name="Freeform 177"/>
          <p:cNvSpPr>
            <a:spLocks noChangeArrowheads="1"/>
          </p:cNvSpPr>
          <p:nvPr/>
        </p:nvSpPr>
        <p:spPr bwMode="auto">
          <a:xfrm>
            <a:off x="1522492" y="9448341"/>
            <a:ext cx="571769" cy="571769"/>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404734137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9851614" y="7933064"/>
            <a:ext cx="4592074" cy="4592074"/>
          </a:xfrm>
          <a:custGeom>
            <a:avLst/>
            <a:gdLst>
              <a:gd name="connsiteX0" fmla="*/ 0 w 4592074"/>
              <a:gd name="connsiteY0" fmla="*/ 2296037 h 4592074"/>
              <a:gd name="connsiteX1" fmla="*/ 2296037 w 4592074"/>
              <a:gd name="connsiteY1" fmla="*/ 0 h 4592074"/>
              <a:gd name="connsiteX2" fmla="*/ 4592074 w 4592074"/>
              <a:gd name="connsiteY2" fmla="*/ 2296037 h 4592074"/>
              <a:gd name="connsiteX3" fmla="*/ 2296037 w 4592074"/>
              <a:gd name="connsiteY3" fmla="*/ 4592074 h 4592074"/>
              <a:gd name="connsiteX4" fmla="*/ 0 w 4592074"/>
              <a:gd name="connsiteY4" fmla="*/ 2296037 h 459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2074" h="4592074">
                <a:moveTo>
                  <a:pt x="0" y="2296037"/>
                </a:moveTo>
                <a:cubicBezTo>
                  <a:pt x="0" y="1027971"/>
                  <a:pt x="1027971" y="0"/>
                  <a:pt x="2296037" y="0"/>
                </a:cubicBezTo>
                <a:cubicBezTo>
                  <a:pt x="3564103" y="0"/>
                  <a:pt x="4592074" y="1027971"/>
                  <a:pt x="4592074" y="2296037"/>
                </a:cubicBezTo>
                <a:cubicBezTo>
                  <a:pt x="4592074" y="3564103"/>
                  <a:pt x="3564103" y="4592074"/>
                  <a:pt x="2296037" y="4592074"/>
                </a:cubicBezTo>
                <a:cubicBezTo>
                  <a:pt x="1027971" y="4592074"/>
                  <a:pt x="0" y="3564103"/>
                  <a:pt x="0" y="2296037"/>
                </a:cubicBezTo>
                <a:close/>
              </a:path>
            </a:pathLst>
          </a:custGeom>
          <a:solidFill>
            <a:schemeClr val="accent1"/>
          </a:solidFill>
          <a:ln w="57150" cmpd="sng">
            <a:solidFill>
              <a:schemeClr val="accent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97894" tIns="718214" rIns="697894" bIns="697894" numCol="1" spcCol="1270" anchor="ctr" anchorCtr="0">
            <a:noAutofit/>
          </a:bodyPr>
          <a:lstStyle/>
          <a:p>
            <a:pPr lvl="0" algn="ctr" defTabSz="1778000">
              <a:lnSpc>
                <a:spcPct val="80000"/>
              </a:lnSpc>
              <a:spcBef>
                <a:spcPct val="0"/>
              </a:spcBef>
              <a:spcAft>
                <a:spcPts val="0"/>
              </a:spcAft>
            </a:pPr>
            <a:r>
              <a:rPr lang="en-US" sz="4000" b="0" i="0" kern="1200" spc="-100" dirty="0" smtClean="0">
                <a:solidFill>
                  <a:schemeClr val="bg1"/>
                </a:solidFill>
                <a:latin typeface="Lato Light"/>
                <a:cs typeface="Lato Light"/>
              </a:rPr>
              <a:t>Main Fact</a:t>
            </a:r>
            <a:endParaRPr lang="en-US" sz="4000" b="0" i="0" kern="1200" spc="-100" dirty="0">
              <a:solidFill>
                <a:schemeClr val="bg1"/>
              </a:solidFill>
              <a:latin typeface="Lato Light"/>
              <a:cs typeface="Lato Light"/>
            </a:endParaRPr>
          </a:p>
        </p:txBody>
      </p:sp>
      <p:sp>
        <p:nvSpPr>
          <p:cNvPr id="7" name="Left Arrow 6"/>
          <p:cNvSpPr/>
          <p:nvPr/>
        </p:nvSpPr>
        <p:spPr>
          <a:xfrm rot="11125377">
            <a:off x="5994324" y="9298298"/>
            <a:ext cx="3663500" cy="1041096"/>
          </a:xfrm>
          <a:prstGeom prst="leftArrow">
            <a:avLst>
              <a:gd name="adj1" fmla="val 60000"/>
              <a:gd name="adj2" fmla="val 50000"/>
            </a:avLst>
          </a:prstGeom>
          <a:solidFill>
            <a:schemeClr val="accent5"/>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3453503" y="8257604"/>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5"/>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4800" kern="1200" spc="-100" dirty="0" smtClean="0">
                <a:solidFill>
                  <a:schemeClr val="bg1"/>
                </a:solidFill>
                <a:latin typeface="Lato Light"/>
                <a:cs typeface="Lato Light"/>
              </a:rPr>
              <a:t>1</a:t>
            </a:r>
            <a:r>
              <a:rPr lang="en-US" sz="4800" kern="1200" spc="-100" baseline="30000" dirty="0" smtClean="0">
                <a:solidFill>
                  <a:schemeClr val="bg1"/>
                </a:solidFill>
                <a:latin typeface="Lato Light"/>
                <a:cs typeface="Lato Light"/>
              </a:rPr>
              <a:t>st</a:t>
            </a:r>
            <a:r>
              <a:rPr lang="en-US" sz="4800" kern="1200" spc="-100" dirty="0" smtClean="0">
                <a:solidFill>
                  <a:schemeClr val="bg1"/>
                </a:solidFill>
                <a:latin typeface="Lato Light"/>
                <a:cs typeface="Lato Light"/>
              </a:rPr>
              <a:t> Fact</a:t>
            </a:r>
            <a:endParaRPr lang="en-US" sz="4800" kern="1200" spc="-100" dirty="0">
              <a:solidFill>
                <a:schemeClr val="bg1"/>
              </a:solidFill>
              <a:latin typeface="Lato Light"/>
              <a:cs typeface="Lato Light"/>
            </a:endParaRPr>
          </a:p>
        </p:txBody>
      </p:sp>
      <p:sp>
        <p:nvSpPr>
          <p:cNvPr id="9" name="Left Arrow 8"/>
          <p:cNvSpPr/>
          <p:nvPr/>
        </p:nvSpPr>
        <p:spPr>
          <a:xfrm rot="14173441">
            <a:off x="8704381" y="6559363"/>
            <a:ext cx="2673964" cy="1041096"/>
          </a:xfrm>
          <a:prstGeom prst="leftArrow">
            <a:avLst>
              <a:gd name="adj1" fmla="val 60000"/>
              <a:gd name="adj2" fmla="val 50000"/>
            </a:avLst>
          </a:prstGeom>
          <a:solidFill>
            <a:schemeClr val="accent2"/>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6749052" y="4580460"/>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2"/>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4800" spc="-100" dirty="0" smtClean="0">
                <a:solidFill>
                  <a:schemeClr val="bg1"/>
                </a:solidFill>
                <a:cs typeface="Lato Light"/>
              </a:rPr>
              <a:t>2</a:t>
            </a:r>
            <a:r>
              <a:rPr lang="en-US" sz="4800" spc="-100" baseline="30000" dirty="0" smtClean="0">
                <a:solidFill>
                  <a:schemeClr val="bg1"/>
                </a:solidFill>
                <a:cs typeface="Lato Light"/>
              </a:rPr>
              <a:t>nd</a:t>
            </a:r>
            <a:r>
              <a:rPr lang="en-US" sz="4800" spc="-100" dirty="0" smtClean="0">
                <a:solidFill>
                  <a:schemeClr val="bg1"/>
                </a:solidFill>
                <a:cs typeface="Lato Light"/>
              </a:rPr>
              <a:t> Fact</a:t>
            </a:r>
            <a:endParaRPr lang="en-US" sz="4800" spc="-100" dirty="0">
              <a:solidFill>
                <a:schemeClr val="bg1"/>
              </a:solidFill>
              <a:cs typeface="Lato Light"/>
            </a:endParaRPr>
          </a:p>
        </p:txBody>
      </p:sp>
      <p:sp>
        <p:nvSpPr>
          <p:cNvPr id="11" name="Left Arrow 10"/>
          <p:cNvSpPr/>
          <p:nvPr/>
        </p:nvSpPr>
        <p:spPr>
          <a:xfrm rot="18411026">
            <a:off x="13051809" y="6593009"/>
            <a:ext cx="2861694" cy="1041096"/>
          </a:xfrm>
          <a:prstGeom prst="leftArrow">
            <a:avLst>
              <a:gd name="adj1" fmla="val 60000"/>
              <a:gd name="adj2" fmla="val 50000"/>
            </a:avLst>
          </a:prstGeom>
          <a:solidFill>
            <a:schemeClr val="accent3"/>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12791756" y="4580460"/>
            <a:ext cx="5098040" cy="2776256"/>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3"/>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4800" kern="1200" spc="-100" dirty="0" smtClean="0">
                <a:solidFill>
                  <a:schemeClr val="bg1"/>
                </a:solidFill>
                <a:latin typeface="Lato Light"/>
                <a:cs typeface="Lato Light"/>
              </a:rPr>
              <a:t>3</a:t>
            </a:r>
            <a:r>
              <a:rPr lang="en-US" sz="4800" kern="1200" spc="-100" baseline="30000" dirty="0" smtClean="0">
                <a:solidFill>
                  <a:schemeClr val="bg1"/>
                </a:solidFill>
                <a:latin typeface="Lato Light"/>
                <a:cs typeface="Lato Light"/>
              </a:rPr>
              <a:t>rd</a:t>
            </a:r>
            <a:r>
              <a:rPr lang="en-US" sz="4800" kern="1200" spc="-100" dirty="0" smtClean="0">
                <a:solidFill>
                  <a:schemeClr val="bg1"/>
                </a:solidFill>
                <a:latin typeface="Lato Light"/>
                <a:cs typeface="Lato Light"/>
              </a:rPr>
              <a:t> Fact</a:t>
            </a:r>
            <a:endParaRPr lang="en-US" sz="4800" kern="1200" spc="-100" dirty="0">
              <a:solidFill>
                <a:schemeClr val="bg1"/>
              </a:solidFill>
              <a:latin typeface="Lato Light"/>
              <a:cs typeface="Lato Light"/>
            </a:endParaRPr>
          </a:p>
        </p:txBody>
      </p:sp>
      <p:sp>
        <p:nvSpPr>
          <p:cNvPr id="13" name="Left Arrow 12"/>
          <p:cNvSpPr/>
          <p:nvPr/>
        </p:nvSpPr>
        <p:spPr>
          <a:xfrm rot="21298469">
            <a:off x="14640013" y="9328464"/>
            <a:ext cx="3659801" cy="1041096"/>
          </a:xfrm>
          <a:prstGeom prst="leftArrow">
            <a:avLst>
              <a:gd name="adj1" fmla="val 60000"/>
              <a:gd name="adj2" fmla="val 50000"/>
            </a:avLst>
          </a:prstGeom>
          <a:solidFill>
            <a:schemeClr val="accent4"/>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15661410" y="8300585"/>
            <a:ext cx="5262741" cy="2776256"/>
          </a:xfrm>
          <a:custGeom>
            <a:avLst/>
            <a:gdLst>
              <a:gd name="connsiteX0" fmla="*/ 0 w 5262741"/>
              <a:gd name="connsiteY0" fmla="*/ 277626 h 2776256"/>
              <a:gd name="connsiteX1" fmla="*/ 277626 w 5262741"/>
              <a:gd name="connsiteY1" fmla="*/ 0 h 2776256"/>
              <a:gd name="connsiteX2" fmla="*/ 4985115 w 5262741"/>
              <a:gd name="connsiteY2" fmla="*/ 0 h 2776256"/>
              <a:gd name="connsiteX3" fmla="*/ 5262741 w 5262741"/>
              <a:gd name="connsiteY3" fmla="*/ 277626 h 2776256"/>
              <a:gd name="connsiteX4" fmla="*/ 5262741 w 5262741"/>
              <a:gd name="connsiteY4" fmla="*/ 2498630 h 2776256"/>
              <a:gd name="connsiteX5" fmla="*/ 4985115 w 5262741"/>
              <a:gd name="connsiteY5" fmla="*/ 2776256 h 2776256"/>
              <a:gd name="connsiteX6" fmla="*/ 277626 w 5262741"/>
              <a:gd name="connsiteY6" fmla="*/ 2776256 h 2776256"/>
              <a:gd name="connsiteX7" fmla="*/ 0 w 5262741"/>
              <a:gd name="connsiteY7" fmla="*/ 2498630 h 2776256"/>
              <a:gd name="connsiteX8" fmla="*/ 0 w 5262741"/>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2741" h="2776256">
                <a:moveTo>
                  <a:pt x="0" y="277626"/>
                </a:moveTo>
                <a:cubicBezTo>
                  <a:pt x="0" y="124297"/>
                  <a:pt x="124297" y="0"/>
                  <a:pt x="277626" y="0"/>
                </a:cubicBezTo>
                <a:lnTo>
                  <a:pt x="4985115" y="0"/>
                </a:lnTo>
                <a:cubicBezTo>
                  <a:pt x="5138444" y="0"/>
                  <a:pt x="5262741" y="124297"/>
                  <a:pt x="5262741" y="277626"/>
                </a:cubicBezTo>
                <a:lnTo>
                  <a:pt x="5262741" y="2498630"/>
                </a:lnTo>
                <a:cubicBezTo>
                  <a:pt x="5262741" y="2651959"/>
                  <a:pt x="5138444" y="2776256"/>
                  <a:pt x="4985115" y="2776256"/>
                </a:cubicBezTo>
                <a:lnTo>
                  <a:pt x="277626" y="2776256"/>
                </a:lnTo>
                <a:cubicBezTo>
                  <a:pt x="124297" y="2776256"/>
                  <a:pt x="0" y="2651959"/>
                  <a:pt x="0" y="2498630"/>
                </a:cubicBezTo>
                <a:lnTo>
                  <a:pt x="0" y="277626"/>
                </a:lnTo>
                <a:close/>
              </a:path>
            </a:pathLst>
          </a:custGeom>
          <a:solidFill>
            <a:schemeClr val="accent4"/>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49894" tIns="172754" rIns="149894" bIns="149894" numCol="1" spcCol="1270" anchor="ctr" anchorCtr="0">
            <a:noAutofit/>
          </a:bodyPr>
          <a:lstStyle/>
          <a:p>
            <a:pPr lvl="0" algn="ctr" defTabSz="1600200">
              <a:lnSpc>
                <a:spcPct val="80000"/>
              </a:lnSpc>
              <a:spcBef>
                <a:spcPct val="0"/>
              </a:spcBef>
              <a:spcAft>
                <a:spcPts val="0"/>
              </a:spcAft>
            </a:pPr>
            <a:r>
              <a:rPr lang="en-US" sz="4800" kern="1200" spc="-100" dirty="0" smtClean="0">
                <a:solidFill>
                  <a:schemeClr val="bg1"/>
                </a:solidFill>
                <a:latin typeface="Lato Light"/>
                <a:cs typeface="Lato Light"/>
              </a:rPr>
              <a:t>4</a:t>
            </a:r>
            <a:r>
              <a:rPr lang="en-US" sz="4800" kern="1200" spc="-100" baseline="30000" dirty="0" smtClean="0">
                <a:solidFill>
                  <a:schemeClr val="bg1"/>
                </a:solidFill>
                <a:latin typeface="Lato Light"/>
                <a:cs typeface="Lato Light"/>
              </a:rPr>
              <a:t>th</a:t>
            </a:r>
            <a:r>
              <a:rPr lang="en-US" sz="4800" kern="1200" spc="-100" dirty="0" smtClean="0">
                <a:solidFill>
                  <a:schemeClr val="bg1"/>
                </a:solidFill>
                <a:latin typeface="Lato Light"/>
                <a:cs typeface="Lato Light"/>
              </a:rPr>
              <a:t> Fact</a:t>
            </a:r>
            <a:endParaRPr lang="en-US" sz="4800" kern="1200" spc="-100" dirty="0">
              <a:solidFill>
                <a:schemeClr val="bg1"/>
              </a:solidFill>
              <a:latin typeface="Lato Light"/>
              <a:cs typeface="Lato Light"/>
            </a:endParaRPr>
          </a:p>
        </p:txBody>
      </p:sp>
      <p:sp>
        <p:nvSpPr>
          <p:cNvPr id="15" name="TextBox 14"/>
          <p:cNvSpPr txBox="1"/>
          <p:nvPr/>
        </p:nvSpPr>
        <p:spPr>
          <a:xfrm>
            <a:off x="8784984" y="956606"/>
            <a:ext cx="680787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Four Facts — Diagram </a:t>
            </a:r>
          </a:p>
        </p:txBody>
      </p:sp>
      <p:sp>
        <p:nvSpPr>
          <p:cNvPr id="16" name="Rectangle 1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TextBox 1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18" name="TextBox 17"/>
          <p:cNvSpPr txBox="1"/>
          <p:nvPr/>
        </p:nvSpPr>
        <p:spPr>
          <a:xfrm>
            <a:off x="1721709" y="2845525"/>
            <a:ext cx="20937406" cy="1075679"/>
          </a:xfrm>
          <a:prstGeom prst="rect">
            <a:avLst/>
          </a:prstGeom>
          <a:noFill/>
        </p:spPr>
        <p:txBody>
          <a:bodyPr wrap="square" rtlCol="0">
            <a:spAutoFit/>
          </a:bodyPr>
          <a:lstStyle/>
          <a:p>
            <a:pPr algn="just">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a:t>
            </a:r>
          </a:p>
        </p:txBody>
      </p:sp>
    </p:spTree>
    <p:extLst>
      <p:ext uri="{BB962C8B-B14F-4D97-AF65-F5344CB8AC3E}">
        <p14:creationId xmlns:p14="http://schemas.microsoft.com/office/powerpoint/2010/main" val="177708747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9884659" y="956606"/>
            <a:ext cx="460835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Our Beginning</a:t>
            </a:r>
          </a:p>
        </p:txBody>
      </p:sp>
      <p:sp>
        <p:nvSpPr>
          <p:cNvPr id="19" name="Rectangle 18"/>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TextBox 20"/>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22" name="TextBox 21"/>
          <p:cNvSpPr txBox="1"/>
          <p:nvPr/>
        </p:nvSpPr>
        <p:spPr>
          <a:xfrm>
            <a:off x="1444626" y="2857710"/>
            <a:ext cx="10744200" cy="9902194"/>
          </a:xfrm>
          <a:prstGeom prst="rect">
            <a:avLst/>
          </a:prstGeom>
          <a:noFill/>
        </p:spPr>
        <p:txBody>
          <a:bodyPr wrap="square" rtlCol="0">
            <a:spAutoFit/>
          </a:bodyPr>
          <a:lstStyle/>
          <a:p>
            <a:pPr>
              <a:lnSpc>
                <a:spcPct val="120000"/>
              </a:lnSpc>
            </a:pPr>
            <a:r>
              <a:rPr lang="en-US" sz="2700" dirty="0">
                <a:cs typeface="Lato Light"/>
              </a:rPr>
              <a:t>A company is an association or collection of individuals, whether natural persons, legal persons</a:t>
            </a:r>
            <a:r>
              <a:rPr lang="en-US" sz="2700" dirty="0" smtClean="0">
                <a:cs typeface="Lato Light"/>
              </a:rPr>
              <a:t>, or </a:t>
            </a:r>
            <a:r>
              <a:rPr lang="en-US" sz="2700" dirty="0">
                <a:cs typeface="Lato Light"/>
              </a:rPr>
              <a:t>a mixture of both. Company members share a </a:t>
            </a:r>
            <a:r>
              <a:rPr lang="en-US" sz="2700" dirty="0" smtClean="0">
                <a:cs typeface="Lato Light"/>
              </a:rPr>
              <a:t>common purpose </a:t>
            </a:r>
            <a:r>
              <a:rPr lang="en-US" sz="2700" dirty="0">
                <a:cs typeface="Lato Light"/>
              </a:rPr>
              <a:t>and unite in order to focus their various talents and organize their collectively available </a:t>
            </a:r>
            <a:r>
              <a:rPr lang="en-US" sz="2700" dirty="0" smtClean="0">
                <a:cs typeface="Lato Light"/>
              </a:rPr>
              <a:t>skills or </a:t>
            </a:r>
            <a:r>
              <a:rPr lang="en-US" sz="2700" dirty="0">
                <a:cs typeface="Lato Light"/>
              </a:rPr>
              <a:t>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nSpc>
                <a:spcPct val="120000"/>
              </a:lnSpc>
            </a:pPr>
            <a:endParaRPr lang="en-US" sz="2700" dirty="0">
              <a:cs typeface="Lato Light"/>
            </a:endParaRPr>
          </a:p>
          <a:p>
            <a:pPr>
              <a:lnSpc>
                <a:spcPct val="120000"/>
              </a:lnSpc>
            </a:pPr>
            <a:r>
              <a:rPr lang="en-US" sz="2700" dirty="0">
                <a:cs typeface="Lato Light"/>
              </a:rPr>
              <a:t>Because companies are legal persons, they also may associate and register themselves as companies – often known as a corporate group. When the company closes it may need a "death certificate" to avoid further legal </a:t>
            </a:r>
            <a:r>
              <a:rPr lang="en-US" sz="2700" dirty="0" err="1" smtClean="0">
                <a:cs typeface="Lato Light"/>
              </a:rPr>
              <a:t>obligations.A</a:t>
            </a:r>
            <a:r>
              <a:rPr lang="en-US" sz="2700" dirty="0" smtClean="0">
                <a:cs typeface="Lato Light"/>
              </a:rPr>
              <a:t> </a:t>
            </a:r>
            <a:r>
              <a:rPr lang="en-US" sz="2700" dirty="0">
                <a:cs typeface="Lato Light"/>
              </a:rPr>
              <a:t>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nSpc>
                <a:spcPct val="120000"/>
              </a:lnSpc>
            </a:pPr>
            <a:endParaRPr lang="en-US" sz="2700" dirty="0" smtClean="0">
              <a:latin typeface="Lato Light"/>
              <a:cs typeface="Lato Light"/>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59318934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hevron 3"/>
          <p:cNvSpPr/>
          <p:nvPr/>
        </p:nvSpPr>
        <p:spPr>
          <a:xfrm>
            <a:off x="2300534" y="5122770"/>
            <a:ext cx="3955316" cy="1292352"/>
          </a:xfrm>
          <a:prstGeom prst="chevron">
            <a:avLst>
              <a:gd name="adj" fmla="val 3125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One</a:t>
            </a:r>
            <a:endParaRPr lang="en-US" dirty="0">
              <a:solidFill>
                <a:schemeClr val="bg1"/>
              </a:solidFill>
              <a:latin typeface="Lato Light"/>
              <a:cs typeface="Lato Light"/>
            </a:endParaRPr>
          </a:p>
        </p:txBody>
      </p:sp>
      <p:sp>
        <p:nvSpPr>
          <p:cNvPr id="31" name="Chevron 30"/>
          <p:cNvSpPr/>
          <p:nvPr/>
        </p:nvSpPr>
        <p:spPr>
          <a:xfrm>
            <a:off x="6255851" y="5122770"/>
            <a:ext cx="3955316" cy="1292352"/>
          </a:xfrm>
          <a:prstGeom prst="chevron">
            <a:avLst>
              <a:gd name="adj" fmla="val 31257"/>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Two</a:t>
            </a:r>
            <a:endParaRPr lang="en-US" dirty="0">
              <a:solidFill>
                <a:schemeClr val="bg1"/>
              </a:solidFill>
              <a:latin typeface="Lato Light"/>
              <a:cs typeface="Lato Light"/>
            </a:endParaRPr>
          </a:p>
        </p:txBody>
      </p:sp>
      <p:sp>
        <p:nvSpPr>
          <p:cNvPr id="32" name="Chevron 31"/>
          <p:cNvSpPr/>
          <p:nvPr/>
        </p:nvSpPr>
        <p:spPr>
          <a:xfrm>
            <a:off x="10211167" y="5122770"/>
            <a:ext cx="3955316" cy="1292352"/>
          </a:xfrm>
          <a:prstGeom prst="chevron">
            <a:avLst>
              <a:gd name="adj" fmla="val 3125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Three</a:t>
            </a:r>
            <a:endParaRPr lang="en-US" dirty="0">
              <a:solidFill>
                <a:schemeClr val="bg1"/>
              </a:solidFill>
              <a:latin typeface="Lato Light"/>
              <a:cs typeface="Lato Light"/>
            </a:endParaRPr>
          </a:p>
        </p:txBody>
      </p:sp>
      <p:sp>
        <p:nvSpPr>
          <p:cNvPr id="33" name="Chevron 32"/>
          <p:cNvSpPr/>
          <p:nvPr/>
        </p:nvSpPr>
        <p:spPr>
          <a:xfrm>
            <a:off x="14166483" y="5122770"/>
            <a:ext cx="3955316" cy="1292352"/>
          </a:xfrm>
          <a:prstGeom prst="chevron">
            <a:avLst>
              <a:gd name="adj" fmla="val 31257"/>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Four</a:t>
            </a:r>
            <a:endParaRPr lang="en-US" dirty="0">
              <a:solidFill>
                <a:schemeClr val="bg1"/>
              </a:solidFill>
              <a:latin typeface="Lato Light"/>
              <a:cs typeface="Lato Light"/>
            </a:endParaRPr>
          </a:p>
        </p:txBody>
      </p:sp>
      <p:sp>
        <p:nvSpPr>
          <p:cNvPr id="34" name="Chevron 33"/>
          <p:cNvSpPr/>
          <p:nvPr/>
        </p:nvSpPr>
        <p:spPr>
          <a:xfrm>
            <a:off x="18121800" y="5122770"/>
            <a:ext cx="3955316" cy="1292352"/>
          </a:xfrm>
          <a:prstGeom prst="chevron">
            <a:avLst>
              <a:gd name="adj" fmla="val 3125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43797" tIns="121899" rIns="243797" bIns="301752" rtlCol="0" anchor="ctr"/>
          <a:lstStyle/>
          <a:p>
            <a:pPr algn="ctr"/>
            <a:r>
              <a:rPr lang="en-US" dirty="0" smtClean="0">
                <a:solidFill>
                  <a:schemeClr val="bg1"/>
                </a:solidFill>
                <a:latin typeface="Lato Light"/>
                <a:cs typeface="Lato Light"/>
              </a:rPr>
              <a:t>Step Five</a:t>
            </a:r>
            <a:endParaRPr lang="en-US" dirty="0">
              <a:solidFill>
                <a:schemeClr val="bg1"/>
              </a:solidFill>
              <a:latin typeface="Lato Light"/>
              <a:cs typeface="Lato Light"/>
            </a:endParaRPr>
          </a:p>
        </p:txBody>
      </p:sp>
      <p:sp>
        <p:nvSpPr>
          <p:cNvPr id="35" name="TextBox 34"/>
          <p:cNvSpPr txBox="1"/>
          <p:nvPr/>
        </p:nvSpPr>
        <p:spPr>
          <a:xfrm>
            <a:off x="2166385"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a:t>
            </a:r>
            <a:r>
              <a:rPr lang="en-US" sz="2500" dirty="0" smtClean="0">
                <a:cs typeface="Lato Light"/>
              </a:rPr>
              <a:t>focus their various talents.</a:t>
            </a:r>
            <a:endParaRPr lang="en-US" sz="2500" dirty="0">
              <a:cs typeface="Lato Light"/>
            </a:endParaRPr>
          </a:p>
        </p:txBody>
      </p:sp>
      <p:sp>
        <p:nvSpPr>
          <p:cNvPr id="88" name="TextBox 87"/>
          <p:cNvSpPr txBox="1"/>
          <p:nvPr/>
        </p:nvSpPr>
        <p:spPr>
          <a:xfrm>
            <a:off x="6184571"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a:t>
            </a:r>
          </a:p>
        </p:txBody>
      </p:sp>
      <p:sp>
        <p:nvSpPr>
          <p:cNvPr id="89" name="TextBox 88"/>
          <p:cNvSpPr txBox="1"/>
          <p:nvPr/>
        </p:nvSpPr>
        <p:spPr>
          <a:xfrm>
            <a:off x="10153585"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a:t>
            </a:r>
          </a:p>
        </p:txBody>
      </p:sp>
      <p:sp>
        <p:nvSpPr>
          <p:cNvPr id="90" name="TextBox 89"/>
          <p:cNvSpPr txBox="1"/>
          <p:nvPr/>
        </p:nvSpPr>
        <p:spPr>
          <a:xfrm>
            <a:off x="14171771"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a:t>
            </a:r>
          </a:p>
        </p:txBody>
      </p:sp>
      <p:sp>
        <p:nvSpPr>
          <p:cNvPr id="91" name="TextBox 90"/>
          <p:cNvSpPr txBox="1"/>
          <p:nvPr/>
        </p:nvSpPr>
        <p:spPr>
          <a:xfrm>
            <a:off x="18159534" y="6829782"/>
            <a:ext cx="4026596" cy="3772828"/>
          </a:xfrm>
          <a:prstGeom prst="rect">
            <a:avLst/>
          </a:prstGeom>
          <a:noFill/>
        </p:spPr>
        <p:txBody>
          <a:bodyPr wrap="square" rtlCol="0">
            <a:spAutoFit/>
          </a:bodyPr>
          <a:lstStyle/>
          <a:p>
            <a:pPr algn="ctr">
              <a:lnSpc>
                <a:spcPct val="120000"/>
              </a:lnSpc>
            </a:pPr>
            <a:r>
              <a:rPr lang="en-US" sz="2500" dirty="0">
                <a:cs typeface="Lato Light"/>
              </a:rPr>
              <a:t>A company is an association or collection of individuals, whether natural persons, legal persons, or a mixture of both. Company members share a common purpose and unite in order to focus their various talents.</a:t>
            </a:r>
          </a:p>
        </p:txBody>
      </p:sp>
      <p:sp>
        <p:nvSpPr>
          <p:cNvPr id="24" name="Freeform 70"/>
          <p:cNvSpPr>
            <a:spLocks noChangeArrowheads="1"/>
          </p:cNvSpPr>
          <p:nvPr/>
        </p:nvSpPr>
        <p:spPr bwMode="auto">
          <a:xfrm>
            <a:off x="19586190" y="3798389"/>
            <a:ext cx="948123" cy="926204"/>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solidFill>
            <a:schemeClr val="accent5"/>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25" name="Freeform 85"/>
          <p:cNvSpPr>
            <a:spLocks noChangeArrowheads="1"/>
          </p:cNvSpPr>
          <p:nvPr/>
        </p:nvSpPr>
        <p:spPr bwMode="auto">
          <a:xfrm>
            <a:off x="11773896" y="3798390"/>
            <a:ext cx="833034" cy="948123"/>
          </a:xfrm>
          <a:custGeom>
            <a:avLst/>
            <a:gdLst>
              <a:gd name="T0" fmla="*/ 471 w 561"/>
              <a:gd name="T1" fmla="*/ 0 h 635"/>
              <a:gd name="T2" fmla="*/ 471 w 561"/>
              <a:gd name="T3" fmla="*/ 0 h 635"/>
              <a:gd name="T4" fmla="*/ 89 w 561"/>
              <a:gd name="T5" fmla="*/ 0 h 635"/>
              <a:gd name="T6" fmla="*/ 0 w 561"/>
              <a:gd name="T7" fmla="*/ 74 h 635"/>
              <a:gd name="T8" fmla="*/ 0 w 561"/>
              <a:gd name="T9" fmla="*/ 634 h 635"/>
              <a:gd name="T10" fmla="*/ 44 w 561"/>
              <a:gd name="T11" fmla="*/ 634 h 635"/>
              <a:gd name="T12" fmla="*/ 118 w 561"/>
              <a:gd name="T13" fmla="*/ 575 h 635"/>
              <a:gd name="T14" fmla="*/ 207 w 561"/>
              <a:gd name="T15" fmla="*/ 634 h 635"/>
              <a:gd name="T16" fmla="*/ 280 w 561"/>
              <a:gd name="T17" fmla="*/ 575 h 635"/>
              <a:gd name="T18" fmla="*/ 354 w 561"/>
              <a:gd name="T19" fmla="*/ 634 h 635"/>
              <a:gd name="T20" fmla="*/ 442 w 561"/>
              <a:gd name="T21" fmla="*/ 575 h 635"/>
              <a:gd name="T22" fmla="*/ 516 w 561"/>
              <a:gd name="T23" fmla="*/ 634 h 635"/>
              <a:gd name="T24" fmla="*/ 560 w 561"/>
              <a:gd name="T25" fmla="*/ 634 h 635"/>
              <a:gd name="T26" fmla="*/ 560 w 561"/>
              <a:gd name="T27" fmla="*/ 74 h 635"/>
              <a:gd name="T28" fmla="*/ 471 w 561"/>
              <a:gd name="T29" fmla="*/ 0 h 635"/>
              <a:gd name="T30" fmla="*/ 516 w 561"/>
              <a:gd name="T31" fmla="*/ 589 h 635"/>
              <a:gd name="T32" fmla="*/ 516 w 561"/>
              <a:gd name="T33" fmla="*/ 589 h 635"/>
              <a:gd name="T34" fmla="*/ 442 w 561"/>
              <a:gd name="T35" fmla="*/ 530 h 635"/>
              <a:gd name="T36" fmla="*/ 354 w 561"/>
              <a:gd name="T37" fmla="*/ 589 h 635"/>
              <a:gd name="T38" fmla="*/ 280 w 561"/>
              <a:gd name="T39" fmla="*/ 530 h 635"/>
              <a:gd name="T40" fmla="*/ 207 w 561"/>
              <a:gd name="T41" fmla="*/ 589 h 635"/>
              <a:gd name="T42" fmla="*/ 118 w 561"/>
              <a:gd name="T43" fmla="*/ 530 h 635"/>
              <a:gd name="T44" fmla="*/ 44 w 561"/>
              <a:gd name="T45" fmla="*/ 589 h 635"/>
              <a:gd name="T46" fmla="*/ 44 w 561"/>
              <a:gd name="T47" fmla="*/ 74 h 635"/>
              <a:gd name="T48" fmla="*/ 89 w 561"/>
              <a:gd name="T49" fmla="*/ 45 h 635"/>
              <a:gd name="T50" fmla="*/ 471 w 561"/>
              <a:gd name="T51" fmla="*/ 45 h 635"/>
              <a:gd name="T52" fmla="*/ 516 w 561"/>
              <a:gd name="T53" fmla="*/ 74 h 635"/>
              <a:gd name="T54" fmla="*/ 516 w 561"/>
              <a:gd name="T55" fmla="*/ 589 h 635"/>
              <a:gd name="T56" fmla="*/ 412 w 561"/>
              <a:gd name="T57" fmla="*/ 354 h 635"/>
              <a:gd name="T58" fmla="*/ 412 w 561"/>
              <a:gd name="T59" fmla="*/ 354 h 635"/>
              <a:gd name="T60" fmla="*/ 148 w 561"/>
              <a:gd name="T61" fmla="*/ 354 h 635"/>
              <a:gd name="T62" fmla="*/ 118 w 561"/>
              <a:gd name="T63" fmla="*/ 368 h 635"/>
              <a:gd name="T64" fmla="*/ 148 w 561"/>
              <a:gd name="T65" fmla="*/ 398 h 635"/>
              <a:gd name="T66" fmla="*/ 412 w 561"/>
              <a:gd name="T67" fmla="*/ 398 h 635"/>
              <a:gd name="T68" fmla="*/ 442 w 561"/>
              <a:gd name="T69" fmla="*/ 368 h 635"/>
              <a:gd name="T70" fmla="*/ 412 w 561"/>
              <a:gd name="T71" fmla="*/ 354 h 635"/>
              <a:gd name="T72" fmla="*/ 412 w 561"/>
              <a:gd name="T73" fmla="*/ 236 h 635"/>
              <a:gd name="T74" fmla="*/ 412 w 561"/>
              <a:gd name="T75" fmla="*/ 236 h 635"/>
              <a:gd name="T76" fmla="*/ 148 w 561"/>
              <a:gd name="T77" fmla="*/ 236 h 635"/>
              <a:gd name="T78" fmla="*/ 118 w 561"/>
              <a:gd name="T79" fmla="*/ 251 h 635"/>
              <a:gd name="T80" fmla="*/ 148 w 561"/>
              <a:gd name="T81" fmla="*/ 280 h 635"/>
              <a:gd name="T82" fmla="*/ 412 w 561"/>
              <a:gd name="T83" fmla="*/ 280 h 635"/>
              <a:gd name="T84" fmla="*/ 442 w 561"/>
              <a:gd name="T85" fmla="*/ 251 h 635"/>
              <a:gd name="T86" fmla="*/ 412 w 561"/>
              <a:gd name="T87" fmla="*/ 236 h 635"/>
              <a:gd name="T88" fmla="*/ 412 w 561"/>
              <a:gd name="T89" fmla="*/ 118 h 635"/>
              <a:gd name="T90" fmla="*/ 412 w 561"/>
              <a:gd name="T91" fmla="*/ 118 h 635"/>
              <a:gd name="T92" fmla="*/ 148 w 561"/>
              <a:gd name="T93" fmla="*/ 118 h 635"/>
              <a:gd name="T94" fmla="*/ 118 w 561"/>
              <a:gd name="T95" fmla="*/ 133 h 635"/>
              <a:gd name="T96" fmla="*/ 148 w 561"/>
              <a:gd name="T97" fmla="*/ 163 h 635"/>
              <a:gd name="T98" fmla="*/ 412 w 561"/>
              <a:gd name="T99" fmla="*/ 163 h 635"/>
              <a:gd name="T100" fmla="*/ 442 w 561"/>
              <a:gd name="T101" fmla="*/ 133 h 635"/>
              <a:gd name="T102" fmla="*/ 412 w 561"/>
              <a:gd name="T103" fmla="*/ 11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solidFill>
            <a:schemeClr val="accent3"/>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26" name="Freeform 91"/>
          <p:cNvSpPr>
            <a:spLocks noChangeArrowheads="1"/>
          </p:cNvSpPr>
          <p:nvPr/>
        </p:nvSpPr>
        <p:spPr bwMode="auto">
          <a:xfrm>
            <a:off x="3810000" y="3798390"/>
            <a:ext cx="920723" cy="948123"/>
          </a:xfrm>
          <a:custGeom>
            <a:avLst/>
            <a:gdLst>
              <a:gd name="T0" fmla="*/ 589 w 619"/>
              <a:gd name="T1" fmla="*/ 118 h 635"/>
              <a:gd name="T2" fmla="*/ 441 w 619"/>
              <a:gd name="T3" fmla="*/ 74 h 635"/>
              <a:gd name="T4" fmla="*/ 309 w 619"/>
              <a:gd name="T5" fmla="*/ 30 h 635"/>
              <a:gd name="T6" fmla="*/ 177 w 619"/>
              <a:gd name="T7" fmla="*/ 74 h 635"/>
              <a:gd name="T8" fmla="*/ 29 w 619"/>
              <a:gd name="T9" fmla="*/ 118 h 635"/>
              <a:gd name="T10" fmla="*/ 0 w 619"/>
              <a:gd name="T11" fmla="*/ 192 h 635"/>
              <a:gd name="T12" fmla="*/ 29 w 619"/>
              <a:gd name="T13" fmla="*/ 545 h 635"/>
              <a:gd name="T14" fmla="*/ 500 w 619"/>
              <a:gd name="T15" fmla="*/ 634 h 635"/>
              <a:gd name="T16" fmla="*/ 589 w 619"/>
              <a:gd name="T17" fmla="*/ 236 h 635"/>
              <a:gd name="T18" fmla="*/ 618 w 619"/>
              <a:gd name="T19" fmla="*/ 163 h 635"/>
              <a:gd name="T20" fmla="*/ 368 w 619"/>
              <a:gd name="T21" fmla="*/ 45 h 635"/>
              <a:gd name="T22" fmla="*/ 412 w 619"/>
              <a:gd name="T23" fmla="*/ 74 h 635"/>
              <a:gd name="T24" fmla="*/ 324 w 619"/>
              <a:gd name="T25" fmla="*/ 74 h 635"/>
              <a:gd name="T26" fmla="*/ 250 w 619"/>
              <a:gd name="T27" fmla="*/ 45 h 635"/>
              <a:gd name="T28" fmla="*/ 294 w 619"/>
              <a:gd name="T29" fmla="*/ 74 h 635"/>
              <a:gd name="T30" fmla="*/ 206 w 619"/>
              <a:gd name="T31" fmla="*/ 74 h 635"/>
              <a:gd name="T32" fmla="*/ 294 w 619"/>
              <a:gd name="T33" fmla="*/ 589 h 635"/>
              <a:gd name="T34" fmla="*/ 118 w 619"/>
              <a:gd name="T35" fmla="*/ 589 h 635"/>
              <a:gd name="T36" fmla="*/ 73 w 619"/>
              <a:gd name="T37" fmla="*/ 427 h 635"/>
              <a:gd name="T38" fmla="*/ 294 w 619"/>
              <a:gd name="T39" fmla="*/ 589 h 635"/>
              <a:gd name="T40" fmla="*/ 294 w 619"/>
              <a:gd name="T41" fmla="*/ 398 h 635"/>
              <a:gd name="T42" fmla="*/ 73 w 619"/>
              <a:gd name="T43" fmla="*/ 236 h 635"/>
              <a:gd name="T44" fmla="*/ 294 w 619"/>
              <a:gd name="T45" fmla="*/ 398 h 635"/>
              <a:gd name="T46" fmla="*/ 544 w 619"/>
              <a:gd name="T47" fmla="*/ 545 h 635"/>
              <a:gd name="T48" fmla="*/ 324 w 619"/>
              <a:gd name="T49" fmla="*/ 589 h 635"/>
              <a:gd name="T50" fmla="*/ 544 w 619"/>
              <a:gd name="T51" fmla="*/ 427 h 635"/>
              <a:gd name="T52" fmla="*/ 544 w 619"/>
              <a:gd name="T53" fmla="*/ 398 h 635"/>
              <a:gd name="T54" fmla="*/ 324 w 619"/>
              <a:gd name="T55" fmla="*/ 398 h 635"/>
              <a:gd name="T56" fmla="*/ 544 w 619"/>
              <a:gd name="T57" fmla="*/ 236 h 635"/>
              <a:gd name="T58" fmla="*/ 559 w 619"/>
              <a:gd name="T59" fmla="*/ 192 h 635"/>
              <a:gd name="T60" fmla="*/ 59 w 619"/>
              <a:gd name="T61" fmla="*/ 192 h 635"/>
              <a:gd name="T62" fmla="*/ 59 w 619"/>
              <a:gd name="T63" fmla="*/ 163 h 635"/>
              <a:gd name="T64" fmla="*/ 589 w 619"/>
              <a:gd name="T6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35">
                <a:moveTo>
                  <a:pt x="589" y="118"/>
                </a:moveTo>
                <a:lnTo>
                  <a:pt x="589" y="118"/>
                </a:lnTo>
                <a:cubicBezTo>
                  <a:pt x="441" y="118"/>
                  <a:pt x="441" y="118"/>
                  <a:pt x="441" y="118"/>
                </a:cubicBezTo>
                <a:cubicBezTo>
                  <a:pt x="441" y="104"/>
                  <a:pt x="441" y="89"/>
                  <a:pt x="441" y="74"/>
                </a:cubicBezTo>
                <a:cubicBezTo>
                  <a:pt x="441" y="30"/>
                  <a:pt x="412" y="0"/>
                  <a:pt x="368" y="0"/>
                </a:cubicBezTo>
                <a:cubicBezTo>
                  <a:pt x="339" y="0"/>
                  <a:pt x="324" y="15"/>
                  <a:pt x="309" y="30"/>
                </a:cubicBezTo>
                <a:cubicBezTo>
                  <a:pt x="294" y="15"/>
                  <a:pt x="280" y="0"/>
                  <a:pt x="250" y="0"/>
                </a:cubicBezTo>
                <a:cubicBezTo>
                  <a:pt x="206" y="0"/>
                  <a:pt x="177" y="30"/>
                  <a:pt x="177" y="74"/>
                </a:cubicBezTo>
                <a:cubicBezTo>
                  <a:pt x="177" y="89"/>
                  <a:pt x="177" y="104"/>
                  <a:pt x="177" y="118"/>
                </a:cubicBezTo>
                <a:cubicBezTo>
                  <a:pt x="29" y="118"/>
                  <a:pt x="29" y="118"/>
                  <a:pt x="29" y="118"/>
                </a:cubicBezTo>
                <a:cubicBezTo>
                  <a:pt x="15" y="118"/>
                  <a:pt x="0" y="133"/>
                  <a:pt x="0" y="163"/>
                </a:cubicBezTo>
                <a:cubicBezTo>
                  <a:pt x="0" y="192"/>
                  <a:pt x="0" y="192"/>
                  <a:pt x="0" y="192"/>
                </a:cubicBezTo>
                <a:cubicBezTo>
                  <a:pt x="0" y="221"/>
                  <a:pt x="15" y="236"/>
                  <a:pt x="29" y="236"/>
                </a:cubicBezTo>
                <a:cubicBezTo>
                  <a:pt x="29" y="545"/>
                  <a:pt x="29" y="545"/>
                  <a:pt x="29" y="545"/>
                </a:cubicBezTo>
                <a:cubicBezTo>
                  <a:pt x="29" y="589"/>
                  <a:pt x="73" y="634"/>
                  <a:pt x="118" y="634"/>
                </a:cubicBezTo>
                <a:cubicBezTo>
                  <a:pt x="500" y="634"/>
                  <a:pt x="500" y="634"/>
                  <a:pt x="500" y="634"/>
                </a:cubicBezTo>
                <a:cubicBezTo>
                  <a:pt x="544" y="634"/>
                  <a:pt x="589" y="589"/>
                  <a:pt x="589" y="545"/>
                </a:cubicBezTo>
                <a:cubicBezTo>
                  <a:pt x="589" y="236"/>
                  <a:pt x="589" y="236"/>
                  <a:pt x="589" y="236"/>
                </a:cubicBezTo>
                <a:cubicBezTo>
                  <a:pt x="603" y="236"/>
                  <a:pt x="618" y="221"/>
                  <a:pt x="618" y="192"/>
                </a:cubicBezTo>
                <a:cubicBezTo>
                  <a:pt x="618" y="163"/>
                  <a:pt x="618" y="163"/>
                  <a:pt x="618" y="163"/>
                </a:cubicBezTo>
                <a:cubicBezTo>
                  <a:pt x="618" y="133"/>
                  <a:pt x="603" y="118"/>
                  <a:pt x="589" y="118"/>
                </a:cubicBezTo>
                <a:close/>
                <a:moveTo>
                  <a:pt x="368" y="45"/>
                </a:moveTo>
                <a:lnTo>
                  <a:pt x="368" y="45"/>
                </a:lnTo>
                <a:cubicBezTo>
                  <a:pt x="382" y="45"/>
                  <a:pt x="412" y="59"/>
                  <a:pt x="412" y="74"/>
                </a:cubicBezTo>
                <a:cubicBezTo>
                  <a:pt x="412" y="104"/>
                  <a:pt x="382" y="118"/>
                  <a:pt x="368" y="118"/>
                </a:cubicBezTo>
                <a:cubicBezTo>
                  <a:pt x="353" y="118"/>
                  <a:pt x="324" y="104"/>
                  <a:pt x="324" y="74"/>
                </a:cubicBezTo>
                <a:cubicBezTo>
                  <a:pt x="324" y="59"/>
                  <a:pt x="353" y="45"/>
                  <a:pt x="368" y="45"/>
                </a:cubicBezTo>
                <a:close/>
                <a:moveTo>
                  <a:pt x="250" y="45"/>
                </a:moveTo>
                <a:lnTo>
                  <a:pt x="250" y="45"/>
                </a:lnTo>
                <a:cubicBezTo>
                  <a:pt x="265" y="45"/>
                  <a:pt x="294" y="59"/>
                  <a:pt x="294" y="74"/>
                </a:cubicBezTo>
                <a:cubicBezTo>
                  <a:pt x="294" y="104"/>
                  <a:pt x="265" y="118"/>
                  <a:pt x="250" y="118"/>
                </a:cubicBezTo>
                <a:cubicBezTo>
                  <a:pt x="235" y="118"/>
                  <a:pt x="206" y="104"/>
                  <a:pt x="206" y="74"/>
                </a:cubicBezTo>
                <a:cubicBezTo>
                  <a:pt x="206" y="59"/>
                  <a:pt x="235" y="45"/>
                  <a:pt x="250" y="45"/>
                </a:cubicBezTo>
                <a:close/>
                <a:moveTo>
                  <a:pt x="294" y="589"/>
                </a:moveTo>
                <a:lnTo>
                  <a:pt x="294" y="589"/>
                </a:lnTo>
                <a:cubicBezTo>
                  <a:pt x="118" y="589"/>
                  <a:pt x="118" y="589"/>
                  <a:pt x="118" y="589"/>
                </a:cubicBezTo>
                <a:cubicBezTo>
                  <a:pt x="88" y="589"/>
                  <a:pt x="73" y="575"/>
                  <a:pt x="73" y="545"/>
                </a:cubicBezTo>
                <a:cubicBezTo>
                  <a:pt x="73" y="427"/>
                  <a:pt x="73" y="427"/>
                  <a:pt x="73" y="427"/>
                </a:cubicBezTo>
                <a:cubicBezTo>
                  <a:pt x="294" y="427"/>
                  <a:pt x="294" y="427"/>
                  <a:pt x="294" y="427"/>
                </a:cubicBezTo>
                <a:lnTo>
                  <a:pt x="294" y="589"/>
                </a:lnTo>
                <a:close/>
                <a:moveTo>
                  <a:pt x="294" y="398"/>
                </a:moveTo>
                <a:lnTo>
                  <a:pt x="294" y="398"/>
                </a:lnTo>
                <a:cubicBezTo>
                  <a:pt x="73" y="398"/>
                  <a:pt x="73" y="398"/>
                  <a:pt x="73" y="398"/>
                </a:cubicBezTo>
                <a:cubicBezTo>
                  <a:pt x="73" y="236"/>
                  <a:pt x="73" y="236"/>
                  <a:pt x="73" y="236"/>
                </a:cubicBezTo>
                <a:cubicBezTo>
                  <a:pt x="294" y="236"/>
                  <a:pt x="294" y="236"/>
                  <a:pt x="294" y="236"/>
                </a:cubicBezTo>
                <a:lnTo>
                  <a:pt x="294" y="398"/>
                </a:lnTo>
                <a:close/>
                <a:moveTo>
                  <a:pt x="544" y="545"/>
                </a:moveTo>
                <a:lnTo>
                  <a:pt x="544" y="545"/>
                </a:lnTo>
                <a:cubicBezTo>
                  <a:pt x="544" y="575"/>
                  <a:pt x="530" y="589"/>
                  <a:pt x="500" y="589"/>
                </a:cubicBezTo>
                <a:cubicBezTo>
                  <a:pt x="324" y="589"/>
                  <a:pt x="324" y="589"/>
                  <a:pt x="324" y="589"/>
                </a:cubicBezTo>
                <a:cubicBezTo>
                  <a:pt x="324" y="427"/>
                  <a:pt x="324" y="427"/>
                  <a:pt x="324" y="427"/>
                </a:cubicBezTo>
                <a:cubicBezTo>
                  <a:pt x="544" y="427"/>
                  <a:pt x="544" y="427"/>
                  <a:pt x="544" y="427"/>
                </a:cubicBezTo>
                <a:lnTo>
                  <a:pt x="544" y="545"/>
                </a:lnTo>
                <a:close/>
                <a:moveTo>
                  <a:pt x="544" y="398"/>
                </a:moveTo>
                <a:lnTo>
                  <a:pt x="544" y="398"/>
                </a:lnTo>
                <a:cubicBezTo>
                  <a:pt x="324" y="398"/>
                  <a:pt x="324" y="398"/>
                  <a:pt x="324" y="398"/>
                </a:cubicBezTo>
                <a:cubicBezTo>
                  <a:pt x="324" y="236"/>
                  <a:pt x="324" y="236"/>
                  <a:pt x="324" y="236"/>
                </a:cubicBezTo>
                <a:cubicBezTo>
                  <a:pt x="544" y="236"/>
                  <a:pt x="544" y="236"/>
                  <a:pt x="544" y="236"/>
                </a:cubicBezTo>
                <a:lnTo>
                  <a:pt x="544" y="398"/>
                </a:lnTo>
                <a:close/>
                <a:moveTo>
                  <a:pt x="559" y="192"/>
                </a:moveTo>
                <a:lnTo>
                  <a:pt x="559" y="192"/>
                </a:lnTo>
                <a:cubicBezTo>
                  <a:pt x="59" y="192"/>
                  <a:pt x="59" y="192"/>
                  <a:pt x="59" y="192"/>
                </a:cubicBezTo>
                <a:cubicBezTo>
                  <a:pt x="44" y="192"/>
                  <a:pt x="29" y="192"/>
                  <a:pt x="29" y="177"/>
                </a:cubicBezTo>
                <a:cubicBezTo>
                  <a:pt x="29" y="163"/>
                  <a:pt x="44" y="163"/>
                  <a:pt x="59" y="163"/>
                </a:cubicBezTo>
                <a:cubicBezTo>
                  <a:pt x="559" y="163"/>
                  <a:pt x="559" y="163"/>
                  <a:pt x="559" y="163"/>
                </a:cubicBezTo>
                <a:cubicBezTo>
                  <a:pt x="574" y="163"/>
                  <a:pt x="589" y="163"/>
                  <a:pt x="589" y="177"/>
                </a:cubicBezTo>
                <a:cubicBezTo>
                  <a:pt x="589" y="192"/>
                  <a:pt x="574" y="192"/>
                  <a:pt x="559" y="192"/>
                </a:cubicBezTo>
                <a:close/>
              </a:path>
            </a:pathLst>
          </a:custGeom>
          <a:solidFill>
            <a:schemeClr val="accent1"/>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27" name="Freeform 96"/>
          <p:cNvSpPr>
            <a:spLocks noChangeArrowheads="1"/>
          </p:cNvSpPr>
          <p:nvPr/>
        </p:nvSpPr>
        <p:spPr bwMode="auto">
          <a:xfrm>
            <a:off x="7764270" y="3798390"/>
            <a:ext cx="948123" cy="926203"/>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solidFill>
            <a:schemeClr val="accent2"/>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29" name="Freeform 157"/>
          <p:cNvSpPr>
            <a:spLocks noChangeArrowheads="1"/>
          </p:cNvSpPr>
          <p:nvPr/>
        </p:nvSpPr>
        <p:spPr bwMode="auto">
          <a:xfrm>
            <a:off x="15566231" y="3825790"/>
            <a:ext cx="948123" cy="920723"/>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chemeClr val="accent4"/>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30" name="TextBox 29"/>
          <p:cNvSpPr txBox="1"/>
          <p:nvPr/>
        </p:nvSpPr>
        <p:spPr>
          <a:xfrm>
            <a:off x="9658517" y="956606"/>
            <a:ext cx="5060700"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Steps to Success</a:t>
            </a:r>
          </a:p>
        </p:txBody>
      </p:sp>
      <p:sp>
        <p:nvSpPr>
          <p:cNvPr id="36" name="Rectangle 3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TextBox 3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328336166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fill="hold"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a:xfrm>
            <a:off x="10509354" y="9709665"/>
            <a:ext cx="13868296" cy="2175955"/>
          </a:xfrm>
          <a:prstGeom prst="rect">
            <a:avLst/>
          </a:prstGeom>
          <a:solidFill>
            <a:schemeClr val="bg1">
              <a:lumMod val="85000"/>
              <a:alpha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AutoShape 2"/>
          <p:cNvSpPr>
            <a:spLocks/>
          </p:cNvSpPr>
          <p:nvPr/>
        </p:nvSpPr>
        <p:spPr bwMode="auto">
          <a:xfrm>
            <a:off x="1687398" y="2759027"/>
            <a:ext cx="5288173" cy="5848350"/>
          </a:xfrm>
          <a:custGeom>
            <a:avLst/>
            <a:gdLst>
              <a:gd name="T0" fmla="*/ 21600 w 21600"/>
              <a:gd name="T1" fmla="*/ 5390 h 21600"/>
              <a:gd name="T2" fmla="*/ 21511 w 21600"/>
              <a:gd name="T3" fmla="*/ 5390 h 21600"/>
              <a:gd name="T4" fmla="*/ 18195 w 21600"/>
              <a:gd name="T5" fmla="*/ 2145 h 21600"/>
              <a:gd name="T6" fmla="*/ 16003 w 21600"/>
              <a:gd name="T7" fmla="*/ 0 h 21600"/>
              <a:gd name="T8" fmla="*/ 16003 w 21600"/>
              <a:gd name="T9" fmla="*/ 1912 h 21600"/>
              <a:gd name="T10" fmla="*/ 15859 w 21600"/>
              <a:gd name="T11" fmla="*/ 1910 h 21600"/>
              <a:gd name="T12" fmla="*/ 0 w 21600"/>
              <a:gd name="T13" fmla="*/ 16250 h 21600"/>
              <a:gd name="T14" fmla="*/ 1143 w 21600"/>
              <a:gd name="T15" fmla="*/ 21600 h 21600"/>
              <a:gd name="T16" fmla="*/ 2504 w 21600"/>
              <a:gd name="T17" fmla="*/ 17388 h 21600"/>
              <a:gd name="T18" fmla="*/ 2459 w 21600"/>
              <a:gd name="T19" fmla="*/ 17320 h 21600"/>
              <a:gd name="T20" fmla="*/ 2523 w 21600"/>
              <a:gd name="T21" fmla="*/ 17332 h 21600"/>
              <a:gd name="T22" fmla="*/ 2541 w 21600"/>
              <a:gd name="T23" fmla="*/ 17275 h 21600"/>
              <a:gd name="T24" fmla="*/ 2586 w 21600"/>
              <a:gd name="T25" fmla="*/ 17344 h 21600"/>
              <a:gd name="T26" fmla="*/ 8302 w 21600"/>
              <a:gd name="T27" fmla="*/ 18421 h 21600"/>
              <a:gd name="T28" fmla="*/ 7929 w 21600"/>
              <a:gd name="T29" fmla="*/ 16250 h 21600"/>
              <a:gd name="T30" fmla="*/ 15859 w 21600"/>
              <a:gd name="T31" fmla="*/ 9080 h 21600"/>
              <a:gd name="T32" fmla="*/ 15935 w 21600"/>
              <a:gd name="T33" fmla="*/ 9082 h 21600"/>
              <a:gd name="T34" fmla="*/ 16003 w 21600"/>
              <a:gd name="T35" fmla="*/ 9083 h 21600"/>
              <a:gd name="T36" fmla="*/ 16003 w 21600"/>
              <a:gd name="T37" fmla="*/ 9153 h 21600"/>
              <a:gd name="T38" fmla="*/ 16003 w 21600"/>
              <a:gd name="T39" fmla="*/ 10866 h 21600"/>
              <a:gd name="T40" fmla="*/ 17568 w 21600"/>
              <a:gd name="T41" fmla="*/ 9335 h 21600"/>
              <a:gd name="T42" fmla="*/ 21511 w 21600"/>
              <a:gd name="T43" fmla="*/ 5477 h 21600"/>
              <a:gd name="T44" fmla="*/ 21600 w 21600"/>
              <a:gd name="T45" fmla="*/ 5477 h 21600"/>
              <a:gd name="T46" fmla="*/ 21556 w 21600"/>
              <a:gd name="T47" fmla="*/ 5433 h 21600"/>
              <a:gd name="T48" fmla="*/ 21600 w 21600"/>
              <a:gd name="T49" fmla="*/ 5390 h 21600"/>
              <a:gd name="T50" fmla="*/ 21600 w 21600"/>
              <a:gd name="T51" fmla="*/ 539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600" h="21600">
                <a:moveTo>
                  <a:pt x="21600" y="5390"/>
                </a:moveTo>
                <a:lnTo>
                  <a:pt x="21511" y="5390"/>
                </a:lnTo>
                <a:lnTo>
                  <a:pt x="18195" y="2145"/>
                </a:lnTo>
                <a:lnTo>
                  <a:pt x="16003" y="0"/>
                </a:lnTo>
                <a:lnTo>
                  <a:pt x="16003" y="1912"/>
                </a:lnTo>
                <a:cubicBezTo>
                  <a:pt x="15955" y="1912"/>
                  <a:pt x="15907" y="1910"/>
                  <a:pt x="15859" y="1910"/>
                </a:cubicBezTo>
                <a:cubicBezTo>
                  <a:pt x="7100" y="1910"/>
                  <a:pt x="0" y="8330"/>
                  <a:pt x="0" y="16250"/>
                </a:cubicBezTo>
                <a:cubicBezTo>
                  <a:pt x="0" y="18142"/>
                  <a:pt x="407" y="19947"/>
                  <a:pt x="1143" y="21600"/>
                </a:cubicBezTo>
                <a:lnTo>
                  <a:pt x="2504" y="17388"/>
                </a:lnTo>
                <a:lnTo>
                  <a:pt x="2459" y="17320"/>
                </a:lnTo>
                <a:lnTo>
                  <a:pt x="2523" y="17332"/>
                </a:lnTo>
                <a:lnTo>
                  <a:pt x="2541" y="17275"/>
                </a:lnTo>
                <a:lnTo>
                  <a:pt x="2586" y="17344"/>
                </a:lnTo>
                <a:lnTo>
                  <a:pt x="8302" y="18421"/>
                </a:lnTo>
                <a:cubicBezTo>
                  <a:pt x="8061" y="17736"/>
                  <a:pt x="7929" y="17007"/>
                  <a:pt x="7929" y="16250"/>
                </a:cubicBezTo>
                <a:cubicBezTo>
                  <a:pt x="7929" y="12290"/>
                  <a:pt x="11480" y="9080"/>
                  <a:pt x="15859" y="9080"/>
                </a:cubicBezTo>
                <a:cubicBezTo>
                  <a:pt x="15884" y="9080"/>
                  <a:pt x="15910" y="9081"/>
                  <a:pt x="15935" y="9082"/>
                </a:cubicBezTo>
                <a:cubicBezTo>
                  <a:pt x="15958" y="9082"/>
                  <a:pt x="15980" y="9083"/>
                  <a:pt x="16003" y="9083"/>
                </a:cubicBezTo>
                <a:lnTo>
                  <a:pt x="16003" y="9153"/>
                </a:lnTo>
                <a:lnTo>
                  <a:pt x="16003" y="10866"/>
                </a:lnTo>
                <a:lnTo>
                  <a:pt x="17568" y="9335"/>
                </a:lnTo>
                <a:lnTo>
                  <a:pt x="21511" y="5477"/>
                </a:lnTo>
                <a:lnTo>
                  <a:pt x="21600" y="5477"/>
                </a:lnTo>
                <a:lnTo>
                  <a:pt x="21556" y="5433"/>
                </a:lnTo>
                <a:cubicBezTo>
                  <a:pt x="21556" y="5433"/>
                  <a:pt x="21600" y="5390"/>
                  <a:pt x="21600" y="5390"/>
                </a:cubicBezTo>
                <a:close/>
                <a:moveTo>
                  <a:pt x="21600" y="5390"/>
                </a:moveTo>
              </a:path>
            </a:pathLst>
          </a:custGeom>
          <a:solidFill>
            <a:schemeClr val="accent1"/>
          </a:solidFill>
          <a:ln>
            <a:noFill/>
          </a:ln>
          <a:extLst/>
        </p:spPr>
        <p:txBody>
          <a:bodyPr lIns="0" tIns="0" rIns="0" bIns="0"/>
          <a:lstStyle/>
          <a:p>
            <a:endParaRPr lang="en-US"/>
          </a:p>
        </p:txBody>
      </p:sp>
      <p:sp>
        <p:nvSpPr>
          <p:cNvPr id="28" name="AutoShape 3"/>
          <p:cNvSpPr>
            <a:spLocks/>
          </p:cNvSpPr>
          <p:nvPr/>
        </p:nvSpPr>
        <p:spPr bwMode="auto">
          <a:xfrm>
            <a:off x="1738185" y="7427866"/>
            <a:ext cx="6768925" cy="3586163"/>
          </a:xfrm>
          <a:custGeom>
            <a:avLst/>
            <a:gdLst>
              <a:gd name="T0" fmla="*/ 17925 w 21600"/>
              <a:gd name="T1" fmla="*/ 12734 h 18732"/>
              <a:gd name="T2" fmla="*/ 17889 w 21600"/>
              <a:gd name="T3" fmla="*/ 12831 h 18732"/>
              <a:gd name="T4" fmla="*/ 17875 w 21600"/>
              <a:gd name="T5" fmla="*/ 12751 h 18732"/>
              <a:gd name="T6" fmla="*/ 17825 w 21600"/>
              <a:gd name="T7" fmla="*/ 12768 h 18732"/>
              <a:gd name="T8" fmla="*/ 17861 w 21600"/>
              <a:gd name="T9" fmla="*/ 12671 h 18732"/>
              <a:gd name="T10" fmla="*/ 16570 w 21600"/>
              <a:gd name="T11" fmla="*/ 5472 h 18732"/>
              <a:gd name="T12" fmla="*/ 15286 w 21600"/>
              <a:gd name="T13" fmla="*/ 7147 h 18732"/>
              <a:gd name="T14" fmla="*/ 6786 w 21600"/>
              <a:gd name="T15" fmla="*/ 3671 h 18732"/>
              <a:gd name="T16" fmla="*/ 6773 w 21600"/>
              <a:gd name="T17" fmla="*/ 3633 h 18732"/>
              <a:gd name="T18" fmla="*/ 6730 w 21600"/>
              <a:gd name="T19" fmla="*/ 3511 h 18732"/>
              <a:gd name="T20" fmla="*/ 6792 w 21600"/>
              <a:gd name="T21" fmla="*/ 3451 h 18732"/>
              <a:gd name="T22" fmla="*/ 8051 w 21600"/>
              <a:gd name="T23" fmla="*/ 2213 h 18732"/>
              <a:gd name="T24" fmla="*/ 6309 w 21600"/>
              <a:gd name="T25" fmla="*/ 1619 h 18732"/>
              <a:gd name="T26" fmla="*/ 1843 w 21600"/>
              <a:gd name="T27" fmla="*/ 97 h 18732"/>
              <a:gd name="T28" fmla="*/ 1808 w 21600"/>
              <a:gd name="T29" fmla="*/ 0 h 18732"/>
              <a:gd name="T30" fmla="*/ 1794 w 21600"/>
              <a:gd name="T31" fmla="*/ 80 h 18732"/>
              <a:gd name="T32" fmla="*/ 1743 w 21600"/>
              <a:gd name="T33" fmla="*/ 63 h 18732"/>
              <a:gd name="T34" fmla="*/ 1779 w 21600"/>
              <a:gd name="T35" fmla="*/ 160 h 18732"/>
              <a:gd name="T36" fmla="*/ 715 w 21600"/>
              <a:gd name="T37" fmla="*/ 6114 h 18732"/>
              <a:gd name="T38" fmla="*/ 0 w 21600"/>
              <a:gd name="T39" fmla="*/ 10118 h 18732"/>
              <a:gd name="T40" fmla="*/ 1417 w 21600"/>
              <a:gd name="T41" fmla="*/ 8727 h 18732"/>
              <a:gd name="T42" fmla="*/ 1474 w 21600"/>
              <a:gd name="T43" fmla="*/ 8887 h 18732"/>
              <a:gd name="T44" fmla="*/ 18474 w 21600"/>
              <a:gd name="T45" fmla="*/ 15839 h 18732"/>
              <a:gd name="T46" fmla="*/ 21600 w 21600"/>
              <a:gd name="T47" fmla="*/ 11475 h 18732"/>
              <a:gd name="T48" fmla="*/ 17925 w 21600"/>
              <a:gd name="T49" fmla="*/ 12734 h 18732"/>
              <a:gd name="T50" fmla="*/ 17925 w 21600"/>
              <a:gd name="T51" fmla="*/ 12734 h 18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600" h="18732">
                <a:moveTo>
                  <a:pt x="17925" y="12734"/>
                </a:moveTo>
                <a:lnTo>
                  <a:pt x="17889" y="12831"/>
                </a:lnTo>
                <a:lnTo>
                  <a:pt x="17875" y="12751"/>
                </a:lnTo>
                <a:lnTo>
                  <a:pt x="17825" y="12768"/>
                </a:lnTo>
                <a:lnTo>
                  <a:pt x="17861" y="12671"/>
                </a:lnTo>
                <a:lnTo>
                  <a:pt x="16570" y="5472"/>
                </a:lnTo>
                <a:cubicBezTo>
                  <a:pt x="16198" y="6107"/>
                  <a:pt x="15769" y="6673"/>
                  <a:pt x="15286" y="7147"/>
                </a:cubicBezTo>
                <a:cubicBezTo>
                  <a:pt x="12352" y="10028"/>
                  <a:pt x="8546" y="8472"/>
                  <a:pt x="6786" y="3671"/>
                </a:cubicBezTo>
                <a:cubicBezTo>
                  <a:pt x="6781" y="3659"/>
                  <a:pt x="6777" y="3646"/>
                  <a:pt x="6773" y="3633"/>
                </a:cubicBezTo>
                <a:cubicBezTo>
                  <a:pt x="6758" y="3592"/>
                  <a:pt x="6744" y="3552"/>
                  <a:pt x="6730" y="3511"/>
                </a:cubicBezTo>
                <a:lnTo>
                  <a:pt x="6792" y="3451"/>
                </a:lnTo>
                <a:lnTo>
                  <a:pt x="8051" y="2213"/>
                </a:lnTo>
                <a:lnTo>
                  <a:pt x="6309" y="1619"/>
                </a:lnTo>
                <a:lnTo>
                  <a:pt x="1843" y="97"/>
                </a:lnTo>
                <a:lnTo>
                  <a:pt x="1808" y="0"/>
                </a:lnTo>
                <a:lnTo>
                  <a:pt x="1794" y="80"/>
                </a:lnTo>
                <a:lnTo>
                  <a:pt x="1743" y="63"/>
                </a:lnTo>
                <a:lnTo>
                  <a:pt x="1779" y="160"/>
                </a:lnTo>
                <a:lnTo>
                  <a:pt x="715" y="6114"/>
                </a:lnTo>
                <a:lnTo>
                  <a:pt x="0" y="10118"/>
                </a:lnTo>
                <a:lnTo>
                  <a:pt x="1417" y="8727"/>
                </a:lnTo>
                <a:cubicBezTo>
                  <a:pt x="1436" y="8781"/>
                  <a:pt x="1454" y="8834"/>
                  <a:pt x="1474" y="8887"/>
                </a:cubicBezTo>
                <a:cubicBezTo>
                  <a:pt x="4995" y="18487"/>
                  <a:pt x="12606" y="21600"/>
                  <a:pt x="18474" y="15839"/>
                </a:cubicBezTo>
                <a:cubicBezTo>
                  <a:pt x="19691" y="14644"/>
                  <a:pt x="20737" y="13161"/>
                  <a:pt x="21600" y="11475"/>
                </a:cubicBezTo>
                <a:cubicBezTo>
                  <a:pt x="21600" y="11475"/>
                  <a:pt x="17925" y="12734"/>
                  <a:pt x="17925" y="12734"/>
                </a:cubicBezTo>
                <a:close/>
                <a:moveTo>
                  <a:pt x="17925" y="12734"/>
                </a:moveTo>
              </a:path>
            </a:pathLst>
          </a:custGeom>
          <a:solidFill>
            <a:schemeClr val="accent3"/>
          </a:solidFill>
          <a:ln>
            <a:noFill/>
          </a:ln>
          <a:extLst/>
        </p:spPr>
        <p:txBody>
          <a:bodyPr lIns="0" tIns="0" rIns="0" bIns="0"/>
          <a:lstStyle/>
          <a:p>
            <a:endParaRPr lang="en-US"/>
          </a:p>
        </p:txBody>
      </p:sp>
      <p:sp>
        <p:nvSpPr>
          <p:cNvPr id="30" name="AutoShape 4"/>
          <p:cNvSpPr>
            <a:spLocks/>
          </p:cNvSpPr>
          <p:nvPr/>
        </p:nvSpPr>
        <p:spPr bwMode="auto">
          <a:xfrm>
            <a:off x="5963009" y="3352752"/>
            <a:ext cx="3442391" cy="6553200"/>
          </a:xfrm>
          <a:custGeom>
            <a:avLst/>
            <a:gdLst>
              <a:gd name="T0" fmla="*/ 15639 w 18627"/>
              <a:gd name="T1" fmla="*/ 19221 h 21600"/>
              <a:gd name="T2" fmla="*/ 8409 w 18627"/>
              <a:gd name="T3" fmla="*/ 1669 h 21600"/>
              <a:gd name="T4" fmla="*/ 831 w 18627"/>
              <a:gd name="T5" fmla="*/ 0 h 21600"/>
              <a:gd name="T6" fmla="*/ 5224 w 18627"/>
              <a:gd name="T7" fmla="*/ 2896 h 21600"/>
              <a:gd name="T8" fmla="*/ 5341 w 18627"/>
              <a:gd name="T9" fmla="*/ 2896 h 21600"/>
              <a:gd name="T10" fmla="*/ 5282 w 18627"/>
              <a:gd name="T11" fmla="*/ 2934 h 21600"/>
              <a:gd name="T12" fmla="*/ 5341 w 18627"/>
              <a:gd name="T13" fmla="*/ 2973 h 21600"/>
              <a:gd name="T14" fmla="*/ 5224 w 18627"/>
              <a:gd name="T15" fmla="*/ 2973 h 21600"/>
              <a:gd name="T16" fmla="*/ 0 w 18627"/>
              <a:gd name="T17" fmla="*/ 6416 h 21600"/>
              <a:gd name="T18" fmla="*/ 3013 w 18627"/>
              <a:gd name="T19" fmla="*/ 7158 h 21600"/>
              <a:gd name="T20" fmla="*/ 6840 w 18627"/>
              <a:gd name="T21" fmla="*/ 15706 h 21600"/>
              <a:gd name="T22" fmla="*/ 6628 w 18627"/>
              <a:gd name="T23" fmla="*/ 15934 h 21600"/>
              <a:gd name="T24" fmla="*/ 6526 w 18627"/>
              <a:gd name="T25" fmla="*/ 16033 h 21600"/>
              <a:gd name="T26" fmla="*/ 6381 w 18627"/>
              <a:gd name="T27" fmla="*/ 15980 h 21600"/>
              <a:gd name="T28" fmla="*/ 4285 w 18627"/>
              <a:gd name="T29" fmla="*/ 15215 h 21600"/>
              <a:gd name="T30" fmla="*/ 5122 w 18627"/>
              <a:gd name="T31" fmla="*/ 16955 h 21600"/>
              <a:gd name="T32" fmla="*/ 7310 w 18627"/>
              <a:gd name="T33" fmla="*/ 21499 h 21600"/>
              <a:gd name="T34" fmla="*/ 7250 w 18627"/>
              <a:gd name="T35" fmla="*/ 21560 h 21600"/>
              <a:gd name="T36" fmla="*/ 7335 w 18627"/>
              <a:gd name="T37" fmla="*/ 21550 h 21600"/>
              <a:gd name="T38" fmla="*/ 7359 w 18627"/>
              <a:gd name="T39" fmla="*/ 21600 h 21600"/>
              <a:gd name="T40" fmla="*/ 7419 w 18627"/>
              <a:gd name="T41" fmla="*/ 21539 h 21600"/>
              <a:gd name="T42" fmla="*/ 13650 w 18627"/>
              <a:gd name="T43" fmla="*/ 20744 h 21600"/>
              <a:gd name="T44" fmla="*/ 17943 w 18627"/>
              <a:gd name="T45" fmla="*/ 20197 h 21600"/>
              <a:gd name="T46" fmla="*/ 15539 w 18627"/>
              <a:gd name="T47" fmla="*/ 19320 h 21600"/>
              <a:gd name="T48" fmla="*/ 15639 w 18627"/>
              <a:gd name="T49" fmla="*/ 19221 h 21600"/>
              <a:gd name="T50" fmla="*/ 15639 w 18627"/>
              <a:gd name="T51" fmla="*/ 19221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27" h="21600">
                <a:moveTo>
                  <a:pt x="15639" y="19221"/>
                </a:moveTo>
                <a:cubicBezTo>
                  <a:pt x="21600" y="13158"/>
                  <a:pt x="18363" y="5300"/>
                  <a:pt x="8409" y="1669"/>
                </a:cubicBezTo>
                <a:cubicBezTo>
                  <a:pt x="6008" y="794"/>
                  <a:pt x="3436" y="245"/>
                  <a:pt x="831" y="0"/>
                </a:cubicBezTo>
                <a:lnTo>
                  <a:pt x="5224" y="2896"/>
                </a:lnTo>
                <a:lnTo>
                  <a:pt x="5341" y="2896"/>
                </a:lnTo>
                <a:lnTo>
                  <a:pt x="5282" y="2934"/>
                </a:lnTo>
                <a:lnTo>
                  <a:pt x="5341" y="2973"/>
                </a:lnTo>
                <a:lnTo>
                  <a:pt x="5224" y="2973"/>
                </a:lnTo>
                <a:lnTo>
                  <a:pt x="0" y="6416"/>
                </a:lnTo>
                <a:cubicBezTo>
                  <a:pt x="1035" y="6563"/>
                  <a:pt x="2052" y="6808"/>
                  <a:pt x="3013" y="7158"/>
                </a:cubicBezTo>
                <a:cubicBezTo>
                  <a:pt x="7866" y="8929"/>
                  <a:pt x="9524" y="12708"/>
                  <a:pt x="6840" y="15706"/>
                </a:cubicBezTo>
                <a:cubicBezTo>
                  <a:pt x="6771" y="15782"/>
                  <a:pt x="6702" y="15859"/>
                  <a:pt x="6628" y="15934"/>
                </a:cubicBezTo>
                <a:cubicBezTo>
                  <a:pt x="6595" y="15968"/>
                  <a:pt x="6560" y="16000"/>
                  <a:pt x="6526" y="16033"/>
                </a:cubicBezTo>
                <a:lnTo>
                  <a:pt x="6381" y="15980"/>
                </a:lnTo>
                <a:lnTo>
                  <a:pt x="4285" y="15215"/>
                </a:lnTo>
                <a:lnTo>
                  <a:pt x="5122" y="16955"/>
                </a:lnTo>
                <a:lnTo>
                  <a:pt x="7310" y="21499"/>
                </a:lnTo>
                <a:lnTo>
                  <a:pt x="7250" y="21560"/>
                </a:lnTo>
                <a:lnTo>
                  <a:pt x="7335" y="21550"/>
                </a:lnTo>
                <a:lnTo>
                  <a:pt x="7359" y="21600"/>
                </a:lnTo>
                <a:lnTo>
                  <a:pt x="7419" y="21539"/>
                </a:lnTo>
                <a:lnTo>
                  <a:pt x="13650" y="20744"/>
                </a:lnTo>
                <a:lnTo>
                  <a:pt x="17943" y="20197"/>
                </a:lnTo>
                <a:lnTo>
                  <a:pt x="15539" y="19320"/>
                </a:lnTo>
                <a:cubicBezTo>
                  <a:pt x="15573" y="19287"/>
                  <a:pt x="15607" y="19254"/>
                  <a:pt x="15639" y="19221"/>
                </a:cubicBezTo>
                <a:close/>
                <a:moveTo>
                  <a:pt x="15639" y="19221"/>
                </a:moveTo>
              </a:path>
            </a:pathLst>
          </a:custGeom>
          <a:solidFill>
            <a:schemeClr val="accent2"/>
          </a:solidFill>
          <a:ln>
            <a:noFill/>
          </a:ln>
          <a:extLst/>
        </p:spPr>
        <p:txBody>
          <a:bodyPr lIns="0" tIns="0" rIns="0" bIns="0"/>
          <a:lstStyle/>
          <a:p>
            <a:endParaRPr lang="en-US"/>
          </a:p>
        </p:txBody>
      </p:sp>
      <p:sp>
        <p:nvSpPr>
          <p:cNvPr id="49" name="Rectangle 48"/>
          <p:cNvSpPr/>
          <p:nvPr/>
        </p:nvSpPr>
        <p:spPr>
          <a:xfrm rot="18900000">
            <a:off x="712176" y="4785459"/>
            <a:ext cx="5583728" cy="974636"/>
          </a:xfrm>
          <a:prstGeom prst="rect">
            <a:avLst/>
          </a:prstGeom>
        </p:spPr>
        <p:txBody>
          <a:bodyPr wrap="square" lIns="182889" tIns="91445" rIns="182889" bIns="91445">
            <a:spAutoFit/>
          </a:bodyPr>
          <a:lstStyle/>
          <a:p>
            <a:pPr algn="ctr">
              <a:lnSpc>
                <a:spcPct val="120000"/>
              </a:lnSpc>
            </a:pPr>
            <a:r>
              <a:rPr lang="fr-FR" sz="4400" b="1" dirty="0" err="1" smtClean="0">
                <a:solidFill>
                  <a:schemeClr val="bg1"/>
                </a:solidFill>
                <a:latin typeface="Lato Black"/>
                <a:cs typeface="Lato Black"/>
              </a:rPr>
              <a:t>Step</a:t>
            </a:r>
            <a:r>
              <a:rPr lang="fr-FR" sz="4400" b="1" dirty="0" smtClean="0">
                <a:solidFill>
                  <a:schemeClr val="bg1"/>
                </a:solidFill>
                <a:latin typeface="Lato Black"/>
                <a:cs typeface="Lato Black"/>
              </a:rPr>
              <a:t> One</a:t>
            </a:r>
            <a:endParaRPr lang="en-US" sz="4400" dirty="0">
              <a:solidFill>
                <a:schemeClr val="bg1"/>
              </a:solidFill>
              <a:latin typeface="Lato Black"/>
              <a:cs typeface="Lato Black"/>
            </a:endParaRPr>
          </a:p>
        </p:txBody>
      </p:sp>
      <p:sp>
        <p:nvSpPr>
          <p:cNvPr id="50" name="Rectangle 49"/>
          <p:cNvSpPr/>
          <p:nvPr/>
        </p:nvSpPr>
        <p:spPr>
          <a:xfrm rot="4500000">
            <a:off x="5391060" y="5818608"/>
            <a:ext cx="5585910" cy="974636"/>
          </a:xfrm>
          <a:prstGeom prst="rect">
            <a:avLst/>
          </a:prstGeom>
        </p:spPr>
        <p:txBody>
          <a:bodyPr wrap="square" lIns="182889" tIns="91445" rIns="182889" bIns="91445">
            <a:spAutoFit/>
          </a:bodyPr>
          <a:lstStyle/>
          <a:p>
            <a:pPr algn="ctr">
              <a:lnSpc>
                <a:spcPct val="120000"/>
              </a:lnSpc>
            </a:pPr>
            <a:r>
              <a:rPr lang="fr-FR" sz="4400" b="1" dirty="0" err="1" smtClean="0">
                <a:solidFill>
                  <a:schemeClr val="bg1"/>
                </a:solidFill>
                <a:latin typeface="Lato Black"/>
                <a:cs typeface="Lato Black"/>
              </a:rPr>
              <a:t>Step</a:t>
            </a:r>
            <a:r>
              <a:rPr lang="fr-FR" sz="4400" b="1" dirty="0" smtClean="0">
                <a:solidFill>
                  <a:schemeClr val="bg1"/>
                </a:solidFill>
                <a:latin typeface="Lato Black"/>
                <a:cs typeface="Lato Black"/>
              </a:rPr>
              <a:t> </a:t>
            </a:r>
            <a:r>
              <a:rPr lang="fr-FR" sz="4400" b="1" dirty="0" err="1" smtClean="0">
                <a:solidFill>
                  <a:schemeClr val="bg1"/>
                </a:solidFill>
                <a:latin typeface="Lato Black"/>
                <a:cs typeface="Lato Black"/>
              </a:rPr>
              <a:t>Two</a:t>
            </a:r>
            <a:endParaRPr lang="en-US" sz="4400" dirty="0">
              <a:solidFill>
                <a:schemeClr val="bg1"/>
              </a:solidFill>
              <a:latin typeface="Lato Black"/>
              <a:cs typeface="Lato Black"/>
            </a:endParaRPr>
          </a:p>
        </p:txBody>
      </p:sp>
      <p:sp>
        <p:nvSpPr>
          <p:cNvPr id="51" name="Rectangle 50"/>
          <p:cNvSpPr/>
          <p:nvPr/>
        </p:nvSpPr>
        <p:spPr>
          <a:xfrm rot="900000">
            <a:off x="2258954" y="9171393"/>
            <a:ext cx="5583728" cy="974636"/>
          </a:xfrm>
          <a:prstGeom prst="rect">
            <a:avLst/>
          </a:prstGeom>
        </p:spPr>
        <p:txBody>
          <a:bodyPr wrap="square" lIns="182889" tIns="91445" rIns="182889" bIns="91445">
            <a:spAutoFit/>
          </a:bodyPr>
          <a:lstStyle/>
          <a:p>
            <a:pPr algn="ctr">
              <a:lnSpc>
                <a:spcPct val="120000"/>
              </a:lnSpc>
            </a:pPr>
            <a:r>
              <a:rPr lang="fr-FR" sz="4400" b="1" dirty="0" err="1" smtClean="0">
                <a:solidFill>
                  <a:schemeClr val="bg1"/>
                </a:solidFill>
                <a:latin typeface="Lato Black"/>
                <a:cs typeface="Lato Black"/>
              </a:rPr>
              <a:t>Step</a:t>
            </a:r>
            <a:r>
              <a:rPr lang="fr-FR" sz="4400" b="1" dirty="0" smtClean="0">
                <a:solidFill>
                  <a:schemeClr val="bg1"/>
                </a:solidFill>
                <a:latin typeface="Lato Black"/>
                <a:cs typeface="Lato Black"/>
              </a:rPr>
              <a:t> </a:t>
            </a:r>
            <a:r>
              <a:rPr lang="fr-FR" sz="4400" b="1" dirty="0" err="1" smtClean="0">
                <a:solidFill>
                  <a:schemeClr val="bg1"/>
                </a:solidFill>
                <a:latin typeface="Lato Black"/>
                <a:cs typeface="Lato Black"/>
              </a:rPr>
              <a:t>Three</a:t>
            </a:r>
            <a:endParaRPr lang="en-US" sz="4400" dirty="0">
              <a:solidFill>
                <a:schemeClr val="bg1"/>
              </a:solidFill>
              <a:latin typeface="Lato Black"/>
              <a:cs typeface="Lato Black"/>
            </a:endParaRPr>
          </a:p>
        </p:txBody>
      </p:sp>
      <p:sp>
        <p:nvSpPr>
          <p:cNvPr id="23" name="Round Same Side Corner Rectangle 22"/>
          <p:cNvSpPr/>
          <p:nvPr/>
        </p:nvSpPr>
        <p:spPr>
          <a:xfrm rot="10800000" flipH="1">
            <a:off x="10513725" y="3596524"/>
            <a:ext cx="133039" cy="1370784"/>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6" name="Round Same Side Corner Rectangle 25"/>
          <p:cNvSpPr/>
          <p:nvPr/>
        </p:nvSpPr>
        <p:spPr>
          <a:xfrm rot="10800000" flipH="1">
            <a:off x="10509354" y="5679964"/>
            <a:ext cx="133039" cy="1370784"/>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29" name="Round Same Side Corner Rectangle 28"/>
          <p:cNvSpPr/>
          <p:nvPr/>
        </p:nvSpPr>
        <p:spPr>
          <a:xfrm rot="10800000" flipH="1">
            <a:off x="10513725" y="7573650"/>
            <a:ext cx="133039" cy="1370784"/>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219419" tIns="109710" rIns="219419" bIns="109710" rtlCol="0" anchor="ctr"/>
          <a:lstStyle/>
          <a:p>
            <a:pPr algn="ctr"/>
            <a:endParaRPr lang="bg-BG" dirty="0">
              <a:latin typeface="Calibri Light"/>
            </a:endParaRPr>
          </a:p>
        </p:txBody>
      </p:sp>
      <p:sp>
        <p:nvSpPr>
          <p:cNvPr id="33" name="TextBox 32"/>
          <p:cNvSpPr txBox="1"/>
          <p:nvPr/>
        </p:nvSpPr>
        <p:spPr>
          <a:xfrm>
            <a:off x="10879765" y="4079678"/>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a:t>
            </a:r>
            <a:r>
              <a:rPr lang="en-US" sz="2500" dirty="0" smtClean="0">
                <a:cs typeface="Lato Light"/>
              </a:rPr>
              <a:t>Company</a:t>
            </a:r>
            <a:endParaRPr lang="en-US" sz="2500" dirty="0">
              <a:latin typeface="Lato Light"/>
              <a:ea typeface="Lato Light" charset="0"/>
              <a:cs typeface="Lato Light"/>
            </a:endParaRPr>
          </a:p>
        </p:txBody>
      </p:sp>
      <p:sp>
        <p:nvSpPr>
          <p:cNvPr id="34" name="Rectangle 33"/>
          <p:cNvSpPr/>
          <p:nvPr/>
        </p:nvSpPr>
        <p:spPr>
          <a:xfrm>
            <a:off x="10879766" y="3409268"/>
            <a:ext cx="2916913" cy="630942"/>
          </a:xfrm>
          <a:prstGeom prst="rect">
            <a:avLst/>
          </a:prstGeom>
        </p:spPr>
        <p:txBody>
          <a:bodyPr wrap="none">
            <a:spAutoFit/>
          </a:bodyPr>
          <a:lstStyle/>
          <a:p>
            <a:r>
              <a:rPr lang="en-US" sz="3500" dirty="0" smtClean="0">
                <a:latin typeface="Lato Light"/>
                <a:cs typeface="Lato Light"/>
              </a:rPr>
              <a:t>Step One Title</a:t>
            </a:r>
            <a:endParaRPr lang="en-US" sz="3500" dirty="0">
              <a:latin typeface="Lato Light"/>
              <a:cs typeface="Lato Light"/>
            </a:endParaRPr>
          </a:p>
        </p:txBody>
      </p:sp>
      <p:sp>
        <p:nvSpPr>
          <p:cNvPr id="37" name="TextBox 36"/>
          <p:cNvSpPr txBox="1"/>
          <p:nvPr/>
        </p:nvSpPr>
        <p:spPr>
          <a:xfrm>
            <a:off x="10879765" y="6106107"/>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Company</a:t>
            </a:r>
          </a:p>
        </p:txBody>
      </p:sp>
      <p:sp>
        <p:nvSpPr>
          <p:cNvPr id="38" name="Rectangle 37"/>
          <p:cNvSpPr/>
          <p:nvPr/>
        </p:nvSpPr>
        <p:spPr>
          <a:xfrm>
            <a:off x="10879766" y="5435697"/>
            <a:ext cx="2916913" cy="630942"/>
          </a:xfrm>
          <a:prstGeom prst="rect">
            <a:avLst/>
          </a:prstGeom>
        </p:spPr>
        <p:txBody>
          <a:bodyPr wrap="none">
            <a:spAutoFit/>
          </a:bodyPr>
          <a:lstStyle/>
          <a:p>
            <a:r>
              <a:rPr lang="en-US" sz="3500" dirty="0" smtClean="0">
                <a:cs typeface="Lato Light"/>
              </a:rPr>
              <a:t>Step One Title</a:t>
            </a:r>
            <a:endParaRPr lang="en-US" sz="3500" dirty="0">
              <a:cs typeface="Lato Light"/>
            </a:endParaRPr>
          </a:p>
        </p:txBody>
      </p:sp>
      <p:sp>
        <p:nvSpPr>
          <p:cNvPr id="46" name="TextBox 45"/>
          <p:cNvSpPr txBox="1"/>
          <p:nvPr/>
        </p:nvSpPr>
        <p:spPr>
          <a:xfrm>
            <a:off x="10879765" y="8132537"/>
            <a:ext cx="12053260" cy="861774"/>
          </a:xfrm>
          <a:prstGeom prst="rect">
            <a:avLst/>
          </a:prstGeom>
          <a:noFill/>
        </p:spPr>
        <p:txBody>
          <a:bodyPr wrap="square" rtlCol="0">
            <a:spAutoFit/>
          </a:bodyPr>
          <a:lstStyle/>
          <a:p>
            <a:r>
              <a:rPr lang="en-US" sz="2500" dirty="0">
                <a:cs typeface="Lato Light"/>
              </a:rPr>
              <a:t>A company is an association or collection of individuals, whether natural persons, legal persons, or a mixture of both. Company</a:t>
            </a:r>
          </a:p>
        </p:txBody>
      </p:sp>
      <p:sp>
        <p:nvSpPr>
          <p:cNvPr id="47" name="Rectangle 46"/>
          <p:cNvSpPr/>
          <p:nvPr/>
        </p:nvSpPr>
        <p:spPr>
          <a:xfrm>
            <a:off x="10879766" y="7462127"/>
            <a:ext cx="2916913" cy="630942"/>
          </a:xfrm>
          <a:prstGeom prst="rect">
            <a:avLst/>
          </a:prstGeom>
        </p:spPr>
        <p:txBody>
          <a:bodyPr wrap="none">
            <a:spAutoFit/>
          </a:bodyPr>
          <a:lstStyle/>
          <a:p>
            <a:r>
              <a:rPr lang="en-US" sz="3500" dirty="0" smtClean="0">
                <a:cs typeface="Lato Light"/>
              </a:rPr>
              <a:t>Step One Title</a:t>
            </a:r>
            <a:endParaRPr lang="en-US" sz="3500" dirty="0">
              <a:cs typeface="Lato Light"/>
            </a:endParaRPr>
          </a:p>
        </p:txBody>
      </p:sp>
      <p:sp>
        <p:nvSpPr>
          <p:cNvPr id="48" name="Shape 188"/>
          <p:cNvSpPr/>
          <p:nvPr/>
        </p:nvSpPr>
        <p:spPr>
          <a:xfrm>
            <a:off x="11186785" y="9922678"/>
            <a:ext cx="11746240" cy="163387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8288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800" dirty="0">
                <a:solidFill>
                  <a:schemeClr val="tx1"/>
                </a:solidFill>
                <a:latin typeface="Lato Light"/>
                <a:ea typeface="Lato Light"/>
                <a:cs typeface="Lato Light"/>
              </a:rPr>
              <a:t>A company is an association or collection of individuals, whether natural persons, legal persons, or a mixture of both. Company</a:t>
            </a:r>
          </a:p>
        </p:txBody>
      </p:sp>
      <p:sp>
        <p:nvSpPr>
          <p:cNvPr id="54" name="TextBox 53"/>
          <p:cNvSpPr txBox="1"/>
          <p:nvPr/>
        </p:nvSpPr>
        <p:spPr>
          <a:xfrm>
            <a:off x="7444425" y="956606"/>
            <a:ext cx="9488896"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The Cycle of  one Design Work</a:t>
            </a:r>
          </a:p>
        </p:txBody>
      </p:sp>
      <p:sp>
        <p:nvSpPr>
          <p:cNvPr id="55" name="Rectangle 54"/>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TextBox 5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58" name="Freeform 57"/>
          <p:cNvSpPr>
            <a:spLocks noEditPoints="1"/>
          </p:cNvSpPr>
          <p:nvPr/>
        </p:nvSpPr>
        <p:spPr bwMode="auto">
          <a:xfrm>
            <a:off x="2489382" y="8015062"/>
            <a:ext cx="772749" cy="685061"/>
          </a:xfrm>
          <a:custGeom>
            <a:avLst/>
            <a:gdLst>
              <a:gd name="T0" fmla="*/ 24106 w 65"/>
              <a:gd name="T1" fmla="*/ 30792 h 58"/>
              <a:gd name="T2" fmla="*/ 24106 w 65"/>
              <a:gd name="T3" fmla="*/ 195016 h 58"/>
              <a:gd name="T4" fmla="*/ 20662 w 65"/>
              <a:gd name="T5" fmla="*/ 198437 h 58"/>
              <a:gd name="T6" fmla="*/ 13775 w 65"/>
              <a:gd name="T7" fmla="*/ 198437 h 58"/>
              <a:gd name="T8" fmla="*/ 6887 w 65"/>
              <a:gd name="T9" fmla="*/ 195016 h 58"/>
              <a:gd name="T10" fmla="*/ 6887 w 65"/>
              <a:gd name="T11" fmla="*/ 30792 h 58"/>
              <a:gd name="T12" fmla="*/ 0 w 65"/>
              <a:gd name="T13" fmla="*/ 13685 h 58"/>
              <a:gd name="T14" fmla="*/ 17218 w 65"/>
              <a:gd name="T15" fmla="*/ 0 h 58"/>
              <a:gd name="T16" fmla="*/ 34436 w 65"/>
              <a:gd name="T17" fmla="*/ 13685 h 58"/>
              <a:gd name="T18" fmla="*/ 24106 w 65"/>
              <a:gd name="T19" fmla="*/ 30792 h 58"/>
              <a:gd name="T20" fmla="*/ 223837 w 65"/>
              <a:gd name="T21" fmla="*/ 123168 h 58"/>
              <a:gd name="T22" fmla="*/ 216950 w 65"/>
              <a:gd name="T23" fmla="*/ 130010 h 58"/>
              <a:gd name="T24" fmla="*/ 168739 w 65"/>
              <a:gd name="T25" fmla="*/ 147117 h 58"/>
              <a:gd name="T26" fmla="*/ 106753 w 65"/>
              <a:gd name="T27" fmla="*/ 126589 h 58"/>
              <a:gd name="T28" fmla="*/ 44767 w 65"/>
              <a:gd name="T29" fmla="*/ 147117 h 58"/>
              <a:gd name="T30" fmla="*/ 41324 w 65"/>
              <a:gd name="T31" fmla="*/ 147117 h 58"/>
              <a:gd name="T32" fmla="*/ 34436 w 65"/>
              <a:gd name="T33" fmla="*/ 140274 h 58"/>
              <a:gd name="T34" fmla="*/ 34436 w 65"/>
              <a:gd name="T35" fmla="*/ 44477 h 58"/>
              <a:gd name="T36" fmla="*/ 37880 w 65"/>
              <a:gd name="T37" fmla="*/ 37635 h 58"/>
              <a:gd name="T38" fmla="*/ 48211 w 65"/>
              <a:gd name="T39" fmla="*/ 30792 h 58"/>
              <a:gd name="T40" fmla="*/ 103309 w 65"/>
              <a:gd name="T41" fmla="*/ 13685 h 58"/>
              <a:gd name="T42" fmla="*/ 158408 w 65"/>
              <a:gd name="T43" fmla="*/ 30792 h 58"/>
              <a:gd name="T44" fmla="*/ 168739 w 65"/>
              <a:gd name="T45" fmla="*/ 34213 h 58"/>
              <a:gd name="T46" fmla="*/ 216950 w 65"/>
              <a:gd name="T47" fmla="*/ 13685 h 58"/>
              <a:gd name="T48" fmla="*/ 223837 w 65"/>
              <a:gd name="T49" fmla="*/ 23949 h 58"/>
              <a:gd name="T50" fmla="*/ 223837 w 65"/>
              <a:gd name="T51" fmla="*/ 123168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9" name="Freeform 198"/>
          <p:cNvSpPr>
            <a:spLocks noEditPoints="1"/>
          </p:cNvSpPr>
          <p:nvPr/>
        </p:nvSpPr>
        <p:spPr bwMode="auto">
          <a:xfrm>
            <a:off x="7461284" y="8382992"/>
            <a:ext cx="831940" cy="753570"/>
          </a:xfrm>
          <a:custGeom>
            <a:avLst/>
            <a:gdLst>
              <a:gd name="T0" fmla="*/ 3423 w 64"/>
              <a:gd name="T1" fmla="*/ 188174 h 58"/>
              <a:gd name="T2" fmla="*/ 34230 w 64"/>
              <a:gd name="T3" fmla="*/ 171067 h 58"/>
              <a:gd name="T4" fmla="*/ 65038 w 64"/>
              <a:gd name="T5" fmla="*/ 92376 h 58"/>
              <a:gd name="T6" fmla="*/ 99268 w 64"/>
              <a:gd name="T7" fmla="*/ 0 h 58"/>
              <a:gd name="T8" fmla="*/ 109538 w 64"/>
              <a:gd name="T9" fmla="*/ 0 h 58"/>
              <a:gd name="T10" fmla="*/ 116384 w 64"/>
              <a:gd name="T11" fmla="*/ 0 h 58"/>
              <a:gd name="T12" fmla="*/ 116384 w 64"/>
              <a:gd name="T13" fmla="*/ 0 h 58"/>
              <a:gd name="T14" fmla="*/ 143768 w 64"/>
              <a:gd name="T15" fmla="*/ 65006 h 58"/>
              <a:gd name="T16" fmla="*/ 174575 w 64"/>
              <a:gd name="T17" fmla="*/ 133432 h 58"/>
              <a:gd name="T18" fmla="*/ 191691 w 64"/>
              <a:gd name="T19" fmla="*/ 174489 h 58"/>
              <a:gd name="T20" fmla="*/ 195114 w 64"/>
              <a:gd name="T21" fmla="*/ 181331 h 58"/>
              <a:gd name="T22" fmla="*/ 215652 w 64"/>
              <a:gd name="T23" fmla="*/ 188174 h 58"/>
              <a:gd name="T24" fmla="*/ 219075 w 64"/>
              <a:gd name="T25" fmla="*/ 195017 h 58"/>
              <a:gd name="T26" fmla="*/ 219075 w 64"/>
              <a:gd name="T27" fmla="*/ 198438 h 58"/>
              <a:gd name="T28" fmla="*/ 167729 w 64"/>
              <a:gd name="T29" fmla="*/ 195017 h 58"/>
              <a:gd name="T30" fmla="*/ 116384 w 64"/>
              <a:gd name="T31" fmla="*/ 198438 h 58"/>
              <a:gd name="T32" fmla="*/ 116384 w 64"/>
              <a:gd name="T33" fmla="*/ 188174 h 58"/>
              <a:gd name="T34" fmla="*/ 133499 w 64"/>
              <a:gd name="T35" fmla="*/ 184753 h 58"/>
              <a:gd name="T36" fmla="*/ 143768 w 64"/>
              <a:gd name="T37" fmla="*/ 177910 h 58"/>
              <a:gd name="T38" fmla="*/ 126653 w 64"/>
              <a:gd name="T39" fmla="*/ 130011 h 58"/>
              <a:gd name="T40" fmla="*/ 68461 w 64"/>
              <a:gd name="T41" fmla="*/ 130011 h 58"/>
              <a:gd name="T42" fmla="*/ 51346 w 64"/>
              <a:gd name="T43" fmla="*/ 174489 h 58"/>
              <a:gd name="T44" fmla="*/ 78730 w 64"/>
              <a:gd name="T45" fmla="*/ 188174 h 58"/>
              <a:gd name="T46" fmla="*/ 78730 w 64"/>
              <a:gd name="T47" fmla="*/ 195017 h 58"/>
              <a:gd name="T48" fmla="*/ 78730 w 64"/>
              <a:gd name="T49" fmla="*/ 198438 h 58"/>
              <a:gd name="T50" fmla="*/ 30807 w 64"/>
              <a:gd name="T51" fmla="*/ 195017 h 58"/>
              <a:gd name="T52" fmla="*/ 27384 w 64"/>
              <a:gd name="T53" fmla="*/ 195017 h 58"/>
              <a:gd name="T54" fmla="*/ 0 w 64"/>
              <a:gd name="T55" fmla="*/ 198438 h 58"/>
              <a:gd name="T56" fmla="*/ 3423 w 64"/>
              <a:gd name="T57" fmla="*/ 188174 h 58"/>
              <a:gd name="T58" fmla="*/ 75307 w 64"/>
              <a:gd name="T59" fmla="*/ 112904 h 58"/>
              <a:gd name="T60" fmla="*/ 112961 w 64"/>
              <a:gd name="T61" fmla="*/ 112904 h 58"/>
              <a:gd name="T62" fmla="*/ 119807 w 64"/>
              <a:gd name="T63" fmla="*/ 112904 h 58"/>
              <a:gd name="T64" fmla="*/ 95845 w 64"/>
              <a:gd name="T65" fmla="*/ 54742 h 58"/>
              <a:gd name="T66" fmla="*/ 75307 w 64"/>
              <a:gd name="T67" fmla="*/ 112904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58">
                <a:moveTo>
                  <a:pt x="1" y="55"/>
                </a:moveTo>
                <a:cubicBezTo>
                  <a:pt x="4" y="54"/>
                  <a:pt x="8" y="55"/>
                  <a:pt x="10" y="50"/>
                </a:cubicBezTo>
                <a:cubicBezTo>
                  <a:pt x="19" y="27"/>
                  <a:pt x="19" y="27"/>
                  <a:pt x="19" y="27"/>
                </a:cubicBezTo>
                <a:cubicBezTo>
                  <a:pt x="29" y="0"/>
                  <a:pt x="29" y="0"/>
                  <a:pt x="29" y="0"/>
                </a:cubicBezTo>
                <a:cubicBezTo>
                  <a:pt x="32" y="0"/>
                  <a:pt x="32" y="0"/>
                  <a:pt x="32" y="0"/>
                </a:cubicBezTo>
                <a:cubicBezTo>
                  <a:pt x="34" y="0"/>
                  <a:pt x="34" y="0"/>
                  <a:pt x="34" y="0"/>
                </a:cubicBezTo>
                <a:cubicBezTo>
                  <a:pt x="34" y="0"/>
                  <a:pt x="34" y="0"/>
                  <a:pt x="34" y="0"/>
                </a:cubicBezTo>
                <a:cubicBezTo>
                  <a:pt x="42" y="19"/>
                  <a:pt x="42" y="19"/>
                  <a:pt x="42" y="19"/>
                </a:cubicBezTo>
                <a:cubicBezTo>
                  <a:pt x="45" y="25"/>
                  <a:pt x="48" y="32"/>
                  <a:pt x="51" y="39"/>
                </a:cubicBezTo>
                <a:cubicBezTo>
                  <a:pt x="52" y="43"/>
                  <a:pt x="54" y="47"/>
                  <a:pt x="56" y="51"/>
                </a:cubicBezTo>
                <a:cubicBezTo>
                  <a:pt x="56" y="51"/>
                  <a:pt x="56" y="52"/>
                  <a:pt x="57" y="53"/>
                </a:cubicBezTo>
                <a:cubicBezTo>
                  <a:pt x="58" y="54"/>
                  <a:pt x="62" y="54"/>
                  <a:pt x="63" y="55"/>
                </a:cubicBezTo>
                <a:cubicBezTo>
                  <a:pt x="63" y="55"/>
                  <a:pt x="64" y="56"/>
                  <a:pt x="64" y="57"/>
                </a:cubicBezTo>
                <a:cubicBezTo>
                  <a:pt x="64" y="57"/>
                  <a:pt x="64" y="58"/>
                  <a:pt x="64" y="58"/>
                </a:cubicBezTo>
                <a:cubicBezTo>
                  <a:pt x="59" y="58"/>
                  <a:pt x="54" y="57"/>
                  <a:pt x="49" y="57"/>
                </a:cubicBezTo>
                <a:cubicBezTo>
                  <a:pt x="44" y="57"/>
                  <a:pt x="39" y="58"/>
                  <a:pt x="34" y="58"/>
                </a:cubicBezTo>
                <a:cubicBezTo>
                  <a:pt x="34" y="57"/>
                  <a:pt x="34" y="56"/>
                  <a:pt x="34" y="55"/>
                </a:cubicBezTo>
                <a:cubicBezTo>
                  <a:pt x="39" y="54"/>
                  <a:pt x="39" y="54"/>
                  <a:pt x="39" y="54"/>
                </a:cubicBezTo>
                <a:cubicBezTo>
                  <a:pt x="40" y="54"/>
                  <a:pt x="42" y="53"/>
                  <a:pt x="42" y="52"/>
                </a:cubicBezTo>
                <a:cubicBezTo>
                  <a:pt x="42" y="51"/>
                  <a:pt x="37" y="39"/>
                  <a:pt x="37" y="38"/>
                </a:cubicBezTo>
                <a:cubicBezTo>
                  <a:pt x="20" y="38"/>
                  <a:pt x="20" y="38"/>
                  <a:pt x="20" y="38"/>
                </a:cubicBezTo>
                <a:cubicBezTo>
                  <a:pt x="19" y="40"/>
                  <a:pt x="15" y="50"/>
                  <a:pt x="15" y="51"/>
                </a:cubicBezTo>
                <a:cubicBezTo>
                  <a:pt x="15" y="54"/>
                  <a:pt x="21" y="54"/>
                  <a:pt x="23" y="55"/>
                </a:cubicBezTo>
                <a:cubicBezTo>
                  <a:pt x="23" y="55"/>
                  <a:pt x="23" y="56"/>
                  <a:pt x="23" y="57"/>
                </a:cubicBezTo>
                <a:cubicBezTo>
                  <a:pt x="23" y="57"/>
                  <a:pt x="23" y="57"/>
                  <a:pt x="23" y="58"/>
                </a:cubicBezTo>
                <a:cubicBezTo>
                  <a:pt x="18" y="58"/>
                  <a:pt x="14" y="57"/>
                  <a:pt x="9" y="57"/>
                </a:cubicBezTo>
                <a:cubicBezTo>
                  <a:pt x="9" y="57"/>
                  <a:pt x="8" y="57"/>
                  <a:pt x="8" y="57"/>
                </a:cubicBezTo>
                <a:cubicBezTo>
                  <a:pt x="5" y="58"/>
                  <a:pt x="3" y="58"/>
                  <a:pt x="0" y="58"/>
                </a:cubicBezTo>
                <a:lnTo>
                  <a:pt x="1" y="55"/>
                </a:lnTo>
                <a:close/>
                <a:moveTo>
                  <a:pt x="22" y="33"/>
                </a:moveTo>
                <a:cubicBezTo>
                  <a:pt x="25" y="33"/>
                  <a:pt x="29" y="33"/>
                  <a:pt x="33" y="33"/>
                </a:cubicBezTo>
                <a:cubicBezTo>
                  <a:pt x="34" y="33"/>
                  <a:pt x="34" y="33"/>
                  <a:pt x="35" y="33"/>
                </a:cubicBezTo>
                <a:cubicBezTo>
                  <a:pt x="33" y="27"/>
                  <a:pt x="31" y="21"/>
                  <a:pt x="28" y="16"/>
                </a:cubicBezTo>
                <a:lnTo>
                  <a:pt x="22"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0" name="Freeform 230"/>
          <p:cNvSpPr>
            <a:spLocks noEditPoints="1"/>
          </p:cNvSpPr>
          <p:nvPr/>
        </p:nvSpPr>
        <p:spPr bwMode="auto">
          <a:xfrm>
            <a:off x="5404993" y="3785021"/>
            <a:ext cx="835556" cy="835556"/>
          </a:xfrm>
          <a:custGeom>
            <a:avLst/>
            <a:gdLst>
              <a:gd name="T0" fmla="*/ 165538 w 58"/>
              <a:gd name="T1" fmla="*/ 89666 h 58"/>
              <a:gd name="T2" fmla="*/ 55179 w 58"/>
              <a:gd name="T3" fmla="*/ 200025 h 58"/>
              <a:gd name="T4" fmla="*/ 0 w 58"/>
              <a:gd name="T5" fmla="*/ 200025 h 58"/>
              <a:gd name="T6" fmla="*/ 0 w 58"/>
              <a:gd name="T7" fmla="*/ 144846 h 58"/>
              <a:gd name="T8" fmla="*/ 110359 w 58"/>
              <a:gd name="T9" fmla="*/ 34487 h 58"/>
              <a:gd name="T10" fmla="*/ 165538 w 58"/>
              <a:gd name="T11" fmla="*/ 89666 h 58"/>
              <a:gd name="T12" fmla="*/ 62077 w 58"/>
              <a:gd name="T13" fmla="*/ 172435 h 58"/>
              <a:gd name="T14" fmla="*/ 31038 w 58"/>
              <a:gd name="T15" fmla="*/ 141397 h 58"/>
              <a:gd name="T16" fmla="*/ 17244 w 58"/>
              <a:gd name="T17" fmla="*/ 151743 h 58"/>
              <a:gd name="T18" fmla="*/ 17244 w 58"/>
              <a:gd name="T19" fmla="*/ 165538 h 58"/>
              <a:gd name="T20" fmla="*/ 34487 w 58"/>
              <a:gd name="T21" fmla="*/ 165538 h 58"/>
              <a:gd name="T22" fmla="*/ 34487 w 58"/>
              <a:gd name="T23" fmla="*/ 182781 h 58"/>
              <a:gd name="T24" fmla="*/ 48282 w 58"/>
              <a:gd name="T25" fmla="*/ 182781 h 58"/>
              <a:gd name="T26" fmla="*/ 62077 w 58"/>
              <a:gd name="T27" fmla="*/ 172435 h 58"/>
              <a:gd name="T28" fmla="*/ 113807 w 58"/>
              <a:gd name="T29" fmla="*/ 58628 h 58"/>
              <a:gd name="T30" fmla="*/ 113807 w 58"/>
              <a:gd name="T31" fmla="*/ 58628 h 58"/>
              <a:gd name="T32" fmla="*/ 41384 w 58"/>
              <a:gd name="T33" fmla="*/ 131051 h 58"/>
              <a:gd name="T34" fmla="*/ 41384 w 58"/>
              <a:gd name="T35" fmla="*/ 131051 h 58"/>
              <a:gd name="T36" fmla="*/ 44833 w 58"/>
              <a:gd name="T37" fmla="*/ 134500 h 58"/>
              <a:gd name="T38" fmla="*/ 44833 w 58"/>
              <a:gd name="T39" fmla="*/ 134500 h 58"/>
              <a:gd name="T40" fmla="*/ 117256 w 58"/>
              <a:gd name="T41" fmla="*/ 62077 h 58"/>
              <a:gd name="T42" fmla="*/ 117256 w 58"/>
              <a:gd name="T43" fmla="*/ 62077 h 58"/>
              <a:gd name="T44" fmla="*/ 113807 w 58"/>
              <a:gd name="T45" fmla="*/ 58628 h 58"/>
              <a:gd name="T46" fmla="*/ 196576 w 58"/>
              <a:gd name="T47" fmla="*/ 62077 h 58"/>
              <a:gd name="T48" fmla="*/ 172435 w 58"/>
              <a:gd name="T49" fmla="*/ 82769 h 58"/>
              <a:gd name="T50" fmla="*/ 117256 w 58"/>
              <a:gd name="T51" fmla="*/ 27590 h 58"/>
              <a:gd name="T52" fmla="*/ 141397 w 58"/>
              <a:gd name="T53" fmla="*/ 6897 h 58"/>
              <a:gd name="T54" fmla="*/ 151743 w 58"/>
              <a:gd name="T55" fmla="*/ 0 h 58"/>
              <a:gd name="T56" fmla="*/ 165538 w 58"/>
              <a:gd name="T57" fmla="*/ 6897 h 58"/>
              <a:gd name="T58" fmla="*/ 196576 w 58"/>
              <a:gd name="T59" fmla="*/ 37936 h 58"/>
              <a:gd name="T60" fmla="*/ 200025 w 58"/>
              <a:gd name="T61" fmla="*/ 48282 h 58"/>
              <a:gd name="T62" fmla="*/ 196576 w 58"/>
              <a:gd name="T63" fmla="*/ 62077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 h="58">
                <a:moveTo>
                  <a:pt x="48" y="26"/>
                </a:moveTo>
                <a:cubicBezTo>
                  <a:pt x="16" y="58"/>
                  <a:pt x="16" y="58"/>
                  <a:pt x="16" y="58"/>
                </a:cubicBezTo>
                <a:cubicBezTo>
                  <a:pt x="0" y="58"/>
                  <a:pt x="0" y="58"/>
                  <a:pt x="0" y="58"/>
                </a:cubicBezTo>
                <a:cubicBezTo>
                  <a:pt x="0" y="42"/>
                  <a:pt x="0" y="42"/>
                  <a:pt x="0" y="42"/>
                </a:cubicBezTo>
                <a:cubicBezTo>
                  <a:pt x="32" y="10"/>
                  <a:pt x="32" y="10"/>
                  <a:pt x="32" y="10"/>
                </a:cubicBezTo>
                <a:lnTo>
                  <a:pt x="48" y="26"/>
                </a:lnTo>
                <a:close/>
                <a:moveTo>
                  <a:pt x="18" y="50"/>
                </a:moveTo>
                <a:cubicBezTo>
                  <a:pt x="9" y="41"/>
                  <a:pt x="9" y="41"/>
                  <a:pt x="9" y="41"/>
                </a:cubicBezTo>
                <a:cubicBezTo>
                  <a:pt x="5" y="44"/>
                  <a:pt x="5" y="44"/>
                  <a:pt x="5" y="44"/>
                </a:cubicBezTo>
                <a:cubicBezTo>
                  <a:pt x="5" y="48"/>
                  <a:pt x="5" y="48"/>
                  <a:pt x="5" y="48"/>
                </a:cubicBezTo>
                <a:cubicBezTo>
                  <a:pt x="10" y="48"/>
                  <a:pt x="10" y="48"/>
                  <a:pt x="10" y="48"/>
                </a:cubicBezTo>
                <a:cubicBezTo>
                  <a:pt x="10" y="53"/>
                  <a:pt x="10" y="53"/>
                  <a:pt x="10" y="53"/>
                </a:cubicBezTo>
                <a:cubicBezTo>
                  <a:pt x="14" y="53"/>
                  <a:pt x="14" y="53"/>
                  <a:pt x="14" y="53"/>
                </a:cubicBezTo>
                <a:lnTo>
                  <a:pt x="18" y="50"/>
                </a:lnTo>
                <a:close/>
                <a:moveTo>
                  <a:pt x="33" y="17"/>
                </a:moveTo>
                <a:cubicBezTo>
                  <a:pt x="33" y="17"/>
                  <a:pt x="33" y="17"/>
                  <a:pt x="33" y="17"/>
                </a:cubicBezTo>
                <a:cubicBezTo>
                  <a:pt x="12" y="38"/>
                  <a:pt x="12" y="38"/>
                  <a:pt x="12" y="38"/>
                </a:cubicBezTo>
                <a:cubicBezTo>
                  <a:pt x="12" y="38"/>
                  <a:pt x="12" y="38"/>
                  <a:pt x="12" y="38"/>
                </a:cubicBezTo>
                <a:cubicBezTo>
                  <a:pt x="12" y="39"/>
                  <a:pt x="12" y="39"/>
                  <a:pt x="13" y="39"/>
                </a:cubicBezTo>
                <a:cubicBezTo>
                  <a:pt x="13" y="39"/>
                  <a:pt x="13" y="39"/>
                  <a:pt x="13" y="39"/>
                </a:cubicBezTo>
                <a:cubicBezTo>
                  <a:pt x="34" y="18"/>
                  <a:pt x="34" y="18"/>
                  <a:pt x="34" y="18"/>
                </a:cubicBezTo>
                <a:cubicBezTo>
                  <a:pt x="34" y="18"/>
                  <a:pt x="34" y="18"/>
                  <a:pt x="34" y="18"/>
                </a:cubicBezTo>
                <a:cubicBezTo>
                  <a:pt x="34" y="17"/>
                  <a:pt x="34" y="17"/>
                  <a:pt x="33" y="17"/>
                </a:cubicBezTo>
                <a:close/>
                <a:moveTo>
                  <a:pt x="57" y="18"/>
                </a:moveTo>
                <a:cubicBezTo>
                  <a:pt x="50" y="24"/>
                  <a:pt x="50" y="24"/>
                  <a:pt x="50" y="24"/>
                </a:cubicBezTo>
                <a:cubicBezTo>
                  <a:pt x="34" y="8"/>
                  <a:pt x="34" y="8"/>
                  <a:pt x="34" y="8"/>
                </a:cubicBezTo>
                <a:cubicBezTo>
                  <a:pt x="41" y="2"/>
                  <a:pt x="41" y="2"/>
                  <a:pt x="41" y="2"/>
                </a:cubicBezTo>
                <a:cubicBezTo>
                  <a:pt x="42" y="1"/>
                  <a:pt x="43" y="0"/>
                  <a:pt x="44" y="0"/>
                </a:cubicBezTo>
                <a:cubicBezTo>
                  <a:pt x="45" y="0"/>
                  <a:pt x="47" y="1"/>
                  <a:pt x="48" y="2"/>
                </a:cubicBezTo>
                <a:cubicBezTo>
                  <a:pt x="57" y="11"/>
                  <a:pt x="57" y="11"/>
                  <a:pt x="57" y="11"/>
                </a:cubicBezTo>
                <a:cubicBezTo>
                  <a:pt x="57" y="12"/>
                  <a:pt x="58" y="13"/>
                  <a:pt x="58" y="14"/>
                </a:cubicBezTo>
                <a:cubicBezTo>
                  <a:pt x="58" y="15"/>
                  <a:pt x="57" y="17"/>
                  <a:pt x="57" y="18"/>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Tree>
    <p:extLst>
      <p:ext uri="{BB962C8B-B14F-4D97-AF65-F5344CB8AC3E}">
        <p14:creationId xmlns:p14="http://schemas.microsoft.com/office/powerpoint/2010/main" val="187272580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5195779" y="956606"/>
            <a:ext cx="13986220"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Three Social Networks to Increase Interaction</a:t>
            </a:r>
          </a:p>
        </p:txBody>
      </p:sp>
      <p:sp>
        <p:nvSpPr>
          <p:cNvPr id="21" name="Rectangle 20"/>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TextBox 21"/>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cxnSp>
        <p:nvCxnSpPr>
          <p:cNvPr id="37" name="Straight Connector 36"/>
          <p:cNvCxnSpPr/>
          <p:nvPr/>
        </p:nvCxnSpPr>
        <p:spPr bwMode="auto">
          <a:xfrm>
            <a:off x="8527952" y="3448331"/>
            <a:ext cx="0" cy="7993382"/>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bwMode="auto">
          <a:xfrm>
            <a:off x="15629635" y="3448331"/>
            <a:ext cx="0" cy="7993382"/>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7" name="Oval 6"/>
          <p:cNvSpPr/>
          <p:nvPr/>
        </p:nvSpPr>
        <p:spPr bwMode="auto">
          <a:xfrm>
            <a:off x="3747065" y="3940457"/>
            <a:ext cx="2739408" cy="27127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Lato Light"/>
              <a:cs typeface="Lato Light"/>
            </a:endParaRPr>
          </a:p>
        </p:txBody>
      </p:sp>
      <p:sp>
        <p:nvSpPr>
          <p:cNvPr id="24" name="Oval 23"/>
          <p:cNvSpPr/>
          <p:nvPr/>
        </p:nvSpPr>
        <p:spPr bwMode="auto">
          <a:xfrm>
            <a:off x="10785263" y="3938556"/>
            <a:ext cx="2739408" cy="271652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Lato Light"/>
              <a:cs typeface="Lato Light"/>
            </a:endParaRPr>
          </a:p>
        </p:txBody>
      </p:sp>
      <p:sp>
        <p:nvSpPr>
          <p:cNvPr id="40" name="Oval 39"/>
          <p:cNvSpPr/>
          <p:nvPr/>
        </p:nvSpPr>
        <p:spPr bwMode="auto">
          <a:xfrm>
            <a:off x="17891180" y="3938556"/>
            <a:ext cx="2739408" cy="27165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dirty="0">
              <a:latin typeface="Lato Light"/>
              <a:cs typeface="Lato Light"/>
            </a:endParaRPr>
          </a:p>
        </p:txBody>
      </p:sp>
      <p:sp>
        <p:nvSpPr>
          <p:cNvPr id="17" name="TextBox 16"/>
          <p:cNvSpPr txBox="1"/>
          <p:nvPr/>
        </p:nvSpPr>
        <p:spPr>
          <a:xfrm>
            <a:off x="2681826" y="6971426"/>
            <a:ext cx="4847147" cy="3698412"/>
          </a:xfrm>
          <a:prstGeom prst="rect">
            <a:avLst/>
          </a:prstGeom>
          <a:noFill/>
        </p:spPr>
        <p:txBody>
          <a:bodyPr wrap="square" lIns="182843" tIns="91422" rIns="182843" bIns="91422" rtlCol="0">
            <a:spAutoFit/>
          </a:bodyPr>
          <a:lstStyle/>
          <a:p>
            <a:pPr algn="ctr">
              <a:lnSpc>
                <a:spcPct val="110000"/>
              </a:lnSpc>
            </a:pPr>
            <a:r>
              <a:rPr lang="en-US" sz="4000" dirty="0" err="1" smtClean="0">
                <a:latin typeface="Lato Light"/>
                <a:cs typeface="Lato Light"/>
              </a:rPr>
              <a:t>Instagram</a:t>
            </a:r>
            <a:endParaRPr lang="en-US" sz="4000" dirty="0">
              <a:latin typeface="Lato Light"/>
              <a:cs typeface="Lato Light"/>
            </a:endParaRPr>
          </a:p>
          <a:p>
            <a:pPr algn="ctr">
              <a:lnSpc>
                <a:spcPct val="110000"/>
              </a:lnSpc>
            </a:pPr>
            <a:r>
              <a:rPr lang="en-US" sz="2800" dirty="0">
                <a:cs typeface="Lato Light"/>
              </a:rPr>
              <a:t>A company is an association or collection of individuals, whether natural persons, legal persons, or a mixture of both. Company members share a common purpose </a:t>
            </a:r>
            <a:r>
              <a:rPr lang="en-US" sz="2800" dirty="0" smtClean="0">
                <a:cs typeface="Lato Light"/>
              </a:rPr>
              <a:t>and</a:t>
            </a:r>
            <a:endParaRPr lang="en-US" sz="2800" dirty="0">
              <a:latin typeface="Lato Light"/>
              <a:cs typeface="Lato Light"/>
            </a:endParaRPr>
          </a:p>
        </p:txBody>
      </p:sp>
      <p:sp>
        <p:nvSpPr>
          <p:cNvPr id="18" name="TextBox 17"/>
          <p:cNvSpPr txBox="1"/>
          <p:nvPr/>
        </p:nvSpPr>
        <p:spPr>
          <a:xfrm>
            <a:off x="9766840" y="6971426"/>
            <a:ext cx="4847147" cy="3698412"/>
          </a:xfrm>
          <a:prstGeom prst="rect">
            <a:avLst/>
          </a:prstGeom>
          <a:noFill/>
        </p:spPr>
        <p:txBody>
          <a:bodyPr wrap="square" lIns="182843" tIns="91422" rIns="182843" bIns="91422" rtlCol="0">
            <a:spAutoFit/>
          </a:bodyPr>
          <a:lstStyle/>
          <a:p>
            <a:pPr algn="ctr">
              <a:lnSpc>
                <a:spcPct val="110000"/>
              </a:lnSpc>
            </a:pPr>
            <a:r>
              <a:rPr lang="en-US" sz="4000" dirty="0" smtClean="0">
                <a:latin typeface="Lato Light"/>
                <a:cs typeface="Lato Light"/>
              </a:rPr>
              <a:t>Twitter</a:t>
            </a:r>
            <a:endParaRPr lang="en-US" sz="4000" dirty="0">
              <a:latin typeface="Lato Light"/>
              <a:cs typeface="Lato Light"/>
            </a:endParaRPr>
          </a:p>
          <a:p>
            <a:pPr algn="ctr">
              <a:lnSpc>
                <a:spcPct val="110000"/>
              </a:lnSpc>
            </a:pPr>
            <a:r>
              <a:rPr lang="en-US" sz="2800" dirty="0">
                <a:cs typeface="Lato Light"/>
              </a:rPr>
              <a:t>A company is an association or collection of individuals, whether natural persons, legal persons, or a mixture of both. Company members share a common purpose </a:t>
            </a:r>
            <a:r>
              <a:rPr lang="en-US" sz="2800" dirty="0" smtClean="0">
                <a:cs typeface="Lato Light"/>
              </a:rPr>
              <a:t>and</a:t>
            </a:r>
            <a:endParaRPr lang="en-US" sz="2800" dirty="0">
              <a:latin typeface="Lato Light"/>
              <a:cs typeface="Lato Light"/>
            </a:endParaRPr>
          </a:p>
        </p:txBody>
      </p:sp>
      <p:sp>
        <p:nvSpPr>
          <p:cNvPr id="19" name="TextBox 18"/>
          <p:cNvSpPr txBox="1"/>
          <p:nvPr/>
        </p:nvSpPr>
        <p:spPr>
          <a:xfrm>
            <a:off x="16828040" y="6971426"/>
            <a:ext cx="4847147" cy="3698412"/>
          </a:xfrm>
          <a:prstGeom prst="rect">
            <a:avLst/>
          </a:prstGeom>
          <a:noFill/>
        </p:spPr>
        <p:txBody>
          <a:bodyPr wrap="square" lIns="182843" tIns="91422" rIns="182843" bIns="91422" rtlCol="0">
            <a:spAutoFit/>
          </a:bodyPr>
          <a:lstStyle/>
          <a:p>
            <a:pPr algn="ctr">
              <a:lnSpc>
                <a:spcPct val="110000"/>
              </a:lnSpc>
            </a:pPr>
            <a:r>
              <a:rPr lang="en-US" sz="4000" dirty="0" smtClean="0">
                <a:latin typeface="Lato Light"/>
                <a:cs typeface="Lato Light"/>
              </a:rPr>
              <a:t>Facebook</a:t>
            </a:r>
            <a:endParaRPr lang="en-US" sz="4000" dirty="0">
              <a:latin typeface="Lato Light"/>
              <a:cs typeface="Lato Light"/>
            </a:endParaRPr>
          </a:p>
          <a:p>
            <a:pPr algn="ctr">
              <a:lnSpc>
                <a:spcPct val="110000"/>
              </a:lnSpc>
            </a:pPr>
            <a:r>
              <a:rPr lang="en-US" sz="2800" dirty="0">
                <a:cs typeface="Lato Light"/>
              </a:rPr>
              <a:t>A company is an association or collection of individuals, whether natural persons, legal persons, or a mixture of both. Company members share a common purpose </a:t>
            </a:r>
            <a:r>
              <a:rPr lang="en-US" sz="2800" dirty="0" smtClean="0">
                <a:cs typeface="Lato Light"/>
              </a:rPr>
              <a:t>and</a:t>
            </a:r>
            <a:endParaRPr lang="en-US" sz="2800" dirty="0">
              <a:latin typeface="Lato Light"/>
              <a:cs typeface="Lato Light"/>
            </a:endParaRPr>
          </a:p>
        </p:txBody>
      </p:sp>
      <p:sp>
        <p:nvSpPr>
          <p:cNvPr id="25" name="Freeform 15"/>
          <p:cNvSpPr>
            <a:spLocks noEditPoints="1"/>
          </p:cNvSpPr>
          <p:nvPr/>
        </p:nvSpPr>
        <p:spPr bwMode="auto">
          <a:xfrm>
            <a:off x="4614977" y="4719890"/>
            <a:ext cx="991959" cy="991961"/>
          </a:xfrm>
          <a:custGeom>
            <a:avLst/>
            <a:gdLst>
              <a:gd name="T0" fmla="*/ 368101 w 256"/>
              <a:gd name="T1" fmla="*/ 420688 h 256"/>
              <a:gd name="T2" fmla="*/ 52586 w 256"/>
              <a:gd name="T3" fmla="*/ 420688 h 256"/>
              <a:gd name="T4" fmla="*/ 0 w 256"/>
              <a:gd name="T5" fmla="*/ 368102 h 256"/>
              <a:gd name="T6" fmla="*/ 0 w 256"/>
              <a:gd name="T7" fmla="*/ 52586 h 256"/>
              <a:gd name="T8" fmla="*/ 52586 w 256"/>
              <a:gd name="T9" fmla="*/ 0 h 256"/>
              <a:gd name="T10" fmla="*/ 368101 w 256"/>
              <a:gd name="T11" fmla="*/ 0 h 256"/>
              <a:gd name="T12" fmla="*/ 420687 w 256"/>
              <a:gd name="T13" fmla="*/ 52586 h 256"/>
              <a:gd name="T14" fmla="*/ 420687 w 256"/>
              <a:gd name="T15" fmla="*/ 368102 h 256"/>
              <a:gd name="T16" fmla="*/ 368101 w 256"/>
              <a:gd name="T17" fmla="*/ 420688 h 256"/>
              <a:gd name="T18" fmla="*/ 210344 w 256"/>
              <a:gd name="T19" fmla="*/ 128178 h 256"/>
              <a:gd name="T20" fmla="*/ 136395 w 256"/>
              <a:gd name="T21" fmla="*/ 175834 h 256"/>
              <a:gd name="T22" fmla="*/ 136395 w 256"/>
              <a:gd name="T23" fmla="*/ 175834 h 256"/>
              <a:gd name="T24" fmla="*/ 136395 w 256"/>
              <a:gd name="T25" fmla="*/ 177478 h 256"/>
              <a:gd name="T26" fmla="*/ 133108 w 256"/>
              <a:gd name="T27" fmla="*/ 182408 h 256"/>
              <a:gd name="T28" fmla="*/ 133108 w 256"/>
              <a:gd name="T29" fmla="*/ 185694 h 256"/>
              <a:gd name="T30" fmla="*/ 131465 w 256"/>
              <a:gd name="T31" fmla="*/ 190624 h 256"/>
              <a:gd name="T32" fmla="*/ 131465 w 256"/>
              <a:gd name="T33" fmla="*/ 193911 h 256"/>
              <a:gd name="T34" fmla="*/ 129821 w 256"/>
              <a:gd name="T35" fmla="*/ 198841 h 256"/>
              <a:gd name="T36" fmla="*/ 129821 w 256"/>
              <a:gd name="T37" fmla="*/ 202127 h 256"/>
              <a:gd name="T38" fmla="*/ 128178 w 256"/>
              <a:gd name="T39" fmla="*/ 210344 h 256"/>
              <a:gd name="T40" fmla="*/ 210344 w 256"/>
              <a:gd name="T41" fmla="*/ 292510 h 256"/>
              <a:gd name="T42" fmla="*/ 292509 w 256"/>
              <a:gd name="T43" fmla="*/ 210344 h 256"/>
              <a:gd name="T44" fmla="*/ 290866 w 256"/>
              <a:gd name="T45" fmla="*/ 202127 h 256"/>
              <a:gd name="T46" fmla="*/ 290866 w 256"/>
              <a:gd name="T47" fmla="*/ 198841 h 256"/>
              <a:gd name="T48" fmla="*/ 289222 w 256"/>
              <a:gd name="T49" fmla="*/ 193911 h 256"/>
              <a:gd name="T50" fmla="*/ 289222 w 256"/>
              <a:gd name="T51" fmla="*/ 190624 h 256"/>
              <a:gd name="T52" fmla="*/ 287579 w 256"/>
              <a:gd name="T53" fmla="*/ 185694 h 256"/>
              <a:gd name="T54" fmla="*/ 287579 w 256"/>
              <a:gd name="T55" fmla="*/ 182408 h 256"/>
              <a:gd name="T56" fmla="*/ 284292 w 256"/>
              <a:gd name="T57" fmla="*/ 177478 h 256"/>
              <a:gd name="T58" fmla="*/ 284292 w 256"/>
              <a:gd name="T59" fmla="*/ 175834 h 256"/>
              <a:gd name="T60" fmla="*/ 284292 w 256"/>
              <a:gd name="T61" fmla="*/ 175834 h 256"/>
              <a:gd name="T62" fmla="*/ 210344 w 256"/>
              <a:gd name="T63" fmla="*/ 128178 h 256"/>
              <a:gd name="T64" fmla="*/ 373031 w 256"/>
              <a:gd name="T65" fmla="*/ 69019 h 256"/>
              <a:gd name="T66" fmla="*/ 351668 w 256"/>
              <a:gd name="T67" fmla="*/ 47656 h 256"/>
              <a:gd name="T68" fmla="*/ 310585 w 256"/>
              <a:gd name="T69" fmla="*/ 47656 h 256"/>
              <a:gd name="T70" fmla="*/ 289222 w 256"/>
              <a:gd name="T71" fmla="*/ 69019 h 256"/>
              <a:gd name="T72" fmla="*/ 289222 w 256"/>
              <a:gd name="T73" fmla="*/ 110102 h 256"/>
              <a:gd name="T74" fmla="*/ 310585 w 256"/>
              <a:gd name="T75" fmla="*/ 131465 h 256"/>
              <a:gd name="T76" fmla="*/ 351668 w 256"/>
              <a:gd name="T77" fmla="*/ 131465 h 256"/>
              <a:gd name="T78" fmla="*/ 373031 w 256"/>
              <a:gd name="T79" fmla="*/ 110102 h 256"/>
              <a:gd name="T80" fmla="*/ 373031 w 256"/>
              <a:gd name="T81" fmla="*/ 69019 h 256"/>
              <a:gd name="T82" fmla="*/ 373031 w 256"/>
              <a:gd name="T83" fmla="*/ 175834 h 256"/>
              <a:gd name="T84" fmla="*/ 335235 w 256"/>
              <a:gd name="T85" fmla="*/ 175834 h 256"/>
              <a:gd name="T86" fmla="*/ 338522 w 256"/>
              <a:gd name="T87" fmla="*/ 210344 h 256"/>
              <a:gd name="T88" fmla="*/ 210344 w 256"/>
              <a:gd name="T89" fmla="*/ 338522 h 256"/>
              <a:gd name="T90" fmla="*/ 82165 w 256"/>
              <a:gd name="T91" fmla="*/ 210344 h 256"/>
              <a:gd name="T92" fmla="*/ 85452 w 256"/>
              <a:gd name="T93" fmla="*/ 175834 h 256"/>
              <a:gd name="T94" fmla="*/ 47656 w 256"/>
              <a:gd name="T95" fmla="*/ 175834 h 256"/>
              <a:gd name="T96" fmla="*/ 47656 w 256"/>
              <a:gd name="T97" fmla="*/ 351669 h 256"/>
              <a:gd name="T98" fmla="*/ 69019 w 256"/>
              <a:gd name="T99" fmla="*/ 373032 h 256"/>
              <a:gd name="T100" fmla="*/ 351668 w 256"/>
              <a:gd name="T101" fmla="*/ 373032 h 256"/>
              <a:gd name="T102" fmla="*/ 373031 w 256"/>
              <a:gd name="T103" fmla="*/ 351669 h 256"/>
              <a:gd name="T104" fmla="*/ 373031 w 256"/>
              <a:gd name="T105" fmla="*/ 175834 h 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6" h="256">
                <a:moveTo>
                  <a:pt x="224" y="256"/>
                </a:moveTo>
                <a:cubicBezTo>
                  <a:pt x="32" y="256"/>
                  <a:pt x="32" y="256"/>
                  <a:pt x="32" y="256"/>
                </a:cubicBezTo>
                <a:cubicBezTo>
                  <a:pt x="14" y="256"/>
                  <a:pt x="0" y="242"/>
                  <a:pt x="0" y="224"/>
                </a:cubicBezTo>
                <a:cubicBezTo>
                  <a:pt x="0" y="32"/>
                  <a:pt x="0" y="32"/>
                  <a:pt x="0" y="32"/>
                </a:cubicBezTo>
                <a:cubicBezTo>
                  <a:pt x="0" y="14"/>
                  <a:pt x="14" y="0"/>
                  <a:pt x="32" y="0"/>
                </a:cubicBezTo>
                <a:cubicBezTo>
                  <a:pt x="224" y="0"/>
                  <a:pt x="224" y="0"/>
                  <a:pt x="224" y="0"/>
                </a:cubicBezTo>
                <a:cubicBezTo>
                  <a:pt x="242" y="0"/>
                  <a:pt x="256" y="14"/>
                  <a:pt x="256" y="32"/>
                </a:cubicBezTo>
                <a:cubicBezTo>
                  <a:pt x="256" y="224"/>
                  <a:pt x="256" y="224"/>
                  <a:pt x="256" y="224"/>
                </a:cubicBezTo>
                <a:cubicBezTo>
                  <a:pt x="256" y="242"/>
                  <a:pt x="242" y="256"/>
                  <a:pt x="224" y="256"/>
                </a:cubicBezTo>
                <a:moveTo>
                  <a:pt x="128" y="78"/>
                </a:moveTo>
                <a:cubicBezTo>
                  <a:pt x="108" y="78"/>
                  <a:pt x="91" y="90"/>
                  <a:pt x="83" y="107"/>
                </a:cubicBezTo>
                <a:cubicBezTo>
                  <a:pt x="83" y="107"/>
                  <a:pt x="83" y="107"/>
                  <a:pt x="83" y="107"/>
                </a:cubicBezTo>
                <a:cubicBezTo>
                  <a:pt x="83" y="107"/>
                  <a:pt x="83" y="108"/>
                  <a:pt x="83" y="108"/>
                </a:cubicBezTo>
                <a:cubicBezTo>
                  <a:pt x="82" y="109"/>
                  <a:pt x="82" y="110"/>
                  <a:pt x="81" y="111"/>
                </a:cubicBezTo>
                <a:cubicBezTo>
                  <a:pt x="81" y="111"/>
                  <a:pt x="81" y="112"/>
                  <a:pt x="81" y="113"/>
                </a:cubicBezTo>
                <a:cubicBezTo>
                  <a:pt x="81" y="114"/>
                  <a:pt x="80" y="115"/>
                  <a:pt x="80" y="116"/>
                </a:cubicBezTo>
                <a:cubicBezTo>
                  <a:pt x="80" y="116"/>
                  <a:pt x="80" y="117"/>
                  <a:pt x="80" y="118"/>
                </a:cubicBezTo>
                <a:cubicBezTo>
                  <a:pt x="79" y="119"/>
                  <a:pt x="79" y="120"/>
                  <a:pt x="79" y="121"/>
                </a:cubicBezTo>
                <a:cubicBezTo>
                  <a:pt x="79" y="122"/>
                  <a:pt x="79" y="122"/>
                  <a:pt x="79" y="123"/>
                </a:cubicBezTo>
                <a:cubicBezTo>
                  <a:pt x="79" y="124"/>
                  <a:pt x="78" y="126"/>
                  <a:pt x="78" y="128"/>
                </a:cubicBezTo>
                <a:cubicBezTo>
                  <a:pt x="78" y="155"/>
                  <a:pt x="101" y="178"/>
                  <a:pt x="128" y="178"/>
                </a:cubicBezTo>
                <a:cubicBezTo>
                  <a:pt x="155" y="178"/>
                  <a:pt x="178" y="155"/>
                  <a:pt x="178" y="128"/>
                </a:cubicBezTo>
                <a:cubicBezTo>
                  <a:pt x="178" y="126"/>
                  <a:pt x="177" y="124"/>
                  <a:pt x="177" y="123"/>
                </a:cubicBezTo>
                <a:cubicBezTo>
                  <a:pt x="177" y="122"/>
                  <a:pt x="177" y="122"/>
                  <a:pt x="177" y="121"/>
                </a:cubicBezTo>
                <a:cubicBezTo>
                  <a:pt x="177" y="120"/>
                  <a:pt x="177" y="119"/>
                  <a:pt x="176" y="118"/>
                </a:cubicBezTo>
                <a:cubicBezTo>
                  <a:pt x="176" y="117"/>
                  <a:pt x="176" y="116"/>
                  <a:pt x="176" y="116"/>
                </a:cubicBezTo>
                <a:cubicBezTo>
                  <a:pt x="176" y="115"/>
                  <a:pt x="175" y="114"/>
                  <a:pt x="175" y="113"/>
                </a:cubicBezTo>
                <a:cubicBezTo>
                  <a:pt x="175" y="112"/>
                  <a:pt x="175" y="111"/>
                  <a:pt x="175" y="111"/>
                </a:cubicBezTo>
                <a:cubicBezTo>
                  <a:pt x="174" y="110"/>
                  <a:pt x="174" y="109"/>
                  <a:pt x="173" y="108"/>
                </a:cubicBezTo>
                <a:cubicBezTo>
                  <a:pt x="173" y="108"/>
                  <a:pt x="173" y="107"/>
                  <a:pt x="173" y="107"/>
                </a:cubicBezTo>
                <a:cubicBezTo>
                  <a:pt x="173" y="107"/>
                  <a:pt x="173" y="107"/>
                  <a:pt x="173" y="107"/>
                </a:cubicBezTo>
                <a:cubicBezTo>
                  <a:pt x="165" y="90"/>
                  <a:pt x="148" y="78"/>
                  <a:pt x="128" y="78"/>
                </a:cubicBezTo>
                <a:moveTo>
                  <a:pt x="227" y="42"/>
                </a:moveTo>
                <a:cubicBezTo>
                  <a:pt x="227" y="35"/>
                  <a:pt x="221" y="29"/>
                  <a:pt x="214" y="29"/>
                </a:cubicBezTo>
                <a:cubicBezTo>
                  <a:pt x="189" y="29"/>
                  <a:pt x="189" y="29"/>
                  <a:pt x="189" y="29"/>
                </a:cubicBezTo>
                <a:cubicBezTo>
                  <a:pt x="182" y="29"/>
                  <a:pt x="176" y="35"/>
                  <a:pt x="176" y="42"/>
                </a:cubicBezTo>
                <a:cubicBezTo>
                  <a:pt x="176" y="67"/>
                  <a:pt x="176" y="67"/>
                  <a:pt x="176" y="67"/>
                </a:cubicBezTo>
                <a:cubicBezTo>
                  <a:pt x="176" y="74"/>
                  <a:pt x="182" y="80"/>
                  <a:pt x="189" y="80"/>
                </a:cubicBezTo>
                <a:cubicBezTo>
                  <a:pt x="214" y="80"/>
                  <a:pt x="214" y="80"/>
                  <a:pt x="214" y="80"/>
                </a:cubicBezTo>
                <a:cubicBezTo>
                  <a:pt x="221" y="80"/>
                  <a:pt x="227" y="74"/>
                  <a:pt x="227" y="67"/>
                </a:cubicBezTo>
                <a:lnTo>
                  <a:pt x="227" y="42"/>
                </a:lnTo>
                <a:close/>
                <a:moveTo>
                  <a:pt x="227" y="107"/>
                </a:moveTo>
                <a:cubicBezTo>
                  <a:pt x="204" y="107"/>
                  <a:pt x="204" y="107"/>
                  <a:pt x="204" y="107"/>
                </a:cubicBezTo>
                <a:cubicBezTo>
                  <a:pt x="205" y="114"/>
                  <a:pt x="206" y="121"/>
                  <a:pt x="206" y="128"/>
                </a:cubicBezTo>
                <a:cubicBezTo>
                  <a:pt x="206" y="171"/>
                  <a:pt x="171" y="206"/>
                  <a:pt x="128" y="206"/>
                </a:cubicBezTo>
                <a:cubicBezTo>
                  <a:pt x="85" y="206"/>
                  <a:pt x="50" y="171"/>
                  <a:pt x="50" y="128"/>
                </a:cubicBezTo>
                <a:cubicBezTo>
                  <a:pt x="50" y="121"/>
                  <a:pt x="51" y="114"/>
                  <a:pt x="52" y="107"/>
                </a:cubicBezTo>
                <a:cubicBezTo>
                  <a:pt x="29" y="107"/>
                  <a:pt x="29" y="107"/>
                  <a:pt x="29" y="107"/>
                </a:cubicBezTo>
                <a:cubicBezTo>
                  <a:pt x="29" y="214"/>
                  <a:pt x="29" y="214"/>
                  <a:pt x="29" y="214"/>
                </a:cubicBezTo>
                <a:cubicBezTo>
                  <a:pt x="29" y="221"/>
                  <a:pt x="35" y="227"/>
                  <a:pt x="42" y="227"/>
                </a:cubicBezTo>
                <a:cubicBezTo>
                  <a:pt x="214" y="227"/>
                  <a:pt x="214" y="227"/>
                  <a:pt x="214" y="227"/>
                </a:cubicBezTo>
                <a:cubicBezTo>
                  <a:pt x="221" y="227"/>
                  <a:pt x="227" y="221"/>
                  <a:pt x="227" y="214"/>
                </a:cubicBezTo>
                <a:lnTo>
                  <a:pt x="227" y="107"/>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6" name="Freeform 16"/>
          <p:cNvSpPr>
            <a:spLocks/>
          </p:cNvSpPr>
          <p:nvPr/>
        </p:nvSpPr>
        <p:spPr bwMode="auto">
          <a:xfrm>
            <a:off x="11694433" y="4895824"/>
            <a:ext cx="991959" cy="816027"/>
          </a:xfrm>
          <a:custGeom>
            <a:avLst/>
            <a:gdLst>
              <a:gd name="T0" fmla="*/ 285936 w 256"/>
              <a:gd name="T1" fmla="*/ 0 h 210"/>
              <a:gd name="T2" fmla="*/ 354955 w 256"/>
              <a:gd name="T3" fmla="*/ 26368 h 210"/>
              <a:gd name="T4" fmla="*/ 399324 w 256"/>
              <a:gd name="T5" fmla="*/ 11536 h 210"/>
              <a:gd name="T6" fmla="*/ 409184 w 256"/>
              <a:gd name="T7" fmla="*/ 6592 h 210"/>
              <a:gd name="T8" fmla="*/ 381248 w 256"/>
              <a:gd name="T9" fmla="*/ 47791 h 210"/>
              <a:gd name="T10" fmla="*/ 371388 w 256"/>
              <a:gd name="T11" fmla="*/ 54383 h 210"/>
              <a:gd name="T12" fmla="*/ 371388 w 256"/>
              <a:gd name="T13" fmla="*/ 54383 h 210"/>
              <a:gd name="T14" fmla="*/ 420687 w 256"/>
              <a:gd name="T15" fmla="*/ 41199 h 210"/>
              <a:gd name="T16" fmla="*/ 420687 w 256"/>
              <a:gd name="T17" fmla="*/ 41199 h 210"/>
              <a:gd name="T18" fmla="*/ 391107 w 256"/>
              <a:gd name="T19" fmla="*/ 74159 h 210"/>
              <a:gd name="T20" fmla="*/ 377961 w 256"/>
              <a:gd name="T21" fmla="*/ 85695 h 210"/>
              <a:gd name="T22" fmla="*/ 374674 w 256"/>
              <a:gd name="T23" fmla="*/ 140078 h 210"/>
              <a:gd name="T24" fmla="*/ 205414 w 256"/>
              <a:gd name="T25" fmla="*/ 332891 h 210"/>
              <a:gd name="T26" fmla="*/ 82165 w 256"/>
              <a:gd name="T27" fmla="*/ 337835 h 210"/>
              <a:gd name="T28" fmla="*/ 31223 w 256"/>
              <a:gd name="T29" fmla="*/ 321355 h 210"/>
              <a:gd name="T30" fmla="*/ 8217 w 256"/>
              <a:gd name="T31" fmla="*/ 308172 h 210"/>
              <a:gd name="T32" fmla="*/ 0 w 256"/>
              <a:gd name="T33" fmla="*/ 303228 h 210"/>
              <a:gd name="T34" fmla="*/ 27936 w 256"/>
              <a:gd name="T35" fmla="*/ 304876 h 210"/>
              <a:gd name="T36" fmla="*/ 52586 w 256"/>
              <a:gd name="T37" fmla="*/ 301580 h 210"/>
              <a:gd name="T38" fmla="*/ 103528 w 256"/>
              <a:gd name="T39" fmla="*/ 283452 h 210"/>
              <a:gd name="T40" fmla="*/ 128178 w 256"/>
              <a:gd name="T41" fmla="*/ 266972 h 210"/>
              <a:gd name="T42" fmla="*/ 101885 w 256"/>
              <a:gd name="T43" fmla="*/ 263676 h 210"/>
              <a:gd name="T44" fmla="*/ 47656 w 256"/>
              <a:gd name="T45" fmla="*/ 207645 h 210"/>
              <a:gd name="T46" fmla="*/ 85452 w 256"/>
              <a:gd name="T47" fmla="*/ 205997 h 210"/>
              <a:gd name="T48" fmla="*/ 57516 w 256"/>
              <a:gd name="T49" fmla="*/ 194461 h 210"/>
              <a:gd name="T50" fmla="*/ 16433 w 256"/>
              <a:gd name="T51" fmla="*/ 120302 h 210"/>
              <a:gd name="T52" fmla="*/ 26293 w 256"/>
              <a:gd name="T53" fmla="*/ 125246 h 210"/>
              <a:gd name="T54" fmla="*/ 44369 w 256"/>
              <a:gd name="T55" fmla="*/ 130190 h 210"/>
              <a:gd name="T56" fmla="*/ 55872 w 256"/>
              <a:gd name="T57" fmla="*/ 130190 h 210"/>
              <a:gd name="T58" fmla="*/ 54229 w 256"/>
              <a:gd name="T59" fmla="*/ 130190 h 210"/>
              <a:gd name="T60" fmla="*/ 39439 w 256"/>
              <a:gd name="T61" fmla="*/ 117006 h 210"/>
              <a:gd name="T62" fmla="*/ 19720 w 256"/>
              <a:gd name="T63" fmla="*/ 37903 h 210"/>
              <a:gd name="T64" fmla="*/ 29580 w 256"/>
              <a:gd name="T65" fmla="*/ 16480 h 210"/>
              <a:gd name="T66" fmla="*/ 29580 w 256"/>
              <a:gd name="T67" fmla="*/ 16480 h 210"/>
              <a:gd name="T68" fmla="*/ 37796 w 256"/>
              <a:gd name="T69" fmla="*/ 24720 h 210"/>
              <a:gd name="T70" fmla="*/ 62446 w 256"/>
              <a:gd name="T71" fmla="*/ 49439 h 210"/>
              <a:gd name="T72" fmla="*/ 169261 w 256"/>
              <a:gd name="T73" fmla="*/ 100527 h 210"/>
              <a:gd name="T74" fmla="*/ 207057 w 256"/>
              <a:gd name="T75" fmla="*/ 105470 h 210"/>
              <a:gd name="T76" fmla="*/ 207057 w 256"/>
              <a:gd name="T77" fmla="*/ 65919 h 210"/>
              <a:gd name="T78" fmla="*/ 256356 w 256"/>
              <a:gd name="T79" fmla="*/ 6592 h 210"/>
              <a:gd name="T80" fmla="*/ 276076 w 256"/>
              <a:gd name="T81" fmla="*/ 1648 h 210"/>
              <a:gd name="T82" fmla="*/ 28593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18"/>
          <p:cNvSpPr>
            <a:spLocks/>
          </p:cNvSpPr>
          <p:nvPr/>
        </p:nvSpPr>
        <p:spPr bwMode="auto">
          <a:xfrm>
            <a:off x="19007435" y="4756916"/>
            <a:ext cx="510580" cy="1099390"/>
          </a:xfrm>
          <a:custGeom>
            <a:avLst/>
            <a:gdLst>
              <a:gd name="T0" fmla="*/ 196850 w 120"/>
              <a:gd name="T1" fmla="*/ 3286 h 258"/>
              <a:gd name="T2" fmla="*/ 196850 w 120"/>
              <a:gd name="T3" fmla="*/ 70644 h 258"/>
              <a:gd name="T4" fmla="*/ 134514 w 120"/>
              <a:gd name="T5" fmla="*/ 85430 h 258"/>
              <a:gd name="T6" fmla="*/ 131233 w 120"/>
              <a:gd name="T7" fmla="*/ 147859 h 258"/>
              <a:gd name="T8" fmla="*/ 196850 w 120"/>
              <a:gd name="T9" fmla="*/ 147859 h 258"/>
              <a:gd name="T10" fmla="*/ 183727 w 120"/>
              <a:gd name="T11" fmla="*/ 213574 h 258"/>
              <a:gd name="T12" fmla="*/ 131233 w 120"/>
              <a:gd name="T13" fmla="*/ 213574 h 258"/>
              <a:gd name="T14" fmla="*/ 131233 w 120"/>
              <a:gd name="T15" fmla="*/ 423862 h 258"/>
              <a:gd name="T16" fmla="*/ 39370 w 120"/>
              <a:gd name="T17" fmla="*/ 423862 h 258"/>
              <a:gd name="T18" fmla="*/ 39370 w 120"/>
              <a:gd name="T19" fmla="*/ 213574 h 258"/>
              <a:gd name="T20" fmla="*/ 0 w 120"/>
              <a:gd name="T21" fmla="*/ 213574 h 258"/>
              <a:gd name="T22" fmla="*/ 0 w 120"/>
              <a:gd name="T23" fmla="*/ 147859 h 258"/>
              <a:gd name="T24" fmla="*/ 39370 w 120"/>
              <a:gd name="T25" fmla="*/ 147859 h 258"/>
              <a:gd name="T26" fmla="*/ 65617 w 120"/>
              <a:gd name="T27" fmla="*/ 27929 h 258"/>
              <a:gd name="T28" fmla="*/ 196850 w 120"/>
              <a:gd name="T29" fmla="*/ 3286 h 2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 h="258">
                <a:moveTo>
                  <a:pt x="120" y="2"/>
                </a:moveTo>
                <a:cubicBezTo>
                  <a:pt x="120" y="43"/>
                  <a:pt x="120" y="43"/>
                  <a:pt x="120" y="43"/>
                </a:cubicBezTo>
                <a:cubicBezTo>
                  <a:pt x="120" y="43"/>
                  <a:pt x="90" y="40"/>
                  <a:pt x="82" y="52"/>
                </a:cubicBezTo>
                <a:cubicBezTo>
                  <a:pt x="78" y="58"/>
                  <a:pt x="80" y="77"/>
                  <a:pt x="80" y="90"/>
                </a:cubicBezTo>
                <a:cubicBezTo>
                  <a:pt x="120" y="90"/>
                  <a:pt x="120" y="90"/>
                  <a:pt x="120" y="90"/>
                </a:cubicBezTo>
                <a:cubicBezTo>
                  <a:pt x="117" y="106"/>
                  <a:pt x="114" y="116"/>
                  <a:pt x="112" y="130"/>
                </a:cubicBezTo>
                <a:cubicBezTo>
                  <a:pt x="80" y="130"/>
                  <a:pt x="80" y="130"/>
                  <a:pt x="80" y="130"/>
                </a:cubicBezTo>
                <a:cubicBezTo>
                  <a:pt x="80" y="258"/>
                  <a:pt x="80" y="258"/>
                  <a:pt x="80" y="258"/>
                </a:cubicBezTo>
                <a:cubicBezTo>
                  <a:pt x="24" y="258"/>
                  <a:pt x="24" y="258"/>
                  <a:pt x="24" y="258"/>
                </a:cubicBezTo>
                <a:cubicBezTo>
                  <a:pt x="24" y="219"/>
                  <a:pt x="24" y="172"/>
                  <a:pt x="24" y="130"/>
                </a:cubicBezTo>
                <a:cubicBezTo>
                  <a:pt x="0" y="130"/>
                  <a:pt x="0" y="130"/>
                  <a:pt x="0" y="130"/>
                </a:cubicBezTo>
                <a:cubicBezTo>
                  <a:pt x="0" y="90"/>
                  <a:pt x="0" y="90"/>
                  <a:pt x="0" y="90"/>
                </a:cubicBezTo>
                <a:cubicBezTo>
                  <a:pt x="24" y="90"/>
                  <a:pt x="24" y="90"/>
                  <a:pt x="24" y="90"/>
                </a:cubicBezTo>
                <a:cubicBezTo>
                  <a:pt x="25" y="61"/>
                  <a:pt x="25" y="32"/>
                  <a:pt x="40" y="17"/>
                </a:cubicBezTo>
                <a:cubicBezTo>
                  <a:pt x="56" y="0"/>
                  <a:pt x="72" y="2"/>
                  <a:pt x="120" y="2"/>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Tree>
    <p:extLst>
      <p:ext uri="{BB962C8B-B14F-4D97-AF65-F5344CB8AC3E}">
        <p14:creationId xmlns:p14="http://schemas.microsoft.com/office/powerpoint/2010/main" val="202018181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9377710" y="956606"/>
            <a:ext cx="562245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Hexagon Diagram</a:t>
            </a:r>
          </a:p>
        </p:txBody>
      </p:sp>
      <p:sp>
        <p:nvSpPr>
          <p:cNvPr id="21" name="Rectangle 20"/>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TextBox 27"/>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
        <p:nvSpPr>
          <p:cNvPr id="39" name="Hexagon 38"/>
          <p:cNvSpPr/>
          <p:nvPr/>
        </p:nvSpPr>
        <p:spPr>
          <a:xfrm>
            <a:off x="10331864" y="5770079"/>
            <a:ext cx="3707608" cy="3197042"/>
          </a:xfrm>
          <a:prstGeom prst="hexagon">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12800" dirty="0"/>
          </a:p>
        </p:txBody>
      </p:sp>
      <p:sp>
        <p:nvSpPr>
          <p:cNvPr id="40" name="Hexagon 39"/>
          <p:cNvSpPr/>
          <p:nvPr/>
        </p:nvSpPr>
        <p:spPr>
          <a:xfrm>
            <a:off x="10883996" y="3465971"/>
            <a:ext cx="2458981" cy="212036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41" name="Hexagon 40"/>
          <p:cNvSpPr/>
          <p:nvPr/>
        </p:nvSpPr>
        <p:spPr>
          <a:xfrm>
            <a:off x="8315455" y="4963995"/>
            <a:ext cx="2458981" cy="212036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16000" dirty="0"/>
          </a:p>
        </p:txBody>
      </p:sp>
      <p:sp>
        <p:nvSpPr>
          <p:cNvPr id="42" name="Hexagon 41"/>
          <p:cNvSpPr/>
          <p:nvPr/>
        </p:nvSpPr>
        <p:spPr>
          <a:xfrm>
            <a:off x="8370235" y="7729131"/>
            <a:ext cx="2458981" cy="2120362"/>
          </a:xfrm>
          <a:prstGeom prst="hexag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43" name="Hexagon 42"/>
          <p:cNvSpPr/>
          <p:nvPr/>
        </p:nvSpPr>
        <p:spPr>
          <a:xfrm>
            <a:off x="10956175" y="9141997"/>
            <a:ext cx="2458981" cy="2120362"/>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44" name="Hexagon 43"/>
          <p:cNvSpPr/>
          <p:nvPr/>
        </p:nvSpPr>
        <p:spPr>
          <a:xfrm>
            <a:off x="13526368" y="4963995"/>
            <a:ext cx="2458981" cy="212036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45" name="Hexagon 44"/>
          <p:cNvSpPr/>
          <p:nvPr/>
        </p:nvSpPr>
        <p:spPr>
          <a:xfrm>
            <a:off x="13526368" y="7729131"/>
            <a:ext cx="2458981" cy="212036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82843" tIns="91422" rIns="182843" bIns="91422" rtlCol="0" anchor="ctr"/>
          <a:lstStyle/>
          <a:p>
            <a:pPr algn="ctr"/>
            <a:endParaRPr lang="en-US" sz="8500" dirty="0"/>
          </a:p>
        </p:txBody>
      </p:sp>
      <p:sp>
        <p:nvSpPr>
          <p:cNvPr id="53" name="Freeform 131"/>
          <p:cNvSpPr>
            <a:spLocks noEditPoints="1"/>
          </p:cNvSpPr>
          <p:nvPr/>
        </p:nvSpPr>
        <p:spPr bwMode="auto">
          <a:xfrm>
            <a:off x="1338824" y="4081324"/>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54" name="Freeform 53"/>
          <p:cNvSpPr>
            <a:spLocks noEditPoints="1"/>
          </p:cNvSpPr>
          <p:nvPr/>
        </p:nvSpPr>
        <p:spPr bwMode="auto">
          <a:xfrm>
            <a:off x="1316519" y="6450459"/>
            <a:ext cx="732110" cy="637731"/>
          </a:xfrm>
          <a:custGeom>
            <a:avLst/>
            <a:gdLst/>
            <a:ahLst/>
            <a:cxnLst>
              <a:cxn ang="0">
                <a:pos x="68" y="18"/>
              </a:cxn>
              <a:cxn ang="0">
                <a:pos x="68" y="50"/>
              </a:cxn>
              <a:cxn ang="0">
                <a:pos x="59" y="59"/>
              </a:cxn>
              <a:cxn ang="0">
                <a:pos x="9" y="59"/>
              </a:cxn>
              <a:cxn ang="0">
                <a:pos x="0" y="50"/>
              </a:cxn>
              <a:cxn ang="0">
                <a:pos x="0" y="18"/>
              </a:cxn>
              <a:cxn ang="0">
                <a:pos x="9" y="9"/>
              </a:cxn>
              <a:cxn ang="0">
                <a:pos x="17" y="9"/>
              </a:cxn>
              <a:cxn ang="0">
                <a:pos x="19" y="4"/>
              </a:cxn>
              <a:cxn ang="0">
                <a:pos x="25" y="0"/>
              </a:cxn>
              <a:cxn ang="0">
                <a:pos x="43" y="0"/>
              </a:cxn>
              <a:cxn ang="0">
                <a:pos x="49" y="4"/>
              </a:cxn>
              <a:cxn ang="0">
                <a:pos x="51" y="9"/>
              </a:cxn>
              <a:cxn ang="0">
                <a:pos x="59" y="9"/>
              </a:cxn>
              <a:cxn ang="0">
                <a:pos x="68" y="18"/>
              </a:cxn>
              <a:cxn ang="0">
                <a:pos x="50" y="34"/>
              </a:cxn>
              <a:cxn ang="0">
                <a:pos x="34" y="18"/>
              </a:cxn>
              <a:cxn ang="0">
                <a:pos x="18" y="34"/>
              </a:cxn>
              <a:cxn ang="0">
                <a:pos x="34" y="50"/>
              </a:cxn>
              <a:cxn ang="0">
                <a:pos x="50" y="34"/>
              </a:cxn>
              <a:cxn ang="0">
                <a:pos x="44" y="34"/>
              </a:cxn>
              <a:cxn ang="0">
                <a:pos x="34" y="44"/>
              </a:cxn>
              <a:cxn ang="0">
                <a:pos x="24" y="34"/>
              </a:cxn>
              <a:cxn ang="0">
                <a:pos x="34" y="24"/>
              </a:cxn>
              <a:cxn ang="0">
                <a:pos x="44" y="34"/>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55" name="Freeform 15"/>
          <p:cNvSpPr>
            <a:spLocks noEditPoints="1"/>
          </p:cNvSpPr>
          <p:nvPr/>
        </p:nvSpPr>
        <p:spPr bwMode="auto">
          <a:xfrm>
            <a:off x="1309238" y="8691897"/>
            <a:ext cx="760631" cy="570695"/>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56" name="Rectangle 55"/>
          <p:cNvSpPr/>
          <p:nvPr/>
        </p:nvSpPr>
        <p:spPr>
          <a:xfrm>
            <a:off x="2069869" y="3988838"/>
            <a:ext cx="5752636"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57" name="Rectangle 56"/>
          <p:cNvSpPr/>
          <p:nvPr/>
        </p:nvSpPr>
        <p:spPr>
          <a:xfrm>
            <a:off x="2069869" y="6338555"/>
            <a:ext cx="5752636"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58" name="Rectangle 57"/>
          <p:cNvSpPr/>
          <p:nvPr/>
        </p:nvSpPr>
        <p:spPr>
          <a:xfrm>
            <a:off x="2069869" y="8548063"/>
            <a:ext cx="5752636"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59" name="Rectangle 58"/>
          <p:cNvSpPr/>
          <p:nvPr/>
        </p:nvSpPr>
        <p:spPr>
          <a:xfrm>
            <a:off x="17374784" y="4169995"/>
            <a:ext cx="5710641"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60" name="Rectangle 59"/>
          <p:cNvSpPr/>
          <p:nvPr/>
        </p:nvSpPr>
        <p:spPr>
          <a:xfrm>
            <a:off x="17374784" y="6519712"/>
            <a:ext cx="5710641"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61" name="Rectangle 60"/>
          <p:cNvSpPr/>
          <p:nvPr/>
        </p:nvSpPr>
        <p:spPr>
          <a:xfrm>
            <a:off x="17374783" y="8729220"/>
            <a:ext cx="5710641" cy="1292672"/>
          </a:xfrm>
          <a:prstGeom prst="rect">
            <a:avLst/>
          </a:prstGeom>
        </p:spPr>
        <p:txBody>
          <a:bodyPr wrap="square" lIns="182889" tIns="91445" rIns="182889" bIns="91445">
            <a:spAutoFit/>
          </a:bodyPr>
          <a:lstStyle/>
          <a:p>
            <a:r>
              <a:rPr lang="en-US" sz="2400" dirty="0">
                <a:cs typeface="Lato Light"/>
              </a:rPr>
              <a:t>A company is an association or collection of individuals, whether natural persons, legal persons, or a mixture of both. </a:t>
            </a:r>
          </a:p>
        </p:txBody>
      </p:sp>
      <p:sp>
        <p:nvSpPr>
          <p:cNvPr id="62" name="Freeform 55"/>
          <p:cNvSpPr>
            <a:spLocks noEditPoints="1"/>
          </p:cNvSpPr>
          <p:nvPr/>
        </p:nvSpPr>
        <p:spPr bwMode="auto">
          <a:xfrm>
            <a:off x="16403862" y="4308428"/>
            <a:ext cx="812867" cy="607025"/>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3" name="Freeform 54"/>
          <p:cNvSpPr>
            <a:spLocks noEditPoints="1"/>
          </p:cNvSpPr>
          <p:nvPr/>
        </p:nvSpPr>
        <p:spPr bwMode="auto">
          <a:xfrm>
            <a:off x="16424707" y="8840151"/>
            <a:ext cx="771175" cy="572047"/>
          </a:xfrm>
          <a:custGeom>
            <a:avLst/>
            <a:gdLst/>
            <a:ahLst/>
            <a:cxnLst>
              <a:cxn ang="0">
                <a:pos x="55" y="50"/>
              </a:cxn>
              <a:cxn ang="0">
                <a:pos x="16" y="50"/>
              </a:cxn>
              <a:cxn ang="0">
                <a:pos x="0" y="34"/>
              </a:cxn>
              <a:cxn ang="0">
                <a:pos x="9" y="20"/>
              </a:cxn>
              <a:cxn ang="0">
                <a:pos x="9" y="18"/>
              </a:cxn>
              <a:cxn ang="0">
                <a:pos x="27" y="0"/>
              </a:cxn>
              <a:cxn ang="0">
                <a:pos x="44" y="11"/>
              </a:cxn>
              <a:cxn ang="0">
                <a:pos x="50" y="9"/>
              </a:cxn>
              <a:cxn ang="0">
                <a:pos x="59" y="18"/>
              </a:cxn>
              <a:cxn ang="0">
                <a:pos x="58" y="23"/>
              </a:cxn>
              <a:cxn ang="0">
                <a:pos x="68" y="36"/>
              </a:cxn>
              <a:cxn ang="0">
                <a:pos x="55" y="50"/>
              </a:cxn>
              <a:cxn ang="0">
                <a:pos x="45" y="25"/>
              </a:cxn>
              <a:cxn ang="0">
                <a:pos x="33" y="13"/>
              </a:cxn>
              <a:cxn ang="0">
                <a:pos x="32" y="12"/>
              </a:cxn>
              <a:cxn ang="0">
                <a:pos x="31" y="13"/>
              </a:cxn>
              <a:cxn ang="0">
                <a:pos x="18" y="25"/>
              </a:cxn>
              <a:cxn ang="0">
                <a:pos x="18" y="26"/>
              </a:cxn>
              <a:cxn ang="0">
                <a:pos x="19" y="27"/>
              </a:cxn>
              <a:cxn ang="0">
                <a:pos x="27" y="27"/>
              </a:cxn>
              <a:cxn ang="0">
                <a:pos x="27" y="40"/>
              </a:cxn>
              <a:cxn ang="0">
                <a:pos x="28" y="41"/>
              </a:cxn>
              <a:cxn ang="0">
                <a:pos x="35" y="41"/>
              </a:cxn>
              <a:cxn ang="0">
                <a:pos x="36" y="40"/>
              </a:cxn>
              <a:cxn ang="0">
                <a:pos x="36" y="27"/>
              </a:cxn>
              <a:cxn ang="0">
                <a:pos x="44" y="27"/>
              </a:cxn>
              <a:cxn ang="0">
                <a:pos x="45" y="26"/>
              </a:cxn>
              <a:cxn ang="0">
                <a:pos x="45" y="2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4" name="Freeform 171"/>
          <p:cNvSpPr>
            <a:spLocks/>
          </p:cNvSpPr>
          <p:nvPr/>
        </p:nvSpPr>
        <p:spPr bwMode="auto">
          <a:xfrm>
            <a:off x="16464282" y="6680797"/>
            <a:ext cx="692028" cy="501665"/>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5" name="Freeform 131"/>
          <p:cNvSpPr>
            <a:spLocks noEditPoints="1"/>
          </p:cNvSpPr>
          <p:nvPr/>
        </p:nvSpPr>
        <p:spPr bwMode="auto">
          <a:xfrm>
            <a:off x="11791289" y="4169995"/>
            <a:ext cx="696648" cy="696920"/>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6" name="Freeform 55"/>
          <p:cNvSpPr>
            <a:spLocks noEditPoints="1"/>
          </p:cNvSpPr>
          <p:nvPr/>
        </p:nvSpPr>
        <p:spPr bwMode="auto">
          <a:xfrm>
            <a:off x="14338945" y="5744679"/>
            <a:ext cx="812867" cy="607025"/>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7" name="Freeform 171"/>
          <p:cNvSpPr>
            <a:spLocks/>
          </p:cNvSpPr>
          <p:nvPr/>
        </p:nvSpPr>
        <p:spPr bwMode="auto">
          <a:xfrm>
            <a:off x="14383584" y="8532924"/>
            <a:ext cx="692028" cy="501665"/>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8" name="Freeform 54"/>
          <p:cNvSpPr>
            <a:spLocks noEditPoints="1"/>
          </p:cNvSpPr>
          <p:nvPr/>
        </p:nvSpPr>
        <p:spPr bwMode="auto">
          <a:xfrm>
            <a:off x="11842089" y="9867489"/>
            <a:ext cx="771175" cy="572047"/>
          </a:xfrm>
          <a:custGeom>
            <a:avLst/>
            <a:gdLst/>
            <a:ahLst/>
            <a:cxnLst>
              <a:cxn ang="0">
                <a:pos x="55" y="50"/>
              </a:cxn>
              <a:cxn ang="0">
                <a:pos x="16" y="50"/>
              </a:cxn>
              <a:cxn ang="0">
                <a:pos x="0" y="34"/>
              </a:cxn>
              <a:cxn ang="0">
                <a:pos x="9" y="20"/>
              </a:cxn>
              <a:cxn ang="0">
                <a:pos x="9" y="18"/>
              </a:cxn>
              <a:cxn ang="0">
                <a:pos x="27" y="0"/>
              </a:cxn>
              <a:cxn ang="0">
                <a:pos x="44" y="11"/>
              </a:cxn>
              <a:cxn ang="0">
                <a:pos x="50" y="9"/>
              </a:cxn>
              <a:cxn ang="0">
                <a:pos x="59" y="18"/>
              </a:cxn>
              <a:cxn ang="0">
                <a:pos x="58" y="23"/>
              </a:cxn>
              <a:cxn ang="0">
                <a:pos x="68" y="36"/>
              </a:cxn>
              <a:cxn ang="0">
                <a:pos x="55" y="50"/>
              </a:cxn>
              <a:cxn ang="0">
                <a:pos x="45" y="25"/>
              </a:cxn>
              <a:cxn ang="0">
                <a:pos x="33" y="13"/>
              </a:cxn>
              <a:cxn ang="0">
                <a:pos x="32" y="12"/>
              </a:cxn>
              <a:cxn ang="0">
                <a:pos x="31" y="13"/>
              </a:cxn>
              <a:cxn ang="0">
                <a:pos x="18" y="25"/>
              </a:cxn>
              <a:cxn ang="0">
                <a:pos x="18" y="26"/>
              </a:cxn>
              <a:cxn ang="0">
                <a:pos x="19" y="27"/>
              </a:cxn>
              <a:cxn ang="0">
                <a:pos x="27" y="27"/>
              </a:cxn>
              <a:cxn ang="0">
                <a:pos x="27" y="40"/>
              </a:cxn>
              <a:cxn ang="0">
                <a:pos x="28" y="41"/>
              </a:cxn>
              <a:cxn ang="0">
                <a:pos x="35" y="41"/>
              </a:cxn>
              <a:cxn ang="0">
                <a:pos x="36" y="40"/>
              </a:cxn>
              <a:cxn ang="0">
                <a:pos x="36" y="27"/>
              </a:cxn>
              <a:cxn ang="0">
                <a:pos x="44" y="27"/>
              </a:cxn>
              <a:cxn ang="0">
                <a:pos x="45" y="26"/>
              </a:cxn>
              <a:cxn ang="0">
                <a:pos x="45" y="2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69" name="Freeform 15"/>
          <p:cNvSpPr>
            <a:spLocks noEditPoints="1"/>
          </p:cNvSpPr>
          <p:nvPr/>
        </p:nvSpPr>
        <p:spPr bwMode="auto">
          <a:xfrm>
            <a:off x="9227273" y="8482124"/>
            <a:ext cx="760631" cy="570695"/>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70" name="Freeform 69"/>
          <p:cNvSpPr>
            <a:spLocks noEditPoints="1"/>
          </p:cNvSpPr>
          <p:nvPr/>
        </p:nvSpPr>
        <p:spPr bwMode="auto">
          <a:xfrm>
            <a:off x="9166018" y="5688573"/>
            <a:ext cx="732110" cy="637731"/>
          </a:xfrm>
          <a:custGeom>
            <a:avLst/>
            <a:gdLst/>
            <a:ahLst/>
            <a:cxnLst>
              <a:cxn ang="0">
                <a:pos x="68" y="18"/>
              </a:cxn>
              <a:cxn ang="0">
                <a:pos x="68" y="50"/>
              </a:cxn>
              <a:cxn ang="0">
                <a:pos x="59" y="59"/>
              </a:cxn>
              <a:cxn ang="0">
                <a:pos x="9" y="59"/>
              </a:cxn>
              <a:cxn ang="0">
                <a:pos x="0" y="50"/>
              </a:cxn>
              <a:cxn ang="0">
                <a:pos x="0" y="18"/>
              </a:cxn>
              <a:cxn ang="0">
                <a:pos x="9" y="9"/>
              </a:cxn>
              <a:cxn ang="0">
                <a:pos x="17" y="9"/>
              </a:cxn>
              <a:cxn ang="0">
                <a:pos x="19" y="4"/>
              </a:cxn>
              <a:cxn ang="0">
                <a:pos x="25" y="0"/>
              </a:cxn>
              <a:cxn ang="0">
                <a:pos x="43" y="0"/>
              </a:cxn>
              <a:cxn ang="0">
                <a:pos x="49" y="4"/>
              </a:cxn>
              <a:cxn ang="0">
                <a:pos x="51" y="9"/>
              </a:cxn>
              <a:cxn ang="0">
                <a:pos x="59" y="9"/>
              </a:cxn>
              <a:cxn ang="0">
                <a:pos x="68" y="18"/>
              </a:cxn>
              <a:cxn ang="0">
                <a:pos x="50" y="34"/>
              </a:cxn>
              <a:cxn ang="0">
                <a:pos x="34" y="18"/>
              </a:cxn>
              <a:cxn ang="0">
                <a:pos x="18" y="34"/>
              </a:cxn>
              <a:cxn ang="0">
                <a:pos x="34" y="50"/>
              </a:cxn>
              <a:cxn ang="0">
                <a:pos x="50" y="34"/>
              </a:cxn>
              <a:cxn ang="0">
                <a:pos x="44" y="34"/>
              </a:cxn>
              <a:cxn ang="0">
                <a:pos x="34" y="44"/>
              </a:cxn>
              <a:cxn ang="0">
                <a:pos x="24" y="34"/>
              </a:cxn>
              <a:cxn ang="0">
                <a:pos x="34" y="24"/>
              </a:cxn>
              <a:cxn ang="0">
                <a:pos x="44" y="34"/>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latin typeface="Lato Light"/>
              <a:cs typeface="Lato Light"/>
            </a:endParaRPr>
          </a:p>
        </p:txBody>
      </p:sp>
      <p:sp>
        <p:nvSpPr>
          <p:cNvPr id="71" name="Freeform 214"/>
          <p:cNvSpPr>
            <a:spLocks noChangeArrowheads="1"/>
          </p:cNvSpPr>
          <p:nvPr/>
        </p:nvSpPr>
        <p:spPr bwMode="auto">
          <a:xfrm>
            <a:off x="11475237" y="6419013"/>
            <a:ext cx="1430353" cy="1609147"/>
          </a:xfrm>
          <a:custGeom>
            <a:avLst/>
            <a:gdLst>
              <a:gd name="T0" fmla="*/ 412 w 545"/>
              <a:gd name="T1" fmla="*/ 368 h 619"/>
              <a:gd name="T2" fmla="*/ 118 w 545"/>
              <a:gd name="T3" fmla="*/ 383 h 619"/>
              <a:gd name="T4" fmla="*/ 412 w 545"/>
              <a:gd name="T5" fmla="*/ 412 h 619"/>
              <a:gd name="T6" fmla="*/ 412 w 545"/>
              <a:gd name="T7" fmla="*/ 368 h 619"/>
              <a:gd name="T8" fmla="*/ 412 w 545"/>
              <a:gd name="T9" fmla="*/ 471 h 619"/>
              <a:gd name="T10" fmla="*/ 118 w 545"/>
              <a:gd name="T11" fmla="*/ 486 h 619"/>
              <a:gd name="T12" fmla="*/ 412 w 545"/>
              <a:gd name="T13" fmla="*/ 501 h 619"/>
              <a:gd name="T14" fmla="*/ 412 w 545"/>
              <a:gd name="T15" fmla="*/ 471 h 619"/>
              <a:gd name="T16" fmla="*/ 471 w 545"/>
              <a:gd name="T17" fmla="*/ 74 h 619"/>
              <a:gd name="T18" fmla="*/ 412 w 545"/>
              <a:gd name="T19" fmla="*/ 29 h 619"/>
              <a:gd name="T20" fmla="*/ 265 w 545"/>
              <a:gd name="T21" fmla="*/ 0 h 619"/>
              <a:gd name="T22" fmla="*/ 132 w 545"/>
              <a:gd name="T23" fmla="*/ 29 h 619"/>
              <a:gd name="T24" fmla="*/ 73 w 545"/>
              <a:gd name="T25" fmla="*/ 74 h 619"/>
              <a:gd name="T26" fmla="*/ 0 w 545"/>
              <a:gd name="T27" fmla="*/ 545 h 619"/>
              <a:gd name="T28" fmla="*/ 471 w 545"/>
              <a:gd name="T29" fmla="*/ 618 h 619"/>
              <a:gd name="T30" fmla="*/ 544 w 545"/>
              <a:gd name="T31" fmla="*/ 147 h 619"/>
              <a:gd name="T32" fmla="*/ 177 w 545"/>
              <a:gd name="T33" fmla="*/ 74 h 619"/>
              <a:gd name="T34" fmla="*/ 221 w 545"/>
              <a:gd name="T35" fmla="*/ 74 h 619"/>
              <a:gd name="T36" fmla="*/ 324 w 545"/>
              <a:gd name="T37" fmla="*/ 74 h 619"/>
              <a:gd name="T38" fmla="*/ 368 w 545"/>
              <a:gd name="T39" fmla="*/ 147 h 619"/>
              <a:gd name="T40" fmla="*/ 177 w 545"/>
              <a:gd name="T41" fmla="*/ 74 h 619"/>
              <a:gd name="T42" fmla="*/ 500 w 545"/>
              <a:gd name="T43" fmla="*/ 545 h 619"/>
              <a:gd name="T44" fmla="*/ 73 w 545"/>
              <a:gd name="T45" fmla="*/ 589 h 619"/>
              <a:gd name="T46" fmla="*/ 29 w 545"/>
              <a:gd name="T47" fmla="*/ 147 h 619"/>
              <a:gd name="T48" fmla="*/ 132 w 545"/>
              <a:gd name="T49" fmla="*/ 118 h 619"/>
              <a:gd name="T50" fmla="*/ 412 w 545"/>
              <a:gd name="T51" fmla="*/ 192 h 619"/>
              <a:gd name="T52" fmla="*/ 471 w 545"/>
              <a:gd name="T53" fmla="*/ 118 h 619"/>
              <a:gd name="T54" fmla="*/ 500 w 545"/>
              <a:gd name="T55" fmla="*/ 545 h 619"/>
              <a:gd name="T56" fmla="*/ 412 w 545"/>
              <a:gd name="T57" fmla="*/ 265 h 619"/>
              <a:gd name="T58" fmla="*/ 118 w 545"/>
              <a:gd name="T59" fmla="*/ 295 h 619"/>
              <a:gd name="T60" fmla="*/ 412 w 545"/>
              <a:gd name="T61" fmla="*/ 309 h 619"/>
              <a:gd name="T62" fmla="*/ 412 w 545"/>
              <a:gd name="T63" fmla="*/ 26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619">
                <a:moveTo>
                  <a:pt x="412" y="368"/>
                </a:moveTo>
                <a:lnTo>
                  <a:pt x="412" y="368"/>
                </a:lnTo>
                <a:cubicBezTo>
                  <a:pt x="132" y="368"/>
                  <a:pt x="132" y="368"/>
                  <a:pt x="132" y="368"/>
                </a:cubicBezTo>
                <a:cubicBezTo>
                  <a:pt x="118" y="368"/>
                  <a:pt x="118" y="383"/>
                  <a:pt x="118" y="383"/>
                </a:cubicBezTo>
                <a:cubicBezTo>
                  <a:pt x="118" y="398"/>
                  <a:pt x="118" y="412"/>
                  <a:pt x="132" y="412"/>
                </a:cubicBezTo>
                <a:cubicBezTo>
                  <a:pt x="412" y="412"/>
                  <a:pt x="412" y="412"/>
                  <a:pt x="412" y="412"/>
                </a:cubicBezTo>
                <a:cubicBezTo>
                  <a:pt x="412" y="412"/>
                  <a:pt x="427" y="398"/>
                  <a:pt x="427" y="383"/>
                </a:cubicBezTo>
                <a:lnTo>
                  <a:pt x="412" y="368"/>
                </a:lnTo>
                <a:close/>
                <a:moveTo>
                  <a:pt x="412" y="471"/>
                </a:moveTo>
                <a:lnTo>
                  <a:pt x="412" y="471"/>
                </a:lnTo>
                <a:cubicBezTo>
                  <a:pt x="132" y="471"/>
                  <a:pt x="132" y="471"/>
                  <a:pt x="132" y="471"/>
                </a:cubicBezTo>
                <a:cubicBezTo>
                  <a:pt x="118" y="471"/>
                  <a:pt x="118" y="471"/>
                  <a:pt x="118" y="486"/>
                </a:cubicBezTo>
                <a:cubicBezTo>
                  <a:pt x="118" y="501"/>
                  <a:pt x="118" y="501"/>
                  <a:pt x="132" y="501"/>
                </a:cubicBezTo>
                <a:cubicBezTo>
                  <a:pt x="412" y="501"/>
                  <a:pt x="412" y="501"/>
                  <a:pt x="412" y="501"/>
                </a:cubicBezTo>
                <a:cubicBezTo>
                  <a:pt x="412" y="501"/>
                  <a:pt x="427" y="501"/>
                  <a:pt x="427" y="486"/>
                </a:cubicBezTo>
                <a:cubicBezTo>
                  <a:pt x="427" y="471"/>
                  <a:pt x="412" y="471"/>
                  <a:pt x="412" y="471"/>
                </a:cubicBezTo>
                <a:close/>
                <a:moveTo>
                  <a:pt x="471" y="74"/>
                </a:moveTo>
                <a:lnTo>
                  <a:pt x="471" y="74"/>
                </a:lnTo>
                <a:cubicBezTo>
                  <a:pt x="412" y="74"/>
                  <a:pt x="412" y="74"/>
                  <a:pt x="412" y="74"/>
                </a:cubicBezTo>
                <a:cubicBezTo>
                  <a:pt x="412" y="29"/>
                  <a:pt x="412" y="29"/>
                  <a:pt x="412" y="29"/>
                </a:cubicBezTo>
                <a:cubicBezTo>
                  <a:pt x="353" y="29"/>
                  <a:pt x="353" y="29"/>
                  <a:pt x="353" y="29"/>
                </a:cubicBezTo>
                <a:cubicBezTo>
                  <a:pt x="339" y="15"/>
                  <a:pt x="309" y="0"/>
                  <a:pt x="265" y="0"/>
                </a:cubicBezTo>
                <a:cubicBezTo>
                  <a:pt x="235" y="0"/>
                  <a:pt x="206" y="15"/>
                  <a:pt x="191" y="29"/>
                </a:cubicBezTo>
                <a:cubicBezTo>
                  <a:pt x="132" y="29"/>
                  <a:pt x="132" y="29"/>
                  <a:pt x="132" y="29"/>
                </a:cubicBezTo>
                <a:cubicBezTo>
                  <a:pt x="132" y="74"/>
                  <a:pt x="132" y="74"/>
                  <a:pt x="132" y="74"/>
                </a:cubicBezTo>
                <a:cubicBezTo>
                  <a:pt x="73" y="74"/>
                  <a:pt x="73" y="74"/>
                  <a:pt x="73" y="74"/>
                </a:cubicBezTo>
                <a:cubicBezTo>
                  <a:pt x="29" y="74"/>
                  <a:pt x="0" y="103"/>
                  <a:pt x="0" y="147"/>
                </a:cubicBezTo>
                <a:cubicBezTo>
                  <a:pt x="0" y="545"/>
                  <a:pt x="0" y="545"/>
                  <a:pt x="0" y="545"/>
                </a:cubicBezTo>
                <a:cubicBezTo>
                  <a:pt x="0" y="589"/>
                  <a:pt x="29" y="618"/>
                  <a:pt x="73" y="618"/>
                </a:cubicBezTo>
                <a:cubicBezTo>
                  <a:pt x="471" y="618"/>
                  <a:pt x="471" y="618"/>
                  <a:pt x="471" y="618"/>
                </a:cubicBezTo>
                <a:cubicBezTo>
                  <a:pt x="515" y="618"/>
                  <a:pt x="544" y="589"/>
                  <a:pt x="544" y="545"/>
                </a:cubicBezTo>
                <a:cubicBezTo>
                  <a:pt x="544" y="147"/>
                  <a:pt x="544" y="147"/>
                  <a:pt x="544" y="147"/>
                </a:cubicBezTo>
                <a:cubicBezTo>
                  <a:pt x="544" y="103"/>
                  <a:pt x="515" y="74"/>
                  <a:pt x="471" y="74"/>
                </a:cubicBezTo>
                <a:close/>
                <a:moveTo>
                  <a:pt x="177" y="74"/>
                </a:moveTo>
                <a:lnTo>
                  <a:pt x="177" y="74"/>
                </a:lnTo>
                <a:cubicBezTo>
                  <a:pt x="221" y="74"/>
                  <a:pt x="221" y="74"/>
                  <a:pt x="221" y="74"/>
                </a:cubicBezTo>
                <a:cubicBezTo>
                  <a:pt x="221" y="59"/>
                  <a:pt x="235" y="29"/>
                  <a:pt x="265" y="29"/>
                </a:cubicBezTo>
                <a:cubicBezTo>
                  <a:pt x="294" y="29"/>
                  <a:pt x="324" y="59"/>
                  <a:pt x="324" y="74"/>
                </a:cubicBezTo>
                <a:cubicBezTo>
                  <a:pt x="368" y="74"/>
                  <a:pt x="368" y="74"/>
                  <a:pt x="368" y="74"/>
                </a:cubicBezTo>
                <a:cubicBezTo>
                  <a:pt x="368" y="147"/>
                  <a:pt x="368" y="147"/>
                  <a:pt x="368" y="147"/>
                </a:cubicBezTo>
                <a:cubicBezTo>
                  <a:pt x="177" y="147"/>
                  <a:pt x="177" y="147"/>
                  <a:pt x="177" y="147"/>
                </a:cubicBezTo>
                <a:lnTo>
                  <a:pt x="177" y="74"/>
                </a:lnTo>
                <a:close/>
                <a:moveTo>
                  <a:pt x="500" y="545"/>
                </a:moveTo>
                <a:lnTo>
                  <a:pt x="500" y="545"/>
                </a:lnTo>
                <a:cubicBezTo>
                  <a:pt x="500" y="559"/>
                  <a:pt x="486" y="589"/>
                  <a:pt x="471" y="589"/>
                </a:cubicBezTo>
                <a:cubicBezTo>
                  <a:pt x="73" y="589"/>
                  <a:pt x="73" y="589"/>
                  <a:pt x="73" y="589"/>
                </a:cubicBezTo>
                <a:cubicBezTo>
                  <a:pt x="59" y="589"/>
                  <a:pt x="29" y="559"/>
                  <a:pt x="29" y="545"/>
                </a:cubicBezTo>
                <a:cubicBezTo>
                  <a:pt x="29" y="147"/>
                  <a:pt x="29" y="147"/>
                  <a:pt x="29" y="147"/>
                </a:cubicBezTo>
                <a:cubicBezTo>
                  <a:pt x="29" y="133"/>
                  <a:pt x="59" y="118"/>
                  <a:pt x="73" y="118"/>
                </a:cubicBezTo>
                <a:cubicBezTo>
                  <a:pt x="132" y="118"/>
                  <a:pt x="132" y="118"/>
                  <a:pt x="132" y="118"/>
                </a:cubicBezTo>
                <a:cubicBezTo>
                  <a:pt x="132" y="192"/>
                  <a:pt x="132" y="192"/>
                  <a:pt x="132" y="192"/>
                </a:cubicBezTo>
                <a:cubicBezTo>
                  <a:pt x="412" y="192"/>
                  <a:pt x="412" y="192"/>
                  <a:pt x="412" y="192"/>
                </a:cubicBezTo>
                <a:cubicBezTo>
                  <a:pt x="412" y="118"/>
                  <a:pt x="412" y="118"/>
                  <a:pt x="412" y="118"/>
                </a:cubicBezTo>
                <a:cubicBezTo>
                  <a:pt x="471" y="118"/>
                  <a:pt x="471" y="118"/>
                  <a:pt x="471" y="118"/>
                </a:cubicBezTo>
                <a:cubicBezTo>
                  <a:pt x="486" y="118"/>
                  <a:pt x="500" y="133"/>
                  <a:pt x="500" y="147"/>
                </a:cubicBezTo>
                <a:lnTo>
                  <a:pt x="500" y="545"/>
                </a:lnTo>
                <a:close/>
                <a:moveTo>
                  <a:pt x="412" y="265"/>
                </a:moveTo>
                <a:lnTo>
                  <a:pt x="412" y="265"/>
                </a:lnTo>
                <a:cubicBezTo>
                  <a:pt x="132" y="265"/>
                  <a:pt x="132" y="265"/>
                  <a:pt x="132" y="265"/>
                </a:cubicBezTo>
                <a:cubicBezTo>
                  <a:pt x="118" y="265"/>
                  <a:pt x="118" y="280"/>
                  <a:pt x="118" y="295"/>
                </a:cubicBezTo>
                <a:cubicBezTo>
                  <a:pt x="118" y="295"/>
                  <a:pt x="118" y="309"/>
                  <a:pt x="132" y="309"/>
                </a:cubicBezTo>
                <a:cubicBezTo>
                  <a:pt x="412" y="309"/>
                  <a:pt x="412" y="309"/>
                  <a:pt x="412" y="309"/>
                </a:cubicBezTo>
                <a:lnTo>
                  <a:pt x="427" y="295"/>
                </a:lnTo>
                <a:cubicBezTo>
                  <a:pt x="427" y="280"/>
                  <a:pt x="412" y="265"/>
                  <a:pt x="412" y="26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Tree>
    <p:extLst>
      <p:ext uri="{BB962C8B-B14F-4D97-AF65-F5344CB8AC3E}">
        <p14:creationId xmlns:p14="http://schemas.microsoft.com/office/powerpoint/2010/main" val="376249079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2888" y="3370623"/>
            <a:ext cx="10282344" cy="704575"/>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6383" tIns="96383" rIns="96383" bIns="96383" numCol="1" spcCol="2539" anchor="ctr" anchorCtr="0">
            <a:noAutofit/>
          </a:bodyPr>
          <a:lstStyle/>
          <a:p>
            <a:pPr algn="ctr" defTabSz="1896107">
              <a:lnSpc>
                <a:spcPct val="90000"/>
              </a:lnSpc>
              <a:spcBef>
                <a:spcPct val="0"/>
              </a:spcBef>
              <a:spcAft>
                <a:spcPct val="35000"/>
              </a:spcAft>
            </a:pPr>
            <a:r>
              <a:rPr lang="en-US" dirty="0" smtClean="0">
                <a:solidFill>
                  <a:srgbClr val="FFFFFF"/>
                </a:solidFill>
              </a:rPr>
              <a:t>Name of the 1</a:t>
            </a:r>
            <a:r>
              <a:rPr lang="en-US" baseline="30000" dirty="0" smtClean="0">
                <a:solidFill>
                  <a:srgbClr val="FFFFFF"/>
                </a:solidFill>
              </a:rPr>
              <a:t>st</a:t>
            </a:r>
            <a:r>
              <a:rPr lang="en-US" dirty="0" smtClean="0">
                <a:solidFill>
                  <a:srgbClr val="FFFFFF"/>
                </a:solidFill>
              </a:rPr>
              <a:t> Fact</a:t>
            </a:r>
            <a:endParaRPr lang="en-US" dirty="0">
              <a:solidFill>
                <a:srgbClr val="FFFFFF"/>
              </a:solidFill>
            </a:endParaRPr>
          </a:p>
        </p:txBody>
      </p:sp>
      <p:sp>
        <p:nvSpPr>
          <p:cNvPr id="8" name="Rectangle 7"/>
          <p:cNvSpPr/>
          <p:nvPr/>
        </p:nvSpPr>
        <p:spPr>
          <a:xfrm>
            <a:off x="1512893" y="4074796"/>
            <a:ext cx="10282344" cy="3049539"/>
          </a:xfrm>
          <a:prstGeom prst="rect">
            <a:avLst/>
          </a:prstGeom>
          <a:solidFill>
            <a:schemeClr val="accent2">
              <a:lumMod val="20000"/>
              <a:lumOff val="80000"/>
            </a:schemeClr>
          </a:solidFill>
        </p:spPr>
        <p:txBody>
          <a:bodyPr wrap="square" lIns="182880" tIns="182880" rIns="365687" bIns="365687">
            <a:noAutofit/>
          </a:bodyPr>
          <a:lstStyle/>
          <a:p>
            <a:pPr algn="ctr">
              <a:lnSpc>
                <a:spcPct val="120000"/>
              </a:lnSpc>
            </a:pPr>
            <a:r>
              <a:rPr lang="en-US" sz="3200" dirty="0">
                <a:solidFill>
                  <a:schemeClr val="bg1">
                    <a:lumMod val="50000"/>
                  </a:schemeClr>
                </a:solidFill>
              </a:rPr>
              <a:t>A company is an association or collection of individuals, whether natural persons, legal persons, or a mixture of both. Company members share a common purpose and unite in order to focus their various talents and </a:t>
            </a:r>
            <a:r>
              <a:rPr lang="en-US" sz="3200" dirty="0" smtClean="0">
                <a:solidFill>
                  <a:schemeClr val="bg1">
                    <a:lumMod val="50000"/>
                  </a:schemeClr>
                </a:solidFill>
              </a:rPr>
              <a:t>organize</a:t>
            </a:r>
            <a:endParaRPr lang="en-US" sz="3200" dirty="0">
              <a:solidFill>
                <a:schemeClr val="bg1">
                  <a:lumMod val="50000"/>
                </a:schemeClr>
              </a:solidFill>
            </a:endParaRPr>
          </a:p>
        </p:txBody>
      </p:sp>
      <p:sp>
        <p:nvSpPr>
          <p:cNvPr id="6" name="Rectangle 5"/>
          <p:cNvSpPr/>
          <p:nvPr/>
        </p:nvSpPr>
        <p:spPr>
          <a:xfrm>
            <a:off x="12563364" y="3370623"/>
            <a:ext cx="10282344" cy="704575"/>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6383" tIns="96383" rIns="96383" bIns="96383" numCol="1" spcCol="2539" anchor="ctr" anchorCtr="0">
            <a:noAutofit/>
          </a:bodyPr>
          <a:lstStyle/>
          <a:p>
            <a:pPr algn="ctr" defTabSz="1896107">
              <a:lnSpc>
                <a:spcPct val="90000"/>
              </a:lnSpc>
              <a:spcBef>
                <a:spcPct val="0"/>
              </a:spcBef>
              <a:spcAft>
                <a:spcPct val="35000"/>
              </a:spcAft>
            </a:pPr>
            <a:r>
              <a:rPr lang="en-US" dirty="0">
                <a:solidFill>
                  <a:srgbClr val="FFFFFF"/>
                </a:solidFill>
              </a:rPr>
              <a:t>Name of the </a:t>
            </a:r>
            <a:r>
              <a:rPr lang="en-US" dirty="0" smtClean="0">
                <a:solidFill>
                  <a:srgbClr val="FFFFFF"/>
                </a:solidFill>
              </a:rPr>
              <a:t>2</a:t>
            </a:r>
            <a:r>
              <a:rPr lang="en-US" baseline="30000" dirty="0" smtClean="0">
                <a:solidFill>
                  <a:srgbClr val="FFFFFF"/>
                </a:solidFill>
              </a:rPr>
              <a:t>nd</a:t>
            </a:r>
            <a:r>
              <a:rPr lang="en-US" dirty="0" smtClean="0">
                <a:solidFill>
                  <a:srgbClr val="FFFFFF"/>
                </a:solidFill>
              </a:rPr>
              <a:t> </a:t>
            </a:r>
            <a:r>
              <a:rPr lang="en-US" dirty="0">
                <a:solidFill>
                  <a:srgbClr val="FFFFFF"/>
                </a:solidFill>
              </a:rPr>
              <a:t>Fact</a:t>
            </a:r>
          </a:p>
        </p:txBody>
      </p:sp>
      <p:sp>
        <p:nvSpPr>
          <p:cNvPr id="17" name="Rectangle 16"/>
          <p:cNvSpPr/>
          <p:nvPr/>
        </p:nvSpPr>
        <p:spPr>
          <a:xfrm>
            <a:off x="12563369" y="4074796"/>
            <a:ext cx="10282344" cy="3049539"/>
          </a:xfrm>
          <a:prstGeom prst="rect">
            <a:avLst/>
          </a:prstGeom>
          <a:solidFill>
            <a:schemeClr val="accent3">
              <a:lumMod val="20000"/>
              <a:lumOff val="80000"/>
            </a:schemeClr>
          </a:solidFill>
        </p:spPr>
        <p:txBody>
          <a:bodyPr wrap="square" lIns="182880" tIns="182880" rIns="365687" bIns="365687">
            <a:noAutofit/>
          </a:bodyPr>
          <a:lstStyle/>
          <a:p>
            <a:pPr algn="ctr">
              <a:lnSpc>
                <a:spcPct val="120000"/>
              </a:lnSpc>
            </a:pPr>
            <a:r>
              <a:rPr lang="en-US" sz="3200" dirty="0">
                <a:solidFill>
                  <a:schemeClr val="bg1">
                    <a:lumMod val="50000"/>
                  </a:schemeClr>
                </a:solidFill>
              </a:rPr>
              <a:t>A company is an association or collection of individuals, whether natural persons, legal persons, or a mixture of both. Company members share a common purpose and unite in order to focus their various talents and organize</a:t>
            </a:r>
          </a:p>
        </p:txBody>
      </p:sp>
      <p:sp>
        <p:nvSpPr>
          <p:cNvPr id="24" name="Rectangle 23"/>
          <p:cNvSpPr/>
          <p:nvPr/>
        </p:nvSpPr>
        <p:spPr>
          <a:xfrm>
            <a:off x="1512888" y="7696250"/>
            <a:ext cx="10282344" cy="704575"/>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6383" tIns="96383" rIns="96383" bIns="96383" numCol="1" spcCol="2539" anchor="ctr" anchorCtr="0">
            <a:noAutofit/>
          </a:bodyPr>
          <a:lstStyle/>
          <a:p>
            <a:pPr algn="ctr" defTabSz="1896107">
              <a:lnSpc>
                <a:spcPct val="90000"/>
              </a:lnSpc>
              <a:spcBef>
                <a:spcPct val="0"/>
              </a:spcBef>
              <a:spcAft>
                <a:spcPct val="35000"/>
              </a:spcAft>
            </a:pPr>
            <a:r>
              <a:rPr lang="en-US" dirty="0" smtClean="0">
                <a:solidFill>
                  <a:srgbClr val="FFFFFF"/>
                </a:solidFill>
              </a:rPr>
              <a:t>Name of the 3</a:t>
            </a:r>
            <a:r>
              <a:rPr lang="en-US" baseline="30000" dirty="0" smtClean="0">
                <a:solidFill>
                  <a:srgbClr val="FFFFFF"/>
                </a:solidFill>
              </a:rPr>
              <a:t>rd</a:t>
            </a:r>
            <a:r>
              <a:rPr lang="en-US" dirty="0" smtClean="0">
                <a:solidFill>
                  <a:srgbClr val="FFFFFF"/>
                </a:solidFill>
              </a:rPr>
              <a:t> Fact</a:t>
            </a:r>
            <a:endParaRPr lang="en-US" dirty="0">
              <a:solidFill>
                <a:srgbClr val="FFFFFF"/>
              </a:solidFill>
            </a:endParaRPr>
          </a:p>
        </p:txBody>
      </p:sp>
      <p:sp>
        <p:nvSpPr>
          <p:cNvPr id="26" name="Rectangle 25"/>
          <p:cNvSpPr/>
          <p:nvPr/>
        </p:nvSpPr>
        <p:spPr>
          <a:xfrm>
            <a:off x="1512893" y="8400423"/>
            <a:ext cx="10282344" cy="3049539"/>
          </a:xfrm>
          <a:prstGeom prst="rect">
            <a:avLst/>
          </a:prstGeom>
          <a:solidFill>
            <a:schemeClr val="accent4">
              <a:lumMod val="20000"/>
              <a:lumOff val="80000"/>
            </a:schemeClr>
          </a:solidFill>
        </p:spPr>
        <p:txBody>
          <a:bodyPr wrap="square" lIns="182880" tIns="182880" rIns="365687" bIns="365687">
            <a:noAutofit/>
          </a:bodyPr>
          <a:lstStyle/>
          <a:p>
            <a:pPr algn="ctr">
              <a:lnSpc>
                <a:spcPct val="120000"/>
              </a:lnSpc>
            </a:pPr>
            <a:r>
              <a:rPr lang="en-US" sz="3200" dirty="0">
                <a:solidFill>
                  <a:schemeClr val="bg1">
                    <a:lumMod val="50000"/>
                  </a:schemeClr>
                </a:solidFill>
              </a:rPr>
              <a:t>A company is an association or collection of individuals, whether natural persons, legal persons, or a mixture of both. Company members share a common purpose and unite in order to focus their various talents and organize</a:t>
            </a:r>
          </a:p>
        </p:txBody>
      </p:sp>
      <p:sp>
        <p:nvSpPr>
          <p:cNvPr id="27" name="Rectangle 26"/>
          <p:cNvSpPr/>
          <p:nvPr/>
        </p:nvSpPr>
        <p:spPr>
          <a:xfrm>
            <a:off x="12563364" y="7696250"/>
            <a:ext cx="10282344" cy="704575"/>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6383" tIns="96383" rIns="96383" bIns="96383" numCol="1" spcCol="2539" anchor="ctr" anchorCtr="0">
            <a:noAutofit/>
          </a:bodyPr>
          <a:lstStyle/>
          <a:p>
            <a:pPr algn="ctr" defTabSz="1896107">
              <a:lnSpc>
                <a:spcPct val="90000"/>
              </a:lnSpc>
              <a:spcBef>
                <a:spcPct val="0"/>
              </a:spcBef>
              <a:spcAft>
                <a:spcPct val="35000"/>
              </a:spcAft>
            </a:pPr>
            <a:r>
              <a:rPr lang="en-US" dirty="0" smtClean="0">
                <a:solidFill>
                  <a:srgbClr val="FFFFFF"/>
                </a:solidFill>
              </a:rPr>
              <a:t>Name of the 4</a:t>
            </a:r>
            <a:r>
              <a:rPr lang="en-US" baseline="30000" dirty="0" smtClean="0">
                <a:solidFill>
                  <a:srgbClr val="FFFFFF"/>
                </a:solidFill>
              </a:rPr>
              <a:t>th</a:t>
            </a:r>
            <a:r>
              <a:rPr lang="en-US" dirty="0" smtClean="0">
                <a:solidFill>
                  <a:srgbClr val="FFFFFF"/>
                </a:solidFill>
              </a:rPr>
              <a:t> Fact</a:t>
            </a:r>
            <a:endParaRPr lang="en-US" dirty="0">
              <a:solidFill>
                <a:srgbClr val="FFFFFF"/>
              </a:solidFill>
            </a:endParaRPr>
          </a:p>
        </p:txBody>
      </p:sp>
      <p:sp>
        <p:nvSpPr>
          <p:cNvPr id="28" name="Rectangle 27"/>
          <p:cNvSpPr/>
          <p:nvPr/>
        </p:nvSpPr>
        <p:spPr>
          <a:xfrm>
            <a:off x="12563369" y="8400423"/>
            <a:ext cx="10282344" cy="3049539"/>
          </a:xfrm>
          <a:prstGeom prst="rect">
            <a:avLst/>
          </a:prstGeom>
          <a:solidFill>
            <a:schemeClr val="accent5">
              <a:lumMod val="20000"/>
              <a:lumOff val="80000"/>
            </a:schemeClr>
          </a:solidFill>
        </p:spPr>
        <p:txBody>
          <a:bodyPr wrap="square" lIns="182880" tIns="182880" rIns="365687" bIns="365687">
            <a:noAutofit/>
          </a:bodyPr>
          <a:lstStyle/>
          <a:p>
            <a:pPr algn="ctr">
              <a:lnSpc>
                <a:spcPct val="120000"/>
              </a:lnSpc>
            </a:pPr>
            <a:r>
              <a:rPr lang="en-US" sz="3200" dirty="0">
                <a:solidFill>
                  <a:schemeClr val="bg1">
                    <a:lumMod val="50000"/>
                  </a:schemeClr>
                </a:solidFill>
              </a:rPr>
              <a:t>A company is an association or collection of individuals, whether natural persons, legal persons, or a mixture of both. Company members share a common purpose and unite in order to focus their various talents and organize</a:t>
            </a:r>
          </a:p>
        </p:txBody>
      </p:sp>
      <p:sp>
        <p:nvSpPr>
          <p:cNvPr id="12" name="TextBox 11"/>
          <p:cNvSpPr txBox="1"/>
          <p:nvPr/>
        </p:nvSpPr>
        <p:spPr>
          <a:xfrm>
            <a:off x="8542294" y="956606"/>
            <a:ext cx="7293283"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Four Comparison Table</a:t>
            </a:r>
          </a:p>
        </p:txBody>
      </p:sp>
      <p:sp>
        <p:nvSpPr>
          <p:cNvPr id="13" name="Rectangle 12"/>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TextBox 13"/>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59696909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Shape 188"/>
          <p:cNvSpPr/>
          <p:nvPr/>
        </p:nvSpPr>
        <p:spPr>
          <a:xfrm>
            <a:off x="14091292" y="2030650"/>
            <a:ext cx="9418329" cy="1485341"/>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3200" dirty="0">
                <a:solidFill>
                  <a:schemeClr val="tx1"/>
                </a:solidFill>
                <a:latin typeface="Lato Light"/>
                <a:ea typeface="Lato Light"/>
                <a:cs typeface="Lato Light"/>
              </a:rPr>
              <a:t>A company is an association or collection of individuals, whether natural persons, </a:t>
            </a:r>
          </a:p>
        </p:txBody>
      </p:sp>
      <p:sp>
        <p:nvSpPr>
          <p:cNvPr id="56" name="TextBox 55"/>
          <p:cNvSpPr txBox="1"/>
          <p:nvPr/>
        </p:nvSpPr>
        <p:spPr>
          <a:xfrm>
            <a:off x="14615901" y="5192804"/>
            <a:ext cx="6999047" cy="1077176"/>
          </a:xfrm>
          <a:prstGeom prst="rect">
            <a:avLst/>
          </a:prstGeom>
          <a:noFill/>
        </p:spPr>
        <p:txBody>
          <a:bodyPr wrap="square" lIns="243797" tIns="121899" rIns="243797" bIns="121899" rtlCol="0">
            <a:spAutoFit/>
          </a:bodyPr>
          <a:lstStyle/>
          <a:p>
            <a:pPr marL="514350" indent="-514350">
              <a:buAutoNum type="arabicPlain" startAt="2323"/>
            </a:pPr>
            <a:r>
              <a:rPr lang="en-US" sz="2700" dirty="0" smtClean="0">
                <a:latin typeface="Lato Light"/>
                <a:ea typeface="Lato Light" charset="0"/>
                <a:cs typeface="Lato Light"/>
              </a:rPr>
              <a:t>Times Square</a:t>
            </a:r>
          </a:p>
          <a:p>
            <a:r>
              <a:rPr lang="en-US" sz="2700" dirty="0" smtClean="0">
                <a:latin typeface="Lato Light"/>
                <a:ea typeface="Lato Light" charset="0"/>
                <a:cs typeface="Lato Light"/>
              </a:rPr>
              <a:t>New York City, US</a:t>
            </a:r>
          </a:p>
        </p:txBody>
      </p:sp>
      <p:sp>
        <p:nvSpPr>
          <p:cNvPr id="57" name="TextBox 56"/>
          <p:cNvSpPr txBox="1"/>
          <p:nvPr/>
        </p:nvSpPr>
        <p:spPr>
          <a:xfrm>
            <a:off x="14604464" y="7266743"/>
            <a:ext cx="6999047" cy="1492674"/>
          </a:xfrm>
          <a:prstGeom prst="rect">
            <a:avLst/>
          </a:prstGeom>
          <a:noFill/>
        </p:spPr>
        <p:txBody>
          <a:bodyPr wrap="square" lIns="243797" tIns="121899" rIns="243797" bIns="121899" rtlCol="0">
            <a:spAutoFit/>
          </a:bodyPr>
          <a:lstStyle/>
          <a:p>
            <a:r>
              <a:rPr lang="en-US" sz="2700" dirty="0" smtClean="0">
                <a:latin typeface="Lato Light"/>
                <a:ea typeface="Lato Light" charset="0"/>
                <a:cs typeface="Lato Light"/>
              </a:rPr>
              <a:t>Email: </a:t>
            </a:r>
            <a:r>
              <a:rPr lang="en-US" sz="2700" dirty="0" err="1" smtClean="0">
                <a:latin typeface="Lato Light"/>
                <a:ea typeface="Lato Light" charset="0"/>
                <a:cs typeface="Lato Light"/>
              </a:rPr>
              <a:t>slideprodesign@gmail.com</a:t>
            </a:r>
            <a:endParaRPr lang="en-US" sz="2700" dirty="0" smtClean="0">
              <a:latin typeface="Lato Light"/>
              <a:ea typeface="Lato Light" charset="0"/>
              <a:cs typeface="Lato Light"/>
            </a:endParaRPr>
          </a:p>
          <a:p>
            <a:r>
              <a:rPr lang="en-US" sz="2700" dirty="0" smtClean="0">
                <a:latin typeface="Lato Light"/>
                <a:ea typeface="Lato Light" charset="0"/>
                <a:cs typeface="Lato Light"/>
              </a:rPr>
              <a:t>Sales: </a:t>
            </a:r>
            <a:r>
              <a:rPr lang="en-US" sz="2700" dirty="0" err="1">
                <a:ea typeface="Lato Light" charset="0"/>
                <a:cs typeface="Lato Light"/>
              </a:rPr>
              <a:t>slideprodesign@gmail.com</a:t>
            </a:r>
            <a:endParaRPr lang="en-US" sz="2700" dirty="0">
              <a:ea typeface="Lato Light" charset="0"/>
              <a:cs typeface="Lato Light"/>
            </a:endParaRPr>
          </a:p>
          <a:p>
            <a:r>
              <a:rPr lang="en-US" sz="2700" dirty="0" smtClean="0">
                <a:latin typeface="Lato Light"/>
                <a:ea typeface="Lato Light" charset="0"/>
                <a:cs typeface="Lato Light"/>
              </a:rPr>
              <a:t>Support: </a:t>
            </a:r>
            <a:r>
              <a:rPr lang="en-US" sz="2700" dirty="0" err="1">
                <a:ea typeface="Lato Light" charset="0"/>
                <a:cs typeface="Lato Light"/>
              </a:rPr>
              <a:t>slideprodesign@gmail.com</a:t>
            </a:r>
            <a:endParaRPr lang="en-US" sz="2700" dirty="0">
              <a:ea typeface="Lato Light" charset="0"/>
              <a:cs typeface="Lato Light"/>
            </a:endParaRPr>
          </a:p>
        </p:txBody>
      </p:sp>
      <p:sp>
        <p:nvSpPr>
          <p:cNvPr id="58" name="TextBox 57"/>
          <p:cNvSpPr txBox="1"/>
          <p:nvPr/>
        </p:nvSpPr>
        <p:spPr>
          <a:xfrm>
            <a:off x="14604464" y="9491861"/>
            <a:ext cx="6999047" cy="1492674"/>
          </a:xfrm>
          <a:prstGeom prst="rect">
            <a:avLst/>
          </a:prstGeom>
          <a:noFill/>
        </p:spPr>
        <p:txBody>
          <a:bodyPr wrap="square" lIns="243797" tIns="121899" rIns="243797" bIns="121899" rtlCol="0">
            <a:spAutoFit/>
          </a:bodyPr>
          <a:lstStyle/>
          <a:p>
            <a:r>
              <a:rPr lang="en-US" sz="2700" dirty="0" smtClean="0">
                <a:latin typeface="Lato Light"/>
                <a:ea typeface="Lato Light" charset="0"/>
                <a:cs typeface="Lato Light"/>
              </a:rPr>
              <a:t>Office Phone: +1 </a:t>
            </a:r>
            <a:r>
              <a:rPr lang="en-US" sz="2700" dirty="0">
                <a:ea typeface="Lato Light" charset="0"/>
                <a:cs typeface="Lato Light"/>
              </a:rPr>
              <a:t>(859) 312-</a:t>
            </a:r>
            <a:r>
              <a:rPr lang="en-US" sz="2700" dirty="0" smtClean="0">
                <a:ea typeface="Lato Light" charset="0"/>
                <a:cs typeface="Lato Light"/>
              </a:rPr>
              <a:t>9267</a:t>
            </a:r>
          </a:p>
          <a:p>
            <a:r>
              <a:rPr lang="en-US" sz="2700" dirty="0" smtClean="0">
                <a:ea typeface="Lato Light" charset="0"/>
                <a:cs typeface="Lato Light"/>
              </a:rPr>
              <a:t>Sales</a:t>
            </a:r>
            <a:r>
              <a:rPr lang="en-US" sz="2700" dirty="0" smtClean="0">
                <a:latin typeface="Lato Light"/>
                <a:ea typeface="Lato Light" charset="0"/>
                <a:cs typeface="Lato Light"/>
              </a:rPr>
              <a:t>: </a:t>
            </a:r>
            <a:r>
              <a:rPr lang="en-US" sz="2700" dirty="0">
                <a:latin typeface="Lato Light"/>
                <a:ea typeface="Lato Light" charset="0"/>
                <a:cs typeface="Lato Light"/>
              </a:rPr>
              <a:t>+1 </a:t>
            </a:r>
            <a:r>
              <a:rPr lang="en-US" sz="2700" dirty="0">
                <a:ea typeface="Lato Light" charset="0"/>
                <a:cs typeface="Lato Light"/>
              </a:rPr>
              <a:t>(859) 312-</a:t>
            </a:r>
            <a:r>
              <a:rPr lang="en-US" sz="2700" dirty="0" smtClean="0">
                <a:ea typeface="Lato Light" charset="0"/>
                <a:cs typeface="Lato Light"/>
              </a:rPr>
              <a:t>9267</a:t>
            </a:r>
          </a:p>
          <a:p>
            <a:r>
              <a:rPr lang="en-US" sz="2700" dirty="0" smtClean="0">
                <a:latin typeface="Lato Light"/>
                <a:ea typeface="Lato Light" charset="0"/>
                <a:cs typeface="Lato Light"/>
              </a:rPr>
              <a:t>Support: </a:t>
            </a:r>
            <a:r>
              <a:rPr lang="en-US" sz="2700" dirty="0">
                <a:latin typeface="Lato Light"/>
                <a:ea typeface="Lato Light" charset="0"/>
                <a:cs typeface="Lato Light"/>
              </a:rPr>
              <a:t>+</a:t>
            </a:r>
            <a:r>
              <a:rPr lang="en-US" sz="2700" dirty="0" smtClean="0">
                <a:latin typeface="Lato Light"/>
                <a:ea typeface="Lato Light" charset="0"/>
                <a:cs typeface="Lato Light"/>
              </a:rPr>
              <a:t>1</a:t>
            </a:r>
            <a:r>
              <a:rPr lang="en-US" sz="2700" dirty="0">
                <a:ea typeface="Lato Light" charset="0"/>
                <a:cs typeface="Lato Light"/>
              </a:rPr>
              <a:t>(859) 312-9267</a:t>
            </a:r>
            <a:endParaRPr lang="en-US" sz="2700" dirty="0">
              <a:latin typeface="Lato Light"/>
              <a:ea typeface="Lato Light" charset="0"/>
              <a:cs typeface="Lato Light"/>
            </a:endParaRPr>
          </a:p>
        </p:txBody>
      </p:sp>
      <p:sp>
        <p:nvSpPr>
          <p:cNvPr id="59" name="Rectangle 58"/>
          <p:cNvSpPr/>
          <p:nvPr/>
        </p:nvSpPr>
        <p:spPr>
          <a:xfrm>
            <a:off x="14617978" y="4599023"/>
            <a:ext cx="1930462" cy="738621"/>
          </a:xfrm>
          <a:prstGeom prst="rect">
            <a:avLst/>
          </a:prstGeom>
        </p:spPr>
        <p:txBody>
          <a:bodyPr wrap="none" lIns="243797" tIns="121899" rIns="243797" bIns="121899">
            <a:spAutoFit/>
          </a:bodyPr>
          <a:lstStyle/>
          <a:p>
            <a:r>
              <a:rPr lang="en-US" sz="3200" b="1" dirty="0" smtClean="0">
                <a:latin typeface="Lato Light"/>
                <a:cs typeface="Lato Light"/>
              </a:rPr>
              <a:t>Address</a:t>
            </a:r>
            <a:endParaRPr lang="en-US" sz="3200" b="1" dirty="0">
              <a:latin typeface="Lato Light"/>
              <a:cs typeface="Lato Light"/>
            </a:endParaRPr>
          </a:p>
        </p:txBody>
      </p:sp>
      <p:sp>
        <p:nvSpPr>
          <p:cNvPr id="60" name="Rectangle 59"/>
          <p:cNvSpPr/>
          <p:nvPr/>
        </p:nvSpPr>
        <p:spPr>
          <a:xfrm>
            <a:off x="14593029" y="6703198"/>
            <a:ext cx="2682033" cy="738621"/>
          </a:xfrm>
          <a:prstGeom prst="rect">
            <a:avLst/>
          </a:prstGeom>
        </p:spPr>
        <p:txBody>
          <a:bodyPr wrap="none" lIns="243797" tIns="121899" rIns="243797" bIns="121899">
            <a:spAutoFit/>
          </a:bodyPr>
          <a:lstStyle/>
          <a:p>
            <a:r>
              <a:rPr lang="en-US" sz="3200" b="1" dirty="0" smtClean="0">
                <a:latin typeface="Lato Light"/>
                <a:cs typeface="Lato Light"/>
              </a:rPr>
              <a:t>Contact Info</a:t>
            </a:r>
            <a:endParaRPr lang="en-US" sz="3200" b="1" dirty="0">
              <a:latin typeface="Lato Light"/>
              <a:cs typeface="Lato Light"/>
            </a:endParaRPr>
          </a:p>
        </p:txBody>
      </p:sp>
      <p:sp>
        <p:nvSpPr>
          <p:cNvPr id="61" name="Rectangle 60"/>
          <p:cNvSpPr/>
          <p:nvPr/>
        </p:nvSpPr>
        <p:spPr>
          <a:xfrm>
            <a:off x="14593029" y="8898080"/>
            <a:ext cx="2300543" cy="738621"/>
          </a:xfrm>
          <a:prstGeom prst="rect">
            <a:avLst/>
          </a:prstGeom>
        </p:spPr>
        <p:txBody>
          <a:bodyPr wrap="none" lIns="243797" tIns="121899" rIns="243797" bIns="121899">
            <a:spAutoFit/>
          </a:bodyPr>
          <a:lstStyle/>
          <a:p>
            <a:r>
              <a:rPr lang="en-US" sz="3200" b="1" dirty="0" smtClean="0">
                <a:latin typeface="Lato Light"/>
                <a:cs typeface="Lato Light"/>
              </a:rPr>
              <a:t>Telephone</a:t>
            </a:r>
            <a:endParaRPr lang="en-US" sz="3200" b="1" dirty="0">
              <a:latin typeface="Lato Light"/>
              <a:cs typeface="Lato Light"/>
            </a:endParaRPr>
          </a:p>
        </p:txBody>
      </p:sp>
      <p:sp>
        <p:nvSpPr>
          <p:cNvPr id="62" name="Freeform 161"/>
          <p:cNvSpPr>
            <a:spLocks noChangeArrowheads="1"/>
          </p:cNvSpPr>
          <p:nvPr/>
        </p:nvSpPr>
        <p:spPr bwMode="auto">
          <a:xfrm>
            <a:off x="14191384" y="4792351"/>
            <a:ext cx="505165" cy="657888"/>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chemeClr val="accent1"/>
          </a:solidFill>
          <a:ln>
            <a:noFill/>
          </a:ln>
          <a:effectLst/>
          <a:extLst/>
        </p:spPr>
        <p:txBody>
          <a:bodyPr wrap="none" anchor="ctr"/>
          <a:lstStyle/>
          <a:p>
            <a:pPr fontAlgn="auto">
              <a:spcBef>
                <a:spcPts val="0"/>
              </a:spcBef>
              <a:spcAft>
                <a:spcPts val="0"/>
              </a:spcAft>
              <a:defRPr/>
            </a:pPr>
            <a:endParaRPr lang="en-US">
              <a:latin typeface="+mn-lt"/>
              <a:ea typeface="+mn-ea"/>
              <a:cs typeface="+mn-cs"/>
            </a:endParaRPr>
          </a:p>
        </p:txBody>
      </p:sp>
      <p:sp>
        <p:nvSpPr>
          <p:cNvPr id="63" name="Freeform 185"/>
          <p:cNvSpPr>
            <a:spLocks noChangeArrowheads="1"/>
          </p:cNvSpPr>
          <p:nvPr/>
        </p:nvSpPr>
        <p:spPr bwMode="auto">
          <a:xfrm>
            <a:off x="14157273" y="6902179"/>
            <a:ext cx="578863" cy="442805"/>
          </a:xfrm>
          <a:custGeom>
            <a:avLst/>
            <a:gdLst>
              <a:gd name="T0" fmla="*/ 545 w 619"/>
              <a:gd name="T1" fmla="*/ 0 h 472"/>
              <a:gd name="T2" fmla="*/ 545 w 619"/>
              <a:gd name="T3" fmla="*/ 0 h 472"/>
              <a:gd name="T4" fmla="*/ 73 w 619"/>
              <a:gd name="T5" fmla="*/ 0 h 472"/>
              <a:gd name="T6" fmla="*/ 0 w 619"/>
              <a:gd name="T7" fmla="*/ 73 h 472"/>
              <a:gd name="T8" fmla="*/ 0 w 619"/>
              <a:gd name="T9" fmla="*/ 397 h 472"/>
              <a:gd name="T10" fmla="*/ 73 w 619"/>
              <a:gd name="T11" fmla="*/ 471 h 472"/>
              <a:gd name="T12" fmla="*/ 545 w 619"/>
              <a:gd name="T13" fmla="*/ 471 h 472"/>
              <a:gd name="T14" fmla="*/ 618 w 619"/>
              <a:gd name="T15" fmla="*/ 397 h 472"/>
              <a:gd name="T16" fmla="*/ 618 w 619"/>
              <a:gd name="T17" fmla="*/ 73 h 472"/>
              <a:gd name="T18" fmla="*/ 545 w 619"/>
              <a:gd name="T19" fmla="*/ 0 h 472"/>
              <a:gd name="T20" fmla="*/ 559 w 619"/>
              <a:gd name="T21" fmla="*/ 44 h 472"/>
              <a:gd name="T22" fmla="*/ 559 w 619"/>
              <a:gd name="T23" fmla="*/ 44 h 472"/>
              <a:gd name="T24" fmla="*/ 309 w 619"/>
              <a:gd name="T25" fmla="*/ 235 h 472"/>
              <a:gd name="T26" fmla="*/ 59 w 619"/>
              <a:gd name="T27" fmla="*/ 44 h 472"/>
              <a:gd name="T28" fmla="*/ 559 w 619"/>
              <a:gd name="T29" fmla="*/ 44 h 472"/>
              <a:gd name="T30" fmla="*/ 29 w 619"/>
              <a:gd name="T31" fmla="*/ 397 h 472"/>
              <a:gd name="T32" fmla="*/ 29 w 619"/>
              <a:gd name="T33" fmla="*/ 397 h 472"/>
              <a:gd name="T34" fmla="*/ 29 w 619"/>
              <a:gd name="T35" fmla="*/ 73 h 472"/>
              <a:gd name="T36" fmla="*/ 206 w 619"/>
              <a:gd name="T37" fmla="*/ 221 h 472"/>
              <a:gd name="T38" fmla="*/ 29 w 619"/>
              <a:gd name="T39" fmla="*/ 397 h 472"/>
              <a:gd name="T40" fmla="*/ 59 w 619"/>
              <a:gd name="T41" fmla="*/ 427 h 472"/>
              <a:gd name="T42" fmla="*/ 59 w 619"/>
              <a:gd name="T43" fmla="*/ 427 h 472"/>
              <a:gd name="T44" fmla="*/ 236 w 619"/>
              <a:gd name="T45" fmla="*/ 235 h 472"/>
              <a:gd name="T46" fmla="*/ 309 w 619"/>
              <a:gd name="T47" fmla="*/ 294 h 472"/>
              <a:gd name="T48" fmla="*/ 368 w 619"/>
              <a:gd name="T49" fmla="*/ 235 h 472"/>
              <a:gd name="T50" fmla="*/ 559 w 619"/>
              <a:gd name="T51" fmla="*/ 427 h 472"/>
              <a:gd name="T52" fmla="*/ 59 w 619"/>
              <a:gd name="T53" fmla="*/ 427 h 472"/>
              <a:gd name="T54" fmla="*/ 589 w 619"/>
              <a:gd name="T55" fmla="*/ 397 h 472"/>
              <a:gd name="T56" fmla="*/ 589 w 619"/>
              <a:gd name="T57" fmla="*/ 397 h 472"/>
              <a:gd name="T58" fmla="*/ 589 w 619"/>
              <a:gd name="T59" fmla="*/ 397 h 472"/>
              <a:gd name="T60" fmla="*/ 412 w 619"/>
              <a:gd name="T61" fmla="*/ 221 h 472"/>
              <a:gd name="T62" fmla="*/ 589 w 619"/>
              <a:gd name="T63" fmla="*/ 73 h 472"/>
              <a:gd name="T64" fmla="*/ 589 w 619"/>
              <a:gd name="T65" fmla="*/ 39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545" y="0"/>
                </a:moveTo>
                <a:lnTo>
                  <a:pt x="545" y="0"/>
                </a:lnTo>
                <a:cubicBezTo>
                  <a:pt x="73" y="0"/>
                  <a:pt x="73" y="0"/>
                  <a:pt x="73" y="0"/>
                </a:cubicBezTo>
                <a:cubicBezTo>
                  <a:pt x="29" y="0"/>
                  <a:pt x="0" y="30"/>
                  <a:pt x="0" y="73"/>
                </a:cubicBezTo>
                <a:cubicBezTo>
                  <a:pt x="0" y="397"/>
                  <a:pt x="0" y="397"/>
                  <a:pt x="0" y="397"/>
                </a:cubicBezTo>
                <a:cubicBezTo>
                  <a:pt x="0" y="442"/>
                  <a:pt x="29" y="471"/>
                  <a:pt x="73" y="471"/>
                </a:cubicBezTo>
                <a:cubicBezTo>
                  <a:pt x="545" y="471"/>
                  <a:pt x="545" y="471"/>
                  <a:pt x="545" y="471"/>
                </a:cubicBezTo>
                <a:cubicBezTo>
                  <a:pt x="589" y="471"/>
                  <a:pt x="618" y="442"/>
                  <a:pt x="618" y="397"/>
                </a:cubicBezTo>
                <a:cubicBezTo>
                  <a:pt x="618" y="73"/>
                  <a:pt x="618" y="73"/>
                  <a:pt x="618" y="73"/>
                </a:cubicBezTo>
                <a:cubicBezTo>
                  <a:pt x="618" y="30"/>
                  <a:pt x="589" y="0"/>
                  <a:pt x="545" y="0"/>
                </a:cubicBezTo>
                <a:close/>
                <a:moveTo>
                  <a:pt x="559" y="44"/>
                </a:moveTo>
                <a:lnTo>
                  <a:pt x="559" y="44"/>
                </a:lnTo>
                <a:cubicBezTo>
                  <a:pt x="309" y="235"/>
                  <a:pt x="309" y="235"/>
                  <a:pt x="309" y="235"/>
                </a:cubicBezTo>
                <a:cubicBezTo>
                  <a:pt x="59" y="44"/>
                  <a:pt x="59" y="44"/>
                  <a:pt x="59" y="44"/>
                </a:cubicBezTo>
                <a:lnTo>
                  <a:pt x="559" y="44"/>
                </a:lnTo>
                <a:close/>
                <a:moveTo>
                  <a:pt x="29" y="397"/>
                </a:moveTo>
                <a:lnTo>
                  <a:pt x="29" y="397"/>
                </a:lnTo>
                <a:cubicBezTo>
                  <a:pt x="29" y="73"/>
                  <a:pt x="29" y="73"/>
                  <a:pt x="29" y="73"/>
                </a:cubicBezTo>
                <a:cubicBezTo>
                  <a:pt x="206" y="221"/>
                  <a:pt x="206" y="221"/>
                  <a:pt x="206" y="221"/>
                </a:cubicBezTo>
                <a:cubicBezTo>
                  <a:pt x="29" y="397"/>
                  <a:pt x="29" y="397"/>
                  <a:pt x="29" y="397"/>
                </a:cubicBezTo>
                <a:close/>
                <a:moveTo>
                  <a:pt x="59" y="427"/>
                </a:moveTo>
                <a:lnTo>
                  <a:pt x="59" y="427"/>
                </a:lnTo>
                <a:cubicBezTo>
                  <a:pt x="236" y="235"/>
                  <a:pt x="236" y="235"/>
                  <a:pt x="236" y="235"/>
                </a:cubicBezTo>
                <a:cubicBezTo>
                  <a:pt x="309" y="294"/>
                  <a:pt x="309" y="294"/>
                  <a:pt x="309" y="294"/>
                </a:cubicBezTo>
                <a:cubicBezTo>
                  <a:pt x="368" y="235"/>
                  <a:pt x="368" y="235"/>
                  <a:pt x="368" y="235"/>
                </a:cubicBezTo>
                <a:cubicBezTo>
                  <a:pt x="559" y="427"/>
                  <a:pt x="559" y="427"/>
                  <a:pt x="559" y="427"/>
                </a:cubicBezTo>
                <a:cubicBezTo>
                  <a:pt x="545" y="427"/>
                  <a:pt x="73" y="427"/>
                  <a:pt x="59" y="427"/>
                </a:cubicBezTo>
                <a:close/>
                <a:moveTo>
                  <a:pt x="589" y="397"/>
                </a:moveTo>
                <a:lnTo>
                  <a:pt x="589" y="397"/>
                </a:lnTo>
                <a:lnTo>
                  <a:pt x="589" y="397"/>
                </a:lnTo>
                <a:cubicBezTo>
                  <a:pt x="412" y="221"/>
                  <a:pt x="412" y="221"/>
                  <a:pt x="412" y="221"/>
                </a:cubicBezTo>
                <a:cubicBezTo>
                  <a:pt x="589" y="73"/>
                  <a:pt x="589" y="73"/>
                  <a:pt x="589" y="73"/>
                </a:cubicBezTo>
                <a:lnTo>
                  <a:pt x="589" y="397"/>
                </a:lnTo>
                <a:close/>
              </a:path>
            </a:pathLst>
          </a:custGeom>
          <a:solidFill>
            <a:schemeClr val="accent2"/>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sp>
        <p:nvSpPr>
          <p:cNvPr id="64" name="Freeform 178"/>
          <p:cNvSpPr>
            <a:spLocks noChangeArrowheads="1"/>
          </p:cNvSpPr>
          <p:nvPr/>
        </p:nvSpPr>
        <p:spPr bwMode="auto">
          <a:xfrm>
            <a:off x="14152482" y="9039764"/>
            <a:ext cx="583654" cy="566701"/>
          </a:xfrm>
          <a:custGeom>
            <a:avLst/>
            <a:gdLst>
              <a:gd name="T0" fmla="*/ 603 w 634"/>
              <a:gd name="T1" fmla="*/ 74 h 619"/>
              <a:gd name="T2" fmla="*/ 603 w 634"/>
              <a:gd name="T3" fmla="*/ 74 h 619"/>
              <a:gd name="T4" fmla="*/ 545 w 634"/>
              <a:gd name="T5" fmla="*/ 15 h 619"/>
              <a:gd name="T6" fmla="*/ 486 w 634"/>
              <a:gd name="T7" fmla="*/ 15 h 619"/>
              <a:gd name="T8" fmla="*/ 412 w 634"/>
              <a:gd name="T9" fmla="*/ 133 h 619"/>
              <a:gd name="T10" fmla="*/ 412 w 634"/>
              <a:gd name="T11" fmla="*/ 191 h 619"/>
              <a:gd name="T12" fmla="*/ 441 w 634"/>
              <a:gd name="T13" fmla="*/ 221 h 619"/>
              <a:gd name="T14" fmla="*/ 353 w 634"/>
              <a:gd name="T15" fmla="*/ 324 h 619"/>
              <a:gd name="T16" fmla="*/ 235 w 634"/>
              <a:gd name="T17" fmla="*/ 427 h 619"/>
              <a:gd name="T18" fmla="*/ 191 w 634"/>
              <a:gd name="T19" fmla="*/ 397 h 619"/>
              <a:gd name="T20" fmla="*/ 132 w 634"/>
              <a:gd name="T21" fmla="*/ 397 h 619"/>
              <a:gd name="T22" fmla="*/ 29 w 634"/>
              <a:gd name="T23" fmla="*/ 486 h 619"/>
              <a:gd name="T24" fmla="*/ 29 w 634"/>
              <a:gd name="T25" fmla="*/ 530 h 619"/>
              <a:gd name="T26" fmla="*/ 88 w 634"/>
              <a:gd name="T27" fmla="*/ 589 h 619"/>
              <a:gd name="T28" fmla="*/ 191 w 634"/>
              <a:gd name="T29" fmla="*/ 589 h 619"/>
              <a:gd name="T30" fmla="*/ 427 w 634"/>
              <a:gd name="T31" fmla="*/ 412 h 619"/>
              <a:gd name="T32" fmla="*/ 603 w 634"/>
              <a:gd name="T33" fmla="*/ 191 h 619"/>
              <a:gd name="T34" fmla="*/ 603 w 634"/>
              <a:gd name="T35" fmla="*/ 74 h 619"/>
              <a:gd name="T36" fmla="*/ 574 w 634"/>
              <a:gd name="T37" fmla="*/ 162 h 619"/>
              <a:gd name="T38" fmla="*/ 574 w 634"/>
              <a:gd name="T39" fmla="*/ 162 h 619"/>
              <a:gd name="T40" fmla="*/ 412 w 634"/>
              <a:gd name="T41" fmla="*/ 383 h 619"/>
              <a:gd name="T42" fmla="*/ 162 w 634"/>
              <a:gd name="T43" fmla="*/ 559 h 619"/>
              <a:gd name="T44" fmla="*/ 103 w 634"/>
              <a:gd name="T45" fmla="*/ 559 h 619"/>
              <a:gd name="T46" fmla="*/ 73 w 634"/>
              <a:gd name="T47" fmla="*/ 530 h 619"/>
              <a:gd name="T48" fmla="*/ 73 w 634"/>
              <a:gd name="T49" fmla="*/ 486 h 619"/>
              <a:gd name="T50" fmla="*/ 147 w 634"/>
              <a:gd name="T51" fmla="*/ 442 h 619"/>
              <a:gd name="T52" fmla="*/ 177 w 634"/>
              <a:gd name="T53" fmla="*/ 442 h 619"/>
              <a:gd name="T54" fmla="*/ 221 w 634"/>
              <a:gd name="T55" fmla="*/ 486 h 619"/>
              <a:gd name="T56" fmla="*/ 500 w 634"/>
              <a:gd name="T57" fmla="*/ 221 h 619"/>
              <a:gd name="T58" fmla="*/ 441 w 634"/>
              <a:gd name="T59" fmla="*/ 176 h 619"/>
              <a:gd name="T60" fmla="*/ 441 w 634"/>
              <a:gd name="T61" fmla="*/ 133 h 619"/>
              <a:gd name="T62" fmla="*/ 500 w 634"/>
              <a:gd name="T63" fmla="*/ 59 h 619"/>
              <a:gd name="T64" fmla="*/ 545 w 634"/>
              <a:gd name="T65" fmla="*/ 59 h 619"/>
              <a:gd name="T66" fmla="*/ 574 w 634"/>
              <a:gd name="T67" fmla="*/ 103 h 619"/>
              <a:gd name="T68" fmla="*/ 574 w 634"/>
              <a:gd name="T69" fmla="*/ 16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19">
                <a:moveTo>
                  <a:pt x="603" y="74"/>
                </a:moveTo>
                <a:lnTo>
                  <a:pt x="603" y="74"/>
                </a:lnTo>
                <a:cubicBezTo>
                  <a:pt x="545" y="15"/>
                  <a:pt x="545" y="15"/>
                  <a:pt x="545" y="15"/>
                </a:cubicBezTo>
                <a:cubicBezTo>
                  <a:pt x="530" y="0"/>
                  <a:pt x="500" y="0"/>
                  <a:pt x="486" y="15"/>
                </a:cubicBezTo>
                <a:cubicBezTo>
                  <a:pt x="412" y="133"/>
                  <a:pt x="412" y="133"/>
                  <a:pt x="412" y="133"/>
                </a:cubicBezTo>
                <a:cubicBezTo>
                  <a:pt x="398" y="147"/>
                  <a:pt x="398" y="176"/>
                  <a:pt x="412" y="191"/>
                </a:cubicBezTo>
                <a:cubicBezTo>
                  <a:pt x="441" y="221"/>
                  <a:pt x="441" y="221"/>
                  <a:pt x="441" y="221"/>
                </a:cubicBezTo>
                <a:cubicBezTo>
                  <a:pt x="412" y="250"/>
                  <a:pt x="382" y="294"/>
                  <a:pt x="353" y="324"/>
                </a:cubicBezTo>
                <a:cubicBezTo>
                  <a:pt x="309" y="368"/>
                  <a:pt x="265" y="397"/>
                  <a:pt x="235" y="427"/>
                </a:cubicBezTo>
                <a:cubicBezTo>
                  <a:pt x="191" y="397"/>
                  <a:pt x="191" y="397"/>
                  <a:pt x="191" y="397"/>
                </a:cubicBezTo>
                <a:cubicBezTo>
                  <a:pt x="177" y="383"/>
                  <a:pt x="162" y="383"/>
                  <a:pt x="132" y="397"/>
                </a:cubicBezTo>
                <a:cubicBezTo>
                  <a:pt x="29" y="486"/>
                  <a:pt x="29" y="486"/>
                  <a:pt x="29" y="486"/>
                </a:cubicBezTo>
                <a:cubicBezTo>
                  <a:pt x="0" y="500"/>
                  <a:pt x="15" y="515"/>
                  <a:pt x="29" y="530"/>
                </a:cubicBezTo>
                <a:cubicBezTo>
                  <a:pt x="88" y="589"/>
                  <a:pt x="88" y="589"/>
                  <a:pt x="88" y="589"/>
                </a:cubicBezTo>
                <a:cubicBezTo>
                  <a:pt x="118" y="618"/>
                  <a:pt x="147" y="618"/>
                  <a:pt x="191" y="589"/>
                </a:cubicBezTo>
                <a:cubicBezTo>
                  <a:pt x="191" y="589"/>
                  <a:pt x="324" y="530"/>
                  <a:pt x="427" y="412"/>
                </a:cubicBezTo>
                <a:cubicBezTo>
                  <a:pt x="530" y="324"/>
                  <a:pt x="603" y="191"/>
                  <a:pt x="603" y="191"/>
                </a:cubicBezTo>
                <a:cubicBezTo>
                  <a:pt x="618" y="147"/>
                  <a:pt x="633" y="103"/>
                  <a:pt x="603" y="74"/>
                </a:cubicBezTo>
                <a:close/>
                <a:moveTo>
                  <a:pt x="574" y="162"/>
                </a:moveTo>
                <a:lnTo>
                  <a:pt x="574" y="162"/>
                </a:lnTo>
                <a:cubicBezTo>
                  <a:pt x="545" y="221"/>
                  <a:pt x="471" y="324"/>
                  <a:pt x="412" y="383"/>
                </a:cubicBezTo>
                <a:cubicBezTo>
                  <a:pt x="339" y="456"/>
                  <a:pt x="162" y="559"/>
                  <a:pt x="162" y="559"/>
                </a:cubicBezTo>
                <a:cubicBezTo>
                  <a:pt x="147" y="574"/>
                  <a:pt x="118" y="574"/>
                  <a:pt x="103" y="559"/>
                </a:cubicBezTo>
                <a:cubicBezTo>
                  <a:pt x="73" y="530"/>
                  <a:pt x="73" y="530"/>
                  <a:pt x="73" y="530"/>
                </a:cubicBezTo>
                <a:cubicBezTo>
                  <a:pt x="59" y="515"/>
                  <a:pt x="59" y="500"/>
                  <a:pt x="73" y="486"/>
                </a:cubicBezTo>
                <a:cubicBezTo>
                  <a:pt x="147" y="442"/>
                  <a:pt x="147" y="442"/>
                  <a:pt x="147" y="442"/>
                </a:cubicBezTo>
                <a:cubicBezTo>
                  <a:pt x="162" y="427"/>
                  <a:pt x="177" y="427"/>
                  <a:pt x="177" y="442"/>
                </a:cubicBezTo>
                <a:cubicBezTo>
                  <a:pt x="221" y="486"/>
                  <a:pt x="221" y="486"/>
                  <a:pt x="221" y="486"/>
                </a:cubicBezTo>
                <a:cubicBezTo>
                  <a:pt x="235" y="471"/>
                  <a:pt x="398" y="368"/>
                  <a:pt x="500" y="221"/>
                </a:cubicBezTo>
                <a:cubicBezTo>
                  <a:pt x="441" y="176"/>
                  <a:pt x="441" y="176"/>
                  <a:pt x="441" y="176"/>
                </a:cubicBezTo>
                <a:cubicBezTo>
                  <a:pt x="441" y="162"/>
                  <a:pt x="441" y="147"/>
                  <a:pt x="441" y="133"/>
                </a:cubicBezTo>
                <a:cubicBezTo>
                  <a:pt x="500" y="59"/>
                  <a:pt x="500" y="59"/>
                  <a:pt x="500" y="59"/>
                </a:cubicBezTo>
                <a:cubicBezTo>
                  <a:pt x="515" y="44"/>
                  <a:pt x="530" y="59"/>
                  <a:pt x="545" y="59"/>
                </a:cubicBezTo>
                <a:cubicBezTo>
                  <a:pt x="574" y="103"/>
                  <a:pt x="574" y="103"/>
                  <a:pt x="574" y="103"/>
                </a:cubicBezTo>
                <a:cubicBezTo>
                  <a:pt x="589" y="117"/>
                  <a:pt x="589" y="147"/>
                  <a:pt x="574" y="162"/>
                </a:cubicBezTo>
                <a:close/>
              </a:path>
            </a:pathLst>
          </a:custGeom>
          <a:solidFill>
            <a:schemeClr val="accent3"/>
          </a:solidFill>
          <a:ln>
            <a:noFill/>
          </a:ln>
          <a:effectLst/>
          <a:extLst/>
        </p:spPr>
        <p:txBody>
          <a:bodyPr wrap="none" lIns="91431" tIns="45716" rIns="91431" bIns="45716" anchor="ctr"/>
          <a:lstStyle/>
          <a:p>
            <a:pPr fontAlgn="auto">
              <a:spcBef>
                <a:spcPts val="0"/>
              </a:spcBef>
              <a:spcAft>
                <a:spcPts val="0"/>
              </a:spcAft>
              <a:defRPr/>
            </a:pPr>
            <a:endParaRPr lang="en-US">
              <a:latin typeface="+mn-lt"/>
              <a:ea typeface="+mn-ea"/>
              <a:cs typeface="+mn-cs"/>
            </a:endParaRPr>
          </a:p>
        </p:txBody>
      </p:sp>
      <p:grpSp>
        <p:nvGrpSpPr>
          <p:cNvPr id="65" name="Group 64"/>
          <p:cNvGrpSpPr/>
          <p:nvPr/>
        </p:nvGrpSpPr>
        <p:grpSpPr>
          <a:xfrm>
            <a:off x="14808986" y="11192243"/>
            <a:ext cx="2562325" cy="760766"/>
            <a:chOff x="2315487" y="10721814"/>
            <a:chExt cx="2562325" cy="760766"/>
          </a:xfrm>
        </p:grpSpPr>
        <p:sp>
          <p:nvSpPr>
            <p:cNvPr id="67" name="Freeform 312"/>
            <p:cNvSpPr>
              <a:spLocks noEditPoints="1"/>
            </p:cNvSpPr>
            <p:nvPr/>
          </p:nvSpPr>
          <p:spPr bwMode="auto">
            <a:xfrm>
              <a:off x="2315487" y="10726294"/>
              <a:ext cx="753473" cy="753669"/>
            </a:xfrm>
            <a:custGeom>
              <a:avLst/>
              <a:gdLst>
                <a:gd name="T0" fmla="*/ 101 w 185"/>
                <a:gd name="T1" fmla="*/ 72 h 185"/>
                <a:gd name="T2" fmla="*/ 106 w 185"/>
                <a:gd name="T3" fmla="*/ 67 h 185"/>
                <a:gd name="T4" fmla="*/ 113 w 185"/>
                <a:gd name="T5" fmla="*/ 67 h 185"/>
                <a:gd name="T6" fmla="*/ 113 w 185"/>
                <a:gd name="T7" fmla="*/ 54 h 185"/>
                <a:gd name="T8" fmla="*/ 102 w 185"/>
                <a:gd name="T9" fmla="*/ 54 h 185"/>
                <a:gd name="T10" fmla="*/ 84 w 185"/>
                <a:gd name="T11" fmla="*/ 71 h 185"/>
                <a:gd name="T12" fmla="*/ 84 w 185"/>
                <a:gd name="T13" fmla="*/ 80 h 185"/>
                <a:gd name="T14" fmla="*/ 75 w 185"/>
                <a:gd name="T15" fmla="*/ 80 h 185"/>
                <a:gd name="T16" fmla="*/ 75 w 185"/>
                <a:gd name="T17" fmla="*/ 92 h 185"/>
                <a:gd name="T18" fmla="*/ 84 w 185"/>
                <a:gd name="T19" fmla="*/ 92 h 185"/>
                <a:gd name="T20" fmla="*/ 84 w 185"/>
                <a:gd name="T21" fmla="*/ 130 h 185"/>
                <a:gd name="T22" fmla="*/ 101 w 185"/>
                <a:gd name="T23" fmla="*/ 130 h 185"/>
                <a:gd name="T24" fmla="*/ 101 w 185"/>
                <a:gd name="T25" fmla="*/ 92 h 185"/>
                <a:gd name="T26" fmla="*/ 112 w 185"/>
                <a:gd name="T27" fmla="*/ 92 h 185"/>
                <a:gd name="T28" fmla="*/ 113 w 185"/>
                <a:gd name="T29" fmla="*/ 80 h 185"/>
                <a:gd name="T30" fmla="*/ 101 w 185"/>
                <a:gd name="T31" fmla="*/ 80 h 185"/>
                <a:gd name="T32" fmla="*/ 101 w 185"/>
                <a:gd name="T33" fmla="*/ 72 h 185"/>
                <a:gd name="T34" fmla="*/ 92 w 185"/>
                <a:gd name="T35" fmla="*/ 0 h 185"/>
                <a:gd name="T36" fmla="*/ 0 w 185"/>
                <a:gd name="T37" fmla="*/ 92 h 185"/>
                <a:gd name="T38" fmla="*/ 92 w 185"/>
                <a:gd name="T39" fmla="*/ 185 h 185"/>
                <a:gd name="T40" fmla="*/ 185 w 185"/>
                <a:gd name="T41" fmla="*/ 92 h 185"/>
                <a:gd name="T42" fmla="*/ 92 w 185"/>
                <a:gd name="T43" fmla="*/ 0 h 185"/>
                <a:gd name="T44" fmla="*/ 92 w 185"/>
                <a:gd name="T45" fmla="*/ 177 h 185"/>
                <a:gd name="T46" fmla="*/ 8 w 185"/>
                <a:gd name="T47" fmla="*/ 92 h 185"/>
                <a:gd name="T48" fmla="*/ 92 w 185"/>
                <a:gd name="T49" fmla="*/ 8 h 185"/>
                <a:gd name="T50" fmla="*/ 177 w 185"/>
                <a:gd name="T51" fmla="*/ 92 h 185"/>
                <a:gd name="T52" fmla="*/ 92 w 185"/>
                <a:gd name="T53" fmla="*/ 17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85">
                  <a:moveTo>
                    <a:pt x="101" y="72"/>
                  </a:moveTo>
                  <a:cubicBezTo>
                    <a:pt x="101" y="69"/>
                    <a:pt x="101" y="67"/>
                    <a:pt x="106" y="67"/>
                  </a:cubicBezTo>
                  <a:cubicBezTo>
                    <a:pt x="113" y="67"/>
                    <a:pt x="113" y="67"/>
                    <a:pt x="113" y="67"/>
                  </a:cubicBezTo>
                  <a:cubicBezTo>
                    <a:pt x="113" y="54"/>
                    <a:pt x="113" y="54"/>
                    <a:pt x="113" y="54"/>
                  </a:cubicBezTo>
                  <a:cubicBezTo>
                    <a:pt x="102" y="54"/>
                    <a:pt x="102" y="54"/>
                    <a:pt x="102" y="54"/>
                  </a:cubicBezTo>
                  <a:cubicBezTo>
                    <a:pt x="89" y="54"/>
                    <a:pt x="84" y="61"/>
                    <a:pt x="84" y="71"/>
                  </a:cubicBezTo>
                  <a:cubicBezTo>
                    <a:pt x="84" y="80"/>
                    <a:pt x="84" y="80"/>
                    <a:pt x="84" y="80"/>
                  </a:cubicBezTo>
                  <a:cubicBezTo>
                    <a:pt x="75" y="80"/>
                    <a:pt x="75" y="80"/>
                    <a:pt x="75" y="80"/>
                  </a:cubicBezTo>
                  <a:cubicBezTo>
                    <a:pt x="75" y="92"/>
                    <a:pt x="75" y="92"/>
                    <a:pt x="75" y="92"/>
                  </a:cubicBezTo>
                  <a:cubicBezTo>
                    <a:pt x="84" y="92"/>
                    <a:pt x="84" y="92"/>
                    <a:pt x="84" y="92"/>
                  </a:cubicBezTo>
                  <a:cubicBezTo>
                    <a:pt x="84" y="130"/>
                    <a:pt x="84" y="130"/>
                    <a:pt x="84" y="130"/>
                  </a:cubicBezTo>
                  <a:cubicBezTo>
                    <a:pt x="101" y="130"/>
                    <a:pt x="101" y="130"/>
                    <a:pt x="101" y="130"/>
                  </a:cubicBezTo>
                  <a:cubicBezTo>
                    <a:pt x="101" y="92"/>
                    <a:pt x="101" y="92"/>
                    <a:pt x="101" y="92"/>
                  </a:cubicBezTo>
                  <a:cubicBezTo>
                    <a:pt x="112" y="92"/>
                    <a:pt x="112" y="92"/>
                    <a:pt x="112" y="92"/>
                  </a:cubicBezTo>
                  <a:cubicBezTo>
                    <a:pt x="113" y="80"/>
                    <a:pt x="113" y="80"/>
                    <a:pt x="113" y="80"/>
                  </a:cubicBezTo>
                  <a:cubicBezTo>
                    <a:pt x="101" y="80"/>
                    <a:pt x="101" y="80"/>
                    <a:pt x="101" y="80"/>
                  </a:cubicBezTo>
                  <a:lnTo>
                    <a:pt x="101" y="72"/>
                  </a:lnTo>
                  <a:close/>
                  <a:moveTo>
                    <a:pt x="92" y="0"/>
                  </a:moveTo>
                  <a:cubicBezTo>
                    <a:pt x="41" y="0"/>
                    <a:pt x="0" y="41"/>
                    <a:pt x="0" y="92"/>
                  </a:cubicBezTo>
                  <a:cubicBezTo>
                    <a:pt x="0" y="144"/>
                    <a:pt x="41" y="185"/>
                    <a:pt x="92" y="185"/>
                  </a:cubicBezTo>
                  <a:cubicBezTo>
                    <a:pt x="144" y="185"/>
                    <a:pt x="185" y="144"/>
                    <a:pt x="185" y="92"/>
                  </a:cubicBezTo>
                  <a:cubicBezTo>
                    <a:pt x="185" y="41"/>
                    <a:pt x="144" y="0"/>
                    <a:pt x="92" y="0"/>
                  </a:cubicBezTo>
                  <a:close/>
                  <a:moveTo>
                    <a:pt x="92" y="177"/>
                  </a:moveTo>
                  <a:cubicBezTo>
                    <a:pt x="46" y="177"/>
                    <a:pt x="8" y="139"/>
                    <a:pt x="8" y="92"/>
                  </a:cubicBezTo>
                  <a:cubicBezTo>
                    <a:pt x="8" y="46"/>
                    <a:pt x="46" y="8"/>
                    <a:pt x="92" y="8"/>
                  </a:cubicBezTo>
                  <a:cubicBezTo>
                    <a:pt x="139" y="8"/>
                    <a:pt x="177" y="46"/>
                    <a:pt x="177" y="92"/>
                  </a:cubicBezTo>
                  <a:cubicBezTo>
                    <a:pt x="177" y="139"/>
                    <a:pt x="139" y="177"/>
                    <a:pt x="92" y="177"/>
                  </a:cubicBezTo>
                  <a:close/>
                </a:path>
              </a:pathLst>
            </a:custGeom>
            <a:solidFill>
              <a:schemeClr val="tx1">
                <a:lumMod val="40000"/>
                <a:lumOff val="60000"/>
              </a:schemeClr>
            </a:solidFill>
            <a:ln>
              <a:noFill/>
            </a:ln>
          </p:spPr>
          <p:txBody>
            <a:bodyPr vert="horz" wrap="square" lIns="68580" tIns="34290" rIns="68580" bIns="34290" numCol="1" anchor="t" anchorCtr="0" compatLnSpc="1">
              <a:prstTxWarp prst="textNoShape">
                <a:avLst/>
              </a:prstTxWarp>
            </a:bodyPr>
            <a:lstStyle/>
            <a:p>
              <a:endParaRPr lang="en-US" dirty="0">
                <a:latin typeface="Lato Light"/>
                <a:cs typeface="Lato Light"/>
              </a:endParaRPr>
            </a:p>
          </p:txBody>
        </p:sp>
        <p:sp>
          <p:nvSpPr>
            <p:cNvPr id="68" name="Freeform 317"/>
            <p:cNvSpPr>
              <a:spLocks noEditPoints="1"/>
            </p:cNvSpPr>
            <p:nvPr/>
          </p:nvSpPr>
          <p:spPr bwMode="auto">
            <a:xfrm>
              <a:off x="4124339" y="10721814"/>
              <a:ext cx="753473" cy="758141"/>
            </a:xfrm>
            <a:custGeom>
              <a:avLst/>
              <a:gdLst>
                <a:gd name="T0" fmla="*/ 59 w 185"/>
                <a:gd name="T1" fmla="*/ 126 h 186"/>
                <a:gd name="T2" fmla="*/ 76 w 185"/>
                <a:gd name="T3" fmla="*/ 126 h 186"/>
                <a:gd name="T4" fmla="*/ 76 w 185"/>
                <a:gd name="T5" fmla="*/ 80 h 186"/>
                <a:gd name="T6" fmla="*/ 59 w 185"/>
                <a:gd name="T7" fmla="*/ 80 h 186"/>
                <a:gd name="T8" fmla="*/ 59 w 185"/>
                <a:gd name="T9" fmla="*/ 126 h 186"/>
                <a:gd name="T10" fmla="*/ 67 w 185"/>
                <a:gd name="T11" fmla="*/ 59 h 186"/>
                <a:gd name="T12" fmla="*/ 59 w 185"/>
                <a:gd name="T13" fmla="*/ 67 h 186"/>
                <a:gd name="T14" fmla="*/ 67 w 185"/>
                <a:gd name="T15" fmla="*/ 76 h 186"/>
                <a:gd name="T16" fmla="*/ 76 w 185"/>
                <a:gd name="T17" fmla="*/ 67 h 186"/>
                <a:gd name="T18" fmla="*/ 67 w 185"/>
                <a:gd name="T19" fmla="*/ 59 h 186"/>
                <a:gd name="T20" fmla="*/ 115 w 185"/>
                <a:gd name="T21" fmla="*/ 80 h 186"/>
                <a:gd name="T22" fmla="*/ 101 w 185"/>
                <a:gd name="T23" fmla="*/ 88 h 186"/>
                <a:gd name="T24" fmla="*/ 101 w 185"/>
                <a:gd name="T25" fmla="*/ 80 h 186"/>
                <a:gd name="T26" fmla="*/ 84 w 185"/>
                <a:gd name="T27" fmla="*/ 80 h 186"/>
                <a:gd name="T28" fmla="*/ 84 w 185"/>
                <a:gd name="T29" fmla="*/ 126 h 186"/>
                <a:gd name="T30" fmla="*/ 101 w 185"/>
                <a:gd name="T31" fmla="*/ 126 h 186"/>
                <a:gd name="T32" fmla="*/ 101 w 185"/>
                <a:gd name="T33" fmla="*/ 101 h 186"/>
                <a:gd name="T34" fmla="*/ 108 w 185"/>
                <a:gd name="T35" fmla="*/ 93 h 186"/>
                <a:gd name="T36" fmla="*/ 114 w 185"/>
                <a:gd name="T37" fmla="*/ 101 h 186"/>
                <a:gd name="T38" fmla="*/ 114 w 185"/>
                <a:gd name="T39" fmla="*/ 126 h 186"/>
                <a:gd name="T40" fmla="*/ 130 w 185"/>
                <a:gd name="T41" fmla="*/ 126 h 186"/>
                <a:gd name="T42" fmla="*/ 130 w 185"/>
                <a:gd name="T43" fmla="*/ 101 h 186"/>
                <a:gd name="T44" fmla="*/ 115 w 185"/>
                <a:gd name="T45" fmla="*/ 80 h 186"/>
                <a:gd name="T46" fmla="*/ 92 w 185"/>
                <a:gd name="T47" fmla="*/ 0 h 186"/>
                <a:gd name="T48" fmla="*/ 0 w 185"/>
                <a:gd name="T49" fmla="*/ 93 h 186"/>
                <a:gd name="T50" fmla="*/ 92 w 185"/>
                <a:gd name="T51" fmla="*/ 186 h 186"/>
                <a:gd name="T52" fmla="*/ 185 w 185"/>
                <a:gd name="T53" fmla="*/ 93 h 186"/>
                <a:gd name="T54" fmla="*/ 92 w 185"/>
                <a:gd name="T55" fmla="*/ 0 h 186"/>
                <a:gd name="T56" fmla="*/ 92 w 185"/>
                <a:gd name="T57" fmla="*/ 177 h 186"/>
                <a:gd name="T58" fmla="*/ 8 w 185"/>
                <a:gd name="T59" fmla="*/ 93 h 186"/>
                <a:gd name="T60" fmla="*/ 92 w 185"/>
                <a:gd name="T61" fmla="*/ 8 h 186"/>
                <a:gd name="T62" fmla="*/ 177 w 185"/>
                <a:gd name="T63" fmla="*/ 93 h 186"/>
                <a:gd name="T64" fmla="*/ 92 w 185"/>
                <a:gd name="T65" fmla="*/ 1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86">
                  <a:moveTo>
                    <a:pt x="59" y="126"/>
                  </a:moveTo>
                  <a:cubicBezTo>
                    <a:pt x="76" y="126"/>
                    <a:pt x="76" y="126"/>
                    <a:pt x="76" y="126"/>
                  </a:cubicBezTo>
                  <a:cubicBezTo>
                    <a:pt x="76" y="80"/>
                    <a:pt x="76" y="80"/>
                    <a:pt x="76" y="80"/>
                  </a:cubicBezTo>
                  <a:cubicBezTo>
                    <a:pt x="59" y="80"/>
                    <a:pt x="59" y="80"/>
                    <a:pt x="59" y="80"/>
                  </a:cubicBezTo>
                  <a:lnTo>
                    <a:pt x="59" y="126"/>
                  </a:lnTo>
                  <a:close/>
                  <a:moveTo>
                    <a:pt x="67" y="59"/>
                  </a:moveTo>
                  <a:cubicBezTo>
                    <a:pt x="62" y="59"/>
                    <a:pt x="59" y="63"/>
                    <a:pt x="59" y="67"/>
                  </a:cubicBezTo>
                  <a:cubicBezTo>
                    <a:pt x="59" y="72"/>
                    <a:pt x="62" y="76"/>
                    <a:pt x="67" y="76"/>
                  </a:cubicBezTo>
                  <a:cubicBezTo>
                    <a:pt x="72" y="76"/>
                    <a:pt x="76" y="72"/>
                    <a:pt x="76" y="67"/>
                  </a:cubicBezTo>
                  <a:cubicBezTo>
                    <a:pt x="76" y="63"/>
                    <a:pt x="72" y="59"/>
                    <a:pt x="67" y="59"/>
                  </a:cubicBezTo>
                  <a:close/>
                  <a:moveTo>
                    <a:pt x="115" y="80"/>
                  </a:moveTo>
                  <a:cubicBezTo>
                    <a:pt x="103" y="80"/>
                    <a:pt x="101" y="88"/>
                    <a:pt x="101" y="88"/>
                  </a:cubicBezTo>
                  <a:cubicBezTo>
                    <a:pt x="101" y="80"/>
                    <a:pt x="101" y="80"/>
                    <a:pt x="101" y="80"/>
                  </a:cubicBezTo>
                  <a:cubicBezTo>
                    <a:pt x="84" y="80"/>
                    <a:pt x="84" y="80"/>
                    <a:pt x="84" y="80"/>
                  </a:cubicBezTo>
                  <a:cubicBezTo>
                    <a:pt x="84" y="126"/>
                    <a:pt x="84" y="126"/>
                    <a:pt x="84" y="126"/>
                  </a:cubicBezTo>
                  <a:cubicBezTo>
                    <a:pt x="101" y="126"/>
                    <a:pt x="101" y="126"/>
                    <a:pt x="101" y="126"/>
                  </a:cubicBezTo>
                  <a:cubicBezTo>
                    <a:pt x="101" y="101"/>
                    <a:pt x="101" y="101"/>
                    <a:pt x="101" y="101"/>
                  </a:cubicBezTo>
                  <a:cubicBezTo>
                    <a:pt x="101" y="101"/>
                    <a:pt x="101" y="93"/>
                    <a:pt x="108" y="93"/>
                  </a:cubicBezTo>
                  <a:cubicBezTo>
                    <a:pt x="112" y="93"/>
                    <a:pt x="114" y="96"/>
                    <a:pt x="114" y="101"/>
                  </a:cubicBezTo>
                  <a:cubicBezTo>
                    <a:pt x="114" y="126"/>
                    <a:pt x="114" y="126"/>
                    <a:pt x="114" y="126"/>
                  </a:cubicBezTo>
                  <a:cubicBezTo>
                    <a:pt x="130" y="126"/>
                    <a:pt x="130" y="126"/>
                    <a:pt x="130" y="126"/>
                  </a:cubicBezTo>
                  <a:cubicBezTo>
                    <a:pt x="130" y="101"/>
                    <a:pt x="130" y="101"/>
                    <a:pt x="130" y="101"/>
                  </a:cubicBezTo>
                  <a:cubicBezTo>
                    <a:pt x="130" y="88"/>
                    <a:pt x="125" y="80"/>
                    <a:pt x="115" y="80"/>
                  </a:cubicBezTo>
                  <a:close/>
                  <a:moveTo>
                    <a:pt x="92" y="0"/>
                  </a:moveTo>
                  <a:cubicBezTo>
                    <a:pt x="41" y="0"/>
                    <a:pt x="0" y="41"/>
                    <a:pt x="0" y="93"/>
                  </a:cubicBezTo>
                  <a:cubicBezTo>
                    <a:pt x="0" y="144"/>
                    <a:pt x="41" y="186"/>
                    <a:pt x="92" y="186"/>
                  </a:cubicBezTo>
                  <a:cubicBezTo>
                    <a:pt x="144" y="186"/>
                    <a:pt x="185" y="144"/>
                    <a:pt x="185" y="93"/>
                  </a:cubicBezTo>
                  <a:cubicBezTo>
                    <a:pt x="185" y="41"/>
                    <a:pt x="144" y="0"/>
                    <a:pt x="92" y="0"/>
                  </a:cubicBezTo>
                  <a:close/>
                  <a:moveTo>
                    <a:pt x="92" y="177"/>
                  </a:moveTo>
                  <a:cubicBezTo>
                    <a:pt x="46" y="177"/>
                    <a:pt x="8" y="139"/>
                    <a:pt x="8" y="93"/>
                  </a:cubicBezTo>
                  <a:cubicBezTo>
                    <a:pt x="8" y="46"/>
                    <a:pt x="46" y="8"/>
                    <a:pt x="92" y="8"/>
                  </a:cubicBezTo>
                  <a:cubicBezTo>
                    <a:pt x="139" y="8"/>
                    <a:pt x="177" y="46"/>
                    <a:pt x="177" y="93"/>
                  </a:cubicBezTo>
                  <a:cubicBezTo>
                    <a:pt x="177" y="139"/>
                    <a:pt x="139" y="177"/>
                    <a:pt x="92" y="177"/>
                  </a:cubicBezTo>
                  <a:close/>
                </a:path>
              </a:pathLst>
            </a:custGeom>
            <a:solidFill>
              <a:schemeClr val="tx1">
                <a:lumMod val="40000"/>
                <a:lumOff val="60000"/>
              </a:schemeClr>
            </a:solidFill>
            <a:ln>
              <a:noFill/>
            </a:ln>
          </p:spPr>
          <p:txBody>
            <a:bodyPr vert="horz" wrap="square" lIns="68580" tIns="34290" rIns="68580" bIns="34290" numCol="1" anchor="t" anchorCtr="0" compatLnSpc="1">
              <a:prstTxWarp prst="textNoShape">
                <a:avLst/>
              </a:prstTxWarp>
            </a:bodyPr>
            <a:lstStyle/>
            <a:p>
              <a:endParaRPr lang="en-US" dirty="0">
                <a:latin typeface="Lato Light"/>
                <a:cs typeface="Lato Light"/>
              </a:endParaRPr>
            </a:p>
          </p:txBody>
        </p:sp>
        <p:grpSp>
          <p:nvGrpSpPr>
            <p:cNvPr id="69" name="Group 68"/>
            <p:cNvGrpSpPr/>
            <p:nvPr/>
          </p:nvGrpSpPr>
          <p:grpSpPr>
            <a:xfrm>
              <a:off x="3214892" y="10726294"/>
              <a:ext cx="756286" cy="756286"/>
              <a:chOff x="7407689" y="7016750"/>
              <a:chExt cx="1339808" cy="1339808"/>
            </a:xfrm>
          </p:grpSpPr>
          <p:sp>
            <p:nvSpPr>
              <p:cNvPr id="72" name="Freeform 16"/>
              <p:cNvSpPr>
                <a:spLocks/>
              </p:cNvSpPr>
              <p:nvPr/>
            </p:nvSpPr>
            <p:spPr bwMode="auto">
              <a:xfrm>
                <a:off x="7832481" y="7468103"/>
                <a:ext cx="551351" cy="453563"/>
              </a:xfrm>
              <a:custGeom>
                <a:avLst/>
                <a:gdLst/>
                <a:ahLst/>
                <a:cxnLst>
                  <a:cxn ang="0">
                    <a:pos x="174" y="0"/>
                  </a:cxn>
                  <a:cxn ang="0">
                    <a:pos x="216" y="16"/>
                  </a:cxn>
                  <a:cxn ang="0">
                    <a:pos x="243" y="7"/>
                  </a:cxn>
                  <a:cxn ang="0">
                    <a:pos x="249" y="4"/>
                  </a:cxn>
                  <a:cxn ang="0">
                    <a:pos x="232" y="29"/>
                  </a:cxn>
                  <a:cxn ang="0">
                    <a:pos x="226" y="33"/>
                  </a:cxn>
                  <a:cxn ang="0">
                    <a:pos x="226" y="33"/>
                  </a:cxn>
                  <a:cxn ang="0">
                    <a:pos x="256" y="25"/>
                  </a:cxn>
                  <a:cxn ang="0">
                    <a:pos x="256" y="25"/>
                  </a:cxn>
                  <a:cxn ang="0">
                    <a:pos x="238" y="45"/>
                  </a:cxn>
                  <a:cxn ang="0">
                    <a:pos x="230" y="52"/>
                  </a:cxn>
                  <a:cxn ang="0">
                    <a:pos x="228" y="85"/>
                  </a:cxn>
                  <a:cxn ang="0">
                    <a:pos x="125" y="202"/>
                  </a:cxn>
                  <a:cxn ang="0">
                    <a:pos x="50" y="205"/>
                  </a:cxn>
                  <a:cxn ang="0">
                    <a:pos x="19" y="195"/>
                  </a:cxn>
                  <a:cxn ang="0">
                    <a:pos x="5" y="187"/>
                  </a:cxn>
                  <a:cxn ang="0">
                    <a:pos x="0" y="184"/>
                  </a:cxn>
                  <a:cxn ang="0">
                    <a:pos x="17" y="185"/>
                  </a:cxn>
                  <a:cxn ang="0">
                    <a:pos x="32" y="183"/>
                  </a:cxn>
                  <a:cxn ang="0">
                    <a:pos x="63" y="172"/>
                  </a:cxn>
                  <a:cxn ang="0">
                    <a:pos x="78" y="162"/>
                  </a:cxn>
                  <a:cxn ang="0">
                    <a:pos x="62" y="160"/>
                  </a:cxn>
                  <a:cxn ang="0">
                    <a:pos x="29" y="126"/>
                  </a:cxn>
                  <a:cxn ang="0">
                    <a:pos x="52" y="125"/>
                  </a:cxn>
                  <a:cxn ang="0">
                    <a:pos x="35" y="118"/>
                  </a:cxn>
                  <a:cxn ang="0">
                    <a:pos x="10" y="73"/>
                  </a:cxn>
                  <a:cxn ang="0">
                    <a:pos x="16" y="76"/>
                  </a:cxn>
                  <a:cxn ang="0">
                    <a:pos x="27" y="79"/>
                  </a:cxn>
                  <a:cxn ang="0">
                    <a:pos x="34" y="79"/>
                  </a:cxn>
                  <a:cxn ang="0">
                    <a:pos x="33" y="79"/>
                  </a:cxn>
                  <a:cxn ang="0">
                    <a:pos x="24" y="71"/>
                  </a:cxn>
                  <a:cxn ang="0">
                    <a:pos x="12" y="23"/>
                  </a:cxn>
                  <a:cxn ang="0">
                    <a:pos x="18" y="10"/>
                  </a:cxn>
                  <a:cxn ang="0">
                    <a:pos x="18" y="10"/>
                  </a:cxn>
                  <a:cxn ang="0">
                    <a:pos x="23" y="15"/>
                  </a:cxn>
                  <a:cxn ang="0">
                    <a:pos x="38" y="30"/>
                  </a:cxn>
                  <a:cxn ang="0">
                    <a:pos x="103" y="61"/>
                  </a:cxn>
                  <a:cxn ang="0">
                    <a:pos x="126" y="64"/>
                  </a:cxn>
                  <a:cxn ang="0">
                    <a:pos x="126" y="40"/>
                  </a:cxn>
                  <a:cxn ang="0">
                    <a:pos x="156" y="4"/>
                  </a:cxn>
                  <a:cxn ang="0">
                    <a:pos x="168" y="1"/>
                  </a:cxn>
                  <a:cxn ang="0">
                    <a:pos x="174" y="0"/>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tx1">
                  <a:lumMod val="40000"/>
                  <a:lumOff val="60000"/>
                </a:schemeClr>
              </a:solidFill>
              <a:ln w="9525">
                <a:solidFill>
                  <a:schemeClr val="tx1">
                    <a:lumMod val="40000"/>
                    <a:lumOff val="60000"/>
                  </a:schemeClr>
                </a:solidFill>
                <a:round/>
                <a:headEnd/>
                <a:tailEnd/>
              </a:ln>
            </p:spPr>
            <p:txBody>
              <a:bodyPr vert="horz" wrap="square" lIns="91440" tIns="45720" rIns="91440" bIns="45720" numCol="1" anchor="t" anchorCtr="0" compatLnSpc="1">
                <a:prstTxWarp prst="textNoShape">
                  <a:avLst/>
                </a:prstTxWarp>
              </a:bodyPr>
              <a:lstStyle/>
              <a:p>
                <a:endParaRPr lang="en-US" dirty="0">
                  <a:latin typeface="Lato Light"/>
                  <a:cs typeface="Lato Light"/>
                </a:endParaRPr>
              </a:p>
            </p:txBody>
          </p:sp>
          <p:sp>
            <p:nvSpPr>
              <p:cNvPr id="75" name="Oval 74"/>
              <p:cNvSpPr/>
              <p:nvPr/>
            </p:nvSpPr>
            <p:spPr>
              <a:xfrm>
                <a:off x="7407689" y="7016750"/>
                <a:ext cx="1339808" cy="1339808"/>
              </a:xfrm>
              <a:prstGeom prst="ellipse">
                <a:avLst/>
              </a:prstGeom>
              <a:noFill/>
              <a:ln w="28575" cmpd="sng">
                <a:solidFill>
                  <a:schemeClr val="tx1">
                    <a:lumMod val="40000"/>
                    <a:lumOff val="6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400" dirty="0">
                  <a:solidFill>
                    <a:schemeClr val="tx1"/>
                  </a:solidFill>
                  <a:latin typeface="Lato Light"/>
                  <a:cs typeface="Lato Light"/>
                </a:endParaRPr>
              </a:p>
            </p:txBody>
          </p:sp>
        </p:grpSp>
      </p:grpSp>
      <p:sp>
        <p:nvSpPr>
          <p:cNvPr id="21" name="TextBox 20"/>
          <p:cNvSpPr txBox="1"/>
          <p:nvPr/>
        </p:nvSpPr>
        <p:spPr>
          <a:xfrm>
            <a:off x="14191383" y="1134580"/>
            <a:ext cx="8148957" cy="89255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Stay Connected with Us</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341918482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87" name="Freeform 2"/>
          <p:cNvSpPr>
            <a:spLocks noChangeArrowheads="1"/>
          </p:cNvSpPr>
          <p:nvPr/>
        </p:nvSpPr>
        <p:spPr bwMode="auto">
          <a:xfrm>
            <a:off x="23209555" y="10837333"/>
            <a:ext cx="545960" cy="304800"/>
          </a:xfrm>
          <a:custGeom>
            <a:avLst/>
            <a:gdLst>
              <a:gd name="T0" fmla="*/ 471 w 472"/>
              <a:gd name="T1" fmla="*/ 0 h 266"/>
              <a:gd name="T2" fmla="*/ 471 w 472"/>
              <a:gd name="T3" fmla="*/ 0 h 266"/>
              <a:gd name="T4" fmla="*/ 441 w 472"/>
              <a:gd name="T5" fmla="*/ 0 h 266"/>
              <a:gd name="T6" fmla="*/ 235 w 472"/>
              <a:gd name="T7" fmla="*/ 221 h 266"/>
              <a:gd name="T8" fmla="*/ 29 w 472"/>
              <a:gd name="T9" fmla="*/ 0 h 266"/>
              <a:gd name="T10" fmla="*/ 0 w 472"/>
              <a:gd name="T11" fmla="*/ 0 h 266"/>
              <a:gd name="T12" fmla="*/ 0 w 472"/>
              <a:gd name="T13" fmla="*/ 29 h 266"/>
              <a:gd name="T14" fmla="*/ 220 w 472"/>
              <a:gd name="T15" fmla="*/ 265 h 266"/>
              <a:gd name="T16" fmla="*/ 235 w 472"/>
              <a:gd name="T17" fmla="*/ 265 h 266"/>
              <a:gd name="T18" fmla="*/ 250 w 472"/>
              <a:gd name="T19" fmla="*/ 265 h 266"/>
              <a:gd name="T20" fmla="*/ 471 w 472"/>
              <a:gd name="T21" fmla="*/ 29 h 266"/>
              <a:gd name="T22" fmla="*/ 471 w 472"/>
              <a:gd name="T2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0"/>
                </a:moveTo>
                <a:lnTo>
                  <a:pt x="471" y="0"/>
                </a:lnTo>
                <a:cubicBezTo>
                  <a:pt x="456" y="0"/>
                  <a:pt x="441" y="0"/>
                  <a:pt x="441" y="0"/>
                </a:cubicBezTo>
                <a:cubicBezTo>
                  <a:pt x="235" y="221"/>
                  <a:pt x="235" y="221"/>
                  <a:pt x="235" y="221"/>
                </a:cubicBezTo>
                <a:cubicBezTo>
                  <a:pt x="29" y="0"/>
                  <a:pt x="29" y="0"/>
                  <a:pt x="29" y="0"/>
                </a:cubicBezTo>
                <a:cubicBezTo>
                  <a:pt x="29" y="0"/>
                  <a:pt x="14" y="0"/>
                  <a:pt x="0" y="0"/>
                </a:cubicBezTo>
                <a:cubicBezTo>
                  <a:pt x="0" y="14"/>
                  <a:pt x="0" y="14"/>
                  <a:pt x="0" y="29"/>
                </a:cubicBezTo>
                <a:cubicBezTo>
                  <a:pt x="220" y="265"/>
                  <a:pt x="220" y="265"/>
                  <a:pt x="220" y="265"/>
                </a:cubicBezTo>
                <a:lnTo>
                  <a:pt x="235" y="265"/>
                </a:lnTo>
                <a:lnTo>
                  <a:pt x="250" y="265"/>
                </a:lnTo>
                <a:cubicBezTo>
                  <a:pt x="471" y="29"/>
                  <a:pt x="471" y="29"/>
                  <a:pt x="471" y="29"/>
                </a:cubicBezTo>
                <a:cubicBezTo>
                  <a:pt x="471" y="14"/>
                  <a:pt x="471" y="14"/>
                  <a:pt x="471"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8" name="Freeform 3"/>
          <p:cNvSpPr>
            <a:spLocks noChangeArrowheads="1"/>
          </p:cNvSpPr>
          <p:nvPr/>
        </p:nvSpPr>
        <p:spPr bwMode="auto">
          <a:xfrm>
            <a:off x="22003371" y="10837333"/>
            <a:ext cx="545957" cy="304800"/>
          </a:xfrm>
          <a:custGeom>
            <a:avLst/>
            <a:gdLst>
              <a:gd name="T0" fmla="*/ 471 w 472"/>
              <a:gd name="T1" fmla="*/ 235 h 266"/>
              <a:gd name="T2" fmla="*/ 471 w 472"/>
              <a:gd name="T3" fmla="*/ 235 h 266"/>
              <a:gd name="T4" fmla="*/ 251 w 472"/>
              <a:gd name="T5" fmla="*/ 0 h 266"/>
              <a:gd name="T6" fmla="*/ 236 w 472"/>
              <a:gd name="T7" fmla="*/ 0 h 266"/>
              <a:gd name="T8" fmla="*/ 221 w 472"/>
              <a:gd name="T9" fmla="*/ 0 h 266"/>
              <a:gd name="T10" fmla="*/ 15 w 472"/>
              <a:gd name="T11" fmla="*/ 235 h 266"/>
              <a:gd name="T12" fmla="*/ 15 w 472"/>
              <a:gd name="T13" fmla="*/ 265 h 266"/>
              <a:gd name="T14" fmla="*/ 44 w 472"/>
              <a:gd name="T15" fmla="*/ 265 h 266"/>
              <a:gd name="T16" fmla="*/ 236 w 472"/>
              <a:gd name="T17" fmla="*/ 44 h 266"/>
              <a:gd name="T18" fmla="*/ 442 w 472"/>
              <a:gd name="T19" fmla="*/ 265 h 266"/>
              <a:gd name="T20" fmla="*/ 471 w 472"/>
              <a:gd name="T21" fmla="*/ 265 h 266"/>
              <a:gd name="T22" fmla="*/ 471 w 472"/>
              <a:gd name="T23" fmla="*/ 23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235"/>
                </a:moveTo>
                <a:lnTo>
                  <a:pt x="471" y="235"/>
                </a:lnTo>
                <a:cubicBezTo>
                  <a:pt x="251" y="0"/>
                  <a:pt x="251" y="0"/>
                  <a:pt x="251" y="0"/>
                </a:cubicBezTo>
                <a:cubicBezTo>
                  <a:pt x="251" y="0"/>
                  <a:pt x="251" y="0"/>
                  <a:pt x="236" y="0"/>
                </a:cubicBezTo>
                <a:cubicBezTo>
                  <a:pt x="236" y="0"/>
                  <a:pt x="236" y="0"/>
                  <a:pt x="221" y="0"/>
                </a:cubicBezTo>
                <a:cubicBezTo>
                  <a:pt x="15" y="235"/>
                  <a:pt x="15" y="235"/>
                  <a:pt x="15" y="235"/>
                </a:cubicBezTo>
                <a:cubicBezTo>
                  <a:pt x="0" y="250"/>
                  <a:pt x="0" y="250"/>
                  <a:pt x="15" y="265"/>
                </a:cubicBezTo>
                <a:cubicBezTo>
                  <a:pt x="15" y="265"/>
                  <a:pt x="30" y="265"/>
                  <a:pt x="44" y="265"/>
                </a:cubicBezTo>
                <a:cubicBezTo>
                  <a:pt x="236" y="44"/>
                  <a:pt x="236" y="44"/>
                  <a:pt x="236" y="44"/>
                </a:cubicBezTo>
                <a:cubicBezTo>
                  <a:pt x="442" y="265"/>
                  <a:pt x="442" y="265"/>
                  <a:pt x="442" y="265"/>
                </a:cubicBezTo>
                <a:cubicBezTo>
                  <a:pt x="457" y="265"/>
                  <a:pt x="457" y="265"/>
                  <a:pt x="471" y="265"/>
                </a:cubicBezTo>
                <a:cubicBezTo>
                  <a:pt x="471" y="250"/>
                  <a:pt x="471" y="250"/>
                  <a:pt x="471" y="235"/>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9" name="Freeform 4"/>
          <p:cNvSpPr>
            <a:spLocks noChangeArrowheads="1"/>
          </p:cNvSpPr>
          <p:nvPr/>
        </p:nvSpPr>
        <p:spPr bwMode="auto">
          <a:xfrm>
            <a:off x="20966473" y="10714566"/>
            <a:ext cx="325882" cy="546097"/>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0" name="Freeform 5"/>
          <p:cNvSpPr>
            <a:spLocks noChangeArrowheads="1"/>
          </p:cNvSpPr>
          <p:nvPr/>
        </p:nvSpPr>
        <p:spPr bwMode="auto">
          <a:xfrm>
            <a:off x="19798375" y="10714566"/>
            <a:ext cx="304721" cy="546097"/>
          </a:xfrm>
          <a:custGeom>
            <a:avLst/>
            <a:gdLst>
              <a:gd name="T0" fmla="*/ 44 w 265"/>
              <a:gd name="T1" fmla="*/ 235 h 472"/>
              <a:gd name="T2" fmla="*/ 44 w 265"/>
              <a:gd name="T3" fmla="*/ 235 h 472"/>
              <a:gd name="T4" fmla="*/ 264 w 265"/>
              <a:gd name="T5" fmla="*/ 29 h 472"/>
              <a:gd name="T6" fmla="*/ 264 w 265"/>
              <a:gd name="T7" fmla="*/ 0 h 472"/>
              <a:gd name="T8" fmla="*/ 235 w 265"/>
              <a:gd name="T9" fmla="*/ 0 h 472"/>
              <a:gd name="T10" fmla="*/ 0 w 265"/>
              <a:gd name="T11" fmla="*/ 221 h 472"/>
              <a:gd name="T12" fmla="*/ 0 w 265"/>
              <a:gd name="T13" fmla="*/ 235 h 472"/>
              <a:gd name="T14" fmla="*/ 0 w 265"/>
              <a:gd name="T15" fmla="*/ 250 h 472"/>
              <a:gd name="T16" fmla="*/ 235 w 265"/>
              <a:gd name="T17" fmla="*/ 471 h 472"/>
              <a:gd name="T18" fmla="*/ 264 w 265"/>
              <a:gd name="T19" fmla="*/ 471 h 472"/>
              <a:gd name="T20" fmla="*/ 264 w 265"/>
              <a:gd name="T21" fmla="*/ 442 h 472"/>
              <a:gd name="T22" fmla="*/ 44 w 265"/>
              <a:gd name="T23"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472">
                <a:moveTo>
                  <a:pt x="44" y="235"/>
                </a:moveTo>
                <a:lnTo>
                  <a:pt x="44" y="235"/>
                </a:lnTo>
                <a:cubicBezTo>
                  <a:pt x="264" y="29"/>
                  <a:pt x="264" y="29"/>
                  <a:pt x="264" y="29"/>
                </a:cubicBezTo>
                <a:cubicBezTo>
                  <a:pt x="264" y="29"/>
                  <a:pt x="264" y="14"/>
                  <a:pt x="264" y="0"/>
                </a:cubicBezTo>
                <a:cubicBezTo>
                  <a:pt x="250" y="0"/>
                  <a:pt x="250" y="0"/>
                  <a:pt x="235" y="0"/>
                </a:cubicBezTo>
                <a:cubicBezTo>
                  <a:pt x="0" y="221"/>
                  <a:pt x="0" y="221"/>
                  <a:pt x="0" y="221"/>
                </a:cubicBezTo>
                <a:lnTo>
                  <a:pt x="0" y="235"/>
                </a:lnTo>
                <a:lnTo>
                  <a:pt x="0" y="250"/>
                </a:lnTo>
                <a:cubicBezTo>
                  <a:pt x="235" y="471"/>
                  <a:pt x="235" y="471"/>
                  <a:pt x="235" y="471"/>
                </a:cubicBezTo>
                <a:cubicBezTo>
                  <a:pt x="250" y="471"/>
                  <a:pt x="250" y="471"/>
                  <a:pt x="264" y="471"/>
                </a:cubicBezTo>
                <a:cubicBezTo>
                  <a:pt x="264" y="456"/>
                  <a:pt x="264" y="442"/>
                  <a:pt x="264" y="442"/>
                </a:cubicBezTo>
                <a:lnTo>
                  <a:pt x="44" y="235"/>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1" name="Freeform 6"/>
          <p:cNvSpPr>
            <a:spLocks noChangeArrowheads="1"/>
          </p:cNvSpPr>
          <p:nvPr/>
        </p:nvSpPr>
        <p:spPr bwMode="auto">
          <a:xfrm>
            <a:off x="18405974" y="10634132"/>
            <a:ext cx="732174" cy="711201"/>
          </a:xfrm>
          <a:custGeom>
            <a:avLst/>
            <a:gdLst>
              <a:gd name="T0" fmla="*/ 265 w 634"/>
              <a:gd name="T1" fmla="*/ 353 h 619"/>
              <a:gd name="T2" fmla="*/ 265 w 634"/>
              <a:gd name="T3" fmla="*/ 353 h 619"/>
              <a:gd name="T4" fmla="*/ 89 w 634"/>
              <a:gd name="T5" fmla="*/ 353 h 619"/>
              <a:gd name="T6" fmla="*/ 59 w 634"/>
              <a:gd name="T7" fmla="*/ 368 h 619"/>
              <a:gd name="T8" fmla="*/ 89 w 634"/>
              <a:gd name="T9" fmla="*/ 383 h 619"/>
              <a:gd name="T10" fmla="*/ 221 w 634"/>
              <a:gd name="T11" fmla="*/ 383 h 619"/>
              <a:gd name="T12" fmla="*/ 0 w 634"/>
              <a:gd name="T13" fmla="*/ 589 h 619"/>
              <a:gd name="T14" fmla="*/ 30 w 634"/>
              <a:gd name="T15" fmla="*/ 618 h 619"/>
              <a:gd name="T16" fmla="*/ 236 w 634"/>
              <a:gd name="T17" fmla="*/ 412 h 619"/>
              <a:gd name="T18" fmla="*/ 236 w 634"/>
              <a:gd name="T19" fmla="*/ 545 h 619"/>
              <a:gd name="T20" fmla="*/ 265 w 634"/>
              <a:gd name="T21" fmla="*/ 559 h 619"/>
              <a:gd name="T22" fmla="*/ 280 w 634"/>
              <a:gd name="T23" fmla="*/ 545 h 619"/>
              <a:gd name="T24" fmla="*/ 280 w 634"/>
              <a:gd name="T25" fmla="*/ 368 h 619"/>
              <a:gd name="T26" fmla="*/ 280 w 634"/>
              <a:gd name="T27" fmla="*/ 353 h 619"/>
              <a:gd name="T28" fmla="*/ 265 w 634"/>
              <a:gd name="T29" fmla="*/ 353 h 619"/>
              <a:gd name="T30" fmla="*/ 560 w 634"/>
              <a:gd name="T31" fmla="*/ 236 h 619"/>
              <a:gd name="T32" fmla="*/ 560 w 634"/>
              <a:gd name="T33" fmla="*/ 236 h 619"/>
              <a:gd name="T34" fmla="*/ 428 w 634"/>
              <a:gd name="T35" fmla="*/ 236 h 619"/>
              <a:gd name="T36" fmla="*/ 633 w 634"/>
              <a:gd name="T37" fmla="*/ 29 h 619"/>
              <a:gd name="T38" fmla="*/ 604 w 634"/>
              <a:gd name="T39" fmla="*/ 0 h 619"/>
              <a:gd name="T40" fmla="*/ 398 w 634"/>
              <a:gd name="T41" fmla="*/ 206 h 619"/>
              <a:gd name="T42" fmla="*/ 398 w 634"/>
              <a:gd name="T43" fmla="*/ 74 h 619"/>
              <a:gd name="T44" fmla="*/ 383 w 634"/>
              <a:gd name="T45" fmla="*/ 59 h 619"/>
              <a:gd name="T46" fmla="*/ 354 w 634"/>
              <a:gd name="T47" fmla="*/ 74 h 619"/>
              <a:gd name="T48" fmla="*/ 354 w 634"/>
              <a:gd name="T49" fmla="*/ 250 h 619"/>
              <a:gd name="T50" fmla="*/ 369 w 634"/>
              <a:gd name="T51" fmla="*/ 265 h 619"/>
              <a:gd name="T52" fmla="*/ 383 w 634"/>
              <a:gd name="T53" fmla="*/ 265 h 619"/>
              <a:gd name="T54" fmla="*/ 560 w 634"/>
              <a:gd name="T55" fmla="*/ 265 h 619"/>
              <a:gd name="T56" fmla="*/ 575 w 634"/>
              <a:gd name="T57" fmla="*/ 250 h 619"/>
              <a:gd name="T58" fmla="*/ 560 w 634"/>
              <a:gd name="T59" fmla="*/ 23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65" y="353"/>
                </a:moveTo>
                <a:lnTo>
                  <a:pt x="265" y="353"/>
                </a:lnTo>
                <a:cubicBezTo>
                  <a:pt x="89" y="353"/>
                  <a:pt x="89" y="353"/>
                  <a:pt x="89" y="353"/>
                </a:cubicBezTo>
                <a:cubicBezTo>
                  <a:pt x="74" y="353"/>
                  <a:pt x="59" y="353"/>
                  <a:pt x="59" y="368"/>
                </a:cubicBezTo>
                <a:cubicBezTo>
                  <a:pt x="59" y="383"/>
                  <a:pt x="74" y="383"/>
                  <a:pt x="89" y="383"/>
                </a:cubicBezTo>
                <a:cubicBezTo>
                  <a:pt x="221" y="383"/>
                  <a:pt x="221" y="383"/>
                  <a:pt x="221" y="383"/>
                </a:cubicBezTo>
                <a:cubicBezTo>
                  <a:pt x="0" y="589"/>
                  <a:pt x="0" y="589"/>
                  <a:pt x="0" y="589"/>
                </a:cubicBezTo>
                <a:cubicBezTo>
                  <a:pt x="30" y="618"/>
                  <a:pt x="30" y="618"/>
                  <a:pt x="30" y="618"/>
                </a:cubicBezTo>
                <a:cubicBezTo>
                  <a:pt x="236" y="412"/>
                  <a:pt x="236" y="412"/>
                  <a:pt x="236" y="412"/>
                </a:cubicBezTo>
                <a:cubicBezTo>
                  <a:pt x="236" y="545"/>
                  <a:pt x="236" y="545"/>
                  <a:pt x="236" y="545"/>
                </a:cubicBezTo>
                <a:cubicBezTo>
                  <a:pt x="236" y="559"/>
                  <a:pt x="251" y="559"/>
                  <a:pt x="265" y="559"/>
                </a:cubicBezTo>
                <a:cubicBezTo>
                  <a:pt x="265" y="559"/>
                  <a:pt x="280" y="559"/>
                  <a:pt x="280" y="545"/>
                </a:cubicBezTo>
                <a:cubicBezTo>
                  <a:pt x="280" y="368"/>
                  <a:pt x="280" y="368"/>
                  <a:pt x="280" y="368"/>
                </a:cubicBezTo>
                <a:lnTo>
                  <a:pt x="280" y="353"/>
                </a:lnTo>
                <a:cubicBezTo>
                  <a:pt x="265" y="353"/>
                  <a:pt x="265" y="353"/>
                  <a:pt x="265" y="353"/>
                </a:cubicBezTo>
                <a:close/>
                <a:moveTo>
                  <a:pt x="560" y="236"/>
                </a:moveTo>
                <a:lnTo>
                  <a:pt x="560" y="236"/>
                </a:lnTo>
                <a:cubicBezTo>
                  <a:pt x="428" y="236"/>
                  <a:pt x="428" y="236"/>
                  <a:pt x="428" y="236"/>
                </a:cubicBezTo>
                <a:cubicBezTo>
                  <a:pt x="633" y="29"/>
                  <a:pt x="633" y="29"/>
                  <a:pt x="633" y="29"/>
                </a:cubicBezTo>
                <a:cubicBezTo>
                  <a:pt x="604" y="0"/>
                  <a:pt x="604" y="0"/>
                  <a:pt x="604" y="0"/>
                </a:cubicBezTo>
                <a:cubicBezTo>
                  <a:pt x="398" y="206"/>
                  <a:pt x="398" y="206"/>
                  <a:pt x="398" y="206"/>
                </a:cubicBezTo>
                <a:cubicBezTo>
                  <a:pt x="398" y="74"/>
                  <a:pt x="398" y="74"/>
                  <a:pt x="398" y="74"/>
                </a:cubicBezTo>
                <a:cubicBezTo>
                  <a:pt x="398" y="59"/>
                  <a:pt x="383" y="59"/>
                  <a:pt x="383" y="59"/>
                </a:cubicBezTo>
                <a:cubicBezTo>
                  <a:pt x="369" y="59"/>
                  <a:pt x="354" y="59"/>
                  <a:pt x="354" y="74"/>
                </a:cubicBezTo>
                <a:cubicBezTo>
                  <a:pt x="354" y="250"/>
                  <a:pt x="354" y="250"/>
                  <a:pt x="354" y="250"/>
                </a:cubicBezTo>
                <a:cubicBezTo>
                  <a:pt x="354" y="250"/>
                  <a:pt x="354" y="265"/>
                  <a:pt x="369" y="265"/>
                </a:cubicBezTo>
                <a:cubicBezTo>
                  <a:pt x="369" y="265"/>
                  <a:pt x="369" y="265"/>
                  <a:pt x="383" y="265"/>
                </a:cubicBezTo>
                <a:cubicBezTo>
                  <a:pt x="560" y="265"/>
                  <a:pt x="560" y="265"/>
                  <a:pt x="560" y="265"/>
                </a:cubicBezTo>
                <a:cubicBezTo>
                  <a:pt x="560" y="265"/>
                  <a:pt x="575" y="265"/>
                  <a:pt x="575" y="250"/>
                </a:cubicBezTo>
                <a:cubicBezTo>
                  <a:pt x="575" y="236"/>
                  <a:pt x="560" y="236"/>
                  <a:pt x="560" y="23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2" name="Freeform 7"/>
          <p:cNvSpPr>
            <a:spLocks noChangeArrowheads="1"/>
          </p:cNvSpPr>
          <p:nvPr/>
        </p:nvSpPr>
        <p:spPr bwMode="auto">
          <a:xfrm>
            <a:off x="17233645" y="10634132"/>
            <a:ext cx="732177" cy="711201"/>
          </a:xfrm>
          <a:custGeom>
            <a:avLst/>
            <a:gdLst>
              <a:gd name="T0" fmla="*/ 250 w 634"/>
              <a:gd name="T1" fmla="*/ 339 h 619"/>
              <a:gd name="T2" fmla="*/ 250 w 634"/>
              <a:gd name="T3" fmla="*/ 339 h 619"/>
              <a:gd name="T4" fmla="*/ 44 w 634"/>
              <a:gd name="T5" fmla="*/ 559 h 619"/>
              <a:gd name="T6" fmla="*/ 44 w 634"/>
              <a:gd name="T7" fmla="*/ 427 h 619"/>
              <a:gd name="T8" fmla="*/ 14 w 634"/>
              <a:gd name="T9" fmla="*/ 412 h 619"/>
              <a:gd name="T10" fmla="*/ 0 w 634"/>
              <a:gd name="T11" fmla="*/ 427 h 619"/>
              <a:gd name="T12" fmla="*/ 0 w 634"/>
              <a:gd name="T13" fmla="*/ 604 h 619"/>
              <a:gd name="T14" fmla="*/ 0 w 634"/>
              <a:gd name="T15" fmla="*/ 618 h 619"/>
              <a:gd name="T16" fmla="*/ 14 w 634"/>
              <a:gd name="T17" fmla="*/ 618 h 619"/>
              <a:gd name="T18" fmla="*/ 191 w 634"/>
              <a:gd name="T19" fmla="*/ 618 h 619"/>
              <a:gd name="T20" fmla="*/ 221 w 634"/>
              <a:gd name="T21" fmla="*/ 604 h 619"/>
              <a:gd name="T22" fmla="*/ 191 w 634"/>
              <a:gd name="T23" fmla="*/ 589 h 619"/>
              <a:gd name="T24" fmla="*/ 58 w 634"/>
              <a:gd name="T25" fmla="*/ 589 h 619"/>
              <a:gd name="T26" fmla="*/ 279 w 634"/>
              <a:gd name="T27" fmla="*/ 368 h 619"/>
              <a:gd name="T28" fmla="*/ 250 w 634"/>
              <a:gd name="T29" fmla="*/ 339 h 619"/>
              <a:gd name="T30" fmla="*/ 618 w 634"/>
              <a:gd name="T31" fmla="*/ 0 h 619"/>
              <a:gd name="T32" fmla="*/ 618 w 634"/>
              <a:gd name="T33" fmla="*/ 0 h 619"/>
              <a:gd name="T34" fmla="*/ 603 w 634"/>
              <a:gd name="T35" fmla="*/ 0 h 619"/>
              <a:gd name="T36" fmla="*/ 426 w 634"/>
              <a:gd name="T37" fmla="*/ 0 h 619"/>
              <a:gd name="T38" fmla="*/ 412 w 634"/>
              <a:gd name="T39" fmla="*/ 15 h 619"/>
              <a:gd name="T40" fmla="*/ 426 w 634"/>
              <a:gd name="T41" fmla="*/ 29 h 619"/>
              <a:gd name="T42" fmla="*/ 559 w 634"/>
              <a:gd name="T43" fmla="*/ 29 h 619"/>
              <a:gd name="T44" fmla="*/ 353 w 634"/>
              <a:gd name="T45" fmla="*/ 250 h 619"/>
              <a:gd name="T46" fmla="*/ 383 w 634"/>
              <a:gd name="T47" fmla="*/ 280 h 619"/>
              <a:gd name="T48" fmla="*/ 588 w 634"/>
              <a:gd name="T49" fmla="*/ 59 h 619"/>
              <a:gd name="T50" fmla="*/ 588 w 634"/>
              <a:gd name="T51" fmla="*/ 191 h 619"/>
              <a:gd name="T52" fmla="*/ 603 w 634"/>
              <a:gd name="T53" fmla="*/ 206 h 619"/>
              <a:gd name="T54" fmla="*/ 633 w 634"/>
              <a:gd name="T55" fmla="*/ 191 h 619"/>
              <a:gd name="T56" fmla="*/ 633 w 634"/>
              <a:gd name="T57" fmla="*/ 15 h 619"/>
              <a:gd name="T58" fmla="*/ 618 w 634"/>
              <a:gd name="T5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50" y="339"/>
                </a:moveTo>
                <a:lnTo>
                  <a:pt x="250" y="339"/>
                </a:lnTo>
                <a:cubicBezTo>
                  <a:pt x="44" y="559"/>
                  <a:pt x="44" y="559"/>
                  <a:pt x="44" y="559"/>
                </a:cubicBezTo>
                <a:cubicBezTo>
                  <a:pt x="44" y="427"/>
                  <a:pt x="44" y="427"/>
                  <a:pt x="44" y="427"/>
                </a:cubicBezTo>
                <a:cubicBezTo>
                  <a:pt x="44" y="412"/>
                  <a:pt x="29" y="412"/>
                  <a:pt x="14" y="412"/>
                </a:cubicBezTo>
                <a:cubicBezTo>
                  <a:pt x="14" y="412"/>
                  <a:pt x="0" y="412"/>
                  <a:pt x="0" y="427"/>
                </a:cubicBezTo>
                <a:cubicBezTo>
                  <a:pt x="0" y="604"/>
                  <a:pt x="0" y="604"/>
                  <a:pt x="0" y="604"/>
                </a:cubicBezTo>
                <a:lnTo>
                  <a:pt x="0" y="618"/>
                </a:lnTo>
                <a:cubicBezTo>
                  <a:pt x="14" y="618"/>
                  <a:pt x="14" y="618"/>
                  <a:pt x="14" y="618"/>
                </a:cubicBezTo>
                <a:cubicBezTo>
                  <a:pt x="191" y="618"/>
                  <a:pt x="191" y="618"/>
                  <a:pt x="191" y="618"/>
                </a:cubicBezTo>
                <a:cubicBezTo>
                  <a:pt x="206" y="618"/>
                  <a:pt x="221" y="618"/>
                  <a:pt x="221" y="604"/>
                </a:cubicBezTo>
                <a:cubicBezTo>
                  <a:pt x="221" y="589"/>
                  <a:pt x="206" y="589"/>
                  <a:pt x="191" y="589"/>
                </a:cubicBezTo>
                <a:cubicBezTo>
                  <a:pt x="58" y="589"/>
                  <a:pt x="58" y="589"/>
                  <a:pt x="58" y="589"/>
                </a:cubicBezTo>
                <a:cubicBezTo>
                  <a:pt x="279" y="368"/>
                  <a:pt x="279" y="368"/>
                  <a:pt x="279" y="368"/>
                </a:cubicBezTo>
                <a:lnTo>
                  <a:pt x="250" y="339"/>
                </a:lnTo>
                <a:close/>
                <a:moveTo>
                  <a:pt x="618" y="0"/>
                </a:moveTo>
                <a:lnTo>
                  <a:pt x="618" y="0"/>
                </a:lnTo>
                <a:cubicBezTo>
                  <a:pt x="618" y="0"/>
                  <a:pt x="618" y="0"/>
                  <a:pt x="603" y="0"/>
                </a:cubicBezTo>
                <a:cubicBezTo>
                  <a:pt x="426" y="0"/>
                  <a:pt x="426" y="0"/>
                  <a:pt x="426" y="0"/>
                </a:cubicBezTo>
                <a:cubicBezTo>
                  <a:pt x="426" y="0"/>
                  <a:pt x="412" y="0"/>
                  <a:pt x="412" y="15"/>
                </a:cubicBezTo>
                <a:cubicBezTo>
                  <a:pt x="412" y="29"/>
                  <a:pt x="426" y="29"/>
                  <a:pt x="426" y="29"/>
                </a:cubicBezTo>
                <a:cubicBezTo>
                  <a:pt x="559" y="29"/>
                  <a:pt x="559" y="29"/>
                  <a:pt x="559" y="29"/>
                </a:cubicBezTo>
                <a:cubicBezTo>
                  <a:pt x="353" y="250"/>
                  <a:pt x="353" y="250"/>
                  <a:pt x="353" y="250"/>
                </a:cubicBezTo>
                <a:cubicBezTo>
                  <a:pt x="383" y="280"/>
                  <a:pt x="383" y="280"/>
                  <a:pt x="383" y="280"/>
                </a:cubicBezTo>
                <a:cubicBezTo>
                  <a:pt x="588" y="59"/>
                  <a:pt x="588" y="59"/>
                  <a:pt x="588" y="59"/>
                </a:cubicBezTo>
                <a:cubicBezTo>
                  <a:pt x="588" y="191"/>
                  <a:pt x="588" y="191"/>
                  <a:pt x="588" y="191"/>
                </a:cubicBezTo>
                <a:cubicBezTo>
                  <a:pt x="588" y="206"/>
                  <a:pt x="603" y="206"/>
                  <a:pt x="603" y="206"/>
                </a:cubicBezTo>
                <a:cubicBezTo>
                  <a:pt x="618" y="206"/>
                  <a:pt x="633" y="206"/>
                  <a:pt x="633" y="191"/>
                </a:cubicBezTo>
                <a:cubicBezTo>
                  <a:pt x="633" y="15"/>
                  <a:pt x="633" y="15"/>
                  <a:pt x="633" y="15"/>
                </a:cubicBezTo>
                <a:cubicBezTo>
                  <a:pt x="633" y="15"/>
                  <a:pt x="633" y="0"/>
                  <a:pt x="618"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3" name="Freeform 8"/>
          <p:cNvSpPr>
            <a:spLocks noChangeArrowheads="1"/>
          </p:cNvSpPr>
          <p:nvPr/>
        </p:nvSpPr>
        <p:spPr bwMode="auto">
          <a:xfrm>
            <a:off x="16065550" y="10837333"/>
            <a:ext cx="711015" cy="304800"/>
          </a:xfrm>
          <a:custGeom>
            <a:avLst/>
            <a:gdLst>
              <a:gd name="T0" fmla="*/ 618 w 619"/>
              <a:gd name="T1" fmla="*/ 118 h 266"/>
              <a:gd name="T2" fmla="*/ 618 w 619"/>
              <a:gd name="T3" fmla="*/ 118 h 266"/>
              <a:gd name="T4" fmla="*/ 500 w 619"/>
              <a:gd name="T5" fmla="*/ 0 h 266"/>
              <a:gd name="T6" fmla="*/ 471 w 619"/>
              <a:gd name="T7" fmla="*/ 0 h 266"/>
              <a:gd name="T8" fmla="*/ 471 w 619"/>
              <a:gd name="T9" fmla="*/ 29 h 266"/>
              <a:gd name="T10" fmla="*/ 559 w 619"/>
              <a:gd name="T11" fmla="*/ 118 h 266"/>
              <a:gd name="T12" fmla="*/ 59 w 619"/>
              <a:gd name="T13" fmla="*/ 118 h 266"/>
              <a:gd name="T14" fmla="*/ 147 w 619"/>
              <a:gd name="T15" fmla="*/ 29 h 266"/>
              <a:gd name="T16" fmla="*/ 147 w 619"/>
              <a:gd name="T17" fmla="*/ 0 h 266"/>
              <a:gd name="T18" fmla="*/ 118 w 619"/>
              <a:gd name="T19" fmla="*/ 0 h 266"/>
              <a:gd name="T20" fmla="*/ 0 w 619"/>
              <a:gd name="T21" fmla="*/ 118 h 266"/>
              <a:gd name="T22" fmla="*/ 0 w 619"/>
              <a:gd name="T23" fmla="*/ 132 h 266"/>
              <a:gd name="T24" fmla="*/ 0 w 619"/>
              <a:gd name="T25" fmla="*/ 147 h 266"/>
              <a:gd name="T26" fmla="*/ 118 w 619"/>
              <a:gd name="T27" fmla="*/ 265 h 266"/>
              <a:gd name="T28" fmla="*/ 147 w 619"/>
              <a:gd name="T29" fmla="*/ 265 h 266"/>
              <a:gd name="T30" fmla="*/ 147 w 619"/>
              <a:gd name="T31" fmla="*/ 235 h 266"/>
              <a:gd name="T32" fmla="*/ 59 w 619"/>
              <a:gd name="T33" fmla="*/ 147 h 266"/>
              <a:gd name="T34" fmla="*/ 559 w 619"/>
              <a:gd name="T35" fmla="*/ 147 h 266"/>
              <a:gd name="T36" fmla="*/ 471 w 619"/>
              <a:gd name="T37" fmla="*/ 235 h 266"/>
              <a:gd name="T38" fmla="*/ 471 w 619"/>
              <a:gd name="T39" fmla="*/ 265 h 266"/>
              <a:gd name="T40" fmla="*/ 500 w 619"/>
              <a:gd name="T41" fmla="*/ 265 h 266"/>
              <a:gd name="T42" fmla="*/ 618 w 619"/>
              <a:gd name="T43" fmla="*/ 147 h 266"/>
              <a:gd name="T44" fmla="*/ 618 w 619"/>
              <a:gd name="T45" fmla="*/ 132 h 266"/>
              <a:gd name="T46" fmla="*/ 618 w 619"/>
              <a:gd name="T47" fmla="*/ 11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266">
                <a:moveTo>
                  <a:pt x="618" y="118"/>
                </a:moveTo>
                <a:lnTo>
                  <a:pt x="618" y="118"/>
                </a:lnTo>
                <a:cubicBezTo>
                  <a:pt x="500" y="0"/>
                  <a:pt x="500" y="0"/>
                  <a:pt x="500" y="0"/>
                </a:cubicBezTo>
                <a:cubicBezTo>
                  <a:pt x="500" y="0"/>
                  <a:pt x="486" y="0"/>
                  <a:pt x="471" y="0"/>
                </a:cubicBezTo>
                <a:cubicBezTo>
                  <a:pt x="471" y="14"/>
                  <a:pt x="471" y="14"/>
                  <a:pt x="471" y="29"/>
                </a:cubicBezTo>
                <a:cubicBezTo>
                  <a:pt x="559" y="118"/>
                  <a:pt x="559" y="118"/>
                  <a:pt x="559" y="118"/>
                </a:cubicBezTo>
                <a:cubicBezTo>
                  <a:pt x="59" y="118"/>
                  <a:pt x="59" y="118"/>
                  <a:pt x="59" y="118"/>
                </a:cubicBezTo>
                <a:cubicBezTo>
                  <a:pt x="147" y="29"/>
                  <a:pt x="147" y="29"/>
                  <a:pt x="147" y="29"/>
                </a:cubicBezTo>
                <a:cubicBezTo>
                  <a:pt x="147" y="14"/>
                  <a:pt x="147" y="14"/>
                  <a:pt x="147" y="0"/>
                </a:cubicBezTo>
                <a:cubicBezTo>
                  <a:pt x="132" y="0"/>
                  <a:pt x="118" y="0"/>
                  <a:pt x="118" y="0"/>
                </a:cubicBezTo>
                <a:cubicBezTo>
                  <a:pt x="0" y="118"/>
                  <a:pt x="0" y="118"/>
                  <a:pt x="0" y="118"/>
                </a:cubicBezTo>
                <a:lnTo>
                  <a:pt x="0" y="132"/>
                </a:lnTo>
                <a:lnTo>
                  <a:pt x="0" y="147"/>
                </a:lnTo>
                <a:cubicBezTo>
                  <a:pt x="118" y="265"/>
                  <a:pt x="118" y="265"/>
                  <a:pt x="118" y="265"/>
                </a:cubicBezTo>
                <a:cubicBezTo>
                  <a:pt x="118" y="265"/>
                  <a:pt x="132" y="265"/>
                  <a:pt x="147" y="265"/>
                </a:cubicBezTo>
                <a:cubicBezTo>
                  <a:pt x="147" y="250"/>
                  <a:pt x="147" y="250"/>
                  <a:pt x="147" y="235"/>
                </a:cubicBezTo>
                <a:cubicBezTo>
                  <a:pt x="59" y="147"/>
                  <a:pt x="59" y="147"/>
                  <a:pt x="59" y="147"/>
                </a:cubicBezTo>
                <a:cubicBezTo>
                  <a:pt x="559" y="147"/>
                  <a:pt x="559" y="147"/>
                  <a:pt x="559" y="147"/>
                </a:cubicBezTo>
                <a:cubicBezTo>
                  <a:pt x="471" y="235"/>
                  <a:pt x="471" y="235"/>
                  <a:pt x="471" y="235"/>
                </a:cubicBezTo>
                <a:cubicBezTo>
                  <a:pt x="471" y="250"/>
                  <a:pt x="471" y="250"/>
                  <a:pt x="471" y="265"/>
                </a:cubicBezTo>
                <a:cubicBezTo>
                  <a:pt x="486" y="265"/>
                  <a:pt x="500" y="265"/>
                  <a:pt x="500" y="265"/>
                </a:cubicBezTo>
                <a:cubicBezTo>
                  <a:pt x="618" y="147"/>
                  <a:pt x="618" y="147"/>
                  <a:pt x="618" y="147"/>
                </a:cubicBezTo>
                <a:lnTo>
                  <a:pt x="618" y="132"/>
                </a:lnTo>
                <a:lnTo>
                  <a:pt x="618" y="118"/>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4" name="Freeform 9"/>
          <p:cNvSpPr>
            <a:spLocks noChangeArrowheads="1"/>
          </p:cNvSpPr>
          <p:nvPr/>
        </p:nvSpPr>
        <p:spPr bwMode="auto">
          <a:xfrm>
            <a:off x="15049813" y="10634132"/>
            <a:ext cx="304721" cy="711201"/>
          </a:xfrm>
          <a:custGeom>
            <a:avLst/>
            <a:gdLst>
              <a:gd name="T0" fmla="*/ 235 w 265"/>
              <a:gd name="T1" fmla="*/ 471 h 619"/>
              <a:gd name="T2" fmla="*/ 235 w 265"/>
              <a:gd name="T3" fmla="*/ 471 h 619"/>
              <a:gd name="T4" fmla="*/ 147 w 265"/>
              <a:gd name="T5" fmla="*/ 559 h 619"/>
              <a:gd name="T6" fmla="*/ 147 w 265"/>
              <a:gd name="T7" fmla="*/ 59 h 619"/>
              <a:gd name="T8" fmla="*/ 235 w 265"/>
              <a:gd name="T9" fmla="*/ 147 h 619"/>
              <a:gd name="T10" fmla="*/ 264 w 265"/>
              <a:gd name="T11" fmla="*/ 147 h 619"/>
              <a:gd name="T12" fmla="*/ 264 w 265"/>
              <a:gd name="T13" fmla="*/ 118 h 619"/>
              <a:gd name="T14" fmla="*/ 147 w 265"/>
              <a:gd name="T15" fmla="*/ 0 h 619"/>
              <a:gd name="T16" fmla="*/ 132 w 265"/>
              <a:gd name="T17" fmla="*/ 0 h 619"/>
              <a:gd name="T18" fmla="*/ 117 w 265"/>
              <a:gd name="T19" fmla="*/ 0 h 619"/>
              <a:gd name="T20" fmla="*/ 0 w 265"/>
              <a:gd name="T21" fmla="*/ 118 h 619"/>
              <a:gd name="T22" fmla="*/ 0 w 265"/>
              <a:gd name="T23" fmla="*/ 147 h 619"/>
              <a:gd name="T24" fmla="*/ 29 w 265"/>
              <a:gd name="T25" fmla="*/ 147 h 619"/>
              <a:gd name="T26" fmla="*/ 117 w 265"/>
              <a:gd name="T27" fmla="*/ 59 h 619"/>
              <a:gd name="T28" fmla="*/ 117 w 265"/>
              <a:gd name="T29" fmla="*/ 559 h 619"/>
              <a:gd name="T30" fmla="*/ 29 w 265"/>
              <a:gd name="T31" fmla="*/ 471 h 619"/>
              <a:gd name="T32" fmla="*/ 0 w 265"/>
              <a:gd name="T33" fmla="*/ 471 h 619"/>
              <a:gd name="T34" fmla="*/ 0 w 265"/>
              <a:gd name="T35" fmla="*/ 500 h 619"/>
              <a:gd name="T36" fmla="*/ 117 w 265"/>
              <a:gd name="T37" fmla="*/ 618 h 619"/>
              <a:gd name="T38" fmla="*/ 132 w 265"/>
              <a:gd name="T39" fmla="*/ 618 h 619"/>
              <a:gd name="T40" fmla="*/ 147 w 265"/>
              <a:gd name="T41" fmla="*/ 618 h 619"/>
              <a:gd name="T42" fmla="*/ 264 w 265"/>
              <a:gd name="T43" fmla="*/ 500 h 619"/>
              <a:gd name="T44" fmla="*/ 264 w 265"/>
              <a:gd name="T45" fmla="*/ 471 h 619"/>
              <a:gd name="T46" fmla="*/ 235 w 265"/>
              <a:gd name="T47"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619">
                <a:moveTo>
                  <a:pt x="235" y="471"/>
                </a:moveTo>
                <a:lnTo>
                  <a:pt x="235" y="471"/>
                </a:lnTo>
                <a:cubicBezTo>
                  <a:pt x="147" y="559"/>
                  <a:pt x="147" y="559"/>
                  <a:pt x="147" y="559"/>
                </a:cubicBezTo>
                <a:cubicBezTo>
                  <a:pt x="147" y="59"/>
                  <a:pt x="147" y="59"/>
                  <a:pt x="147" y="59"/>
                </a:cubicBezTo>
                <a:cubicBezTo>
                  <a:pt x="235" y="147"/>
                  <a:pt x="235" y="147"/>
                  <a:pt x="235" y="147"/>
                </a:cubicBezTo>
                <a:cubicBezTo>
                  <a:pt x="250" y="147"/>
                  <a:pt x="250" y="147"/>
                  <a:pt x="264" y="147"/>
                </a:cubicBezTo>
                <a:cubicBezTo>
                  <a:pt x="264" y="133"/>
                  <a:pt x="264" y="118"/>
                  <a:pt x="264" y="118"/>
                </a:cubicBezTo>
                <a:cubicBezTo>
                  <a:pt x="147" y="0"/>
                  <a:pt x="147" y="0"/>
                  <a:pt x="147" y="0"/>
                </a:cubicBezTo>
                <a:lnTo>
                  <a:pt x="132" y="0"/>
                </a:lnTo>
                <a:lnTo>
                  <a:pt x="117" y="0"/>
                </a:lnTo>
                <a:cubicBezTo>
                  <a:pt x="0" y="118"/>
                  <a:pt x="0" y="118"/>
                  <a:pt x="0" y="118"/>
                </a:cubicBezTo>
                <a:cubicBezTo>
                  <a:pt x="0" y="118"/>
                  <a:pt x="0" y="133"/>
                  <a:pt x="0" y="147"/>
                </a:cubicBezTo>
                <a:cubicBezTo>
                  <a:pt x="14" y="147"/>
                  <a:pt x="14" y="147"/>
                  <a:pt x="29" y="147"/>
                </a:cubicBezTo>
                <a:cubicBezTo>
                  <a:pt x="117" y="59"/>
                  <a:pt x="117" y="59"/>
                  <a:pt x="117" y="59"/>
                </a:cubicBezTo>
                <a:cubicBezTo>
                  <a:pt x="117" y="559"/>
                  <a:pt x="117" y="559"/>
                  <a:pt x="117" y="559"/>
                </a:cubicBezTo>
                <a:cubicBezTo>
                  <a:pt x="29" y="471"/>
                  <a:pt x="29" y="471"/>
                  <a:pt x="29" y="471"/>
                </a:cubicBezTo>
                <a:cubicBezTo>
                  <a:pt x="14" y="471"/>
                  <a:pt x="14" y="471"/>
                  <a:pt x="0" y="471"/>
                </a:cubicBezTo>
                <a:cubicBezTo>
                  <a:pt x="0" y="486"/>
                  <a:pt x="0" y="500"/>
                  <a:pt x="0" y="500"/>
                </a:cubicBezTo>
                <a:cubicBezTo>
                  <a:pt x="117" y="618"/>
                  <a:pt x="117" y="618"/>
                  <a:pt x="117" y="618"/>
                </a:cubicBezTo>
                <a:lnTo>
                  <a:pt x="132" y="618"/>
                </a:lnTo>
                <a:lnTo>
                  <a:pt x="147" y="618"/>
                </a:lnTo>
                <a:cubicBezTo>
                  <a:pt x="264" y="500"/>
                  <a:pt x="264" y="500"/>
                  <a:pt x="264" y="500"/>
                </a:cubicBezTo>
                <a:cubicBezTo>
                  <a:pt x="264" y="500"/>
                  <a:pt x="264" y="486"/>
                  <a:pt x="264" y="471"/>
                </a:cubicBezTo>
                <a:cubicBezTo>
                  <a:pt x="250" y="471"/>
                  <a:pt x="250" y="471"/>
                  <a:pt x="235" y="471"/>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5" name="Freeform 10"/>
          <p:cNvSpPr>
            <a:spLocks noChangeArrowheads="1"/>
          </p:cNvSpPr>
          <p:nvPr/>
        </p:nvSpPr>
        <p:spPr bwMode="auto">
          <a:xfrm>
            <a:off x="13720894" y="10663766"/>
            <a:ext cx="609442" cy="647699"/>
          </a:xfrm>
          <a:custGeom>
            <a:avLst/>
            <a:gdLst>
              <a:gd name="T0" fmla="*/ 530 w 531"/>
              <a:gd name="T1" fmla="*/ 221 h 561"/>
              <a:gd name="T2" fmla="*/ 530 w 531"/>
              <a:gd name="T3" fmla="*/ 221 h 561"/>
              <a:gd name="T4" fmla="*/ 339 w 531"/>
              <a:gd name="T5" fmla="*/ 15 h 561"/>
              <a:gd name="T6" fmla="*/ 310 w 531"/>
              <a:gd name="T7" fmla="*/ 15 h 561"/>
              <a:gd name="T8" fmla="*/ 295 w 531"/>
              <a:gd name="T9" fmla="*/ 30 h 561"/>
              <a:gd name="T10" fmla="*/ 295 w 531"/>
              <a:gd name="T11" fmla="*/ 148 h 561"/>
              <a:gd name="T12" fmla="*/ 0 w 531"/>
              <a:gd name="T13" fmla="*/ 442 h 561"/>
              <a:gd name="T14" fmla="*/ 30 w 531"/>
              <a:gd name="T15" fmla="*/ 560 h 561"/>
              <a:gd name="T16" fmla="*/ 295 w 531"/>
              <a:gd name="T17" fmla="*/ 339 h 561"/>
              <a:gd name="T18" fmla="*/ 295 w 531"/>
              <a:gd name="T19" fmla="*/ 457 h 561"/>
              <a:gd name="T20" fmla="*/ 310 w 531"/>
              <a:gd name="T21" fmla="*/ 471 h 561"/>
              <a:gd name="T22" fmla="*/ 310 w 531"/>
              <a:gd name="T23" fmla="*/ 471 h 561"/>
              <a:gd name="T24" fmla="*/ 324 w 531"/>
              <a:gd name="T25" fmla="*/ 471 h 561"/>
              <a:gd name="T26" fmla="*/ 339 w 531"/>
              <a:gd name="T27" fmla="*/ 471 h 561"/>
              <a:gd name="T28" fmla="*/ 530 w 531"/>
              <a:gd name="T29" fmla="*/ 251 h 561"/>
              <a:gd name="T30" fmla="*/ 530 w 531"/>
              <a:gd name="T31" fmla="*/ 236 h 561"/>
              <a:gd name="T32" fmla="*/ 530 w 531"/>
              <a:gd name="T33" fmla="*/ 221 h 561"/>
              <a:gd name="T34" fmla="*/ 339 w 531"/>
              <a:gd name="T35" fmla="*/ 413 h 561"/>
              <a:gd name="T36" fmla="*/ 339 w 531"/>
              <a:gd name="T37" fmla="*/ 413 h 561"/>
              <a:gd name="T38" fmla="*/ 339 w 531"/>
              <a:gd name="T39" fmla="*/ 295 h 561"/>
              <a:gd name="T40" fmla="*/ 280 w 531"/>
              <a:gd name="T41" fmla="*/ 295 h 561"/>
              <a:gd name="T42" fmla="*/ 44 w 531"/>
              <a:gd name="T43" fmla="*/ 413 h 561"/>
              <a:gd name="T44" fmla="*/ 280 w 531"/>
              <a:gd name="T45" fmla="*/ 177 h 561"/>
              <a:gd name="T46" fmla="*/ 339 w 531"/>
              <a:gd name="T47" fmla="*/ 177 h 561"/>
              <a:gd name="T48" fmla="*/ 339 w 531"/>
              <a:gd name="T49" fmla="*/ 74 h 561"/>
              <a:gd name="T50" fmla="*/ 486 w 531"/>
              <a:gd name="T51" fmla="*/ 236 h 561"/>
              <a:gd name="T52" fmla="*/ 339 w 531"/>
              <a:gd name="T53" fmla="*/ 4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530" y="221"/>
                </a:moveTo>
                <a:lnTo>
                  <a:pt x="530" y="221"/>
                </a:lnTo>
                <a:cubicBezTo>
                  <a:pt x="339" y="15"/>
                  <a:pt x="339" y="15"/>
                  <a:pt x="339" y="15"/>
                </a:cubicBezTo>
                <a:cubicBezTo>
                  <a:pt x="324" y="0"/>
                  <a:pt x="310" y="0"/>
                  <a:pt x="310" y="15"/>
                </a:cubicBezTo>
                <a:cubicBezTo>
                  <a:pt x="295" y="15"/>
                  <a:pt x="295" y="15"/>
                  <a:pt x="295" y="30"/>
                </a:cubicBezTo>
                <a:cubicBezTo>
                  <a:pt x="295" y="148"/>
                  <a:pt x="295" y="148"/>
                  <a:pt x="295" y="148"/>
                </a:cubicBezTo>
                <a:cubicBezTo>
                  <a:pt x="133" y="148"/>
                  <a:pt x="0" y="280"/>
                  <a:pt x="0" y="442"/>
                </a:cubicBezTo>
                <a:cubicBezTo>
                  <a:pt x="0" y="487"/>
                  <a:pt x="15" y="516"/>
                  <a:pt x="30" y="560"/>
                </a:cubicBezTo>
                <a:cubicBezTo>
                  <a:pt x="59" y="428"/>
                  <a:pt x="177" y="339"/>
                  <a:pt x="295" y="339"/>
                </a:cubicBezTo>
                <a:lnTo>
                  <a:pt x="295" y="457"/>
                </a:lnTo>
                <a:cubicBezTo>
                  <a:pt x="295" y="457"/>
                  <a:pt x="295" y="471"/>
                  <a:pt x="310" y="471"/>
                </a:cubicBezTo>
                <a:lnTo>
                  <a:pt x="310" y="471"/>
                </a:lnTo>
                <a:cubicBezTo>
                  <a:pt x="310" y="471"/>
                  <a:pt x="310" y="471"/>
                  <a:pt x="324" y="471"/>
                </a:cubicBezTo>
                <a:cubicBezTo>
                  <a:pt x="324" y="471"/>
                  <a:pt x="324" y="471"/>
                  <a:pt x="339" y="471"/>
                </a:cubicBezTo>
                <a:cubicBezTo>
                  <a:pt x="530" y="251"/>
                  <a:pt x="530" y="251"/>
                  <a:pt x="530" y="251"/>
                </a:cubicBezTo>
                <a:cubicBezTo>
                  <a:pt x="530" y="251"/>
                  <a:pt x="530" y="251"/>
                  <a:pt x="530" y="236"/>
                </a:cubicBezTo>
                <a:cubicBezTo>
                  <a:pt x="530" y="236"/>
                  <a:pt x="530" y="236"/>
                  <a:pt x="530" y="221"/>
                </a:cubicBezTo>
                <a:close/>
                <a:moveTo>
                  <a:pt x="339" y="413"/>
                </a:moveTo>
                <a:lnTo>
                  <a:pt x="339" y="413"/>
                </a:lnTo>
                <a:cubicBezTo>
                  <a:pt x="339" y="295"/>
                  <a:pt x="339" y="295"/>
                  <a:pt x="339" y="295"/>
                </a:cubicBezTo>
                <a:cubicBezTo>
                  <a:pt x="339" y="295"/>
                  <a:pt x="295" y="295"/>
                  <a:pt x="280" y="295"/>
                </a:cubicBezTo>
                <a:cubicBezTo>
                  <a:pt x="192" y="295"/>
                  <a:pt x="89" y="369"/>
                  <a:pt x="44" y="413"/>
                </a:cubicBezTo>
                <a:cubicBezTo>
                  <a:pt x="44" y="339"/>
                  <a:pt x="148" y="192"/>
                  <a:pt x="280" y="177"/>
                </a:cubicBezTo>
                <a:cubicBezTo>
                  <a:pt x="295" y="177"/>
                  <a:pt x="339" y="177"/>
                  <a:pt x="339" y="177"/>
                </a:cubicBezTo>
                <a:cubicBezTo>
                  <a:pt x="339" y="74"/>
                  <a:pt x="339" y="74"/>
                  <a:pt x="339" y="74"/>
                </a:cubicBezTo>
                <a:cubicBezTo>
                  <a:pt x="486" y="236"/>
                  <a:pt x="486" y="236"/>
                  <a:pt x="486" y="236"/>
                </a:cubicBezTo>
                <a:lnTo>
                  <a:pt x="339" y="4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6" name="Freeform 11"/>
          <p:cNvSpPr>
            <a:spLocks noChangeArrowheads="1"/>
          </p:cNvSpPr>
          <p:nvPr/>
        </p:nvSpPr>
        <p:spPr bwMode="auto">
          <a:xfrm>
            <a:off x="12531638" y="10663766"/>
            <a:ext cx="609442" cy="647699"/>
          </a:xfrm>
          <a:custGeom>
            <a:avLst/>
            <a:gdLst>
              <a:gd name="T0" fmla="*/ 235 w 531"/>
              <a:gd name="T1" fmla="*/ 148 h 561"/>
              <a:gd name="T2" fmla="*/ 235 w 531"/>
              <a:gd name="T3" fmla="*/ 148 h 561"/>
              <a:gd name="T4" fmla="*/ 235 w 531"/>
              <a:gd name="T5" fmla="*/ 30 h 561"/>
              <a:gd name="T6" fmla="*/ 221 w 531"/>
              <a:gd name="T7" fmla="*/ 15 h 561"/>
              <a:gd name="T8" fmla="*/ 191 w 531"/>
              <a:gd name="T9" fmla="*/ 15 h 561"/>
              <a:gd name="T10" fmla="*/ 0 w 531"/>
              <a:gd name="T11" fmla="*/ 221 h 561"/>
              <a:gd name="T12" fmla="*/ 0 w 531"/>
              <a:gd name="T13" fmla="*/ 236 h 561"/>
              <a:gd name="T14" fmla="*/ 0 w 531"/>
              <a:gd name="T15" fmla="*/ 251 h 561"/>
              <a:gd name="T16" fmla="*/ 191 w 531"/>
              <a:gd name="T17" fmla="*/ 471 h 561"/>
              <a:gd name="T18" fmla="*/ 206 w 531"/>
              <a:gd name="T19" fmla="*/ 471 h 561"/>
              <a:gd name="T20" fmla="*/ 221 w 531"/>
              <a:gd name="T21" fmla="*/ 471 h 561"/>
              <a:gd name="T22" fmla="*/ 221 w 531"/>
              <a:gd name="T23" fmla="*/ 471 h 561"/>
              <a:gd name="T24" fmla="*/ 235 w 531"/>
              <a:gd name="T25" fmla="*/ 457 h 561"/>
              <a:gd name="T26" fmla="*/ 235 w 531"/>
              <a:gd name="T27" fmla="*/ 339 h 561"/>
              <a:gd name="T28" fmla="*/ 500 w 531"/>
              <a:gd name="T29" fmla="*/ 560 h 561"/>
              <a:gd name="T30" fmla="*/ 530 w 531"/>
              <a:gd name="T31" fmla="*/ 442 h 561"/>
              <a:gd name="T32" fmla="*/ 235 w 531"/>
              <a:gd name="T33" fmla="*/ 148 h 561"/>
              <a:gd name="T34" fmla="*/ 250 w 531"/>
              <a:gd name="T35" fmla="*/ 295 h 561"/>
              <a:gd name="T36" fmla="*/ 250 w 531"/>
              <a:gd name="T37" fmla="*/ 295 h 561"/>
              <a:gd name="T38" fmla="*/ 191 w 531"/>
              <a:gd name="T39" fmla="*/ 295 h 561"/>
              <a:gd name="T40" fmla="*/ 191 w 531"/>
              <a:gd name="T41" fmla="*/ 413 h 561"/>
              <a:gd name="T42" fmla="*/ 44 w 531"/>
              <a:gd name="T43" fmla="*/ 236 h 561"/>
              <a:gd name="T44" fmla="*/ 191 w 531"/>
              <a:gd name="T45" fmla="*/ 74 h 561"/>
              <a:gd name="T46" fmla="*/ 191 w 531"/>
              <a:gd name="T47" fmla="*/ 177 h 561"/>
              <a:gd name="T48" fmla="*/ 250 w 531"/>
              <a:gd name="T49" fmla="*/ 177 h 561"/>
              <a:gd name="T50" fmla="*/ 486 w 531"/>
              <a:gd name="T51" fmla="*/ 413 h 561"/>
              <a:gd name="T52" fmla="*/ 250 w 531"/>
              <a:gd name="T53" fmla="*/ 29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235" y="148"/>
                </a:moveTo>
                <a:lnTo>
                  <a:pt x="235" y="148"/>
                </a:lnTo>
                <a:cubicBezTo>
                  <a:pt x="235" y="30"/>
                  <a:pt x="235" y="30"/>
                  <a:pt x="235" y="30"/>
                </a:cubicBezTo>
                <a:cubicBezTo>
                  <a:pt x="235" y="15"/>
                  <a:pt x="235" y="15"/>
                  <a:pt x="221" y="15"/>
                </a:cubicBezTo>
                <a:cubicBezTo>
                  <a:pt x="221" y="0"/>
                  <a:pt x="206" y="0"/>
                  <a:pt x="191" y="15"/>
                </a:cubicBezTo>
                <a:cubicBezTo>
                  <a:pt x="0" y="221"/>
                  <a:pt x="0" y="221"/>
                  <a:pt x="0" y="221"/>
                </a:cubicBezTo>
                <a:cubicBezTo>
                  <a:pt x="0" y="236"/>
                  <a:pt x="0" y="236"/>
                  <a:pt x="0" y="236"/>
                </a:cubicBezTo>
                <a:cubicBezTo>
                  <a:pt x="0" y="251"/>
                  <a:pt x="0" y="251"/>
                  <a:pt x="0" y="251"/>
                </a:cubicBezTo>
                <a:cubicBezTo>
                  <a:pt x="191" y="471"/>
                  <a:pt x="191" y="471"/>
                  <a:pt x="191" y="471"/>
                </a:cubicBezTo>
                <a:cubicBezTo>
                  <a:pt x="206" y="471"/>
                  <a:pt x="206" y="471"/>
                  <a:pt x="206" y="471"/>
                </a:cubicBezTo>
                <a:cubicBezTo>
                  <a:pt x="221" y="471"/>
                  <a:pt x="221" y="471"/>
                  <a:pt x="221" y="471"/>
                </a:cubicBezTo>
                <a:lnTo>
                  <a:pt x="221" y="471"/>
                </a:lnTo>
                <a:cubicBezTo>
                  <a:pt x="235" y="471"/>
                  <a:pt x="235" y="457"/>
                  <a:pt x="235" y="457"/>
                </a:cubicBezTo>
                <a:lnTo>
                  <a:pt x="235" y="339"/>
                </a:lnTo>
                <a:cubicBezTo>
                  <a:pt x="353" y="339"/>
                  <a:pt x="471" y="428"/>
                  <a:pt x="500" y="560"/>
                </a:cubicBezTo>
                <a:cubicBezTo>
                  <a:pt x="515" y="516"/>
                  <a:pt x="530" y="487"/>
                  <a:pt x="530" y="442"/>
                </a:cubicBezTo>
                <a:cubicBezTo>
                  <a:pt x="530" y="280"/>
                  <a:pt x="397" y="148"/>
                  <a:pt x="235" y="148"/>
                </a:cubicBezTo>
                <a:close/>
                <a:moveTo>
                  <a:pt x="250" y="295"/>
                </a:moveTo>
                <a:lnTo>
                  <a:pt x="250" y="295"/>
                </a:lnTo>
                <a:cubicBezTo>
                  <a:pt x="235" y="295"/>
                  <a:pt x="191" y="295"/>
                  <a:pt x="191" y="295"/>
                </a:cubicBezTo>
                <a:cubicBezTo>
                  <a:pt x="191" y="413"/>
                  <a:pt x="191" y="413"/>
                  <a:pt x="191" y="413"/>
                </a:cubicBezTo>
                <a:cubicBezTo>
                  <a:pt x="44" y="236"/>
                  <a:pt x="44" y="236"/>
                  <a:pt x="44" y="236"/>
                </a:cubicBezTo>
                <a:cubicBezTo>
                  <a:pt x="191" y="74"/>
                  <a:pt x="191" y="74"/>
                  <a:pt x="191" y="74"/>
                </a:cubicBezTo>
                <a:cubicBezTo>
                  <a:pt x="191" y="177"/>
                  <a:pt x="191" y="177"/>
                  <a:pt x="191" y="177"/>
                </a:cubicBezTo>
                <a:cubicBezTo>
                  <a:pt x="191" y="177"/>
                  <a:pt x="235" y="177"/>
                  <a:pt x="250" y="177"/>
                </a:cubicBezTo>
                <a:cubicBezTo>
                  <a:pt x="382" y="192"/>
                  <a:pt x="486" y="339"/>
                  <a:pt x="486" y="413"/>
                </a:cubicBezTo>
                <a:cubicBezTo>
                  <a:pt x="441" y="369"/>
                  <a:pt x="339" y="295"/>
                  <a:pt x="250" y="29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7" name="Freeform 12"/>
          <p:cNvSpPr>
            <a:spLocks noChangeArrowheads="1"/>
          </p:cNvSpPr>
          <p:nvPr/>
        </p:nvSpPr>
        <p:spPr bwMode="auto">
          <a:xfrm>
            <a:off x="23124909" y="9558866"/>
            <a:ext cx="711015" cy="495301"/>
          </a:xfrm>
          <a:custGeom>
            <a:avLst/>
            <a:gdLst>
              <a:gd name="T0" fmla="*/ 545 w 619"/>
              <a:gd name="T1" fmla="*/ 0 h 427"/>
              <a:gd name="T2" fmla="*/ 545 w 619"/>
              <a:gd name="T3" fmla="*/ 0 h 427"/>
              <a:gd name="T4" fmla="*/ 191 w 619"/>
              <a:gd name="T5" fmla="*/ 0 h 427"/>
              <a:gd name="T6" fmla="*/ 177 w 619"/>
              <a:gd name="T7" fmla="*/ 0 h 427"/>
              <a:gd name="T8" fmla="*/ 0 w 619"/>
              <a:gd name="T9" fmla="*/ 206 h 427"/>
              <a:gd name="T10" fmla="*/ 0 w 619"/>
              <a:gd name="T11" fmla="*/ 221 h 427"/>
              <a:gd name="T12" fmla="*/ 0 w 619"/>
              <a:gd name="T13" fmla="*/ 235 h 427"/>
              <a:gd name="T14" fmla="*/ 177 w 619"/>
              <a:gd name="T15" fmla="*/ 426 h 427"/>
              <a:gd name="T16" fmla="*/ 191 w 619"/>
              <a:gd name="T17" fmla="*/ 426 h 427"/>
              <a:gd name="T18" fmla="*/ 191 w 619"/>
              <a:gd name="T19" fmla="*/ 426 h 427"/>
              <a:gd name="T20" fmla="*/ 545 w 619"/>
              <a:gd name="T21" fmla="*/ 426 h 427"/>
              <a:gd name="T22" fmla="*/ 618 w 619"/>
              <a:gd name="T23" fmla="*/ 353 h 427"/>
              <a:gd name="T24" fmla="*/ 618 w 619"/>
              <a:gd name="T25" fmla="*/ 73 h 427"/>
              <a:gd name="T26" fmla="*/ 545 w 619"/>
              <a:gd name="T27" fmla="*/ 0 h 427"/>
              <a:gd name="T28" fmla="*/ 589 w 619"/>
              <a:gd name="T29" fmla="*/ 353 h 427"/>
              <a:gd name="T30" fmla="*/ 589 w 619"/>
              <a:gd name="T31" fmla="*/ 353 h 427"/>
              <a:gd name="T32" fmla="*/ 545 w 619"/>
              <a:gd name="T33" fmla="*/ 397 h 427"/>
              <a:gd name="T34" fmla="*/ 206 w 619"/>
              <a:gd name="T35" fmla="*/ 397 h 427"/>
              <a:gd name="T36" fmla="*/ 44 w 619"/>
              <a:gd name="T37" fmla="*/ 221 h 427"/>
              <a:gd name="T38" fmla="*/ 206 w 619"/>
              <a:gd name="T39" fmla="*/ 44 h 427"/>
              <a:gd name="T40" fmla="*/ 545 w 619"/>
              <a:gd name="T41" fmla="*/ 44 h 427"/>
              <a:gd name="T42" fmla="*/ 589 w 619"/>
              <a:gd name="T43" fmla="*/ 73 h 427"/>
              <a:gd name="T44" fmla="*/ 589 w 619"/>
              <a:gd name="T45" fmla="*/ 35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427">
                <a:moveTo>
                  <a:pt x="545" y="0"/>
                </a:moveTo>
                <a:lnTo>
                  <a:pt x="545" y="0"/>
                </a:lnTo>
                <a:cubicBezTo>
                  <a:pt x="191" y="0"/>
                  <a:pt x="191" y="0"/>
                  <a:pt x="191" y="0"/>
                </a:cubicBezTo>
                <a:lnTo>
                  <a:pt x="177" y="0"/>
                </a:lnTo>
                <a:cubicBezTo>
                  <a:pt x="0" y="206"/>
                  <a:pt x="0" y="206"/>
                  <a:pt x="0" y="206"/>
                </a:cubicBezTo>
                <a:cubicBezTo>
                  <a:pt x="0" y="206"/>
                  <a:pt x="0" y="206"/>
                  <a:pt x="0" y="221"/>
                </a:cubicBezTo>
                <a:cubicBezTo>
                  <a:pt x="0" y="221"/>
                  <a:pt x="0" y="221"/>
                  <a:pt x="0" y="235"/>
                </a:cubicBezTo>
                <a:cubicBezTo>
                  <a:pt x="177" y="426"/>
                  <a:pt x="177" y="426"/>
                  <a:pt x="177" y="426"/>
                </a:cubicBezTo>
                <a:lnTo>
                  <a:pt x="191" y="426"/>
                </a:lnTo>
                <a:lnTo>
                  <a:pt x="191" y="426"/>
                </a:lnTo>
                <a:cubicBezTo>
                  <a:pt x="545" y="426"/>
                  <a:pt x="545" y="426"/>
                  <a:pt x="545" y="426"/>
                </a:cubicBezTo>
                <a:cubicBezTo>
                  <a:pt x="589" y="426"/>
                  <a:pt x="618" y="397"/>
                  <a:pt x="618" y="353"/>
                </a:cubicBezTo>
                <a:cubicBezTo>
                  <a:pt x="618" y="73"/>
                  <a:pt x="618" y="73"/>
                  <a:pt x="618" y="73"/>
                </a:cubicBezTo>
                <a:cubicBezTo>
                  <a:pt x="618" y="29"/>
                  <a:pt x="589" y="0"/>
                  <a:pt x="545" y="0"/>
                </a:cubicBezTo>
                <a:close/>
                <a:moveTo>
                  <a:pt x="589" y="353"/>
                </a:moveTo>
                <a:lnTo>
                  <a:pt x="589" y="353"/>
                </a:lnTo>
                <a:cubicBezTo>
                  <a:pt x="589" y="368"/>
                  <a:pt x="559" y="397"/>
                  <a:pt x="545" y="397"/>
                </a:cubicBezTo>
                <a:cubicBezTo>
                  <a:pt x="206" y="397"/>
                  <a:pt x="206" y="397"/>
                  <a:pt x="206" y="397"/>
                </a:cubicBezTo>
                <a:cubicBezTo>
                  <a:pt x="44" y="221"/>
                  <a:pt x="44" y="221"/>
                  <a:pt x="44" y="221"/>
                </a:cubicBezTo>
                <a:cubicBezTo>
                  <a:pt x="206" y="44"/>
                  <a:pt x="206" y="44"/>
                  <a:pt x="206" y="44"/>
                </a:cubicBezTo>
                <a:cubicBezTo>
                  <a:pt x="545" y="44"/>
                  <a:pt x="545" y="44"/>
                  <a:pt x="545" y="44"/>
                </a:cubicBezTo>
                <a:cubicBezTo>
                  <a:pt x="559" y="44"/>
                  <a:pt x="589" y="58"/>
                  <a:pt x="589" y="73"/>
                </a:cubicBezTo>
                <a:lnTo>
                  <a:pt x="589" y="35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8" name="Freeform 13"/>
          <p:cNvSpPr>
            <a:spLocks noChangeArrowheads="1"/>
          </p:cNvSpPr>
          <p:nvPr/>
        </p:nvSpPr>
        <p:spPr bwMode="auto">
          <a:xfrm>
            <a:off x="21939886" y="9558866"/>
            <a:ext cx="732177" cy="495301"/>
          </a:xfrm>
          <a:custGeom>
            <a:avLst/>
            <a:gdLst>
              <a:gd name="T0" fmla="*/ 560 w 634"/>
              <a:gd name="T1" fmla="*/ 0 h 427"/>
              <a:gd name="T2" fmla="*/ 560 w 634"/>
              <a:gd name="T3" fmla="*/ 0 h 427"/>
              <a:gd name="T4" fmla="*/ 207 w 634"/>
              <a:gd name="T5" fmla="*/ 0 h 427"/>
              <a:gd name="T6" fmla="*/ 192 w 634"/>
              <a:gd name="T7" fmla="*/ 0 h 427"/>
              <a:gd name="T8" fmla="*/ 15 w 634"/>
              <a:gd name="T9" fmla="*/ 206 h 427"/>
              <a:gd name="T10" fmla="*/ 0 w 634"/>
              <a:gd name="T11" fmla="*/ 221 h 427"/>
              <a:gd name="T12" fmla="*/ 15 w 634"/>
              <a:gd name="T13" fmla="*/ 235 h 427"/>
              <a:gd name="T14" fmla="*/ 192 w 634"/>
              <a:gd name="T15" fmla="*/ 426 h 427"/>
              <a:gd name="T16" fmla="*/ 207 w 634"/>
              <a:gd name="T17" fmla="*/ 426 h 427"/>
              <a:gd name="T18" fmla="*/ 207 w 634"/>
              <a:gd name="T19" fmla="*/ 426 h 427"/>
              <a:gd name="T20" fmla="*/ 560 w 634"/>
              <a:gd name="T21" fmla="*/ 426 h 427"/>
              <a:gd name="T22" fmla="*/ 633 w 634"/>
              <a:gd name="T23" fmla="*/ 353 h 427"/>
              <a:gd name="T24" fmla="*/ 633 w 634"/>
              <a:gd name="T25" fmla="*/ 73 h 427"/>
              <a:gd name="T26" fmla="*/ 560 w 634"/>
              <a:gd name="T27" fmla="*/ 0 h 427"/>
              <a:gd name="T28" fmla="*/ 589 w 634"/>
              <a:gd name="T29" fmla="*/ 353 h 427"/>
              <a:gd name="T30" fmla="*/ 589 w 634"/>
              <a:gd name="T31" fmla="*/ 353 h 427"/>
              <a:gd name="T32" fmla="*/ 560 w 634"/>
              <a:gd name="T33" fmla="*/ 397 h 427"/>
              <a:gd name="T34" fmla="*/ 207 w 634"/>
              <a:gd name="T35" fmla="*/ 397 h 427"/>
              <a:gd name="T36" fmla="*/ 45 w 634"/>
              <a:gd name="T37" fmla="*/ 221 h 427"/>
              <a:gd name="T38" fmla="*/ 207 w 634"/>
              <a:gd name="T39" fmla="*/ 44 h 427"/>
              <a:gd name="T40" fmla="*/ 560 w 634"/>
              <a:gd name="T41" fmla="*/ 44 h 427"/>
              <a:gd name="T42" fmla="*/ 589 w 634"/>
              <a:gd name="T43" fmla="*/ 73 h 427"/>
              <a:gd name="T44" fmla="*/ 589 w 634"/>
              <a:gd name="T45" fmla="*/ 353 h 427"/>
              <a:gd name="T46" fmla="*/ 457 w 634"/>
              <a:gd name="T47" fmla="*/ 147 h 427"/>
              <a:gd name="T48" fmla="*/ 457 w 634"/>
              <a:gd name="T49" fmla="*/ 147 h 427"/>
              <a:gd name="T50" fmla="*/ 428 w 634"/>
              <a:gd name="T51" fmla="*/ 147 h 427"/>
              <a:gd name="T52" fmla="*/ 383 w 634"/>
              <a:gd name="T53" fmla="*/ 191 h 427"/>
              <a:gd name="T54" fmla="*/ 339 w 634"/>
              <a:gd name="T55" fmla="*/ 147 h 427"/>
              <a:gd name="T56" fmla="*/ 310 w 634"/>
              <a:gd name="T57" fmla="*/ 147 h 427"/>
              <a:gd name="T58" fmla="*/ 310 w 634"/>
              <a:gd name="T59" fmla="*/ 176 h 427"/>
              <a:gd name="T60" fmla="*/ 354 w 634"/>
              <a:gd name="T61" fmla="*/ 221 h 427"/>
              <a:gd name="T62" fmla="*/ 310 w 634"/>
              <a:gd name="T63" fmla="*/ 265 h 427"/>
              <a:gd name="T64" fmla="*/ 310 w 634"/>
              <a:gd name="T65" fmla="*/ 294 h 427"/>
              <a:gd name="T66" fmla="*/ 339 w 634"/>
              <a:gd name="T67" fmla="*/ 294 h 427"/>
              <a:gd name="T68" fmla="*/ 383 w 634"/>
              <a:gd name="T69" fmla="*/ 250 h 427"/>
              <a:gd name="T70" fmla="*/ 428 w 634"/>
              <a:gd name="T71" fmla="*/ 294 h 427"/>
              <a:gd name="T72" fmla="*/ 457 w 634"/>
              <a:gd name="T73" fmla="*/ 294 h 427"/>
              <a:gd name="T74" fmla="*/ 457 w 634"/>
              <a:gd name="T75" fmla="*/ 265 h 427"/>
              <a:gd name="T76" fmla="*/ 412 w 634"/>
              <a:gd name="T77" fmla="*/ 221 h 427"/>
              <a:gd name="T78" fmla="*/ 457 w 634"/>
              <a:gd name="T79" fmla="*/ 176 h 427"/>
              <a:gd name="T80" fmla="*/ 457 w 634"/>
              <a:gd name="T81" fmla="*/ 14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4" h="427">
                <a:moveTo>
                  <a:pt x="560" y="0"/>
                </a:moveTo>
                <a:lnTo>
                  <a:pt x="560" y="0"/>
                </a:lnTo>
                <a:cubicBezTo>
                  <a:pt x="207" y="0"/>
                  <a:pt x="207" y="0"/>
                  <a:pt x="207" y="0"/>
                </a:cubicBezTo>
                <a:cubicBezTo>
                  <a:pt x="192" y="0"/>
                  <a:pt x="192" y="0"/>
                  <a:pt x="192" y="0"/>
                </a:cubicBezTo>
                <a:cubicBezTo>
                  <a:pt x="15" y="206"/>
                  <a:pt x="15" y="206"/>
                  <a:pt x="15" y="206"/>
                </a:cubicBezTo>
                <a:cubicBezTo>
                  <a:pt x="0" y="206"/>
                  <a:pt x="0" y="206"/>
                  <a:pt x="0" y="221"/>
                </a:cubicBezTo>
                <a:cubicBezTo>
                  <a:pt x="0" y="221"/>
                  <a:pt x="0" y="221"/>
                  <a:pt x="15" y="235"/>
                </a:cubicBezTo>
                <a:cubicBezTo>
                  <a:pt x="192" y="426"/>
                  <a:pt x="192" y="426"/>
                  <a:pt x="192" y="426"/>
                </a:cubicBezTo>
                <a:cubicBezTo>
                  <a:pt x="192" y="426"/>
                  <a:pt x="192" y="426"/>
                  <a:pt x="207" y="426"/>
                </a:cubicBezTo>
                <a:lnTo>
                  <a:pt x="207" y="426"/>
                </a:lnTo>
                <a:cubicBezTo>
                  <a:pt x="560" y="426"/>
                  <a:pt x="560" y="426"/>
                  <a:pt x="560" y="426"/>
                </a:cubicBezTo>
                <a:cubicBezTo>
                  <a:pt x="604" y="426"/>
                  <a:pt x="633" y="397"/>
                  <a:pt x="633" y="353"/>
                </a:cubicBezTo>
                <a:cubicBezTo>
                  <a:pt x="633" y="73"/>
                  <a:pt x="633" y="73"/>
                  <a:pt x="633" y="73"/>
                </a:cubicBezTo>
                <a:cubicBezTo>
                  <a:pt x="633" y="29"/>
                  <a:pt x="604" y="0"/>
                  <a:pt x="560" y="0"/>
                </a:cubicBezTo>
                <a:close/>
                <a:moveTo>
                  <a:pt x="589" y="353"/>
                </a:moveTo>
                <a:lnTo>
                  <a:pt x="589" y="353"/>
                </a:lnTo>
                <a:cubicBezTo>
                  <a:pt x="589" y="368"/>
                  <a:pt x="575" y="397"/>
                  <a:pt x="560" y="397"/>
                </a:cubicBezTo>
                <a:cubicBezTo>
                  <a:pt x="207" y="397"/>
                  <a:pt x="207" y="397"/>
                  <a:pt x="207" y="397"/>
                </a:cubicBezTo>
                <a:cubicBezTo>
                  <a:pt x="45" y="221"/>
                  <a:pt x="45" y="221"/>
                  <a:pt x="45" y="221"/>
                </a:cubicBezTo>
                <a:cubicBezTo>
                  <a:pt x="207" y="44"/>
                  <a:pt x="207" y="44"/>
                  <a:pt x="207" y="44"/>
                </a:cubicBezTo>
                <a:cubicBezTo>
                  <a:pt x="560" y="44"/>
                  <a:pt x="560" y="44"/>
                  <a:pt x="560" y="44"/>
                </a:cubicBezTo>
                <a:cubicBezTo>
                  <a:pt x="575" y="44"/>
                  <a:pt x="589" y="58"/>
                  <a:pt x="589" y="73"/>
                </a:cubicBezTo>
                <a:lnTo>
                  <a:pt x="589" y="353"/>
                </a:lnTo>
                <a:close/>
                <a:moveTo>
                  <a:pt x="457" y="147"/>
                </a:moveTo>
                <a:lnTo>
                  <a:pt x="457" y="147"/>
                </a:lnTo>
                <a:cubicBezTo>
                  <a:pt x="442" y="132"/>
                  <a:pt x="428" y="132"/>
                  <a:pt x="428" y="147"/>
                </a:cubicBezTo>
                <a:cubicBezTo>
                  <a:pt x="383" y="191"/>
                  <a:pt x="383" y="191"/>
                  <a:pt x="383" y="191"/>
                </a:cubicBezTo>
                <a:cubicBezTo>
                  <a:pt x="339" y="147"/>
                  <a:pt x="339" y="147"/>
                  <a:pt x="339" y="147"/>
                </a:cubicBezTo>
                <a:cubicBezTo>
                  <a:pt x="324" y="132"/>
                  <a:pt x="310" y="132"/>
                  <a:pt x="310" y="147"/>
                </a:cubicBezTo>
                <a:cubicBezTo>
                  <a:pt x="295" y="147"/>
                  <a:pt x="295" y="162"/>
                  <a:pt x="310" y="176"/>
                </a:cubicBezTo>
                <a:cubicBezTo>
                  <a:pt x="354" y="221"/>
                  <a:pt x="354" y="221"/>
                  <a:pt x="354" y="221"/>
                </a:cubicBezTo>
                <a:cubicBezTo>
                  <a:pt x="310" y="265"/>
                  <a:pt x="310" y="265"/>
                  <a:pt x="310" y="265"/>
                </a:cubicBezTo>
                <a:cubicBezTo>
                  <a:pt x="295" y="265"/>
                  <a:pt x="295" y="279"/>
                  <a:pt x="310" y="294"/>
                </a:cubicBezTo>
                <a:cubicBezTo>
                  <a:pt x="310" y="294"/>
                  <a:pt x="324" y="294"/>
                  <a:pt x="339" y="294"/>
                </a:cubicBezTo>
                <a:cubicBezTo>
                  <a:pt x="383" y="250"/>
                  <a:pt x="383" y="250"/>
                  <a:pt x="383" y="250"/>
                </a:cubicBezTo>
                <a:cubicBezTo>
                  <a:pt x="428" y="294"/>
                  <a:pt x="428" y="294"/>
                  <a:pt x="428" y="294"/>
                </a:cubicBezTo>
                <a:cubicBezTo>
                  <a:pt x="428" y="294"/>
                  <a:pt x="442" y="294"/>
                  <a:pt x="457" y="294"/>
                </a:cubicBezTo>
                <a:cubicBezTo>
                  <a:pt x="457" y="279"/>
                  <a:pt x="457" y="265"/>
                  <a:pt x="457" y="265"/>
                </a:cubicBezTo>
                <a:cubicBezTo>
                  <a:pt x="412" y="221"/>
                  <a:pt x="412" y="221"/>
                  <a:pt x="412" y="221"/>
                </a:cubicBezTo>
                <a:cubicBezTo>
                  <a:pt x="457" y="176"/>
                  <a:pt x="457" y="176"/>
                  <a:pt x="457" y="176"/>
                </a:cubicBezTo>
                <a:cubicBezTo>
                  <a:pt x="457" y="162"/>
                  <a:pt x="457" y="147"/>
                  <a:pt x="457" y="14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9" name="Freeform 14"/>
          <p:cNvSpPr>
            <a:spLocks noChangeArrowheads="1"/>
          </p:cNvSpPr>
          <p:nvPr/>
        </p:nvSpPr>
        <p:spPr bwMode="auto">
          <a:xfrm>
            <a:off x="20763326" y="9440332"/>
            <a:ext cx="732177" cy="546101"/>
          </a:xfrm>
          <a:custGeom>
            <a:avLst/>
            <a:gdLst>
              <a:gd name="T0" fmla="*/ 324 w 634"/>
              <a:gd name="T1" fmla="*/ 133 h 473"/>
              <a:gd name="T2" fmla="*/ 324 w 634"/>
              <a:gd name="T3" fmla="*/ 133 h 473"/>
              <a:gd name="T4" fmla="*/ 309 w 634"/>
              <a:gd name="T5" fmla="*/ 118 h 473"/>
              <a:gd name="T6" fmla="*/ 294 w 634"/>
              <a:gd name="T7" fmla="*/ 133 h 473"/>
              <a:gd name="T8" fmla="*/ 176 w 634"/>
              <a:gd name="T9" fmla="*/ 251 h 473"/>
              <a:gd name="T10" fmla="*/ 176 w 634"/>
              <a:gd name="T11" fmla="*/ 266 h 473"/>
              <a:gd name="T12" fmla="*/ 206 w 634"/>
              <a:gd name="T13" fmla="*/ 266 h 473"/>
              <a:gd name="T14" fmla="*/ 294 w 634"/>
              <a:gd name="T15" fmla="*/ 192 h 473"/>
              <a:gd name="T16" fmla="*/ 294 w 634"/>
              <a:gd name="T17" fmla="*/ 383 h 473"/>
              <a:gd name="T18" fmla="*/ 309 w 634"/>
              <a:gd name="T19" fmla="*/ 398 h 473"/>
              <a:gd name="T20" fmla="*/ 338 w 634"/>
              <a:gd name="T21" fmla="*/ 383 h 473"/>
              <a:gd name="T22" fmla="*/ 338 w 634"/>
              <a:gd name="T23" fmla="*/ 192 h 473"/>
              <a:gd name="T24" fmla="*/ 412 w 634"/>
              <a:gd name="T25" fmla="*/ 266 h 473"/>
              <a:gd name="T26" fmla="*/ 442 w 634"/>
              <a:gd name="T27" fmla="*/ 266 h 473"/>
              <a:gd name="T28" fmla="*/ 442 w 634"/>
              <a:gd name="T29" fmla="*/ 251 h 473"/>
              <a:gd name="T30" fmla="*/ 324 w 634"/>
              <a:gd name="T31" fmla="*/ 133 h 473"/>
              <a:gd name="T32" fmla="*/ 456 w 634"/>
              <a:gd name="T33" fmla="*/ 104 h 473"/>
              <a:gd name="T34" fmla="*/ 456 w 634"/>
              <a:gd name="T35" fmla="*/ 104 h 473"/>
              <a:gd name="T36" fmla="*/ 294 w 634"/>
              <a:gd name="T37" fmla="*/ 0 h 473"/>
              <a:gd name="T38" fmla="*/ 117 w 634"/>
              <a:gd name="T39" fmla="*/ 162 h 473"/>
              <a:gd name="T40" fmla="*/ 0 w 634"/>
              <a:gd name="T41" fmla="*/ 325 h 473"/>
              <a:gd name="T42" fmla="*/ 162 w 634"/>
              <a:gd name="T43" fmla="*/ 472 h 473"/>
              <a:gd name="T44" fmla="*/ 485 w 634"/>
              <a:gd name="T45" fmla="*/ 472 h 473"/>
              <a:gd name="T46" fmla="*/ 633 w 634"/>
              <a:gd name="T47" fmla="*/ 295 h 473"/>
              <a:gd name="T48" fmla="*/ 456 w 634"/>
              <a:gd name="T49" fmla="*/ 104 h 473"/>
              <a:gd name="T50" fmla="*/ 485 w 634"/>
              <a:gd name="T51" fmla="*/ 442 h 473"/>
              <a:gd name="T52" fmla="*/ 485 w 634"/>
              <a:gd name="T53" fmla="*/ 442 h 473"/>
              <a:gd name="T54" fmla="*/ 162 w 634"/>
              <a:gd name="T55" fmla="*/ 442 h 473"/>
              <a:gd name="T56" fmla="*/ 44 w 634"/>
              <a:gd name="T57" fmla="*/ 325 h 473"/>
              <a:gd name="T58" fmla="*/ 162 w 634"/>
              <a:gd name="T59" fmla="*/ 207 h 473"/>
              <a:gd name="T60" fmla="*/ 294 w 634"/>
              <a:gd name="T61" fmla="*/ 45 h 473"/>
              <a:gd name="T62" fmla="*/ 426 w 634"/>
              <a:gd name="T63" fmla="*/ 148 h 473"/>
              <a:gd name="T64" fmla="*/ 588 w 634"/>
              <a:gd name="T65" fmla="*/ 280 h 473"/>
              <a:gd name="T66" fmla="*/ 485 w 634"/>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4" h="473">
                <a:moveTo>
                  <a:pt x="324" y="133"/>
                </a:moveTo>
                <a:lnTo>
                  <a:pt x="324" y="133"/>
                </a:lnTo>
                <a:cubicBezTo>
                  <a:pt x="324" y="118"/>
                  <a:pt x="324" y="118"/>
                  <a:pt x="309" y="118"/>
                </a:cubicBezTo>
                <a:cubicBezTo>
                  <a:pt x="309" y="118"/>
                  <a:pt x="309" y="118"/>
                  <a:pt x="294" y="133"/>
                </a:cubicBezTo>
                <a:cubicBezTo>
                  <a:pt x="176" y="251"/>
                  <a:pt x="176" y="251"/>
                  <a:pt x="176" y="251"/>
                </a:cubicBezTo>
                <a:lnTo>
                  <a:pt x="176" y="266"/>
                </a:lnTo>
                <a:cubicBezTo>
                  <a:pt x="191" y="280"/>
                  <a:pt x="206" y="280"/>
                  <a:pt x="206" y="266"/>
                </a:cubicBezTo>
                <a:cubicBezTo>
                  <a:pt x="294" y="192"/>
                  <a:pt x="294" y="192"/>
                  <a:pt x="294" y="192"/>
                </a:cubicBezTo>
                <a:cubicBezTo>
                  <a:pt x="294" y="383"/>
                  <a:pt x="294" y="383"/>
                  <a:pt x="294" y="383"/>
                </a:cubicBezTo>
                <a:lnTo>
                  <a:pt x="309" y="398"/>
                </a:lnTo>
                <a:cubicBezTo>
                  <a:pt x="324" y="398"/>
                  <a:pt x="338" y="383"/>
                  <a:pt x="338" y="383"/>
                </a:cubicBezTo>
                <a:cubicBezTo>
                  <a:pt x="338" y="192"/>
                  <a:pt x="338" y="192"/>
                  <a:pt x="338" y="192"/>
                </a:cubicBezTo>
                <a:cubicBezTo>
                  <a:pt x="412" y="266"/>
                  <a:pt x="412" y="266"/>
                  <a:pt x="412" y="266"/>
                </a:cubicBezTo>
                <a:cubicBezTo>
                  <a:pt x="426" y="280"/>
                  <a:pt x="442" y="280"/>
                  <a:pt x="442" y="266"/>
                </a:cubicBezTo>
                <a:cubicBezTo>
                  <a:pt x="456" y="266"/>
                  <a:pt x="456" y="251"/>
                  <a:pt x="442" y="251"/>
                </a:cubicBezTo>
                <a:lnTo>
                  <a:pt x="324" y="133"/>
                </a:lnTo>
                <a:close/>
                <a:moveTo>
                  <a:pt x="456" y="104"/>
                </a:moveTo>
                <a:lnTo>
                  <a:pt x="456" y="104"/>
                </a:lnTo>
                <a:cubicBezTo>
                  <a:pt x="426" y="45"/>
                  <a:pt x="368" y="0"/>
                  <a:pt x="294" y="0"/>
                </a:cubicBezTo>
                <a:cubicBezTo>
                  <a:pt x="206" y="0"/>
                  <a:pt x="117" y="74"/>
                  <a:pt x="117" y="162"/>
                </a:cubicBezTo>
                <a:cubicBezTo>
                  <a:pt x="44" y="192"/>
                  <a:pt x="0" y="251"/>
                  <a:pt x="0" y="325"/>
                </a:cubicBezTo>
                <a:cubicBezTo>
                  <a:pt x="0" y="398"/>
                  <a:pt x="73" y="472"/>
                  <a:pt x="162" y="472"/>
                </a:cubicBezTo>
                <a:cubicBezTo>
                  <a:pt x="485" y="472"/>
                  <a:pt x="485" y="472"/>
                  <a:pt x="485" y="472"/>
                </a:cubicBezTo>
                <a:cubicBezTo>
                  <a:pt x="559" y="442"/>
                  <a:pt x="633" y="369"/>
                  <a:pt x="633" y="295"/>
                </a:cubicBezTo>
                <a:cubicBezTo>
                  <a:pt x="633" y="192"/>
                  <a:pt x="544" y="104"/>
                  <a:pt x="456" y="104"/>
                </a:cubicBezTo>
                <a:close/>
                <a:moveTo>
                  <a:pt x="485" y="442"/>
                </a:moveTo>
                <a:lnTo>
                  <a:pt x="485" y="442"/>
                </a:lnTo>
                <a:cubicBezTo>
                  <a:pt x="162" y="442"/>
                  <a:pt x="162" y="442"/>
                  <a:pt x="162" y="442"/>
                </a:cubicBezTo>
                <a:cubicBezTo>
                  <a:pt x="162" y="442"/>
                  <a:pt x="44" y="428"/>
                  <a:pt x="44" y="325"/>
                </a:cubicBezTo>
                <a:cubicBezTo>
                  <a:pt x="44" y="266"/>
                  <a:pt x="88" y="207"/>
                  <a:pt x="162" y="207"/>
                </a:cubicBezTo>
                <a:cubicBezTo>
                  <a:pt x="162" y="118"/>
                  <a:pt x="206" y="45"/>
                  <a:pt x="294" y="45"/>
                </a:cubicBezTo>
                <a:cubicBezTo>
                  <a:pt x="368" y="45"/>
                  <a:pt x="412" y="89"/>
                  <a:pt x="426" y="148"/>
                </a:cubicBezTo>
                <a:cubicBezTo>
                  <a:pt x="515" y="133"/>
                  <a:pt x="588" y="221"/>
                  <a:pt x="588" y="280"/>
                </a:cubicBezTo>
                <a:cubicBezTo>
                  <a:pt x="588" y="339"/>
                  <a:pt x="544" y="413"/>
                  <a:pt x="485"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0" name="Freeform 15"/>
          <p:cNvSpPr>
            <a:spLocks noChangeArrowheads="1"/>
          </p:cNvSpPr>
          <p:nvPr/>
        </p:nvSpPr>
        <p:spPr bwMode="auto">
          <a:xfrm>
            <a:off x="19595228" y="9440332"/>
            <a:ext cx="711015" cy="546101"/>
          </a:xfrm>
          <a:custGeom>
            <a:avLst/>
            <a:gdLst>
              <a:gd name="T0" fmla="*/ 412 w 619"/>
              <a:gd name="T1" fmla="*/ 251 h 473"/>
              <a:gd name="T2" fmla="*/ 412 w 619"/>
              <a:gd name="T3" fmla="*/ 251 h 473"/>
              <a:gd name="T4" fmla="*/ 324 w 619"/>
              <a:gd name="T5" fmla="*/ 339 h 473"/>
              <a:gd name="T6" fmla="*/ 324 w 619"/>
              <a:gd name="T7" fmla="*/ 148 h 473"/>
              <a:gd name="T8" fmla="*/ 309 w 619"/>
              <a:gd name="T9" fmla="*/ 118 h 473"/>
              <a:gd name="T10" fmla="*/ 294 w 619"/>
              <a:gd name="T11" fmla="*/ 148 h 473"/>
              <a:gd name="T12" fmla="*/ 294 w 619"/>
              <a:gd name="T13" fmla="*/ 339 h 473"/>
              <a:gd name="T14" fmla="*/ 206 w 619"/>
              <a:gd name="T15" fmla="*/ 251 h 473"/>
              <a:gd name="T16" fmla="*/ 177 w 619"/>
              <a:gd name="T17" fmla="*/ 251 h 473"/>
              <a:gd name="T18" fmla="*/ 177 w 619"/>
              <a:gd name="T19" fmla="*/ 280 h 473"/>
              <a:gd name="T20" fmla="*/ 294 w 619"/>
              <a:gd name="T21" fmla="*/ 398 h 473"/>
              <a:gd name="T22" fmla="*/ 309 w 619"/>
              <a:gd name="T23" fmla="*/ 398 h 473"/>
              <a:gd name="T24" fmla="*/ 324 w 619"/>
              <a:gd name="T25" fmla="*/ 398 h 473"/>
              <a:gd name="T26" fmla="*/ 441 w 619"/>
              <a:gd name="T27" fmla="*/ 280 h 473"/>
              <a:gd name="T28" fmla="*/ 441 w 619"/>
              <a:gd name="T29" fmla="*/ 251 h 473"/>
              <a:gd name="T30" fmla="*/ 412 w 619"/>
              <a:gd name="T31" fmla="*/ 251 h 473"/>
              <a:gd name="T32" fmla="*/ 441 w 619"/>
              <a:gd name="T33" fmla="*/ 104 h 473"/>
              <a:gd name="T34" fmla="*/ 441 w 619"/>
              <a:gd name="T35" fmla="*/ 104 h 473"/>
              <a:gd name="T36" fmla="*/ 294 w 619"/>
              <a:gd name="T37" fmla="*/ 0 h 473"/>
              <a:gd name="T38" fmla="*/ 118 w 619"/>
              <a:gd name="T39" fmla="*/ 162 h 473"/>
              <a:gd name="T40" fmla="*/ 0 w 619"/>
              <a:gd name="T41" fmla="*/ 325 h 473"/>
              <a:gd name="T42" fmla="*/ 147 w 619"/>
              <a:gd name="T43" fmla="*/ 472 h 473"/>
              <a:gd name="T44" fmla="*/ 486 w 619"/>
              <a:gd name="T45" fmla="*/ 472 h 473"/>
              <a:gd name="T46" fmla="*/ 618 w 619"/>
              <a:gd name="T47" fmla="*/ 295 h 473"/>
              <a:gd name="T48" fmla="*/ 441 w 619"/>
              <a:gd name="T49" fmla="*/ 104 h 473"/>
              <a:gd name="T50" fmla="*/ 486 w 619"/>
              <a:gd name="T51" fmla="*/ 442 h 473"/>
              <a:gd name="T52" fmla="*/ 486 w 619"/>
              <a:gd name="T53" fmla="*/ 442 h 473"/>
              <a:gd name="T54" fmla="*/ 147 w 619"/>
              <a:gd name="T55" fmla="*/ 442 h 473"/>
              <a:gd name="T56" fmla="*/ 29 w 619"/>
              <a:gd name="T57" fmla="*/ 325 h 473"/>
              <a:gd name="T58" fmla="*/ 147 w 619"/>
              <a:gd name="T59" fmla="*/ 207 h 473"/>
              <a:gd name="T60" fmla="*/ 294 w 619"/>
              <a:gd name="T61" fmla="*/ 45 h 473"/>
              <a:gd name="T62" fmla="*/ 412 w 619"/>
              <a:gd name="T63" fmla="*/ 148 h 473"/>
              <a:gd name="T64" fmla="*/ 589 w 619"/>
              <a:gd name="T65" fmla="*/ 280 h 473"/>
              <a:gd name="T66" fmla="*/ 486 w 619"/>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473">
                <a:moveTo>
                  <a:pt x="412" y="251"/>
                </a:moveTo>
                <a:lnTo>
                  <a:pt x="412" y="251"/>
                </a:lnTo>
                <a:cubicBezTo>
                  <a:pt x="324" y="339"/>
                  <a:pt x="324" y="339"/>
                  <a:pt x="324" y="339"/>
                </a:cubicBezTo>
                <a:cubicBezTo>
                  <a:pt x="324" y="148"/>
                  <a:pt x="324" y="148"/>
                  <a:pt x="324" y="148"/>
                </a:cubicBezTo>
                <a:cubicBezTo>
                  <a:pt x="324" y="133"/>
                  <a:pt x="324" y="118"/>
                  <a:pt x="309" y="118"/>
                </a:cubicBezTo>
                <a:cubicBezTo>
                  <a:pt x="294" y="118"/>
                  <a:pt x="294" y="133"/>
                  <a:pt x="294" y="148"/>
                </a:cubicBezTo>
                <a:cubicBezTo>
                  <a:pt x="294" y="339"/>
                  <a:pt x="294" y="339"/>
                  <a:pt x="294" y="339"/>
                </a:cubicBezTo>
                <a:cubicBezTo>
                  <a:pt x="206" y="251"/>
                  <a:pt x="206" y="251"/>
                  <a:pt x="206" y="251"/>
                </a:cubicBezTo>
                <a:cubicBezTo>
                  <a:pt x="191" y="236"/>
                  <a:pt x="191" y="236"/>
                  <a:pt x="177" y="251"/>
                </a:cubicBezTo>
                <a:cubicBezTo>
                  <a:pt x="177" y="251"/>
                  <a:pt x="177" y="266"/>
                  <a:pt x="177" y="280"/>
                </a:cubicBezTo>
                <a:cubicBezTo>
                  <a:pt x="294" y="398"/>
                  <a:pt x="294" y="398"/>
                  <a:pt x="294" y="398"/>
                </a:cubicBezTo>
                <a:lnTo>
                  <a:pt x="309" y="398"/>
                </a:lnTo>
                <a:lnTo>
                  <a:pt x="324" y="398"/>
                </a:lnTo>
                <a:cubicBezTo>
                  <a:pt x="441" y="280"/>
                  <a:pt x="441" y="280"/>
                  <a:pt x="441" y="280"/>
                </a:cubicBezTo>
                <a:cubicBezTo>
                  <a:pt x="441" y="266"/>
                  <a:pt x="441" y="251"/>
                  <a:pt x="441" y="251"/>
                </a:cubicBezTo>
                <a:cubicBezTo>
                  <a:pt x="427" y="236"/>
                  <a:pt x="427" y="236"/>
                  <a:pt x="412" y="251"/>
                </a:cubicBezTo>
                <a:close/>
                <a:moveTo>
                  <a:pt x="441" y="104"/>
                </a:moveTo>
                <a:lnTo>
                  <a:pt x="441" y="104"/>
                </a:lnTo>
                <a:cubicBezTo>
                  <a:pt x="412" y="45"/>
                  <a:pt x="353" y="0"/>
                  <a:pt x="294" y="0"/>
                </a:cubicBezTo>
                <a:cubicBezTo>
                  <a:pt x="191" y="0"/>
                  <a:pt x="118" y="74"/>
                  <a:pt x="118" y="162"/>
                </a:cubicBezTo>
                <a:cubicBezTo>
                  <a:pt x="44" y="192"/>
                  <a:pt x="0" y="251"/>
                  <a:pt x="0" y="325"/>
                </a:cubicBezTo>
                <a:cubicBezTo>
                  <a:pt x="0" y="398"/>
                  <a:pt x="59" y="472"/>
                  <a:pt x="147" y="472"/>
                </a:cubicBezTo>
                <a:cubicBezTo>
                  <a:pt x="486" y="472"/>
                  <a:pt x="486" y="472"/>
                  <a:pt x="486" y="472"/>
                </a:cubicBezTo>
                <a:cubicBezTo>
                  <a:pt x="559" y="442"/>
                  <a:pt x="618" y="369"/>
                  <a:pt x="618" y="295"/>
                </a:cubicBezTo>
                <a:cubicBezTo>
                  <a:pt x="618" y="192"/>
                  <a:pt x="545" y="104"/>
                  <a:pt x="441" y="104"/>
                </a:cubicBezTo>
                <a:close/>
                <a:moveTo>
                  <a:pt x="486" y="442"/>
                </a:moveTo>
                <a:lnTo>
                  <a:pt x="486" y="442"/>
                </a:lnTo>
                <a:cubicBezTo>
                  <a:pt x="147" y="442"/>
                  <a:pt x="147" y="442"/>
                  <a:pt x="147" y="442"/>
                </a:cubicBezTo>
                <a:cubicBezTo>
                  <a:pt x="147" y="442"/>
                  <a:pt x="29" y="428"/>
                  <a:pt x="29" y="325"/>
                </a:cubicBezTo>
                <a:cubicBezTo>
                  <a:pt x="29" y="266"/>
                  <a:pt x="88" y="207"/>
                  <a:pt x="147" y="207"/>
                </a:cubicBezTo>
                <a:cubicBezTo>
                  <a:pt x="147" y="118"/>
                  <a:pt x="206" y="45"/>
                  <a:pt x="294" y="45"/>
                </a:cubicBezTo>
                <a:cubicBezTo>
                  <a:pt x="353" y="45"/>
                  <a:pt x="398" y="89"/>
                  <a:pt x="412" y="148"/>
                </a:cubicBezTo>
                <a:cubicBezTo>
                  <a:pt x="515" y="133"/>
                  <a:pt x="574" y="221"/>
                  <a:pt x="589" y="280"/>
                </a:cubicBezTo>
                <a:cubicBezTo>
                  <a:pt x="589" y="339"/>
                  <a:pt x="545" y="413"/>
                  <a:pt x="486"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1" name="Freeform 16"/>
          <p:cNvSpPr>
            <a:spLocks noChangeArrowheads="1"/>
          </p:cNvSpPr>
          <p:nvPr/>
        </p:nvSpPr>
        <p:spPr bwMode="auto">
          <a:xfrm>
            <a:off x="18405974" y="9440332"/>
            <a:ext cx="732174" cy="736599"/>
          </a:xfrm>
          <a:custGeom>
            <a:avLst/>
            <a:gdLst>
              <a:gd name="T0" fmla="*/ 369 w 634"/>
              <a:gd name="T1" fmla="*/ 251 h 635"/>
              <a:gd name="T2" fmla="*/ 369 w 634"/>
              <a:gd name="T3" fmla="*/ 251 h 635"/>
              <a:gd name="T4" fmla="*/ 177 w 634"/>
              <a:gd name="T5" fmla="*/ 251 h 635"/>
              <a:gd name="T6" fmla="*/ 162 w 634"/>
              <a:gd name="T7" fmla="*/ 266 h 635"/>
              <a:gd name="T8" fmla="*/ 177 w 634"/>
              <a:gd name="T9" fmla="*/ 280 h 635"/>
              <a:gd name="T10" fmla="*/ 369 w 634"/>
              <a:gd name="T11" fmla="*/ 280 h 635"/>
              <a:gd name="T12" fmla="*/ 398 w 634"/>
              <a:gd name="T13" fmla="*/ 266 h 635"/>
              <a:gd name="T14" fmla="*/ 369 w 634"/>
              <a:gd name="T15" fmla="*/ 251 h 635"/>
              <a:gd name="T16" fmla="*/ 633 w 634"/>
              <a:gd name="T17" fmla="*/ 604 h 635"/>
              <a:gd name="T18" fmla="*/ 633 w 634"/>
              <a:gd name="T19" fmla="*/ 604 h 635"/>
              <a:gd name="T20" fmla="*/ 471 w 634"/>
              <a:gd name="T21" fmla="*/ 442 h 635"/>
              <a:gd name="T22" fmla="*/ 530 w 634"/>
              <a:gd name="T23" fmla="*/ 266 h 635"/>
              <a:gd name="T24" fmla="*/ 265 w 634"/>
              <a:gd name="T25" fmla="*/ 0 h 635"/>
              <a:gd name="T26" fmla="*/ 0 w 634"/>
              <a:gd name="T27" fmla="*/ 266 h 635"/>
              <a:gd name="T28" fmla="*/ 265 w 634"/>
              <a:gd name="T29" fmla="*/ 530 h 635"/>
              <a:gd name="T30" fmla="*/ 442 w 634"/>
              <a:gd name="T31" fmla="*/ 472 h 635"/>
              <a:gd name="T32" fmla="*/ 604 w 634"/>
              <a:gd name="T33" fmla="*/ 634 h 635"/>
              <a:gd name="T34" fmla="*/ 633 w 634"/>
              <a:gd name="T35" fmla="*/ 634 h 635"/>
              <a:gd name="T36" fmla="*/ 633 w 634"/>
              <a:gd name="T37" fmla="*/ 604 h 635"/>
              <a:gd name="T38" fmla="*/ 265 w 634"/>
              <a:gd name="T39" fmla="*/ 487 h 635"/>
              <a:gd name="T40" fmla="*/ 265 w 634"/>
              <a:gd name="T41" fmla="*/ 487 h 635"/>
              <a:gd name="T42" fmla="*/ 45 w 634"/>
              <a:gd name="T43" fmla="*/ 266 h 635"/>
              <a:gd name="T44" fmla="*/ 265 w 634"/>
              <a:gd name="T45" fmla="*/ 45 h 635"/>
              <a:gd name="T46" fmla="*/ 486 w 634"/>
              <a:gd name="T47" fmla="*/ 266 h 635"/>
              <a:gd name="T48" fmla="*/ 265 w 634"/>
              <a:gd name="T4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4" h="635">
                <a:moveTo>
                  <a:pt x="369" y="251"/>
                </a:moveTo>
                <a:lnTo>
                  <a:pt x="369" y="251"/>
                </a:lnTo>
                <a:cubicBezTo>
                  <a:pt x="177" y="251"/>
                  <a:pt x="177" y="251"/>
                  <a:pt x="177" y="251"/>
                </a:cubicBezTo>
                <a:cubicBezTo>
                  <a:pt x="162" y="251"/>
                  <a:pt x="162" y="251"/>
                  <a:pt x="162" y="266"/>
                </a:cubicBezTo>
                <a:cubicBezTo>
                  <a:pt x="162" y="280"/>
                  <a:pt x="162" y="280"/>
                  <a:pt x="177" y="280"/>
                </a:cubicBezTo>
                <a:cubicBezTo>
                  <a:pt x="369" y="280"/>
                  <a:pt x="369" y="280"/>
                  <a:pt x="369" y="280"/>
                </a:cubicBezTo>
                <a:cubicBezTo>
                  <a:pt x="383" y="280"/>
                  <a:pt x="398" y="280"/>
                  <a:pt x="398" y="266"/>
                </a:cubicBezTo>
                <a:cubicBezTo>
                  <a:pt x="398" y="251"/>
                  <a:pt x="383" y="251"/>
                  <a:pt x="369" y="251"/>
                </a:cubicBezTo>
                <a:close/>
                <a:moveTo>
                  <a:pt x="633" y="604"/>
                </a:moveTo>
                <a:lnTo>
                  <a:pt x="633" y="604"/>
                </a:lnTo>
                <a:cubicBezTo>
                  <a:pt x="471" y="442"/>
                  <a:pt x="471" y="442"/>
                  <a:pt x="471" y="442"/>
                </a:cubicBezTo>
                <a:cubicBezTo>
                  <a:pt x="501" y="398"/>
                  <a:pt x="530" y="339"/>
                  <a:pt x="530" y="266"/>
                </a:cubicBezTo>
                <a:cubicBezTo>
                  <a:pt x="530" y="118"/>
                  <a:pt x="412" y="0"/>
                  <a:pt x="265" y="0"/>
                </a:cubicBezTo>
                <a:cubicBezTo>
                  <a:pt x="118" y="0"/>
                  <a:pt x="0" y="118"/>
                  <a:pt x="0" y="266"/>
                </a:cubicBezTo>
                <a:cubicBezTo>
                  <a:pt x="0" y="413"/>
                  <a:pt x="118" y="530"/>
                  <a:pt x="265" y="530"/>
                </a:cubicBezTo>
                <a:cubicBezTo>
                  <a:pt x="339" y="530"/>
                  <a:pt x="383" y="501"/>
                  <a:pt x="442" y="472"/>
                </a:cubicBezTo>
                <a:cubicBezTo>
                  <a:pt x="604" y="634"/>
                  <a:pt x="604" y="634"/>
                  <a:pt x="604" y="634"/>
                </a:cubicBezTo>
                <a:cubicBezTo>
                  <a:pt x="604" y="634"/>
                  <a:pt x="619" y="634"/>
                  <a:pt x="633" y="634"/>
                </a:cubicBezTo>
                <a:cubicBezTo>
                  <a:pt x="633" y="619"/>
                  <a:pt x="633" y="604"/>
                  <a:pt x="633" y="604"/>
                </a:cubicBezTo>
                <a:close/>
                <a:moveTo>
                  <a:pt x="265" y="487"/>
                </a:moveTo>
                <a:lnTo>
                  <a:pt x="265" y="487"/>
                </a:lnTo>
                <a:cubicBezTo>
                  <a:pt x="148" y="487"/>
                  <a:pt x="45" y="383"/>
                  <a:pt x="45" y="266"/>
                </a:cubicBezTo>
                <a:cubicBezTo>
                  <a:pt x="45" y="148"/>
                  <a:pt x="148" y="45"/>
                  <a:pt x="265" y="45"/>
                </a:cubicBezTo>
                <a:cubicBezTo>
                  <a:pt x="398" y="45"/>
                  <a:pt x="486" y="148"/>
                  <a:pt x="486" y="266"/>
                </a:cubicBezTo>
                <a:cubicBezTo>
                  <a:pt x="486" y="383"/>
                  <a:pt x="398" y="487"/>
                  <a:pt x="265" y="48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2" name="Freeform 17"/>
          <p:cNvSpPr>
            <a:spLocks noChangeArrowheads="1"/>
          </p:cNvSpPr>
          <p:nvPr/>
        </p:nvSpPr>
        <p:spPr bwMode="auto">
          <a:xfrm>
            <a:off x="17233645" y="9440332"/>
            <a:ext cx="732177" cy="736599"/>
          </a:xfrm>
          <a:custGeom>
            <a:avLst/>
            <a:gdLst>
              <a:gd name="T0" fmla="*/ 368 w 634"/>
              <a:gd name="T1" fmla="*/ 251 h 635"/>
              <a:gd name="T2" fmla="*/ 368 w 634"/>
              <a:gd name="T3" fmla="*/ 251 h 635"/>
              <a:gd name="T4" fmla="*/ 279 w 634"/>
              <a:gd name="T5" fmla="*/ 251 h 635"/>
              <a:gd name="T6" fmla="*/ 279 w 634"/>
              <a:gd name="T7" fmla="*/ 177 h 635"/>
              <a:gd name="T8" fmla="*/ 265 w 634"/>
              <a:gd name="T9" fmla="*/ 148 h 635"/>
              <a:gd name="T10" fmla="*/ 250 w 634"/>
              <a:gd name="T11" fmla="*/ 177 h 635"/>
              <a:gd name="T12" fmla="*/ 250 w 634"/>
              <a:gd name="T13" fmla="*/ 251 h 635"/>
              <a:gd name="T14" fmla="*/ 162 w 634"/>
              <a:gd name="T15" fmla="*/ 251 h 635"/>
              <a:gd name="T16" fmla="*/ 147 w 634"/>
              <a:gd name="T17" fmla="*/ 266 h 635"/>
              <a:gd name="T18" fmla="*/ 162 w 634"/>
              <a:gd name="T19" fmla="*/ 295 h 635"/>
              <a:gd name="T20" fmla="*/ 250 w 634"/>
              <a:gd name="T21" fmla="*/ 295 h 635"/>
              <a:gd name="T22" fmla="*/ 250 w 634"/>
              <a:gd name="T23" fmla="*/ 369 h 635"/>
              <a:gd name="T24" fmla="*/ 265 w 634"/>
              <a:gd name="T25" fmla="*/ 383 h 635"/>
              <a:gd name="T26" fmla="*/ 279 w 634"/>
              <a:gd name="T27" fmla="*/ 369 h 635"/>
              <a:gd name="T28" fmla="*/ 279 w 634"/>
              <a:gd name="T29" fmla="*/ 295 h 635"/>
              <a:gd name="T30" fmla="*/ 368 w 634"/>
              <a:gd name="T31" fmla="*/ 295 h 635"/>
              <a:gd name="T32" fmla="*/ 383 w 634"/>
              <a:gd name="T33" fmla="*/ 266 h 635"/>
              <a:gd name="T34" fmla="*/ 368 w 634"/>
              <a:gd name="T35" fmla="*/ 251 h 635"/>
              <a:gd name="T36" fmla="*/ 618 w 634"/>
              <a:gd name="T37" fmla="*/ 604 h 635"/>
              <a:gd name="T38" fmla="*/ 618 w 634"/>
              <a:gd name="T39" fmla="*/ 604 h 635"/>
              <a:gd name="T40" fmla="*/ 456 w 634"/>
              <a:gd name="T41" fmla="*/ 442 h 635"/>
              <a:gd name="T42" fmla="*/ 530 w 634"/>
              <a:gd name="T43" fmla="*/ 266 h 635"/>
              <a:gd name="T44" fmla="*/ 265 w 634"/>
              <a:gd name="T45" fmla="*/ 0 h 635"/>
              <a:gd name="T46" fmla="*/ 0 w 634"/>
              <a:gd name="T47" fmla="*/ 266 h 635"/>
              <a:gd name="T48" fmla="*/ 265 w 634"/>
              <a:gd name="T49" fmla="*/ 530 h 635"/>
              <a:gd name="T50" fmla="*/ 426 w 634"/>
              <a:gd name="T51" fmla="*/ 472 h 635"/>
              <a:gd name="T52" fmla="*/ 588 w 634"/>
              <a:gd name="T53" fmla="*/ 634 h 635"/>
              <a:gd name="T54" fmla="*/ 618 w 634"/>
              <a:gd name="T55" fmla="*/ 634 h 635"/>
              <a:gd name="T56" fmla="*/ 618 w 634"/>
              <a:gd name="T57" fmla="*/ 604 h 635"/>
              <a:gd name="T58" fmla="*/ 265 w 634"/>
              <a:gd name="T59" fmla="*/ 487 h 635"/>
              <a:gd name="T60" fmla="*/ 265 w 634"/>
              <a:gd name="T61" fmla="*/ 487 h 635"/>
              <a:gd name="T62" fmla="*/ 44 w 634"/>
              <a:gd name="T63" fmla="*/ 266 h 635"/>
              <a:gd name="T64" fmla="*/ 265 w 634"/>
              <a:gd name="T65" fmla="*/ 45 h 635"/>
              <a:gd name="T66" fmla="*/ 485 w 634"/>
              <a:gd name="T67" fmla="*/ 266 h 635"/>
              <a:gd name="T68" fmla="*/ 265 w 634"/>
              <a:gd name="T6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35">
                <a:moveTo>
                  <a:pt x="368" y="251"/>
                </a:moveTo>
                <a:lnTo>
                  <a:pt x="368" y="251"/>
                </a:lnTo>
                <a:cubicBezTo>
                  <a:pt x="279" y="251"/>
                  <a:pt x="279" y="251"/>
                  <a:pt x="279" y="251"/>
                </a:cubicBezTo>
                <a:cubicBezTo>
                  <a:pt x="279" y="177"/>
                  <a:pt x="279" y="177"/>
                  <a:pt x="279" y="177"/>
                </a:cubicBezTo>
                <a:cubicBezTo>
                  <a:pt x="279" y="162"/>
                  <a:pt x="279" y="148"/>
                  <a:pt x="265" y="148"/>
                </a:cubicBezTo>
                <a:cubicBezTo>
                  <a:pt x="250" y="148"/>
                  <a:pt x="250" y="162"/>
                  <a:pt x="250" y="177"/>
                </a:cubicBezTo>
                <a:cubicBezTo>
                  <a:pt x="250" y="251"/>
                  <a:pt x="250" y="251"/>
                  <a:pt x="250" y="251"/>
                </a:cubicBezTo>
                <a:cubicBezTo>
                  <a:pt x="162" y="251"/>
                  <a:pt x="162" y="251"/>
                  <a:pt x="162" y="251"/>
                </a:cubicBezTo>
                <a:cubicBezTo>
                  <a:pt x="162" y="251"/>
                  <a:pt x="147" y="251"/>
                  <a:pt x="147" y="266"/>
                </a:cubicBezTo>
                <a:cubicBezTo>
                  <a:pt x="147" y="280"/>
                  <a:pt x="162" y="295"/>
                  <a:pt x="162" y="295"/>
                </a:cubicBezTo>
                <a:cubicBezTo>
                  <a:pt x="250" y="295"/>
                  <a:pt x="250" y="295"/>
                  <a:pt x="250" y="295"/>
                </a:cubicBezTo>
                <a:cubicBezTo>
                  <a:pt x="250" y="369"/>
                  <a:pt x="250" y="369"/>
                  <a:pt x="250" y="369"/>
                </a:cubicBezTo>
                <a:cubicBezTo>
                  <a:pt x="250" y="383"/>
                  <a:pt x="250" y="383"/>
                  <a:pt x="265" y="383"/>
                </a:cubicBezTo>
                <a:cubicBezTo>
                  <a:pt x="279" y="383"/>
                  <a:pt x="279" y="383"/>
                  <a:pt x="279" y="369"/>
                </a:cubicBezTo>
                <a:cubicBezTo>
                  <a:pt x="279" y="295"/>
                  <a:pt x="279" y="295"/>
                  <a:pt x="279" y="295"/>
                </a:cubicBezTo>
                <a:cubicBezTo>
                  <a:pt x="368" y="295"/>
                  <a:pt x="368" y="295"/>
                  <a:pt x="368" y="295"/>
                </a:cubicBezTo>
                <a:cubicBezTo>
                  <a:pt x="368" y="295"/>
                  <a:pt x="383" y="280"/>
                  <a:pt x="383" y="266"/>
                </a:cubicBezTo>
                <a:cubicBezTo>
                  <a:pt x="383" y="251"/>
                  <a:pt x="368" y="251"/>
                  <a:pt x="368" y="251"/>
                </a:cubicBezTo>
                <a:close/>
                <a:moveTo>
                  <a:pt x="618" y="604"/>
                </a:moveTo>
                <a:lnTo>
                  <a:pt x="618" y="604"/>
                </a:lnTo>
                <a:cubicBezTo>
                  <a:pt x="456" y="442"/>
                  <a:pt x="456" y="442"/>
                  <a:pt x="456" y="442"/>
                </a:cubicBezTo>
                <a:cubicBezTo>
                  <a:pt x="500" y="398"/>
                  <a:pt x="530" y="339"/>
                  <a:pt x="530" y="266"/>
                </a:cubicBezTo>
                <a:cubicBezTo>
                  <a:pt x="530" y="118"/>
                  <a:pt x="412" y="0"/>
                  <a:pt x="265" y="0"/>
                </a:cubicBezTo>
                <a:cubicBezTo>
                  <a:pt x="117" y="0"/>
                  <a:pt x="0" y="118"/>
                  <a:pt x="0" y="266"/>
                </a:cubicBezTo>
                <a:cubicBezTo>
                  <a:pt x="0" y="413"/>
                  <a:pt x="117" y="530"/>
                  <a:pt x="265" y="530"/>
                </a:cubicBezTo>
                <a:cubicBezTo>
                  <a:pt x="324" y="530"/>
                  <a:pt x="383" y="501"/>
                  <a:pt x="426" y="472"/>
                </a:cubicBezTo>
                <a:cubicBezTo>
                  <a:pt x="588" y="634"/>
                  <a:pt x="588" y="634"/>
                  <a:pt x="588" y="634"/>
                </a:cubicBezTo>
                <a:cubicBezTo>
                  <a:pt x="603" y="634"/>
                  <a:pt x="618" y="634"/>
                  <a:pt x="618" y="634"/>
                </a:cubicBezTo>
                <a:cubicBezTo>
                  <a:pt x="633" y="619"/>
                  <a:pt x="633" y="604"/>
                  <a:pt x="618" y="604"/>
                </a:cubicBezTo>
                <a:close/>
                <a:moveTo>
                  <a:pt x="265" y="487"/>
                </a:moveTo>
                <a:lnTo>
                  <a:pt x="265" y="487"/>
                </a:lnTo>
                <a:cubicBezTo>
                  <a:pt x="147" y="487"/>
                  <a:pt x="44" y="383"/>
                  <a:pt x="44" y="266"/>
                </a:cubicBezTo>
                <a:cubicBezTo>
                  <a:pt x="44" y="148"/>
                  <a:pt x="147" y="45"/>
                  <a:pt x="265" y="45"/>
                </a:cubicBezTo>
                <a:cubicBezTo>
                  <a:pt x="383" y="45"/>
                  <a:pt x="485" y="148"/>
                  <a:pt x="485" y="266"/>
                </a:cubicBezTo>
                <a:cubicBezTo>
                  <a:pt x="485" y="383"/>
                  <a:pt x="383" y="487"/>
                  <a:pt x="265" y="48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3" name="Freeform 18"/>
          <p:cNvSpPr>
            <a:spLocks noChangeArrowheads="1"/>
          </p:cNvSpPr>
          <p:nvPr/>
        </p:nvSpPr>
        <p:spPr bwMode="auto">
          <a:xfrm>
            <a:off x="16065550" y="9440332"/>
            <a:ext cx="711015" cy="736599"/>
          </a:xfrm>
          <a:custGeom>
            <a:avLst/>
            <a:gdLst>
              <a:gd name="T0" fmla="*/ 618 w 619"/>
              <a:gd name="T1" fmla="*/ 604 h 635"/>
              <a:gd name="T2" fmla="*/ 618 w 619"/>
              <a:gd name="T3" fmla="*/ 604 h 635"/>
              <a:gd name="T4" fmla="*/ 456 w 619"/>
              <a:gd name="T5" fmla="*/ 442 h 635"/>
              <a:gd name="T6" fmla="*/ 530 w 619"/>
              <a:gd name="T7" fmla="*/ 266 h 635"/>
              <a:gd name="T8" fmla="*/ 265 w 619"/>
              <a:gd name="T9" fmla="*/ 0 h 635"/>
              <a:gd name="T10" fmla="*/ 0 w 619"/>
              <a:gd name="T11" fmla="*/ 266 h 635"/>
              <a:gd name="T12" fmla="*/ 265 w 619"/>
              <a:gd name="T13" fmla="*/ 530 h 635"/>
              <a:gd name="T14" fmla="*/ 427 w 619"/>
              <a:gd name="T15" fmla="*/ 472 h 635"/>
              <a:gd name="T16" fmla="*/ 589 w 619"/>
              <a:gd name="T17" fmla="*/ 634 h 635"/>
              <a:gd name="T18" fmla="*/ 618 w 619"/>
              <a:gd name="T19" fmla="*/ 634 h 635"/>
              <a:gd name="T20" fmla="*/ 618 w 619"/>
              <a:gd name="T21" fmla="*/ 604 h 635"/>
              <a:gd name="T22" fmla="*/ 265 w 619"/>
              <a:gd name="T23" fmla="*/ 487 h 635"/>
              <a:gd name="T24" fmla="*/ 265 w 619"/>
              <a:gd name="T25" fmla="*/ 487 h 635"/>
              <a:gd name="T26" fmla="*/ 29 w 619"/>
              <a:gd name="T27" fmla="*/ 266 h 635"/>
              <a:gd name="T28" fmla="*/ 265 w 619"/>
              <a:gd name="T29" fmla="*/ 45 h 635"/>
              <a:gd name="T30" fmla="*/ 486 w 619"/>
              <a:gd name="T31" fmla="*/ 266 h 635"/>
              <a:gd name="T32" fmla="*/ 265 w 619"/>
              <a:gd name="T33"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9" h="635">
                <a:moveTo>
                  <a:pt x="618" y="604"/>
                </a:moveTo>
                <a:lnTo>
                  <a:pt x="618" y="604"/>
                </a:lnTo>
                <a:cubicBezTo>
                  <a:pt x="456" y="442"/>
                  <a:pt x="456" y="442"/>
                  <a:pt x="456" y="442"/>
                </a:cubicBezTo>
                <a:cubicBezTo>
                  <a:pt x="500" y="398"/>
                  <a:pt x="530" y="339"/>
                  <a:pt x="530" y="266"/>
                </a:cubicBezTo>
                <a:cubicBezTo>
                  <a:pt x="530" y="118"/>
                  <a:pt x="412" y="0"/>
                  <a:pt x="265" y="0"/>
                </a:cubicBezTo>
                <a:cubicBezTo>
                  <a:pt x="118" y="0"/>
                  <a:pt x="0" y="118"/>
                  <a:pt x="0" y="266"/>
                </a:cubicBezTo>
                <a:cubicBezTo>
                  <a:pt x="0" y="413"/>
                  <a:pt x="118" y="530"/>
                  <a:pt x="265" y="530"/>
                </a:cubicBezTo>
                <a:cubicBezTo>
                  <a:pt x="324" y="530"/>
                  <a:pt x="382" y="501"/>
                  <a:pt x="427" y="472"/>
                </a:cubicBezTo>
                <a:cubicBezTo>
                  <a:pt x="589" y="634"/>
                  <a:pt x="589" y="634"/>
                  <a:pt x="589" y="634"/>
                </a:cubicBezTo>
                <a:cubicBezTo>
                  <a:pt x="603" y="634"/>
                  <a:pt x="603" y="634"/>
                  <a:pt x="618" y="634"/>
                </a:cubicBezTo>
                <a:cubicBezTo>
                  <a:pt x="618" y="619"/>
                  <a:pt x="618" y="604"/>
                  <a:pt x="618" y="604"/>
                </a:cubicBezTo>
                <a:close/>
                <a:moveTo>
                  <a:pt x="265" y="487"/>
                </a:moveTo>
                <a:lnTo>
                  <a:pt x="265" y="487"/>
                </a:lnTo>
                <a:cubicBezTo>
                  <a:pt x="132" y="487"/>
                  <a:pt x="29" y="383"/>
                  <a:pt x="29" y="266"/>
                </a:cubicBezTo>
                <a:cubicBezTo>
                  <a:pt x="29" y="148"/>
                  <a:pt x="132" y="45"/>
                  <a:pt x="265" y="45"/>
                </a:cubicBezTo>
                <a:cubicBezTo>
                  <a:pt x="382" y="45"/>
                  <a:pt x="486" y="148"/>
                  <a:pt x="486" y="266"/>
                </a:cubicBezTo>
                <a:cubicBezTo>
                  <a:pt x="486" y="383"/>
                  <a:pt x="382" y="487"/>
                  <a:pt x="265" y="48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4" name="Freeform 19"/>
          <p:cNvSpPr>
            <a:spLocks noChangeArrowheads="1"/>
          </p:cNvSpPr>
          <p:nvPr/>
        </p:nvSpPr>
        <p:spPr bwMode="auto">
          <a:xfrm>
            <a:off x="14876293" y="9440332"/>
            <a:ext cx="732174" cy="736599"/>
          </a:xfrm>
          <a:custGeom>
            <a:avLst/>
            <a:gdLst>
              <a:gd name="T0" fmla="*/ 30 w 634"/>
              <a:gd name="T1" fmla="*/ 236 h 635"/>
              <a:gd name="T2" fmla="*/ 30 w 634"/>
              <a:gd name="T3" fmla="*/ 236 h 635"/>
              <a:gd name="T4" fmla="*/ 221 w 634"/>
              <a:gd name="T5" fmla="*/ 236 h 635"/>
              <a:gd name="T6" fmla="*/ 236 w 634"/>
              <a:gd name="T7" fmla="*/ 221 h 635"/>
              <a:gd name="T8" fmla="*/ 221 w 634"/>
              <a:gd name="T9" fmla="*/ 207 h 635"/>
              <a:gd name="T10" fmla="*/ 74 w 634"/>
              <a:gd name="T11" fmla="*/ 207 h 635"/>
              <a:gd name="T12" fmla="*/ 324 w 634"/>
              <a:gd name="T13" fmla="*/ 45 h 635"/>
              <a:gd name="T14" fmla="*/ 589 w 634"/>
              <a:gd name="T15" fmla="*/ 280 h 635"/>
              <a:gd name="T16" fmla="*/ 633 w 634"/>
              <a:gd name="T17" fmla="*/ 280 h 635"/>
              <a:gd name="T18" fmla="*/ 324 w 634"/>
              <a:gd name="T19" fmla="*/ 0 h 635"/>
              <a:gd name="T20" fmla="*/ 44 w 634"/>
              <a:gd name="T21" fmla="*/ 162 h 635"/>
              <a:gd name="T22" fmla="*/ 44 w 634"/>
              <a:gd name="T23" fmla="*/ 30 h 635"/>
              <a:gd name="T24" fmla="*/ 30 w 634"/>
              <a:gd name="T25" fmla="*/ 0 h 635"/>
              <a:gd name="T26" fmla="*/ 0 w 634"/>
              <a:gd name="T27" fmla="*/ 30 h 635"/>
              <a:gd name="T28" fmla="*/ 0 w 634"/>
              <a:gd name="T29" fmla="*/ 221 h 635"/>
              <a:gd name="T30" fmla="*/ 30 w 634"/>
              <a:gd name="T31" fmla="*/ 236 h 635"/>
              <a:gd name="T32" fmla="*/ 619 w 634"/>
              <a:gd name="T33" fmla="*/ 398 h 635"/>
              <a:gd name="T34" fmla="*/ 619 w 634"/>
              <a:gd name="T35" fmla="*/ 398 h 635"/>
              <a:gd name="T36" fmla="*/ 412 w 634"/>
              <a:gd name="T37" fmla="*/ 398 h 635"/>
              <a:gd name="T38" fmla="*/ 398 w 634"/>
              <a:gd name="T39" fmla="*/ 413 h 635"/>
              <a:gd name="T40" fmla="*/ 412 w 634"/>
              <a:gd name="T41" fmla="*/ 442 h 635"/>
              <a:gd name="T42" fmla="*/ 574 w 634"/>
              <a:gd name="T43" fmla="*/ 442 h 635"/>
              <a:gd name="T44" fmla="*/ 324 w 634"/>
              <a:gd name="T45" fmla="*/ 589 h 635"/>
              <a:gd name="T46" fmla="*/ 44 w 634"/>
              <a:gd name="T47" fmla="*/ 354 h 635"/>
              <a:gd name="T48" fmla="*/ 15 w 634"/>
              <a:gd name="T49" fmla="*/ 354 h 635"/>
              <a:gd name="T50" fmla="*/ 324 w 634"/>
              <a:gd name="T51" fmla="*/ 634 h 635"/>
              <a:gd name="T52" fmla="*/ 589 w 634"/>
              <a:gd name="T53" fmla="*/ 472 h 635"/>
              <a:gd name="T54" fmla="*/ 589 w 634"/>
              <a:gd name="T55" fmla="*/ 619 h 635"/>
              <a:gd name="T56" fmla="*/ 619 w 634"/>
              <a:gd name="T57" fmla="*/ 634 h 635"/>
              <a:gd name="T58" fmla="*/ 633 w 634"/>
              <a:gd name="T59" fmla="*/ 619 h 635"/>
              <a:gd name="T60" fmla="*/ 633 w 634"/>
              <a:gd name="T61" fmla="*/ 413 h 635"/>
              <a:gd name="T62" fmla="*/ 619 w 634"/>
              <a:gd name="T63" fmla="*/ 39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5">
                <a:moveTo>
                  <a:pt x="30" y="236"/>
                </a:moveTo>
                <a:lnTo>
                  <a:pt x="30" y="236"/>
                </a:lnTo>
                <a:cubicBezTo>
                  <a:pt x="221" y="236"/>
                  <a:pt x="221" y="236"/>
                  <a:pt x="221" y="236"/>
                </a:cubicBezTo>
                <a:cubicBezTo>
                  <a:pt x="236" y="236"/>
                  <a:pt x="236" y="236"/>
                  <a:pt x="236" y="221"/>
                </a:cubicBezTo>
                <a:cubicBezTo>
                  <a:pt x="236" y="207"/>
                  <a:pt x="236" y="207"/>
                  <a:pt x="221" y="207"/>
                </a:cubicBezTo>
                <a:cubicBezTo>
                  <a:pt x="74" y="207"/>
                  <a:pt x="74" y="207"/>
                  <a:pt x="74" y="207"/>
                </a:cubicBezTo>
                <a:cubicBezTo>
                  <a:pt x="118" y="104"/>
                  <a:pt x="207" y="45"/>
                  <a:pt x="324" y="45"/>
                </a:cubicBezTo>
                <a:cubicBezTo>
                  <a:pt x="457" y="45"/>
                  <a:pt x="574" y="148"/>
                  <a:pt x="589" y="280"/>
                </a:cubicBezTo>
                <a:cubicBezTo>
                  <a:pt x="633" y="280"/>
                  <a:pt x="633" y="280"/>
                  <a:pt x="633" y="280"/>
                </a:cubicBezTo>
                <a:cubicBezTo>
                  <a:pt x="619" y="118"/>
                  <a:pt x="486" y="0"/>
                  <a:pt x="324" y="0"/>
                </a:cubicBezTo>
                <a:cubicBezTo>
                  <a:pt x="207" y="0"/>
                  <a:pt x="103" y="74"/>
                  <a:pt x="44" y="162"/>
                </a:cubicBezTo>
                <a:cubicBezTo>
                  <a:pt x="44" y="30"/>
                  <a:pt x="44" y="30"/>
                  <a:pt x="44" y="30"/>
                </a:cubicBezTo>
                <a:cubicBezTo>
                  <a:pt x="44" y="15"/>
                  <a:pt x="30" y="0"/>
                  <a:pt x="30" y="0"/>
                </a:cubicBezTo>
                <a:cubicBezTo>
                  <a:pt x="15" y="0"/>
                  <a:pt x="0" y="15"/>
                  <a:pt x="0" y="30"/>
                </a:cubicBezTo>
                <a:cubicBezTo>
                  <a:pt x="0" y="221"/>
                  <a:pt x="0" y="221"/>
                  <a:pt x="0" y="221"/>
                </a:cubicBezTo>
                <a:cubicBezTo>
                  <a:pt x="0" y="236"/>
                  <a:pt x="30" y="236"/>
                  <a:pt x="30" y="236"/>
                </a:cubicBezTo>
                <a:close/>
                <a:moveTo>
                  <a:pt x="619" y="398"/>
                </a:moveTo>
                <a:lnTo>
                  <a:pt x="619" y="398"/>
                </a:lnTo>
                <a:cubicBezTo>
                  <a:pt x="412" y="398"/>
                  <a:pt x="412" y="398"/>
                  <a:pt x="412" y="398"/>
                </a:cubicBezTo>
                <a:lnTo>
                  <a:pt x="398" y="413"/>
                </a:lnTo>
                <a:cubicBezTo>
                  <a:pt x="398" y="428"/>
                  <a:pt x="412" y="442"/>
                  <a:pt x="412" y="442"/>
                </a:cubicBezTo>
                <a:cubicBezTo>
                  <a:pt x="574" y="442"/>
                  <a:pt x="574" y="442"/>
                  <a:pt x="574" y="442"/>
                </a:cubicBezTo>
                <a:cubicBezTo>
                  <a:pt x="530" y="530"/>
                  <a:pt x="427" y="589"/>
                  <a:pt x="324" y="589"/>
                </a:cubicBezTo>
                <a:cubicBezTo>
                  <a:pt x="177" y="589"/>
                  <a:pt x="74" y="487"/>
                  <a:pt x="44" y="354"/>
                </a:cubicBezTo>
                <a:cubicBezTo>
                  <a:pt x="15" y="354"/>
                  <a:pt x="15" y="354"/>
                  <a:pt x="15" y="354"/>
                </a:cubicBezTo>
                <a:cubicBezTo>
                  <a:pt x="30" y="516"/>
                  <a:pt x="162" y="634"/>
                  <a:pt x="324" y="634"/>
                </a:cubicBezTo>
                <a:cubicBezTo>
                  <a:pt x="442" y="634"/>
                  <a:pt x="545" y="575"/>
                  <a:pt x="589" y="472"/>
                </a:cubicBezTo>
                <a:cubicBezTo>
                  <a:pt x="589" y="619"/>
                  <a:pt x="589" y="619"/>
                  <a:pt x="589" y="619"/>
                </a:cubicBezTo>
                <a:cubicBezTo>
                  <a:pt x="589" y="619"/>
                  <a:pt x="604" y="634"/>
                  <a:pt x="619" y="634"/>
                </a:cubicBezTo>
                <a:lnTo>
                  <a:pt x="633" y="619"/>
                </a:lnTo>
                <a:cubicBezTo>
                  <a:pt x="633" y="413"/>
                  <a:pt x="633" y="413"/>
                  <a:pt x="633" y="413"/>
                </a:cubicBezTo>
                <a:cubicBezTo>
                  <a:pt x="633" y="398"/>
                  <a:pt x="619" y="398"/>
                  <a:pt x="619" y="39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5" name="Freeform 20"/>
          <p:cNvSpPr>
            <a:spLocks noChangeArrowheads="1"/>
          </p:cNvSpPr>
          <p:nvPr/>
        </p:nvSpPr>
        <p:spPr bwMode="auto">
          <a:xfrm>
            <a:off x="13708198" y="9440332"/>
            <a:ext cx="732174" cy="736599"/>
          </a:xfrm>
          <a:custGeom>
            <a:avLst/>
            <a:gdLst>
              <a:gd name="T0" fmla="*/ 471 w 634"/>
              <a:gd name="T1" fmla="*/ 45 h 635"/>
              <a:gd name="T2" fmla="*/ 471 w 634"/>
              <a:gd name="T3" fmla="*/ 45 h 635"/>
              <a:gd name="T4" fmla="*/ 603 w 634"/>
              <a:gd name="T5" fmla="*/ 45 h 635"/>
              <a:gd name="T6" fmla="*/ 633 w 634"/>
              <a:gd name="T7" fmla="*/ 30 h 635"/>
              <a:gd name="T8" fmla="*/ 603 w 634"/>
              <a:gd name="T9" fmla="*/ 0 h 635"/>
              <a:gd name="T10" fmla="*/ 412 w 634"/>
              <a:gd name="T11" fmla="*/ 0 h 635"/>
              <a:gd name="T12" fmla="*/ 397 w 634"/>
              <a:gd name="T13" fmla="*/ 30 h 635"/>
              <a:gd name="T14" fmla="*/ 397 w 634"/>
              <a:gd name="T15" fmla="*/ 221 h 635"/>
              <a:gd name="T16" fmla="*/ 412 w 634"/>
              <a:gd name="T17" fmla="*/ 236 h 635"/>
              <a:gd name="T18" fmla="*/ 426 w 634"/>
              <a:gd name="T19" fmla="*/ 221 h 635"/>
              <a:gd name="T20" fmla="*/ 426 w 634"/>
              <a:gd name="T21" fmla="*/ 74 h 635"/>
              <a:gd name="T22" fmla="*/ 588 w 634"/>
              <a:gd name="T23" fmla="*/ 325 h 635"/>
              <a:gd name="T24" fmla="*/ 309 w 634"/>
              <a:gd name="T25" fmla="*/ 589 h 635"/>
              <a:gd name="T26" fmla="*/ 44 w 634"/>
              <a:gd name="T27" fmla="*/ 325 h 635"/>
              <a:gd name="T28" fmla="*/ 279 w 634"/>
              <a:gd name="T29" fmla="*/ 45 h 635"/>
              <a:gd name="T30" fmla="*/ 279 w 634"/>
              <a:gd name="T31" fmla="*/ 15 h 635"/>
              <a:gd name="T32" fmla="*/ 0 w 634"/>
              <a:gd name="T33" fmla="*/ 325 h 635"/>
              <a:gd name="T34" fmla="*/ 309 w 634"/>
              <a:gd name="T35" fmla="*/ 634 h 635"/>
              <a:gd name="T36" fmla="*/ 633 w 634"/>
              <a:gd name="T37" fmla="*/ 325 h 635"/>
              <a:gd name="T38" fmla="*/ 471 w 634"/>
              <a:gd name="T39" fmla="*/ 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5">
                <a:moveTo>
                  <a:pt x="471" y="45"/>
                </a:moveTo>
                <a:lnTo>
                  <a:pt x="471" y="45"/>
                </a:lnTo>
                <a:cubicBezTo>
                  <a:pt x="603" y="45"/>
                  <a:pt x="603" y="45"/>
                  <a:pt x="603" y="45"/>
                </a:cubicBezTo>
                <a:cubicBezTo>
                  <a:pt x="618" y="45"/>
                  <a:pt x="633" y="30"/>
                  <a:pt x="633" y="30"/>
                </a:cubicBezTo>
                <a:cubicBezTo>
                  <a:pt x="633" y="15"/>
                  <a:pt x="618" y="0"/>
                  <a:pt x="603" y="0"/>
                </a:cubicBezTo>
                <a:cubicBezTo>
                  <a:pt x="412" y="0"/>
                  <a:pt x="412" y="0"/>
                  <a:pt x="412" y="0"/>
                </a:cubicBezTo>
                <a:cubicBezTo>
                  <a:pt x="412" y="0"/>
                  <a:pt x="397" y="0"/>
                  <a:pt x="397" y="30"/>
                </a:cubicBezTo>
                <a:cubicBezTo>
                  <a:pt x="397" y="221"/>
                  <a:pt x="397" y="221"/>
                  <a:pt x="397" y="221"/>
                </a:cubicBezTo>
                <a:cubicBezTo>
                  <a:pt x="397" y="236"/>
                  <a:pt x="397" y="236"/>
                  <a:pt x="412" y="236"/>
                </a:cubicBezTo>
                <a:cubicBezTo>
                  <a:pt x="426" y="236"/>
                  <a:pt x="426" y="236"/>
                  <a:pt x="426" y="221"/>
                </a:cubicBezTo>
                <a:cubicBezTo>
                  <a:pt x="426" y="74"/>
                  <a:pt x="426" y="74"/>
                  <a:pt x="426" y="74"/>
                </a:cubicBezTo>
                <a:cubicBezTo>
                  <a:pt x="530" y="118"/>
                  <a:pt x="588" y="207"/>
                  <a:pt x="588" y="325"/>
                </a:cubicBezTo>
                <a:cubicBezTo>
                  <a:pt x="588" y="472"/>
                  <a:pt x="471" y="589"/>
                  <a:pt x="309" y="589"/>
                </a:cubicBezTo>
                <a:cubicBezTo>
                  <a:pt x="162" y="589"/>
                  <a:pt x="44" y="472"/>
                  <a:pt x="44" y="325"/>
                </a:cubicBezTo>
                <a:cubicBezTo>
                  <a:pt x="44" y="177"/>
                  <a:pt x="147" y="74"/>
                  <a:pt x="279" y="45"/>
                </a:cubicBezTo>
                <a:cubicBezTo>
                  <a:pt x="279" y="15"/>
                  <a:pt x="279" y="15"/>
                  <a:pt x="279" y="15"/>
                </a:cubicBezTo>
                <a:cubicBezTo>
                  <a:pt x="117" y="30"/>
                  <a:pt x="0" y="162"/>
                  <a:pt x="0" y="325"/>
                </a:cubicBezTo>
                <a:cubicBezTo>
                  <a:pt x="0" y="487"/>
                  <a:pt x="147" y="634"/>
                  <a:pt x="309" y="634"/>
                </a:cubicBezTo>
                <a:cubicBezTo>
                  <a:pt x="485" y="634"/>
                  <a:pt x="633" y="487"/>
                  <a:pt x="633" y="325"/>
                </a:cubicBezTo>
                <a:cubicBezTo>
                  <a:pt x="633" y="207"/>
                  <a:pt x="559" y="104"/>
                  <a:pt x="471" y="45"/>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6" name="Freeform 21"/>
          <p:cNvSpPr>
            <a:spLocks noChangeArrowheads="1"/>
          </p:cNvSpPr>
          <p:nvPr/>
        </p:nvSpPr>
        <p:spPr bwMode="auto">
          <a:xfrm>
            <a:off x="12531638" y="9440332"/>
            <a:ext cx="711015" cy="736599"/>
          </a:xfrm>
          <a:custGeom>
            <a:avLst/>
            <a:gdLst>
              <a:gd name="T0" fmla="*/ 309 w 619"/>
              <a:gd name="T1" fmla="*/ 0 h 635"/>
              <a:gd name="T2" fmla="*/ 309 w 619"/>
              <a:gd name="T3" fmla="*/ 0 h 635"/>
              <a:gd name="T4" fmla="*/ 0 w 619"/>
              <a:gd name="T5" fmla="*/ 325 h 635"/>
              <a:gd name="T6" fmla="*/ 309 w 619"/>
              <a:gd name="T7" fmla="*/ 634 h 635"/>
              <a:gd name="T8" fmla="*/ 618 w 619"/>
              <a:gd name="T9" fmla="*/ 325 h 635"/>
              <a:gd name="T10" fmla="*/ 309 w 619"/>
              <a:gd name="T11" fmla="*/ 0 h 635"/>
              <a:gd name="T12" fmla="*/ 309 w 619"/>
              <a:gd name="T13" fmla="*/ 589 h 635"/>
              <a:gd name="T14" fmla="*/ 309 w 619"/>
              <a:gd name="T15" fmla="*/ 589 h 635"/>
              <a:gd name="T16" fmla="*/ 29 w 619"/>
              <a:gd name="T17" fmla="*/ 325 h 635"/>
              <a:gd name="T18" fmla="*/ 309 w 619"/>
              <a:gd name="T19" fmla="*/ 45 h 635"/>
              <a:gd name="T20" fmla="*/ 589 w 619"/>
              <a:gd name="T21" fmla="*/ 325 h 635"/>
              <a:gd name="T22" fmla="*/ 309 w 619"/>
              <a:gd name="T23" fmla="*/ 589 h 635"/>
              <a:gd name="T24" fmla="*/ 427 w 619"/>
              <a:gd name="T25" fmla="*/ 177 h 635"/>
              <a:gd name="T26" fmla="*/ 427 w 619"/>
              <a:gd name="T27" fmla="*/ 177 h 635"/>
              <a:gd name="T28" fmla="*/ 397 w 619"/>
              <a:gd name="T29" fmla="*/ 192 h 635"/>
              <a:gd name="T30" fmla="*/ 280 w 619"/>
              <a:gd name="T31" fmla="*/ 413 h 635"/>
              <a:gd name="T32" fmla="*/ 206 w 619"/>
              <a:gd name="T33" fmla="*/ 339 h 635"/>
              <a:gd name="T34" fmla="*/ 177 w 619"/>
              <a:gd name="T35" fmla="*/ 339 h 635"/>
              <a:gd name="T36" fmla="*/ 177 w 619"/>
              <a:gd name="T37" fmla="*/ 369 h 635"/>
              <a:gd name="T38" fmla="*/ 265 w 619"/>
              <a:gd name="T39" fmla="*/ 457 h 635"/>
              <a:gd name="T40" fmla="*/ 294 w 619"/>
              <a:gd name="T41" fmla="*/ 457 h 635"/>
              <a:gd name="T42" fmla="*/ 441 w 619"/>
              <a:gd name="T43" fmla="*/ 207 h 635"/>
              <a:gd name="T44" fmla="*/ 427 w 619"/>
              <a:gd name="T4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635">
                <a:moveTo>
                  <a:pt x="309" y="0"/>
                </a:moveTo>
                <a:lnTo>
                  <a:pt x="309" y="0"/>
                </a:lnTo>
                <a:cubicBezTo>
                  <a:pt x="132" y="0"/>
                  <a:pt x="0" y="148"/>
                  <a:pt x="0" y="325"/>
                </a:cubicBezTo>
                <a:cubicBezTo>
                  <a:pt x="0" y="487"/>
                  <a:pt x="132" y="634"/>
                  <a:pt x="309" y="634"/>
                </a:cubicBezTo>
                <a:cubicBezTo>
                  <a:pt x="486" y="634"/>
                  <a:pt x="618" y="487"/>
                  <a:pt x="618" y="325"/>
                </a:cubicBezTo>
                <a:cubicBezTo>
                  <a:pt x="618" y="148"/>
                  <a:pt x="486" y="0"/>
                  <a:pt x="309" y="0"/>
                </a:cubicBezTo>
                <a:close/>
                <a:moveTo>
                  <a:pt x="309" y="589"/>
                </a:moveTo>
                <a:lnTo>
                  <a:pt x="309" y="589"/>
                </a:lnTo>
                <a:cubicBezTo>
                  <a:pt x="162" y="589"/>
                  <a:pt x="29" y="472"/>
                  <a:pt x="29" y="325"/>
                </a:cubicBezTo>
                <a:cubicBezTo>
                  <a:pt x="29" y="162"/>
                  <a:pt x="162" y="45"/>
                  <a:pt x="309" y="45"/>
                </a:cubicBezTo>
                <a:cubicBezTo>
                  <a:pt x="456" y="45"/>
                  <a:pt x="589" y="162"/>
                  <a:pt x="589" y="325"/>
                </a:cubicBezTo>
                <a:cubicBezTo>
                  <a:pt x="589" y="472"/>
                  <a:pt x="456" y="589"/>
                  <a:pt x="309" y="589"/>
                </a:cubicBezTo>
                <a:close/>
                <a:moveTo>
                  <a:pt x="427" y="177"/>
                </a:moveTo>
                <a:lnTo>
                  <a:pt x="427" y="177"/>
                </a:lnTo>
                <a:cubicBezTo>
                  <a:pt x="412" y="177"/>
                  <a:pt x="412" y="177"/>
                  <a:pt x="397" y="192"/>
                </a:cubicBezTo>
                <a:cubicBezTo>
                  <a:pt x="280" y="413"/>
                  <a:pt x="280" y="413"/>
                  <a:pt x="280" y="413"/>
                </a:cubicBezTo>
                <a:cubicBezTo>
                  <a:pt x="206" y="339"/>
                  <a:pt x="206" y="339"/>
                  <a:pt x="206" y="339"/>
                </a:cubicBezTo>
                <a:cubicBezTo>
                  <a:pt x="191" y="339"/>
                  <a:pt x="191" y="339"/>
                  <a:pt x="177" y="339"/>
                </a:cubicBezTo>
                <a:cubicBezTo>
                  <a:pt x="162" y="354"/>
                  <a:pt x="162" y="369"/>
                  <a:pt x="177" y="369"/>
                </a:cubicBezTo>
                <a:cubicBezTo>
                  <a:pt x="265" y="457"/>
                  <a:pt x="265" y="457"/>
                  <a:pt x="265" y="457"/>
                </a:cubicBezTo>
                <a:cubicBezTo>
                  <a:pt x="280" y="457"/>
                  <a:pt x="280" y="457"/>
                  <a:pt x="294" y="457"/>
                </a:cubicBezTo>
                <a:lnTo>
                  <a:pt x="441" y="207"/>
                </a:lnTo>
                <a:cubicBezTo>
                  <a:pt x="441" y="207"/>
                  <a:pt x="441" y="192"/>
                  <a:pt x="427" y="17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7" name="Freeform 22"/>
          <p:cNvSpPr>
            <a:spLocks noChangeArrowheads="1"/>
          </p:cNvSpPr>
          <p:nvPr/>
        </p:nvSpPr>
        <p:spPr bwMode="auto">
          <a:xfrm>
            <a:off x="23124909" y="8271933"/>
            <a:ext cx="711015" cy="732369"/>
          </a:xfrm>
          <a:custGeom>
            <a:avLst/>
            <a:gdLst>
              <a:gd name="T0" fmla="*/ 427 w 619"/>
              <a:gd name="T1" fmla="*/ 206 h 634"/>
              <a:gd name="T2" fmla="*/ 427 w 619"/>
              <a:gd name="T3" fmla="*/ 206 h 634"/>
              <a:gd name="T4" fmla="*/ 398 w 619"/>
              <a:gd name="T5" fmla="*/ 206 h 634"/>
              <a:gd name="T6" fmla="*/ 309 w 619"/>
              <a:gd name="T7" fmla="*/ 280 h 634"/>
              <a:gd name="T8" fmla="*/ 221 w 619"/>
              <a:gd name="T9" fmla="*/ 206 h 634"/>
              <a:gd name="T10" fmla="*/ 191 w 619"/>
              <a:gd name="T11" fmla="*/ 206 h 634"/>
              <a:gd name="T12" fmla="*/ 191 w 619"/>
              <a:gd name="T13" fmla="*/ 235 h 634"/>
              <a:gd name="T14" fmla="*/ 280 w 619"/>
              <a:gd name="T15" fmla="*/ 309 h 634"/>
              <a:gd name="T16" fmla="*/ 191 w 619"/>
              <a:gd name="T17" fmla="*/ 397 h 634"/>
              <a:gd name="T18" fmla="*/ 191 w 619"/>
              <a:gd name="T19" fmla="*/ 427 h 634"/>
              <a:gd name="T20" fmla="*/ 221 w 619"/>
              <a:gd name="T21" fmla="*/ 427 h 634"/>
              <a:gd name="T22" fmla="*/ 309 w 619"/>
              <a:gd name="T23" fmla="*/ 338 h 634"/>
              <a:gd name="T24" fmla="*/ 398 w 619"/>
              <a:gd name="T25" fmla="*/ 427 h 634"/>
              <a:gd name="T26" fmla="*/ 427 w 619"/>
              <a:gd name="T27" fmla="*/ 427 h 634"/>
              <a:gd name="T28" fmla="*/ 427 w 619"/>
              <a:gd name="T29" fmla="*/ 397 h 634"/>
              <a:gd name="T30" fmla="*/ 339 w 619"/>
              <a:gd name="T31" fmla="*/ 309 h 634"/>
              <a:gd name="T32" fmla="*/ 427 w 619"/>
              <a:gd name="T33" fmla="*/ 235 h 634"/>
              <a:gd name="T34" fmla="*/ 427 w 619"/>
              <a:gd name="T35" fmla="*/ 206 h 634"/>
              <a:gd name="T36" fmla="*/ 309 w 619"/>
              <a:gd name="T37" fmla="*/ 0 h 634"/>
              <a:gd name="T38" fmla="*/ 309 w 619"/>
              <a:gd name="T39" fmla="*/ 0 h 634"/>
              <a:gd name="T40" fmla="*/ 0 w 619"/>
              <a:gd name="T41" fmla="*/ 309 h 634"/>
              <a:gd name="T42" fmla="*/ 309 w 619"/>
              <a:gd name="T43" fmla="*/ 633 h 634"/>
              <a:gd name="T44" fmla="*/ 618 w 619"/>
              <a:gd name="T45" fmla="*/ 309 h 634"/>
              <a:gd name="T46" fmla="*/ 309 w 619"/>
              <a:gd name="T47" fmla="*/ 0 h 634"/>
              <a:gd name="T48" fmla="*/ 309 w 619"/>
              <a:gd name="T49" fmla="*/ 589 h 634"/>
              <a:gd name="T50" fmla="*/ 309 w 619"/>
              <a:gd name="T51" fmla="*/ 589 h 634"/>
              <a:gd name="T52" fmla="*/ 29 w 619"/>
              <a:gd name="T53" fmla="*/ 309 h 634"/>
              <a:gd name="T54" fmla="*/ 309 w 619"/>
              <a:gd name="T55" fmla="*/ 44 h 634"/>
              <a:gd name="T56" fmla="*/ 589 w 619"/>
              <a:gd name="T57" fmla="*/ 309 h 634"/>
              <a:gd name="T58" fmla="*/ 309 w 619"/>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9" h="634">
                <a:moveTo>
                  <a:pt x="427" y="206"/>
                </a:moveTo>
                <a:lnTo>
                  <a:pt x="427" y="206"/>
                </a:lnTo>
                <a:cubicBezTo>
                  <a:pt x="412" y="191"/>
                  <a:pt x="398" y="191"/>
                  <a:pt x="398" y="206"/>
                </a:cubicBezTo>
                <a:cubicBezTo>
                  <a:pt x="309" y="280"/>
                  <a:pt x="309" y="280"/>
                  <a:pt x="309" y="280"/>
                </a:cubicBezTo>
                <a:cubicBezTo>
                  <a:pt x="221" y="206"/>
                  <a:pt x="221" y="206"/>
                  <a:pt x="221" y="206"/>
                </a:cubicBezTo>
                <a:cubicBezTo>
                  <a:pt x="221" y="191"/>
                  <a:pt x="206" y="191"/>
                  <a:pt x="191" y="206"/>
                </a:cubicBezTo>
                <a:cubicBezTo>
                  <a:pt x="191" y="206"/>
                  <a:pt x="191" y="221"/>
                  <a:pt x="191" y="235"/>
                </a:cubicBezTo>
                <a:cubicBezTo>
                  <a:pt x="280" y="309"/>
                  <a:pt x="280" y="309"/>
                  <a:pt x="280" y="309"/>
                </a:cubicBezTo>
                <a:cubicBezTo>
                  <a:pt x="191" y="397"/>
                  <a:pt x="191" y="397"/>
                  <a:pt x="191" y="397"/>
                </a:cubicBezTo>
                <a:cubicBezTo>
                  <a:pt x="191" y="412"/>
                  <a:pt x="191" y="412"/>
                  <a:pt x="191" y="427"/>
                </a:cubicBezTo>
                <a:cubicBezTo>
                  <a:pt x="206" y="427"/>
                  <a:pt x="221" y="427"/>
                  <a:pt x="221" y="427"/>
                </a:cubicBezTo>
                <a:cubicBezTo>
                  <a:pt x="309" y="338"/>
                  <a:pt x="309" y="338"/>
                  <a:pt x="309" y="338"/>
                </a:cubicBezTo>
                <a:cubicBezTo>
                  <a:pt x="398" y="427"/>
                  <a:pt x="398" y="427"/>
                  <a:pt x="398" y="427"/>
                </a:cubicBezTo>
                <a:cubicBezTo>
                  <a:pt x="398" y="427"/>
                  <a:pt x="412" y="427"/>
                  <a:pt x="427" y="427"/>
                </a:cubicBezTo>
                <a:cubicBezTo>
                  <a:pt x="427" y="412"/>
                  <a:pt x="427" y="412"/>
                  <a:pt x="427" y="397"/>
                </a:cubicBezTo>
                <a:cubicBezTo>
                  <a:pt x="339" y="309"/>
                  <a:pt x="339" y="309"/>
                  <a:pt x="339" y="309"/>
                </a:cubicBezTo>
                <a:cubicBezTo>
                  <a:pt x="427" y="235"/>
                  <a:pt x="427" y="235"/>
                  <a:pt x="427" y="235"/>
                </a:cubicBezTo>
                <a:cubicBezTo>
                  <a:pt x="427" y="221"/>
                  <a:pt x="427" y="206"/>
                  <a:pt x="427" y="206"/>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7" y="44"/>
                  <a:pt x="589" y="162"/>
                  <a:pt x="589" y="309"/>
                </a:cubicBezTo>
                <a:cubicBezTo>
                  <a:pt x="589" y="471"/>
                  <a:pt x="457"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8" name="Freeform 23"/>
          <p:cNvSpPr>
            <a:spLocks noChangeArrowheads="1"/>
          </p:cNvSpPr>
          <p:nvPr/>
        </p:nvSpPr>
        <p:spPr bwMode="auto">
          <a:xfrm>
            <a:off x="21939886" y="8271933"/>
            <a:ext cx="732177" cy="732369"/>
          </a:xfrm>
          <a:custGeom>
            <a:avLst/>
            <a:gdLst>
              <a:gd name="T0" fmla="*/ 442 w 634"/>
              <a:gd name="T1" fmla="*/ 294 h 634"/>
              <a:gd name="T2" fmla="*/ 442 w 634"/>
              <a:gd name="T3" fmla="*/ 294 h 634"/>
              <a:gd name="T4" fmla="*/ 207 w 634"/>
              <a:gd name="T5" fmla="*/ 294 h 634"/>
              <a:gd name="T6" fmla="*/ 177 w 634"/>
              <a:gd name="T7" fmla="*/ 309 h 634"/>
              <a:gd name="T8" fmla="*/ 207 w 634"/>
              <a:gd name="T9" fmla="*/ 338 h 634"/>
              <a:gd name="T10" fmla="*/ 442 w 634"/>
              <a:gd name="T11" fmla="*/ 338 h 634"/>
              <a:gd name="T12" fmla="*/ 457 w 634"/>
              <a:gd name="T13" fmla="*/ 309 h 634"/>
              <a:gd name="T14" fmla="*/ 442 w 634"/>
              <a:gd name="T15" fmla="*/ 294 h 634"/>
              <a:gd name="T16" fmla="*/ 324 w 634"/>
              <a:gd name="T17" fmla="*/ 0 h 634"/>
              <a:gd name="T18" fmla="*/ 324 w 634"/>
              <a:gd name="T19" fmla="*/ 0 h 634"/>
              <a:gd name="T20" fmla="*/ 0 w 634"/>
              <a:gd name="T21" fmla="*/ 309 h 634"/>
              <a:gd name="T22" fmla="*/ 324 w 634"/>
              <a:gd name="T23" fmla="*/ 633 h 634"/>
              <a:gd name="T24" fmla="*/ 633 w 634"/>
              <a:gd name="T25" fmla="*/ 309 h 634"/>
              <a:gd name="T26" fmla="*/ 324 w 634"/>
              <a:gd name="T27" fmla="*/ 0 h 634"/>
              <a:gd name="T28" fmla="*/ 324 w 634"/>
              <a:gd name="T29" fmla="*/ 589 h 634"/>
              <a:gd name="T30" fmla="*/ 324 w 634"/>
              <a:gd name="T31" fmla="*/ 589 h 634"/>
              <a:gd name="T32" fmla="*/ 45 w 634"/>
              <a:gd name="T33" fmla="*/ 309 h 634"/>
              <a:gd name="T34" fmla="*/ 324 w 634"/>
              <a:gd name="T35" fmla="*/ 44 h 634"/>
              <a:gd name="T36" fmla="*/ 589 w 634"/>
              <a:gd name="T37" fmla="*/ 309 h 634"/>
              <a:gd name="T38" fmla="*/ 324 w 634"/>
              <a:gd name="T3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4">
                <a:moveTo>
                  <a:pt x="442" y="294"/>
                </a:moveTo>
                <a:lnTo>
                  <a:pt x="442" y="294"/>
                </a:lnTo>
                <a:cubicBezTo>
                  <a:pt x="207" y="294"/>
                  <a:pt x="207" y="294"/>
                  <a:pt x="207" y="294"/>
                </a:cubicBezTo>
                <a:cubicBezTo>
                  <a:pt x="192" y="294"/>
                  <a:pt x="177" y="309"/>
                  <a:pt x="177" y="309"/>
                </a:cubicBezTo>
                <a:cubicBezTo>
                  <a:pt x="177" y="324"/>
                  <a:pt x="192" y="338"/>
                  <a:pt x="207" y="338"/>
                </a:cubicBezTo>
                <a:cubicBezTo>
                  <a:pt x="442" y="338"/>
                  <a:pt x="442" y="338"/>
                  <a:pt x="442" y="338"/>
                </a:cubicBezTo>
                <a:cubicBezTo>
                  <a:pt x="442" y="338"/>
                  <a:pt x="457" y="324"/>
                  <a:pt x="457" y="309"/>
                </a:cubicBezTo>
                <a:lnTo>
                  <a:pt x="442" y="294"/>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9" name="Freeform 24"/>
          <p:cNvSpPr>
            <a:spLocks noChangeArrowheads="1"/>
          </p:cNvSpPr>
          <p:nvPr/>
        </p:nvSpPr>
        <p:spPr bwMode="auto">
          <a:xfrm>
            <a:off x="20763326" y="8271933"/>
            <a:ext cx="732177" cy="732369"/>
          </a:xfrm>
          <a:custGeom>
            <a:avLst/>
            <a:gdLst>
              <a:gd name="T0" fmla="*/ 426 w 634"/>
              <a:gd name="T1" fmla="*/ 294 h 634"/>
              <a:gd name="T2" fmla="*/ 426 w 634"/>
              <a:gd name="T3" fmla="*/ 294 h 634"/>
              <a:gd name="T4" fmla="*/ 338 w 634"/>
              <a:gd name="T5" fmla="*/ 294 h 634"/>
              <a:gd name="T6" fmla="*/ 338 w 634"/>
              <a:gd name="T7" fmla="*/ 191 h 634"/>
              <a:gd name="T8" fmla="*/ 309 w 634"/>
              <a:gd name="T9" fmla="*/ 176 h 634"/>
              <a:gd name="T10" fmla="*/ 294 w 634"/>
              <a:gd name="T11" fmla="*/ 191 h 634"/>
              <a:gd name="T12" fmla="*/ 294 w 634"/>
              <a:gd name="T13" fmla="*/ 294 h 634"/>
              <a:gd name="T14" fmla="*/ 191 w 634"/>
              <a:gd name="T15" fmla="*/ 294 h 634"/>
              <a:gd name="T16" fmla="*/ 176 w 634"/>
              <a:gd name="T17" fmla="*/ 309 h 634"/>
              <a:gd name="T18" fmla="*/ 191 w 634"/>
              <a:gd name="T19" fmla="*/ 338 h 634"/>
              <a:gd name="T20" fmla="*/ 294 w 634"/>
              <a:gd name="T21" fmla="*/ 338 h 634"/>
              <a:gd name="T22" fmla="*/ 294 w 634"/>
              <a:gd name="T23" fmla="*/ 427 h 634"/>
              <a:gd name="T24" fmla="*/ 309 w 634"/>
              <a:gd name="T25" fmla="*/ 456 h 634"/>
              <a:gd name="T26" fmla="*/ 338 w 634"/>
              <a:gd name="T27" fmla="*/ 427 h 634"/>
              <a:gd name="T28" fmla="*/ 338 w 634"/>
              <a:gd name="T29" fmla="*/ 338 h 634"/>
              <a:gd name="T30" fmla="*/ 426 w 634"/>
              <a:gd name="T31" fmla="*/ 338 h 634"/>
              <a:gd name="T32" fmla="*/ 456 w 634"/>
              <a:gd name="T33" fmla="*/ 309 h 634"/>
              <a:gd name="T34" fmla="*/ 426 w 634"/>
              <a:gd name="T35" fmla="*/ 294 h 634"/>
              <a:gd name="T36" fmla="*/ 309 w 634"/>
              <a:gd name="T37" fmla="*/ 0 h 634"/>
              <a:gd name="T38" fmla="*/ 309 w 634"/>
              <a:gd name="T39" fmla="*/ 0 h 634"/>
              <a:gd name="T40" fmla="*/ 0 w 634"/>
              <a:gd name="T41" fmla="*/ 309 h 634"/>
              <a:gd name="T42" fmla="*/ 309 w 634"/>
              <a:gd name="T43" fmla="*/ 633 h 634"/>
              <a:gd name="T44" fmla="*/ 633 w 634"/>
              <a:gd name="T45" fmla="*/ 309 h 634"/>
              <a:gd name="T46" fmla="*/ 309 w 634"/>
              <a:gd name="T47" fmla="*/ 0 h 634"/>
              <a:gd name="T48" fmla="*/ 309 w 634"/>
              <a:gd name="T49" fmla="*/ 589 h 634"/>
              <a:gd name="T50" fmla="*/ 309 w 634"/>
              <a:gd name="T51" fmla="*/ 589 h 634"/>
              <a:gd name="T52" fmla="*/ 44 w 634"/>
              <a:gd name="T53" fmla="*/ 309 h 634"/>
              <a:gd name="T54" fmla="*/ 309 w 634"/>
              <a:gd name="T55" fmla="*/ 44 h 634"/>
              <a:gd name="T56" fmla="*/ 588 w 634"/>
              <a:gd name="T57" fmla="*/ 309 h 634"/>
              <a:gd name="T58" fmla="*/ 309 w 634"/>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34">
                <a:moveTo>
                  <a:pt x="426" y="294"/>
                </a:moveTo>
                <a:lnTo>
                  <a:pt x="426" y="294"/>
                </a:lnTo>
                <a:cubicBezTo>
                  <a:pt x="338" y="294"/>
                  <a:pt x="338" y="294"/>
                  <a:pt x="338" y="294"/>
                </a:cubicBezTo>
                <a:cubicBezTo>
                  <a:pt x="338" y="191"/>
                  <a:pt x="338" y="191"/>
                  <a:pt x="338" y="191"/>
                </a:cubicBezTo>
                <a:cubicBezTo>
                  <a:pt x="338" y="191"/>
                  <a:pt x="324" y="176"/>
                  <a:pt x="309" y="176"/>
                </a:cubicBezTo>
                <a:lnTo>
                  <a:pt x="294" y="191"/>
                </a:lnTo>
                <a:cubicBezTo>
                  <a:pt x="294" y="294"/>
                  <a:pt x="294" y="294"/>
                  <a:pt x="294" y="294"/>
                </a:cubicBezTo>
                <a:cubicBezTo>
                  <a:pt x="191" y="294"/>
                  <a:pt x="191" y="294"/>
                  <a:pt x="191" y="294"/>
                </a:cubicBezTo>
                <a:lnTo>
                  <a:pt x="176" y="309"/>
                </a:lnTo>
                <a:cubicBezTo>
                  <a:pt x="176" y="324"/>
                  <a:pt x="191" y="338"/>
                  <a:pt x="191" y="338"/>
                </a:cubicBezTo>
                <a:cubicBezTo>
                  <a:pt x="294" y="338"/>
                  <a:pt x="294" y="338"/>
                  <a:pt x="294" y="338"/>
                </a:cubicBezTo>
                <a:cubicBezTo>
                  <a:pt x="294" y="427"/>
                  <a:pt x="294" y="427"/>
                  <a:pt x="294" y="427"/>
                </a:cubicBezTo>
                <a:cubicBezTo>
                  <a:pt x="294" y="442"/>
                  <a:pt x="309" y="456"/>
                  <a:pt x="309" y="456"/>
                </a:cubicBezTo>
                <a:cubicBezTo>
                  <a:pt x="324" y="456"/>
                  <a:pt x="338" y="442"/>
                  <a:pt x="338" y="427"/>
                </a:cubicBezTo>
                <a:cubicBezTo>
                  <a:pt x="338" y="338"/>
                  <a:pt x="338" y="338"/>
                  <a:pt x="338" y="338"/>
                </a:cubicBezTo>
                <a:cubicBezTo>
                  <a:pt x="426" y="338"/>
                  <a:pt x="426" y="338"/>
                  <a:pt x="426" y="338"/>
                </a:cubicBezTo>
                <a:cubicBezTo>
                  <a:pt x="442" y="338"/>
                  <a:pt x="456" y="324"/>
                  <a:pt x="456" y="309"/>
                </a:cubicBezTo>
                <a:cubicBezTo>
                  <a:pt x="456" y="309"/>
                  <a:pt x="442" y="294"/>
                  <a:pt x="426" y="294"/>
                </a:cubicBez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0" name="Freeform 25"/>
          <p:cNvSpPr>
            <a:spLocks noChangeArrowheads="1"/>
          </p:cNvSpPr>
          <p:nvPr/>
        </p:nvSpPr>
        <p:spPr bwMode="auto">
          <a:xfrm>
            <a:off x="19595228" y="8271933"/>
            <a:ext cx="711015" cy="732369"/>
          </a:xfrm>
          <a:custGeom>
            <a:avLst/>
            <a:gdLst>
              <a:gd name="T0" fmla="*/ 412 w 619"/>
              <a:gd name="T1" fmla="*/ 309 h 634"/>
              <a:gd name="T2" fmla="*/ 412 w 619"/>
              <a:gd name="T3" fmla="*/ 309 h 634"/>
              <a:gd name="T4" fmla="*/ 324 w 619"/>
              <a:gd name="T5" fmla="*/ 383 h 634"/>
              <a:gd name="T6" fmla="*/ 324 w 619"/>
              <a:gd name="T7" fmla="*/ 176 h 634"/>
              <a:gd name="T8" fmla="*/ 309 w 619"/>
              <a:gd name="T9" fmla="*/ 162 h 634"/>
              <a:gd name="T10" fmla="*/ 294 w 619"/>
              <a:gd name="T11" fmla="*/ 176 h 634"/>
              <a:gd name="T12" fmla="*/ 294 w 619"/>
              <a:gd name="T13" fmla="*/ 383 h 634"/>
              <a:gd name="T14" fmla="*/ 206 w 619"/>
              <a:gd name="T15" fmla="*/ 309 h 634"/>
              <a:gd name="T16" fmla="*/ 177 w 619"/>
              <a:gd name="T17" fmla="*/ 309 h 634"/>
              <a:gd name="T18" fmla="*/ 177 w 619"/>
              <a:gd name="T19" fmla="*/ 338 h 634"/>
              <a:gd name="T20" fmla="*/ 294 w 619"/>
              <a:gd name="T21" fmla="*/ 442 h 634"/>
              <a:gd name="T22" fmla="*/ 309 w 619"/>
              <a:gd name="T23" fmla="*/ 442 h 634"/>
              <a:gd name="T24" fmla="*/ 324 w 619"/>
              <a:gd name="T25" fmla="*/ 442 h 634"/>
              <a:gd name="T26" fmla="*/ 441 w 619"/>
              <a:gd name="T27" fmla="*/ 338 h 634"/>
              <a:gd name="T28" fmla="*/ 441 w 619"/>
              <a:gd name="T29" fmla="*/ 309 h 634"/>
              <a:gd name="T30" fmla="*/ 412 w 619"/>
              <a:gd name="T31" fmla="*/ 309 h 634"/>
              <a:gd name="T32" fmla="*/ 309 w 619"/>
              <a:gd name="T33" fmla="*/ 0 h 634"/>
              <a:gd name="T34" fmla="*/ 309 w 619"/>
              <a:gd name="T35" fmla="*/ 0 h 634"/>
              <a:gd name="T36" fmla="*/ 0 w 619"/>
              <a:gd name="T37" fmla="*/ 309 h 634"/>
              <a:gd name="T38" fmla="*/ 309 w 619"/>
              <a:gd name="T39" fmla="*/ 633 h 634"/>
              <a:gd name="T40" fmla="*/ 618 w 619"/>
              <a:gd name="T41" fmla="*/ 309 h 634"/>
              <a:gd name="T42" fmla="*/ 309 w 619"/>
              <a:gd name="T43" fmla="*/ 0 h 634"/>
              <a:gd name="T44" fmla="*/ 309 w 619"/>
              <a:gd name="T45" fmla="*/ 589 h 634"/>
              <a:gd name="T46" fmla="*/ 309 w 619"/>
              <a:gd name="T47" fmla="*/ 589 h 634"/>
              <a:gd name="T48" fmla="*/ 29 w 619"/>
              <a:gd name="T49" fmla="*/ 309 h 634"/>
              <a:gd name="T50" fmla="*/ 309 w 619"/>
              <a:gd name="T51" fmla="*/ 44 h 634"/>
              <a:gd name="T52" fmla="*/ 589 w 619"/>
              <a:gd name="T53" fmla="*/ 309 h 634"/>
              <a:gd name="T54" fmla="*/ 309 w 619"/>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412" y="309"/>
                </a:moveTo>
                <a:lnTo>
                  <a:pt x="412" y="309"/>
                </a:lnTo>
                <a:cubicBezTo>
                  <a:pt x="324" y="383"/>
                  <a:pt x="324" y="383"/>
                  <a:pt x="324" y="383"/>
                </a:cubicBezTo>
                <a:cubicBezTo>
                  <a:pt x="324" y="176"/>
                  <a:pt x="324" y="176"/>
                  <a:pt x="324" y="176"/>
                </a:cubicBezTo>
                <a:cubicBezTo>
                  <a:pt x="324" y="162"/>
                  <a:pt x="324" y="162"/>
                  <a:pt x="309" y="162"/>
                </a:cubicBezTo>
                <a:cubicBezTo>
                  <a:pt x="294" y="162"/>
                  <a:pt x="294" y="162"/>
                  <a:pt x="294" y="176"/>
                </a:cubicBezTo>
                <a:cubicBezTo>
                  <a:pt x="294" y="383"/>
                  <a:pt x="294" y="383"/>
                  <a:pt x="294" y="383"/>
                </a:cubicBezTo>
                <a:cubicBezTo>
                  <a:pt x="206" y="309"/>
                  <a:pt x="206" y="309"/>
                  <a:pt x="206" y="309"/>
                </a:cubicBezTo>
                <a:cubicBezTo>
                  <a:pt x="206" y="294"/>
                  <a:pt x="191" y="294"/>
                  <a:pt x="177" y="309"/>
                </a:cubicBezTo>
                <a:cubicBezTo>
                  <a:pt x="177" y="309"/>
                  <a:pt x="177" y="324"/>
                  <a:pt x="177" y="338"/>
                </a:cubicBezTo>
                <a:cubicBezTo>
                  <a:pt x="294" y="442"/>
                  <a:pt x="294" y="442"/>
                  <a:pt x="294" y="442"/>
                </a:cubicBezTo>
                <a:lnTo>
                  <a:pt x="309" y="442"/>
                </a:lnTo>
                <a:lnTo>
                  <a:pt x="324" y="442"/>
                </a:lnTo>
                <a:cubicBezTo>
                  <a:pt x="441" y="338"/>
                  <a:pt x="441" y="338"/>
                  <a:pt x="441" y="338"/>
                </a:cubicBezTo>
                <a:cubicBezTo>
                  <a:pt x="441" y="324"/>
                  <a:pt x="441" y="309"/>
                  <a:pt x="441" y="309"/>
                </a:cubicBezTo>
                <a:cubicBezTo>
                  <a:pt x="427" y="294"/>
                  <a:pt x="412" y="294"/>
                  <a:pt x="412" y="309"/>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1" name="Freeform 26"/>
          <p:cNvSpPr>
            <a:spLocks noChangeArrowheads="1"/>
          </p:cNvSpPr>
          <p:nvPr/>
        </p:nvSpPr>
        <p:spPr bwMode="auto">
          <a:xfrm>
            <a:off x="18405974" y="8271933"/>
            <a:ext cx="732174" cy="732369"/>
          </a:xfrm>
          <a:custGeom>
            <a:avLst/>
            <a:gdLst>
              <a:gd name="T0" fmla="*/ 339 w 634"/>
              <a:gd name="T1" fmla="*/ 191 h 634"/>
              <a:gd name="T2" fmla="*/ 339 w 634"/>
              <a:gd name="T3" fmla="*/ 191 h 634"/>
              <a:gd name="T4" fmla="*/ 324 w 634"/>
              <a:gd name="T5" fmla="*/ 176 h 634"/>
              <a:gd name="T6" fmla="*/ 295 w 634"/>
              <a:gd name="T7" fmla="*/ 191 h 634"/>
              <a:gd name="T8" fmla="*/ 192 w 634"/>
              <a:gd name="T9" fmla="*/ 294 h 634"/>
              <a:gd name="T10" fmla="*/ 192 w 634"/>
              <a:gd name="T11" fmla="*/ 324 h 634"/>
              <a:gd name="T12" fmla="*/ 221 w 634"/>
              <a:gd name="T13" fmla="*/ 324 h 634"/>
              <a:gd name="T14" fmla="*/ 295 w 634"/>
              <a:gd name="T15" fmla="*/ 250 h 634"/>
              <a:gd name="T16" fmla="*/ 295 w 634"/>
              <a:gd name="T17" fmla="*/ 456 h 634"/>
              <a:gd name="T18" fmla="*/ 324 w 634"/>
              <a:gd name="T19" fmla="*/ 471 h 634"/>
              <a:gd name="T20" fmla="*/ 339 w 634"/>
              <a:gd name="T21" fmla="*/ 456 h 634"/>
              <a:gd name="T22" fmla="*/ 339 w 634"/>
              <a:gd name="T23" fmla="*/ 250 h 634"/>
              <a:gd name="T24" fmla="*/ 412 w 634"/>
              <a:gd name="T25" fmla="*/ 324 h 634"/>
              <a:gd name="T26" fmla="*/ 442 w 634"/>
              <a:gd name="T27" fmla="*/ 324 h 634"/>
              <a:gd name="T28" fmla="*/ 442 w 634"/>
              <a:gd name="T29" fmla="*/ 294 h 634"/>
              <a:gd name="T30" fmla="*/ 339 w 634"/>
              <a:gd name="T31" fmla="*/ 191 h 634"/>
              <a:gd name="T32" fmla="*/ 324 w 634"/>
              <a:gd name="T33" fmla="*/ 0 h 634"/>
              <a:gd name="T34" fmla="*/ 324 w 634"/>
              <a:gd name="T35" fmla="*/ 0 h 634"/>
              <a:gd name="T36" fmla="*/ 0 w 634"/>
              <a:gd name="T37" fmla="*/ 309 h 634"/>
              <a:gd name="T38" fmla="*/ 324 w 634"/>
              <a:gd name="T39" fmla="*/ 633 h 634"/>
              <a:gd name="T40" fmla="*/ 633 w 634"/>
              <a:gd name="T41" fmla="*/ 309 h 634"/>
              <a:gd name="T42" fmla="*/ 324 w 634"/>
              <a:gd name="T43" fmla="*/ 0 h 634"/>
              <a:gd name="T44" fmla="*/ 324 w 634"/>
              <a:gd name="T45" fmla="*/ 589 h 634"/>
              <a:gd name="T46" fmla="*/ 324 w 634"/>
              <a:gd name="T47" fmla="*/ 589 h 634"/>
              <a:gd name="T48" fmla="*/ 45 w 634"/>
              <a:gd name="T49" fmla="*/ 309 h 634"/>
              <a:gd name="T50" fmla="*/ 324 w 634"/>
              <a:gd name="T51" fmla="*/ 44 h 634"/>
              <a:gd name="T52" fmla="*/ 589 w 634"/>
              <a:gd name="T53" fmla="*/ 309 h 634"/>
              <a:gd name="T54" fmla="*/ 324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339" y="191"/>
                </a:moveTo>
                <a:lnTo>
                  <a:pt x="339" y="191"/>
                </a:lnTo>
                <a:cubicBezTo>
                  <a:pt x="339" y="176"/>
                  <a:pt x="324" y="176"/>
                  <a:pt x="324" y="176"/>
                </a:cubicBezTo>
                <a:cubicBezTo>
                  <a:pt x="310" y="176"/>
                  <a:pt x="310" y="176"/>
                  <a:pt x="295" y="191"/>
                </a:cubicBezTo>
                <a:cubicBezTo>
                  <a:pt x="192" y="294"/>
                  <a:pt x="192" y="294"/>
                  <a:pt x="192" y="294"/>
                </a:cubicBezTo>
                <a:cubicBezTo>
                  <a:pt x="177" y="309"/>
                  <a:pt x="177" y="324"/>
                  <a:pt x="192" y="324"/>
                </a:cubicBezTo>
                <a:cubicBezTo>
                  <a:pt x="192" y="338"/>
                  <a:pt x="207" y="338"/>
                  <a:pt x="221" y="324"/>
                </a:cubicBezTo>
                <a:cubicBezTo>
                  <a:pt x="295" y="250"/>
                  <a:pt x="295" y="250"/>
                  <a:pt x="295" y="250"/>
                </a:cubicBezTo>
                <a:cubicBezTo>
                  <a:pt x="295" y="456"/>
                  <a:pt x="295" y="456"/>
                  <a:pt x="295" y="456"/>
                </a:cubicBezTo>
                <a:cubicBezTo>
                  <a:pt x="295" y="456"/>
                  <a:pt x="310" y="471"/>
                  <a:pt x="324" y="471"/>
                </a:cubicBezTo>
                <a:lnTo>
                  <a:pt x="339" y="456"/>
                </a:lnTo>
                <a:cubicBezTo>
                  <a:pt x="339" y="250"/>
                  <a:pt x="339" y="250"/>
                  <a:pt x="339" y="250"/>
                </a:cubicBezTo>
                <a:cubicBezTo>
                  <a:pt x="412" y="324"/>
                  <a:pt x="412" y="324"/>
                  <a:pt x="412" y="324"/>
                </a:cubicBezTo>
                <a:cubicBezTo>
                  <a:pt x="428" y="338"/>
                  <a:pt x="442" y="338"/>
                  <a:pt x="442" y="324"/>
                </a:cubicBezTo>
                <a:cubicBezTo>
                  <a:pt x="457" y="324"/>
                  <a:pt x="457" y="309"/>
                  <a:pt x="442" y="294"/>
                </a:cubicBezTo>
                <a:lnTo>
                  <a:pt x="339" y="191"/>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2" name="Freeform 27"/>
          <p:cNvSpPr>
            <a:spLocks noChangeArrowheads="1"/>
          </p:cNvSpPr>
          <p:nvPr/>
        </p:nvSpPr>
        <p:spPr bwMode="auto">
          <a:xfrm>
            <a:off x="17233645" y="8271933"/>
            <a:ext cx="732177" cy="732369"/>
          </a:xfrm>
          <a:custGeom>
            <a:avLst/>
            <a:gdLst>
              <a:gd name="T0" fmla="*/ 441 w 634"/>
              <a:gd name="T1" fmla="*/ 294 h 634"/>
              <a:gd name="T2" fmla="*/ 441 w 634"/>
              <a:gd name="T3" fmla="*/ 294 h 634"/>
              <a:gd name="T4" fmla="*/ 338 w 634"/>
              <a:gd name="T5" fmla="*/ 191 h 634"/>
              <a:gd name="T6" fmla="*/ 309 w 634"/>
              <a:gd name="T7" fmla="*/ 191 h 634"/>
              <a:gd name="T8" fmla="*/ 309 w 634"/>
              <a:gd name="T9" fmla="*/ 221 h 634"/>
              <a:gd name="T10" fmla="*/ 383 w 634"/>
              <a:gd name="T11" fmla="*/ 294 h 634"/>
              <a:gd name="T12" fmla="*/ 176 w 634"/>
              <a:gd name="T13" fmla="*/ 294 h 634"/>
              <a:gd name="T14" fmla="*/ 162 w 634"/>
              <a:gd name="T15" fmla="*/ 309 h 634"/>
              <a:gd name="T16" fmla="*/ 176 w 634"/>
              <a:gd name="T17" fmla="*/ 338 h 634"/>
              <a:gd name="T18" fmla="*/ 383 w 634"/>
              <a:gd name="T19" fmla="*/ 338 h 634"/>
              <a:gd name="T20" fmla="*/ 309 w 634"/>
              <a:gd name="T21" fmla="*/ 412 h 634"/>
              <a:gd name="T22" fmla="*/ 309 w 634"/>
              <a:gd name="T23" fmla="*/ 442 h 634"/>
              <a:gd name="T24" fmla="*/ 338 w 634"/>
              <a:gd name="T25" fmla="*/ 442 h 634"/>
              <a:gd name="T26" fmla="*/ 441 w 634"/>
              <a:gd name="T27" fmla="*/ 338 h 634"/>
              <a:gd name="T28" fmla="*/ 441 w 634"/>
              <a:gd name="T29" fmla="*/ 309 h 634"/>
              <a:gd name="T30" fmla="*/ 441 w 634"/>
              <a:gd name="T31" fmla="*/ 294 h 634"/>
              <a:gd name="T32" fmla="*/ 309 w 634"/>
              <a:gd name="T33" fmla="*/ 0 h 634"/>
              <a:gd name="T34" fmla="*/ 309 w 634"/>
              <a:gd name="T35" fmla="*/ 0 h 634"/>
              <a:gd name="T36" fmla="*/ 0 w 634"/>
              <a:gd name="T37" fmla="*/ 309 h 634"/>
              <a:gd name="T38" fmla="*/ 309 w 634"/>
              <a:gd name="T39" fmla="*/ 633 h 634"/>
              <a:gd name="T40" fmla="*/ 633 w 634"/>
              <a:gd name="T41" fmla="*/ 309 h 634"/>
              <a:gd name="T42" fmla="*/ 309 w 634"/>
              <a:gd name="T43" fmla="*/ 0 h 634"/>
              <a:gd name="T44" fmla="*/ 309 w 634"/>
              <a:gd name="T45" fmla="*/ 589 h 634"/>
              <a:gd name="T46" fmla="*/ 309 w 634"/>
              <a:gd name="T47" fmla="*/ 589 h 634"/>
              <a:gd name="T48" fmla="*/ 44 w 634"/>
              <a:gd name="T49" fmla="*/ 309 h 634"/>
              <a:gd name="T50" fmla="*/ 309 w 634"/>
              <a:gd name="T51" fmla="*/ 44 h 634"/>
              <a:gd name="T52" fmla="*/ 588 w 634"/>
              <a:gd name="T53" fmla="*/ 309 h 634"/>
              <a:gd name="T54" fmla="*/ 309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441" y="294"/>
                </a:moveTo>
                <a:lnTo>
                  <a:pt x="441" y="294"/>
                </a:lnTo>
                <a:cubicBezTo>
                  <a:pt x="338" y="191"/>
                  <a:pt x="338" y="191"/>
                  <a:pt x="338" y="191"/>
                </a:cubicBezTo>
                <a:cubicBezTo>
                  <a:pt x="324" y="176"/>
                  <a:pt x="309" y="176"/>
                  <a:pt x="309" y="191"/>
                </a:cubicBezTo>
                <a:cubicBezTo>
                  <a:pt x="294" y="191"/>
                  <a:pt x="294" y="206"/>
                  <a:pt x="309" y="221"/>
                </a:cubicBezTo>
                <a:cubicBezTo>
                  <a:pt x="383" y="294"/>
                  <a:pt x="383" y="294"/>
                  <a:pt x="383" y="294"/>
                </a:cubicBezTo>
                <a:cubicBezTo>
                  <a:pt x="176" y="294"/>
                  <a:pt x="176" y="294"/>
                  <a:pt x="176" y="294"/>
                </a:cubicBezTo>
                <a:cubicBezTo>
                  <a:pt x="162" y="294"/>
                  <a:pt x="162" y="309"/>
                  <a:pt x="162" y="309"/>
                </a:cubicBezTo>
                <a:cubicBezTo>
                  <a:pt x="162" y="324"/>
                  <a:pt x="162" y="338"/>
                  <a:pt x="176" y="338"/>
                </a:cubicBezTo>
                <a:cubicBezTo>
                  <a:pt x="383" y="338"/>
                  <a:pt x="383" y="338"/>
                  <a:pt x="383" y="338"/>
                </a:cubicBezTo>
                <a:cubicBezTo>
                  <a:pt x="309" y="412"/>
                  <a:pt x="309" y="412"/>
                  <a:pt x="309" y="412"/>
                </a:cubicBezTo>
                <a:cubicBezTo>
                  <a:pt x="294" y="427"/>
                  <a:pt x="294" y="442"/>
                  <a:pt x="309" y="442"/>
                </a:cubicBezTo>
                <a:cubicBezTo>
                  <a:pt x="309" y="456"/>
                  <a:pt x="324" y="456"/>
                  <a:pt x="338" y="442"/>
                </a:cubicBezTo>
                <a:cubicBezTo>
                  <a:pt x="441" y="338"/>
                  <a:pt x="441" y="338"/>
                  <a:pt x="441" y="338"/>
                </a:cubicBezTo>
                <a:cubicBezTo>
                  <a:pt x="441" y="324"/>
                  <a:pt x="441" y="324"/>
                  <a:pt x="441" y="309"/>
                </a:cubicBezTo>
                <a:lnTo>
                  <a:pt x="441" y="294"/>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3" name="Freeform 28"/>
          <p:cNvSpPr>
            <a:spLocks noChangeArrowheads="1"/>
          </p:cNvSpPr>
          <p:nvPr/>
        </p:nvSpPr>
        <p:spPr bwMode="auto">
          <a:xfrm>
            <a:off x="16065550" y="8271933"/>
            <a:ext cx="711015" cy="732369"/>
          </a:xfrm>
          <a:custGeom>
            <a:avLst/>
            <a:gdLst>
              <a:gd name="T0" fmla="*/ 309 w 619"/>
              <a:gd name="T1" fmla="*/ 0 h 634"/>
              <a:gd name="T2" fmla="*/ 309 w 619"/>
              <a:gd name="T3" fmla="*/ 0 h 634"/>
              <a:gd name="T4" fmla="*/ 0 w 619"/>
              <a:gd name="T5" fmla="*/ 309 h 634"/>
              <a:gd name="T6" fmla="*/ 309 w 619"/>
              <a:gd name="T7" fmla="*/ 633 h 634"/>
              <a:gd name="T8" fmla="*/ 618 w 619"/>
              <a:gd name="T9" fmla="*/ 309 h 634"/>
              <a:gd name="T10" fmla="*/ 309 w 619"/>
              <a:gd name="T11" fmla="*/ 0 h 634"/>
              <a:gd name="T12" fmla="*/ 309 w 619"/>
              <a:gd name="T13" fmla="*/ 589 h 634"/>
              <a:gd name="T14" fmla="*/ 309 w 619"/>
              <a:gd name="T15" fmla="*/ 589 h 634"/>
              <a:gd name="T16" fmla="*/ 29 w 619"/>
              <a:gd name="T17" fmla="*/ 309 h 634"/>
              <a:gd name="T18" fmla="*/ 309 w 619"/>
              <a:gd name="T19" fmla="*/ 44 h 634"/>
              <a:gd name="T20" fmla="*/ 589 w 619"/>
              <a:gd name="T21" fmla="*/ 309 h 634"/>
              <a:gd name="T22" fmla="*/ 309 w 619"/>
              <a:gd name="T23" fmla="*/ 589 h 634"/>
              <a:gd name="T24" fmla="*/ 441 w 619"/>
              <a:gd name="T25" fmla="*/ 294 h 634"/>
              <a:gd name="T26" fmla="*/ 441 w 619"/>
              <a:gd name="T27" fmla="*/ 294 h 634"/>
              <a:gd name="T28" fmla="*/ 235 w 619"/>
              <a:gd name="T29" fmla="*/ 294 h 634"/>
              <a:gd name="T30" fmla="*/ 324 w 619"/>
              <a:gd name="T31" fmla="*/ 221 h 634"/>
              <a:gd name="T32" fmla="*/ 324 w 619"/>
              <a:gd name="T33" fmla="*/ 191 h 634"/>
              <a:gd name="T34" fmla="*/ 294 w 619"/>
              <a:gd name="T35" fmla="*/ 191 h 634"/>
              <a:gd name="T36" fmla="*/ 177 w 619"/>
              <a:gd name="T37" fmla="*/ 294 h 634"/>
              <a:gd name="T38" fmla="*/ 177 w 619"/>
              <a:gd name="T39" fmla="*/ 309 h 634"/>
              <a:gd name="T40" fmla="*/ 177 w 619"/>
              <a:gd name="T41" fmla="*/ 338 h 634"/>
              <a:gd name="T42" fmla="*/ 294 w 619"/>
              <a:gd name="T43" fmla="*/ 442 h 634"/>
              <a:gd name="T44" fmla="*/ 324 w 619"/>
              <a:gd name="T45" fmla="*/ 442 h 634"/>
              <a:gd name="T46" fmla="*/ 324 w 619"/>
              <a:gd name="T47" fmla="*/ 412 h 634"/>
              <a:gd name="T48" fmla="*/ 235 w 619"/>
              <a:gd name="T49" fmla="*/ 338 h 634"/>
              <a:gd name="T50" fmla="*/ 441 w 619"/>
              <a:gd name="T51" fmla="*/ 338 h 634"/>
              <a:gd name="T52" fmla="*/ 471 w 619"/>
              <a:gd name="T53" fmla="*/ 309 h 634"/>
              <a:gd name="T54" fmla="*/ 441 w 619"/>
              <a:gd name="T55" fmla="*/ 29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moveTo>
                  <a:pt x="441" y="294"/>
                </a:moveTo>
                <a:lnTo>
                  <a:pt x="441" y="294"/>
                </a:lnTo>
                <a:cubicBezTo>
                  <a:pt x="235" y="294"/>
                  <a:pt x="235" y="294"/>
                  <a:pt x="235" y="294"/>
                </a:cubicBezTo>
                <a:cubicBezTo>
                  <a:pt x="324" y="221"/>
                  <a:pt x="324" y="221"/>
                  <a:pt x="324" y="221"/>
                </a:cubicBezTo>
                <a:cubicBezTo>
                  <a:pt x="324" y="206"/>
                  <a:pt x="324" y="191"/>
                  <a:pt x="324" y="191"/>
                </a:cubicBezTo>
                <a:cubicBezTo>
                  <a:pt x="309" y="176"/>
                  <a:pt x="294" y="176"/>
                  <a:pt x="294" y="191"/>
                </a:cubicBezTo>
                <a:cubicBezTo>
                  <a:pt x="177" y="294"/>
                  <a:pt x="177" y="294"/>
                  <a:pt x="177" y="294"/>
                </a:cubicBezTo>
                <a:lnTo>
                  <a:pt x="177" y="309"/>
                </a:lnTo>
                <a:cubicBezTo>
                  <a:pt x="177" y="324"/>
                  <a:pt x="177" y="324"/>
                  <a:pt x="177" y="338"/>
                </a:cubicBezTo>
                <a:cubicBezTo>
                  <a:pt x="294" y="442"/>
                  <a:pt x="294" y="442"/>
                  <a:pt x="294" y="442"/>
                </a:cubicBezTo>
                <a:cubicBezTo>
                  <a:pt x="294" y="456"/>
                  <a:pt x="309" y="456"/>
                  <a:pt x="324" y="442"/>
                </a:cubicBezTo>
                <a:cubicBezTo>
                  <a:pt x="324" y="442"/>
                  <a:pt x="324" y="427"/>
                  <a:pt x="324" y="412"/>
                </a:cubicBezTo>
                <a:cubicBezTo>
                  <a:pt x="235" y="338"/>
                  <a:pt x="235" y="338"/>
                  <a:pt x="235" y="338"/>
                </a:cubicBezTo>
                <a:cubicBezTo>
                  <a:pt x="441" y="338"/>
                  <a:pt x="441" y="338"/>
                  <a:pt x="441" y="338"/>
                </a:cubicBezTo>
                <a:cubicBezTo>
                  <a:pt x="456" y="338"/>
                  <a:pt x="471" y="324"/>
                  <a:pt x="471" y="309"/>
                </a:cubicBezTo>
                <a:cubicBezTo>
                  <a:pt x="471" y="309"/>
                  <a:pt x="456" y="294"/>
                  <a:pt x="441" y="29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4" name="Freeform 29"/>
          <p:cNvSpPr>
            <a:spLocks noChangeArrowheads="1"/>
          </p:cNvSpPr>
          <p:nvPr/>
        </p:nvSpPr>
        <p:spPr bwMode="auto">
          <a:xfrm>
            <a:off x="14876293" y="8271933"/>
            <a:ext cx="732174" cy="732369"/>
          </a:xfrm>
          <a:custGeom>
            <a:avLst/>
            <a:gdLst>
              <a:gd name="T0" fmla="*/ 324 w 634"/>
              <a:gd name="T1" fmla="*/ 0 h 634"/>
              <a:gd name="T2" fmla="*/ 324 w 634"/>
              <a:gd name="T3" fmla="*/ 0 h 634"/>
              <a:gd name="T4" fmla="*/ 0 w 634"/>
              <a:gd name="T5" fmla="*/ 309 h 634"/>
              <a:gd name="T6" fmla="*/ 324 w 634"/>
              <a:gd name="T7" fmla="*/ 633 h 634"/>
              <a:gd name="T8" fmla="*/ 633 w 634"/>
              <a:gd name="T9" fmla="*/ 309 h 634"/>
              <a:gd name="T10" fmla="*/ 324 w 634"/>
              <a:gd name="T11" fmla="*/ 0 h 634"/>
              <a:gd name="T12" fmla="*/ 324 w 634"/>
              <a:gd name="T13" fmla="*/ 589 h 634"/>
              <a:gd name="T14" fmla="*/ 324 w 634"/>
              <a:gd name="T15" fmla="*/ 589 h 634"/>
              <a:gd name="T16" fmla="*/ 44 w 634"/>
              <a:gd name="T17" fmla="*/ 309 h 634"/>
              <a:gd name="T18" fmla="*/ 324 w 634"/>
              <a:gd name="T19" fmla="*/ 44 h 634"/>
              <a:gd name="T20" fmla="*/ 589 w 634"/>
              <a:gd name="T21" fmla="*/ 309 h 634"/>
              <a:gd name="T22" fmla="*/ 324 w 634"/>
              <a:gd name="T23" fmla="*/ 589 h 634"/>
              <a:gd name="T24" fmla="*/ 457 w 634"/>
              <a:gd name="T25" fmla="*/ 221 h 634"/>
              <a:gd name="T26" fmla="*/ 457 w 634"/>
              <a:gd name="T27" fmla="*/ 221 h 634"/>
              <a:gd name="T28" fmla="*/ 324 w 634"/>
              <a:gd name="T29" fmla="*/ 368 h 634"/>
              <a:gd name="T30" fmla="*/ 177 w 634"/>
              <a:gd name="T31" fmla="*/ 221 h 634"/>
              <a:gd name="T32" fmla="*/ 148 w 634"/>
              <a:gd name="T33" fmla="*/ 221 h 634"/>
              <a:gd name="T34" fmla="*/ 148 w 634"/>
              <a:gd name="T35" fmla="*/ 250 h 634"/>
              <a:gd name="T36" fmla="*/ 295 w 634"/>
              <a:gd name="T37" fmla="*/ 397 h 634"/>
              <a:gd name="T38" fmla="*/ 324 w 634"/>
              <a:gd name="T39" fmla="*/ 412 h 634"/>
              <a:gd name="T40" fmla="*/ 339 w 634"/>
              <a:gd name="T41" fmla="*/ 397 h 634"/>
              <a:gd name="T42" fmla="*/ 486 w 634"/>
              <a:gd name="T43" fmla="*/ 250 h 634"/>
              <a:gd name="T44" fmla="*/ 486 w 634"/>
              <a:gd name="T45" fmla="*/ 221 h 634"/>
              <a:gd name="T46" fmla="*/ 457 w 634"/>
              <a:gd name="T47"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4" y="471"/>
                  <a:pt x="44" y="309"/>
                </a:cubicBezTo>
                <a:cubicBezTo>
                  <a:pt x="44" y="162"/>
                  <a:pt x="162" y="44"/>
                  <a:pt x="324" y="44"/>
                </a:cubicBezTo>
                <a:cubicBezTo>
                  <a:pt x="471" y="44"/>
                  <a:pt x="589" y="162"/>
                  <a:pt x="589" y="309"/>
                </a:cubicBezTo>
                <a:cubicBezTo>
                  <a:pt x="589" y="471"/>
                  <a:pt x="471" y="589"/>
                  <a:pt x="324" y="589"/>
                </a:cubicBezTo>
                <a:close/>
                <a:moveTo>
                  <a:pt x="457" y="221"/>
                </a:moveTo>
                <a:lnTo>
                  <a:pt x="457" y="221"/>
                </a:lnTo>
                <a:cubicBezTo>
                  <a:pt x="324" y="368"/>
                  <a:pt x="324" y="368"/>
                  <a:pt x="324" y="368"/>
                </a:cubicBezTo>
                <a:cubicBezTo>
                  <a:pt x="177" y="221"/>
                  <a:pt x="177" y="221"/>
                  <a:pt x="177" y="221"/>
                </a:cubicBezTo>
                <a:cubicBezTo>
                  <a:pt x="177" y="221"/>
                  <a:pt x="162" y="221"/>
                  <a:pt x="148" y="221"/>
                </a:cubicBezTo>
                <a:cubicBezTo>
                  <a:pt x="148" y="235"/>
                  <a:pt x="148" y="250"/>
                  <a:pt x="148" y="250"/>
                </a:cubicBezTo>
                <a:cubicBezTo>
                  <a:pt x="295" y="397"/>
                  <a:pt x="295" y="397"/>
                  <a:pt x="295" y="397"/>
                </a:cubicBezTo>
                <a:cubicBezTo>
                  <a:pt x="310" y="412"/>
                  <a:pt x="310" y="412"/>
                  <a:pt x="324" y="412"/>
                </a:cubicBezTo>
                <a:cubicBezTo>
                  <a:pt x="324" y="412"/>
                  <a:pt x="339" y="412"/>
                  <a:pt x="339" y="397"/>
                </a:cubicBezTo>
                <a:cubicBezTo>
                  <a:pt x="486" y="250"/>
                  <a:pt x="486" y="250"/>
                  <a:pt x="486" y="250"/>
                </a:cubicBezTo>
                <a:cubicBezTo>
                  <a:pt x="501" y="250"/>
                  <a:pt x="501" y="235"/>
                  <a:pt x="486" y="221"/>
                </a:cubicBezTo>
                <a:cubicBezTo>
                  <a:pt x="486" y="221"/>
                  <a:pt x="471" y="221"/>
                  <a:pt x="457" y="22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5" name="Freeform 30"/>
          <p:cNvSpPr>
            <a:spLocks noChangeArrowheads="1"/>
          </p:cNvSpPr>
          <p:nvPr/>
        </p:nvSpPr>
        <p:spPr bwMode="auto">
          <a:xfrm>
            <a:off x="13708198" y="8271933"/>
            <a:ext cx="732174" cy="732369"/>
          </a:xfrm>
          <a:custGeom>
            <a:avLst/>
            <a:gdLst>
              <a:gd name="T0" fmla="*/ 338 w 634"/>
              <a:gd name="T1" fmla="*/ 221 h 634"/>
              <a:gd name="T2" fmla="*/ 338 w 634"/>
              <a:gd name="T3" fmla="*/ 221 h 634"/>
              <a:gd name="T4" fmla="*/ 309 w 634"/>
              <a:gd name="T5" fmla="*/ 221 h 634"/>
              <a:gd name="T6" fmla="*/ 294 w 634"/>
              <a:gd name="T7" fmla="*/ 221 h 634"/>
              <a:gd name="T8" fmla="*/ 147 w 634"/>
              <a:gd name="T9" fmla="*/ 368 h 634"/>
              <a:gd name="T10" fmla="*/ 147 w 634"/>
              <a:gd name="T11" fmla="*/ 397 h 634"/>
              <a:gd name="T12" fmla="*/ 176 w 634"/>
              <a:gd name="T13" fmla="*/ 397 h 634"/>
              <a:gd name="T14" fmla="*/ 309 w 634"/>
              <a:gd name="T15" fmla="*/ 265 h 634"/>
              <a:gd name="T16" fmla="*/ 456 w 634"/>
              <a:gd name="T17" fmla="*/ 397 h 634"/>
              <a:gd name="T18" fmla="*/ 485 w 634"/>
              <a:gd name="T19" fmla="*/ 397 h 634"/>
              <a:gd name="T20" fmla="*/ 485 w 634"/>
              <a:gd name="T21" fmla="*/ 368 h 634"/>
              <a:gd name="T22" fmla="*/ 338 w 634"/>
              <a:gd name="T23" fmla="*/ 221 h 634"/>
              <a:gd name="T24" fmla="*/ 309 w 634"/>
              <a:gd name="T25" fmla="*/ 0 h 634"/>
              <a:gd name="T26" fmla="*/ 309 w 634"/>
              <a:gd name="T27" fmla="*/ 0 h 634"/>
              <a:gd name="T28" fmla="*/ 0 w 634"/>
              <a:gd name="T29" fmla="*/ 309 h 634"/>
              <a:gd name="T30" fmla="*/ 309 w 634"/>
              <a:gd name="T31" fmla="*/ 633 h 634"/>
              <a:gd name="T32" fmla="*/ 633 w 634"/>
              <a:gd name="T33" fmla="*/ 309 h 634"/>
              <a:gd name="T34" fmla="*/ 309 w 634"/>
              <a:gd name="T35" fmla="*/ 0 h 634"/>
              <a:gd name="T36" fmla="*/ 309 w 634"/>
              <a:gd name="T37" fmla="*/ 589 h 634"/>
              <a:gd name="T38" fmla="*/ 309 w 634"/>
              <a:gd name="T39" fmla="*/ 589 h 634"/>
              <a:gd name="T40" fmla="*/ 44 w 634"/>
              <a:gd name="T41" fmla="*/ 309 h 634"/>
              <a:gd name="T42" fmla="*/ 309 w 634"/>
              <a:gd name="T43" fmla="*/ 44 h 634"/>
              <a:gd name="T44" fmla="*/ 588 w 634"/>
              <a:gd name="T45" fmla="*/ 309 h 634"/>
              <a:gd name="T46" fmla="*/ 309 w 634"/>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38" y="221"/>
                </a:moveTo>
                <a:lnTo>
                  <a:pt x="338" y="221"/>
                </a:lnTo>
                <a:cubicBezTo>
                  <a:pt x="324" y="221"/>
                  <a:pt x="324" y="221"/>
                  <a:pt x="309" y="221"/>
                </a:cubicBezTo>
                <a:lnTo>
                  <a:pt x="294" y="221"/>
                </a:lnTo>
                <a:cubicBezTo>
                  <a:pt x="147" y="368"/>
                  <a:pt x="147" y="368"/>
                  <a:pt x="147" y="368"/>
                </a:cubicBezTo>
                <a:cubicBezTo>
                  <a:pt x="132" y="383"/>
                  <a:pt x="132" y="397"/>
                  <a:pt x="147" y="397"/>
                </a:cubicBezTo>
                <a:cubicBezTo>
                  <a:pt x="147" y="412"/>
                  <a:pt x="162" y="412"/>
                  <a:pt x="176" y="397"/>
                </a:cubicBezTo>
                <a:cubicBezTo>
                  <a:pt x="309" y="265"/>
                  <a:pt x="309" y="265"/>
                  <a:pt x="309" y="265"/>
                </a:cubicBezTo>
                <a:cubicBezTo>
                  <a:pt x="456" y="397"/>
                  <a:pt x="456" y="397"/>
                  <a:pt x="456" y="397"/>
                </a:cubicBezTo>
                <a:cubicBezTo>
                  <a:pt x="456" y="412"/>
                  <a:pt x="471" y="412"/>
                  <a:pt x="485" y="397"/>
                </a:cubicBezTo>
                <a:cubicBezTo>
                  <a:pt x="485" y="397"/>
                  <a:pt x="485" y="383"/>
                  <a:pt x="485" y="368"/>
                </a:cubicBezTo>
                <a:lnTo>
                  <a:pt x="338" y="221"/>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6" name="Freeform 31"/>
          <p:cNvSpPr>
            <a:spLocks noChangeArrowheads="1"/>
          </p:cNvSpPr>
          <p:nvPr/>
        </p:nvSpPr>
        <p:spPr bwMode="auto">
          <a:xfrm>
            <a:off x="12531638" y="8271933"/>
            <a:ext cx="711015" cy="732369"/>
          </a:xfrm>
          <a:custGeom>
            <a:avLst/>
            <a:gdLst>
              <a:gd name="T0" fmla="*/ 397 w 619"/>
              <a:gd name="T1" fmla="*/ 294 h 634"/>
              <a:gd name="T2" fmla="*/ 397 w 619"/>
              <a:gd name="T3" fmla="*/ 294 h 634"/>
              <a:gd name="T4" fmla="*/ 250 w 619"/>
              <a:gd name="T5" fmla="*/ 147 h 634"/>
              <a:gd name="T6" fmla="*/ 221 w 619"/>
              <a:gd name="T7" fmla="*/ 147 h 634"/>
              <a:gd name="T8" fmla="*/ 221 w 619"/>
              <a:gd name="T9" fmla="*/ 176 h 634"/>
              <a:gd name="T10" fmla="*/ 353 w 619"/>
              <a:gd name="T11" fmla="*/ 309 h 634"/>
              <a:gd name="T12" fmla="*/ 221 w 619"/>
              <a:gd name="T13" fmla="*/ 456 h 634"/>
              <a:gd name="T14" fmla="*/ 221 w 619"/>
              <a:gd name="T15" fmla="*/ 485 h 634"/>
              <a:gd name="T16" fmla="*/ 250 w 619"/>
              <a:gd name="T17" fmla="*/ 485 h 634"/>
              <a:gd name="T18" fmla="*/ 397 w 619"/>
              <a:gd name="T19" fmla="*/ 338 h 634"/>
              <a:gd name="T20" fmla="*/ 397 w 619"/>
              <a:gd name="T21" fmla="*/ 309 h 634"/>
              <a:gd name="T22" fmla="*/ 397 w 619"/>
              <a:gd name="T23" fmla="*/ 294 h 634"/>
              <a:gd name="T24" fmla="*/ 309 w 619"/>
              <a:gd name="T25" fmla="*/ 0 h 634"/>
              <a:gd name="T26" fmla="*/ 309 w 619"/>
              <a:gd name="T27" fmla="*/ 0 h 634"/>
              <a:gd name="T28" fmla="*/ 0 w 619"/>
              <a:gd name="T29" fmla="*/ 309 h 634"/>
              <a:gd name="T30" fmla="*/ 309 w 619"/>
              <a:gd name="T31" fmla="*/ 633 h 634"/>
              <a:gd name="T32" fmla="*/ 618 w 619"/>
              <a:gd name="T33" fmla="*/ 309 h 634"/>
              <a:gd name="T34" fmla="*/ 309 w 619"/>
              <a:gd name="T35" fmla="*/ 0 h 634"/>
              <a:gd name="T36" fmla="*/ 309 w 619"/>
              <a:gd name="T37" fmla="*/ 589 h 634"/>
              <a:gd name="T38" fmla="*/ 309 w 619"/>
              <a:gd name="T39" fmla="*/ 589 h 634"/>
              <a:gd name="T40" fmla="*/ 29 w 619"/>
              <a:gd name="T41" fmla="*/ 309 h 634"/>
              <a:gd name="T42" fmla="*/ 309 w 619"/>
              <a:gd name="T43" fmla="*/ 44 h 634"/>
              <a:gd name="T44" fmla="*/ 589 w 619"/>
              <a:gd name="T45" fmla="*/ 309 h 634"/>
              <a:gd name="T46" fmla="*/ 309 w 619"/>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34">
                <a:moveTo>
                  <a:pt x="397" y="294"/>
                </a:moveTo>
                <a:lnTo>
                  <a:pt x="397" y="294"/>
                </a:lnTo>
                <a:cubicBezTo>
                  <a:pt x="250" y="147"/>
                  <a:pt x="250" y="147"/>
                  <a:pt x="250" y="147"/>
                </a:cubicBezTo>
                <a:cubicBezTo>
                  <a:pt x="235" y="132"/>
                  <a:pt x="221" y="132"/>
                  <a:pt x="221" y="147"/>
                </a:cubicBezTo>
                <a:cubicBezTo>
                  <a:pt x="206" y="147"/>
                  <a:pt x="206" y="162"/>
                  <a:pt x="221" y="176"/>
                </a:cubicBezTo>
                <a:cubicBezTo>
                  <a:pt x="353" y="309"/>
                  <a:pt x="353" y="309"/>
                  <a:pt x="353" y="309"/>
                </a:cubicBezTo>
                <a:cubicBezTo>
                  <a:pt x="221" y="456"/>
                  <a:pt x="221" y="456"/>
                  <a:pt x="221" y="456"/>
                </a:cubicBezTo>
                <a:cubicBezTo>
                  <a:pt x="206" y="456"/>
                  <a:pt x="206" y="471"/>
                  <a:pt x="221" y="485"/>
                </a:cubicBezTo>
                <a:cubicBezTo>
                  <a:pt x="221" y="485"/>
                  <a:pt x="235" y="485"/>
                  <a:pt x="250" y="485"/>
                </a:cubicBezTo>
                <a:cubicBezTo>
                  <a:pt x="397" y="338"/>
                  <a:pt x="397" y="338"/>
                  <a:pt x="397" y="338"/>
                </a:cubicBezTo>
                <a:cubicBezTo>
                  <a:pt x="397" y="324"/>
                  <a:pt x="397" y="324"/>
                  <a:pt x="397" y="309"/>
                </a:cubicBezTo>
                <a:lnTo>
                  <a:pt x="397" y="294"/>
                </a:ln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7" name="Freeform 32"/>
          <p:cNvSpPr>
            <a:spLocks noChangeArrowheads="1"/>
          </p:cNvSpPr>
          <p:nvPr/>
        </p:nvSpPr>
        <p:spPr bwMode="auto">
          <a:xfrm>
            <a:off x="23124909" y="7095065"/>
            <a:ext cx="711015" cy="715434"/>
          </a:xfrm>
          <a:custGeom>
            <a:avLst/>
            <a:gdLst>
              <a:gd name="T0" fmla="*/ 398 w 619"/>
              <a:gd name="T1" fmla="*/ 147 h 619"/>
              <a:gd name="T2" fmla="*/ 398 w 619"/>
              <a:gd name="T3" fmla="*/ 147 h 619"/>
              <a:gd name="T4" fmla="*/ 368 w 619"/>
              <a:gd name="T5" fmla="*/ 147 h 619"/>
              <a:gd name="T6" fmla="*/ 221 w 619"/>
              <a:gd name="T7" fmla="*/ 294 h 619"/>
              <a:gd name="T8" fmla="*/ 221 w 619"/>
              <a:gd name="T9" fmla="*/ 309 h 619"/>
              <a:gd name="T10" fmla="*/ 221 w 619"/>
              <a:gd name="T11" fmla="*/ 324 h 619"/>
              <a:gd name="T12" fmla="*/ 368 w 619"/>
              <a:gd name="T13" fmla="*/ 471 h 619"/>
              <a:gd name="T14" fmla="*/ 398 w 619"/>
              <a:gd name="T15" fmla="*/ 471 h 619"/>
              <a:gd name="T16" fmla="*/ 398 w 619"/>
              <a:gd name="T17" fmla="*/ 441 h 619"/>
              <a:gd name="T18" fmla="*/ 265 w 619"/>
              <a:gd name="T19" fmla="*/ 309 h 619"/>
              <a:gd name="T20" fmla="*/ 398 w 619"/>
              <a:gd name="T21" fmla="*/ 177 h 619"/>
              <a:gd name="T22" fmla="*/ 398 w 619"/>
              <a:gd name="T23" fmla="*/ 147 h 619"/>
              <a:gd name="T24" fmla="*/ 309 w 619"/>
              <a:gd name="T25" fmla="*/ 0 h 619"/>
              <a:gd name="T26" fmla="*/ 309 w 619"/>
              <a:gd name="T27" fmla="*/ 0 h 619"/>
              <a:gd name="T28" fmla="*/ 0 w 619"/>
              <a:gd name="T29" fmla="*/ 309 h 619"/>
              <a:gd name="T30" fmla="*/ 309 w 619"/>
              <a:gd name="T31" fmla="*/ 618 h 619"/>
              <a:gd name="T32" fmla="*/ 618 w 619"/>
              <a:gd name="T33" fmla="*/ 309 h 619"/>
              <a:gd name="T34" fmla="*/ 309 w 619"/>
              <a:gd name="T35" fmla="*/ 0 h 619"/>
              <a:gd name="T36" fmla="*/ 309 w 619"/>
              <a:gd name="T37" fmla="*/ 589 h 619"/>
              <a:gd name="T38" fmla="*/ 309 w 619"/>
              <a:gd name="T39" fmla="*/ 589 h 619"/>
              <a:gd name="T40" fmla="*/ 29 w 619"/>
              <a:gd name="T41" fmla="*/ 309 h 619"/>
              <a:gd name="T42" fmla="*/ 309 w 619"/>
              <a:gd name="T43" fmla="*/ 29 h 619"/>
              <a:gd name="T44" fmla="*/ 589 w 619"/>
              <a:gd name="T45" fmla="*/ 309 h 619"/>
              <a:gd name="T46" fmla="*/ 309 w 619"/>
              <a:gd name="T47"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19">
                <a:moveTo>
                  <a:pt x="398" y="147"/>
                </a:moveTo>
                <a:lnTo>
                  <a:pt x="398" y="147"/>
                </a:lnTo>
                <a:cubicBezTo>
                  <a:pt x="398" y="132"/>
                  <a:pt x="383" y="132"/>
                  <a:pt x="368" y="147"/>
                </a:cubicBezTo>
                <a:cubicBezTo>
                  <a:pt x="221" y="294"/>
                  <a:pt x="221" y="294"/>
                  <a:pt x="221" y="294"/>
                </a:cubicBezTo>
                <a:lnTo>
                  <a:pt x="221" y="309"/>
                </a:lnTo>
                <a:lnTo>
                  <a:pt x="221" y="324"/>
                </a:lnTo>
                <a:cubicBezTo>
                  <a:pt x="368" y="471"/>
                  <a:pt x="368" y="471"/>
                  <a:pt x="368" y="471"/>
                </a:cubicBezTo>
                <a:cubicBezTo>
                  <a:pt x="383" y="486"/>
                  <a:pt x="398" y="486"/>
                  <a:pt x="398" y="471"/>
                </a:cubicBezTo>
                <a:cubicBezTo>
                  <a:pt x="412" y="471"/>
                  <a:pt x="412" y="457"/>
                  <a:pt x="398" y="441"/>
                </a:cubicBezTo>
                <a:cubicBezTo>
                  <a:pt x="265" y="309"/>
                  <a:pt x="265" y="309"/>
                  <a:pt x="265" y="309"/>
                </a:cubicBezTo>
                <a:cubicBezTo>
                  <a:pt x="398" y="177"/>
                  <a:pt x="398" y="177"/>
                  <a:pt x="398" y="177"/>
                </a:cubicBezTo>
                <a:cubicBezTo>
                  <a:pt x="412" y="162"/>
                  <a:pt x="412" y="147"/>
                  <a:pt x="398" y="147"/>
                </a:cubicBezTo>
                <a:close/>
                <a:moveTo>
                  <a:pt x="309" y="0"/>
                </a:moveTo>
                <a:lnTo>
                  <a:pt x="309" y="0"/>
                </a:lnTo>
                <a:cubicBezTo>
                  <a:pt x="132" y="0"/>
                  <a:pt x="0" y="132"/>
                  <a:pt x="0" y="309"/>
                </a:cubicBezTo>
                <a:cubicBezTo>
                  <a:pt x="0" y="486"/>
                  <a:pt x="132" y="618"/>
                  <a:pt x="309" y="618"/>
                </a:cubicBezTo>
                <a:cubicBezTo>
                  <a:pt x="486" y="618"/>
                  <a:pt x="618" y="486"/>
                  <a:pt x="618" y="309"/>
                </a:cubicBezTo>
                <a:cubicBezTo>
                  <a:pt x="618" y="132"/>
                  <a:pt x="486" y="0"/>
                  <a:pt x="309" y="0"/>
                </a:cubicBezTo>
                <a:close/>
                <a:moveTo>
                  <a:pt x="309" y="589"/>
                </a:moveTo>
                <a:lnTo>
                  <a:pt x="309" y="589"/>
                </a:lnTo>
                <a:cubicBezTo>
                  <a:pt x="162" y="589"/>
                  <a:pt x="29" y="457"/>
                  <a:pt x="29" y="309"/>
                </a:cubicBezTo>
                <a:cubicBezTo>
                  <a:pt x="29" y="162"/>
                  <a:pt x="162" y="29"/>
                  <a:pt x="309" y="29"/>
                </a:cubicBezTo>
                <a:cubicBezTo>
                  <a:pt x="457" y="29"/>
                  <a:pt x="589" y="162"/>
                  <a:pt x="589" y="309"/>
                </a:cubicBezTo>
                <a:cubicBezTo>
                  <a:pt x="589" y="457"/>
                  <a:pt x="457" y="589"/>
                  <a:pt x="309"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8" name="Freeform 33"/>
          <p:cNvSpPr>
            <a:spLocks noChangeArrowheads="1"/>
          </p:cNvSpPr>
          <p:nvPr/>
        </p:nvSpPr>
        <p:spPr bwMode="auto">
          <a:xfrm>
            <a:off x="21939886" y="7133166"/>
            <a:ext cx="744873" cy="609599"/>
          </a:xfrm>
          <a:custGeom>
            <a:avLst/>
            <a:gdLst>
              <a:gd name="T0" fmla="*/ 604 w 649"/>
              <a:gd name="T1" fmla="*/ 30 h 531"/>
              <a:gd name="T2" fmla="*/ 604 w 649"/>
              <a:gd name="T3" fmla="*/ 30 h 531"/>
              <a:gd name="T4" fmla="*/ 501 w 649"/>
              <a:gd name="T5" fmla="*/ 30 h 531"/>
              <a:gd name="T6" fmla="*/ 207 w 649"/>
              <a:gd name="T7" fmla="*/ 324 h 531"/>
              <a:gd name="T8" fmla="*/ 148 w 649"/>
              <a:gd name="T9" fmla="*/ 251 h 531"/>
              <a:gd name="T10" fmla="*/ 30 w 649"/>
              <a:gd name="T11" fmla="*/ 251 h 531"/>
              <a:gd name="T12" fmla="*/ 30 w 649"/>
              <a:gd name="T13" fmla="*/ 369 h 531"/>
              <a:gd name="T14" fmla="*/ 162 w 649"/>
              <a:gd name="T15" fmla="*/ 486 h 531"/>
              <a:gd name="T16" fmla="*/ 266 w 649"/>
              <a:gd name="T17" fmla="*/ 486 h 531"/>
              <a:gd name="T18" fmla="*/ 604 w 649"/>
              <a:gd name="T19" fmla="*/ 148 h 531"/>
              <a:gd name="T20" fmla="*/ 604 w 649"/>
              <a:gd name="T21" fmla="*/ 30 h 531"/>
              <a:gd name="T22" fmla="*/ 575 w 649"/>
              <a:gd name="T23" fmla="*/ 118 h 531"/>
              <a:gd name="T24" fmla="*/ 575 w 649"/>
              <a:gd name="T25" fmla="*/ 118 h 531"/>
              <a:gd name="T26" fmla="*/ 236 w 649"/>
              <a:gd name="T27" fmla="*/ 457 h 531"/>
              <a:gd name="T28" fmla="*/ 192 w 649"/>
              <a:gd name="T29" fmla="*/ 457 h 531"/>
              <a:gd name="T30" fmla="*/ 59 w 649"/>
              <a:gd name="T31" fmla="*/ 324 h 531"/>
              <a:gd name="T32" fmla="*/ 59 w 649"/>
              <a:gd name="T33" fmla="*/ 280 h 531"/>
              <a:gd name="T34" fmla="*/ 118 w 649"/>
              <a:gd name="T35" fmla="*/ 280 h 531"/>
              <a:gd name="T36" fmla="*/ 207 w 649"/>
              <a:gd name="T37" fmla="*/ 369 h 531"/>
              <a:gd name="T38" fmla="*/ 530 w 649"/>
              <a:gd name="T39" fmla="*/ 59 h 531"/>
              <a:gd name="T40" fmla="*/ 575 w 649"/>
              <a:gd name="T41" fmla="*/ 59 h 531"/>
              <a:gd name="T42" fmla="*/ 575 w 649"/>
              <a:gd name="T43" fmla="*/ 1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9" h="531">
                <a:moveTo>
                  <a:pt x="604" y="30"/>
                </a:moveTo>
                <a:lnTo>
                  <a:pt x="604" y="30"/>
                </a:lnTo>
                <a:cubicBezTo>
                  <a:pt x="575" y="0"/>
                  <a:pt x="530" y="0"/>
                  <a:pt x="501" y="30"/>
                </a:cubicBezTo>
                <a:cubicBezTo>
                  <a:pt x="207" y="324"/>
                  <a:pt x="207" y="324"/>
                  <a:pt x="207" y="324"/>
                </a:cubicBezTo>
                <a:cubicBezTo>
                  <a:pt x="148" y="251"/>
                  <a:pt x="148" y="251"/>
                  <a:pt x="148" y="251"/>
                </a:cubicBezTo>
                <a:cubicBezTo>
                  <a:pt x="103" y="207"/>
                  <a:pt x="59" y="207"/>
                  <a:pt x="30" y="251"/>
                </a:cubicBezTo>
                <a:cubicBezTo>
                  <a:pt x="0" y="280"/>
                  <a:pt x="0" y="324"/>
                  <a:pt x="30" y="369"/>
                </a:cubicBezTo>
                <a:cubicBezTo>
                  <a:pt x="162" y="486"/>
                  <a:pt x="162" y="486"/>
                  <a:pt x="162" y="486"/>
                </a:cubicBezTo>
                <a:cubicBezTo>
                  <a:pt x="192" y="530"/>
                  <a:pt x="236" y="530"/>
                  <a:pt x="266" y="486"/>
                </a:cubicBezTo>
                <a:cubicBezTo>
                  <a:pt x="604" y="148"/>
                  <a:pt x="604" y="148"/>
                  <a:pt x="604" y="148"/>
                </a:cubicBezTo>
                <a:cubicBezTo>
                  <a:pt x="648" y="118"/>
                  <a:pt x="648" y="59"/>
                  <a:pt x="604" y="30"/>
                </a:cubicBezTo>
                <a:close/>
                <a:moveTo>
                  <a:pt x="575" y="118"/>
                </a:moveTo>
                <a:lnTo>
                  <a:pt x="575" y="118"/>
                </a:lnTo>
                <a:cubicBezTo>
                  <a:pt x="575" y="118"/>
                  <a:pt x="251" y="457"/>
                  <a:pt x="236" y="457"/>
                </a:cubicBezTo>
                <a:cubicBezTo>
                  <a:pt x="221" y="471"/>
                  <a:pt x="207" y="471"/>
                  <a:pt x="192" y="457"/>
                </a:cubicBezTo>
                <a:lnTo>
                  <a:pt x="59" y="324"/>
                </a:lnTo>
                <a:cubicBezTo>
                  <a:pt x="45" y="310"/>
                  <a:pt x="45" y="295"/>
                  <a:pt x="59" y="280"/>
                </a:cubicBezTo>
                <a:cubicBezTo>
                  <a:pt x="74" y="265"/>
                  <a:pt x="103" y="265"/>
                  <a:pt x="118" y="280"/>
                </a:cubicBezTo>
                <a:cubicBezTo>
                  <a:pt x="207" y="369"/>
                  <a:pt x="207" y="369"/>
                  <a:pt x="207" y="369"/>
                </a:cubicBezTo>
                <a:cubicBezTo>
                  <a:pt x="530" y="59"/>
                  <a:pt x="530" y="59"/>
                  <a:pt x="530" y="59"/>
                </a:cubicBezTo>
                <a:cubicBezTo>
                  <a:pt x="545" y="45"/>
                  <a:pt x="560" y="45"/>
                  <a:pt x="575" y="59"/>
                </a:cubicBezTo>
                <a:cubicBezTo>
                  <a:pt x="604" y="74"/>
                  <a:pt x="604" y="103"/>
                  <a:pt x="575" y="11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9" name="Freeform 34"/>
          <p:cNvSpPr>
            <a:spLocks noChangeArrowheads="1"/>
          </p:cNvSpPr>
          <p:nvPr/>
        </p:nvSpPr>
        <p:spPr bwMode="auto">
          <a:xfrm>
            <a:off x="20814111" y="7167033"/>
            <a:ext cx="596745" cy="596900"/>
          </a:xfrm>
          <a:custGeom>
            <a:avLst/>
            <a:gdLst>
              <a:gd name="T0" fmla="*/ 368 w 516"/>
              <a:gd name="T1" fmla="*/ 265 h 516"/>
              <a:gd name="T2" fmla="*/ 368 w 516"/>
              <a:gd name="T3" fmla="*/ 265 h 516"/>
              <a:gd name="T4" fmla="*/ 486 w 516"/>
              <a:gd name="T5" fmla="*/ 147 h 516"/>
              <a:gd name="T6" fmla="*/ 486 w 516"/>
              <a:gd name="T7" fmla="*/ 44 h 516"/>
              <a:gd name="T8" fmla="*/ 368 w 516"/>
              <a:gd name="T9" fmla="*/ 44 h 516"/>
              <a:gd name="T10" fmla="*/ 265 w 516"/>
              <a:gd name="T11" fmla="*/ 147 h 516"/>
              <a:gd name="T12" fmla="*/ 147 w 516"/>
              <a:gd name="T13" fmla="*/ 44 h 516"/>
              <a:gd name="T14" fmla="*/ 44 w 516"/>
              <a:gd name="T15" fmla="*/ 44 h 516"/>
              <a:gd name="T16" fmla="*/ 44 w 516"/>
              <a:gd name="T17" fmla="*/ 147 h 516"/>
              <a:gd name="T18" fmla="*/ 147 w 516"/>
              <a:gd name="T19" fmla="*/ 265 h 516"/>
              <a:gd name="T20" fmla="*/ 44 w 516"/>
              <a:gd name="T21" fmla="*/ 368 h 516"/>
              <a:gd name="T22" fmla="*/ 44 w 516"/>
              <a:gd name="T23" fmla="*/ 486 h 516"/>
              <a:gd name="T24" fmla="*/ 147 w 516"/>
              <a:gd name="T25" fmla="*/ 486 h 516"/>
              <a:gd name="T26" fmla="*/ 265 w 516"/>
              <a:gd name="T27" fmla="*/ 368 h 516"/>
              <a:gd name="T28" fmla="*/ 368 w 516"/>
              <a:gd name="T29" fmla="*/ 486 h 516"/>
              <a:gd name="T30" fmla="*/ 486 w 516"/>
              <a:gd name="T31" fmla="*/ 486 h 516"/>
              <a:gd name="T32" fmla="*/ 486 w 516"/>
              <a:gd name="T33" fmla="*/ 368 h 516"/>
              <a:gd name="T34" fmla="*/ 368 w 516"/>
              <a:gd name="T35" fmla="*/ 265 h 516"/>
              <a:gd name="T36" fmla="*/ 456 w 516"/>
              <a:gd name="T37" fmla="*/ 456 h 516"/>
              <a:gd name="T38" fmla="*/ 456 w 516"/>
              <a:gd name="T39" fmla="*/ 456 h 516"/>
              <a:gd name="T40" fmla="*/ 398 w 516"/>
              <a:gd name="T41" fmla="*/ 456 h 516"/>
              <a:gd name="T42" fmla="*/ 265 w 516"/>
              <a:gd name="T43" fmla="*/ 309 h 516"/>
              <a:gd name="T44" fmla="*/ 118 w 516"/>
              <a:gd name="T45" fmla="*/ 456 h 516"/>
              <a:gd name="T46" fmla="*/ 59 w 516"/>
              <a:gd name="T47" fmla="*/ 456 h 516"/>
              <a:gd name="T48" fmla="*/ 59 w 516"/>
              <a:gd name="T49" fmla="*/ 398 h 516"/>
              <a:gd name="T50" fmla="*/ 206 w 516"/>
              <a:gd name="T51" fmla="*/ 265 h 516"/>
              <a:gd name="T52" fmla="*/ 59 w 516"/>
              <a:gd name="T53" fmla="*/ 118 h 516"/>
              <a:gd name="T54" fmla="*/ 59 w 516"/>
              <a:gd name="T55" fmla="*/ 59 h 516"/>
              <a:gd name="T56" fmla="*/ 118 w 516"/>
              <a:gd name="T57" fmla="*/ 59 h 516"/>
              <a:gd name="T58" fmla="*/ 265 w 516"/>
              <a:gd name="T59" fmla="*/ 206 h 516"/>
              <a:gd name="T60" fmla="*/ 398 w 516"/>
              <a:gd name="T61" fmla="*/ 59 h 516"/>
              <a:gd name="T62" fmla="*/ 456 w 516"/>
              <a:gd name="T63" fmla="*/ 59 h 516"/>
              <a:gd name="T64" fmla="*/ 456 w 516"/>
              <a:gd name="T65" fmla="*/ 118 h 516"/>
              <a:gd name="T66" fmla="*/ 309 w 516"/>
              <a:gd name="T67" fmla="*/ 265 h 516"/>
              <a:gd name="T68" fmla="*/ 456 w 516"/>
              <a:gd name="T69" fmla="*/ 398 h 516"/>
              <a:gd name="T70" fmla="*/ 456 w 516"/>
              <a:gd name="T71" fmla="*/ 45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6" h="516">
                <a:moveTo>
                  <a:pt x="368" y="265"/>
                </a:moveTo>
                <a:lnTo>
                  <a:pt x="368" y="265"/>
                </a:lnTo>
                <a:cubicBezTo>
                  <a:pt x="486" y="147"/>
                  <a:pt x="486" y="147"/>
                  <a:pt x="486" y="147"/>
                </a:cubicBezTo>
                <a:cubicBezTo>
                  <a:pt x="515" y="118"/>
                  <a:pt x="515" y="73"/>
                  <a:pt x="486" y="44"/>
                </a:cubicBezTo>
                <a:cubicBezTo>
                  <a:pt x="456" y="0"/>
                  <a:pt x="398" y="0"/>
                  <a:pt x="368" y="44"/>
                </a:cubicBezTo>
                <a:cubicBezTo>
                  <a:pt x="265" y="147"/>
                  <a:pt x="265" y="147"/>
                  <a:pt x="265" y="147"/>
                </a:cubicBezTo>
                <a:cubicBezTo>
                  <a:pt x="147" y="44"/>
                  <a:pt x="147" y="44"/>
                  <a:pt x="147" y="44"/>
                </a:cubicBezTo>
                <a:cubicBezTo>
                  <a:pt x="118" y="0"/>
                  <a:pt x="73" y="0"/>
                  <a:pt x="44" y="44"/>
                </a:cubicBezTo>
                <a:cubicBezTo>
                  <a:pt x="0" y="73"/>
                  <a:pt x="0" y="118"/>
                  <a:pt x="44" y="147"/>
                </a:cubicBezTo>
                <a:cubicBezTo>
                  <a:pt x="147" y="265"/>
                  <a:pt x="147" y="265"/>
                  <a:pt x="147" y="265"/>
                </a:cubicBezTo>
                <a:cubicBezTo>
                  <a:pt x="44" y="368"/>
                  <a:pt x="44" y="368"/>
                  <a:pt x="44" y="368"/>
                </a:cubicBezTo>
                <a:cubicBezTo>
                  <a:pt x="0" y="398"/>
                  <a:pt x="0" y="456"/>
                  <a:pt x="44" y="486"/>
                </a:cubicBezTo>
                <a:cubicBezTo>
                  <a:pt x="73" y="515"/>
                  <a:pt x="118" y="515"/>
                  <a:pt x="147" y="486"/>
                </a:cubicBezTo>
                <a:cubicBezTo>
                  <a:pt x="265" y="368"/>
                  <a:pt x="265" y="368"/>
                  <a:pt x="265" y="368"/>
                </a:cubicBezTo>
                <a:cubicBezTo>
                  <a:pt x="368" y="486"/>
                  <a:pt x="368" y="486"/>
                  <a:pt x="368" y="486"/>
                </a:cubicBezTo>
                <a:cubicBezTo>
                  <a:pt x="398" y="515"/>
                  <a:pt x="456" y="515"/>
                  <a:pt x="486" y="486"/>
                </a:cubicBezTo>
                <a:cubicBezTo>
                  <a:pt x="515" y="456"/>
                  <a:pt x="515" y="398"/>
                  <a:pt x="486" y="368"/>
                </a:cubicBezTo>
                <a:lnTo>
                  <a:pt x="368" y="265"/>
                </a:lnTo>
                <a:close/>
                <a:moveTo>
                  <a:pt x="456" y="456"/>
                </a:moveTo>
                <a:lnTo>
                  <a:pt x="456" y="456"/>
                </a:lnTo>
                <a:cubicBezTo>
                  <a:pt x="441" y="471"/>
                  <a:pt x="412" y="471"/>
                  <a:pt x="398" y="456"/>
                </a:cubicBezTo>
                <a:cubicBezTo>
                  <a:pt x="265" y="309"/>
                  <a:pt x="265" y="309"/>
                  <a:pt x="265" y="309"/>
                </a:cubicBezTo>
                <a:cubicBezTo>
                  <a:pt x="118" y="456"/>
                  <a:pt x="118" y="456"/>
                  <a:pt x="118" y="456"/>
                </a:cubicBezTo>
                <a:cubicBezTo>
                  <a:pt x="103" y="471"/>
                  <a:pt x="73" y="471"/>
                  <a:pt x="59" y="456"/>
                </a:cubicBezTo>
                <a:cubicBezTo>
                  <a:pt x="44" y="441"/>
                  <a:pt x="44" y="412"/>
                  <a:pt x="59" y="398"/>
                </a:cubicBezTo>
                <a:cubicBezTo>
                  <a:pt x="206" y="265"/>
                  <a:pt x="206" y="265"/>
                  <a:pt x="206" y="265"/>
                </a:cubicBezTo>
                <a:cubicBezTo>
                  <a:pt x="59" y="118"/>
                  <a:pt x="59" y="118"/>
                  <a:pt x="59" y="118"/>
                </a:cubicBezTo>
                <a:cubicBezTo>
                  <a:pt x="44" y="103"/>
                  <a:pt x="44" y="73"/>
                  <a:pt x="59" y="59"/>
                </a:cubicBezTo>
                <a:cubicBezTo>
                  <a:pt x="73" y="44"/>
                  <a:pt x="103" y="44"/>
                  <a:pt x="118" y="59"/>
                </a:cubicBezTo>
                <a:cubicBezTo>
                  <a:pt x="265" y="206"/>
                  <a:pt x="265" y="206"/>
                  <a:pt x="265" y="206"/>
                </a:cubicBezTo>
                <a:cubicBezTo>
                  <a:pt x="398" y="59"/>
                  <a:pt x="398" y="59"/>
                  <a:pt x="398" y="59"/>
                </a:cubicBezTo>
                <a:cubicBezTo>
                  <a:pt x="412" y="44"/>
                  <a:pt x="441" y="44"/>
                  <a:pt x="456" y="59"/>
                </a:cubicBezTo>
                <a:cubicBezTo>
                  <a:pt x="471" y="73"/>
                  <a:pt x="471" y="103"/>
                  <a:pt x="456" y="118"/>
                </a:cubicBezTo>
                <a:cubicBezTo>
                  <a:pt x="309" y="265"/>
                  <a:pt x="309" y="265"/>
                  <a:pt x="309" y="265"/>
                </a:cubicBezTo>
                <a:cubicBezTo>
                  <a:pt x="456" y="398"/>
                  <a:pt x="456" y="398"/>
                  <a:pt x="456" y="398"/>
                </a:cubicBezTo>
                <a:cubicBezTo>
                  <a:pt x="471" y="412"/>
                  <a:pt x="471" y="441"/>
                  <a:pt x="456" y="4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0" name="Freeform 35"/>
          <p:cNvSpPr>
            <a:spLocks noChangeArrowheads="1"/>
          </p:cNvSpPr>
          <p:nvPr/>
        </p:nvSpPr>
        <p:spPr bwMode="auto">
          <a:xfrm>
            <a:off x="19595228" y="7370234"/>
            <a:ext cx="711015" cy="173566"/>
          </a:xfrm>
          <a:custGeom>
            <a:avLst/>
            <a:gdLst>
              <a:gd name="T0" fmla="*/ 545 w 619"/>
              <a:gd name="T1" fmla="*/ 0 h 148"/>
              <a:gd name="T2" fmla="*/ 545 w 619"/>
              <a:gd name="T3" fmla="*/ 0 h 148"/>
              <a:gd name="T4" fmla="*/ 73 w 619"/>
              <a:gd name="T5" fmla="*/ 0 h 148"/>
              <a:gd name="T6" fmla="*/ 0 w 619"/>
              <a:gd name="T7" fmla="*/ 73 h 148"/>
              <a:gd name="T8" fmla="*/ 73 w 619"/>
              <a:gd name="T9" fmla="*/ 147 h 148"/>
              <a:gd name="T10" fmla="*/ 545 w 619"/>
              <a:gd name="T11" fmla="*/ 147 h 148"/>
              <a:gd name="T12" fmla="*/ 618 w 619"/>
              <a:gd name="T13" fmla="*/ 73 h 148"/>
              <a:gd name="T14" fmla="*/ 545 w 619"/>
              <a:gd name="T15" fmla="*/ 0 h 148"/>
              <a:gd name="T16" fmla="*/ 545 w 619"/>
              <a:gd name="T17" fmla="*/ 117 h 148"/>
              <a:gd name="T18" fmla="*/ 545 w 619"/>
              <a:gd name="T19" fmla="*/ 117 h 148"/>
              <a:gd name="T20" fmla="*/ 73 w 619"/>
              <a:gd name="T21" fmla="*/ 117 h 148"/>
              <a:gd name="T22" fmla="*/ 29 w 619"/>
              <a:gd name="T23" fmla="*/ 73 h 148"/>
              <a:gd name="T24" fmla="*/ 73 w 619"/>
              <a:gd name="T25" fmla="*/ 29 h 148"/>
              <a:gd name="T26" fmla="*/ 545 w 619"/>
              <a:gd name="T27" fmla="*/ 29 h 148"/>
              <a:gd name="T28" fmla="*/ 589 w 619"/>
              <a:gd name="T29" fmla="*/ 73 h 148"/>
              <a:gd name="T30" fmla="*/ 545 w 619"/>
              <a:gd name="T31" fmla="*/ 1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9" h="148">
                <a:moveTo>
                  <a:pt x="545" y="0"/>
                </a:moveTo>
                <a:lnTo>
                  <a:pt x="545" y="0"/>
                </a:lnTo>
                <a:cubicBezTo>
                  <a:pt x="73" y="0"/>
                  <a:pt x="73" y="0"/>
                  <a:pt x="73" y="0"/>
                </a:cubicBezTo>
                <a:cubicBezTo>
                  <a:pt x="29" y="0"/>
                  <a:pt x="0" y="29"/>
                  <a:pt x="0" y="73"/>
                </a:cubicBezTo>
                <a:cubicBezTo>
                  <a:pt x="0" y="117"/>
                  <a:pt x="29" y="147"/>
                  <a:pt x="73" y="147"/>
                </a:cubicBezTo>
                <a:cubicBezTo>
                  <a:pt x="545" y="147"/>
                  <a:pt x="545" y="147"/>
                  <a:pt x="545" y="147"/>
                </a:cubicBezTo>
                <a:cubicBezTo>
                  <a:pt x="589" y="147"/>
                  <a:pt x="618" y="117"/>
                  <a:pt x="618" y="73"/>
                </a:cubicBezTo>
                <a:cubicBezTo>
                  <a:pt x="618" y="29"/>
                  <a:pt x="589" y="0"/>
                  <a:pt x="545" y="0"/>
                </a:cubicBezTo>
                <a:close/>
                <a:moveTo>
                  <a:pt x="545" y="117"/>
                </a:moveTo>
                <a:lnTo>
                  <a:pt x="545" y="117"/>
                </a:lnTo>
                <a:cubicBezTo>
                  <a:pt x="73" y="117"/>
                  <a:pt x="73" y="117"/>
                  <a:pt x="73" y="117"/>
                </a:cubicBezTo>
                <a:cubicBezTo>
                  <a:pt x="59" y="117"/>
                  <a:pt x="29" y="88"/>
                  <a:pt x="29" y="73"/>
                </a:cubicBezTo>
                <a:cubicBezTo>
                  <a:pt x="29" y="58"/>
                  <a:pt x="59" y="29"/>
                  <a:pt x="73" y="29"/>
                </a:cubicBezTo>
                <a:cubicBezTo>
                  <a:pt x="545" y="29"/>
                  <a:pt x="545" y="29"/>
                  <a:pt x="545" y="29"/>
                </a:cubicBezTo>
                <a:cubicBezTo>
                  <a:pt x="559" y="29"/>
                  <a:pt x="589" y="58"/>
                  <a:pt x="589" y="73"/>
                </a:cubicBezTo>
                <a:cubicBezTo>
                  <a:pt x="589" y="88"/>
                  <a:pt x="559" y="117"/>
                  <a:pt x="545" y="11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1" name="Freeform 36"/>
          <p:cNvSpPr>
            <a:spLocks noChangeArrowheads="1"/>
          </p:cNvSpPr>
          <p:nvPr/>
        </p:nvSpPr>
        <p:spPr bwMode="auto">
          <a:xfrm>
            <a:off x="18405974" y="7095065"/>
            <a:ext cx="732174" cy="715434"/>
          </a:xfrm>
          <a:custGeom>
            <a:avLst/>
            <a:gdLst>
              <a:gd name="T0" fmla="*/ 560 w 634"/>
              <a:gd name="T1" fmla="*/ 236 h 619"/>
              <a:gd name="T2" fmla="*/ 560 w 634"/>
              <a:gd name="T3" fmla="*/ 236 h 619"/>
              <a:gd name="T4" fmla="*/ 398 w 634"/>
              <a:gd name="T5" fmla="*/ 236 h 619"/>
              <a:gd name="T6" fmla="*/ 398 w 634"/>
              <a:gd name="T7" fmla="*/ 74 h 619"/>
              <a:gd name="T8" fmla="*/ 324 w 634"/>
              <a:gd name="T9" fmla="*/ 0 h 619"/>
              <a:gd name="T10" fmla="*/ 236 w 634"/>
              <a:gd name="T11" fmla="*/ 74 h 619"/>
              <a:gd name="T12" fmla="*/ 236 w 634"/>
              <a:gd name="T13" fmla="*/ 236 h 619"/>
              <a:gd name="T14" fmla="*/ 89 w 634"/>
              <a:gd name="T15" fmla="*/ 236 h 619"/>
              <a:gd name="T16" fmla="*/ 0 w 634"/>
              <a:gd name="T17" fmla="*/ 309 h 619"/>
              <a:gd name="T18" fmla="*/ 89 w 634"/>
              <a:gd name="T19" fmla="*/ 383 h 619"/>
              <a:gd name="T20" fmla="*/ 236 w 634"/>
              <a:gd name="T21" fmla="*/ 383 h 619"/>
              <a:gd name="T22" fmla="*/ 236 w 634"/>
              <a:gd name="T23" fmla="*/ 545 h 619"/>
              <a:gd name="T24" fmla="*/ 324 w 634"/>
              <a:gd name="T25" fmla="*/ 618 h 619"/>
              <a:gd name="T26" fmla="*/ 398 w 634"/>
              <a:gd name="T27" fmla="*/ 545 h 619"/>
              <a:gd name="T28" fmla="*/ 398 w 634"/>
              <a:gd name="T29" fmla="*/ 383 h 619"/>
              <a:gd name="T30" fmla="*/ 560 w 634"/>
              <a:gd name="T31" fmla="*/ 383 h 619"/>
              <a:gd name="T32" fmla="*/ 633 w 634"/>
              <a:gd name="T33" fmla="*/ 309 h 619"/>
              <a:gd name="T34" fmla="*/ 560 w 634"/>
              <a:gd name="T35" fmla="*/ 236 h 619"/>
              <a:gd name="T36" fmla="*/ 560 w 634"/>
              <a:gd name="T37" fmla="*/ 353 h 619"/>
              <a:gd name="T38" fmla="*/ 560 w 634"/>
              <a:gd name="T39" fmla="*/ 353 h 619"/>
              <a:gd name="T40" fmla="*/ 354 w 634"/>
              <a:gd name="T41" fmla="*/ 353 h 619"/>
              <a:gd name="T42" fmla="*/ 354 w 634"/>
              <a:gd name="T43" fmla="*/ 545 h 619"/>
              <a:gd name="T44" fmla="*/ 324 w 634"/>
              <a:gd name="T45" fmla="*/ 589 h 619"/>
              <a:gd name="T46" fmla="*/ 280 w 634"/>
              <a:gd name="T47" fmla="*/ 545 h 619"/>
              <a:gd name="T48" fmla="*/ 280 w 634"/>
              <a:gd name="T49" fmla="*/ 353 h 619"/>
              <a:gd name="T50" fmla="*/ 89 w 634"/>
              <a:gd name="T51" fmla="*/ 353 h 619"/>
              <a:gd name="T52" fmla="*/ 45 w 634"/>
              <a:gd name="T53" fmla="*/ 309 h 619"/>
              <a:gd name="T54" fmla="*/ 89 w 634"/>
              <a:gd name="T55" fmla="*/ 265 h 619"/>
              <a:gd name="T56" fmla="*/ 280 w 634"/>
              <a:gd name="T57" fmla="*/ 265 h 619"/>
              <a:gd name="T58" fmla="*/ 280 w 634"/>
              <a:gd name="T59" fmla="*/ 74 h 619"/>
              <a:gd name="T60" fmla="*/ 324 w 634"/>
              <a:gd name="T61" fmla="*/ 29 h 619"/>
              <a:gd name="T62" fmla="*/ 354 w 634"/>
              <a:gd name="T63" fmla="*/ 74 h 619"/>
              <a:gd name="T64" fmla="*/ 354 w 634"/>
              <a:gd name="T65" fmla="*/ 265 h 619"/>
              <a:gd name="T66" fmla="*/ 560 w 634"/>
              <a:gd name="T67" fmla="*/ 265 h 619"/>
              <a:gd name="T68" fmla="*/ 589 w 634"/>
              <a:gd name="T69" fmla="*/ 309 h 619"/>
              <a:gd name="T70" fmla="*/ 560 w 634"/>
              <a:gd name="T71" fmla="*/ 35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19">
                <a:moveTo>
                  <a:pt x="560" y="236"/>
                </a:moveTo>
                <a:lnTo>
                  <a:pt x="560" y="236"/>
                </a:lnTo>
                <a:cubicBezTo>
                  <a:pt x="398" y="236"/>
                  <a:pt x="398" y="236"/>
                  <a:pt x="398" y="236"/>
                </a:cubicBezTo>
                <a:cubicBezTo>
                  <a:pt x="398" y="74"/>
                  <a:pt x="398" y="74"/>
                  <a:pt x="398" y="74"/>
                </a:cubicBezTo>
                <a:cubicBezTo>
                  <a:pt x="398" y="29"/>
                  <a:pt x="369" y="0"/>
                  <a:pt x="324" y="0"/>
                </a:cubicBezTo>
                <a:cubicBezTo>
                  <a:pt x="280" y="0"/>
                  <a:pt x="236" y="29"/>
                  <a:pt x="236" y="74"/>
                </a:cubicBezTo>
                <a:cubicBezTo>
                  <a:pt x="236" y="236"/>
                  <a:pt x="236" y="236"/>
                  <a:pt x="236" y="236"/>
                </a:cubicBezTo>
                <a:cubicBezTo>
                  <a:pt x="89" y="236"/>
                  <a:pt x="89" y="236"/>
                  <a:pt x="89" y="236"/>
                </a:cubicBezTo>
                <a:cubicBezTo>
                  <a:pt x="45" y="236"/>
                  <a:pt x="0" y="265"/>
                  <a:pt x="0" y="309"/>
                </a:cubicBezTo>
                <a:cubicBezTo>
                  <a:pt x="0" y="353"/>
                  <a:pt x="45" y="383"/>
                  <a:pt x="89" y="383"/>
                </a:cubicBezTo>
                <a:cubicBezTo>
                  <a:pt x="236" y="383"/>
                  <a:pt x="236" y="383"/>
                  <a:pt x="236" y="383"/>
                </a:cubicBezTo>
                <a:cubicBezTo>
                  <a:pt x="236" y="545"/>
                  <a:pt x="236" y="545"/>
                  <a:pt x="236" y="545"/>
                </a:cubicBezTo>
                <a:cubicBezTo>
                  <a:pt x="236" y="589"/>
                  <a:pt x="280" y="618"/>
                  <a:pt x="324" y="618"/>
                </a:cubicBezTo>
                <a:cubicBezTo>
                  <a:pt x="369" y="618"/>
                  <a:pt x="398" y="589"/>
                  <a:pt x="398" y="545"/>
                </a:cubicBezTo>
                <a:cubicBezTo>
                  <a:pt x="398" y="383"/>
                  <a:pt x="398" y="383"/>
                  <a:pt x="398" y="383"/>
                </a:cubicBezTo>
                <a:cubicBezTo>
                  <a:pt x="560" y="383"/>
                  <a:pt x="560" y="383"/>
                  <a:pt x="560" y="383"/>
                </a:cubicBezTo>
                <a:cubicBezTo>
                  <a:pt x="604" y="383"/>
                  <a:pt x="633" y="353"/>
                  <a:pt x="633" y="309"/>
                </a:cubicBezTo>
                <a:cubicBezTo>
                  <a:pt x="633" y="265"/>
                  <a:pt x="604" y="236"/>
                  <a:pt x="560" y="236"/>
                </a:cubicBezTo>
                <a:close/>
                <a:moveTo>
                  <a:pt x="560" y="353"/>
                </a:moveTo>
                <a:lnTo>
                  <a:pt x="560" y="353"/>
                </a:lnTo>
                <a:cubicBezTo>
                  <a:pt x="354" y="353"/>
                  <a:pt x="354" y="353"/>
                  <a:pt x="354" y="353"/>
                </a:cubicBezTo>
                <a:cubicBezTo>
                  <a:pt x="354" y="545"/>
                  <a:pt x="354" y="545"/>
                  <a:pt x="354" y="545"/>
                </a:cubicBezTo>
                <a:cubicBezTo>
                  <a:pt x="354" y="559"/>
                  <a:pt x="339" y="589"/>
                  <a:pt x="324" y="589"/>
                </a:cubicBezTo>
                <a:cubicBezTo>
                  <a:pt x="295" y="589"/>
                  <a:pt x="280" y="559"/>
                  <a:pt x="280" y="545"/>
                </a:cubicBezTo>
                <a:cubicBezTo>
                  <a:pt x="280" y="353"/>
                  <a:pt x="280" y="353"/>
                  <a:pt x="280" y="353"/>
                </a:cubicBezTo>
                <a:cubicBezTo>
                  <a:pt x="89" y="353"/>
                  <a:pt x="89" y="353"/>
                  <a:pt x="89" y="353"/>
                </a:cubicBezTo>
                <a:cubicBezTo>
                  <a:pt x="59" y="353"/>
                  <a:pt x="45" y="324"/>
                  <a:pt x="45" y="309"/>
                </a:cubicBezTo>
                <a:cubicBezTo>
                  <a:pt x="45" y="294"/>
                  <a:pt x="59" y="265"/>
                  <a:pt x="89" y="265"/>
                </a:cubicBezTo>
                <a:cubicBezTo>
                  <a:pt x="280" y="265"/>
                  <a:pt x="280" y="265"/>
                  <a:pt x="280" y="265"/>
                </a:cubicBezTo>
                <a:cubicBezTo>
                  <a:pt x="280" y="74"/>
                  <a:pt x="280" y="74"/>
                  <a:pt x="280" y="74"/>
                </a:cubicBezTo>
                <a:cubicBezTo>
                  <a:pt x="280" y="59"/>
                  <a:pt x="295" y="29"/>
                  <a:pt x="324" y="29"/>
                </a:cubicBezTo>
                <a:cubicBezTo>
                  <a:pt x="339" y="29"/>
                  <a:pt x="354" y="59"/>
                  <a:pt x="354" y="74"/>
                </a:cubicBezTo>
                <a:cubicBezTo>
                  <a:pt x="354" y="265"/>
                  <a:pt x="354" y="265"/>
                  <a:pt x="354" y="265"/>
                </a:cubicBezTo>
                <a:cubicBezTo>
                  <a:pt x="560" y="265"/>
                  <a:pt x="560" y="265"/>
                  <a:pt x="560" y="265"/>
                </a:cubicBezTo>
                <a:cubicBezTo>
                  <a:pt x="575" y="265"/>
                  <a:pt x="589" y="294"/>
                  <a:pt x="589" y="309"/>
                </a:cubicBezTo>
                <a:cubicBezTo>
                  <a:pt x="589" y="324"/>
                  <a:pt x="575" y="353"/>
                  <a:pt x="560" y="35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2" name="Freeform 37"/>
          <p:cNvSpPr>
            <a:spLocks noChangeArrowheads="1"/>
          </p:cNvSpPr>
          <p:nvPr/>
        </p:nvSpPr>
        <p:spPr bwMode="auto">
          <a:xfrm>
            <a:off x="17233645" y="7133166"/>
            <a:ext cx="732177" cy="643466"/>
          </a:xfrm>
          <a:custGeom>
            <a:avLst/>
            <a:gdLst>
              <a:gd name="T0" fmla="*/ 73 w 634"/>
              <a:gd name="T1" fmla="*/ 162 h 561"/>
              <a:gd name="T2" fmla="*/ 73 w 634"/>
              <a:gd name="T3" fmla="*/ 162 h 561"/>
              <a:gd name="T4" fmla="*/ 544 w 634"/>
              <a:gd name="T5" fmla="*/ 162 h 561"/>
              <a:gd name="T6" fmla="*/ 633 w 634"/>
              <a:gd name="T7" fmla="*/ 89 h 561"/>
              <a:gd name="T8" fmla="*/ 544 w 634"/>
              <a:gd name="T9" fmla="*/ 0 h 561"/>
              <a:gd name="T10" fmla="*/ 73 w 634"/>
              <a:gd name="T11" fmla="*/ 0 h 561"/>
              <a:gd name="T12" fmla="*/ 0 w 634"/>
              <a:gd name="T13" fmla="*/ 89 h 561"/>
              <a:gd name="T14" fmla="*/ 73 w 634"/>
              <a:gd name="T15" fmla="*/ 162 h 561"/>
              <a:gd name="T16" fmla="*/ 73 w 634"/>
              <a:gd name="T17" fmla="*/ 45 h 561"/>
              <a:gd name="T18" fmla="*/ 73 w 634"/>
              <a:gd name="T19" fmla="*/ 45 h 561"/>
              <a:gd name="T20" fmla="*/ 544 w 634"/>
              <a:gd name="T21" fmla="*/ 45 h 561"/>
              <a:gd name="T22" fmla="*/ 588 w 634"/>
              <a:gd name="T23" fmla="*/ 89 h 561"/>
              <a:gd name="T24" fmla="*/ 544 w 634"/>
              <a:gd name="T25" fmla="*/ 118 h 561"/>
              <a:gd name="T26" fmla="*/ 73 w 634"/>
              <a:gd name="T27" fmla="*/ 118 h 561"/>
              <a:gd name="T28" fmla="*/ 44 w 634"/>
              <a:gd name="T29" fmla="*/ 89 h 561"/>
              <a:gd name="T30" fmla="*/ 73 w 634"/>
              <a:gd name="T31" fmla="*/ 45 h 561"/>
              <a:gd name="T32" fmla="*/ 544 w 634"/>
              <a:gd name="T33" fmla="*/ 207 h 561"/>
              <a:gd name="T34" fmla="*/ 544 w 634"/>
              <a:gd name="T35" fmla="*/ 207 h 561"/>
              <a:gd name="T36" fmla="*/ 73 w 634"/>
              <a:gd name="T37" fmla="*/ 207 h 561"/>
              <a:gd name="T38" fmla="*/ 0 w 634"/>
              <a:gd name="T39" fmla="*/ 280 h 561"/>
              <a:gd name="T40" fmla="*/ 73 w 634"/>
              <a:gd name="T41" fmla="*/ 354 h 561"/>
              <a:gd name="T42" fmla="*/ 544 w 634"/>
              <a:gd name="T43" fmla="*/ 354 h 561"/>
              <a:gd name="T44" fmla="*/ 633 w 634"/>
              <a:gd name="T45" fmla="*/ 280 h 561"/>
              <a:gd name="T46" fmla="*/ 544 w 634"/>
              <a:gd name="T47" fmla="*/ 207 h 561"/>
              <a:gd name="T48" fmla="*/ 544 w 634"/>
              <a:gd name="T49" fmla="*/ 324 h 561"/>
              <a:gd name="T50" fmla="*/ 544 w 634"/>
              <a:gd name="T51" fmla="*/ 324 h 561"/>
              <a:gd name="T52" fmla="*/ 73 w 634"/>
              <a:gd name="T53" fmla="*/ 324 h 561"/>
              <a:gd name="T54" fmla="*/ 44 w 634"/>
              <a:gd name="T55" fmla="*/ 280 h 561"/>
              <a:gd name="T56" fmla="*/ 73 w 634"/>
              <a:gd name="T57" fmla="*/ 236 h 561"/>
              <a:gd name="T58" fmla="*/ 544 w 634"/>
              <a:gd name="T59" fmla="*/ 236 h 561"/>
              <a:gd name="T60" fmla="*/ 588 w 634"/>
              <a:gd name="T61" fmla="*/ 280 h 561"/>
              <a:gd name="T62" fmla="*/ 544 w 634"/>
              <a:gd name="T63" fmla="*/ 324 h 561"/>
              <a:gd name="T64" fmla="*/ 544 w 634"/>
              <a:gd name="T65" fmla="*/ 398 h 561"/>
              <a:gd name="T66" fmla="*/ 544 w 634"/>
              <a:gd name="T67" fmla="*/ 398 h 561"/>
              <a:gd name="T68" fmla="*/ 73 w 634"/>
              <a:gd name="T69" fmla="*/ 398 h 561"/>
              <a:gd name="T70" fmla="*/ 0 w 634"/>
              <a:gd name="T71" fmla="*/ 471 h 561"/>
              <a:gd name="T72" fmla="*/ 73 w 634"/>
              <a:gd name="T73" fmla="*/ 560 h 561"/>
              <a:gd name="T74" fmla="*/ 544 w 634"/>
              <a:gd name="T75" fmla="*/ 560 h 561"/>
              <a:gd name="T76" fmla="*/ 633 w 634"/>
              <a:gd name="T77" fmla="*/ 471 h 561"/>
              <a:gd name="T78" fmla="*/ 544 w 634"/>
              <a:gd name="T79" fmla="*/ 398 h 561"/>
              <a:gd name="T80" fmla="*/ 544 w 634"/>
              <a:gd name="T81" fmla="*/ 516 h 561"/>
              <a:gd name="T82" fmla="*/ 544 w 634"/>
              <a:gd name="T83" fmla="*/ 516 h 561"/>
              <a:gd name="T84" fmla="*/ 73 w 634"/>
              <a:gd name="T85" fmla="*/ 516 h 561"/>
              <a:gd name="T86" fmla="*/ 44 w 634"/>
              <a:gd name="T87" fmla="*/ 471 h 561"/>
              <a:gd name="T88" fmla="*/ 73 w 634"/>
              <a:gd name="T89" fmla="*/ 442 h 561"/>
              <a:gd name="T90" fmla="*/ 544 w 634"/>
              <a:gd name="T91" fmla="*/ 442 h 561"/>
              <a:gd name="T92" fmla="*/ 588 w 634"/>
              <a:gd name="T93" fmla="*/ 471 h 561"/>
              <a:gd name="T94" fmla="*/ 544 w 634"/>
              <a:gd name="T95" fmla="*/ 5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561">
                <a:moveTo>
                  <a:pt x="73" y="162"/>
                </a:moveTo>
                <a:lnTo>
                  <a:pt x="73" y="162"/>
                </a:lnTo>
                <a:cubicBezTo>
                  <a:pt x="544" y="162"/>
                  <a:pt x="544" y="162"/>
                  <a:pt x="544" y="162"/>
                </a:cubicBezTo>
                <a:cubicBezTo>
                  <a:pt x="588" y="162"/>
                  <a:pt x="633" y="133"/>
                  <a:pt x="633" y="89"/>
                </a:cubicBezTo>
                <a:cubicBezTo>
                  <a:pt x="633" y="45"/>
                  <a:pt x="588" y="0"/>
                  <a:pt x="544" y="0"/>
                </a:cubicBezTo>
                <a:cubicBezTo>
                  <a:pt x="73" y="0"/>
                  <a:pt x="73" y="0"/>
                  <a:pt x="73" y="0"/>
                </a:cubicBezTo>
                <a:cubicBezTo>
                  <a:pt x="29" y="0"/>
                  <a:pt x="0" y="45"/>
                  <a:pt x="0" y="89"/>
                </a:cubicBezTo>
                <a:cubicBezTo>
                  <a:pt x="0" y="133"/>
                  <a:pt x="29" y="162"/>
                  <a:pt x="73" y="162"/>
                </a:cubicBezTo>
                <a:close/>
                <a:moveTo>
                  <a:pt x="73" y="45"/>
                </a:moveTo>
                <a:lnTo>
                  <a:pt x="73" y="45"/>
                </a:lnTo>
                <a:cubicBezTo>
                  <a:pt x="544" y="45"/>
                  <a:pt x="544" y="45"/>
                  <a:pt x="544" y="45"/>
                </a:cubicBezTo>
                <a:cubicBezTo>
                  <a:pt x="574" y="45"/>
                  <a:pt x="588" y="59"/>
                  <a:pt x="588" y="89"/>
                </a:cubicBezTo>
                <a:cubicBezTo>
                  <a:pt x="588" y="103"/>
                  <a:pt x="574" y="118"/>
                  <a:pt x="544" y="118"/>
                </a:cubicBezTo>
                <a:cubicBezTo>
                  <a:pt x="73" y="118"/>
                  <a:pt x="73" y="118"/>
                  <a:pt x="73" y="118"/>
                </a:cubicBezTo>
                <a:cubicBezTo>
                  <a:pt x="58" y="118"/>
                  <a:pt x="44" y="103"/>
                  <a:pt x="44" y="89"/>
                </a:cubicBezTo>
                <a:cubicBezTo>
                  <a:pt x="44" y="59"/>
                  <a:pt x="58" y="45"/>
                  <a:pt x="73" y="45"/>
                </a:cubicBezTo>
                <a:close/>
                <a:moveTo>
                  <a:pt x="544" y="207"/>
                </a:moveTo>
                <a:lnTo>
                  <a:pt x="544" y="207"/>
                </a:lnTo>
                <a:cubicBezTo>
                  <a:pt x="73" y="207"/>
                  <a:pt x="73" y="207"/>
                  <a:pt x="73" y="207"/>
                </a:cubicBezTo>
                <a:cubicBezTo>
                  <a:pt x="29" y="207"/>
                  <a:pt x="0" y="236"/>
                  <a:pt x="0" y="280"/>
                </a:cubicBezTo>
                <a:cubicBezTo>
                  <a:pt x="0" y="324"/>
                  <a:pt x="29" y="354"/>
                  <a:pt x="73" y="354"/>
                </a:cubicBezTo>
                <a:cubicBezTo>
                  <a:pt x="544" y="354"/>
                  <a:pt x="544" y="354"/>
                  <a:pt x="544" y="354"/>
                </a:cubicBezTo>
                <a:cubicBezTo>
                  <a:pt x="588" y="354"/>
                  <a:pt x="633" y="324"/>
                  <a:pt x="633" y="280"/>
                </a:cubicBezTo>
                <a:cubicBezTo>
                  <a:pt x="633" y="236"/>
                  <a:pt x="588" y="207"/>
                  <a:pt x="544" y="207"/>
                </a:cubicBezTo>
                <a:close/>
                <a:moveTo>
                  <a:pt x="544" y="324"/>
                </a:moveTo>
                <a:lnTo>
                  <a:pt x="544" y="324"/>
                </a:lnTo>
                <a:cubicBezTo>
                  <a:pt x="73" y="324"/>
                  <a:pt x="73" y="324"/>
                  <a:pt x="73" y="324"/>
                </a:cubicBezTo>
                <a:cubicBezTo>
                  <a:pt x="58" y="324"/>
                  <a:pt x="44" y="295"/>
                  <a:pt x="44" y="280"/>
                </a:cubicBezTo>
                <a:cubicBezTo>
                  <a:pt x="44" y="265"/>
                  <a:pt x="58" y="236"/>
                  <a:pt x="73" y="236"/>
                </a:cubicBezTo>
                <a:cubicBezTo>
                  <a:pt x="544" y="236"/>
                  <a:pt x="544" y="236"/>
                  <a:pt x="544" y="236"/>
                </a:cubicBezTo>
                <a:cubicBezTo>
                  <a:pt x="574" y="236"/>
                  <a:pt x="588" y="265"/>
                  <a:pt x="588" y="280"/>
                </a:cubicBezTo>
                <a:cubicBezTo>
                  <a:pt x="588" y="295"/>
                  <a:pt x="574" y="324"/>
                  <a:pt x="544" y="324"/>
                </a:cubicBezTo>
                <a:close/>
                <a:moveTo>
                  <a:pt x="544" y="398"/>
                </a:moveTo>
                <a:lnTo>
                  <a:pt x="544" y="398"/>
                </a:lnTo>
                <a:cubicBezTo>
                  <a:pt x="73" y="398"/>
                  <a:pt x="73" y="398"/>
                  <a:pt x="73" y="398"/>
                </a:cubicBezTo>
                <a:cubicBezTo>
                  <a:pt x="29" y="398"/>
                  <a:pt x="0" y="428"/>
                  <a:pt x="0" y="471"/>
                </a:cubicBezTo>
                <a:cubicBezTo>
                  <a:pt x="0" y="516"/>
                  <a:pt x="29" y="560"/>
                  <a:pt x="73" y="560"/>
                </a:cubicBezTo>
                <a:cubicBezTo>
                  <a:pt x="544" y="560"/>
                  <a:pt x="544" y="560"/>
                  <a:pt x="544" y="560"/>
                </a:cubicBezTo>
                <a:cubicBezTo>
                  <a:pt x="588" y="560"/>
                  <a:pt x="633" y="516"/>
                  <a:pt x="633" y="471"/>
                </a:cubicBezTo>
                <a:cubicBezTo>
                  <a:pt x="633" y="428"/>
                  <a:pt x="588" y="398"/>
                  <a:pt x="544" y="398"/>
                </a:cubicBezTo>
                <a:close/>
                <a:moveTo>
                  <a:pt x="544" y="516"/>
                </a:moveTo>
                <a:lnTo>
                  <a:pt x="544" y="516"/>
                </a:lnTo>
                <a:cubicBezTo>
                  <a:pt x="73" y="516"/>
                  <a:pt x="73" y="516"/>
                  <a:pt x="73" y="516"/>
                </a:cubicBezTo>
                <a:cubicBezTo>
                  <a:pt x="58" y="516"/>
                  <a:pt x="44" y="501"/>
                  <a:pt x="44" y="471"/>
                </a:cubicBezTo>
                <a:cubicBezTo>
                  <a:pt x="44" y="457"/>
                  <a:pt x="58" y="442"/>
                  <a:pt x="73" y="442"/>
                </a:cubicBezTo>
                <a:cubicBezTo>
                  <a:pt x="544" y="442"/>
                  <a:pt x="544" y="442"/>
                  <a:pt x="544" y="442"/>
                </a:cubicBezTo>
                <a:cubicBezTo>
                  <a:pt x="574" y="442"/>
                  <a:pt x="588" y="457"/>
                  <a:pt x="588" y="471"/>
                </a:cubicBezTo>
                <a:cubicBezTo>
                  <a:pt x="588" y="501"/>
                  <a:pt x="574" y="516"/>
                  <a:pt x="544"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3" name="Freeform 38"/>
          <p:cNvSpPr>
            <a:spLocks noChangeArrowheads="1"/>
          </p:cNvSpPr>
          <p:nvPr/>
        </p:nvSpPr>
        <p:spPr bwMode="auto">
          <a:xfrm>
            <a:off x="16065550" y="7095065"/>
            <a:ext cx="711015" cy="715434"/>
          </a:xfrm>
          <a:custGeom>
            <a:avLst/>
            <a:gdLst>
              <a:gd name="T0" fmla="*/ 427 w 619"/>
              <a:gd name="T1" fmla="*/ 177 h 619"/>
              <a:gd name="T2" fmla="*/ 427 w 619"/>
              <a:gd name="T3" fmla="*/ 177 h 619"/>
              <a:gd name="T4" fmla="*/ 398 w 619"/>
              <a:gd name="T5" fmla="*/ 177 h 619"/>
              <a:gd name="T6" fmla="*/ 280 w 619"/>
              <a:gd name="T7" fmla="*/ 398 h 619"/>
              <a:gd name="T8" fmla="*/ 206 w 619"/>
              <a:gd name="T9" fmla="*/ 339 h 619"/>
              <a:gd name="T10" fmla="*/ 177 w 619"/>
              <a:gd name="T11" fmla="*/ 339 h 619"/>
              <a:gd name="T12" fmla="*/ 177 w 619"/>
              <a:gd name="T13" fmla="*/ 353 h 619"/>
              <a:gd name="T14" fmla="*/ 265 w 619"/>
              <a:gd name="T15" fmla="*/ 441 h 619"/>
              <a:gd name="T16" fmla="*/ 294 w 619"/>
              <a:gd name="T17" fmla="*/ 441 h 619"/>
              <a:gd name="T18" fmla="*/ 441 w 619"/>
              <a:gd name="T19" fmla="*/ 206 h 619"/>
              <a:gd name="T20" fmla="*/ 427 w 619"/>
              <a:gd name="T21" fmla="*/ 177 h 619"/>
              <a:gd name="T22" fmla="*/ 545 w 619"/>
              <a:gd name="T23" fmla="*/ 0 h 619"/>
              <a:gd name="T24" fmla="*/ 545 w 619"/>
              <a:gd name="T25" fmla="*/ 0 h 619"/>
              <a:gd name="T26" fmla="*/ 73 w 619"/>
              <a:gd name="T27" fmla="*/ 0 h 619"/>
              <a:gd name="T28" fmla="*/ 0 w 619"/>
              <a:gd name="T29" fmla="*/ 74 h 619"/>
              <a:gd name="T30" fmla="*/ 0 w 619"/>
              <a:gd name="T31" fmla="*/ 545 h 619"/>
              <a:gd name="T32" fmla="*/ 73 w 619"/>
              <a:gd name="T33" fmla="*/ 618 h 619"/>
              <a:gd name="T34" fmla="*/ 545 w 619"/>
              <a:gd name="T35" fmla="*/ 618 h 619"/>
              <a:gd name="T36" fmla="*/ 618 w 619"/>
              <a:gd name="T37" fmla="*/ 545 h 619"/>
              <a:gd name="T38" fmla="*/ 618 w 619"/>
              <a:gd name="T39" fmla="*/ 74 h 619"/>
              <a:gd name="T40" fmla="*/ 545 w 619"/>
              <a:gd name="T41" fmla="*/ 0 h 619"/>
              <a:gd name="T42" fmla="*/ 589 w 619"/>
              <a:gd name="T43" fmla="*/ 545 h 619"/>
              <a:gd name="T44" fmla="*/ 589 w 619"/>
              <a:gd name="T45" fmla="*/ 545 h 619"/>
              <a:gd name="T46" fmla="*/ 545 w 619"/>
              <a:gd name="T47" fmla="*/ 589 h 619"/>
              <a:gd name="T48" fmla="*/ 73 w 619"/>
              <a:gd name="T49" fmla="*/ 589 h 619"/>
              <a:gd name="T50" fmla="*/ 29 w 619"/>
              <a:gd name="T51" fmla="*/ 545 h 619"/>
              <a:gd name="T52" fmla="*/ 29 w 619"/>
              <a:gd name="T53" fmla="*/ 74 h 619"/>
              <a:gd name="T54" fmla="*/ 73 w 619"/>
              <a:gd name="T55" fmla="*/ 29 h 619"/>
              <a:gd name="T56" fmla="*/ 545 w 619"/>
              <a:gd name="T57" fmla="*/ 29 h 619"/>
              <a:gd name="T58" fmla="*/ 589 w 619"/>
              <a:gd name="T59" fmla="*/ 74 h 619"/>
              <a:gd name="T60" fmla="*/ 589 w 619"/>
              <a:gd name="T61"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9" h="619">
                <a:moveTo>
                  <a:pt x="427" y="177"/>
                </a:moveTo>
                <a:lnTo>
                  <a:pt x="427" y="177"/>
                </a:lnTo>
                <a:cubicBezTo>
                  <a:pt x="412" y="162"/>
                  <a:pt x="412" y="177"/>
                  <a:pt x="398" y="177"/>
                </a:cubicBezTo>
                <a:cubicBezTo>
                  <a:pt x="280" y="398"/>
                  <a:pt x="280" y="398"/>
                  <a:pt x="280" y="398"/>
                </a:cubicBezTo>
                <a:cubicBezTo>
                  <a:pt x="206" y="339"/>
                  <a:pt x="206" y="339"/>
                  <a:pt x="206" y="339"/>
                </a:cubicBezTo>
                <a:cubicBezTo>
                  <a:pt x="191" y="324"/>
                  <a:pt x="191" y="324"/>
                  <a:pt x="177" y="339"/>
                </a:cubicBezTo>
                <a:cubicBezTo>
                  <a:pt x="162" y="339"/>
                  <a:pt x="162" y="353"/>
                  <a:pt x="177" y="353"/>
                </a:cubicBezTo>
                <a:cubicBezTo>
                  <a:pt x="265" y="441"/>
                  <a:pt x="265" y="441"/>
                  <a:pt x="265" y="441"/>
                </a:cubicBezTo>
                <a:cubicBezTo>
                  <a:pt x="280" y="457"/>
                  <a:pt x="280" y="457"/>
                  <a:pt x="294" y="441"/>
                </a:cubicBezTo>
                <a:lnTo>
                  <a:pt x="441" y="206"/>
                </a:lnTo>
                <a:cubicBezTo>
                  <a:pt x="441" y="191"/>
                  <a:pt x="441" y="177"/>
                  <a:pt x="427" y="177"/>
                </a:cubicBezTo>
                <a:close/>
                <a:moveTo>
                  <a:pt x="545" y="0"/>
                </a:moveTo>
                <a:lnTo>
                  <a:pt x="545" y="0"/>
                </a:lnTo>
                <a:cubicBezTo>
                  <a:pt x="73" y="0"/>
                  <a:pt x="73" y="0"/>
                  <a:pt x="73" y="0"/>
                </a:cubicBezTo>
                <a:cubicBezTo>
                  <a:pt x="29" y="0"/>
                  <a:pt x="0" y="29"/>
                  <a:pt x="0" y="74"/>
                </a:cubicBezTo>
                <a:cubicBezTo>
                  <a:pt x="0" y="545"/>
                  <a:pt x="0" y="545"/>
                  <a:pt x="0" y="545"/>
                </a:cubicBezTo>
                <a:cubicBezTo>
                  <a:pt x="0" y="589"/>
                  <a:pt x="29" y="618"/>
                  <a:pt x="73" y="618"/>
                </a:cubicBezTo>
                <a:cubicBezTo>
                  <a:pt x="545" y="618"/>
                  <a:pt x="545" y="618"/>
                  <a:pt x="545" y="618"/>
                </a:cubicBezTo>
                <a:cubicBezTo>
                  <a:pt x="589" y="618"/>
                  <a:pt x="618" y="589"/>
                  <a:pt x="618" y="545"/>
                </a:cubicBezTo>
                <a:cubicBezTo>
                  <a:pt x="618" y="74"/>
                  <a:pt x="618" y="74"/>
                  <a:pt x="618" y="74"/>
                </a:cubicBezTo>
                <a:cubicBezTo>
                  <a:pt x="618" y="29"/>
                  <a:pt x="589" y="0"/>
                  <a:pt x="545" y="0"/>
                </a:cubicBezTo>
                <a:close/>
                <a:moveTo>
                  <a:pt x="589" y="545"/>
                </a:moveTo>
                <a:lnTo>
                  <a:pt x="589" y="545"/>
                </a:lnTo>
                <a:cubicBezTo>
                  <a:pt x="589" y="559"/>
                  <a:pt x="559" y="589"/>
                  <a:pt x="545"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5" y="29"/>
                  <a:pt x="545" y="29"/>
                  <a:pt x="545" y="29"/>
                </a:cubicBezTo>
                <a:cubicBezTo>
                  <a:pt x="559" y="29"/>
                  <a:pt x="589" y="59"/>
                  <a:pt x="589" y="74"/>
                </a:cubicBezTo>
                <a:lnTo>
                  <a:pt x="589" y="54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4" name="Freeform 39"/>
          <p:cNvSpPr>
            <a:spLocks noChangeArrowheads="1"/>
          </p:cNvSpPr>
          <p:nvPr/>
        </p:nvSpPr>
        <p:spPr bwMode="auto">
          <a:xfrm>
            <a:off x="14876293" y="7095065"/>
            <a:ext cx="732174" cy="715434"/>
          </a:xfrm>
          <a:custGeom>
            <a:avLst/>
            <a:gdLst>
              <a:gd name="T0" fmla="*/ 560 w 634"/>
              <a:gd name="T1" fmla="*/ 0 h 619"/>
              <a:gd name="T2" fmla="*/ 560 w 634"/>
              <a:gd name="T3" fmla="*/ 0 h 619"/>
              <a:gd name="T4" fmla="*/ 89 w 634"/>
              <a:gd name="T5" fmla="*/ 0 h 619"/>
              <a:gd name="T6" fmla="*/ 0 w 634"/>
              <a:gd name="T7" fmla="*/ 74 h 619"/>
              <a:gd name="T8" fmla="*/ 0 w 634"/>
              <a:gd name="T9" fmla="*/ 545 h 619"/>
              <a:gd name="T10" fmla="*/ 89 w 634"/>
              <a:gd name="T11" fmla="*/ 618 h 619"/>
              <a:gd name="T12" fmla="*/ 560 w 634"/>
              <a:gd name="T13" fmla="*/ 618 h 619"/>
              <a:gd name="T14" fmla="*/ 633 w 634"/>
              <a:gd name="T15" fmla="*/ 545 h 619"/>
              <a:gd name="T16" fmla="*/ 633 w 634"/>
              <a:gd name="T17" fmla="*/ 74 h 619"/>
              <a:gd name="T18" fmla="*/ 560 w 634"/>
              <a:gd name="T19" fmla="*/ 0 h 619"/>
              <a:gd name="T20" fmla="*/ 589 w 634"/>
              <a:gd name="T21" fmla="*/ 545 h 619"/>
              <a:gd name="T22" fmla="*/ 589 w 634"/>
              <a:gd name="T23" fmla="*/ 545 h 619"/>
              <a:gd name="T24" fmla="*/ 560 w 634"/>
              <a:gd name="T25" fmla="*/ 589 h 619"/>
              <a:gd name="T26" fmla="*/ 89 w 634"/>
              <a:gd name="T27" fmla="*/ 589 h 619"/>
              <a:gd name="T28" fmla="*/ 44 w 634"/>
              <a:gd name="T29" fmla="*/ 545 h 619"/>
              <a:gd name="T30" fmla="*/ 44 w 634"/>
              <a:gd name="T31" fmla="*/ 74 h 619"/>
              <a:gd name="T32" fmla="*/ 89 w 634"/>
              <a:gd name="T33" fmla="*/ 29 h 619"/>
              <a:gd name="T34" fmla="*/ 560 w 634"/>
              <a:gd name="T35" fmla="*/ 29 h 619"/>
              <a:gd name="T36" fmla="*/ 589 w 634"/>
              <a:gd name="T37" fmla="*/ 74 h 619"/>
              <a:gd name="T38" fmla="*/ 589 w 634"/>
              <a:gd name="T39" fmla="*/ 545 h 619"/>
              <a:gd name="T40" fmla="*/ 412 w 634"/>
              <a:gd name="T41" fmla="*/ 206 h 619"/>
              <a:gd name="T42" fmla="*/ 412 w 634"/>
              <a:gd name="T43" fmla="*/ 206 h 619"/>
              <a:gd name="T44" fmla="*/ 383 w 634"/>
              <a:gd name="T45" fmla="*/ 206 h 619"/>
              <a:gd name="T46" fmla="*/ 324 w 634"/>
              <a:gd name="T47" fmla="*/ 280 h 619"/>
              <a:gd name="T48" fmla="*/ 251 w 634"/>
              <a:gd name="T49" fmla="*/ 206 h 619"/>
              <a:gd name="T50" fmla="*/ 221 w 634"/>
              <a:gd name="T51" fmla="*/ 206 h 619"/>
              <a:gd name="T52" fmla="*/ 221 w 634"/>
              <a:gd name="T53" fmla="*/ 236 h 619"/>
              <a:gd name="T54" fmla="*/ 295 w 634"/>
              <a:gd name="T55" fmla="*/ 309 h 619"/>
              <a:gd name="T56" fmla="*/ 221 w 634"/>
              <a:gd name="T57" fmla="*/ 383 h 619"/>
              <a:gd name="T58" fmla="*/ 221 w 634"/>
              <a:gd name="T59" fmla="*/ 412 h 619"/>
              <a:gd name="T60" fmla="*/ 251 w 634"/>
              <a:gd name="T61" fmla="*/ 412 h 619"/>
              <a:gd name="T62" fmla="*/ 324 w 634"/>
              <a:gd name="T63" fmla="*/ 339 h 619"/>
              <a:gd name="T64" fmla="*/ 383 w 634"/>
              <a:gd name="T65" fmla="*/ 412 h 619"/>
              <a:gd name="T66" fmla="*/ 412 w 634"/>
              <a:gd name="T67" fmla="*/ 412 h 619"/>
              <a:gd name="T68" fmla="*/ 412 w 634"/>
              <a:gd name="T69" fmla="*/ 383 h 619"/>
              <a:gd name="T70" fmla="*/ 354 w 634"/>
              <a:gd name="T71" fmla="*/ 309 h 619"/>
              <a:gd name="T72" fmla="*/ 412 w 634"/>
              <a:gd name="T73" fmla="*/ 236 h 619"/>
              <a:gd name="T74" fmla="*/ 412 w 634"/>
              <a:gd name="T75" fmla="*/ 2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19">
                <a:moveTo>
                  <a:pt x="560" y="0"/>
                </a:moveTo>
                <a:lnTo>
                  <a:pt x="560" y="0"/>
                </a:lnTo>
                <a:cubicBezTo>
                  <a:pt x="89" y="0"/>
                  <a:pt x="89" y="0"/>
                  <a:pt x="89" y="0"/>
                </a:cubicBezTo>
                <a:cubicBezTo>
                  <a:pt x="44" y="0"/>
                  <a:pt x="0" y="29"/>
                  <a:pt x="0" y="74"/>
                </a:cubicBezTo>
                <a:cubicBezTo>
                  <a:pt x="0" y="545"/>
                  <a:pt x="0" y="545"/>
                  <a:pt x="0" y="545"/>
                </a:cubicBezTo>
                <a:cubicBezTo>
                  <a:pt x="0" y="589"/>
                  <a:pt x="44" y="618"/>
                  <a:pt x="89" y="618"/>
                </a:cubicBezTo>
                <a:cubicBezTo>
                  <a:pt x="560" y="618"/>
                  <a:pt x="560" y="618"/>
                  <a:pt x="560" y="618"/>
                </a:cubicBezTo>
                <a:cubicBezTo>
                  <a:pt x="604" y="618"/>
                  <a:pt x="633" y="589"/>
                  <a:pt x="633" y="545"/>
                </a:cubicBezTo>
                <a:cubicBezTo>
                  <a:pt x="633" y="74"/>
                  <a:pt x="633" y="74"/>
                  <a:pt x="633" y="74"/>
                </a:cubicBezTo>
                <a:cubicBezTo>
                  <a:pt x="633" y="29"/>
                  <a:pt x="604" y="0"/>
                  <a:pt x="560" y="0"/>
                </a:cubicBezTo>
                <a:close/>
                <a:moveTo>
                  <a:pt x="589" y="545"/>
                </a:moveTo>
                <a:lnTo>
                  <a:pt x="589" y="545"/>
                </a:lnTo>
                <a:cubicBezTo>
                  <a:pt x="589" y="559"/>
                  <a:pt x="574" y="589"/>
                  <a:pt x="560" y="589"/>
                </a:cubicBezTo>
                <a:cubicBezTo>
                  <a:pt x="89" y="589"/>
                  <a:pt x="89" y="589"/>
                  <a:pt x="89" y="589"/>
                </a:cubicBezTo>
                <a:cubicBezTo>
                  <a:pt x="59" y="589"/>
                  <a:pt x="44" y="559"/>
                  <a:pt x="44" y="545"/>
                </a:cubicBezTo>
                <a:cubicBezTo>
                  <a:pt x="44" y="74"/>
                  <a:pt x="44" y="74"/>
                  <a:pt x="44" y="74"/>
                </a:cubicBezTo>
                <a:cubicBezTo>
                  <a:pt x="44" y="59"/>
                  <a:pt x="59" y="29"/>
                  <a:pt x="89" y="29"/>
                </a:cubicBezTo>
                <a:cubicBezTo>
                  <a:pt x="560" y="29"/>
                  <a:pt x="560" y="29"/>
                  <a:pt x="560" y="29"/>
                </a:cubicBezTo>
                <a:cubicBezTo>
                  <a:pt x="574" y="29"/>
                  <a:pt x="589" y="59"/>
                  <a:pt x="589" y="74"/>
                </a:cubicBezTo>
                <a:lnTo>
                  <a:pt x="589" y="545"/>
                </a:lnTo>
                <a:close/>
                <a:moveTo>
                  <a:pt x="412" y="206"/>
                </a:moveTo>
                <a:lnTo>
                  <a:pt x="412" y="206"/>
                </a:lnTo>
                <a:cubicBezTo>
                  <a:pt x="412" y="206"/>
                  <a:pt x="398" y="206"/>
                  <a:pt x="383" y="206"/>
                </a:cubicBezTo>
                <a:cubicBezTo>
                  <a:pt x="324" y="280"/>
                  <a:pt x="324" y="280"/>
                  <a:pt x="324" y="280"/>
                </a:cubicBezTo>
                <a:cubicBezTo>
                  <a:pt x="251" y="206"/>
                  <a:pt x="251" y="206"/>
                  <a:pt x="251" y="206"/>
                </a:cubicBezTo>
                <a:cubicBezTo>
                  <a:pt x="236" y="206"/>
                  <a:pt x="236" y="206"/>
                  <a:pt x="221" y="206"/>
                </a:cubicBezTo>
                <a:cubicBezTo>
                  <a:pt x="221" y="221"/>
                  <a:pt x="221" y="236"/>
                  <a:pt x="221" y="236"/>
                </a:cubicBezTo>
                <a:cubicBezTo>
                  <a:pt x="295" y="309"/>
                  <a:pt x="295" y="309"/>
                  <a:pt x="295" y="309"/>
                </a:cubicBezTo>
                <a:cubicBezTo>
                  <a:pt x="221" y="383"/>
                  <a:pt x="221" y="383"/>
                  <a:pt x="221" y="383"/>
                </a:cubicBezTo>
                <a:cubicBezTo>
                  <a:pt x="221" y="383"/>
                  <a:pt x="221" y="398"/>
                  <a:pt x="221" y="412"/>
                </a:cubicBezTo>
                <a:cubicBezTo>
                  <a:pt x="236" y="412"/>
                  <a:pt x="236" y="412"/>
                  <a:pt x="251" y="412"/>
                </a:cubicBezTo>
                <a:cubicBezTo>
                  <a:pt x="324" y="339"/>
                  <a:pt x="324" y="339"/>
                  <a:pt x="324" y="339"/>
                </a:cubicBezTo>
                <a:cubicBezTo>
                  <a:pt x="383" y="412"/>
                  <a:pt x="383" y="412"/>
                  <a:pt x="383" y="412"/>
                </a:cubicBezTo>
                <a:cubicBezTo>
                  <a:pt x="398" y="412"/>
                  <a:pt x="412" y="412"/>
                  <a:pt x="412" y="412"/>
                </a:cubicBezTo>
                <a:cubicBezTo>
                  <a:pt x="427" y="398"/>
                  <a:pt x="427" y="383"/>
                  <a:pt x="412" y="383"/>
                </a:cubicBezTo>
                <a:cubicBezTo>
                  <a:pt x="354" y="309"/>
                  <a:pt x="354" y="309"/>
                  <a:pt x="354" y="309"/>
                </a:cubicBezTo>
                <a:cubicBezTo>
                  <a:pt x="412" y="236"/>
                  <a:pt x="412" y="236"/>
                  <a:pt x="412" y="236"/>
                </a:cubicBezTo>
                <a:cubicBezTo>
                  <a:pt x="427" y="236"/>
                  <a:pt x="427" y="221"/>
                  <a:pt x="412" y="20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5" name="Freeform 40"/>
          <p:cNvSpPr>
            <a:spLocks noChangeArrowheads="1"/>
          </p:cNvSpPr>
          <p:nvPr/>
        </p:nvSpPr>
        <p:spPr bwMode="auto">
          <a:xfrm>
            <a:off x="13708198" y="7095065"/>
            <a:ext cx="732174" cy="715434"/>
          </a:xfrm>
          <a:custGeom>
            <a:avLst/>
            <a:gdLst>
              <a:gd name="T0" fmla="*/ 544 w 634"/>
              <a:gd name="T1" fmla="*/ 0 h 619"/>
              <a:gd name="T2" fmla="*/ 544 w 634"/>
              <a:gd name="T3" fmla="*/ 0 h 619"/>
              <a:gd name="T4" fmla="*/ 73 w 634"/>
              <a:gd name="T5" fmla="*/ 0 h 619"/>
              <a:gd name="T6" fmla="*/ 0 w 634"/>
              <a:gd name="T7" fmla="*/ 74 h 619"/>
              <a:gd name="T8" fmla="*/ 0 w 634"/>
              <a:gd name="T9" fmla="*/ 545 h 619"/>
              <a:gd name="T10" fmla="*/ 73 w 634"/>
              <a:gd name="T11" fmla="*/ 618 h 619"/>
              <a:gd name="T12" fmla="*/ 544 w 634"/>
              <a:gd name="T13" fmla="*/ 618 h 619"/>
              <a:gd name="T14" fmla="*/ 633 w 634"/>
              <a:gd name="T15" fmla="*/ 545 h 619"/>
              <a:gd name="T16" fmla="*/ 633 w 634"/>
              <a:gd name="T17" fmla="*/ 74 h 619"/>
              <a:gd name="T18" fmla="*/ 544 w 634"/>
              <a:gd name="T19" fmla="*/ 0 h 619"/>
              <a:gd name="T20" fmla="*/ 588 w 634"/>
              <a:gd name="T21" fmla="*/ 545 h 619"/>
              <a:gd name="T22" fmla="*/ 588 w 634"/>
              <a:gd name="T23" fmla="*/ 545 h 619"/>
              <a:gd name="T24" fmla="*/ 544 w 634"/>
              <a:gd name="T25" fmla="*/ 589 h 619"/>
              <a:gd name="T26" fmla="*/ 73 w 634"/>
              <a:gd name="T27" fmla="*/ 589 h 619"/>
              <a:gd name="T28" fmla="*/ 44 w 634"/>
              <a:gd name="T29" fmla="*/ 545 h 619"/>
              <a:gd name="T30" fmla="*/ 44 w 634"/>
              <a:gd name="T31" fmla="*/ 74 h 619"/>
              <a:gd name="T32" fmla="*/ 73 w 634"/>
              <a:gd name="T33" fmla="*/ 29 h 619"/>
              <a:gd name="T34" fmla="*/ 544 w 634"/>
              <a:gd name="T35" fmla="*/ 29 h 619"/>
              <a:gd name="T36" fmla="*/ 588 w 634"/>
              <a:gd name="T37" fmla="*/ 74 h 619"/>
              <a:gd name="T38" fmla="*/ 588 w 634"/>
              <a:gd name="T39" fmla="*/ 545 h 619"/>
              <a:gd name="T40" fmla="*/ 426 w 634"/>
              <a:gd name="T41" fmla="*/ 294 h 619"/>
              <a:gd name="T42" fmla="*/ 426 w 634"/>
              <a:gd name="T43" fmla="*/ 294 h 619"/>
              <a:gd name="T44" fmla="*/ 191 w 634"/>
              <a:gd name="T45" fmla="*/ 294 h 619"/>
              <a:gd name="T46" fmla="*/ 176 w 634"/>
              <a:gd name="T47" fmla="*/ 309 h 619"/>
              <a:gd name="T48" fmla="*/ 191 w 634"/>
              <a:gd name="T49" fmla="*/ 324 h 619"/>
              <a:gd name="T50" fmla="*/ 426 w 634"/>
              <a:gd name="T51" fmla="*/ 324 h 619"/>
              <a:gd name="T52" fmla="*/ 456 w 634"/>
              <a:gd name="T53" fmla="*/ 309 h 619"/>
              <a:gd name="T54" fmla="*/ 426 w 634"/>
              <a:gd name="T55"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19">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8" y="618"/>
                  <a:pt x="633" y="589"/>
                  <a:pt x="633" y="545"/>
                </a:cubicBezTo>
                <a:cubicBezTo>
                  <a:pt x="633" y="74"/>
                  <a:pt x="633" y="74"/>
                  <a:pt x="633" y="74"/>
                </a:cubicBezTo>
                <a:cubicBezTo>
                  <a:pt x="633" y="29"/>
                  <a:pt x="588" y="0"/>
                  <a:pt x="544" y="0"/>
                </a:cubicBezTo>
                <a:close/>
                <a:moveTo>
                  <a:pt x="588" y="545"/>
                </a:moveTo>
                <a:lnTo>
                  <a:pt x="588" y="545"/>
                </a:lnTo>
                <a:cubicBezTo>
                  <a:pt x="588" y="559"/>
                  <a:pt x="574" y="589"/>
                  <a:pt x="544" y="589"/>
                </a:cubicBezTo>
                <a:cubicBezTo>
                  <a:pt x="73" y="589"/>
                  <a:pt x="73" y="589"/>
                  <a:pt x="73" y="589"/>
                </a:cubicBezTo>
                <a:cubicBezTo>
                  <a:pt x="58" y="589"/>
                  <a:pt x="44" y="559"/>
                  <a:pt x="44" y="545"/>
                </a:cubicBezTo>
                <a:cubicBezTo>
                  <a:pt x="44" y="74"/>
                  <a:pt x="44" y="74"/>
                  <a:pt x="44" y="74"/>
                </a:cubicBezTo>
                <a:cubicBezTo>
                  <a:pt x="44" y="59"/>
                  <a:pt x="58" y="29"/>
                  <a:pt x="73" y="29"/>
                </a:cubicBezTo>
                <a:cubicBezTo>
                  <a:pt x="544" y="29"/>
                  <a:pt x="544" y="29"/>
                  <a:pt x="544" y="29"/>
                </a:cubicBezTo>
                <a:cubicBezTo>
                  <a:pt x="574" y="29"/>
                  <a:pt x="588" y="59"/>
                  <a:pt x="588" y="74"/>
                </a:cubicBezTo>
                <a:lnTo>
                  <a:pt x="588" y="545"/>
                </a:lnTo>
                <a:close/>
                <a:moveTo>
                  <a:pt x="426" y="294"/>
                </a:moveTo>
                <a:lnTo>
                  <a:pt x="426" y="294"/>
                </a:lnTo>
                <a:cubicBezTo>
                  <a:pt x="191" y="294"/>
                  <a:pt x="191" y="294"/>
                  <a:pt x="191" y="294"/>
                </a:cubicBezTo>
                <a:cubicBezTo>
                  <a:pt x="191" y="294"/>
                  <a:pt x="176" y="294"/>
                  <a:pt x="176" y="309"/>
                </a:cubicBezTo>
                <a:cubicBezTo>
                  <a:pt x="176" y="324"/>
                  <a:pt x="191" y="324"/>
                  <a:pt x="191" y="324"/>
                </a:cubicBezTo>
                <a:cubicBezTo>
                  <a:pt x="426" y="324"/>
                  <a:pt x="426" y="324"/>
                  <a:pt x="426" y="324"/>
                </a:cubicBezTo>
                <a:cubicBezTo>
                  <a:pt x="441" y="324"/>
                  <a:pt x="456" y="324"/>
                  <a:pt x="456" y="309"/>
                </a:cubicBezTo>
                <a:cubicBezTo>
                  <a:pt x="456" y="294"/>
                  <a:pt x="441" y="294"/>
                  <a:pt x="426" y="29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6" name="Freeform 41"/>
          <p:cNvSpPr>
            <a:spLocks noChangeArrowheads="1"/>
          </p:cNvSpPr>
          <p:nvPr/>
        </p:nvSpPr>
        <p:spPr bwMode="auto">
          <a:xfrm>
            <a:off x="12531638" y="7095065"/>
            <a:ext cx="711015" cy="715434"/>
          </a:xfrm>
          <a:custGeom>
            <a:avLst/>
            <a:gdLst>
              <a:gd name="T0" fmla="*/ 427 w 619"/>
              <a:gd name="T1" fmla="*/ 294 h 619"/>
              <a:gd name="T2" fmla="*/ 427 w 619"/>
              <a:gd name="T3" fmla="*/ 294 h 619"/>
              <a:gd name="T4" fmla="*/ 324 w 619"/>
              <a:gd name="T5" fmla="*/ 294 h 619"/>
              <a:gd name="T6" fmla="*/ 324 w 619"/>
              <a:gd name="T7" fmla="*/ 191 h 619"/>
              <a:gd name="T8" fmla="*/ 309 w 619"/>
              <a:gd name="T9" fmla="*/ 177 h 619"/>
              <a:gd name="T10" fmla="*/ 294 w 619"/>
              <a:gd name="T11" fmla="*/ 191 h 619"/>
              <a:gd name="T12" fmla="*/ 294 w 619"/>
              <a:gd name="T13" fmla="*/ 294 h 619"/>
              <a:gd name="T14" fmla="*/ 191 w 619"/>
              <a:gd name="T15" fmla="*/ 294 h 619"/>
              <a:gd name="T16" fmla="*/ 177 w 619"/>
              <a:gd name="T17" fmla="*/ 309 h 619"/>
              <a:gd name="T18" fmla="*/ 191 w 619"/>
              <a:gd name="T19" fmla="*/ 324 h 619"/>
              <a:gd name="T20" fmla="*/ 294 w 619"/>
              <a:gd name="T21" fmla="*/ 324 h 619"/>
              <a:gd name="T22" fmla="*/ 294 w 619"/>
              <a:gd name="T23" fmla="*/ 427 h 619"/>
              <a:gd name="T24" fmla="*/ 309 w 619"/>
              <a:gd name="T25" fmla="*/ 441 h 619"/>
              <a:gd name="T26" fmla="*/ 324 w 619"/>
              <a:gd name="T27" fmla="*/ 427 h 619"/>
              <a:gd name="T28" fmla="*/ 324 w 619"/>
              <a:gd name="T29" fmla="*/ 324 h 619"/>
              <a:gd name="T30" fmla="*/ 427 w 619"/>
              <a:gd name="T31" fmla="*/ 324 h 619"/>
              <a:gd name="T32" fmla="*/ 441 w 619"/>
              <a:gd name="T33" fmla="*/ 309 h 619"/>
              <a:gd name="T34" fmla="*/ 427 w 619"/>
              <a:gd name="T35" fmla="*/ 294 h 619"/>
              <a:gd name="T36" fmla="*/ 544 w 619"/>
              <a:gd name="T37" fmla="*/ 0 h 619"/>
              <a:gd name="T38" fmla="*/ 544 w 619"/>
              <a:gd name="T39" fmla="*/ 0 h 619"/>
              <a:gd name="T40" fmla="*/ 73 w 619"/>
              <a:gd name="T41" fmla="*/ 0 h 619"/>
              <a:gd name="T42" fmla="*/ 0 w 619"/>
              <a:gd name="T43" fmla="*/ 74 h 619"/>
              <a:gd name="T44" fmla="*/ 0 w 619"/>
              <a:gd name="T45" fmla="*/ 545 h 619"/>
              <a:gd name="T46" fmla="*/ 73 w 619"/>
              <a:gd name="T47" fmla="*/ 618 h 619"/>
              <a:gd name="T48" fmla="*/ 544 w 619"/>
              <a:gd name="T49" fmla="*/ 618 h 619"/>
              <a:gd name="T50" fmla="*/ 618 w 619"/>
              <a:gd name="T51" fmla="*/ 545 h 619"/>
              <a:gd name="T52" fmla="*/ 618 w 619"/>
              <a:gd name="T53" fmla="*/ 74 h 619"/>
              <a:gd name="T54" fmla="*/ 544 w 619"/>
              <a:gd name="T55" fmla="*/ 0 h 619"/>
              <a:gd name="T56" fmla="*/ 589 w 619"/>
              <a:gd name="T57" fmla="*/ 545 h 619"/>
              <a:gd name="T58" fmla="*/ 589 w 619"/>
              <a:gd name="T59" fmla="*/ 545 h 619"/>
              <a:gd name="T60" fmla="*/ 544 w 619"/>
              <a:gd name="T61" fmla="*/ 589 h 619"/>
              <a:gd name="T62" fmla="*/ 73 w 619"/>
              <a:gd name="T63" fmla="*/ 589 h 619"/>
              <a:gd name="T64" fmla="*/ 29 w 619"/>
              <a:gd name="T65" fmla="*/ 545 h 619"/>
              <a:gd name="T66" fmla="*/ 29 w 619"/>
              <a:gd name="T67" fmla="*/ 74 h 619"/>
              <a:gd name="T68" fmla="*/ 73 w 619"/>
              <a:gd name="T69" fmla="*/ 29 h 619"/>
              <a:gd name="T70" fmla="*/ 544 w 619"/>
              <a:gd name="T71" fmla="*/ 29 h 619"/>
              <a:gd name="T72" fmla="*/ 589 w 619"/>
              <a:gd name="T73" fmla="*/ 74 h 619"/>
              <a:gd name="T74" fmla="*/ 589 w 619"/>
              <a:gd name="T75"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19">
                <a:moveTo>
                  <a:pt x="427" y="294"/>
                </a:moveTo>
                <a:lnTo>
                  <a:pt x="427" y="294"/>
                </a:lnTo>
                <a:cubicBezTo>
                  <a:pt x="324" y="294"/>
                  <a:pt x="324" y="294"/>
                  <a:pt x="324" y="294"/>
                </a:cubicBezTo>
                <a:cubicBezTo>
                  <a:pt x="324" y="191"/>
                  <a:pt x="324" y="191"/>
                  <a:pt x="324" y="191"/>
                </a:cubicBezTo>
                <a:cubicBezTo>
                  <a:pt x="324" y="177"/>
                  <a:pt x="324" y="177"/>
                  <a:pt x="309" y="177"/>
                </a:cubicBezTo>
                <a:cubicBezTo>
                  <a:pt x="294" y="177"/>
                  <a:pt x="294" y="177"/>
                  <a:pt x="294" y="191"/>
                </a:cubicBezTo>
                <a:cubicBezTo>
                  <a:pt x="294" y="294"/>
                  <a:pt x="294" y="294"/>
                  <a:pt x="294" y="294"/>
                </a:cubicBezTo>
                <a:cubicBezTo>
                  <a:pt x="191" y="294"/>
                  <a:pt x="191" y="294"/>
                  <a:pt x="191" y="294"/>
                </a:cubicBezTo>
                <a:cubicBezTo>
                  <a:pt x="177" y="294"/>
                  <a:pt x="177" y="294"/>
                  <a:pt x="177" y="309"/>
                </a:cubicBezTo>
                <a:cubicBezTo>
                  <a:pt x="177" y="324"/>
                  <a:pt x="177" y="324"/>
                  <a:pt x="191" y="324"/>
                </a:cubicBezTo>
                <a:cubicBezTo>
                  <a:pt x="294" y="324"/>
                  <a:pt x="294" y="324"/>
                  <a:pt x="294" y="324"/>
                </a:cubicBezTo>
                <a:cubicBezTo>
                  <a:pt x="294" y="427"/>
                  <a:pt x="294" y="427"/>
                  <a:pt x="294" y="427"/>
                </a:cubicBezTo>
                <a:cubicBezTo>
                  <a:pt x="294" y="441"/>
                  <a:pt x="294" y="441"/>
                  <a:pt x="309" y="441"/>
                </a:cubicBezTo>
                <a:cubicBezTo>
                  <a:pt x="324" y="441"/>
                  <a:pt x="324" y="441"/>
                  <a:pt x="324" y="427"/>
                </a:cubicBezTo>
                <a:cubicBezTo>
                  <a:pt x="324" y="324"/>
                  <a:pt x="324" y="324"/>
                  <a:pt x="324" y="324"/>
                </a:cubicBezTo>
                <a:cubicBezTo>
                  <a:pt x="427" y="324"/>
                  <a:pt x="427" y="324"/>
                  <a:pt x="427" y="324"/>
                </a:cubicBezTo>
                <a:cubicBezTo>
                  <a:pt x="441" y="324"/>
                  <a:pt x="441" y="324"/>
                  <a:pt x="441" y="309"/>
                </a:cubicBezTo>
                <a:cubicBezTo>
                  <a:pt x="441" y="294"/>
                  <a:pt x="441" y="294"/>
                  <a:pt x="427" y="294"/>
                </a:cubicBezTo>
                <a:close/>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9" y="618"/>
                  <a:pt x="618" y="589"/>
                  <a:pt x="618" y="545"/>
                </a:cubicBezTo>
                <a:cubicBezTo>
                  <a:pt x="618" y="74"/>
                  <a:pt x="618" y="74"/>
                  <a:pt x="618" y="74"/>
                </a:cubicBezTo>
                <a:cubicBezTo>
                  <a:pt x="618" y="29"/>
                  <a:pt x="589" y="0"/>
                  <a:pt x="544" y="0"/>
                </a:cubicBezTo>
                <a:close/>
                <a:moveTo>
                  <a:pt x="589" y="545"/>
                </a:moveTo>
                <a:lnTo>
                  <a:pt x="589" y="545"/>
                </a:lnTo>
                <a:cubicBezTo>
                  <a:pt x="589" y="559"/>
                  <a:pt x="559" y="589"/>
                  <a:pt x="544"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4" y="29"/>
                  <a:pt x="544" y="29"/>
                  <a:pt x="544" y="29"/>
                </a:cubicBezTo>
                <a:cubicBezTo>
                  <a:pt x="559" y="29"/>
                  <a:pt x="589" y="59"/>
                  <a:pt x="589" y="74"/>
                </a:cubicBezTo>
                <a:lnTo>
                  <a:pt x="589" y="54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7" name="Freeform 42"/>
          <p:cNvSpPr>
            <a:spLocks noChangeArrowheads="1"/>
          </p:cNvSpPr>
          <p:nvPr/>
        </p:nvSpPr>
        <p:spPr bwMode="auto">
          <a:xfrm>
            <a:off x="23124909" y="5905502"/>
            <a:ext cx="711015" cy="732366"/>
          </a:xfrm>
          <a:custGeom>
            <a:avLst/>
            <a:gdLst>
              <a:gd name="T0" fmla="*/ 412 w 619"/>
              <a:gd name="T1" fmla="*/ 324 h 634"/>
              <a:gd name="T2" fmla="*/ 412 w 619"/>
              <a:gd name="T3" fmla="*/ 324 h 634"/>
              <a:gd name="T4" fmla="*/ 324 w 619"/>
              <a:gd name="T5" fmla="*/ 412 h 634"/>
              <a:gd name="T6" fmla="*/ 324 w 619"/>
              <a:gd name="T7" fmla="*/ 207 h 634"/>
              <a:gd name="T8" fmla="*/ 309 w 619"/>
              <a:gd name="T9" fmla="*/ 177 h 634"/>
              <a:gd name="T10" fmla="*/ 294 w 619"/>
              <a:gd name="T11" fmla="*/ 207 h 634"/>
              <a:gd name="T12" fmla="*/ 294 w 619"/>
              <a:gd name="T13" fmla="*/ 412 h 634"/>
              <a:gd name="T14" fmla="*/ 206 w 619"/>
              <a:gd name="T15" fmla="*/ 324 h 634"/>
              <a:gd name="T16" fmla="*/ 177 w 619"/>
              <a:gd name="T17" fmla="*/ 324 h 634"/>
              <a:gd name="T18" fmla="*/ 177 w 619"/>
              <a:gd name="T19" fmla="*/ 354 h 634"/>
              <a:gd name="T20" fmla="*/ 294 w 619"/>
              <a:gd name="T21" fmla="*/ 471 h 634"/>
              <a:gd name="T22" fmla="*/ 309 w 619"/>
              <a:gd name="T23" fmla="*/ 471 h 634"/>
              <a:gd name="T24" fmla="*/ 324 w 619"/>
              <a:gd name="T25" fmla="*/ 471 h 634"/>
              <a:gd name="T26" fmla="*/ 441 w 619"/>
              <a:gd name="T27" fmla="*/ 354 h 634"/>
              <a:gd name="T28" fmla="*/ 441 w 619"/>
              <a:gd name="T29" fmla="*/ 324 h 634"/>
              <a:gd name="T30" fmla="*/ 412 w 619"/>
              <a:gd name="T31" fmla="*/ 324 h 634"/>
              <a:gd name="T32" fmla="*/ 545 w 619"/>
              <a:gd name="T33" fmla="*/ 0 h 634"/>
              <a:gd name="T34" fmla="*/ 545 w 619"/>
              <a:gd name="T35" fmla="*/ 0 h 634"/>
              <a:gd name="T36" fmla="*/ 74 w 619"/>
              <a:gd name="T37" fmla="*/ 0 h 634"/>
              <a:gd name="T38" fmla="*/ 0 w 619"/>
              <a:gd name="T39" fmla="*/ 89 h 634"/>
              <a:gd name="T40" fmla="*/ 0 w 619"/>
              <a:gd name="T41" fmla="*/ 560 h 634"/>
              <a:gd name="T42" fmla="*/ 74 w 619"/>
              <a:gd name="T43" fmla="*/ 633 h 634"/>
              <a:gd name="T44" fmla="*/ 545 w 619"/>
              <a:gd name="T45" fmla="*/ 633 h 634"/>
              <a:gd name="T46" fmla="*/ 618 w 619"/>
              <a:gd name="T47" fmla="*/ 560 h 634"/>
              <a:gd name="T48" fmla="*/ 618 w 619"/>
              <a:gd name="T49" fmla="*/ 89 h 634"/>
              <a:gd name="T50" fmla="*/ 545 w 619"/>
              <a:gd name="T51" fmla="*/ 0 h 634"/>
              <a:gd name="T52" fmla="*/ 589 w 619"/>
              <a:gd name="T53" fmla="*/ 560 h 634"/>
              <a:gd name="T54" fmla="*/ 589 w 619"/>
              <a:gd name="T55" fmla="*/ 560 h 634"/>
              <a:gd name="T56" fmla="*/ 545 w 619"/>
              <a:gd name="T57" fmla="*/ 589 h 634"/>
              <a:gd name="T58" fmla="*/ 74 w 619"/>
              <a:gd name="T59" fmla="*/ 589 h 634"/>
              <a:gd name="T60" fmla="*/ 29 w 619"/>
              <a:gd name="T61" fmla="*/ 560 h 634"/>
              <a:gd name="T62" fmla="*/ 29 w 619"/>
              <a:gd name="T63" fmla="*/ 89 h 634"/>
              <a:gd name="T64" fmla="*/ 74 w 619"/>
              <a:gd name="T65" fmla="*/ 45 h 634"/>
              <a:gd name="T66" fmla="*/ 545 w 619"/>
              <a:gd name="T67" fmla="*/ 45 h 634"/>
              <a:gd name="T68" fmla="*/ 589 w 619"/>
              <a:gd name="T69" fmla="*/ 89 h 634"/>
              <a:gd name="T70" fmla="*/ 589 w 619"/>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412" y="324"/>
                </a:moveTo>
                <a:lnTo>
                  <a:pt x="412" y="324"/>
                </a:lnTo>
                <a:cubicBezTo>
                  <a:pt x="324" y="412"/>
                  <a:pt x="324" y="412"/>
                  <a:pt x="324" y="412"/>
                </a:cubicBezTo>
                <a:cubicBezTo>
                  <a:pt x="324" y="207"/>
                  <a:pt x="324" y="207"/>
                  <a:pt x="324" y="207"/>
                </a:cubicBezTo>
                <a:cubicBezTo>
                  <a:pt x="324" y="192"/>
                  <a:pt x="324" y="177"/>
                  <a:pt x="309" y="177"/>
                </a:cubicBezTo>
                <a:cubicBezTo>
                  <a:pt x="294" y="177"/>
                  <a:pt x="294" y="192"/>
                  <a:pt x="294" y="207"/>
                </a:cubicBezTo>
                <a:cubicBezTo>
                  <a:pt x="294" y="412"/>
                  <a:pt x="294" y="412"/>
                  <a:pt x="294" y="412"/>
                </a:cubicBezTo>
                <a:cubicBezTo>
                  <a:pt x="206" y="324"/>
                  <a:pt x="206" y="324"/>
                  <a:pt x="206" y="324"/>
                </a:cubicBezTo>
                <a:cubicBezTo>
                  <a:pt x="206" y="324"/>
                  <a:pt x="191" y="324"/>
                  <a:pt x="177" y="324"/>
                </a:cubicBezTo>
                <a:cubicBezTo>
                  <a:pt x="177" y="339"/>
                  <a:pt x="177" y="354"/>
                  <a:pt x="177" y="354"/>
                </a:cubicBezTo>
                <a:cubicBezTo>
                  <a:pt x="294" y="471"/>
                  <a:pt x="294" y="471"/>
                  <a:pt x="294" y="471"/>
                </a:cubicBezTo>
                <a:lnTo>
                  <a:pt x="309" y="471"/>
                </a:lnTo>
                <a:lnTo>
                  <a:pt x="324" y="471"/>
                </a:lnTo>
                <a:cubicBezTo>
                  <a:pt x="441" y="354"/>
                  <a:pt x="441" y="354"/>
                  <a:pt x="441" y="354"/>
                </a:cubicBezTo>
                <a:cubicBezTo>
                  <a:pt x="441" y="354"/>
                  <a:pt x="441" y="339"/>
                  <a:pt x="441" y="324"/>
                </a:cubicBezTo>
                <a:cubicBezTo>
                  <a:pt x="427" y="324"/>
                  <a:pt x="412" y="324"/>
                  <a:pt x="412" y="324"/>
                </a:cubicBezTo>
                <a:close/>
                <a:moveTo>
                  <a:pt x="545" y="0"/>
                </a:moveTo>
                <a:lnTo>
                  <a:pt x="545" y="0"/>
                </a:lnTo>
                <a:cubicBezTo>
                  <a:pt x="74" y="0"/>
                  <a:pt x="74" y="0"/>
                  <a:pt x="74" y="0"/>
                </a:cubicBezTo>
                <a:cubicBezTo>
                  <a:pt x="29" y="0"/>
                  <a:pt x="0" y="45"/>
                  <a:pt x="0" y="89"/>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4" y="589"/>
                  <a:pt x="74" y="589"/>
                  <a:pt x="74" y="589"/>
                </a:cubicBezTo>
                <a:cubicBezTo>
                  <a:pt x="59" y="589"/>
                  <a:pt x="29" y="575"/>
                  <a:pt x="29" y="560"/>
                </a:cubicBezTo>
                <a:cubicBezTo>
                  <a:pt x="29" y="89"/>
                  <a:pt x="29" y="89"/>
                  <a:pt x="29" y="89"/>
                </a:cubicBezTo>
                <a:cubicBezTo>
                  <a:pt x="29" y="59"/>
                  <a:pt x="59" y="45"/>
                  <a:pt x="74" y="45"/>
                </a:cubicBezTo>
                <a:cubicBezTo>
                  <a:pt x="545" y="45"/>
                  <a:pt x="545" y="45"/>
                  <a:pt x="545" y="45"/>
                </a:cubicBezTo>
                <a:cubicBezTo>
                  <a:pt x="559"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8" name="Freeform 43"/>
          <p:cNvSpPr>
            <a:spLocks noChangeArrowheads="1"/>
          </p:cNvSpPr>
          <p:nvPr/>
        </p:nvSpPr>
        <p:spPr bwMode="auto">
          <a:xfrm>
            <a:off x="21939886" y="5905502"/>
            <a:ext cx="732177" cy="732366"/>
          </a:xfrm>
          <a:custGeom>
            <a:avLst/>
            <a:gdLst>
              <a:gd name="T0" fmla="*/ 339 w 634"/>
              <a:gd name="T1" fmla="*/ 177 h 634"/>
              <a:gd name="T2" fmla="*/ 339 w 634"/>
              <a:gd name="T3" fmla="*/ 177 h 634"/>
              <a:gd name="T4" fmla="*/ 324 w 634"/>
              <a:gd name="T5" fmla="*/ 162 h 634"/>
              <a:gd name="T6" fmla="*/ 295 w 634"/>
              <a:gd name="T7" fmla="*/ 177 h 634"/>
              <a:gd name="T8" fmla="*/ 192 w 634"/>
              <a:gd name="T9" fmla="*/ 280 h 634"/>
              <a:gd name="T10" fmla="*/ 192 w 634"/>
              <a:gd name="T11" fmla="*/ 310 h 634"/>
              <a:gd name="T12" fmla="*/ 221 w 634"/>
              <a:gd name="T13" fmla="*/ 310 h 634"/>
              <a:gd name="T14" fmla="*/ 295 w 634"/>
              <a:gd name="T15" fmla="*/ 236 h 634"/>
              <a:gd name="T16" fmla="*/ 295 w 634"/>
              <a:gd name="T17" fmla="*/ 442 h 634"/>
              <a:gd name="T18" fmla="*/ 324 w 634"/>
              <a:gd name="T19" fmla="*/ 457 h 634"/>
              <a:gd name="T20" fmla="*/ 339 w 634"/>
              <a:gd name="T21" fmla="*/ 442 h 634"/>
              <a:gd name="T22" fmla="*/ 339 w 634"/>
              <a:gd name="T23" fmla="*/ 236 h 634"/>
              <a:gd name="T24" fmla="*/ 412 w 634"/>
              <a:gd name="T25" fmla="*/ 310 h 634"/>
              <a:gd name="T26" fmla="*/ 442 w 634"/>
              <a:gd name="T27" fmla="*/ 310 h 634"/>
              <a:gd name="T28" fmla="*/ 442 w 634"/>
              <a:gd name="T29" fmla="*/ 280 h 634"/>
              <a:gd name="T30" fmla="*/ 339 w 634"/>
              <a:gd name="T31" fmla="*/ 177 h 634"/>
              <a:gd name="T32" fmla="*/ 560 w 634"/>
              <a:gd name="T33" fmla="*/ 0 h 634"/>
              <a:gd name="T34" fmla="*/ 560 w 634"/>
              <a:gd name="T35" fmla="*/ 0 h 634"/>
              <a:gd name="T36" fmla="*/ 89 w 634"/>
              <a:gd name="T37" fmla="*/ 0 h 634"/>
              <a:gd name="T38" fmla="*/ 0 w 634"/>
              <a:gd name="T39" fmla="*/ 89 h 634"/>
              <a:gd name="T40" fmla="*/ 0 w 634"/>
              <a:gd name="T41" fmla="*/ 560 h 634"/>
              <a:gd name="T42" fmla="*/ 89 w 634"/>
              <a:gd name="T43" fmla="*/ 633 h 634"/>
              <a:gd name="T44" fmla="*/ 560 w 634"/>
              <a:gd name="T45" fmla="*/ 633 h 634"/>
              <a:gd name="T46" fmla="*/ 633 w 634"/>
              <a:gd name="T47" fmla="*/ 560 h 634"/>
              <a:gd name="T48" fmla="*/ 633 w 634"/>
              <a:gd name="T49" fmla="*/ 89 h 634"/>
              <a:gd name="T50" fmla="*/ 560 w 634"/>
              <a:gd name="T51" fmla="*/ 0 h 634"/>
              <a:gd name="T52" fmla="*/ 589 w 634"/>
              <a:gd name="T53" fmla="*/ 560 h 634"/>
              <a:gd name="T54" fmla="*/ 589 w 634"/>
              <a:gd name="T55" fmla="*/ 560 h 634"/>
              <a:gd name="T56" fmla="*/ 560 w 634"/>
              <a:gd name="T57" fmla="*/ 589 h 634"/>
              <a:gd name="T58" fmla="*/ 89 w 634"/>
              <a:gd name="T59" fmla="*/ 589 h 634"/>
              <a:gd name="T60" fmla="*/ 45 w 634"/>
              <a:gd name="T61" fmla="*/ 560 h 634"/>
              <a:gd name="T62" fmla="*/ 45 w 634"/>
              <a:gd name="T63" fmla="*/ 89 h 634"/>
              <a:gd name="T64" fmla="*/ 89 w 634"/>
              <a:gd name="T65" fmla="*/ 45 h 634"/>
              <a:gd name="T66" fmla="*/ 560 w 634"/>
              <a:gd name="T67" fmla="*/ 45 h 634"/>
              <a:gd name="T68" fmla="*/ 589 w 634"/>
              <a:gd name="T69" fmla="*/ 89 h 634"/>
              <a:gd name="T70" fmla="*/ 589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339" y="177"/>
                </a:moveTo>
                <a:lnTo>
                  <a:pt x="339" y="177"/>
                </a:lnTo>
                <a:cubicBezTo>
                  <a:pt x="339" y="162"/>
                  <a:pt x="324" y="162"/>
                  <a:pt x="324" y="162"/>
                </a:cubicBezTo>
                <a:cubicBezTo>
                  <a:pt x="310" y="162"/>
                  <a:pt x="310" y="162"/>
                  <a:pt x="295" y="177"/>
                </a:cubicBezTo>
                <a:cubicBezTo>
                  <a:pt x="192" y="280"/>
                  <a:pt x="192" y="280"/>
                  <a:pt x="192" y="280"/>
                </a:cubicBezTo>
                <a:cubicBezTo>
                  <a:pt x="177" y="295"/>
                  <a:pt x="177" y="310"/>
                  <a:pt x="192" y="310"/>
                </a:cubicBezTo>
                <a:cubicBezTo>
                  <a:pt x="192" y="324"/>
                  <a:pt x="207" y="324"/>
                  <a:pt x="221" y="310"/>
                </a:cubicBezTo>
                <a:cubicBezTo>
                  <a:pt x="295" y="236"/>
                  <a:pt x="295" y="236"/>
                  <a:pt x="295" y="236"/>
                </a:cubicBezTo>
                <a:cubicBezTo>
                  <a:pt x="295" y="442"/>
                  <a:pt x="295" y="442"/>
                  <a:pt x="295" y="442"/>
                </a:cubicBezTo>
                <a:cubicBezTo>
                  <a:pt x="295" y="442"/>
                  <a:pt x="310" y="457"/>
                  <a:pt x="324" y="457"/>
                </a:cubicBezTo>
                <a:lnTo>
                  <a:pt x="339" y="442"/>
                </a:lnTo>
                <a:cubicBezTo>
                  <a:pt x="339" y="236"/>
                  <a:pt x="339" y="236"/>
                  <a:pt x="339" y="236"/>
                </a:cubicBezTo>
                <a:cubicBezTo>
                  <a:pt x="412" y="310"/>
                  <a:pt x="412" y="310"/>
                  <a:pt x="412" y="310"/>
                </a:cubicBezTo>
                <a:cubicBezTo>
                  <a:pt x="428" y="324"/>
                  <a:pt x="442" y="324"/>
                  <a:pt x="442" y="310"/>
                </a:cubicBezTo>
                <a:cubicBezTo>
                  <a:pt x="457" y="310"/>
                  <a:pt x="457" y="295"/>
                  <a:pt x="442" y="280"/>
                </a:cubicBezTo>
                <a:lnTo>
                  <a:pt x="339" y="177"/>
                </a:ln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9" name="Freeform 44"/>
          <p:cNvSpPr>
            <a:spLocks noChangeArrowheads="1"/>
          </p:cNvSpPr>
          <p:nvPr/>
        </p:nvSpPr>
        <p:spPr bwMode="auto">
          <a:xfrm>
            <a:off x="20763326" y="5905502"/>
            <a:ext cx="732177" cy="732366"/>
          </a:xfrm>
          <a:custGeom>
            <a:avLst/>
            <a:gdLst>
              <a:gd name="T0" fmla="*/ 456 w 634"/>
              <a:gd name="T1" fmla="*/ 295 h 634"/>
              <a:gd name="T2" fmla="*/ 456 w 634"/>
              <a:gd name="T3" fmla="*/ 295 h 634"/>
              <a:gd name="T4" fmla="*/ 353 w 634"/>
              <a:gd name="T5" fmla="*/ 192 h 634"/>
              <a:gd name="T6" fmla="*/ 324 w 634"/>
              <a:gd name="T7" fmla="*/ 192 h 634"/>
              <a:gd name="T8" fmla="*/ 324 w 634"/>
              <a:gd name="T9" fmla="*/ 221 h 634"/>
              <a:gd name="T10" fmla="*/ 397 w 634"/>
              <a:gd name="T11" fmla="*/ 295 h 634"/>
              <a:gd name="T12" fmla="*/ 191 w 634"/>
              <a:gd name="T13" fmla="*/ 295 h 634"/>
              <a:gd name="T14" fmla="*/ 176 w 634"/>
              <a:gd name="T15" fmla="*/ 324 h 634"/>
              <a:gd name="T16" fmla="*/ 191 w 634"/>
              <a:gd name="T17" fmla="*/ 339 h 634"/>
              <a:gd name="T18" fmla="*/ 397 w 634"/>
              <a:gd name="T19" fmla="*/ 339 h 634"/>
              <a:gd name="T20" fmla="*/ 324 w 634"/>
              <a:gd name="T21" fmla="*/ 412 h 634"/>
              <a:gd name="T22" fmla="*/ 324 w 634"/>
              <a:gd name="T23" fmla="*/ 442 h 634"/>
              <a:gd name="T24" fmla="*/ 353 w 634"/>
              <a:gd name="T25" fmla="*/ 442 h 634"/>
              <a:gd name="T26" fmla="*/ 456 w 634"/>
              <a:gd name="T27" fmla="*/ 339 h 634"/>
              <a:gd name="T28" fmla="*/ 471 w 634"/>
              <a:gd name="T29" fmla="*/ 324 h 634"/>
              <a:gd name="T30" fmla="*/ 456 w 634"/>
              <a:gd name="T31" fmla="*/ 295 h 634"/>
              <a:gd name="T32" fmla="*/ 544 w 634"/>
              <a:gd name="T33" fmla="*/ 0 h 634"/>
              <a:gd name="T34" fmla="*/ 544 w 634"/>
              <a:gd name="T35" fmla="*/ 0 h 634"/>
              <a:gd name="T36" fmla="*/ 73 w 634"/>
              <a:gd name="T37" fmla="*/ 0 h 634"/>
              <a:gd name="T38" fmla="*/ 0 w 634"/>
              <a:gd name="T39" fmla="*/ 89 h 634"/>
              <a:gd name="T40" fmla="*/ 0 w 634"/>
              <a:gd name="T41" fmla="*/ 560 h 634"/>
              <a:gd name="T42" fmla="*/ 73 w 634"/>
              <a:gd name="T43" fmla="*/ 633 h 634"/>
              <a:gd name="T44" fmla="*/ 544 w 634"/>
              <a:gd name="T45" fmla="*/ 633 h 634"/>
              <a:gd name="T46" fmla="*/ 633 w 634"/>
              <a:gd name="T47" fmla="*/ 560 h 634"/>
              <a:gd name="T48" fmla="*/ 633 w 634"/>
              <a:gd name="T49" fmla="*/ 89 h 634"/>
              <a:gd name="T50" fmla="*/ 544 w 634"/>
              <a:gd name="T51" fmla="*/ 0 h 634"/>
              <a:gd name="T52" fmla="*/ 588 w 634"/>
              <a:gd name="T53" fmla="*/ 560 h 634"/>
              <a:gd name="T54" fmla="*/ 588 w 634"/>
              <a:gd name="T55" fmla="*/ 560 h 634"/>
              <a:gd name="T56" fmla="*/ 544 w 634"/>
              <a:gd name="T57" fmla="*/ 589 h 634"/>
              <a:gd name="T58" fmla="*/ 73 w 634"/>
              <a:gd name="T59" fmla="*/ 589 h 634"/>
              <a:gd name="T60" fmla="*/ 44 w 634"/>
              <a:gd name="T61" fmla="*/ 560 h 634"/>
              <a:gd name="T62" fmla="*/ 44 w 634"/>
              <a:gd name="T63" fmla="*/ 89 h 634"/>
              <a:gd name="T64" fmla="*/ 73 w 634"/>
              <a:gd name="T65" fmla="*/ 45 h 634"/>
              <a:gd name="T66" fmla="*/ 544 w 634"/>
              <a:gd name="T67" fmla="*/ 45 h 634"/>
              <a:gd name="T68" fmla="*/ 588 w 634"/>
              <a:gd name="T69" fmla="*/ 89 h 634"/>
              <a:gd name="T70" fmla="*/ 588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456" y="295"/>
                </a:moveTo>
                <a:lnTo>
                  <a:pt x="456" y="295"/>
                </a:lnTo>
                <a:cubicBezTo>
                  <a:pt x="353" y="192"/>
                  <a:pt x="353" y="192"/>
                  <a:pt x="353" y="192"/>
                </a:cubicBezTo>
                <a:cubicBezTo>
                  <a:pt x="338" y="177"/>
                  <a:pt x="324" y="177"/>
                  <a:pt x="324" y="192"/>
                </a:cubicBezTo>
                <a:cubicBezTo>
                  <a:pt x="309" y="192"/>
                  <a:pt x="309" y="207"/>
                  <a:pt x="324" y="221"/>
                </a:cubicBezTo>
                <a:cubicBezTo>
                  <a:pt x="397" y="295"/>
                  <a:pt x="397" y="295"/>
                  <a:pt x="397" y="295"/>
                </a:cubicBezTo>
                <a:cubicBezTo>
                  <a:pt x="191" y="295"/>
                  <a:pt x="191" y="295"/>
                  <a:pt x="191" y="295"/>
                </a:cubicBezTo>
                <a:cubicBezTo>
                  <a:pt x="191" y="295"/>
                  <a:pt x="176" y="310"/>
                  <a:pt x="176" y="324"/>
                </a:cubicBezTo>
                <a:lnTo>
                  <a:pt x="191" y="339"/>
                </a:lnTo>
                <a:cubicBezTo>
                  <a:pt x="397" y="339"/>
                  <a:pt x="397" y="339"/>
                  <a:pt x="397" y="339"/>
                </a:cubicBezTo>
                <a:cubicBezTo>
                  <a:pt x="324" y="412"/>
                  <a:pt x="324" y="412"/>
                  <a:pt x="324" y="412"/>
                </a:cubicBezTo>
                <a:cubicBezTo>
                  <a:pt x="309" y="428"/>
                  <a:pt x="309" y="442"/>
                  <a:pt x="324" y="442"/>
                </a:cubicBezTo>
                <a:cubicBezTo>
                  <a:pt x="324" y="457"/>
                  <a:pt x="338" y="457"/>
                  <a:pt x="353" y="442"/>
                </a:cubicBezTo>
                <a:cubicBezTo>
                  <a:pt x="456" y="339"/>
                  <a:pt x="456" y="339"/>
                  <a:pt x="456" y="339"/>
                </a:cubicBezTo>
                <a:cubicBezTo>
                  <a:pt x="471" y="339"/>
                  <a:pt x="471" y="324"/>
                  <a:pt x="471" y="324"/>
                </a:cubicBezTo>
                <a:cubicBezTo>
                  <a:pt x="471" y="310"/>
                  <a:pt x="471" y="310"/>
                  <a:pt x="456" y="295"/>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9" y="589"/>
                  <a:pt x="44" y="575"/>
                  <a:pt x="44" y="560"/>
                </a:cubicBezTo>
                <a:cubicBezTo>
                  <a:pt x="44" y="89"/>
                  <a:pt x="44" y="89"/>
                  <a:pt x="44" y="89"/>
                </a:cubicBezTo>
                <a:cubicBezTo>
                  <a:pt x="44" y="59"/>
                  <a:pt x="59" y="45"/>
                  <a:pt x="73" y="45"/>
                </a:cubicBezTo>
                <a:cubicBezTo>
                  <a:pt x="544" y="45"/>
                  <a:pt x="544" y="45"/>
                  <a:pt x="544" y="45"/>
                </a:cubicBezTo>
                <a:cubicBezTo>
                  <a:pt x="574" y="45"/>
                  <a:pt x="588" y="59"/>
                  <a:pt x="588" y="89"/>
                </a:cubicBezTo>
                <a:lnTo>
                  <a:pt x="588"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0" name="Freeform 45"/>
          <p:cNvSpPr>
            <a:spLocks noChangeArrowheads="1"/>
          </p:cNvSpPr>
          <p:nvPr/>
        </p:nvSpPr>
        <p:spPr bwMode="auto">
          <a:xfrm>
            <a:off x="19595228" y="5905502"/>
            <a:ext cx="711015" cy="732366"/>
          </a:xfrm>
          <a:custGeom>
            <a:avLst/>
            <a:gdLst>
              <a:gd name="T0" fmla="*/ 545 w 619"/>
              <a:gd name="T1" fmla="*/ 0 h 634"/>
              <a:gd name="T2" fmla="*/ 545 w 619"/>
              <a:gd name="T3" fmla="*/ 0 h 634"/>
              <a:gd name="T4" fmla="*/ 73 w 619"/>
              <a:gd name="T5" fmla="*/ 0 h 634"/>
              <a:gd name="T6" fmla="*/ 0 w 619"/>
              <a:gd name="T7" fmla="*/ 89 h 634"/>
              <a:gd name="T8" fmla="*/ 0 w 619"/>
              <a:gd name="T9" fmla="*/ 560 h 634"/>
              <a:gd name="T10" fmla="*/ 73 w 619"/>
              <a:gd name="T11" fmla="*/ 633 h 634"/>
              <a:gd name="T12" fmla="*/ 545 w 619"/>
              <a:gd name="T13" fmla="*/ 633 h 634"/>
              <a:gd name="T14" fmla="*/ 618 w 619"/>
              <a:gd name="T15" fmla="*/ 560 h 634"/>
              <a:gd name="T16" fmla="*/ 618 w 619"/>
              <a:gd name="T17" fmla="*/ 89 h 634"/>
              <a:gd name="T18" fmla="*/ 545 w 619"/>
              <a:gd name="T19" fmla="*/ 0 h 634"/>
              <a:gd name="T20" fmla="*/ 589 w 619"/>
              <a:gd name="T21" fmla="*/ 560 h 634"/>
              <a:gd name="T22" fmla="*/ 589 w 619"/>
              <a:gd name="T23" fmla="*/ 560 h 634"/>
              <a:gd name="T24" fmla="*/ 545 w 619"/>
              <a:gd name="T25" fmla="*/ 589 h 634"/>
              <a:gd name="T26" fmla="*/ 73 w 619"/>
              <a:gd name="T27" fmla="*/ 589 h 634"/>
              <a:gd name="T28" fmla="*/ 29 w 619"/>
              <a:gd name="T29" fmla="*/ 560 h 634"/>
              <a:gd name="T30" fmla="*/ 29 w 619"/>
              <a:gd name="T31" fmla="*/ 89 h 634"/>
              <a:gd name="T32" fmla="*/ 73 w 619"/>
              <a:gd name="T33" fmla="*/ 45 h 634"/>
              <a:gd name="T34" fmla="*/ 545 w 619"/>
              <a:gd name="T35" fmla="*/ 45 h 634"/>
              <a:gd name="T36" fmla="*/ 589 w 619"/>
              <a:gd name="T37" fmla="*/ 89 h 634"/>
              <a:gd name="T38" fmla="*/ 589 w 619"/>
              <a:gd name="T39" fmla="*/ 560 h 634"/>
              <a:gd name="T40" fmla="*/ 427 w 619"/>
              <a:gd name="T41" fmla="*/ 295 h 634"/>
              <a:gd name="T42" fmla="*/ 427 w 619"/>
              <a:gd name="T43" fmla="*/ 295 h 634"/>
              <a:gd name="T44" fmla="*/ 221 w 619"/>
              <a:gd name="T45" fmla="*/ 295 h 634"/>
              <a:gd name="T46" fmla="*/ 294 w 619"/>
              <a:gd name="T47" fmla="*/ 221 h 634"/>
              <a:gd name="T48" fmla="*/ 294 w 619"/>
              <a:gd name="T49" fmla="*/ 192 h 634"/>
              <a:gd name="T50" fmla="*/ 265 w 619"/>
              <a:gd name="T51" fmla="*/ 192 h 634"/>
              <a:gd name="T52" fmla="*/ 162 w 619"/>
              <a:gd name="T53" fmla="*/ 295 h 634"/>
              <a:gd name="T54" fmla="*/ 162 w 619"/>
              <a:gd name="T55" fmla="*/ 324 h 634"/>
              <a:gd name="T56" fmla="*/ 162 w 619"/>
              <a:gd name="T57" fmla="*/ 339 h 634"/>
              <a:gd name="T58" fmla="*/ 265 w 619"/>
              <a:gd name="T59" fmla="*/ 442 h 634"/>
              <a:gd name="T60" fmla="*/ 294 w 619"/>
              <a:gd name="T61" fmla="*/ 442 h 634"/>
              <a:gd name="T62" fmla="*/ 294 w 619"/>
              <a:gd name="T63" fmla="*/ 412 h 634"/>
              <a:gd name="T64" fmla="*/ 221 w 619"/>
              <a:gd name="T65" fmla="*/ 339 h 634"/>
              <a:gd name="T66" fmla="*/ 427 w 619"/>
              <a:gd name="T67" fmla="*/ 339 h 634"/>
              <a:gd name="T68" fmla="*/ 441 w 619"/>
              <a:gd name="T69" fmla="*/ 324 h 634"/>
              <a:gd name="T70" fmla="*/ 427 w 619"/>
              <a:gd name="T71" fmla="*/ 29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moveTo>
                  <a:pt x="427" y="295"/>
                </a:moveTo>
                <a:lnTo>
                  <a:pt x="427" y="295"/>
                </a:lnTo>
                <a:cubicBezTo>
                  <a:pt x="221" y="295"/>
                  <a:pt x="221" y="295"/>
                  <a:pt x="221" y="295"/>
                </a:cubicBezTo>
                <a:cubicBezTo>
                  <a:pt x="294" y="221"/>
                  <a:pt x="294" y="221"/>
                  <a:pt x="294" y="221"/>
                </a:cubicBezTo>
                <a:cubicBezTo>
                  <a:pt x="309" y="207"/>
                  <a:pt x="309" y="192"/>
                  <a:pt x="294" y="192"/>
                </a:cubicBezTo>
                <a:cubicBezTo>
                  <a:pt x="294" y="177"/>
                  <a:pt x="280" y="177"/>
                  <a:pt x="265" y="192"/>
                </a:cubicBezTo>
                <a:cubicBezTo>
                  <a:pt x="162" y="295"/>
                  <a:pt x="162" y="295"/>
                  <a:pt x="162" y="295"/>
                </a:cubicBezTo>
                <a:cubicBezTo>
                  <a:pt x="162" y="310"/>
                  <a:pt x="162" y="310"/>
                  <a:pt x="162" y="324"/>
                </a:cubicBezTo>
                <a:lnTo>
                  <a:pt x="162" y="339"/>
                </a:lnTo>
                <a:cubicBezTo>
                  <a:pt x="265" y="442"/>
                  <a:pt x="265" y="442"/>
                  <a:pt x="265" y="442"/>
                </a:cubicBezTo>
                <a:cubicBezTo>
                  <a:pt x="280" y="457"/>
                  <a:pt x="294" y="457"/>
                  <a:pt x="294" y="442"/>
                </a:cubicBezTo>
                <a:cubicBezTo>
                  <a:pt x="309" y="442"/>
                  <a:pt x="309" y="428"/>
                  <a:pt x="294" y="412"/>
                </a:cubicBezTo>
                <a:cubicBezTo>
                  <a:pt x="221" y="339"/>
                  <a:pt x="221" y="339"/>
                  <a:pt x="221" y="339"/>
                </a:cubicBezTo>
                <a:cubicBezTo>
                  <a:pt x="427" y="339"/>
                  <a:pt x="427" y="339"/>
                  <a:pt x="427" y="339"/>
                </a:cubicBezTo>
                <a:cubicBezTo>
                  <a:pt x="441" y="339"/>
                  <a:pt x="441" y="324"/>
                  <a:pt x="441" y="324"/>
                </a:cubicBezTo>
                <a:cubicBezTo>
                  <a:pt x="441" y="310"/>
                  <a:pt x="441" y="295"/>
                  <a:pt x="427" y="29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1" name="Freeform 46"/>
          <p:cNvSpPr>
            <a:spLocks noChangeArrowheads="1"/>
          </p:cNvSpPr>
          <p:nvPr/>
        </p:nvSpPr>
        <p:spPr bwMode="auto">
          <a:xfrm>
            <a:off x="18405974" y="5905502"/>
            <a:ext cx="732174" cy="732366"/>
          </a:xfrm>
          <a:custGeom>
            <a:avLst/>
            <a:gdLst>
              <a:gd name="T0" fmla="*/ 486 w 634"/>
              <a:gd name="T1" fmla="*/ 207 h 634"/>
              <a:gd name="T2" fmla="*/ 486 w 634"/>
              <a:gd name="T3" fmla="*/ 207 h 634"/>
              <a:gd name="T4" fmla="*/ 324 w 634"/>
              <a:gd name="T5" fmla="*/ 369 h 634"/>
              <a:gd name="T6" fmla="*/ 162 w 634"/>
              <a:gd name="T7" fmla="*/ 207 h 634"/>
              <a:gd name="T8" fmla="*/ 133 w 634"/>
              <a:gd name="T9" fmla="*/ 207 h 634"/>
              <a:gd name="T10" fmla="*/ 133 w 634"/>
              <a:gd name="T11" fmla="*/ 236 h 634"/>
              <a:gd name="T12" fmla="*/ 310 w 634"/>
              <a:gd name="T13" fmla="*/ 412 h 634"/>
              <a:gd name="T14" fmla="*/ 324 w 634"/>
              <a:gd name="T15" fmla="*/ 412 h 634"/>
              <a:gd name="T16" fmla="*/ 339 w 634"/>
              <a:gd name="T17" fmla="*/ 412 h 634"/>
              <a:gd name="T18" fmla="*/ 516 w 634"/>
              <a:gd name="T19" fmla="*/ 236 h 634"/>
              <a:gd name="T20" fmla="*/ 516 w 634"/>
              <a:gd name="T21" fmla="*/ 207 h 634"/>
              <a:gd name="T22" fmla="*/ 486 w 634"/>
              <a:gd name="T23" fmla="*/ 207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5 w 634"/>
              <a:gd name="T53" fmla="*/ 560 h 634"/>
              <a:gd name="T54" fmla="*/ 45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86" y="207"/>
                </a:moveTo>
                <a:lnTo>
                  <a:pt x="486" y="207"/>
                </a:lnTo>
                <a:cubicBezTo>
                  <a:pt x="324" y="369"/>
                  <a:pt x="324" y="369"/>
                  <a:pt x="324" y="369"/>
                </a:cubicBezTo>
                <a:cubicBezTo>
                  <a:pt x="162" y="207"/>
                  <a:pt x="162" y="207"/>
                  <a:pt x="162" y="207"/>
                </a:cubicBezTo>
                <a:cubicBezTo>
                  <a:pt x="148" y="207"/>
                  <a:pt x="133" y="207"/>
                  <a:pt x="133" y="207"/>
                </a:cubicBezTo>
                <a:cubicBezTo>
                  <a:pt x="118" y="221"/>
                  <a:pt x="118" y="221"/>
                  <a:pt x="133" y="236"/>
                </a:cubicBezTo>
                <a:cubicBezTo>
                  <a:pt x="310" y="412"/>
                  <a:pt x="310" y="412"/>
                  <a:pt x="310" y="412"/>
                </a:cubicBezTo>
                <a:cubicBezTo>
                  <a:pt x="310" y="412"/>
                  <a:pt x="310" y="412"/>
                  <a:pt x="324" y="412"/>
                </a:cubicBezTo>
                <a:cubicBezTo>
                  <a:pt x="324" y="412"/>
                  <a:pt x="324" y="412"/>
                  <a:pt x="339" y="412"/>
                </a:cubicBezTo>
                <a:cubicBezTo>
                  <a:pt x="516" y="236"/>
                  <a:pt x="516" y="236"/>
                  <a:pt x="516" y="236"/>
                </a:cubicBezTo>
                <a:cubicBezTo>
                  <a:pt x="516" y="221"/>
                  <a:pt x="516" y="221"/>
                  <a:pt x="516" y="207"/>
                </a:cubicBezTo>
                <a:cubicBezTo>
                  <a:pt x="501" y="207"/>
                  <a:pt x="486" y="207"/>
                  <a:pt x="486" y="207"/>
                </a:cubicBez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2" name="Freeform 47"/>
          <p:cNvSpPr>
            <a:spLocks noChangeArrowheads="1"/>
          </p:cNvSpPr>
          <p:nvPr/>
        </p:nvSpPr>
        <p:spPr bwMode="auto">
          <a:xfrm>
            <a:off x="17233645" y="5905502"/>
            <a:ext cx="732177" cy="732366"/>
          </a:xfrm>
          <a:custGeom>
            <a:avLst/>
            <a:gdLst>
              <a:gd name="T0" fmla="*/ 324 w 634"/>
              <a:gd name="T1" fmla="*/ 221 h 634"/>
              <a:gd name="T2" fmla="*/ 324 w 634"/>
              <a:gd name="T3" fmla="*/ 221 h 634"/>
              <a:gd name="T4" fmla="*/ 309 w 634"/>
              <a:gd name="T5" fmla="*/ 221 h 634"/>
              <a:gd name="T6" fmla="*/ 294 w 634"/>
              <a:gd name="T7" fmla="*/ 221 h 634"/>
              <a:gd name="T8" fmla="*/ 117 w 634"/>
              <a:gd name="T9" fmla="*/ 398 h 634"/>
              <a:gd name="T10" fmla="*/ 117 w 634"/>
              <a:gd name="T11" fmla="*/ 428 h 634"/>
              <a:gd name="T12" fmla="*/ 147 w 634"/>
              <a:gd name="T13" fmla="*/ 428 h 634"/>
              <a:gd name="T14" fmla="*/ 309 w 634"/>
              <a:gd name="T15" fmla="*/ 266 h 634"/>
              <a:gd name="T16" fmla="*/ 471 w 634"/>
              <a:gd name="T17" fmla="*/ 428 h 634"/>
              <a:gd name="T18" fmla="*/ 500 w 634"/>
              <a:gd name="T19" fmla="*/ 428 h 634"/>
              <a:gd name="T20" fmla="*/ 500 w 634"/>
              <a:gd name="T21" fmla="*/ 398 h 634"/>
              <a:gd name="T22" fmla="*/ 324 w 634"/>
              <a:gd name="T23" fmla="*/ 221 h 634"/>
              <a:gd name="T24" fmla="*/ 544 w 634"/>
              <a:gd name="T25" fmla="*/ 0 h 634"/>
              <a:gd name="T26" fmla="*/ 544 w 634"/>
              <a:gd name="T27" fmla="*/ 0 h 634"/>
              <a:gd name="T28" fmla="*/ 73 w 634"/>
              <a:gd name="T29" fmla="*/ 0 h 634"/>
              <a:gd name="T30" fmla="*/ 0 w 634"/>
              <a:gd name="T31" fmla="*/ 89 h 634"/>
              <a:gd name="T32" fmla="*/ 0 w 634"/>
              <a:gd name="T33" fmla="*/ 560 h 634"/>
              <a:gd name="T34" fmla="*/ 73 w 634"/>
              <a:gd name="T35" fmla="*/ 633 h 634"/>
              <a:gd name="T36" fmla="*/ 544 w 634"/>
              <a:gd name="T37" fmla="*/ 633 h 634"/>
              <a:gd name="T38" fmla="*/ 633 w 634"/>
              <a:gd name="T39" fmla="*/ 560 h 634"/>
              <a:gd name="T40" fmla="*/ 633 w 634"/>
              <a:gd name="T41" fmla="*/ 89 h 634"/>
              <a:gd name="T42" fmla="*/ 544 w 634"/>
              <a:gd name="T43" fmla="*/ 0 h 634"/>
              <a:gd name="T44" fmla="*/ 588 w 634"/>
              <a:gd name="T45" fmla="*/ 560 h 634"/>
              <a:gd name="T46" fmla="*/ 588 w 634"/>
              <a:gd name="T47" fmla="*/ 560 h 634"/>
              <a:gd name="T48" fmla="*/ 544 w 634"/>
              <a:gd name="T49" fmla="*/ 589 h 634"/>
              <a:gd name="T50" fmla="*/ 73 w 634"/>
              <a:gd name="T51" fmla="*/ 589 h 634"/>
              <a:gd name="T52" fmla="*/ 44 w 634"/>
              <a:gd name="T53" fmla="*/ 560 h 634"/>
              <a:gd name="T54" fmla="*/ 44 w 634"/>
              <a:gd name="T55" fmla="*/ 89 h 634"/>
              <a:gd name="T56" fmla="*/ 73 w 634"/>
              <a:gd name="T57" fmla="*/ 45 h 634"/>
              <a:gd name="T58" fmla="*/ 544 w 634"/>
              <a:gd name="T59" fmla="*/ 45 h 634"/>
              <a:gd name="T60" fmla="*/ 588 w 634"/>
              <a:gd name="T61" fmla="*/ 89 h 634"/>
              <a:gd name="T62" fmla="*/ 588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324" y="221"/>
                </a:moveTo>
                <a:lnTo>
                  <a:pt x="324" y="221"/>
                </a:lnTo>
                <a:cubicBezTo>
                  <a:pt x="324" y="221"/>
                  <a:pt x="324" y="221"/>
                  <a:pt x="309" y="221"/>
                </a:cubicBezTo>
                <a:cubicBezTo>
                  <a:pt x="309" y="221"/>
                  <a:pt x="309" y="221"/>
                  <a:pt x="294" y="221"/>
                </a:cubicBezTo>
                <a:cubicBezTo>
                  <a:pt x="117" y="398"/>
                  <a:pt x="117" y="398"/>
                  <a:pt x="117" y="398"/>
                </a:cubicBezTo>
                <a:cubicBezTo>
                  <a:pt x="117" y="412"/>
                  <a:pt x="117" y="428"/>
                  <a:pt x="117" y="428"/>
                </a:cubicBezTo>
                <a:cubicBezTo>
                  <a:pt x="132" y="442"/>
                  <a:pt x="147" y="442"/>
                  <a:pt x="147" y="428"/>
                </a:cubicBezTo>
                <a:cubicBezTo>
                  <a:pt x="309" y="266"/>
                  <a:pt x="309" y="266"/>
                  <a:pt x="309" y="266"/>
                </a:cubicBezTo>
                <a:cubicBezTo>
                  <a:pt x="471" y="428"/>
                  <a:pt x="471" y="428"/>
                  <a:pt x="471" y="428"/>
                </a:cubicBezTo>
                <a:cubicBezTo>
                  <a:pt x="485" y="442"/>
                  <a:pt x="500" y="442"/>
                  <a:pt x="500" y="428"/>
                </a:cubicBezTo>
                <a:cubicBezTo>
                  <a:pt x="515" y="428"/>
                  <a:pt x="515" y="412"/>
                  <a:pt x="500" y="398"/>
                </a:cubicBezTo>
                <a:lnTo>
                  <a:pt x="324" y="221"/>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3" name="Freeform 48"/>
          <p:cNvSpPr>
            <a:spLocks noChangeArrowheads="1"/>
          </p:cNvSpPr>
          <p:nvPr/>
        </p:nvSpPr>
        <p:spPr bwMode="auto">
          <a:xfrm>
            <a:off x="16065550" y="5905502"/>
            <a:ext cx="711015" cy="732366"/>
          </a:xfrm>
          <a:custGeom>
            <a:avLst/>
            <a:gdLst>
              <a:gd name="T0" fmla="*/ 221 w 619"/>
              <a:gd name="T1" fmla="*/ 133 h 634"/>
              <a:gd name="T2" fmla="*/ 221 w 619"/>
              <a:gd name="T3" fmla="*/ 133 h 634"/>
              <a:gd name="T4" fmla="*/ 191 w 619"/>
              <a:gd name="T5" fmla="*/ 133 h 634"/>
              <a:gd name="T6" fmla="*/ 191 w 619"/>
              <a:gd name="T7" fmla="*/ 162 h 634"/>
              <a:gd name="T8" fmla="*/ 353 w 619"/>
              <a:gd name="T9" fmla="*/ 324 h 634"/>
              <a:gd name="T10" fmla="*/ 191 w 619"/>
              <a:gd name="T11" fmla="*/ 486 h 634"/>
              <a:gd name="T12" fmla="*/ 191 w 619"/>
              <a:gd name="T13" fmla="*/ 516 h 634"/>
              <a:gd name="T14" fmla="*/ 221 w 619"/>
              <a:gd name="T15" fmla="*/ 516 h 634"/>
              <a:gd name="T16" fmla="*/ 398 w 619"/>
              <a:gd name="T17" fmla="*/ 339 h 634"/>
              <a:gd name="T18" fmla="*/ 412 w 619"/>
              <a:gd name="T19" fmla="*/ 324 h 634"/>
              <a:gd name="T20" fmla="*/ 398 w 619"/>
              <a:gd name="T21" fmla="*/ 310 h 634"/>
              <a:gd name="T22" fmla="*/ 221 w 619"/>
              <a:gd name="T23" fmla="*/ 133 h 634"/>
              <a:gd name="T24" fmla="*/ 545 w 619"/>
              <a:gd name="T25" fmla="*/ 0 h 634"/>
              <a:gd name="T26" fmla="*/ 545 w 619"/>
              <a:gd name="T27" fmla="*/ 0 h 634"/>
              <a:gd name="T28" fmla="*/ 73 w 619"/>
              <a:gd name="T29" fmla="*/ 0 h 634"/>
              <a:gd name="T30" fmla="*/ 0 w 619"/>
              <a:gd name="T31" fmla="*/ 89 h 634"/>
              <a:gd name="T32" fmla="*/ 0 w 619"/>
              <a:gd name="T33" fmla="*/ 560 h 634"/>
              <a:gd name="T34" fmla="*/ 73 w 619"/>
              <a:gd name="T35" fmla="*/ 633 h 634"/>
              <a:gd name="T36" fmla="*/ 545 w 619"/>
              <a:gd name="T37" fmla="*/ 633 h 634"/>
              <a:gd name="T38" fmla="*/ 618 w 619"/>
              <a:gd name="T39" fmla="*/ 560 h 634"/>
              <a:gd name="T40" fmla="*/ 618 w 619"/>
              <a:gd name="T41" fmla="*/ 89 h 634"/>
              <a:gd name="T42" fmla="*/ 545 w 619"/>
              <a:gd name="T43" fmla="*/ 0 h 634"/>
              <a:gd name="T44" fmla="*/ 589 w 619"/>
              <a:gd name="T45" fmla="*/ 560 h 634"/>
              <a:gd name="T46" fmla="*/ 589 w 619"/>
              <a:gd name="T47" fmla="*/ 560 h 634"/>
              <a:gd name="T48" fmla="*/ 545 w 619"/>
              <a:gd name="T49" fmla="*/ 589 h 634"/>
              <a:gd name="T50" fmla="*/ 73 w 619"/>
              <a:gd name="T51" fmla="*/ 589 h 634"/>
              <a:gd name="T52" fmla="*/ 29 w 619"/>
              <a:gd name="T53" fmla="*/ 560 h 634"/>
              <a:gd name="T54" fmla="*/ 29 w 619"/>
              <a:gd name="T55" fmla="*/ 89 h 634"/>
              <a:gd name="T56" fmla="*/ 73 w 619"/>
              <a:gd name="T57" fmla="*/ 45 h 634"/>
              <a:gd name="T58" fmla="*/ 545 w 619"/>
              <a:gd name="T59" fmla="*/ 45 h 634"/>
              <a:gd name="T60" fmla="*/ 589 w 619"/>
              <a:gd name="T61" fmla="*/ 89 h 634"/>
              <a:gd name="T62" fmla="*/ 589 w 619"/>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634">
                <a:moveTo>
                  <a:pt x="221" y="133"/>
                </a:moveTo>
                <a:lnTo>
                  <a:pt x="221" y="133"/>
                </a:lnTo>
                <a:cubicBezTo>
                  <a:pt x="221" y="118"/>
                  <a:pt x="206" y="118"/>
                  <a:pt x="191" y="133"/>
                </a:cubicBezTo>
                <a:cubicBezTo>
                  <a:pt x="191" y="133"/>
                  <a:pt x="191" y="148"/>
                  <a:pt x="191" y="162"/>
                </a:cubicBezTo>
                <a:cubicBezTo>
                  <a:pt x="353" y="324"/>
                  <a:pt x="353" y="324"/>
                  <a:pt x="353" y="324"/>
                </a:cubicBezTo>
                <a:cubicBezTo>
                  <a:pt x="191" y="486"/>
                  <a:pt x="191" y="486"/>
                  <a:pt x="191" y="486"/>
                </a:cubicBezTo>
                <a:cubicBezTo>
                  <a:pt x="191" y="486"/>
                  <a:pt x="191" y="501"/>
                  <a:pt x="191" y="516"/>
                </a:cubicBezTo>
                <a:cubicBezTo>
                  <a:pt x="206" y="516"/>
                  <a:pt x="221" y="516"/>
                  <a:pt x="221" y="516"/>
                </a:cubicBezTo>
                <a:cubicBezTo>
                  <a:pt x="398" y="339"/>
                  <a:pt x="398" y="339"/>
                  <a:pt x="398" y="339"/>
                </a:cubicBezTo>
                <a:cubicBezTo>
                  <a:pt x="412" y="324"/>
                  <a:pt x="412" y="324"/>
                  <a:pt x="412" y="324"/>
                </a:cubicBezTo>
                <a:cubicBezTo>
                  <a:pt x="412" y="310"/>
                  <a:pt x="412" y="310"/>
                  <a:pt x="398" y="310"/>
                </a:cubicBezTo>
                <a:lnTo>
                  <a:pt x="221" y="133"/>
                </a:lnTo>
                <a:close/>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4" name="Freeform 49"/>
          <p:cNvSpPr>
            <a:spLocks noChangeArrowheads="1"/>
          </p:cNvSpPr>
          <p:nvPr/>
        </p:nvSpPr>
        <p:spPr bwMode="auto">
          <a:xfrm>
            <a:off x="14876293" y="5905502"/>
            <a:ext cx="732174" cy="732366"/>
          </a:xfrm>
          <a:custGeom>
            <a:avLst/>
            <a:gdLst>
              <a:gd name="T0" fmla="*/ 427 w 634"/>
              <a:gd name="T1" fmla="*/ 133 h 634"/>
              <a:gd name="T2" fmla="*/ 427 w 634"/>
              <a:gd name="T3" fmla="*/ 133 h 634"/>
              <a:gd name="T4" fmla="*/ 398 w 634"/>
              <a:gd name="T5" fmla="*/ 133 h 634"/>
              <a:gd name="T6" fmla="*/ 221 w 634"/>
              <a:gd name="T7" fmla="*/ 310 h 634"/>
              <a:gd name="T8" fmla="*/ 221 w 634"/>
              <a:gd name="T9" fmla="*/ 324 h 634"/>
              <a:gd name="T10" fmla="*/ 221 w 634"/>
              <a:gd name="T11" fmla="*/ 339 h 634"/>
              <a:gd name="T12" fmla="*/ 398 w 634"/>
              <a:gd name="T13" fmla="*/ 516 h 634"/>
              <a:gd name="T14" fmla="*/ 427 w 634"/>
              <a:gd name="T15" fmla="*/ 516 h 634"/>
              <a:gd name="T16" fmla="*/ 427 w 634"/>
              <a:gd name="T17" fmla="*/ 486 h 634"/>
              <a:gd name="T18" fmla="*/ 265 w 634"/>
              <a:gd name="T19" fmla="*/ 324 h 634"/>
              <a:gd name="T20" fmla="*/ 427 w 634"/>
              <a:gd name="T21" fmla="*/ 162 h 634"/>
              <a:gd name="T22" fmla="*/ 427 w 634"/>
              <a:gd name="T23" fmla="*/ 133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4 w 634"/>
              <a:gd name="T53" fmla="*/ 560 h 634"/>
              <a:gd name="T54" fmla="*/ 44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27" y="133"/>
                </a:moveTo>
                <a:lnTo>
                  <a:pt x="427" y="133"/>
                </a:lnTo>
                <a:cubicBezTo>
                  <a:pt x="427" y="118"/>
                  <a:pt x="412" y="118"/>
                  <a:pt x="398" y="133"/>
                </a:cubicBezTo>
                <a:cubicBezTo>
                  <a:pt x="221" y="310"/>
                  <a:pt x="221" y="310"/>
                  <a:pt x="221" y="310"/>
                </a:cubicBezTo>
                <a:cubicBezTo>
                  <a:pt x="221" y="310"/>
                  <a:pt x="221" y="310"/>
                  <a:pt x="221" y="324"/>
                </a:cubicBezTo>
                <a:cubicBezTo>
                  <a:pt x="221" y="324"/>
                  <a:pt x="221" y="324"/>
                  <a:pt x="221" y="339"/>
                </a:cubicBezTo>
                <a:cubicBezTo>
                  <a:pt x="398" y="516"/>
                  <a:pt x="398" y="516"/>
                  <a:pt x="398" y="516"/>
                </a:cubicBezTo>
                <a:cubicBezTo>
                  <a:pt x="412" y="516"/>
                  <a:pt x="427" y="516"/>
                  <a:pt x="427" y="516"/>
                </a:cubicBezTo>
                <a:cubicBezTo>
                  <a:pt x="442" y="501"/>
                  <a:pt x="442" y="486"/>
                  <a:pt x="427" y="486"/>
                </a:cubicBezTo>
                <a:cubicBezTo>
                  <a:pt x="265" y="324"/>
                  <a:pt x="265" y="324"/>
                  <a:pt x="265" y="324"/>
                </a:cubicBezTo>
                <a:cubicBezTo>
                  <a:pt x="427" y="162"/>
                  <a:pt x="427" y="162"/>
                  <a:pt x="427" y="162"/>
                </a:cubicBezTo>
                <a:cubicBezTo>
                  <a:pt x="442" y="148"/>
                  <a:pt x="442" y="133"/>
                  <a:pt x="427" y="133"/>
                </a:cubicBezTo>
                <a:close/>
                <a:moveTo>
                  <a:pt x="560" y="0"/>
                </a:moveTo>
                <a:lnTo>
                  <a:pt x="560" y="0"/>
                </a:lnTo>
                <a:cubicBezTo>
                  <a:pt x="89" y="0"/>
                  <a:pt x="89" y="0"/>
                  <a:pt x="89" y="0"/>
                </a:cubicBezTo>
                <a:cubicBezTo>
                  <a:pt x="44" y="0"/>
                  <a:pt x="0" y="45"/>
                  <a:pt x="0" y="89"/>
                </a:cubicBezTo>
                <a:cubicBezTo>
                  <a:pt x="0" y="560"/>
                  <a:pt x="0" y="560"/>
                  <a:pt x="0" y="560"/>
                </a:cubicBezTo>
                <a:cubicBezTo>
                  <a:pt x="0" y="604"/>
                  <a:pt x="44"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4" y="589"/>
                  <a:pt x="560" y="589"/>
                </a:cubicBezTo>
                <a:cubicBezTo>
                  <a:pt x="89" y="589"/>
                  <a:pt x="89" y="589"/>
                  <a:pt x="89" y="589"/>
                </a:cubicBezTo>
                <a:cubicBezTo>
                  <a:pt x="59" y="589"/>
                  <a:pt x="44" y="575"/>
                  <a:pt x="44" y="560"/>
                </a:cubicBezTo>
                <a:cubicBezTo>
                  <a:pt x="44" y="89"/>
                  <a:pt x="44" y="89"/>
                  <a:pt x="44" y="89"/>
                </a:cubicBezTo>
                <a:cubicBezTo>
                  <a:pt x="44" y="59"/>
                  <a:pt x="59" y="45"/>
                  <a:pt x="89" y="45"/>
                </a:cubicBezTo>
                <a:cubicBezTo>
                  <a:pt x="560" y="45"/>
                  <a:pt x="560" y="45"/>
                  <a:pt x="560" y="45"/>
                </a:cubicBezTo>
                <a:cubicBezTo>
                  <a:pt x="574"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5" name="Freeform 50"/>
          <p:cNvSpPr>
            <a:spLocks noChangeArrowheads="1"/>
          </p:cNvSpPr>
          <p:nvPr/>
        </p:nvSpPr>
        <p:spPr bwMode="auto">
          <a:xfrm>
            <a:off x="13708198" y="5905502"/>
            <a:ext cx="732174" cy="732366"/>
          </a:xfrm>
          <a:custGeom>
            <a:avLst/>
            <a:gdLst>
              <a:gd name="T0" fmla="*/ 235 w 634"/>
              <a:gd name="T1" fmla="*/ 162 h 634"/>
              <a:gd name="T2" fmla="*/ 235 w 634"/>
              <a:gd name="T3" fmla="*/ 118 h 634"/>
              <a:gd name="T4" fmla="*/ 117 w 634"/>
              <a:gd name="T5" fmla="*/ 133 h 634"/>
              <a:gd name="T6" fmla="*/ 117 w 634"/>
              <a:gd name="T7" fmla="*/ 236 h 634"/>
              <a:gd name="T8" fmla="*/ 162 w 634"/>
              <a:gd name="T9" fmla="*/ 236 h 634"/>
              <a:gd name="T10" fmla="*/ 250 w 634"/>
              <a:gd name="T11" fmla="*/ 280 h 634"/>
              <a:gd name="T12" fmla="*/ 176 w 634"/>
              <a:gd name="T13" fmla="*/ 162 h 634"/>
              <a:gd name="T14" fmla="*/ 485 w 634"/>
              <a:gd name="T15" fmla="*/ 383 h 634"/>
              <a:gd name="T16" fmla="*/ 471 w 634"/>
              <a:gd name="T17" fmla="*/ 398 h 634"/>
              <a:gd name="T18" fmla="*/ 383 w 634"/>
              <a:gd name="T19" fmla="*/ 354 h 634"/>
              <a:gd name="T20" fmla="*/ 441 w 634"/>
              <a:gd name="T21" fmla="*/ 471 h 634"/>
              <a:gd name="T22" fmla="*/ 367 w 634"/>
              <a:gd name="T23" fmla="*/ 501 h 634"/>
              <a:gd name="T24" fmla="*/ 485 w 634"/>
              <a:gd name="T25" fmla="*/ 516 h 634"/>
              <a:gd name="T26" fmla="*/ 515 w 634"/>
              <a:gd name="T27" fmla="*/ 501 h 634"/>
              <a:gd name="T28" fmla="*/ 485 w 634"/>
              <a:gd name="T29" fmla="*/ 383 h 634"/>
              <a:gd name="T30" fmla="*/ 250 w 634"/>
              <a:gd name="T31" fmla="*/ 354 h 634"/>
              <a:gd name="T32" fmla="*/ 162 w 634"/>
              <a:gd name="T33" fmla="*/ 398 h 634"/>
              <a:gd name="T34" fmla="*/ 117 w 634"/>
              <a:gd name="T35" fmla="*/ 398 h 634"/>
              <a:gd name="T36" fmla="*/ 117 w 634"/>
              <a:gd name="T37" fmla="*/ 516 h 634"/>
              <a:gd name="T38" fmla="*/ 235 w 634"/>
              <a:gd name="T39" fmla="*/ 516 h 634"/>
              <a:gd name="T40" fmla="*/ 235 w 634"/>
              <a:gd name="T41" fmla="*/ 471 h 634"/>
              <a:gd name="T42" fmla="*/ 279 w 634"/>
              <a:gd name="T43" fmla="*/ 383 h 634"/>
              <a:gd name="T44" fmla="*/ 544 w 634"/>
              <a:gd name="T45" fmla="*/ 0 h 634"/>
              <a:gd name="T46" fmla="*/ 73 w 634"/>
              <a:gd name="T47" fmla="*/ 0 h 634"/>
              <a:gd name="T48" fmla="*/ 0 w 634"/>
              <a:gd name="T49" fmla="*/ 560 h 634"/>
              <a:gd name="T50" fmla="*/ 544 w 634"/>
              <a:gd name="T51" fmla="*/ 633 h 634"/>
              <a:gd name="T52" fmla="*/ 633 w 634"/>
              <a:gd name="T53" fmla="*/ 89 h 634"/>
              <a:gd name="T54" fmla="*/ 588 w 634"/>
              <a:gd name="T55" fmla="*/ 560 h 634"/>
              <a:gd name="T56" fmla="*/ 544 w 634"/>
              <a:gd name="T57" fmla="*/ 589 h 634"/>
              <a:gd name="T58" fmla="*/ 44 w 634"/>
              <a:gd name="T59" fmla="*/ 560 h 634"/>
              <a:gd name="T60" fmla="*/ 73 w 634"/>
              <a:gd name="T61" fmla="*/ 45 h 634"/>
              <a:gd name="T62" fmla="*/ 588 w 634"/>
              <a:gd name="T63" fmla="*/ 89 h 634"/>
              <a:gd name="T64" fmla="*/ 485 w 634"/>
              <a:gd name="T65" fmla="*/ 118 h 634"/>
              <a:gd name="T66" fmla="*/ 397 w 634"/>
              <a:gd name="T67" fmla="*/ 118 h 634"/>
              <a:gd name="T68" fmla="*/ 397 w 634"/>
              <a:gd name="T69" fmla="*/ 162 h 634"/>
              <a:gd name="T70" fmla="*/ 353 w 634"/>
              <a:gd name="T71" fmla="*/ 251 h 634"/>
              <a:gd name="T72" fmla="*/ 471 w 634"/>
              <a:gd name="T73" fmla="*/ 192 h 634"/>
              <a:gd name="T74" fmla="*/ 485 w 634"/>
              <a:gd name="T75" fmla="*/ 266 h 634"/>
              <a:gd name="T76" fmla="*/ 515 w 634"/>
              <a:gd name="T77" fmla="*/ 148 h 634"/>
              <a:gd name="T78" fmla="*/ 485 w 634"/>
              <a:gd name="T79" fmla="*/ 11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235" y="162"/>
                </a:moveTo>
                <a:lnTo>
                  <a:pt x="235" y="162"/>
                </a:lnTo>
                <a:cubicBezTo>
                  <a:pt x="250" y="162"/>
                  <a:pt x="250" y="148"/>
                  <a:pt x="250" y="148"/>
                </a:cubicBezTo>
                <a:cubicBezTo>
                  <a:pt x="250" y="133"/>
                  <a:pt x="250" y="118"/>
                  <a:pt x="235" y="118"/>
                </a:cubicBezTo>
                <a:cubicBezTo>
                  <a:pt x="132" y="118"/>
                  <a:pt x="132" y="118"/>
                  <a:pt x="132" y="118"/>
                </a:cubicBezTo>
                <a:cubicBezTo>
                  <a:pt x="132" y="118"/>
                  <a:pt x="132" y="118"/>
                  <a:pt x="117" y="133"/>
                </a:cubicBezTo>
                <a:cubicBezTo>
                  <a:pt x="117" y="133"/>
                  <a:pt x="117" y="133"/>
                  <a:pt x="117" y="148"/>
                </a:cubicBezTo>
                <a:cubicBezTo>
                  <a:pt x="117" y="236"/>
                  <a:pt x="117" y="236"/>
                  <a:pt x="117" y="236"/>
                </a:cubicBezTo>
                <a:cubicBezTo>
                  <a:pt x="117" y="251"/>
                  <a:pt x="132" y="266"/>
                  <a:pt x="132" y="266"/>
                </a:cubicBezTo>
                <a:cubicBezTo>
                  <a:pt x="147" y="266"/>
                  <a:pt x="162" y="251"/>
                  <a:pt x="162" y="236"/>
                </a:cubicBezTo>
                <a:cubicBezTo>
                  <a:pt x="162" y="192"/>
                  <a:pt x="162" y="192"/>
                  <a:pt x="162" y="192"/>
                </a:cubicBezTo>
                <a:cubicBezTo>
                  <a:pt x="250" y="280"/>
                  <a:pt x="250" y="280"/>
                  <a:pt x="250" y="280"/>
                </a:cubicBezTo>
                <a:cubicBezTo>
                  <a:pt x="279" y="251"/>
                  <a:pt x="279" y="251"/>
                  <a:pt x="279" y="251"/>
                </a:cubicBezTo>
                <a:cubicBezTo>
                  <a:pt x="176" y="162"/>
                  <a:pt x="176" y="162"/>
                  <a:pt x="176" y="162"/>
                </a:cubicBezTo>
                <a:lnTo>
                  <a:pt x="235" y="162"/>
                </a:lnTo>
                <a:close/>
                <a:moveTo>
                  <a:pt x="485" y="383"/>
                </a:moveTo>
                <a:lnTo>
                  <a:pt x="485" y="383"/>
                </a:lnTo>
                <a:cubicBezTo>
                  <a:pt x="485" y="383"/>
                  <a:pt x="471" y="383"/>
                  <a:pt x="471" y="398"/>
                </a:cubicBezTo>
                <a:cubicBezTo>
                  <a:pt x="471" y="442"/>
                  <a:pt x="471" y="442"/>
                  <a:pt x="471" y="442"/>
                </a:cubicBezTo>
                <a:cubicBezTo>
                  <a:pt x="383" y="354"/>
                  <a:pt x="383" y="354"/>
                  <a:pt x="383" y="354"/>
                </a:cubicBezTo>
                <a:cubicBezTo>
                  <a:pt x="353" y="383"/>
                  <a:pt x="353" y="383"/>
                  <a:pt x="353" y="383"/>
                </a:cubicBezTo>
                <a:cubicBezTo>
                  <a:pt x="441" y="471"/>
                  <a:pt x="441" y="471"/>
                  <a:pt x="441" y="471"/>
                </a:cubicBezTo>
                <a:cubicBezTo>
                  <a:pt x="397" y="471"/>
                  <a:pt x="397" y="471"/>
                  <a:pt x="397" y="471"/>
                </a:cubicBezTo>
                <a:cubicBezTo>
                  <a:pt x="383" y="471"/>
                  <a:pt x="367" y="486"/>
                  <a:pt x="367" y="501"/>
                </a:cubicBezTo>
                <a:cubicBezTo>
                  <a:pt x="367" y="501"/>
                  <a:pt x="383" y="516"/>
                  <a:pt x="397" y="516"/>
                </a:cubicBezTo>
                <a:cubicBezTo>
                  <a:pt x="485" y="516"/>
                  <a:pt x="485" y="516"/>
                  <a:pt x="485" y="516"/>
                </a:cubicBezTo>
                <a:cubicBezTo>
                  <a:pt x="500" y="516"/>
                  <a:pt x="500" y="516"/>
                  <a:pt x="500" y="516"/>
                </a:cubicBezTo>
                <a:cubicBezTo>
                  <a:pt x="515" y="501"/>
                  <a:pt x="515" y="501"/>
                  <a:pt x="515" y="501"/>
                </a:cubicBezTo>
                <a:cubicBezTo>
                  <a:pt x="515" y="398"/>
                  <a:pt x="515" y="398"/>
                  <a:pt x="515" y="398"/>
                </a:cubicBezTo>
                <a:cubicBezTo>
                  <a:pt x="515" y="383"/>
                  <a:pt x="500" y="383"/>
                  <a:pt x="485" y="383"/>
                </a:cubicBezTo>
                <a:close/>
                <a:moveTo>
                  <a:pt x="250" y="354"/>
                </a:moveTo>
                <a:lnTo>
                  <a:pt x="250" y="354"/>
                </a:lnTo>
                <a:cubicBezTo>
                  <a:pt x="162" y="442"/>
                  <a:pt x="162" y="442"/>
                  <a:pt x="162" y="442"/>
                </a:cubicBezTo>
                <a:cubicBezTo>
                  <a:pt x="162" y="398"/>
                  <a:pt x="162" y="398"/>
                  <a:pt x="162" y="398"/>
                </a:cubicBezTo>
                <a:cubicBezTo>
                  <a:pt x="162" y="383"/>
                  <a:pt x="147" y="383"/>
                  <a:pt x="132" y="383"/>
                </a:cubicBezTo>
                <a:cubicBezTo>
                  <a:pt x="132" y="383"/>
                  <a:pt x="117" y="383"/>
                  <a:pt x="117" y="398"/>
                </a:cubicBezTo>
                <a:cubicBezTo>
                  <a:pt x="117" y="501"/>
                  <a:pt x="117" y="501"/>
                  <a:pt x="117" y="501"/>
                </a:cubicBezTo>
                <a:cubicBezTo>
                  <a:pt x="117" y="501"/>
                  <a:pt x="117" y="501"/>
                  <a:pt x="117" y="516"/>
                </a:cubicBezTo>
                <a:cubicBezTo>
                  <a:pt x="132" y="516"/>
                  <a:pt x="132" y="516"/>
                  <a:pt x="132" y="516"/>
                </a:cubicBezTo>
                <a:cubicBezTo>
                  <a:pt x="235" y="516"/>
                  <a:pt x="235" y="516"/>
                  <a:pt x="235" y="516"/>
                </a:cubicBezTo>
                <a:cubicBezTo>
                  <a:pt x="250" y="516"/>
                  <a:pt x="250" y="501"/>
                  <a:pt x="250" y="501"/>
                </a:cubicBezTo>
                <a:cubicBezTo>
                  <a:pt x="250" y="486"/>
                  <a:pt x="250" y="471"/>
                  <a:pt x="235" y="471"/>
                </a:cubicBezTo>
                <a:cubicBezTo>
                  <a:pt x="176" y="471"/>
                  <a:pt x="176" y="471"/>
                  <a:pt x="176" y="471"/>
                </a:cubicBezTo>
                <a:cubicBezTo>
                  <a:pt x="279" y="383"/>
                  <a:pt x="279" y="383"/>
                  <a:pt x="279" y="383"/>
                </a:cubicBezTo>
                <a:lnTo>
                  <a:pt x="250" y="354"/>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moveTo>
                  <a:pt x="485" y="118"/>
                </a:moveTo>
                <a:lnTo>
                  <a:pt x="485" y="118"/>
                </a:lnTo>
                <a:cubicBezTo>
                  <a:pt x="397" y="118"/>
                  <a:pt x="397" y="118"/>
                  <a:pt x="397" y="118"/>
                </a:cubicBezTo>
                <a:cubicBezTo>
                  <a:pt x="383" y="118"/>
                  <a:pt x="367" y="133"/>
                  <a:pt x="367" y="148"/>
                </a:cubicBezTo>
                <a:cubicBezTo>
                  <a:pt x="367" y="148"/>
                  <a:pt x="383" y="162"/>
                  <a:pt x="397" y="162"/>
                </a:cubicBezTo>
                <a:cubicBezTo>
                  <a:pt x="441" y="162"/>
                  <a:pt x="441" y="162"/>
                  <a:pt x="441" y="162"/>
                </a:cubicBezTo>
                <a:cubicBezTo>
                  <a:pt x="353" y="251"/>
                  <a:pt x="353" y="251"/>
                  <a:pt x="353" y="251"/>
                </a:cubicBezTo>
                <a:cubicBezTo>
                  <a:pt x="383" y="280"/>
                  <a:pt x="383" y="280"/>
                  <a:pt x="383" y="280"/>
                </a:cubicBezTo>
                <a:cubicBezTo>
                  <a:pt x="471" y="192"/>
                  <a:pt x="471" y="192"/>
                  <a:pt x="471" y="192"/>
                </a:cubicBezTo>
                <a:cubicBezTo>
                  <a:pt x="471" y="236"/>
                  <a:pt x="471" y="236"/>
                  <a:pt x="471" y="236"/>
                </a:cubicBezTo>
                <a:cubicBezTo>
                  <a:pt x="471" y="251"/>
                  <a:pt x="485" y="266"/>
                  <a:pt x="485" y="266"/>
                </a:cubicBezTo>
                <a:cubicBezTo>
                  <a:pt x="500" y="266"/>
                  <a:pt x="515" y="251"/>
                  <a:pt x="515" y="236"/>
                </a:cubicBezTo>
                <a:cubicBezTo>
                  <a:pt x="515" y="148"/>
                  <a:pt x="515" y="148"/>
                  <a:pt x="515" y="148"/>
                </a:cubicBezTo>
                <a:cubicBezTo>
                  <a:pt x="515" y="133"/>
                  <a:pt x="515" y="133"/>
                  <a:pt x="500" y="133"/>
                </a:cubicBezTo>
                <a:cubicBezTo>
                  <a:pt x="500" y="118"/>
                  <a:pt x="500" y="118"/>
                  <a:pt x="485" y="11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6" name="Freeform 51"/>
          <p:cNvSpPr>
            <a:spLocks noChangeArrowheads="1"/>
          </p:cNvSpPr>
          <p:nvPr/>
        </p:nvSpPr>
        <p:spPr bwMode="auto">
          <a:xfrm>
            <a:off x="12531638" y="5905502"/>
            <a:ext cx="711015" cy="732366"/>
          </a:xfrm>
          <a:custGeom>
            <a:avLst/>
            <a:gdLst>
              <a:gd name="T0" fmla="*/ 265 w 619"/>
              <a:gd name="T1" fmla="*/ 339 h 634"/>
              <a:gd name="T2" fmla="*/ 265 w 619"/>
              <a:gd name="T3" fmla="*/ 339 h 634"/>
              <a:gd name="T4" fmla="*/ 88 w 619"/>
              <a:gd name="T5" fmla="*/ 339 h 634"/>
              <a:gd name="T6" fmla="*/ 73 w 619"/>
              <a:gd name="T7" fmla="*/ 354 h 634"/>
              <a:gd name="T8" fmla="*/ 88 w 619"/>
              <a:gd name="T9" fmla="*/ 383 h 634"/>
              <a:gd name="T10" fmla="*/ 221 w 619"/>
              <a:gd name="T11" fmla="*/ 383 h 634"/>
              <a:gd name="T12" fmla="*/ 88 w 619"/>
              <a:gd name="T13" fmla="*/ 516 h 634"/>
              <a:gd name="T14" fmla="*/ 118 w 619"/>
              <a:gd name="T15" fmla="*/ 545 h 634"/>
              <a:gd name="T16" fmla="*/ 250 w 619"/>
              <a:gd name="T17" fmla="*/ 412 h 634"/>
              <a:gd name="T18" fmla="*/ 250 w 619"/>
              <a:gd name="T19" fmla="*/ 530 h 634"/>
              <a:gd name="T20" fmla="*/ 265 w 619"/>
              <a:gd name="T21" fmla="*/ 560 h 634"/>
              <a:gd name="T22" fmla="*/ 294 w 619"/>
              <a:gd name="T23" fmla="*/ 530 h 634"/>
              <a:gd name="T24" fmla="*/ 294 w 619"/>
              <a:gd name="T25" fmla="*/ 354 h 634"/>
              <a:gd name="T26" fmla="*/ 280 w 619"/>
              <a:gd name="T27" fmla="*/ 339 h 634"/>
              <a:gd name="T28" fmla="*/ 265 w 619"/>
              <a:gd name="T29" fmla="*/ 339 h 634"/>
              <a:gd name="T30" fmla="*/ 530 w 619"/>
              <a:gd name="T31" fmla="*/ 266 h 634"/>
              <a:gd name="T32" fmla="*/ 530 w 619"/>
              <a:gd name="T33" fmla="*/ 266 h 634"/>
              <a:gd name="T34" fmla="*/ 397 w 619"/>
              <a:gd name="T35" fmla="*/ 266 h 634"/>
              <a:gd name="T36" fmla="*/ 530 w 619"/>
              <a:gd name="T37" fmla="*/ 133 h 634"/>
              <a:gd name="T38" fmla="*/ 500 w 619"/>
              <a:gd name="T39" fmla="*/ 103 h 634"/>
              <a:gd name="T40" fmla="*/ 368 w 619"/>
              <a:gd name="T41" fmla="*/ 236 h 634"/>
              <a:gd name="T42" fmla="*/ 368 w 619"/>
              <a:gd name="T43" fmla="*/ 103 h 634"/>
              <a:gd name="T44" fmla="*/ 353 w 619"/>
              <a:gd name="T45" fmla="*/ 89 h 634"/>
              <a:gd name="T46" fmla="*/ 324 w 619"/>
              <a:gd name="T47" fmla="*/ 103 h 634"/>
              <a:gd name="T48" fmla="*/ 324 w 619"/>
              <a:gd name="T49" fmla="*/ 280 h 634"/>
              <a:gd name="T50" fmla="*/ 339 w 619"/>
              <a:gd name="T51" fmla="*/ 295 h 634"/>
              <a:gd name="T52" fmla="*/ 353 w 619"/>
              <a:gd name="T53" fmla="*/ 295 h 634"/>
              <a:gd name="T54" fmla="*/ 530 w 619"/>
              <a:gd name="T55" fmla="*/ 295 h 634"/>
              <a:gd name="T56" fmla="*/ 544 w 619"/>
              <a:gd name="T57" fmla="*/ 280 h 634"/>
              <a:gd name="T58" fmla="*/ 530 w 619"/>
              <a:gd name="T59" fmla="*/ 266 h 634"/>
              <a:gd name="T60" fmla="*/ 544 w 619"/>
              <a:gd name="T61" fmla="*/ 0 h 634"/>
              <a:gd name="T62" fmla="*/ 544 w 619"/>
              <a:gd name="T63" fmla="*/ 0 h 634"/>
              <a:gd name="T64" fmla="*/ 73 w 619"/>
              <a:gd name="T65" fmla="*/ 0 h 634"/>
              <a:gd name="T66" fmla="*/ 0 w 619"/>
              <a:gd name="T67" fmla="*/ 89 h 634"/>
              <a:gd name="T68" fmla="*/ 0 w 619"/>
              <a:gd name="T69" fmla="*/ 560 h 634"/>
              <a:gd name="T70" fmla="*/ 73 w 619"/>
              <a:gd name="T71" fmla="*/ 633 h 634"/>
              <a:gd name="T72" fmla="*/ 544 w 619"/>
              <a:gd name="T73" fmla="*/ 633 h 634"/>
              <a:gd name="T74" fmla="*/ 618 w 619"/>
              <a:gd name="T75" fmla="*/ 560 h 634"/>
              <a:gd name="T76" fmla="*/ 618 w 619"/>
              <a:gd name="T77" fmla="*/ 89 h 634"/>
              <a:gd name="T78" fmla="*/ 544 w 619"/>
              <a:gd name="T79" fmla="*/ 0 h 634"/>
              <a:gd name="T80" fmla="*/ 589 w 619"/>
              <a:gd name="T81" fmla="*/ 560 h 634"/>
              <a:gd name="T82" fmla="*/ 589 w 619"/>
              <a:gd name="T83" fmla="*/ 560 h 634"/>
              <a:gd name="T84" fmla="*/ 544 w 619"/>
              <a:gd name="T85" fmla="*/ 589 h 634"/>
              <a:gd name="T86" fmla="*/ 73 w 619"/>
              <a:gd name="T87" fmla="*/ 589 h 634"/>
              <a:gd name="T88" fmla="*/ 29 w 619"/>
              <a:gd name="T89" fmla="*/ 560 h 634"/>
              <a:gd name="T90" fmla="*/ 29 w 619"/>
              <a:gd name="T91" fmla="*/ 89 h 634"/>
              <a:gd name="T92" fmla="*/ 73 w 619"/>
              <a:gd name="T93" fmla="*/ 45 h 634"/>
              <a:gd name="T94" fmla="*/ 544 w 619"/>
              <a:gd name="T95" fmla="*/ 45 h 634"/>
              <a:gd name="T96" fmla="*/ 589 w 619"/>
              <a:gd name="T97" fmla="*/ 89 h 634"/>
              <a:gd name="T98" fmla="*/ 589 w 619"/>
              <a:gd name="T9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339"/>
                </a:moveTo>
                <a:lnTo>
                  <a:pt x="265" y="339"/>
                </a:lnTo>
                <a:cubicBezTo>
                  <a:pt x="88" y="339"/>
                  <a:pt x="88" y="339"/>
                  <a:pt x="88" y="339"/>
                </a:cubicBezTo>
                <a:lnTo>
                  <a:pt x="73" y="354"/>
                </a:lnTo>
                <a:cubicBezTo>
                  <a:pt x="73" y="369"/>
                  <a:pt x="88" y="383"/>
                  <a:pt x="88" y="383"/>
                </a:cubicBezTo>
                <a:cubicBezTo>
                  <a:pt x="221" y="383"/>
                  <a:pt x="221" y="383"/>
                  <a:pt x="221" y="383"/>
                </a:cubicBezTo>
                <a:cubicBezTo>
                  <a:pt x="88" y="516"/>
                  <a:pt x="88" y="516"/>
                  <a:pt x="88" y="516"/>
                </a:cubicBezTo>
                <a:cubicBezTo>
                  <a:pt x="118" y="545"/>
                  <a:pt x="118" y="545"/>
                  <a:pt x="118" y="545"/>
                </a:cubicBezTo>
                <a:cubicBezTo>
                  <a:pt x="250" y="412"/>
                  <a:pt x="250" y="412"/>
                  <a:pt x="250" y="412"/>
                </a:cubicBezTo>
                <a:cubicBezTo>
                  <a:pt x="250" y="530"/>
                  <a:pt x="250" y="530"/>
                  <a:pt x="250" y="530"/>
                </a:cubicBezTo>
                <a:cubicBezTo>
                  <a:pt x="250" y="545"/>
                  <a:pt x="265" y="560"/>
                  <a:pt x="265" y="560"/>
                </a:cubicBezTo>
                <a:cubicBezTo>
                  <a:pt x="280" y="560"/>
                  <a:pt x="294" y="545"/>
                  <a:pt x="294" y="530"/>
                </a:cubicBezTo>
                <a:cubicBezTo>
                  <a:pt x="294" y="354"/>
                  <a:pt x="294" y="354"/>
                  <a:pt x="294" y="354"/>
                </a:cubicBezTo>
                <a:cubicBezTo>
                  <a:pt x="294" y="354"/>
                  <a:pt x="294" y="354"/>
                  <a:pt x="280" y="339"/>
                </a:cubicBezTo>
                <a:cubicBezTo>
                  <a:pt x="280" y="339"/>
                  <a:pt x="280" y="339"/>
                  <a:pt x="265" y="339"/>
                </a:cubicBezTo>
                <a:close/>
                <a:moveTo>
                  <a:pt x="530" y="266"/>
                </a:moveTo>
                <a:lnTo>
                  <a:pt x="530" y="266"/>
                </a:lnTo>
                <a:cubicBezTo>
                  <a:pt x="397" y="266"/>
                  <a:pt x="397" y="266"/>
                  <a:pt x="397" y="266"/>
                </a:cubicBezTo>
                <a:cubicBezTo>
                  <a:pt x="530" y="133"/>
                  <a:pt x="530" y="133"/>
                  <a:pt x="530" y="133"/>
                </a:cubicBezTo>
                <a:cubicBezTo>
                  <a:pt x="500" y="103"/>
                  <a:pt x="500" y="103"/>
                  <a:pt x="500" y="103"/>
                </a:cubicBezTo>
                <a:cubicBezTo>
                  <a:pt x="368" y="236"/>
                  <a:pt x="368" y="236"/>
                  <a:pt x="368" y="236"/>
                </a:cubicBezTo>
                <a:cubicBezTo>
                  <a:pt x="368" y="103"/>
                  <a:pt x="368" y="103"/>
                  <a:pt x="368" y="103"/>
                </a:cubicBezTo>
                <a:cubicBezTo>
                  <a:pt x="368" y="89"/>
                  <a:pt x="353" y="89"/>
                  <a:pt x="353" y="89"/>
                </a:cubicBezTo>
                <a:cubicBezTo>
                  <a:pt x="339" y="89"/>
                  <a:pt x="324" y="89"/>
                  <a:pt x="324" y="103"/>
                </a:cubicBezTo>
                <a:cubicBezTo>
                  <a:pt x="324" y="280"/>
                  <a:pt x="324" y="280"/>
                  <a:pt x="324" y="280"/>
                </a:cubicBezTo>
                <a:cubicBezTo>
                  <a:pt x="324" y="280"/>
                  <a:pt x="324" y="295"/>
                  <a:pt x="339" y="295"/>
                </a:cubicBezTo>
                <a:cubicBezTo>
                  <a:pt x="339" y="295"/>
                  <a:pt x="339" y="295"/>
                  <a:pt x="353" y="295"/>
                </a:cubicBezTo>
                <a:cubicBezTo>
                  <a:pt x="530" y="295"/>
                  <a:pt x="530" y="295"/>
                  <a:pt x="530" y="295"/>
                </a:cubicBezTo>
                <a:cubicBezTo>
                  <a:pt x="530" y="295"/>
                  <a:pt x="544" y="295"/>
                  <a:pt x="544" y="280"/>
                </a:cubicBezTo>
                <a:cubicBezTo>
                  <a:pt x="544" y="266"/>
                  <a:pt x="530" y="266"/>
                  <a:pt x="530" y="266"/>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9" y="633"/>
                  <a:pt x="618" y="604"/>
                  <a:pt x="618" y="560"/>
                </a:cubicBezTo>
                <a:cubicBezTo>
                  <a:pt x="618" y="89"/>
                  <a:pt x="618" y="89"/>
                  <a:pt x="618" y="89"/>
                </a:cubicBezTo>
                <a:cubicBezTo>
                  <a:pt x="618" y="45"/>
                  <a:pt x="589" y="0"/>
                  <a:pt x="544" y="0"/>
                </a:cubicBezTo>
                <a:close/>
                <a:moveTo>
                  <a:pt x="589" y="560"/>
                </a:moveTo>
                <a:lnTo>
                  <a:pt x="589" y="560"/>
                </a:lnTo>
                <a:cubicBezTo>
                  <a:pt x="589" y="575"/>
                  <a:pt x="559" y="589"/>
                  <a:pt x="544"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4" y="45"/>
                  <a:pt x="544" y="45"/>
                  <a:pt x="544" y="45"/>
                </a:cubicBezTo>
                <a:cubicBezTo>
                  <a:pt x="559" y="45"/>
                  <a:pt x="589" y="59"/>
                  <a:pt x="589" y="89"/>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7" name="Freeform 52"/>
          <p:cNvSpPr>
            <a:spLocks noChangeArrowheads="1"/>
          </p:cNvSpPr>
          <p:nvPr/>
        </p:nvSpPr>
        <p:spPr bwMode="auto">
          <a:xfrm>
            <a:off x="23124909" y="4737100"/>
            <a:ext cx="711015" cy="732366"/>
          </a:xfrm>
          <a:custGeom>
            <a:avLst/>
            <a:gdLst>
              <a:gd name="T0" fmla="*/ 265 w 619"/>
              <a:gd name="T1" fmla="*/ 515 h 634"/>
              <a:gd name="T2" fmla="*/ 265 w 619"/>
              <a:gd name="T3" fmla="*/ 515 h 634"/>
              <a:gd name="T4" fmla="*/ 132 w 619"/>
              <a:gd name="T5" fmla="*/ 515 h 634"/>
              <a:gd name="T6" fmla="*/ 280 w 619"/>
              <a:gd name="T7" fmla="*/ 383 h 634"/>
              <a:gd name="T8" fmla="*/ 250 w 619"/>
              <a:gd name="T9" fmla="*/ 353 h 634"/>
              <a:gd name="T10" fmla="*/ 118 w 619"/>
              <a:gd name="T11" fmla="*/ 485 h 634"/>
              <a:gd name="T12" fmla="*/ 118 w 619"/>
              <a:gd name="T13" fmla="*/ 353 h 634"/>
              <a:gd name="T14" fmla="*/ 88 w 619"/>
              <a:gd name="T15" fmla="*/ 338 h 634"/>
              <a:gd name="T16" fmla="*/ 74 w 619"/>
              <a:gd name="T17" fmla="*/ 353 h 634"/>
              <a:gd name="T18" fmla="*/ 74 w 619"/>
              <a:gd name="T19" fmla="*/ 530 h 634"/>
              <a:gd name="T20" fmla="*/ 74 w 619"/>
              <a:gd name="T21" fmla="*/ 544 h 634"/>
              <a:gd name="T22" fmla="*/ 88 w 619"/>
              <a:gd name="T23" fmla="*/ 544 h 634"/>
              <a:gd name="T24" fmla="*/ 265 w 619"/>
              <a:gd name="T25" fmla="*/ 544 h 634"/>
              <a:gd name="T26" fmla="*/ 294 w 619"/>
              <a:gd name="T27" fmla="*/ 530 h 634"/>
              <a:gd name="T28" fmla="*/ 265 w 619"/>
              <a:gd name="T29" fmla="*/ 515 h 634"/>
              <a:gd name="T30" fmla="*/ 530 w 619"/>
              <a:gd name="T31" fmla="*/ 73 h 634"/>
              <a:gd name="T32" fmla="*/ 530 w 619"/>
              <a:gd name="T33" fmla="*/ 73 h 634"/>
              <a:gd name="T34" fmla="*/ 353 w 619"/>
              <a:gd name="T35" fmla="*/ 73 h 634"/>
              <a:gd name="T36" fmla="*/ 324 w 619"/>
              <a:gd name="T37" fmla="*/ 103 h 634"/>
              <a:gd name="T38" fmla="*/ 353 w 619"/>
              <a:gd name="T39" fmla="*/ 117 h 634"/>
              <a:gd name="T40" fmla="*/ 486 w 619"/>
              <a:gd name="T41" fmla="*/ 117 h 634"/>
              <a:gd name="T42" fmla="*/ 339 w 619"/>
              <a:gd name="T43" fmla="*/ 250 h 634"/>
              <a:gd name="T44" fmla="*/ 368 w 619"/>
              <a:gd name="T45" fmla="*/ 279 h 634"/>
              <a:gd name="T46" fmla="*/ 500 w 619"/>
              <a:gd name="T47" fmla="*/ 147 h 634"/>
              <a:gd name="T48" fmla="*/ 500 w 619"/>
              <a:gd name="T49" fmla="*/ 279 h 634"/>
              <a:gd name="T50" fmla="*/ 530 w 619"/>
              <a:gd name="T51" fmla="*/ 294 h 634"/>
              <a:gd name="T52" fmla="*/ 545 w 619"/>
              <a:gd name="T53" fmla="*/ 279 h 634"/>
              <a:gd name="T54" fmla="*/ 545 w 619"/>
              <a:gd name="T55" fmla="*/ 103 h 634"/>
              <a:gd name="T56" fmla="*/ 545 w 619"/>
              <a:gd name="T57" fmla="*/ 88 h 634"/>
              <a:gd name="T58" fmla="*/ 530 w 619"/>
              <a:gd name="T59" fmla="*/ 73 h 634"/>
              <a:gd name="T60" fmla="*/ 545 w 619"/>
              <a:gd name="T61" fmla="*/ 0 h 634"/>
              <a:gd name="T62" fmla="*/ 545 w 619"/>
              <a:gd name="T63" fmla="*/ 0 h 634"/>
              <a:gd name="T64" fmla="*/ 74 w 619"/>
              <a:gd name="T65" fmla="*/ 0 h 634"/>
              <a:gd name="T66" fmla="*/ 0 w 619"/>
              <a:gd name="T67" fmla="*/ 73 h 634"/>
              <a:gd name="T68" fmla="*/ 0 w 619"/>
              <a:gd name="T69" fmla="*/ 544 h 634"/>
              <a:gd name="T70" fmla="*/ 74 w 619"/>
              <a:gd name="T71" fmla="*/ 633 h 634"/>
              <a:gd name="T72" fmla="*/ 545 w 619"/>
              <a:gd name="T73" fmla="*/ 633 h 634"/>
              <a:gd name="T74" fmla="*/ 618 w 619"/>
              <a:gd name="T75" fmla="*/ 544 h 634"/>
              <a:gd name="T76" fmla="*/ 618 w 619"/>
              <a:gd name="T77" fmla="*/ 73 h 634"/>
              <a:gd name="T78" fmla="*/ 545 w 619"/>
              <a:gd name="T79" fmla="*/ 0 h 634"/>
              <a:gd name="T80" fmla="*/ 589 w 619"/>
              <a:gd name="T81" fmla="*/ 544 h 634"/>
              <a:gd name="T82" fmla="*/ 589 w 619"/>
              <a:gd name="T83" fmla="*/ 544 h 634"/>
              <a:gd name="T84" fmla="*/ 545 w 619"/>
              <a:gd name="T85" fmla="*/ 588 h 634"/>
              <a:gd name="T86" fmla="*/ 74 w 619"/>
              <a:gd name="T87" fmla="*/ 588 h 634"/>
              <a:gd name="T88" fmla="*/ 29 w 619"/>
              <a:gd name="T89" fmla="*/ 544 h 634"/>
              <a:gd name="T90" fmla="*/ 29 w 619"/>
              <a:gd name="T91" fmla="*/ 73 h 634"/>
              <a:gd name="T92" fmla="*/ 74 w 619"/>
              <a:gd name="T93" fmla="*/ 44 h 634"/>
              <a:gd name="T94" fmla="*/ 545 w 619"/>
              <a:gd name="T95" fmla="*/ 44 h 634"/>
              <a:gd name="T96" fmla="*/ 589 w 619"/>
              <a:gd name="T97" fmla="*/ 73 h 634"/>
              <a:gd name="T98" fmla="*/ 589 w 619"/>
              <a:gd name="T99" fmla="*/ 54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515"/>
                </a:moveTo>
                <a:lnTo>
                  <a:pt x="265" y="515"/>
                </a:lnTo>
                <a:cubicBezTo>
                  <a:pt x="132" y="515"/>
                  <a:pt x="132" y="515"/>
                  <a:pt x="132" y="515"/>
                </a:cubicBezTo>
                <a:cubicBezTo>
                  <a:pt x="280" y="383"/>
                  <a:pt x="280" y="383"/>
                  <a:pt x="280" y="383"/>
                </a:cubicBezTo>
                <a:cubicBezTo>
                  <a:pt x="250" y="353"/>
                  <a:pt x="250" y="353"/>
                  <a:pt x="250" y="353"/>
                </a:cubicBezTo>
                <a:cubicBezTo>
                  <a:pt x="118" y="485"/>
                  <a:pt x="118" y="485"/>
                  <a:pt x="118" y="485"/>
                </a:cubicBezTo>
                <a:cubicBezTo>
                  <a:pt x="118" y="353"/>
                  <a:pt x="118" y="353"/>
                  <a:pt x="118" y="353"/>
                </a:cubicBezTo>
                <a:cubicBezTo>
                  <a:pt x="118" y="338"/>
                  <a:pt x="103" y="338"/>
                  <a:pt x="88" y="338"/>
                </a:cubicBezTo>
                <a:cubicBezTo>
                  <a:pt x="88" y="338"/>
                  <a:pt x="74" y="338"/>
                  <a:pt x="74" y="353"/>
                </a:cubicBezTo>
                <a:cubicBezTo>
                  <a:pt x="74" y="530"/>
                  <a:pt x="74" y="530"/>
                  <a:pt x="74" y="530"/>
                </a:cubicBezTo>
                <a:lnTo>
                  <a:pt x="74" y="544"/>
                </a:lnTo>
                <a:cubicBezTo>
                  <a:pt x="88" y="544"/>
                  <a:pt x="88" y="544"/>
                  <a:pt x="88" y="544"/>
                </a:cubicBezTo>
                <a:cubicBezTo>
                  <a:pt x="265" y="544"/>
                  <a:pt x="265" y="544"/>
                  <a:pt x="265" y="544"/>
                </a:cubicBezTo>
                <a:cubicBezTo>
                  <a:pt x="280" y="544"/>
                  <a:pt x="294" y="544"/>
                  <a:pt x="294" y="530"/>
                </a:cubicBezTo>
                <a:cubicBezTo>
                  <a:pt x="294" y="515"/>
                  <a:pt x="280" y="515"/>
                  <a:pt x="265" y="515"/>
                </a:cubicBezTo>
                <a:close/>
                <a:moveTo>
                  <a:pt x="530" y="73"/>
                </a:moveTo>
                <a:lnTo>
                  <a:pt x="530" y="73"/>
                </a:lnTo>
                <a:cubicBezTo>
                  <a:pt x="353" y="73"/>
                  <a:pt x="353" y="73"/>
                  <a:pt x="353" y="73"/>
                </a:cubicBezTo>
                <a:cubicBezTo>
                  <a:pt x="339" y="73"/>
                  <a:pt x="324" y="88"/>
                  <a:pt x="324" y="103"/>
                </a:cubicBezTo>
                <a:cubicBezTo>
                  <a:pt x="324" y="103"/>
                  <a:pt x="339" y="117"/>
                  <a:pt x="353" y="117"/>
                </a:cubicBezTo>
                <a:cubicBezTo>
                  <a:pt x="486" y="117"/>
                  <a:pt x="486" y="117"/>
                  <a:pt x="486" y="117"/>
                </a:cubicBezTo>
                <a:cubicBezTo>
                  <a:pt x="339" y="250"/>
                  <a:pt x="339" y="250"/>
                  <a:pt x="339" y="250"/>
                </a:cubicBezTo>
                <a:cubicBezTo>
                  <a:pt x="368" y="279"/>
                  <a:pt x="368" y="279"/>
                  <a:pt x="368" y="279"/>
                </a:cubicBezTo>
                <a:cubicBezTo>
                  <a:pt x="500" y="147"/>
                  <a:pt x="500" y="147"/>
                  <a:pt x="500" y="147"/>
                </a:cubicBezTo>
                <a:cubicBezTo>
                  <a:pt x="500" y="279"/>
                  <a:pt x="500" y="279"/>
                  <a:pt x="500" y="279"/>
                </a:cubicBezTo>
                <a:cubicBezTo>
                  <a:pt x="500" y="279"/>
                  <a:pt x="515" y="294"/>
                  <a:pt x="530" y="294"/>
                </a:cubicBezTo>
                <a:lnTo>
                  <a:pt x="545" y="279"/>
                </a:lnTo>
                <a:cubicBezTo>
                  <a:pt x="545" y="103"/>
                  <a:pt x="545" y="103"/>
                  <a:pt x="545" y="103"/>
                </a:cubicBezTo>
                <a:cubicBezTo>
                  <a:pt x="545" y="88"/>
                  <a:pt x="545" y="88"/>
                  <a:pt x="545" y="88"/>
                </a:cubicBezTo>
                <a:cubicBezTo>
                  <a:pt x="530" y="73"/>
                  <a:pt x="530" y="73"/>
                  <a:pt x="530" y="73"/>
                </a:cubicBezTo>
                <a:close/>
                <a:moveTo>
                  <a:pt x="545" y="0"/>
                </a:moveTo>
                <a:lnTo>
                  <a:pt x="545" y="0"/>
                </a:lnTo>
                <a:cubicBezTo>
                  <a:pt x="74" y="0"/>
                  <a:pt x="74" y="0"/>
                  <a:pt x="74" y="0"/>
                </a:cubicBezTo>
                <a:cubicBezTo>
                  <a:pt x="29" y="0"/>
                  <a:pt x="0" y="29"/>
                  <a:pt x="0" y="73"/>
                </a:cubicBezTo>
                <a:cubicBezTo>
                  <a:pt x="0" y="544"/>
                  <a:pt x="0" y="544"/>
                  <a:pt x="0" y="544"/>
                </a:cubicBezTo>
                <a:cubicBezTo>
                  <a:pt x="0" y="588"/>
                  <a:pt x="29" y="633"/>
                  <a:pt x="74" y="633"/>
                </a:cubicBezTo>
                <a:cubicBezTo>
                  <a:pt x="545" y="633"/>
                  <a:pt x="545" y="633"/>
                  <a:pt x="545" y="633"/>
                </a:cubicBezTo>
                <a:cubicBezTo>
                  <a:pt x="589" y="633"/>
                  <a:pt x="618" y="588"/>
                  <a:pt x="618" y="544"/>
                </a:cubicBezTo>
                <a:cubicBezTo>
                  <a:pt x="618" y="73"/>
                  <a:pt x="618" y="73"/>
                  <a:pt x="618" y="73"/>
                </a:cubicBezTo>
                <a:cubicBezTo>
                  <a:pt x="618" y="29"/>
                  <a:pt x="589" y="0"/>
                  <a:pt x="545" y="0"/>
                </a:cubicBezTo>
                <a:close/>
                <a:moveTo>
                  <a:pt x="589" y="544"/>
                </a:moveTo>
                <a:lnTo>
                  <a:pt x="589" y="544"/>
                </a:lnTo>
                <a:cubicBezTo>
                  <a:pt x="589" y="574"/>
                  <a:pt x="559" y="588"/>
                  <a:pt x="545" y="588"/>
                </a:cubicBezTo>
                <a:cubicBezTo>
                  <a:pt x="74" y="588"/>
                  <a:pt x="74" y="588"/>
                  <a:pt x="74" y="588"/>
                </a:cubicBezTo>
                <a:cubicBezTo>
                  <a:pt x="59" y="588"/>
                  <a:pt x="29" y="574"/>
                  <a:pt x="29" y="544"/>
                </a:cubicBezTo>
                <a:cubicBezTo>
                  <a:pt x="29" y="73"/>
                  <a:pt x="29" y="73"/>
                  <a:pt x="29" y="73"/>
                </a:cubicBezTo>
                <a:cubicBezTo>
                  <a:pt x="29" y="58"/>
                  <a:pt x="59" y="44"/>
                  <a:pt x="74" y="44"/>
                </a:cubicBezTo>
                <a:cubicBezTo>
                  <a:pt x="545" y="44"/>
                  <a:pt x="545" y="44"/>
                  <a:pt x="545" y="44"/>
                </a:cubicBezTo>
                <a:cubicBezTo>
                  <a:pt x="559" y="44"/>
                  <a:pt x="589" y="58"/>
                  <a:pt x="589" y="73"/>
                </a:cubicBezTo>
                <a:lnTo>
                  <a:pt x="589" y="54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8" name="Freeform 53"/>
          <p:cNvSpPr>
            <a:spLocks noChangeArrowheads="1"/>
          </p:cNvSpPr>
          <p:nvPr/>
        </p:nvSpPr>
        <p:spPr bwMode="auto">
          <a:xfrm>
            <a:off x="22003371" y="4737100"/>
            <a:ext cx="647531" cy="732366"/>
          </a:xfrm>
          <a:custGeom>
            <a:avLst/>
            <a:gdLst>
              <a:gd name="T0" fmla="*/ 133 w 561"/>
              <a:gd name="T1" fmla="*/ 368 h 634"/>
              <a:gd name="T2" fmla="*/ 133 w 561"/>
              <a:gd name="T3" fmla="*/ 368 h 634"/>
              <a:gd name="T4" fmla="*/ 265 w 561"/>
              <a:gd name="T5" fmla="*/ 500 h 634"/>
              <a:gd name="T6" fmla="*/ 280 w 561"/>
              <a:gd name="T7" fmla="*/ 515 h 634"/>
              <a:gd name="T8" fmla="*/ 295 w 561"/>
              <a:gd name="T9" fmla="*/ 500 h 634"/>
              <a:gd name="T10" fmla="*/ 427 w 561"/>
              <a:gd name="T11" fmla="*/ 368 h 634"/>
              <a:gd name="T12" fmla="*/ 427 w 561"/>
              <a:gd name="T13" fmla="*/ 338 h 634"/>
              <a:gd name="T14" fmla="*/ 398 w 561"/>
              <a:gd name="T15" fmla="*/ 338 h 634"/>
              <a:gd name="T16" fmla="*/ 295 w 561"/>
              <a:gd name="T17" fmla="*/ 441 h 634"/>
              <a:gd name="T18" fmla="*/ 295 w 561"/>
              <a:gd name="T19" fmla="*/ 14 h 634"/>
              <a:gd name="T20" fmla="*/ 280 w 561"/>
              <a:gd name="T21" fmla="*/ 0 h 634"/>
              <a:gd name="T22" fmla="*/ 265 w 561"/>
              <a:gd name="T23" fmla="*/ 14 h 634"/>
              <a:gd name="T24" fmla="*/ 265 w 561"/>
              <a:gd name="T25" fmla="*/ 441 h 634"/>
              <a:gd name="T26" fmla="*/ 162 w 561"/>
              <a:gd name="T27" fmla="*/ 338 h 634"/>
              <a:gd name="T28" fmla="*/ 133 w 561"/>
              <a:gd name="T29" fmla="*/ 338 h 634"/>
              <a:gd name="T30" fmla="*/ 133 w 561"/>
              <a:gd name="T31" fmla="*/ 368 h 634"/>
              <a:gd name="T32" fmla="*/ 471 w 561"/>
              <a:gd name="T33" fmla="*/ 73 h 634"/>
              <a:gd name="T34" fmla="*/ 471 w 561"/>
              <a:gd name="T35" fmla="*/ 73 h 634"/>
              <a:gd name="T36" fmla="*/ 412 w 561"/>
              <a:gd name="T37" fmla="*/ 73 h 634"/>
              <a:gd name="T38" fmla="*/ 412 w 561"/>
              <a:gd name="T39" fmla="*/ 117 h 634"/>
              <a:gd name="T40" fmla="*/ 471 w 561"/>
              <a:gd name="T41" fmla="*/ 117 h 634"/>
              <a:gd name="T42" fmla="*/ 516 w 561"/>
              <a:gd name="T43" fmla="*/ 162 h 634"/>
              <a:gd name="T44" fmla="*/ 516 w 561"/>
              <a:gd name="T45" fmla="*/ 544 h 634"/>
              <a:gd name="T46" fmla="*/ 471 w 561"/>
              <a:gd name="T47" fmla="*/ 588 h 634"/>
              <a:gd name="T48" fmla="*/ 89 w 561"/>
              <a:gd name="T49" fmla="*/ 588 h 634"/>
              <a:gd name="T50" fmla="*/ 44 w 561"/>
              <a:gd name="T51" fmla="*/ 544 h 634"/>
              <a:gd name="T52" fmla="*/ 44 w 561"/>
              <a:gd name="T53" fmla="*/ 162 h 634"/>
              <a:gd name="T54" fmla="*/ 89 w 561"/>
              <a:gd name="T55" fmla="*/ 117 h 634"/>
              <a:gd name="T56" fmla="*/ 148 w 561"/>
              <a:gd name="T57" fmla="*/ 117 h 634"/>
              <a:gd name="T58" fmla="*/ 148 w 561"/>
              <a:gd name="T59" fmla="*/ 73 h 634"/>
              <a:gd name="T60" fmla="*/ 89 w 561"/>
              <a:gd name="T61" fmla="*/ 73 h 634"/>
              <a:gd name="T62" fmla="*/ 0 w 561"/>
              <a:gd name="T63" fmla="*/ 162 h 634"/>
              <a:gd name="T64" fmla="*/ 0 w 561"/>
              <a:gd name="T65" fmla="*/ 544 h 634"/>
              <a:gd name="T66" fmla="*/ 89 w 561"/>
              <a:gd name="T67" fmla="*/ 633 h 634"/>
              <a:gd name="T68" fmla="*/ 471 w 561"/>
              <a:gd name="T69" fmla="*/ 633 h 634"/>
              <a:gd name="T70" fmla="*/ 560 w 561"/>
              <a:gd name="T71" fmla="*/ 544 h 634"/>
              <a:gd name="T72" fmla="*/ 560 w 561"/>
              <a:gd name="T73" fmla="*/ 162 h 634"/>
              <a:gd name="T74" fmla="*/ 471 w 561"/>
              <a:gd name="T75" fmla="*/ 7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1" h="634">
                <a:moveTo>
                  <a:pt x="133" y="368"/>
                </a:moveTo>
                <a:lnTo>
                  <a:pt x="133" y="368"/>
                </a:lnTo>
                <a:cubicBezTo>
                  <a:pt x="265" y="500"/>
                  <a:pt x="265" y="500"/>
                  <a:pt x="265" y="500"/>
                </a:cubicBezTo>
                <a:lnTo>
                  <a:pt x="280" y="515"/>
                </a:lnTo>
                <a:lnTo>
                  <a:pt x="295" y="500"/>
                </a:lnTo>
                <a:cubicBezTo>
                  <a:pt x="427" y="368"/>
                  <a:pt x="427" y="368"/>
                  <a:pt x="427" y="368"/>
                </a:cubicBezTo>
                <a:cubicBezTo>
                  <a:pt x="442" y="353"/>
                  <a:pt x="442" y="353"/>
                  <a:pt x="427" y="338"/>
                </a:cubicBezTo>
                <a:cubicBezTo>
                  <a:pt x="427" y="338"/>
                  <a:pt x="412" y="338"/>
                  <a:pt x="398" y="338"/>
                </a:cubicBezTo>
                <a:cubicBezTo>
                  <a:pt x="295" y="441"/>
                  <a:pt x="295" y="441"/>
                  <a:pt x="295" y="441"/>
                </a:cubicBezTo>
                <a:cubicBezTo>
                  <a:pt x="295" y="14"/>
                  <a:pt x="295" y="14"/>
                  <a:pt x="295" y="14"/>
                </a:cubicBezTo>
                <a:cubicBezTo>
                  <a:pt x="295" y="14"/>
                  <a:pt x="295" y="0"/>
                  <a:pt x="280" y="0"/>
                </a:cubicBezTo>
                <a:cubicBezTo>
                  <a:pt x="265" y="0"/>
                  <a:pt x="265" y="14"/>
                  <a:pt x="265" y="14"/>
                </a:cubicBezTo>
                <a:cubicBezTo>
                  <a:pt x="265" y="441"/>
                  <a:pt x="265" y="441"/>
                  <a:pt x="265" y="441"/>
                </a:cubicBezTo>
                <a:cubicBezTo>
                  <a:pt x="162" y="338"/>
                  <a:pt x="162" y="338"/>
                  <a:pt x="162" y="338"/>
                </a:cubicBezTo>
                <a:cubicBezTo>
                  <a:pt x="148" y="338"/>
                  <a:pt x="133" y="338"/>
                  <a:pt x="133" y="338"/>
                </a:cubicBezTo>
                <a:cubicBezTo>
                  <a:pt x="118" y="353"/>
                  <a:pt x="118" y="353"/>
                  <a:pt x="133" y="368"/>
                </a:cubicBezTo>
                <a:close/>
                <a:moveTo>
                  <a:pt x="471" y="73"/>
                </a:moveTo>
                <a:lnTo>
                  <a:pt x="471" y="73"/>
                </a:lnTo>
                <a:cubicBezTo>
                  <a:pt x="412" y="73"/>
                  <a:pt x="412" y="73"/>
                  <a:pt x="412" y="73"/>
                </a:cubicBezTo>
                <a:cubicBezTo>
                  <a:pt x="412" y="117"/>
                  <a:pt x="412" y="117"/>
                  <a:pt x="412" y="117"/>
                </a:cubicBezTo>
                <a:cubicBezTo>
                  <a:pt x="471" y="117"/>
                  <a:pt x="471" y="117"/>
                  <a:pt x="471" y="117"/>
                </a:cubicBezTo>
                <a:cubicBezTo>
                  <a:pt x="501" y="117"/>
                  <a:pt x="516" y="132"/>
                  <a:pt x="516" y="162"/>
                </a:cubicBezTo>
                <a:cubicBezTo>
                  <a:pt x="516" y="544"/>
                  <a:pt x="516" y="544"/>
                  <a:pt x="516" y="544"/>
                </a:cubicBezTo>
                <a:cubicBezTo>
                  <a:pt x="516" y="574"/>
                  <a:pt x="501" y="588"/>
                  <a:pt x="471" y="588"/>
                </a:cubicBezTo>
                <a:cubicBezTo>
                  <a:pt x="89" y="588"/>
                  <a:pt x="89" y="588"/>
                  <a:pt x="89" y="588"/>
                </a:cubicBezTo>
                <a:cubicBezTo>
                  <a:pt x="59" y="588"/>
                  <a:pt x="44" y="574"/>
                  <a:pt x="44" y="544"/>
                </a:cubicBezTo>
                <a:cubicBezTo>
                  <a:pt x="44" y="162"/>
                  <a:pt x="44" y="162"/>
                  <a:pt x="44" y="162"/>
                </a:cubicBezTo>
                <a:cubicBezTo>
                  <a:pt x="44" y="132"/>
                  <a:pt x="59" y="117"/>
                  <a:pt x="89" y="117"/>
                </a:cubicBezTo>
                <a:cubicBezTo>
                  <a:pt x="148" y="117"/>
                  <a:pt x="148" y="117"/>
                  <a:pt x="148" y="117"/>
                </a:cubicBezTo>
                <a:cubicBezTo>
                  <a:pt x="148" y="73"/>
                  <a:pt x="148" y="73"/>
                  <a:pt x="148" y="73"/>
                </a:cubicBezTo>
                <a:cubicBezTo>
                  <a:pt x="89" y="73"/>
                  <a:pt x="89" y="73"/>
                  <a:pt x="89" y="73"/>
                </a:cubicBezTo>
                <a:cubicBezTo>
                  <a:pt x="44" y="73"/>
                  <a:pt x="0" y="117"/>
                  <a:pt x="0" y="162"/>
                </a:cubicBezTo>
                <a:cubicBezTo>
                  <a:pt x="0" y="544"/>
                  <a:pt x="0" y="544"/>
                  <a:pt x="0" y="544"/>
                </a:cubicBezTo>
                <a:cubicBezTo>
                  <a:pt x="0" y="588"/>
                  <a:pt x="44" y="633"/>
                  <a:pt x="89" y="633"/>
                </a:cubicBezTo>
                <a:cubicBezTo>
                  <a:pt x="471" y="633"/>
                  <a:pt x="471" y="633"/>
                  <a:pt x="471" y="633"/>
                </a:cubicBezTo>
                <a:cubicBezTo>
                  <a:pt x="516" y="633"/>
                  <a:pt x="560" y="588"/>
                  <a:pt x="560" y="544"/>
                </a:cubicBezTo>
                <a:cubicBezTo>
                  <a:pt x="560" y="162"/>
                  <a:pt x="560" y="162"/>
                  <a:pt x="560" y="162"/>
                </a:cubicBezTo>
                <a:cubicBezTo>
                  <a:pt x="560" y="117"/>
                  <a:pt x="516" y="73"/>
                  <a:pt x="471" y="7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9" name="Freeform 54"/>
          <p:cNvSpPr>
            <a:spLocks noChangeArrowheads="1"/>
          </p:cNvSpPr>
          <p:nvPr/>
        </p:nvSpPr>
        <p:spPr bwMode="auto">
          <a:xfrm>
            <a:off x="20814111" y="4737100"/>
            <a:ext cx="630603" cy="732366"/>
          </a:xfrm>
          <a:custGeom>
            <a:avLst/>
            <a:gdLst>
              <a:gd name="T0" fmla="*/ 427 w 545"/>
              <a:gd name="T1" fmla="*/ 265 h 634"/>
              <a:gd name="T2" fmla="*/ 427 w 545"/>
              <a:gd name="T3" fmla="*/ 265 h 634"/>
              <a:gd name="T4" fmla="*/ 280 w 545"/>
              <a:gd name="T5" fmla="*/ 117 h 634"/>
              <a:gd name="T6" fmla="*/ 265 w 545"/>
              <a:gd name="T7" fmla="*/ 117 h 634"/>
              <a:gd name="T8" fmla="*/ 250 w 545"/>
              <a:gd name="T9" fmla="*/ 117 h 634"/>
              <a:gd name="T10" fmla="*/ 118 w 545"/>
              <a:gd name="T11" fmla="*/ 265 h 634"/>
              <a:gd name="T12" fmla="*/ 118 w 545"/>
              <a:gd name="T13" fmla="*/ 294 h 634"/>
              <a:gd name="T14" fmla="*/ 147 w 545"/>
              <a:gd name="T15" fmla="*/ 294 h 634"/>
              <a:gd name="T16" fmla="*/ 250 w 545"/>
              <a:gd name="T17" fmla="*/ 191 h 634"/>
              <a:gd name="T18" fmla="*/ 250 w 545"/>
              <a:gd name="T19" fmla="*/ 603 h 634"/>
              <a:gd name="T20" fmla="*/ 265 w 545"/>
              <a:gd name="T21" fmla="*/ 633 h 634"/>
              <a:gd name="T22" fmla="*/ 294 w 545"/>
              <a:gd name="T23" fmla="*/ 603 h 634"/>
              <a:gd name="T24" fmla="*/ 294 w 545"/>
              <a:gd name="T25" fmla="*/ 191 h 634"/>
              <a:gd name="T26" fmla="*/ 398 w 545"/>
              <a:gd name="T27" fmla="*/ 294 h 634"/>
              <a:gd name="T28" fmla="*/ 427 w 545"/>
              <a:gd name="T29" fmla="*/ 294 h 634"/>
              <a:gd name="T30" fmla="*/ 427 w 545"/>
              <a:gd name="T31" fmla="*/ 265 h 634"/>
              <a:gd name="T32" fmla="*/ 471 w 545"/>
              <a:gd name="T33" fmla="*/ 0 h 634"/>
              <a:gd name="T34" fmla="*/ 471 w 545"/>
              <a:gd name="T35" fmla="*/ 0 h 634"/>
              <a:gd name="T36" fmla="*/ 73 w 545"/>
              <a:gd name="T37" fmla="*/ 0 h 634"/>
              <a:gd name="T38" fmla="*/ 0 w 545"/>
              <a:gd name="T39" fmla="*/ 73 h 634"/>
              <a:gd name="T40" fmla="*/ 0 w 545"/>
              <a:gd name="T41" fmla="*/ 471 h 634"/>
              <a:gd name="T42" fmla="*/ 73 w 545"/>
              <a:gd name="T43" fmla="*/ 544 h 634"/>
              <a:gd name="T44" fmla="*/ 132 w 545"/>
              <a:gd name="T45" fmla="*/ 544 h 634"/>
              <a:gd name="T46" fmla="*/ 132 w 545"/>
              <a:gd name="T47" fmla="*/ 515 h 634"/>
              <a:gd name="T48" fmla="*/ 73 w 545"/>
              <a:gd name="T49" fmla="*/ 515 h 634"/>
              <a:gd name="T50" fmla="*/ 29 w 545"/>
              <a:gd name="T51" fmla="*/ 471 h 634"/>
              <a:gd name="T52" fmla="*/ 29 w 545"/>
              <a:gd name="T53" fmla="*/ 73 h 634"/>
              <a:gd name="T54" fmla="*/ 73 w 545"/>
              <a:gd name="T55" fmla="*/ 44 h 634"/>
              <a:gd name="T56" fmla="*/ 471 w 545"/>
              <a:gd name="T57" fmla="*/ 44 h 634"/>
              <a:gd name="T58" fmla="*/ 500 w 545"/>
              <a:gd name="T59" fmla="*/ 73 h 634"/>
              <a:gd name="T60" fmla="*/ 500 w 545"/>
              <a:gd name="T61" fmla="*/ 471 h 634"/>
              <a:gd name="T62" fmla="*/ 471 w 545"/>
              <a:gd name="T63" fmla="*/ 515 h 634"/>
              <a:gd name="T64" fmla="*/ 412 w 545"/>
              <a:gd name="T65" fmla="*/ 515 h 634"/>
              <a:gd name="T66" fmla="*/ 412 w 545"/>
              <a:gd name="T67" fmla="*/ 544 h 634"/>
              <a:gd name="T68" fmla="*/ 471 w 545"/>
              <a:gd name="T69" fmla="*/ 544 h 634"/>
              <a:gd name="T70" fmla="*/ 544 w 545"/>
              <a:gd name="T71" fmla="*/ 471 h 634"/>
              <a:gd name="T72" fmla="*/ 544 w 545"/>
              <a:gd name="T73" fmla="*/ 73 h 634"/>
              <a:gd name="T74" fmla="*/ 471 w 545"/>
              <a:gd name="T7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5" h="634">
                <a:moveTo>
                  <a:pt x="427" y="265"/>
                </a:moveTo>
                <a:lnTo>
                  <a:pt x="427" y="265"/>
                </a:lnTo>
                <a:cubicBezTo>
                  <a:pt x="280" y="117"/>
                  <a:pt x="280" y="117"/>
                  <a:pt x="280" y="117"/>
                </a:cubicBezTo>
                <a:cubicBezTo>
                  <a:pt x="280" y="117"/>
                  <a:pt x="280" y="117"/>
                  <a:pt x="265" y="117"/>
                </a:cubicBezTo>
                <a:cubicBezTo>
                  <a:pt x="265" y="117"/>
                  <a:pt x="265" y="117"/>
                  <a:pt x="250" y="117"/>
                </a:cubicBezTo>
                <a:cubicBezTo>
                  <a:pt x="118" y="265"/>
                  <a:pt x="118" y="265"/>
                  <a:pt x="118" y="265"/>
                </a:cubicBezTo>
                <a:cubicBezTo>
                  <a:pt x="118" y="265"/>
                  <a:pt x="118" y="279"/>
                  <a:pt x="118" y="294"/>
                </a:cubicBezTo>
                <a:cubicBezTo>
                  <a:pt x="132" y="294"/>
                  <a:pt x="132" y="294"/>
                  <a:pt x="147" y="294"/>
                </a:cubicBezTo>
                <a:cubicBezTo>
                  <a:pt x="250" y="191"/>
                  <a:pt x="250" y="191"/>
                  <a:pt x="250" y="191"/>
                </a:cubicBezTo>
                <a:cubicBezTo>
                  <a:pt x="250" y="603"/>
                  <a:pt x="250" y="603"/>
                  <a:pt x="250" y="603"/>
                </a:cubicBezTo>
                <a:cubicBezTo>
                  <a:pt x="250" y="618"/>
                  <a:pt x="265" y="633"/>
                  <a:pt x="265" y="633"/>
                </a:cubicBezTo>
                <a:cubicBezTo>
                  <a:pt x="280" y="633"/>
                  <a:pt x="294" y="618"/>
                  <a:pt x="294" y="603"/>
                </a:cubicBezTo>
                <a:cubicBezTo>
                  <a:pt x="294" y="191"/>
                  <a:pt x="294" y="191"/>
                  <a:pt x="294" y="191"/>
                </a:cubicBezTo>
                <a:cubicBezTo>
                  <a:pt x="398" y="294"/>
                  <a:pt x="398" y="294"/>
                  <a:pt x="398" y="294"/>
                </a:cubicBezTo>
                <a:cubicBezTo>
                  <a:pt x="398" y="294"/>
                  <a:pt x="412" y="294"/>
                  <a:pt x="427" y="294"/>
                </a:cubicBezTo>
                <a:cubicBezTo>
                  <a:pt x="427" y="279"/>
                  <a:pt x="427" y="265"/>
                  <a:pt x="427" y="265"/>
                </a:cubicBezTo>
                <a:close/>
                <a:moveTo>
                  <a:pt x="471" y="0"/>
                </a:moveTo>
                <a:lnTo>
                  <a:pt x="471" y="0"/>
                </a:lnTo>
                <a:cubicBezTo>
                  <a:pt x="73" y="0"/>
                  <a:pt x="73" y="0"/>
                  <a:pt x="73" y="0"/>
                </a:cubicBezTo>
                <a:cubicBezTo>
                  <a:pt x="29" y="0"/>
                  <a:pt x="0" y="29"/>
                  <a:pt x="0" y="73"/>
                </a:cubicBezTo>
                <a:cubicBezTo>
                  <a:pt x="0" y="471"/>
                  <a:pt x="0" y="471"/>
                  <a:pt x="0" y="471"/>
                </a:cubicBezTo>
                <a:cubicBezTo>
                  <a:pt x="0" y="515"/>
                  <a:pt x="29" y="544"/>
                  <a:pt x="73" y="544"/>
                </a:cubicBezTo>
                <a:cubicBezTo>
                  <a:pt x="132" y="544"/>
                  <a:pt x="132" y="544"/>
                  <a:pt x="132" y="544"/>
                </a:cubicBezTo>
                <a:cubicBezTo>
                  <a:pt x="132" y="515"/>
                  <a:pt x="132" y="515"/>
                  <a:pt x="132" y="515"/>
                </a:cubicBezTo>
                <a:cubicBezTo>
                  <a:pt x="73" y="515"/>
                  <a:pt x="73" y="515"/>
                  <a:pt x="73" y="515"/>
                </a:cubicBezTo>
                <a:cubicBezTo>
                  <a:pt x="59" y="515"/>
                  <a:pt x="29" y="485"/>
                  <a:pt x="29" y="471"/>
                </a:cubicBezTo>
                <a:cubicBezTo>
                  <a:pt x="29" y="73"/>
                  <a:pt x="29" y="73"/>
                  <a:pt x="29" y="73"/>
                </a:cubicBezTo>
                <a:cubicBezTo>
                  <a:pt x="29" y="58"/>
                  <a:pt x="59" y="44"/>
                  <a:pt x="73" y="44"/>
                </a:cubicBezTo>
                <a:cubicBezTo>
                  <a:pt x="471" y="44"/>
                  <a:pt x="471" y="44"/>
                  <a:pt x="471" y="44"/>
                </a:cubicBezTo>
                <a:cubicBezTo>
                  <a:pt x="486" y="44"/>
                  <a:pt x="500" y="58"/>
                  <a:pt x="500" y="73"/>
                </a:cubicBezTo>
                <a:cubicBezTo>
                  <a:pt x="500" y="471"/>
                  <a:pt x="500" y="471"/>
                  <a:pt x="500" y="471"/>
                </a:cubicBezTo>
                <a:cubicBezTo>
                  <a:pt x="500" y="485"/>
                  <a:pt x="486" y="515"/>
                  <a:pt x="471" y="515"/>
                </a:cubicBezTo>
                <a:cubicBezTo>
                  <a:pt x="412" y="515"/>
                  <a:pt x="412" y="515"/>
                  <a:pt x="412" y="515"/>
                </a:cubicBezTo>
                <a:cubicBezTo>
                  <a:pt x="412" y="544"/>
                  <a:pt x="412" y="544"/>
                  <a:pt x="412" y="544"/>
                </a:cubicBezTo>
                <a:cubicBezTo>
                  <a:pt x="471" y="544"/>
                  <a:pt x="471" y="544"/>
                  <a:pt x="471" y="544"/>
                </a:cubicBezTo>
                <a:cubicBezTo>
                  <a:pt x="515" y="544"/>
                  <a:pt x="544" y="515"/>
                  <a:pt x="544" y="471"/>
                </a:cubicBezTo>
                <a:cubicBezTo>
                  <a:pt x="544" y="73"/>
                  <a:pt x="544" y="73"/>
                  <a:pt x="544" y="73"/>
                </a:cubicBezTo>
                <a:cubicBezTo>
                  <a:pt x="544" y="29"/>
                  <a:pt x="515" y="0"/>
                  <a:pt x="471"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0" name="Freeform 55"/>
          <p:cNvSpPr>
            <a:spLocks noChangeArrowheads="1"/>
          </p:cNvSpPr>
          <p:nvPr/>
        </p:nvSpPr>
        <p:spPr bwMode="auto">
          <a:xfrm>
            <a:off x="19595228" y="4787902"/>
            <a:ext cx="711015" cy="630764"/>
          </a:xfrm>
          <a:custGeom>
            <a:avLst/>
            <a:gdLst>
              <a:gd name="T0" fmla="*/ 603 w 619"/>
              <a:gd name="T1" fmla="*/ 250 h 545"/>
              <a:gd name="T2" fmla="*/ 603 w 619"/>
              <a:gd name="T3" fmla="*/ 250 h 545"/>
              <a:gd name="T4" fmla="*/ 177 w 619"/>
              <a:gd name="T5" fmla="*/ 250 h 545"/>
              <a:gd name="T6" fmla="*/ 280 w 619"/>
              <a:gd name="T7" fmla="*/ 147 h 545"/>
              <a:gd name="T8" fmla="*/ 280 w 619"/>
              <a:gd name="T9" fmla="*/ 118 h 545"/>
              <a:gd name="T10" fmla="*/ 250 w 619"/>
              <a:gd name="T11" fmla="*/ 118 h 545"/>
              <a:gd name="T12" fmla="*/ 118 w 619"/>
              <a:gd name="T13" fmla="*/ 250 h 545"/>
              <a:gd name="T14" fmla="*/ 118 w 619"/>
              <a:gd name="T15" fmla="*/ 265 h 545"/>
              <a:gd name="T16" fmla="*/ 118 w 619"/>
              <a:gd name="T17" fmla="*/ 280 h 545"/>
              <a:gd name="T18" fmla="*/ 250 w 619"/>
              <a:gd name="T19" fmla="*/ 427 h 545"/>
              <a:gd name="T20" fmla="*/ 280 w 619"/>
              <a:gd name="T21" fmla="*/ 427 h 545"/>
              <a:gd name="T22" fmla="*/ 280 w 619"/>
              <a:gd name="T23" fmla="*/ 397 h 545"/>
              <a:gd name="T24" fmla="*/ 177 w 619"/>
              <a:gd name="T25" fmla="*/ 294 h 545"/>
              <a:gd name="T26" fmla="*/ 603 w 619"/>
              <a:gd name="T27" fmla="*/ 294 h 545"/>
              <a:gd name="T28" fmla="*/ 618 w 619"/>
              <a:gd name="T29" fmla="*/ 265 h 545"/>
              <a:gd name="T30" fmla="*/ 603 w 619"/>
              <a:gd name="T31" fmla="*/ 250 h 545"/>
              <a:gd name="T32" fmla="*/ 500 w 619"/>
              <a:gd name="T33" fmla="*/ 471 h 545"/>
              <a:gd name="T34" fmla="*/ 500 w 619"/>
              <a:gd name="T35" fmla="*/ 471 h 545"/>
              <a:gd name="T36" fmla="*/ 471 w 619"/>
              <a:gd name="T37" fmla="*/ 500 h 545"/>
              <a:gd name="T38" fmla="*/ 73 w 619"/>
              <a:gd name="T39" fmla="*/ 500 h 545"/>
              <a:gd name="T40" fmla="*/ 29 w 619"/>
              <a:gd name="T41" fmla="*/ 471 h 545"/>
              <a:gd name="T42" fmla="*/ 29 w 619"/>
              <a:gd name="T43" fmla="*/ 73 h 545"/>
              <a:gd name="T44" fmla="*/ 73 w 619"/>
              <a:gd name="T45" fmla="*/ 29 h 545"/>
              <a:gd name="T46" fmla="*/ 471 w 619"/>
              <a:gd name="T47" fmla="*/ 29 h 545"/>
              <a:gd name="T48" fmla="*/ 500 w 619"/>
              <a:gd name="T49" fmla="*/ 73 h 545"/>
              <a:gd name="T50" fmla="*/ 500 w 619"/>
              <a:gd name="T51" fmla="*/ 132 h 545"/>
              <a:gd name="T52" fmla="*/ 545 w 619"/>
              <a:gd name="T53" fmla="*/ 132 h 545"/>
              <a:gd name="T54" fmla="*/ 545 w 619"/>
              <a:gd name="T55" fmla="*/ 73 h 545"/>
              <a:gd name="T56" fmla="*/ 471 w 619"/>
              <a:gd name="T57" fmla="*/ 0 h 545"/>
              <a:gd name="T58" fmla="*/ 73 w 619"/>
              <a:gd name="T59" fmla="*/ 0 h 545"/>
              <a:gd name="T60" fmla="*/ 0 w 619"/>
              <a:gd name="T61" fmla="*/ 73 h 545"/>
              <a:gd name="T62" fmla="*/ 0 w 619"/>
              <a:gd name="T63" fmla="*/ 471 h 545"/>
              <a:gd name="T64" fmla="*/ 73 w 619"/>
              <a:gd name="T65" fmla="*/ 544 h 545"/>
              <a:gd name="T66" fmla="*/ 471 w 619"/>
              <a:gd name="T67" fmla="*/ 544 h 545"/>
              <a:gd name="T68" fmla="*/ 545 w 619"/>
              <a:gd name="T69" fmla="*/ 471 h 545"/>
              <a:gd name="T70" fmla="*/ 545 w 619"/>
              <a:gd name="T71" fmla="*/ 412 h 545"/>
              <a:gd name="T72" fmla="*/ 500 w 619"/>
              <a:gd name="T73" fmla="*/ 412 h 545"/>
              <a:gd name="T74" fmla="*/ 500 w 619"/>
              <a:gd name="T7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545">
                <a:moveTo>
                  <a:pt x="603" y="250"/>
                </a:moveTo>
                <a:lnTo>
                  <a:pt x="603" y="250"/>
                </a:lnTo>
                <a:cubicBezTo>
                  <a:pt x="177" y="250"/>
                  <a:pt x="177" y="250"/>
                  <a:pt x="177" y="250"/>
                </a:cubicBezTo>
                <a:cubicBezTo>
                  <a:pt x="280" y="147"/>
                  <a:pt x="280" y="147"/>
                  <a:pt x="280" y="147"/>
                </a:cubicBezTo>
                <a:cubicBezTo>
                  <a:pt x="294" y="132"/>
                  <a:pt x="294" y="132"/>
                  <a:pt x="280" y="118"/>
                </a:cubicBezTo>
                <a:cubicBezTo>
                  <a:pt x="280" y="118"/>
                  <a:pt x="265" y="118"/>
                  <a:pt x="250" y="118"/>
                </a:cubicBezTo>
                <a:cubicBezTo>
                  <a:pt x="118" y="250"/>
                  <a:pt x="118" y="250"/>
                  <a:pt x="118" y="250"/>
                </a:cubicBezTo>
                <a:cubicBezTo>
                  <a:pt x="118" y="265"/>
                  <a:pt x="118" y="265"/>
                  <a:pt x="118" y="265"/>
                </a:cubicBezTo>
                <a:cubicBezTo>
                  <a:pt x="118" y="280"/>
                  <a:pt x="118" y="280"/>
                  <a:pt x="118" y="280"/>
                </a:cubicBezTo>
                <a:cubicBezTo>
                  <a:pt x="250" y="427"/>
                  <a:pt x="250" y="427"/>
                  <a:pt x="250" y="427"/>
                </a:cubicBezTo>
                <a:cubicBezTo>
                  <a:pt x="265" y="427"/>
                  <a:pt x="280" y="427"/>
                  <a:pt x="280" y="427"/>
                </a:cubicBezTo>
                <a:cubicBezTo>
                  <a:pt x="294" y="412"/>
                  <a:pt x="294" y="397"/>
                  <a:pt x="280" y="397"/>
                </a:cubicBezTo>
                <a:cubicBezTo>
                  <a:pt x="177" y="294"/>
                  <a:pt x="177" y="294"/>
                  <a:pt x="177" y="294"/>
                </a:cubicBezTo>
                <a:cubicBezTo>
                  <a:pt x="603" y="294"/>
                  <a:pt x="603" y="294"/>
                  <a:pt x="603" y="294"/>
                </a:cubicBezTo>
                <a:cubicBezTo>
                  <a:pt x="618" y="294"/>
                  <a:pt x="618" y="280"/>
                  <a:pt x="618" y="265"/>
                </a:cubicBezTo>
                <a:cubicBezTo>
                  <a:pt x="618" y="265"/>
                  <a:pt x="618" y="250"/>
                  <a:pt x="603" y="250"/>
                </a:cubicBezTo>
                <a:close/>
                <a:moveTo>
                  <a:pt x="500" y="471"/>
                </a:moveTo>
                <a:lnTo>
                  <a:pt x="500" y="471"/>
                </a:lnTo>
                <a:cubicBezTo>
                  <a:pt x="500" y="486"/>
                  <a:pt x="486" y="500"/>
                  <a:pt x="471" y="500"/>
                </a:cubicBezTo>
                <a:cubicBezTo>
                  <a:pt x="73" y="500"/>
                  <a:pt x="73" y="500"/>
                  <a:pt x="73" y="500"/>
                </a:cubicBezTo>
                <a:cubicBezTo>
                  <a:pt x="59" y="500"/>
                  <a:pt x="29" y="486"/>
                  <a:pt x="29" y="471"/>
                </a:cubicBezTo>
                <a:cubicBezTo>
                  <a:pt x="29" y="73"/>
                  <a:pt x="29" y="73"/>
                  <a:pt x="29" y="73"/>
                </a:cubicBezTo>
                <a:cubicBezTo>
                  <a:pt x="29" y="59"/>
                  <a:pt x="59" y="29"/>
                  <a:pt x="73" y="29"/>
                </a:cubicBezTo>
                <a:cubicBezTo>
                  <a:pt x="471" y="29"/>
                  <a:pt x="471" y="29"/>
                  <a:pt x="471" y="29"/>
                </a:cubicBezTo>
                <a:cubicBezTo>
                  <a:pt x="486" y="29"/>
                  <a:pt x="500" y="59"/>
                  <a:pt x="500" y="73"/>
                </a:cubicBezTo>
                <a:cubicBezTo>
                  <a:pt x="500" y="132"/>
                  <a:pt x="500" y="132"/>
                  <a:pt x="500" y="132"/>
                </a:cubicBezTo>
                <a:cubicBezTo>
                  <a:pt x="545" y="132"/>
                  <a:pt x="545" y="132"/>
                  <a:pt x="545" y="132"/>
                </a:cubicBezTo>
                <a:cubicBezTo>
                  <a:pt x="545" y="73"/>
                  <a:pt x="545" y="73"/>
                  <a:pt x="545" y="73"/>
                </a:cubicBezTo>
                <a:cubicBezTo>
                  <a:pt x="545" y="29"/>
                  <a:pt x="515" y="0"/>
                  <a:pt x="471" y="0"/>
                </a:cubicBezTo>
                <a:cubicBezTo>
                  <a:pt x="73" y="0"/>
                  <a:pt x="73" y="0"/>
                  <a:pt x="73" y="0"/>
                </a:cubicBezTo>
                <a:cubicBezTo>
                  <a:pt x="29" y="0"/>
                  <a:pt x="0" y="29"/>
                  <a:pt x="0" y="73"/>
                </a:cubicBezTo>
                <a:cubicBezTo>
                  <a:pt x="0" y="471"/>
                  <a:pt x="0" y="471"/>
                  <a:pt x="0" y="471"/>
                </a:cubicBezTo>
                <a:cubicBezTo>
                  <a:pt x="0" y="515"/>
                  <a:pt x="29" y="544"/>
                  <a:pt x="73" y="544"/>
                </a:cubicBezTo>
                <a:cubicBezTo>
                  <a:pt x="471" y="544"/>
                  <a:pt x="471" y="544"/>
                  <a:pt x="471" y="544"/>
                </a:cubicBezTo>
                <a:cubicBezTo>
                  <a:pt x="515" y="544"/>
                  <a:pt x="545" y="515"/>
                  <a:pt x="545" y="471"/>
                </a:cubicBezTo>
                <a:cubicBezTo>
                  <a:pt x="545" y="412"/>
                  <a:pt x="545" y="412"/>
                  <a:pt x="545" y="412"/>
                </a:cubicBezTo>
                <a:cubicBezTo>
                  <a:pt x="500" y="412"/>
                  <a:pt x="500" y="412"/>
                  <a:pt x="500" y="412"/>
                </a:cubicBezTo>
                <a:lnTo>
                  <a:pt x="500"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1" name="Freeform 56"/>
          <p:cNvSpPr>
            <a:spLocks noChangeArrowheads="1"/>
          </p:cNvSpPr>
          <p:nvPr/>
        </p:nvSpPr>
        <p:spPr bwMode="auto">
          <a:xfrm>
            <a:off x="18405974" y="4787902"/>
            <a:ext cx="732174" cy="630764"/>
          </a:xfrm>
          <a:custGeom>
            <a:avLst/>
            <a:gdLst>
              <a:gd name="T0" fmla="*/ 339 w 634"/>
              <a:gd name="T1" fmla="*/ 397 h 545"/>
              <a:gd name="T2" fmla="*/ 339 w 634"/>
              <a:gd name="T3" fmla="*/ 397 h 545"/>
              <a:gd name="T4" fmla="*/ 339 w 634"/>
              <a:gd name="T5" fmla="*/ 427 h 545"/>
              <a:gd name="T6" fmla="*/ 369 w 634"/>
              <a:gd name="T7" fmla="*/ 427 h 545"/>
              <a:gd name="T8" fmla="*/ 516 w 634"/>
              <a:gd name="T9" fmla="*/ 280 h 545"/>
              <a:gd name="T10" fmla="*/ 516 w 634"/>
              <a:gd name="T11" fmla="*/ 265 h 545"/>
              <a:gd name="T12" fmla="*/ 516 w 634"/>
              <a:gd name="T13" fmla="*/ 250 h 545"/>
              <a:gd name="T14" fmla="*/ 369 w 634"/>
              <a:gd name="T15" fmla="*/ 118 h 545"/>
              <a:gd name="T16" fmla="*/ 339 w 634"/>
              <a:gd name="T17" fmla="*/ 118 h 545"/>
              <a:gd name="T18" fmla="*/ 339 w 634"/>
              <a:gd name="T19" fmla="*/ 147 h 545"/>
              <a:gd name="T20" fmla="*/ 442 w 634"/>
              <a:gd name="T21" fmla="*/ 250 h 545"/>
              <a:gd name="T22" fmla="*/ 30 w 634"/>
              <a:gd name="T23" fmla="*/ 250 h 545"/>
              <a:gd name="T24" fmla="*/ 0 w 634"/>
              <a:gd name="T25" fmla="*/ 265 h 545"/>
              <a:gd name="T26" fmla="*/ 30 w 634"/>
              <a:gd name="T27" fmla="*/ 294 h 545"/>
              <a:gd name="T28" fmla="*/ 442 w 634"/>
              <a:gd name="T29" fmla="*/ 294 h 545"/>
              <a:gd name="T30" fmla="*/ 339 w 634"/>
              <a:gd name="T31" fmla="*/ 397 h 545"/>
              <a:gd name="T32" fmla="*/ 560 w 634"/>
              <a:gd name="T33" fmla="*/ 0 h 545"/>
              <a:gd name="T34" fmla="*/ 560 w 634"/>
              <a:gd name="T35" fmla="*/ 0 h 545"/>
              <a:gd name="T36" fmla="*/ 162 w 634"/>
              <a:gd name="T37" fmla="*/ 0 h 545"/>
              <a:gd name="T38" fmla="*/ 89 w 634"/>
              <a:gd name="T39" fmla="*/ 73 h 545"/>
              <a:gd name="T40" fmla="*/ 89 w 634"/>
              <a:gd name="T41" fmla="*/ 147 h 545"/>
              <a:gd name="T42" fmla="*/ 118 w 634"/>
              <a:gd name="T43" fmla="*/ 147 h 545"/>
              <a:gd name="T44" fmla="*/ 118 w 634"/>
              <a:gd name="T45" fmla="*/ 73 h 545"/>
              <a:gd name="T46" fmla="*/ 162 w 634"/>
              <a:gd name="T47" fmla="*/ 29 h 545"/>
              <a:gd name="T48" fmla="*/ 560 w 634"/>
              <a:gd name="T49" fmla="*/ 29 h 545"/>
              <a:gd name="T50" fmla="*/ 589 w 634"/>
              <a:gd name="T51" fmla="*/ 73 h 545"/>
              <a:gd name="T52" fmla="*/ 589 w 634"/>
              <a:gd name="T53" fmla="*/ 471 h 545"/>
              <a:gd name="T54" fmla="*/ 560 w 634"/>
              <a:gd name="T55" fmla="*/ 500 h 545"/>
              <a:gd name="T56" fmla="*/ 162 w 634"/>
              <a:gd name="T57" fmla="*/ 500 h 545"/>
              <a:gd name="T58" fmla="*/ 118 w 634"/>
              <a:gd name="T59" fmla="*/ 471 h 545"/>
              <a:gd name="T60" fmla="*/ 118 w 634"/>
              <a:gd name="T61" fmla="*/ 382 h 545"/>
              <a:gd name="T62" fmla="*/ 89 w 634"/>
              <a:gd name="T63" fmla="*/ 382 h 545"/>
              <a:gd name="T64" fmla="*/ 89 w 634"/>
              <a:gd name="T65" fmla="*/ 471 h 545"/>
              <a:gd name="T66" fmla="*/ 162 w 634"/>
              <a:gd name="T67" fmla="*/ 544 h 545"/>
              <a:gd name="T68" fmla="*/ 560 w 634"/>
              <a:gd name="T69" fmla="*/ 544 h 545"/>
              <a:gd name="T70" fmla="*/ 633 w 634"/>
              <a:gd name="T71" fmla="*/ 471 h 545"/>
              <a:gd name="T72" fmla="*/ 633 w 634"/>
              <a:gd name="T73" fmla="*/ 73 h 545"/>
              <a:gd name="T74" fmla="*/ 560 w 634"/>
              <a:gd name="T7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45">
                <a:moveTo>
                  <a:pt x="339" y="397"/>
                </a:moveTo>
                <a:lnTo>
                  <a:pt x="339" y="397"/>
                </a:lnTo>
                <a:cubicBezTo>
                  <a:pt x="339" y="397"/>
                  <a:pt x="339" y="412"/>
                  <a:pt x="339" y="427"/>
                </a:cubicBezTo>
                <a:cubicBezTo>
                  <a:pt x="354" y="427"/>
                  <a:pt x="369" y="427"/>
                  <a:pt x="369" y="427"/>
                </a:cubicBezTo>
                <a:cubicBezTo>
                  <a:pt x="516" y="280"/>
                  <a:pt x="516" y="280"/>
                  <a:pt x="516" y="280"/>
                </a:cubicBezTo>
                <a:cubicBezTo>
                  <a:pt x="516" y="280"/>
                  <a:pt x="516" y="280"/>
                  <a:pt x="516" y="265"/>
                </a:cubicBezTo>
                <a:cubicBezTo>
                  <a:pt x="516" y="265"/>
                  <a:pt x="516" y="265"/>
                  <a:pt x="516" y="250"/>
                </a:cubicBezTo>
                <a:cubicBezTo>
                  <a:pt x="369" y="118"/>
                  <a:pt x="369" y="118"/>
                  <a:pt x="369" y="118"/>
                </a:cubicBezTo>
                <a:cubicBezTo>
                  <a:pt x="369" y="118"/>
                  <a:pt x="354" y="118"/>
                  <a:pt x="339" y="118"/>
                </a:cubicBezTo>
                <a:cubicBezTo>
                  <a:pt x="339" y="132"/>
                  <a:pt x="339" y="132"/>
                  <a:pt x="339" y="147"/>
                </a:cubicBezTo>
                <a:cubicBezTo>
                  <a:pt x="442" y="250"/>
                  <a:pt x="442" y="250"/>
                  <a:pt x="442" y="250"/>
                </a:cubicBezTo>
                <a:cubicBezTo>
                  <a:pt x="30" y="250"/>
                  <a:pt x="30" y="250"/>
                  <a:pt x="30" y="250"/>
                </a:cubicBezTo>
                <a:cubicBezTo>
                  <a:pt x="15" y="250"/>
                  <a:pt x="0" y="265"/>
                  <a:pt x="0" y="265"/>
                </a:cubicBezTo>
                <a:cubicBezTo>
                  <a:pt x="0" y="280"/>
                  <a:pt x="15" y="294"/>
                  <a:pt x="30" y="294"/>
                </a:cubicBezTo>
                <a:cubicBezTo>
                  <a:pt x="442" y="294"/>
                  <a:pt x="442" y="294"/>
                  <a:pt x="442" y="294"/>
                </a:cubicBezTo>
                <a:lnTo>
                  <a:pt x="339" y="397"/>
                </a:lnTo>
                <a:close/>
                <a:moveTo>
                  <a:pt x="560" y="0"/>
                </a:moveTo>
                <a:lnTo>
                  <a:pt x="560" y="0"/>
                </a:lnTo>
                <a:cubicBezTo>
                  <a:pt x="162" y="0"/>
                  <a:pt x="162" y="0"/>
                  <a:pt x="162" y="0"/>
                </a:cubicBezTo>
                <a:cubicBezTo>
                  <a:pt x="118" y="0"/>
                  <a:pt x="89" y="29"/>
                  <a:pt x="89" y="73"/>
                </a:cubicBezTo>
                <a:cubicBezTo>
                  <a:pt x="89" y="147"/>
                  <a:pt x="89" y="147"/>
                  <a:pt x="89" y="147"/>
                </a:cubicBezTo>
                <a:cubicBezTo>
                  <a:pt x="118" y="147"/>
                  <a:pt x="118" y="147"/>
                  <a:pt x="118" y="147"/>
                </a:cubicBezTo>
                <a:cubicBezTo>
                  <a:pt x="118" y="73"/>
                  <a:pt x="118" y="73"/>
                  <a:pt x="118" y="73"/>
                </a:cubicBezTo>
                <a:cubicBezTo>
                  <a:pt x="118" y="59"/>
                  <a:pt x="148" y="29"/>
                  <a:pt x="162" y="29"/>
                </a:cubicBezTo>
                <a:cubicBezTo>
                  <a:pt x="560" y="29"/>
                  <a:pt x="560" y="29"/>
                  <a:pt x="560" y="29"/>
                </a:cubicBezTo>
                <a:cubicBezTo>
                  <a:pt x="575" y="29"/>
                  <a:pt x="589" y="59"/>
                  <a:pt x="589" y="73"/>
                </a:cubicBezTo>
                <a:cubicBezTo>
                  <a:pt x="589" y="471"/>
                  <a:pt x="589" y="471"/>
                  <a:pt x="589" y="471"/>
                </a:cubicBezTo>
                <a:cubicBezTo>
                  <a:pt x="589" y="486"/>
                  <a:pt x="575" y="500"/>
                  <a:pt x="560" y="500"/>
                </a:cubicBezTo>
                <a:cubicBezTo>
                  <a:pt x="162" y="500"/>
                  <a:pt x="162" y="500"/>
                  <a:pt x="162" y="500"/>
                </a:cubicBezTo>
                <a:cubicBezTo>
                  <a:pt x="148" y="500"/>
                  <a:pt x="118" y="486"/>
                  <a:pt x="118" y="471"/>
                </a:cubicBezTo>
                <a:cubicBezTo>
                  <a:pt x="118" y="382"/>
                  <a:pt x="118" y="382"/>
                  <a:pt x="118" y="382"/>
                </a:cubicBezTo>
                <a:cubicBezTo>
                  <a:pt x="89" y="382"/>
                  <a:pt x="89" y="382"/>
                  <a:pt x="89" y="382"/>
                </a:cubicBezTo>
                <a:cubicBezTo>
                  <a:pt x="89" y="471"/>
                  <a:pt x="89" y="471"/>
                  <a:pt x="89" y="471"/>
                </a:cubicBezTo>
                <a:cubicBezTo>
                  <a:pt x="89" y="515"/>
                  <a:pt x="118" y="544"/>
                  <a:pt x="162" y="544"/>
                </a:cubicBezTo>
                <a:cubicBezTo>
                  <a:pt x="560" y="544"/>
                  <a:pt x="560" y="544"/>
                  <a:pt x="560" y="544"/>
                </a:cubicBezTo>
                <a:cubicBezTo>
                  <a:pt x="604" y="544"/>
                  <a:pt x="633" y="515"/>
                  <a:pt x="633" y="471"/>
                </a:cubicBezTo>
                <a:cubicBezTo>
                  <a:pt x="633" y="73"/>
                  <a:pt x="633" y="73"/>
                  <a:pt x="633" y="73"/>
                </a:cubicBezTo>
                <a:cubicBezTo>
                  <a:pt x="633" y="29"/>
                  <a:pt x="604" y="0"/>
                  <a:pt x="560"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2" name="Freeform 57"/>
          <p:cNvSpPr>
            <a:spLocks noChangeArrowheads="1"/>
          </p:cNvSpPr>
          <p:nvPr/>
        </p:nvSpPr>
        <p:spPr bwMode="auto">
          <a:xfrm>
            <a:off x="17284430" y="4787902"/>
            <a:ext cx="630603" cy="630764"/>
          </a:xfrm>
          <a:custGeom>
            <a:avLst/>
            <a:gdLst>
              <a:gd name="T0" fmla="*/ 530 w 545"/>
              <a:gd name="T1" fmla="*/ 0 h 545"/>
              <a:gd name="T2" fmla="*/ 530 w 545"/>
              <a:gd name="T3" fmla="*/ 0 h 545"/>
              <a:gd name="T4" fmla="*/ 382 w 545"/>
              <a:gd name="T5" fmla="*/ 0 h 545"/>
              <a:gd name="T6" fmla="*/ 368 w 545"/>
              <a:gd name="T7" fmla="*/ 14 h 545"/>
              <a:gd name="T8" fmla="*/ 382 w 545"/>
              <a:gd name="T9" fmla="*/ 29 h 545"/>
              <a:gd name="T10" fmla="*/ 471 w 545"/>
              <a:gd name="T11" fmla="*/ 29 h 545"/>
              <a:gd name="T12" fmla="*/ 177 w 545"/>
              <a:gd name="T13" fmla="*/ 309 h 545"/>
              <a:gd name="T14" fmla="*/ 177 w 545"/>
              <a:gd name="T15" fmla="*/ 339 h 545"/>
              <a:gd name="T16" fmla="*/ 206 w 545"/>
              <a:gd name="T17" fmla="*/ 339 h 545"/>
              <a:gd name="T18" fmla="*/ 500 w 545"/>
              <a:gd name="T19" fmla="*/ 59 h 545"/>
              <a:gd name="T20" fmla="*/ 500 w 545"/>
              <a:gd name="T21" fmla="*/ 147 h 545"/>
              <a:gd name="T22" fmla="*/ 530 w 545"/>
              <a:gd name="T23" fmla="*/ 177 h 545"/>
              <a:gd name="T24" fmla="*/ 544 w 545"/>
              <a:gd name="T25" fmla="*/ 147 h 545"/>
              <a:gd name="T26" fmla="*/ 544 w 545"/>
              <a:gd name="T27" fmla="*/ 14 h 545"/>
              <a:gd name="T28" fmla="*/ 530 w 545"/>
              <a:gd name="T29" fmla="*/ 0 h 545"/>
              <a:gd name="T30" fmla="*/ 500 w 545"/>
              <a:gd name="T31" fmla="*/ 471 h 545"/>
              <a:gd name="T32" fmla="*/ 500 w 545"/>
              <a:gd name="T33" fmla="*/ 471 h 545"/>
              <a:gd name="T34" fmla="*/ 471 w 545"/>
              <a:gd name="T35" fmla="*/ 500 h 545"/>
              <a:gd name="T36" fmla="*/ 73 w 545"/>
              <a:gd name="T37" fmla="*/ 500 h 545"/>
              <a:gd name="T38" fmla="*/ 29 w 545"/>
              <a:gd name="T39" fmla="*/ 471 h 545"/>
              <a:gd name="T40" fmla="*/ 29 w 545"/>
              <a:gd name="T41" fmla="*/ 73 h 545"/>
              <a:gd name="T42" fmla="*/ 73 w 545"/>
              <a:gd name="T43" fmla="*/ 29 h 545"/>
              <a:gd name="T44" fmla="*/ 294 w 545"/>
              <a:gd name="T45" fmla="*/ 29 h 545"/>
              <a:gd name="T46" fmla="*/ 294 w 545"/>
              <a:gd name="T47" fmla="*/ 0 h 545"/>
              <a:gd name="T48" fmla="*/ 73 w 545"/>
              <a:gd name="T49" fmla="*/ 0 h 545"/>
              <a:gd name="T50" fmla="*/ 0 w 545"/>
              <a:gd name="T51" fmla="*/ 88 h 545"/>
              <a:gd name="T52" fmla="*/ 0 w 545"/>
              <a:gd name="T53" fmla="*/ 471 h 545"/>
              <a:gd name="T54" fmla="*/ 73 w 545"/>
              <a:gd name="T55" fmla="*/ 544 h 545"/>
              <a:gd name="T56" fmla="*/ 456 w 545"/>
              <a:gd name="T57" fmla="*/ 544 h 545"/>
              <a:gd name="T58" fmla="*/ 544 w 545"/>
              <a:gd name="T59" fmla="*/ 471 h 545"/>
              <a:gd name="T60" fmla="*/ 544 w 545"/>
              <a:gd name="T61" fmla="*/ 250 h 545"/>
              <a:gd name="T62" fmla="*/ 500 w 545"/>
              <a:gd name="T63" fmla="*/ 250 h 545"/>
              <a:gd name="T64" fmla="*/ 500 w 545"/>
              <a:gd name="T6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5" h="545">
                <a:moveTo>
                  <a:pt x="530" y="0"/>
                </a:moveTo>
                <a:lnTo>
                  <a:pt x="530" y="0"/>
                </a:lnTo>
                <a:cubicBezTo>
                  <a:pt x="382" y="0"/>
                  <a:pt x="382" y="0"/>
                  <a:pt x="382" y="0"/>
                </a:cubicBezTo>
                <a:cubicBezTo>
                  <a:pt x="382" y="0"/>
                  <a:pt x="368" y="0"/>
                  <a:pt x="368" y="14"/>
                </a:cubicBezTo>
                <a:cubicBezTo>
                  <a:pt x="368" y="29"/>
                  <a:pt x="382" y="29"/>
                  <a:pt x="382" y="29"/>
                </a:cubicBezTo>
                <a:cubicBezTo>
                  <a:pt x="471" y="29"/>
                  <a:pt x="471" y="29"/>
                  <a:pt x="471" y="29"/>
                </a:cubicBezTo>
                <a:cubicBezTo>
                  <a:pt x="177" y="309"/>
                  <a:pt x="177" y="309"/>
                  <a:pt x="177" y="309"/>
                </a:cubicBezTo>
                <a:cubicBezTo>
                  <a:pt x="177" y="324"/>
                  <a:pt x="177" y="339"/>
                  <a:pt x="177" y="339"/>
                </a:cubicBezTo>
                <a:cubicBezTo>
                  <a:pt x="191" y="353"/>
                  <a:pt x="191" y="353"/>
                  <a:pt x="206" y="339"/>
                </a:cubicBezTo>
                <a:cubicBezTo>
                  <a:pt x="500" y="59"/>
                  <a:pt x="500" y="59"/>
                  <a:pt x="500" y="59"/>
                </a:cubicBezTo>
                <a:cubicBezTo>
                  <a:pt x="500" y="147"/>
                  <a:pt x="500" y="147"/>
                  <a:pt x="500" y="147"/>
                </a:cubicBezTo>
                <a:cubicBezTo>
                  <a:pt x="500" y="162"/>
                  <a:pt x="515" y="177"/>
                  <a:pt x="530" y="177"/>
                </a:cubicBezTo>
                <a:cubicBezTo>
                  <a:pt x="530" y="177"/>
                  <a:pt x="544" y="162"/>
                  <a:pt x="544" y="147"/>
                </a:cubicBezTo>
                <a:cubicBezTo>
                  <a:pt x="544" y="14"/>
                  <a:pt x="544" y="14"/>
                  <a:pt x="544" y="14"/>
                </a:cubicBezTo>
                <a:cubicBezTo>
                  <a:pt x="544" y="0"/>
                  <a:pt x="530" y="0"/>
                  <a:pt x="530" y="0"/>
                </a:cubicBezTo>
                <a:close/>
                <a:moveTo>
                  <a:pt x="500" y="471"/>
                </a:moveTo>
                <a:lnTo>
                  <a:pt x="500" y="471"/>
                </a:lnTo>
                <a:cubicBezTo>
                  <a:pt x="500" y="486"/>
                  <a:pt x="486" y="500"/>
                  <a:pt x="471" y="500"/>
                </a:cubicBezTo>
                <a:cubicBezTo>
                  <a:pt x="73" y="500"/>
                  <a:pt x="73" y="500"/>
                  <a:pt x="73" y="500"/>
                </a:cubicBezTo>
                <a:cubicBezTo>
                  <a:pt x="44" y="500"/>
                  <a:pt x="29" y="486"/>
                  <a:pt x="29" y="471"/>
                </a:cubicBezTo>
                <a:cubicBezTo>
                  <a:pt x="29" y="73"/>
                  <a:pt x="29" y="73"/>
                  <a:pt x="29" y="73"/>
                </a:cubicBezTo>
                <a:cubicBezTo>
                  <a:pt x="29" y="59"/>
                  <a:pt x="59" y="29"/>
                  <a:pt x="73" y="29"/>
                </a:cubicBezTo>
                <a:cubicBezTo>
                  <a:pt x="294" y="29"/>
                  <a:pt x="294" y="29"/>
                  <a:pt x="294" y="29"/>
                </a:cubicBezTo>
                <a:cubicBezTo>
                  <a:pt x="294" y="0"/>
                  <a:pt x="294" y="0"/>
                  <a:pt x="294" y="0"/>
                </a:cubicBezTo>
                <a:cubicBezTo>
                  <a:pt x="73" y="0"/>
                  <a:pt x="73" y="0"/>
                  <a:pt x="73" y="0"/>
                </a:cubicBezTo>
                <a:cubicBezTo>
                  <a:pt x="29" y="0"/>
                  <a:pt x="0" y="44"/>
                  <a:pt x="0" y="88"/>
                </a:cubicBezTo>
                <a:cubicBezTo>
                  <a:pt x="0" y="471"/>
                  <a:pt x="0" y="471"/>
                  <a:pt x="0" y="471"/>
                </a:cubicBezTo>
                <a:cubicBezTo>
                  <a:pt x="0" y="515"/>
                  <a:pt x="29" y="544"/>
                  <a:pt x="73" y="544"/>
                </a:cubicBezTo>
                <a:cubicBezTo>
                  <a:pt x="456" y="544"/>
                  <a:pt x="456" y="544"/>
                  <a:pt x="456" y="544"/>
                </a:cubicBezTo>
                <a:cubicBezTo>
                  <a:pt x="500" y="544"/>
                  <a:pt x="544" y="515"/>
                  <a:pt x="544" y="471"/>
                </a:cubicBezTo>
                <a:cubicBezTo>
                  <a:pt x="544" y="250"/>
                  <a:pt x="544" y="250"/>
                  <a:pt x="544" y="250"/>
                </a:cubicBezTo>
                <a:cubicBezTo>
                  <a:pt x="500" y="250"/>
                  <a:pt x="500" y="250"/>
                  <a:pt x="500" y="250"/>
                </a:cubicBezTo>
                <a:lnTo>
                  <a:pt x="500"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3" name="Freeform 58"/>
          <p:cNvSpPr>
            <a:spLocks noChangeArrowheads="1"/>
          </p:cNvSpPr>
          <p:nvPr/>
        </p:nvSpPr>
        <p:spPr bwMode="auto">
          <a:xfrm>
            <a:off x="16095176" y="4787902"/>
            <a:ext cx="647531" cy="630764"/>
          </a:xfrm>
          <a:custGeom>
            <a:avLst/>
            <a:gdLst>
              <a:gd name="T0" fmla="*/ 516 w 561"/>
              <a:gd name="T1" fmla="*/ 250 h 545"/>
              <a:gd name="T2" fmla="*/ 516 w 561"/>
              <a:gd name="T3" fmla="*/ 250 h 545"/>
              <a:gd name="T4" fmla="*/ 516 w 561"/>
              <a:gd name="T5" fmla="*/ 471 h 545"/>
              <a:gd name="T6" fmla="*/ 471 w 561"/>
              <a:gd name="T7" fmla="*/ 500 h 545"/>
              <a:gd name="T8" fmla="*/ 89 w 561"/>
              <a:gd name="T9" fmla="*/ 500 h 545"/>
              <a:gd name="T10" fmla="*/ 44 w 561"/>
              <a:gd name="T11" fmla="*/ 471 h 545"/>
              <a:gd name="T12" fmla="*/ 44 w 561"/>
              <a:gd name="T13" fmla="*/ 73 h 545"/>
              <a:gd name="T14" fmla="*/ 89 w 561"/>
              <a:gd name="T15" fmla="*/ 29 h 545"/>
              <a:gd name="T16" fmla="*/ 295 w 561"/>
              <a:gd name="T17" fmla="*/ 29 h 545"/>
              <a:gd name="T18" fmla="*/ 295 w 561"/>
              <a:gd name="T19" fmla="*/ 0 h 545"/>
              <a:gd name="T20" fmla="*/ 89 w 561"/>
              <a:gd name="T21" fmla="*/ 0 h 545"/>
              <a:gd name="T22" fmla="*/ 0 w 561"/>
              <a:gd name="T23" fmla="*/ 88 h 545"/>
              <a:gd name="T24" fmla="*/ 0 w 561"/>
              <a:gd name="T25" fmla="*/ 471 h 545"/>
              <a:gd name="T26" fmla="*/ 89 w 561"/>
              <a:gd name="T27" fmla="*/ 544 h 545"/>
              <a:gd name="T28" fmla="*/ 471 w 561"/>
              <a:gd name="T29" fmla="*/ 544 h 545"/>
              <a:gd name="T30" fmla="*/ 560 w 561"/>
              <a:gd name="T31" fmla="*/ 471 h 545"/>
              <a:gd name="T32" fmla="*/ 560 w 561"/>
              <a:gd name="T33" fmla="*/ 250 h 545"/>
              <a:gd name="T34" fmla="*/ 516 w 561"/>
              <a:gd name="T35" fmla="*/ 250 h 545"/>
              <a:gd name="T36" fmla="*/ 221 w 561"/>
              <a:gd name="T37" fmla="*/ 206 h 545"/>
              <a:gd name="T38" fmla="*/ 221 w 561"/>
              <a:gd name="T39" fmla="*/ 206 h 545"/>
              <a:gd name="T40" fmla="*/ 206 w 561"/>
              <a:gd name="T41" fmla="*/ 191 h 545"/>
              <a:gd name="T42" fmla="*/ 177 w 561"/>
              <a:gd name="T43" fmla="*/ 206 h 545"/>
              <a:gd name="T44" fmla="*/ 177 w 561"/>
              <a:gd name="T45" fmla="*/ 353 h 545"/>
              <a:gd name="T46" fmla="*/ 206 w 561"/>
              <a:gd name="T47" fmla="*/ 368 h 545"/>
              <a:gd name="T48" fmla="*/ 339 w 561"/>
              <a:gd name="T49" fmla="*/ 368 h 545"/>
              <a:gd name="T50" fmla="*/ 353 w 561"/>
              <a:gd name="T51" fmla="*/ 353 h 545"/>
              <a:gd name="T52" fmla="*/ 339 w 561"/>
              <a:gd name="T53" fmla="*/ 324 h 545"/>
              <a:gd name="T54" fmla="*/ 251 w 561"/>
              <a:gd name="T55" fmla="*/ 324 h 545"/>
              <a:gd name="T56" fmla="*/ 545 w 561"/>
              <a:gd name="T57" fmla="*/ 44 h 545"/>
              <a:gd name="T58" fmla="*/ 545 w 561"/>
              <a:gd name="T59" fmla="*/ 14 h 545"/>
              <a:gd name="T60" fmla="*/ 516 w 561"/>
              <a:gd name="T61" fmla="*/ 14 h 545"/>
              <a:gd name="T62" fmla="*/ 221 w 561"/>
              <a:gd name="T63" fmla="*/ 309 h 545"/>
              <a:gd name="T64" fmla="*/ 221 w 561"/>
              <a:gd name="T65" fmla="*/ 20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1" h="545">
                <a:moveTo>
                  <a:pt x="516" y="250"/>
                </a:moveTo>
                <a:lnTo>
                  <a:pt x="516" y="250"/>
                </a:lnTo>
                <a:cubicBezTo>
                  <a:pt x="516" y="471"/>
                  <a:pt x="516" y="471"/>
                  <a:pt x="516" y="471"/>
                </a:cubicBezTo>
                <a:cubicBezTo>
                  <a:pt x="516" y="486"/>
                  <a:pt x="501" y="500"/>
                  <a:pt x="471" y="500"/>
                </a:cubicBezTo>
                <a:cubicBezTo>
                  <a:pt x="89" y="500"/>
                  <a:pt x="89" y="500"/>
                  <a:pt x="89" y="500"/>
                </a:cubicBezTo>
                <a:cubicBezTo>
                  <a:pt x="59" y="500"/>
                  <a:pt x="44" y="486"/>
                  <a:pt x="44" y="471"/>
                </a:cubicBezTo>
                <a:cubicBezTo>
                  <a:pt x="44" y="73"/>
                  <a:pt x="44" y="73"/>
                  <a:pt x="44" y="73"/>
                </a:cubicBezTo>
                <a:cubicBezTo>
                  <a:pt x="44" y="59"/>
                  <a:pt x="59" y="29"/>
                  <a:pt x="89" y="29"/>
                </a:cubicBezTo>
                <a:cubicBezTo>
                  <a:pt x="295" y="29"/>
                  <a:pt x="295" y="29"/>
                  <a:pt x="295" y="29"/>
                </a:cubicBezTo>
                <a:cubicBezTo>
                  <a:pt x="295" y="0"/>
                  <a:pt x="295" y="0"/>
                  <a:pt x="295" y="0"/>
                </a:cubicBezTo>
                <a:cubicBezTo>
                  <a:pt x="89" y="0"/>
                  <a:pt x="89" y="0"/>
                  <a:pt x="89" y="0"/>
                </a:cubicBezTo>
                <a:cubicBezTo>
                  <a:pt x="44" y="0"/>
                  <a:pt x="0" y="44"/>
                  <a:pt x="0" y="88"/>
                </a:cubicBezTo>
                <a:cubicBezTo>
                  <a:pt x="0" y="471"/>
                  <a:pt x="0" y="471"/>
                  <a:pt x="0" y="471"/>
                </a:cubicBezTo>
                <a:cubicBezTo>
                  <a:pt x="0" y="515"/>
                  <a:pt x="44" y="544"/>
                  <a:pt x="89" y="544"/>
                </a:cubicBezTo>
                <a:cubicBezTo>
                  <a:pt x="471" y="544"/>
                  <a:pt x="471" y="544"/>
                  <a:pt x="471" y="544"/>
                </a:cubicBezTo>
                <a:cubicBezTo>
                  <a:pt x="516" y="544"/>
                  <a:pt x="560" y="515"/>
                  <a:pt x="560" y="471"/>
                </a:cubicBezTo>
                <a:cubicBezTo>
                  <a:pt x="560" y="250"/>
                  <a:pt x="560" y="250"/>
                  <a:pt x="560" y="250"/>
                </a:cubicBezTo>
                <a:lnTo>
                  <a:pt x="516" y="250"/>
                </a:lnTo>
                <a:close/>
                <a:moveTo>
                  <a:pt x="221" y="206"/>
                </a:moveTo>
                <a:lnTo>
                  <a:pt x="221" y="206"/>
                </a:lnTo>
                <a:lnTo>
                  <a:pt x="206" y="191"/>
                </a:lnTo>
                <a:cubicBezTo>
                  <a:pt x="192" y="191"/>
                  <a:pt x="177" y="206"/>
                  <a:pt x="177" y="206"/>
                </a:cubicBezTo>
                <a:cubicBezTo>
                  <a:pt x="177" y="353"/>
                  <a:pt x="177" y="353"/>
                  <a:pt x="177" y="353"/>
                </a:cubicBezTo>
                <a:cubicBezTo>
                  <a:pt x="177" y="353"/>
                  <a:pt x="192" y="368"/>
                  <a:pt x="206" y="368"/>
                </a:cubicBezTo>
                <a:cubicBezTo>
                  <a:pt x="339" y="368"/>
                  <a:pt x="339" y="368"/>
                  <a:pt x="339" y="368"/>
                </a:cubicBezTo>
                <a:cubicBezTo>
                  <a:pt x="353" y="368"/>
                  <a:pt x="353" y="353"/>
                  <a:pt x="353" y="353"/>
                </a:cubicBezTo>
                <a:cubicBezTo>
                  <a:pt x="353" y="339"/>
                  <a:pt x="353" y="324"/>
                  <a:pt x="339" y="324"/>
                </a:cubicBezTo>
                <a:cubicBezTo>
                  <a:pt x="251" y="324"/>
                  <a:pt x="251" y="324"/>
                  <a:pt x="251" y="324"/>
                </a:cubicBezTo>
                <a:cubicBezTo>
                  <a:pt x="545" y="44"/>
                  <a:pt x="545" y="44"/>
                  <a:pt x="545" y="44"/>
                </a:cubicBezTo>
                <a:cubicBezTo>
                  <a:pt x="545" y="29"/>
                  <a:pt x="545" y="14"/>
                  <a:pt x="545" y="14"/>
                </a:cubicBezTo>
                <a:cubicBezTo>
                  <a:pt x="530" y="0"/>
                  <a:pt x="516" y="0"/>
                  <a:pt x="516" y="14"/>
                </a:cubicBezTo>
                <a:cubicBezTo>
                  <a:pt x="221" y="309"/>
                  <a:pt x="221" y="309"/>
                  <a:pt x="221" y="309"/>
                </a:cubicBezTo>
                <a:lnTo>
                  <a:pt x="221" y="20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4" name="Freeform 59"/>
          <p:cNvSpPr>
            <a:spLocks noChangeArrowheads="1"/>
          </p:cNvSpPr>
          <p:nvPr/>
        </p:nvSpPr>
        <p:spPr bwMode="auto">
          <a:xfrm>
            <a:off x="14876293" y="4737100"/>
            <a:ext cx="732174" cy="732366"/>
          </a:xfrm>
          <a:custGeom>
            <a:avLst/>
            <a:gdLst>
              <a:gd name="T0" fmla="*/ 442 w 634"/>
              <a:gd name="T1" fmla="*/ 544 h 634"/>
              <a:gd name="T2" fmla="*/ 442 w 634"/>
              <a:gd name="T3" fmla="*/ 544 h 634"/>
              <a:gd name="T4" fmla="*/ 398 w 634"/>
              <a:gd name="T5" fmla="*/ 588 h 634"/>
              <a:gd name="T6" fmla="*/ 89 w 634"/>
              <a:gd name="T7" fmla="*/ 588 h 634"/>
              <a:gd name="T8" fmla="*/ 44 w 634"/>
              <a:gd name="T9" fmla="*/ 544 h 634"/>
              <a:gd name="T10" fmla="*/ 44 w 634"/>
              <a:gd name="T11" fmla="*/ 235 h 634"/>
              <a:gd name="T12" fmla="*/ 89 w 634"/>
              <a:gd name="T13" fmla="*/ 191 h 634"/>
              <a:gd name="T14" fmla="*/ 118 w 634"/>
              <a:gd name="T15" fmla="*/ 191 h 634"/>
              <a:gd name="T16" fmla="*/ 118 w 634"/>
              <a:gd name="T17" fmla="*/ 162 h 634"/>
              <a:gd name="T18" fmla="*/ 89 w 634"/>
              <a:gd name="T19" fmla="*/ 162 h 634"/>
              <a:gd name="T20" fmla="*/ 0 w 634"/>
              <a:gd name="T21" fmla="*/ 235 h 634"/>
              <a:gd name="T22" fmla="*/ 0 w 634"/>
              <a:gd name="T23" fmla="*/ 544 h 634"/>
              <a:gd name="T24" fmla="*/ 89 w 634"/>
              <a:gd name="T25" fmla="*/ 633 h 634"/>
              <a:gd name="T26" fmla="*/ 398 w 634"/>
              <a:gd name="T27" fmla="*/ 633 h 634"/>
              <a:gd name="T28" fmla="*/ 471 w 634"/>
              <a:gd name="T29" fmla="*/ 544 h 634"/>
              <a:gd name="T30" fmla="*/ 471 w 634"/>
              <a:gd name="T31" fmla="*/ 515 h 634"/>
              <a:gd name="T32" fmla="*/ 442 w 634"/>
              <a:gd name="T33" fmla="*/ 515 h 634"/>
              <a:gd name="T34" fmla="*/ 442 w 634"/>
              <a:gd name="T35" fmla="*/ 544 h 634"/>
              <a:gd name="T36" fmla="*/ 560 w 634"/>
              <a:gd name="T37" fmla="*/ 0 h 634"/>
              <a:gd name="T38" fmla="*/ 560 w 634"/>
              <a:gd name="T39" fmla="*/ 0 h 634"/>
              <a:gd name="T40" fmla="*/ 236 w 634"/>
              <a:gd name="T41" fmla="*/ 0 h 634"/>
              <a:gd name="T42" fmla="*/ 162 w 634"/>
              <a:gd name="T43" fmla="*/ 73 h 634"/>
              <a:gd name="T44" fmla="*/ 162 w 634"/>
              <a:gd name="T45" fmla="*/ 397 h 634"/>
              <a:gd name="T46" fmla="*/ 236 w 634"/>
              <a:gd name="T47" fmla="*/ 471 h 634"/>
              <a:gd name="T48" fmla="*/ 560 w 634"/>
              <a:gd name="T49" fmla="*/ 471 h 634"/>
              <a:gd name="T50" fmla="*/ 633 w 634"/>
              <a:gd name="T51" fmla="*/ 397 h 634"/>
              <a:gd name="T52" fmla="*/ 633 w 634"/>
              <a:gd name="T53" fmla="*/ 73 h 634"/>
              <a:gd name="T54" fmla="*/ 560 w 634"/>
              <a:gd name="T55" fmla="*/ 0 h 634"/>
              <a:gd name="T56" fmla="*/ 589 w 634"/>
              <a:gd name="T57" fmla="*/ 397 h 634"/>
              <a:gd name="T58" fmla="*/ 589 w 634"/>
              <a:gd name="T59" fmla="*/ 397 h 634"/>
              <a:gd name="T60" fmla="*/ 560 w 634"/>
              <a:gd name="T61" fmla="*/ 426 h 634"/>
              <a:gd name="T62" fmla="*/ 236 w 634"/>
              <a:gd name="T63" fmla="*/ 426 h 634"/>
              <a:gd name="T64" fmla="*/ 207 w 634"/>
              <a:gd name="T65" fmla="*/ 397 h 634"/>
              <a:gd name="T66" fmla="*/ 207 w 634"/>
              <a:gd name="T67" fmla="*/ 73 h 634"/>
              <a:gd name="T68" fmla="*/ 236 w 634"/>
              <a:gd name="T69" fmla="*/ 44 h 634"/>
              <a:gd name="T70" fmla="*/ 560 w 634"/>
              <a:gd name="T71" fmla="*/ 44 h 634"/>
              <a:gd name="T72" fmla="*/ 589 w 634"/>
              <a:gd name="T73" fmla="*/ 73 h 634"/>
              <a:gd name="T74" fmla="*/ 589 w 634"/>
              <a:gd name="T75" fmla="*/ 39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442" y="544"/>
                </a:moveTo>
                <a:lnTo>
                  <a:pt x="442" y="544"/>
                </a:lnTo>
                <a:cubicBezTo>
                  <a:pt x="442" y="574"/>
                  <a:pt x="412" y="588"/>
                  <a:pt x="398" y="588"/>
                </a:cubicBezTo>
                <a:cubicBezTo>
                  <a:pt x="89" y="588"/>
                  <a:pt x="89" y="588"/>
                  <a:pt x="89" y="588"/>
                </a:cubicBezTo>
                <a:cubicBezTo>
                  <a:pt x="59" y="588"/>
                  <a:pt x="44" y="574"/>
                  <a:pt x="44" y="544"/>
                </a:cubicBezTo>
                <a:cubicBezTo>
                  <a:pt x="44" y="235"/>
                  <a:pt x="44" y="235"/>
                  <a:pt x="44" y="235"/>
                </a:cubicBezTo>
                <a:cubicBezTo>
                  <a:pt x="44" y="221"/>
                  <a:pt x="59" y="191"/>
                  <a:pt x="89" y="191"/>
                </a:cubicBezTo>
                <a:cubicBezTo>
                  <a:pt x="118" y="191"/>
                  <a:pt x="118" y="191"/>
                  <a:pt x="118" y="191"/>
                </a:cubicBezTo>
                <a:cubicBezTo>
                  <a:pt x="118" y="162"/>
                  <a:pt x="118" y="162"/>
                  <a:pt x="118" y="162"/>
                </a:cubicBezTo>
                <a:cubicBezTo>
                  <a:pt x="89" y="162"/>
                  <a:pt x="89" y="162"/>
                  <a:pt x="89" y="162"/>
                </a:cubicBezTo>
                <a:cubicBezTo>
                  <a:pt x="44" y="162"/>
                  <a:pt x="0" y="191"/>
                  <a:pt x="0" y="235"/>
                </a:cubicBezTo>
                <a:cubicBezTo>
                  <a:pt x="0" y="544"/>
                  <a:pt x="0" y="544"/>
                  <a:pt x="0" y="544"/>
                </a:cubicBezTo>
                <a:cubicBezTo>
                  <a:pt x="0" y="588"/>
                  <a:pt x="44" y="633"/>
                  <a:pt x="89" y="633"/>
                </a:cubicBezTo>
                <a:cubicBezTo>
                  <a:pt x="398" y="633"/>
                  <a:pt x="398" y="633"/>
                  <a:pt x="398" y="633"/>
                </a:cubicBezTo>
                <a:cubicBezTo>
                  <a:pt x="442" y="633"/>
                  <a:pt x="471" y="588"/>
                  <a:pt x="471" y="544"/>
                </a:cubicBezTo>
                <a:cubicBezTo>
                  <a:pt x="471" y="515"/>
                  <a:pt x="471" y="515"/>
                  <a:pt x="471" y="515"/>
                </a:cubicBezTo>
                <a:cubicBezTo>
                  <a:pt x="442" y="515"/>
                  <a:pt x="442" y="515"/>
                  <a:pt x="442" y="515"/>
                </a:cubicBezTo>
                <a:lnTo>
                  <a:pt x="442" y="544"/>
                </a:lnTo>
                <a:close/>
                <a:moveTo>
                  <a:pt x="560" y="0"/>
                </a:moveTo>
                <a:lnTo>
                  <a:pt x="560" y="0"/>
                </a:lnTo>
                <a:cubicBezTo>
                  <a:pt x="236" y="0"/>
                  <a:pt x="236" y="0"/>
                  <a:pt x="236" y="0"/>
                </a:cubicBezTo>
                <a:cubicBezTo>
                  <a:pt x="192" y="0"/>
                  <a:pt x="162" y="29"/>
                  <a:pt x="162" y="73"/>
                </a:cubicBezTo>
                <a:cubicBezTo>
                  <a:pt x="162" y="397"/>
                  <a:pt x="162" y="397"/>
                  <a:pt x="162" y="397"/>
                </a:cubicBezTo>
                <a:cubicBezTo>
                  <a:pt x="162" y="441"/>
                  <a:pt x="192" y="471"/>
                  <a:pt x="236" y="471"/>
                </a:cubicBezTo>
                <a:cubicBezTo>
                  <a:pt x="560" y="471"/>
                  <a:pt x="560" y="471"/>
                  <a:pt x="560" y="471"/>
                </a:cubicBezTo>
                <a:cubicBezTo>
                  <a:pt x="604" y="471"/>
                  <a:pt x="633" y="441"/>
                  <a:pt x="633" y="397"/>
                </a:cubicBezTo>
                <a:cubicBezTo>
                  <a:pt x="633" y="73"/>
                  <a:pt x="633" y="73"/>
                  <a:pt x="633" y="73"/>
                </a:cubicBezTo>
                <a:cubicBezTo>
                  <a:pt x="633" y="29"/>
                  <a:pt x="604" y="0"/>
                  <a:pt x="560" y="0"/>
                </a:cubicBezTo>
                <a:close/>
                <a:moveTo>
                  <a:pt x="589" y="397"/>
                </a:moveTo>
                <a:lnTo>
                  <a:pt x="589" y="397"/>
                </a:lnTo>
                <a:cubicBezTo>
                  <a:pt x="589" y="412"/>
                  <a:pt x="574" y="426"/>
                  <a:pt x="560" y="426"/>
                </a:cubicBezTo>
                <a:cubicBezTo>
                  <a:pt x="236" y="426"/>
                  <a:pt x="236" y="426"/>
                  <a:pt x="236" y="426"/>
                </a:cubicBezTo>
                <a:cubicBezTo>
                  <a:pt x="221" y="426"/>
                  <a:pt x="207" y="412"/>
                  <a:pt x="207" y="397"/>
                </a:cubicBezTo>
                <a:cubicBezTo>
                  <a:pt x="207" y="73"/>
                  <a:pt x="207" y="73"/>
                  <a:pt x="207" y="73"/>
                </a:cubicBezTo>
                <a:cubicBezTo>
                  <a:pt x="207" y="58"/>
                  <a:pt x="221" y="44"/>
                  <a:pt x="236" y="44"/>
                </a:cubicBezTo>
                <a:cubicBezTo>
                  <a:pt x="560" y="44"/>
                  <a:pt x="560" y="44"/>
                  <a:pt x="560" y="44"/>
                </a:cubicBezTo>
                <a:cubicBezTo>
                  <a:pt x="574" y="44"/>
                  <a:pt x="589" y="58"/>
                  <a:pt x="589" y="73"/>
                </a:cubicBezTo>
                <a:lnTo>
                  <a:pt x="589" y="39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5" name="Freeform 60"/>
          <p:cNvSpPr>
            <a:spLocks noChangeArrowheads="1"/>
          </p:cNvSpPr>
          <p:nvPr/>
        </p:nvSpPr>
        <p:spPr bwMode="auto">
          <a:xfrm>
            <a:off x="13708198" y="4787902"/>
            <a:ext cx="732174" cy="630764"/>
          </a:xfrm>
          <a:custGeom>
            <a:avLst/>
            <a:gdLst>
              <a:gd name="T0" fmla="*/ 73 w 634"/>
              <a:gd name="T1" fmla="*/ 191 h 545"/>
              <a:gd name="T2" fmla="*/ 73 w 634"/>
              <a:gd name="T3" fmla="*/ 353 h 545"/>
              <a:gd name="T4" fmla="*/ 73 w 634"/>
              <a:gd name="T5" fmla="*/ 191 h 545"/>
              <a:gd name="T6" fmla="*/ 73 w 634"/>
              <a:gd name="T7" fmla="*/ 309 h 545"/>
              <a:gd name="T8" fmla="*/ 73 w 634"/>
              <a:gd name="T9" fmla="*/ 235 h 545"/>
              <a:gd name="T10" fmla="*/ 73 w 634"/>
              <a:gd name="T11" fmla="*/ 309 h 545"/>
              <a:gd name="T12" fmla="*/ 544 w 634"/>
              <a:gd name="T13" fmla="*/ 147 h 545"/>
              <a:gd name="T14" fmla="*/ 544 w 634"/>
              <a:gd name="T15" fmla="*/ 0 h 545"/>
              <a:gd name="T16" fmla="*/ 544 w 634"/>
              <a:gd name="T17" fmla="*/ 147 h 545"/>
              <a:gd name="T18" fmla="*/ 544 w 634"/>
              <a:gd name="T19" fmla="*/ 29 h 545"/>
              <a:gd name="T20" fmla="*/ 544 w 634"/>
              <a:gd name="T21" fmla="*/ 118 h 545"/>
              <a:gd name="T22" fmla="*/ 544 w 634"/>
              <a:gd name="T23" fmla="*/ 29 h 545"/>
              <a:gd name="T24" fmla="*/ 73 w 634"/>
              <a:gd name="T25" fmla="*/ 382 h 545"/>
              <a:gd name="T26" fmla="*/ 73 w 634"/>
              <a:gd name="T27" fmla="*/ 544 h 545"/>
              <a:gd name="T28" fmla="*/ 73 w 634"/>
              <a:gd name="T29" fmla="*/ 382 h 545"/>
              <a:gd name="T30" fmla="*/ 73 w 634"/>
              <a:gd name="T31" fmla="*/ 500 h 545"/>
              <a:gd name="T32" fmla="*/ 73 w 634"/>
              <a:gd name="T33" fmla="*/ 427 h 545"/>
              <a:gd name="T34" fmla="*/ 73 w 634"/>
              <a:gd name="T35" fmla="*/ 500 h 545"/>
              <a:gd name="T36" fmla="*/ 544 w 634"/>
              <a:gd name="T37" fmla="*/ 382 h 545"/>
              <a:gd name="T38" fmla="*/ 544 w 634"/>
              <a:gd name="T39" fmla="*/ 544 h 545"/>
              <a:gd name="T40" fmla="*/ 544 w 634"/>
              <a:gd name="T41" fmla="*/ 382 h 545"/>
              <a:gd name="T42" fmla="*/ 544 w 634"/>
              <a:gd name="T43" fmla="*/ 500 h 545"/>
              <a:gd name="T44" fmla="*/ 544 w 634"/>
              <a:gd name="T45" fmla="*/ 427 h 545"/>
              <a:gd name="T46" fmla="*/ 544 w 634"/>
              <a:gd name="T47" fmla="*/ 500 h 545"/>
              <a:gd name="T48" fmla="*/ 73 w 634"/>
              <a:gd name="T49" fmla="*/ 0 h 545"/>
              <a:gd name="T50" fmla="*/ 73 w 634"/>
              <a:gd name="T51" fmla="*/ 147 h 545"/>
              <a:gd name="T52" fmla="*/ 73 w 634"/>
              <a:gd name="T53" fmla="*/ 0 h 545"/>
              <a:gd name="T54" fmla="*/ 73 w 634"/>
              <a:gd name="T55" fmla="*/ 118 h 545"/>
              <a:gd name="T56" fmla="*/ 73 w 634"/>
              <a:gd name="T57" fmla="*/ 29 h 545"/>
              <a:gd name="T58" fmla="*/ 73 w 634"/>
              <a:gd name="T59" fmla="*/ 118 h 545"/>
              <a:gd name="T60" fmla="*/ 544 w 634"/>
              <a:gd name="T61" fmla="*/ 191 h 545"/>
              <a:gd name="T62" fmla="*/ 544 w 634"/>
              <a:gd name="T63" fmla="*/ 353 h 545"/>
              <a:gd name="T64" fmla="*/ 544 w 634"/>
              <a:gd name="T65" fmla="*/ 191 h 545"/>
              <a:gd name="T66" fmla="*/ 544 w 634"/>
              <a:gd name="T67" fmla="*/ 309 h 545"/>
              <a:gd name="T68" fmla="*/ 544 w 634"/>
              <a:gd name="T69" fmla="*/ 235 h 545"/>
              <a:gd name="T70" fmla="*/ 544 w 634"/>
              <a:gd name="T71" fmla="*/ 309 h 545"/>
              <a:gd name="T72" fmla="*/ 309 w 634"/>
              <a:gd name="T73" fmla="*/ 0 h 545"/>
              <a:gd name="T74" fmla="*/ 309 w 634"/>
              <a:gd name="T75" fmla="*/ 147 h 545"/>
              <a:gd name="T76" fmla="*/ 309 w 634"/>
              <a:gd name="T77" fmla="*/ 0 h 545"/>
              <a:gd name="T78" fmla="*/ 309 w 634"/>
              <a:gd name="T79" fmla="*/ 118 h 545"/>
              <a:gd name="T80" fmla="*/ 309 w 634"/>
              <a:gd name="T81" fmla="*/ 29 h 545"/>
              <a:gd name="T82" fmla="*/ 309 w 634"/>
              <a:gd name="T83" fmla="*/ 118 h 545"/>
              <a:gd name="T84" fmla="*/ 309 w 634"/>
              <a:gd name="T85" fmla="*/ 382 h 545"/>
              <a:gd name="T86" fmla="*/ 309 w 634"/>
              <a:gd name="T87" fmla="*/ 544 h 545"/>
              <a:gd name="T88" fmla="*/ 309 w 634"/>
              <a:gd name="T89" fmla="*/ 382 h 545"/>
              <a:gd name="T90" fmla="*/ 309 w 634"/>
              <a:gd name="T91" fmla="*/ 500 h 545"/>
              <a:gd name="T92" fmla="*/ 309 w 634"/>
              <a:gd name="T93" fmla="*/ 427 h 545"/>
              <a:gd name="T94" fmla="*/ 309 w 634"/>
              <a:gd name="T95" fmla="*/ 500 h 545"/>
              <a:gd name="T96" fmla="*/ 309 w 634"/>
              <a:gd name="T97" fmla="*/ 191 h 545"/>
              <a:gd name="T98" fmla="*/ 309 w 634"/>
              <a:gd name="T99" fmla="*/ 353 h 545"/>
              <a:gd name="T100" fmla="*/ 309 w 634"/>
              <a:gd name="T101" fmla="*/ 191 h 545"/>
              <a:gd name="T102" fmla="*/ 309 w 634"/>
              <a:gd name="T103" fmla="*/ 309 h 545"/>
              <a:gd name="T104" fmla="*/ 309 w 634"/>
              <a:gd name="T105" fmla="*/ 235 h 545"/>
              <a:gd name="T106" fmla="*/ 309 w 634"/>
              <a:gd name="T107" fmla="*/ 309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4" h="545">
                <a:moveTo>
                  <a:pt x="73" y="191"/>
                </a:moveTo>
                <a:lnTo>
                  <a:pt x="73" y="191"/>
                </a:lnTo>
                <a:cubicBezTo>
                  <a:pt x="29" y="191"/>
                  <a:pt x="0" y="221"/>
                  <a:pt x="0" y="265"/>
                </a:cubicBezTo>
                <a:cubicBezTo>
                  <a:pt x="0" y="309"/>
                  <a:pt x="29" y="353"/>
                  <a:pt x="73" y="353"/>
                </a:cubicBezTo>
                <a:cubicBezTo>
                  <a:pt x="117" y="353"/>
                  <a:pt x="162" y="309"/>
                  <a:pt x="162" y="265"/>
                </a:cubicBezTo>
                <a:cubicBezTo>
                  <a:pt x="162" y="221"/>
                  <a:pt x="117" y="191"/>
                  <a:pt x="73" y="191"/>
                </a:cubicBezTo>
                <a:close/>
                <a:moveTo>
                  <a:pt x="73" y="309"/>
                </a:moveTo>
                <a:lnTo>
                  <a:pt x="73" y="309"/>
                </a:lnTo>
                <a:cubicBezTo>
                  <a:pt x="58" y="309"/>
                  <a:pt x="44" y="294"/>
                  <a:pt x="44" y="265"/>
                </a:cubicBezTo>
                <a:cubicBezTo>
                  <a:pt x="44" y="250"/>
                  <a:pt x="58" y="235"/>
                  <a:pt x="73" y="235"/>
                </a:cubicBezTo>
                <a:cubicBezTo>
                  <a:pt x="103" y="235"/>
                  <a:pt x="117" y="250"/>
                  <a:pt x="117" y="265"/>
                </a:cubicBezTo>
                <a:cubicBezTo>
                  <a:pt x="117" y="294"/>
                  <a:pt x="103" y="309"/>
                  <a:pt x="73" y="309"/>
                </a:cubicBezTo>
                <a:close/>
                <a:moveTo>
                  <a:pt x="544" y="147"/>
                </a:moveTo>
                <a:lnTo>
                  <a:pt x="544" y="147"/>
                </a:lnTo>
                <a:cubicBezTo>
                  <a:pt x="588" y="147"/>
                  <a:pt x="633" y="118"/>
                  <a:pt x="633" y="73"/>
                </a:cubicBezTo>
                <a:cubicBezTo>
                  <a:pt x="633" y="29"/>
                  <a:pt x="588" y="0"/>
                  <a:pt x="544" y="0"/>
                </a:cubicBezTo>
                <a:cubicBezTo>
                  <a:pt x="500" y="0"/>
                  <a:pt x="471" y="29"/>
                  <a:pt x="471" y="73"/>
                </a:cubicBezTo>
                <a:cubicBezTo>
                  <a:pt x="471" y="118"/>
                  <a:pt x="500" y="147"/>
                  <a:pt x="544" y="147"/>
                </a:cubicBezTo>
                <a:close/>
                <a:moveTo>
                  <a:pt x="544" y="29"/>
                </a:moveTo>
                <a:lnTo>
                  <a:pt x="544" y="29"/>
                </a:lnTo>
                <a:cubicBezTo>
                  <a:pt x="574" y="29"/>
                  <a:pt x="588" y="59"/>
                  <a:pt x="588" y="73"/>
                </a:cubicBezTo>
                <a:cubicBezTo>
                  <a:pt x="588" y="88"/>
                  <a:pt x="574" y="118"/>
                  <a:pt x="544" y="118"/>
                </a:cubicBezTo>
                <a:cubicBezTo>
                  <a:pt x="530" y="118"/>
                  <a:pt x="515" y="88"/>
                  <a:pt x="515" y="73"/>
                </a:cubicBezTo>
                <a:cubicBezTo>
                  <a:pt x="515" y="59"/>
                  <a:pt x="530" y="29"/>
                  <a:pt x="544" y="29"/>
                </a:cubicBezTo>
                <a:close/>
                <a:moveTo>
                  <a:pt x="73" y="382"/>
                </a:moveTo>
                <a:lnTo>
                  <a:pt x="73" y="382"/>
                </a:lnTo>
                <a:cubicBezTo>
                  <a:pt x="29" y="382"/>
                  <a:pt x="0" y="427"/>
                  <a:pt x="0" y="471"/>
                </a:cubicBezTo>
                <a:cubicBezTo>
                  <a:pt x="0" y="515"/>
                  <a:pt x="29" y="544"/>
                  <a:pt x="73" y="544"/>
                </a:cubicBezTo>
                <a:cubicBezTo>
                  <a:pt x="117" y="544"/>
                  <a:pt x="162" y="515"/>
                  <a:pt x="162" y="471"/>
                </a:cubicBezTo>
                <a:cubicBezTo>
                  <a:pt x="162" y="427"/>
                  <a:pt x="117" y="382"/>
                  <a:pt x="73" y="382"/>
                </a:cubicBezTo>
                <a:close/>
                <a:moveTo>
                  <a:pt x="73" y="500"/>
                </a:moveTo>
                <a:lnTo>
                  <a:pt x="73" y="500"/>
                </a:lnTo>
                <a:cubicBezTo>
                  <a:pt x="58" y="500"/>
                  <a:pt x="44" y="486"/>
                  <a:pt x="44" y="471"/>
                </a:cubicBezTo>
                <a:cubicBezTo>
                  <a:pt x="44" y="441"/>
                  <a:pt x="58" y="427"/>
                  <a:pt x="73" y="427"/>
                </a:cubicBezTo>
                <a:cubicBezTo>
                  <a:pt x="103" y="427"/>
                  <a:pt x="117" y="441"/>
                  <a:pt x="117" y="471"/>
                </a:cubicBezTo>
                <a:cubicBezTo>
                  <a:pt x="117" y="486"/>
                  <a:pt x="103" y="500"/>
                  <a:pt x="73" y="500"/>
                </a:cubicBezTo>
                <a:close/>
                <a:moveTo>
                  <a:pt x="544" y="382"/>
                </a:moveTo>
                <a:lnTo>
                  <a:pt x="544" y="382"/>
                </a:lnTo>
                <a:cubicBezTo>
                  <a:pt x="500" y="382"/>
                  <a:pt x="471" y="427"/>
                  <a:pt x="471" y="471"/>
                </a:cubicBezTo>
                <a:cubicBezTo>
                  <a:pt x="471" y="515"/>
                  <a:pt x="500" y="544"/>
                  <a:pt x="544" y="544"/>
                </a:cubicBezTo>
                <a:cubicBezTo>
                  <a:pt x="588" y="544"/>
                  <a:pt x="633" y="515"/>
                  <a:pt x="633" y="471"/>
                </a:cubicBezTo>
                <a:cubicBezTo>
                  <a:pt x="633" y="427"/>
                  <a:pt x="588" y="382"/>
                  <a:pt x="544" y="382"/>
                </a:cubicBezTo>
                <a:close/>
                <a:moveTo>
                  <a:pt x="544" y="500"/>
                </a:moveTo>
                <a:lnTo>
                  <a:pt x="544" y="500"/>
                </a:lnTo>
                <a:cubicBezTo>
                  <a:pt x="530" y="500"/>
                  <a:pt x="515" y="486"/>
                  <a:pt x="515" y="471"/>
                </a:cubicBezTo>
                <a:cubicBezTo>
                  <a:pt x="515" y="441"/>
                  <a:pt x="530" y="427"/>
                  <a:pt x="544" y="427"/>
                </a:cubicBezTo>
                <a:cubicBezTo>
                  <a:pt x="574" y="427"/>
                  <a:pt x="588" y="441"/>
                  <a:pt x="588" y="471"/>
                </a:cubicBezTo>
                <a:cubicBezTo>
                  <a:pt x="588" y="486"/>
                  <a:pt x="574" y="500"/>
                  <a:pt x="544" y="500"/>
                </a:cubicBezTo>
                <a:close/>
                <a:moveTo>
                  <a:pt x="73" y="0"/>
                </a:moveTo>
                <a:lnTo>
                  <a:pt x="73" y="0"/>
                </a:lnTo>
                <a:cubicBezTo>
                  <a:pt x="29" y="0"/>
                  <a:pt x="0" y="29"/>
                  <a:pt x="0" y="73"/>
                </a:cubicBezTo>
                <a:cubicBezTo>
                  <a:pt x="0" y="118"/>
                  <a:pt x="29" y="147"/>
                  <a:pt x="73" y="147"/>
                </a:cubicBezTo>
                <a:cubicBezTo>
                  <a:pt x="117" y="147"/>
                  <a:pt x="162" y="118"/>
                  <a:pt x="162" y="73"/>
                </a:cubicBezTo>
                <a:cubicBezTo>
                  <a:pt x="162" y="29"/>
                  <a:pt x="117" y="0"/>
                  <a:pt x="73" y="0"/>
                </a:cubicBezTo>
                <a:close/>
                <a:moveTo>
                  <a:pt x="73" y="118"/>
                </a:moveTo>
                <a:lnTo>
                  <a:pt x="73" y="118"/>
                </a:lnTo>
                <a:cubicBezTo>
                  <a:pt x="58" y="118"/>
                  <a:pt x="44" y="88"/>
                  <a:pt x="44" y="73"/>
                </a:cubicBezTo>
                <a:cubicBezTo>
                  <a:pt x="44" y="59"/>
                  <a:pt x="58" y="29"/>
                  <a:pt x="73" y="29"/>
                </a:cubicBezTo>
                <a:cubicBezTo>
                  <a:pt x="103" y="29"/>
                  <a:pt x="117" y="59"/>
                  <a:pt x="117" y="73"/>
                </a:cubicBezTo>
                <a:cubicBezTo>
                  <a:pt x="117" y="88"/>
                  <a:pt x="103" y="118"/>
                  <a:pt x="73" y="118"/>
                </a:cubicBezTo>
                <a:close/>
                <a:moveTo>
                  <a:pt x="544" y="191"/>
                </a:moveTo>
                <a:lnTo>
                  <a:pt x="544" y="191"/>
                </a:lnTo>
                <a:cubicBezTo>
                  <a:pt x="500" y="191"/>
                  <a:pt x="471" y="221"/>
                  <a:pt x="471" y="265"/>
                </a:cubicBezTo>
                <a:cubicBezTo>
                  <a:pt x="471" y="309"/>
                  <a:pt x="500" y="353"/>
                  <a:pt x="544" y="353"/>
                </a:cubicBezTo>
                <a:cubicBezTo>
                  <a:pt x="588" y="353"/>
                  <a:pt x="633" y="309"/>
                  <a:pt x="633" y="265"/>
                </a:cubicBezTo>
                <a:cubicBezTo>
                  <a:pt x="633" y="221"/>
                  <a:pt x="588" y="191"/>
                  <a:pt x="544" y="191"/>
                </a:cubicBezTo>
                <a:close/>
                <a:moveTo>
                  <a:pt x="544" y="309"/>
                </a:moveTo>
                <a:lnTo>
                  <a:pt x="544" y="309"/>
                </a:lnTo>
                <a:cubicBezTo>
                  <a:pt x="530" y="309"/>
                  <a:pt x="515" y="294"/>
                  <a:pt x="515" y="265"/>
                </a:cubicBezTo>
                <a:cubicBezTo>
                  <a:pt x="515" y="250"/>
                  <a:pt x="530" y="235"/>
                  <a:pt x="544" y="235"/>
                </a:cubicBezTo>
                <a:cubicBezTo>
                  <a:pt x="574" y="235"/>
                  <a:pt x="588" y="250"/>
                  <a:pt x="588" y="265"/>
                </a:cubicBezTo>
                <a:cubicBezTo>
                  <a:pt x="588" y="294"/>
                  <a:pt x="574" y="309"/>
                  <a:pt x="544" y="309"/>
                </a:cubicBezTo>
                <a:close/>
                <a:moveTo>
                  <a:pt x="309" y="0"/>
                </a:moveTo>
                <a:lnTo>
                  <a:pt x="309" y="0"/>
                </a:lnTo>
                <a:cubicBezTo>
                  <a:pt x="265" y="0"/>
                  <a:pt x="235" y="29"/>
                  <a:pt x="235" y="73"/>
                </a:cubicBezTo>
                <a:cubicBezTo>
                  <a:pt x="235" y="118"/>
                  <a:pt x="265" y="147"/>
                  <a:pt x="309" y="147"/>
                </a:cubicBezTo>
                <a:cubicBezTo>
                  <a:pt x="353" y="147"/>
                  <a:pt x="397" y="118"/>
                  <a:pt x="397" y="73"/>
                </a:cubicBezTo>
                <a:cubicBezTo>
                  <a:pt x="397" y="29"/>
                  <a:pt x="353" y="0"/>
                  <a:pt x="309" y="0"/>
                </a:cubicBezTo>
                <a:close/>
                <a:moveTo>
                  <a:pt x="309" y="118"/>
                </a:moveTo>
                <a:lnTo>
                  <a:pt x="309" y="118"/>
                </a:lnTo>
                <a:cubicBezTo>
                  <a:pt x="294" y="118"/>
                  <a:pt x="279" y="88"/>
                  <a:pt x="279" y="73"/>
                </a:cubicBezTo>
                <a:cubicBezTo>
                  <a:pt x="279" y="59"/>
                  <a:pt x="294" y="29"/>
                  <a:pt x="309" y="29"/>
                </a:cubicBezTo>
                <a:cubicBezTo>
                  <a:pt x="338" y="29"/>
                  <a:pt x="353" y="59"/>
                  <a:pt x="353" y="73"/>
                </a:cubicBezTo>
                <a:cubicBezTo>
                  <a:pt x="353" y="88"/>
                  <a:pt x="338" y="118"/>
                  <a:pt x="309" y="118"/>
                </a:cubicBezTo>
                <a:close/>
                <a:moveTo>
                  <a:pt x="309" y="382"/>
                </a:moveTo>
                <a:lnTo>
                  <a:pt x="309" y="382"/>
                </a:lnTo>
                <a:cubicBezTo>
                  <a:pt x="265" y="382"/>
                  <a:pt x="235" y="427"/>
                  <a:pt x="235" y="471"/>
                </a:cubicBezTo>
                <a:cubicBezTo>
                  <a:pt x="235" y="515"/>
                  <a:pt x="265" y="544"/>
                  <a:pt x="309" y="544"/>
                </a:cubicBezTo>
                <a:cubicBezTo>
                  <a:pt x="353" y="544"/>
                  <a:pt x="397" y="515"/>
                  <a:pt x="397" y="471"/>
                </a:cubicBezTo>
                <a:cubicBezTo>
                  <a:pt x="397" y="427"/>
                  <a:pt x="353" y="382"/>
                  <a:pt x="309" y="382"/>
                </a:cubicBezTo>
                <a:close/>
                <a:moveTo>
                  <a:pt x="309" y="500"/>
                </a:moveTo>
                <a:lnTo>
                  <a:pt x="309" y="500"/>
                </a:lnTo>
                <a:cubicBezTo>
                  <a:pt x="294" y="500"/>
                  <a:pt x="279" y="486"/>
                  <a:pt x="279" y="471"/>
                </a:cubicBezTo>
                <a:cubicBezTo>
                  <a:pt x="279" y="441"/>
                  <a:pt x="294" y="427"/>
                  <a:pt x="309" y="427"/>
                </a:cubicBezTo>
                <a:cubicBezTo>
                  <a:pt x="338" y="427"/>
                  <a:pt x="353" y="441"/>
                  <a:pt x="353" y="471"/>
                </a:cubicBezTo>
                <a:cubicBezTo>
                  <a:pt x="353" y="486"/>
                  <a:pt x="338" y="500"/>
                  <a:pt x="309" y="500"/>
                </a:cubicBezTo>
                <a:close/>
                <a:moveTo>
                  <a:pt x="309" y="191"/>
                </a:moveTo>
                <a:lnTo>
                  <a:pt x="309" y="191"/>
                </a:lnTo>
                <a:cubicBezTo>
                  <a:pt x="265" y="191"/>
                  <a:pt x="235" y="221"/>
                  <a:pt x="235" y="265"/>
                </a:cubicBezTo>
                <a:cubicBezTo>
                  <a:pt x="235" y="309"/>
                  <a:pt x="265" y="353"/>
                  <a:pt x="309" y="353"/>
                </a:cubicBezTo>
                <a:cubicBezTo>
                  <a:pt x="353" y="353"/>
                  <a:pt x="397" y="309"/>
                  <a:pt x="397" y="265"/>
                </a:cubicBezTo>
                <a:cubicBezTo>
                  <a:pt x="397" y="221"/>
                  <a:pt x="353" y="191"/>
                  <a:pt x="309" y="191"/>
                </a:cubicBezTo>
                <a:close/>
                <a:moveTo>
                  <a:pt x="309" y="309"/>
                </a:moveTo>
                <a:lnTo>
                  <a:pt x="309" y="309"/>
                </a:lnTo>
                <a:cubicBezTo>
                  <a:pt x="294" y="309"/>
                  <a:pt x="279" y="294"/>
                  <a:pt x="279" y="265"/>
                </a:cubicBezTo>
                <a:cubicBezTo>
                  <a:pt x="279" y="250"/>
                  <a:pt x="294" y="235"/>
                  <a:pt x="309" y="235"/>
                </a:cubicBezTo>
                <a:cubicBezTo>
                  <a:pt x="338" y="235"/>
                  <a:pt x="353" y="250"/>
                  <a:pt x="353" y="265"/>
                </a:cubicBezTo>
                <a:cubicBezTo>
                  <a:pt x="353" y="294"/>
                  <a:pt x="338" y="309"/>
                  <a:pt x="309" y="30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6" name="Freeform 61"/>
          <p:cNvSpPr>
            <a:spLocks noChangeArrowheads="1"/>
          </p:cNvSpPr>
          <p:nvPr/>
        </p:nvSpPr>
        <p:spPr bwMode="auto">
          <a:xfrm>
            <a:off x="12565495" y="4787902"/>
            <a:ext cx="647531" cy="630764"/>
          </a:xfrm>
          <a:custGeom>
            <a:avLst/>
            <a:gdLst>
              <a:gd name="T0" fmla="*/ 162 w 561"/>
              <a:gd name="T1" fmla="*/ 309 h 545"/>
              <a:gd name="T2" fmla="*/ 0 w 561"/>
              <a:gd name="T3" fmla="*/ 382 h 545"/>
              <a:gd name="T4" fmla="*/ 89 w 561"/>
              <a:gd name="T5" fmla="*/ 544 h 545"/>
              <a:gd name="T6" fmla="*/ 236 w 561"/>
              <a:gd name="T7" fmla="*/ 471 h 545"/>
              <a:gd name="T8" fmla="*/ 162 w 561"/>
              <a:gd name="T9" fmla="*/ 309 h 545"/>
              <a:gd name="T10" fmla="*/ 206 w 561"/>
              <a:gd name="T11" fmla="*/ 471 h 545"/>
              <a:gd name="T12" fmla="*/ 89 w 561"/>
              <a:gd name="T13" fmla="*/ 500 h 545"/>
              <a:gd name="T14" fmla="*/ 44 w 561"/>
              <a:gd name="T15" fmla="*/ 382 h 545"/>
              <a:gd name="T16" fmla="*/ 162 w 561"/>
              <a:gd name="T17" fmla="*/ 353 h 545"/>
              <a:gd name="T18" fmla="*/ 206 w 561"/>
              <a:gd name="T19" fmla="*/ 471 h 545"/>
              <a:gd name="T20" fmla="*/ 162 w 561"/>
              <a:gd name="T21" fmla="*/ 0 h 545"/>
              <a:gd name="T22" fmla="*/ 0 w 561"/>
              <a:gd name="T23" fmla="*/ 73 h 545"/>
              <a:gd name="T24" fmla="*/ 89 w 561"/>
              <a:gd name="T25" fmla="*/ 235 h 545"/>
              <a:gd name="T26" fmla="*/ 236 w 561"/>
              <a:gd name="T27" fmla="*/ 147 h 545"/>
              <a:gd name="T28" fmla="*/ 162 w 561"/>
              <a:gd name="T29" fmla="*/ 0 h 545"/>
              <a:gd name="T30" fmla="*/ 206 w 561"/>
              <a:gd name="T31" fmla="*/ 147 h 545"/>
              <a:gd name="T32" fmla="*/ 89 w 561"/>
              <a:gd name="T33" fmla="*/ 191 h 545"/>
              <a:gd name="T34" fmla="*/ 44 w 561"/>
              <a:gd name="T35" fmla="*/ 73 h 545"/>
              <a:gd name="T36" fmla="*/ 162 w 561"/>
              <a:gd name="T37" fmla="*/ 29 h 545"/>
              <a:gd name="T38" fmla="*/ 206 w 561"/>
              <a:gd name="T39" fmla="*/ 147 h 545"/>
              <a:gd name="T40" fmla="*/ 471 w 561"/>
              <a:gd name="T41" fmla="*/ 309 h 545"/>
              <a:gd name="T42" fmla="*/ 324 w 561"/>
              <a:gd name="T43" fmla="*/ 382 h 545"/>
              <a:gd name="T44" fmla="*/ 398 w 561"/>
              <a:gd name="T45" fmla="*/ 544 h 545"/>
              <a:gd name="T46" fmla="*/ 560 w 561"/>
              <a:gd name="T47" fmla="*/ 471 h 545"/>
              <a:gd name="T48" fmla="*/ 471 w 561"/>
              <a:gd name="T49" fmla="*/ 309 h 545"/>
              <a:gd name="T50" fmla="*/ 515 w 561"/>
              <a:gd name="T51" fmla="*/ 471 h 545"/>
              <a:gd name="T52" fmla="*/ 398 w 561"/>
              <a:gd name="T53" fmla="*/ 500 h 545"/>
              <a:gd name="T54" fmla="*/ 353 w 561"/>
              <a:gd name="T55" fmla="*/ 382 h 545"/>
              <a:gd name="T56" fmla="*/ 471 w 561"/>
              <a:gd name="T57" fmla="*/ 353 h 545"/>
              <a:gd name="T58" fmla="*/ 515 w 561"/>
              <a:gd name="T59" fmla="*/ 471 h 545"/>
              <a:gd name="T60" fmla="*/ 471 w 561"/>
              <a:gd name="T61" fmla="*/ 0 h 545"/>
              <a:gd name="T62" fmla="*/ 324 w 561"/>
              <a:gd name="T63" fmla="*/ 73 h 545"/>
              <a:gd name="T64" fmla="*/ 398 w 561"/>
              <a:gd name="T65" fmla="*/ 235 h 545"/>
              <a:gd name="T66" fmla="*/ 560 w 561"/>
              <a:gd name="T67" fmla="*/ 147 h 545"/>
              <a:gd name="T68" fmla="*/ 471 w 561"/>
              <a:gd name="T69" fmla="*/ 0 h 545"/>
              <a:gd name="T70" fmla="*/ 515 w 561"/>
              <a:gd name="T71" fmla="*/ 147 h 545"/>
              <a:gd name="T72" fmla="*/ 398 w 561"/>
              <a:gd name="T73" fmla="*/ 191 h 545"/>
              <a:gd name="T74" fmla="*/ 353 w 561"/>
              <a:gd name="T75" fmla="*/ 73 h 545"/>
              <a:gd name="T76" fmla="*/ 471 w 561"/>
              <a:gd name="T77" fmla="*/ 29 h 545"/>
              <a:gd name="T78" fmla="*/ 515 w 561"/>
              <a:gd name="T79" fmla="*/ 1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1" h="545">
                <a:moveTo>
                  <a:pt x="162" y="309"/>
                </a:moveTo>
                <a:lnTo>
                  <a:pt x="162" y="309"/>
                </a:lnTo>
                <a:cubicBezTo>
                  <a:pt x="89" y="309"/>
                  <a:pt x="89" y="309"/>
                  <a:pt x="89" y="309"/>
                </a:cubicBezTo>
                <a:cubicBezTo>
                  <a:pt x="44" y="309"/>
                  <a:pt x="0" y="339"/>
                  <a:pt x="0" y="382"/>
                </a:cubicBezTo>
                <a:cubicBezTo>
                  <a:pt x="0" y="471"/>
                  <a:pt x="0" y="471"/>
                  <a:pt x="0" y="471"/>
                </a:cubicBezTo>
                <a:cubicBezTo>
                  <a:pt x="0" y="515"/>
                  <a:pt x="44" y="544"/>
                  <a:pt x="89" y="544"/>
                </a:cubicBezTo>
                <a:cubicBezTo>
                  <a:pt x="162" y="544"/>
                  <a:pt x="162" y="544"/>
                  <a:pt x="162" y="544"/>
                </a:cubicBezTo>
                <a:cubicBezTo>
                  <a:pt x="206" y="544"/>
                  <a:pt x="236" y="515"/>
                  <a:pt x="236" y="471"/>
                </a:cubicBezTo>
                <a:cubicBezTo>
                  <a:pt x="236" y="382"/>
                  <a:pt x="236" y="382"/>
                  <a:pt x="236" y="382"/>
                </a:cubicBezTo>
                <a:cubicBezTo>
                  <a:pt x="236" y="339"/>
                  <a:pt x="206" y="309"/>
                  <a:pt x="162" y="309"/>
                </a:cubicBezTo>
                <a:close/>
                <a:moveTo>
                  <a:pt x="206" y="471"/>
                </a:moveTo>
                <a:lnTo>
                  <a:pt x="206" y="471"/>
                </a:lnTo>
                <a:cubicBezTo>
                  <a:pt x="206" y="486"/>
                  <a:pt x="177" y="500"/>
                  <a:pt x="162" y="500"/>
                </a:cubicBezTo>
                <a:cubicBezTo>
                  <a:pt x="89" y="500"/>
                  <a:pt x="89" y="500"/>
                  <a:pt x="89" y="500"/>
                </a:cubicBezTo>
                <a:cubicBezTo>
                  <a:pt x="59" y="500"/>
                  <a:pt x="44" y="486"/>
                  <a:pt x="44" y="471"/>
                </a:cubicBezTo>
                <a:cubicBezTo>
                  <a:pt x="44" y="382"/>
                  <a:pt x="44" y="382"/>
                  <a:pt x="44" y="382"/>
                </a:cubicBezTo>
                <a:cubicBezTo>
                  <a:pt x="44" y="368"/>
                  <a:pt x="59" y="353"/>
                  <a:pt x="89" y="353"/>
                </a:cubicBezTo>
                <a:cubicBezTo>
                  <a:pt x="162" y="353"/>
                  <a:pt x="162" y="353"/>
                  <a:pt x="162" y="353"/>
                </a:cubicBezTo>
                <a:cubicBezTo>
                  <a:pt x="177" y="353"/>
                  <a:pt x="206" y="368"/>
                  <a:pt x="206" y="382"/>
                </a:cubicBezTo>
                <a:lnTo>
                  <a:pt x="206" y="471"/>
                </a:lnTo>
                <a:close/>
                <a:moveTo>
                  <a:pt x="162" y="0"/>
                </a:moveTo>
                <a:lnTo>
                  <a:pt x="162" y="0"/>
                </a:lnTo>
                <a:cubicBezTo>
                  <a:pt x="89" y="0"/>
                  <a:pt x="89" y="0"/>
                  <a:pt x="89" y="0"/>
                </a:cubicBezTo>
                <a:cubicBezTo>
                  <a:pt x="44" y="0"/>
                  <a:pt x="0" y="29"/>
                  <a:pt x="0" y="73"/>
                </a:cubicBezTo>
                <a:cubicBezTo>
                  <a:pt x="0" y="147"/>
                  <a:pt x="0" y="147"/>
                  <a:pt x="0" y="147"/>
                </a:cubicBezTo>
                <a:cubicBezTo>
                  <a:pt x="0" y="191"/>
                  <a:pt x="44" y="235"/>
                  <a:pt x="89" y="235"/>
                </a:cubicBezTo>
                <a:cubicBezTo>
                  <a:pt x="162" y="235"/>
                  <a:pt x="162" y="235"/>
                  <a:pt x="162" y="235"/>
                </a:cubicBezTo>
                <a:cubicBezTo>
                  <a:pt x="206" y="235"/>
                  <a:pt x="236" y="191"/>
                  <a:pt x="236" y="147"/>
                </a:cubicBezTo>
                <a:cubicBezTo>
                  <a:pt x="236" y="73"/>
                  <a:pt x="236" y="73"/>
                  <a:pt x="236" y="73"/>
                </a:cubicBezTo>
                <a:cubicBezTo>
                  <a:pt x="236" y="29"/>
                  <a:pt x="206" y="0"/>
                  <a:pt x="162" y="0"/>
                </a:cubicBezTo>
                <a:close/>
                <a:moveTo>
                  <a:pt x="206" y="147"/>
                </a:moveTo>
                <a:lnTo>
                  <a:pt x="206" y="147"/>
                </a:lnTo>
                <a:cubicBezTo>
                  <a:pt x="206" y="177"/>
                  <a:pt x="177" y="191"/>
                  <a:pt x="162" y="191"/>
                </a:cubicBezTo>
                <a:cubicBezTo>
                  <a:pt x="89" y="191"/>
                  <a:pt x="89" y="191"/>
                  <a:pt x="89" y="191"/>
                </a:cubicBezTo>
                <a:cubicBezTo>
                  <a:pt x="59" y="191"/>
                  <a:pt x="44" y="177"/>
                  <a:pt x="44" y="147"/>
                </a:cubicBezTo>
                <a:cubicBezTo>
                  <a:pt x="44" y="73"/>
                  <a:pt x="44" y="73"/>
                  <a:pt x="44" y="73"/>
                </a:cubicBezTo>
                <a:cubicBezTo>
                  <a:pt x="44" y="59"/>
                  <a:pt x="59" y="29"/>
                  <a:pt x="89" y="29"/>
                </a:cubicBezTo>
                <a:cubicBezTo>
                  <a:pt x="162" y="29"/>
                  <a:pt x="162" y="29"/>
                  <a:pt x="162" y="29"/>
                </a:cubicBezTo>
                <a:cubicBezTo>
                  <a:pt x="177" y="29"/>
                  <a:pt x="206" y="59"/>
                  <a:pt x="206" y="73"/>
                </a:cubicBezTo>
                <a:lnTo>
                  <a:pt x="206" y="147"/>
                </a:lnTo>
                <a:close/>
                <a:moveTo>
                  <a:pt x="471" y="309"/>
                </a:moveTo>
                <a:lnTo>
                  <a:pt x="471" y="309"/>
                </a:lnTo>
                <a:cubicBezTo>
                  <a:pt x="398" y="309"/>
                  <a:pt x="398" y="309"/>
                  <a:pt x="398" y="309"/>
                </a:cubicBezTo>
                <a:cubicBezTo>
                  <a:pt x="353" y="309"/>
                  <a:pt x="324" y="339"/>
                  <a:pt x="324" y="382"/>
                </a:cubicBezTo>
                <a:cubicBezTo>
                  <a:pt x="324" y="471"/>
                  <a:pt x="324" y="471"/>
                  <a:pt x="324" y="471"/>
                </a:cubicBezTo>
                <a:cubicBezTo>
                  <a:pt x="324" y="515"/>
                  <a:pt x="353" y="544"/>
                  <a:pt x="398" y="544"/>
                </a:cubicBezTo>
                <a:cubicBezTo>
                  <a:pt x="471" y="544"/>
                  <a:pt x="471" y="544"/>
                  <a:pt x="471" y="544"/>
                </a:cubicBezTo>
                <a:cubicBezTo>
                  <a:pt x="515" y="544"/>
                  <a:pt x="560" y="515"/>
                  <a:pt x="560" y="471"/>
                </a:cubicBezTo>
                <a:cubicBezTo>
                  <a:pt x="560" y="382"/>
                  <a:pt x="560" y="382"/>
                  <a:pt x="560" y="382"/>
                </a:cubicBezTo>
                <a:cubicBezTo>
                  <a:pt x="560" y="339"/>
                  <a:pt x="515" y="309"/>
                  <a:pt x="471" y="309"/>
                </a:cubicBezTo>
                <a:close/>
                <a:moveTo>
                  <a:pt x="515" y="471"/>
                </a:moveTo>
                <a:lnTo>
                  <a:pt x="515" y="471"/>
                </a:lnTo>
                <a:cubicBezTo>
                  <a:pt x="515" y="486"/>
                  <a:pt x="501" y="500"/>
                  <a:pt x="471" y="500"/>
                </a:cubicBezTo>
                <a:cubicBezTo>
                  <a:pt x="398" y="500"/>
                  <a:pt x="398" y="500"/>
                  <a:pt x="398" y="500"/>
                </a:cubicBezTo>
                <a:cubicBezTo>
                  <a:pt x="383" y="500"/>
                  <a:pt x="353" y="486"/>
                  <a:pt x="353" y="471"/>
                </a:cubicBezTo>
                <a:cubicBezTo>
                  <a:pt x="353" y="382"/>
                  <a:pt x="353" y="382"/>
                  <a:pt x="353" y="382"/>
                </a:cubicBezTo>
                <a:cubicBezTo>
                  <a:pt x="353" y="368"/>
                  <a:pt x="383" y="353"/>
                  <a:pt x="398" y="353"/>
                </a:cubicBezTo>
                <a:cubicBezTo>
                  <a:pt x="471" y="353"/>
                  <a:pt x="471" y="353"/>
                  <a:pt x="471" y="353"/>
                </a:cubicBezTo>
                <a:cubicBezTo>
                  <a:pt x="501" y="353"/>
                  <a:pt x="515" y="368"/>
                  <a:pt x="515" y="382"/>
                </a:cubicBezTo>
                <a:lnTo>
                  <a:pt x="515" y="471"/>
                </a:lnTo>
                <a:close/>
                <a:moveTo>
                  <a:pt x="471" y="0"/>
                </a:moveTo>
                <a:lnTo>
                  <a:pt x="471" y="0"/>
                </a:lnTo>
                <a:cubicBezTo>
                  <a:pt x="398" y="0"/>
                  <a:pt x="398" y="0"/>
                  <a:pt x="398" y="0"/>
                </a:cubicBezTo>
                <a:cubicBezTo>
                  <a:pt x="353" y="0"/>
                  <a:pt x="324" y="29"/>
                  <a:pt x="324" y="73"/>
                </a:cubicBezTo>
                <a:cubicBezTo>
                  <a:pt x="324" y="147"/>
                  <a:pt x="324" y="147"/>
                  <a:pt x="324" y="147"/>
                </a:cubicBezTo>
                <a:cubicBezTo>
                  <a:pt x="324" y="191"/>
                  <a:pt x="353" y="235"/>
                  <a:pt x="398" y="235"/>
                </a:cubicBezTo>
                <a:cubicBezTo>
                  <a:pt x="471" y="235"/>
                  <a:pt x="471" y="235"/>
                  <a:pt x="471" y="235"/>
                </a:cubicBezTo>
                <a:cubicBezTo>
                  <a:pt x="515" y="235"/>
                  <a:pt x="560" y="191"/>
                  <a:pt x="560" y="147"/>
                </a:cubicBezTo>
                <a:cubicBezTo>
                  <a:pt x="560" y="73"/>
                  <a:pt x="560" y="73"/>
                  <a:pt x="560" y="73"/>
                </a:cubicBezTo>
                <a:cubicBezTo>
                  <a:pt x="560" y="29"/>
                  <a:pt x="515" y="0"/>
                  <a:pt x="471" y="0"/>
                </a:cubicBezTo>
                <a:close/>
                <a:moveTo>
                  <a:pt x="515" y="147"/>
                </a:moveTo>
                <a:lnTo>
                  <a:pt x="515" y="147"/>
                </a:lnTo>
                <a:cubicBezTo>
                  <a:pt x="515" y="177"/>
                  <a:pt x="501" y="191"/>
                  <a:pt x="471" y="191"/>
                </a:cubicBezTo>
                <a:cubicBezTo>
                  <a:pt x="398" y="191"/>
                  <a:pt x="398" y="191"/>
                  <a:pt x="398" y="191"/>
                </a:cubicBezTo>
                <a:cubicBezTo>
                  <a:pt x="383" y="191"/>
                  <a:pt x="353" y="177"/>
                  <a:pt x="353" y="147"/>
                </a:cubicBezTo>
                <a:cubicBezTo>
                  <a:pt x="353" y="73"/>
                  <a:pt x="353" y="73"/>
                  <a:pt x="353" y="73"/>
                </a:cubicBezTo>
                <a:cubicBezTo>
                  <a:pt x="353" y="59"/>
                  <a:pt x="383" y="29"/>
                  <a:pt x="398" y="29"/>
                </a:cubicBezTo>
                <a:cubicBezTo>
                  <a:pt x="471" y="29"/>
                  <a:pt x="471" y="29"/>
                  <a:pt x="471" y="29"/>
                </a:cubicBezTo>
                <a:cubicBezTo>
                  <a:pt x="501" y="29"/>
                  <a:pt x="515" y="59"/>
                  <a:pt x="515" y="73"/>
                </a:cubicBezTo>
                <a:lnTo>
                  <a:pt x="515" y="14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7" name="Freeform 62"/>
          <p:cNvSpPr>
            <a:spLocks noChangeArrowheads="1"/>
          </p:cNvSpPr>
          <p:nvPr/>
        </p:nvSpPr>
        <p:spPr bwMode="auto">
          <a:xfrm>
            <a:off x="23146070" y="3564465"/>
            <a:ext cx="681389" cy="715434"/>
          </a:xfrm>
          <a:custGeom>
            <a:avLst/>
            <a:gdLst>
              <a:gd name="T0" fmla="*/ 294 w 589"/>
              <a:gd name="T1" fmla="*/ 0 h 619"/>
              <a:gd name="T2" fmla="*/ 294 w 589"/>
              <a:gd name="T3" fmla="*/ 0 h 619"/>
              <a:gd name="T4" fmla="*/ 0 w 589"/>
              <a:gd name="T5" fmla="*/ 339 h 619"/>
              <a:gd name="T6" fmla="*/ 29 w 589"/>
              <a:gd name="T7" fmla="*/ 368 h 619"/>
              <a:gd name="T8" fmla="*/ 103 w 589"/>
              <a:gd name="T9" fmla="*/ 294 h 619"/>
              <a:gd name="T10" fmla="*/ 103 w 589"/>
              <a:gd name="T11" fmla="*/ 545 h 619"/>
              <a:gd name="T12" fmla="*/ 176 w 589"/>
              <a:gd name="T13" fmla="*/ 618 h 619"/>
              <a:gd name="T14" fmla="*/ 412 w 589"/>
              <a:gd name="T15" fmla="*/ 618 h 619"/>
              <a:gd name="T16" fmla="*/ 485 w 589"/>
              <a:gd name="T17" fmla="*/ 545 h 619"/>
              <a:gd name="T18" fmla="*/ 485 w 589"/>
              <a:gd name="T19" fmla="*/ 294 h 619"/>
              <a:gd name="T20" fmla="*/ 559 w 589"/>
              <a:gd name="T21" fmla="*/ 368 h 619"/>
              <a:gd name="T22" fmla="*/ 588 w 589"/>
              <a:gd name="T23" fmla="*/ 339 h 619"/>
              <a:gd name="T24" fmla="*/ 294 w 589"/>
              <a:gd name="T25" fmla="*/ 0 h 619"/>
              <a:gd name="T26" fmla="*/ 456 w 589"/>
              <a:gd name="T27" fmla="*/ 545 h 619"/>
              <a:gd name="T28" fmla="*/ 456 w 589"/>
              <a:gd name="T29" fmla="*/ 545 h 619"/>
              <a:gd name="T30" fmla="*/ 412 w 589"/>
              <a:gd name="T31" fmla="*/ 589 h 619"/>
              <a:gd name="T32" fmla="*/ 176 w 589"/>
              <a:gd name="T33" fmla="*/ 589 h 619"/>
              <a:gd name="T34" fmla="*/ 132 w 589"/>
              <a:gd name="T35" fmla="*/ 545 h 619"/>
              <a:gd name="T36" fmla="*/ 132 w 589"/>
              <a:gd name="T37" fmla="*/ 235 h 619"/>
              <a:gd name="T38" fmla="*/ 294 w 589"/>
              <a:gd name="T39" fmla="*/ 59 h 619"/>
              <a:gd name="T40" fmla="*/ 456 w 589"/>
              <a:gd name="T41" fmla="*/ 235 h 619"/>
              <a:gd name="T42" fmla="*/ 456 w 589"/>
              <a:gd name="T43"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9" h="619">
                <a:moveTo>
                  <a:pt x="294" y="0"/>
                </a:moveTo>
                <a:lnTo>
                  <a:pt x="294" y="0"/>
                </a:lnTo>
                <a:cubicBezTo>
                  <a:pt x="0" y="339"/>
                  <a:pt x="0" y="339"/>
                  <a:pt x="0" y="339"/>
                </a:cubicBezTo>
                <a:cubicBezTo>
                  <a:pt x="29" y="368"/>
                  <a:pt x="29" y="368"/>
                  <a:pt x="29" y="368"/>
                </a:cubicBezTo>
                <a:cubicBezTo>
                  <a:pt x="103" y="294"/>
                  <a:pt x="103" y="294"/>
                  <a:pt x="103" y="294"/>
                </a:cubicBezTo>
                <a:cubicBezTo>
                  <a:pt x="103" y="545"/>
                  <a:pt x="103" y="545"/>
                  <a:pt x="103" y="545"/>
                </a:cubicBezTo>
                <a:cubicBezTo>
                  <a:pt x="103" y="589"/>
                  <a:pt x="132" y="618"/>
                  <a:pt x="176" y="618"/>
                </a:cubicBezTo>
                <a:cubicBezTo>
                  <a:pt x="412" y="618"/>
                  <a:pt x="412" y="618"/>
                  <a:pt x="412" y="618"/>
                </a:cubicBezTo>
                <a:cubicBezTo>
                  <a:pt x="456" y="618"/>
                  <a:pt x="485" y="589"/>
                  <a:pt x="485" y="545"/>
                </a:cubicBezTo>
                <a:cubicBezTo>
                  <a:pt x="485" y="294"/>
                  <a:pt x="485" y="294"/>
                  <a:pt x="485" y="294"/>
                </a:cubicBezTo>
                <a:cubicBezTo>
                  <a:pt x="559" y="368"/>
                  <a:pt x="559" y="368"/>
                  <a:pt x="559" y="368"/>
                </a:cubicBezTo>
                <a:cubicBezTo>
                  <a:pt x="588" y="339"/>
                  <a:pt x="588" y="339"/>
                  <a:pt x="588" y="339"/>
                </a:cubicBezTo>
                <a:lnTo>
                  <a:pt x="294" y="0"/>
                </a:lnTo>
                <a:close/>
                <a:moveTo>
                  <a:pt x="456" y="545"/>
                </a:moveTo>
                <a:lnTo>
                  <a:pt x="456" y="545"/>
                </a:lnTo>
                <a:cubicBezTo>
                  <a:pt x="456" y="559"/>
                  <a:pt x="426" y="589"/>
                  <a:pt x="412" y="589"/>
                </a:cubicBezTo>
                <a:cubicBezTo>
                  <a:pt x="176" y="589"/>
                  <a:pt x="176" y="589"/>
                  <a:pt x="176" y="589"/>
                </a:cubicBezTo>
                <a:cubicBezTo>
                  <a:pt x="162" y="589"/>
                  <a:pt x="132" y="559"/>
                  <a:pt x="132" y="545"/>
                </a:cubicBezTo>
                <a:cubicBezTo>
                  <a:pt x="132" y="235"/>
                  <a:pt x="132" y="235"/>
                  <a:pt x="132" y="235"/>
                </a:cubicBezTo>
                <a:cubicBezTo>
                  <a:pt x="294" y="59"/>
                  <a:pt x="294" y="59"/>
                  <a:pt x="294" y="59"/>
                </a:cubicBezTo>
                <a:cubicBezTo>
                  <a:pt x="456" y="235"/>
                  <a:pt x="456" y="235"/>
                  <a:pt x="456" y="235"/>
                </a:cubicBezTo>
                <a:lnTo>
                  <a:pt x="456" y="54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8" name="Freeform 63"/>
          <p:cNvSpPr>
            <a:spLocks noChangeArrowheads="1"/>
          </p:cNvSpPr>
          <p:nvPr/>
        </p:nvSpPr>
        <p:spPr bwMode="auto">
          <a:xfrm>
            <a:off x="21939886" y="3564465"/>
            <a:ext cx="732177" cy="715434"/>
          </a:xfrm>
          <a:custGeom>
            <a:avLst/>
            <a:gdLst>
              <a:gd name="T0" fmla="*/ 0 w 634"/>
              <a:gd name="T1" fmla="*/ 73 h 619"/>
              <a:gd name="T2" fmla="*/ 0 w 634"/>
              <a:gd name="T3" fmla="*/ 73 h 619"/>
              <a:gd name="T4" fmla="*/ 0 w 634"/>
              <a:gd name="T5" fmla="*/ 235 h 619"/>
              <a:gd name="T6" fmla="*/ 45 w 634"/>
              <a:gd name="T7" fmla="*/ 235 h 619"/>
              <a:gd name="T8" fmla="*/ 45 w 634"/>
              <a:gd name="T9" fmla="*/ 73 h 619"/>
              <a:gd name="T10" fmla="*/ 89 w 634"/>
              <a:gd name="T11" fmla="*/ 29 h 619"/>
              <a:gd name="T12" fmla="*/ 236 w 634"/>
              <a:gd name="T13" fmla="*/ 29 h 619"/>
              <a:gd name="T14" fmla="*/ 236 w 634"/>
              <a:gd name="T15" fmla="*/ 0 h 619"/>
              <a:gd name="T16" fmla="*/ 89 w 634"/>
              <a:gd name="T17" fmla="*/ 0 h 619"/>
              <a:gd name="T18" fmla="*/ 0 w 634"/>
              <a:gd name="T19" fmla="*/ 73 h 619"/>
              <a:gd name="T20" fmla="*/ 45 w 634"/>
              <a:gd name="T21" fmla="*/ 545 h 619"/>
              <a:gd name="T22" fmla="*/ 45 w 634"/>
              <a:gd name="T23" fmla="*/ 545 h 619"/>
              <a:gd name="T24" fmla="*/ 45 w 634"/>
              <a:gd name="T25" fmla="*/ 382 h 619"/>
              <a:gd name="T26" fmla="*/ 0 w 634"/>
              <a:gd name="T27" fmla="*/ 382 h 619"/>
              <a:gd name="T28" fmla="*/ 0 w 634"/>
              <a:gd name="T29" fmla="*/ 545 h 619"/>
              <a:gd name="T30" fmla="*/ 89 w 634"/>
              <a:gd name="T31" fmla="*/ 618 h 619"/>
              <a:gd name="T32" fmla="*/ 236 w 634"/>
              <a:gd name="T33" fmla="*/ 618 h 619"/>
              <a:gd name="T34" fmla="*/ 236 w 634"/>
              <a:gd name="T35" fmla="*/ 589 h 619"/>
              <a:gd name="T36" fmla="*/ 89 w 634"/>
              <a:gd name="T37" fmla="*/ 589 h 619"/>
              <a:gd name="T38" fmla="*/ 45 w 634"/>
              <a:gd name="T39" fmla="*/ 545 h 619"/>
              <a:gd name="T40" fmla="*/ 589 w 634"/>
              <a:gd name="T41" fmla="*/ 545 h 619"/>
              <a:gd name="T42" fmla="*/ 589 w 634"/>
              <a:gd name="T43" fmla="*/ 545 h 619"/>
              <a:gd name="T44" fmla="*/ 560 w 634"/>
              <a:gd name="T45" fmla="*/ 589 h 619"/>
              <a:gd name="T46" fmla="*/ 398 w 634"/>
              <a:gd name="T47" fmla="*/ 589 h 619"/>
              <a:gd name="T48" fmla="*/ 398 w 634"/>
              <a:gd name="T49" fmla="*/ 618 h 619"/>
              <a:gd name="T50" fmla="*/ 560 w 634"/>
              <a:gd name="T51" fmla="*/ 618 h 619"/>
              <a:gd name="T52" fmla="*/ 633 w 634"/>
              <a:gd name="T53" fmla="*/ 545 h 619"/>
              <a:gd name="T54" fmla="*/ 633 w 634"/>
              <a:gd name="T55" fmla="*/ 382 h 619"/>
              <a:gd name="T56" fmla="*/ 589 w 634"/>
              <a:gd name="T57" fmla="*/ 382 h 619"/>
              <a:gd name="T58" fmla="*/ 589 w 634"/>
              <a:gd name="T59" fmla="*/ 545 h 619"/>
              <a:gd name="T60" fmla="*/ 560 w 634"/>
              <a:gd name="T61" fmla="*/ 0 h 619"/>
              <a:gd name="T62" fmla="*/ 560 w 634"/>
              <a:gd name="T63" fmla="*/ 0 h 619"/>
              <a:gd name="T64" fmla="*/ 398 w 634"/>
              <a:gd name="T65" fmla="*/ 0 h 619"/>
              <a:gd name="T66" fmla="*/ 398 w 634"/>
              <a:gd name="T67" fmla="*/ 29 h 619"/>
              <a:gd name="T68" fmla="*/ 560 w 634"/>
              <a:gd name="T69" fmla="*/ 29 h 619"/>
              <a:gd name="T70" fmla="*/ 589 w 634"/>
              <a:gd name="T71" fmla="*/ 73 h 619"/>
              <a:gd name="T72" fmla="*/ 589 w 634"/>
              <a:gd name="T73" fmla="*/ 235 h 619"/>
              <a:gd name="T74" fmla="*/ 633 w 634"/>
              <a:gd name="T75" fmla="*/ 235 h 619"/>
              <a:gd name="T76" fmla="*/ 633 w 634"/>
              <a:gd name="T77" fmla="*/ 73 h 619"/>
              <a:gd name="T78" fmla="*/ 560 w 634"/>
              <a:gd name="T7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19">
                <a:moveTo>
                  <a:pt x="0" y="73"/>
                </a:moveTo>
                <a:lnTo>
                  <a:pt x="0" y="73"/>
                </a:lnTo>
                <a:cubicBezTo>
                  <a:pt x="0" y="235"/>
                  <a:pt x="0" y="235"/>
                  <a:pt x="0" y="235"/>
                </a:cubicBezTo>
                <a:cubicBezTo>
                  <a:pt x="45" y="235"/>
                  <a:pt x="45" y="235"/>
                  <a:pt x="45" y="235"/>
                </a:cubicBezTo>
                <a:cubicBezTo>
                  <a:pt x="45" y="73"/>
                  <a:pt x="45" y="73"/>
                  <a:pt x="45" y="73"/>
                </a:cubicBezTo>
                <a:cubicBezTo>
                  <a:pt x="45" y="59"/>
                  <a:pt x="59" y="29"/>
                  <a:pt x="89" y="29"/>
                </a:cubicBezTo>
                <a:cubicBezTo>
                  <a:pt x="236" y="29"/>
                  <a:pt x="236" y="29"/>
                  <a:pt x="236" y="29"/>
                </a:cubicBezTo>
                <a:cubicBezTo>
                  <a:pt x="236" y="0"/>
                  <a:pt x="236" y="0"/>
                  <a:pt x="236" y="0"/>
                </a:cubicBezTo>
                <a:cubicBezTo>
                  <a:pt x="89" y="0"/>
                  <a:pt x="89" y="0"/>
                  <a:pt x="89" y="0"/>
                </a:cubicBezTo>
                <a:cubicBezTo>
                  <a:pt x="45" y="0"/>
                  <a:pt x="0" y="29"/>
                  <a:pt x="0" y="73"/>
                </a:cubicBezTo>
                <a:close/>
                <a:moveTo>
                  <a:pt x="45" y="545"/>
                </a:moveTo>
                <a:lnTo>
                  <a:pt x="45" y="545"/>
                </a:lnTo>
                <a:cubicBezTo>
                  <a:pt x="45" y="382"/>
                  <a:pt x="45" y="382"/>
                  <a:pt x="45" y="382"/>
                </a:cubicBezTo>
                <a:cubicBezTo>
                  <a:pt x="0" y="382"/>
                  <a:pt x="0" y="382"/>
                  <a:pt x="0" y="382"/>
                </a:cubicBezTo>
                <a:cubicBezTo>
                  <a:pt x="0" y="545"/>
                  <a:pt x="0" y="545"/>
                  <a:pt x="0" y="545"/>
                </a:cubicBezTo>
                <a:cubicBezTo>
                  <a:pt x="0" y="589"/>
                  <a:pt x="45" y="618"/>
                  <a:pt x="89" y="618"/>
                </a:cubicBezTo>
                <a:cubicBezTo>
                  <a:pt x="236" y="618"/>
                  <a:pt x="236" y="618"/>
                  <a:pt x="236" y="618"/>
                </a:cubicBezTo>
                <a:cubicBezTo>
                  <a:pt x="236" y="589"/>
                  <a:pt x="236" y="589"/>
                  <a:pt x="236" y="589"/>
                </a:cubicBezTo>
                <a:cubicBezTo>
                  <a:pt x="89" y="589"/>
                  <a:pt x="89" y="589"/>
                  <a:pt x="89" y="589"/>
                </a:cubicBezTo>
                <a:cubicBezTo>
                  <a:pt x="59" y="589"/>
                  <a:pt x="45" y="559"/>
                  <a:pt x="45" y="545"/>
                </a:cubicBezTo>
                <a:close/>
                <a:moveTo>
                  <a:pt x="589" y="545"/>
                </a:moveTo>
                <a:lnTo>
                  <a:pt x="589" y="545"/>
                </a:lnTo>
                <a:cubicBezTo>
                  <a:pt x="589" y="559"/>
                  <a:pt x="575" y="589"/>
                  <a:pt x="560" y="589"/>
                </a:cubicBezTo>
                <a:cubicBezTo>
                  <a:pt x="398" y="589"/>
                  <a:pt x="398" y="589"/>
                  <a:pt x="398" y="589"/>
                </a:cubicBezTo>
                <a:cubicBezTo>
                  <a:pt x="398" y="618"/>
                  <a:pt x="398" y="618"/>
                  <a:pt x="398" y="618"/>
                </a:cubicBezTo>
                <a:cubicBezTo>
                  <a:pt x="560" y="618"/>
                  <a:pt x="560" y="618"/>
                  <a:pt x="560" y="618"/>
                </a:cubicBezTo>
                <a:cubicBezTo>
                  <a:pt x="604" y="618"/>
                  <a:pt x="633" y="589"/>
                  <a:pt x="633" y="545"/>
                </a:cubicBezTo>
                <a:cubicBezTo>
                  <a:pt x="633" y="382"/>
                  <a:pt x="633" y="382"/>
                  <a:pt x="633" y="382"/>
                </a:cubicBezTo>
                <a:cubicBezTo>
                  <a:pt x="589" y="382"/>
                  <a:pt x="589" y="382"/>
                  <a:pt x="589" y="382"/>
                </a:cubicBezTo>
                <a:lnTo>
                  <a:pt x="589" y="545"/>
                </a:lnTo>
                <a:close/>
                <a:moveTo>
                  <a:pt x="560" y="0"/>
                </a:moveTo>
                <a:lnTo>
                  <a:pt x="560" y="0"/>
                </a:lnTo>
                <a:cubicBezTo>
                  <a:pt x="398" y="0"/>
                  <a:pt x="398" y="0"/>
                  <a:pt x="398" y="0"/>
                </a:cubicBezTo>
                <a:cubicBezTo>
                  <a:pt x="398" y="29"/>
                  <a:pt x="398" y="29"/>
                  <a:pt x="398" y="29"/>
                </a:cubicBezTo>
                <a:cubicBezTo>
                  <a:pt x="560" y="29"/>
                  <a:pt x="560" y="29"/>
                  <a:pt x="560" y="29"/>
                </a:cubicBezTo>
                <a:cubicBezTo>
                  <a:pt x="575" y="29"/>
                  <a:pt x="589" y="59"/>
                  <a:pt x="589" y="73"/>
                </a:cubicBezTo>
                <a:cubicBezTo>
                  <a:pt x="589" y="235"/>
                  <a:pt x="589" y="235"/>
                  <a:pt x="589" y="235"/>
                </a:cubicBezTo>
                <a:cubicBezTo>
                  <a:pt x="633" y="235"/>
                  <a:pt x="633" y="235"/>
                  <a:pt x="633" y="235"/>
                </a:cubicBezTo>
                <a:cubicBezTo>
                  <a:pt x="633" y="73"/>
                  <a:pt x="633" y="73"/>
                  <a:pt x="633" y="73"/>
                </a:cubicBezTo>
                <a:cubicBezTo>
                  <a:pt x="633" y="29"/>
                  <a:pt x="604" y="0"/>
                  <a:pt x="560"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9" name="Freeform 64"/>
          <p:cNvSpPr>
            <a:spLocks noChangeArrowheads="1"/>
          </p:cNvSpPr>
          <p:nvPr/>
        </p:nvSpPr>
        <p:spPr bwMode="auto">
          <a:xfrm>
            <a:off x="20784487" y="3581400"/>
            <a:ext cx="681389" cy="681567"/>
          </a:xfrm>
          <a:custGeom>
            <a:avLst/>
            <a:gdLst>
              <a:gd name="T0" fmla="*/ 295 w 590"/>
              <a:gd name="T1" fmla="*/ 0 h 589"/>
              <a:gd name="T2" fmla="*/ 295 w 590"/>
              <a:gd name="T3" fmla="*/ 0 h 589"/>
              <a:gd name="T4" fmla="*/ 0 w 590"/>
              <a:gd name="T5" fmla="*/ 294 h 589"/>
              <a:gd name="T6" fmla="*/ 295 w 590"/>
              <a:gd name="T7" fmla="*/ 588 h 589"/>
              <a:gd name="T8" fmla="*/ 589 w 590"/>
              <a:gd name="T9" fmla="*/ 294 h 589"/>
              <a:gd name="T10" fmla="*/ 295 w 590"/>
              <a:gd name="T11" fmla="*/ 0 h 589"/>
              <a:gd name="T12" fmla="*/ 324 w 590"/>
              <a:gd name="T13" fmla="*/ 544 h 589"/>
              <a:gd name="T14" fmla="*/ 324 w 590"/>
              <a:gd name="T15" fmla="*/ 544 h 589"/>
              <a:gd name="T16" fmla="*/ 324 w 590"/>
              <a:gd name="T17" fmla="*/ 456 h 589"/>
              <a:gd name="T18" fmla="*/ 295 w 590"/>
              <a:gd name="T19" fmla="*/ 426 h 589"/>
              <a:gd name="T20" fmla="*/ 280 w 590"/>
              <a:gd name="T21" fmla="*/ 456 h 589"/>
              <a:gd name="T22" fmla="*/ 280 w 590"/>
              <a:gd name="T23" fmla="*/ 544 h 589"/>
              <a:gd name="T24" fmla="*/ 45 w 590"/>
              <a:gd name="T25" fmla="*/ 309 h 589"/>
              <a:gd name="T26" fmla="*/ 148 w 590"/>
              <a:gd name="T27" fmla="*/ 309 h 589"/>
              <a:gd name="T28" fmla="*/ 162 w 590"/>
              <a:gd name="T29" fmla="*/ 294 h 589"/>
              <a:gd name="T30" fmla="*/ 148 w 590"/>
              <a:gd name="T31" fmla="*/ 279 h 589"/>
              <a:gd name="T32" fmla="*/ 45 w 590"/>
              <a:gd name="T33" fmla="*/ 279 h 589"/>
              <a:gd name="T34" fmla="*/ 280 w 590"/>
              <a:gd name="T35" fmla="*/ 44 h 589"/>
              <a:gd name="T36" fmla="*/ 280 w 590"/>
              <a:gd name="T37" fmla="*/ 132 h 589"/>
              <a:gd name="T38" fmla="*/ 295 w 590"/>
              <a:gd name="T39" fmla="*/ 162 h 589"/>
              <a:gd name="T40" fmla="*/ 324 w 590"/>
              <a:gd name="T41" fmla="*/ 132 h 589"/>
              <a:gd name="T42" fmla="*/ 324 w 590"/>
              <a:gd name="T43" fmla="*/ 44 h 589"/>
              <a:gd name="T44" fmla="*/ 560 w 590"/>
              <a:gd name="T45" fmla="*/ 279 h 589"/>
              <a:gd name="T46" fmla="*/ 457 w 590"/>
              <a:gd name="T47" fmla="*/ 279 h 589"/>
              <a:gd name="T48" fmla="*/ 442 w 590"/>
              <a:gd name="T49" fmla="*/ 294 h 589"/>
              <a:gd name="T50" fmla="*/ 457 w 590"/>
              <a:gd name="T51" fmla="*/ 309 h 589"/>
              <a:gd name="T52" fmla="*/ 560 w 590"/>
              <a:gd name="T53" fmla="*/ 309 h 589"/>
              <a:gd name="T54" fmla="*/ 324 w 590"/>
              <a:gd name="T55" fmla="*/ 54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0" h="589">
                <a:moveTo>
                  <a:pt x="295" y="0"/>
                </a:moveTo>
                <a:lnTo>
                  <a:pt x="295" y="0"/>
                </a:lnTo>
                <a:cubicBezTo>
                  <a:pt x="133" y="0"/>
                  <a:pt x="0" y="132"/>
                  <a:pt x="0" y="294"/>
                </a:cubicBezTo>
                <a:cubicBezTo>
                  <a:pt x="0" y="456"/>
                  <a:pt x="133" y="588"/>
                  <a:pt x="295" y="588"/>
                </a:cubicBezTo>
                <a:cubicBezTo>
                  <a:pt x="457" y="588"/>
                  <a:pt x="589" y="456"/>
                  <a:pt x="589" y="294"/>
                </a:cubicBezTo>
                <a:cubicBezTo>
                  <a:pt x="589" y="132"/>
                  <a:pt x="457" y="0"/>
                  <a:pt x="295" y="0"/>
                </a:cubicBezTo>
                <a:close/>
                <a:moveTo>
                  <a:pt x="324" y="544"/>
                </a:moveTo>
                <a:lnTo>
                  <a:pt x="324" y="544"/>
                </a:lnTo>
                <a:cubicBezTo>
                  <a:pt x="324" y="456"/>
                  <a:pt x="324" y="456"/>
                  <a:pt x="324" y="456"/>
                </a:cubicBezTo>
                <a:cubicBezTo>
                  <a:pt x="324" y="441"/>
                  <a:pt x="310" y="426"/>
                  <a:pt x="295" y="426"/>
                </a:cubicBezTo>
                <a:cubicBezTo>
                  <a:pt x="295" y="426"/>
                  <a:pt x="280" y="441"/>
                  <a:pt x="280" y="456"/>
                </a:cubicBezTo>
                <a:cubicBezTo>
                  <a:pt x="280" y="544"/>
                  <a:pt x="280" y="544"/>
                  <a:pt x="280" y="544"/>
                </a:cubicBezTo>
                <a:cubicBezTo>
                  <a:pt x="148" y="544"/>
                  <a:pt x="59" y="441"/>
                  <a:pt x="45" y="309"/>
                </a:cubicBezTo>
                <a:cubicBezTo>
                  <a:pt x="148" y="309"/>
                  <a:pt x="148" y="309"/>
                  <a:pt x="148" y="309"/>
                </a:cubicBezTo>
                <a:cubicBezTo>
                  <a:pt x="148" y="309"/>
                  <a:pt x="162" y="309"/>
                  <a:pt x="162" y="294"/>
                </a:cubicBezTo>
                <a:cubicBezTo>
                  <a:pt x="162" y="279"/>
                  <a:pt x="148" y="279"/>
                  <a:pt x="148" y="279"/>
                </a:cubicBezTo>
                <a:cubicBezTo>
                  <a:pt x="45" y="279"/>
                  <a:pt x="45" y="279"/>
                  <a:pt x="45" y="279"/>
                </a:cubicBezTo>
                <a:cubicBezTo>
                  <a:pt x="59" y="147"/>
                  <a:pt x="148" y="44"/>
                  <a:pt x="280" y="44"/>
                </a:cubicBezTo>
                <a:cubicBezTo>
                  <a:pt x="280" y="132"/>
                  <a:pt x="280" y="132"/>
                  <a:pt x="280" y="132"/>
                </a:cubicBezTo>
                <a:cubicBezTo>
                  <a:pt x="280" y="147"/>
                  <a:pt x="295" y="162"/>
                  <a:pt x="295" y="162"/>
                </a:cubicBezTo>
                <a:cubicBezTo>
                  <a:pt x="310" y="162"/>
                  <a:pt x="324" y="147"/>
                  <a:pt x="324" y="132"/>
                </a:cubicBezTo>
                <a:cubicBezTo>
                  <a:pt x="324" y="44"/>
                  <a:pt x="324" y="44"/>
                  <a:pt x="324" y="44"/>
                </a:cubicBezTo>
                <a:cubicBezTo>
                  <a:pt x="442" y="44"/>
                  <a:pt x="545" y="147"/>
                  <a:pt x="560" y="279"/>
                </a:cubicBezTo>
                <a:cubicBezTo>
                  <a:pt x="457" y="279"/>
                  <a:pt x="457" y="279"/>
                  <a:pt x="457" y="279"/>
                </a:cubicBezTo>
                <a:cubicBezTo>
                  <a:pt x="442" y="279"/>
                  <a:pt x="442" y="279"/>
                  <a:pt x="442" y="294"/>
                </a:cubicBezTo>
                <a:cubicBezTo>
                  <a:pt x="442" y="309"/>
                  <a:pt x="442" y="309"/>
                  <a:pt x="457" y="309"/>
                </a:cubicBezTo>
                <a:cubicBezTo>
                  <a:pt x="560" y="309"/>
                  <a:pt x="560" y="309"/>
                  <a:pt x="560" y="309"/>
                </a:cubicBezTo>
                <a:cubicBezTo>
                  <a:pt x="545" y="441"/>
                  <a:pt x="442" y="544"/>
                  <a:pt x="324" y="54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0" name="Freeform 65"/>
          <p:cNvSpPr>
            <a:spLocks noChangeArrowheads="1"/>
          </p:cNvSpPr>
          <p:nvPr/>
        </p:nvSpPr>
        <p:spPr bwMode="auto">
          <a:xfrm>
            <a:off x="19612158" y="3543300"/>
            <a:ext cx="711015" cy="715431"/>
          </a:xfrm>
          <a:custGeom>
            <a:avLst/>
            <a:gdLst>
              <a:gd name="T0" fmla="*/ 485 w 619"/>
              <a:gd name="T1" fmla="*/ 59 h 619"/>
              <a:gd name="T2" fmla="*/ 485 w 619"/>
              <a:gd name="T3" fmla="*/ 59 h 619"/>
              <a:gd name="T4" fmla="*/ 221 w 619"/>
              <a:gd name="T5" fmla="*/ 118 h 619"/>
              <a:gd name="T6" fmla="*/ 147 w 619"/>
              <a:gd name="T7" fmla="*/ 250 h 619"/>
              <a:gd name="T8" fmla="*/ 0 w 619"/>
              <a:gd name="T9" fmla="*/ 354 h 619"/>
              <a:gd name="T10" fmla="*/ 147 w 619"/>
              <a:gd name="T11" fmla="*/ 442 h 619"/>
              <a:gd name="T12" fmla="*/ 191 w 619"/>
              <a:gd name="T13" fmla="*/ 574 h 619"/>
              <a:gd name="T14" fmla="*/ 324 w 619"/>
              <a:gd name="T15" fmla="*/ 530 h 619"/>
              <a:gd name="T16" fmla="*/ 471 w 619"/>
              <a:gd name="T17" fmla="*/ 618 h 619"/>
              <a:gd name="T18" fmla="*/ 485 w 619"/>
              <a:gd name="T19" fmla="*/ 442 h 619"/>
              <a:gd name="T20" fmla="*/ 559 w 619"/>
              <a:gd name="T21" fmla="*/ 309 h 619"/>
              <a:gd name="T22" fmla="*/ 485 w 619"/>
              <a:gd name="T23" fmla="*/ 59 h 619"/>
              <a:gd name="T24" fmla="*/ 206 w 619"/>
              <a:gd name="T25" fmla="*/ 530 h 619"/>
              <a:gd name="T26" fmla="*/ 206 w 619"/>
              <a:gd name="T27" fmla="*/ 530 h 619"/>
              <a:gd name="T28" fmla="*/ 191 w 619"/>
              <a:gd name="T29" fmla="*/ 456 h 619"/>
              <a:gd name="T30" fmla="*/ 294 w 619"/>
              <a:gd name="T31" fmla="*/ 515 h 619"/>
              <a:gd name="T32" fmla="*/ 206 w 619"/>
              <a:gd name="T33" fmla="*/ 530 h 619"/>
              <a:gd name="T34" fmla="*/ 530 w 619"/>
              <a:gd name="T35" fmla="*/ 295 h 619"/>
              <a:gd name="T36" fmla="*/ 530 w 619"/>
              <a:gd name="T37" fmla="*/ 295 h 619"/>
              <a:gd name="T38" fmla="*/ 456 w 619"/>
              <a:gd name="T39" fmla="*/ 427 h 619"/>
              <a:gd name="T40" fmla="*/ 441 w 619"/>
              <a:gd name="T41" fmla="*/ 560 h 619"/>
              <a:gd name="T42" fmla="*/ 73 w 619"/>
              <a:gd name="T43" fmla="*/ 354 h 619"/>
              <a:gd name="T44" fmla="*/ 176 w 619"/>
              <a:gd name="T45" fmla="*/ 280 h 619"/>
              <a:gd name="T46" fmla="*/ 265 w 619"/>
              <a:gd name="T47" fmla="*/ 147 h 619"/>
              <a:gd name="T48" fmla="*/ 471 w 619"/>
              <a:gd name="T49" fmla="*/ 88 h 619"/>
              <a:gd name="T50" fmla="*/ 530 w 619"/>
              <a:gd name="T51" fmla="*/ 29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9" h="619">
                <a:moveTo>
                  <a:pt x="485" y="59"/>
                </a:moveTo>
                <a:lnTo>
                  <a:pt x="485" y="59"/>
                </a:lnTo>
                <a:cubicBezTo>
                  <a:pt x="397" y="0"/>
                  <a:pt x="279" y="30"/>
                  <a:pt x="221" y="118"/>
                </a:cubicBezTo>
                <a:cubicBezTo>
                  <a:pt x="147" y="250"/>
                  <a:pt x="147" y="250"/>
                  <a:pt x="147" y="250"/>
                </a:cubicBezTo>
                <a:cubicBezTo>
                  <a:pt x="0" y="354"/>
                  <a:pt x="0" y="354"/>
                  <a:pt x="0" y="354"/>
                </a:cubicBezTo>
                <a:cubicBezTo>
                  <a:pt x="147" y="442"/>
                  <a:pt x="147" y="442"/>
                  <a:pt x="147" y="442"/>
                </a:cubicBezTo>
                <a:cubicBezTo>
                  <a:pt x="132" y="486"/>
                  <a:pt x="147" y="545"/>
                  <a:pt x="191" y="574"/>
                </a:cubicBezTo>
                <a:cubicBezTo>
                  <a:pt x="235" y="589"/>
                  <a:pt x="294" y="574"/>
                  <a:pt x="324" y="530"/>
                </a:cubicBezTo>
                <a:cubicBezTo>
                  <a:pt x="471" y="618"/>
                  <a:pt x="471" y="618"/>
                  <a:pt x="471" y="618"/>
                </a:cubicBezTo>
                <a:cubicBezTo>
                  <a:pt x="485" y="442"/>
                  <a:pt x="485" y="442"/>
                  <a:pt x="485" y="442"/>
                </a:cubicBezTo>
                <a:cubicBezTo>
                  <a:pt x="559" y="309"/>
                  <a:pt x="559" y="309"/>
                  <a:pt x="559" y="309"/>
                </a:cubicBezTo>
                <a:cubicBezTo>
                  <a:pt x="618" y="221"/>
                  <a:pt x="588" y="103"/>
                  <a:pt x="485" y="59"/>
                </a:cubicBezTo>
                <a:close/>
                <a:moveTo>
                  <a:pt x="206" y="530"/>
                </a:moveTo>
                <a:lnTo>
                  <a:pt x="206" y="530"/>
                </a:lnTo>
                <a:cubicBezTo>
                  <a:pt x="176" y="515"/>
                  <a:pt x="176" y="486"/>
                  <a:pt x="191" y="456"/>
                </a:cubicBezTo>
                <a:cubicBezTo>
                  <a:pt x="294" y="515"/>
                  <a:pt x="294" y="515"/>
                  <a:pt x="294" y="515"/>
                </a:cubicBezTo>
                <a:cubicBezTo>
                  <a:pt x="265" y="545"/>
                  <a:pt x="235" y="545"/>
                  <a:pt x="206" y="530"/>
                </a:cubicBezTo>
                <a:close/>
                <a:moveTo>
                  <a:pt x="530" y="295"/>
                </a:moveTo>
                <a:lnTo>
                  <a:pt x="530" y="295"/>
                </a:lnTo>
                <a:cubicBezTo>
                  <a:pt x="456" y="427"/>
                  <a:pt x="456" y="427"/>
                  <a:pt x="456" y="427"/>
                </a:cubicBezTo>
                <a:cubicBezTo>
                  <a:pt x="441" y="560"/>
                  <a:pt x="441" y="560"/>
                  <a:pt x="441" y="560"/>
                </a:cubicBezTo>
                <a:cubicBezTo>
                  <a:pt x="73" y="354"/>
                  <a:pt x="73" y="354"/>
                  <a:pt x="73" y="354"/>
                </a:cubicBezTo>
                <a:cubicBezTo>
                  <a:pt x="176" y="280"/>
                  <a:pt x="176" y="280"/>
                  <a:pt x="176" y="280"/>
                </a:cubicBezTo>
                <a:cubicBezTo>
                  <a:pt x="265" y="147"/>
                  <a:pt x="265" y="147"/>
                  <a:pt x="265" y="147"/>
                </a:cubicBezTo>
                <a:cubicBezTo>
                  <a:pt x="294" y="74"/>
                  <a:pt x="397" y="44"/>
                  <a:pt x="471" y="88"/>
                </a:cubicBezTo>
                <a:cubicBezTo>
                  <a:pt x="544" y="133"/>
                  <a:pt x="574" y="221"/>
                  <a:pt x="530" y="29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1" name="Freeform 66"/>
          <p:cNvSpPr>
            <a:spLocks noChangeArrowheads="1"/>
          </p:cNvSpPr>
          <p:nvPr/>
        </p:nvSpPr>
        <p:spPr bwMode="auto">
          <a:xfrm>
            <a:off x="18456759" y="3581400"/>
            <a:ext cx="630600" cy="681567"/>
          </a:xfrm>
          <a:custGeom>
            <a:avLst/>
            <a:gdLst>
              <a:gd name="T0" fmla="*/ 471 w 545"/>
              <a:gd name="T1" fmla="*/ 353 h 589"/>
              <a:gd name="T2" fmla="*/ 471 w 545"/>
              <a:gd name="T3" fmla="*/ 353 h 589"/>
              <a:gd name="T4" fmla="*/ 471 w 545"/>
              <a:gd name="T5" fmla="*/ 191 h 589"/>
              <a:gd name="T6" fmla="*/ 279 w 545"/>
              <a:gd name="T7" fmla="*/ 0 h 589"/>
              <a:gd name="T8" fmla="*/ 73 w 545"/>
              <a:gd name="T9" fmla="*/ 191 h 589"/>
              <a:gd name="T10" fmla="*/ 73 w 545"/>
              <a:gd name="T11" fmla="*/ 353 h 589"/>
              <a:gd name="T12" fmla="*/ 0 w 545"/>
              <a:gd name="T13" fmla="*/ 515 h 589"/>
              <a:gd name="T14" fmla="*/ 176 w 545"/>
              <a:gd name="T15" fmla="*/ 515 h 589"/>
              <a:gd name="T16" fmla="*/ 279 w 545"/>
              <a:gd name="T17" fmla="*/ 588 h 589"/>
              <a:gd name="T18" fmla="*/ 367 w 545"/>
              <a:gd name="T19" fmla="*/ 515 h 589"/>
              <a:gd name="T20" fmla="*/ 544 w 545"/>
              <a:gd name="T21" fmla="*/ 515 h 589"/>
              <a:gd name="T22" fmla="*/ 471 w 545"/>
              <a:gd name="T23" fmla="*/ 353 h 589"/>
              <a:gd name="T24" fmla="*/ 279 w 545"/>
              <a:gd name="T25" fmla="*/ 544 h 589"/>
              <a:gd name="T26" fmla="*/ 279 w 545"/>
              <a:gd name="T27" fmla="*/ 544 h 589"/>
              <a:gd name="T28" fmla="*/ 220 w 545"/>
              <a:gd name="T29" fmla="*/ 515 h 589"/>
              <a:gd name="T30" fmla="*/ 324 w 545"/>
              <a:gd name="T31" fmla="*/ 515 h 589"/>
              <a:gd name="T32" fmla="*/ 279 w 545"/>
              <a:gd name="T33" fmla="*/ 544 h 589"/>
              <a:gd name="T34" fmla="*/ 58 w 545"/>
              <a:gd name="T35" fmla="*/ 471 h 589"/>
              <a:gd name="T36" fmla="*/ 58 w 545"/>
              <a:gd name="T37" fmla="*/ 471 h 589"/>
              <a:gd name="T38" fmla="*/ 117 w 545"/>
              <a:gd name="T39" fmla="*/ 353 h 589"/>
              <a:gd name="T40" fmla="*/ 117 w 545"/>
              <a:gd name="T41" fmla="*/ 191 h 589"/>
              <a:gd name="T42" fmla="*/ 279 w 545"/>
              <a:gd name="T43" fmla="*/ 44 h 589"/>
              <a:gd name="T44" fmla="*/ 426 w 545"/>
              <a:gd name="T45" fmla="*/ 191 h 589"/>
              <a:gd name="T46" fmla="*/ 426 w 545"/>
              <a:gd name="T47" fmla="*/ 353 h 589"/>
              <a:gd name="T48" fmla="*/ 485 w 545"/>
              <a:gd name="T49" fmla="*/ 471 h 589"/>
              <a:gd name="T50" fmla="*/ 58 w 545"/>
              <a:gd name="T51" fmla="*/ 47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5" h="589">
                <a:moveTo>
                  <a:pt x="471" y="353"/>
                </a:moveTo>
                <a:lnTo>
                  <a:pt x="471" y="353"/>
                </a:lnTo>
                <a:cubicBezTo>
                  <a:pt x="471" y="191"/>
                  <a:pt x="471" y="191"/>
                  <a:pt x="471" y="191"/>
                </a:cubicBezTo>
                <a:cubicBezTo>
                  <a:pt x="471" y="88"/>
                  <a:pt x="383" y="0"/>
                  <a:pt x="279" y="0"/>
                </a:cubicBezTo>
                <a:cubicBezTo>
                  <a:pt x="162" y="0"/>
                  <a:pt x="73" y="88"/>
                  <a:pt x="73" y="191"/>
                </a:cubicBezTo>
                <a:cubicBezTo>
                  <a:pt x="73" y="353"/>
                  <a:pt x="73" y="353"/>
                  <a:pt x="73" y="353"/>
                </a:cubicBezTo>
                <a:cubicBezTo>
                  <a:pt x="0" y="515"/>
                  <a:pt x="0" y="515"/>
                  <a:pt x="0" y="515"/>
                </a:cubicBezTo>
                <a:cubicBezTo>
                  <a:pt x="176" y="515"/>
                  <a:pt x="176" y="515"/>
                  <a:pt x="176" y="515"/>
                </a:cubicBezTo>
                <a:cubicBezTo>
                  <a:pt x="191" y="559"/>
                  <a:pt x="220" y="588"/>
                  <a:pt x="279" y="588"/>
                </a:cubicBezTo>
                <a:cubicBezTo>
                  <a:pt x="324" y="588"/>
                  <a:pt x="367" y="559"/>
                  <a:pt x="367" y="515"/>
                </a:cubicBezTo>
                <a:cubicBezTo>
                  <a:pt x="544" y="515"/>
                  <a:pt x="544" y="515"/>
                  <a:pt x="544" y="515"/>
                </a:cubicBezTo>
                <a:lnTo>
                  <a:pt x="471" y="353"/>
                </a:lnTo>
                <a:close/>
                <a:moveTo>
                  <a:pt x="279" y="544"/>
                </a:moveTo>
                <a:lnTo>
                  <a:pt x="279" y="544"/>
                </a:lnTo>
                <a:cubicBezTo>
                  <a:pt x="250" y="544"/>
                  <a:pt x="220" y="530"/>
                  <a:pt x="220" y="515"/>
                </a:cubicBezTo>
                <a:cubicBezTo>
                  <a:pt x="324" y="515"/>
                  <a:pt x="324" y="515"/>
                  <a:pt x="324" y="515"/>
                </a:cubicBezTo>
                <a:cubicBezTo>
                  <a:pt x="324" y="530"/>
                  <a:pt x="294" y="544"/>
                  <a:pt x="279" y="544"/>
                </a:cubicBezTo>
                <a:close/>
                <a:moveTo>
                  <a:pt x="58" y="471"/>
                </a:moveTo>
                <a:lnTo>
                  <a:pt x="58" y="471"/>
                </a:lnTo>
                <a:cubicBezTo>
                  <a:pt x="117" y="353"/>
                  <a:pt x="117" y="353"/>
                  <a:pt x="117" y="353"/>
                </a:cubicBezTo>
                <a:cubicBezTo>
                  <a:pt x="117" y="191"/>
                  <a:pt x="117" y="191"/>
                  <a:pt x="117" y="191"/>
                </a:cubicBezTo>
                <a:cubicBezTo>
                  <a:pt x="117" y="103"/>
                  <a:pt x="191" y="44"/>
                  <a:pt x="279" y="44"/>
                </a:cubicBezTo>
                <a:cubicBezTo>
                  <a:pt x="367" y="44"/>
                  <a:pt x="426" y="103"/>
                  <a:pt x="426" y="191"/>
                </a:cubicBezTo>
                <a:cubicBezTo>
                  <a:pt x="426" y="353"/>
                  <a:pt x="426" y="353"/>
                  <a:pt x="426" y="353"/>
                </a:cubicBezTo>
                <a:cubicBezTo>
                  <a:pt x="485" y="471"/>
                  <a:pt x="485" y="471"/>
                  <a:pt x="485" y="471"/>
                </a:cubicBezTo>
                <a:lnTo>
                  <a:pt x="58"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2" name="Freeform 67"/>
          <p:cNvSpPr>
            <a:spLocks noChangeArrowheads="1"/>
          </p:cNvSpPr>
          <p:nvPr/>
        </p:nvSpPr>
        <p:spPr bwMode="auto">
          <a:xfrm>
            <a:off x="17233645" y="3564465"/>
            <a:ext cx="732177" cy="715434"/>
          </a:xfrm>
          <a:custGeom>
            <a:avLst/>
            <a:gdLst>
              <a:gd name="T0" fmla="*/ 603 w 634"/>
              <a:gd name="T1" fmla="*/ 500 h 619"/>
              <a:gd name="T2" fmla="*/ 603 w 634"/>
              <a:gd name="T3" fmla="*/ 500 h 619"/>
              <a:gd name="T4" fmla="*/ 544 w 634"/>
              <a:gd name="T5" fmla="*/ 500 h 619"/>
              <a:gd name="T6" fmla="*/ 544 w 634"/>
              <a:gd name="T7" fmla="*/ 177 h 619"/>
              <a:gd name="T8" fmla="*/ 515 w 634"/>
              <a:gd name="T9" fmla="*/ 206 h 619"/>
              <a:gd name="T10" fmla="*/ 515 w 634"/>
              <a:gd name="T11" fmla="*/ 500 h 619"/>
              <a:gd name="T12" fmla="*/ 147 w 634"/>
              <a:gd name="T13" fmla="*/ 500 h 619"/>
              <a:gd name="T14" fmla="*/ 574 w 634"/>
              <a:gd name="T15" fmla="*/ 59 h 619"/>
              <a:gd name="T16" fmla="*/ 544 w 634"/>
              <a:gd name="T17" fmla="*/ 29 h 619"/>
              <a:gd name="T18" fmla="*/ 117 w 634"/>
              <a:gd name="T19" fmla="*/ 471 h 619"/>
              <a:gd name="T20" fmla="*/ 117 w 634"/>
              <a:gd name="T21" fmla="*/ 118 h 619"/>
              <a:gd name="T22" fmla="*/ 397 w 634"/>
              <a:gd name="T23" fmla="*/ 118 h 619"/>
              <a:gd name="T24" fmla="*/ 426 w 634"/>
              <a:gd name="T25" fmla="*/ 73 h 619"/>
              <a:gd name="T26" fmla="*/ 117 w 634"/>
              <a:gd name="T27" fmla="*/ 73 h 619"/>
              <a:gd name="T28" fmla="*/ 117 w 634"/>
              <a:gd name="T29" fmla="*/ 15 h 619"/>
              <a:gd name="T30" fmla="*/ 103 w 634"/>
              <a:gd name="T31" fmla="*/ 0 h 619"/>
              <a:gd name="T32" fmla="*/ 73 w 634"/>
              <a:gd name="T33" fmla="*/ 15 h 619"/>
              <a:gd name="T34" fmla="*/ 73 w 634"/>
              <a:gd name="T35" fmla="*/ 73 h 619"/>
              <a:gd name="T36" fmla="*/ 14 w 634"/>
              <a:gd name="T37" fmla="*/ 73 h 619"/>
              <a:gd name="T38" fmla="*/ 0 w 634"/>
              <a:gd name="T39" fmla="*/ 88 h 619"/>
              <a:gd name="T40" fmla="*/ 14 w 634"/>
              <a:gd name="T41" fmla="*/ 118 h 619"/>
              <a:gd name="T42" fmla="*/ 73 w 634"/>
              <a:gd name="T43" fmla="*/ 118 h 619"/>
              <a:gd name="T44" fmla="*/ 73 w 634"/>
              <a:gd name="T45" fmla="*/ 500 h 619"/>
              <a:gd name="T46" fmla="*/ 73 w 634"/>
              <a:gd name="T47" fmla="*/ 545 h 619"/>
              <a:gd name="T48" fmla="*/ 117 w 634"/>
              <a:gd name="T49" fmla="*/ 545 h 619"/>
              <a:gd name="T50" fmla="*/ 515 w 634"/>
              <a:gd name="T51" fmla="*/ 545 h 619"/>
              <a:gd name="T52" fmla="*/ 515 w 634"/>
              <a:gd name="T53" fmla="*/ 603 h 619"/>
              <a:gd name="T54" fmla="*/ 530 w 634"/>
              <a:gd name="T55" fmla="*/ 618 h 619"/>
              <a:gd name="T56" fmla="*/ 544 w 634"/>
              <a:gd name="T57" fmla="*/ 603 h 619"/>
              <a:gd name="T58" fmla="*/ 544 w 634"/>
              <a:gd name="T59" fmla="*/ 545 h 619"/>
              <a:gd name="T60" fmla="*/ 603 w 634"/>
              <a:gd name="T61" fmla="*/ 545 h 619"/>
              <a:gd name="T62" fmla="*/ 633 w 634"/>
              <a:gd name="T63" fmla="*/ 530 h 619"/>
              <a:gd name="T64" fmla="*/ 603 w 634"/>
              <a:gd name="T6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619">
                <a:moveTo>
                  <a:pt x="603" y="500"/>
                </a:moveTo>
                <a:lnTo>
                  <a:pt x="603" y="500"/>
                </a:lnTo>
                <a:cubicBezTo>
                  <a:pt x="544" y="500"/>
                  <a:pt x="544" y="500"/>
                  <a:pt x="544" y="500"/>
                </a:cubicBezTo>
                <a:cubicBezTo>
                  <a:pt x="544" y="177"/>
                  <a:pt x="544" y="177"/>
                  <a:pt x="544" y="177"/>
                </a:cubicBezTo>
                <a:cubicBezTo>
                  <a:pt x="515" y="206"/>
                  <a:pt x="515" y="206"/>
                  <a:pt x="515" y="206"/>
                </a:cubicBezTo>
                <a:cubicBezTo>
                  <a:pt x="515" y="500"/>
                  <a:pt x="515" y="500"/>
                  <a:pt x="515" y="500"/>
                </a:cubicBezTo>
                <a:cubicBezTo>
                  <a:pt x="147" y="500"/>
                  <a:pt x="147" y="500"/>
                  <a:pt x="147" y="500"/>
                </a:cubicBezTo>
                <a:cubicBezTo>
                  <a:pt x="574" y="59"/>
                  <a:pt x="574" y="59"/>
                  <a:pt x="574" y="59"/>
                </a:cubicBezTo>
                <a:cubicBezTo>
                  <a:pt x="544" y="29"/>
                  <a:pt x="544" y="29"/>
                  <a:pt x="544" y="29"/>
                </a:cubicBezTo>
                <a:cubicBezTo>
                  <a:pt x="117" y="471"/>
                  <a:pt x="117" y="471"/>
                  <a:pt x="117" y="471"/>
                </a:cubicBezTo>
                <a:cubicBezTo>
                  <a:pt x="117" y="118"/>
                  <a:pt x="117" y="118"/>
                  <a:pt x="117" y="118"/>
                </a:cubicBezTo>
                <a:cubicBezTo>
                  <a:pt x="397" y="118"/>
                  <a:pt x="397" y="118"/>
                  <a:pt x="397" y="118"/>
                </a:cubicBezTo>
                <a:cubicBezTo>
                  <a:pt x="426" y="73"/>
                  <a:pt x="426" y="73"/>
                  <a:pt x="426" y="73"/>
                </a:cubicBezTo>
                <a:cubicBezTo>
                  <a:pt x="117" y="73"/>
                  <a:pt x="117" y="73"/>
                  <a:pt x="117" y="73"/>
                </a:cubicBezTo>
                <a:cubicBezTo>
                  <a:pt x="117" y="15"/>
                  <a:pt x="117" y="15"/>
                  <a:pt x="117" y="15"/>
                </a:cubicBezTo>
                <a:cubicBezTo>
                  <a:pt x="117" y="0"/>
                  <a:pt x="103" y="0"/>
                  <a:pt x="103" y="0"/>
                </a:cubicBezTo>
                <a:cubicBezTo>
                  <a:pt x="88" y="0"/>
                  <a:pt x="73" y="0"/>
                  <a:pt x="73" y="15"/>
                </a:cubicBezTo>
                <a:cubicBezTo>
                  <a:pt x="73" y="73"/>
                  <a:pt x="73" y="73"/>
                  <a:pt x="73" y="73"/>
                </a:cubicBezTo>
                <a:cubicBezTo>
                  <a:pt x="14" y="73"/>
                  <a:pt x="14" y="73"/>
                  <a:pt x="14" y="73"/>
                </a:cubicBezTo>
                <a:lnTo>
                  <a:pt x="0" y="88"/>
                </a:lnTo>
                <a:cubicBezTo>
                  <a:pt x="0" y="103"/>
                  <a:pt x="14" y="118"/>
                  <a:pt x="14" y="118"/>
                </a:cubicBezTo>
                <a:cubicBezTo>
                  <a:pt x="73" y="118"/>
                  <a:pt x="73" y="118"/>
                  <a:pt x="73" y="118"/>
                </a:cubicBezTo>
                <a:cubicBezTo>
                  <a:pt x="73" y="500"/>
                  <a:pt x="73" y="500"/>
                  <a:pt x="73" y="500"/>
                </a:cubicBezTo>
                <a:cubicBezTo>
                  <a:pt x="73" y="545"/>
                  <a:pt x="73" y="545"/>
                  <a:pt x="73" y="545"/>
                </a:cubicBezTo>
                <a:cubicBezTo>
                  <a:pt x="117" y="545"/>
                  <a:pt x="117" y="545"/>
                  <a:pt x="117" y="545"/>
                </a:cubicBezTo>
                <a:cubicBezTo>
                  <a:pt x="515" y="545"/>
                  <a:pt x="515" y="545"/>
                  <a:pt x="515" y="545"/>
                </a:cubicBezTo>
                <a:cubicBezTo>
                  <a:pt x="515" y="603"/>
                  <a:pt x="515" y="603"/>
                  <a:pt x="515" y="603"/>
                </a:cubicBezTo>
                <a:cubicBezTo>
                  <a:pt x="515" y="618"/>
                  <a:pt x="515" y="618"/>
                  <a:pt x="530" y="618"/>
                </a:cubicBezTo>
                <a:cubicBezTo>
                  <a:pt x="544" y="618"/>
                  <a:pt x="544" y="618"/>
                  <a:pt x="544" y="603"/>
                </a:cubicBezTo>
                <a:cubicBezTo>
                  <a:pt x="544" y="545"/>
                  <a:pt x="544" y="545"/>
                  <a:pt x="544" y="545"/>
                </a:cubicBezTo>
                <a:cubicBezTo>
                  <a:pt x="603" y="545"/>
                  <a:pt x="603" y="545"/>
                  <a:pt x="603" y="545"/>
                </a:cubicBezTo>
                <a:cubicBezTo>
                  <a:pt x="618" y="545"/>
                  <a:pt x="633" y="530"/>
                  <a:pt x="633" y="530"/>
                </a:cubicBezTo>
                <a:cubicBezTo>
                  <a:pt x="633" y="515"/>
                  <a:pt x="618" y="500"/>
                  <a:pt x="603" y="50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3" name="Freeform 68"/>
          <p:cNvSpPr>
            <a:spLocks noChangeArrowheads="1"/>
          </p:cNvSpPr>
          <p:nvPr/>
        </p:nvSpPr>
        <p:spPr bwMode="auto">
          <a:xfrm>
            <a:off x="16065550" y="3564465"/>
            <a:ext cx="711015" cy="715434"/>
          </a:xfrm>
          <a:custGeom>
            <a:avLst/>
            <a:gdLst>
              <a:gd name="T0" fmla="*/ 559 w 619"/>
              <a:gd name="T1" fmla="*/ 471 h 619"/>
              <a:gd name="T2" fmla="*/ 559 w 619"/>
              <a:gd name="T3" fmla="*/ 471 h 619"/>
              <a:gd name="T4" fmla="*/ 559 w 619"/>
              <a:gd name="T5" fmla="*/ 147 h 619"/>
              <a:gd name="T6" fmla="*/ 618 w 619"/>
              <a:gd name="T7" fmla="*/ 73 h 619"/>
              <a:gd name="T8" fmla="*/ 545 w 619"/>
              <a:gd name="T9" fmla="*/ 0 h 619"/>
              <a:gd name="T10" fmla="*/ 471 w 619"/>
              <a:gd name="T11" fmla="*/ 59 h 619"/>
              <a:gd name="T12" fmla="*/ 147 w 619"/>
              <a:gd name="T13" fmla="*/ 59 h 619"/>
              <a:gd name="T14" fmla="*/ 73 w 619"/>
              <a:gd name="T15" fmla="*/ 0 h 619"/>
              <a:gd name="T16" fmla="*/ 0 w 619"/>
              <a:gd name="T17" fmla="*/ 73 h 619"/>
              <a:gd name="T18" fmla="*/ 59 w 619"/>
              <a:gd name="T19" fmla="*/ 147 h 619"/>
              <a:gd name="T20" fmla="*/ 59 w 619"/>
              <a:gd name="T21" fmla="*/ 471 h 619"/>
              <a:gd name="T22" fmla="*/ 0 w 619"/>
              <a:gd name="T23" fmla="*/ 545 h 619"/>
              <a:gd name="T24" fmla="*/ 73 w 619"/>
              <a:gd name="T25" fmla="*/ 618 h 619"/>
              <a:gd name="T26" fmla="*/ 147 w 619"/>
              <a:gd name="T27" fmla="*/ 559 h 619"/>
              <a:gd name="T28" fmla="*/ 471 w 619"/>
              <a:gd name="T29" fmla="*/ 559 h 619"/>
              <a:gd name="T30" fmla="*/ 545 w 619"/>
              <a:gd name="T31" fmla="*/ 618 h 619"/>
              <a:gd name="T32" fmla="*/ 618 w 619"/>
              <a:gd name="T33" fmla="*/ 545 h 619"/>
              <a:gd name="T34" fmla="*/ 559 w 619"/>
              <a:gd name="T35" fmla="*/ 471 h 619"/>
              <a:gd name="T36" fmla="*/ 545 w 619"/>
              <a:gd name="T37" fmla="*/ 29 h 619"/>
              <a:gd name="T38" fmla="*/ 545 w 619"/>
              <a:gd name="T39" fmla="*/ 29 h 619"/>
              <a:gd name="T40" fmla="*/ 589 w 619"/>
              <a:gd name="T41" fmla="*/ 73 h 619"/>
              <a:gd name="T42" fmla="*/ 545 w 619"/>
              <a:gd name="T43" fmla="*/ 118 h 619"/>
              <a:gd name="T44" fmla="*/ 500 w 619"/>
              <a:gd name="T45" fmla="*/ 73 h 619"/>
              <a:gd name="T46" fmla="*/ 545 w 619"/>
              <a:gd name="T47" fmla="*/ 29 h 619"/>
              <a:gd name="T48" fmla="*/ 29 w 619"/>
              <a:gd name="T49" fmla="*/ 73 h 619"/>
              <a:gd name="T50" fmla="*/ 29 w 619"/>
              <a:gd name="T51" fmla="*/ 73 h 619"/>
              <a:gd name="T52" fmla="*/ 73 w 619"/>
              <a:gd name="T53" fmla="*/ 29 h 619"/>
              <a:gd name="T54" fmla="*/ 118 w 619"/>
              <a:gd name="T55" fmla="*/ 73 h 619"/>
              <a:gd name="T56" fmla="*/ 73 w 619"/>
              <a:gd name="T57" fmla="*/ 118 h 619"/>
              <a:gd name="T58" fmla="*/ 29 w 619"/>
              <a:gd name="T59" fmla="*/ 73 h 619"/>
              <a:gd name="T60" fmla="*/ 73 w 619"/>
              <a:gd name="T61" fmla="*/ 589 h 619"/>
              <a:gd name="T62" fmla="*/ 73 w 619"/>
              <a:gd name="T63" fmla="*/ 589 h 619"/>
              <a:gd name="T64" fmla="*/ 29 w 619"/>
              <a:gd name="T65" fmla="*/ 545 h 619"/>
              <a:gd name="T66" fmla="*/ 73 w 619"/>
              <a:gd name="T67" fmla="*/ 500 h 619"/>
              <a:gd name="T68" fmla="*/ 118 w 619"/>
              <a:gd name="T69" fmla="*/ 545 h 619"/>
              <a:gd name="T70" fmla="*/ 73 w 619"/>
              <a:gd name="T71" fmla="*/ 589 h 619"/>
              <a:gd name="T72" fmla="*/ 471 w 619"/>
              <a:gd name="T73" fmla="*/ 530 h 619"/>
              <a:gd name="T74" fmla="*/ 471 w 619"/>
              <a:gd name="T75" fmla="*/ 530 h 619"/>
              <a:gd name="T76" fmla="*/ 147 w 619"/>
              <a:gd name="T77" fmla="*/ 530 h 619"/>
              <a:gd name="T78" fmla="*/ 88 w 619"/>
              <a:gd name="T79" fmla="*/ 471 h 619"/>
              <a:gd name="T80" fmla="*/ 88 w 619"/>
              <a:gd name="T81" fmla="*/ 147 h 619"/>
              <a:gd name="T82" fmla="*/ 147 w 619"/>
              <a:gd name="T83" fmla="*/ 88 h 619"/>
              <a:gd name="T84" fmla="*/ 471 w 619"/>
              <a:gd name="T85" fmla="*/ 88 h 619"/>
              <a:gd name="T86" fmla="*/ 530 w 619"/>
              <a:gd name="T87" fmla="*/ 147 h 619"/>
              <a:gd name="T88" fmla="*/ 530 w 619"/>
              <a:gd name="T89" fmla="*/ 471 h 619"/>
              <a:gd name="T90" fmla="*/ 471 w 619"/>
              <a:gd name="T91" fmla="*/ 530 h 619"/>
              <a:gd name="T92" fmla="*/ 545 w 619"/>
              <a:gd name="T93" fmla="*/ 589 h 619"/>
              <a:gd name="T94" fmla="*/ 545 w 619"/>
              <a:gd name="T95" fmla="*/ 589 h 619"/>
              <a:gd name="T96" fmla="*/ 500 w 619"/>
              <a:gd name="T97" fmla="*/ 545 h 619"/>
              <a:gd name="T98" fmla="*/ 545 w 619"/>
              <a:gd name="T99" fmla="*/ 500 h 619"/>
              <a:gd name="T100" fmla="*/ 589 w 619"/>
              <a:gd name="T101" fmla="*/ 545 h 619"/>
              <a:gd name="T102" fmla="*/ 545 w 619"/>
              <a:gd name="T103"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9" h="619">
                <a:moveTo>
                  <a:pt x="559" y="471"/>
                </a:moveTo>
                <a:lnTo>
                  <a:pt x="559" y="471"/>
                </a:lnTo>
                <a:cubicBezTo>
                  <a:pt x="559" y="147"/>
                  <a:pt x="559" y="147"/>
                  <a:pt x="559" y="147"/>
                </a:cubicBezTo>
                <a:cubicBezTo>
                  <a:pt x="603" y="147"/>
                  <a:pt x="618" y="103"/>
                  <a:pt x="618" y="73"/>
                </a:cubicBezTo>
                <a:cubicBezTo>
                  <a:pt x="618" y="29"/>
                  <a:pt x="589" y="0"/>
                  <a:pt x="545" y="0"/>
                </a:cubicBezTo>
                <a:cubicBezTo>
                  <a:pt x="515" y="0"/>
                  <a:pt x="471" y="15"/>
                  <a:pt x="471" y="59"/>
                </a:cubicBezTo>
                <a:cubicBezTo>
                  <a:pt x="147" y="59"/>
                  <a:pt x="147" y="59"/>
                  <a:pt x="147" y="59"/>
                </a:cubicBezTo>
                <a:cubicBezTo>
                  <a:pt x="147" y="15"/>
                  <a:pt x="103" y="0"/>
                  <a:pt x="73" y="0"/>
                </a:cubicBezTo>
                <a:cubicBezTo>
                  <a:pt x="29" y="0"/>
                  <a:pt x="0" y="29"/>
                  <a:pt x="0" y="73"/>
                </a:cubicBezTo>
                <a:cubicBezTo>
                  <a:pt x="0" y="103"/>
                  <a:pt x="15" y="147"/>
                  <a:pt x="59" y="147"/>
                </a:cubicBezTo>
                <a:cubicBezTo>
                  <a:pt x="59" y="471"/>
                  <a:pt x="59" y="471"/>
                  <a:pt x="59" y="471"/>
                </a:cubicBezTo>
                <a:cubicBezTo>
                  <a:pt x="15" y="471"/>
                  <a:pt x="0" y="515"/>
                  <a:pt x="0" y="545"/>
                </a:cubicBezTo>
                <a:cubicBezTo>
                  <a:pt x="0" y="589"/>
                  <a:pt x="29" y="618"/>
                  <a:pt x="73" y="618"/>
                </a:cubicBezTo>
                <a:cubicBezTo>
                  <a:pt x="103" y="618"/>
                  <a:pt x="147" y="603"/>
                  <a:pt x="147" y="559"/>
                </a:cubicBezTo>
                <a:cubicBezTo>
                  <a:pt x="471" y="559"/>
                  <a:pt x="471" y="559"/>
                  <a:pt x="471" y="559"/>
                </a:cubicBezTo>
                <a:cubicBezTo>
                  <a:pt x="471" y="603"/>
                  <a:pt x="515" y="618"/>
                  <a:pt x="545" y="618"/>
                </a:cubicBezTo>
                <a:cubicBezTo>
                  <a:pt x="589" y="618"/>
                  <a:pt x="618" y="589"/>
                  <a:pt x="618" y="545"/>
                </a:cubicBezTo>
                <a:cubicBezTo>
                  <a:pt x="618" y="515"/>
                  <a:pt x="603" y="471"/>
                  <a:pt x="559" y="471"/>
                </a:cubicBezTo>
                <a:close/>
                <a:moveTo>
                  <a:pt x="545" y="29"/>
                </a:moveTo>
                <a:lnTo>
                  <a:pt x="545" y="29"/>
                </a:lnTo>
                <a:cubicBezTo>
                  <a:pt x="559" y="29"/>
                  <a:pt x="589" y="59"/>
                  <a:pt x="589" y="73"/>
                </a:cubicBezTo>
                <a:cubicBezTo>
                  <a:pt x="589" y="88"/>
                  <a:pt x="559" y="118"/>
                  <a:pt x="545" y="118"/>
                </a:cubicBezTo>
                <a:cubicBezTo>
                  <a:pt x="530" y="118"/>
                  <a:pt x="500" y="88"/>
                  <a:pt x="500" y="73"/>
                </a:cubicBezTo>
                <a:cubicBezTo>
                  <a:pt x="500" y="59"/>
                  <a:pt x="530" y="29"/>
                  <a:pt x="545" y="29"/>
                </a:cubicBezTo>
                <a:close/>
                <a:moveTo>
                  <a:pt x="29" y="73"/>
                </a:moveTo>
                <a:lnTo>
                  <a:pt x="29" y="73"/>
                </a:lnTo>
                <a:cubicBezTo>
                  <a:pt x="29" y="59"/>
                  <a:pt x="59" y="29"/>
                  <a:pt x="73" y="29"/>
                </a:cubicBezTo>
                <a:cubicBezTo>
                  <a:pt x="88" y="29"/>
                  <a:pt x="118" y="59"/>
                  <a:pt x="118" y="73"/>
                </a:cubicBezTo>
                <a:cubicBezTo>
                  <a:pt x="118" y="88"/>
                  <a:pt x="88" y="118"/>
                  <a:pt x="73" y="118"/>
                </a:cubicBezTo>
                <a:cubicBezTo>
                  <a:pt x="59" y="118"/>
                  <a:pt x="29" y="88"/>
                  <a:pt x="29" y="73"/>
                </a:cubicBezTo>
                <a:close/>
                <a:moveTo>
                  <a:pt x="73" y="589"/>
                </a:moveTo>
                <a:lnTo>
                  <a:pt x="73" y="589"/>
                </a:lnTo>
                <a:cubicBezTo>
                  <a:pt x="59" y="589"/>
                  <a:pt x="29" y="559"/>
                  <a:pt x="29" y="545"/>
                </a:cubicBezTo>
                <a:cubicBezTo>
                  <a:pt x="29" y="530"/>
                  <a:pt x="59" y="500"/>
                  <a:pt x="73" y="500"/>
                </a:cubicBezTo>
                <a:cubicBezTo>
                  <a:pt x="88" y="500"/>
                  <a:pt x="118" y="530"/>
                  <a:pt x="118" y="545"/>
                </a:cubicBezTo>
                <a:cubicBezTo>
                  <a:pt x="118" y="559"/>
                  <a:pt x="88" y="589"/>
                  <a:pt x="73" y="589"/>
                </a:cubicBezTo>
                <a:close/>
                <a:moveTo>
                  <a:pt x="471" y="530"/>
                </a:moveTo>
                <a:lnTo>
                  <a:pt x="471" y="530"/>
                </a:lnTo>
                <a:cubicBezTo>
                  <a:pt x="147" y="530"/>
                  <a:pt x="147" y="530"/>
                  <a:pt x="147" y="530"/>
                </a:cubicBezTo>
                <a:cubicBezTo>
                  <a:pt x="147" y="500"/>
                  <a:pt x="118" y="471"/>
                  <a:pt x="88" y="471"/>
                </a:cubicBezTo>
                <a:cubicBezTo>
                  <a:pt x="88" y="147"/>
                  <a:pt x="88" y="147"/>
                  <a:pt x="88" y="147"/>
                </a:cubicBezTo>
                <a:cubicBezTo>
                  <a:pt x="118" y="147"/>
                  <a:pt x="147" y="118"/>
                  <a:pt x="147" y="88"/>
                </a:cubicBezTo>
                <a:cubicBezTo>
                  <a:pt x="471" y="88"/>
                  <a:pt x="471" y="88"/>
                  <a:pt x="471" y="88"/>
                </a:cubicBezTo>
                <a:cubicBezTo>
                  <a:pt x="471" y="118"/>
                  <a:pt x="500" y="147"/>
                  <a:pt x="530" y="147"/>
                </a:cubicBezTo>
                <a:cubicBezTo>
                  <a:pt x="530" y="471"/>
                  <a:pt x="530" y="471"/>
                  <a:pt x="530" y="471"/>
                </a:cubicBezTo>
                <a:cubicBezTo>
                  <a:pt x="500" y="471"/>
                  <a:pt x="471" y="500"/>
                  <a:pt x="471" y="530"/>
                </a:cubicBezTo>
                <a:close/>
                <a:moveTo>
                  <a:pt x="545" y="589"/>
                </a:moveTo>
                <a:lnTo>
                  <a:pt x="545" y="589"/>
                </a:lnTo>
                <a:cubicBezTo>
                  <a:pt x="530" y="589"/>
                  <a:pt x="500" y="559"/>
                  <a:pt x="500" y="545"/>
                </a:cubicBezTo>
                <a:cubicBezTo>
                  <a:pt x="500" y="530"/>
                  <a:pt x="530" y="500"/>
                  <a:pt x="545" y="500"/>
                </a:cubicBezTo>
                <a:cubicBezTo>
                  <a:pt x="559" y="500"/>
                  <a:pt x="589" y="530"/>
                  <a:pt x="589" y="545"/>
                </a:cubicBezTo>
                <a:cubicBezTo>
                  <a:pt x="589" y="559"/>
                  <a:pt x="559" y="589"/>
                  <a:pt x="545"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4" name="Freeform 69"/>
          <p:cNvSpPr>
            <a:spLocks noChangeArrowheads="1"/>
          </p:cNvSpPr>
          <p:nvPr/>
        </p:nvSpPr>
        <p:spPr bwMode="auto">
          <a:xfrm>
            <a:off x="15011724" y="3733798"/>
            <a:ext cx="457080" cy="406401"/>
          </a:xfrm>
          <a:custGeom>
            <a:avLst/>
            <a:gdLst>
              <a:gd name="T0" fmla="*/ 30 w 399"/>
              <a:gd name="T1" fmla="*/ 44 h 354"/>
              <a:gd name="T2" fmla="*/ 30 w 399"/>
              <a:gd name="T3" fmla="*/ 44 h 354"/>
              <a:gd name="T4" fmla="*/ 383 w 399"/>
              <a:gd name="T5" fmla="*/ 44 h 354"/>
              <a:gd name="T6" fmla="*/ 398 w 399"/>
              <a:gd name="T7" fmla="*/ 30 h 354"/>
              <a:gd name="T8" fmla="*/ 383 w 399"/>
              <a:gd name="T9" fmla="*/ 0 h 354"/>
              <a:gd name="T10" fmla="*/ 30 w 399"/>
              <a:gd name="T11" fmla="*/ 0 h 354"/>
              <a:gd name="T12" fmla="*/ 0 w 399"/>
              <a:gd name="T13" fmla="*/ 30 h 354"/>
              <a:gd name="T14" fmla="*/ 30 w 399"/>
              <a:gd name="T15" fmla="*/ 44 h 354"/>
              <a:gd name="T16" fmla="*/ 383 w 399"/>
              <a:gd name="T17" fmla="*/ 324 h 354"/>
              <a:gd name="T18" fmla="*/ 383 w 399"/>
              <a:gd name="T19" fmla="*/ 324 h 354"/>
              <a:gd name="T20" fmla="*/ 30 w 399"/>
              <a:gd name="T21" fmla="*/ 324 h 354"/>
              <a:gd name="T22" fmla="*/ 0 w 399"/>
              <a:gd name="T23" fmla="*/ 339 h 354"/>
              <a:gd name="T24" fmla="*/ 30 w 399"/>
              <a:gd name="T25" fmla="*/ 353 h 354"/>
              <a:gd name="T26" fmla="*/ 383 w 399"/>
              <a:gd name="T27" fmla="*/ 353 h 354"/>
              <a:gd name="T28" fmla="*/ 398 w 399"/>
              <a:gd name="T29" fmla="*/ 339 h 354"/>
              <a:gd name="T30" fmla="*/ 383 w 399"/>
              <a:gd name="T31" fmla="*/ 324 h 354"/>
              <a:gd name="T32" fmla="*/ 383 w 399"/>
              <a:gd name="T33" fmla="*/ 162 h 354"/>
              <a:gd name="T34" fmla="*/ 383 w 399"/>
              <a:gd name="T35" fmla="*/ 162 h 354"/>
              <a:gd name="T36" fmla="*/ 30 w 399"/>
              <a:gd name="T37" fmla="*/ 162 h 354"/>
              <a:gd name="T38" fmla="*/ 0 w 399"/>
              <a:gd name="T39" fmla="*/ 177 h 354"/>
              <a:gd name="T40" fmla="*/ 30 w 399"/>
              <a:gd name="T41" fmla="*/ 206 h 354"/>
              <a:gd name="T42" fmla="*/ 383 w 399"/>
              <a:gd name="T43" fmla="*/ 206 h 354"/>
              <a:gd name="T44" fmla="*/ 398 w 399"/>
              <a:gd name="T45" fmla="*/ 177 h 354"/>
              <a:gd name="T46" fmla="*/ 383 w 399"/>
              <a:gd name="T47" fmla="*/ 16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9" h="354">
                <a:moveTo>
                  <a:pt x="30" y="44"/>
                </a:moveTo>
                <a:lnTo>
                  <a:pt x="30" y="44"/>
                </a:lnTo>
                <a:cubicBezTo>
                  <a:pt x="383" y="44"/>
                  <a:pt x="383" y="44"/>
                  <a:pt x="383" y="44"/>
                </a:cubicBezTo>
                <a:lnTo>
                  <a:pt x="398" y="30"/>
                </a:lnTo>
                <a:cubicBezTo>
                  <a:pt x="398" y="15"/>
                  <a:pt x="383" y="0"/>
                  <a:pt x="383" y="0"/>
                </a:cubicBezTo>
                <a:cubicBezTo>
                  <a:pt x="30" y="0"/>
                  <a:pt x="30" y="0"/>
                  <a:pt x="30" y="0"/>
                </a:cubicBezTo>
                <a:cubicBezTo>
                  <a:pt x="15" y="0"/>
                  <a:pt x="0" y="15"/>
                  <a:pt x="0" y="30"/>
                </a:cubicBezTo>
                <a:cubicBezTo>
                  <a:pt x="0" y="30"/>
                  <a:pt x="15" y="44"/>
                  <a:pt x="30" y="44"/>
                </a:cubicBezTo>
                <a:close/>
                <a:moveTo>
                  <a:pt x="383" y="324"/>
                </a:moveTo>
                <a:lnTo>
                  <a:pt x="383" y="324"/>
                </a:lnTo>
                <a:cubicBezTo>
                  <a:pt x="30" y="324"/>
                  <a:pt x="30" y="324"/>
                  <a:pt x="30" y="324"/>
                </a:cubicBezTo>
                <a:cubicBezTo>
                  <a:pt x="15" y="324"/>
                  <a:pt x="0" y="324"/>
                  <a:pt x="0" y="339"/>
                </a:cubicBezTo>
                <a:cubicBezTo>
                  <a:pt x="0" y="353"/>
                  <a:pt x="15" y="353"/>
                  <a:pt x="30" y="353"/>
                </a:cubicBezTo>
                <a:cubicBezTo>
                  <a:pt x="383" y="353"/>
                  <a:pt x="383" y="353"/>
                  <a:pt x="383" y="353"/>
                </a:cubicBezTo>
                <a:cubicBezTo>
                  <a:pt x="383" y="353"/>
                  <a:pt x="398" y="353"/>
                  <a:pt x="398" y="339"/>
                </a:cubicBezTo>
                <a:cubicBezTo>
                  <a:pt x="398" y="324"/>
                  <a:pt x="383" y="324"/>
                  <a:pt x="383" y="324"/>
                </a:cubicBezTo>
                <a:close/>
                <a:moveTo>
                  <a:pt x="383" y="162"/>
                </a:moveTo>
                <a:lnTo>
                  <a:pt x="383" y="162"/>
                </a:lnTo>
                <a:cubicBezTo>
                  <a:pt x="30" y="162"/>
                  <a:pt x="30" y="162"/>
                  <a:pt x="30" y="162"/>
                </a:cubicBezTo>
                <a:cubicBezTo>
                  <a:pt x="15" y="162"/>
                  <a:pt x="0" y="177"/>
                  <a:pt x="0" y="177"/>
                </a:cubicBezTo>
                <a:cubicBezTo>
                  <a:pt x="0" y="192"/>
                  <a:pt x="15" y="206"/>
                  <a:pt x="30" y="206"/>
                </a:cubicBezTo>
                <a:cubicBezTo>
                  <a:pt x="383" y="206"/>
                  <a:pt x="383" y="206"/>
                  <a:pt x="383" y="206"/>
                </a:cubicBezTo>
                <a:cubicBezTo>
                  <a:pt x="383" y="206"/>
                  <a:pt x="398" y="192"/>
                  <a:pt x="398" y="177"/>
                </a:cubicBezTo>
                <a:lnTo>
                  <a:pt x="383" y="16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5" name="Freeform 70"/>
          <p:cNvSpPr>
            <a:spLocks noChangeArrowheads="1"/>
          </p:cNvSpPr>
          <p:nvPr/>
        </p:nvSpPr>
        <p:spPr bwMode="auto">
          <a:xfrm>
            <a:off x="13708198" y="3564465"/>
            <a:ext cx="732174" cy="715434"/>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6" name="Freeform 71"/>
          <p:cNvSpPr>
            <a:spLocks noChangeArrowheads="1"/>
          </p:cNvSpPr>
          <p:nvPr/>
        </p:nvSpPr>
        <p:spPr bwMode="auto">
          <a:xfrm>
            <a:off x="12531638" y="3581400"/>
            <a:ext cx="711015" cy="698502"/>
          </a:xfrm>
          <a:custGeom>
            <a:avLst/>
            <a:gdLst>
              <a:gd name="T0" fmla="*/ 471 w 619"/>
              <a:gd name="T1" fmla="*/ 0 h 604"/>
              <a:gd name="T2" fmla="*/ 471 w 619"/>
              <a:gd name="T3" fmla="*/ 0 h 604"/>
              <a:gd name="T4" fmla="*/ 309 w 619"/>
              <a:gd name="T5" fmla="*/ 73 h 604"/>
              <a:gd name="T6" fmla="*/ 147 w 619"/>
              <a:gd name="T7" fmla="*/ 0 h 604"/>
              <a:gd name="T8" fmla="*/ 0 w 619"/>
              <a:gd name="T9" fmla="*/ 162 h 604"/>
              <a:gd name="T10" fmla="*/ 29 w 619"/>
              <a:gd name="T11" fmla="*/ 279 h 604"/>
              <a:gd name="T12" fmla="*/ 280 w 619"/>
              <a:gd name="T13" fmla="*/ 574 h 604"/>
              <a:gd name="T14" fmla="*/ 339 w 619"/>
              <a:gd name="T15" fmla="*/ 574 h 604"/>
              <a:gd name="T16" fmla="*/ 589 w 619"/>
              <a:gd name="T17" fmla="*/ 279 h 604"/>
              <a:gd name="T18" fmla="*/ 618 w 619"/>
              <a:gd name="T19" fmla="*/ 162 h 604"/>
              <a:gd name="T20" fmla="*/ 471 w 619"/>
              <a:gd name="T21" fmla="*/ 0 h 604"/>
              <a:gd name="T22" fmla="*/ 544 w 619"/>
              <a:gd name="T23" fmla="*/ 265 h 604"/>
              <a:gd name="T24" fmla="*/ 544 w 619"/>
              <a:gd name="T25" fmla="*/ 265 h 604"/>
              <a:gd name="T26" fmla="*/ 309 w 619"/>
              <a:gd name="T27" fmla="*/ 544 h 604"/>
              <a:gd name="T28" fmla="*/ 73 w 619"/>
              <a:gd name="T29" fmla="*/ 265 h 604"/>
              <a:gd name="T30" fmla="*/ 29 w 619"/>
              <a:gd name="T31" fmla="*/ 162 h 604"/>
              <a:gd name="T32" fmla="*/ 147 w 619"/>
              <a:gd name="T33" fmla="*/ 29 h 604"/>
              <a:gd name="T34" fmla="*/ 309 w 619"/>
              <a:gd name="T35" fmla="*/ 132 h 604"/>
              <a:gd name="T36" fmla="*/ 471 w 619"/>
              <a:gd name="T37" fmla="*/ 29 h 604"/>
              <a:gd name="T38" fmla="*/ 589 w 619"/>
              <a:gd name="T39" fmla="*/ 162 h 604"/>
              <a:gd name="T40" fmla="*/ 544 w 619"/>
              <a:gd name="T41" fmla="*/ 26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9" h="604">
                <a:moveTo>
                  <a:pt x="471" y="0"/>
                </a:moveTo>
                <a:lnTo>
                  <a:pt x="471" y="0"/>
                </a:lnTo>
                <a:cubicBezTo>
                  <a:pt x="397" y="0"/>
                  <a:pt x="353" y="44"/>
                  <a:pt x="309" y="73"/>
                </a:cubicBezTo>
                <a:cubicBezTo>
                  <a:pt x="265" y="29"/>
                  <a:pt x="221" y="0"/>
                  <a:pt x="147" y="0"/>
                </a:cubicBezTo>
                <a:cubicBezTo>
                  <a:pt x="59" y="0"/>
                  <a:pt x="0" y="73"/>
                  <a:pt x="0" y="162"/>
                </a:cubicBezTo>
                <a:cubicBezTo>
                  <a:pt x="0" y="206"/>
                  <a:pt x="15" y="250"/>
                  <a:pt x="29" y="279"/>
                </a:cubicBezTo>
                <a:cubicBezTo>
                  <a:pt x="280" y="574"/>
                  <a:pt x="280" y="574"/>
                  <a:pt x="280" y="574"/>
                </a:cubicBezTo>
                <a:cubicBezTo>
                  <a:pt x="309" y="603"/>
                  <a:pt x="309" y="603"/>
                  <a:pt x="339" y="574"/>
                </a:cubicBezTo>
                <a:cubicBezTo>
                  <a:pt x="589" y="279"/>
                  <a:pt x="589" y="279"/>
                  <a:pt x="589" y="279"/>
                </a:cubicBezTo>
                <a:cubicBezTo>
                  <a:pt x="603" y="250"/>
                  <a:pt x="618" y="206"/>
                  <a:pt x="618" y="162"/>
                </a:cubicBezTo>
                <a:cubicBezTo>
                  <a:pt x="618" y="73"/>
                  <a:pt x="559" y="0"/>
                  <a:pt x="471" y="0"/>
                </a:cubicBezTo>
                <a:close/>
                <a:moveTo>
                  <a:pt x="544" y="265"/>
                </a:moveTo>
                <a:lnTo>
                  <a:pt x="544" y="265"/>
                </a:lnTo>
                <a:cubicBezTo>
                  <a:pt x="309" y="544"/>
                  <a:pt x="309" y="544"/>
                  <a:pt x="309" y="544"/>
                </a:cubicBezTo>
                <a:cubicBezTo>
                  <a:pt x="73" y="265"/>
                  <a:pt x="73" y="265"/>
                  <a:pt x="73" y="265"/>
                </a:cubicBezTo>
                <a:cubicBezTo>
                  <a:pt x="44" y="235"/>
                  <a:pt x="29" y="206"/>
                  <a:pt x="29" y="162"/>
                </a:cubicBezTo>
                <a:cubicBezTo>
                  <a:pt x="29" y="103"/>
                  <a:pt x="88" y="44"/>
                  <a:pt x="147" y="29"/>
                </a:cubicBezTo>
                <a:cubicBezTo>
                  <a:pt x="206" y="29"/>
                  <a:pt x="280" y="88"/>
                  <a:pt x="309" y="132"/>
                </a:cubicBezTo>
                <a:cubicBezTo>
                  <a:pt x="339" y="103"/>
                  <a:pt x="412" y="29"/>
                  <a:pt x="471" y="29"/>
                </a:cubicBezTo>
                <a:cubicBezTo>
                  <a:pt x="530" y="29"/>
                  <a:pt x="589" y="103"/>
                  <a:pt x="589" y="162"/>
                </a:cubicBezTo>
                <a:cubicBezTo>
                  <a:pt x="589" y="206"/>
                  <a:pt x="574" y="235"/>
                  <a:pt x="544" y="26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7" name="Freeform 72"/>
          <p:cNvSpPr>
            <a:spLocks noChangeArrowheads="1"/>
          </p:cNvSpPr>
          <p:nvPr/>
        </p:nvSpPr>
        <p:spPr bwMode="auto">
          <a:xfrm>
            <a:off x="23226482" y="2374901"/>
            <a:ext cx="507868" cy="732366"/>
          </a:xfrm>
          <a:custGeom>
            <a:avLst/>
            <a:gdLst>
              <a:gd name="T0" fmla="*/ 221 w 443"/>
              <a:gd name="T1" fmla="*/ 324 h 634"/>
              <a:gd name="T2" fmla="*/ 221 w 443"/>
              <a:gd name="T3" fmla="*/ 324 h 634"/>
              <a:gd name="T4" fmla="*/ 442 w 443"/>
              <a:gd name="T5" fmla="*/ 30 h 634"/>
              <a:gd name="T6" fmla="*/ 324 w 443"/>
              <a:gd name="T7" fmla="*/ 0 h 634"/>
              <a:gd name="T8" fmla="*/ 0 w 443"/>
              <a:gd name="T9" fmla="*/ 324 h 634"/>
              <a:gd name="T10" fmla="*/ 324 w 443"/>
              <a:gd name="T11" fmla="*/ 633 h 634"/>
              <a:gd name="T12" fmla="*/ 442 w 443"/>
              <a:gd name="T13" fmla="*/ 619 h 634"/>
              <a:gd name="T14" fmla="*/ 221 w 443"/>
              <a:gd name="T15" fmla="*/ 324 h 634"/>
              <a:gd name="T16" fmla="*/ 280 w 443"/>
              <a:gd name="T17" fmla="*/ 589 h 634"/>
              <a:gd name="T18" fmla="*/ 280 w 443"/>
              <a:gd name="T19" fmla="*/ 589 h 634"/>
              <a:gd name="T20" fmla="*/ 44 w 443"/>
              <a:gd name="T21" fmla="*/ 324 h 634"/>
              <a:gd name="T22" fmla="*/ 280 w 443"/>
              <a:gd name="T23" fmla="*/ 44 h 634"/>
              <a:gd name="T24" fmla="*/ 324 w 443"/>
              <a:gd name="T25" fmla="*/ 44 h 634"/>
              <a:gd name="T26" fmla="*/ 192 w 443"/>
              <a:gd name="T27" fmla="*/ 324 h 634"/>
              <a:gd name="T28" fmla="*/ 324 w 443"/>
              <a:gd name="T29" fmla="*/ 589 h 634"/>
              <a:gd name="T30" fmla="*/ 280 w 443"/>
              <a:gd name="T31"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34">
                <a:moveTo>
                  <a:pt x="221" y="324"/>
                </a:moveTo>
                <a:lnTo>
                  <a:pt x="221" y="324"/>
                </a:lnTo>
                <a:cubicBezTo>
                  <a:pt x="221" y="177"/>
                  <a:pt x="310" y="74"/>
                  <a:pt x="442" y="30"/>
                </a:cubicBezTo>
                <a:cubicBezTo>
                  <a:pt x="398" y="15"/>
                  <a:pt x="369" y="0"/>
                  <a:pt x="324" y="0"/>
                </a:cubicBezTo>
                <a:cubicBezTo>
                  <a:pt x="148" y="0"/>
                  <a:pt x="0" y="148"/>
                  <a:pt x="0" y="324"/>
                </a:cubicBezTo>
                <a:cubicBezTo>
                  <a:pt x="0" y="486"/>
                  <a:pt x="148" y="633"/>
                  <a:pt x="324" y="633"/>
                </a:cubicBezTo>
                <a:cubicBezTo>
                  <a:pt x="369" y="633"/>
                  <a:pt x="398" y="633"/>
                  <a:pt x="442" y="619"/>
                </a:cubicBezTo>
                <a:cubicBezTo>
                  <a:pt x="310" y="574"/>
                  <a:pt x="221" y="457"/>
                  <a:pt x="221" y="324"/>
                </a:cubicBezTo>
                <a:close/>
                <a:moveTo>
                  <a:pt x="280" y="589"/>
                </a:moveTo>
                <a:lnTo>
                  <a:pt x="280" y="589"/>
                </a:lnTo>
                <a:cubicBezTo>
                  <a:pt x="192" y="589"/>
                  <a:pt x="44" y="471"/>
                  <a:pt x="44" y="324"/>
                </a:cubicBezTo>
                <a:cubicBezTo>
                  <a:pt x="44" y="162"/>
                  <a:pt x="192" y="59"/>
                  <a:pt x="280" y="44"/>
                </a:cubicBezTo>
                <a:cubicBezTo>
                  <a:pt x="310" y="44"/>
                  <a:pt x="295" y="44"/>
                  <a:pt x="324" y="44"/>
                </a:cubicBezTo>
                <a:cubicBezTo>
                  <a:pt x="265" y="89"/>
                  <a:pt x="192" y="206"/>
                  <a:pt x="192" y="324"/>
                </a:cubicBezTo>
                <a:cubicBezTo>
                  <a:pt x="192" y="442"/>
                  <a:pt x="236" y="545"/>
                  <a:pt x="324" y="589"/>
                </a:cubicBezTo>
                <a:cubicBezTo>
                  <a:pt x="295" y="589"/>
                  <a:pt x="310" y="589"/>
                  <a:pt x="280"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8" name="Freeform 73"/>
          <p:cNvSpPr>
            <a:spLocks noChangeArrowheads="1"/>
          </p:cNvSpPr>
          <p:nvPr/>
        </p:nvSpPr>
        <p:spPr bwMode="auto">
          <a:xfrm>
            <a:off x="21939886" y="2408768"/>
            <a:ext cx="732177" cy="681567"/>
          </a:xfrm>
          <a:custGeom>
            <a:avLst/>
            <a:gdLst>
              <a:gd name="T0" fmla="*/ 339 w 634"/>
              <a:gd name="T1" fmla="*/ 544 h 590"/>
              <a:gd name="T2" fmla="*/ 339 w 634"/>
              <a:gd name="T3" fmla="*/ 544 h 590"/>
              <a:gd name="T4" fmla="*/ 148 w 634"/>
              <a:gd name="T5" fmla="*/ 544 h 590"/>
              <a:gd name="T6" fmla="*/ 118 w 634"/>
              <a:gd name="T7" fmla="*/ 559 h 590"/>
              <a:gd name="T8" fmla="*/ 148 w 634"/>
              <a:gd name="T9" fmla="*/ 589 h 590"/>
              <a:gd name="T10" fmla="*/ 339 w 634"/>
              <a:gd name="T11" fmla="*/ 589 h 590"/>
              <a:gd name="T12" fmla="*/ 354 w 634"/>
              <a:gd name="T13" fmla="*/ 559 h 590"/>
              <a:gd name="T14" fmla="*/ 339 w 634"/>
              <a:gd name="T15" fmla="*/ 544 h 590"/>
              <a:gd name="T16" fmla="*/ 383 w 634"/>
              <a:gd name="T17" fmla="*/ 471 h 590"/>
              <a:gd name="T18" fmla="*/ 383 w 634"/>
              <a:gd name="T19" fmla="*/ 471 h 590"/>
              <a:gd name="T20" fmla="*/ 103 w 634"/>
              <a:gd name="T21" fmla="*/ 471 h 590"/>
              <a:gd name="T22" fmla="*/ 89 w 634"/>
              <a:gd name="T23" fmla="*/ 486 h 590"/>
              <a:gd name="T24" fmla="*/ 103 w 634"/>
              <a:gd name="T25" fmla="*/ 500 h 590"/>
              <a:gd name="T26" fmla="*/ 383 w 634"/>
              <a:gd name="T27" fmla="*/ 500 h 590"/>
              <a:gd name="T28" fmla="*/ 398 w 634"/>
              <a:gd name="T29" fmla="*/ 486 h 590"/>
              <a:gd name="T30" fmla="*/ 383 w 634"/>
              <a:gd name="T31" fmla="*/ 471 h 590"/>
              <a:gd name="T32" fmla="*/ 619 w 634"/>
              <a:gd name="T33" fmla="*/ 382 h 590"/>
              <a:gd name="T34" fmla="*/ 619 w 634"/>
              <a:gd name="T35" fmla="*/ 382 h 590"/>
              <a:gd name="T36" fmla="*/ 324 w 634"/>
              <a:gd name="T37" fmla="*/ 382 h 590"/>
              <a:gd name="T38" fmla="*/ 324 w 634"/>
              <a:gd name="T39" fmla="*/ 323 h 590"/>
              <a:gd name="T40" fmla="*/ 530 w 634"/>
              <a:gd name="T41" fmla="*/ 29 h 590"/>
              <a:gd name="T42" fmla="*/ 383 w 634"/>
              <a:gd name="T43" fmla="*/ 0 h 590"/>
              <a:gd name="T44" fmla="*/ 89 w 634"/>
              <a:gd name="T45" fmla="*/ 294 h 590"/>
              <a:gd name="T46" fmla="*/ 103 w 634"/>
              <a:gd name="T47" fmla="*/ 382 h 590"/>
              <a:gd name="T48" fmla="*/ 30 w 634"/>
              <a:gd name="T49" fmla="*/ 382 h 590"/>
              <a:gd name="T50" fmla="*/ 0 w 634"/>
              <a:gd name="T51" fmla="*/ 412 h 590"/>
              <a:gd name="T52" fmla="*/ 30 w 634"/>
              <a:gd name="T53" fmla="*/ 427 h 590"/>
              <a:gd name="T54" fmla="*/ 619 w 634"/>
              <a:gd name="T55" fmla="*/ 427 h 590"/>
              <a:gd name="T56" fmla="*/ 633 w 634"/>
              <a:gd name="T57" fmla="*/ 412 h 590"/>
              <a:gd name="T58" fmla="*/ 619 w 634"/>
              <a:gd name="T59" fmla="*/ 382 h 590"/>
              <a:gd name="T60" fmla="*/ 148 w 634"/>
              <a:gd name="T61" fmla="*/ 382 h 590"/>
              <a:gd name="T62" fmla="*/ 148 w 634"/>
              <a:gd name="T63" fmla="*/ 382 h 590"/>
              <a:gd name="T64" fmla="*/ 118 w 634"/>
              <a:gd name="T65" fmla="*/ 309 h 590"/>
              <a:gd name="T66" fmla="*/ 280 w 634"/>
              <a:gd name="T67" fmla="*/ 59 h 590"/>
              <a:gd name="T68" fmla="*/ 442 w 634"/>
              <a:gd name="T69" fmla="*/ 29 h 590"/>
              <a:gd name="T70" fmla="*/ 280 w 634"/>
              <a:gd name="T71" fmla="*/ 323 h 590"/>
              <a:gd name="T72" fmla="*/ 280 w 634"/>
              <a:gd name="T73" fmla="*/ 382 h 590"/>
              <a:gd name="T74" fmla="*/ 148 w 634"/>
              <a:gd name="T75" fmla="*/ 382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90">
                <a:moveTo>
                  <a:pt x="339" y="544"/>
                </a:moveTo>
                <a:lnTo>
                  <a:pt x="339" y="544"/>
                </a:lnTo>
                <a:cubicBezTo>
                  <a:pt x="148" y="544"/>
                  <a:pt x="148" y="544"/>
                  <a:pt x="148" y="544"/>
                </a:cubicBezTo>
                <a:cubicBezTo>
                  <a:pt x="133" y="544"/>
                  <a:pt x="118" y="559"/>
                  <a:pt x="118" y="559"/>
                </a:cubicBezTo>
                <a:cubicBezTo>
                  <a:pt x="118" y="574"/>
                  <a:pt x="133" y="589"/>
                  <a:pt x="148" y="589"/>
                </a:cubicBezTo>
                <a:cubicBezTo>
                  <a:pt x="339" y="589"/>
                  <a:pt x="339" y="589"/>
                  <a:pt x="339" y="589"/>
                </a:cubicBezTo>
                <a:cubicBezTo>
                  <a:pt x="354" y="589"/>
                  <a:pt x="354" y="574"/>
                  <a:pt x="354" y="559"/>
                </a:cubicBezTo>
                <a:cubicBezTo>
                  <a:pt x="354" y="559"/>
                  <a:pt x="354" y="544"/>
                  <a:pt x="339" y="544"/>
                </a:cubicBezTo>
                <a:close/>
                <a:moveTo>
                  <a:pt x="383" y="471"/>
                </a:moveTo>
                <a:lnTo>
                  <a:pt x="383" y="471"/>
                </a:lnTo>
                <a:cubicBezTo>
                  <a:pt x="103" y="471"/>
                  <a:pt x="103" y="471"/>
                  <a:pt x="103" y="471"/>
                </a:cubicBezTo>
                <a:cubicBezTo>
                  <a:pt x="89" y="471"/>
                  <a:pt x="89" y="471"/>
                  <a:pt x="89" y="486"/>
                </a:cubicBezTo>
                <a:cubicBezTo>
                  <a:pt x="89" y="500"/>
                  <a:pt x="89" y="500"/>
                  <a:pt x="103" y="500"/>
                </a:cubicBezTo>
                <a:cubicBezTo>
                  <a:pt x="383" y="500"/>
                  <a:pt x="383" y="500"/>
                  <a:pt x="383" y="500"/>
                </a:cubicBezTo>
                <a:cubicBezTo>
                  <a:pt x="383" y="500"/>
                  <a:pt x="398" y="500"/>
                  <a:pt x="398" y="486"/>
                </a:cubicBezTo>
                <a:cubicBezTo>
                  <a:pt x="398" y="471"/>
                  <a:pt x="383" y="471"/>
                  <a:pt x="383" y="471"/>
                </a:cubicBezTo>
                <a:close/>
                <a:moveTo>
                  <a:pt x="619" y="382"/>
                </a:moveTo>
                <a:lnTo>
                  <a:pt x="619" y="382"/>
                </a:lnTo>
                <a:cubicBezTo>
                  <a:pt x="324" y="382"/>
                  <a:pt x="324" y="382"/>
                  <a:pt x="324" y="382"/>
                </a:cubicBezTo>
                <a:cubicBezTo>
                  <a:pt x="324" y="368"/>
                  <a:pt x="324" y="339"/>
                  <a:pt x="324" y="323"/>
                </a:cubicBezTo>
                <a:cubicBezTo>
                  <a:pt x="324" y="176"/>
                  <a:pt x="412" y="73"/>
                  <a:pt x="530" y="29"/>
                </a:cubicBezTo>
                <a:cubicBezTo>
                  <a:pt x="486" y="14"/>
                  <a:pt x="442" y="0"/>
                  <a:pt x="383" y="0"/>
                </a:cubicBezTo>
                <a:cubicBezTo>
                  <a:pt x="221" y="0"/>
                  <a:pt x="89" y="132"/>
                  <a:pt x="89" y="294"/>
                </a:cubicBezTo>
                <a:cubicBezTo>
                  <a:pt x="89" y="323"/>
                  <a:pt x="89" y="353"/>
                  <a:pt x="103" y="382"/>
                </a:cubicBezTo>
                <a:cubicBezTo>
                  <a:pt x="30" y="382"/>
                  <a:pt x="30" y="382"/>
                  <a:pt x="30" y="382"/>
                </a:cubicBezTo>
                <a:cubicBezTo>
                  <a:pt x="15" y="382"/>
                  <a:pt x="0" y="397"/>
                  <a:pt x="0" y="412"/>
                </a:cubicBezTo>
                <a:cubicBezTo>
                  <a:pt x="0" y="412"/>
                  <a:pt x="15" y="427"/>
                  <a:pt x="30" y="427"/>
                </a:cubicBezTo>
                <a:cubicBezTo>
                  <a:pt x="619" y="427"/>
                  <a:pt x="619" y="427"/>
                  <a:pt x="619" y="427"/>
                </a:cubicBezTo>
                <a:lnTo>
                  <a:pt x="633" y="412"/>
                </a:lnTo>
                <a:cubicBezTo>
                  <a:pt x="633" y="397"/>
                  <a:pt x="619" y="382"/>
                  <a:pt x="619" y="382"/>
                </a:cubicBezTo>
                <a:close/>
                <a:moveTo>
                  <a:pt x="148" y="382"/>
                </a:moveTo>
                <a:lnTo>
                  <a:pt x="148" y="382"/>
                </a:lnTo>
                <a:cubicBezTo>
                  <a:pt x="133" y="353"/>
                  <a:pt x="118" y="339"/>
                  <a:pt x="118" y="309"/>
                </a:cubicBezTo>
                <a:cubicBezTo>
                  <a:pt x="118" y="147"/>
                  <a:pt x="207" y="88"/>
                  <a:pt x="280" y="59"/>
                </a:cubicBezTo>
                <a:cubicBezTo>
                  <a:pt x="339" y="29"/>
                  <a:pt x="398" y="29"/>
                  <a:pt x="442" y="29"/>
                </a:cubicBezTo>
                <a:cubicBezTo>
                  <a:pt x="354" y="73"/>
                  <a:pt x="280" y="191"/>
                  <a:pt x="280" y="323"/>
                </a:cubicBezTo>
                <a:cubicBezTo>
                  <a:pt x="280" y="339"/>
                  <a:pt x="280" y="368"/>
                  <a:pt x="280" y="382"/>
                </a:cubicBezTo>
                <a:lnTo>
                  <a:pt x="148" y="38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9" name="Freeform 74"/>
          <p:cNvSpPr>
            <a:spLocks noChangeArrowheads="1"/>
          </p:cNvSpPr>
          <p:nvPr/>
        </p:nvSpPr>
        <p:spPr bwMode="auto">
          <a:xfrm>
            <a:off x="20814111" y="2442636"/>
            <a:ext cx="630603" cy="592667"/>
          </a:xfrm>
          <a:custGeom>
            <a:avLst/>
            <a:gdLst>
              <a:gd name="T0" fmla="*/ 73 w 545"/>
              <a:gd name="T1" fmla="*/ 236 h 516"/>
              <a:gd name="T2" fmla="*/ 73 w 545"/>
              <a:gd name="T3" fmla="*/ 236 h 516"/>
              <a:gd name="T4" fmla="*/ 427 w 545"/>
              <a:gd name="T5" fmla="*/ 236 h 516"/>
              <a:gd name="T6" fmla="*/ 544 w 545"/>
              <a:gd name="T7" fmla="*/ 118 h 516"/>
              <a:gd name="T8" fmla="*/ 427 w 545"/>
              <a:gd name="T9" fmla="*/ 0 h 516"/>
              <a:gd name="T10" fmla="*/ 427 w 545"/>
              <a:gd name="T11" fmla="*/ 44 h 516"/>
              <a:gd name="T12" fmla="*/ 500 w 545"/>
              <a:gd name="T13" fmla="*/ 118 h 516"/>
              <a:gd name="T14" fmla="*/ 398 w 545"/>
              <a:gd name="T15" fmla="*/ 206 h 516"/>
              <a:gd name="T16" fmla="*/ 73 w 545"/>
              <a:gd name="T17" fmla="*/ 206 h 516"/>
              <a:gd name="T18" fmla="*/ 59 w 545"/>
              <a:gd name="T19" fmla="*/ 221 h 516"/>
              <a:gd name="T20" fmla="*/ 73 w 545"/>
              <a:gd name="T21" fmla="*/ 236 h 516"/>
              <a:gd name="T22" fmla="*/ 177 w 545"/>
              <a:gd name="T23" fmla="*/ 162 h 516"/>
              <a:gd name="T24" fmla="*/ 177 w 545"/>
              <a:gd name="T25" fmla="*/ 162 h 516"/>
              <a:gd name="T26" fmla="*/ 412 w 545"/>
              <a:gd name="T27" fmla="*/ 162 h 516"/>
              <a:gd name="T28" fmla="*/ 427 w 545"/>
              <a:gd name="T29" fmla="*/ 147 h 516"/>
              <a:gd name="T30" fmla="*/ 412 w 545"/>
              <a:gd name="T31" fmla="*/ 118 h 516"/>
              <a:gd name="T32" fmla="*/ 177 w 545"/>
              <a:gd name="T33" fmla="*/ 118 h 516"/>
              <a:gd name="T34" fmla="*/ 147 w 545"/>
              <a:gd name="T35" fmla="*/ 147 h 516"/>
              <a:gd name="T36" fmla="*/ 177 w 545"/>
              <a:gd name="T37" fmla="*/ 162 h 516"/>
              <a:gd name="T38" fmla="*/ 265 w 545"/>
              <a:gd name="T39" fmla="*/ 353 h 516"/>
              <a:gd name="T40" fmla="*/ 265 w 545"/>
              <a:gd name="T41" fmla="*/ 353 h 516"/>
              <a:gd name="T42" fmla="*/ 265 w 545"/>
              <a:gd name="T43" fmla="*/ 353 h 516"/>
              <a:gd name="T44" fmla="*/ 118 w 545"/>
              <a:gd name="T45" fmla="*/ 353 h 516"/>
              <a:gd name="T46" fmla="*/ 88 w 545"/>
              <a:gd name="T47" fmla="*/ 383 h 516"/>
              <a:gd name="T48" fmla="*/ 118 w 545"/>
              <a:gd name="T49" fmla="*/ 398 h 516"/>
              <a:gd name="T50" fmla="*/ 265 w 545"/>
              <a:gd name="T51" fmla="*/ 398 h 516"/>
              <a:gd name="T52" fmla="*/ 309 w 545"/>
              <a:gd name="T53" fmla="*/ 442 h 516"/>
              <a:gd name="T54" fmla="*/ 265 w 545"/>
              <a:gd name="T55" fmla="*/ 471 h 516"/>
              <a:gd name="T56" fmla="*/ 265 w 545"/>
              <a:gd name="T57" fmla="*/ 515 h 516"/>
              <a:gd name="T58" fmla="*/ 353 w 545"/>
              <a:gd name="T59" fmla="*/ 442 h 516"/>
              <a:gd name="T60" fmla="*/ 265 w 545"/>
              <a:gd name="T61" fmla="*/ 353 h 516"/>
              <a:gd name="T62" fmla="*/ 427 w 545"/>
              <a:gd name="T63" fmla="*/ 280 h 516"/>
              <a:gd name="T64" fmla="*/ 427 w 545"/>
              <a:gd name="T65" fmla="*/ 280 h 516"/>
              <a:gd name="T66" fmla="*/ 15 w 545"/>
              <a:gd name="T67" fmla="*/ 280 h 516"/>
              <a:gd name="T68" fmla="*/ 0 w 545"/>
              <a:gd name="T69" fmla="*/ 294 h 516"/>
              <a:gd name="T70" fmla="*/ 15 w 545"/>
              <a:gd name="T71" fmla="*/ 324 h 516"/>
              <a:gd name="T72" fmla="*/ 398 w 545"/>
              <a:gd name="T73" fmla="*/ 324 h 516"/>
              <a:gd name="T74" fmla="*/ 500 w 545"/>
              <a:gd name="T75" fmla="*/ 398 h 516"/>
              <a:gd name="T76" fmla="*/ 382 w 545"/>
              <a:gd name="T77" fmla="*/ 471 h 516"/>
              <a:gd name="T78" fmla="*/ 382 w 545"/>
              <a:gd name="T79" fmla="*/ 515 h 516"/>
              <a:gd name="T80" fmla="*/ 427 w 545"/>
              <a:gd name="T81" fmla="*/ 515 h 516"/>
              <a:gd name="T82" fmla="*/ 544 w 545"/>
              <a:gd name="T83" fmla="*/ 398 h 516"/>
              <a:gd name="T84" fmla="*/ 427 w 545"/>
              <a:gd name="T85" fmla="*/ 28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5" h="516">
                <a:moveTo>
                  <a:pt x="73" y="236"/>
                </a:moveTo>
                <a:lnTo>
                  <a:pt x="73" y="236"/>
                </a:lnTo>
                <a:cubicBezTo>
                  <a:pt x="427" y="236"/>
                  <a:pt x="427" y="236"/>
                  <a:pt x="427" y="236"/>
                </a:cubicBezTo>
                <a:cubicBezTo>
                  <a:pt x="486" y="236"/>
                  <a:pt x="544" y="192"/>
                  <a:pt x="544" y="118"/>
                </a:cubicBezTo>
                <a:cubicBezTo>
                  <a:pt x="544" y="59"/>
                  <a:pt x="486" y="0"/>
                  <a:pt x="427" y="0"/>
                </a:cubicBezTo>
                <a:cubicBezTo>
                  <a:pt x="427" y="44"/>
                  <a:pt x="427" y="44"/>
                  <a:pt x="427" y="44"/>
                </a:cubicBezTo>
                <a:cubicBezTo>
                  <a:pt x="486" y="59"/>
                  <a:pt x="500" y="74"/>
                  <a:pt x="500" y="118"/>
                </a:cubicBezTo>
                <a:cubicBezTo>
                  <a:pt x="500" y="162"/>
                  <a:pt x="456" y="206"/>
                  <a:pt x="398" y="206"/>
                </a:cubicBezTo>
                <a:cubicBezTo>
                  <a:pt x="73" y="206"/>
                  <a:pt x="73" y="206"/>
                  <a:pt x="73" y="206"/>
                </a:cubicBezTo>
                <a:cubicBezTo>
                  <a:pt x="59" y="206"/>
                  <a:pt x="59" y="206"/>
                  <a:pt x="59" y="221"/>
                </a:cubicBezTo>
                <a:cubicBezTo>
                  <a:pt x="59" y="236"/>
                  <a:pt x="59" y="236"/>
                  <a:pt x="73" y="236"/>
                </a:cubicBezTo>
                <a:close/>
                <a:moveTo>
                  <a:pt x="177" y="162"/>
                </a:moveTo>
                <a:lnTo>
                  <a:pt x="177" y="162"/>
                </a:lnTo>
                <a:cubicBezTo>
                  <a:pt x="412" y="162"/>
                  <a:pt x="412" y="162"/>
                  <a:pt x="412" y="162"/>
                </a:cubicBezTo>
                <a:lnTo>
                  <a:pt x="427" y="147"/>
                </a:lnTo>
                <a:cubicBezTo>
                  <a:pt x="427" y="133"/>
                  <a:pt x="412" y="118"/>
                  <a:pt x="412" y="118"/>
                </a:cubicBezTo>
                <a:cubicBezTo>
                  <a:pt x="177" y="118"/>
                  <a:pt x="177" y="118"/>
                  <a:pt x="177" y="118"/>
                </a:cubicBezTo>
                <a:cubicBezTo>
                  <a:pt x="162" y="118"/>
                  <a:pt x="147" y="133"/>
                  <a:pt x="147" y="147"/>
                </a:cubicBezTo>
                <a:cubicBezTo>
                  <a:pt x="147" y="147"/>
                  <a:pt x="162" y="162"/>
                  <a:pt x="177" y="162"/>
                </a:cubicBezTo>
                <a:close/>
                <a:moveTo>
                  <a:pt x="265" y="353"/>
                </a:moveTo>
                <a:lnTo>
                  <a:pt x="265" y="353"/>
                </a:lnTo>
                <a:lnTo>
                  <a:pt x="265" y="353"/>
                </a:lnTo>
                <a:cubicBezTo>
                  <a:pt x="118" y="353"/>
                  <a:pt x="118" y="353"/>
                  <a:pt x="118" y="353"/>
                </a:cubicBezTo>
                <a:cubicBezTo>
                  <a:pt x="103" y="353"/>
                  <a:pt x="88" y="368"/>
                  <a:pt x="88" y="383"/>
                </a:cubicBezTo>
                <a:cubicBezTo>
                  <a:pt x="88" y="383"/>
                  <a:pt x="103" y="398"/>
                  <a:pt x="118" y="398"/>
                </a:cubicBezTo>
                <a:cubicBezTo>
                  <a:pt x="265" y="398"/>
                  <a:pt x="265" y="398"/>
                  <a:pt x="265" y="398"/>
                </a:cubicBezTo>
                <a:cubicBezTo>
                  <a:pt x="294" y="398"/>
                  <a:pt x="309" y="412"/>
                  <a:pt x="309" y="442"/>
                </a:cubicBezTo>
                <a:cubicBezTo>
                  <a:pt x="309" y="457"/>
                  <a:pt x="294" y="471"/>
                  <a:pt x="265" y="471"/>
                </a:cubicBezTo>
                <a:cubicBezTo>
                  <a:pt x="265" y="515"/>
                  <a:pt x="265" y="515"/>
                  <a:pt x="265" y="515"/>
                </a:cubicBezTo>
                <a:cubicBezTo>
                  <a:pt x="309" y="515"/>
                  <a:pt x="353" y="486"/>
                  <a:pt x="353" y="442"/>
                </a:cubicBezTo>
                <a:cubicBezTo>
                  <a:pt x="353" y="398"/>
                  <a:pt x="309" y="353"/>
                  <a:pt x="265" y="353"/>
                </a:cubicBezTo>
                <a:close/>
                <a:moveTo>
                  <a:pt x="427" y="280"/>
                </a:moveTo>
                <a:lnTo>
                  <a:pt x="427" y="280"/>
                </a:lnTo>
                <a:cubicBezTo>
                  <a:pt x="15" y="280"/>
                  <a:pt x="15" y="280"/>
                  <a:pt x="15" y="280"/>
                </a:cubicBezTo>
                <a:cubicBezTo>
                  <a:pt x="0" y="280"/>
                  <a:pt x="0" y="294"/>
                  <a:pt x="0" y="294"/>
                </a:cubicBezTo>
                <a:cubicBezTo>
                  <a:pt x="0" y="310"/>
                  <a:pt x="0" y="324"/>
                  <a:pt x="15" y="324"/>
                </a:cubicBezTo>
                <a:cubicBezTo>
                  <a:pt x="398" y="324"/>
                  <a:pt x="398" y="324"/>
                  <a:pt x="398" y="324"/>
                </a:cubicBezTo>
                <a:cubicBezTo>
                  <a:pt x="456" y="324"/>
                  <a:pt x="500" y="353"/>
                  <a:pt x="500" y="398"/>
                </a:cubicBezTo>
                <a:cubicBezTo>
                  <a:pt x="500" y="442"/>
                  <a:pt x="471" y="471"/>
                  <a:pt x="382" y="471"/>
                </a:cubicBezTo>
                <a:cubicBezTo>
                  <a:pt x="382" y="471"/>
                  <a:pt x="382" y="486"/>
                  <a:pt x="382" y="515"/>
                </a:cubicBezTo>
                <a:cubicBezTo>
                  <a:pt x="427" y="515"/>
                  <a:pt x="427" y="515"/>
                  <a:pt x="427" y="515"/>
                </a:cubicBezTo>
                <a:cubicBezTo>
                  <a:pt x="486" y="515"/>
                  <a:pt x="544" y="457"/>
                  <a:pt x="544" y="398"/>
                </a:cubicBezTo>
                <a:cubicBezTo>
                  <a:pt x="544" y="339"/>
                  <a:pt x="486" y="280"/>
                  <a:pt x="427" y="28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0" name="Freeform 75"/>
          <p:cNvSpPr>
            <a:spLocks noChangeArrowheads="1"/>
          </p:cNvSpPr>
          <p:nvPr/>
        </p:nvSpPr>
        <p:spPr bwMode="auto">
          <a:xfrm>
            <a:off x="19595228" y="2374901"/>
            <a:ext cx="711015" cy="732366"/>
          </a:xfrm>
          <a:custGeom>
            <a:avLst/>
            <a:gdLst>
              <a:gd name="T0" fmla="*/ 73 w 619"/>
              <a:gd name="T1" fmla="*/ 295 h 634"/>
              <a:gd name="T2" fmla="*/ 0 w 619"/>
              <a:gd name="T3" fmla="*/ 324 h 634"/>
              <a:gd name="T4" fmla="*/ 73 w 619"/>
              <a:gd name="T5" fmla="*/ 339 h 634"/>
              <a:gd name="T6" fmla="*/ 73 w 619"/>
              <a:gd name="T7" fmla="*/ 295 h 634"/>
              <a:gd name="T8" fmla="*/ 500 w 619"/>
              <a:gd name="T9" fmla="*/ 162 h 634"/>
              <a:gd name="T10" fmla="*/ 545 w 619"/>
              <a:gd name="T11" fmla="*/ 89 h 634"/>
              <a:gd name="T12" fmla="*/ 471 w 619"/>
              <a:gd name="T13" fmla="*/ 133 h 634"/>
              <a:gd name="T14" fmla="*/ 500 w 619"/>
              <a:gd name="T15" fmla="*/ 162 h 634"/>
              <a:gd name="T16" fmla="*/ 132 w 619"/>
              <a:gd name="T17" fmla="*/ 162 h 634"/>
              <a:gd name="T18" fmla="*/ 162 w 619"/>
              <a:gd name="T19" fmla="*/ 133 h 634"/>
              <a:gd name="T20" fmla="*/ 88 w 619"/>
              <a:gd name="T21" fmla="*/ 103 h 634"/>
              <a:gd name="T22" fmla="*/ 132 w 619"/>
              <a:gd name="T23" fmla="*/ 162 h 634"/>
              <a:gd name="T24" fmla="*/ 309 w 619"/>
              <a:gd name="T25" fmla="*/ 103 h 634"/>
              <a:gd name="T26" fmla="*/ 324 w 619"/>
              <a:gd name="T27" fmla="*/ 30 h 634"/>
              <a:gd name="T28" fmla="*/ 294 w 619"/>
              <a:gd name="T29" fmla="*/ 30 h 634"/>
              <a:gd name="T30" fmla="*/ 309 w 619"/>
              <a:gd name="T31" fmla="*/ 103 h 634"/>
              <a:gd name="T32" fmla="*/ 309 w 619"/>
              <a:gd name="T33" fmla="*/ 530 h 634"/>
              <a:gd name="T34" fmla="*/ 294 w 619"/>
              <a:gd name="T35" fmla="*/ 619 h 634"/>
              <a:gd name="T36" fmla="*/ 324 w 619"/>
              <a:gd name="T37" fmla="*/ 619 h 634"/>
              <a:gd name="T38" fmla="*/ 309 w 619"/>
              <a:gd name="T39" fmla="*/ 530 h 634"/>
              <a:gd name="T40" fmla="*/ 486 w 619"/>
              <a:gd name="T41" fmla="*/ 471 h 634"/>
              <a:gd name="T42" fmla="*/ 456 w 619"/>
              <a:gd name="T43" fmla="*/ 501 h 634"/>
              <a:gd name="T44" fmla="*/ 530 w 619"/>
              <a:gd name="T45" fmla="*/ 545 h 634"/>
              <a:gd name="T46" fmla="*/ 486 w 619"/>
              <a:gd name="T47" fmla="*/ 471 h 634"/>
              <a:gd name="T48" fmla="*/ 603 w 619"/>
              <a:gd name="T49" fmla="*/ 295 h 634"/>
              <a:gd name="T50" fmla="*/ 530 w 619"/>
              <a:gd name="T51" fmla="*/ 324 h 634"/>
              <a:gd name="T52" fmla="*/ 603 w 619"/>
              <a:gd name="T53" fmla="*/ 339 h 634"/>
              <a:gd name="T54" fmla="*/ 603 w 619"/>
              <a:gd name="T55" fmla="*/ 295 h 634"/>
              <a:gd name="T56" fmla="*/ 147 w 619"/>
              <a:gd name="T57" fmla="*/ 457 h 634"/>
              <a:gd name="T58" fmla="*/ 103 w 619"/>
              <a:gd name="T59" fmla="*/ 530 h 634"/>
              <a:gd name="T60" fmla="*/ 162 w 619"/>
              <a:gd name="T61" fmla="*/ 486 h 634"/>
              <a:gd name="T62" fmla="*/ 147 w 619"/>
              <a:gd name="T63" fmla="*/ 457 h 634"/>
              <a:gd name="T64" fmla="*/ 309 w 619"/>
              <a:gd name="T65" fmla="*/ 148 h 634"/>
              <a:gd name="T66" fmla="*/ 309 w 619"/>
              <a:gd name="T67" fmla="*/ 501 h 634"/>
              <a:gd name="T68" fmla="*/ 309 w 619"/>
              <a:gd name="T69" fmla="*/ 148 h 634"/>
              <a:gd name="T70" fmla="*/ 309 w 619"/>
              <a:gd name="T71" fmla="*/ 457 h 634"/>
              <a:gd name="T72" fmla="*/ 309 w 619"/>
              <a:gd name="T73" fmla="*/ 177 h 634"/>
              <a:gd name="T74" fmla="*/ 309 w 619"/>
              <a:gd name="T75" fmla="*/ 45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34">
                <a:moveTo>
                  <a:pt x="73" y="295"/>
                </a:moveTo>
                <a:lnTo>
                  <a:pt x="73" y="295"/>
                </a:lnTo>
                <a:cubicBezTo>
                  <a:pt x="15" y="295"/>
                  <a:pt x="15" y="295"/>
                  <a:pt x="15" y="295"/>
                </a:cubicBezTo>
                <a:cubicBezTo>
                  <a:pt x="0" y="295"/>
                  <a:pt x="0" y="310"/>
                  <a:pt x="0" y="324"/>
                </a:cubicBezTo>
                <a:cubicBezTo>
                  <a:pt x="0" y="324"/>
                  <a:pt x="0" y="339"/>
                  <a:pt x="15" y="339"/>
                </a:cubicBezTo>
                <a:cubicBezTo>
                  <a:pt x="73" y="339"/>
                  <a:pt x="73" y="339"/>
                  <a:pt x="73" y="339"/>
                </a:cubicBezTo>
                <a:cubicBezTo>
                  <a:pt x="88" y="339"/>
                  <a:pt x="88" y="324"/>
                  <a:pt x="88" y="324"/>
                </a:cubicBezTo>
                <a:cubicBezTo>
                  <a:pt x="88" y="310"/>
                  <a:pt x="88" y="295"/>
                  <a:pt x="73" y="295"/>
                </a:cubicBezTo>
                <a:close/>
                <a:moveTo>
                  <a:pt x="500" y="162"/>
                </a:moveTo>
                <a:lnTo>
                  <a:pt x="500" y="162"/>
                </a:lnTo>
                <a:cubicBezTo>
                  <a:pt x="545" y="118"/>
                  <a:pt x="545" y="118"/>
                  <a:pt x="545" y="118"/>
                </a:cubicBezTo>
                <a:cubicBezTo>
                  <a:pt x="545" y="103"/>
                  <a:pt x="545" y="103"/>
                  <a:pt x="545" y="89"/>
                </a:cubicBezTo>
                <a:cubicBezTo>
                  <a:pt x="530" y="89"/>
                  <a:pt x="515" y="89"/>
                  <a:pt x="515" y="89"/>
                </a:cubicBezTo>
                <a:cubicBezTo>
                  <a:pt x="471" y="133"/>
                  <a:pt x="471" y="133"/>
                  <a:pt x="471" y="133"/>
                </a:cubicBezTo>
                <a:cubicBezTo>
                  <a:pt x="456" y="133"/>
                  <a:pt x="456" y="148"/>
                  <a:pt x="471" y="162"/>
                </a:cubicBezTo>
                <a:cubicBezTo>
                  <a:pt x="471" y="162"/>
                  <a:pt x="486" y="162"/>
                  <a:pt x="500" y="162"/>
                </a:cubicBezTo>
                <a:close/>
                <a:moveTo>
                  <a:pt x="132" y="162"/>
                </a:moveTo>
                <a:lnTo>
                  <a:pt x="132" y="162"/>
                </a:lnTo>
                <a:cubicBezTo>
                  <a:pt x="132" y="177"/>
                  <a:pt x="147" y="177"/>
                  <a:pt x="162" y="162"/>
                </a:cubicBezTo>
                <a:cubicBezTo>
                  <a:pt x="162" y="162"/>
                  <a:pt x="162" y="148"/>
                  <a:pt x="162" y="133"/>
                </a:cubicBezTo>
                <a:cubicBezTo>
                  <a:pt x="118" y="103"/>
                  <a:pt x="118" y="103"/>
                  <a:pt x="118" y="103"/>
                </a:cubicBezTo>
                <a:cubicBezTo>
                  <a:pt x="103" y="89"/>
                  <a:pt x="88" y="89"/>
                  <a:pt x="88" y="103"/>
                </a:cubicBezTo>
                <a:cubicBezTo>
                  <a:pt x="73" y="103"/>
                  <a:pt x="73" y="118"/>
                  <a:pt x="88" y="118"/>
                </a:cubicBezTo>
                <a:lnTo>
                  <a:pt x="132" y="162"/>
                </a:lnTo>
                <a:close/>
                <a:moveTo>
                  <a:pt x="309" y="103"/>
                </a:moveTo>
                <a:lnTo>
                  <a:pt x="309" y="103"/>
                </a:lnTo>
                <a:cubicBezTo>
                  <a:pt x="324" y="103"/>
                  <a:pt x="324" y="89"/>
                  <a:pt x="324" y="89"/>
                </a:cubicBezTo>
                <a:cubicBezTo>
                  <a:pt x="324" y="30"/>
                  <a:pt x="324" y="30"/>
                  <a:pt x="324" y="30"/>
                </a:cubicBezTo>
                <a:cubicBezTo>
                  <a:pt x="324" y="15"/>
                  <a:pt x="324" y="0"/>
                  <a:pt x="309" y="0"/>
                </a:cubicBezTo>
                <a:cubicBezTo>
                  <a:pt x="294" y="0"/>
                  <a:pt x="294" y="15"/>
                  <a:pt x="294" y="30"/>
                </a:cubicBezTo>
                <a:cubicBezTo>
                  <a:pt x="294" y="89"/>
                  <a:pt x="294" y="89"/>
                  <a:pt x="294" y="89"/>
                </a:cubicBezTo>
                <a:cubicBezTo>
                  <a:pt x="294" y="89"/>
                  <a:pt x="294" y="103"/>
                  <a:pt x="309" y="103"/>
                </a:cubicBezTo>
                <a:close/>
                <a:moveTo>
                  <a:pt x="309" y="530"/>
                </a:moveTo>
                <a:lnTo>
                  <a:pt x="309" y="530"/>
                </a:lnTo>
                <a:cubicBezTo>
                  <a:pt x="294" y="530"/>
                  <a:pt x="294" y="545"/>
                  <a:pt x="294" y="560"/>
                </a:cubicBezTo>
                <a:cubicBezTo>
                  <a:pt x="294" y="619"/>
                  <a:pt x="294" y="619"/>
                  <a:pt x="294" y="619"/>
                </a:cubicBezTo>
                <a:cubicBezTo>
                  <a:pt x="294" y="619"/>
                  <a:pt x="294" y="633"/>
                  <a:pt x="309" y="633"/>
                </a:cubicBezTo>
                <a:cubicBezTo>
                  <a:pt x="324" y="633"/>
                  <a:pt x="324" y="619"/>
                  <a:pt x="324" y="619"/>
                </a:cubicBezTo>
                <a:cubicBezTo>
                  <a:pt x="324" y="560"/>
                  <a:pt x="324" y="560"/>
                  <a:pt x="324" y="560"/>
                </a:cubicBezTo>
                <a:cubicBezTo>
                  <a:pt x="324" y="545"/>
                  <a:pt x="324" y="530"/>
                  <a:pt x="309" y="530"/>
                </a:cubicBezTo>
                <a:close/>
                <a:moveTo>
                  <a:pt x="486" y="471"/>
                </a:moveTo>
                <a:lnTo>
                  <a:pt x="486" y="471"/>
                </a:lnTo>
                <a:cubicBezTo>
                  <a:pt x="486" y="471"/>
                  <a:pt x="471" y="471"/>
                  <a:pt x="456" y="471"/>
                </a:cubicBezTo>
                <a:cubicBezTo>
                  <a:pt x="456" y="486"/>
                  <a:pt x="456" y="486"/>
                  <a:pt x="456" y="501"/>
                </a:cubicBezTo>
                <a:cubicBezTo>
                  <a:pt x="500" y="545"/>
                  <a:pt x="500" y="545"/>
                  <a:pt x="500" y="545"/>
                </a:cubicBezTo>
                <a:cubicBezTo>
                  <a:pt x="515" y="545"/>
                  <a:pt x="530" y="545"/>
                  <a:pt x="530" y="545"/>
                </a:cubicBezTo>
                <a:cubicBezTo>
                  <a:pt x="545" y="530"/>
                  <a:pt x="545" y="516"/>
                  <a:pt x="530" y="516"/>
                </a:cubicBezTo>
                <a:lnTo>
                  <a:pt x="486" y="471"/>
                </a:lnTo>
                <a:close/>
                <a:moveTo>
                  <a:pt x="603" y="295"/>
                </a:moveTo>
                <a:lnTo>
                  <a:pt x="603" y="295"/>
                </a:lnTo>
                <a:cubicBezTo>
                  <a:pt x="545" y="295"/>
                  <a:pt x="545" y="295"/>
                  <a:pt x="545" y="295"/>
                </a:cubicBezTo>
                <a:cubicBezTo>
                  <a:pt x="530" y="295"/>
                  <a:pt x="530" y="310"/>
                  <a:pt x="530" y="324"/>
                </a:cubicBezTo>
                <a:cubicBezTo>
                  <a:pt x="530" y="324"/>
                  <a:pt x="530" y="339"/>
                  <a:pt x="545" y="339"/>
                </a:cubicBezTo>
                <a:cubicBezTo>
                  <a:pt x="603" y="339"/>
                  <a:pt x="603" y="339"/>
                  <a:pt x="603" y="339"/>
                </a:cubicBezTo>
                <a:cubicBezTo>
                  <a:pt x="618" y="339"/>
                  <a:pt x="618" y="324"/>
                  <a:pt x="618" y="324"/>
                </a:cubicBezTo>
                <a:cubicBezTo>
                  <a:pt x="618" y="310"/>
                  <a:pt x="618" y="295"/>
                  <a:pt x="603" y="295"/>
                </a:cubicBezTo>
                <a:close/>
                <a:moveTo>
                  <a:pt x="147" y="457"/>
                </a:moveTo>
                <a:lnTo>
                  <a:pt x="147" y="457"/>
                </a:lnTo>
                <a:cubicBezTo>
                  <a:pt x="103" y="501"/>
                  <a:pt x="103" y="501"/>
                  <a:pt x="103" y="501"/>
                </a:cubicBezTo>
                <a:cubicBezTo>
                  <a:pt x="88" y="516"/>
                  <a:pt x="88" y="516"/>
                  <a:pt x="103" y="530"/>
                </a:cubicBezTo>
                <a:cubicBezTo>
                  <a:pt x="103" y="530"/>
                  <a:pt x="118" y="530"/>
                  <a:pt x="132" y="530"/>
                </a:cubicBezTo>
                <a:cubicBezTo>
                  <a:pt x="162" y="486"/>
                  <a:pt x="162" y="486"/>
                  <a:pt x="162" y="486"/>
                </a:cubicBezTo>
                <a:cubicBezTo>
                  <a:pt x="177" y="486"/>
                  <a:pt x="177" y="471"/>
                  <a:pt x="162" y="457"/>
                </a:cubicBezTo>
                <a:lnTo>
                  <a:pt x="147" y="457"/>
                </a:lnTo>
                <a:close/>
                <a:moveTo>
                  <a:pt x="309" y="148"/>
                </a:moveTo>
                <a:lnTo>
                  <a:pt x="309" y="148"/>
                </a:lnTo>
                <a:cubicBezTo>
                  <a:pt x="206" y="148"/>
                  <a:pt x="132" y="221"/>
                  <a:pt x="132" y="324"/>
                </a:cubicBezTo>
                <a:cubicBezTo>
                  <a:pt x="132" y="412"/>
                  <a:pt x="206" y="501"/>
                  <a:pt x="309" y="501"/>
                </a:cubicBezTo>
                <a:cubicBezTo>
                  <a:pt x="412" y="501"/>
                  <a:pt x="486" y="412"/>
                  <a:pt x="486" y="324"/>
                </a:cubicBezTo>
                <a:cubicBezTo>
                  <a:pt x="486" y="221"/>
                  <a:pt x="412" y="148"/>
                  <a:pt x="309" y="148"/>
                </a:cubicBezTo>
                <a:close/>
                <a:moveTo>
                  <a:pt x="309" y="457"/>
                </a:moveTo>
                <a:lnTo>
                  <a:pt x="309" y="457"/>
                </a:lnTo>
                <a:cubicBezTo>
                  <a:pt x="236" y="457"/>
                  <a:pt x="177" y="398"/>
                  <a:pt x="177" y="324"/>
                </a:cubicBezTo>
                <a:cubicBezTo>
                  <a:pt x="177" y="251"/>
                  <a:pt x="236" y="177"/>
                  <a:pt x="309" y="177"/>
                </a:cubicBezTo>
                <a:cubicBezTo>
                  <a:pt x="383" y="177"/>
                  <a:pt x="441" y="251"/>
                  <a:pt x="441" y="324"/>
                </a:cubicBezTo>
                <a:cubicBezTo>
                  <a:pt x="441" y="398"/>
                  <a:pt x="383" y="457"/>
                  <a:pt x="309" y="45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1" name="Freeform 76"/>
          <p:cNvSpPr>
            <a:spLocks noChangeArrowheads="1"/>
          </p:cNvSpPr>
          <p:nvPr/>
        </p:nvSpPr>
        <p:spPr bwMode="auto">
          <a:xfrm>
            <a:off x="18405974" y="2374901"/>
            <a:ext cx="732174" cy="732366"/>
          </a:xfrm>
          <a:custGeom>
            <a:avLst/>
            <a:gdLst>
              <a:gd name="T0" fmla="*/ 59 w 634"/>
              <a:gd name="T1" fmla="*/ 398 h 634"/>
              <a:gd name="T2" fmla="*/ 59 w 634"/>
              <a:gd name="T3" fmla="*/ 398 h 634"/>
              <a:gd name="T4" fmla="*/ 45 w 634"/>
              <a:gd name="T5" fmla="*/ 324 h 634"/>
              <a:gd name="T6" fmla="*/ 324 w 634"/>
              <a:gd name="T7" fmla="*/ 44 h 634"/>
              <a:gd name="T8" fmla="*/ 589 w 634"/>
              <a:gd name="T9" fmla="*/ 324 h 634"/>
              <a:gd name="T10" fmla="*/ 589 w 634"/>
              <a:gd name="T11" fmla="*/ 398 h 634"/>
              <a:gd name="T12" fmla="*/ 619 w 634"/>
              <a:gd name="T13" fmla="*/ 398 h 634"/>
              <a:gd name="T14" fmla="*/ 633 w 634"/>
              <a:gd name="T15" fmla="*/ 324 h 634"/>
              <a:gd name="T16" fmla="*/ 324 w 634"/>
              <a:gd name="T17" fmla="*/ 0 h 634"/>
              <a:gd name="T18" fmla="*/ 0 w 634"/>
              <a:gd name="T19" fmla="*/ 324 h 634"/>
              <a:gd name="T20" fmla="*/ 15 w 634"/>
              <a:gd name="T21" fmla="*/ 398 h 634"/>
              <a:gd name="T22" fmla="*/ 59 w 634"/>
              <a:gd name="T23" fmla="*/ 398 h 634"/>
              <a:gd name="T24" fmla="*/ 412 w 634"/>
              <a:gd name="T25" fmla="*/ 589 h 634"/>
              <a:gd name="T26" fmla="*/ 412 w 634"/>
              <a:gd name="T27" fmla="*/ 589 h 634"/>
              <a:gd name="T28" fmla="*/ 221 w 634"/>
              <a:gd name="T29" fmla="*/ 589 h 634"/>
              <a:gd name="T30" fmla="*/ 207 w 634"/>
              <a:gd name="T31" fmla="*/ 619 h 634"/>
              <a:gd name="T32" fmla="*/ 221 w 634"/>
              <a:gd name="T33" fmla="*/ 633 h 634"/>
              <a:gd name="T34" fmla="*/ 324 w 634"/>
              <a:gd name="T35" fmla="*/ 633 h 634"/>
              <a:gd name="T36" fmla="*/ 324 w 634"/>
              <a:gd name="T37" fmla="*/ 633 h 634"/>
              <a:gd name="T38" fmla="*/ 324 w 634"/>
              <a:gd name="T39" fmla="*/ 633 h 634"/>
              <a:gd name="T40" fmla="*/ 412 w 634"/>
              <a:gd name="T41" fmla="*/ 633 h 634"/>
              <a:gd name="T42" fmla="*/ 442 w 634"/>
              <a:gd name="T43" fmla="*/ 619 h 634"/>
              <a:gd name="T44" fmla="*/ 412 w 634"/>
              <a:gd name="T45" fmla="*/ 589 h 634"/>
              <a:gd name="T46" fmla="*/ 619 w 634"/>
              <a:gd name="T47" fmla="*/ 442 h 634"/>
              <a:gd name="T48" fmla="*/ 619 w 634"/>
              <a:gd name="T49" fmla="*/ 442 h 634"/>
              <a:gd name="T50" fmla="*/ 30 w 634"/>
              <a:gd name="T51" fmla="*/ 442 h 634"/>
              <a:gd name="T52" fmla="*/ 0 w 634"/>
              <a:gd name="T53" fmla="*/ 457 h 634"/>
              <a:gd name="T54" fmla="*/ 30 w 634"/>
              <a:gd name="T55" fmla="*/ 471 h 634"/>
              <a:gd name="T56" fmla="*/ 619 w 634"/>
              <a:gd name="T57" fmla="*/ 471 h 634"/>
              <a:gd name="T58" fmla="*/ 633 w 634"/>
              <a:gd name="T59" fmla="*/ 457 h 634"/>
              <a:gd name="T60" fmla="*/ 619 w 634"/>
              <a:gd name="T61" fmla="*/ 442 h 634"/>
              <a:gd name="T62" fmla="*/ 560 w 634"/>
              <a:gd name="T63" fmla="*/ 516 h 634"/>
              <a:gd name="T64" fmla="*/ 560 w 634"/>
              <a:gd name="T65" fmla="*/ 516 h 634"/>
              <a:gd name="T66" fmla="*/ 89 w 634"/>
              <a:gd name="T67" fmla="*/ 516 h 634"/>
              <a:gd name="T68" fmla="*/ 59 w 634"/>
              <a:gd name="T69" fmla="*/ 530 h 634"/>
              <a:gd name="T70" fmla="*/ 89 w 634"/>
              <a:gd name="T71" fmla="*/ 560 h 634"/>
              <a:gd name="T72" fmla="*/ 560 w 634"/>
              <a:gd name="T73" fmla="*/ 560 h 634"/>
              <a:gd name="T74" fmla="*/ 575 w 634"/>
              <a:gd name="T75" fmla="*/ 530 h 634"/>
              <a:gd name="T76" fmla="*/ 560 w 634"/>
              <a:gd name="T77" fmla="*/ 51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4" h="634">
                <a:moveTo>
                  <a:pt x="59" y="398"/>
                </a:moveTo>
                <a:lnTo>
                  <a:pt x="59" y="398"/>
                </a:lnTo>
                <a:cubicBezTo>
                  <a:pt x="45" y="369"/>
                  <a:pt x="45" y="353"/>
                  <a:pt x="45" y="324"/>
                </a:cubicBezTo>
                <a:cubicBezTo>
                  <a:pt x="45" y="162"/>
                  <a:pt x="162" y="44"/>
                  <a:pt x="324" y="44"/>
                </a:cubicBezTo>
                <a:cubicBezTo>
                  <a:pt x="471" y="44"/>
                  <a:pt x="589" y="162"/>
                  <a:pt x="589" y="324"/>
                </a:cubicBezTo>
                <a:cubicBezTo>
                  <a:pt x="589" y="353"/>
                  <a:pt x="589" y="369"/>
                  <a:pt x="589" y="398"/>
                </a:cubicBezTo>
                <a:cubicBezTo>
                  <a:pt x="619" y="398"/>
                  <a:pt x="619" y="398"/>
                  <a:pt x="619" y="398"/>
                </a:cubicBezTo>
                <a:cubicBezTo>
                  <a:pt x="633" y="369"/>
                  <a:pt x="633" y="353"/>
                  <a:pt x="633" y="324"/>
                </a:cubicBezTo>
                <a:cubicBezTo>
                  <a:pt x="633" y="148"/>
                  <a:pt x="486" y="0"/>
                  <a:pt x="324" y="0"/>
                </a:cubicBezTo>
                <a:cubicBezTo>
                  <a:pt x="148" y="0"/>
                  <a:pt x="0" y="148"/>
                  <a:pt x="0" y="324"/>
                </a:cubicBezTo>
                <a:cubicBezTo>
                  <a:pt x="0" y="353"/>
                  <a:pt x="15" y="369"/>
                  <a:pt x="15" y="398"/>
                </a:cubicBezTo>
                <a:lnTo>
                  <a:pt x="59" y="398"/>
                </a:lnTo>
                <a:close/>
                <a:moveTo>
                  <a:pt x="412" y="589"/>
                </a:moveTo>
                <a:lnTo>
                  <a:pt x="412" y="589"/>
                </a:lnTo>
                <a:cubicBezTo>
                  <a:pt x="221" y="589"/>
                  <a:pt x="221" y="589"/>
                  <a:pt x="221" y="589"/>
                </a:cubicBezTo>
                <a:cubicBezTo>
                  <a:pt x="207" y="589"/>
                  <a:pt x="207" y="604"/>
                  <a:pt x="207" y="619"/>
                </a:cubicBezTo>
                <a:cubicBezTo>
                  <a:pt x="207" y="619"/>
                  <a:pt x="207" y="633"/>
                  <a:pt x="221" y="633"/>
                </a:cubicBezTo>
                <a:cubicBezTo>
                  <a:pt x="324" y="633"/>
                  <a:pt x="324" y="633"/>
                  <a:pt x="324" y="633"/>
                </a:cubicBezTo>
                <a:lnTo>
                  <a:pt x="324" y="633"/>
                </a:lnTo>
                <a:lnTo>
                  <a:pt x="324" y="633"/>
                </a:lnTo>
                <a:cubicBezTo>
                  <a:pt x="412" y="633"/>
                  <a:pt x="412" y="633"/>
                  <a:pt x="412" y="633"/>
                </a:cubicBezTo>
                <a:cubicBezTo>
                  <a:pt x="428" y="633"/>
                  <a:pt x="442" y="619"/>
                  <a:pt x="442" y="619"/>
                </a:cubicBezTo>
                <a:cubicBezTo>
                  <a:pt x="442" y="604"/>
                  <a:pt x="428" y="589"/>
                  <a:pt x="412" y="589"/>
                </a:cubicBezTo>
                <a:close/>
                <a:moveTo>
                  <a:pt x="619" y="442"/>
                </a:moveTo>
                <a:lnTo>
                  <a:pt x="619" y="442"/>
                </a:lnTo>
                <a:cubicBezTo>
                  <a:pt x="30" y="442"/>
                  <a:pt x="30" y="442"/>
                  <a:pt x="30" y="442"/>
                </a:cubicBezTo>
                <a:cubicBezTo>
                  <a:pt x="15" y="442"/>
                  <a:pt x="0" y="442"/>
                  <a:pt x="0" y="457"/>
                </a:cubicBezTo>
                <a:cubicBezTo>
                  <a:pt x="0" y="471"/>
                  <a:pt x="15" y="471"/>
                  <a:pt x="30" y="471"/>
                </a:cubicBezTo>
                <a:cubicBezTo>
                  <a:pt x="619" y="471"/>
                  <a:pt x="619" y="471"/>
                  <a:pt x="619" y="471"/>
                </a:cubicBezTo>
                <a:cubicBezTo>
                  <a:pt x="619" y="471"/>
                  <a:pt x="633" y="471"/>
                  <a:pt x="633" y="457"/>
                </a:cubicBezTo>
                <a:cubicBezTo>
                  <a:pt x="633" y="442"/>
                  <a:pt x="619" y="442"/>
                  <a:pt x="619" y="442"/>
                </a:cubicBezTo>
                <a:close/>
                <a:moveTo>
                  <a:pt x="560" y="516"/>
                </a:moveTo>
                <a:lnTo>
                  <a:pt x="560" y="516"/>
                </a:lnTo>
                <a:cubicBezTo>
                  <a:pt x="89" y="516"/>
                  <a:pt x="89" y="516"/>
                  <a:pt x="89" y="516"/>
                </a:cubicBezTo>
                <a:cubicBezTo>
                  <a:pt x="74" y="516"/>
                  <a:pt x="59" y="530"/>
                  <a:pt x="59" y="530"/>
                </a:cubicBezTo>
                <a:cubicBezTo>
                  <a:pt x="59" y="545"/>
                  <a:pt x="74" y="560"/>
                  <a:pt x="89" y="560"/>
                </a:cubicBezTo>
                <a:cubicBezTo>
                  <a:pt x="560" y="560"/>
                  <a:pt x="560" y="560"/>
                  <a:pt x="560" y="560"/>
                </a:cubicBezTo>
                <a:cubicBezTo>
                  <a:pt x="560" y="560"/>
                  <a:pt x="575" y="545"/>
                  <a:pt x="575" y="530"/>
                </a:cubicBezTo>
                <a:lnTo>
                  <a:pt x="560" y="51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2" name="Freeform 77"/>
          <p:cNvSpPr>
            <a:spLocks noChangeArrowheads="1"/>
          </p:cNvSpPr>
          <p:nvPr/>
        </p:nvSpPr>
        <p:spPr bwMode="auto">
          <a:xfrm>
            <a:off x="17373310" y="2374901"/>
            <a:ext cx="457080" cy="732366"/>
          </a:xfrm>
          <a:custGeom>
            <a:avLst/>
            <a:gdLst>
              <a:gd name="T0" fmla="*/ 192 w 399"/>
              <a:gd name="T1" fmla="*/ 0 h 634"/>
              <a:gd name="T2" fmla="*/ 192 w 399"/>
              <a:gd name="T3" fmla="*/ 0 h 634"/>
              <a:gd name="T4" fmla="*/ 0 w 399"/>
              <a:gd name="T5" fmla="*/ 442 h 634"/>
              <a:gd name="T6" fmla="*/ 192 w 399"/>
              <a:gd name="T7" fmla="*/ 633 h 634"/>
              <a:gd name="T8" fmla="*/ 398 w 399"/>
              <a:gd name="T9" fmla="*/ 442 h 634"/>
              <a:gd name="T10" fmla="*/ 192 w 399"/>
              <a:gd name="T11" fmla="*/ 0 h 634"/>
              <a:gd name="T12" fmla="*/ 192 w 399"/>
              <a:gd name="T13" fmla="*/ 589 h 634"/>
              <a:gd name="T14" fmla="*/ 192 w 399"/>
              <a:gd name="T15" fmla="*/ 589 h 634"/>
              <a:gd name="T16" fmla="*/ 45 w 399"/>
              <a:gd name="T17" fmla="*/ 442 h 634"/>
              <a:gd name="T18" fmla="*/ 192 w 399"/>
              <a:gd name="T19" fmla="*/ 89 h 634"/>
              <a:gd name="T20" fmla="*/ 354 w 399"/>
              <a:gd name="T21" fmla="*/ 442 h 634"/>
              <a:gd name="T22" fmla="*/ 192 w 399"/>
              <a:gd name="T23"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634">
                <a:moveTo>
                  <a:pt x="192" y="0"/>
                </a:moveTo>
                <a:lnTo>
                  <a:pt x="192" y="0"/>
                </a:lnTo>
                <a:cubicBezTo>
                  <a:pt x="133" y="74"/>
                  <a:pt x="0" y="324"/>
                  <a:pt x="0" y="442"/>
                </a:cubicBezTo>
                <a:cubicBezTo>
                  <a:pt x="0" y="545"/>
                  <a:pt x="89" y="633"/>
                  <a:pt x="192" y="633"/>
                </a:cubicBezTo>
                <a:cubicBezTo>
                  <a:pt x="309" y="633"/>
                  <a:pt x="398" y="545"/>
                  <a:pt x="398" y="442"/>
                </a:cubicBezTo>
                <a:cubicBezTo>
                  <a:pt x="398" y="324"/>
                  <a:pt x="251" y="74"/>
                  <a:pt x="192" y="0"/>
                </a:cubicBezTo>
                <a:close/>
                <a:moveTo>
                  <a:pt x="192" y="589"/>
                </a:moveTo>
                <a:lnTo>
                  <a:pt x="192" y="589"/>
                </a:lnTo>
                <a:cubicBezTo>
                  <a:pt x="104" y="589"/>
                  <a:pt x="45" y="530"/>
                  <a:pt x="45" y="442"/>
                </a:cubicBezTo>
                <a:cubicBezTo>
                  <a:pt x="45" y="353"/>
                  <a:pt x="148" y="148"/>
                  <a:pt x="192" y="89"/>
                </a:cubicBezTo>
                <a:cubicBezTo>
                  <a:pt x="251" y="133"/>
                  <a:pt x="354" y="353"/>
                  <a:pt x="354" y="442"/>
                </a:cubicBezTo>
                <a:cubicBezTo>
                  <a:pt x="354" y="530"/>
                  <a:pt x="280" y="589"/>
                  <a:pt x="192" y="5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3" name="Freeform 78"/>
          <p:cNvSpPr>
            <a:spLocks noChangeArrowheads="1"/>
          </p:cNvSpPr>
          <p:nvPr/>
        </p:nvSpPr>
        <p:spPr bwMode="auto">
          <a:xfrm>
            <a:off x="16082477" y="2425700"/>
            <a:ext cx="681392" cy="630764"/>
          </a:xfrm>
          <a:custGeom>
            <a:avLst/>
            <a:gdLst>
              <a:gd name="T0" fmla="*/ 103 w 589"/>
              <a:gd name="T1" fmla="*/ 309 h 546"/>
              <a:gd name="T2" fmla="*/ 103 w 589"/>
              <a:gd name="T3" fmla="*/ 309 h 546"/>
              <a:gd name="T4" fmla="*/ 294 w 589"/>
              <a:gd name="T5" fmla="*/ 162 h 546"/>
              <a:gd name="T6" fmla="*/ 485 w 589"/>
              <a:gd name="T7" fmla="*/ 309 h 546"/>
              <a:gd name="T8" fmla="*/ 530 w 589"/>
              <a:gd name="T9" fmla="*/ 309 h 546"/>
              <a:gd name="T10" fmla="*/ 294 w 589"/>
              <a:gd name="T11" fmla="*/ 118 h 546"/>
              <a:gd name="T12" fmla="*/ 58 w 589"/>
              <a:gd name="T13" fmla="*/ 309 h 546"/>
              <a:gd name="T14" fmla="*/ 103 w 589"/>
              <a:gd name="T15" fmla="*/ 309 h 546"/>
              <a:gd name="T16" fmla="*/ 530 w 589"/>
              <a:gd name="T17" fmla="*/ 162 h 546"/>
              <a:gd name="T18" fmla="*/ 530 w 589"/>
              <a:gd name="T19" fmla="*/ 162 h 546"/>
              <a:gd name="T20" fmla="*/ 559 w 589"/>
              <a:gd name="T21" fmla="*/ 133 h 546"/>
              <a:gd name="T22" fmla="*/ 559 w 589"/>
              <a:gd name="T23" fmla="*/ 104 h 546"/>
              <a:gd name="T24" fmla="*/ 530 w 589"/>
              <a:gd name="T25" fmla="*/ 104 h 546"/>
              <a:gd name="T26" fmla="*/ 500 w 589"/>
              <a:gd name="T27" fmla="*/ 133 h 546"/>
              <a:gd name="T28" fmla="*/ 500 w 589"/>
              <a:gd name="T29" fmla="*/ 162 h 546"/>
              <a:gd name="T30" fmla="*/ 530 w 589"/>
              <a:gd name="T31" fmla="*/ 162 h 546"/>
              <a:gd name="T32" fmla="*/ 294 w 589"/>
              <a:gd name="T33" fmla="*/ 74 h 546"/>
              <a:gd name="T34" fmla="*/ 294 w 589"/>
              <a:gd name="T35" fmla="*/ 74 h 546"/>
              <a:gd name="T36" fmla="*/ 309 w 589"/>
              <a:gd name="T37" fmla="*/ 59 h 546"/>
              <a:gd name="T38" fmla="*/ 309 w 589"/>
              <a:gd name="T39" fmla="*/ 15 h 546"/>
              <a:gd name="T40" fmla="*/ 294 w 589"/>
              <a:gd name="T41" fmla="*/ 0 h 546"/>
              <a:gd name="T42" fmla="*/ 279 w 589"/>
              <a:gd name="T43" fmla="*/ 15 h 546"/>
              <a:gd name="T44" fmla="*/ 279 w 589"/>
              <a:gd name="T45" fmla="*/ 59 h 546"/>
              <a:gd name="T46" fmla="*/ 294 w 589"/>
              <a:gd name="T47" fmla="*/ 74 h 546"/>
              <a:gd name="T48" fmla="*/ 485 w 589"/>
              <a:gd name="T49" fmla="*/ 516 h 546"/>
              <a:gd name="T50" fmla="*/ 485 w 589"/>
              <a:gd name="T51" fmla="*/ 516 h 546"/>
              <a:gd name="T52" fmla="*/ 103 w 589"/>
              <a:gd name="T53" fmla="*/ 516 h 546"/>
              <a:gd name="T54" fmla="*/ 73 w 589"/>
              <a:gd name="T55" fmla="*/ 530 h 546"/>
              <a:gd name="T56" fmla="*/ 103 w 589"/>
              <a:gd name="T57" fmla="*/ 545 h 546"/>
              <a:gd name="T58" fmla="*/ 485 w 589"/>
              <a:gd name="T59" fmla="*/ 545 h 546"/>
              <a:gd name="T60" fmla="*/ 515 w 589"/>
              <a:gd name="T61" fmla="*/ 530 h 546"/>
              <a:gd name="T62" fmla="*/ 485 w 589"/>
              <a:gd name="T63" fmla="*/ 516 h 546"/>
              <a:gd name="T64" fmla="*/ 574 w 589"/>
              <a:gd name="T65" fmla="*/ 354 h 546"/>
              <a:gd name="T66" fmla="*/ 574 w 589"/>
              <a:gd name="T67" fmla="*/ 354 h 546"/>
              <a:gd name="T68" fmla="*/ 14 w 589"/>
              <a:gd name="T69" fmla="*/ 354 h 546"/>
              <a:gd name="T70" fmla="*/ 0 w 589"/>
              <a:gd name="T71" fmla="*/ 368 h 546"/>
              <a:gd name="T72" fmla="*/ 14 w 589"/>
              <a:gd name="T73" fmla="*/ 398 h 546"/>
              <a:gd name="T74" fmla="*/ 574 w 589"/>
              <a:gd name="T75" fmla="*/ 398 h 546"/>
              <a:gd name="T76" fmla="*/ 588 w 589"/>
              <a:gd name="T77" fmla="*/ 368 h 546"/>
              <a:gd name="T78" fmla="*/ 574 w 589"/>
              <a:gd name="T79" fmla="*/ 354 h 546"/>
              <a:gd name="T80" fmla="*/ 58 w 589"/>
              <a:gd name="T81" fmla="*/ 162 h 546"/>
              <a:gd name="T82" fmla="*/ 58 w 589"/>
              <a:gd name="T83" fmla="*/ 162 h 546"/>
              <a:gd name="T84" fmla="*/ 88 w 589"/>
              <a:gd name="T85" fmla="*/ 162 h 546"/>
              <a:gd name="T86" fmla="*/ 88 w 589"/>
              <a:gd name="T87" fmla="*/ 133 h 546"/>
              <a:gd name="T88" fmla="*/ 58 w 589"/>
              <a:gd name="T89" fmla="*/ 104 h 546"/>
              <a:gd name="T90" fmla="*/ 29 w 589"/>
              <a:gd name="T91" fmla="*/ 104 h 546"/>
              <a:gd name="T92" fmla="*/ 29 w 589"/>
              <a:gd name="T93" fmla="*/ 133 h 546"/>
              <a:gd name="T94" fmla="*/ 58 w 589"/>
              <a:gd name="T95" fmla="*/ 162 h 546"/>
              <a:gd name="T96" fmla="*/ 544 w 589"/>
              <a:gd name="T97" fmla="*/ 427 h 546"/>
              <a:gd name="T98" fmla="*/ 544 w 589"/>
              <a:gd name="T99" fmla="*/ 427 h 546"/>
              <a:gd name="T100" fmla="*/ 44 w 589"/>
              <a:gd name="T101" fmla="*/ 427 h 546"/>
              <a:gd name="T102" fmla="*/ 14 w 589"/>
              <a:gd name="T103" fmla="*/ 457 h 546"/>
              <a:gd name="T104" fmla="*/ 44 w 589"/>
              <a:gd name="T105" fmla="*/ 472 h 546"/>
              <a:gd name="T106" fmla="*/ 544 w 589"/>
              <a:gd name="T107" fmla="*/ 472 h 546"/>
              <a:gd name="T108" fmla="*/ 574 w 589"/>
              <a:gd name="T109" fmla="*/ 457 h 546"/>
              <a:gd name="T110" fmla="*/ 544 w 589"/>
              <a:gd name="T111"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9" h="546">
                <a:moveTo>
                  <a:pt x="103" y="309"/>
                </a:moveTo>
                <a:lnTo>
                  <a:pt x="103" y="309"/>
                </a:lnTo>
                <a:cubicBezTo>
                  <a:pt x="117" y="221"/>
                  <a:pt x="206" y="162"/>
                  <a:pt x="294" y="162"/>
                </a:cubicBezTo>
                <a:cubicBezTo>
                  <a:pt x="383" y="162"/>
                  <a:pt x="471" y="221"/>
                  <a:pt x="485" y="309"/>
                </a:cubicBezTo>
                <a:cubicBezTo>
                  <a:pt x="530" y="309"/>
                  <a:pt x="530" y="309"/>
                  <a:pt x="530" y="309"/>
                </a:cubicBezTo>
                <a:cubicBezTo>
                  <a:pt x="515" y="207"/>
                  <a:pt x="412" y="118"/>
                  <a:pt x="294" y="118"/>
                </a:cubicBezTo>
                <a:cubicBezTo>
                  <a:pt x="176" y="118"/>
                  <a:pt x="73" y="207"/>
                  <a:pt x="58" y="309"/>
                </a:cubicBezTo>
                <a:lnTo>
                  <a:pt x="103" y="309"/>
                </a:lnTo>
                <a:close/>
                <a:moveTo>
                  <a:pt x="530" y="162"/>
                </a:moveTo>
                <a:lnTo>
                  <a:pt x="530" y="162"/>
                </a:lnTo>
                <a:cubicBezTo>
                  <a:pt x="559" y="133"/>
                  <a:pt x="559" y="133"/>
                  <a:pt x="559" y="133"/>
                </a:cubicBezTo>
                <a:cubicBezTo>
                  <a:pt x="559" y="133"/>
                  <a:pt x="559" y="118"/>
                  <a:pt x="559" y="104"/>
                </a:cubicBezTo>
                <a:cubicBezTo>
                  <a:pt x="544" y="104"/>
                  <a:pt x="544" y="104"/>
                  <a:pt x="530" y="104"/>
                </a:cubicBezTo>
                <a:cubicBezTo>
                  <a:pt x="500" y="133"/>
                  <a:pt x="500" y="133"/>
                  <a:pt x="500" y="133"/>
                </a:cubicBezTo>
                <a:cubicBezTo>
                  <a:pt x="500" y="148"/>
                  <a:pt x="500" y="162"/>
                  <a:pt x="500" y="162"/>
                </a:cubicBezTo>
                <a:cubicBezTo>
                  <a:pt x="515" y="177"/>
                  <a:pt x="515" y="177"/>
                  <a:pt x="530" y="162"/>
                </a:cubicBezTo>
                <a:close/>
                <a:moveTo>
                  <a:pt x="294" y="74"/>
                </a:moveTo>
                <a:lnTo>
                  <a:pt x="294" y="74"/>
                </a:lnTo>
                <a:cubicBezTo>
                  <a:pt x="309" y="74"/>
                  <a:pt x="309" y="74"/>
                  <a:pt x="309" y="59"/>
                </a:cubicBezTo>
                <a:cubicBezTo>
                  <a:pt x="309" y="15"/>
                  <a:pt x="309" y="15"/>
                  <a:pt x="309" y="15"/>
                </a:cubicBezTo>
                <a:cubicBezTo>
                  <a:pt x="309" y="15"/>
                  <a:pt x="309" y="0"/>
                  <a:pt x="294" y="0"/>
                </a:cubicBezTo>
                <a:cubicBezTo>
                  <a:pt x="279" y="0"/>
                  <a:pt x="279" y="15"/>
                  <a:pt x="279" y="15"/>
                </a:cubicBezTo>
                <a:cubicBezTo>
                  <a:pt x="279" y="59"/>
                  <a:pt x="279" y="59"/>
                  <a:pt x="279" y="59"/>
                </a:cubicBezTo>
                <a:cubicBezTo>
                  <a:pt x="279" y="74"/>
                  <a:pt x="279" y="74"/>
                  <a:pt x="294" y="74"/>
                </a:cubicBezTo>
                <a:close/>
                <a:moveTo>
                  <a:pt x="485" y="516"/>
                </a:moveTo>
                <a:lnTo>
                  <a:pt x="485" y="516"/>
                </a:lnTo>
                <a:cubicBezTo>
                  <a:pt x="103" y="516"/>
                  <a:pt x="103" y="516"/>
                  <a:pt x="103" y="516"/>
                </a:cubicBezTo>
                <a:cubicBezTo>
                  <a:pt x="88" y="516"/>
                  <a:pt x="73" y="516"/>
                  <a:pt x="73" y="530"/>
                </a:cubicBezTo>
                <a:cubicBezTo>
                  <a:pt x="73" y="545"/>
                  <a:pt x="88" y="545"/>
                  <a:pt x="103" y="545"/>
                </a:cubicBezTo>
                <a:cubicBezTo>
                  <a:pt x="485" y="545"/>
                  <a:pt x="485" y="545"/>
                  <a:pt x="485" y="545"/>
                </a:cubicBezTo>
                <a:cubicBezTo>
                  <a:pt x="500" y="545"/>
                  <a:pt x="515" y="545"/>
                  <a:pt x="515" y="530"/>
                </a:cubicBezTo>
                <a:cubicBezTo>
                  <a:pt x="515" y="516"/>
                  <a:pt x="500" y="516"/>
                  <a:pt x="485" y="516"/>
                </a:cubicBezTo>
                <a:close/>
                <a:moveTo>
                  <a:pt x="574" y="354"/>
                </a:moveTo>
                <a:lnTo>
                  <a:pt x="574" y="354"/>
                </a:lnTo>
                <a:cubicBezTo>
                  <a:pt x="14" y="354"/>
                  <a:pt x="14" y="354"/>
                  <a:pt x="14" y="354"/>
                </a:cubicBezTo>
                <a:lnTo>
                  <a:pt x="0" y="368"/>
                </a:lnTo>
                <a:cubicBezTo>
                  <a:pt x="0" y="383"/>
                  <a:pt x="14" y="398"/>
                  <a:pt x="14" y="398"/>
                </a:cubicBezTo>
                <a:cubicBezTo>
                  <a:pt x="574" y="398"/>
                  <a:pt x="574" y="398"/>
                  <a:pt x="574" y="398"/>
                </a:cubicBezTo>
                <a:cubicBezTo>
                  <a:pt x="574" y="398"/>
                  <a:pt x="588" y="383"/>
                  <a:pt x="588" y="368"/>
                </a:cubicBezTo>
                <a:lnTo>
                  <a:pt x="574" y="354"/>
                </a:lnTo>
                <a:close/>
                <a:moveTo>
                  <a:pt x="58" y="162"/>
                </a:moveTo>
                <a:lnTo>
                  <a:pt x="58" y="162"/>
                </a:lnTo>
                <a:cubicBezTo>
                  <a:pt x="73" y="177"/>
                  <a:pt x="73" y="177"/>
                  <a:pt x="88" y="162"/>
                </a:cubicBezTo>
                <a:cubicBezTo>
                  <a:pt x="88" y="162"/>
                  <a:pt x="88" y="148"/>
                  <a:pt x="88" y="133"/>
                </a:cubicBezTo>
                <a:cubicBezTo>
                  <a:pt x="58" y="104"/>
                  <a:pt x="58" y="104"/>
                  <a:pt x="58" y="104"/>
                </a:cubicBezTo>
                <a:cubicBezTo>
                  <a:pt x="44" y="104"/>
                  <a:pt x="44" y="104"/>
                  <a:pt x="29" y="104"/>
                </a:cubicBezTo>
                <a:cubicBezTo>
                  <a:pt x="29" y="118"/>
                  <a:pt x="29" y="133"/>
                  <a:pt x="29" y="133"/>
                </a:cubicBezTo>
                <a:lnTo>
                  <a:pt x="58" y="162"/>
                </a:lnTo>
                <a:close/>
                <a:moveTo>
                  <a:pt x="544" y="427"/>
                </a:moveTo>
                <a:lnTo>
                  <a:pt x="544" y="427"/>
                </a:lnTo>
                <a:cubicBezTo>
                  <a:pt x="44" y="427"/>
                  <a:pt x="44" y="427"/>
                  <a:pt x="44" y="427"/>
                </a:cubicBezTo>
                <a:cubicBezTo>
                  <a:pt x="29" y="427"/>
                  <a:pt x="14" y="442"/>
                  <a:pt x="14" y="457"/>
                </a:cubicBezTo>
                <a:cubicBezTo>
                  <a:pt x="14" y="457"/>
                  <a:pt x="29" y="472"/>
                  <a:pt x="44" y="472"/>
                </a:cubicBezTo>
                <a:cubicBezTo>
                  <a:pt x="544" y="472"/>
                  <a:pt x="544" y="472"/>
                  <a:pt x="544" y="472"/>
                </a:cubicBezTo>
                <a:cubicBezTo>
                  <a:pt x="559" y="472"/>
                  <a:pt x="574" y="457"/>
                  <a:pt x="574" y="457"/>
                </a:cubicBezTo>
                <a:cubicBezTo>
                  <a:pt x="574" y="442"/>
                  <a:pt x="559" y="427"/>
                  <a:pt x="544" y="42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4" name="Freeform 79"/>
          <p:cNvSpPr>
            <a:spLocks noChangeArrowheads="1"/>
          </p:cNvSpPr>
          <p:nvPr/>
        </p:nvSpPr>
        <p:spPr bwMode="auto">
          <a:xfrm>
            <a:off x="14927081" y="2476500"/>
            <a:ext cx="681389" cy="444499"/>
          </a:xfrm>
          <a:custGeom>
            <a:avLst/>
            <a:gdLst>
              <a:gd name="T0" fmla="*/ 295 w 590"/>
              <a:gd name="T1" fmla="*/ 73 h 383"/>
              <a:gd name="T2" fmla="*/ 295 w 590"/>
              <a:gd name="T3" fmla="*/ 73 h 383"/>
              <a:gd name="T4" fmla="*/ 310 w 590"/>
              <a:gd name="T5" fmla="*/ 59 h 383"/>
              <a:gd name="T6" fmla="*/ 310 w 590"/>
              <a:gd name="T7" fmla="*/ 14 h 383"/>
              <a:gd name="T8" fmla="*/ 295 w 590"/>
              <a:gd name="T9" fmla="*/ 0 h 383"/>
              <a:gd name="T10" fmla="*/ 280 w 590"/>
              <a:gd name="T11" fmla="*/ 14 h 383"/>
              <a:gd name="T12" fmla="*/ 280 w 590"/>
              <a:gd name="T13" fmla="*/ 59 h 383"/>
              <a:gd name="T14" fmla="*/ 295 w 590"/>
              <a:gd name="T15" fmla="*/ 73 h 383"/>
              <a:gd name="T16" fmla="*/ 530 w 590"/>
              <a:gd name="T17" fmla="*/ 162 h 383"/>
              <a:gd name="T18" fmla="*/ 530 w 590"/>
              <a:gd name="T19" fmla="*/ 162 h 383"/>
              <a:gd name="T20" fmla="*/ 560 w 590"/>
              <a:gd name="T21" fmla="*/ 132 h 383"/>
              <a:gd name="T22" fmla="*/ 560 w 590"/>
              <a:gd name="T23" fmla="*/ 103 h 383"/>
              <a:gd name="T24" fmla="*/ 530 w 590"/>
              <a:gd name="T25" fmla="*/ 103 h 383"/>
              <a:gd name="T26" fmla="*/ 501 w 590"/>
              <a:gd name="T27" fmla="*/ 132 h 383"/>
              <a:gd name="T28" fmla="*/ 501 w 590"/>
              <a:gd name="T29" fmla="*/ 162 h 383"/>
              <a:gd name="T30" fmla="*/ 530 w 590"/>
              <a:gd name="T31" fmla="*/ 162 h 383"/>
              <a:gd name="T32" fmla="*/ 59 w 590"/>
              <a:gd name="T33" fmla="*/ 162 h 383"/>
              <a:gd name="T34" fmla="*/ 59 w 590"/>
              <a:gd name="T35" fmla="*/ 162 h 383"/>
              <a:gd name="T36" fmla="*/ 89 w 590"/>
              <a:gd name="T37" fmla="*/ 162 h 383"/>
              <a:gd name="T38" fmla="*/ 89 w 590"/>
              <a:gd name="T39" fmla="*/ 132 h 383"/>
              <a:gd name="T40" fmla="*/ 59 w 590"/>
              <a:gd name="T41" fmla="*/ 103 h 383"/>
              <a:gd name="T42" fmla="*/ 30 w 590"/>
              <a:gd name="T43" fmla="*/ 103 h 383"/>
              <a:gd name="T44" fmla="*/ 30 w 590"/>
              <a:gd name="T45" fmla="*/ 132 h 383"/>
              <a:gd name="T46" fmla="*/ 59 w 590"/>
              <a:gd name="T47" fmla="*/ 162 h 383"/>
              <a:gd name="T48" fmla="*/ 575 w 590"/>
              <a:gd name="T49" fmla="*/ 353 h 383"/>
              <a:gd name="T50" fmla="*/ 575 w 590"/>
              <a:gd name="T51" fmla="*/ 353 h 383"/>
              <a:gd name="T52" fmla="*/ 15 w 590"/>
              <a:gd name="T53" fmla="*/ 353 h 383"/>
              <a:gd name="T54" fmla="*/ 0 w 590"/>
              <a:gd name="T55" fmla="*/ 368 h 383"/>
              <a:gd name="T56" fmla="*/ 15 w 590"/>
              <a:gd name="T57" fmla="*/ 382 h 383"/>
              <a:gd name="T58" fmla="*/ 575 w 590"/>
              <a:gd name="T59" fmla="*/ 382 h 383"/>
              <a:gd name="T60" fmla="*/ 589 w 590"/>
              <a:gd name="T61" fmla="*/ 368 h 383"/>
              <a:gd name="T62" fmla="*/ 575 w 590"/>
              <a:gd name="T63" fmla="*/ 353 h 383"/>
              <a:gd name="T64" fmla="*/ 104 w 590"/>
              <a:gd name="T65" fmla="*/ 309 h 383"/>
              <a:gd name="T66" fmla="*/ 104 w 590"/>
              <a:gd name="T67" fmla="*/ 309 h 383"/>
              <a:gd name="T68" fmla="*/ 295 w 590"/>
              <a:gd name="T69" fmla="*/ 147 h 383"/>
              <a:gd name="T70" fmla="*/ 486 w 590"/>
              <a:gd name="T71" fmla="*/ 309 h 383"/>
              <a:gd name="T72" fmla="*/ 530 w 590"/>
              <a:gd name="T73" fmla="*/ 309 h 383"/>
              <a:gd name="T74" fmla="*/ 295 w 590"/>
              <a:gd name="T75" fmla="*/ 117 h 383"/>
              <a:gd name="T76" fmla="*/ 59 w 590"/>
              <a:gd name="T77" fmla="*/ 309 h 383"/>
              <a:gd name="T78" fmla="*/ 104 w 590"/>
              <a:gd name="T79" fmla="*/ 30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383">
                <a:moveTo>
                  <a:pt x="295" y="73"/>
                </a:moveTo>
                <a:lnTo>
                  <a:pt x="295" y="73"/>
                </a:lnTo>
                <a:cubicBezTo>
                  <a:pt x="310" y="73"/>
                  <a:pt x="310" y="59"/>
                  <a:pt x="310" y="59"/>
                </a:cubicBezTo>
                <a:cubicBezTo>
                  <a:pt x="310" y="14"/>
                  <a:pt x="310" y="14"/>
                  <a:pt x="310" y="14"/>
                </a:cubicBezTo>
                <a:cubicBezTo>
                  <a:pt x="310" y="0"/>
                  <a:pt x="310" y="0"/>
                  <a:pt x="295" y="0"/>
                </a:cubicBezTo>
                <a:cubicBezTo>
                  <a:pt x="280" y="0"/>
                  <a:pt x="280" y="0"/>
                  <a:pt x="280" y="14"/>
                </a:cubicBezTo>
                <a:cubicBezTo>
                  <a:pt x="280" y="59"/>
                  <a:pt x="280" y="59"/>
                  <a:pt x="280" y="59"/>
                </a:cubicBezTo>
                <a:cubicBezTo>
                  <a:pt x="280" y="59"/>
                  <a:pt x="280" y="73"/>
                  <a:pt x="295" y="73"/>
                </a:cubicBezTo>
                <a:close/>
                <a:moveTo>
                  <a:pt x="530" y="162"/>
                </a:moveTo>
                <a:lnTo>
                  <a:pt x="530" y="162"/>
                </a:lnTo>
                <a:cubicBezTo>
                  <a:pt x="560" y="132"/>
                  <a:pt x="560" y="132"/>
                  <a:pt x="560" y="132"/>
                </a:cubicBezTo>
                <a:cubicBezTo>
                  <a:pt x="560" y="117"/>
                  <a:pt x="560" y="117"/>
                  <a:pt x="560" y="103"/>
                </a:cubicBezTo>
                <a:cubicBezTo>
                  <a:pt x="545" y="103"/>
                  <a:pt x="545" y="103"/>
                  <a:pt x="530" y="103"/>
                </a:cubicBezTo>
                <a:cubicBezTo>
                  <a:pt x="501" y="132"/>
                  <a:pt x="501" y="132"/>
                  <a:pt x="501" y="132"/>
                </a:cubicBezTo>
                <a:cubicBezTo>
                  <a:pt x="501" y="147"/>
                  <a:pt x="501" y="147"/>
                  <a:pt x="501" y="162"/>
                </a:cubicBezTo>
                <a:cubicBezTo>
                  <a:pt x="516" y="162"/>
                  <a:pt x="516" y="162"/>
                  <a:pt x="530" y="162"/>
                </a:cubicBezTo>
                <a:close/>
                <a:moveTo>
                  <a:pt x="59" y="162"/>
                </a:moveTo>
                <a:lnTo>
                  <a:pt x="59" y="162"/>
                </a:lnTo>
                <a:cubicBezTo>
                  <a:pt x="74" y="162"/>
                  <a:pt x="74" y="162"/>
                  <a:pt x="89" y="162"/>
                </a:cubicBezTo>
                <a:cubicBezTo>
                  <a:pt x="89" y="147"/>
                  <a:pt x="89" y="147"/>
                  <a:pt x="89" y="132"/>
                </a:cubicBezTo>
                <a:cubicBezTo>
                  <a:pt x="59" y="103"/>
                  <a:pt x="59" y="103"/>
                  <a:pt x="59" y="103"/>
                </a:cubicBezTo>
                <a:cubicBezTo>
                  <a:pt x="45" y="103"/>
                  <a:pt x="45" y="103"/>
                  <a:pt x="30" y="103"/>
                </a:cubicBezTo>
                <a:cubicBezTo>
                  <a:pt x="30" y="117"/>
                  <a:pt x="30" y="117"/>
                  <a:pt x="30" y="132"/>
                </a:cubicBezTo>
                <a:lnTo>
                  <a:pt x="59" y="162"/>
                </a:lnTo>
                <a:close/>
                <a:moveTo>
                  <a:pt x="575" y="353"/>
                </a:moveTo>
                <a:lnTo>
                  <a:pt x="575" y="353"/>
                </a:lnTo>
                <a:cubicBezTo>
                  <a:pt x="15" y="353"/>
                  <a:pt x="15" y="353"/>
                  <a:pt x="15" y="353"/>
                </a:cubicBezTo>
                <a:cubicBezTo>
                  <a:pt x="15" y="353"/>
                  <a:pt x="0" y="353"/>
                  <a:pt x="0" y="368"/>
                </a:cubicBezTo>
                <a:cubicBezTo>
                  <a:pt x="0" y="382"/>
                  <a:pt x="15" y="382"/>
                  <a:pt x="15" y="382"/>
                </a:cubicBezTo>
                <a:cubicBezTo>
                  <a:pt x="575" y="382"/>
                  <a:pt x="575" y="382"/>
                  <a:pt x="575" y="382"/>
                </a:cubicBezTo>
                <a:cubicBezTo>
                  <a:pt x="575" y="382"/>
                  <a:pt x="589" y="382"/>
                  <a:pt x="589" y="368"/>
                </a:cubicBezTo>
                <a:cubicBezTo>
                  <a:pt x="589" y="353"/>
                  <a:pt x="575" y="353"/>
                  <a:pt x="575" y="353"/>
                </a:cubicBezTo>
                <a:close/>
                <a:moveTo>
                  <a:pt x="104" y="309"/>
                </a:moveTo>
                <a:lnTo>
                  <a:pt x="104" y="309"/>
                </a:lnTo>
                <a:cubicBezTo>
                  <a:pt x="118" y="221"/>
                  <a:pt x="207" y="147"/>
                  <a:pt x="295" y="147"/>
                </a:cubicBezTo>
                <a:cubicBezTo>
                  <a:pt x="383" y="147"/>
                  <a:pt x="472" y="221"/>
                  <a:pt x="486" y="309"/>
                </a:cubicBezTo>
                <a:cubicBezTo>
                  <a:pt x="530" y="309"/>
                  <a:pt x="530" y="309"/>
                  <a:pt x="530" y="309"/>
                </a:cubicBezTo>
                <a:cubicBezTo>
                  <a:pt x="516" y="191"/>
                  <a:pt x="413" y="117"/>
                  <a:pt x="295" y="117"/>
                </a:cubicBezTo>
                <a:cubicBezTo>
                  <a:pt x="177" y="117"/>
                  <a:pt x="74" y="191"/>
                  <a:pt x="59" y="309"/>
                </a:cubicBezTo>
                <a:lnTo>
                  <a:pt x="104" y="30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5" name="Freeform 80"/>
          <p:cNvSpPr>
            <a:spLocks noChangeArrowheads="1"/>
          </p:cNvSpPr>
          <p:nvPr/>
        </p:nvSpPr>
        <p:spPr bwMode="auto">
          <a:xfrm>
            <a:off x="13720894" y="2374901"/>
            <a:ext cx="732177" cy="732366"/>
          </a:xfrm>
          <a:custGeom>
            <a:avLst/>
            <a:gdLst>
              <a:gd name="T0" fmla="*/ 265 w 634"/>
              <a:gd name="T1" fmla="*/ 530 h 634"/>
              <a:gd name="T2" fmla="*/ 265 w 634"/>
              <a:gd name="T3" fmla="*/ 530 h 634"/>
              <a:gd name="T4" fmla="*/ 236 w 634"/>
              <a:gd name="T5" fmla="*/ 560 h 634"/>
              <a:gd name="T6" fmla="*/ 236 w 634"/>
              <a:gd name="T7" fmla="*/ 619 h 634"/>
              <a:gd name="T8" fmla="*/ 265 w 634"/>
              <a:gd name="T9" fmla="*/ 633 h 634"/>
              <a:gd name="T10" fmla="*/ 280 w 634"/>
              <a:gd name="T11" fmla="*/ 619 h 634"/>
              <a:gd name="T12" fmla="*/ 280 w 634"/>
              <a:gd name="T13" fmla="*/ 560 h 634"/>
              <a:gd name="T14" fmla="*/ 265 w 634"/>
              <a:gd name="T15" fmla="*/ 530 h 634"/>
              <a:gd name="T16" fmla="*/ 148 w 634"/>
              <a:gd name="T17" fmla="*/ 530 h 634"/>
              <a:gd name="T18" fmla="*/ 148 w 634"/>
              <a:gd name="T19" fmla="*/ 530 h 634"/>
              <a:gd name="T20" fmla="*/ 118 w 634"/>
              <a:gd name="T21" fmla="*/ 560 h 634"/>
              <a:gd name="T22" fmla="*/ 118 w 634"/>
              <a:gd name="T23" fmla="*/ 619 h 634"/>
              <a:gd name="T24" fmla="*/ 148 w 634"/>
              <a:gd name="T25" fmla="*/ 633 h 634"/>
              <a:gd name="T26" fmla="*/ 162 w 634"/>
              <a:gd name="T27" fmla="*/ 619 h 634"/>
              <a:gd name="T28" fmla="*/ 162 w 634"/>
              <a:gd name="T29" fmla="*/ 560 h 634"/>
              <a:gd name="T30" fmla="*/ 148 w 634"/>
              <a:gd name="T31" fmla="*/ 530 h 634"/>
              <a:gd name="T32" fmla="*/ 383 w 634"/>
              <a:gd name="T33" fmla="*/ 530 h 634"/>
              <a:gd name="T34" fmla="*/ 383 w 634"/>
              <a:gd name="T35" fmla="*/ 530 h 634"/>
              <a:gd name="T36" fmla="*/ 353 w 634"/>
              <a:gd name="T37" fmla="*/ 560 h 634"/>
              <a:gd name="T38" fmla="*/ 353 w 634"/>
              <a:gd name="T39" fmla="*/ 619 h 634"/>
              <a:gd name="T40" fmla="*/ 383 w 634"/>
              <a:gd name="T41" fmla="*/ 633 h 634"/>
              <a:gd name="T42" fmla="*/ 398 w 634"/>
              <a:gd name="T43" fmla="*/ 619 h 634"/>
              <a:gd name="T44" fmla="*/ 398 w 634"/>
              <a:gd name="T45" fmla="*/ 560 h 634"/>
              <a:gd name="T46" fmla="*/ 383 w 634"/>
              <a:gd name="T47" fmla="*/ 530 h 634"/>
              <a:gd name="T48" fmla="*/ 501 w 634"/>
              <a:gd name="T49" fmla="*/ 530 h 634"/>
              <a:gd name="T50" fmla="*/ 501 w 634"/>
              <a:gd name="T51" fmla="*/ 530 h 634"/>
              <a:gd name="T52" fmla="*/ 471 w 634"/>
              <a:gd name="T53" fmla="*/ 560 h 634"/>
              <a:gd name="T54" fmla="*/ 471 w 634"/>
              <a:gd name="T55" fmla="*/ 619 h 634"/>
              <a:gd name="T56" fmla="*/ 501 w 634"/>
              <a:gd name="T57" fmla="*/ 633 h 634"/>
              <a:gd name="T58" fmla="*/ 516 w 634"/>
              <a:gd name="T59" fmla="*/ 619 h 634"/>
              <a:gd name="T60" fmla="*/ 516 w 634"/>
              <a:gd name="T61" fmla="*/ 560 h 634"/>
              <a:gd name="T62" fmla="*/ 501 w 634"/>
              <a:gd name="T63" fmla="*/ 530 h 634"/>
              <a:gd name="T64" fmla="*/ 457 w 634"/>
              <a:gd name="T65" fmla="*/ 103 h 634"/>
              <a:gd name="T66" fmla="*/ 457 w 634"/>
              <a:gd name="T67" fmla="*/ 103 h 634"/>
              <a:gd name="T68" fmla="*/ 295 w 634"/>
              <a:gd name="T69" fmla="*/ 0 h 634"/>
              <a:gd name="T70" fmla="*/ 118 w 634"/>
              <a:gd name="T71" fmla="*/ 162 h 634"/>
              <a:gd name="T72" fmla="*/ 0 w 634"/>
              <a:gd name="T73" fmla="*/ 324 h 634"/>
              <a:gd name="T74" fmla="*/ 162 w 634"/>
              <a:gd name="T75" fmla="*/ 471 h 634"/>
              <a:gd name="T76" fmla="*/ 442 w 634"/>
              <a:gd name="T77" fmla="*/ 471 h 634"/>
              <a:gd name="T78" fmla="*/ 633 w 634"/>
              <a:gd name="T79" fmla="*/ 295 h 634"/>
              <a:gd name="T80" fmla="*/ 457 w 634"/>
              <a:gd name="T81" fmla="*/ 103 h 634"/>
              <a:gd name="T82" fmla="*/ 442 w 634"/>
              <a:gd name="T83" fmla="*/ 442 h 634"/>
              <a:gd name="T84" fmla="*/ 442 w 634"/>
              <a:gd name="T85" fmla="*/ 442 h 634"/>
              <a:gd name="T86" fmla="*/ 162 w 634"/>
              <a:gd name="T87" fmla="*/ 442 h 634"/>
              <a:gd name="T88" fmla="*/ 44 w 634"/>
              <a:gd name="T89" fmla="*/ 324 h 634"/>
              <a:gd name="T90" fmla="*/ 162 w 634"/>
              <a:gd name="T91" fmla="*/ 206 h 634"/>
              <a:gd name="T92" fmla="*/ 295 w 634"/>
              <a:gd name="T93" fmla="*/ 44 h 634"/>
              <a:gd name="T94" fmla="*/ 427 w 634"/>
              <a:gd name="T95" fmla="*/ 148 h 634"/>
              <a:gd name="T96" fmla="*/ 589 w 634"/>
              <a:gd name="T97" fmla="*/ 280 h 634"/>
              <a:gd name="T98" fmla="*/ 442 w 634"/>
              <a:gd name="T99"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4" h="634">
                <a:moveTo>
                  <a:pt x="265" y="530"/>
                </a:moveTo>
                <a:lnTo>
                  <a:pt x="265" y="530"/>
                </a:lnTo>
                <a:cubicBezTo>
                  <a:pt x="251" y="530"/>
                  <a:pt x="236" y="545"/>
                  <a:pt x="236" y="560"/>
                </a:cubicBezTo>
                <a:cubicBezTo>
                  <a:pt x="236" y="619"/>
                  <a:pt x="236" y="619"/>
                  <a:pt x="236" y="619"/>
                </a:cubicBezTo>
                <a:cubicBezTo>
                  <a:pt x="236" y="619"/>
                  <a:pt x="251" y="633"/>
                  <a:pt x="265" y="633"/>
                </a:cubicBezTo>
                <a:lnTo>
                  <a:pt x="280" y="619"/>
                </a:lnTo>
                <a:cubicBezTo>
                  <a:pt x="280" y="560"/>
                  <a:pt x="280" y="560"/>
                  <a:pt x="280" y="560"/>
                </a:cubicBezTo>
                <a:cubicBezTo>
                  <a:pt x="280" y="545"/>
                  <a:pt x="265" y="530"/>
                  <a:pt x="265" y="530"/>
                </a:cubicBezTo>
                <a:close/>
                <a:moveTo>
                  <a:pt x="148" y="530"/>
                </a:moveTo>
                <a:lnTo>
                  <a:pt x="148" y="530"/>
                </a:lnTo>
                <a:cubicBezTo>
                  <a:pt x="133" y="530"/>
                  <a:pt x="118" y="545"/>
                  <a:pt x="118" y="560"/>
                </a:cubicBezTo>
                <a:cubicBezTo>
                  <a:pt x="118" y="619"/>
                  <a:pt x="118" y="619"/>
                  <a:pt x="118" y="619"/>
                </a:cubicBezTo>
                <a:cubicBezTo>
                  <a:pt x="118" y="619"/>
                  <a:pt x="133" y="633"/>
                  <a:pt x="148" y="633"/>
                </a:cubicBezTo>
                <a:lnTo>
                  <a:pt x="162" y="619"/>
                </a:lnTo>
                <a:cubicBezTo>
                  <a:pt x="162" y="560"/>
                  <a:pt x="162" y="560"/>
                  <a:pt x="162" y="560"/>
                </a:cubicBezTo>
                <a:cubicBezTo>
                  <a:pt x="162" y="545"/>
                  <a:pt x="148" y="530"/>
                  <a:pt x="148" y="530"/>
                </a:cubicBezTo>
                <a:close/>
                <a:moveTo>
                  <a:pt x="383" y="530"/>
                </a:moveTo>
                <a:lnTo>
                  <a:pt x="383" y="530"/>
                </a:lnTo>
                <a:cubicBezTo>
                  <a:pt x="369" y="530"/>
                  <a:pt x="353" y="545"/>
                  <a:pt x="353" y="560"/>
                </a:cubicBezTo>
                <a:cubicBezTo>
                  <a:pt x="353" y="619"/>
                  <a:pt x="353" y="619"/>
                  <a:pt x="353" y="619"/>
                </a:cubicBezTo>
                <a:cubicBezTo>
                  <a:pt x="353" y="619"/>
                  <a:pt x="369" y="633"/>
                  <a:pt x="383" y="633"/>
                </a:cubicBezTo>
                <a:lnTo>
                  <a:pt x="398" y="619"/>
                </a:lnTo>
                <a:cubicBezTo>
                  <a:pt x="398" y="560"/>
                  <a:pt x="398" y="560"/>
                  <a:pt x="398" y="560"/>
                </a:cubicBezTo>
                <a:cubicBezTo>
                  <a:pt x="398" y="545"/>
                  <a:pt x="383" y="530"/>
                  <a:pt x="383" y="530"/>
                </a:cubicBezTo>
                <a:close/>
                <a:moveTo>
                  <a:pt x="501" y="530"/>
                </a:moveTo>
                <a:lnTo>
                  <a:pt x="501" y="530"/>
                </a:lnTo>
                <a:cubicBezTo>
                  <a:pt x="486" y="530"/>
                  <a:pt x="471" y="545"/>
                  <a:pt x="471" y="560"/>
                </a:cubicBezTo>
                <a:cubicBezTo>
                  <a:pt x="471" y="619"/>
                  <a:pt x="471" y="619"/>
                  <a:pt x="471" y="619"/>
                </a:cubicBezTo>
                <a:cubicBezTo>
                  <a:pt x="471" y="619"/>
                  <a:pt x="486" y="633"/>
                  <a:pt x="501" y="633"/>
                </a:cubicBezTo>
                <a:lnTo>
                  <a:pt x="516" y="619"/>
                </a:lnTo>
                <a:cubicBezTo>
                  <a:pt x="516" y="560"/>
                  <a:pt x="516" y="560"/>
                  <a:pt x="516" y="560"/>
                </a:cubicBezTo>
                <a:cubicBezTo>
                  <a:pt x="516" y="545"/>
                  <a:pt x="501" y="530"/>
                  <a:pt x="501" y="530"/>
                </a:cubicBezTo>
                <a:close/>
                <a:moveTo>
                  <a:pt x="457" y="103"/>
                </a:moveTo>
                <a:lnTo>
                  <a:pt x="457" y="103"/>
                </a:lnTo>
                <a:cubicBezTo>
                  <a:pt x="427" y="44"/>
                  <a:pt x="369" y="0"/>
                  <a:pt x="295" y="0"/>
                </a:cubicBezTo>
                <a:cubicBezTo>
                  <a:pt x="206" y="0"/>
                  <a:pt x="133" y="74"/>
                  <a:pt x="118" y="162"/>
                </a:cubicBezTo>
                <a:cubicBezTo>
                  <a:pt x="59" y="192"/>
                  <a:pt x="0" y="251"/>
                  <a:pt x="0" y="324"/>
                </a:cubicBezTo>
                <a:cubicBezTo>
                  <a:pt x="0" y="398"/>
                  <a:pt x="74" y="471"/>
                  <a:pt x="162" y="471"/>
                </a:cubicBezTo>
                <a:cubicBezTo>
                  <a:pt x="162" y="471"/>
                  <a:pt x="427" y="471"/>
                  <a:pt x="442" y="471"/>
                </a:cubicBezTo>
                <a:cubicBezTo>
                  <a:pt x="545" y="471"/>
                  <a:pt x="633" y="398"/>
                  <a:pt x="633" y="295"/>
                </a:cubicBezTo>
                <a:cubicBezTo>
                  <a:pt x="633" y="192"/>
                  <a:pt x="560" y="103"/>
                  <a:pt x="457" y="103"/>
                </a:cubicBezTo>
                <a:close/>
                <a:moveTo>
                  <a:pt x="442" y="442"/>
                </a:moveTo>
                <a:lnTo>
                  <a:pt x="442" y="442"/>
                </a:lnTo>
                <a:cubicBezTo>
                  <a:pt x="427" y="442"/>
                  <a:pt x="162" y="442"/>
                  <a:pt x="162" y="442"/>
                </a:cubicBezTo>
                <a:cubicBezTo>
                  <a:pt x="162" y="442"/>
                  <a:pt x="44" y="427"/>
                  <a:pt x="44" y="324"/>
                </a:cubicBezTo>
                <a:cubicBezTo>
                  <a:pt x="44" y="265"/>
                  <a:pt x="103" y="206"/>
                  <a:pt x="162" y="206"/>
                </a:cubicBezTo>
                <a:cubicBezTo>
                  <a:pt x="162" y="118"/>
                  <a:pt x="221" y="44"/>
                  <a:pt x="295" y="44"/>
                </a:cubicBezTo>
                <a:cubicBezTo>
                  <a:pt x="369" y="44"/>
                  <a:pt x="412" y="89"/>
                  <a:pt x="427" y="148"/>
                </a:cubicBezTo>
                <a:cubicBezTo>
                  <a:pt x="530" y="133"/>
                  <a:pt x="589" y="221"/>
                  <a:pt x="589" y="280"/>
                </a:cubicBezTo>
                <a:cubicBezTo>
                  <a:pt x="604" y="369"/>
                  <a:pt x="501" y="442"/>
                  <a:pt x="442"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6" name="Freeform 81"/>
          <p:cNvSpPr>
            <a:spLocks noChangeArrowheads="1"/>
          </p:cNvSpPr>
          <p:nvPr/>
        </p:nvSpPr>
        <p:spPr bwMode="auto">
          <a:xfrm>
            <a:off x="12531638" y="2374901"/>
            <a:ext cx="711015" cy="546097"/>
          </a:xfrm>
          <a:custGeom>
            <a:avLst/>
            <a:gdLst>
              <a:gd name="T0" fmla="*/ 368 w 619"/>
              <a:gd name="T1" fmla="*/ 221 h 472"/>
              <a:gd name="T2" fmla="*/ 368 w 619"/>
              <a:gd name="T3" fmla="*/ 221 h 472"/>
              <a:gd name="T4" fmla="*/ 294 w 619"/>
              <a:gd name="T5" fmla="*/ 221 h 472"/>
              <a:gd name="T6" fmla="*/ 324 w 619"/>
              <a:gd name="T7" fmla="*/ 133 h 472"/>
              <a:gd name="T8" fmla="*/ 309 w 619"/>
              <a:gd name="T9" fmla="*/ 118 h 472"/>
              <a:gd name="T10" fmla="*/ 280 w 619"/>
              <a:gd name="T11" fmla="*/ 118 h 472"/>
              <a:gd name="T12" fmla="*/ 235 w 619"/>
              <a:gd name="T13" fmla="*/ 236 h 472"/>
              <a:gd name="T14" fmla="*/ 235 w 619"/>
              <a:gd name="T15" fmla="*/ 251 h 472"/>
              <a:gd name="T16" fmla="*/ 250 w 619"/>
              <a:gd name="T17" fmla="*/ 265 h 472"/>
              <a:gd name="T18" fmla="*/ 339 w 619"/>
              <a:gd name="T19" fmla="*/ 265 h 472"/>
              <a:gd name="T20" fmla="*/ 294 w 619"/>
              <a:gd name="T21" fmla="*/ 353 h 472"/>
              <a:gd name="T22" fmla="*/ 294 w 619"/>
              <a:gd name="T23" fmla="*/ 383 h 472"/>
              <a:gd name="T24" fmla="*/ 324 w 619"/>
              <a:gd name="T25" fmla="*/ 369 h 472"/>
              <a:gd name="T26" fmla="*/ 382 w 619"/>
              <a:gd name="T27" fmla="*/ 236 h 472"/>
              <a:gd name="T28" fmla="*/ 368 w 619"/>
              <a:gd name="T29" fmla="*/ 221 h 472"/>
              <a:gd name="T30" fmla="*/ 441 w 619"/>
              <a:gd name="T31" fmla="*/ 103 h 472"/>
              <a:gd name="T32" fmla="*/ 441 w 619"/>
              <a:gd name="T33" fmla="*/ 103 h 472"/>
              <a:gd name="T34" fmla="*/ 294 w 619"/>
              <a:gd name="T35" fmla="*/ 0 h 472"/>
              <a:gd name="T36" fmla="*/ 118 w 619"/>
              <a:gd name="T37" fmla="*/ 162 h 472"/>
              <a:gd name="T38" fmla="*/ 0 w 619"/>
              <a:gd name="T39" fmla="*/ 324 h 472"/>
              <a:gd name="T40" fmla="*/ 147 w 619"/>
              <a:gd name="T41" fmla="*/ 471 h 472"/>
              <a:gd name="T42" fmla="*/ 427 w 619"/>
              <a:gd name="T43" fmla="*/ 471 h 472"/>
              <a:gd name="T44" fmla="*/ 618 w 619"/>
              <a:gd name="T45" fmla="*/ 295 h 472"/>
              <a:gd name="T46" fmla="*/ 441 w 619"/>
              <a:gd name="T47" fmla="*/ 103 h 472"/>
              <a:gd name="T48" fmla="*/ 427 w 619"/>
              <a:gd name="T49" fmla="*/ 442 h 472"/>
              <a:gd name="T50" fmla="*/ 427 w 619"/>
              <a:gd name="T51" fmla="*/ 442 h 472"/>
              <a:gd name="T52" fmla="*/ 147 w 619"/>
              <a:gd name="T53" fmla="*/ 442 h 472"/>
              <a:gd name="T54" fmla="*/ 29 w 619"/>
              <a:gd name="T55" fmla="*/ 324 h 472"/>
              <a:gd name="T56" fmla="*/ 147 w 619"/>
              <a:gd name="T57" fmla="*/ 206 h 472"/>
              <a:gd name="T58" fmla="*/ 294 w 619"/>
              <a:gd name="T59" fmla="*/ 44 h 472"/>
              <a:gd name="T60" fmla="*/ 412 w 619"/>
              <a:gd name="T61" fmla="*/ 148 h 472"/>
              <a:gd name="T62" fmla="*/ 589 w 619"/>
              <a:gd name="T63" fmla="*/ 280 h 472"/>
              <a:gd name="T64" fmla="*/ 427 w 619"/>
              <a:gd name="T6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368" y="221"/>
                </a:moveTo>
                <a:lnTo>
                  <a:pt x="368" y="221"/>
                </a:lnTo>
                <a:cubicBezTo>
                  <a:pt x="294" y="221"/>
                  <a:pt x="294" y="221"/>
                  <a:pt x="294" y="221"/>
                </a:cubicBezTo>
                <a:cubicBezTo>
                  <a:pt x="324" y="133"/>
                  <a:pt x="324" y="133"/>
                  <a:pt x="324" y="133"/>
                </a:cubicBezTo>
                <a:cubicBezTo>
                  <a:pt x="324" y="133"/>
                  <a:pt x="324" y="118"/>
                  <a:pt x="309" y="118"/>
                </a:cubicBezTo>
                <a:cubicBezTo>
                  <a:pt x="294" y="103"/>
                  <a:pt x="294" y="118"/>
                  <a:pt x="280" y="118"/>
                </a:cubicBezTo>
                <a:cubicBezTo>
                  <a:pt x="235" y="236"/>
                  <a:pt x="235" y="236"/>
                  <a:pt x="235" y="236"/>
                </a:cubicBezTo>
                <a:lnTo>
                  <a:pt x="235" y="251"/>
                </a:lnTo>
                <a:lnTo>
                  <a:pt x="250" y="265"/>
                </a:lnTo>
                <a:cubicBezTo>
                  <a:pt x="339" y="265"/>
                  <a:pt x="339" y="265"/>
                  <a:pt x="339" y="265"/>
                </a:cubicBezTo>
                <a:cubicBezTo>
                  <a:pt x="294" y="353"/>
                  <a:pt x="294" y="353"/>
                  <a:pt x="294" y="353"/>
                </a:cubicBezTo>
                <a:cubicBezTo>
                  <a:pt x="280" y="353"/>
                  <a:pt x="294" y="369"/>
                  <a:pt x="294" y="383"/>
                </a:cubicBezTo>
                <a:cubicBezTo>
                  <a:pt x="309" y="383"/>
                  <a:pt x="324" y="383"/>
                  <a:pt x="324" y="369"/>
                </a:cubicBezTo>
                <a:cubicBezTo>
                  <a:pt x="324" y="369"/>
                  <a:pt x="382" y="251"/>
                  <a:pt x="382" y="236"/>
                </a:cubicBezTo>
                <a:cubicBezTo>
                  <a:pt x="382" y="236"/>
                  <a:pt x="382" y="221"/>
                  <a:pt x="368" y="221"/>
                </a:cubicBezTo>
                <a:close/>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5"/>
                </a:cubicBezTo>
                <a:cubicBezTo>
                  <a:pt x="618" y="192"/>
                  <a:pt x="544"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7" y="89"/>
                  <a:pt x="412" y="148"/>
                </a:cubicBezTo>
                <a:cubicBezTo>
                  <a:pt x="515" y="133"/>
                  <a:pt x="574" y="221"/>
                  <a:pt x="589" y="280"/>
                </a:cubicBezTo>
                <a:cubicBezTo>
                  <a:pt x="589" y="369"/>
                  <a:pt x="500" y="442"/>
                  <a:pt x="427"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 name="Freeform 82"/>
          <p:cNvSpPr>
            <a:spLocks noChangeArrowheads="1"/>
          </p:cNvSpPr>
          <p:nvPr/>
        </p:nvSpPr>
        <p:spPr bwMode="auto">
          <a:xfrm>
            <a:off x="11215412" y="10612967"/>
            <a:ext cx="711015" cy="732366"/>
          </a:xfrm>
          <a:custGeom>
            <a:avLst/>
            <a:gdLst>
              <a:gd name="T0" fmla="*/ 324 w 619"/>
              <a:gd name="T1" fmla="*/ 516 h 635"/>
              <a:gd name="T2" fmla="*/ 324 w 619"/>
              <a:gd name="T3" fmla="*/ 516 h 635"/>
              <a:gd name="T4" fmla="*/ 309 w 619"/>
              <a:gd name="T5" fmla="*/ 530 h 635"/>
              <a:gd name="T6" fmla="*/ 324 w 619"/>
              <a:gd name="T7" fmla="*/ 545 h 635"/>
              <a:gd name="T8" fmla="*/ 353 w 619"/>
              <a:gd name="T9" fmla="*/ 530 h 635"/>
              <a:gd name="T10" fmla="*/ 324 w 619"/>
              <a:gd name="T11" fmla="*/ 516 h 635"/>
              <a:gd name="T12" fmla="*/ 206 w 619"/>
              <a:gd name="T13" fmla="*/ 516 h 635"/>
              <a:gd name="T14" fmla="*/ 206 w 619"/>
              <a:gd name="T15" fmla="*/ 516 h 635"/>
              <a:gd name="T16" fmla="*/ 191 w 619"/>
              <a:gd name="T17" fmla="*/ 530 h 635"/>
              <a:gd name="T18" fmla="*/ 206 w 619"/>
              <a:gd name="T19" fmla="*/ 545 h 635"/>
              <a:gd name="T20" fmla="*/ 236 w 619"/>
              <a:gd name="T21" fmla="*/ 530 h 635"/>
              <a:gd name="T22" fmla="*/ 206 w 619"/>
              <a:gd name="T23" fmla="*/ 516 h 635"/>
              <a:gd name="T24" fmla="*/ 250 w 619"/>
              <a:gd name="T25" fmla="*/ 589 h 635"/>
              <a:gd name="T26" fmla="*/ 250 w 619"/>
              <a:gd name="T27" fmla="*/ 589 h 635"/>
              <a:gd name="T28" fmla="*/ 236 w 619"/>
              <a:gd name="T29" fmla="*/ 604 h 635"/>
              <a:gd name="T30" fmla="*/ 250 w 619"/>
              <a:gd name="T31" fmla="*/ 634 h 635"/>
              <a:gd name="T32" fmla="*/ 265 w 619"/>
              <a:gd name="T33" fmla="*/ 604 h 635"/>
              <a:gd name="T34" fmla="*/ 250 w 619"/>
              <a:gd name="T35" fmla="*/ 589 h 635"/>
              <a:gd name="T36" fmla="*/ 368 w 619"/>
              <a:gd name="T37" fmla="*/ 589 h 635"/>
              <a:gd name="T38" fmla="*/ 368 w 619"/>
              <a:gd name="T39" fmla="*/ 589 h 635"/>
              <a:gd name="T40" fmla="*/ 353 w 619"/>
              <a:gd name="T41" fmla="*/ 604 h 635"/>
              <a:gd name="T42" fmla="*/ 368 w 619"/>
              <a:gd name="T43" fmla="*/ 634 h 635"/>
              <a:gd name="T44" fmla="*/ 383 w 619"/>
              <a:gd name="T45" fmla="*/ 604 h 635"/>
              <a:gd name="T46" fmla="*/ 368 w 619"/>
              <a:gd name="T47" fmla="*/ 589 h 635"/>
              <a:gd name="T48" fmla="*/ 441 w 619"/>
              <a:gd name="T49" fmla="*/ 516 h 635"/>
              <a:gd name="T50" fmla="*/ 441 w 619"/>
              <a:gd name="T51" fmla="*/ 516 h 635"/>
              <a:gd name="T52" fmla="*/ 427 w 619"/>
              <a:gd name="T53" fmla="*/ 530 h 635"/>
              <a:gd name="T54" fmla="*/ 441 w 619"/>
              <a:gd name="T55" fmla="*/ 545 h 635"/>
              <a:gd name="T56" fmla="*/ 471 w 619"/>
              <a:gd name="T57" fmla="*/ 530 h 635"/>
              <a:gd name="T58" fmla="*/ 441 w 619"/>
              <a:gd name="T59" fmla="*/ 516 h 635"/>
              <a:gd name="T60" fmla="*/ 441 w 619"/>
              <a:gd name="T61" fmla="*/ 104 h 635"/>
              <a:gd name="T62" fmla="*/ 441 w 619"/>
              <a:gd name="T63" fmla="*/ 104 h 635"/>
              <a:gd name="T64" fmla="*/ 294 w 619"/>
              <a:gd name="T65" fmla="*/ 0 h 635"/>
              <a:gd name="T66" fmla="*/ 118 w 619"/>
              <a:gd name="T67" fmla="*/ 163 h 635"/>
              <a:gd name="T68" fmla="*/ 0 w 619"/>
              <a:gd name="T69" fmla="*/ 310 h 635"/>
              <a:gd name="T70" fmla="*/ 147 w 619"/>
              <a:gd name="T71" fmla="*/ 472 h 635"/>
              <a:gd name="T72" fmla="*/ 441 w 619"/>
              <a:gd name="T73" fmla="*/ 472 h 635"/>
              <a:gd name="T74" fmla="*/ 618 w 619"/>
              <a:gd name="T75" fmla="*/ 280 h 635"/>
              <a:gd name="T76" fmla="*/ 441 w 619"/>
              <a:gd name="T77" fmla="*/ 104 h 635"/>
              <a:gd name="T78" fmla="*/ 427 w 619"/>
              <a:gd name="T79" fmla="*/ 427 h 635"/>
              <a:gd name="T80" fmla="*/ 427 w 619"/>
              <a:gd name="T81" fmla="*/ 427 h 635"/>
              <a:gd name="T82" fmla="*/ 177 w 619"/>
              <a:gd name="T83" fmla="*/ 427 h 635"/>
              <a:gd name="T84" fmla="*/ 29 w 619"/>
              <a:gd name="T85" fmla="*/ 310 h 635"/>
              <a:gd name="T86" fmla="*/ 147 w 619"/>
              <a:gd name="T87" fmla="*/ 192 h 635"/>
              <a:gd name="T88" fmla="*/ 294 w 619"/>
              <a:gd name="T89" fmla="*/ 45 h 635"/>
              <a:gd name="T90" fmla="*/ 412 w 619"/>
              <a:gd name="T91" fmla="*/ 133 h 635"/>
              <a:gd name="T92" fmla="*/ 589 w 619"/>
              <a:gd name="T93" fmla="*/ 280 h 635"/>
              <a:gd name="T94" fmla="*/ 427 w 619"/>
              <a:gd name="T95" fmla="*/ 42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9" h="635">
                <a:moveTo>
                  <a:pt x="324" y="516"/>
                </a:moveTo>
                <a:lnTo>
                  <a:pt x="324" y="516"/>
                </a:lnTo>
                <a:cubicBezTo>
                  <a:pt x="324" y="516"/>
                  <a:pt x="309" y="516"/>
                  <a:pt x="309" y="530"/>
                </a:cubicBezTo>
                <a:cubicBezTo>
                  <a:pt x="309" y="545"/>
                  <a:pt x="324" y="545"/>
                  <a:pt x="324" y="545"/>
                </a:cubicBezTo>
                <a:cubicBezTo>
                  <a:pt x="339" y="545"/>
                  <a:pt x="353" y="545"/>
                  <a:pt x="353" y="530"/>
                </a:cubicBezTo>
                <a:cubicBezTo>
                  <a:pt x="353" y="516"/>
                  <a:pt x="339" y="516"/>
                  <a:pt x="324" y="516"/>
                </a:cubicBezTo>
                <a:close/>
                <a:moveTo>
                  <a:pt x="206" y="516"/>
                </a:moveTo>
                <a:lnTo>
                  <a:pt x="206" y="516"/>
                </a:lnTo>
                <a:cubicBezTo>
                  <a:pt x="206" y="516"/>
                  <a:pt x="191" y="516"/>
                  <a:pt x="191" y="530"/>
                </a:cubicBezTo>
                <a:cubicBezTo>
                  <a:pt x="191" y="545"/>
                  <a:pt x="206" y="545"/>
                  <a:pt x="206" y="545"/>
                </a:cubicBezTo>
                <a:cubicBezTo>
                  <a:pt x="221" y="545"/>
                  <a:pt x="236" y="545"/>
                  <a:pt x="236" y="530"/>
                </a:cubicBezTo>
                <a:cubicBezTo>
                  <a:pt x="236" y="516"/>
                  <a:pt x="221" y="516"/>
                  <a:pt x="206" y="516"/>
                </a:cubicBezTo>
                <a:close/>
                <a:moveTo>
                  <a:pt x="250" y="589"/>
                </a:moveTo>
                <a:lnTo>
                  <a:pt x="250" y="589"/>
                </a:lnTo>
                <a:cubicBezTo>
                  <a:pt x="236" y="589"/>
                  <a:pt x="236" y="604"/>
                  <a:pt x="236" y="604"/>
                </a:cubicBezTo>
                <a:cubicBezTo>
                  <a:pt x="236" y="619"/>
                  <a:pt x="236" y="634"/>
                  <a:pt x="250" y="634"/>
                </a:cubicBezTo>
                <a:cubicBezTo>
                  <a:pt x="265" y="634"/>
                  <a:pt x="265" y="619"/>
                  <a:pt x="265" y="604"/>
                </a:cubicBezTo>
                <a:cubicBezTo>
                  <a:pt x="265" y="604"/>
                  <a:pt x="265" y="589"/>
                  <a:pt x="250" y="589"/>
                </a:cubicBezTo>
                <a:close/>
                <a:moveTo>
                  <a:pt x="368" y="589"/>
                </a:moveTo>
                <a:lnTo>
                  <a:pt x="368" y="589"/>
                </a:lnTo>
                <a:cubicBezTo>
                  <a:pt x="353" y="589"/>
                  <a:pt x="353" y="604"/>
                  <a:pt x="353" y="604"/>
                </a:cubicBezTo>
                <a:cubicBezTo>
                  <a:pt x="353" y="619"/>
                  <a:pt x="353" y="634"/>
                  <a:pt x="368" y="634"/>
                </a:cubicBezTo>
                <a:cubicBezTo>
                  <a:pt x="383" y="634"/>
                  <a:pt x="383" y="619"/>
                  <a:pt x="383" y="604"/>
                </a:cubicBezTo>
                <a:cubicBezTo>
                  <a:pt x="383" y="604"/>
                  <a:pt x="383" y="589"/>
                  <a:pt x="368" y="589"/>
                </a:cubicBezTo>
                <a:close/>
                <a:moveTo>
                  <a:pt x="441" y="516"/>
                </a:moveTo>
                <a:lnTo>
                  <a:pt x="441" y="516"/>
                </a:lnTo>
                <a:cubicBezTo>
                  <a:pt x="441" y="516"/>
                  <a:pt x="427" y="516"/>
                  <a:pt x="427" y="530"/>
                </a:cubicBezTo>
                <a:cubicBezTo>
                  <a:pt x="427" y="545"/>
                  <a:pt x="441" y="545"/>
                  <a:pt x="441" y="545"/>
                </a:cubicBezTo>
                <a:cubicBezTo>
                  <a:pt x="457" y="545"/>
                  <a:pt x="471" y="545"/>
                  <a:pt x="471" y="530"/>
                </a:cubicBezTo>
                <a:cubicBezTo>
                  <a:pt x="471" y="516"/>
                  <a:pt x="457" y="516"/>
                  <a:pt x="441" y="516"/>
                </a:cubicBezTo>
                <a:close/>
                <a:moveTo>
                  <a:pt x="441" y="104"/>
                </a:moveTo>
                <a:lnTo>
                  <a:pt x="441" y="104"/>
                </a:lnTo>
                <a:cubicBezTo>
                  <a:pt x="412" y="45"/>
                  <a:pt x="353" y="0"/>
                  <a:pt x="294" y="0"/>
                </a:cubicBezTo>
                <a:cubicBezTo>
                  <a:pt x="191" y="0"/>
                  <a:pt x="118" y="74"/>
                  <a:pt x="118" y="163"/>
                </a:cubicBezTo>
                <a:cubicBezTo>
                  <a:pt x="44" y="177"/>
                  <a:pt x="0" y="251"/>
                  <a:pt x="0" y="310"/>
                </a:cubicBezTo>
                <a:cubicBezTo>
                  <a:pt x="0" y="398"/>
                  <a:pt x="59" y="472"/>
                  <a:pt x="147" y="472"/>
                </a:cubicBezTo>
                <a:lnTo>
                  <a:pt x="441" y="472"/>
                </a:lnTo>
                <a:cubicBezTo>
                  <a:pt x="545" y="472"/>
                  <a:pt x="618" y="383"/>
                  <a:pt x="618" y="280"/>
                </a:cubicBezTo>
                <a:cubicBezTo>
                  <a:pt x="618" y="177"/>
                  <a:pt x="545" y="104"/>
                  <a:pt x="441" y="104"/>
                </a:cubicBezTo>
                <a:close/>
                <a:moveTo>
                  <a:pt x="427" y="427"/>
                </a:moveTo>
                <a:lnTo>
                  <a:pt x="427" y="427"/>
                </a:lnTo>
                <a:lnTo>
                  <a:pt x="177" y="427"/>
                </a:lnTo>
                <a:cubicBezTo>
                  <a:pt x="74" y="427"/>
                  <a:pt x="29" y="354"/>
                  <a:pt x="29" y="310"/>
                </a:cubicBezTo>
                <a:cubicBezTo>
                  <a:pt x="29" y="266"/>
                  <a:pt x="88" y="207"/>
                  <a:pt x="147" y="192"/>
                </a:cubicBezTo>
                <a:cubicBezTo>
                  <a:pt x="147" y="118"/>
                  <a:pt x="206" y="45"/>
                  <a:pt x="294" y="45"/>
                </a:cubicBezTo>
                <a:cubicBezTo>
                  <a:pt x="353" y="45"/>
                  <a:pt x="398" y="74"/>
                  <a:pt x="412" y="133"/>
                </a:cubicBezTo>
                <a:cubicBezTo>
                  <a:pt x="515" y="133"/>
                  <a:pt x="589" y="192"/>
                  <a:pt x="589" y="280"/>
                </a:cubicBezTo>
                <a:cubicBezTo>
                  <a:pt x="589" y="354"/>
                  <a:pt x="530" y="427"/>
                  <a:pt x="427" y="42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 name="Freeform 83"/>
          <p:cNvSpPr>
            <a:spLocks noChangeArrowheads="1"/>
          </p:cNvSpPr>
          <p:nvPr/>
        </p:nvSpPr>
        <p:spPr bwMode="auto">
          <a:xfrm>
            <a:off x="10060013" y="10693401"/>
            <a:ext cx="711015" cy="546101"/>
          </a:xfrm>
          <a:custGeom>
            <a:avLst/>
            <a:gdLst>
              <a:gd name="T0" fmla="*/ 441 w 619"/>
              <a:gd name="T1" fmla="*/ 103 h 472"/>
              <a:gd name="T2" fmla="*/ 441 w 619"/>
              <a:gd name="T3" fmla="*/ 103 h 472"/>
              <a:gd name="T4" fmla="*/ 294 w 619"/>
              <a:gd name="T5" fmla="*/ 0 h 472"/>
              <a:gd name="T6" fmla="*/ 118 w 619"/>
              <a:gd name="T7" fmla="*/ 162 h 472"/>
              <a:gd name="T8" fmla="*/ 0 w 619"/>
              <a:gd name="T9" fmla="*/ 324 h 472"/>
              <a:gd name="T10" fmla="*/ 147 w 619"/>
              <a:gd name="T11" fmla="*/ 471 h 472"/>
              <a:gd name="T12" fmla="*/ 427 w 619"/>
              <a:gd name="T13" fmla="*/ 471 h 472"/>
              <a:gd name="T14" fmla="*/ 618 w 619"/>
              <a:gd name="T15" fmla="*/ 294 h 472"/>
              <a:gd name="T16" fmla="*/ 441 w 619"/>
              <a:gd name="T17" fmla="*/ 103 h 472"/>
              <a:gd name="T18" fmla="*/ 427 w 619"/>
              <a:gd name="T19" fmla="*/ 442 h 472"/>
              <a:gd name="T20" fmla="*/ 427 w 619"/>
              <a:gd name="T21" fmla="*/ 442 h 472"/>
              <a:gd name="T22" fmla="*/ 147 w 619"/>
              <a:gd name="T23" fmla="*/ 442 h 472"/>
              <a:gd name="T24" fmla="*/ 29 w 619"/>
              <a:gd name="T25" fmla="*/ 324 h 472"/>
              <a:gd name="T26" fmla="*/ 147 w 619"/>
              <a:gd name="T27" fmla="*/ 206 h 472"/>
              <a:gd name="T28" fmla="*/ 294 w 619"/>
              <a:gd name="T29" fmla="*/ 44 h 472"/>
              <a:gd name="T30" fmla="*/ 412 w 619"/>
              <a:gd name="T31" fmla="*/ 147 h 472"/>
              <a:gd name="T32" fmla="*/ 589 w 619"/>
              <a:gd name="T33" fmla="*/ 280 h 472"/>
              <a:gd name="T34" fmla="*/ 427 w 619"/>
              <a:gd name="T3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9" h="472">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4"/>
                </a:cubicBezTo>
                <a:cubicBezTo>
                  <a:pt x="618" y="192"/>
                  <a:pt x="545"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8" y="89"/>
                  <a:pt x="412" y="147"/>
                </a:cubicBezTo>
                <a:cubicBezTo>
                  <a:pt x="515" y="133"/>
                  <a:pt x="574" y="221"/>
                  <a:pt x="589" y="280"/>
                </a:cubicBezTo>
                <a:cubicBezTo>
                  <a:pt x="589" y="368"/>
                  <a:pt x="500" y="442"/>
                  <a:pt x="427" y="4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9" name="Freeform 84"/>
          <p:cNvSpPr>
            <a:spLocks noChangeArrowheads="1"/>
          </p:cNvSpPr>
          <p:nvPr/>
        </p:nvSpPr>
        <p:spPr bwMode="auto">
          <a:xfrm>
            <a:off x="8874991" y="10629902"/>
            <a:ext cx="681389" cy="681567"/>
          </a:xfrm>
          <a:custGeom>
            <a:avLst/>
            <a:gdLst>
              <a:gd name="T0" fmla="*/ 30 w 590"/>
              <a:gd name="T1" fmla="*/ 0 h 590"/>
              <a:gd name="T2" fmla="*/ 30 w 590"/>
              <a:gd name="T3" fmla="*/ 0 h 590"/>
              <a:gd name="T4" fmla="*/ 0 w 590"/>
              <a:gd name="T5" fmla="*/ 30 h 590"/>
              <a:gd name="T6" fmla="*/ 0 w 590"/>
              <a:gd name="T7" fmla="*/ 574 h 590"/>
              <a:gd name="T8" fmla="*/ 30 w 590"/>
              <a:gd name="T9" fmla="*/ 589 h 590"/>
              <a:gd name="T10" fmla="*/ 45 w 590"/>
              <a:gd name="T11" fmla="*/ 574 h 590"/>
              <a:gd name="T12" fmla="*/ 45 w 590"/>
              <a:gd name="T13" fmla="*/ 30 h 590"/>
              <a:gd name="T14" fmla="*/ 30 w 590"/>
              <a:gd name="T15" fmla="*/ 0 h 590"/>
              <a:gd name="T16" fmla="*/ 560 w 590"/>
              <a:gd name="T17" fmla="*/ 44 h 590"/>
              <a:gd name="T18" fmla="*/ 560 w 590"/>
              <a:gd name="T19" fmla="*/ 44 h 590"/>
              <a:gd name="T20" fmla="*/ 118 w 590"/>
              <a:gd name="T21" fmla="*/ 0 h 590"/>
              <a:gd name="T22" fmla="*/ 89 w 590"/>
              <a:gd name="T23" fmla="*/ 44 h 590"/>
              <a:gd name="T24" fmla="*/ 89 w 590"/>
              <a:gd name="T25" fmla="*/ 265 h 590"/>
              <a:gd name="T26" fmla="*/ 118 w 590"/>
              <a:gd name="T27" fmla="*/ 295 h 590"/>
              <a:gd name="T28" fmla="*/ 560 w 590"/>
              <a:gd name="T29" fmla="*/ 265 h 590"/>
              <a:gd name="T30" fmla="*/ 589 w 590"/>
              <a:gd name="T31" fmla="*/ 221 h 590"/>
              <a:gd name="T32" fmla="*/ 589 w 590"/>
              <a:gd name="T33" fmla="*/ 89 h 590"/>
              <a:gd name="T34" fmla="*/ 560 w 590"/>
              <a:gd name="T35" fmla="*/ 44 h 590"/>
              <a:gd name="T36" fmla="*/ 280 w 590"/>
              <a:gd name="T37" fmla="*/ 251 h 590"/>
              <a:gd name="T38" fmla="*/ 280 w 590"/>
              <a:gd name="T39" fmla="*/ 251 h 590"/>
              <a:gd name="T40" fmla="*/ 148 w 590"/>
              <a:gd name="T41" fmla="*/ 265 h 590"/>
              <a:gd name="T42" fmla="*/ 118 w 590"/>
              <a:gd name="T43" fmla="*/ 236 h 590"/>
              <a:gd name="T44" fmla="*/ 118 w 590"/>
              <a:gd name="T45" fmla="*/ 59 h 590"/>
              <a:gd name="T46" fmla="*/ 148 w 590"/>
              <a:gd name="T47" fmla="*/ 44 h 590"/>
              <a:gd name="T48" fmla="*/ 280 w 590"/>
              <a:gd name="T49" fmla="*/ 59 h 590"/>
              <a:gd name="T50" fmla="*/ 280 w 590"/>
              <a:gd name="T51" fmla="*/ 251 h 590"/>
              <a:gd name="T52" fmla="*/ 442 w 590"/>
              <a:gd name="T53" fmla="*/ 236 h 590"/>
              <a:gd name="T54" fmla="*/ 442 w 590"/>
              <a:gd name="T55" fmla="*/ 236 h 590"/>
              <a:gd name="T56" fmla="*/ 324 w 590"/>
              <a:gd name="T57" fmla="*/ 236 h 590"/>
              <a:gd name="T58" fmla="*/ 324 w 590"/>
              <a:gd name="T59" fmla="*/ 59 h 590"/>
              <a:gd name="T60" fmla="*/ 442 w 590"/>
              <a:gd name="T61" fmla="*/ 74 h 590"/>
              <a:gd name="T62" fmla="*/ 442 w 590"/>
              <a:gd name="T63" fmla="*/ 236 h 590"/>
              <a:gd name="T64" fmla="*/ 560 w 590"/>
              <a:gd name="T65" fmla="*/ 206 h 590"/>
              <a:gd name="T66" fmla="*/ 560 w 590"/>
              <a:gd name="T67" fmla="*/ 206 h 590"/>
              <a:gd name="T68" fmla="*/ 530 w 590"/>
              <a:gd name="T69" fmla="*/ 221 h 590"/>
              <a:gd name="T70" fmla="*/ 471 w 590"/>
              <a:gd name="T71" fmla="*/ 221 h 590"/>
              <a:gd name="T72" fmla="*/ 471 w 590"/>
              <a:gd name="T73" fmla="*/ 74 h 590"/>
              <a:gd name="T74" fmla="*/ 530 w 590"/>
              <a:gd name="T75" fmla="*/ 89 h 590"/>
              <a:gd name="T76" fmla="*/ 560 w 590"/>
              <a:gd name="T77" fmla="*/ 103 h 590"/>
              <a:gd name="T78" fmla="*/ 560 w 590"/>
              <a:gd name="T79" fmla="*/ 20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590">
                <a:moveTo>
                  <a:pt x="30" y="0"/>
                </a:moveTo>
                <a:lnTo>
                  <a:pt x="30" y="0"/>
                </a:lnTo>
                <a:cubicBezTo>
                  <a:pt x="15" y="0"/>
                  <a:pt x="0" y="15"/>
                  <a:pt x="0" y="30"/>
                </a:cubicBezTo>
                <a:cubicBezTo>
                  <a:pt x="0" y="574"/>
                  <a:pt x="0" y="574"/>
                  <a:pt x="0" y="574"/>
                </a:cubicBezTo>
                <a:cubicBezTo>
                  <a:pt x="0" y="589"/>
                  <a:pt x="15" y="589"/>
                  <a:pt x="30" y="589"/>
                </a:cubicBezTo>
                <a:cubicBezTo>
                  <a:pt x="30" y="589"/>
                  <a:pt x="45" y="589"/>
                  <a:pt x="45" y="574"/>
                </a:cubicBezTo>
                <a:cubicBezTo>
                  <a:pt x="45" y="30"/>
                  <a:pt x="45" y="30"/>
                  <a:pt x="45" y="30"/>
                </a:cubicBezTo>
                <a:cubicBezTo>
                  <a:pt x="45" y="15"/>
                  <a:pt x="30" y="0"/>
                  <a:pt x="30" y="0"/>
                </a:cubicBezTo>
                <a:close/>
                <a:moveTo>
                  <a:pt x="560" y="44"/>
                </a:moveTo>
                <a:lnTo>
                  <a:pt x="560" y="44"/>
                </a:lnTo>
                <a:cubicBezTo>
                  <a:pt x="118" y="0"/>
                  <a:pt x="118" y="0"/>
                  <a:pt x="118" y="0"/>
                </a:cubicBezTo>
                <a:cubicBezTo>
                  <a:pt x="103" y="0"/>
                  <a:pt x="89" y="30"/>
                  <a:pt x="89" y="44"/>
                </a:cubicBezTo>
                <a:cubicBezTo>
                  <a:pt x="89" y="265"/>
                  <a:pt x="89" y="265"/>
                  <a:pt x="89" y="265"/>
                </a:cubicBezTo>
                <a:cubicBezTo>
                  <a:pt x="89" y="280"/>
                  <a:pt x="103" y="295"/>
                  <a:pt x="118" y="295"/>
                </a:cubicBezTo>
                <a:cubicBezTo>
                  <a:pt x="560" y="265"/>
                  <a:pt x="560" y="265"/>
                  <a:pt x="560" y="265"/>
                </a:cubicBezTo>
                <a:cubicBezTo>
                  <a:pt x="574" y="265"/>
                  <a:pt x="589" y="236"/>
                  <a:pt x="589" y="221"/>
                </a:cubicBezTo>
                <a:cubicBezTo>
                  <a:pt x="589" y="89"/>
                  <a:pt x="589" y="89"/>
                  <a:pt x="589" y="89"/>
                </a:cubicBezTo>
                <a:cubicBezTo>
                  <a:pt x="589" y="59"/>
                  <a:pt x="574" y="44"/>
                  <a:pt x="560" y="44"/>
                </a:cubicBezTo>
                <a:close/>
                <a:moveTo>
                  <a:pt x="280" y="251"/>
                </a:moveTo>
                <a:lnTo>
                  <a:pt x="280" y="251"/>
                </a:lnTo>
                <a:cubicBezTo>
                  <a:pt x="148" y="265"/>
                  <a:pt x="148" y="265"/>
                  <a:pt x="148" y="265"/>
                </a:cubicBezTo>
                <a:cubicBezTo>
                  <a:pt x="118" y="265"/>
                  <a:pt x="118" y="251"/>
                  <a:pt x="118" y="236"/>
                </a:cubicBezTo>
                <a:cubicBezTo>
                  <a:pt x="118" y="59"/>
                  <a:pt x="118" y="59"/>
                  <a:pt x="118" y="59"/>
                </a:cubicBezTo>
                <a:cubicBezTo>
                  <a:pt x="118" y="44"/>
                  <a:pt x="118" y="44"/>
                  <a:pt x="148" y="44"/>
                </a:cubicBezTo>
                <a:cubicBezTo>
                  <a:pt x="280" y="59"/>
                  <a:pt x="280" y="59"/>
                  <a:pt x="280" y="59"/>
                </a:cubicBezTo>
                <a:lnTo>
                  <a:pt x="280" y="251"/>
                </a:lnTo>
                <a:close/>
                <a:moveTo>
                  <a:pt x="442" y="236"/>
                </a:moveTo>
                <a:lnTo>
                  <a:pt x="442" y="236"/>
                </a:lnTo>
                <a:cubicBezTo>
                  <a:pt x="324" y="236"/>
                  <a:pt x="324" y="236"/>
                  <a:pt x="324" y="236"/>
                </a:cubicBezTo>
                <a:cubicBezTo>
                  <a:pt x="324" y="59"/>
                  <a:pt x="324" y="59"/>
                  <a:pt x="324" y="59"/>
                </a:cubicBezTo>
                <a:cubicBezTo>
                  <a:pt x="442" y="74"/>
                  <a:pt x="442" y="74"/>
                  <a:pt x="442" y="74"/>
                </a:cubicBezTo>
                <a:lnTo>
                  <a:pt x="442" y="236"/>
                </a:lnTo>
                <a:close/>
                <a:moveTo>
                  <a:pt x="560" y="206"/>
                </a:moveTo>
                <a:lnTo>
                  <a:pt x="560" y="206"/>
                </a:lnTo>
                <a:cubicBezTo>
                  <a:pt x="560" y="221"/>
                  <a:pt x="560" y="221"/>
                  <a:pt x="530" y="221"/>
                </a:cubicBezTo>
                <a:cubicBezTo>
                  <a:pt x="471" y="221"/>
                  <a:pt x="471" y="221"/>
                  <a:pt x="471" y="221"/>
                </a:cubicBezTo>
                <a:cubicBezTo>
                  <a:pt x="471" y="74"/>
                  <a:pt x="471" y="74"/>
                  <a:pt x="471" y="74"/>
                </a:cubicBezTo>
                <a:cubicBezTo>
                  <a:pt x="530" y="89"/>
                  <a:pt x="530" y="89"/>
                  <a:pt x="530" y="89"/>
                </a:cubicBezTo>
                <a:cubicBezTo>
                  <a:pt x="560" y="89"/>
                  <a:pt x="560" y="89"/>
                  <a:pt x="560" y="103"/>
                </a:cubicBezTo>
                <a:lnTo>
                  <a:pt x="560" y="20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0" name="Freeform 85"/>
          <p:cNvSpPr>
            <a:spLocks noChangeArrowheads="1"/>
          </p:cNvSpPr>
          <p:nvPr/>
        </p:nvSpPr>
        <p:spPr bwMode="auto">
          <a:xfrm>
            <a:off x="7723823" y="10612967"/>
            <a:ext cx="643300" cy="732366"/>
          </a:xfrm>
          <a:custGeom>
            <a:avLst/>
            <a:gdLst>
              <a:gd name="T0" fmla="*/ 471 w 561"/>
              <a:gd name="T1" fmla="*/ 0 h 635"/>
              <a:gd name="T2" fmla="*/ 471 w 561"/>
              <a:gd name="T3" fmla="*/ 0 h 635"/>
              <a:gd name="T4" fmla="*/ 89 w 561"/>
              <a:gd name="T5" fmla="*/ 0 h 635"/>
              <a:gd name="T6" fmla="*/ 0 w 561"/>
              <a:gd name="T7" fmla="*/ 74 h 635"/>
              <a:gd name="T8" fmla="*/ 0 w 561"/>
              <a:gd name="T9" fmla="*/ 634 h 635"/>
              <a:gd name="T10" fmla="*/ 44 w 561"/>
              <a:gd name="T11" fmla="*/ 634 h 635"/>
              <a:gd name="T12" fmla="*/ 118 w 561"/>
              <a:gd name="T13" fmla="*/ 575 h 635"/>
              <a:gd name="T14" fmla="*/ 207 w 561"/>
              <a:gd name="T15" fmla="*/ 634 h 635"/>
              <a:gd name="T16" fmla="*/ 280 w 561"/>
              <a:gd name="T17" fmla="*/ 575 h 635"/>
              <a:gd name="T18" fmla="*/ 354 w 561"/>
              <a:gd name="T19" fmla="*/ 634 h 635"/>
              <a:gd name="T20" fmla="*/ 442 w 561"/>
              <a:gd name="T21" fmla="*/ 575 h 635"/>
              <a:gd name="T22" fmla="*/ 516 w 561"/>
              <a:gd name="T23" fmla="*/ 634 h 635"/>
              <a:gd name="T24" fmla="*/ 560 w 561"/>
              <a:gd name="T25" fmla="*/ 634 h 635"/>
              <a:gd name="T26" fmla="*/ 560 w 561"/>
              <a:gd name="T27" fmla="*/ 74 h 635"/>
              <a:gd name="T28" fmla="*/ 471 w 561"/>
              <a:gd name="T29" fmla="*/ 0 h 635"/>
              <a:gd name="T30" fmla="*/ 516 w 561"/>
              <a:gd name="T31" fmla="*/ 589 h 635"/>
              <a:gd name="T32" fmla="*/ 516 w 561"/>
              <a:gd name="T33" fmla="*/ 589 h 635"/>
              <a:gd name="T34" fmla="*/ 442 w 561"/>
              <a:gd name="T35" fmla="*/ 530 h 635"/>
              <a:gd name="T36" fmla="*/ 354 w 561"/>
              <a:gd name="T37" fmla="*/ 589 h 635"/>
              <a:gd name="T38" fmla="*/ 280 w 561"/>
              <a:gd name="T39" fmla="*/ 530 h 635"/>
              <a:gd name="T40" fmla="*/ 207 w 561"/>
              <a:gd name="T41" fmla="*/ 589 h 635"/>
              <a:gd name="T42" fmla="*/ 118 w 561"/>
              <a:gd name="T43" fmla="*/ 530 h 635"/>
              <a:gd name="T44" fmla="*/ 44 w 561"/>
              <a:gd name="T45" fmla="*/ 589 h 635"/>
              <a:gd name="T46" fmla="*/ 44 w 561"/>
              <a:gd name="T47" fmla="*/ 74 h 635"/>
              <a:gd name="T48" fmla="*/ 89 w 561"/>
              <a:gd name="T49" fmla="*/ 45 h 635"/>
              <a:gd name="T50" fmla="*/ 471 w 561"/>
              <a:gd name="T51" fmla="*/ 45 h 635"/>
              <a:gd name="T52" fmla="*/ 516 w 561"/>
              <a:gd name="T53" fmla="*/ 74 h 635"/>
              <a:gd name="T54" fmla="*/ 516 w 561"/>
              <a:gd name="T55" fmla="*/ 589 h 635"/>
              <a:gd name="T56" fmla="*/ 412 w 561"/>
              <a:gd name="T57" fmla="*/ 354 h 635"/>
              <a:gd name="T58" fmla="*/ 412 w 561"/>
              <a:gd name="T59" fmla="*/ 354 h 635"/>
              <a:gd name="T60" fmla="*/ 148 w 561"/>
              <a:gd name="T61" fmla="*/ 354 h 635"/>
              <a:gd name="T62" fmla="*/ 118 w 561"/>
              <a:gd name="T63" fmla="*/ 368 h 635"/>
              <a:gd name="T64" fmla="*/ 148 w 561"/>
              <a:gd name="T65" fmla="*/ 398 h 635"/>
              <a:gd name="T66" fmla="*/ 412 w 561"/>
              <a:gd name="T67" fmla="*/ 398 h 635"/>
              <a:gd name="T68" fmla="*/ 442 w 561"/>
              <a:gd name="T69" fmla="*/ 368 h 635"/>
              <a:gd name="T70" fmla="*/ 412 w 561"/>
              <a:gd name="T71" fmla="*/ 354 h 635"/>
              <a:gd name="T72" fmla="*/ 412 w 561"/>
              <a:gd name="T73" fmla="*/ 236 h 635"/>
              <a:gd name="T74" fmla="*/ 412 w 561"/>
              <a:gd name="T75" fmla="*/ 236 h 635"/>
              <a:gd name="T76" fmla="*/ 148 w 561"/>
              <a:gd name="T77" fmla="*/ 236 h 635"/>
              <a:gd name="T78" fmla="*/ 118 w 561"/>
              <a:gd name="T79" fmla="*/ 251 h 635"/>
              <a:gd name="T80" fmla="*/ 148 w 561"/>
              <a:gd name="T81" fmla="*/ 280 h 635"/>
              <a:gd name="T82" fmla="*/ 412 w 561"/>
              <a:gd name="T83" fmla="*/ 280 h 635"/>
              <a:gd name="T84" fmla="*/ 442 w 561"/>
              <a:gd name="T85" fmla="*/ 251 h 635"/>
              <a:gd name="T86" fmla="*/ 412 w 561"/>
              <a:gd name="T87" fmla="*/ 236 h 635"/>
              <a:gd name="T88" fmla="*/ 412 w 561"/>
              <a:gd name="T89" fmla="*/ 118 h 635"/>
              <a:gd name="T90" fmla="*/ 412 w 561"/>
              <a:gd name="T91" fmla="*/ 118 h 635"/>
              <a:gd name="T92" fmla="*/ 148 w 561"/>
              <a:gd name="T93" fmla="*/ 118 h 635"/>
              <a:gd name="T94" fmla="*/ 118 w 561"/>
              <a:gd name="T95" fmla="*/ 133 h 635"/>
              <a:gd name="T96" fmla="*/ 148 w 561"/>
              <a:gd name="T97" fmla="*/ 163 h 635"/>
              <a:gd name="T98" fmla="*/ 412 w 561"/>
              <a:gd name="T99" fmla="*/ 163 h 635"/>
              <a:gd name="T100" fmla="*/ 442 w 561"/>
              <a:gd name="T101" fmla="*/ 133 h 635"/>
              <a:gd name="T102" fmla="*/ 412 w 561"/>
              <a:gd name="T103" fmla="*/ 11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1" name="Freeform 86"/>
          <p:cNvSpPr>
            <a:spLocks noChangeArrowheads="1"/>
          </p:cNvSpPr>
          <p:nvPr/>
        </p:nvSpPr>
        <p:spPr bwMode="auto">
          <a:xfrm>
            <a:off x="6496474" y="10612967"/>
            <a:ext cx="732174" cy="732366"/>
          </a:xfrm>
          <a:custGeom>
            <a:avLst/>
            <a:gdLst>
              <a:gd name="T0" fmla="*/ 383 w 634"/>
              <a:gd name="T1" fmla="*/ 133 h 635"/>
              <a:gd name="T2" fmla="*/ 383 w 634"/>
              <a:gd name="T3" fmla="*/ 133 h 635"/>
              <a:gd name="T4" fmla="*/ 383 w 634"/>
              <a:gd name="T5" fmla="*/ 251 h 635"/>
              <a:gd name="T6" fmla="*/ 501 w 634"/>
              <a:gd name="T7" fmla="*/ 251 h 635"/>
              <a:gd name="T8" fmla="*/ 501 w 634"/>
              <a:gd name="T9" fmla="*/ 133 h 635"/>
              <a:gd name="T10" fmla="*/ 383 w 634"/>
              <a:gd name="T11" fmla="*/ 133 h 635"/>
              <a:gd name="T12" fmla="*/ 471 w 634"/>
              <a:gd name="T13" fmla="*/ 221 h 635"/>
              <a:gd name="T14" fmla="*/ 471 w 634"/>
              <a:gd name="T15" fmla="*/ 221 h 635"/>
              <a:gd name="T16" fmla="*/ 412 w 634"/>
              <a:gd name="T17" fmla="*/ 221 h 635"/>
              <a:gd name="T18" fmla="*/ 412 w 634"/>
              <a:gd name="T19" fmla="*/ 163 h 635"/>
              <a:gd name="T20" fmla="*/ 471 w 634"/>
              <a:gd name="T21" fmla="*/ 163 h 635"/>
              <a:gd name="T22" fmla="*/ 471 w 634"/>
              <a:gd name="T23" fmla="*/ 221 h 635"/>
              <a:gd name="T24" fmla="*/ 589 w 634"/>
              <a:gd name="T25" fmla="*/ 0 h 635"/>
              <a:gd name="T26" fmla="*/ 589 w 634"/>
              <a:gd name="T27" fmla="*/ 0 h 635"/>
              <a:gd name="T28" fmla="*/ 339 w 634"/>
              <a:gd name="T29" fmla="*/ 0 h 635"/>
              <a:gd name="T30" fmla="*/ 295 w 634"/>
              <a:gd name="T31" fmla="*/ 30 h 635"/>
              <a:gd name="T32" fmla="*/ 30 w 634"/>
              <a:gd name="T33" fmla="*/ 295 h 635"/>
              <a:gd name="T34" fmla="*/ 30 w 634"/>
              <a:gd name="T35" fmla="*/ 398 h 635"/>
              <a:gd name="T36" fmla="*/ 236 w 634"/>
              <a:gd name="T37" fmla="*/ 604 h 635"/>
              <a:gd name="T38" fmla="*/ 339 w 634"/>
              <a:gd name="T39" fmla="*/ 604 h 635"/>
              <a:gd name="T40" fmla="*/ 604 w 634"/>
              <a:gd name="T41" fmla="*/ 339 h 635"/>
              <a:gd name="T42" fmla="*/ 633 w 634"/>
              <a:gd name="T43" fmla="*/ 295 h 635"/>
              <a:gd name="T44" fmla="*/ 633 w 634"/>
              <a:gd name="T45" fmla="*/ 45 h 635"/>
              <a:gd name="T46" fmla="*/ 589 w 634"/>
              <a:gd name="T47" fmla="*/ 0 h 635"/>
              <a:gd name="T48" fmla="*/ 324 w 634"/>
              <a:gd name="T49" fmla="*/ 575 h 635"/>
              <a:gd name="T50" fmla="*/ 324 w 634"/>
              <a:gd name="T51" fmla="*/ 575 h 635"/>
              <a:gd name="T52" fmla="*/ 265 w 634"/>
              <a:gd name="T53" fmla="*/ 575 h 635"/>
              <a:gd name="T54" fmla="*/ 59 w 634"/>
              <a:gd name="T55" fmla="*/ 368 h 635"/>
              <a:gd name="T56" fmla="*/ 59 w 634"/>
              <a:gd name="T57" fmla="*/ 325 h 635"/>
              <a:gd name="T58" fmla="*/ 89 w 634"/>
              <a:gd name="T59" fmla="*/ 295 h 635"/>
              <a:gd name="T60" fmla="*/ 339 w 634"/>
              <a:gd name="T61" fmla="*/ 545 h 635"/>
              <a:gd name="T62" fmla="*/ 324 w 634"/>
              <a:gd name="T63" fmla="*/ 575 h 635"/>
              <a:gd name="T64" fmla="*/ 589 w 634"/>
              <a:gd name="T65" fmla="*/ 280 h 635"/>
              <a:gd name="T66" fmla="*/ 589 w 634"/>
              <a:gd name="T67" fmla="*/ 280 h 635"/>
              <a:gd name="T68" fmla="*/ 575 w 634"/>
              <a:gd name="T69" fmla="*/ 325 h 635"/>
              <a:gd name="T70" fmla="*/ 369 w 634"/>
              <a:gd name="T71" fmla="*/ 516 h 635"/>
              <a:gd name="T72" fmla="*/ 118 w 634"/>
              <a:gd name="T73" fmla="*/ 266 h 635"/>
              <a:gd name="T74" fmla="*/ 324 w 634"/>
              <a:gd name="T75" fmla="*/ 59 h 635"/>
              <a:gd name="T76" fmla="*/ 354 w 634"/>
              <a:gd name="T77" fmla="*/ 45 h 635"/>
              <a:gd name="T78" fmla="*/ 575 w 634"/>
              <a:gd name="T79" fmla="*/ 45 h 635"/>
              <a:gd name="T80" fmla="*/ 589 w 634"/>
              <a:gd name="T81" fmla="*/ 59 h 635"/>
              <a:gd name="T82" fmla="*/ 589 w 634"/>
              <a:gd name="T8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5">
                <a:moveTo>
                  <a:pt x="383" y="133"/>
                </a:moveTo>
                <a:lnTo>
                  <a:pt x="383" y="133"/>
                </a:lnTo>
                <a:cubicBezTo>
                  <a:pt x="354" y="163"/>
                  <a:pt x="354" y="207"/>
                  <a:pt x="383" y="251"/>
                </a:cubicBezTo>
                <a:cubicBezTo>
                  <a:pt x="428" y="280"/>
                  <a:pt x="471" y="280"/>
                  <a:pt x="501" y="251"/>
                </a:cubicBezTo>
                <a:cubicBezTo>
                  <a:pt x="530" y="207"/>
                  <a:pt x="530" y="163"/>
                  <a:pt x="501" y="133"/>
                </a:cubicBezTo>
                <a:cubicBezTo>
                  <a:pt x="471" y="104"/>
                  <a:pt x="428" y="104"/>
                  <a:pt x="383" y="133"/>
                </a:cubicBezTo>
                <a:close/>
                <a:moveTo>
                  <a:pt x="471" y="221"/>
                </a:moveTo>
                <a:lnTo>
                  <a:pt x="471" y="221"/>
                </a:lnTo>
                <a:cubicBezTo>
                  <a:pt x="457" y="236"/>
                  <a:pt x="428" y="236"/>
                  <a:pt x="412" y="221"/>
                </a:cubicBezTo>
                <a:cubicBezTo>
                  <a:pt x="398" y="207"/>
                  <a:pt x="398" y="177"/>
                  <a:pt x="412" y="163"/>
                </a:cubicBezTo>
                <a:cubicBezTo>
                  <a:pt x="428" y="148"/>
                  <a:pt x="457" y="148"/>
                  <a:pt x="471" y="163"/>
                </a:cubicBezTo>
                <a:cubicBezTo>
                  <a:pt x="486" y="177"/>
                  <a:pt x="486" y="207"/>
                  <a:pt x="471" y="221"/>
                </a:cubicBezTo>
                <a:close/>
                <a:moveTo>
                  <a:pt x="589" y="0"/>
                </a:moveTo>
                <a:lnTo>
                  <a:pt x="589" y="0"/>
                </a:lnTo>
                <a:cubicBezTo>
                  <a:pt x="339" y="0"/>
                  <a:pt x="339" y="0"/>
                  <a:pt x="339" y="0"/>
                </a:cubicBezTo>
                <a:cubicBezTo>
                  <a:pt x="310" y="0"/>
                  <a:pt x="310" y="15"/>
                  <a:pt x="295" y="30"/>
                </a:cubicBezTo>
                <a:cubicBezTo>
                  <a:pt x="30" y="295"/>
                  <a:pt x="30" y="295"/>
                  <a:pt x="30" y="295"/>
                </a:cubicBezTo>
                <a:cubicBezTo>
                  <a:pt x="0" y="325"/>
                  <a:pt x="0" y="368"/>
                  <a:pt x="30" y="398"/>
                </a:cubicBezTo>
                <a:cubicBezTo>
                  <a:pt x="236" y="604"/>
                  <a:pt x="236" y="604"/>
                  <a:pt x="236" y="604"/>
                </a:cubicBezTo>
                <a:cubicBezTo>
                  <a:pt x="265" y="634"/>
                  <a:pt x="310" y="634"/>
                  <a:pt x="339" y="604"/>
                </a:cubicBezTo>
                <a:cubicBezTo>
                  <a:pt x="604" y="339"/>
                  <a:pt x="604" y="339"/>
                  <a:pt x="604" y="339"/>
                </a:cubicBezTo>
                <a:cubicBezTo>
                  <a:pt x="619" y="325"/>
                  <a:pt x="633" y="325"/>
                  <a:pt x="633" y="295"/>
                </a:cubicBezTo>
                <a:cubicBezTo>
                  <a:pt x="633" y="45"/>
                  <a:pt x="633" y="45"/>
                  <a:pt x="633" y="45"/>
                </a:cubicBezTo>
                <a:cubicBezTo>
                  <a:pt x="633" y="15"/>
                  <a:pt x="619" y="0"/>
                  <a:pt x="589" y="0"/>
                </a:cubicBezTo>
                <a:close/>
                <a:moveTo>
                  <a:pt x="324" y="575"/>
                </a:moveTo>
                <a:lnTo>
                  <a:pt x="324" y="575"/>
                </a:lnTo>
                <a:cubicBezTo>
                  <a:pt x="295" y="589"/>
                  <a:pt x="280" y="589"/>
                  <a:pt x="265" y="575"/>
                </a:cubicBezTo>
                <a:cubicBezTo>
                  <a:pt x="59" y="368"/>
                  <a:pt x="59" y="368"/>
                  <a:pt x="59" y="368"/>
                </a:cubicBezTo>
                <a:cubicBezTo>
                  <a:pt x="45" y="354"/>
                  <a:pt x="45" y="339"/>
                  <a:pt x="59" y="325"/>
                </a:cubicBezTo>
                <a:cubicBezTo>
                  <a:pt x="89" y="295"/>
                  <a:pt x="89" y="295"/>
                  <a:pt x="89" y="295"/>
                </a:cubicBezTo>
                <a:cubicBezTo>
                  <a:pt x="339" y="545"/>
                  <a:pt x="339" y="545"/>
                  <a:pt x="339" y="545"/>
                </a:cubicBezTo>
                <a:lnTo>
                  <a:pt x="324" y="575"/>
                </a:lnTo>
                <a:close/>
                <a:moveTo>
                  <a:pt x="589" y="280"/>
                </a:moveTo>
                <a:lnTo>
                  <a:pt x="589" y="280"/>
                </a:lnTo>
                <a:cubicBezTo>
                  <a:pt x="589" y="295"/>
                  <a:pt x="589" y="310"/>
                  <a:pt x="575" y="325"/>
                </a:cubicBezTo>
                <a:cubicBezTo>
                  <a:pt x="369" y="516"/>
                  <a:pt x="369" y="516"/>
                  <a:pt x="369" y="516"/>
                </a:cubicBezTo>
                <a:cubicBezTo>
                  <a:pt x="118" y="266"/>
                  <a:pt x="118" y="266"/>
                  <a:pt x="118" y="266"/>
                </a:cubicBezTo>
                <a:cubicBezTo>
                  <a:pt x="324" y="59"/>
                  <a:pt x="324" y="59"/>
                  <a:pt x="324" y="59"/>
                </a:cubicBezTo>
                <a:cubicBezTo>
                  <a:pt x="324" y="45"/>
                  <a:pt x="339" y="45"/>
                  <a:pt x="354" y="45"/>
                </a:cubicBezTo>
                <a:cubicBezTo>
                  <a:pt x="575" y="45"/>
                  <a:pt x="575" y="45"/>
                  <a:pt x="575" y="45"/>
                </a:cubicBezTo>
                <a:cubicBezTo>
                  <a:pt x="589" y="45"/>
                  <a:pt x="589" y="45"/>
                  <a:pt x="589" y="59"/>
                </a:cubicBezTo>
                <a:lnTo>
                  <a:pt x="589" y="28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2" name="Freeform 87"/>
          <p:cNvSpPr>
            <a:spLocks noChangeArrowheads="1"/>
          </p:cNvSpPr>
          <p:nvPr/>
        </p:nvSpPr>
        <p:spPr bwMode="auto">
          <a:xfrm>
            <a:off x="5451114" y="10612967"/>
            <a:ext cx="490938" cy="732366"/>
          </a:xfrm>
          <a:custGeom>
            <a:avLst/>
            <a:gdLst>
              <a:gd name="T0" fmla="*/ 412 w 428"/>
              <a:gd name="T1" fmla="*/ 192 h 635"/>
              <a:gd name="T2" fmla="*/ 412 w 428"/>
              <a:gd name="T3" fmla="*/ 192 h 635"/>
              <a:gd name="T4" fmla="*/ 235 w 428"/>
              <a:gd name="T5" fmla="*/ 15 h 635"/>
              <a:gd name="T6" fmla="*/ 176 w 428"/>
              <a:gd name="T7" fmla="*/ 15 h 635"/>
              <a:gd name="T8" fmla="*/ 0 w 428"/>
              <a:gd name="T9" fmla="*/ 192 h 635"/>
              <a:gd name="T10" fmla="*/ 0 w 428"/>
              <a:gd name="T11" fmla="*/ 221 h 635"/>
              <a:gd name="T12" fmla="*/ 0 w 428"/>
              <a:gd name="T13" fmla="*/ 221 h 635"/>
              <a:gd name="T14" fmla="*/ 0 w 428"/>
              <a:gd name="T15" fmla="*/ 545 h 635"/>
              <a:gd name="T16" fmla="*/ 73 w 428"/>
              <a:gd name="T17" fmla="*/ 634 h 635"/>
              <a:gd name="T18" fmla="*/ 353 w 428"/>
              <a:gd name="T19" fmla="*/ 634 h 635"/>
              <a:gd name="T20" fmla="*/ 427 w 428"/>
              <a:gd name="T21" fmla="*/ 545 h 635"/>
              <a:gd name="T22" fmla="*/ 427 w 428"/>
              <a:gd name="T23" fmla="*/ 251 h 635"/>
              <a:gd name="T24" fmla="*/ 412 w 428"/>
              <a:gd name="T25" fmla="*/ 192 h 635"/>
              <a:gd name="T26" fmla="*/ 382 w 428"/>
              <a:gd name="T27" fmla="*/ 545 h 635"/>
              <a:gd name="T28" fmla="*/ 382 w 428"/>
              <a:gd name="T29" fmla="*/ 545 h 635"/>
              <a:gd name="T30" fmla="*/ 353 w 428"/>
              <a:gd name="T31" fmla="*/ 589 h 635"/>
              <a:gd name="T32" fmla="*/ 73 w 428"/>
              <a:gd name="T33" fmla="*/ 589 h 635"/>
              <a:gd name="T34" fmla="*/ 29 w 428"/>
              <a:gd name="T35" fmla="*/ 545 h 635"/>
              <a:gd name="T36" fmla="*/ 29 w 428"/>
              <a:gd name="T37" fmla="*/ 236 h 635"/>
              <a:gd name="T38" fmla="*/ 44 w 428"/>
              <a:gd name="T39" fmla="*/ 207 h 635"/>
              <a:gd name="T40" fmla="*/ 191 w 428"/>
              <a:gd name="T41" fmla="*/ 45 h 635"/>
              <a:gd name="T42" fmla="*/ 221 w 428"/>
              <a:gd name="T43" fmla="*/ 45 h 635"/>
              <a:gd name="T44" fmla="*/ 368 w 428"/>
              <a:gd name="T45" fmla="*/ 207 h 635"/>
              <a:gd name="T46" fmla="*/ 382 w 428"/>
              <a:gd name="T47" fmla="*/ 236 h 635"/>
              <a:gd name="T48" fmla="*/ 382 w 428"/>
              <a:gd name="T49" fmla="*/ 545 h 635"/>
              <a:gd name="T50" fmla="*/ 206 w 428"/>
              <a:gd name="T51" fmla="*/ 163 h 635"/>
              <a:gd name="T52" fmla="*/ 206 w 428"/>
              <a:gd name="T53" fmla="*/ 163 h 635"/>
              <a:gd name="T54" fmla="*/ 132 w 428"/>
              <a:gd name="T55" fmla="*/ 251 h 635"/>
              <a:gd name="T56" fmla="*/ 206 w 428"/>
              <a:gd name="T57" fmla="*/ 325 h 635"/>
              <a:gd name="T58" fmla="*/ 294 w 428"/>
              <a:gd name="T59" fmla="*/ 251 h 635"/>
              <a:gd name="T60" fmla="*/ 206 w 428"/>
              <a:gd name="T61" fmla="*/ 163 h 635"/>
              <a:gd name="T62" fmla="*/ 206 w 428"/>
              <a:gd name="T63" fmla="*/ 280 h 635"/>
              <a:gd name="T64" fmla="*/ 206 w 428"/>
              <a:gd name="T65" fmla="*/ 280 h 635"/>
              <a:gd name="T66" fmla="*/ 176 w 428"/>
              <a:gd name="T67" fmla="*/ 251 h 635"/>
              <a:gd name="T68" fmla="*/ 206 w 428"/>
              <a:gd name="T69" fmla="*/ 207 h 635"/>
              <a:gd name="T70" fmla="*/ 250 w 428"/>
              <a:gd name="T71" fmla="*/ 251 h 635"/>
              <a:gd name="T72" fmla="*/ 206 w 428"/>
              <a:gd name="T7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 h="635">
                <a:moveTo>
                  <a:pt x="412" y="192"/>
                </a:moveTo>
                <a:lnTo>
                  <a:pt x="412" y="192"/>
                </a:lnTo>
                <a:cubicBezTo>
                  <a:pt x="235" y="15"/>
                  <a:pt x="235" y="15"/>
                  <a:pt x="235" y="15"/>
                </a:cubicBezTo>
                <a:cubicBezTo>
                  <a:pt x="221" y="0"/>
                  <a:pt x="191" y="0"/>
                  <a:pt x="176" y="15"/>
                </a:cubicBezTo>
                <a:cubicBezTo>
                  <a:pt x="0" y="192"/>
                  <a:pt x="0" y="192"/>
                  <a:pt x="0" y="192"/>
                </a:cubicBezTo>
                <a:cubicBezTo>
                  <a:pt x="0" y="207"/>
                  <a:pt x="0" y="207"/>
                  <a:pt x="0" y="221"/>
                </a:cubicBezTo>
                <a:lnTo>
                  <a:pt x="0" y="221"/>
                </a:lnTo>
                <a:cubicBezTo>
                  <a:pt x="0" y="545"/>
                  <a:pt x="0" y="545"/>
                  <a:pt x="0" y="545"/>
                </a:cubicBezTo>
                <a:cubicBezTo>
                  <a:pt x="0" y="589"/>
                  <a:pt x="29" y="634"/>
                  <a:pt x="73" y="634"/>
                </a:cubicBezTo>
                <a:cubicBezTo>
                  <a:pt x="353" y="634"/>
                  <a:pt x="353" y="634"/>
                  <a:pt x="353" y="634"/>
                </a:cubicBezTo>
                <a:cubicBezTo>
                  <a:pt x="382" y="634"/>
                  <a:pt x="427" y="589"/>
                  <a:pt x="427" y="545"/>
                </a:cubicBezTo>
                <a:cubicBezTo>
                  <a:pt x="427" y="251"/>
                  <a:pt x="427" y="251"/>
                  <a:pt x="427" y="251"/>
                </a:cubicBezTo>
                <a:cubicBezTo>
                  <a:pt x="427" y="221"/>
                  <a:pt x="427" y="207"/>
                  <a:pt x="412" y="192"/>
                </a:cubicBezTo>
                <a:close/>
                <a:moveTo>
                  <a:pt x="382" y="545"/>
                </a:moveTo>
                <a:lnTo>
                  <a:pt x="382" y="545"/>
                </a:lnTo>
                <a:cubicBezTo>
                  <a:pt x="382" y="575"/>
                  <a:pt x="368" y="589"/>
                  <a:pt x="353" y="589"/>
                </a:cubicBezTo>
                <a:cubicBezTo>
                  <a:pt x="73" y="589"/>
                  <a:pt x="73" y="589"/>
                  <a:pt x="73" y="589"/>
                </a:cubicBezTo>
                <a:cubicBezTo>
                  <a:pt x="59" y="589"/>
                  <a:pt x="29" y="575"/>
                  <a:pt x="29" y="545"/>
                </a:cubicBezTo>
                <a:cubicBezTo>
                  <a:pt x="29" y="236"/>
                  <a:pt x="29" y="236"/>
                  <a:pt x="29" y="236"/>
                </a:cubicBezTo>
                <a:cubicBezTo>
                  <a:pt x="29" y="221"/>
                  <a:pt x="29" y="221"/>
                  <a:pt x="44" y="207"/>
                </a:cubicBezTo>
                <a:cubicBezTo>
                  <a:pt x="191" y="45"/>
                  <a:pt x="191" y="45"/>
                  <a:pt x="191" y="45"/>
                </a:cubicBezTo>
                <a:cubicBezTo>
                  <a:pt x="206" y="45"/>
                  <a:pt x="221" y="45"/>
                  <a:pt x="221" y="45"/>
                </a:cubicBezTo>
                <a:cubicBezTo>
                  <a:pt x="368" y="207"/>
                  <a:pt x="368" y="207"/>
                  <a:pt x="368" y="207"/>
                </a:cubicBezTo>
                <a:cubicBezTo>
                  <a:pt x="382" y="221"/>
                  <a:pt x="382" y="221"/>
                  <a:pt x="382" y="236"/>
                </a:cubicBezTo>
                <a:lnTo>
                  <a:pt x="382" y="545"/>
                </a:lnTo>
                <a:close/>
                <a:moveTo>
                  <a:pt x="206" y="163"/>
                </a:moveTo>
                <a:lnTo>
                  <a:pt x="206" y="163"/>
                </a:lnTo>
                <a:cubicBezTo>
                  <a:pt x="162" y="163"/>
                  <a:pt x="132" y="207"/>
                  <a:pt x="132" y="251"/>
                </a:cubicBezTo>
                <a:cubicBezTo>
                  <a:pt x="132" y="295"/>
                  <a:pt x="162" y="325"/>
                  <a:pt x="206" y="325"/>
                </a:cubicBezTo>
                <a:cubicBezTo>
                  <a:pt x="250" y="325"/>
                  <a:pt x="294" y="295"/>
                  <a:pt x="294" y="251"/>
                </a:cubicBezTo>
                <a:cubicBezTo>
                  <a:pt x="294" y="207"/>
                  <a:pt x="250" y="163"/>
                  <a:pt x="206" y="163"/>
                </a:cubicBezTo>
                <a:close/>
                <a:moveTo>
                  <a:pt x="206" y="280"/>
                </a:moveTo>
                <a:lnTo>
                  <a:pt x="206" y="280"/>
                </a:lnTo>
                <a:cubicBezTo>
                  <a:pt x="191" y="280"/>
                  <a:pt x="176" y="266"/>
                  <a:pt x="176" y="251"/>
                </a:cubicBezTo>
                <a:cubicBezTo>
                  <a:pt x="176" y="221"/>
                  <a:pt x="191" y="207"/>
                  <a:pt x="206" y="207"/>
                </a:cubicBezTo>
                <a:cubicBezTo>
                  <a:pt x="235" y="207"/>
                  <a:pt x="250" y="221"/>
                  <a:pt x="250" y="251"/>
                </a:cubicBezTo>
                <a:cubicBezTo>
                  <a:pt x="250" y="266"/>
                  <a:pt x="235" y="280"/>
                  <a:pt x="206" y="28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3" name="Freeform 88"/>
          <p:cNvSpPr>
            <a:spLocks noChangeArrowheads="1"/>
          </p:cNvSpPr>
          <p:nvPr/>
        </p:nvSpPr>
        <p:spPr bwMode="auto">
          <a:xfrm>
            <a:off x="4172980" y="10612967"/>
            <a:ext cx="681392" cy="732366"/>
          </a:xfrm>
          <a:custGeom>
            <a:avLst/>
            <a:gdLst>
              <a:gd name="T0" fmla="*/ 544 w 589"/>
              <a:gd name="T1" fmla="*/ 163 h 635"/>
              <a:gd name="T2" fmla="*/ 544 w 589"/>
              <a:gd name="T3" fmla="*/ 163 h 635"/>
              <a:gd name="T4" fmla="*/ 544 w 589"/>
              <a:gd name="T5" fmla="*/ 15 h 635"/>
              <a:gd name="T6" fmla="*/ 530 w 589"/>
              <a:gd name="T7" fmla="*/ 0 h 635"/>
              <a:gd name="T8" fmla="*/ 515 w 589"/>
              <a:gd name="T9" fmla="*/ 0 h 635"/>
              <a:gd name="T10" fmla="*/ 0 w 589"/>
              <a:gd name="T11" fmla="*/ 163 h 635"/>
              <a:gd name="T12" fmla="*/ 0 w 589"/>
              <a:gd name="T13" fmla="*/ 192 h 635"/>
              <a:gd name="T14" fmla="*/ 0 w 589"/>
              <a:gd name="T15" fmla="*/ 589 h 635"/>
              <a:gd name="T16" fmla="*/ 44 w 589"/>
              <a:gd name="T17" fmla="*/ 634 h 635"/>
              <a:gd name="T18" fmla="*/ 544 w 589"/>
              <a:gd name="T19" fmla="*/ 634 h 635"/>
              <a:gd name="T20" fmla="*/ 588 w 589"/>
              <a:gd name="T21" fmla="*/ 589 h 635"/>
              <a:gd name="T22" fmla="*/ 588 w 589"/>
              <a:gd name="T23" fmla="*/ 192 h 635"/>
              <a:gd name="T24" fmla="*/ 544 w 589"/>
              <a:gd name="T25" fmla="*/ 163 h 635"/>
              <a:gd name="T26" fmla="*/ 515 w 589"/>
              <a:gd name="T27" fmla="*/ 45 h 635"/>
              <a:gd name="T28" fmla="*/ 515 w 589"/>
              <a:gd name="T29" fmla="*/ 45 h 635"/>
              <a:gd name="T30" fmla="*/ 515 w 589"/>
              <a:gd name="T31" fmla="*/ 163 h 635"/>
              <a:gd name="T32" fmla="*/ 132 w 589"/>
              <a:gd name="T33" fmla="*/ 163 h 635"/>
              <a:gd name="T34" fmla="*/ 515 w 589"/>
              <a:gd name="T35" fmla="*/ 45 h 635"/>
              <a:gd name="T36" fmla="*/ 544 w 589"/>
              <a:gd name="T37" fmla="*/ 413 h 635"/>
              <a:gd name="T38" fmla="*/ 544 w 589"/>
              <a:gd name="T39" fmla="*/ 413 h 635"/>
              <a:gd name="T40" fmla="*/ 544 w 589"/>
              <a:gd name="T41" fmla="*/ 427 h 635"/>
              <a:gd name="T42" fmla="*/ 471 w 589"/>
              <a:gd name="T43" fmla="*/ 427 h 635"/>
              <a:gd name="T44" fmla="*/ 471 w 589"/>
              <a:gd name="T45" fmla="*/ 413 h 635"/>
              <a:gd name="T46" fmla="*/ 471 w 589"/>
              <a:gd name="T47" fmla="*/ 398 h 635"/>
              <a:gd name="T48" fmla="*/ 544 w 589"/>
              <a:gd name="T49" fmla="*/ 398 h 635"/>
              <a:gd name="T50" fmla="*/ 544 w 589"/>
              <a:gd name="T51" fmla="*/ 413 h 635"/>
              <a:gd name="T52" fmla="*/ 544 w 589"/>
              <a:gd name="T53" fmla="*/ 354 h 635"/>
              <a:gd name="T54" fmla="*/ 544 w 589"/>
              <a:gd name="T55" fmla="*/ 354 h 635"/>
              <a:gd name="T56" fmla="*/ 456 w 589"/>
              <a:gd name="T57" fmla="*/ 354 h 635"/>
              <a:gd name="T58" fmla="*/ 426 w 589"/>
              <a:gd name="T59" fmla="*/ 368 h 635"/>
              <a:gd name="T60" fmla="*/ 426 w 589"/>
              <a:gd name="T61" fmla="*/ 457 h 635"/>
              <a:gd name="T62" fmla="*/ 456 w 589"/>
              <a:gd name="T63" fmla="*/ 472 h 635"/>
              <a:gd name="T64" fmla="*/ 544 w 589"/>
              <a:gd name="T65" fmla="*/ 472 h 635"/>
              <a:gd name="T66" fmla="*/ 544 w 589"/>
              <a:gd name="T67" fmla="*/ 575 h 635"/>
              <a:gd name="T68" fmla="*/ 530 w 589"/>
              <a:gd name="T69" fmla="*/ 589 h 635"/>
              <a:gd name="T70" fmla="*/ 58 w 589"/>
              <a:gd name="T71" fmla="*/ 589 h 635"/>
              <a:gd name="T72" fmla="*/ 44 w 589"/>
              <a:gd name="T73" fmla="*/ 575 h 635"/>
              <a:gd name="T74" fmla="*/ 44 w 589"/>
              <a:gd name="T75" fmla="*/ 192 h 635"/>
              <a:gd name="T76" fmla="*/ 530 w 589"/>
              <a:gd name="T77" fmla="*/ 192 h 635"/>
              <a:gd name="T78" fmla="*/ 544 w 589"/>
              <a:gd name="T79" fmla="*/ 221 h 635"/>
              <a:gd name="T80" fmla="*/ 544 w 589"/>
              <a:gd name="T81" fmla="*/ 35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9" h="635">
                <a:moveTo>
                  <a:pt x="544" y="163"/>
                </a:moveTo>
                <a:lnTo>
                  <a:pt x="544" y="163"/>
                </a:lnTo>
                <a:cubicBezTo>
                  <a:pt x="544" y="15"/>
                  <a:pt x="544" y="15"/>
                  <a:pt x="544" y="15"/>
                </a:cubicBezTo>
                <a:cubicBezTo>
                  <a:pt x="544" y="15"/>
                  <a:pt x="544" y="0"/>
                  <a:pt x="530" y="0"/>
                </a:cubicBezTo>
                <a:lnTo>
                  <a:pt x="515" y="0"/>
                </a:lnTo>
                <a:cubicBezTo>
                  <a:pt x="0" y="163"/>
                  <a:pt x="0" y="163"/>
                  <a:pt x="0" y="163"/>
                </a:cubicBezTo>
                <a:cubicBezTo>
                  <a:pt x="0" y="192"/>
                  <a:pt x="0" y="192"/>
                  <a:pt x="0" y="192"/>
                </a:cubicBezTo>
                <a:cubicBezTo>
                  <a:pt x="0" y="589"/>
                  <a:pt x="0" y="589"/>
                  <a:pt x="0" y="589"/>
                </a:cubicBezTo>
                <a:cubicBezTo>
                  <a:pt x="0" y="604"/>
                  <a:pt x="14" y="634"/>
                  <a:pt x="44" y="634"/>
                </a:cubicBezTo>
                <a:cubicBezTo>
                  <a:pt x="544" y="634"/>
                  <a:pt x="544" y="634"/>
                  <a:pt x="544" y="634"/>
                </a:cubicBezTo>
                <a:cubicBezTo>
                  <a:pt x="574" y="634"/>
                  <a:pt x="588" y="604"/>
                  <a:pt x="588" y="589"/>
                </a:cubicBezTo>
                <a:cubicBezTo>
                  <a:pt x="588" y="192"/>
                  <a:pt x="588" y="192"/>
                  <a:pt x="588" y="192"/>
                </a:cubicBezTo>
                <a:cubicBezTo>
                  <a:pt x="588" y="177"/>
                  <a:pt x="574" y="163"/>
                  <a:pt x="544" y="163"/>
                </a:cubicBezTo>
                <a:close/>
                <a:moveTo>
                  <a:pt x="515" y="45"/>
                </a:moveTo>
                <a:lnTo>
                  <a:pt x="515" y="45"/>
                </a:lnTo>
                <a:cubicBezTo>
                  <a:pt x="515" y="163"/>
                  <a:pt x="515" y="163"/>
                  <a:pt x="515" y="163"/>
                </a:cubicBezTo>
                <a:cubicBezTo>
                  <a:pt x="132" y="163"/>
                  <a:pt x="132" y="163"/>
                  <a:pt x="132" y="163"/>
                </a:cubicBezTo>
                <a:lnTo>
                  <a:pt x="515" y="45"/>
                </a:lnTo>
                <a:close/>
                <a:moveTo>
                  <a:pt x="544" y="413"/>
                </a:moveTo>
                <a:lnTo>
                  <a:pt x="544" y="413"/>
                </a:lnTo>
                <a:cubicBezTo>
                  <a:pt x="544" y="427"/>
                  <a:pt x="544" y="413"/>
                  <a:pt x="544" y="427"/>
                </a:cubicBezTo>
                <a:cubicBezTo>
                  <a:pt x="471" y="427"/>
                  <a:pt x="471" y="427"/>
                  <a:pt x="471" y="427"/>
                </a:cubicBezTo>
                <a:cubicBezTo>
                  <a:pt x="471" y="413"/>
                  <a:pt x="471" y="427"/>
                  <a:pt x="471" y="413"/>
                </a:cubicBezTo>
                <a:cubicBezTo>
                  <a:pt x="471" y="398"/>
                  <a:pt x="471" y="398"/>
                  <a:pt x="471" y="398"/>
                </a:cubicBezTo>
                <a:cubicBezTo>
                  <a:pt x="544" y="398"/>
                  <a:pt x="544" y="398"/>
                  <a:pt x="544" y="398"/>
                </a:cubicBezTo>
                <a:cubicBezTo>
                  <a:pt x="544" y="413"/>
                  <a:pt x="544" y="398"/>
                  <a:pt x="544" y="413"/>
                </a:cubicBezTo>
                <a:close/>
                <a:moveTo>
                  <a:pt x="544" y="354"/>
                </a:moveTo>
                <a:lnTo>
                  <a:pt x="544" y="354"/>
                </a:lnTo>
                <a:cubicBezTo>
                  <a:pt x="456" y="354"/>
                  <a:pt x="456" y="354"/>
                  <a:pt x="456" y="354"/>
                </a:cubicBezTo>
                <a:cubicBezTo>
                  <a:pt x="441" y="354"/>
                  <a:pt x="426" y="368"/>
                  <a:pt x="426" y="368"/>
                </a:cubicBezTo>
                <a:cubicBezTo>
                  <a:pt x="426" y="457"/>
                  <a:pt x="426" y="457"/>
                  <a:pt x="426" y="457"/>
                </a:cubicBezTo>
                <a:cubicBezTo>
                  <a:pt x="426" y="457"/>
                  <a:pt x="441" y="472"/>
                  <a:pt x="456" y="472"/>
                </a:cubicBezTo>
                <a:cubicBezTo>
                  <a:pt x="544" y="472"/>
                  <a:pt x="544" y="472"/>
                  <a:pt x="544" y="472"/>
                </a:cubicBezTo>
                <a:cubicBezTo>
                  <a:pt x="544" y="575"/>
                  <a:pt x="544" y="575"/>
                  <a:pt x="544" y="575"/>
                </a:cubicBezTo>
                <a:cubicBezTo>
                  <a:pt x="544" y="575"/>
                  <a:pt x="544" y="589"/>
                  <a:pt x="530" y="589"/>
                </a:cubicBezTo>
                <a:cubicBezTo>
                  <a:pt x="58" y="589"/>
                  <a:pt x="58" y="589"/>
                  <a:pt x="58" y="589"/>
                </a:cubicBezTo>
                <a:cubicBezTo>
                  <a:pt x="44" y="589"/>
                  <a:pt x="44" y="575"/>
                  <a:pt x="44" y="575"/>
                </a:cubicBezTo>
                <a:cubicBezTo>
                  <a:pt x="44" y="575"/>
                  <a:pt x="44" y="207"/>
                  <a:pt x="44" y="192"/>
                </a:cubicBezTo>
                <a:cubicBezTo>
                  <a:pt x="530" y="192"/>
                  <a:pt x="530" y="192"/>
                  <a:pt x="530" y="192"/>
                </a:cubicBezTo>
                <a:cubicBezTo>
                  <a:pt x="544" y="192"/>
                  <a:pt x="544" y="207"/>
                  <a:pt x="544" y="221"/>
                </a:cubicBezTo>
                <a:lnTo>
                  <a:pt x="544" y="35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4" name="Freeform 89"/>
          <p:cNvSpPr>
            <a:spLocks noChangeArrowheads="1"/>
          </p:cNvSpPr>
          <p:nvPr/>
        </p:nvSpPr>
        <p:spPr bwMode="auto">
          <a:xfrm>
            <a:off x="2966796" y="10612967"/>
            <a:ext cx="732174" cy="732366"/>
          </a:xfrm>
          <a:custGeom>
            <a:avLst/>
            <a:gdLst>
              <a:gd name="T0" fmla="*/ 339 w 634"/>
              <a:gd name="T1" fmla="*/ 163 h 635"/>
              <a:gd name="T2" fmla="*/ 339 w 634"/>
              <a:gd name="T3" fmla="*/ 163 h 635"/>
              <a:gd name="T4" fmla="*/ 324 w 634"/>
              <a:gd name="T5" fmla="*/ 163 h 635"/>
              <a:gd name="T6" fmla="*/ 310 w 634"/>
              <a:gd name="T7" fmla="*/ 163 h 635"/>
              <a:gd name="T8" fmla="*/ 207 w 634"/>
              <a:gd name="T9" fmla="*/ 280 h 635"/>
              <a:gd name="T10" fmla="*/ 207 w 634"/>
              <a:gd name="T11" fmla="*/ 310 h 635"/>
              <a:gd name="T12" fmla="*/ 236 w 634"/>
              <a:gd name="T13" fmla="*/ 310 h 635"/>
              <a:gd name="T14" fmla="*/ 295 w 634"/>
              <a:gd name="T15" fmla="*/ 236 h 635"/>
              <a:gd name="T16" fmla="*/ 295 w 634"/>
              <a:gd name="T17" fmla="*/ 530 h 635"/>
              <a:gd name="T18" fmla="*/ 324 w 634"/>
              <a:gd name="T19" fmla="*/ 545 h 635"/>
              <a:gd name="T20" fmla="*/ 339 w 634"/>
              <a:gd name="T21" fmla="*/ 530 h 635"/>
              <a:gd name="T22" fmla="*/ 339 w 634"/>
              <a:gd name="T23" fmla="*/ 236 h 635"/>
              <a:gd name="T24" fmla="*/ 398 w 634"/>
              <a:gd name="T25" fmla="*/ 310 h 635"/>
              <a:gd name="T26" fmla="*/ 427 w 634"/>
              <a:gd name="T27" fmla="*/ 310 h 635"/>
              <a:gd name="T28" fmla="*/ 427 w 634"/>
              <a:gd name="T29" fmla="*/ 280 h 635"/>
              <a:gd name="T30" fmla="*/ 339 w 634"/>
              <a:gd name="T31" fmla="*/ 163 h 635"/>
              <a:gd name="T32" fmla="*/ 560 w 634"/>
              <a:gd name="T33" fmla="*/ 0 h 635"/>
              <a:gd name="T34" fmla="*/ 560 w 634"/>
              <a:gd name="T35" fmla="*/ 0 h 635"/>
              <a:gd name="T36" fmla="*/ 89 w 634"/>
              <a:gd name="T37" fmla="*/ 0 h 635"/>
              <a:gd name="T38" fmla="*/ 0 w 634"/>
              <a:gd name="T39" fmla="*/ 74 h 635"/>
              <a:gd name="T40" fmla="*/ 0 w 634"/>
              <a:gd name="T41" fmla="*/ 545 h 635"/>
              <a:gd name="T42" fmla="*/ 89 w 634"/>
              <a:gd name="T43" fmla="*/ 634 h 635"/>
              <a:gd name="T44" fmla="*/ 560 w 634"/>
              <a:gd name="T45" fmla="*/ 634 h 635"/>
              <a:gd name="T46" fmla="*/ 633 w 634"/>
              <a:gd name="T47" fmla="*/ 545 h 635"/>
              <a:gd name="T48" fmla="*/ 633 w 634"/>
              <a:gd name="T49" fmla="*/ 74 h 635"/>
              <a:gd name="T50" fmla="*/ 560 w 634"/>
              <a:gd name="T51" fmla="*/ 0 h 635"/>
              <a:gd name="T52" fmla="*/ 589 w 634"/>
              <a:gd name="T53" fmla="*/ 545 h 635"/>
              <a:gd name="T54" fmla="*/ 589 w 634"/>
              <a:gd name="T55" fmla="*/ 545 h 635"/>
              <a:gd name="T56" fmla="*/ 560 w 634"/>
              <a:gd name="T57" fmla="*/ 589 h 635"/>
              <a:gd name="T58" fmla="*/ 89 w 634"/>
              <a:gd name="T59" fmla="*/ 589 h 635"/>
              <a:gd name="T60" fmla="*/ 44 w 634"/>
              <a:gd name="T61" fmla="*/ 545 h 635"/>
              <a:gd name="T62" fmla="*/ 44 w 634"/>
              <a:gd name="T63" fmla="*/ 74 h 635"/>
              <a:gd name="T64" fmla="*/ 89 w 634"/>
              <a:gd name="T65" fmla="*/ 45 h 635"/>
              <a:gd name="T66" fmla="*/ 560 w 634"/>
              <a:gd name="T67" fmla="*/ 45 h 635"/>
              <a:gd name="T68" fmla="*/ 589 w 634"/>
              <a:gd name="T69" fmla="*/ 74 h 635"/>
              <a:gd name="T70" fmla="*/ 589 w 634"/>
              <a:gd name="T71" fmla="*/ 545 h 635"/>
              <a:gd name="T72" fmla="*/ 501 w 634"/>
              <a:gd name="T73" fmla="*/ 74 h 635"/>
              <a:gd name="T74" fmla="*/ 501 w 634"/>
              <a:gd name="T75" fmla="*/ 74 h 635"/>
              <a:gd name="T76" fmla="*/ 148 w 634"/>
              <a:gd name="T77" fmla="*/ 74 h 635"/>
              <a:gd name="T78" fmla="*/ 118 w 634"/>
              <a:gd name="T79" fmla="*/ 104 h 635"/>
              <a:gd name="T80" fmla="*/ 148 w 634"/>
              <a:gd name="T81" fmla="*/ 118 h 635"/>
              <a:gd name="T82" fmla="*/ 501 w 634"/>
              <a:gd name="T83" fmla="*/ 118 h 635"/>
              <a:gd name="T84" fmla="*/ 516 w 634"/>
              <a:gd name="T85" fmla="*/ 104 h 635"/>
              <a:gd name="T86" fmla="*/ 501 w 634"/>
              <a:gd name="T87"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339" y="163"/>
                </a:moveTo>
                <a:lnTo>
                  <a:pt x="339" y="163"/>
                </a:lnTo>
                <a:cubicBezTo>
                  <a:pt x="324" y="163"/>
                  <a:pt x="324" y="163"/>
                  <a:pt x="324" y="163"/>
                </a:cubicBezTo>
                <a:cubicBezTo>
                  <a:pt x="310" y="163"/>
                  <a:pt x="310" y="163"/>
                  <a:pt x="310" y="163"/>
                </a:cubicBezTo>
                <a:cubicBezTo>
                  <a:pt x="207" y="280"/>
                  <a:pt x="207" y="280"/>
                  <a:pt x="207" y="280"/>
                </a:cubicBezTo>
                <a:cubicBezTo>
                  <a:pt x="207" y="295"/>
                  <a:pt x="207" y="295"/>
                  <a:pt x="207" y="310"/>
                </a:cubicBezTo>
                <a:cubicBezTo>
                  <a:pt x="221" y="310"/>
                  <a:pt x="221" y="310"/>
                  <a:pt x="236" y="310"/>
                </a:cubicBezTo>
                <a:cubicBezTo>
                  <a:pt x="295" y="236"/>
                  <a:pt x="295" y="236"/>
                  <a:pt x="295" y="236"/>
                </a:cubicBezTo>
                <a:cubicBezTo>
                  <a:pt x="295" y="530"/>
                  <a:pt x="295" y="530"/>
                  <a:pt x="295" y="530"/>
                </a:cubicBezTo>
                <a:cubicBezTo>
                  <a:pt x="295" y="545"/>
                  <a:pt x="310" y="545"/>
                  <a:pt x="324" y="545"/>
                </a:cubicBezTo>
                <a:cubicBezTo>
                  <a:pt x="324" y="545"/>
                  <a:pt x="339" y="545"/>
                  <a:pt x="339" y="530"/>
                </a:cubicBezTo>
                <a:cubicBezTo>
                  <a:pt x="339" y="236"/>
                  <a:pt x="339" y="236"/>
                  <a:pt x="339" y="236"/>
                </a:cubicBezTo>
                <a:cubicBezTo>
                  <a:pt x="398" y="310"/>
                  <a:pt x="398" y="310"/>
                  <a:pt x="398" y="310"/>
                </a:cubicBezTo>
                <a:cubicBezTo>
                  <a:pt x="412" y="310"/>
                  <a:pt x="427" y="310"/>
                  <a:pt x="427" y="310"/>
                </a:cubicBezTo>
                <a:cubicBezTo>
                  <a:pt x="442" y="295"/>
                  <a:pt x="442" y="295"/>
                  <a:pt x="427" y="280"/>
                </a:cubicBezTo>
                <a:lnTo>
                  <a:pt x="339" y="163"/>
                </a:lnTo>
                <a:close/>
                <a:moveTo>
                  <a:pt x="560" y="0"/>
                </a:moveTo>
                <a:lnTo>
                  <a:pt x="560" y="0"/>
                </a:lnTo>
                <a:cubicBezTo>
                  <a:pt x="89" y="0"/>
                  <a:pt x="89" y="0"/>
                  <a:pt x="89" y="0"/>
                </a:cubicBezTo>
                <a:cubicBezTo>
                  <a:pt x="44" y="0"/>
                  <a:pt x="0" y="30"/>
                  <a:pt x="0" y="74"/>
                </a:cubicBezTo>
                <a:cubicBezTo>
                  <a:pt x="0" y="545"/>
                  <a:pt x="0" y="545"/>
                  <a:pt x="0" y="545"/>
                </a:cubicBezTo>
                <a:cubicBezTo>
                  <a:pt x="0" y="589"/>
                  <a:pt x="44" y="634"/>
                  <a:pt x="89" y="634"/>
                </a:cubicBezTo>
                <a:cubicBezTo>
                  <a:pt x="560" y="634"/>
                  <a:pt x="560" y="634"/>
                  <a:pt x="560" y="634"/>
                </a:cubicBezTo>
                <a:cubicBezTo>
                  <a:pt x="604" y="634"/>
                  <a:pt x="633" y="589"/>
                  <a:pt x="633" y="545"/>
                </a:cubicBezTo>
                <a:cubicBezTo>
                  <a:pt x="633" y="74"/>
                  <a:pt x="633" y="74"/>
                  <a:pt x="633" y="74"/>
                </a:cubicBezTo>
                <a:cubicBezTo>
                  <a:pt x="633" y="30"/>
                  <a:pt x="604" y="0"/>
                  <a:pt x="560" y="0"/>
                </a:cubicBezTo>
                <a:close/>
                <a:moveTo>
                  <a:pt x="589" y="545"/>
                </a:moveTo>
                <a:lnTo>
                  <a:pt x="589" y="545"/>
                </a:lnTo>
                <a:cubicBezTo>
                  <a:pt x="589" y="575"/>
                  <a:pt x="574" y="589"/>
                  <a:pt x="560" y="589"/>
                </a:cubicBezTo>
                <a:cubicBezTo>
                  <a:pt x="89" y="589"/>
                  <a:pt x="89" y="589"/>
                  <a:pt x="89" y="589"/>
                </a:cubicBezTo>
                <a:cubicBezTo>
                  <a:pt x="59" y="589"/>
                  <a:pt x="44" y="575"/>
                  <a:pt x="44" y="545"/>
                </a:cubicBezTo>
                <a:cubicBezTo>
                  <a:pt x="44" y="74"/>
                  <a:pt x="44" y="74"/>
                  <a:pt x="44" y="74"/>
                </a:cubicBezTo>
                <a:cubicBezTo>
                  <a:pt x="44" y="59"/>
                  <a:pt x="59" y="45"/>
                  <a:pt x="89" y="45"/>
                </a:cubicBezTo>
                <a:cubicBezTo>
                  <a:pt x="560" y="45"/>
                  <a:pt x="560" y="45"/>
                  <a:pt x="560" y="45"/>
                </a:cubicBezTo>
                <a:cubicBezTo>
                  <a:pt x="574" y="45"/>
                  <a:pt x="589" y="59"/>
                  <a:pt x="589" y="74"/>
                </a:cubicBezTo>
                <a:lnTo>
                  <a:pt x="589" y="545"/>
                </a:lnTo>
                <a:close/>
                <a:moveTo>
                  <a:pt x="501" y="74"/>
                </a:moveTo>
                <a:lnTo>
                  <a:pt x="501" y="74"/>
                </a:lnTo>
                <a:cubicBezTo>
                  <a:pt x="148" y="74"/>
                  <a:pt x="148" y="74"/>
                  <a:pt x="148" y="74"/>
                </a:cubicBezTo>
                <a:cubicBezTo>
                  <a:pt x="133" y="74"/>
                  <a:pt x="118" y="89"/>
                  <a:pt x="118" y="104"/>
                </a:cubicBezTo>
                <a:cubicBezTo>
                  <a:pt x="118" y="104"/>
                  <a:pt x="133" y="118"/>
                  <a:pt x="148" y="118"/>
                </a:cubicBezTo>
                <a:cubicBezTo>
                  <a:pt x="501" y="118"/>
                  <a:pt x="501" y="118"/>
                  <a:pt x="501" y="118"/>
                </a:cubicBezTo>
                <a:lnTo>
                  <a:pt x="516" y="104"/>
                </a:lnTo>
                <a:cubicBezTo>
                  <a:pt x="516" y="89"/>
                  <a:pt x="501" y="74"/>
                  <a:pt x="501" y="7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5" name="Freeform 90"/>
          <p:cNvSpPr>
            <a:spLocks noChangeArrowheads="1"/>
          </p:cNvSpPr>
          <p:nvPr/>
        </p:nvSpPr>
        <p:spPr bwMode="auto">
          <a:xfrm>
            <a:off x="1798698" y="10612967"/>
            <a:ext cx="732174" cy="732366"/>
          </a:xfrm>
          <a:custGeom>
            <a:avLst/>
            <a:gdLst>
              <a:gd name="T0" fmla="*/ 294 w 634"/>
              <a:gd name="T1" fmla="*/ 472 h 635"/>
              <a:gd name="T2" fmla="*/ 294 w 634"/>
              <a:gd name="T3" fmla="*/ 472 h 635"/>
              <a:gd name="T4" fmla="*/ 309 w 634"/>
              <a:gd name="T5" fmla="*/ 472 h 635"/>
              <a:gd name="T6" fmla="*/ 324 w 634"/>
              <a:gd name="T7" fmla="*/ 472 h 635"/>
              <a:gd name="T8" fmla="*/ 426 w 634"/>
              <a:gd name="T9" fmla="*/ 354 h 635"/>
              <a:gd name="T10" fmla="*/ 426 w 634"/>
              <a:gd name="T11" fmla="*/ 325 h 635"/>
              <a:gd name="T12" fmla="*/ 397 w 634"/>
              <a:gd name="T13" fmla="*/ 325 h 635"/>
              <a:gd name="T14" fmla="*/ 338 w 634"/>
              <a:gd name="T15" fmla="*/ 398 h 635"/>
              <a:gd name="T16" fmla="*/ 338 w 634"/>
              <a:gd name="T17" fmla="*/ 104 h 635"/>
              <a:gd name="T18" fmla="*/ 309 w 634"/>
              <a:gd name="T19" fmla="*/ 74 h 635"/>
              <a:gd name="T20" fmla="*/ 294 w 634"/>
              <a:gd name="T21" fmla="*/ 104 h 635"/>
              <a:gd name="T22" fmla="*/ 294 w 634"/>
              <a:gd name="T23" fmla="*/ 398 h 635"/>
              <a:gd name="T24" fmla="*/ 235 w 634"/>
              <a:gd name="T25" fmla="*/ 325 h 635"/>
              <a:gd name="T26" fmla="*/ 206 w 634"/>
              <a:gd name="T27" fmla="*/ 325 h 635"/>
              <a:gd name="T28" fmla="*/ 206 w 634"/>
              <a:gd name="T29" fmla="*/ 354 h 635"/>
              <a:gd name="T30" fmla="*/ 294 w 634"/>
              <a:gd name="T31" fmla="*/ 472 h 635"/>
              <a:gd name="T32" fmla="*/ 485 w 634"/>
              <a:gd name="T33" fmla="*/ 516 h 635"/>
              <a:gd name="T34" fmla="*/ 485 w 634"/>
              <a:gd name="T35" fmla="*/ 516 h 635"/>
              <a:gd name="T36" fmla="*/ 132 w 634"/>
              <a:gd name="T37" fmla="*/ 516 h 635"/>
              <a:gd name="T38" fmla="*/ 117 w 634"/>
              <a:gd name="T39" fmla="*/ 530 h 635"/>
              <a:gd name="T40" fmla="*/ 132 w 634"/>
              <a:gd name="T41" fmla="*/ 545 h 635"/>
              <a:gd name="T42" fmla="*/ 485 w 634"/>
              <a:gd name="T43" fmla="*/ 545 h 635"/>
              <a:gd name="T44" fmla="*/ 515 w 634"/>
              <a:gd name="T45" fmla="*/ 530 h 635"/>
              <a:gd name="T46" fmla="*/ 485 w 634"/>
              <a:gd name="T47" fmla="*/ 516 h 635"/>
              <a:gd name="T48" fmla="*/ 544 w 634"/>
              <a:gd name="T49" fmla="*/ 0 h 635"/>
              <a:gd name="T50" fmla="*/ 544 w 634"/>
              <a:gd name="T51" fmla="*/ 0 h 635"/>
              <a:gd name="T52" fmla="*/ 73 w 634"/>
              <a:gd name="T53" fmla="*/ 0 h 635"/>
              <a:gd name="T54" fmla="*/ 0 w 634"/>
              <a:gd name="T55" fmla="*/ 74 h 635"/>
              <a:gd name="T56" fmla="*/ 0 w 634"/>
              <a:gd name="T57" fmla="*/ 545 h 635"/>
              <a:gd name="T58" fmla="*/ 73 w 634"/>
              <a:gd name="T59" fmla="*/ 634 h 635"/>
              <a:gd name="T60" fmla="*/ 544 w 634"/>
              <a:gd name="T61" fmla="*/ 634 h 635"/>
              <a:gd name="T62" fmla="*/ 633 w 634"/>
              <a:gd name="T63" fmla="*/ 545 h 635"/>
              <a:gd name="T64" fmla="*/ 633 w 634"/>
              <a:gd name="T65" fmla="*/ 74 h 635"/>
              <a:gd name="T66" fmla="*/ 544 w 634"/>
              <a:gd name="T67" fmla="*/ 0 h 635"/>
              <a:gd name="T68" fmla="*/ 588 w 634"/>
              <a:gd name="T69" fmla="*/ 545 h 635"/>
              <a:gd name="T70" fmla="*/ 588 w 634"/>
              <a:gd name="T71" fmla="*/ 545 h 635"/>
              <a:gd name="T72" fmla="*/ 544 w 634"/>
              <a:gd name="T73" fmla="*/ 589 h 635"/>
              <a:gd name="T74" fmla="*/ 73 w 634"/>
              <a:gd name="T75" fmla="*/ 589 h 635"/>
              <a:gd name="T76" fmla="*/ 44 w 634"/>
              <a:gd name="T77" fmla="*/ 545 h 635"/>
              <a:gd name="T78" fmla="*/ 44 w 634"/>
              <a:gd name="T79" fmla="*/ 74 h 635"/>
              <a:gd name="T80" fmla="*/ 73 w 634"/>
              <a:gd name="T81" fmla="*/ 45 h 635"/>
              <a:gd name="T82" fmla="*/ 544 w 634"/>
              <a:gd name="T83" fmla="*/ 45 h 635"/>
              <a:gd name="T84" fmla="*/ 588 w 634"/>
              <a:gd name="T85" fmla="*/ 74 h 635"/>
              <a:gd name="T86" fmla="*/ 588 w 634"/>
              <a:gd name="T87" fmla="*/ 5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294" y="472"/>
                </a:moveTo>
                <a:lnTo>
                  <a:pt x="294" y="472"/>
                </a:lnTo>
                <a:cubicBezTo>
                  <a:pt x="309" y="472"/>
                  <a:pt x="309" y="472"/>
                  <a:pt x="309" y="472"/>
                </a:cubicBezTo>
                <a:cubicBezTo>
                  <a:pt x="324" y="472"/>
                  <a:pt x="324" y="472"/>
                  <a:pt x="324" y="472"/>
                </a:cubicBezTo>
                <a:cubicBezTo>
                  <a:pt x="426" y="354"/>
                  <a:pt x="426" y="354"/>
                  <a:pt x="426" y="354"/>
                </a:cubicBezTo>
                <a:cubicBezTo>
                  <a:pt x="426" y="339"/>
                  <a:pt x="426" y="325"/>
                  <a:pt x="426" y="325"/>
                </a:cubicBezTo>
                <a:cubicBezTo>
                  <a:pt x="412" y="310"/>
                  <a:pt x="412" y="310"/>
                  <a:pt x="397" y="325"/>
                </a:cubicBezTo>
                <a:cubicBezTo>
                  <a:pt x="338" y="398"/>
                  <a:pt x="338" y="398"/>
                  <a:pt x="338" y="398"/>
                </a:cubicBezTo>
                <a:cubicBezTo>
                  <a:pt x="338" y="104"/>
                  <a:pt x="338" y="104"/>
                  <a:pt x="338" y="104"/>
                </a:cubicBezTo>
                <a:cubicBezTo>
                  <a:pt x="338" y="89"/>
                  <a:pt x="324" y="74"/>
                  <a:pt x="309" y="74"/>
                </a:cubicBezTo>
                <a:cubicBezTo>
                  <a:pt x="309" y="74"/>
                  <a:pt x="294" y="89"/>
                  <a:pt x="294" y="104"/>
                </a:cubicBezTo>
                <a:cubicBezTo>
                  <a:pt x="294" y="398"/>
                  <a:pt x="294" y="398"/>
                  <a:pt x="294" y="398"/>
                </a:cubicBezTo>
                <a:cubicBezTo>
                  <a:pt x="235" y="325"/>
                  <a:pt x="235" y="325"/>
                  <a:pt x="235" y="325"/>
                </a:cubicBezTo>
                <a:cubicBezTo>
                  <a:pt x="220" y="310"/>
                  <a:pt x="206" y="310"/>
                  <a:pt x="206" y="325"/>
                </a:cubicBezTo>
                <a:cubicBezTo>
                  <a:pt x="191" y="325"/>
                  <a:pt x="191" y="339"/>
                  <a:pt x="206" y="354"/>
                </a:cubicBezTo>
                <a:lnTo>
                  <a:pt x="294" y="472"/>
                </a:lnTo>
                <a:close/>
                <a:moveTo>
                  <a:pt x="485" y="516"/>
                </a:moveTo>
                <a:lnTo>
                  <a:pt x="485" y="516"/>
                </a:lnTo>
                <a:cubicBezTo>
                  <a:pt x="132" y="516"/>
                  <a:pt x="132" y="516"/>
                  <a:pt x="132" y="516"/>
                </a:cubicBezTo>
                <a:cubicBezTo>
                  <a:pt x="132" y="516"/>
                  <a:pt x="117" y="516"/>
                  <a:pt x="117" y="530"/>
                </a:cubicBezTo>
                <a:cubicBezTo>
                  <a:pt x="117" y="545"/>
                  <a:pt x="132" y="545"/>
                  <a:pt x="132" y="545"/>
                </a:cubicBezTo>
                <a:cubicBezTo>
                  <a:pt x="485" y="545"/>
                  <a:pt x="485" y="545"/>
                  <a:pt x="485" y="545"/>
                </a:cubicBezTo>
                <a:cubicBezTo>
                  <a:pt x="500" y="545"/>
                  <a:pt x="515" y="545"/>
                  <a:pt x="515" y="530"/>
                </a:cubicBezTo>
                <a:cubicBezTo>
                  <a:pt x="515" y="516"/>
                  <a:pt x="500" y="516"/>
                  <a:pt x="485" y="516"/>
                </a:cubicBezTo>
                <a:close/>
                <a:moveTo>
                  <a:pt x="544" y="0"/>
                </a:moveTo>
                <a:lnTo>
                  <a:pt x="544" y="0"/>
                </a:lnTo>
                <a:cubicBezTo>
                  <a:pt x="73" y="0"/>
                  <a:pt x="73" y="0"/>
                  <a:pt x="73" y="0"/>
                </a:cubicBezTo>
                <a:cubicBezTo>
                  <a:pt x="29" y="0"/>
                  <a:pt x="0" y="30"/>
                  <a:pt x="0" y="74"/>
                </a:cubicBezTo>
                <a:cubicBezTo>
                  <a:pt x="0" y="545"/>
                  <a:pt x="0" y="545"/>
                  <a:pt x="0" y="545"/>
                </a:cubicBezTo>
                <a:cubicBezTo>
                  <a:pt x="0" y="589"/>
                  <a:pt x="29" y="634"/>
                  <a:pt x="73" y="634"/>
                </a:cubicBezTo>
                <a:cubicBezTo>
                  <a:pt x="544" y="634"/>
                  <a:pt x="544" y="634"/>
                  <a:pt x="544" y="634"/>
                </a:cubicBezTo>
                <a:cubicBezTo>
                  <a:pt x="588" y="634"/>
                  <a:pt x="633" y="589"/>
                  <a:pt x="633" y="545"/>
                </a:cubicBezTo>
                <a:cubicBezTo>
                  <a:pt x="633" y="74"/>
                  <a:pt x="633" y="74"/>
                  <a:pt x="633" y="74"/>
                </a:cubicBezTo>
                <a:cubicBezTo>
                  <a:pt x="633" y="30"/>
                  <a:pt x="588" y="0"/>
                  <a:pt x="544" y="0"/>
                </a:cubicBezTo>
                <a:close/>
                <a:moveTo>
                  <a:pt x="588" y="545"/>
                </a:moveTo>
                <a:lnTo>
                  <a:pt x="588" y="545"/>
                </a:lnTo>
                <a:cubicBezTo>
                  <a:pt x="588" y="575"/>
                  <a:pt x="574" y="589"/>
                  <a:pt x="544" y="589"/>
                </a:cubicBezTo>
                <a:cubicBezTo>
                  <a:pt x="73" y="589"/>
                  <a:pt x="73" y="589"/>
                  <a:pt x="73" y="589"/>
                </a:cubicBezTo>
                <a:cubicBezTo>
                  <a:pt x="58" y="589"/>
                  <a:pt x="44" y="575"/>
                  <a:pt x="44" y="545"/>
                </a:cubicBezTo>
                <a:cubicBezTo>
                  <a:pt x="44" y="74"/>
                  <a:pt x="44" y="74"/>
                  <a:pt x="44" y="74"/>
                </a:cubicBezTo>
                <a:cubicBezTo>
                  <a:pt x="44" y="59"/>
                  <a:pt x="58" y="45"/>
                  <a:pt x="73" y="45"/>
                </a:cubicBezTo>
                <a:cubicBezTo>
                  <a:pt x="544" y="45"/>
                  <a:pt x="544" y="45"/>
                  <a:pt x="544" y="45"/>
                </a:cubicBezTo>
                <a:cubicBezTo>
                  <a:pt x="574" y="45"/>
                  <a:pt x="588" y="59"/>
                  <a:pt x="588" y="74"/>
                </a:cubicBezTo>
                <a:lnTo>
                  <a:pt x="588" y="54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6" name="Freeform 91"/>
          <p:cNvSpPr>
            <a:spLocks noChangeArrowheads="1"/>
          </p:cNvSpPr>
          <p:nvPr/>
        </p:nvSpPr>
        <p:spPr bwMode="auto">
          <a:xfrm>
            <a:off x="626368" y="10612967"/>
            <a:ext cx="711015" cy="732366"/>
          </a:xfrm>
          <a:custGeom>
            <a:avLst/>
            <a:gdLst>
              <a:gd name="T0" fmla="*/ 589 w 619"/>
              <a:gd name="T1" fmla="*/ 118 h 635"/>
              <a:gd name="T2" fmla="*/ 441 w 619"/>
              <a:gd name="T3" fmla="*/ 74 h 635"/>
              <a:gd name="T4" fmla="*/ 309 w 619"/>
              <a:gd name="T5" fmla="*/ 30 h 635"/>
              <a:gd name="T6" fmla="*/ 177 w 619"/>
              <a:gd name="T7" fmla="*/ 74 h 635"/>
              <a:gd name="T8" fmla="*/ 29 w 619"/>
              <a:gd name="T9" fmla="*/ 118 h 635"/>
              <a:gd name="T10" fmla="*/ 0 w 619"/>
              <a:gd name="T11" fmla="*/ 192 h 635"/>
              <a:gd name="T12" fmla="*/ 29 w 619"/>
              <a:gd name="T13" fmla="*/ 545 h 635"/>
              <a:gd name="T14" fmla="*/ 500 w 619"/>
              <a:gd name="T15" fmla="*/ 634 h 635"/>
              <a:gd name="T16" fmla="*/ 589 w 619"/>
              <a:gd name="T17" fmla="*/ 236 h 635"/>
              <a:gd name="T18" fmla="*/ 618 w 619"/>
              <a:gd name="T19" fmla="*/ 163 h 635"/>
              <a:gd name="T20" fmla="*/ 368 w 619"/>
              <a:gd name="T21" fmla="*/ 45 h 635"/>
              <a:gd name="T22" fmla="*/ 412 w 619"/>
              <a:gd name="T23" fmla="*/ 74 h 635"/>
              <a:gd name="T24" fmla="*/ 324 w 619"/>
              <a:gd name="T25" fmla="*/ 74 h 635"/>
              <a:gd name="T26" fmla="*/ 250 w 619"/>
              <a:gd name="T27" fmla="*/ 45 h 635"/>
              <a:gd name="T28" fmla="*/ 294 w 619"/>
              <a:gd name="T29" fmla="*/ 74 h 635"/>
              <a:gd name="T30" fmla="*/ 206 w 619"/>
              <a:gd name="T31" fmla="*/ 74 h 635"/>
              <a:gd name="T32" fmla="*/ 294 w 619"/>
              <a:gd name="T33" fmla="*/ 589 h 635"/>
              <a:gd name="T34" fmla="*/ 118 w 619"/>
              <a:gd name="T35" fmla="*/ 589 h 635"/>
              <a:gd name="T36" fmla="*/ 73 w 619"/>
              <a:gd name="T37" fmla="*/ 427 h 635"/>
              <a:gd name="T38" fmla="*/ 294 w 619"/>
              <a:gd name="T39" fmla="*/ 589 h 635"/>
              <a:gd name="T40" fmla="*/ 294 w 619"/>
              <a:gd name="T41" fmla="*/ 398 h 635"/>
              <a:gd name="T42" fmla="*/ 73 w 619"/>
              <a:gd name="T43" fmla="*/ 236 h 635"/>
              <a:gd name="T44" fmla="*/ 294 w 619"/>
              <a:gd name="T45" fmla="*/ 398 h 635"/>
              <a:gd name="T46" fmla="*/ 544 w 619"/>
              <a:gd name="T47" fmla="*/ 545 h 635"/>
              <a:gd name="T48" fmla="*/ 324 w 619"/>
              <a:gd name="T49" fmla="*/ 589 h 635"/>
              <a:gd name="T50" fmla="*/ 544 w 619"/>
              <a:gd name="T51" fmla="*/ 427 h 635"/>
              <a:gd name="T52" fmla="*/ 544 w 619"/>
              <a:gd name="T53" fmla="*/ 398 h 635"/>
              <a:gd name="T54" fmla="*/ 324 w 619"/>
              <a:gd name="T55" fmla="*/ 398 h 635"/>
              <a:gd name="T56" fmla="*/ 544 w 619"/>
              <a:gd name="T57" fmla="*/ 236 h 635"/>
              <a:gd name="T58" fmla="*/ 559 w 619"/>
              <a:gd name="T59" fmla="*/ 192 h 635"/>
              <a:gd name="T60" fmla="*/ 59 w 619"/>
              <a:gd name="T61" fmla="*/ 192 h 635"/>
              <a:gd name="T62" fmla="*/ 59 w 619"/>
              <a:gd name="T63" fmla="*/ 163 h 635"/>
              <a:gd name="T64" fmla="*/ 589 w 619"/>
              <a:gd name="T6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35">
                <a:moveTo>
                  <a:pt x="589" y="118"/>
                </a:moveTo>
                <a:lnTo>
                  <a:pt x="589" y="118"/>
                </a:lnTo>
                <a:cubicBezTo>
                  <a:pt x="441" y="118"/>
                  <a:pt x="441" y="118"/>
                  <a:pt x="441" y="118"/>
                </a:cubicBezTo>
                <a:cubicBezTo>
                  <a:pt x="441" y="104"/>
                  <a:pt x="441" y="89"/>
                  <a:pt x="441" y="74"/>
                </a:cubicBezTo>
                <a:cubicBezTo>
                  <a:pt x="441" y="30"/>
                  <a:pt x="412" y="0"/>
                  <a:pt x="368" y="0"/>
                </a:cubicBezTo>
                <a:cubicBezTo>
                  <a:pt x="339" y="0"/>
                  <a:pt x="324" y="15"/>
                  <a:pt x="309" y="30"/>
                </a:cubicBezTo>
                <a:cubicBezTo>
                  <a:pt x="294" y="15"/>
                  <a:pt x="280" y="0"/>
                  <a:pt x="250" y="0"/>
                </a:cubicBezTo>
                <a:cubicBezTo>
                  <a:pt x="206" y="0"/>
                  <a:pt x="177" y="30"/>
                  <a:pt x="177" y="74"/>
                </a:cubicBezTo>
                <a:cubicBezTo>
                  <a:pt x="177" y="89"/>
                  <a:pt x="177" y="104"/>
                  <a:pt x="177" y="118"/>
                </a:cubicBezTo>
                <a:cubicBezTo>
                  <a:pt x="29" y="118"/>
                  <a:pt x="29" y="118"/>
                  <a:pt x="29" y="118"/>
                </a:cubicBezTo>
                <a:cubicBezTo>
                  <a:pt x="15" y="118"/>
                  <a:pt x="0" y="133"/>
                  <a:pt x="0" y="163"/>
                </a:cubicBezTo>
                <a:cubicBezTo>
                  <a:pt x="0" y="192"/>
                  <a:pt x="0" y="192"/>
                  <a:pt x="0" y="192"/>
                </a:cubicBezTo>
                <a:cubicBezTo>
                  <a:pt x="0" y="221"/>
                  <a:pt x="15" y="236"/>
                  <a:pt x="29" y="236"/>
                </a:cubicBezTo>
                <a:cubicBezTo>
                  <a:pt x="29" y="545"/>
                  <a:pt x="29" y="545"/>
                  <a:pt x="29" y="545"/>
                </a:cubicBezTo>
                <a:cubicBezTo>
                  <a:pt x="29" y="589"/>
                  <a:pt x="73" y="634"/>
                  <a:pt x="118" y="634"/>
                </a:cubicBezTo>
                <a:cubicBezTo>
                  <a:pt x="500" y="634"/>
                  <a:pt x="500" y="634"/>
                  <a:pt x="500" y="634"/>
                </a:cubicBezTo>
                <a:cubicBezTo>
                  <a:pt x="544" y="634"/>
                  <a:pt x="589" y="589"/>
                  <a:pt x="589" y="545"/>
                </a:cubicBezTo>
                <a:cubicBezTo>
                  <a:pt x="589" y="236"/>
                  <a:pt x="589" y="236"/>
                  <a:pt x="589" y="236"/>
                </a:cubicBezTo>
                <a:cubicBezTo>
                  <a:pt x="603" y="236"/>
                  <a:pt x="618" y="221"/>
                  <a:pt x="618" y="192"/>
                </a:cubicBezTo>
                <a:cubicBezTo>
                  <a:pt x="618" y="163"/>
                  <a:pt x="618" y="163"/>
                  <a:pt x="618" y="163"/>
                </a:cubicBezTo>
                <a:cubicBezTo>
                  <a:pt x="618" y="133"/>
                  <a:pt x="603" y="118"/>
                  <a:pt x="589" y="118"/>
                </a:cubicBezTo>
                <a:close/>
                <a:moveTo>
                  <a:pt x="368" y="45"/>
                </a:moveTo>
                <a:lnTo>
                  <a:pt x="368" y="45"/>
                </a:lnTo>
                <a:cubicBezTo>
                  <a:pt x="382" y="45"/>
                  <a:pt x="412" y="59"/>
                  <a:pt x="412" y="74"/>
                </a:cubicBezTo>
                <a:cubicBezTo>
                  <a:pt x="412" y="104"/>
                  <a:pt x="382" y="118"/>
                  <a:pt x="368" y="118"/>
                </a:cubicBezTo>
                <a:cubicBezTo>
                  <a:pt x="353" y="118"/>
                  <a:pt x="324" y="104"/>
                  <a:pt x="324" y="74"/>
                </a:cubicBezTo>
                <a:cubicBezTo>
                  <a:pt x="324" y="59"/>
                  <a:pt x="353" y="45"/>
                  <a:pt x="368" y="45"/>
                </a:cubicBezTo>
                <a:close/>
                <a:moveTo>
                  <a:pt x="250" y="45"/>
                </a:moveTo>
                <a:lnTo>
                  <a:pt x="250" y="45"/>
                </a:lnTo>
                <a:cubicBezTo>
                  <a:pt x="265" y="45"/>
                  <a:pt x="294" y="59"/>
                  <a:pt x="294" y="74"/>
                </a:cubicBezTo>
                <a:cubicBezTo>
                  <a:pt x="294" y="104"/>
                  <a:pt x="265" y="118"/>
                  <a:pt x="250" y="118"/>
                </a:cubicBezTo>
                <a:cubicBezTo>
                  <a:pt x="235" y="118"/>
                  <a:pt x="206" y="104"/>
                  <a:pt x="206" y="74"/>
                </a:cubicBezTo>
                <a:cubicBezTo>
                  <a:pt x="206" y="59"/>
                  <a:pt x="235" y="45"/>
                  <a:pt x="250" y="45"/>
                </a:cubicBezTo>
                <a:close/>
                <a:moveTo>
                  <a:pt x="294" y="589"/>
                </a:moveTo>
                <a:lnTo>
                  <a:pt x="294" y="589"/>
                </a:lnTo>
                <a:cubicBezTo>
                  <a:pt x="118" y="589"/>
                  <a:pt x="118" y="589"/>
                  <a:pt x="118" y="589"/>
                </a:cubicBezTo>
                <a:cubicBezTo>
                  <a:pt x="88" y="589"/>
                  <a:pt x="73" y="575"/>
                  <a:pt x="73" y="545"/>
                </a:cubicBezTo>
                <a:cubicBezTo>
                  <a:pt x="73" y="427"/>
                  <a:pt x="73" y="427"/>
                  <a:pt x="73" y="427"/>
                </a:cubicBezTo>
                <a:cubicBezTo>
                  <a:pt x="294" y="427"/>
                  <a:pt x="294" y="427"/>
                  <a:pt x="294" y="427"/>
                </a:cubicBezTo>
                <a:lnTo>
                  <a:pt x="294" y="589"/>
                </a:lnTo>
                <a:close/>
                <a:moveTo>
                  <a:pt x="294" y="398"/>
                </a:moveTo>
                <a:lnTo>
                  <a:pt x="294" y="398"/>
                </a:lnTo>
                <a:cubicBezTo>
                  <a:pt x="73" y="398"/>
                  <a:pt x="73" y="398"/>
                  <a:pt x="73" y="398"/>
                </a:cubicBezTo>
                <a:cubicBezTo>
                  <a:pt x="73" y="236"/>
                  <a:pt x="73" y="236"/>
                  <a:pt x="73" y="236"/>
                </a:cubicBezTo>
                <a:cubicBezTo>
                  <a:pt x="294" y="236"/>
                  <a:pt x="294" y="236"/>
                  <a:pt x="294" y="236"/>
                </a:cubicBezTo>
                <a:lnTo>
                  <a:pt x="294" y="398"/>
                </a:lnTo>
                <a:close/>
                <a:moveTo>
                  <a:pt x="544" y="545"/>
                </a:moveTo>
                <a:lnTo>
                  <a:pt x="544" y="545"/>
                </a:lnTo>
                <a:cubicBezTo>
                  <a:pt x="544" y="575"/>
                  <a:pt x="530" y="589"/>
                  <a:pt x="500" y="589"/>
                </a:cubicBezTo>
                <a:cubicBezTo>
                  <a:pt x="324" y="589"/>
                  <a:pt x="324" y="589"/>
                  <a:pt x="324" y="589"/>
                </a:cubicBezTo>
                <a:cubicBezTo>
                  <a:pt x="324" y="427"/>
                  <a:pt x="324" y="427"/>
                  <a:pt x="324" y="427"/>
                </a:cubicBezTo>
                <a:cubicBezTo>
                  <a:pt x="544" y="427"/>
                  <a:pt x="544" y="427"/>
                  <a:pt x="544" y="427"/>
                </a:cubicBezTo>
                <a:lnTo>
                  <a:pt x="544" y="545"/>
                </a:lnTo>
                <a:close/>
                <a:moveTo>
                  <a:pt x="544" y="398"/>
                </a:moveTo>
                <a:lnTo>
                  <a:pt x="544" y="398"/>
                </a:lnTo>
                <a:cubicBezTo>
                  <a:pt x="324" y="398"/>
                  <a:pt x="324" y="398"/>
                  <a:pt x="324" y="398"/>
                </a:cubicBezTo>
                <a:cubicBezTo>
                  <a:pt x="324" y="236"/>
                  <a:pt x="324" y="236"/>
                  <a:pt x="324" y="236"/>
                </a:cubicBezTo>
                <a:cubicBezTo>
                  <a:pt x="544" y="236"/>
                  <a:pt x="544" y="236"/>
                  <a:pt x="544" y="236"/>
                </a:cubicBezTo>
                <a:lnTo>
                  <a:pt x="544" y="398"/>
                </a:lnTo>
                <a:close/>
                <a:moveTo>
                  <a:pt x="559" y="192"/>
                </a:moveTo>
                <a:lnTo>
                  <a:pt x="559" y="192"/>
                </a:lnTo>
                <a:cubicBezTo>
                  <a:pt x="59" y="192"/>
                  <a:pt x="59" y="192"/>
                  <a:pt x="59" y="192"/>
                </a:cubicBezTo>
                <a:cubicBezTo>
                  <a:pt x="44" y="192"/>
                  <a:pt x="29" y="192"/>
                  <a:pt x="29" y="177"/>
                </a:cubicBezTo>
                <a:cubicBezTo>
                  <a:pt x="29" y="163"/>
                  <a:pt x="44" y="163"/>
                  <a:pt x="59" y="163"/>
                </a:cubicBezTo>
                <a:cubicBezTo>
                  <a:pt x="559" y="163"/>
                  <a:pt x="559" y="163"/>
                  <a:pt x="559" y="163"/>
                </a:cubicBezTo>
                <a:cubicBezTo>
                  <a:pt x="574" y="163"/>
                  <a:pt x="589" y="163"/>
                  <a:pt x="589" y="177"/>
                </a:cubicBezTo>
                <a:cubicBezTo>
                  <a:pt x="589" y="192"/>
                  <a:pt x="574" y="192"/>
                  <a:pt x="559" y="19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7" name="Freeform 92"/>
          <p:cNvSpPr>
            <a:spLocks noChangeArrowheads="1"/>
          </p:cNvSpPr>
          <p:nvPr/>
        </p:nvSpPr>
        <p:spPr bwMode="auto">
          <a:xfrm>
            <a:off x="11300055" y="9436102"/>
            <a:ext cx="545960" cy="715431"/>
          </a:xfrm>
          <a:custGeom>
            <a:avLst/>
            <a:gdLst>
              <a:gd name="T0" fmla="*/ 397 w 472"/>
              <a:gd name="T1" fmla="*/ 73 h 619"/>
              <a:gd name="T2" fmla="*/ 397 w 472"/>
              <a:gd name="T3" fmla="*/ 73 h 619"/>
              <a:gd name="T4" fmla="*/ 353 w 472"/>
              <a:gd name="T5" fmla="*/ 73 h 619"/>
              <a:gd name="T6" fmla="*/ 235 w 472"/>
              <a:gd name="T7" fmla="*/ 0 h 619"/>
              <a:gd name="T8" fmla="*/ 117 w 472"/>
              <a:gd name="T9" fmla="*/ 73 h 619"/>
              <a:gd name="T10" fmla="*/ 73 w 472"/>
              <a:gd name="T11" fmla="*/ 73 h 619"/>
              <a:gd name="T12" fmla="*/ 0 w 472"/>
              <a:gd name="T13" fmla="*/ 147 h 619"/>
              <a:gd name="T14" fmla="*/ 0 w 472"/>
              <a:gd name="T15" fmla="*/ 544 h 619"/>
              <a:gd name="T16" fmla="*/ 73 w 472"/>
              <a:gd name="T17" fmla="*/ 618 h 619"/>
              <a:gd name="T18" fmla="*/ 397 w 472"/>
              <a:gd name="T19" fmla="*/ 618 h 619"/>
              <a:gd name="T20" fmla="*/ 471 w 472"/>
              <a:gd name="T21" fmla="*/ 544 h 619"/>
              <a:gd name="T22" fmla="*/ 471 w 472"/>
              <a:gd name="T23" fmla="*/ 147 h 619"/>
              <a:gd name="T24" fmla="*/ 397 w 472"/>
              <a:gd name="T25" fmla="*/ 73 h 619"/>
              <a:gd name="T26" fmla="*/ 235 w 472"/>
              <a:gd name="T27" fmla="*/ 29 h 619"/>
              <a:gd name="T28" fmla="*/ 235 w 472"/>
              <a:gd name="T29" fmla="*/ 29 h 619"/>
              <a:gd name="T30" fmla="*/ 309 w 472"/>
              <a:gd name="T31" fmla="*/ 73 h 619"/>
              <a:gd name="T32" fmla="*/ 162 w 472"/>
              <a:gd name="T33" fmla="*/ 73 h 619"/>
              <a:gd name="T34" fmla="*/ 235 w 472"/>
              <a:gd name="T35" fmla="*/ 29 h 619"/>
              <a:gd name="T36" fmla="*/ 426 w 472"/>
              <a:gd name="T37" fmla="*/ 544 h 619"/>
              <a:gd name="T38" fmla="*/ 426 w 472"/>
              <a:gd name="T39" fmla="*/ 544 h 619"/>
              <a:gd name="T40" fmla="*/ 397 w 472"/>
              <a:gd name="T41" fmla="*/ 589 h 619"/>
              <a:gd name="T42" fmla="*/ 73 w 472"/>
              <a:gd name="T43" fmla="*/ 589 h 619"/>
              <a:gd name="T44" fmla="*/ 44 w 472"/>
              <a:gd name="T45" fmla="*/ 544 h 619"/>
              <a:gd name="T46" fmla="*/ 44 w 472"/>
              <a:gd name="T47" fmla="*/ 500 h 619"/>
              <a:gd name="T48" fmla="*/ 426 w 472"/>
              <a:gd name="T49" fmla="*/ 500 h 619"/>
              <a:gd name="T50" fmla="*/ 426 w 472"/>
              <a:gd name="T51" fmla="*/ 544 h 619"/>
              <a:gd name="T52" fmla="*/ 426 w 472"/>
              <a:gd name="T53" fmla="*/ 471 h 619"/>
              <a:gd name="T54" fmla="*/ 426 w 472"/>
              <a:gd name="T55" fmla="*/ 471 h 619"/>
              <a:gd name="T56" fmla="*/ 44 w 472"/>
              <a:gd name="T57" fmla="*/ 471 h 619"/>
              <a:gd name="T58" fmla="*/ 44 w 472"/>
              <a:gd name="T59" fmla="*/ 147 h 619"/>
              <a:gd name="T60" fmla="*/ 73 w 472"/>
              <a:gd name="T61" fmla="*/ 118 h 619"/>
              <a:gd name="T62" fmla="*/ 117 w 472"/>
              <a:gd name="T63" fmla="*/ 118 h 619"/>
              <a:gd name="T64" fmla="*/ 117 w 472"/>
              <a:gd name="T65" fmla="*/ 235 h 619"/>
              <a:gd name="T66" fmla="*/ 162 w 472"/>
              <a:gd name="T67" fmla="*/ 235 h 619"/>
              <a:gd name="T68" fmla="*/ 162 w 472"/>
              <a:gd name="T69" fmla="*/ 118 h 619"/>
              <a:gd name="T70" fmla="*/ 309 w 472"/>
              <a:gd name="T71" fmla="*/ 118 h 619"/>
              <a:gd name="T72" fmla="*/ 309 w 472"/>
              <a:gd name="T73" fmla="*/ 235 h 619"/>
              <a:gd name="T74" fmla="*/ 353 w 472"/>
              <a:gd name="T75" fmla="*/ 235 h 619"/>
              <a:gd name="T76" fmla="*/ 353 w 472"/>
              <a:gd name="T77" fmla="*/ 118 h 619"/>
              <a:gd name="T78" fmla="*/ 397 w 472"/>
              <a:gd name="T79" fmla="*/ 118 h 619"/>
              <a:gd name="T80" fmla="*/ 426 w 472"/>
              <a:gd name="T81" fmla="*/ 147 h 619"/>
              <a:gd name="T82" fmla="*/ 426 w 472"/>
              <a:gd name="T8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2" h="619">
                <a:moveTo>
                  <a:pt x="397" y="73"/>
                </a:moveTo>
                <a:lnTo>
                  <a:pt x="397" y="73"/>
                </a:lnTo>
                <a:cubicBezTo>
                  <a:pt x="353" y="73"/>
                  <a:pt x="353" y="73"/>
                  <a:pt x="353" y="73"/>
                </a:cubicBezTo>
                <a:cubicBezTo>
                  <a:pt x="353" y="29"/>
                  <a:pt x="294" y="0"/>
                  <a:pt x="235" y="0"/>
                </a:cubicBezTo>
                <a:cubicBezTo>
                  <a:pt x="176" y="0"/>
                  <a:pt x="117" y="29"/>
                  <a:pt x="117" y="73"/>
                </a:cubicBezTo>
                <a:cubicBezTo>
                  <a:pt x="73" y="73"/>
                  <a:pt x="73" y="73"/>
                  <a:pt x="73" y="73"/>
                </a:cubicBezTo>
                <a:cubicBezTo>
                  <a:pt x="29" y="73"/>
                  <a:pt x="0" y="103"/>
                  <a:pt x="0" y="147"/>
                </a:cubicBezTo>
                <a:cubicBezTo>
                  <a:pt x="0" y="544"/>
                  <a:pt x="0" y="544"/>
                  <a:pt x="0" y="544"/>
                </a:cubicBezTo>
                <a:cubicBezTo>
                  <a:pt x="0" y="589"/>
                  <a:pt x="29" y="618"/>
                  <a:pt x="73" y="618"/>
                </a:cubicBezTo>
                <a:cubicBezTo>
                  <a:pt x="397" y="618"/>
                  <a:pt x="397" y="618"/>
                  <a:pt x="397" y="618"/>
                </a:cubicBezTo>
                <a:cubicBezTo>
                  <a:pt x="441" y="618"/>
                  <a:pt x="471" y="589"/>
                  <a:pt x="471" y="544"/>
                </a:cubicBezTo>
                <a:cubicBezTo>
                  <a:pt x="471" y="147"/>
                  <a:pt x="471" y="147"/>
                  <a:pt x="471" y="147"/>
                </a:cubicBezTo>
                <a:cubicBezTo>
                  <a:pt x="471" y="103"/>
                  <a:pt x="441" y="73"/>
                  <a:pt x="397" y="73"/>
                </a:cubicBezTo>
                <a:close/>
                <a:moveTo>
                  <a:pt x="235" y="29"/>
                </a:moveTo>
                <a:lnTo>
                  <a:pt x="235" y="29"/>
                </a:lnTo>
                <a:cubicBezTo>
                  <a:pt x="279" y="29"/>
                  <a:pt x="309" y="44"/>
                  <a:pt x="309" y="73"/>
                </a:cubicBezTo>
                <a:cubicBezTo>
                  <a:pt x="162" y="73"/>
                  <a:pt x="162" y="73"/>
                  <a:pt x="162" y="73"/>
                </a:cubicBezTo>
                <a:cubicBezTo>
                  <a:pt x="162" y="44"/>
                  <a:pt x="191" y="29"/>
                  <a:pt x="235" y="29"/>
                </a:cubicBezTo>
                <a:close/>
                <a:moveTo>
                  <a:pt x="426" y="544"/>
                </a:moveTo>
                <a:lnTo>
                  <a:pt x="426" y="544"/>
                </a:lnTo>
                <a:cubicBezTo>
                  <a:pt x="426" y="559"/>
                  <a:pt x="412" y="589"/>
                  <a:pt x="397" y="589"/>
                </a:cubicBezTo>
                <a:cubicBezTo>
                  <a:pt x="73" y="589"/>
                  <a:pt x="73" y="589"/>
                  <a:pt x="73" y="589"/>
                </a:cubicBezTo>
                <a:cubicBezTo>
                  <a:pt x="58" y="589"/>
                  <a:pt x="44" y="559"/>
                  <a:pt x="44" y="544"/>
                </a:cubicBezTo>
                <a:cubicBezTo>
                  <a:pt x="44" y="500"/>
                  <a:pt x="44" y="500"/>
                  <a:pt x="44" y="500"/>
                </a:cubicBezTo>
                <a:cubicBezTo>
                  <a:pt x="426" y="500"/>
                  <a:pt x="426" y="500"/>
                  <a:pt x="426" y="500"/>
                </a:cubicBezTo>
                <a:lnTo>
                  <a:pt x="426" y="544"/>
                </a:lnTo>
                <a:close/>
                <a:moveTo>
                  <a:pt x="426" y="471"/>
                </a:moveTo>
                <a:lnTo>
                  <a:pt x="426" y="471"/>
                </a:lnTo>
                <a:cubicBezTo>
                  <a:pt x="44" y="471"/>
                  <a:pt x="44" y="471"/>
                  <a:pt x="44" y="471"/>
                </a:cubicBezTo>
                <a:cubicBezTo>
                  <a:pt x="44" y="147"/>
                  <a:pt x="44" y="147"/>
                  <a:pt x="44" y="147"/>
                </a:cubicBezTo>
                <a:cubicBezTo>
                  <a:pt x="44" y="132"/>
                  <a:pt x="58" y="118"/>
                  <a:pt x="73" y="118"/>
                </a:cubicBezTo>
                <a:cubicBezTo>
                  <a:pt x="117" y="118"/>
                  <a:pt x="117" y="118"/>
                  <a:pt x="117" y="118"/>
                </a:cubicBezTo>
                <a:cubicBezTo>
                  <a:pt x="117" y="235"/>
                  <a:pt x="117" y="235"/>
                  <a:pt x="117" y="235"/>
                </a:cubicBezTo>
                <a:cubicBezTo>
                  <a:pt x="162" y="235"/>
                  <a:pt x="162" y="235"/>
                  <a:pt x="162" y="235"/>
                </a:cubicBezTo>
                <a:cubicBezTo>
                  <a:pt x="162" y="118"/>
                  <a:pt x="162" y="118"/>
                  <a:pt x="162" y="118"/>
                </a:cubicBezTo>
                <a:cubicBezTo>
                  <a:pt x="309" y="118"/>
                  <a:pt x="309" y="118"/>
                  <a:pt x="309" y="118"/>
                </a:cubicBezTo>
                <a:cubicBezTo>
                  <a:pt x="309" y="235"/>
                  <a:pt x="309" y="235"/>
                  <a:pt x="309" y="235"/>
                </a:cubicBezTo>
                <a:cubicBezTo>
                  <a:pt x="353" y="235"/>
                  <a:pt x="353" y="235"/>
                  <a:pt x="353" y="235"/>
                </a:cubicBezTo>
                <a:cubicBezTo>
                  <a:pt x="353" y="118"/>
                  <a:pt x="353" y="118"/>
                  <a:pt x="353" y="118"/>
                </a:cubicBezTo>
                <a:cubicBezTo>
                  <a:pt x="397" y="118"/>
                  <a:pt x="397" y="118"/>
                  <a:pt x="397" y="118"/>
                </a:cubicBezTo>
                <a:cubicBezTo>
                  <a:pt x="412" y="118"/>
                  <a:pt x="426" y="132"/>
                  <a:pt x="426" y="147"/>
                </a:cubicBezTo>
                <a:lnTo>
                  <a:pt x="426"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8" name="Freeform 93"/>
          <p:cNvSpPr>
            <a:spLocks noChangeArrowheads="1"/>
          </p:cNvSpPr>
          <p:nvPr/>
        </p:nvSpPr>
        <p:spPr bwMode="auto">
          <a:xfrm>
            <a:off x="10030386" y="9436102"/>
            <a:ext cx="732177" cy="715431"/>
          </a:xfrm>
          <a:custGeom>
            <a:avLst/>
            <a:gdLst>
              <a:gd name="T0" fmla="*/ 118 w 634"/>
              <a:gd name="T1" fmla="*/ 544 h 619"/>
              <a:gd name="T2" fmla="*/ 118 w 634"/>
              <a:gd name="T3" fmla="*/ 544 h 619"/>
              <a:gd name="T4" fmla="*/ 207 w 634"/>
              <a:gd name="T5" fmla="*/ 618 h 619"/>
              <a:gd name="T6" fmla="*/ 280 w 634"/>
              <a:gd name="T7" fmla="*/ 544 h 619"/>
              <a:gd name="T8" fmla="*/ 207 w 634"/>
              <a:gd name="T9" fmla="*/ 471 h 619"/>
              <a:gd name="T10" fmla="*/ 118 w 634"/>
              <a:gd name="T11" fmla="*/ 544 h 619"/>
              <a:gd name="T12" fmla="*/ 207 w 634"/>
              <a:gd name="T13" fmla="*/ 500 h 619"/>
              <a:gd name="T14" fmla="*/ 207 w 634"/>
              <a:gd name="T15" fmla="*/ 500 h 619"/>
              <a:gd name="T16" fmla="*/ 236 w 634"/>
              <a:gd name="T17" fmla="*/ 544 h 619"/>
              <a:gd name="T18" fmla="*/ 207 w 634"/>
              <a:gd name="T19" fmla="*/ 589 h 619"/>
              <a:gd name="T20" fmla="*/ 162 w 634"/>
              <a:gd name="T21" fmla="*/ 544 h 619"/>
              <a:gd name="T22" fmla="*/ 207 w 634"/>
              <a:gd name="T23" fmla="*/ 500 h 619"/>
              <a:gd name="T24" fmla="*/ 162 w 634"/>
              <a:gd name="T25" fmla="*/ 427 h 619"/>
              <a:gd name="T26" fmla="*/ 162 w 634"/>
              <a:gd name="T27" fmla="*/ 427 h 619"/>
              <a:gd name="T28" fmla="*/ 118 w 634"/>
              <a:gd name="T29" fmla="*/ 382 h 619"/>
              <a:gd name="T30" fmla="*/ 575 w 634"/>
              <a:gd name="T31" fmla="*/ 353 h 619"/>
              <a:gd name="T32" fmla="*/ 633 w 634"/>
              <a:gd name="T33" fmla="*/ 88 h 619"/>
              <a:gd name="T34" fmla="*/ 619 w 634"/>
              <a:gd name="T35" fmla="*/ 73 h 619"/>
              <a:gd name="T36" fmla="*/ 118 w 634"/>
              <a:gd name="T37" fmla="*/ 73 h 619"/>
              <a:gd name="T38" fmla="*/ 118 w 634"/>
              <a:gd name="T39" fmla="*/ 29 h 619"/>
              <a:gd name="T40" fmla="*/ 148 w 634"/>
              <a:gd name="T41" fmla="*/ 29 h 619"/>
              <a:gd name="T42" fmla="*/ 162 w 634"/>
              <a:gd name="T43" fmla="*/ 14 h 619"/>
              <a:gd name="T44" fmla="*/ 148 w 634"/>
              <a:gd name="T45" fmla="*/ 0 h 619"/>
              <a:gd name="T46" fmla="*/ 30 w 634"/>
              <a:gd name="T47" fmla="*/ 0 h 619"/>
              <a:gd name="T48" fmla="*/ 0 w 634"/>
              <a:gd name="T49" fmla="*/ 14 h 619"/>
              <a:gd name="T50" fmla="*/ 30 w 634"/>
              <a:gd name="T51" fmla="*/ 29 h 619"/>
              <a:gd name="T52" fmla="*/ 89 w 634"/>
              <a:gd name="T53" fmla="*/ 29 h 619"/>
              <a:gd name="T54" fmla="*/ 89 w 634"/>
              <a:gd name="T55" fmla="*/ 382 h 619"/>
              <a:gd name="T56" fmla="*/ 162 w 634"/>
              <a:gd name="T57" fmla="*/ 471 h 619"/>
              <a:gd name="T58" fmla="*/ 207 w 634"/>
              <a:gd name="T59" fmla="*/ 471 h 619"/>
              <a:gd name="T60" fmla="*/ 442 w 634"/>
              <a:gd name="T61" fmla="*/ 471 h 619"/>
              <a:gd name="T62" fmla="*/ 619 w 634"/>
              <a:gd name="T63" fmla="*/ 471 h 619"/>
              <a:gd name="T64" fmla="*/ 619 w 634"/>
              <a:gd name="T65" fmla="*/ 427 h 619"/>
              <a:gd name="T66" fmla="*/ 162 w 634"/>
              <a:gd name="T67" fmla="*/ 427 h 619"/>
              <a:gd name="T68" fmla="*/ 118 w 634"/>
              <a:gd name="T69" fmla="*/ 118 h 619"/>
              <a:gd name="T70" fmla="*/ 118 w 634"/>
              <a:gd name="T71" fmla="*/ 118 h 619"/>
              <a:gd name="T72" fmla="*/ 589 w 634"/>
              <a:gd name="T73" fmla="*/ 118 h 619"/>
              <a:gd name="T74" fmla="*/ 545 w 634"/>
              <a:gd name="T75" fmla="*/ 309 h 619"/>
              <a:gd name="T76" fmla="*/ 118 w 634"/>
              <a:gd name="T77" fmla="*/ 353 h 619"/>
              <a:gd name="T78" fmla="*/ 118 w 634"/>
              <a:gd name="T79" fmla="*/ 118 h 619"/>
              <a:gd name="T80" fmla="*/ 354 w 634"/>
              <a:gd name="T81" fmla="*/ 544 h 619"/>
              <a:gd name="T82" fmla="*/ 354 w 634"/>
              <a:gd name="T83" fmla="*/ 544 h 619"/>
              <a:gd name="T84" fmla="*/ 442 w 634"/>
              <a:gd name="T85" fmla="*/ 618 h 619"/>
              <a:gd name="T86" fmla="*/ 516 w 634"/>
              <a:gd name="T87" fmla="*/ 544 h 619"/>
              <a:gd name="T88" fmla="*/ 442 w 634"/>
              <a:gd name="T89" fmla="*/ 471 h 619"/>
              <a:gd name="T90" fmla="*/ 354 w 634"/>
              <a:gd name="T91" fmla="*/ 544 h 619"/>
              <a:gd name="T92" fmla="*/ 442 w 634"/>
              <a:gd name="T93" fmla="*/ 500 h 619"/>
              <a:gd name="T94" fmla="*/ 442 w 634"/>
              <a:gd name="T95" fmla="*/ 500 h 619"/>
              <a:gd name="T96" fmla="*/ 471 w 634"/>
              <a:gd name="T97" fmla="*/ 544 h 619"/>
              <a:gd name="T98" fmla="*/ 442 w 634"/>
              <a:gd name="T99" fmla="*/ 589 h 619"/>
              <a:gd name="T100" fmla="*/ 398 w 634"/>
              <a:gd name="T101" fmla="*/ 544 h 619"/>
              <a:gd name="T102" fmla="*/ 442 w 634"/>
              <a:gd name="T103"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4" h="619">
                <a:moveTo>
                  <a:pt x="118" y="544"/>
                </a:moveTo>
                <a:lnTo>
                  <a:pt x="118" y="544"/>
                </a:lnTo>
                <a:cubicBezTo>
                  <a:pt x="118" y="589"/>
                  <a:pt x="162" y="618"/>
                  <a:pt x="207" y="618"/>
                </a:cubicBezTo>
                <a:cubicBezTo>
                  <a:pt x="251" y="618"/>
                  <a:pt x="280" y="589"/>
                  <a:pt x="280" y="544"/>
                </a:cubicBezTo>
                <a:cubicBezTo>
                  <a:pt x="280" y="500"/>
                  <a:pt x="251" y="471"/>
                  <a:pt x="207" y="471"/>
                </a:cubicBezTo>
                <a:cubicBezTo>
                  <a:pt x="162" y="471"/>
                  <a:pt x="118" y="500"/>
                  <a:pt x="118" y="544"/>
                </a:cubicBezTo>
                <a:close/>
                <a:moveTo>
                  <a:pt x="207" y="500"/>
                </a:moveTo>
                <a:lnTo>
                  <a:pt x="207" y="500"/>
                </a:lnTo>
                <a:cubicBezTo>
                  <a:pt x="221" y="500"/>
                  <a:pt x="236" y="530"/>
                  <a:pt x="236" y="544"/>
                </a:cubicBezTo>
                <a:cubicBezTo>
                  <a:pt x="236" y="559"/>
                  <a:pt x="221" y="589"/>
                  <a:pt x="207" y="589"/>
                </a:cubicBezTo>
                <a:cubicBezTo>
                  <a:pt x="177" y="589"/>
                  <a:pt x="162" y="559"/>
                  <a:pt x="162" y="544"/>
                </a:cubicBezTo>
                <a:cubicBezTo>
                  <a:pt x="162" y="530"/>
                  <a:pt x="177" y="500"/>
                  <a:pt x="207" y="500"/>
                </a:cubicBezTo>
                <a:close/>
                <a:moveTo>
                  <a:pt x="162" y="427"/>
                </a:moveTo>
                <a:lnTo>
                  <a:pt x="162" y="427"/>
                </a:lnTo>
                <a:cubicBezTo>
                  <a:pt x="148" y="427"/>
                  <a:pt x="118" y="412"/>
                  <a:pt x="118" y="382"/>
                </a:cubicBezTo>
                <a:cubicBezTo>
                  <a:pt x="575" y="353"/>
                  <a:pt x="575" y="353"/>
                  <a:pt x="575" y="353"/>
                </a:cubicBezTo>
                <a:cubicBezTo>
                  <a:pt x="575" y="353"/>
                  <a:pt x="633" y="103"/>
                  <a:pt x="633" y="88"/>
                </a:cubicBezTo>
                <a:lnTo>
                  <a:pt x="619" y="73"/>
                </a:lnTo>
                <a:cubicBezTo>
                  <a:pt x="118" y="73"/>
                  <a:pt x="118" y="73"/>
                  <a:pt x="118" y="73"/>
                </a:cubicBezTo>
                <a:cubicBezTo>
                  <a:pt x="118" y="29"/>
                  <a:pt x="118" y="29"/>
                  <a:pt x="118" y="29"/>
                </a:cubicBezTo>
                <a:cubicBezTo>
                  <a:pt x="148" y="29"/>
                  <a:pt x="148" y="29"/>
                  <a:pt x="148" y="29"/>
                </a:cubicBezTo>
                <a:cubicBezTo>
                  <a:pt x="148" y="29"/>
                  <a:pt x="162" y="29"/>
                  <a:pt x="162" y="14"/>
                </a:cubicBezTo>
                <a:cubicBezTo>
                  <a:pt x="162" y="0"/>
                  <a:pt x="148" y="0"/>
                  <a:pt x="148" y="0"/>
                </a:cubicBezTo>
                <a:cubicBezTo>
                  <a:pt x="30" y="0"/>
                  <a:pt x="30" y="0"/>
                  <a:pt x="30" y="0"/>
                </a:cubicBezTo>
                <a:cubicBezTo>
                  <a:pt x="15" y="0"/>
                  <a:pt x="0" y="0"/>
                  <a:pt x="0" y="14"/>
                </a:cubicBezTo>
                <a:cubicBezTo>
                  <a:pt x="0" y="29"/>
                  <a:pt x="15" y="29"/>
                  <a:pt x="30" y="29"/>
                </a:cubicBezTo>
                <a:cubicBezTo>
                  <a:pt x="89" y="29"/>
                  <a:pt x="89" y="29"/>
                  <a:pt x="89" y="29"/>
                </a:cubicBezTo>
                <a:cubicBezTo>
                  <a:pt x="89" y="382"/>
                  <a:pt x="89" y="382"/>
                  <a:pt x="89" y="382"/>
                </a:cubicBezTo>
                <a:cubicBezTo>
                  <a:pt x="89" y="427"/>
                  <a:pt x="118" y="471"/>
                  <a:pt x="162" y="471"/>
                </a:cubicBezTo>
                <a:cubicBezTo>
                  <a:pt x="207" y="471"/>
                  <a:pt x="207" y="471"/>
                  <a:pt x="207" y="471"/>
                </a:cubicBezTo>
                <a:cubicBezTo>
                  <a:pt x="442" y="471"/>
                  <a:pt x="442" y="471"/>
                  <a:pt x="442" y="471"/>
                </a:cubicBezTo>
                <a:cubicBezTo>
                  <a:pt x="619" y="471"/>
                  <a:pt x="619" y="471"/>
                  <a:pt x="619" y="471"/>
                </a:cubicBezTo>
                <a:cubicBezTo>
                  <a:pt x="619" y="471"/>
                  <a:pt x="619" y="441"/>
                  <a:pt x="619" y="427"/>
                </a:cubicBezTo>
                <a:lnTo>
                  <a:pt x="162" y="427"/>
                </a:lnTo>
                <a:close/>
                <a:moveTo>
                  <a:pt x="118" y="118"/>
                </a:moveTo>
                <a:lnTo>
                  <a:pt x="118" y="118"/>
                </a:lnTo>
                <a:cubicBezTo>
                  <a:pt x="589" y="118"/>
                  <a:pt x="589" y="118"/>
                  <a:pt x="589" y="118"/>
                </a:cubicBezTo>
                <a:cubicBezTo>
                  <a:pt x="545" y="309"/>
                  <a:pt x="545" y="309"/>
                  <a:pt x="545" y="309"/>
                </a:cubicBezTo>
                <a:cubicBezTo>
                  <a:pt x="118" y="353"/>
                  <a:pt x="118" y="353"/>
                  <a:pt x="118" y="353"/>
                </a:cubicBezTo>
                <a:lnTo>
                  <a:pt x="118" y="118"/>
                </a:lnTo>
                <a:close/>
                <a:moveTo>
                  <a:pt x="354" y="544"/>
                </a:moveTo>
                <a:lnTo>
                  <a:pt x="354" y="544"/>
                </a:lnTo>
                <a:cubicBezTo>
                  <a:pt x="354" y="589"/>
                  <a:pt x="398" y="618"/>
                  <a:pt x="442" y="618"/>
                </a:cubicBezTo>
                <a:cubicBezTo>
                  <a:pt x="486" y="618"/>
                  <a:pt x="516" y="589"/>
                  <a:pt x="516" y="544"/>
                </a:cubicBezTo>
                <a:cubicBezTo>
                  <a:pt x="516" y="500"/>
                  <a:pt x="486" y="471"/>
                  <a:pt x="442" y="471"/>
                </a:cubicBezTo>
                <a:cubicBezTo>
                  <a:pt x="398" y="471"/>
                  <a:pt x="354" y="500"/>
                  <a:pt x="354" y="544"/>
                </a:cubicBezTo>
                <a:close/>
                <a:moveTo>
                  <a:pt x="442" y="500"/>
                </a:moveTo>
                <a:lnTo>
                  <a:pt x="442" y="500"/>
                </a:lnTo>
                <a:cubicBezTo>
                  <a:pt x="457" y="500"/>
                  <a:pt x="471" y="530"/>
                  <a:pt x="471" y="544"/>
                </a:cubicBezTo>
                <a:cubicBezTo>
                  <a:pt x="471" y="559"/>
                  <a:pt x="457" y="589"/>
                  <a:pt x="442" y="589"/>
                </a:cubicBezTo>
                <a:cubicBezTo>
                  <a:pt x="412" y="589"/>
                  <a:pt x="398" y="559"/>
                  <a:pt x="398" y="544"/>
                </a:cubicBezTo>
                <a:cubicBezTo>
                  <a:pt x="398" y="530"/>
                  <a:pt x="412" y="500"/>
                  <a:pt x="442" y="50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19" name="Freeform 94"/>
          <p:cNvSpPr>
            <a:spLocks noChangeArrowheads="1"/>
          </p:cNvSpPr>
          <p:nvPr/>
        </p:nvSpPr>
        <p:spPr bwMode="auto">
          <a:xfrm>
            <a:off x="8858060" y="9457267"/>
            <a:ext cx="732174" cy="681567"/>
          </a:xfrm>
          <a:custGeom>
            <a:avLst/>
            <a:gdLst>
              <a:gd name="T0" fmla="*/ 191 w 634"/>
              <a:gd name="T1" fmla="*/ 162 h 590"/>
              <a:gd name="T2" fmla="*/ 191 w 634"/>
              <a:gd name="T3" fmla="*/ 162 h 590"/>
              <a:gd name="T4" fmla="*/ 147 w 634"/>
              <a:gd name="T5" fmla="*/ 0 h 590"/>
              <a:gd name="T6" fmla="*/ 14 w 634"/>
              <a:gd name="T7" fmla="*/ 0 h 590"/>
              <a:gd name="T8" fmla="*/ 0 w 634"/>
              <a:gd name="T9" fmla="*/ 15 h 590"/>
              <a:gd name="T10" fmla="*/ 14 w 634"/>
              <a:gd name="T11" fmla="*/ 45 h 590"/>
              <a:gd name="T12" fmla="*/ 117 w 634"/>
              <a:gd name="T13" fmla="*/ 45 h 590"/>
              <a:gd name="T14" fmla="*/ 162 w 634"/>
              <a:gd name="T15" fmla="*/ 162 h 590"/>
              <a:gd name="T16" fmla="*/ 162 w 634"/>
              <a:gd name="T17" fmla="*/ 162 h 590"/>
              <a:gd name="T18" fmla="*/ 191 w 634"/>
              <a:gd name="T19" fmla="*/ 398 h 590"/>
              <a:gd name="T20" fmla="*/ 279 w 634"/>
              <a:gd name="T21" fmla="*/ 471 h 590"/>
              <a:gd name="T22" fmla="*/ 485 w 634"/>
              <a:gd name="T23" fmla="*/ 471 h 590"/>
              <a:gd name="T24" fmla="*/ 574 w 634"/>
              <a:gd name="T25" fmla="*/ 398 h 590"/>
              <a:gd name="T26" fmla="*/ 633 w 634"/>
              <a:gd name="T27" fmla="*/ 162 h 590"/>
              <a:gd name="T28" fmla="*/ 191 w 634"/>
              <a:gd name="T29" fmla="*/ 162 h 590"/>
              <a:gd name="T30" fmla="*/ 530 w 634"/>
              <a:gd name="T31" fmla="*/ 398 h 590"/>
              <a:gd name="T32" fmla="*/ 530 w 634"/>
              <a:gd name="T33" fmla="*/ 398 h 590"/>
              <a:gd name="T34" fmla="*/ 485 w 634"/>
              <a:gd name="T35" fmla="*/ 427 h 590"/>
              <a:gd name="T36" fmla="*/ 279 w 634"/>
              <a:gd name="T37" fmla="*/ 427 h 590"/>
              <a:gd name="T38" fmla="*/ 235 w 634"/>
              <a:gd name="T39" fmla="*/ 398 h 590"/>
              <a:gd name="T40" fmla="*/ 206 w 634"/>
              <a:gd name="T41" fmla="*/ 192 h 590"/>
              <a:gd name="T42" fmla="*/ 574 w 634"/>
              <a:gd name="T43" fmla="*/ 192 h 590"/>
              <a:gd name="T44" fmla="*/ 530 w 634"/>
              <a:gd name="T45" fmla="*/ 398 h 590"/>
              <a:gd name="T46" fmla="*/ 279 w 634"/>
              <a:gd name="T47" fmla="*/ 516 h 590"/>
              <a:gd name="T48" fmla="*/ 279 w 634"/>
              <a:gd name="T49" fmla="*/ 516 h 590"/>
              <a:gd name="T50" fmla="*/ 235 w 634"/>
              <a:gd name="T51" fmla="*/ 545 h 590"/>
              <a:gd name="T52" fmla="*/ 279 w 634"/>
              <a:gd name="T53" fmla="*/ 589 h 590"/>
              <a:gd name="T54" fmla="*/ 309 w 634"/>
              <a:gd name="T55" fmla="*/ 545 h 590"/>
              <a:gd name="T56" fmla="*/ 279 w 634"/>
              <a:gd name="T57" fmla="*/ 516 h 590"/>
              <a:gd name="T58" fmla="*/ 471 w 634"/>
              <a:gd name="T59" fmla="*/ 516 h 590"/>
              <a:gd name="T60" fmla="*/ 471 w 634"/>
              <a:gd name="T61" fmla="*/ 516 h 590"/>
              <a:gd name="T62" fmla="*/ 426 w 634"/>
              <a:gd name="T63" fmla="*/ 545 h 590"/>
              <a:gd name="T64" fmla="*/ 471 w 634"/>
              <a:gd name="T65" fmla="*/ 589 h 590"/>
              <a:gd name="T66" fmla="*/ 515 w 634"/>
              <a:gd name="T67" fmla="*/ 545 h 590"/>
              <a:gd name="T68" fmla="*/ 471 w 634"/>
              <a:gd name="T69" fmla="*/ 5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590">
                <a:moveTo>
                  <a:pt x="191" y="162"/>
                </a:moveTo>
                <a:lnTo>
                  <a:pt x="191" y="162"/>
                </a:lnTo>
                <a:cubicBezTo>
                  <a:pt x="147" y="0"/>
                  <a:pt x="147" y="0"/>
                  <a:pt x="147" y="0"/>
                </a:cubicBezTo>
                <a:cubicBezTo>
                  <a:pt x="14" y="0"/>
                  <a:pt x="14" y="0"/>
                  <a:pt x="14" y="0"/>
                </a:cubicBezTo>
                <a:lnTo>
                  <a:pt x="0" y="15"/>
                </a:lnTo>
                <a:cubicBezTo>
                  <a:pt x="0" y="30"/>
                  <a:pt x="14" y="45"/>
                  <a:pt x="14" y="45"/>
                </a:cubicBezTo>
                <a:cubicBezTo>
                  <a:pt x="117" y="45"/>
                  <a:pt x="117" y="45"/>
                  <a:pt x="117" y="45"/>
                </a:cubicBezTo>
                <a:cubicBezTo>
                  <a:pt x="162" y="162"/>
                  <a:pt x="162" y="162"/>
                  <a:pt x="162" y="162"/>
                </a:cubicBezTo>
                <a:lnTo>
                  <a:pt x="162" y="162"/>
                </a:lnTo>
                <a:cubicBezTo>
                  <a:pt x="191" y="398"/>
                  <a:pt x="191" y="398"/>
                  <a:pt x="191" y="398"/>
                </a:cubicBezTo>
                <a:cubicBezTo>
                  <a:pt x="191" y="442"/>
                  <a:pt x="235" y="471"/>
                  <a:pt x="279" y="471"/>
                </a:cubicBezTo>
                <a:cubicBezTo>
                  <a:pt x="485" y="471"/>
                  <a:pt x="485" y="471"/>
                  <a:pt x="485" y="471"/>
                </a:cubicBezTo>
                <a:cubicBezTo>
                  <a:pt x="530" y="471"/>
                  <a:pt x="574" y="442"/>
                  <a:pt x="574" y="398"/>
                </a:cubicBezTo>
                <a:cubicBezTo>
                  <a:pt x="633" y="162"/>
                  <a:pt x="633" y="162"/>
                  <a:pt x="633" y="162"/>
                </a:cubicBezTo>
                <a:lnTo>
                  <a:pt x="191" y="162"/>
                </a:lnTo>
                <a:close/>
                <a:moveTo>
                  <a:pt x="530" y="398"/>
                </a:moveTo>
                <a:lnTo>
                  <a:pt x="530" y="398"/>
                </a:lnTo>
                <a:cubicBezTo>
                  <a:pt x="530" y="413"/>
                  <a:pt x="515" y="427"/>
                  <a:pt x="485" y="427"/>
                </a:cubicBezTo>
                <a:cubicBezTo>
                  <a:pt x="279" y="427"/>
                  <a:pt x="279" y="427"/>
                  <a:pt x="279" y="427"/>
                </a:cubicBezTo>
                <a:cubicBezTo>
                  <a:pt x="250" y="427"/>
                  <a:pt x="235" y="413"/>
                  <a:pt x="235" y="398"/>
                </a:cubicBezTo>
                <a:cubicBezTo>
                  <a:pt x="206" y="192"/>
                  <a:pt x="206" y="192"/>
                  <a:pt x="206" y="192"/>
                </a:cubicBezTo>
                <a:cubicBezTo>
                  <a:pt x="574" y="192"/>
                  <a:pt x="574" y="192"/>
                  <a:pt x="574" y="192"/>
                </a:cubicBezTo>
                <a:lnTo>
                  <a:pt x="530" y="398"/>
                </a:lnTo>
                <a:close/>
                <a:moveTo>
                  <a:pt x="279" y="516"/>
                </a:moveTo>
                <a:lnTo>
                  <a:pt x="279" y="516"/>
                </a:lnTo>
                <a:cubicBezTo>
                  <a:pt x="250" y="516"/>
                  <a:pt x="235" y="530"/>
                  <a:pt x="235" y="545"/>
                </a:cubicBezTo>
                <a:cubicBezTo>
                  <a:pt x="235" y="575"/>
                  <a:pt x="250" y="589"/>
                  <a:pt x="279" y="589"/>
                </a:cubicBezTo>
                <a:cubicBezTo>
                  <a:pt x="294" y="589"/>
                  <a:pt x="309" y="575"/>
                  <a:pt x="309" y="545"/>
                </a:cubicBezTo>
                <a:cubicBezTo>
                  <a:pt x="309" y="530"/>
                  <a:pt x="294" y="516"/>
                  <a:pt x="279" y="516"/>
                </a:cubicBezTo>
                <a:close/>
                <a:moveTo>
                  <a:pt x="471" y="516"/>
                </a:moveTo>
                <a:lnTo>
                  <a:pt x="471" y="516"/>
                </a:lnTo>
                <a:cubicBezTo>
                  <a:pt x="456" y="516"/>
                  <a:pt x="426" y="530"/>
                  <a:pt x="426" y="545"/>
                </a:cubicBezTo>
                <a:cubicBezTo>
                  <a:pt x="426" y="575"/>
                  <a:pt x="456" y="589"/>
                  <a:pt x="471" y="589"/>
                </a:cubicBezTo>
                <a:cubicBezTo>
                  <a:pt x="485" y="589"/>
                  <a:pt x="515" y="575"/>
                  <a:pt x="515" y="545"/>
                </a:cubicBezTo>
                <a:cubicBezTo>
                  <a:pt x="515" y="530"/>
                  <a:pt x="485" y="516"/>
                  <a:pt x="471"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 name="Freeform 95"/>
          <p:cNvSpPr>
            <a:spLocks noChangeArrowheads="1"/>
          </p:cNvSpPr>
          <p:nvPr/>
        </p:nvSpPr>
        <p:spPr bwMode="auto">
          <a:xfrm>
            <a:off x="7685731" y="9508067"/>
            <a:ext cx="711015" cy="579968"/>
          </a:xfrm>
          <a:custGeom>
            <a:avLst/>
            <a:gdLst>
              <a:gd name="T0" fmla="*/ 603 w 619"/>
              <a:gd name="T1" fmla="*/ 117 h 501"/>
              <a:gd name="T2" fmla="*/ 515 w 619"/>
              <a:gd name="T3" fmla="*/ 29 h 501"/>
              <a:gd name="T4" fmla="*/ 589 w 619"/>
              <a:gd name="T5" fmla="*/ 14 h 501"/>
              <a:gd name="T6" fmla="*/ 486 w 619"/>
              <a:gd name="T7" fmla="*/ 0 h 501"/>
              <a:gd name="T8" fmla="*/ 191 w 619"/>
              <a:gd name="T9" fmla="*/ 117 h 501"/>
              <a:gd name="T10" fmla="*/ 59 w 619"/>
              <a:gd name="T11" fmla="*/ 0 h 501"/>
              <a:gd name="T12" fmla="*/ 59 w 619"/>
              <a:gd name="T13" fmla="*/ 29 h 501"/>
              <a:gd name="T14" fmla="*/ 147 w 619"/>
              <a:gd name="T15" fmla="*/ 117 h 501"/>
              <a:gd name="T16" fmla="*/ 0 w 619"/>
              <a:gd name="T17" fmla="*/ 132 h 501"/>
              <a:gd name="T18" fmla="*/ 29 w 619"/>
              <a:gd name="T19" fmla="*/ 147 h 501"/>
              <a:gd name="T20" fmla="*/ 132 w 619"/>
              <a:gd name="T21" fmla="*/ 500 h 501"/>
              <a:gd name="T22" fmla="*/ 545 w 619"/>
              <a:gd name="T23" fmla="*/ 426 h 501"/>
              <a:gd name="T24" fmla="*/ 603 w 619"/>
              <a:gd name="T25" fmla="*/ 147 h 501"/>
              <a:gd name="T26" fmla="*/ 603 w 619"/>
              <a:gd name="T27" fmla="*/ 117 h 501"/>
              <a:gd name="T28" fmla="*/ 191 w 619"/>
              <a:gd name="T29" fmla="*/ 471 h 501"/>
              <a:gd name="T30" fmla="*/ 88 w 619"/>
              <a:gd name="T31" fmla="*/ 426 h 501"/>
              <a:gd name="T32" fmla="*/ 191 w 619"/>
              <a:gd name="T33" fmla="*/ 382 h 501"/>
              <a:gd name="T34" fmla="*/ 191 w 619"/>
              <a:gd name="T35" fmla="*/ 353 h 501"/>
              <a:gd name="T36" fmla="*/ 88 w 619"/>
              <a:gd name="T37" fmla="*/ 353 h 501"/>
              <a:gd name="T38" fmla="*/ 191 w 619"/>
              <a:gd name="T39" fmla="*/ 264 h 501"/>
              <a:gd name="T40" fmla="*/ 191 w 619"/>
              <a:gd name="T41" fmla="*/ 235 h 501"/>
              <a:gd name="T42" fmla="*/ 73 w 619"/>
              <a:gd name="T43" fmla="*/ 235 h 501"/>
              <a:gd name="T44" fmla="*/ 191 w 619"/>
              <a:gd name="T45" fmla="*/ 147 h 501"/>
              <a:gd name="T46" fmla="*/ 383 w 619"/>
              <a:gd name="T47" fmla="*/ 471 h 501"/>
              <a:gd name="T48" fmla="*/ 236 w 619"/>
              <a:gd name="T49" fmla="*/ 471 h 501"/>
              <a:gd name="T50" fmla="*/ 383 w 619"/>
              <a:gd name="T51" fmla="*/ 382 h 501"/>
              <a:gd name="T52" fmla="*/ 383 w 619"/>
              <a:gd name="T53" fmla="*/ 353 h 501"/>
              <a:gd name="T54" fmla="*/ 236 w 619"/>
              <a:gd name="T55" fmla="*/ 353 h 501"/>
              <a:gd name="T56" fmla="*/ 383 w 619"/>
              <a:gd name="T57" fmla="*/ 264 h 501"/>
              <a:gd name="T58" fmla="*/ 383 w 619"/>
              <a:gd name="T59" fmla="*/ 235 h 501"/>
              <a:gd name="T60" fmla="*/ 236 w 619"/>
              <a:gd name="T61" fmla="*/ 235 h 501"/>
              <a:gd name="T62" fmla="*/ 383 w 619"/>
              <a:gd name="T63" fmla="*/ 147 h 501"/>
              <a:gd name="T64" fmla="*/ 500 w 619"/>
              <a:gd name="T65" fmla="*/ 426 h 501"/>
              <a:gd name="T66" fmla="*/ 471 w 619"/>
              <a:gd name="T67" fmla="*/ 471 h 501"/>
              <a:gd name="T68" fmla="*/ 427 w 619"/>
              <a:gd name="T69" fmla="*/ 382 h 501"/>
              <a:gd name="T70" fmla="*/ 500 w 619"/>
              <a:gd name="T71" fmla="*/ 426 h 501"/>
              <a:gd name="T72" fmla="*/ 515 w 619"/>
              <a:gd name="T73" fmla="*/ 353 h 501"/>
              <a:gd name="T74" fmla="*/ 427 w 619"/>
              <a:gd name="T75" fmla="*/ 264 h 501"/>
              <a:gd name="T76" fmla="*/ 515 w 619"/>
              <a:gd name="T77" fmla="*/ 353 h 501"/>
              <a:gd name="T78" fmla="*/ 530 w 619"/>
              <a:gd name="T79" fmla="*/ 235 h 501"/>
              <a:gd name="T80" fmla="*/ 427 w 619"/>
              <a:gd name="T81" fmla="*/ 147 h 501"/>
              <a:gd name="T82" fmla="*/ 530 w 619"/>
              <a:gd name="T83" fmla="*/ 23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9" h="501">
                <a:moveTo>
                  <a:pt x="603" y="117"/>
                </a:moveTo>
                <a:lnTo>
                  <a:pt x="603" y="117"/>
                </a:lnTo>
                <a:cubicBezTo>
                  <a:pt x="471" y="117"/>
                  <a:pt x="471" y="117"/>
                  <a:pt x="471" y="117"/>
                </a:cubicBezTo>
                <a:cubicBezTo>
                  <a:pt x="515" y="29"/>
                  <a:pt x="515" y="29"/>
                  <a:pt x="515" y="29"/>
                </a:cubicBezTo>
                <a:cubicBezTo>
                  <a:pt x="559" y="29"/>
                  <a:pt x="559" y="29"/>
                  <a:pt x="559" y="29"/>
                </a:cubicBezTo>
                <a:cubicBezTo>
                  <a:pt x="574" y="29"/>
                  <a:pt x="589" y="29"/>
                  <a:pt x="589" y="14"/>
                </a:cubicBezTo>
                <a:cubicBezTo>
                  <a:pt x="589" y="0"/>
                  <a:pt x="574" y="0"/>
                  <a:pt x="559" y="0"/>
                </a:cubicBezTo>
                <a:cubicBezTo>
                  <a:pt x="486" y="0"/>
                  <a:pt x="486" y="0"/>
                  <a:pt x="486" y="0"/>
                </a:cubicBezTo>
                <a:cubicBezTo>
                  <a:pt x="427" y="117"/>
                  <a:pt x="427" y="117"/>
                  <a:pt x="427" y="117"/>
                </a:cubicBezTo>
                <a:cubicBezTo>
                  <a:pt x="191" y="117"/>
                  <a:pt x="191" y="117"/>
                  <a:pt x="191" y="117"/>
                </a:cubicBezTo>
                <a:cubicBezTo>
                  <a:pt x="132" y="0"/>
                  <a:pt x="132" y="0"/>
                  <a:pt x="132" y="0"/>
                </a:cubicBezTo>
                <a:cubicBezTo>
                  <a:pt x="59" y="0"/>
                  <a:pt x="59" y="0"/>
                  <a:pt x="59" y="0"/>
                </a:cubicBezTo>
                <a:cubicBezTo>
                  <a:pt x="44" y="0"/>
                  <a:pt x="29" y="0"/>
                  <a:pt x="29" y="14"/>
                </a:cubicBezTo>
                <a:cubicBezTo>
                  <a:pt x="29" y="29"/>
                  <a:pt x="44" y="29"/>
                  <a:pt x="59" y="29"/>
                </a:cubicBezTo>
                <a:cubicBezTo>
                  <a:pt x="103" y="29"/>
                  <a:pt x="103" y="29"/>
                  <a:pt x="103" y="29"/>
                </a:cubicBezTo>
                <a:cubicBezTo>
                  <a:pt x="147" y="117"/>
                  <a:pt x="147" y="117"/>
                  <a:pt x="147" y="117"/>
                </a:cubicBezTo>
                <a:cubicBezTo>
                  <a:pt x="15" y="117"/>
                  <a:pt x="15" y="117"/>
                  <a:pt x="15" y="117"/>
                </a:cubicBezTo>
                <a:cubicBezTo>
                  <a:pt x="0" y="117"/>
                  <a:pt x="0" y="117"/>
                  <a:pt x="0" y="132"/>
                </a:cubicBezTo>
                <a:cubicBezTo>
                  <a:pt x="0" y="147"/>
                  <a:pt x="0" y="147"/>
                  <a:pt x="15" y="147"/>
                </a:cubicBezTo>
                <a:cubicBezTo>
                  <a:pt x="29" y="147"/>
                  <a:pt x="29" y="147"/>
                  <a:pt x="29" y="147"/>
                </a:cubicBezTo>
                <a:cubicBezTo>
                  <a:pt x="59" y="426"/>
                  <a:pt x="59" y="426"/>
                  <a:pt x="59" y="426"/>
                </a:cubicBezTo>
                <a:cubicBezTo>
                  <a:pt x="59" y="471"/>
                  <a:pt x="88" y="500"/>
                  <a:pt x="132" y="500"/>
                </a:cubicBezTo>
                <a:cubicBezTo>
                  <a:pt x="471" y="500"/>
                  <a:pt x="471" y="500"/>
                  <a:pt x="471" y="500"/>
                </a:cubicBezTo>
                <a:cubicBezTo>
                  <a:pt x="515" y="500"/>
                  <a:pt x="545" y="471"/>
                  <a:pt x="545" y="426"/>
                </a:cubicBezTo>
                <a:cubicBezTo>
                  <a:pt x="589" y="147"/>
                  <a:pt x="589" y="147"/>
                  <a:pt x="589" y="147"/>
                </a:cubicBezTo>
                <a:cubicBezTo>
                  <a:pt x="603" y="147"/>
                  <a:pt x="603" y="147"/>
                  <a:pt x="603" y="147"/>
                </a:cubicBezTo>
                <a:cubicBezTo>
                  <a:pt x="618" y="147"/>
                  <a:pt x="618" y="147"/>
                  <a:pt x="618" y="132"/>
                </a:cubicBezTo>
                <a:cubicBezTo>
                  <a:pt x="618" y="117"/>
                  <a:pt x="618" y="117"/>
                  <a:pt x="603" y="117"/>
                </a:cubicBezTo>
                <a:close/>
                <a:moveTo>
                  <a:pt x="191" y="471"/>
                </a:moveTo>
                <a:lnTo>
                  <a:pt x="191" y="471"/>
                </a:lnTo>
                <a:cubicBezTo>
                  <a:pt x="132" y="471"/>
                  <a:pt x="132" y="471"/>
                  <a:pt x="132" y="471"/>
                </a:cubicBezTo>
                <a:cubicBezTo>
                  <a:pt x="118" y="471"/>
                  <a:pt x="88" y="441"/>
                  <a:pt x="88" y="426"/>
                </a:cubicBezTo>
                <a:cubicBezTo>
                  <a:pt x="88" y="382"/>
                  <a:pt x="88" y="382"/>
                  <a:pt x="88" y="382"/>
                </a:cubicBezTo>
                <a:cubicBezTo>
                  <a:pt x="191" y="382"/>
                  <a:pt x="191" y="382"/>
                  <a:pt x="191" y="382"/>
                </a:cubicBezTo>
                <a:lnTo>
                  <a:pt x="191" y="471"/>
                </a:lnTo>
                <a:close/>
                <a:moveTo>
                  <a:pt x="191" y="353"/>
                </a:moveTo>
                <a:lnTo>
                  <a:pt x="191" y="353"/>
                </a:lnTo>
                <a:cubicBezTo>
                  <a:pt x="88" y="353"/>
                  <a:pt x="88" y="353"/>
                  <a:pt x="88" y="353"/>
                </a:cubicBezTo>
                <a:cubicBezTo>
                  <a:pt x="88" y="264"/>
                  <a:pt x="88" y="264"/>
                  <a:pt x="88" y="264"/>
                </a:cubicBezTo>
                <a:cubicBezTo>
                  <a:pt x="191" y="264"/>
                  <a:pt x="191" y="264"/>
                  <a:pt x="191" y="264"/>
                </a:cubicBezTo>
                <a:lnTo>
                  <a:pt x="191" y="353"/>
                </a:lnTo>
                <a:close/>
                <a:moveTo>
                  <a:pt x="191" y="235"/>
                </a:moveTo>
                <a:lnTo>
                  <a:pt x="191" y="235"/>
                </a:lnTo>
                <a:cubicBezTo>
                  <a:pt x="73" y="235"/>
                  <a:pt x="73" y="235"/>
                  <a:pt x="73" y="235"/>
                </a:cubicBezTo>
                <a:cubicBezTo>
                  <a:pt x="73" y="147"/>
                  <a:pt x="73" y="147"/>
                  <a:pt x="73" y="147"/>
                </a:cubicBezTo>
                <a:cubicBezTo>
                  <a:pt x="191" y="147"/>
                  <a:pt x="191" y="147"/>
                  <a:pt x="191" y="147"/>
                </a:cubicBezTo>
                <a:lnTo>
                  <a:pt x="191" y="235"/>
                </a:lnTo>
                <a:close/>
                <a:moveTo>
                  <a:pt x="383" y="471"/>
                </a:moveTo>
                <a:lnTo>
                  <a:pt x="383" y="471"/>
                </a:lnTo>
                <a:cubicBezTo>
                  <a:pt x="236" y="471"/>
                  <a:pt x="236" y="471"/>
                  <a:pt x="236" y="471"/>
                </a:cubicBezTo>
                <a:cubicBezTo>
                  <a:pt x="236" y="382"/>
                  <a:pt x="236" y="382"/>
                  <a:pt x="236" y="382"/>
                </a:cubicBezTo>
                <a:cubicBezTo>
                  <a:pt x="383" y="382"/>
                  <a:pt x="383" y="382"/>
                  <a:pt x="383" y="382"/>
                </a:cubicBezTo>
                <a:lnTo>
                  <a:pt x="383" y="471"/>
                </a:lnTo>
                <a:close/>
                <a:moveTo>
                  <a:pt x="383" y="353"/>
                </a:moveTo>
                <a:lnTo>
                  <a:pt x="383" y="353"/>
                </a:lnTo>
                <a:cubicBezTo>
                  <a:pt x="236" y="353"/>
                  <a:pt x="236" y="353"/>
                  <a:pt x="236" y="353"/>
                </a:cubicBezTo>
                <a:cubicBezTo>
                  <a:pt x="236" y="264"/>
                  <a:pt x="236" y="264"/>
                  <a:pt x="236" y="264"/>
                </a:cubicBezTo>
                <a:cubicBezTo>
                  <a:pt x="383" y="264"/>
                  <a:pt x="383" y="264"/>
                  <a:pt x="383" y="264"/>
                </a:cubicBezTo>
                <a:lnTo>
                  <a:pt x="383" y="353"/>
                </a:lnTo>
                <a:close/>
                <a:moveTo>
                  <a:pt x="383" y="235"/>
                </a:moveTo>
                <a:lnTo>
                  <a:pt x="383" y="235"/>
                </a:lnTo>
                <a:cubicBezTo>
                  <a:pt x="236" y="235"/>
                  <a:pt x="236" y="235"/>
                  <a:pt x="236" y="235"/>
                </a:cubicBezTo>
                <a:cubicBezTo>
                  <a:pt x="236" y="147"/>
                  <a:pt x="236" y="147"/>
                  <a:pt x="236" y="147"/>
                </a:cubicBezTo>
                <a:cubicBezTo>
                  <a:pt x="383" y="147"/>
                  <a:pt x="383" y="147"/>
                  <a:pt x="383" y="147"/>
                </a:cubicBezTo>
                <a:lnTo>
                  <a:pt x="383" y="235"/>
                </a:lnTo>
                <a:close/>
                <a:moveTo>
                  <a:pt x="500" y="426"/>
                </a:moveTo>
                <a:lnTo>
                  <a:pt x="500" y="426"/>
                </a:lnTo>
                <a:cubicBezTo>
                  <a:pt x="500" y="441"/>
                  <a:pt x="486" y="471"/>
                  <a:pt x="471" y="471"/>
                </a:cubicBezTo>
                <a:cubicBezTo>
                  <a:pt x="427" y="471"/>
                  <a:pt x="427" y="471"/>
                  <a:pt x="427" y="471"/>
                </a:cubicBezTo>
                <a:cubicBezTo>
                  <a:pt x="427" y="382"/>
                  <a:pt x="427" y="382"/>
                  <a:pt x="427" y="382"/>
                </a:cubicBezTo>
                <a:cubicBezTo>
                  <a:pt x="515" y="382"/>
                  <a:pt x="515" y="382"/>
                  <a:pt x="515" y="382"/>
                </a:cubicBezTo>
                <a:lnTo>
                  <a:pt x="500" y="426"/>
                </a:lnTo>
                <a:close/>
                <a:moveTo>
                  <a:pt x="515" y="353"/>
                </a:moveTo>
                <a:lnTo>
                  <a:pt x="515" y="353"/>
                </a:lnTo>
                <a:cubicBezTo>
                  <a:pt x="427" y="353"/>
                  <a:pt x="427" y="353"/>
                  <a:pt x="427" y="353"/>
                </a:cubicBezTo>
                <a:cubicBezTo>
                  <a:pt x="427" y="264"/>
                  <a:pt x="427" y="264"/>
                  <a:pt x="427" y="264"/>
                </a:cubicBezTo>
                <a:cubicBezTo>
                  <a:pt x="530" y="264"/>
                  <a:pt x="530" y="264"/>
                  <a:pt x="530" y="264"/>
                </a:cubicBezTo>
                <a:lnTo>
                  <a:pt x="515" y="353"/>
                </a:lnTo>
                <a:close/>
                <a:moveTo>
                  <a:pt x="530" y="235"/>
                </a:moveTo>
                <a:lnTo>
                  <a:pt x="530" y="235"/>
                </a:lnTo>
                <a:cubicBezTo>
                  <a:pt x="427" y="235"/>
                  <a:pt x="427" y="235"/>
                  <a:pt x="427" y="235"/>
                </a:cubicBezTo>
                <a:cubicBezTo>
                  <a:pt x="427" y="147"/>
                  <a:pt x="427" y="147"/>
                  <a:pt x="427" y="147"/>
                </a:cubicBezTo>
                <a:cubicBezTo>
                  <a:pt x="545" y="147"/>
                  <a:pt x="545" y="147"/>
                  <a:pt x="545" y="147"/>
                </a:cubicBezTo>
                <a:lnTo>
                  <a:pt x="530" y="23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 name="Freeform 96"/>
          <p:cNvSpPr>
            <a:spLocks noChangeArrowheads="1"/>
          </p:cNvSpPr>
          <p:nvPr/>
        </p:nvSpPr>
        <p:spPr bwMode="auto">
          <a:xfrm>
            <a:off x="6496474" y="9436102"/>
            <a:ext cx="732174" cy="715431"/>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 name="Freeform 97"/>
          <p:cNvSpPr>
            <a:spLocks noChangeArrowheads="1"/>
          </p:cNvSpPr>
          <p:nvPr/>
        </p:nvSpPr>
        <p:spPr bwMode="auto">
          <a:xfrm>
            <a:off x="5413025" y="9508067"/>
            <a:ext cx="545957" cy="579968"/>
          </a:xfrm>
          <a:custGeom>
            <a:avLst/>
            <a:gdLst>
              <a:gd name="T0" fmla="*/ 383 w 472"/>
              <a:gd name="T1" fmla="*/ 309 h 501"/>
              <a:gd name="T2" fmla="*/ 383 w 472"/>
              <a:gd name="T3" fmla="*/ 309 h 501"/>
              <a:gd name="T4" fmla="*/ 295 w 472"/>
              <a:gd name="T5" fmla="*/ 353 h 501"/>
              <a:gd name="T6" fmla="*/ 192 w 472"/>
              <a:gd name="T7" fmla="*/ 294 h 501"/>
              <a:gd name="T8" fmla="*/ 206 w 472"/>
              <a:gd name="T9" fmla="*/ 250 h 501"/>
              <a:gd name="T10" fmla="*/ 192 w 472"/>
              <a:gd name="T11" fmla="*/ 221 h 501"/>
              <a:gd name="T12" fmla="*/ 310 w 472"/>
              <a:gd name="T13" fmla="*/ 162 h 501"/>
              <a:gd name="T14" fmla="*/ 383 w 472"/>
              <a:gd name="T15" fmla="*/ 191 h 501"/>
              <a:gd name="T16" fmla="*/ 471 w 472"/>
              <a:gd name="T17" fmla="*/ 88 h 501"/>
              <a:gd name="T18" fmla="*/ 383 w 472"/>
              <a:gd name="T19" fmla="*/ 0 h 501"/>
              <a:gd name="T20" fmla="*/ 280 w 472"/>
              <a:gd name="T21" fmla="*/ 88 h 501"/>
              <a:gd name="T22" fmla="*/ 280 w 472"/>
              <a:gd name="T23" fmla="*/ 117 h 501"/>
              <a:gd name="T24" fmla="*/ 177 w 472"/>
              <a:gd name="T25" fmla="*/ 176 h 501"/>
              <a:gd name="T26" fmla="*/ 103 w 472"/>
              <a:gd name="T27" fmla="*/ 147 h 501"/>
              <a:gd name="T28" fmla="*/ 0 w 472"/>
              <a:gd name="T29" fmla="*/ 250 h 501"/>
              <a:gd name="T30" fmla="*/ 103 w 472"/>
              <a:gd name="T31" fmla="*/ 353 h 501"/>
              <a:gd name="T32" fmla="*/ 162 w 472"/>
              <a:gd name="T33" fmla="*/ 323 h 501"/>
              <a:gd name="T34" fmla="*/ 162 w 472"/>
              <a:gd name="T35" fmla="*/ 323 h 501"/>
              <a:gd name="T36" fmla="*/ 280 w 472"/>
              <a:gd name="T37" fmla="*/ 397 h 501"/>
              <a:gd name="T38" fmla="*/ 280 w 472"/>
              <a:gd name="T39" fmla="*/ 412 h 501"/>
              <a:gd name="T40" fmla="*/ 383 w 472"/>
              <a:gd name="T41" fmla="*/ 500 h 501"/>
              <a:gd name="T42" fmla="*/ 471 w 472"/>
              <a:gd name="T43" fmla="*/ 412 h 501"/>
              <a:gd name="T44" fmla="*/ 383 w 472"/>
              <a:gd name="T45" fmla="*/ 309 h 501"/>
              <a:gd name="T46" fmla="*/ 383 w 472"/>
              <a:gd name="T47" fmla="*/ 29 h 501"/>
              <a:gd name="T48" fmla="*/ 383 w 472"/>
              <a:gd name="T49" fmla="*/ 29 h 501"/>
              <a:gd name="T50" fmla="*/ 442 w 472"/>
              <a:gd name="T51" fmla="*/ 88 h 501"/>
              <a:gd name="T52" fmla="*/ 383 w 472"/>
              <a:gd name="T53" fmla="*/ 147 h 501"/>
              <a:gd name="T54" fmla="*/ 324 w 472"/>
              <a:gd name="T55" fmla="*/ 88 h 501"/>
              <a:gd name="T56" fmla="*/ 383 w 472"/>
              <a:gd name="T57" fmla="*/ 29 h 501"/>
              <a:gd name="T58" fmla="*/ 103 w 472"/>
              <a:gd name="T59" fmla="*/ 309 h 501"/>
              <a:gd name="T60" fmla="*/ 103 w 472"/>
              <a:gd name="T61" fmla="*/ 309 h 501"/>
              <a:gd name="T62" fmla="*/ 44 w 472"/>
              <a:gd name="T63" fmla="*/ 250 h 501"/>
              <a:gd name="T64" fmla="*/ 103 w 472"/>
              <a:gd name="T65" fmla="*/ 191 h 501"/>
              <a:gd name="T66" fmla="*/ 162 w 472"/>
              <a:gd name="T67" fmla="*/ 250 h 501"/>
              <a:gd name="T68" fmla="*/ 103 w 472"/>
              <a:gd name="T69" fmla="*/ 309 h 501"/>
              <a:gd name="T70" fmla="*/ 383 w 472"/>
              <a:gd name="T71" fmla="*/ 471 h 501"/>
              <a:gd name="T72" fmla="*/ 383 w 472"/>
              <a:gd name="T73" fmla="*/ 471 h 501"/>
              <a:gd name="T74" fmla="*/ 324 w 472"/>
              <a:gd name="T75" fmla="*/ 412 h 501"/>
              <a:gd name="T76" fmla="*/ 383 w 472"/>
              <a:gd name="T77" fmla="*/ 353 h 501"/>
              <a:gd name="T78" fmla="*/ 442 w 472"/>
              <a:gd name="T79" fmla="*/ 412 h 501"/>
              <a:gd name="T80" fmla="*/ 383 w 472"/>
              <a:gd name="T81" fmla="*/ 47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501">
                <a:moveTo>
                  <a:pt x="383" y="309"/>
                </a:moveTo>
                <a:lnTo>
                  <a:pt x="383" y="309"/>
                </a:lnTo>
                <a:cubicBezTo>
                  <a:pt x="339" y="309"/>
                  <a:pt x="310" y="323"/>
                  <a:pt x="295" y="353"/>
                </a:cubicBezTo>
                <a:cubicBezTo>
                  <a:pt x="192" y="294"/>
                  <a:pt x="192" y="294"/>
                  <a:pt x="192" y="294"/>
                </a:cubicBezTo>
                <a:cubicBezTo>
                  <a:pt x="192" y="280"/>
                  <a:pt x="206" y="264"/>
                  <a:pt x="206" y="250"/>
                </a:cubicBezTo>
                <a:cubicBezTo>
                  <a:pt x="206" y="235"/>
                  <a:pt x="206" y="235"/>
                  <a:pt x="192" y="221"/>
                </a:cubicBezTo>
                <a:cubicBezTo>
                  <a:pt x="310" y="162"/>
                  <a:pt x="310" y="162"/>
                  <a:pt x="310" y="162"/>
                </a:cubicBezTo>
                <a:cubicBezTo>
                  <a:pt x="324" y="176"/>
                  <a:pt x="353" y="191"/>
                  <a:pt x="383" y="191"/>
                </a:cubicBezTo>
                <a:cubicBezTo>
                  <a:pt x="427" y="191"/>
                  <a:pt x="471" y="147"/>
                  <a:pt x="471" y="88"/>
                </a:cubicBezTo>
                <a:cubicBezTo>
                  <a:pt x="471" y="44"/>
                  <a:pt x="427" y="0"/>
                  <a:pt x="383" y="0"/>
                </a:cubicBezTo>
                <a:cubicBezTo>
                  <a:pt x="324" y="0"/>
                  <a:pt x="280" y="44"/>
                  <a:pt x="280" y="88"/>
                </a:cubicBezTo>
                <a:cubicBezTo>
                  <a:pt x="280" y="103"/>
                  <a:pt x="280" y="117"/>
                  <a:pt x="280" y="117"/>
                </a:cubicBezTo>
                <a:cubicBezTo>
                  <a:pt x="177" y="176"/>
                  <a:pt x="177" y="176"/>
                  <a:pt x="177" y="176"/>
                </a:cubicBezTo>
                <a:cubicBezTo>
                  <a:pt x="162" y="162"/>
                  <a:pt x="133" y="147"/>
                  <a:pt x="103" y="147"/>
                </a:cubicBezTo>
                <a:cubicBezTo>
                  <a:pt x="44" y="147"/>
                  <a:pt x="0" y="191"/>
                  <a:pt x="0" y="250"/>
                </a:cubicBezTo>
                <a:cubicBezTo>
                  <a:pt x="0" y="309"/>
                  <a:pt x="44" y="353"/>
                  <a:pt x="103" y="353"/>
                </a:cubicBezTo>
                <a:cubicBezTo>
                  <a:pt x="133" y="353"/>
                  <a:pt x="148" y="338"/>
                  <a:pt x="162" y="323"/>
                </a:cubicBezTo>
                <a:lnTo>
                  <a:pt x="162" y="323"/>
                </a:lnTo>
                <a:cubicBezTo>
                  <a:pt x="280" y="397"/>
                  <a:pt x="280" y="397"/>
                  <a:pt x="280" y="397"/>
                </a:cubicBezTo>
                <a:cubicBezTo>
                  <a:pt x="280" y="397"/>
                  <a:pt x="280" y="397"/>
                  <a:pt x="280" y="412"/>
                </a:cubicBezTo>
                <a:cubicBezTo>
                  <a:pt x="280" y="456"/>
                  <a:pt x="324" y="500"/>
                  <a:pt x="383" y="500"/>
                </a:cubicBezTo>
                <a:cubicBezTo>
                  <a:pt x="427" y="500"/>
                  <a:pt x="471" y="456"/>
                  <a:pt x="471" y="412"/>
                </a:cubicBezTo>
                <a:cubicBezTo>
                  <a:pt x="471" y="353"/>
                  <a:pt x="427" y="309"/>
                  <a:pt x="383" y="309"/>
                </a:cubicBezTo>
                <a:close/>
                <a:moveTo>
                  <a:pt x="383" y="29"/>
                </a:moveTo>
                <a:lnTo>
                  <a:pt x="383" y="29"/>
                </a:lnTo>
                <a:cubicBezTo>
                  <a:pt x="412" y="29"/>
                  <a:pt x="442" y="59"/>
                  <a:pt x="442" y="88"/>
                </a:cubicBezTo>
                <a:cubicBezTo>
                  <a:pt x="442" y="132"/>
                  <a:pt x="412" y="147"/>
                  <a:pt x="383" y="147"/>
                </a:cubicBezTo>
                <a:cubicBezTo>
                  <a:pt x="339" y="147"/>
                  <a:pt x="324" y="132"/>
                  <a:pt x="324" y="88"/>
                </a:cubicBezTo>
                <a:cubicBezTo>
                  <a:pt x="324" y="59"/>
                  <a:pt x="339" y="29"/>
                  <a:pt x="383" y="29"/>
                </a:cubicBezTo>
                <a:close/>
                <a:moveTo>
                  <a:pt x="103" y="309"/>
                </a:moveTo>
                <a:lnTo>
                  <a:pt x="103" y="309"/>
                </a:lnTo>
                <a:cubicBezTo>
                  <a:pt x="74" y="309"/>
                  <a:pt x="44" y="280"/>
                  <a:pt x="44" y="250"/>
                </a:cubicBezTo>
                <a:cubicBezTo>
                  <a:pt x="44" y="221"/>
                  <a:pt x="74" y="191"/>
                  <a:pt x="103" y="191"/>
                </a:cubicBezTo>
                <a:cubicBezTo>
                  <a:pt x="133" y="191"/>
                  <a:pt x="162" y="221"/>
                  <a:pt x="162" y="250"/>
                </a:cubicBezTo>
                <a:cubicBezTo>
                  <a:pt x="162" y="280"/>
                  <a:pt x="133" y="309"/>
                  <a:pt x="103" y="309"/>
                </a:cubicBezTo>
                <a:close/>
                <a:moveTo>
                  <a:pt x="383" y="471"/>
                </a:moveTo>
                <a:lnTo>
                  <a:pt x="383" y="471"/>
                </a:lnTo>
                <a:cubicBezTo>
                  <a:pt x="339" y="471"/>
                  <a:pt x="324" y="441"/>
                  <a:pt x="324" y="412"/>
                </a:cubicBezTo>
                <a:cubicBezTo>
                  <a:pt x="324" y="368"/>
                  <a:pt x="339" y="353"/>
                  <a:pt x="383" y="353"/>
                </a:cubicBezTo>
                <a:cubicBezTo>
                  <a:pt x="412" y="353"/>
                  <a:pt x="442" y="368"/>
                  <a:pt x="442" y="412"/>
                </a:cubicBezTo>
                <a:cubicBezTo>
                  <a:pt x="442" y="441"/>
                  <a:pt x="412" y="471"/>
                  <a:pt x="383" y="47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3" name="Freeform 98"/>
          <p:cNvSpPr>
            <a:spLocks noChangeArrowheads="1"/>
          </p:cNvSpPr>
          <p:nvPr/>
        </p:nvSpPr>
        <p:spPr bwMode="auto">
          <a:xfrm>
            <a:off x="4172980" y="9486902"/>
            <a:ext cx="681392" cy="596900"/>
          </a:xfrm>
          <a:custGeom>
            <a:avLst/>
            <a:gdLst>
              <a:gd name="T0" fmla="*/ 426 w 589"/>
              <a:gd name="T1" fmla="*/ 15 h 516"/>
              <a:gd name="T2" fmla="*/ 426 w 589"/>
              <a:gd name="T3" fmla="*/ 15 h 516"/>
              <a:gd name="T4" fmla="*/ 397 w 589"/>
              <a:gd name="T5" fmla="*/ 15 h 516"/>
              <a:gd name="T6" fmla="*/ 162 w 589"/>
              <a:gd name="T7" fmla="*/ 486 h 516"/>
              <a:gd name="T8" fmla="*/ 162 w 589"/>
              <a:gd name="T9" fmla="*/ 515 h 516"/>
              <a:gd name="T10" fmla="*/ 191 w 589"/>
              <a:gd name="T11" fmla="*/ 515 h 516"/>
              <a:gd name="T12" fmla="*/ 441 w 589"/>
              <a:gd name="T13" fmla="*/ 44 h 516"/>
              <a:gd name="T14" fmla="*/ 426 w 589"/>
              <a:gd name="T15" fmla="*/ 15 h 516"/>
              <a:gd name="T16" fmla="*/ 147 w 589"/>
              <a:gd name="T17" fmla="*/ 353 h 516"/>
              <a:gd name="T18" fmla="*/ 147 w 589"/>
              <a:gd name="T19" fmla="*/ 353 h 516"/>
              <a:gd name="T20" fmla="*/ 44 w 589"/>
              <a:gd name="T21" fmla="*/ 265 h 516"/>
              <a:gd name="T22" fmla="*/ 147 w 589"/>
              <a:gd name="T23" fmla="*/ 191 h 516"/>
              <a:gd name="T24" fmla="*/ 147 w 589"/>
              <a:gd name="T25" fmla="*/ 162 h 516"/>
              <a:gd name="T26" fmla="*/ 117 w 589"/>
              <a:gd name="T27" fmla="*/ 162 h 516"/>
              <a:gd name="T28" fmla="*/ 0 w 589"/>
              <a:gd name="T29" fmla="*/ 250 h 516"/>
              <a:gd name="T30" fmla="*/ 0 w 589"/>
              <a:gd name="T31" fmla="*/ 265 h 516"/>
              <a:gd name="T32" fmla="*/ 0 w 589"/>
              <a:gd name="T33" fmla="*/ 279 h 516"/>
              <a:gd name="T34" fmla="*/ 117 w 589"/>
              <a:gd name="T35" fmla="*/ 383 h 516"/>
              <a:gd name="T36" fmla="*/ 147 w 589"/>
              <a:gd name="T37" fmla="*/ 383 h 516"/>
              <a:gd name="T38" fmla="*/ 147 w 589"/>
              <a:gd name="T39" fmla="*/ 353 h 516"/>
              <a:gd name="T40" fmla="*/ 588 w 589"/>
              <a:gd name="T41" fmla="*/ 250 h 516"/>
              <a:gd name="T42" fmla="*/ 588 w 589"/>
              <a:gd name="T43" fmla="*/ 250 h 516"/>
              <a:gd name="T44" fmla="*/ 471 w 589"/>
              <a:gd name="T45" fmla="*/ 162 h 516"/>
              <a:gd name="T46" fmla="*/ 441 w 589"/>
              <a:gd name="T47" fmla="*/ 162 h 516"/>
              <a:gd name="T48" fmla="*/ 441 w 589"/>
              <a:gd name="T49" fmla="*/ 191 h 516"/>
              <a:gd name="T50" fmla="*/ 544 w 589"/>
              <a:gd name="T51" fmla="*/ 265 h 516"/>
              <a:gd name="T52" fmla="*/ 441 w 589"/>
              <a:gd name="T53" fmla="*/ 353 h 516"/>
              <a:gd name="T54" fmla="*/ 441 w 589"/>
              <a:gd name="T55" fmla="*/ 383 h 516"/>
              <a:gd name="T56" fmla="*/ 471 w 589"/>
              <a:gd name="T57" fmla="*/ 383 h 516"/>
              <a:gd name="T58" fmla="*/ 588 w 589"/>
              <a:gd name="T59" fmla="*/ 279 h 516"/>
              <a:gd name="T60" fmla="*/ 588 w 589"/>
              <a:gd name="T61" fmla="*/ 265 h 516"/>
              <a:gd name="T62" fmla="*/ 588 w 589"/>
              <a:gd name="T63" fmla="*/ 25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9" h="516">
                <a:moveTo>
                  <a:pt x="426" y="15"/>
                </a:moveTo>
                <a:lnTo>
                  <a:pt x="426" y="15"/>
                </a:lnTo>
                <a:cubicBezTo>
                  <a:pt x="426" y="0"/>
                  <a:pt x="412" y="15"/>
                  <a:pt x="397" y="15"/>
                </a:cubicBezTo>
                <a:cubicBezTo>
                  <a:pt x="162" y="486"/>
                  <a:pt x="162" y="486"/>
                  <a:pt x="162" y="486"/>
                </a:cubicBezTo>
                <a:cubicBezTo>
                  <a:pt x="147" y="500"/>
                  <a:pt x="162" y="515"/>
                  <a:pt x="162" y="515"/>
                </a:cubicBezTo>
                <a:cubicBezTo>
                  <a:pt x="176" y="515"/>
                  <a:pt x="191" y="515"/>
                  <a:pt x="191" y="515"/>
                </a:cubicBezTo>
                <a:cubicBezTo>
                  <a:pt x="441" y="44"/>
                  <a:pt x="441" y="44"/>
                  <a:pt x="441" y="44"/>
                </a:cubicBezTo>
                <a:cubicBezTo>
                  <a:pt x="441" y="29"/>
                  <a:pt x="441" y="15"/>
                  <a:pt x="426" y="15"/>
                </a:cubicBezTo>
                <a:close/>
                <a:moveTo>
                  <a:pt x="147" y="353"/>
                </a:moveTo>
                <a:lnTo>
                  <a:pt x="147" y="353"/>
                </a:lnTo>
                <a:cubicBezTo>
                  <a:pt x="44" y="265"/>
                  <a:pt x="44" y="265"/>
                  <a:pt x="44" y="265"/>
                </a:cubicBezTo>
                <a:cubicBezTo>
                  <a:pt x="147" y="191"/>
                  <a:pt x="147" y="191"/>
                  <a:pt x="147" y="191"/>
                </a:cubicBezTo>
                <a:cubicBezTo>
                  <a:pt x="162" y="177"/>
                  <a:pt x="162" y="162"/>
                  <a:pt x="147" y="162"/>
                </a:cubicBezTo>
                <a:cubicBezTo>
                  <a:pt x="147" y="147"/>
                  <a:pt x="132" y="147"/>
                  <a:pt x="117" y="162"/>
                </a:cubicBezTo>
                <a:cubicBezTo>
                  <a:pt x="0" y="250"/>
                  <a:pt x="0" y="250"/>
                  <a:pt x="0" y="250"/>
                </a:cubicBezTo>
                <a:cubicBezTo>
                  <a:pt x="0" y="265"/>
                  <a:pt x="0" y="265"/>
                  <a:pt x="0" y="265"/>
                </a:cubicBezTo>
                <a:cubicBezTo>
                  <a:pt x="0" y="279"/>
                  <a:pt x="0" y="279"/>
                  <a:pt x="0" y="279"/>
                </a:cubicBezTo>
                <a:cubicBezTo>
                  <a:pt x="117" y="383"/>
                  <a:pt x="117" y="383"/>
                  <a:pt x="117" y="383"/>
                </a:cubicBezTo>
                <a:cubicBezTo>
                  <a:pt x="132" y="383"/>
                  <a:pt x="147" y="383"/>
                  <a:pt x="147" y="383"/>
                </a:cubicBezTo>
                <a:cubicBezTo>
                  <a:pt x="162" y="368"/>
                  <a:pt x="162" y="353"/>
                  <a:pt x="147" y="353"/>
                </a:cubicBezTo>
                <a:close/>
                <a:moveTo>
                  <a:pt x="588" y="250"/>
                </a:moveTo>
                <a:lnTo>
                  <a:pt x="588" y="250"/>
                </a:lnTo>
                <a:cubicBezTo>
                  <a:pt x="471" y="162"/>
                  <a:pt x="471" y="162"/>
                  <a:pt x="471" y="162"/>
                </a:cubicBezTo>
                <a:cubicBezTo>
                  <a:pt x="456" y="147"/>
                  <a:pt x="441" y="147"/>
                  <a:pt x="441" y="162"/>
                </a:cubicBezTo>
                <a:cubicBezTo>
                  <a:pt x="426" y="162"/>
                  <a:pt x="426" y="177"/>
                  <a:pt x="441" y="191"/>
                </a:cubicBezTo>
                <a:cubicBezTo>
                  <a:pt x="544" y="265"/>
                  <a:pt x="544" y="265"/>
                  <a:pt x="544" y="265"/>
                </a:cubicBezTo>
                <a:cubicBezTo>
                  <a:pt x="441" y="353"/>
                  <a:pt x="441" y="353"/>
                  <a:pt x="441" y="353"/>
                </a:cubicBezTo>
                <a:cubicBezTo>
                  <a:pt x="426" y="353"/>
                  <a:pt x="426" y="368"/>
                  <a:pt x="441" y="383"/>
                </a:cubicBezTo>
                <a:cubicBezTo>
                  <a:pt x="441" y="383"/>
                  <a:pt x="456" y="383"/>
                  <a:pt x="471" y="383"/>
                </a:cubicBezTo>
                <a:cubicBezTo>
                  <a:pt x="588" y="279"/>
                  <a:pt x="588" y="279"/>
                  <a:pt x="588" y="279"/>
                </a:cubicBezTo>
                <a:cubicBezTo>
                  <a:pt x="588" y="279"/>
                  <a:pt x="588" y="279"/>
                  <a:pt x="588" y="265"/>
                </a:cubicBezTo>
                <a:cubicBezTo>
                  <a:pt x="588" y="265"/>
                  <a:pt x="588" y="265"/>
                  <a:pt x="588" y="25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4" name="Freeform 99"/>
          <p:cNvSpPr>
            <a:spLocks noChangeArrowheads="1"/>
          </p:cNvSpPr>
          <p:nvPr/>
        </p:nvSpPr>
        <p:spPr bwMode="auto">
          <a:xfrm>
            <a:off x="3068370" y="9436102"/>
            <a:ext cx="562884" cy="715431"/>
          </a:xfrm>
          <a:custGeom>
            <a:avLst/>
            <a:gdLst>
              <a:gd name="T0" fmla="*/ 441 w 486"/>
              <a:gd name="T1" fmla="*/ 132 h 619"/>
              <a:gd name="T2" fmla="*/ 441 w 486"/>
              <a:gd name="T3" fmla="*/ 132 h 619"/>
              <a:gd name="T4" fmla="*/ 323 w 486"/>
              <a:gd name="T5" fmla="*/ 132 h 619"/>
              <a:gd name="T6" fmla="*/ 323 w 486"/>
              <a:gd name="T7" fmla="*/ 88 h 619"/>
              <a:gd name="T8" fmla="*/ 294 w 486"/>
              <a:gd name="T9" fmla="*/ 59 h 619"/>
              <a:gd name="T10" fmla="*/ 118 w 486"/>
              <a:gd name="T11" fmla="*/ 59 h 619"/>
              <a:gd name="T12" fmla="*/ 118 w 486"/>
              <a:gd name="T13" fmla="*/ 29 h 619"/>
              <a:gd name="T14" fmla="*/ 73 w 486"/>
              <a:gd name="T15" fmla="*/ 0 h 619"/>
              <a:gd name="T16" fmla="*/ 29 w 486"/>
              <a:gd name="T17" fmla="*/ 0 h 619"/>
              <a:gd name="T18" fmla="*/ 0 w 486"/>
              <a:gd name="T19" fmla="*/ 29 h 619"/>
              <a:gd name="T20" fmla="*/ 0 w 486"/>
              <a:gd name="T21" fmla="*/ 589 h 619"/>
              <a:gd name="T22" fmla="*/ 29 w 486"/>
              <a:gd name="T23" fmla="*/ 618 h 619"/>
              <a:gd name="T24" fmla="*/ 73 w 486"/>
              <a:gd name="T25" fmla="*/ 618 h 619"/>
              <a:gd name="T26" fmla="*/ 118 w 486"/>
              <a:gd name="T27" fmla="*/ 589 h 619"/>
              <a:gd name="T28" fmla="*/ 118 w 486"/>
              <a:gd name="T29" fmla="*/ 412 h 619"/>
              <a:gd name="T30" fmla="*/ 294 w 486"/>
              <a:gd name="T31" fmla="*/ 412 h 619"/>
              <a:gd name="T32" fmla="*/ 294 w 486"/>
              <a:gd name="T33" fmla="*/ 427 h 619"/>
              <a:gd name="T34" fmla="*/ 323 w 486"/>
              <a:gd name="T35" fmla="*/ 471 h 619"/>
              <a:gd name="T36" fmla="*/ 441 w 486"/>
              <a:gd name="T37" fmla="*/ 471 h 619"/>
              <a:gd name="T38" fmla="*/ 485 w 486"/>
              <a:gd name="T39" fmla="*/ 427 h 619"/>
              <a:gd name="T40" fmla="*/ 485 w 486"/>
              <a:gd name="T41" fmla="*/ 176 h 619"/>
              <a:gd name="T42" fmla="*/ 441 w 486"/>
              <a:gd name="T43" fmla="*/ 132 h 619"/>
              <a:gd name="T44" fmla="*/ 73 w 486"/>
              <a:gd name="T45" fmla="*/ 559 h 619"/>
              <a:gd name="T46" fmla="*/ 73 w 486"/>
              <a:gd name="T47" fmla="*/ 559 h 619"/>
              <a:gd name="T48" fmla="*/ 59 w 486"/>
              <a:gd name="T49" fmla="*/ 589 h 619"/>
              <a:gd name="T50" fmla="*/ 29 w 486"/>
              <a:gd name="T51" fmla="*/ 559 h 619"/>
              <a:gd name="T52" fmla="*/ 29 w 486"/>
              <a:gd name="T53" fmla="*/ 59 h 619"/>
              <a:gd name="T54" fmla="*/ 59 w 486"/>
              <a:gd name="T55" fmla="*/ 29 h 619"/>
              <a:gd name="T56" fmla="*/ 73 w 486"/>
              <a:gd name="T57" fmla="*/ 59 h 619"/>
              <a:gd name="T58" fmla="*/ 73 w 486"/>
              <a:gd name="T59" fmla="*/ 559 h 619"/>
              <a:gd name="T60" fmla="*/ 294 w 486"/>
              <a:gd name="T61" fmla="*/ 353 h 619"/>
              <a:gd name="T62" fmla="*/ 294 w 486"/>
              <a:gd name="T63" fmla="*/ 353 h 619"/>
              <a:gd name="T64" fmla="*/ 265 w 486"/>
              <a:gd name="T65" fmla="*/ 368 h 619"/>
              <a:gd name="T66" fmla="*/ 118 w 486"/>
              <a:gd name="T67" fmla="*/ 368 h 619"/>
              <a:gd name="T68" fmla="*/ 118 w 486"/>
              <a:gd name="T69" fmla="*/ 88 h 619"/>
              <a:gd name="T70" fmla="*/ 265 w 486"/>
              <a:gd name="T71" fmla="*/ 88 h 619"/>
              <a:gd name="T72" fmla="*/ 294 w 486"/>
              <a:gd name="T73" fmla="*/ 118 h 619"/>
              <a:gd name="T74" fmla="*/ 294 w 486"/>
              <a:gd name="T75" fmla="*/ 353 h 619"/>
              <a:gd name="T76" fmla="*/ 441 w 486"/>
              <a:gd name="T77" fmla="*/ 412 h 619"/>
              <a:gd name="T78" fmla="*/ 441 w 486"/>
              <a:gd name="T79" fmla="*/ 412 h 619"/>
              <a:gd name="T80" fmla="*/ 427 w 486"/>
              <a:gd name="T81" fmla="*/ 427 h 619"/>
              <a:gd name="T82" fmla="*/ 323 w 486"/>
              <a:gd name="T83" fmla="*/ 427 h 619"/>
              <a:gd name="T84" fmla="*/ 323 w 486"/>
              <a:gd name="T85" fmla="*/ 176 h 619"/>
              <a:gd name="T86" fmla="*/ 427 w 486"/>
              <a:gd name="T87" fmla="*/ 176 h 619"/>
              <a:gd name="T88" fmla="*/ 441 w 486"/>
              <a:gd name="T89" fmla="*/ 191 h 619"/>
              <a:gd name="T90" fmla="*/ 441 w 486"/>
              <a:gd name="T91" fmla="*/ 41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619">
                <a:moveTo>
                  <a:pt x="441" y="132"/>
                </a:moveTo>
                <a:lnTo>
                  <a:pt x="441" y="132"/>
                </a:lnTo>
                <a:cubicBezTo>
                  <a:pt x="323" y="132"/>
                  <a:pt x="323" y="132"/>
                  <a:pt x="323" y="132"/>
                </a:cubicBezTo>
                <a:cubicBezTo>
                  <a:pt x="323" y="88"/>
                  <a:pt x="323" y="88"/>
                  <a:pt x="323" y="88"/>
                </a:cubicBezTo>
                <a:cubicBezTo>
                  <a:pt x="323" y="73"/>
                  <a:pt x="309" y="59"/>
                  <a:pt x="294" y="59"/>
                </a:cubicBezTo>
                <a:cubicBezTo>
                  <a:pt x="118" y="59"/>
                  <a:pt x="118" y="59"/>
                  <a:pt x="118" y="59"/>
                </a:cubicBezTo>
                <a:cubicBezTo>
                  <a:pt x="118" y="29"/>
                  <a:pt x="118" y="29"/>
                  <a:pt x="118" y="29"/>
                </a:cubicBezTo>
                <a:cubicBezTo>
                  <a:pt x="118" y="14"/>
                  <a:pt x="88" y="0"/>
                  <a:pt x="73" y="0"/>
                </a:cubicBezTo>
                <a:cubicBezTo>
                  <a:pt x="29" y="0"/>
                  <a:pt x="29" y="0"/>
                  <a:pt x="29" y="0"/>
                </a:cubicBezTo>
                <a:cubicBezTo>
                  <a:pt x="14" y="0"/>
                  <a:pt x="0" y="14"/>
                  <a:pt x="0" y="29"/>
                </a:cubicBezTo>
                <a:cubicBezTo>
                  <a:pt x="0" y="589"/>
                  <a:pt x="0" y="589"/>
                  <a:pt x="0" y="589"/>
                </a:cubicBezTo>
                <a:cubicBezTo>
                  <a:pt x="0" y="603"/>
                  <a:pt x="14" y="618"/>
                  <a:pt x="29" y="618"/>
                </a:cubicBezTo>
                <a:cubicBezTo>
                  <a:pt x="73" y="618"/>
                  <a:pt x="73" y="618"/>
                  <a:pt x="73" y="618"/>
                </a:cubicBezTo>
                <a:cubicBezTo>
                  <a:pt x="88" y="618"/>
                  <a:pt x="118" y="603"/>
                  <a:pt x="118" y="589"/>
                </a:cubicBezTo>
                <a:cubicBezTo>
                  <a:pt x="118" y="412"/>
                  <a:pt x="118" y="412"/>
                  <a:pt x="118" y="412"/>
                </a:cubicBezTo>
                <a:cubicBezTo>
                  <a:pt x="294" y="412"/>
                  <a:pt x="294" y="412"/>
                  <a:pt x="294" y="412"/>
                </a:cubicBezTo>
                <a:cubicBezTo>
                  <a:pt x="294" y="427"/>
                  <a:pt x="294" y="427"/>
                  <a:pt x="294" y="427"/>
                </a:cubicBezTo>
                <a:cubicBezTo>
                  <a:pt x="294" y="441"/>
                  <a:pt x="309" y="471"/>
                  <a:pt x="323" y="471"/>
                </a:cubicBezTo>
                <a:cubicBezTo>
                  <a:pt x="441" y="471"/>
                  <a:pt x="441" y="471"/>
                  <a:pt x="441" y="471"/>
                </a:cubicBezTo>
                <a:cubicBezTo>
                  <a:pt x="471" y="471"/>
                  <a:pt x="485" y="441"/>
                  <a:pt x="485" y="427"/>
                </a:cubicBezTo>
                <a:cubicBezTo>
                  <a:pt x="485" y="176"/>
                  <a:pt x="485" y="176"/>
                  <a:pt x="485" y="176"/>
                </a:cubicBezTo>
                <a:cubicBezTo>
                  <a:pt x="485" y="147"/>
                  <a:pt x="471" y="132"/>
                  <a:pt x="441" y="132"/>
                </a:cubicBezTo>
                <a:close/>
                <a:moveTo>
                  <a:pt x="73" y="559"/>
                </a:moveTo>
                <a:lnTo>
                  <a:pt x="73" y="559"/>
                </a:lnTo>
                <a:cubicBezTo>
                  <a:pt x="73" y="574"/>
                  <a:pt x="59" y="589"/>
                  <a:pt x="59" y="589"/>
                </a:cubicBezTo>
                <a:cubicBezTo>
                  <a:pt x="44" y="589"/>
                  <a:pt x="29" y="574"/>
                  <a:pt x="29" y="559"/>
                </a:cubicBezTo>
                <a:cubicBezTo>
                  <a:pt x="29" y="59"/>
                  <a:pt x="29" y="59"/>
                  <a:pt x="29" y="59"/>
                </a:cubicBezTo>
                <a:cubicBezTo>
                  <a:pt x="29" y="44"/>
                  <a:pt x="44" y="29"/>
                  <a:pt x="59" y="29"/>
                </a:cubicBezTo>
                <a:cubicBezTo>
                  <a:pt x="59" y="29"/>
                  <a:pt x="73" y="44"/>
                  <a:pt x="73" y="59"/>
                </a:cubicBezTo>
                <a:lnTo>
                  <a:pt x="73" y="559"/>
                </a:lnTo>
                <a:close/>
                <a:moveTo>
                  <a:pt x="294" y="353"/>
                </a:moveTo>
                <a:lnTo>
                  <a:pt x="294" y="353"/>
                </a:lnTo>
                <a:cubicBezTo>
                  <a:pt x="294" y="353"/>
                  <a:pt x="280" y="368"/>
                  <a:pt x="265" y="368"/>
                </a:cubicBezTo>
                <a:cubicBezTo>
                  <a:pt x="118" y="368"/>
                  <a:pt x="118" y="368"/>
                  <a:pt x="118" y="368"/>
                </a:cubicBezTo>
                <a:cubicBezTo>
                  <a:pt x="118" y="88"/>
                  <a:pt x="118" y="88"/>
                  <a:pt x="118" y="88"/>
                </a:cubicBezTo>
                <a:cubicBezTo>
                  <a:pt x="265" y="88"/>
                  <a:pt x="265" y="88"/>
                  <a:pt x="265" y="88"/>
                </a:cubicBezTo>
                <a:cubicBezTo>
                  <a:pt x="280" y="88"/>
                  <a:pt x="294" y="103"/>
                  <a:pt x="294" y="118"/>
                </a:cubicBezTo>
                <a:lnTo>
                  <a:pt x="294" y="353"/>
                </a:lnTo>
                <a:close/>
                <a:moveTo>
                  <a:pt x="441" y="412"/>
                </a:moveTo>
                <a:lnTo>
                  <a:pt x="441" y="412"/>
                </a:lnTo>
                <a:cubicBezTo>
                  <a:pt x="441" y="412"/>
                  <a:pt x="441" y="427"/>
                  <a:pt x="427" y="427"/>
                </a:cubicBezTo>
                <a:cubicBezTo>
                  <a:pt x="323" y="427"/>
                  <a:pt x="323" y="427"/>
                  <a:pt x="323" y="427"/>
                </a:cubicBezTo>
                <a:cubicBezTo>
                  <a:pt x="323" y="176"/>
                  <a:pt x="323" y="176"/>
                  <a:pt x="323" y="176"/>
                </a:cubicBezTo>
                <a:cubicBezTo>
                  <a:pt x="427" y="176"/>
                  <a:pt x="427" y="176"/>
                  <a:pt x="427" y="176"/>
                </a:cubicBezTo>
                <a:cubicBezTo>
                  <a:pt x="441" y="176"/>
                  <a:pt x="441" y="176"/>
                  <a:pt x="441" y="191"/>
                </a:cubicBezTo>
                <a:lnTo>
                  <a:pt x="441" y="41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 name="Freeform 100"/>
          <p:cNvSpPr>
            <a:spLocks noChangeArrowheads="1"/>
          </p:cNvSpPr>
          <p:nvPr/>
        </p:nvSpPr>
        <p:spPr bwMode="auto">
          <a:xfrm>
            <a:off x="1815628" y="9423400"/>
            <a:ext cx="715246" cy="711201"/>
          </a:xfrm>
          <a:custGeom>
            <a:avLst/>
            <a:gdLst>
              <a:gd name="T0" fmla="*/ 148 w 620"/>
              <a:gd name="T1" fmla="*/ 559 h 619"/>
              <a:gd name="T2" fmla="*/ 148 w 620"/>
              <a:gd name="T3" fmla="*/ 559 h 619"/>
              <a:gd name="T4" fmla="*/ 89 w 620"/>
              <a:gd name="T5" fmla="*/ 559 h 619"/>
              <a:gd name="T6" fmla="*/ 59 w 620"/>
              <a:gd name="T7" fmla="*/ 545 h 619"/>
              <a:gd name="T8" fmla="*/ 59 w 620"/>
              <a:gd name="T9" fmla="*/ 486 h 619"/>
              <a:gd name="T10" fmla="*/ 251 w 620"/>
              <a:gd name="T11" fmla="*/ 295 h 619"/>
              <a:gd name="T12" fmla="*/ 162 w 620"/>
              <a:gd name="T13" fmla="*/ 309 h 619"/>
              <a:gd name="T14" fmla="*/ 30 w 620"/>
              <a:gd name="T15" fmla="*/ 456 h 619"/>
              <a:gd name="T16" fmla="*/ 30 w 620"/>
              <a:gd name="T17" fmla="*/ 559 h 619"/>
              <a:gd name="T18" fmla="*/ 59 w 620"/>
              <a:gd name="T19" fmla="*/ 589 h 619"/>
              <a:gd name="T20" fmla="*/ 162 w 620"/>
              <a:gd name="T21" fmla="*/ 589 h 619"/>
              <a:gd name="T22" fmla="*/ 310 w 620"/>
              <a:gd name="T23" fmla="*/ 456 h 619"/>
              <a:gd name="T24" fmla="*/ 324 w 620"/>
              <a:gd name="T25" fmla="*/ 383 h 619"/>
              <a:gd name="T26" fmla="*/ 148 w 620"/>
              <a:gd name="T27" fmla="*/ 559 h 619"/>
              <a:gd name="T28" fmla="*/ 589 w 620"/>
              <a:gd name="T29" fmla="*/ 59 h 619"/>
              <a:gd name="T30" fmla="*/ 589 w 620"/>
              <a:gd name="T31" fmla="*/ 59 h 619"/>
              <a:gd name="T32" fmla="*/ 560 w 620"/>
              <a:gd name="T33" fmla="*/ 29 h 619"/>
              <a:gd name="T34" fmla="*/ 457 w 620"/>
              <a:gd name="T35" fmla="*/ 29 h 619"/>
              <a:gd name="T36" fmla="*/ 310 w 620"/>
              <a:gd name="T37" fmla="*/ 177 h 619"/>
              <a:gd name="T38" fmla="*/ 295 w 620"/>
              <a:gd name="T39" fmla="*/ 250 h 619"/>
              <a:gd name="T40" fmla="*/ 471 w 620"/>
              <a:gd name="T41" fmla="*/ 59 h 619"/>
              <a:gd name="T42" fmla="*/ 530 w 620"/>
              <a:gd name="T43" fmla="*/ 59 h 619"/>
              <a:gd name="T44" fmla="*/ 560 w 620"/>
              <a:gd name="T45" fmla="*/ 88 h 619"/>
              <a:gd name="T46" fmla="*/ 560 w 620"/>
              <a:gd name="T47" fmla="*/ 147 h 619"/>
              <a:gd name="T48" fmla="*/ 369 w 620"/>
              <a:gd name="T49" fmla="*/ 338 h 619"/>
              <a:gd name="T50" fmla="*/ 457 w 620"/>
              <a:gd name="T51" fmla="*/ 309 h 619"/>
              <a:gd name="T52" fmla="*/ 589 w 620"/>
              <a:gd name="T53" fmla="*/ 177 h 619"/>
              <a:gd name="T54" fmla="*/ 589 w 620"/>
              <a:gd name="T55" fmla="*/ 59 h 619"/>
              <a:gd name="T56" fmla="*/ 369 w 620"/>
              <a:gd name="T57" fmla="*/ 250 h 619"/>
              <a:gd name="T58" fmla="*/ 369 w 620"/>
              <a:gd name="T59" fmla="*/ 250 h 619"/>
              <a:gd name="T60" fmla="*/ 339 w 620"/>
              <a:gd name="T61" fmla="*/ 250 h 619"/>
              <a:gd name="T62" fmla="*/ 251 w 620"/>
              <a:gd name="T63" fmla="*/ 354 h 619"/>
              <a:gd name="T64" fmla="*/ 251 w 620"/>
              <a:gd name="T65" fmla="*/ 383 h 619"/>
              <a:gd name="T66" fmla="*/ 280 w 620"/>
              <a:gd name="T67" fmla="*/ 383 h 619"/>
              <a:gd name="T68" fmla="*/ 369 w 620"/>
              <a:gd name="T69" fmla="*/ 280 h 619"/>
              <a:gd name="T70" fmla="*/ 369 w 620"/>
              <a:gd name="T71" fmla="*/ 25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0" h="619">
                <a:moveTo>
                  <a:pt x="148" y="559"/>
                </a:moveTo>
                <a:lnTo>
                  <a:pt x="148" y="559"/>
                </a:lnTo>
                <a:cubicBezTo>
                  <a:pt x="118" y="589"/>
                  <a:pt x="103" y="589"/>
                  <a:pt x="89" y="559"/>
                </a:cubicBezTo>
                <a:cubicBezTo>
                  <a:pt x="59" y="545"/>
                  <a:pt x="59" y="545"/>
                  <a:pt x="59" y="545"/>
                </a:cubicBezTo>
                <a:cubicBezTo>
                  <a:pt x="44" y="530"/>
                  <a:pt x="44" y="500"/>
                  <a:pt x="59" y="486"/>
                </a:cubicBezTo>
                <a:cubicBezTo>
                  <a:pt x="251" y="295"/>
                  <a:pt x="251" y="295"/>
                  <a:pt x="251" y="295"/>
                </a:cubicBezTo>
                <a:cubicBezTo>
                  <a:pt x="221" y="280"/>
                  <a:pt x="192" y="295"/>
                  <a:pt x="162" y="309"/>
                </a:cubicBezTo>
                <a:cubicBezTo>
                  <a:pt x="30" y="456"/>
                  <a:pt x="30" y="456"/>
                  <a:pt x="30" y="456"/>
                </a:cubicBezTo>
                <a:cubicBezTo>
                  <a:pt x="0" y="486"/>
                  <a:pt x="0" y="530"/>
                  <a:pt x="30" y="559"/>
                </a:cubicBezTo>
                <a:cubicBezTo>
                  <a:pt x="59" y="589"/>
                  <a:pt x="59" y="589"/>
                  <a:pt x="59" y="589"/>
                </a:cubicBezTo>
                <a:cubicBezTo>
                  <a:pt x="89" y="618"/>
                  <a:pt x="133" y="618"/>
                  <a:pt x="162" y="589"/>
                </a:cubicBezTo>
                <a:cubicBezTo>
                  <a:pt x="310" y="456"/>
                  <a:pt x="310" y="456"/>
                  <a:pt x="310" y="456"/>
                </a:cubicBezTo>
                <a:cubicBezTo>
                  <a:pt x="324" y="427"/>
                  <a:pt x="339" y="397"/>
                  <a:pt x="324" y="383"/>
                </a:cubicBezTo>
                <a:lnTo>
                  <a:pt x="148" y="559"/>
                </a:lnTo>
                <a:close/>
                <a:moveTo>
                  <a:pt x="589" y="59"/>
                </a:moveTo>
                <a:lnTo>
                  <a:pt x="589" y="59"/>
                </a:lnTo>
                <a:cubicBezTo>
                  <a:pt x="560" y="29"/>
                  <a:pt x="560" y="29"/>
                  <a:pt x="560" y="29"/>
                </a:cubicBezTo>
                <a:cubicBezTo>
                  <a:pt x="530" y="0"/>
                  <a:pt x="486" y="0"/>
                  <a:pt x="457" y="29"/>
                </a:cubicBezTo>
                <a:cubicBezTo>
                  <a:pt x="310" y="177"/>
                  <a:pt x="310" y="177"/>
                  <a:pt x="310" y="177"/>
                </a:cubicBezTo>
                <a:cubicBezTo>
                  <a:pt x="295" y="191"/>
                  <a:pt x="280" y="221"/>
                  <a:pt x="295" y="250"/>
                </a:cubicBezTo>
                <a:cubicBezTo>
                  <a:pt x="471" y="59"/>
                  <a:pt x="471" y="59"/>
                  <a:pt x="471" y="59"/>
                </a:cubicBezTo>
                <a:cubicBezTo>
                  <a:pt x="486" y="44"/>
                  <a:pt x="516" y="44"/>
                  <a:pt x="530" y="59"/>
                </a:cubicBezTo>
                <a:cubicBezTo>
                  <a:pt x="560" y="88"/>
                  <a:pt x="560" y="88"/>
                  <a:pt x="560" y="88"/>
                </a:cubicBezTo>
                <a:cubicBezTo>
                  <a:pt x="574" y="103"/>
                  <a:pt x="574" y="133"/>
                  <a:pt x="560" y="147"/>
                </a:cubicBezTo>
                <a:cubicBezTo>
                  <a:pt x="369" y="338"/>
                  <a:pt x="369" y="338"/>
                  <a:pt x="369" y="338"/>
                </a:cubicBezTo>
                <a:cubicBezTo>
                  <a:pt x="398" y="338"/>
                  <a:pt x="427" y="338"/>
                  <a:pt x="457" y="309"/>
                </a:cubicBezTo>
                <a:cubicBezTo>
                  <a:pt x="589" y="177"/>
                  <a:pt x="589" y="177"/>
                  <a:pt x="589" y="177"/>
                </a:cubicBezTo>
                <a:cubicBezTo>
                  <a:pt x="619" y="147"/>
                  <a:pt x="619" y="88"/>
                  <a:pt x="589" y="59"/>
                </a:cubicBezTo>
                <a:close/>
                <a:moveTo>
                  <a:pt x="369" y="250"/>
                </a:moveTo>
                <a:lnTo>
                  <a:pt x="369" y="250"/>
                </a:lnTo>
                <a:cubicBezTo>
                  <a:pt x="369" y="250"/>
                  <a:pt x="353" y="250"/>
                  <a:pt x="339" y="250"/>
                </a:cubicBezTo>
                <a:cubicBezTo>
                  <a:pt x="251" y="354"/>
                  <a:pt x="251" y="354"/>
                  <a:pt x="251" y="354"/>
                </a:cubicBezTo>
                <a:cubicBezTo>
                  <a:pt x="236" y="354"/>
                  <a:pt x="236" y="368"/>
                  <a:pt x="251" y="383"/>
                </a:cubicBezTo>
                <a:cubicBezTo>
                  <a:pt x="251" y="383"/>
                  <a:pt x="265" y="383"/>
                  <a:pt x="280" y="383"/>
                </a:cubicBezTo>
                <a:cubicBezTo>
                  <a:pt x="369" y="280"/>
                  <a:pt x="369" y="280"/>
                  <a:pt x="369" y="280"/>
                </a:cubicBezTo>
                <a:cubicBezTo>
                  <a:pt x="383" y="265"/>
                  <a:pt x="383" y="265"/>
                  <a:pt x="369" y="25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 name="Freeform 101"/>
          <p:cNvSpPr>
            <a:spLocks noChangeArrowheads="1"/>
          </p:cNvSpPr>
          <p:nvPr/>
        </p:nvSpPr>
        <p:spPr bwMode="auto">
          <a:xfrm>
            <a:off x="643299" y="9508067"/>
            <a:ext cx="681392" cy="579968"/>
          </a:xfrm>
          <a:custGeom>
            <a:avLst/>
            <a:gdLst>
              <a:gd name="T0" fmla="*/ 382 w 589"/>
              <a:gd name="T1" fmla="*/ 353 h 501"/>
              <a:gd name="T2" fmla="*/ 382 w 589"/>
              <a:gd name="T3" fmla="*/ 353 h 501"/>
              <a:gd name="T4" fmla="*/ 309 w 589"/>
              <a:gd name="T5" fmla="*/ 426 h 501"/>
              <a:gd name="T6" fmla="*/ 309 w 589"/>
              <a:gd name="T7" fmla="*/ 147 h 501"/>
              <a:gd name="T8" fmla="*/ 294 w 589"/>
              <a:gd name="T9" fmla="*/ 132 h 501"/>
              <a:gd name="T10" fmla="*/ 279 w 589"/>
              <a:gd name="T11" fmla="*/ 147 h 501"/>
              <a:gd name="T12" fmla="*/ 279 w 589"/>
              <a:gd name="T13" fmla="*/ 426 h 501"/>
              <a:gd name="T14" fmla="*/ 206 w 589"/>
              <a:gd name="T15" fmla="*/ 353 h 501"/>
              <a:gd name="T16" fmla="*/ 176 w 589"/>
              <a:gd name="T17" fmla="*/ 353 h 501"/>
              <a:gd name="T18" fmla="*/ 176 w 589"/>
              <a:gd name="T19" fmla="*/ 382 h 501"/>
              <a:gd name="T20" fmla="*/ 279 w 589"/>
              <a:gd name="T21" fmla="*/ 500 h 501"/>
              <a:gd name="T22" fmla="*/ 294 w 589"/>
              <a:gd name="T23" fmla="*/ 500 h 501"/>
              <a:gd name="T24" fmla="*/ 309 w 589"/>
              <a:gd name="T25" fmla="*/ 500 h 501"/>
              <a:gd name="T26" fmla="*/ 412 w 589"/>
              <a:gd name="T27" fmla="*/ 382 h 501"/>
              <a:gd name="T28" fmla="*/ 412 w 589"/>
              <a:gd name="T29" fmla="*/ 353 h 501"/>
              <a:gd name="T30" fmla="*/ 382 w 589"/>
              <a:gd name="T31" fmla="*/ 353 h 501"/>
              <a:gd name="T32" fmla="*/ 574 w 589"/>
              <a:gd name="T33" fmla="*/ 0 h 501"/>
              <a:gd name="T34" fmla="*/ 574 w 589"/>
              <a:gd name="T35" fmla="*/ 0 h 501"/>
              <a:gd name="T36" fmla="*/ 14 w 589"/>
              <a:gd name="T37" fmla="*/ 0 h 501"/>
              <a:gd name="T38" fmla="*/ 0 w 589"/>
              <a:gd name="T39" fmla="*/ 14 h 501"/>
              <a:gd name="T40" fmla="*/ 0 w 589"/>
              <a:gd name="T41" fmla="*/ 176 h 501"/>
              <a:gd name="T42" fmla="*/ 14 w 589"/>
              <a:gd name="T43" fmla="*/ 191 h 501"/>
              <a:gd name="T44" fmla="*/ 44 w 589"/>
              <a:gd name="T45" fmla="*/ 176 h 501"/>
              <a:gd name="T46" fmla="*/ 44 w 589"/>
              <a:gd name="T47" fmla="*/ 29 h 501"/>
              <a:gd name="T48" fmla="*/ 544 w 589"/>
              <a:gd name="T49" fmla="*/ 29 h 501"/>
              <a:gd name="T50" fmla="*/ 544 w 589"/>
              <a:gd name="T51" fmla="*/ 176 h 501"/>
              <a:gd name="T52" fmla="*/ 574 w 589"/>
              <a:gd name="T53" fmla="*/ 191 h 501"/>
              <a:gd name="T54" fmla="*/ 588 w 589"/>
              <a:gd name="T55" fmla="*/ 176 h 501"/>
              <a:gd name="T56" fmla="*/ 588 w 589"/>
              <a:gd name="T57" fmla="*/ 14 h 501"/>
              <a:gd name="T58" fmla="*/ 574 w 589"/>
              <a:gd name="T59"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01">
                <a:moveTo>
                  <a:pt x="382" y="353"/>
                </a:moveTo>
                <a:lnTo>
                  <a:pt x="382" y="353"/>
                </a:lnTo>
                <a:cubicBezTo>
                  <a:pt x="309" y="426"/>
                  <a:pt x="309" y="426"/>
                  <a:pt x="309" y="426"/>
                </a:cubicBezTo>
                <a:cubicBezTo>
                  <a:pt x="309" y="147"/>
                  <a:pt x="309" y="147"/>
                  <a:pt x="309" y="147"/>
                </a:cubicBezTo>
                <a:cubicBezTo>
                  <a:pt x="309" y="147"/>
                  <a:pt x="309" y="132"/>
                  <a:pt x="294" y="132"/>
                </a:cubicBezTo>
                <a:cubicBezTo>
                  <a:pt x="279" y="132"/>
                  <a:pt x="279" y="147"/>
                  <a:pt x="279" y="147"/>
                </a:cubicBezTo>
                <a:cubicBezTo>
                  <a:pt x="279" y="426"/>
                  <a:pt x="279" y="426"/>
                  <a:pt x="279" y="426"/>
                </a:cubicBezTo>
                <a:cubicBezTo>
                  <a:pt x="206" y="353"/>
                  <a:pt x="206" y="353"/>
                  <a:pt x="206" y="353"/>
                </a:cubicBezTo>
                <a:cubicBezTo>
                  <a:pt x="206" y="353"/>
                  <a:pt x="191" y="353"/>
                  <a:pt x="176" y="353"/>
                </a:cubicBezTo>
                <a:cubicBezTo>
                  <a:pt x="176" y="368"/>
                  <a:pt x="176" y="368"/>
                  <a:pt x="176" y="382"/>
                </a:cubicBezTo>
                <a:cubicBezTo>
                  <a:pt x="279" y="500"/>
                  <a:pt x="279" y="500"/>
                  <a:pt x="279" y="500"/>
                </a:cubicBezTo>
                <a:lnTo>
                  <a:pt x="294" y="500"/>
                </a:lnTo>
                <a:lnTo>
                  <a:pt x="309" y="500"/>
                </a:lnTo>
                <a:cubicBezTo>
                  <a:pt x="412" y="382"/>
                  <a:pt x="412" y="382"/>
                  <a:pt x="412" y="382"/>
                </a:cubicBezTo>
                <a:cubicBezTo>
                  <a:pt x="412" y="368"/>
                  <a:pt x="412" y="368"/>
                  <a:pt x="412" y="353"/>
                </a:cubicBezTo>
                <a:cubicBezTo>
                  <a:pt x="397" y="353"/>
                  <a:pt x="382" y="353"/>
                  <a:pt x="382" y="353"/>
                </a:cubicBezTo>
                <a:close/>
                <a:moveTo>
                  <a:pt x="574" y="0"/>
                </a:moveTo>
                <a:lnTo>
                  <a:pt x="574" y="0"/>
                </a:lnTo>
                <a:cubicBezTo>
                  <a:pt x="14" y="0"/>
                  <a:pt x="14" y="0"/>
                  <a:pt x="14" y="0"/>
                </a:cubicBezTo>
                <a:cubicBezTo>
                  <a:pt x="14" y="0"/>
                  <a:pt x="0" y="0"/>
                  <a:pt x="0" y="14"/>
                </a:cubicBezTo>
                <a:cubicBezTo>
                  <a:pt x="0" y="176"/>
                  <a:pt x="0" y="176"/>
                  <a:pt x="0" y="176"/>
                </a:cubicBezTo>
                <a:lnTo>
                  <a:pt x="14" y="191"/>
                </a:lnTo>
                <a:cubicBezTo>
                  <a:pt x="29" y="191"/>
                  <a:pt x="44" y="176"/>
                  <a:pt x="44" y="176"/>
                </a:cubicBezTo>
                <a:cubicBezTo>
                  <a:pt x="44" y="29"/>
                  <a:pt x="44" y="29"/>
                  <a:pt x="44" y="29"/>
                </a:cubicBezTo>
                <a:cubicBezTo>
                  <a:pt x="544" y="29"/>
                  <a:pt x="544" y="29"/>
                  <a:pt x="544" y="29"/>
                </a:cubicBezTo>
                <a:cubicBezTo>
                  <a:pt x="544" y="176"/>
                  <a:pt x="544" y="176"/>
                  <a:pt x="544" y="176"/>
                </a:cubicBezTo>
                <a:cubicBezTo>
                  <a:pt x="544" y="176"/>
                  <a:pt x="559" y="191"/>
                  <a:pt x="574" y="191"/>
                </a:cubicBezTo>
                <a:lnTo>
                  <a:pt x="588" y="176"/>
                </a:lnTo>
                <a:cubicBezTo>
                  <a:pt x="588" y="14"/>
                  <a:pt x="588" y="14"/>
                  <a:pt x="588" y="14"/>
                </a:cubicBezTo>
                <a:cubicBezTo>
                  <a:pt x="588" y="0"/>
                  <a:pt x="574" y="0"/>
                  <a:pt x="574"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 name="Freeform 102"/>
          <p:cNvSpPr>
            <a:spLocks noChangeArrowheads="1"/>
          </p:cNvSpPr>
          <p:nvPr/>
        </p:nvSpPr>
        <p:spPr bwMode="auto">
          <a:xfrm>
            <a:off x="11236573" y="8318503"/>
            <a:ext cx="681389" cy="592667"/>
          </a:xfrm>
          <a:custGeom>
            <a:avLst/>
            <a:gdLst>
              <a:gd name="T0" fmla="*/ 574 w 589"/>
              <a:gd name="T1" fmla="*/ 324 h 516"/>
              <a:gd name="T2" fmla="*/ 574 w 589"/>
              <a:gd name="T3" fmla="*/ 324 h 516"/>
              <a:gd name="T4" fmla="*/ 544 w 589"/>
              <a:gd name="T5" fmla="*/ 339 h 516"/>
              <a:gd name="T6" fmla="*/ 544 w 589"/>
              <a:gd name="T7" fmla="*/ 471 h 516"/>
              <a:gd name="T8" fmla="*/ 44 w 589"/>
              <a:gd name="T9" fmla="*/ 471 h 516"/>
              <a:gd name="T10" fmla="*/ 44 w 589"/>
              <a:gd name="T11" fmla="*/ 339 h 516"/>
              <a:gd name="T12" fmla="*/ 14 w 589"/>
              <a:gd name="T13" fmla="*/ 324 h 516"/>
              <a:gd name="T14" fmla="*/ 0 w 589"/>
              <a:gd name="T15" fmla="*/ 339 h 516"/>
              <a:gd name="T16" fmla="*/ 0 w 589"/>
              <a:gd name="T17" fmla="*/ 501 h 516"/>
              <a:gd name="T18" fmla="*/ 14 w 589"/>
              <a:gd name="T19" fmla="*/ 515 h 516"/>
              <a:gd name="T20" fmla="*/ 574 w 589"/>
              <a:gd name="T21" fmla="*/ 515 h 516"/>
              <a:gd name="T22" fmla="*/ 588 w 589"/>
              <a:gd name="T23" fmla="*/ 501 h 516"/>
              <a:gd name="T24" fmla="*/ 588 w 589"/>
              <a:gd name="T25" fmla="*/ 339 h 516"/>
              <a:gd name="T26" fmla="*/ 574 w 589"/>
              <a:gd name="T27" fmla="*/ 324 h 516"/>
              <a:gd name="T28" fmla="*/ 206 w 589"/>
              <a:gd name="T29" fmla="*/ 162 h 516"/>
              <a:gd name="T30" fmla="*/ 206 w 589"/>
              <a:gd name="T31" fmla="*/ 162 h 516"/>
              <a:gd name="T32" fmla="*/ 279 w 589"/>
              <a:gd name="T33" fmla="*/ 74 h 516"/>
              <a:gd name="T34" fmla="*/ 279 w 589"/>
              <a:gd name="T35" fmla="*/ 353 h 516"/>
              <a:gd name="T36" fmla="*/ 294 w 589"/>
              <a:gd name="T37" fmla="*/ 383 h 516"/>
              <a:gd name="T38" fmla="*/ 309 w 589"/>
              <a:gd name="T39" fmla="*/ 353 h 516"/>
              <a:gd name="T40" fmla="*/ 309 w 589"/>
              <a:gd name="T41" fmla="*/ 74 h 516"/>
              <a:gd name="T42" fmla="*/ 383 w 589"/>
              <a:gd name="T43" fmla="*/ 162 h 516"/>
              <a:gd name="T44" fmla="*/ 412 w 589"/>
              <a:gd name="T45" fmla="*/ 162 h 516"/>
              <a:gd name="T46" fmla="*/ 412 w 589"/>
              <a:gd name="T47" fmla="*/ 133 h 516"/>
              <a:gd name="T48" fmla="*/ 309 w 589"/>
              <a:gd name="T49" fmla="*/ 15 h 516"/>
              <a:gd name="T50" fmla="*/ 294 w 589"/>
              <a:gd name="T51" fmla="*/ 0 h 516"/>
              <a:gd name="T52" fmla="*/ 279 w 589"/>
              <a:gd name="T53" fmla="*/ 15 h 516"/>
              <a:gd name="T54" fmla="*/ 176 w 589"/>
              <a:gd name="T55" fmla="*/ 133 h 516"/>
              <a:gd name="T56" fmla="*/ 176 w 589"/>
              <a:gd name="T57" fmla="*/ 162 h 516"/>
              <a:gd name="T58" fmla="*/ 206 w 589"/>
              <a:gd name="T59" fmla="*/ 16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16">
                <a:moveTo>
                  <a:pt x="574" y="324"/>
                </a:moveTo>
                <a:lnTo>
                  <a:pt x="574" y="324"/>
                </a:lnTo>
                <a:cubicBezTo>
                  <a:pt x="559" y="324"/>
                  <a:pt x="544" y="324"/>
                  <a:pt x="544" y="339"/>
                </a:cubicBezTo>
                <a:cubicBezTo>
                  <a:pt x="544" y="471"/>
                  <a:pt x="544" y="471"/>
                  <a:pt x="544" y="471"/>
                </a:cubicBezTo>
                <a:cubicBezTo>
                  <a:pt x="44" y="471"/>
                  <a:pt x="44" y="471"/>
                  <a:pt x="44" y="471"/>
                </a:cubicBezTo>
                <a:cubicBezTo>
                  <a:pt x="44" y="339"/>
                  <a:pt x="44" y="339"/>
                  <a:pt x="44" y="339"/>
                </a:cubicBezTo>
                <a:cubicBezTo>
                  <a:pt x="44" y="324"/>
                  <a:pt x="29" y="324"/>
                  <a:pt x="14" y="324"/>
                </a:cubicBezTo>
                <a:cubicBezTo>
                  <a:pt x="14" y="324"/>
                  <a:pt x="0" y="324"/>
                  <a:pt x="0" y="339"/>
                </a:cubicBezTo>
                <a:cubicBezTo>
                  <a:pt x="0" y="501"/>
                  <a:pt x="0" y="501"/>
                  <a:pt x="0" y="501"/>
                </a:cubicBezTo>
                <a:lnTo>
                  <a:pt x="14" y="515"/>
                </a:lnTo>
                <a:cubicBezTo>
                  <a:pt x="574" y="515"/>
                  <a:pt x="574" y="515"/>
                  <a:pt x="574" y="515"/>
                </a:cubicBezTo>
                <a:lnTo>
                  <a:pt x="588" y="501"/>
                </a:lnTo>
                <a:cubicBezTo>
                  <a:pt x="588" y="339"/>
                  <a:pt x="588" y="339"/>
                  <a:pt x="588" y="339"/>
                </a:cubicBezTo>
                <a:cubicBezTo>
                  <a:pt x="588" y="324"/>
                  <a:pt x="574" y="324"/>
                  <a:pt x="574" y="324"/>
                </a:cubicBezTo>
                <a:close/>
                <a:moveTo>
                  <a:pt x="206" y="162"/>
                </a:moveTo>
                <a:lnTo>
                  <a:pt x="206" y="162"/>
                </a:lnTo>
                <a:cubicBezTo>
                  <a:pt x="279" y="74"/>
                  <a:pt x="279" y="74"/>
                  <a:pt x="279" y="74"/>
                </a:cubicBezTo>
                <a:cubicBezTo>
                  <a:pt x="279" y="353"/>
                  <a:pt x="279" y="353"/>
                  <a:pt x="279" y="353"/>
                </a:cubicBezTo>
                <a:cubicBezTo>
                  <a:pt x="279" y="368"/>
                  <a:pt x="279" y="383"/>
                  <a:pt x="294" y="383"/>
                </a:cubicBezTo>
                <a:cubicBezTo>
                  <a:pt x="309" y="383"/>
                  <a:pt x="309" y="368"/>
                  <a:pt x="309" y="353"/>
                </a:cubicBezTo>
                <a:cubicBezTo>
                  <a:pt x="309" y="74"/>
                  <a:pt x="309" y="74"/>
                  <a:pt x="309" y="74"/>
                </a:cubicBezTo>
                <a:cubicBezTo>
                  <a:pt x="383" y="162"/>
                  <a:pt x="383" y="162"/>
                  <a:pt x="383" y="162"/>
                </a:cubicBezTo>
                <a:cubicBezTo>
                  <a:pt x="383" y="162"/>
                  <a:pt x="397" y="162"/>
                  <a:pt x="412" y="162"/>
                </a:cubicBezTo>
                <a:cubicBezTo>
                  <a:pt x="412" y="147"/>
                  <a:pt x="412" y="133"/>
                  <a:pt x="412" y="133"/>
                </a:cubicBezTo>
                <a:cubicBezTo>
                  <a:pt x="309" y="15"/>
                  <a:pt x="309" y="15"/>
                  <a:pt x="309" y="15"/>
                </a:cubicBezTo>
                <a:cubicBezTo>
                  <a:pt x="309" y="0"/>
                  <a:pt x="294" y="0"/>
                  <a:pt x="294" y="0"/>
                </a:cubicBezTo>
                <a:cubicBezTo>
                  <a:pt x="294" y="0"/>
                  <a:pt x="279" y="0"/>
                  <a:pt x="279" y="15"/>
                </a:cubicBezTo>
                <a:cubicBezTo>
                  <a:pt x="176" y="133"/>
                  <a:pt x="176" y="133"/>
                  <a:pt x="176" y="133"/>
                </a:cubicBezTo>
                <a:cubicBezTo>
                  <a:pt x="176" y="133"/>
                  <a:pt x="176" y="147"/>
                  <a:pt x="176" y="162"/>
                </a:cubicBezTo>
                <a:cubicBezTo>
                  <a:pt x="191" y="162"/>
                  <a:pt x="206" y="162"/>
                  <a:pt x="206" y="16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 name="Freeform 103"/>
          <p:cNvSpPr>
            <a:spLocks noChangeArrowheads="1"/>
          </p:cNvSpPr>
          <p:nvPr/>
        </p:nvSpPr>
        <p:spPr bwMode="auto">
          <a:xfrm>
            <a:off x="10030386" y="8280399"/>
            <a:ext cx="732177" cy="681567"/>
          </a:xfrm>
          <a:custGeom>
            <a:avLst/>
            <a:gdLst>
              <a:gd name="T0" fmla="*/ 560 w 634"/>
              <a:gd name="T1" fmla="*/ 0 h 590"/>
              <a:gd name="T2" fmla="*/ 560 w 634"/>
              <a:gd name="T3" fmla="*/ 0 h 590"/>
              <a:gd name="T4" fmla="*/ 89 w 634"/>
              <a:gd name="T5" fmla="*/ 0 h 590"/>
              <a:gd name="T6" fmla="*/ 0 w 634"/>
              <a:gd name="T7" fmla="*/ 73 h 590"/>
              <a:gd name="T8" fmla="*/ 0 w 634"/>
              <a:gd name="T9" fmla="*/ 500 h 590"/>
              <a:gd name="T10" fmla="*/ 89 w 634"/>
              <a:gd name="T11" fmla="*/ 589 h 590"/>
              <a:gd name="T12" fmla="*/ 560 w 634"/>
              <a:gd name="T13" fmla="*/ 589 h 590"/>
              <a:gd name="T14" fmla="*/ 633 w 634"/>
              <a:gd name="T15" fmla="*/ 500 h 590"/>
              <a:gd name="T16" fmla="*/ 633 w 634"/>
              <a:gd name="T17" fmla="*/ 73 h 590"/>
              <a:gd name="T18" fmla="*/ 560 w 634"/>
              <a:gd name="T19" fmla="*/ 0 h 590"/>
              <a:gd name="T20" fmla="*/ 118 w 634"/>
              <a:gd name="T21" fmla="*/ 544 h 590"/>
              <a:gd name="T22" fmla="*/ 118 w 634"/>
              <a:gd name="T23" fmla="*/ 544 h 590"/>
              <a:gd name="T24" fmla="*/ 89 w 634"/>
              <a:gd name="T25" fmla="*/ 544 h 590"/>
              <a:gd name="T26" fmla="*/ 45 w 634"/>
              <a:gd name="T27" fmla="*/ 500 h 590"/>
              <a:gd name="T28" fmla="*/ 45 w 634"/>
              <a:gd name="T29" fmla="*/ 73 h 590"/>
              <a:gd name="T30" fmla="*/ 89 w 634"/>
              <a:gd name="T31" fmla="*/ 29 h 590"/>
              <a:gd name="T32" fmla="*/ 118 w 634"/>
              <a:gd name="T33" fmla="*/ 29 h 590"/>
              <a:gd name="T34" fmla="*/ 118 w 634"/>
              <a:gd name="T35" fmla="*/ 544 h 590"/>
              <a:gd name="T36" fmla="*/ 589 w 634"/>
              <a:gd name="T37" fmla="*/ 500 h 590"/>
              <a:gd name="T38" fmla="*/ 589 w 634"/>
              <a:gd name="T39" fmla="*/ 500 h 590"/>
              <a:gd name="T40" fmla="*/ 560 w 634"/>
              <a:gd name="T41" fmla="*/ 544 h 590"/>
              <a:gd name="T42" fmla="*/ 162 w 634"/>
              <a:gd name="T43" fmla="*/ 544 h 590"/>
              <a:gd name="T44" fmla="*/ 162 w 634"/>
              <a:gd name="T45" fmla="*/ 29 h 590"/>
              <a:gd name="T46" fmla="*/ 560 w 634"/>
              <a:gd name="T47" fmla="*/ 29 h 590"/>
              <a:gd name="T48" fmla="*/ 589 w 634"/>
              <a:gd name="T49" fmla="*/ 73 h 590"/>
              <a:gd name="T50" fmla="*/ 589 w 634"/>
              <a:gd name="T51" fmla="*/ 500 h 590"/>
              <a:gd name="T52" fmla="*/ 530 w 634"/>
              <a:gd name="T53" fmla="*/ 264 h 590"/>
              <a:gd name="T54" fmla="*/ 530 w 634"/>
              <a:gd name="T55" fmla="*/ 264 h 590"/>
              <a:gd name="T56" fmla="*/ 295 w 634"/>
              <a:gd name="T57" fmla="*/ 264 h 590"/>
              <a:gd name="T58" fmla="*/ 369 w 634"/>
              <a:gd name="T59" fmla="*/ 206 h 590"/>
              <a:gd name="T60" fmla="*/ 369 w 634"/>
              <a:gd name="T61" fmla="*/ 176 h 590"/>
              <a:gd name="T62" fmla="*/ 339 w 634"/>
              <a:gd name="T63" fmla="*/ 176 h 590"/>
              <a:gd name="T64" fmla="*/ 221 w 634"/>
              <a:gd name="T65" fmla="*/ 280 h 590"/>
              <a:gd name="T66" fmla="*/ 221 w 634"/>
              <a:gd name="T67" fmla="*/ 294 h 590"/>
              <a:gd name="T68" fmla="*/ 221 w 634"/>
              <a:gd name="T69" fmla="*/ 309 h 590"/>
              <a:gd name="T70" fmla="*/ 339 w 634"/>
              <a:gd name="T71" fmla="*/ 397 h 590"/>
              <a:gd name="T72" fmla="*/ 369 w 634"/>
              <a:gd name="T73" fmla="*/ 397 h 590"/>
              <a:gd name="T74" fmla="*/ 369 w 634"/>
              <a:gd name="T75" fmla="*/ 368 h 590"/>
              <a:gd name="T76" fmla="*/ 295 w 634"/>
              <a:gd name="T77" fmla="*/ 309 h 590"/>
              <a:gd name="T78" fmla="*/ 530 w 634"/>
              <a:gd name="T79" fmla="*/ 309 h 590"/>
              <a:gd name="T80" fmla="*/ 560 w 634"/>
              <a:gd name="T81" fmla="*/ 294 h 590"/>
              <a:gd name="T82" fmla="*/ 530 w 634"/>
              <a:gd name="T83" fmla="*/ 26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60" y="0"/>
                </a:moveTo>
                <a:lnTo>
                  <a:pt x="560" y="0"/>
                </a:lnTo>
                <a:cubicBezTo>
                  <a:pt x="89" y="0"/>
                  <a:pt x="89" y="0"/>
                  <a:pt x="89" y="0"/>
                </a:cubicBezTo>
                <a:cubicBezTo>
                  <a:pt x="45" y="0"/>
                  <a:pt x="0" y="29"/>
                  <a:pt x="0" y="73"/>
                </a:cubicBezTo>
                <a:cubicBezTo>
                  <a:pt x="0" y="500"/>
                  <a:pt x="0" y="500"/>
                  <a:pt x="0" y="500"/>
                </a:cubicBezTo>
                <a:cubicBezTo>
                  <a:pt x="0" y="544"/>
                  <a:pt x="45" y="589"/>
                  <a:pt x="89" y="589"/>
                </a:cubicBezTo>
                <a:cubicBezTo>
                  <a:pt x="560" y="589"/>
                  <a:pt x="560" y="589"/>
                  <a:pt x="560" y="589"/>
                </a:cubicBezTo>
                <a:cubicBezTo>
                  <a:pt x="604" y="589"/>
                  <a:pt x="633" y="544"/>
                  <a:pt x="633" y="500"/>
                </a:cubicBezTo>
                <a:cubicBezTo>
                  <a:pt x="633" y="73"/>
                  <a:pt x="633" y="73"/>
                  <a:pt x="633" y="73"/>
                </a:cubicBezTo>
                <a:cubicBezTo>
                  <a:pt x="633" y="29"/>
                  <a:pt x="604" y="0"/>
                  <a:pt x="560" y="0"/>
                </a:cubicBezTo>
                <a:close/>
                <a:moveTo>
                  <a:pt x="118" y="544"/>
                </a:moveTo>
                <a:lnTo>
                  <a:pt x="118" y="544"/>
                </a:lnTo>
                <a:cubicBezTo>
                  <a:pt x="89" y="544"/>
                  <a:pt x="89" y="544"/>
                  <a:pt x="89" y="544"/>
                </a:cubicBezTo>
                <a:cubicBezTo>
                  <a:pt x="59" y="544"/>
                  <a:pt x="45" y="530"/>
                  <a:pt x="45" y="500"/>
                </a:cubicBezTo>
                <a:cubicBezTo>
                  <a:pt x="45" y="73"/>
                  <a:pt x="45" y="73"/>
                  <a:pt x="45" y="73"/>
                </a:cubicBezTo>
                <a:cubicBezTo>
                  <a:pt x="45" y="59"/>
                  <a:pt x="59" y="29"/>
                  <a:pt x="89" y="29"/>
                </a:cubicBezTo>
                <a:cubicBezTo>
                  <a:pt x="118" y="29"/>
                  <a:pt x="118" y="29"/>
                  <a:pt x="118" y="29"/>
                </a:cubicBezTo>
                <a:lnTo>
                  <a:pt x="118" y="544"/>
                </a:lnTo>
                <a:close/>
                <a:moveTo>
                  <a:pt x="589" y="500"/>
                </a:moveTo>
                <a:lnTo>
                  <a:pt x="589" y="500"/>
                </a:lnTo>
                <a:cubicBezTo>
                  <a:pt x="589" y="530"/>
                  <a:pt x="575" y="544"/>
                  <a:pt x="560" y="544"/>
                </a:cubicBezTo>
                <a:cubicBezTo>
                  <a:pt x="162" y="544"/>
                  <a:pt x="162" y="544"/>
                  <a:pt x="162" y="544"/>
                </a:cubicBezTo>
                <a:cubicBezTo>
                  <a:pt x="162" y="29"/>
                  <a:pt x="162" y="29"/>
                  <a:pt x="162" y="29"/>
                </a:cubicBezTo>
                <a:cubicBezTo>
                  <a:pt x="560" y="29"/>
                  <a:pt x="560" y="29"/>
                  <a:pt x="560" y="29"/>
                </a:cubicBezTo>
                <a:cubicBezTo>
                  <a:pt x="575" y="29"/>
                  <a:pt x="589" y="59"/>
                  <a:pt x="589" y="73"/>
                </a:cubicBezTo>
                <a:lnTo>
                  <a:pt x="589" y="500"/>
                </a:lnTo>
                <a:close/>
                <a:moveTo>
                  <a:pt x="530" y="264"/>
                </a:moveTo>
                <a:lnTo>
                  <a:pt x="530" y="264"/>
                </a:lnTo>
                <a:cubicBezTo>
                  <a:pt x="295" y="264"/>
                  <a:pt x="295" y="264"/>
                  <a:pt x="295" y="264"/>
                </a:cubicBezTo>
                <a:cubicBezTo>
                  <a:pt x="369" y="206"/>
                  <a:pt x="369" y="206"/>
                  <a:pt x="369" y="206"/>
                </a:cubicBezTo>
                <a:cubicBezTo>
                  <a:pt x="383" y="191"/>
                  <a:pt x="383" y="191"/>
                  <a:pt x="369" y="176"/>
                </a:cubicBezTo>
                <a:cubicBezTo>
                  <a:pt x="369" y="176"/>
                  <a:pt x="354" y="176"/>
                  <a:pt x="339" y="176"/>
                </a:cubicBezTo>
                <a:cubicBezTo>
                  <a:pt x="221" y="280"/>
                  <a:pt x="221" y="280"/>
                  <a:pt x="221" y="280"/>
                </a:cubicBezTo>
                <a:cubicBezTo>
                  <a:pt x="221" y="280"/>
                  <a:pt x="221" y="280"/>
                  <a:pt x="221" y="294"/>
                </a:cubicBezTo>
                <a:cubicBezTo>
                  <a:pt x="221" y="294"/>
                  <a:pt x="221" y="294"/>
                  <a:pt x="221" y="309"/>
                </a:cubicBezTo>
                <a:cubicBezTo>
                  <a:pt x="339" y="397"/>
                  <a:pt x="339" y="397"/>
                  <a:pt x="339" y="397"/>
                </a:cubicBezTo>
                <a:cubicBezTo>
                  <a:pt x="354" y="412"/>
                  <a:pt x="369" y="412"/>
                  <a:pt x="369" y="397"/>
                </a:cubicBezTo>
                <a:cubicBezTo>
                  <a:pt x="383" y="397"/>
                  <a:pt x="383" y="382"/>
                  <a:pt x="369" y="368"/>
                </a:cubicBezTo>
                <a:cubicBezTo>
                  <a:pt x="295" y="309"/>
                  <a:pt x="295" y="309"/>
                  <a:pt x="295" y="309"/>
                </a:cubicBezTo>
                <a:cubicBezTo>
                  <a:pt x="530" y="309"/>
                  <a:pt x="530" y="309"/>
                  <a:pt x="530" y="309"/>
                </a:cubicBezTo>
                <a:cubicBezTo>
                  <a:pt x="545" y="309"/>
                  <a:pt x="560" y="294"/>
                  <a:pt x="560" y="294"/>
                </a:cubicBezTo>
                <a:cubicBezTo>
                  <a:pt x="560" y="280"/>
                  <a:pt x="545" y="264"/>
                  <a:pt x="530" y="26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 name="Freeform 104"/>
          <p:cNvSpPr>
            <a:spLocks noChangeArrowheads="1"/>
          </p:cNvSpPr>
          <p:nvPr/>
        </p:nvSpPr>
        <p:spPr bwMode="auto">
          <a:xfrm>
            <a:off x="8858060" y="8280399"/>
            <a:ext cx="732174" cy="681567"/>
          </a:xfrm>
          <a:custGeom>
            <a:avLst/>
            <a:gdLst>
              <a:gd name="T0" fmla="*/ 544 w 634"/>
              <a:gd name="T1" fmla="*/ 0 h 590"/>
              <a:gd name="T2" fmla="*/ 544 w 634"/>
              <a:gd name="T3" fmla="*/ 0 h 590"/>
              <a:gd name="T4" fmla="*/ 73 w 634"/>
              <a:gd name="T5" fmla="*/ 0 h 590"/>
              <a:gd name="T6" fmla="*/ 0 w 634"/>
              <a:gd name="T7" fmla="*/ 73 h 590"/>
              <a:gd name="T8" fmla="*/ 0 w 634"/>
              <a:gd name="T9" fmla="*/ 500 h 590"/>
              <a:gd name="T10" fmla="*/ 73 w 634"/>
              <a:gd name="T11" fmla="*/ 589 h 590"/>
              <a:gd name="T12" fmla="*/ 544 w 634"/>
              <a:gd name="T13" fmla="*/ 589 h 590"/>
              <a:gd name="T14" fmla="*/ 633 w 634"/>
              <a:gd name="T15" fmla="*/ 500 h 590"/>
              <a:gd name="T16" fmla="*/ 633 w 634"/>
              <a:gd name="T17" fmla="*/ 73 h 590"/>
              <a:gd name="T18" fmla="*/ 544 w 634"/>
              <a:gd name="T19" fmla="*/ 0 h 590"/>
              <a:gd name="T20" fmla="*/ 471 w 634"/>
              <a:gd name="T21" fmla="*/ 544 h 590"/>
              <a:gd name="T22" fmla="*/ 471 w 634"/>
              <a:gd name="T23" fmla="*/ 544 h 590"/>
              <a:gd name="T24" fmla="*/ 73 w 634"/>
              <a:gd name="T25" fmla="*/ 544 h 590"/>
              <a:gd name="T26" fmla="*/ 44 w 634"/>
              <a:gd name="T27" fmla="*/ 500 h 590"/>
              <a:gd name="T28" fmla="*/ 44 w 634"/>
              <a:gd name="T29" fmla="*/ 73 h 590"/>
              <a:gd name="T30" fmla="*/ 73 w 634"/>
              <a:gd name="T31" fmla="*/ 29 h 590"/>
              <a:gd name="T32" fmla="*/ 471 w 634"/>
              <a:gd name="T33" fmla="*/ 29 h 590"/>
              <a:gd name="T34" fmla="*/ 471 w 634"/>
              <a:gd name="T35" fmla="*/ 544 h 590"/>
              <a:gd name="T36" fmla="*/ 588 w 634"/>
              <a:gd name="T37" fmla="*/ 500 h 590"/>
              <a:gd name="T38" fmla="*/ 588 w 634"/>
              <a:gd name="T39" fmla="*/ 500 h 590"/>
              <a:gd name="T40" fmla="*/ 544 w 634"/>
              <a:gd name="T41" fmla="*/ 544 h 590"/>
              <a:gd name="T42" fmla="*/ 515 w 634"/>
              <a:gd name="T43" fmla="*/ 544 h 590"/>
              <a:gd name="T44" fmla="*/ 515 w 634"/>
              <a:gd name="T45" fmla="*/ 29 h 590"/>
              <a:gd name="T46" fmla="*/ 544 w 634"/>
              <a:gd name="T47" fmla="*/ 29 h 590"/>
              <a:gd name="T48" fmla="*/ 588 w 634"/>
              <a:gd name="T49" fmla="*/ 73 h 590"/>
              <a:gd name="T50" fmla="*/ 588 w 634"/>
              <a:gd name="T51" fmla="*/ 500 h 590"/>
              <a:gd name="T52" fmla="*/ 103 w 634"/>
              <a:gd name="T53" fmla="*/ 309 h 590"/>
              <a:gd name="T54" fmla="*/ 103 w 634"/>
              <a:gd name="T55" fmla="*/ 309 h 590"/>
              <a:gd name="T56" fmla="*/ 338 w 634"/>
              <a:gd name="T57" fmla="*/ 309 h 590"/>
              <a:gd name="T58" fmla="*/ 265 w 634"/>
              <a:gd name="T59" fmla="*/ 368 h 590"/>
              <a:gd name="T60" fmla="*/ 265 w 634"/>
              <a:gd name="T61" fmla="*/ 397 h 590"/>
              <a:gd name="T62" fmla="*/ 294 w 634"/>
              <a:gd name="T63" fmla="*/ 397 h 590"/>
              <a:gd name="T64" fmla="*/ 412 w 634"/>
              <a:gd name="T65" fmla="*/ 309 h 590"/>
              <a:gd name="T66" fmla="*/ 412 w 634"/>
              <a:gd name="T67" fmla="*/ 294 h 590"/>
              <a:gd name="T68" fmla="*/ 412 w 634"/>
              <a:gd name="T69" fmla="*/ 280 h 590"/>
              <a:gd name="T70" fmla="*/ 294 w 634"/>
              <a:gd name="T71" fmla="*/ 176 h 590"/>
              <a:gd name="T72" fmla="*/ 265 w 634"/>
              <a:gd name="T73" fmla="*/ 176 h 590"/>
              <a:gd name="T74" fmla="*/ 265 w 634"/>
              <a:gd name="T75" fmla="*/ 206 h 590"/>
              <a:gd name="T76" fmla="*/ 338 w 634"/>
              <a:gd name="T77" fmla="*/ 264 h 590"/>
              <a:gd name="T78" fmla="*/ 103 w 634"/>
              <a:gd name="T79" fmla="*/ 264 h 590"/>
              <a:gd name="T80" fmla="*/ 73 w 634"/>
              <a:gd name="T81" fmla="*/ 294 h 590"/>
              <a:gd name="T82" fmla="*/ 103 w 634"/>
              <a:gd name="T83" fmla="*/ 30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44" y="0"/>
                </a:moveTo>
                <a:lnTo>
                  <a:pt x="544" y="0"/>
                </a:lnTo>
                <a:cubicBezTo>
                  <a:pt x="73" y="0"/>
                  <a:pt x="73" y="0"/>
                  <a:pt x="73" y="0"/>
                </a:cubicBezTo>
                <a:cubicBezTo>
                  <a:pt x="29" y="0"/>
                  <a:pt x="0" y="29"/>
                  <a:pt x="0" y="73"/>
                </a:cubicBezTo>
                <a:cubicBezTo>
                  <a:pt x="0" y="500"/>
                  <a:pt x="0" y="500"/>
                  <a:pt x="0" y="500"/>
                </a:cubicBezTo>
                <a:cubicBezTo>
                  <a:pt x="0" y="544"/>
                  <a:pt x="29" y="589"/>
                  <a:pt x="73" y="589"/>
                </a:cubicBezTo>
                <a:cubicBezTo>
                  <a:pt x="544" y="589"/>
                  <a:pt x="544" y="589"/>
                  <a:pt x="544" y="589"/>
                </a:cubicBezTo>
                <a:cubicBezTo>
                  <a:pt x="588" y="589"/>
                  <a:pt x="633" y="544"/>
                  <a:pt x="633" y="500"/>
                </a:cubicBezTo>
                <a:cubicBezTo>
                  <a:pt x="633" y="73"/>
                  <a:pt x="633" y="73"/>
                  <a:pt x="633" y="73"/>
                </a:cubicBezTo>
                <a:cubicBezTo>
                  <a:pt x="633" y="29"/>
                  <a:pt x="588" y="0"/>
                  <a:pt x="544" y="0"/>
                </a:cubicBezTo>
                <a:close/>
                <a:moveTo>
                  <a:pt x="471" y="544"/>
                </a:moveTo>
                <a:lnTo>
                  <a:pt x="471" y="544"/>
                </a:lnTo>
                <a:cubicBezTo>
                  <a:pt x="73" y="544"/>
                  <a:pt x="73" y="544"/>
                  <a:pt x="73" y="544"/>
                </a:cubicBezTo>
                <a:cubicBezTo>
                  <a:pt x="59" y="544"/>
                  <a:pt x="44" y="530"/>
                  <a:pt x="44" y="500"/>
                </a:cubicBezTo>
                <a:cubicBezTo>
                  <a:pt x="44" y="73"/>
                  <a:pt x="44" y="73"/>
                  <a:pt x="44" y="73"/>
                </a:cubicBezTo>
                <a:cubicBezTo>
                  <a:pt x="44" y="59"/>
                  <a:pt x="59" y="29"/>
                  <a:pt x="73" y="29"/>
                </a:cubicBezTo>
                <a:cubicBezTo>
                  <a:pt x="471" y="29"/>
                  <a:pt x="471" y="29"/>
                  <a:pt x="471" y="29"/>
                </a:cubicBezTo>
                <a:lnTo>
                  <a:pt x="471" y="544"/>
                </a:lnTo>
                <a:close/>
                <a:moveTo>
                  <a:pt x="588" y="500"/>
                </a:moveTo>
                <a:lnTo>
                  <a:pt x="588" y="500"/>
                </a:lnTo>
                <a:cubicBezTo>
                  <a:pt x="588" y="530"/>
                  <a:pt x="574" y="544"/>
                  <a:pt x="544" y="544"/>
                </a:cubicBezTo>
                <a:cubicBezTo>
                  <a:pt x="515" y="544"/>
                  <a:pt x="515" y="544"/>
                  <a:pt x="515" y="544"/>
                </a:cubicBezTo>
                <a:cubicBezTo>
                  <a:pt x="515" y="29"/>
                  <a:pt x="515" y="29"/>
                  <a:pt x="515" y="29"/>
                </a:cubicBezTo>
                <a:cubicBezTo>
                  <a:pt x="544" y="29"/>
                  <a:pt x="544" y="29"/>
                  <a:pt x="544" y="29"/>
                </a:cubicBezTo>
                <a:cubicBezTo>
                  <a:pt x="574" y="29"/>
                  <a:pt x="588" y="59"/>
                  <a:pt x="588" y="73"/>
                </a:cubicBezTo>
                <a:lnTo>
                  <a:pt x="588" y="500"/>
                </a:lnTo>
                <a:close/>
                <a:moveTo>
                  <a:pt x="103" y="309"/>
                </a:moveTo>
                <a:lnTo>
                  <a:pt x="103" y="309"/>
                </a:lnTo>
                <a:cubicBezTo>
                  <a:pt x="338" y="309"/>
                  <a:pt x="338" y="309"/>
                  <a:pt x="338" y="309"/>
                </a:cubicBezTo>
                <a:cubicBezTo>
                  <a:pt x="265" y="368"/>
                  <a:pt x="265" y="368"/>
                  <a:pt x="265" y="368"/>
                </a:cubicBezTo>
                <a:cubicBezTo>
                  <a:pt x="250" y="382"/>
                  <a:pt x="250" y="397"/>
                  <a:pt x="265" y="397"/>
                </a:cubicBezTo>
                <a:cubicBezTo>
                  <a:pt x="265" y="412"/>
                  <a:pt x="279" y="412"/>
                  <a:pt x="294" y="397"/>
                </a:cubicBezTo>
                <a:cubicBezTo>
                  <a:pt x="412" y="309"/>
                  <a:pt x="412" y="309"/>
                  <a:pt x="412" y="309"/>
                </a:cubicBezTo>
                <a:cubicBezTo>
                  <a:pt x="412" y="294"/>
                  <a:pt x="412" y="294"/>
                  <a:pt x="412" y="294"/>
                </a:cubicBezTo>
                <a:cubicBezTo>
                  <a:pt x="412" y="280"/>
                  <a:pt x="412" y="280"/>
                  <a:pt x="412" y="280"/>
                </a:cubicBezTo>
                <a:cubicBezTo>
                  <a:pt x="294" y="176"/>
                  <a:pt x="294" y="176"/>
                  <a:pt x="294" y="176"/>
                </a:cubicBezTo>
                <a:cubicBezTo>
                  <a:pt x="279" y="176"/>
                  <a:pt x="265" y="176"/>
                  <a:pt x="265" y="176"/>
                </a:cubicBezTo>
                <a:cubicBezTo>
                  <a:pt x="250" y="191"/>
                  <a:pt x="250" y="191"/>
                  <a:pt x="265" y="206"/>
                </a:cubicBezTo>
                <a:cubicBezTo>
                  <a:pt x="338" y="264"/>
                  <a:pt x="338" y="264"/>
                  <a:pt x="338" y="264"/>
                </a:cubicBezTo>
                <a:cubicBezTo>
                  <a:pt x="103" y="264"/>
                  <a:pt x="103" y="264"/>
                  <a:pt x="103" y="264"/>
                </a:cubicBezTo>
                <a:cubicBezTo>
                  <a:pt x="88" y="264"/>
                  <a:pt x="73" y="280"/>
                  <a:pt x="73" y="294"/>
                </a:cubicBezTo>
                <a:cubicBezTo>
                  <a:pt x="73" y="294"/>
                  <a:pt x="88" y="309"/>
                  <a:pt x="103" y="30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 name="Freeform 105"/>
          <p:cNvSpPr>
            <a:spLocks noChangeArrowheads="1"/>
          </p:cNvSpPr>
          <p:nvPr/>
        </p:nvSpPr>
        <p:spPr bwMode="auto">
          <a:xfrm>
            <a:off x="7702661" y="8250768"/>
            <a:ext cx="681392" cy="732366"/>
          </a:xfrm>
          <a:custGeom>
            <a:avLst/>
            <a:gdLst>
              <a:gd name="T0" fmla="*/ 515 w 589"/>
              <a:gd name="T1" fmla="*/ 0 h 634"/>
              <a:gd name="T2" fmla="*/ 515 w 589"/>
              <a:gd name="T3" fmla="*/ 0 h 634"/>
              <a:gd name="T4" fmla="*/ 73 w 589"/>
              <a:gd name="T5" fmla="*/ 0 h 634"/>
              <a:gd name="T6" fmla="*/ 0 w 589"/>
              <a:gd name="T7" fmla="*/ 89 h 634"/>
              <a:gd name="T8" fmla="*/ 0 w 589"/>
              <a:gd name="T9" fmla="*/ 560 h 634"/>
              <a:gd name="T10" fmla="*/ 73 w 589"/>
              <a:gd name="T11" fmla="*/ 633 h 634"/>
              <a:gd name="T12" fmla="*/ 515 w 589"/>
              <a:gd name="T13" fmla="*/ 633 h 634"/>
              <a:gd name="T14" fmla="*/ 588 w 589"/>
              <a:gd name="T15" fmla="*/ 560 h 634"/>
              <a:gd name="T16" fmla="*/ 588 w 589"/>
              <a:gd name="T17" fmla="*/ 89 h 634"/>
              <a:gd name="T18" fmla="*/ 515 w 589"/>
              <a:gd name="T19" fmla="*/ 0 h 634"/>
              <a:gd name="T20" fmla="*/ 544 w 589"/>
              <a:gd name="T21" fmla="*/ 560 h 634"/>
              <a:gd name="T22" fmla="*/ 544 w 589"/>
              <a:gd name="T23" fmla="*/ 560 h 634"/>
              <a:gd name="T24" fmla="*/ 515 w 589"/>
              <a:gd name="T25" fmla="*/ 589 h 634"/>
              <a:gd name="T26" fmla="*/ 73 w 589"/>
              <a:gd name="T27" fmla="*/ 589 h 634"/>
              <a:gd name="T28" fmla="*/ 44 w 589"/>
              <a:gd name="T29" fmla="*/ 560 h 634"/>
              <a:gd name="T30" fmla="*/ 44 w 589"/>
              <a:gd name="T31" fmla="*/ 162 h 634"/>
              <a:gd name="T32" fmla="*/ 544 w 589"/>
              <a:gd name="T33" fmla="*/ 162 h 634"/>
              <a:gd name="T34" fmla="*/ 544 w 589"/>
              <a:gd name="T35" fmla="*/ 560 h 634"/>
              <a:gd name="T36" fmla="*/ 544 w 589"/>
              <a:gd name="T37" fmla="*/ 118 h 634"/>
              <a:gd name="T38" fmla="*/ 544 w 589"/>
              <a:gd name="T39" fmla="*/ 118 h 634"/>
              <a:gd name="T40" fmla="*/ 44 w 589"/>
              <a:gd name="T41" fmla="*/ 118 h 634"/>
              <a:gd name="T42" fmla="*/ 44 w 589"/>
              <a:gd name="T43" fmla="*/ 89 h 634"/>
              <a:gd name="T44" fmla="*/ 73 w 589"/>
              <a:gd name="T45" fmla="*/ 44 h 634"/>
              <a:gd name="T46" fmla="*/ 515 w 589"/>
              <a:gd name="T47" fmla="*/ 44 h 634"/>
              <a:gd name="T48" fmla="*/ 544 w 589"/>
              <a:gd name="T49" fmla="*/ 89 h 634"/>
              <a:gd name="T50" fmla="*/ 544 w 589"/>
              <a:gd name="T51" fmla="*/ 118 h 634"/>
              <a:gd name="T52" fmla="*/ 206 w 589"/>
              <a:gd name="T53" fmla="*/ 368 h 634"/>
              <a:gd name="T54" fmla="*/ 206 w 589"/>
              <a:gd name="T55" fmla="*/ 368 h 634"/>
              <a:gd name="T56" fmla="*/ 279 w 589"/>
              <a:gd name="T57" fmla="*/ 294 h 634"/>
              <a:gd name="T58" fmla="*/ 279 w 589"/>
              <a:gd name="T59" fmla="*/ 530 h 634"/>
              <a:gd name="T60" fmla="*/ 294 w 589"/>
              <a:gd name="T61" fmla="*/ 560 h 634"/>
              <a:gd name="T62" fmla="*/ 309 w 589"/>
              <a:gd name="T63" fmla="*/ 530 h 634"/>
              <a:gd name="T64" fmla="*/ 309 w 589"/>
              <a:gd name="T65" fmla="*/ 294 h 634"/>
              <a:gd name="T66" fmla="*/ 383 w 589"/>
              <a:gd name="T67" fmla="*/ 368 h 634"/>
              <a:gd name="T68" fmla="*/ 412 w 589"/>
              <a:gd name="T69" fmla="*/ 368 h 634"/>
              <a:gd name="T70" fmla="*/ 412 w 589"/>
              <a:gd name="T71" fmla="*/ 339 h 634"/>
              <a:gd name="T72" fmla="*/ 309 w 589"/>
              <a:gd name="T73" fmla="*/ 221 h 634"/>
              <a:gd name="T74" fmla="*/ 294 w 589"/>
              <a:gd name="T75" fmla="*/ 221 h 634"/>
              <a:gd name="T76" fmla="*/ 279 w 589"/>
              <a:gd name="T77" fmla="*/ 221 h 634"/>
              <a:gd name="T78" fmla="*/ 176 w 589"/>
              <a:gd name="T79" fmla="*/ 339 h 634"/>
              <a:gd name="T80" fmla="*/ 176 w 589"/>
              <a:gd name="T81" fmla="*/ 368 h 634"/>
              <a:gd name="T82" fmla="*/ 206 w 589"/>
              <a:gd name="T83" fmla="*/ 36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9" h="634">
                <a:moveTo>
                  <a:pt x="515" y="0"/>
                </a:moveTo>
                <a:lnTo>
                  <a:pt x="515" y="0"/>
                </a:lnTo>
                <a:cubicBezTo>
                  <a:pt x="73" y="0"/>
                  <a:pt x="73" y="0"/>
                  <a:pt x="73" y="0"/>
                </a:cubicBezTo>
                <a:cubicBezTo>
                  <a:pt x="29" y="0"/>
                  <a:pt x="0" y="44"/>
                  <a:pt x="0" y="89"/>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9"/>
                  <a:pt x="588" y="89"/>
                  <a:pt x="588" y="89"/>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9"/>
                  <a:pt x="44" y="89"/>
                  <a:pt x="44" y="89"/>
                </a:cubicBezTo>
                <a:cubicBezTo>
                  <a:pt x="44" y="59"/>
                  <a:pt x="58" y="44"/>
                  <a:pt x="73" y="44"/>
                </a:cubicBezTo>
                <a:cubicBezTo>
                  <a:pt x="515" y="44"/>
                  <a:pt x="515" y="44"/>
                  <a:pt x="515" y="44"/>
                </a:cubicBezTo>
                <a:cubicBezTo>
                  <a:pt x="530" y="44"/>
                  <a:pt x="544" y="59"/>
                  <a:pt x="544" y="89"/>
                </a:cubicBezTo>
                <a:lnTo>
                  <a:pt x="544" y="118"/>
                </a:lnTo>
                <a:close/>
                <a:moveTo>
                  <a:pt x="206" y="368"/>
                </a:moveTo>
                <a:lnTo>
                  <a:pt x="206" y="368"/>
                </a:lnTo>
                <a:cubicBezTo>
                  <a:pt x="279" y="294"/>
                  <a:pt x="279" y="294"/>
                  <a:pt x="279" y="294"/>
                </a:cubicBezTo>
                <a:cubicBezTo>
                  <a:pt x="279" y="530"/>
                  <a:pt x="279" y="530"/>
                  <a:pt x="279" y="530"/>
                </a:cubicBezTo>
                <a:cubicBezTo>
                  <a:pt x="279" y="545"/>
                  <a:pt x="279" y="560"/>
                  <a:pt x="294" y="560"/>
                </a:cubicBezTo>
                <a:cubicBezTo>
                  <a:pt x="309" y="560"/>
                  <a:pt x="309" y="545"/>
                  <a:pt x="309" y="530"/>
                </a:cubicBezTo>
                <a:cubicBezTo>
                  <a:pt x="309" y="294"/>
                  <a:pt x="309" y="294"/>
                  <a:pt x="309" y="294"/>
                </a:cubicBezTo>
                <a:cubicBezTo>
                  <a:pt x="383" y="368"/>
                  <a:pt x="383" y="368"/>
                  <a:pt x="383" y="368"/>
                </a:cubicBezTo>
                <a:cubicBezTo>
                  <a:pt x="383" y="383"/>
                  <a:pt x="397" y="383"/>
                  <a:pt x="412" y="368"/>
                </a:cubicBezTo>
                <a:cubicBezTo>
                  <a:pt x="412" y="368"/>
                  <a:pt x="412" y="353"/>
                  <a:pt x="412" y="339"/>
                </a:cubicBezTo>
                <a:cubicBezTo>
                  <a:pt x="309" y="221"/>
                  <a:pt x="309" y="221"/>
                  <a:pt x="309" y="221"/>
                </a:cubicBezTo>
                <a:lnTo>
                  <a:pt x="294" y="221"/>
                </a:lnTo>
                <a:lnTo>
                  <a:pt x="279" y="221"/>
                </a:lnTo>
                <a:cubicBezTo>
                  <a:pt x="176" y="339"/>
                  <a:pt x="176" y="339"/>
                  <a:pt x="176" y="339"/>
                </a:cubicBezTo>
                <a:cubicBezTo>
                  <a:pt x="176" y="353"/>
                  <a:pt x="176" y="368"/>
                  <a:pt x="176" y="368"/>
                </a:cubicBezTo>
                <a:cubicBezTo>
                  <a:pt x="191" y="383"/>
                  <a:pt x="206" y="383"/>
                  <a:pt x="206" y="36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 name="Freeform 106"/>
          <p:cNvSpPr>
            <a:spLocks noChangeArrowheads="1"/>
          </p:cNvSpPr>
          <p:nvPr/>
        </p:nvSpPr>
        <p:spPr bwMode="auto">
          <a:xfrm>
            <a:off x="6534563" y="8250768"/>
            <a:ext cx="681392" cy="732366"/>
          </a:xfrm>
          <a:custGeom>
            <a:avLst/>
            <a:gdLst>
              <a:gd name="T0" fmla="*/ 500 w 590"/>
              <a:gd name="T1" fmla="*/ 0 h 634"/>
              <a:gd name="T2" fmla="*/ 500 w 590"/>
              <a:gd name="T3" fmla="*/ 0 h 634"/>
              <a:gd name="T4" fmla="*/ 73 w 590"/>
              <a:gd name="T5" fmla="*/ 0 h 634"/>
              <a:gd name="T6" fmla="*/ 0 w 590"/>
              <a:gd name="T7" fmla="*/ 89 h 634"/>
              <a:gd name="T8" fmla="*/ 0 w 590"/>
              <a:gd name="T9" fmla="*/ 560 h 634"/>
              <a:gd name="T10" fmla="*/ 73 w 590"/>
              <a:gd name="T11" fmla="*/ 633 h 634"/>
              <a:gd name="T12" fmla="*/ 500 w 590"/>
              <a:gd name="T13" fmla="*/ 633 h 634"/>
              <a:gd name="T14" fmla="*/ 589 w 590"/>
              <a:gd name="T15" fmla="*/ 560 h 634"/>
              <a:gd name="T16" fmla="*/ 589 w 590"/>
              <a:gd name="T17" fmla="*/ 89 h 634"/>
              <a:gd name="T18" fmla="*/ 500 w 590"/>
              <a:gd name="T19" fmla="*/ 0 h 634"/>
              <a:gd name="T20" fmla="*/ 545 w 590"/>
              <a:gd name="T21" fmla="*/ 560 h 634"/>
              <a:gd name="T22" fmla="*/ 545 w 590"/>
              <a:gd name="T23" fmla="*/ 560 h 634"/>
              <a:gd name="T24" fmla="*/ 500 w 590"/>
              <a:gd name="T25" fmla="*/ 589 h 634"/>
              <a:gd name="T26" fmla="*/ 73 w 590"/>
              <a:gd name="T27" fmla="*/ 589 h 634"/>
              <a:gd name="T28" fmla="*/ 29 w 590"/>
              <a:gd name="T29" fmla="*/ 560 h 634"/>
              <a:gd name="T30" fmla="*/ 29 w 590"/>
              <a:gd name="T31" fmla="*/ 515 h 634"/>
              <a:gd name="T32" fmla="*/ 545 w 590"/>
              <a:gd name="T33" fmla="*/ 515 h 634"/>
              <a:gd name="T34" fmla="*/ 545 w 590"/>
              <a:gd name="T35" fmla="*/ 560 h 634"/>
              <a:gd name="T36" fmla="*/ 545 w 590"/>
              <a:gd name="T37" fmla="*/ 471 h 634"/>
              <a:gd name="T38" fmla="*/ 545 w 590"/>
              <a:gd name="T39" fmla="*/ 471 h 634"/>
              <a:gd name="T40" fmla="*/ 29 w 590"/>
              <a:gd name="T41" fmla="*/ 471 h 634"/>
              <a:gd name="T42" fmla="*/ 29 w 590"/>
              <a:gd name="T43" fmla="*/ 89 h 634"/>
              <a:gd name="T44" fmla="*/ 73 w 590"/>
              <a:gd name="T45" fmla="*/ 44 h 634"/>
              <a:gd name="T46" fmla="*/ 500 w 590"/>
              <a:gd name="T47" fmla="*/ 44 h 634"/>
              <a:gd name="T48" fmla="*/ 545 w 590"/>
              <a:gd name="T49" fmla="*/ 89 h 634"/>
              <a:gd name="T50" fmla="*/ 545 w 590"/>
              <a:gd name="T51" fmla="*/ 471 h 634"/>
              <a:gd name="T52" fmla="*/ 368 w 590"/>
              <a:gd name="T53" fmla="*/ 265 h 634"/>
              <a:gd name="T54" fmla="*/ 368 w 590"/>
              <a:gd name="T55" fmla="*/ 265 h 634"/>
              <a:gd name="T56" fmla="*/ 309 w 590"/>
              <a:gd name="T57" fmla="*/ 339 h 634"/>
              <a:gd name="T58" fmla="*/ 309 w 590"/>
              <a:gd name="T59" fmla="*/ 103 h 634"/>
              <a:gd name="T60" fmla="*/ 294 w 590"/>
              <a:gd name="T61" fmla="*/ 89 h 634"/>
              <a:gd name="T62" fmla="*/ 265 w 590"/>
              <a:gd name="T63" fmla="*/ 103 h 634"/>
              <a:gd name="T64" fmla="*/ 265 w 590"/>
              <a:gd name="T65" fmla="*/ 339 h 634"/>
              <a:gd name="T66" fmla="*/ 206 w 590"/>
              <a:gd name="T67" fmla="*/ 265 h 634"/>
              <a:gd name="T68" fmla="*/ 177 w 590"/>
              <a:gd name="T69" fmla="*/ 265 h 634"/>
              <a:gd name="T70" fmla="*/ 177 w 590"/>
              <a:gd name="T71" fmla="*/ 294 h 634"/>
              <a:gd name="T72" fmla="*/ 280 w 590"/>
              <a:gd name="T73" fmla="*/ 412 h 634"/>
              <a:gd name="T74" fmla="*/ 294 w 590"/>
              <a:gd name="T75" fmla="*/ 412 h 634"/>
              <a:gd name="T76" fmla="*/ 309 w 590"/>
              <a:gd name="T77" fmla="*/ 412 h 634"/>
              <a:gd name="T78" fmla="*/ 398 w 590"/>
              <a:gd name="T79" fmla="*/ 294 h 634"/>
              <a:gd name="T80" fmla="*/ 398 w 590"/>
              <a:gd name="T81" fmla="*/ 265 h 634"/>
              <a:gd name="T82" fmla="*/ 368 w 590"/>
              <a:gd name="T83" fmla="*/ 26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0" h="634">
                <a:moveTo>
                  <a:pt x="500" y="0"/>
                </a:moveTo>
                <a:lnTo>
                  <a:pt x="500" y="0"/>
                </a:lnTo>
                <a:cubicBezTo>
                  <a:pt x="73" y="0"/>
                  <a:pt x="73" y="0"/>
                  <a:pt x="73" y="0"/>
                </a:cubicBezTo>
                <a:cubicBezTo>
                  <a:pt x="29" y="0"/>
                  <a:pt x="0" y="44"/>
                  <a:pt x="0" y="89"/>
                </a:cubicBezTo>
                <a:cubicBezTo>
                  <a:pt x="0" y="560"/>
                  <a:pt x="0" y="560"/>
                  <a:pt x="0" y="560"/>
                </a:cubicBezTo>
                <a:cubicBezTo>
                  <a:pt x="0" y="604"/>
                  <a:pt x="29" y="633"/>
                  <a:pt x="73" y="633"/>
                </a:cubicBezTo>
                <a:cubicBezTo>
                  <a:pt x="500" y="633"/>
                  <a:pt x="500" y="633"/>
                  <a:pt x="500" y="633"/>
                </a:cubicBezTo>
                <a:cubicBezTo>
                  <a:pt x="545" y="633"/>
                  <a:pt x="589" y="604"/>
                  <a:pt x="589" y="560"/>
                </a:cubicBezTo>
                <a:cubicBezTo>
                  <a:pt x="589" y="89"/>
                  <a:pt x="589" y="89"/>
                  <a:pt x="589" y="89"/>
                </a:cubicBezTo>
                <a:cubicBezTo>
                  <a:pt x="589" y="44"/>
                  <a:pt x="545" y="0"/>
                  <a:pt x="500" y="0"/>
                </a:cubicBezTo>
                <a:close/>
                <a:moveTo>
                  <a:pt x="545" y="560"/>
                </a:moveTo>
                <a:lnTo>
                  <a:pt x="545" y="560"/>
                </a:lnTo>
                <a:cubicBezTo>
                  <a:pt x="545" y="574"/>
                  <a:pt x="530" y="589"/>
                  <a:pt x="500" y="589"/>
                </a:cubicBezTo>
                <a:cubicBezTo>
                  <a:pt x="73" y="589"/>
                  <a:pt x="73" y="589"/>
                  <a:pt x="73" y="589"/>
                </a:cubicBezTo>
                <a:cubicBezTo>
                  <a:pt x="59" y="589"/>
                  <a:pt x="29" y="574"/>
                  <a:pt x="29" y="560"/>
                </a:cubicBezTo>
                <a:cubicBezTo>
                  <a:pt x="29" y="515"/>
                  <a:pt x="29" y="515"/>
                  <a:pt x="29" y="515"/>
                </a:cubicBezTo>
                <a:cubicBezTo>
                  <a:pt x="545" y="515"/>
                  <a:pt x="545" y="515"/>
                  <a:pt x="545" y="515"/>
                </a:cubicBezTo>
                <a:lnTo>
                  <a:pt x="545" y="560"/>
                </a:lnTo>
                <a:close/>
                <a:moveTo>
                  <a:pt x="545" y="471"/>
                </a:moveTo>
                <a:lnTo>
                  <a:pt x="545" y="471"/>
                </a:lnTo>
                <a:cubicBezTo>
                  <a:pt x="29" y="471"/>
                  <a:pt x="29" y="471"/>
                  <a:pt x="29" y="471"/>
                </a:cubicBezTo>
                <a:cubicBezTo>
                  <a:pt x="29" y="89"/>
                  <a:pt x="29" y="89"/>
                  <a:pt x="29" y="89"/>
                </a:cubicBezTo>
                <a:cubicBezTo>
                  <a:pt x="29" y="59"/>
                  <a:pt x="59" y="44"/>
                  <a:pt x="73" y="44"/>
                </a:cubicBezTo>
                <a:cubicBezTo>
                  <a:pt x="500" y="44"/>
                  <a:pt x="500" y="44"/>
                  <a:pt x="500" y="44"/>
                </a:cubicBezTo>
                <a:cubicBezTo>
                  <a:pt x="530" y="44"/>
                  <a:pt x="545" y="59"/>
                  <a:pt x="545" y="89"/>
                </a:cubicBezTo>
                <a:lnTo>
                  <a:pt x="545" y="471"/>
                </a:lnTo>
                <a:close/>
                <a:moveTo>
                  <a:pt x="368" y="265"/>
                </a:moveTo>
                <a:lnTo>
                  <a:pt x="368" y="265"/>
                </a:lnTo>
                <a:cubicBezTo>
                  <a:pt x="309" y="339"/>
                  <a:pt x="309" y="339"/>
                  <a:pt x="309" y="339"/>
                </a:cubicBezTo>
                <a:cubicBezTo>
                  <a:pt x="309" y="103"/>
                  <a:pt x="309" y="103"/>
                  <a:pt x="309" y="103"/>
                </a:cubicBezTo>
                <a:cubicBezTo>
                  <a:pt x="309" y="89"/>
                  <a:pt x="294" y="89"/>
                  <a:pt x="294" y="89"/>
                </a:cubicBezTo>
                <a:cubicBezTo>
                  <a:pt x="280" y="89"/>
                  <a:pt x="265" y="89"/>
                  <a:pt x="265" y="103"/>
                </a:cubicBezTo>
                <a:cubicBezTo>
                  <a:pt x="265" y="339"/>
                  <a:pt x="265" y="339"/>
                  <a:pt x="265" y="339"/>
                </a:cubicBezTo>
                <a:cubicBezTo>
                  <a:pt x="206" y="265"/>
                  <a:pt x="206" y="265"/>
                  <a:pt x="206" y="265"/>
                </a:cubicBezTo>
                <a:cubicBezTo>
                  <a:pt x="191" y="265"/>
                  <a:pt x="191" y="265"/>
                  <a:pt x="177" y="265"/>
                </a:cubicBezTo>
                <a:cubicBezTo>
                  <a:pt x="177" y="280"/>
                  <a:pt x="177" y="280"/>
                  <a:pt x="177" y="294"/>
                </a:cubicBezTo>
                <a:cubicBezTo>
                  <a:pt x="280" y="412"/>
                  <a:pt x="280" y="412"/>
                  <a:pt x="280" y="412"/>
                </a:cubicBezTo>
                <a:cubicBezTo>
                  <a:pt x="280" y="412"/>
                  <a:pt x="280" y="412"/>
                  <a:pt x="294" y="412"/>
                </a:cubicBezTo>
                <a:cubicBezTo>
                  <a:pt x="294" y="412"/>
                  <a:pt x="294" y="412"/>
                  <a:pt x="309" y="412"/>
                </a:cubicBezTo>
                <a:cubicBezTo>
                  <a:pt x="398" y="294"/>
                  <a:pt x="398" y="294"/>
                  <a:pt x="398" y="294"/>
                </a:cubicBezTo>
                <a:cubicBezTo>
                  <a:pt x="412" y="280"/>
                  <a:pt x="412" y="280"/>
                  <a:pt x="398" y="265"/>
                </a:cubicBezTo>
                <a:cubicBezTo>
                  <a:pt x="398" y="265"/>
                  <a:pt x="382" y="265"/>
                  <a:pt x="368" y="26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 name="Freeform 107"/>
          <p:cNvSpPr>
            <a:spLocks noChangeArrowheads="1"/>
          </p:cNvSpPr>
          <p:nvPr/>
        </p:nvSpPr>
        <p:spPr bwMode="auto">
          <a:xfrm>
            <a:off x="5413025" y="8250768"/>
            <a:ext cx="596742" cy="732366"/>
          </a:xfrm>
          <a:custGeom>
            <a:avLst/>
            <a:gdLst>
              <a:gd name="T0" fmla="*/ 280 w 516"/>
              <a:gd name="T1" fmla="*/ 0 h 634"/>
              <a:gd name="T2" fmla="*/ 280 w 516"/>
              <a:gd name="T3" fmla="*/ 0 h 634"/>
              <a:gd name="T4" fmla="*/ 236 w 516"/>
              <a:gd name="T5" fmla="*/ 0 h 634"/>
              <a:gd name="T6" fmla="*/ 206 w 516"/>
              <a:gd name="T7" fmla="*/ 44 h 634"/>
              <a:gd name="T8" fmla="*/ 206 w 516"/>
              <a:gd name="T9" fmla="*/ 589 h 634"/>
              <a:gd name="T10" fmla="*/ 236 w 516"/>
              <a:gd name="T11" fmla="*/ 633 h 634"/>
              <a:gd name="T12" fmla="*/ 280 w 516"/>
              <a:gd name="T13" fmla="*/ 633 h 634"/>
              <a:gd name="T14" fmla="*/ 324 w 516"/>
              <a:gd name="T15" fmla="*/ 589 h 634"/>
              <a:gd name="T16" fmla="*/ 324 w 516"/>
              <a:gd name="T17" fmla="*/ 44 h 634"/>
              <a:gd name="T18" fmla="*/ 280 w 516"/>
              <a:gd name="T19" fmla="*/ 0 h 634"/>
              <a:gd name="T20" fmla="*/ 280 w 516"/>
              <a:gd name="T21" fmla="*/ 574 h 634"/>
              <a:gd name="T22" fmla="*/ 280 w 516"/>
              <a:gd name="T23" fmla="*/ 574 h 634"/>
              <a:gd name="T24" fmla="*/ 265 w 516"/>
              <a:gd name="T25" fmla="*/ 589 h 634"/>
              <a:gd name="T26" fmla="*/ 236 w 516"/>
              <a:gd name="T27" fmla="*/ 574 h 634"/>
              <a:gd name="T28" fmla="*/ 236 w 516"/>
              <a:gd name="T29" fmla="*/ 59 h 634"/>
              <a:gd name="T30" fmla="*/ 265 w 516"/>
              <a:gd name="T31" fmla="*/ 44 h 634"/>
              <a:gd name="T32" fmla="*/ 280 w 516"/>
              <a:gd name="T33" fmla="*/ 59 h 634"/>
              <a:gd name="T34" fmla="*/ 280 w 516"/>
              <a:gd name="T35" fmla="*/ 574 h 634"/>
              <a:gd name="T36" fmla="*/ 89 w 516"/>
              <a:gd name="T37" fmla="*/ 177 h 634"/>
              <a:gd name="T38" fmla="*/ 89 w 516"/>
              <a:gd name="T39" fmla="*/ 177 h 634"/>
              <a:gd name="T40" fmla="*/ 44 w 516"/>
              <a:gd name="T41" fmla="*/ 177 h 634"/>
              <a:gd name="T42" fmla="*/ 0 w 516"/>
              <a:gd name="T43" fmla="*/ 221 h 634"/>
              <a:gd name="T44" fmla="*/ 0 w 516"/>
              <a:gd name="T45" fmla="*/ 589 h 634"/>
              <a:gd name="T46" fmla="*/ 44 w 516"/>
              <a:gd name="T47" fmla="*/ 633 h 634"/>
              <a:gd name="T48" fmla="*/ 89 w 516"/>
              <a:gd name="T49" fmla="*/ 633 h 634"/>
              <a:gd name="T50" fmla="*/ 118 w 516"/>
              <a:gd name="T51" fmla="*/ 589 h 634"/>
              <a:gd name="T52" fmla="*/ 118 w 516"/>
              <a:gd name="T53" fmla="*/ 221 h 634"/>
              <a:gd name="T54" fmla="*/ 89 w 516"/>
              <a:gd name="T55" fmla="*/ 177 h 634"/>
              <a:gd name="T56" fmla="*/ 89 w 516"/>
              <a:gd name="T57" fmla="*/ 574 h 634"/>
              <a:gd name="T58" fmla="*/ 89 w 516"/>
              <a:gd name="T59" fmla="*/ 574 h 634"/>
              <a:gd name="T60" fmla="*/ 59 w 516"/>
              <a:gd name="T61" fmla="*/ 589 h 634"/>
              <a:gd name="T62" fmla="*/ 44 w 516"/>
              <a:gd name="T63" fmla="*/ 574 h 634"/>
              <a:gd name="T64" fmla="*/ 44 w 516"/>
              <a:gd name="T65" fmla="*/ 236 h 634"/>
              <a:gd name="T66" fmla="*/ 59 w 516"/>
              <a:gd name="T67" fmla="*/ 221 h 634"/>
              <a:gd name="T68" fmla="*/ 89 w 516"/>
              <a:gd name="T69" fmla="*/ 236 h 634"/>
              <a:gd name="T70" fmla="*/ 89 w 516"/>
              <a:gd name="T71" fmla="*/ 574 h 634"/>
              <a:gd name="T72" fmla="*/ 471 w 516"/>
              <a:gd name="T73" fmla="*/ 324 h 634"/>
              <a:gd name="T74" fmla="*/ 471 w 516"/>
              <a:gd name="T75" fmla="*/ 324 h 634"/>
              <a:gd name="T76" fmla="*/ 442 w 516"/>
              <a:gd name="T77" fmla="*/ 324 h 634"/>
              <a:gd name="T78" fmla="*/ 398 w 516"/>
              <a:gd name="T79" fmla="*/ 353 h 634"/>
              <a:gd name="T80" fmla="*/ 398 w 516"/>
              <a:gd name="T81" fmla="*/ 589 h 634"/>
              <a:gd name="T82" fmla="*/ 442 w 516"/>
              <a:gd name="T83" fmla="*/ 633 h 634"/>
              <a:gd name="T84" fmla="*/ 471 w 516"/>
              <a:gd name="T85" fmla="*/ 633 h 634"/>
              <a:gd name="T86" fmla="*/ 515 w 516"/>
              <a:gd name="T87" fmla="*/ 589 h 634"/>
              <a:gd name="T88" fmla="*/ 515 w 516"/>
              <a:gd name="T89" fmla="*/ 353 h 634"/>
              <a:gd name="T90" fmla="*/ 471 w 516"/>
              <a:gd name="T91" fmla="*/ 324 h 634"/>
              <a:gd name="T92" fmla="*/ 471 w 516"/>
              <a:gd name="T93" fmla="*/ 574 h 634"/>
              <a:gd name="T94" fmla="*/ 471 w 516"/>
              <a:gd name="T95" fmla="*/ 574 h 634"/>
              <a:gd name="T96" fmla="*/ 457 w 516"/>
              <a:gd name="T97" fmla="*/ 589 h 634"/>
              <a:gd name="T98" fmla="*/ 442 w 516"/>
              <a:gd name="T99" fmla="*/ 574 h 634"/>
              <a:gd name="T100" fmla="*/ 442 w 516"/>
              <a:gd name="T101" fmla="*/ 383 h 634"/>
              <a:gd name="T102" fmla="*/ 457 w 516"/>
              <a:gd name="T103" fmla="*/ 353 h 634"/>
              <a:gd name="T104" fmla="*/ 471 w 516"/>
              <a:gd name="T105" fmla="*/ 383 h 634"/>
              <a:gd name="T106" fmla="*/ 471 w 516"/>
              <a:gd name="T107"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6" h="634">
                <a:moveTo>
                  <a:pt x="280" y="0"/>
                </a:moveTo>
                <a:lnTo>
                  <a:pt x="280" y="0"/>
                </a:lnTo>
                <a:cubicBezTo>
                  <a:pt x="236" y="0"/>
                  <a:pt x="236" y="0"/>
                  <a:pt x="236" y="0"/>
                </a:cubicBezTo>
                <a:cubicBezTo>
                  <a:pt x="221" y="0"/>
                  <a:pt x="206" y="30"/>
                  <a:pt x="206" y="44"/>
                </a:cubicBezTo>
                <a:cubicBezTo>
                  <a:pt x="206" y="589"/>
                  <a:pt x="206" y="589"/>
                  <a:pt x="206" y="589"/>
                </a:cubicBezTo>
                <a:cubicBezTo>
                  <a:pt x="206" y="619"/>
                  <a:pt x="221" y="633"/>
                  <a:pt x="236" y="633"/>
                </a:cubicBezTo>
                <a:cubicBezTo>
                  <a:pt x="280" y="633"/>
                  <a:pt x="280" y="633"/>
                  <a:pt x="280" y="633"/>
                </a:cubicBezTo>
                <a:cubicBezTo>
                  <a:pt x="295" y="633"/>
                  <a:pt x="324" y="619"/>
                  <a:pt x="324" y="589"/>
                </a:cubicBezTo>
                <a:cubicBezTo>
                  <a:pt x="324" y="44"/>
                  <a:pt x="324" y="44"/>
                  <a:pt x="324" y="44"/>
                </a:cubicBezTo>
                <a:cubicBezTo>
                  <a:pt x="324" y="30"/>
                  <a:pt x="295" y="0"/>
                  <a:pt x="280" y="0"/>
                </a:cubicBezTo>
                <a:close/>
                <a:moveTo>
                  <a:pt x="280" y="574"/>
                </a:moveTo>
                <a:lnTo>
                  <a:pt x="280" y="574"/>
                </a:lnTo>
                <a:cubicBezTo>
                  <a:pt x="280" y="589"/>
                  <a:pt x="265" y="589"/>
                  <a:pt x="265" y="589"/>
                </a:cubicBezTo>
                <a:cubicBezTo>
                  <a:pt x="251" y="589"/>
                  <a:pt x="236" y="589"/>
                  <a:pt x="236" y="574"/>
                </a:cubicBezTo>
                <a:cubicBezTo>
                  <a:pt x="236" y="59"/>
                  <a:pt x="236" y="59"/>
                  <a:pt x="236" y="59"/>
                </a:cubicBezTo>
                <a:cubicBezTo>
                  <a:pt x="236" y="59"/>
                  <a:pt x="251" y="44"/>
                  <a:pt x="265" y="44"/>
                </a:cubicBezTo>
                <a:lnTo>
                  <a:pt x="280" y="59"/>
                </a:lnTo>
                <a:lnTo>
                  <a:pt x="280" y="574"/>
                </a:lnTo>
                <a:close/>
                <a:moveTo>
                  <a:pt x="89" y="177"/>
                </a:moveTo>
                <a:lnTo>
                  <a:pt x="89" y="177"/>
                </a:lnTo>
                <a:cubicBezTo>
                  <a:pt x="44" y="177"/>
                  <a:pt x="44" y="177"/>
                  <a:pt x="44" y="177"/>
                </a:cubicBezTo>
                <a:cubicBezTo>
                  <a:pt x="30" y="177"/>
                  <a:pt x="0" y="206"/>
                  <a:pt x="0" y="221"/>
                </a:cubicBezTo>
                <a:cubicBezTo>
                  <a:pt x="0" y="589"/>
                  <a:pt x="0" y="589"/>
                  <a:pt x="0" y="589"/>
                </a:cubicBezTo>
                <a:cubicBezTo>
                  <a:pt x="0" y="619"/>
                  <a:pt x="30" y="633"/>
                  <a:pt x="44" y="633"/>
                </a:cubicBezTo>
                <a:cubicBezTo>
                  <a:pt x="89" y="633"/>
                  <a:pt x="89" y="633"/>
                  <a:pt x="89" y="633"/>
                </a:cubicBezTo>
                <a:cubicBezTo>
                  <a:pt x="103" y="633"/>
                  <a:pt x="118" y="619"/>
                  <a:pt x="118" y="589"/>
                </a:cubicBezTo>
                <a:cubicBezTo>
                  <a:pt x="118" y="221"/>
                  <a:pt x="118" y="221"/>
                  <a:pt x="118" y="221"/>
                </a:cubicBezTo>
                <a:cubicBezTo>
                  <a:pt x="118" y="206"/>
                  <a:pt x="103" y="177"/>
                  <a:pt x="89" y="177"/>
                </a:cubicBezTo>
                <a:close/>
                <a:moveTo>
                  <a:pt x="89" y="574"/>
                </a:moveTo>
                <a:lnTo>
                  <a:pt x="89" y="574"/>
                </a:lnTo>
                <a:cubicBezTo>
                  <a:pt x="89" y="589"/>
                  <a:pt x="74" y="589"/>
                  <a:pt x="59" y="589"/>
                </a:cubicBezTo>
                <a:cubicBezTo>
                  <a:pt x="59" y="589"/>
                  <a:pt x="44" y="589"/>
                  <a:pt x="44" y="574"/>
                </a:cubicBezTo>
                <a:cubicBezTo>
                  <a:pt x="44" y="236"/>
                  <a:pt x="44" y="236"/>
                  <a:pt x="44" y="236"/>
                </a:cubicBezTo>
                <a:lnTo>
                  <a:pt x="59" y="221"/>
                </a:lnTo>
                <a:cubicBezTo>
                  <a:pt x="74" y="221"/>
                  <a:pt x="89" y="236"/>
                  <a:pt x="89" y="236"/>
                </a:cubicBezTo>
                <a:lnTo>
                  <a:pt x="89" y="574"/>
                </a:lnTo>
                <a:close/>
                <a:moveTo>
                  <a:pt x="471" y="324"/>
                </a:moveTo>
                <a:lnTo>
                  <a:pt x="471" y="324"/>
                </a:lnTo>
                <a:cubicBezTo>
                  <a:pt x="442" y="324"/>
                  <a:pt x="442" y="324"/>
                  <a:pt x="442" y="324"/>
                </a:cubicBezTo>
                <a:cubicBezTo>
                  <a:pt x="412" y="324"/>
                  <a:pt x="398" y="339"/>
                  <a:pt x="398" y="353"/>
                </a:cubicBezTo>
                <a:cubicBezTo>
                  <a:pt x="398" y="589"/>
                  <a:pt x="398" y="589"/>
                  <a:pt x="398" y="589"/>
                </a:cubicBezTo>
                <a:cubicBezTo>
                  <a:pt x="398" y="619"/>
                  <a:pt x="412" y="633"/>
                  <a:pt x="442" y="633"/>
                </a:cubicBezTo>
                <a:cubicBezTo>
                  <a:pt x="471" y="633"/>
                  <a:pt x="471" y="633"/>
                  <a:pt x="471" y="633"/>
                </a:cubicBezTo>
                <a:cubicBezTo>
                  <a:pt x="501" y="633"/>
                  <a:pt x="515" y="619"/>
                  <a:pt x="515" y="589"/>
                </a:cubicBezTo>
                <a:cubicBezTo>
                  <a:pt x="515" y="353"/>
                  <a:pt x="515" y="353"/>
                  <a:pt x="515" y="353"/>
                </a:cubicBezTo>
                <a:cubicBezTo>
                  <a:pt x="515" y="339"/>
                  <a:pt x="501" y="324"/>
                  <a:pt x="471" y="324"/>
                </a:cubicBezTo>
                <a:close/>
                <a:moveTo>
                  <a:pt x="471" y="574"/>
                </a:moveTo>
                <a:lnTo>
                  <a:pt x="471" y="574"/>
                </a:lnTo>
                <a:cubicBezTo>
                  <a:pt x="471" y="589"/>
                  <a:pt x="471" y="589"/>
                  <a:pt x="457" y="589"/>
                </a:cubicBezTo>
                <a:cubicBezTo>
                  <a:pt x="442" y="589"/>
                  <a:pt x="442" y="589"/>
                  <a:pt x="442" y="574"/>
                </a:cubicBezTo>
                <a:cubicBezTo>
                  <a:pt x="442" y="383"/>
                  <a:pt x="442" y="383"/>
                  <a:pt x="442" y="383"/>
                </a:cubicBezTo>
                <a:cubicBezTo>
                  <a:pt x="442" y="368"/>
                  <a:pt x="442" y="353"/>
                  <a:pt x="457" y="353"/>
                </a:cubicBezTo>
                <a:cubicBezTo>
                  <a:pt x="471" y="353"/>
                  <a:pt x="471" y="368"/>
                  <a:pt x="471" y="383"/>
                </a:cubicBezTo>
                <a:lnTo>
                  <a:pt x="471" y="57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 name="Freeform 108"/>
          <p:cNvSpPr>
            <a:spLocks noChangeArrowheads="1"/>
          </p:cNvSpPr>
          <p:nvPr/>
        </p:nvSpPr>
        <p:spPr bwMode="auto">
          <a:xfrm>
            <a:off x="4160284" y="8250768"/>
            <a:ext cx="711015" cy="732366"/>
          </a:xfrm>
          <a:custGeom>
            <a:avLst/>
            <a:gdLst>
              <a:gd name="T0" fmla="*/ 88 w 619"/>
              <a:gd name="T1" fmla="*/ 89 h 634"/>
              <a:gd name="T2" fmla="*/ 88 w 619"/>
              <a:gd name="T3" fmla="*/ 89 h 634"/>
              <a:gd name="T4" fmla="*/ 73 w 619"/>
              <a:gd name="T5" fmla="*/ 103 h 634"/>
              <a:gd name="T6" fmla="*/ 88 w 619"/>
              <a:gd name="T7" fmla="*/ 118 h 634"/>
              <a:gd name="T8" fmla="*/ 118 w 619"/>
              <a:gd name="T9" fmla="*/ 103 h 634"/>
              <a:gd name="T10" fmla="*/ 88 w 619"/>
              <a:gd name="T11" fmla="*/ 89 h 634"/>
              <a:gd name="T12" fmla="*/ 545 w 619"/>
              <a:gd name="T13" fmla="*/ 0 h 634"/>
              <a:gd name="T14" fmla="*/ 545 w 619"/>
              <a:gd name="T15" fmla="*/ 0 h 634"/>
              <a:gd name="T16" fmla="*/ 73 w 619"/>
              <a:gd name="T17" fmla="*/ 0 h 634"/>
              <a:gd name="T18" fmla="*/ 0 w 619"/>
              <a:gd name="T19" fmla="*/ 89 h 634"/>
              <a:gd name="T20" fmla="*/ 0 w 619"/>
              <a:gd name="T21" fmla="*/ 560 h 634"/>
              <a:gd name="T22" fmla="*/ 73 w 619"/>
              <a:gd name="T23" fmla="*/ 633 h 634"/>
              <a:gd name="T24" fmla="*/ 545 w 619"/>
              <a:gd name="T25" fmla="*/ 633 h 634"/>
              <a:gd name="T26" fmla="*/ 618 w 619"/>
              <a:gd name="T27" fmla="*/ 560 h 634"/>
              <a:gd name="T28" fmla="*/ 618 w 619"/>
              <a:gd name="T29" fmla="*/ 89 h 634"/>
              <a:gd name="T30" fmla="*/ 545 w 619"/>
              <a:gd name="T31" fmla="*/ 0 h 634"/>
              <a:gd name="T32" fmla="*/ 589 w 619"/>
              <a:gd name="T33" fmla="*/ 560 h 634"/>
              <a:gd name="T34" fmla="*/ 589 w 619"/>
              <a:gd name="T35" fmla="*/ 560 h 634"/>
              <a:gd name="T36" fmla="*/ 545 w 619"/>
              <a:gd name="T37" fmla="*/ 589 h 634"/>
              <a:gd name="T38" fmla="*/ 73 w 619"/>
              <a:gd name="T39" fmla="*/ 589 h 634"/>
              <a:gd name="T40" fmla="*/ 29 w 619"/>
              <a:gd name="T41" fmla="*/ 560 h 634"/>
              <a:gd name="T42" fmla="*/ 29 w 619"/>
              <a:gd name="T43" fmla="*/ 206 h 634"/>
              <a:gd name="T44" fmla="*/ 589 w 619"/>
              <a:gd name="T45" fmla="*/ 206 h 634"/>
              <a:gd name="T46" fmla="*/ 589 w 619"/>
              <a:gd name="T47" fmla="*/ 560 h 634"/>
              <a:gd name="T48" fmla="*/ 589 w 619"/>
              <a:gd name="T49" fmla="*/ 162 h 634"/>
              <a:gd name="T50" fmla="*/ 589 w 619"/>
              <a:gd name="T51" fmla="*/ 162 h 634"/>
              <a:gd name="T52" fmla="*/ 29 w 619"/>
              <a:gd name="T53" fmla="*/ 162 h 634"/>
              <a:gd name="T54" fmla="*/ 29 w 619"/>
              <a:gd name="T55" fmla="*/ 89 h 634"/>
              <a:gd name="T56" fmla="*/ 73 w 619"/>
              <a:gd name="T57" fmla="*/ 44 h 634"/>
              <a:gd name="T58" fmla="*/ 545 w 619"/>
              <a:gd name="T59" fmla="*/ 44 h 634"/>
              <a:gd name="T60" fmla="*/ 589 w 619"/>
              <a:gd name="T61" fmla="*/ 89 h 634"/>
              <a:gd name="T62" fmla="*/ 589 w 619"/>
              <a:gd name="T63" fmla="*/ 162 h 634"/>
              <a:gd name="T64" fmla="*/ 250 w 619"/>
              <a:gd name="T65" fmla="*/ 89 h 634"/>
              <a:gd name="T66" fmla="*/ 250 w 619"/>
              <a:gd name="T67" fmla="*/ 89 h 634"/>
              <a:gd name="T68" fmla="*/ 235 w 619"/>
              <a:gd name="T69" fmla="*/ 103 h 634"/>
              <a:gd name="T70" fmla="*/ 250 w 619"/>
              <a:gd name="T71" fmla="*/ 118 h 634"/>
              <a:gd name="T72" fmla="*/ 265 w 619"/>
              <a:gd name="T73" fmla="*/ 103 h 634"/>
              <a:gd name="T74" fmla="*/ 250 w 619"/>
              <a:gd name="T75" fmla="*/ 89 h 634"/>
              <a:gd name="T76" fmla="*/ 177 w 619"/>
              <a:gd name="T77" fmla="*/ 89 h 634"/>
              <a:gd name="T78" fmla="*/ 177 w 619"/>
              <a:gd name="T79" fmla="*/ 89 h 634"/>
              <a:gd name="T80" fmla="*/ 147 w 619"/>
              <a:gd name="T81" fmla="*/ 103 h 634"/>
              <a:gd name="T82" fmla="*/ 177 w 619"/>
              <a:gd name="T83" fmla="*/ 118 h 634"/>
              <a:gd name="T84" fmla="*/ 191 w 619"/>
              <a:gd name="T85" fmla="*/ 103 h 634"/>
              <a:gd name="T86" fmla="*/ 177 w 619"/>
              <a:gd name="T87" fmla="*/ 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634">
                <a:moveTo>
                  <a:pt x="88" y="89"/>
                </a:moveTo>
                <a:lnTo>
                  <a:pt x="88" y="89"/>
                </a:lnTo>
                <a:cubicBezTo>
                  <a:pt x="88" y="89"/>
                  <a:pt x="73" y="89"/>
                  <a:pt x="73" y="103"/>
                </a:cubicBezTo>
                <a:cubicBezTo>
                  <a:pt x="73" y="118"/>
                  <a:pt x="88" y="118"/>
                  <a:pt x="88" y="118"/>
                </a:cubicBezTo>
                <a:cubicBezTo>
                  <a:pt x="103" y="118"/>
                  <a:pt x="118" y="118"/>
                  <a:pt x="118" y="103"/>
                </a:cubicBezTo>
                <a:cubicBezTo>
                  <a:pt x="118" y="89"/>
                  <a:pt x="103" y="89"/>
                  <a:pt x="88" y="89"/>
                </a:cubicBezTo>
                <a:close/>
                <a:moveTo>
                  <a:pt x="545" y="0"/>
                </a:moveTo>
                <a:lnTo>
                  <a:pt x="545" y="0"/>
                </a:lnTo>
                <a:cubicBezTo>
                  <a:pt x="73" y="0"/>
                  <a:pt x="73" y="0"/>
                  <a:pt x="73" y="0"/>
                </a:cubicBezTo>
                <a:cubicBezTo>
                  <a:pt x="29" y="0"/>
                  <a:pt x="0" y="44"/>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4"/>
                  <a:pt x="589" y="0"/>
                  <a:pt x="545" y="0"/>
                </a:cubicBezTo>
                <a:close/>
                <a:moveTo>
                  <a:pt x="589" y="560"/>
                </a:moveTo>
                <a:lnTo>
                  <a:pt x="589" y="560"/>
                </a:lnTo>
                <a:cubicBezTo>
                  <a:pt x="589" y="574"/>
                  <a:pt x="559" y="589"/>
                  <a:pt x="545" y="589"/>
                </a:cubicBezTo>
                <a:cubicBezTo>
                  <a:pt x="73" y="589"/>
                  <a:pt x="73" y="589"/>
                  <a:pt x="73" y="589"/>
                </a:cubicBezTo>
                <a:cubicBezTo>
                  <a:pt x="59" y="589"/>
                  <a:pt x="29" y="574"/>
                  <a:pt x="29" y="560"/>
                </a:cubicBezTo>
                <a:cubicBezTo>
                  <a:pt x="29" y="206"/>
                  <a:pt x="29" y="206"/>
                  <a:pt x="29" y="206"/>
                </a:cubicBezTo>
                <a:cubicBezTo>
                  <a:pt x="589" y="206"/>
                  <a:pt x="589" y="206"/>
                  <a:pt x="589" y="206"/>
                </a:cubicBezTo>
                <a:lnTo>
                  <a:pt x="589" y="560"/>
                </a:lnTo>
                <a:close/>
                <a:moveTo>
                  <a:pt x="589" y="162"/>
                </a:moveTo>
                <a:lnTo>
                  <a:pt x="589" y="162"/>
                </a:lnTo>
                <a:cubicBezTo>
                  <a:pt x="29" y="162"/>
                  <a:pt x="29" y="162"/>
                  <a:pt x="29" y="162"/>
                </a:cubicBezTo>
                <a:cubicBezTo>
                  <a:pt x="29" y="89"/>
                  <a:pt x="29" y="89"/>
                  <a:pt x="29" y="89"/>
                </a:cubicBezTo>
                <a:cubicBezTo>
                  <a:pt x="29" y="59"/>
                  <a:pt x="59" y="44"/>
                  <a:pt x="73" y="44"/>
                </a:cubicBezTo>
                <a:cubicBezTo>
                  <a:pt x="545" y="44"/>
                  <a:pt x="545" y="44"/>
                  <a:pt x="545" y="44"/>
                </a:cubicBezTo>
                <a:cubicBezTo>
                  <a:pt x="559" y="44"/>
                  <a:pt x="589" y="59"/>
                  <a:pt x="589" y="89"/>
                </a:cubicBezTo>
                <a:lnTo>
                  <a:pt x="589" y="162"/>
                </a:lnTo>
                <a:close/>
                <a:moveTo>
                  <a:pt x="250" y="89"/>
                </a:moveTo>
                <a:lnTo>
                  <a:pt x="250" y="89"/>
                </a:lnTo>
                <a:cubicBezTo>
                  <a:pt x="235" y="89"/>
                  <a:pt x="235" y="89"/>
                  <a:pt x="235" y="103"/>
                </a:cubicBezTo>
                <a:cubicBezTo>
                  <a:pt x="235" y="118"/>
                  <a:pt x="235" y="118"/>
                  <a:pt x="250" y="118"/>
                </a:cubicBezTo>
                <a:cubicBezTo>
                  <a:pt x="265" y="118"/>
                  <a:pt x="265" y="118"/>
                  <a:pt x="265" y="103"/>
                </a:cubicBezTo>
                <a:cubicBezTo>
                  <a:pt x="265" y="89"/>
                  <a:pt x="265" y="89"/>
                  <a:pt x="250" y="89"/>
                </a:cubicBezTo>
                <a:close/>
                <a:moveTo>
                  <a:pt x="177" y="89"/>
                </a:moveTo>
                <a:lnTo>
                  <a:pt x="177" y="89"/>
                </a:lnTo>
                <a:cubicBezTo>
                  <a:pt x="162" y="89"/>
                  <a:pt x="147" y="89"/>
                  <a:pt x="147" y="103"/>
                </a:cubicBezTo>
                <a:cubicBezTo>
                  <a:pt x="147" y="118"/>
                  <a:pt x="162" y="118"/>
                  <a:pt x="177" y="118"/>
                </a:cubicBezTo>
                <a:cubicBezTo>
                  <a:pt x="177" y="118"/>
                  <a:pt x="191" y="118"/>
                  <a:pt x="191" y="103"/>
                </a:cubicBezTo>
                <a:cubicBezTo>
                  <a:pt x="191" y="89"/>
                  <a:pt x="177" y="89"/>
                  <a:pt x="177" y="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 name="Freeform 109"/>
          <p:cNvSpPr>
            <a:spLocks noChangeArrowheads="1"/>
          </p:cNvSpPr>
          <p:nvPr/>
        </p:nvSpPr>
        <p:spPr bwMode="auto">
          <a:xfrm>
            <a:off x="2966796" y="8250768"/>
            <a:ext cx="732174" cy="732366"/>
          </a:xfrm>
          <a:custGeom>
            <a:avLst/>
            <a:gdLst>
              <a:gd name="T0" fmla="*/ 324 w 634"/>
              <a:gd name="T1" fmla="*/ 0 h 634"/>
              <a:gd name="T2" fmla="*/ 324 w 634"/>
              <a:gd name="T3" fmla="*/ 633 h 634"/>
              <a:gd name="T4" fmla="*/ 324 w 634"/>
              <a:gd name="T5" fmla="*/ 0 h 634"/>
              <a:gd name="T6" fmla="*/ 545 w 634"/>
              <a:gd name="T7" fmla="*/ 162 h 634"/>
              <a:gd name="T8" fmla="*/ 442 w 634"/>
              <a:gd name="T9" fmla="*/ 294 h 634"/>
              <a:gd name="T10" fmla="*/ 545 w 634"/>
              <a:gd name="T11" fmla="*/ 162 h 634"/>
              <a:gd name="T12" fmla="*/ 516 w 634"/>
              <a:gd name="T13" fmla="*/ 133 h 634"/>
              <a:gd name="T14" fmla="*/ 383 w 634"/>
              <a:gd name="T15" fmla="*/ 59 h 634"/>
              <a:gd name="T16" fmla="*/ 236 w 634"/>
              <a:gd name="T17" fmla="*/ 294 h 634"/>
              <a:gd name="T18" fmla="*/ 251 w 634"/>
              <a:gd name="T19" fmla="*/ 192 h 634"/>
              <a:gd name="T20" fmla="*/ 383 w 634"/>
              <a:gd name="T21" fmla="*/ 192 h 634"/>
              <a:gd name="T22" fmla="*/ 236 w 634"/>
              <a:gd name="T23" fmla="*/ 294 h 634"/>
              <a:gd name="T24" fmla="*/ 398 w 634"/>
              <a:gd name="T25" fmla="*/ 339 h 634"/>
              <a:gd name="T26" fmla="*/ 324 w 634"/>
              <a:gd name="T27" fmla="*/ 442 h 634"/>
              <a:gd name="T28" fmla="*/ 236 w 634"/>
              <a:gd name="T29" fmla="*/ 339 h 634"/>
              <a:gd name="T30" fmla="*/ 295 w 634"/>
              <a:gd name="T31" fmla="*/ 44 h 634"/>
              <a:gd name="T32" fmla="*/ 324 w 634"/>
              <a:gd name="T33" fmla="*/ 44 h 634"/>
              <a:gd name="T34" fmla="*/ 383 w 634"/>
              <a:gd name="T35" fmla="*/ 162 h 634"/>
              <a:gd name="T36" fmla="*/ 265 w 634"/>
              <a:gd name="T37" fmla="*/ 162 h 634"/>
              <a:gd name="T38" fmla="*/ 251 w 634"/>
              <a:gd name="T39" fmla="*/ 59 h 634"/>
              <a:gd name="T40" fmla="*/ 221 w 634"/>
              <a:gd name="T41" fmla="*/ 147 h 634"/>
              <a:gd name="T42" fmla="*/ 251 w 634"/>
              <a:gd name="T43" fmla="*/ 59 h 634"/>
              <a:gd name="T44" fmla="*/ 89 w 634"/>
              <a:gd name="T45" fmla="*/ 162 h 634"/>
              <a:gd name="T46" fmla="*/ 207 w 634"/>
              <a:gd name="T47" fmla="*/ 294 h 634"/>
              <a:gd name="T48" fmla="*/ 89 w 634"/>
              <a:gd name="T49" fmla="*/ 162 h 634"/>
              <a:gd name="T50" fmla="*/ 89 w 634"/>
              <a:gd name="T51" fmla="*/ 471 h 634"/>
              <a:gd name="T52" fmla="*/ 207 w 634"/>
              <a:gd name="T53" fmla="*/ 339 h 634"/>
              <a:gd name="T54" fmla="*/ 89 w 634"/>
              <a:gd name="T55" fmla="*/ 471 h 634"/>
              <a:gd name="T56" fmla="*/ 118 w 634"/>
              <a:gd name="T57" fmla="*/ 501 h 634"/>
              <a:gd name="T58" fmla="*/ 251 w 634"/>
              <a:gd name="T59" fmla="*/ 589 h 634"/>
              <a:gd name="T60" fmla="*/ 339 w 634"/>
              <a:gd name="T61" fmla="*/ 589 h 634"/>
              <a:gd name="T62" fmla="*/ 324 w 634"/>
              <a:gd name="T63" fmla="*/ 589 h 634"/>
              <a:gd name="T64" fmla="*/ 265 w 634"/>
              <a:gd name="T65" fmla="*/ 471 h 634"/>
              <a:gd name="T66" fmla="*/ 383 w 634"/>
              <a:gd name="T67" fmla="*/ 471 h 634"/>
              <a:gd name="T68" fmla="*/ 383 w 634"/>
              <a:gd name="T69" fmla="*/ 589 h 634"/>
              <a:gd name="T70" fmla="*/ 412 w 634"/>
              <a:gd name="T71" fmla="*/ 486 h 634"/>
              <a:gd name="T72" fmla="*/ 383 w 634"/>
              <a:gd name="T73" fmla="*/ 589 h 634"/>
              <a:gd name="T74" fmla="*/ 545 w 634"/>
              <a:gd name="T75" fmla="*/ 471 h 634"/>
              <a:gd name="T76" fmla="*/ 442 w 634"/>
              <a:gd name="T77" fmla="*/ 339 h 634"/>
              <a:gd name="T78" fmla="*/ 545 w 634"/>
              <a:gd name="T79"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324" y="0"/>
                </a:moveTo>
                <a:lnTo>
                  <a:pt x="324" y="0"/>
                </a:lnTo>
                <a:cubicBezTo>
                  <a:pt x="148" y="0"/>
                  <a:pt x="0" y="147"/>
                  <a:pt x="0" y="324"/>
                </a:cubicBezTo>
                <a:cubicBezTo>
                  <a:pt x="0" y="486"/>
                  <a:pt x="148" y="633"/>
                  <a:pt x="324" y="633"/>
                </a:cubicBezTo>
                <a:cubicBezTo>
                  <a:pt x="486" y="633"/>
                  <a:pt x="633" y="486"/>
                  <a:pt x="633" y="324"/>
                </a:cubicBezTo>
                <a:cubicBezTo>
                  <a:pt x="633" y="147"/>
                  <a:pt x="486" y="0"/>
                  <a:pt x="324" y="0"/>
                </a:cubicBezTo>
                <a:close/>
                <a:moveTo>
                  <a:pt x="545" y="162"/>
                </a:moveTo>
                <a:lnTo>
                  <a:pt x="545" y="162"/>
                </a:lnTo>
                <a:cubicBezTo>
                  <a:pt x="574" y="206"/>
                  <a:pt x="589" y="251"/>
                  <a:pt x="589" y="294"/>
                </a:cubicBezTo>
                <a:cubicBezTo>
                  <a:pt x="442" y="294"/>
                  <a:pt x="442" y="294"/>
                  <a:pt x="442" y="294"/>
                </a:cubicBezTo>
                <a:cubicBezTo>
                  <a:pt x="442" y="265"/>
                  <a:pt x="427" y="221"/>
                  <a:pt x="427" y="192"/>
                </a:cubicBezTo>
                <a:cubicBezTo>
                  <a:pt x="471" y="192"/>
                  <a:pt x="516" y="177"/>
                  <a:pt x="545" y="162"/>
                </a:cubicBezTo>
                <a:close/>
                <a:moveTo>
                  <a:pt x="516" y="133"/>
                </a:moveTo>
                <a:lnTo>
                  <a:pt x="516" y="133"/>
                </a:lnTo>
                <a:cubicBezTo>
                  <a:pt x="486" y="147"/>
                  <a:pt x="457" y="147"/>
                  <a:pt x="412" y="147"/>
                </a:cubicBezTo>
                <a:cubicBezTo>
                  <a:pt x="412" y="118"/>
                  <a:pt x="398" y="89"/>
                  <a:pt x="383" y="59"/>
                </a:cubicBezTo>
                <a:cubicBezTo>
                  <a:pt x="442" y="59"/>
                  <a:pt x="486" y="89"/>
                  <a:pt x="516" y="133"/>
                </a:cubicBezTo>
                <a:close/>
                <a:moveTo>
                  <a:pt x="236" y="294"/>
                </a:moveTo>
                <a:lnTo>
                  <a:pt x="236" y="294"/>
                </a:lnTo>
                <a:cubicBezTo>
                  <a:pt x="236" y="265"/>
                  <a:pt x="251" y="236"/>
                  <a:pt x="251" y="192"/>
                </a:cubicBezTo>
                <a:cubicBezTo>
                  <a:pt x="280" y="206"/>
                  <a:pt x="295" y="206"/>
                  <a:pt x="324" y="206"/>
                </a:cubicBezTo>
                <a:cubicBezTo>
                  <a:pt x="339" y="206"/>
                  <a:pt x="369" y="206"/>
                  <a:pt x="383" y="192"/>
                </a:cubicBezTo>
                <a:cubicBezTo>
                  <a:pt x="398" y="236"/>
                  <a:pt x="398" y="265"/>
                  <a:pt x="398" y="294"/>
                </a:cubicBezTo>
                <a:lnTo>
                  <a:pt x="236" y="294"/>
                </a:lnTo>
                <a:close/>
                <a:moveTo>
                  <a:pt x="398" y="339"/>
                </a:moveTo>
                <a:lnTo>
                  <a:pt x="398" y="339"/>
                </a:lnTo>
                <a:cubicBezTo>
                  <a:pt x="398" y="368"/>
                  <a:pt x="398" y="412"/>
                  <a:pt x="383" y="442"/>
                </a:cubicBezTo>
                <a:cubicBezTo>
                  <a:pt x="369" y="442"/>
                  <a:pt x="339" y="442"/>
                  <a:pt x="324" y="442"/>
                </a:cubicBezTo>
                <a:cubicBezTo>
                  <a:pt x="295" y="442"/>
                  <a:pt x="280" y="442"/>
                  <a:pt x="251" y="442"/>
                </a:cubicBezTo>
                <a:cubicBezTo>
                  <a:pt x="251" y="412"/>
                  <a:pt x="236" y="368"/>
                  <a:pt x="236" y="339"/>
                </a:cubicBezTo>
                <a:lnTo>
                  <a:pt x="398" y="339"/>
                </a:lnTo>
                <a:close/>
                <a:moveTo>
                  <a:pt x="295" y="44"/>
                </a:moveTo>
                <a:lnTo>
                  <a:pt x="295" y="44"/>
                </a:lnTo>
                <a:cubicBezTo>
                  <a:pt x="310" y="44"/>
                  <a:pt x="310" y="44"/>
                  <a:pt x="324" y="44"/>
                </a:cubicBezTo>
                <a:lnTo>
                  <a:pt x="339" y="44"/>
                </a:lnTo>
                <a:cubicBezTo>
                  <a:pt x="354" y="74"/>
                  <a:pt x="369" y="118"/>
                  <a:pt x="383" y="162"/>
                </a:cubicBezTo>
                <a:cubicBezTo>
                  <a:pt x="354" y="162"/>
                  <a:pt x="339" y="162"/>
                  <a:pt x="324" y="162"/>
                </a:cubicBezTo>
                <a:cubicBezTo>
                  <a:pt x="295" y="162"/>
                  <a:pt x="280" y="162"/>
                  <a:pt x="265" y="162"/>
                </a:cubicBezTo>
                <a:cubicBezTo>
                  <a:pt x="265" y="118"/>
                  <a:pt x="280" y="74"/>
                  <a:pt x="295" y="44"/>
                </a:cubicBezTo>
                <a:close/>
                <a:moveTo>
                  <a:pt x="251" y="59"/>
                </a:moveTo>
                <a:lnTo>
                  <a:pt x="251" y="59"/>
                </a:lnTo>
                <a:cubicBezTo>
                  <a:pt x="236" y="89"/>
                  <a:pt x="221" y="118"/>
                  <a:pt x="221" y="147"/>
                </a:cubicBezTo>
                <a:cubicBezTo>
                  <a:pt x="192" y="147"/>
                  <a:pt x="148" y="147"/>
                  <a:pt x="118" y="133"/>
                </a:cubicBezTo>
                <a:cubicBezTo>
                  <a:pt x="148" y="89"/>
                  <a:pt x="207" y="59"/>
                  <a:pt x="251" y="59"/>
                </a:cubicBezTo>
                <a:close/>
                <a:moveTo>
                  <a:pt x="89" y="162"/>
                </a:moveTo>
                <a:lnTo>
                  <a:pt x="89" y="162"/>
                </a:lnTo>
                <a:cubicBezTo>
                  <a:pt x="133" y="177"/>
                  <a:pt x="177" y="192"/>
                  <a:pt x="207" y="192"/>
                </a:cubicBezTo>
                <a:cubicBezTo>
                  <a:pt x="207" y="221"/>
                  <a:pt x="207" y="265"/>
                  <a:pt x="207" y="294"/>
                </a:cubicBezTo>
                <a:cubicBezTo>
                  <a:pt x="44" y="294"/>
                  <a:pt x="44" y="294"/>
                  <a:pt x="44" y="294"/>
                </a:cubicBezTo>
                <a:cubicBezTo>
                  <a:pt x="44" y="251"/>
                  <a:pt x="59" y="206"/>
                  <a:pt x="89" y="162"/>
                </a:cubicBezTo>
                <a:close/>
                <a:moveTo>
                  <a:pt x="89" y="471"/>
                </a:moveTo>
                <a:lnTo>
                  <a:pt x="89" y="471"/>
                </a:lnTo>
                <a:cubicBezTo>
                  <a:pt x="59" y="427"/>
                  <a:pt x="44" y="383"/>
                  <a:pt x="44" y="339"/>
                </a:cubicBezTo>
                <a:cubicBezTo>
                  <a:pt x="207" y="339"/>
                  <a:pt x="207" y="339"/>
                  <a:pt x="207" y="339"/>
                </a:cubicBezTo>
                <a:cubicBezTo>
                  <a:pt x="207" y="368"/>
                  <a:pt x="207" y="412"/>
                  <a:pt x="207" y="442"/>
                </a:cubicBezTo>
                <a:cubicBezTo>
                  <a:pt x="177" y="457"/>
                  <a:pt x="133" y="457"/>
                  <a:pt x="89" y="471"/>
                </a:cubicBezTo>
                <a:close/>
                <a:moveTo>
                  <a:pt x="118" y="501"/>
                </a:moveTo>
                <a:lnTo>
                  <a:pt x="118" y="501"/>
                </a:lnTo>
                <a:cubicBezTo>
                  <a:pt x="148" y="501"/>
                  <a:pt x="192" y="486"/>
                  <a:pt x="221" y="486"/>
                </a:cubicBezTo>
                <a:cubicBezTo>
                  <a:pt x="221" y="515"/>
                  <a:pt x="236" y="560"/>
                  <a:pt x="251" y="589"/>
                </a:cubicBezTo>
                <a:cubicBezTo>
                  <a:pt x="207" y="574"/>
                  <a:pt x="148" y="545"/>
                  <a:pt x="118" y="501"/>
                </a:cubicBezTo>
                <a:close/>
                <a:moveTo>
                  <a:pt x="339" y="589"/>
                </a:moveTo>
                <a:lnTo>
                  <a:pt x="339" y="589"/>
                </a:lnTo>
                <a:lnTo>
                  <a:pt x="324" y="589"/>
                </a:lnTo>
                <a:cubicBezTo>
                  <a:pt x="310" y="589"/>
                  <a:pt x="310" y="589"/>
                  <a:pt x="295" y="589"/>
                </a:cubicBezTo>
                <a:cubicBezTo>
                  <a:pt x="280" y="560"/>
                  <a:pt x="265" y="515"/>
                  <a:pt x="265" y="471"/>
                </a:cubicBezTo>
                <a:cubicBezTo>
                  <a:pt x="280" y="471"/>
                  <a:pt x="295" y="471"/>
                  <a:pt x="324" y="471"/>
                </a:cubicBezTo>
                <a:cubicBezTo>
                  <a:pt x="339" y="471"/>
                  <a:pt x="354" y="471"/>
                  <a:pt x="383" y="471"/>
                </a:cubicBezTo>
                <a:cubicBezTo>
                  <a:pt x="369" y="515"/>
                  <a:pt x="354" y="560"/>
                  <a:pt x="339" y="589"/>
                </a:cubicBezTo>
                <a:close/>
                <a:moveTo>
                  <a:pt x="383" y="589"/>
                </a:moveTo>
                <a:lnTo>
                  <a:pt x="383" y="589"/>
                </a:lnTo>
                <a:cubicBezTo>
                  <a:pt x="398" y="560"/>
                  <a:pt x="412" y="515"/>
                  <a:pt x="412" y="486"/>
                </a:cubicBezTo>
                <a:cubicBezTo>
                  <a:pt x="457" y="486"/>
                  <a:pt x="486" y="501"/>
                  <a:pt x="516" y="501"/>
                </a:cubicBezTo>
                <a:cubicBezTo>
                  <a:pt x="486" y="545"/>
                  <a:pt x="442" y="574"/>
                  <a:pt x="383" y="589"/>
                </a:cubicBezTo>
                <a:close/>
                <a:moveTo>
                  <a:pt x="545" y="471"/>
                </a:moveTo>
                <a:lnTo>
                  <a:pt x="545" y="471"/>
                </a:lnTo>
                <a:cubicBezTo>
                  <a:pt x="516" y="457"/>
                  <a:pt x="471" y="457"/>
                  <a:pt x="427" y="442"/>
                </a:cubicBezTo>
                <a:cubicBezTo>
                  <a:pt x="427" y="412"/>
                  <a:pt x="442" y="368"/>
                  <a:pt x="442" y="339"/>
                </a:cubicBezTo>
                <a:cubicBezTo>
                  <a:pt x="589" y="339"/>
                  <a:pt x="589" y="339"/>
                  <a:pt x="589" y="339"/>
                </a:cubicBezTo>
                <a:cubicBezTo>
                  <a:pt x="589" y="383"/>
                  <a:pt x="574" y="427"/>
                  <a:pt x="545" y="47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 name="Freeform 110"/>
          <p:cNvSpPr>
            <a:spLocks noChangeArrowheads="1"/>
          </p:cNvSpPr>
          <p:nvPr/>
        </p:nvSpPr>
        <p:spPr bwMode="auto">
          <a:xfrm>
            <a:off x="1879110" y="8280399"/>
            <a:ext cx="596745" cy="698502"/>
          </a:xfrm>
          <a:custGeom>
            <a:avLst/>
            <a:gdLst>
              <a:gd name="T0" fmla="*/ 30 w 516"/>
              <a:gd name="T1" fmla="*/ 59 h 604"/>
              <a:gd name="T2" fmla="*/ 30 w 516"/>
              <a:gd name="T3" fmla="*/ 59 h 604"/>
              <a:gd name="T4" fmla="*/ 383 w 516"/>
              <a:gd name="T5" fmla="*/ 59 h 604"/>
              <a:gd name="T6" fmla="*/ 398 w 516"/>
              <a:gd name="T7" fmla="*/ 29 h 604"/>
              <a:gd name="T8" fmla="*/ 383 w 516"/>
              <a:gd name="T9" fmla="*/ 14 h 604"/>
              <a:gd name="T10" fmla="*/ 30 w 516"/>
              <a:gd name="T11" fmla="*/ 14 h 604"/>
              <a:gd name="T12" fmla="*/ 0 w 516"/>
              <a:gd name="T13" fmla="*/ 29 h 604"/>
              <a:gd name="T14" fmla="*/ 30 w 516"/>
              <a:gd name="T15" fmla="*/ 59 h 604"/>
              <a:gd name="T16" fmla="*/ 30 w 516"/>
              <a:gd name="T17" fmla="*/ 176 h 604"/>
              <a:gd name="T18" fmla="*/ 30 w 516"/>
              <a:gd name="T19" fmla="*/ 176 h 604"/>
              <a:gd name="T20" fmla="*/ 383 w 516"/>
              <a:gd name="T21" fmla="*/ 176 h 604"/>
              <a:gd name="T22" fmla="*/ 398 w 516"/>
              <a:gd name="T23" fmla="*/ 147 h 604"/>
              <a:gd name="T24" fmla="*/ 383 w 516"/>
              <a:gd name="T25" fmla="*/ 132 h 604"/>
              <a:gd name="T26" fmla="*/ 30 w 516"/>
              <a:gd name="T27" fmla="*/ 132 h 604"/>
              <a:gd name="T28" fmla="*/ 0 w 516"/>
              <a:gd name="T29" fmla="*/ 147 h 604"/>
              <a:gd name="T30" fmla="*/ 30 w 516"/>
              <a:gd name="T31" fmla="*/ 176 h 604"/>
              <a:gd name="T32" fmla="*/ 147 w 516"/>
              <a:gd name="T33" fmla="*/ 368 h 604"/>
              <a:gd name="T34" fmla="*/ 147 w 516"/>
              <a:gd name="T35" fmla="*/ 368 h 604"/>
              <a:gd name="T36" fmla="*/ 30 w 516"/>
              <a:gd name="T37" fmla="*/ 368 h 604"/>
              <a:gd name="T38" fmla="*/ 0 w 516"/>
              <a:gd name="T39" fmla="*/ 382 h 604"/>
              <a:gd name="T40" fmla="*/ 30 w 516"/>
              <a:gd name="T41" fmla="*/ 412 h 604"/>
              <a:gd name="T42" fmla="*/ 147 w 516"/>
              <a:gd name="T43" fmla="*/ 412 h 604"/>
              <a:gd name="T44" fmla="*/ 162 w 516"/>
              <a:gd name="T45" fmla="*/ 382 h 604"/>
              <a:gd name="T46" fmla="*/ 147 w 516"/>
              <a:gd name="T47" fmla="*/ 368 h 604"/>
              <a:gd name="T48" fmla="*/ 30 w 516"/>
              <a:gd name="T49" fmla="*/ 294 h 604"/>
              <a:gd name="T50" fmla="*/ 30 w 516"/>
              <a:gd name="T51" fmla="*/ 294 h 604"/>
              <a:gd name="T52" fmla="*/ 236 w 516"/>
              <a:gd name="T53" fmla="*/ 294 h 604"/>
              <a:gd name="T54" fmla="*/ 265 w 516"/>
              <a:gd name="T55" fmla="*/ 264 h 604"/>
              <a:gd name="T56" fmla="*/ 236 w 516"/>
              <a:gd name="T57" fmla="*/ 250 h 604"/>
              <a:gd name="T58" fmla="*/ 30 w 516"/>
              <a:gd name="T59" fmla="*/ 250 h 604"/>
              <a:gd name="T60" fmla="*/ 0 w 516"/>
              <a:gd name="T61" fmla="*/ 264 h 604"/>
              <a:gd name="T62" fmla="*/ 30 w 516"/>
              <a:gd name="T63" fmla="*/ 294 h 604"/>
              <a:gd name="T64" fmla="*/ 501 w 516"/>
              <a:gd name="T65" fmla="*/ 0 h 604"/>
              <a:gd name="T66" fmla="*/ 501 w 516"/>
              <a:gd name="T67" fmla="*/ 0 h 604"/>
              <a:gd name="T68" fmla="*/ 471 w 516"/>
              <a:gd name="T69" fmla="*/ 14 h 604"/>
              <a:gd name="T70" fmla="*/ 471 w 516"/>
              <a:gd name="T71" fmla="*/ 338 h 604"/>
              <a:gd name="T72" fmla="*/ 294 w 516"/>
              <a:gd name="T73" fmla="*/ 338 h 604"/>
              <a:gd name="T74" fmla="*/ 221 w 516"/>
              <a:gd name="T75" fmla="*/ 530 h 604"/>
              <a:gd name="T76" fmla="*/ 427 w 516"/>
              <a:gd name="T77" fmla="*/ 559 h 604"/>
              <a:gd name="T78" fmla="*/ 515 w 516"/>
              <a:gd name="T79" fmla="*/ 412 h 604"/>
              <a:gd name="T80" fmla="*/ 515 w 516"/>
              <a:gd name="T81" fmla="*/ 412 h 604"/>
              <a:gd name="T82" fmla="*/ 515 w 516"/>
              <a:gd name="T83" fmla="*/ 14 h 604"/>
              <a:gd name="T84" fmla="*/ 501 w 516"/>
              <a:gd name="T85" fmla="*/ 0 h 604"/>
              <a:gd name="T86" fmla="*/ 412 w 516"/>
              <a:gd name="T87" fmla="*/ 515 h 604"/>
              <a:gd name="T88" fmla="*/ 412 w 516"/>
              <a:gd name="T89" fmla="*/ 515 h 604"/>
              <a:gd name="T90" fmla="*/ 251 w 516"/>
              <a:gd name="T91" fmla="*/ 515 h 604"/>
              <a:gd name="T92" fmla="*/ 310 w 516"/>
              <a:gd name="T93" fmla="*/ 368 h 604"/>
              <a:gd name="T94" fmla="*/ 471 w 516"/>
              <a:gd name="T95" fmla="*/ 382 h 604"/>
              <a:gd name="T96" fmla="*/ 412 w 516"/>
              <a:gd name="T97" fmla="*/ 51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604">
                <a:moveTo>
                  <a:pt x="30" y="59"/>
                </a:moveTo>
                <a:lnTo>
                  <a:pt x="30" y="59"/>
                </a:lnTo>
                <a:cubicBezTo>
                  <a:pt x="383" y="59"/>
                  <a:pt x="383" y="59"/>
                  <a:pt x="383" y="59"/>
                </a:cubicBezTo>
                <a:cubicBezTo>
                  <a:pt x="383" y="59"/>
                  <a:pt x="398" y="44"/>
                  <a:pt x="398" y="29"/>
                </a:cubicBezTo>
                <a:lnTo>
                  <a:pt x="383" y="14"/>
                </a:lnTo>
                <a:cubicBezTo>
                  <a:pt x="30" y="14"/>
                  <a:pt x="30" y="14"/>
                  <a:pt x="30" y="14"/>
                </a:cubicBezTo>
                <a:cubicBezTo>
                  <a:pt x="15" y="14"/>
                  <a:pt x="0" y="29"/>
                  <a:pt x="0" y="29"/>
                </a:cubicBezTo>
                <a:cubicBezTo>
                  <a:pt x="0" y="44"/>
                  <a:pt x="15" y="59"/>
                  <a:pt x="30" y="59"/>
                </a:cubicBezTo>
                <a:close/>
                <a:moveTo>
                  <a:pt x="30" y="176"/>
                </a:moveTo>
                <a:lnTo>
                  <a:pt x="30" y="176"/>
                </a:lnTo>
                <a:cubicBezTo>
                  <a:pt x="383" y="176"/>
                  <a:pt x="383" y="176"/>
                  <a:pt x="383" y="176"/>
                </a:cubicBezTo>
                <a:cubicBezTo>
                  <a:pt x="383" y="176"/>
                  <a:pt x="398" y="162"/>
                  <a:pt x="398" y="147"/>
                </a:cubicBezTo>
                <a:lnTo>
                  <a:pt x="383" y="132"/>
                </a:lnTo>
                <a:cubicBezTo>
                  <a:pt x="30" y="132"/>
                  <a:pt x="30" y="132"/>
                  <a:pt x="30" y="132"/>
                </a:cubicBezTo>
                <a:cubicBezTo>
                  <a:pt x="15" y="132"/>
                  <a:pt x="0" y="147"/>
                  <a:pt x="0" y="147"/>
                </a:cubicBezTo>
                <a:cubicBezTo>
                  <a:pt x="0" y="162"/>
                  <a:pt x="15" y="176"/>
                  <a:pt x="30" y="176"/>
                </a:cubicBezTo>
                <a:close/>
                <a:moveTo>
                  <a:pt x="147" y="368"/>
                </a:moveTo>
                <a:lnTo>
                  <a:pt x="147" y="368"/>
                </a:lnTo>
                <a:cubicBezTo>
                  <a:pt x="30" y="368"/>
                  <a:pt x="30" y="368"/>
                  <a:pt x="30" y="368"/>
                </a:cubicBezTo>
                <a:cubicBezTo>
                  <a:pt x="15" y="368"/>
                  <a:pt x="0" y="382"/>
                  <a:pt x="0" y="382"/>
                </a:cubicBezTo>
                <a:cubicBezTo>
                  <a:pt x="0" y="397"/>
                  <a:pt x="15" y="412"/>
                  <a:pt x="30" y="412"/>
                </a:cubicBezTo>
                <a:cubicBezTo>
                  <a:pt x="147" y="412"/>
                  <a:pt x="147" y="412"/>
                  <a:pt x="147" y="412"/>
                </a:cubicBezTo>
                <a:cubicBezTo>
                  <a:pt x="147" y="412"/>
                  <a:pt x="162" y="397"/>
                  <a:pt x="162" y="382"/>
                </a:cubicBezTo>
                <a:lnTo>
                  <a:pt x="147" y="368"/>
                </a:lnTo>
                <a:close/>
                <a:moveTo>
                  <a:pt x="30" y="294"/>
                </a:moveTo>
                <a:lnTo>
                  <a:pt x="30" y="294"/>
                </a:lnTo>
                <a:cubicBezTo>
                  <a:pt x="236" y="294"/>
                  <a:pt x="236" y="294"/>
                  <a:pt x="236" y="294"/>
                </a:cubicBezTo>
                <a:cubicBezTo>
                  <a:pt x="251" y="294"/>
                  <a:pt x="265" y="280"/>
                  <a:pt x="265" y="264"/>
                </a:cubicBezTo>
                <a:cubicBezTo>
                  <a:pt x="265" y="264"/>
                  <a:pt x="251" y="250"/>
                  <a:pt x="236" y="250"/>
                </a:cubicBezTo>
                <a:cubicBezTo>
                  <a:pt x="30" y="250"/>
                  <a:pt x="30" y="250"/>
                  <a:pt x="30" y="250"/>
                </a:cubicBezTo>
                <a:cubicBezTo>
                  <a:pt x="15" y="250"/>
                  <a:pt x="0" y="264"/>
                  <a:pt x="0" y="264"/>
                </a:cubicBezTo>
                <a:cubicBezTo>
                  <a:pt x="0" y="280"/>
                  <a:pt x="15" y="294"/>
                  <a:pt x="30" y="294"/>
                </a:cubicBezTo>
                <a:close/>
                <a:moveTo>
                  <a:pt x="501" y="0"/>
                </a:moveTo>
                <a:lnTo>
                  <a:pt x="501" y="0"/>
                </a:lnTo>
                <a:cubicBezTo>
                  <a:pt x="486" y="0"/>
                  <a:pt x="471" y="0"/>
                  <a:pt x="471" y="14"/>
                </a:cubicBezTo>
                <a:cubicBezTo>
                  <a:pt x="471" y="338"/>
                  <a:pt x="471" y="338"/>
                  <a:pt x="471" y="338"/>
                </a:cubicBezTo>
                <a:cubicBezTo>
                  <a:pt x="427" y="309"/>
                  <a:pt x="368" y="309"/>
                  <a:pt x="294" y="338"/>
                </a:cubicBezTo>
                <a:cubicBezTo>
                  <a:pt x="221" y="382"/>
                  <a:pt x="177" y="471"/>
                  <a:pt x="221" y="530"/>
                </a:cubicBezTo>
                <a:cubicBezTo>
                  <a:pt x="251" y="589"/>
                  <a:pt x="339" y="603"/>
                  <a:pt x="427" y="559"/>
                </a:cubicBezTo>
                <a:cubicBezTo>
                  <a:pt x="486" y="515"/>
                  <a:pt x="515" y="456"/>
                  <a:pt x="515" y="412"/>
                </a:cubicBezTo>
                <a:lnTo>
                  <a:pt x="515" y="412"/>
                </a:lnTo>
                <a:cubicBezTo>
                  <a:pt x="515" y="14"/>
                  <a:pt x="515" y="14"/>
                  <a:pt x="515" y="14"/>
                </a:cubicBezTo>
                <a:cubicBezTo>
                  <a:pt x="515" y="0"/>
                  <a:pt x="501" y="0"/>
                  <a:pt x="501" y="0"/>
                </a:cubicBezTo>
                <a:close/>
                <a:moveTo>
                  <a:pt x="412" y="515"/>
                </a:moveTo>
                <a:lnTo>
                  <a:pt x="412" y="515"/>
                </a:lnTo>
                <a:cubicBezTo>
                  <a:pt x="353" y="559"/>
                  <a:pt x="280" y="559"/>
                  <a:pt x="251" y="515"/>
                </a:cubicBezTo>
                <a:cubicBezTo>
                  <a:pt x="221" y="471"/>
                  <a:pt x="251" y="412"/>
                  <a:pt x="310" y="368"/>
                </a:cubicBezTo>
                <a:cubicBezTo>
                  <a:pt x="368" y="338"/>
                  <a:pt x="442" y="338"/>
                  <a:pt x="471" y="382"/>
                </a:cubicBezTo>
                <a:cubicBezTo>
                  <a:pt x="501" y="427"/>
                  <a:pt x="471" y="485"/>
                  <a:pt x="412" y="51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 name="Freeform 111"/>
          <p:cNvSpPr>
            <a:spLocks noChangeArrowheads="1"/>
          </p:cNvSpPr>
          <p:nvPr/>
        </p:nvSpPr>
        <p:spPr bwMode="auto">
          <a:xfrm>
            <a:off x="626368" y="8250768"/>
            <a:ext cx="711015" cy="732366"/>
          </a:xfrm>
          <a:custGeom>
            <a:avLst/>
            <a:gdLst>
              <a:gd name="T0" fmla="*/ 530 w 619"/>
              <a:gd name="T1" fmla="*/ 89 h 634"/>
              <a:gd name="T2" fmla="*/ 530 w 619"/>
              <a:gd name="T3" fmla="*/ 89 h 634"/>
              <a:gd name="T4" fmla="*/ 265 w 619"/>
              <a:gd name="T5" fmla="*/ 118 h 634"/>
              <a:gd name="T6" fmla="*/ 250 w 619"/>
              <a:gd name="T7" fmla="*/ 147 h 634"/>
              <a:gd name="T8" fmla="*/ 250 w 619"/>
              <a:gd name="T9" fmla="*/ 310 h 634"/>
              <a:gd name="T10" fmla="*/ 132 w 619"/>
              <a:gd name="T11" fmla="*/ 324 h 634"/>
              <a:gd name="T12" fmla="*/ 88 w 619"/>
              <a:gd name="T13" fmla="*/ 442 h 634"/>
              <a:gd name="T14" fmla="*/ 235 w 619"/>
              <a:gd name="T15" fmla="*/ 457 h 634"/>
              <a:gd name="T16" fmla="*/ 294 w 619"/>
              <a:gd name="T17" fmla="*/ 353 h 634"/>
              <a:gd name="T18" fmla="*/ 294 w 619"/>
              <a:gd name="T19" fmla="*/ 162 h 634"/>
              <a:gd name="T20" fmla="*/ 500 w 619"/>
              <a:gd name="T21" fmla="*/ 133 h 634"/>
              <a:gd name="T22" fmla="*/ 500 w 619"/>
              <a:gd name="T23" fmla="*/ 265 h 634"/>
              <a:gd name="T24" fmla="*/ 397 w 619"/>
              <a:gd name="T25" fmla="*/ 280 h 634"/>
              <a:gd name="T26" fmla="*/ 339 w 619"/>
              <a:gd name="T27" fmla="*/ 398 h 634"/>
              <a:gd name="T28" fmla="*/ 486 w 619"/>
              <a:gd name="T29" fmla="*/ 412 h 634"/>
              <a:gd name="T30" fmla="*/ 544 w 619"/>
              <a:gd name="T31" fmla="*/ 324 h 634"/>
              <a:gd name="T32" fmla="*/ 544 w 619"/>
              <a:gd name="T33" fmla="*/ 103 h 634"/>
              <a:gd name="T34" fmla="*/ 530 w 619"/>
              <a:gd name="T35" fmla="*/ 89 h 634"/>
              <a:gd name="T36" fmla="*/ 206 w 619"/>
              <a:gd name="T37" fmla="*/ 427 h 634"/>
              <a:gd name="T38" fmla="*/ 206 w 619"/>
              <a:gd name="T39" fmla="*/ 427 h 634"/>
              <a:gd name="T40" fmla="*/ 118 w 619"/>
              <a:gd name="T41" fmla="*/ 427 h 634"/>
              <a:gd name="T42" fmla="*/ 147 w 619"/>
              <a:gd name="T43" fmla="*/ 353 h 634"/>
              <a:gd name="T44" fmla="*/ 235 w 619"/>
              <a:gd name="T45" fmla="*/ 353 h 634"/>
              <a:gd name="T46" fmla="*/ 206 w 619"/>
              <a:gd name="T47" fmla="*/ 427 h 634"/>
              <a:gd name="T48" fmla="*/ 471 w 619"/>
              <a:gd name="T49" fmla="*/ 383 h 634"/>
              <a:gd name="T50" fmla="*/ 471 w 619"/>
              <a:gd name="T51" fmla="*/ 383 h 634"/>
              <a:gd name="T52" fmla="*/ 368 w 619"/>
              <a:gd name="T53" fmla="*/ 383 h 634"/>
              <a:gd name="T54" fmla="*/ 412 w 619"/>
              <a:gd name="T55" fmla="*/ 310 h 634"/>
              <a:gd name="T56" fmla="*/ 500 w 619"/>
              <a:gd name="T57" fmla="*/ 310 h 634"/>
              <a:gd name="T58" fmla="*/ 471 w 619"/>
              <a:gd name="T59" fmla="*/ 383 h 634"/>
              <a:gd name="T60" fmla="*/ 559 w 619"/>
              <a:gd name="T61" fmla="*/ 589 h 634"/>
              <a:gd name="T62" fmla="*/ 559 w 619"/>
              <a:gd name="T63" fmla="*/ 589 h 634"/>
              <a:gd name="T64" fmla="*/ 59 w 619"/>
              <a:gd name="T65" fmla="*/ 589 h 634"/>
              <a:gd name="T66" fmla="*/ 29 w 619"/>
              <a:gd name="T67" fmla="*/ 619 h 634"/>
              <a:gd name="T68" fmla="*/ 59 w 619"/>
              <a:gd name="T69" fmla="*/ 633 h 634"/>
              <a:gd name="T70" fmla="*/ 559 w 619"/>
              <a:gd name="T71" fmla="*/ 633 h 634"/>
              <a:gd name="T72" fmla="*/ 589 w 619"/>
              <a:gd name="T73" fmla="*/ 619 h 634"/>
              <a:gd name="T74" fmla="*/ 559 w 619"/>
              <a:gd name="T75" fmla="*/ 589 h 634"/>
              <a:gd name="T76" fmla="*/ 544 w 619"/>
              <a:gd name="T77" fmla="*/ 0 h 634"/>
              <a:gd name="T78" fmla="*/ 544 w 619"/>
              <a:gd name="T79" fmla="*/ 0 h 634"/>
              <a:gd name="T80" fmla="*/ 73 w 619"/>
              <a:gd name="T81" fmla="*/ 0 h 634"/>
              <a:gd name="T82" fmla="*/ 0 w 619"/>
              <a:gd name="T83" fmla="*/ 89 h 634"/>
              <a:gd name="T84" fmla="*/ 0 w 619"/>
              <a:gd name="T85" fmla="*/ 471 h 634"/>
              <a:gd name="T86" fmla="*/ 73 w 619"/>
              <a:gd name="T87" fmla="*/ 560 h 634"/>
              <a:gd name="T88" fmla="*/ 544 w 619"/>
              <a:gd name="T89" fmla="*/ 560 h 634"/>
              <a:gd name="T90" fmla="*/ 618 w 619"/>
              <a:gd name="T91" fmla="*/ 471 h 634"/>
              <a:gd name="T92" fmla="*/ 618 w 619"/>
              <a:gd name="T93" fmla="*/ 89 h 634"/>
              <a:gd name="T94" fmla="*/ 544 w 619"/>
              <a:gd name="T95" fmla="*/ 0 h 634"/>
              <a:gd name="T96" fmla="*/ 589 w 619"/>
              <a:gd name="T97" fmla="*/ 471 h 634"/>
              <a:gd name="T98" fmla="*/ 589 w 619"/>
              <a:gd name="T99" fmla="*/ 471 h 634"/>
              <a:gd name="T100" fmla="*/ 544 w 619"/>
              <a:gd name="T101" fmla="*/ 515 h 634"/>
              <a:gd name="T102" fmla="*/ 73 w 619"/>
              <a:gd name="T103" fmla="*/ 515 h 634"/>
              <a:gd name="T104" fmla="*/ 29 w 619"/>
              <a:gd name="T105" fmla="*/ 471 h 634"/>
              <a:gd name="T106" fmla="*/ 29 w 619"/>
              <a:gd name="T107" fmla="*/ 89 h 634"/>
              <a:gd name="T108" fmla="*/ 73 w 619"/>
              <a:gd name="T109" fmla="*/ 44 h 634"/>
              <a:gd name="T110" fmla="*/ 544 w 619"/>
              <a:gd name="T111" fmla="*/ 44 h 634"/>
              <a:gd name="T112" fmla="*/ 589 w 619"/>
              <a:gd name="T113" fmla="*/ 89 h 634"/>
              <a:gd name="T114" fmla="*/ 589 w 619"/>
              <a:gd name="T115"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9" h="634">
                <a:moveTo>
                  <a:pt x="530" y="89"/>
                </a:moveTo>
                <a:lnTo>
                  <a:pt x="530" y="89"/>
                </a:lnTo>
                <a:cubicBezTo>
                  <a:pt x="265" y="118"/>
                  <a:pt x="265" y="118"/>
                  <a:pt x="265" y="118"/>
                </a:cubicBezTo>
                <a:cubicBezTo>
                  <a:pt x="265" y="118"/>
                  <a:pt x="250" y="133"/>
                  <a:pt x="250" y="147"/>
                </a:cubicBezTo>
                <a:cubicBezTo>
                  <a:pt x="250" y="310"/>
                  <a:pt x="250" y="310"/>
                  <a:pt x="250" y="310"/>
                </a:cubicBezTo>
                <a:cubicBezTo>
                  <a:pt x="221" y="294"/>
                  <a:pt x="177" y="294"/>
                  <a:pt x="132" y="324"/>
                </a:cubicBezTo>
                <a:cubicBezTo>
                  <a:pt x="88" y="353"/>
                  <a:pt x="59" y="398"/>
                  <a:pt x="88" y="442"/>
                </a:cubicBezTo>
                <a:cubicBezTo>
                  <a:pt x="103" y="486"/>
                  <a:pt x="177" y="486"/>
                  <a:pt x="235" y="457"/>
                </a:cubicBezTo>
                <a:cubicBezTo>
                  <a:pt x="280" y="427"/>
                  <a:pt x="294" y="398"/>
                  <a:pt x="294" y="353"/>
                </a:cubicBezTo>
                <a:lnTo>
                  <a:pt x="294" y="162"/>
                </a:lnTo>
                <a:cubicBezTo>
                  <a:pt x="500" y="133"/>
                  <a:pt x="500" y="133"/>
                  <a:pt x="500" y="133"/>
                </a:cubicBezTo>
                <a:cubicBezTo>
                  <a:pt x="500" y="265"/>
                  <a:pt x="500" y="265"/>
                  <a:pt x="500" y="265"/>
                </a:cubicBezTo>
                <a:cubicBezTo>
                  <a:pt x="471" y="251"/>
                  <a:pt x="427" y="251"/>
                  <a:pt x="397" y="280"/>
                </a:cubicBezTo>
                <a:cubicBezTo>
                  <a:pt x="339" y="310"/>
                  <a:pt x="309" y="368"/>
                  <a:pt x="339" y="398"/>
                </a:cubicBezTo>
                <a:cubicBezTo>
                  <a:pt x="368" y="442"/>
                  <a:pt x="427" y="442"/>
                  <a:pt x="486" y="412"/>
                </a:cubicBezTo>
                <a:cubicBezTo>
                  <a:pt x="530" y="398"/>
                  <a:pt x="544" y="353"/>
                  <a:pt x="544" y="324"/>
                </a:cubicBezTo>
                <a:lnTo>
                  <a:pt x="544" y="103"/>
                </a:lnTo>
                <a:cubicBezTo>
                  <a:pt x="544" y="89"/>
                  <a:pt x="530" y="89"/>
                  <a:pt x="530" y="89"/>
                </a:cubicBezTo>
                <a:close/>
                <a:moveTo>
                  <a:pt x="206" y="427"/>
                </a:moveTo>
                <a:lnTo>
                  <a:pt x="206" y="427"/>
                </a:lnTo>
                <a:cubicBezTo>
                  <a:pt x="177" y="442"/>
                  <a:pt x="132" y="442"/>
                  <a:pt x="118" y="427"/>
                </a:cubicBezTo>
                <a:cubicBezTo>
                  <a:pt x="103" y="398"/>
                  <a:pt x="118" y="368"/>
                  <a:pt x="147" y="353"/>
                </a:cubicBezTo>
                <a:cubicBezTo>
                  <a:pt x="191" y="339"/>
                  <a:pt x="221" y="339"/>
                  <a:pt x="235" y="353"/>
                </a:cubicBezTo>
                <a:cubicBezTo>
                  <a:pt x="265" y="368"/>
                  <a:pt x="250" y="412"/>
                  <a:pt x="206" y="427"/>
                </a:cubicBezTo>
                <a:close/>
                <a:moveTo>
                  <a:pt x="471" y="383"/>
                </a:moveTo>
                <a:lnTo>
                  <a:pt x="471" y="383"/>
                </a:lnTo>
                <a:cubicBezTo>
                  <a:pt x="441" y="412"/>
                  <a:pt x="397" y="398"/>
                  <a:pt x="368" y="383"/>
                </a:cubicBezTo>
                <a:cubicBezTo>
                  <a:pt x="353" y="368"/>
                  <a:pt x="368" y="324"/>
                  <a:pt x="412" y="310"/>
                </a:cubicBezTo>
                <a:cubicBezTo>
                  <a:pt x="441" y="294"/>
                  <a:pt x="471" y="294"/>
                  <a:pt x="500" y="310"/>
                </a:cubicBezTo>
                <a:cubicBezTo>
                  <a:pt x="515" y="324"/>
                  <a:pt x="500" y="368"/>
                  <a:pt x="471" y="383"/>
                </a:cubicBezTo>
                <a:close/>
                <a:moveTo>
                  <a:pt x="559" y="589"/>
                </a:moveTo>
                <a:lnTo>
                  <a:pt x="559" y="589"/>
                </a:lnTo>
                <a:cubicBezTo>
                  <a:pt x="59" y="589"/>
                  <a:pt x="59" y="589"/>
                  <a:pt x="59" y="589"/>
                </a:cubicBezTo>
                <a:cubicBezTo>
                  <a:pt x="44" y="589"/>
                  <a:pt x="29" y="604"/>
                  <a:pt x="29" y="619"/>
                </a:cubicBezTo>
                <a:cubicBezTo>
                  <a:pt x="29" y="619"/>
                  <a:pt x="44" y="633"/>
                  <a:pt x="59" y="633"/>
                </a:cubicBezTo>
                <a:cubicBezTo>
                  <a:pt x="559" y="633"/>
                  <a:pt x="559" y="633"/>
                  <a:pt x="559" y="633"/>
                </a:cubicBezTo>
                <a:cubicBezTo>
                  <a:pt x="574" y="633"/>
                  <a:pt x="589" y="619"/>
                  <a:pt x="589" y="619"/>
                </a:cubicBezTo>
                <a:cubicBezTo>
                  <a:pt x="589" y="604"/>
                  <a:pt x="574" y="589"/>
                  <a:pt x="559" y="589"/>
                </a:cubicBezTo>
                <a:close/>
                <a:moveTo>
                  <a:pt x="544" y="0"/>
                </a:moveTo>
                <a:lnTo>
                  <a:pt x="544" y="0"/>
                </a:lnTo>
                <a:cubicBezTo>
                  <a:pt x="73" y="0"/>
                  <a:pt x="73" y="0"/>
                  <a:pt x="73" y="0"/>
                </a:cubicBezTo>
                <a:cubicBezTo>
                  <a:pt x="29" y="0"/>
                  <a:pt x="0" y="44"/>
                  <a:pt x="0" y="89"/>
                </a:cubicBezTo>
                <a:cubicBezTo>
                  <a:pt x="0" y="471"/>
                  <a:pt x="0" y="471"/>
                  <a:pt x="0" y="471"/>
                </a:cubicBezTo>
                <a:cubicBezTo>
                  <a:pt x="0" y="515"/>
                  <a:pt x="29" y="560"/>
                  <a:pt x="73" y="560"/>
                </a:cubicBezTo>
                <a:cubicBezTo>
                  <a:pt x="544" y="560"/>
                  <a:pt x="544" y="560"/>
                  <a:pt x="544" y="560"/>
                </a:cubicBezTo>
                <a:cubicBezTo>
                  <a:pt x="589" y="560"/>
                  <a:pt x="618" y="515"/>
                  <a:pt x="618" y="471"/>
                </a:cubicBezTo>
                <a:cubicBezTo>
                  <a:pt x="618" y="89"/>
                  <a:pt x="618" y="89"/>
                  <a:pt x="618" y="89"/>
                </a:cubicBezTo>
                <a:cubicBezTo>
                  <a:pt x="618" y="44"/>
                  <a:pt x="589" y="0"/>
                  <a:pt x="544" y="0"/>
                </a:cubicBezTo>
                <a:close/>
                <a:moveTo>
                  <a:pt x="589" y="471"/>
                </a:moveTo>
                <a:lnTo>
                  <a:pt x="589" y="471"/>
                </a:lnTo>
                <a:cubicBezTo>
                  <a:pt x="589" y="501"/>
                  <a:pt x="559" y="515"/>
                  <a:pt x="544" y="515"/>
                </a:cubicBezTo>
                <a:cubicBezTo>
                  <a:pt x="73" y="515"/>
                  <a:pt x="73" y="515"/>
                  <a:pt x="73" y="515"/>
                </a:cubicBezTo>
                <a:cubicBezTo>
                  <a:pt x="59" y="515"/>
                  <a:pt x="29" y="501"/>
                  <a:pt x="29" y="471"/>
                </a:cubicBezTo>
                <a:cubicBezTo>
                  <a:pt x="29" y="89"/>
                  <a:pt x="29" y="89"/>
                  <a:pt x="29" y="89"/>
                </a:cubicBezTo>
                <a:cubicBezTo>
                  <a:pt x="29" y="59"/>
                  <a:pt x="59" y="44"/>
                  <a:pt x="73" y="44"/>
                </a:cubicBezTo>
                <a:cubicBezTo>
                  <a:pt x="544" y="44"/>
                  <a:pt x="544" y="44"/>
                  <a:pt x="544" y="44"/>
                </a:cubicBezTo>
                <a:cubicBezTo>
                  <a:pt x="559" y="44"/>
                  <a:pt x="589" y="59"/>
                  <a:pt x="589" y="89"/>
                </a:cubicBezTo>
                <a:lnTo>
                  <a:pt x="589"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 name="Freeform 112"/>
          <p:cNvSpPr>
            <a:spLocks noChangeArrowheads="1"/>
          </p:cNvSpPr>
          <p:nvPr/>
        </p:nvSpPr>
        <p:spPr bwMode="auto">
          <a:xfrm>
            <a:off x="11185788" y="7095065"/>
            <a:ext cx="744873" cy="698502"/>
          </a:xfrm>
          <a:custGeom>
            <a:avLst/>
            <a:gdLst>
              <a:gd name="T0" fmla="*/ 633 w 649"/>
              <a:gd name="T1" fmla="*/ 0 h 605"/>
              <a:gd name="T2" fmla="*/ 633 w 649"/>
              <a:gd name="T3" fmla="*/ 0 h 605"/>
              <a:gd name="T4" fmla="*/ 619 w 649"/>
              <a:gd name="T5" fmla="*/ 0 h 605"/>
              <a:gd name="T6" fmla="*/ 295 w 649"/>
              <a:gd name="T7" fmla="*/ 89 h 605"/>
              <a:gd name="T8" fmla="*/ 280 w 649"/>
              <a:gd name="T9" fmla="*/ 103 h 605"/>
              <a:gd name="T10" fmla="*/ 280 w 649"/>
              <a:gd name="T11" fmla="*/ 383 h 605"/>
              <a:gd name="T12" fmla="*/ 118 w 649"/>
              <a:gd name="T13" fmla="*/ 383 h 605"/>
              <a:gd name="T14" fmla="*/ 30 w 649"/>
              <a:gd name="T15" fmla="*/ 545 h 605"/>
              <a:gd name="T16" fmla="*/ 236 w 649"/>
              <a:gd name="T17" fmla="*/ 574 h 605"/>
              <a:gd name="T18" fmla="*/ 324 w 649"/>
              <a:gd name="T19" fmla="*/ 456 h 605"/>
              <a:gd name="T20" fmla="*/ 324 w 649"/>
              <a:gd name="T21" fmla="*/ 118 h 605"/>
              <a:gd name="T22" fmla="*/ 619 w 649"/>
              <a:gd name="T23" fmla="*/ 44 h 605"/>
              <a:gd name="T24" fmla="*/ 619 w 649"/>
              <a:gd name="T25" fmla="*/ 294 h 605"/>
              <a:gd name="T26" fmla="*/ 442 w 649"/>
              <a:gd name="T27" fmla="*/ 309 h 605"/>
              <a:gd name="T28" fmla="*/ 369 w 649"/>
              <a:gd name="T29" fmla="*/ 471 h 605"/>
              <a:gd name="T30" fmla="*/ 575 w 649"/>
              <a:gd name="T31" fmla="*/ 501 h 605"/>
              <a:gd name="T32" fmla="*/ 648 w 649"/>
              <a:gd name="T33" fmla="*/ 383 h 605"/>
              <a:gd name="T34" fmla="*/ 648 w 649"/>
              <a:gd name="T35" fmla="*/ 30 h 605"/>
              <a:gd name="T36" fmla="*/ 633 w 649"/>
              <a:gd name="T37" fmla="*/ 0 h 605"/>
              <a:gd name="T38" fmla="*/ 221 w 649"/>
              <a:gd name="T39" fmla="*/ 530 h 605"/>
              <a:gd name="T40" fmla="*/ 221 w 649"/>
              <a:gd name="T41" fmla="*/ 530 h 605"/>
              <a:gd name="T42" fmla="*/ 74 w 649"/>
              <a:gd name="T43" fmla="*/ 530 h 605"/>
              <a:gd name="T44" fmla="*/ 133 w 649"/>
              <a:gd name="T45" fmla="*/ 412 h 605"/>
              <a:gd name="T46" fmla="*/ 266 w 649"/>
              <a:gd name="T47" fmla="*/ 412 h 605"/>
              <a:gd name="T48" fmla="*/ 221 w 649"/>
              <a:gd name="T49" fmla="*/ 530 h 605"/>
              <a:gd name="T50" fmla="*/ 560 w 649"/>
              <a:gd name="T51" fmla="*/ 456 h 605"/>
              <a:gd name="T52" fmla="*/ 560 w 649"/>
              <a:gd name="T53" fmla="*/ 456 h 605"/>
              <a:gd name="T54" fmla="*/ 413 w 649"/>
              <a:gd name="T55" fmla="*/ 456 h 605"/>
              <a:gd name="T56" fmla="*/ 457 w 649"/>
              <a:gd name="T57" fmla="*/ 339 h 605"/>
              <a:gd name="T58" fmla="*/ 604 w 649"/>
              <a:gd name="T59" fmla="*/ 339 h 605"/>
              <a:gd name="T60" fmla="*/ 560 w 649"/>
              <a:gd name="T61" fmla="*/ 45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9" h="605">
                <a:moveTo>
                  <a:pt x="633" y="0"/>
                </a:moveTo>
                <a:lnTo>
                  <a:pt x="633" y="0"/>
                </a:lnTo>
                <a:cubicBezTo>
                  <a:pt x="633" y="0"/>
                  <a:pt x="633" y="0"/>
                  <a:pt x="619" y="0"/>
                </a:cubicBezTo>
                <a:cubicBezTo>
                  <a:pt x="295" y="89"/>
                  <a:pt x="295" y="89"/>
                  <a:pt x="295" y="89"/>
                </a:cubicBezTo>
                <a:cubicBezTo>
                  <a:pt x="295" y="89"/>
                  <a:pt x="280" y="89"/>
                  <a:pt x="280" y="103"/>
                </a:cubicBezTo>
                <a:cubicBezTo>
                  <a:pt x="280" y="383"/>
                  <a:pt x="280" y="383"/>
                  <a:pt x="280" y="383"/>
                </a:cubicBezTo>
                <a:cubicBezTo>
                  <a:pt x="236" y="353"/>
                  <a:pt x="177" y="353"/>
                  <a:pt x="118" y="383"/>
                </a:cubicBezTo>
                <a:cubicBezTo>
                  <a:pt x="45" y="427"/>
                  <a:pt x="0" y="501"/>
                  <a:pt x="30" y="545"/>
                </a:cubicBezTo>
                <a:cubicBezTo>
                  <a:pt x="74" y="604"/>
                  <a:pt x="162" y="604"/>
                  <a:pt x="236" y="574"/>
                </a:cubicBezTo>
                <a:cubicBezTo>
                  <a:pt x="280" y="545"/>
                  <a:pt x="310" y="501"/>
                  <a:pt x="324" y="456"/>
                </a:cubicBezTo>
                <a:lnTo>
                  <a:pt x="324" y="118"/>
                </a:lnTo>
                <a:cubicBezTo>
                  <a:pt x="619" y="44"/>
                  <a:pt x="619" y="44"/>
                  <a:pt x="619" y="44"/>
                </a:cubicBezTo>
                <a:cubicBezTo>
                  <a:pt x="619" y="294"/>
                  <a:pt x="619" y="294"/>
                  <a:pt x="619" y="294"/>
                </a:cubicBezTo>
                <a:cubicBezTo>
                  <a:pt x="575" y="280"/>
                  <a:pt x="501" y="280"/>
                  <a:pt x="442" y="309"/>
                </a:cubicBezTo>
                <a:cubicBezTo>
                  <a:pt x="369" y="339"/>
                  <a:pt x="339" y="412"/>
                  <a:pt x="369" y="471"/>
                </a:cubicBezTo>
                <a:cubicBezTo>
                  <a:pt x="398" y="515"/>
                  <a:pt x="487" y="530"/>
                  <a:pt x="575" y="501"/>
                </a:cubicBezTo>
                <a:cubicBezTo>
                  <a:pt x="619" y="471"/>
                  <a:pt x="648" y="412"/>
                  <a:pt x="648" y="383"/>
                </a:cubicBezTo>
                <a:cubicBezTo>
                  <a:pt x="648" y="368"/>
                  <a:pt x="648" y="30"/>
                  <a:pt x="648" y="30"/>
                </a:cubicBezTo>
                <a:cubicBezTo>
                  <a:pt x="648" y="15"/>
                  <a:pt x="648" y="0"/>
                  <a:pt x="633" y="0"/>
                </a:cubicBezTo>
                <a:close/>
                <a:moveTo>
                  <a:pt x="221" y="530"/>
                </a:moveTo>
                <a:lnTo>
                  <a:pt x="221" y="530"/>
                </a:lnTo>
                <a:cubicBezTo>
                  <a:pt x="162" y="560"/>
                  <a:pt x="104" y="560"/>
                  <a:pt x="74" y="530"/>
                </a:cubicBezTo>
                <a:cubicBezTo>
                  <a:pt x="45" y="501"/>
                  <a:pt x="74" y="442"/>
                  <a:pt x="133" y="412"/>
                </a:cubicBezTo>
                <a:cubicBezTo>
                  <a:pt x="177" y="383"/>
                  <a:pt x="236" y="383"/>
                  <a:pt x="266" y="412"/>
                </a:cubicBezTo>
                <a:cubicBezTo>
                  <a:pt x="310" y="442"/>
                  <a:pt x="266" y="515"/>
                  <a:pt x="221" y="530"/>
                </a:cubicBezTo>
                <a:close/>
                <a:moveTo>
                  <a:pt x="560" y="456"/>
                </a:moveTo>
                <a:lnTo>
                  <a:pt x="560" y="456"/>
                </a:lnTo>
                <a:cubicBezTo>
                  <a:pt x="501" y="486"/>
                  <a:pt x="428" y="486"/>
                  <a:pt x="413" y="456"/>
                </a:cubicBezTo>
                <a:cubicBezTo>
                  <a:pt x="383" y="412"/>
                  <a:pt x="398" y="368"/>
                  <a:pt x="457" y="339"/>
                </a:cubicBezTo>
                <a:cubicBezTo>
                  <a:pt x="516" y="309"/>
                  <a:pt x="575" y="309"/>
                  <a:pt x="604" y="339"/>
                </a:cubicBezTo>
                <a:cubicBezTo>
                  <a:pt x="633" y="368"/>
                  <a:pt x="604" y="427"/>
                  <a:pt x="560" y="4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 name="Freeform 113"/>
          <p:cNvSpPr>
            <a:spLocks noChangeArrowheads="1"/>
          </p:cNvSpPr>
          <p:nvPr/>
        </p:nvSpPr>
        <p:spPr bwMode="auto">
          <a:xfrm>
            <a:off x="10161587" y="7095065"/>
            <a:ext cx="393595" cy="715434"/>
          </a:xfrm>
          <a:custGeom>
            <a:avLst/>
            <a:gdLst>
              <a:gd name="T0" fmla="*/ 324 w 340"/>
              <a:gd name="T1" fmla="*/ 0 h 619"/>
              <a:gd name="T2" fmla="*/ 324 w 340"/>
              <a:gd name="T3" fmla="*/ 0 h 619"/>
              <a:gd name="T4" fmla="*/ 294 w 340"/>
              <a:gd name="T5" fmla="*/ 30 h 619"/>
              <a:gd name="T6" fmla="*/ 294 w 340"/>
              <a:gd name="T7" fmla="*/ 339 h 619"/>
              <a:gd name="T8" fmla="*/ 118 w 340"/>
              <a:gd name="T9" fmla="*/ 353 h 619"/>
              <a:gd name="T10" fmla="*/ 30 w 340"/>
              <a:gd name="T11" fmla="*/ 545 h 619"/>
              <a:gd name="T12" fmla="*/ 251 w 340"/>
              <a:gd name="T13" fmla="*/ 560 h 619"/>
              <a:gd name="T14" fmla="*/ 339 w 340"/>
              <a:gd name="T15" fmla="*/ 412 h 619"/>
              <a:gd name="T16" fmla="*/ 339 w 340"/>
              <a:gd name="T17" fmla="*/ 30 h 619"/>
              <a:gd name="T18" fmla="*/ 324 w 340"/>
              <a:gd name="T19" fmla="*/ 0 h 619"/>
              <a:gd name="T20" fmla="*/ 236 w 340"/>
              <a:gd name="T21" fmla="*/ 530 h 619"/>
              <a:gd name="T22" fmla="*/ 236 w 340"/>
              <a:gd name="T23" fmla="*/ 530 h 619"/>
              <a:gd name="T24" fmla="*/ 74 w 340"/>
              <a:gd name="T25" fmla="*/ 530 h 619"/>
              <a:gd name="T26" fmla="*/ 133 w 340"/>
              <a:gd name="T27" fmla="*/ 383 h 619"/>
              <a:gd name="T28" fmla="*/ 294 w 340"/>
              <a:gd name="T29" fmla="*/ 398 h 619"/>
              <a:gd name="T30" fmla="*/ 236 w 340"/>
              <a:gd name="T31" fmla="*/ 53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0" h="619">
                <a:moveTo>
                  <a:pt x="324" y="0"/>
                </a:moveTo>
                <a:lnTo>
                  <a:pt x="324" y="0"/>
                </a:lnTo>
                <a:cubicBezTo>
                  <a:pt x="294" y="0"/>
                  <a:pt x="294" y="30"/>
                  <a:pt x="294" y="30"/>
                </a:cubicBezTo>
                <a:cubicBezTo>
                  <a:pt x="294" y="339"/>
                  <a:pt x="294" y="339"/>
                  <a:pt x="294" y="339"/>
                </a:cubicBezTo>
                <a:cubicBezTo>
                  <a:pt x="251" y="309"/>
                  <a:pt x="177" y="309"/>
                  <a:pt x="118" y="353"/>
                </a:cubicBezTo>
                <a:cubicBezTo>
                  <a:pt x="44" y="398"/>
                  <a:pt x="0" y="486"/>
                  <a:pt x="30" y="545"/>
                </a:cubicBezTo>
                <a:cubicBezTo>
                  <a:pt x="74" y="604"/>
                  <a:pt x="162" y="618"/>
                  <a:pt x="251" y="560"/>
                </a:cubicBezTo>
                <a:cubicBezTo>
                  <a:pt x="310" y="530"/>
                  <a:pt x="339" y="471"/>
                  <a:pt x="339" y="412"/>
                </a:cubicBezTo>
                <a:cubicBezTo>
                  <a:pt x="339" y="30"/>
                  <a:pt x="339" y="30"/>
                  <a:pt x="339" y="30"/>
                </a:cubicBezTo>
                <a:cubicBezTo>
                  <a:pt x="339" y="15"/>
                  <a:pt x="324" y="0"/>
                  <a:pt x="324" y="0"/>
                </a:cubicBezTo>
                <a:close/>
                <a:moveTo>
                  <a:pt x="236" y="530"/>
                </a:moveTo>
                <a:lnTo>
                  <a:pt x="236" y="530"/>
                </a:lnTo>
                <a:cubicBezTo>
                  <a:pt x="177" y="574"/>
                  <a:pt x="103" y="574"/>
                  <a:pt x="74" y="530"/>
                </a:cubicBezTo>
                <a:cubicBezTo>
                  <a:pt x="44" y="486"/>
                  <a:pt x="74" y="412"/>
                  <a:pt x="133" y="383"/>
                </a:cubicBezTo>
                <a:cubicBezTo>
                  <a:pt x="192" y="339"/>
                  <a:pt x="265" y="353"/>
                  <a:pt x="294" y="398"/>
                </a:cubicBezTo>
                <a:cubicBezTo>
                  <a:pt x="324" y="442"/>
                  <a:pt x="280" y="501"/>
                  <a:pt x="236" y="53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 name="Freeform 114"/>
          <p:cNvSpPr>
            <a:spLocks noChangeArrowheads="1"/>
          </p:cNvSpPr>
          <p:nvPr/>
        </p:nvSpPr>
        <p:spPr bwMode="auto">
          <a:xfrm>
            <a:off x="8925776" y="7061201"/>
            <a:ext cx="545957" cy="732369"/>
          </a:xfrm>
          <a:custGeom>
            <a:avLst/>
            <a:gdLst>
              <a:gd name="T0" fmla="*/ 456 w 472"/>
              <a:gd name="T1" fmla="*/ 132 h 634"/>
              <a:gd name="T2" fmla="*/ 456 w 472"/>
              <a:gd name="T3" fmla="*/ 132 h 634"/>
              <a:gd name="T4" fmla="*/ 324 w 472"/>
              <a:gd name="T5" fmla="*/ 14 h 634"/>
              <a:gd name="T6" fmla="*/ 294 w 472"/>
              <a:gd name="T7" fmla="*/ 14 h 634"/>
              <a:gd name="T8" fmla="*/ 294 w 472"/>
              <a:gd name="T9" fmla="*/ 29 h 634"/>
              <a:gd name="T10" fmla="*/ 294 w 472"/>
              <a:gd name="T11" fmla="*/ 368 h 634"/>
              <a:gd name="T12" fmla="*/ 117 w 472"/>
              <a:gd name="T13" fmla="*/ 382 h 634"/>
              <a:gd name="T14" fmla="*/ 29 w 472"/>
              <a:gd name="T15" fmla="*/ 574 h 634"/>
              <a:gd name="T16" fmla="*/ 235 w 472"/>
              <a:gd name="T17" fmla="*/ 589 h 634"/>
              <a:gd name="T18" fmla="*/ 338 w 472"/>
              <a:gd name="T19" fmla="*/ 441 h 634"/>
              <a:gd name="T20" fmla="*/ 338 w 472"/>
              <a:gd name="T21" fmla="*/ 73 h 634"/>
              <a:gd name="T22" fmla="*/ 426 w 472"/>
              <a:gd name="T23" fmla="*/ 162 h 634"/>
              <a:gd name="T24" fmla="*/ 456 w 472"/>
              <a:gd name="T25" fmla="*/ 162 h 634"/>
              <a:gd name="T26" fmla="*/ 456 w 472"/>
              <a:gd name="T27" fmla="*/ 132 h 634"/>
              <a:gd name="T28" fmla="*/ 220 w 472"/>
              <a:gd name="T29" fmla="*/ 559 h 634"/>
              <a:gd name="T30" fmla="*/ 220 w 472"/>
              <a:gd name="T31" fmla="*/ 559 h 634"/>
              <a:gd name="T32" fmla="*/ 73 w 472"/>
              <a:gd name="T33" fmla="*/ 559 h 634"/>
              <a:gd name="T34" fmla="*/ 132 w 472"/>
              <a:gd name="T35" fmla="*/ 412 h 634"/>
              <a:gd name="T36" fmla="*/ 279 w 472"/>
              <a:gd name="T37" fmla="*/ 427 h 634"/>
              <a:gd name="T38" fmla="*/ 220 w 472"/>
              <a:gd name="T39" fmla="*/ 5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2" h="634">
                <a:moveTo>
                  <a:pt x="456" y="132"/>
                </a:moveTo>
                <a:lnTo>
                  <a:pt x="456" y="132"/>
                </a:lnTo>
                <a:cubicBezTo>
                  <a:pt x="324" y="14"/>
                  <a:pt x="324" y="14"/>
                  <a:pt x="324" y="14"/>
                </a:cubicBezTo>
                <a:cubicBezTo>
                  <a:pt x="324" y="0"/>
                  <a:pt x="309" y="0"/>
                  <a:pt x="294" y="14"/>
                </a:cubicBezTo>
                <a:lnTo>
                  <a:pt x="294" y="29"/>
                </a:lnTo>
                <a:cubicBezTo>
                  <a:pt x="294" y="368"/>
                  <a:pt x="294" y="368"/>
                  <a:pt x="294" y="368"/>
                </a:cubicBezTo>
                <a:cubicBezTo>
                  <a:pt x="250" y="338"/>
                  <a:pt x="176" y="338"/>
                  <a:pt x="117" y="382"/>
                </a:cubicBezTo>
                <a:cubicBezTo>
                  <a:pt x="29" y="427"/>
                  <a:pt x="0" y="515"/>
                  <a:pt x="29" y="574"/>
                </a:cubicBezTo>
                <a:cubicBezTo>
                  <a:pt x="73" y="633"/>
                  <a:pt x="162" y="633"/>
                  <a:pt x="235" y="589"/>
                </a:cubicBezTo>
                <a:cubicBezTo>
                  <a:pt x="294" y="559"/>
                  <a:pt x="338" y="500"/>
                  <a:pt x="338" y="441"/>
                </a:cubicBezTo>
                <a:cubicBezTo>
                  <a:pt x="338" y="73"/>
                  <a:pt x="338" y="73"/>
                  <a:pt x="338" y="73"/>
                </a:cubicBezTo>
                <a:cubicBezTo>
                  <a:pt x="426" y="162"/>
                  <a:pt x="426" y="162"/>
                  <a:pt x="426" y="162"/>
                </a:cubicBezTo>
                <a:cubicBezTo>
                  <a:pt x="441" y="176"/>
                  <a:pt x="456" y="176"/>
                  <a:pt x="456" y="162"/>
                </a:cubicBezTo>
                <a:cubicBezTo>
                  <a:pt x="471" y="162"/>
                  <a:pt x="471" y="147"/>
                  <a:pt x="456" y="132"/>
                </a:cubicBezTo>
                <a:close/>
                <a:moveTo>
                  <a:pt x="220" y="559"/>
                </a:moveTo>
                <a:lnTo>
                  <a:pt x="220" y="559"/>
                </a:lnTo>
                <a:cubicBezTo>
                  <a:pt x="176" y="603"/>
                  <a:pt x="103" y="589"/>
                  <a:pt x="73" y="559"/>
                </a:cubicBezTo>
                <a:cubicBezTo>
                  <a:pt x="44" y="515"/>
                  <a:pt x="73" y="441"/>
                  <a:pt x="132" y="412"/>
                </a:cubicBezTo>
                <a:cubicBezTo>
                  <a:pt x="176" y="368"/>
                  <a:pt x="250" y="382"/>
                  <a:pt x="279" y="427"/>
                </a:cubicBezTo>
                <a:cubicBezTo>
                  <a:pt x="309" y="456"/>
                  <a:pt x="279" y="530"/>
                  <a:pt x="220" y="55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0" name="Freeform 115"/>
          <p:cNvSpPr>
            <a:spLocks noChangeArrowheads="1"/>
          </p:cNvSpPr>
          <p:nvPr/>
        </p:nvSpPr>
        <p:spPr bwMode="auto">
          <a:xfrm>
            <a:off x="7673034" y="7145868"/>
            <a:ext cx="744873" cy="596900"/>
          </a:xfrm>
          <a:custGeom>
            <a:avLst/>
            <a:gdLst>
              <a:gd name="T0" fmla="*/ 324 w 649"/>
              <a:gd name="T1" fmla="*/ 471 h 517"/>
              <a:gd name="T2" fmla="*/ 324 w 649"/>
              <a:gd name="T3" fmla="*/ 471 h 517"/>
              <a:gd name="T4" fmla="*/ 118 w 649"/>
              <a:gd name="T5" fmla="*/ 309 h 517"/>
              <a:gd name="T6" fmla="*/ 177 w 649"/>
              <a:gd name="T7" fmla="*/ 309 h 517"/>
              <a:gd name="T8" fmla="*/ 177 w 649"/>
              <a:gd name="T9" fmla="*/ 295 h 517"/>
              <a:gd name="T10" fmla="*/ 103 w 649"/>
              <a:gd name="T11" fmla="*/ 221 h 517"/>
              <a:gd name="T12" fmla="*/ 88 w 649"/>
              <a:gd name="T13" fmla="*/ 221 h 517"/>
              <a:gd name="T14" fmla="*/ 15 w 649"/>
              <a:gd name="T15" fmla="*/ 295 h 517"/>
              <a:gd name="T16" fmla="*/ 15 w 649"/>
              <a:gd name="T17" fmla="*/ 309 h 517"/>
              <a:gd name="T18" fmla="*/ 74 w 649"/>
              <a:gd name="T19" fmla="*/ 309 h 517"/>
              <a:gd name="T20" fmla="*/ 324 w 649"/>
              <a:gd name="T21" fmla="*/ 516 h 517"/>
              <a:gd name="T22" fmla="*/ 545 w 649"/>
              <a:gd name="T23" fmla="*/ 383 h 517"/>
              <a:gd name="T24" fmla="*/ 501 w 649"/>
              <a:gd name="T25" fmla="*/ 368 h 517"/>
              <a:gd name="T26" fmla="*/ 324 w 649"/>
              <a:gd name="T27" fmla="*/ 471 h 517"/>
              <a:gd name="T28" fmla="*/ 633 w 649"/>
              <a:gd name="T29" fmla="*/ 221 h 517"/>
              <a:gd name="T30" fmla="*/ 633 w 649"/>
              <a:gd name="T31" fmla="*/ 221 h 517"/>
              <a:gd name="T32" fmla="*/ 574 w 649"/>
              <a:gd name="T33" fmla="*/ 221 h 517"/>
              <a:gd name="T34" fmla="*/ 324 w 649"/>
              <a:gd name="T35" fmla="*/ 0 h 517"/>
              <a:gd name="T36" fmla="*/ 103 w 649"/>
              <a:gd name="T37" fmla="*/ 133 h 517"/>
              <a:gd name="T38" fmla="*/ 133 w 649"/>
              <a:gd name="T39" fmla="*/ 148 h 517"/>
              <a:gd name="T40" fmla="*/ 324 w 649"/>
              <a:gd name="T41" fmla="*/ 45 h 517"/>
              <a:gd name="T42" fmla="*/ 530 w 649"/>
              <a:gd name="T43" fmla="*/ 221 h 517"/>
              <a:gd name="T44" fmla="*/ 471 w 649"/>
              <a:gd name="T45" fmla="*/ 221 h 517"/>
              <a:gd name="T46" fmla="*/ 471 w 649"/>
              <a:gd name="T47" fmla="*/ 236 h 517"/>
              <a:gd name="T48" fmla="*/ 545 w 649"/>
              <a:gd name="T49" fmla="*/ 309 h 517"/>
              <a:gd name="T50" fmla="*/ 560 w 649"/>
              <a:gd name="T51" fmla="*/ 309 h 517"/>
              <a:gd name="T52" fmla="*/ 633 w 649"/>
              <a:gd name="T53" fmla="*/ 236 h 517"/>
              <a:gd name="T54" fmla="*/ 633 w 649"/>
              <a:gd name="T55" fmla="*/ 22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9" h="517">
                <a:moveTo>
                  <a:pt x="324" y="471"/>
                </a:moveTo>
                <a:lnTo>
                  <a:pt x="324" y="471"/>
                </a:lnTo>
                <a:cubicBezTo>
                  <a:pt x="221" y="471"/>
                  <a:pt x="147" y="398"/>
                  <a:pt x="118" y="309"/>
                </a:cubicBezTo>
                <a:cubicBezTo>
                  <a:pt x="177" y="309"/>
                  <a:pt x="177" y="309"/>
                  <a:pt x="177" y="309"/>
                </a:cubicBezTo>
                <a:cubicBezTo>
                  <a:pt x="192" y="309"/>
                  <a:pt x="192" y="295"/>
                  <a:pt x="177" y="295"/>
                </a:cubicBezTo>
                <a:cubicBezTo>
                  <a:pt x="103" y="221"/>
                  <a:pt x="103" y="221"/>
                  <a:pt x="103" y="221"/>
                </a:cubicBezTo>
                <a:lnTo>
                  <a:pt x="88" y="221"/>
                </a:lnTo>
                <a:cubicBezTo>
                  <a:pt x="15" y="295"/>
                  <a:pt x="15" y="295"/>
                  <a:pt x="15" y="295"/>
                </a:cubicBezTo>
                <a:cubicBezTo>
                  <a:pt x="0" y="309"/>
                  <a:pt x="15" y="309"/>
                  <a:pt x="15" y="309"/>
                </a:cubicBezTo>
                <a:cubicBezTo>
                  <a:pt x="74" y="309"/>
                  <a:pt x="74" y="309"/>
                  <a:pt x="74" y="309"/>
                </a:cubicBezTo>
                <a:cubicBezTo>
                  <a:pt x="103" y="427"/>
                  <a:pt x="206" y="516"/>
                  <a:pt x="324" y="516"/>
                </a:cubicBezTo>
                <a:cubicBezTo>
                  <a:pt x="413" y="516"/>
                  <a:pt x="501" y="457"/>
                  <a:pt x="545" y="383"/>
                </a:cubicBezTo>
                <a:cubicBezTo>
                  <a:pt x="501" y="368"/>
                  <a:pt x="501" y="368"/>
                  <a:pt x="501" y="368"/>
                </a:cubicBezTo>
                <a:cubicBezTo>
                  <a:pt x="471" y="427"/>
                  <a:pt x="398" y="471"/>
                  <a:pt x="324" y="471"/>
                </a:cubicBezTo>
                <a:close/>
                <a:moveTo>
                  <a:pt x="633" y="221"/>
                </a:moveTo>
                <a:lnTo>
                  <a:pt x="633" y="221"/>
                </a:lnTo>
                <a:cubicBezTo>
                  <a:pt x="574" y="221"/>
                  <a:pt x="574" y="221"/>
                  <a:pt x="574" y="221"/>
                </a:cubicBezTo>
                <a:cubicBezTo>
                  <a:pt x="560" y="89"/>
                  <a:pt x="456" y="0"/>
                  <a:pt x="324" y="0"/>
                </a:cubicBezTo>
                <a:cubicBezTo>
                  <a:pt x="221" y="0"/>
                  <a:pt x="133" y="59"/>
                  <a:pt x="103" y="133"/>
                </a:cubicBezTo>
                <a:cubicBezTo>
                  <a:pt x="133" y="148"/>
                  <a:pt x="133" y="148"/>
                  <a:pt x="133" y="148"/>
                </a:cubicBezTo>
                <a:cubicBezTo>
                  <a:pt x="177" y="89"/>
                  <a:pt x="236" y="45"/>
                  <a:pt x="324" y="45"/>
                </a:cubicBezTo>
                <a:cubicBezTo>
                  <a:pt x="427" y="45"/>
                  <a:pt x="515" y="118"/>
                  <a:pt x="530" y="221"/>
                </a:cubicBezTo>
                <a:cubicBezTo>
                  <a:pt x="471" y="221"/>
                  <a:pt x="471" y="221"/>
                  <a:pt x="471" y="221"/>
                </a:cubicBezTo>
                <a:cubicBezTo>
                  <a:pt x="456" y="221"/>
                  <a:pt x="456" y="221"/>
                  <a:pt x="471" y="236"/>
                </a:cubicBezTo>
                <a:cubicBezTo>
                  <a:pt x="545" y="309"/>
                  <a:pt x="545" y="309"/>
                  <a:pt x="545" y="309"/>
                </a:cubicBezTo>
                <a:lnTo>
                  <a:pt x="560" y="309"/>
                </a:lnTo>
                <a:cubicBezTo>
                  <a:pt x="633" y="236"/>
                  <a:pt x="633" y="236"/>
                  <a:pt x="633" y="236"/>
                </a:cubicBezTo>
                <a:cubicBezTo>
                  <a:pt x="648" y="236"/>
                  <a:pt x="633" y="221"/>
                  <a:pt x="633" y="22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1" name="Freeform 116"/>
          <p:cNvSpPr>
            <a:spLocks noChangeArrowheads="1"/>
          </p:cNvSpPr>
          <p:nvPr/>
        </p:nvSpPr>
        <p:spPr bwMode="auto">
          <a:xfrm>
            <a:off x="6547262" y="7162800"/>
            <a:ext cx="609442" cy="529169"/>
          </a:xfrm>
          <a:custGeom>
            <a:avLst/>
            <a:gdLst>
              <a:gd name="T0" fmla="*/ 14 w 531"/>
              <a:gd name="T1" fmla="*/ 103 h 457"/>
              <a:gd name="T2" fmla="*/ 14 w 531"/>
              <a:gd name="T3" fmla="*/ 103 h 457"/>
              <a:gd name="T4" fmla="*/ 103 w 531"/>
              <a:gd name="T5" fmla="*/ 103 h 457"/>
              <a:gd name="T6" fmla="*/ 162 w 531"/>
              <a:gd name="T7" fmla="*/ 192 h 457"/>
              <a:gd name="T8" fmla="*/ 191 w 531"/>
              <a:gd name="T9" fmla="*/ 162 h 457"/>
              <a:gd name="T10" fmla="*/ 117 w 531"/>
              <a:gd name="T11" fmla="*/ 59 h 457"/>
              <a:gd name="T12" fmla="*/ 14 w 531"/>
              <a:gd name="T13" fmla="*/ 59 h 457"/>
              <a:gd name="T14" fmla="*/ 0 w 531"/>
              <a:gd name="T15" fmla="*/ 88 h 457"/>
              <a:gd name="T16" fmla="*/ 14 w 531"/>
              <a:gd name="T17" fmla="*/ 103 h 457"/>
              <a:gd name="T18" fmla="*/ 412 w 531"/>
              <a:gd name="T19" fmla="*/ 103 h 457"/>
              <a:gd name="T20" fmla="*/ 412 w 531"/>
              <a:gd name="T21" fmla="*/ 103 h 457"/>
              <a:gd name="T22" fmla="*/ 412 w 531"/>
              <a:gd name="T23" fmla="*/ 162 h 457"/>
              <a:gd name="T24" fmla="*/ 441 w 531"/>
              <a:gd name="T25" fmla="*/ 162 h 457"/>
              <a:gd name="T26" fmla="*/ 530 w 531"/>
              <a:gd name="T27" fmla="*/ 88 h 457"/>
              <a:gd name="T28" fmla="*/ 530 w 531"/>
              <a:gd name="T29" fmla="*/ 74 h 457"/>
              <a:gd name="T30" fmla="*/ 441 w 531"/>
              <a:gd name="T31" fmla="*/ 15 h 457"/>
              <a:gd name="T32" fmla="*/ 412 w 531"/>
              <a:gd name="T33" fmla="*/ 15 h 457"/>
              <a:gd name="T34" fmla="*/ 412 w 531"/>
              <a:gd name="T35" fmla="*/ 59 h 457"/>
              <a:gd name="T36" fmla="*/ 309 w 531"/>
              <a:gd name="T37" fmla="*/ 59 h 457"/>
              <a:gd name="T38" fmla="*/ 103 w 531"/>
              <a:gd name="T39" fmla="*/ 353 h 457"/>
              <a:gd name="T40" fmla="*/ 14 w 531"/>
              <a:gd name="T41" fmla="*/ 353 h 457"/>
              <a:gd name="T42" fmla="*/ 0 w 531"/>
              <a:gd name="T43" fmla="*/ 383 h 457"/>
              <a:gd name="T44" fmla="*/ 14 w 531"/>
              <a:gd name="T45" fmla="*/ 397 h 457"/>
              <a:gd name="T46" fmla="*/ 117 w 531"/>
              <a:gd name="T47" fmla="*/ 397 h 457"/>
              <a:gd name="T48" fmla="*/ 338 w 531"/>
              <a:gd name="T49" fmla="*/ 103 h 457"/>
              <a:gd name="T50" fmla="*/ 412 w 531"/>
              <a:gd name="T51" fmla="*/ 103 h 457"/>
              <a:gd name="T52" fmla="*/ 441 w 531"/>
              <a:gd name="T53" fmla="*/ 309 h 457"/>
              <a:gd name="T54" fmla="*/ 441 w 531"/>
              <a:gd name="T55" fmla="*/ 309 h 457"/>
              <a:gd name="T56" fmla="*/ 412 w 531"/>
              <a:gd name="T57" fmla="*/ 309 h 457"/>
              <a:gd name="T58" fmla="*/ 412 w 531"/>
              <a:gd name="T59" fmla="*/ 353 h 457"/>
              <a:gd name="T60" fmla="*/ 338 w 531"/>
              <a:gd name="T61" fmla="*/ 353 h 457"/>
              <a:gd name="T62" fmla="*/ 265 w 531"/>
              <a:gd name="T63" fmla="*/ 265 h 457"/>
              <a:gd name="T64" fmla="*/ 235 w 531"/>
              <a:gd name="T65" fmla="*/ 294 h 457"/>
              <a:gd name="T66" fmla="*/ 309 w 531"/>
              <a:gd name="T67" fmla="*/ 397 h 457"/>
              <a:gd name="T68" fmla="*/ 412 w 531"/>
              <a:gd name="T69" fmla="*/ 397 h 457"/>
              <a:gd name="T70" fmla="*/ 412 w 531"/>
              <a:gd name="T71" fmla="*/ 456 h 457"/>
              <a:gd name="T72" fmla="*/ 441 w 531"/>
              <a:gd name="T73" fmla="*/ 456 h 457"/>
              <a:gd name="T74" fmla="*/ 530 w 531"/>
              <a:gd name="T75" fmla="*/ 383 h 457"/>
              <a:gd name="T76" fmla="*/ 530 w 531"/>
              <a:gd name="T77" fmla="*/ 368 h 457"/>
              <a:gd name="T78" fmla="*/ 441 w 531"/>
              <a:gd name="T79" fmla="*/ 30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1" h="457">
                <a:moveTo>
                  <a:pt x="14" y="103"/>
                </a:moveTo>
                <a:lnTo>
                  <a:pt x="14" y="103"/>
                </a:lnTo>
                <a:cubicBezTo>
                  <a:pt x="103" y="103"/>
                  <a:pt x="103" y="103"/>
                  <a:pt x="103" y="103"/>
                </a:cubicBezTo>
                <a:cubicBezTo>
                  <a:pt x="162" y="192"/>
                  <a:pt x="162" y="192"/>
                  <a:pt x="162" y="192"/>
                </a:cubicBezTo>
                <a:cubicBezTo>
                  <a:pt x="191" y="162"/>
                  <a:pt x="191" y="162"/>
                  <a:pt x="191" y="162"/>
                </a:cubicBezTo>
                <a:cubicBezTo>
                  <a:pt x="191" y="162"/>
                  <a:pt x="117" y="74"/>
                  <a:pt x="117" y="59"/>
                </a:cubicBezTo>
                <a:cubicBezTo>
                  <a:pt x="14" y="59"/>
                  <a:pt x="14" y="59"/>
                  <a:pt x="14" y="59"/>
                </a:cubicBezTo>
                <a:cubicBezTo>
                  <a:pt x="14" y="59"/>
                  <a:pt x="0" y="74"/>
                  <a:pt x="0" y="88"/>
                </a:cubicBezTo>
                <a:cubicBezTo>
                  <a:pt x="0" y="103"/>
                  <a:pt x="14" y="103"/>
                  <a:pt x="14" y="103"/>
                </a:cubicBezTo>
                <a:close/>
                <a:moveTo>
                  <a:pt x="412" y="103"/>
                </a:moveTo>
                <a:lnTo>
                  <a:pt x="412" y="103"/>
                </a:lnTo>
                <a:cubicBezTo>
                  <a:pt x="412" y="162"/>
                  <a:pt x="412" y="162"/>
                  <a:pt x="412" y="162"/>
                </a:cubicBezTo>
                <a:lnTo>
                  <a:pt x="441" y="162"/>
                </a:lnTo>
                <a:cubicBezTo>
                  <a:pt x="530" y="88"/>
                  <a:pt x="530" y="88"/>
                  <a:pt x="530" y="88"/>
                </a:cubicBezTo>
                <a:lnTo>
                  <a:pt x="530" y="74"/>
                </a:lnTo>
                <a:cubicBezTo>
                  <a:pt x="441" y="15"/>
                  <a:pt x="441" y="15"/>
                  <a:pt x="441" y="15"/>
                </a:cubicBezTo>
                <a:cubicBezTo>
                  <a:pt x="441" y="0"/>
                  <a:pt x="412" y="0"/>
                  <a:pt x="412" y="15"/>
                </a:cubicBezTo>
                <a:cubicBezTo>
                  <a:pt x="412" y="59"/>
                  <a:pt x="412" y="59"/>
                  <a:pt x="412" y="59"/>
                </a:cubicBezTo>
                <a:cubicBezTo>
                  <a:pt x="309" y="59"/>
                  <a:pt x="309" y="59"/>
                  <a:pt x="309" y="59"/>
                </a:cubicBezTo>
                <a:cubicBezTo>
                  <a:pt x="103" y="353"/>
                  <a:pt x="103" y="353"/>
                  <a:pt x="103" y="353"/>
                </a:cubicBezTo>
                <a:cubicBezTo>
                  <a:pt x="14" y="353"/>
                  <a:pt x="14" y="353"/>
                  <a:pt x="14" y="353"/>
                </a:cubicBezTo>
                <a:cubicBezTo>
                  <a:pt x="14" y="353"/>
                  <a:pt x="0" y="368"/>
                  <a:pt x="0" y="383"/>
                </a:cubicBezTo>
                <a:lnTo>
                  <a:pt x="14" y="397"/>
                </a:lnTo>
                <a:cubicBezTo>
                  <a:pt x="117" y="397"/>
                  <a:pt x="117" y="397"/>
                  <a:pt x="117" y="397"/>
                </a:cubicBezTo>
                <a:cubicBezTo>
                  <a:pt x="338" y="103"/>
                  <a:pt x="338" y="103"/>
                  <a:pt x="338" y="103"/>
                </a:cubicBezTo>
                <a:lnTo>
                  <a:pt x="412" y="103"/>
                </a:lnTo>
                <a:close/>
                <a:moveTo>
                  <a:pt x="441" y="309"/>
                </a:moveTo>
                <a:lnTo>
                  <a:pt x="441" y="309"/>
                </a:lnTo>
                <a:cubicBezTo>
                  <a:pt x="441" y="294"/>
                  <a:pt x="412" y="294"/>
                  <a:pt x="412" y="309"/>
                </a:cubicBezTo>
                <a:cubicBezTo>
                  <a:pt x="412" y="353"/>
                  <a:pt x="412" y="353"/>
                  <a:pt x="412" y="353"/>
                </a:cubicBezTo>
                <a:cubicBezTo>
                  <a:pt x="338" y="353"/>
                  <a:pt x="338" y="353"/>
                  <a:pt x="338" y="353"/>
                </a:cubicBezTo>
                <a:cubicBezTo>
                  <a:pt x="265" y="265"/>
                  <a:pt x="265" y="265"/>
                  <a:pt x="265" y="265"/>
                </a:cubicBezTo>
                <a:cubicBezTo>
                  <a:pt x="235" y="294"/>
                  <a:pt x="235" y="294"/>
                  <a:pt x="235" y="294"/>
                </a:cubicBezTo>
                <a:cubicBezTo>
                  <a:pt x="309" y="397"/>
                  <a:pt x="309" y="397"/>
                  <a:pt x="309" y="397"/>
                </a:cubicBezTo>
                <a:cubicBezTo>
                  <a:pt x="412" y="397"/>
                  <a:pt x="412" y="397"/>
                  <a:pt x="412" y="397"/>
                </a:cubicBezTo>
                <a:cubicBezTo>
                  <a:pt x="412" y="456"/>
                  <a:pt x="412" y="456"/>
                  <a:pt x="412" y="456"/>
                </a:cubicBezTo>
                <a:lnTo>
                  <a:pt x="441" y="456"/>
                </a:lnTo>
                <a:cubicBezTo>
                  <a:pt x="530" y="383"/>
                  <a:pt x="530" y="383"/>
                  <a:pt x="530" y="383"/>
                </a:cubicBezTo>
                <a:lnTo>
                  <a:pt x="530" y="368"/>
                </a:lnTo>
                <a:lnTo>
                  <a:pt x="441" y="30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2" name="Freeform 117"/>
          <p:cNvSpPr>
            <a:spLocks noChangeArrowheads="1"/>
          </p:cNvSpPr>
          <p:nvPr/>
        </p:nvSpPr>
        <p:spPr bwMode="auto">
          <a:xfrm>
            <a:off x="5413025" y="7162800"/>
            <a:ext cx="529027" cy="546101"/>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3" name="Freeform 118"/>
          <p:cNvSpPr>
            <a:spLocks noChangeArrowheads="1"/>
          </p:cNvSpPr>
          <p:nvPr/>
        </p:nvSpPr>
        <p:spPr bwMode="auto">
          <a:xfrm>
            <a:off x="4261857" y="7162800"/>
            <a:ext cx="529027" cy="546101"/>
          </a:xfrm>
          <a:custGeom>
            <a:avLst/>
            <a:gdLst>
              <a:gd name="T0" fmla="*/ 44 w 458"/>
              <a:gd name="T1" fmla="*/ 235 h 472"/>
              <a:gd name="T2" fmla="*/ 44 w 458"/>
              <a:gd name="T3" fmla="*/ 235 h 472"/>
              <a:gd name="T4" fmla="*/ 251 w 458"/>
              <a:gd name="T5" fmla="*/ 44 h 472"/>
              <a:gd name="T6" fmla="*/ 251 w 458"/>
              <a:gd name="T7" fmla="*/ 15 h 472"/>
              <a:gd name="T8" fmla="*/ 221 w 458"/>
              <a:gd name="T9" fmla="*/ 15 h 472"/>
              <a:gd name="T10" fmla="*/ 15 w 458"/>
              <a:gd name="T11" fmla="*/ 221 h 472"/>
              <a:gd name="T12" fmla="*/ 0 w 458"/>
              <a:gd name="T13" fmla="*/ 235 h 472"/>
              <a:gd name="T14" fmla="*/ 15 w 458"/>
              <a:gd name="T15" fmla="*/ 250 h 472"/>
              <a:gd name="T16" fmla="*/ 221 w 458"/>
              <a:gd name="T17" fmla="*/ 471 h 472"/>
              <a:gd name="T18" fmla="*/ 251 w 458"/>
              <a:gd name="T19" fmla="*/ 471 h 472"/>
              <a:gd name="T20" fmla="*/ 251 w 458"/>
              <a:gd name="T21" fmla="*/ 442 h 472"/>
              <a:gd name="T22" fmla="*/ 44 w 458"/>
              <a:gd name="T23" fmla="*/ 235 h 472"/>
              <a:gd name="T24" fmla="*/ 294 w 458"/>
              <a:gd name="T25" fmla="*/ 235 h 472"/>
              <a:gd name="T26" fmla="*/ 294 w 458"/>
              <a:gd name="T27" fmla="*/ 235 h 472"/>
              <a:gd name="T28" fmla="*/ 457 w 458"/>
              <a:gd name="T29" fmla="*/ 74 h 472"/>
              <a:gd name="T30" fmla="*/ 457 w 458"/>
              <a:gd name="T31" fmla="*/ 44 h 472"/>
              <a:gd name="T32" fmla="*/ 427 w 458"/>
              <a:gd name="T33" fmla="*/ 44 h 472"/>
              <a:gd name="T34" fmla="*/ 251 w 458"/>
              <a:gd name="T35" fmla="*/ 221 h 472"/>
              <a:gd name="T36" fmla="*/ 236 w 458"/>
              <a:gd name="T37" fmla="*/ 235 h 472"/>
              <a:gd name="T38" fmla="*/ 251 w 458"/>
              <a:gd name="T39" fmla="*/ 250 h 472"/>
              <a:gd name="T40" fmla="*/ 427 w 458"/>
              <a:gd name="T41" fmla="*/ 427 h 472"/>
              <a:gd name="T42" fmla="*/ 457 w 458"/>
              <a:gd name="T43" fmla="*/ 427 h 472"/>
              <a:gd name="T44" fmla="*/ 457 w 458"/>
              <a:gd name="T45" fmla="*/ 397 h 472"/>
              <a:gd name="T46" fmla="*/ 294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4" y="235"/>
                </a:moveTo>
                <a:lnTo>
                  <a:pt x="44" y="235"/>
                </a:lnTo>
                <a:cubicBezTo>
                  <a:pt x="251" y="44"/>
                  <a:pt x="251" y="44"/>
                  <a:pt x="251" y="44"/>
                </a:cubicBezTo>
                <a:cubicBezTo>
                  <a:pt x="265" y="30"/>
                  <a:pt x="265" y="15"/>
                  <a:pt x="251" y="15"/>
                </a:cubicBezTo>
                <a:cubicBezTo>
                  <a:pt x="251" y="0"/>
                  <a:pt x="236" y="0"/>
                  <a:pt x="221" y="15"/>
                </a:cubicBezTo>
                <a:cubicBezTo>
                  <a:pt x="15" y="221"/>
                  <a:pt x="15" y="221"/>
                  <a:pt x="15" y="221"/>
                </a:cubicBezTo>
                <a:cubicBezTo>
                  <a:pt x="0" y="235"/>
                  <a:pt x="0" y="235"/>
                  <a:pt x="0" y="235"/>
                </a:cubicBezTo>
                <a:cubicBezTo>
                  <a:pt x="0" y="250"/>
                  <a:pt x="0" y="250"/>
                  <a:pt x="15" y="250"/>
                </a:cubicBezTo>
                <a:cubicBezTo>
                  <a:pt x="221" y="471"/>
                  <a:pt x="221" y="471"/>
                  <a:pt x="221" y="471"/>
                </a:cubicBezTo>
                <a:cubicBezTo>
                  <a:pt x="236" y="471"/>
                  <a:pt x="251" y="471"/>
                  <a:pt x="251" y="471"/>
                </a:cubicBezTo>
                <a:cubicBezTo>
                  <a:pt x="265" y="456"/>
                  <a:pt x="265" y="456"/>
                  <a:pt x="251" y="442"/>
                </a:cubicBezTo>
                <a:lnTo>
                  <a:pt x="44" y="235"/>
                </a:lnTo>
                <a:close/>
                <a:moveTo>
                  <a:pt x="294" y="235"/>
                </a:moveTo>
                <a:lnTo>
                  <a:pt x="294" y="235"/>
                </a:lnTo>
                <a:cubicBezTo>
                  <a:pt x="457" y="74"/>
                  <a:pt x="457" y="74"/>
                  <a:pt x="457" y="74"/>
                </a:cubicBezTo>
                <a:cubicBezTo>
                  <a:pt x="457" y="74"/>
                  <a:pt x="457" y="59"/>
                  <a:pt x="457" y="44"/>
                </a:cubicBezTo>
                <a:cubicBezTo>
                  <a:pt x="442" y="44"/>
                  <a:pt x="427" y="44"/>
                  <a:pt x="427" y="44"/>
                </a:cubicBezTo>
                <a:cubicBezTo>
                  <a:pt x="251" y="221"/>
                  <a:pt x="251" y="221"/>
                  <a:pt x="251" y="221"/>
                </a:cubicBezTo>
                <a:cubicBezTo>
                  <a:pt x="251" y="235"/>
                  <a:pt x="236" y="235"/>
                  <a:pt x="236" y="235"/>
                </a:cubicBezTo>
                <a:cubicBezTo>
                  <a:pt x="236" y="250"/>
                  <a:pt x="251" y="250"/>
                  <a:pt x="251" y="250"/>
                </a:cubicBezTo>
                <a:cubicBezTo>
                  <a:pt x="427" y="427"/>
                  <a:pt x="427" y="427"/>
                  <a:pt x="427" y="427"/>
                </a:cubicBezTo>
                <a:cubicBezTo>
                  <a:pt x="427" y="442"/>
                  <a:pt x="442" y="442"/>
                  <a:pt x="457" y="427"/>
                </a:cubicBezTo>
                <a:cubicBezTo>
                  <a:pt x="457" y="427"/>
                  <a:pt x="457" y="412"/>
                  <a:pt x="457" y="397"/>
                </a:cubicBezTo>
                <a:lnTo>
                  <a:pt x="294" y="23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4" name="Freeform 119"/>
          <p:cNvSpPr>
            <a:spLocks noChangeArrowheads="1"/>
          </p:cNvSpPr>
          <p:nvPr/>
        </p:nvSpPr>
        <p:spPr bwMode="auto">
          <a:xfrm>
            <a:off x="3017581" y="7234768"/>
            <a:ext cx="630600" cy="406402"/>
          </a:xfrm>
          <a:custGeom>
            <a:avLst/>
            <a:gdLst>
              <a:gd name="T0" fmla="*/ 133 w 546"/>
              <a:gd name="T1" fmla="*/ 44 h 354"/>
              <a:gd name="T2" fmla="*/ 133 w 546"/>
              <a:gd name="T3" fmla="*/ 44 h 354"/>
              <a:gd name="T4" fmla="*/ 530 w 546"/>
              <a:gd name="T5" fmla="*/ 44 h 354"/>
              <a:gd name="T6" fmla="*/ 545 w 546"/>
              <a:gd name="T7" fmla="*/ 29 h 354"/>
              <a:gd name="T8" fmla="*/ 530 w 546"/>
              <a:gd name="T9" fmla="*/ 0 h 354"/>
              <a:gd name="T10" fmla="*/ 133 w 546"/>
              <a:gd name="T11" fmla="*/ 0 h 354"/>
              <a:gd name="T12" fmla="*/ 118 w 546"/>
              <a:gd name="T13" fmla="*/ 29 h 354"/>
              <a:gd name="T14" fmla="*/ 133 w 546"/>
              <a:gd name="T15" fmla="*/ 44 h 354"/>
              <a:gd name="T16" fmla="*/ 15 w 546"/>
              <a:gd name="T17" fmla="*/ 324 h 354"/>
              <a:gd name="T18" fmla="*/ 15 w 546"/>
              <a:gd name="T19" fmla="*/ 324 h 354"/>
              <a:gd name="T20" fmla="*/ 0 w 546"/>
              <a:gd name="T21" fmla="*/ 338 h 354"/>
              <a:gd name="T22" fmla="*/ 15 w 546"/>
              <a:gd name="T23" fmla="*/ 353 h 354"/>
              <a:gd name="T24" fmla="*/ 45 w 546"/>
              <a:gd name="T25" fmla="*/ 338 h 354"/>
              <a:gd name="T26" fmla="*/ 15 w 546"/>
              <a:gd name="T27" fmla="*/ 324 h 354"/>
              <a:gd name="T28" fmla="*/ 15 w 546"/>
              <a:gd name="T29" fmla="*/ 162 h 354"/>
              <a:gd name="T30" fmla="*/ 15 w 546"/>
              <a:gd name="T31" fmla="*/ 162 h 354"/>
              <a:gd name="T32" fmla="*/ 0 w 546"/>
              <a:gd name="T33" fmla="*/ 176 h 354"/>
              <a:gd name="T34" fmla="*/ 15 w 546"/>
              <a:gd name="T35" fmla="*/ 206 h 354"/>
              <a:gd name="T36" fmla="*/ 45 w 546"/>
              <a:gd name="T37" fmla="*/ 176 h 354"/>
              <a:gd name="T38" fmla="*/ 15 w 546"/>
              <a:gd name="T39" fmla="*/ 162 h 354"/>
              <a:gd name="T40" fmla="*/ 530 w 546"/>
              <a:gd name="T41" fmla="*/ 324 h 354"/>
              <a:gd name="T42" fmla="*/ 530 w 546"/>
              <a:gd name="T43" fmla="*/ 324 h 354"/>
              <a:gd name="T44" fmla="*/ 133 w 546"/>
              <a:gd name="T45" fmla="*/ 324 h 354"/>
              <a:gd name="T46" fmla="*/ 118 w 546"/>
              <a:gd name="T47" fmla="*/ 338 h 354"/>
              <a:gd name="T48" fmla="*/ 133 w 546"/>
              <a:gd name="T49" fmla="*/ 353 h 354"/>
              <a:gd name="T50" fmla="*/ 530 w 546"/>
              <a:gd name="T51" fmla="*/ 353 h 354"/>
              <a:gd name="T52" fmla="*/ 545 w 546"/>
              <a:gd name="T53" fmla="*/ 338 h 354"/>
              <a:gd name="T54" fmla="*/ 530 w 546"/>
              <a:gd name="T55" fmla="*/ 324 h 354"/>
              <a:gd name="T56" fmla="*/ 530 w 546"/>
              <a:gd name="T57" fmla="*/ 162 h 354"/>
              <a:gd name="T58" fmla="*/ 530 w 546"/>
              <a:gd name="T59" fmla="*/ 162 h 354"/>
              <a:gd name="T60" fmla="*/ 133 w 546"/>
              <a:gd name="T61" fmla="*/ 162 h 354"/>
              <a:gd name="T62" fmla="*/ 118 w 546"/>
              <a:gd name="T63" fmla="*/ 176 h 354"/>
              <a:gd name="T64" fmla="*/ 133 w 546"/>
              <a:gd name="T65" fmla="*/ 206 h 354"/>
              <a:gd name="T66" fmla="*/ 530 w 546"/>
              <a:gd name="T67" fmla="*/ 206 h 354"/>
              <a:gd name="T68" fmla="*/ 545 w 546"/>
              <a:gd name="T69" fmla="*/ 176 h 354"/>
              <a:gd name="T70" fmla="*/ 530 w 546"/>
              <a:gd name="T71" fmla="*/ 162 h 354"/>
              <a:gd name="T72" fmla="*/ 15 w 546"/>
              <a:gd name="T73" fmla="*/ 0 h 354"/>
              <a:gd name="T74" fmla="*/ 15 w 546"/>
              <a:gd name="T75" fmla="*/ 0 h 354"/>
              <a:gd name="T76" fmla="*/ 0 w 546"/>
              <a:gd name="T77" fmla="*/ 29 h 354"/>
              <a:gd name="T78" fmla="*/ 15 w 546"/>
              <a:gd name="T79" fmla="*/ 44 h 354"/>
              <a:gd name="T80" fmla="*/ 45 w 546"/>
              <a:gd name="T81" fmla="*/ 29 h 354"/>
              <a:gd name="T82" fmla="*/ 15 w 546"/>
              <a:gd name="T8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6" h="354">
                <a:moveTo>
                  <a:pt x="133" y="44"/>
                </a:moveTo>
                <a:lnTo>
                  <a:pt x="133" y="44"/>
                </a:lnTo>
                <a:cubicBezTo>
                  <a:pt x="530" y="44"/>
                  <a:pt x="530" y="44"/>
                  <a:pt x="530" y="44"/>
                </a:cubicBezTo>
                <a:cubicBezTo>
                  <a:pt x="545" y="44"/>
                  <a:pt x="545" y="29"/>
                  <a:pt x="545" y="29"/>
                </a:cubicBezTo>
                <a:cubicBezTo>
                  <a:pt x="545" y="15"/>
                  <a:pt x="545" y="0"/>
                  <a:pt x="530" y="0"/>
                </a:cubicBezTo>
                <a:cubicBezTo>
                  <a:pt x="133" y="0"/>
                  <a:pt x="133" y="0"/>
                  <a:pt x="133" y="0"/>
                </a:cubicBezTo>
                <a:cubicBezTo>
                  <a:pt x="133" y="0"/>
                  <a:pt x="118" y="15"/>
                  <a:pt x="118" y="29"/>
                </a:cubicBezTo>
                <a:lnTo>
                  <a:pt x="133" y="44"/>
                </a:lnTo>
                <a:close/>
                <a:moveTo>
                  <a:pt x="15" y="324"/>
                </a:moveTo>
                <a:lnTo>
                  <a:pt x="15" y="324"/>
                </a:lnTo>
                <a:cubicBezTo>
                  <a:pt x="15" y="324"/>
                  <a:pt x="0" y="324"/>
                  <a:pt x="0" y="338"/>
                </a:cubicBezTo>
                <a:cubicBezTo>
                  <a:pt x="0" y="353"/>
                  <a:pt x="15" y="353"/>
                  <a:pt x="15" y="353"/>
                </a:cubicBezTo>
                <a:cubicBezTo>
                  <a:pt x="30" y="353"/>
                  <a:pt x="45" y="353"/>
                  <a:pt x="45" y="338"/>
                </a:cubicBezTo>
                <a:cubicBezTo>
                  <a:pt x="45" y="324"/>
                  <a:pt x="30" y="324"/>
                  <a:pt x="15" y="324"/>
                </a:cubicBezTo>
                <a:close/>
                <a:moveTo>
                  <a:pt x="15" y="162"/>
                </a:moveTo>
                <a:lnTo>
                  <a:pt x="15" y="162"/>
                </a:lnTo>
                <a:lnTo>
                  <a:pt x="0" y="176"/>
                </a:lnTo>
                <a:cubicBezTo>
                  <a:pt x="0" y="191"/>
                  <a:pt x="15" y="206"/>
                  <a:pt x="15" y="206"/>
                </a:cubicBezTo>
                <a:cubicBezTo>
                  <a:pt x="30" y="206"/>
                  <a:pt x="45" y="191"/>
                  <a:pt x="45" y="176"/>
                </a:cubicBezTo>
                <a:cubicBezTo>
                  <a:pt x="45" y="176"/>
                  <a:pt x="30" y="162"/>
                  <a:pt x="15" y="162"/>
                </a:cubicBezTo>
                <a:close/>
                <a:moveTo>
                  <a:pt x="530" y="324"/>
                </a:moveTo>
                <a:lnTo>
                  <a:pt x="530" y="324"/>
                </a:lnTo>
                <a:cubicBezTo>
                  <a:pt x="133" y="324"/>
                  <a:pt x="133" y="324"/>
                  <a:pt x="133" y="324"/>
                </a:cubicBezTo>
                <a:cubicBezTo>
                  <a:pt x="133" y="324"/>
                  <a:pt x="118" y="324"/>
                  <a:pt x="118" y="338"/>
                </a:cubicBezTo>
                <a:cubicBezTo>
                  <a:pt x="118" y="353"/>
                  <a:pt x="133" y="353"/>
                  <a:pt x="133" y="353"/>
                </a:cubicBezTo>
                <a:cubicBezTo>
                  <a:pt x="530" y="353"/>
                  <a:pt x="530" y="353"/>
                  <a:pt x="530" y="353"/>
                </a:cubicBezTo>
                <a:cubicBezTo>
                  <a:pt x="545" y="353"/>
                  <a:pt x="545" y="353"/>
                  <a:pt x="545" y="338"/>
                </a:cubicBezTo>
                <a:cubicBezTo>
                  <a:pt x="545" y="324"/>
                  <a:pt x="545" y="324"/>
                  <a:pt x="530" y="324"/>
                </a:cubicBezTo>
                <a:close/>
                <a:moveTo>
                  <a:pt x="530" y="162"/>
                </a:moveTo>
                <a:lnTo>
                  <a:pt x="530" y="162"/>
                </a:lnTo>
                <a:cubicBezTo>
                  <a:pt x="133" y="162"/>
                  <a:pt x="133" y="162"/>
                  <a:pt x="133" y="162"/>
                </a:cubicBezTo>
                <a:lnTo>
                  <a:pt x="118" y="176"/>
                </a:lnTo>
                <a:cubicBezTo>
                  <a:pt x="118" y="191"/>
                  <a:pt x="133" y="206"/>
                  <a:pt x="133" y="206"/>
                </a:cubicBezTo>
                <a:cubicBezTo>
                  <a:pt x="530" y="206"/>
                  <a:pt x="530" y="206"/>
                  <a:pt x="530" y="206"/>
                </a:cubicBezTo>
                <a:cubicBezTo>
                  <a:pt x="545" y="206"/>
                  <a:pt x="545" y="191"/>
                  <a:pt x="545" y="176"/>
                </a:cubicBezTo>
                <a:cubicBezTo>
                  <a:pt x="545" y="176"/>
                  <a:pt x="545" y="162"/>
                  <a:pt x="530" y="162"/>
                </a:cubicBezTo>
                <a:close/>
                <a:moveTo>
                  <a:pt x="15" y="0"/>
                </a:moveTo>
                <a:lnTo>
                  <a:pt x="15" y="0"/>
                </a:lnTo>
                <a:cubicBezTo>
                  <a:pt x="15" y="0"/>
                  <a:pt x="0" y="15"/>
                  <a:pt x="0" y="29"/>
                </a:cubicBezTo>
                <a:lnTo>
                  <a:pt x="15" y="44"/>
                </a:lnTo>
                <a:cubicBezTo>
                  <a:pt x="30" y="44"/>
                  <a:pt x="45" y="29"/>
                  <a:pt x="45" y="29"/>
                </a:cubicBezTo>
                <a:cubicBezTo>
                  <a:pt x="45" y="15"/>
                  <a:pt x="30" y="0"/>
                  <a:pt x="15" y="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5" name="Freeform 120"/>
          <p:cNvSpPr>
            <a:spLocks noChangeArrowheads="1"/>
          </p:cNvSpPr>
          <p:nvPr/>
        </p:nvSpPr>
        <p:spPr bwMode="auto">
          <a:xfrm>
            <a:off x="1828325" y="7145868"/>
            <a:ext cx="660227" cy="596900"/>
          </a:xfrm>
          <a:custGeom>
            <a:avLst/>
            <a:gdLst>
              <a:gd name="T0" fmla="*/ 545 w 575"/>
              <a:gd name="T1" fmla="*/ 471 h 517"/>
              <a:gd name="T2" fmla="*/ 545 w 575"/>
              <a:gd name="T3" fmla="*/ 471 h 517"/>
              <a:gd name="T4" fmla="*/ 29 w 575"/>
              <a:gd name="T5" fmla="*/ 471 h 517"/>
              <a:gd name="T6" fmla="*/ 15 w 575"/>
              <a:gd name="T7" fmla="*/ 486 h 517"/>
              <a:gd name="T8" fmla="*/ 29 w 575"/>
              <a:gd name="T9" fmla="*/ 516 h 517"/>
              <a:gd name="T10" fmla="*/ 545 w 575"/>
              <a:gd name="T11" fmla="*/ 516 h 517"/>
              <a:gd name="T12" fmla="*/ 559 w 575"/>
              <a:gd name="T13" fmla="*/ 486 h 517"/>
              <a:gd name="T14" fmla="*/ 545 w 575"/>
              <a:gd name="T15" fmla="*/ 471 h 517"/>
              <a:gd name="T16" fmla="*/ 44 w 575"/>
              <a:gd name="T17" fmla="*/ 427 h 517"/>
              <a:gd name="T18" fmla="*/ 44 w 575"/>
              <a:gd name="T19" fmla="*/ 427 h 517"/>
              <a:gd name="T20" fmla="*/ 515 w 575"/>
              <a:gd name="T21" fmla="*/ 427 h 517"/>
              <a:gd name="T22" fmla="*/ 559 w 575"/>
              <a:gd name="T23" fmla="*/ 383 h 517"/>
              <a:gd name="T24" fmla="*/ 309 w 575"/>
              <a:gd name="T25" fmla="*/ 15 h 517"/>
              <a:gd name="T26" fmla="*/ 250 w 575"/>
              <a:gd name="T27" fmla="*/ 15 h 517"/>
              <a:gd name="T28" fmla="*/ 15 w 575"/>
              <a:gd name="T29" fmla="*/ 383 h 517"/>
              <a:gd name="T30" fmla="*/ 44 w 575"/>
              <a:gd name="T31" fmla="*/ 427 h 517"/>
              <a:gd name="T32" fmla="*/ 280 w 575"/>
              <a:gd name="T33" fmla="*/ 59 h 517"/>
              <a:gd name="T34" fmla="*/ 280 w 575"/>
              <a:gd name="T35" fmla="*/ 59 h 517"/>
              <a:gd name="T36" fmla="*/ 501 w 575"/>
              <a:gd name="T37" fmla="*/ 398 h 517"/>
              <a:gd name="T38" fmla="*/ 59 w 575"/>
              <a:gd name="T39" fmla="*/ 398 h 517"/>
              <a:gd name="T40" fmla="*/ 280 w 575"/>
              <a:gd name="T41" fmla="*/ 5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5" h="517">
                <a:moveTo>
                  <a:pt x="545" y="471"/>
                </a:moveTo>
                <a:lnTo>
                  <a:pt x="545" y="471"/>
                </a:lnTo>
                <a:cubicBezTo>
                  <a:pt x="29" y="471"/>
                  <a:pt x="29" y="471"/>
                  <a:pt x="29" y="471"/>
                </a:cubicBezTo>
                <a:cubicBezTo>
                  <a:pt x="15" y="471"/>
                  <a:pt x="15" y="486"/>
                  <a:pt x="15" y="486"/>
                </a:cubicBezTo>
                <a:cubicBezTo>
                  <a:pt x="15" y="501"/>
                  <a:pt x="15" y="516"/>
                  <a:pt x="29" y="516"/>
                </a:cubicBezTo>
                <a:cubicBezTo>
                  <a:pt x="545" y="516"/>
                  <a:pt x="545" y="516"/>
                  <a:pt x="545" y="516"/>
                </a:cubicBezTo>
                <a:cubicBezTo>
                  <a:pt x="545" y="516"/>
                  <a:pt x="559" y="501"/>
                  <a:pt x="559" y="486"/>
                </a:cubicBezTo>
                <a:lnTo>
                  <a:pt x="545" y="471"/>
                </a:lnTo>
                <a:close/>
                <a:moveTo>
                  <a:pt x="44" y="427"/>
                </a:moveTo>
                <a:lnTo>
                  <a:pt x="44" y="427"/>
                </a:lnTo>
                <a:cubicBezTo>
                  <a:pt x="515" y="427"/>
                  <a:pt x="515" y="427"/>
                  <a:pt x="515" y="427"/>
                </a:cubicBezTo>
                <a:cubicBezTo>
                  <a:pt x="574" y="427"/>
                  <a:pt x="559" y="398"/>
                  <a:pt x="559" y="383"/>
                </a:cubicBezTo>
                <a:cubicBezTo>
                  <a:pt x="309" y="15"/>
                  <a:pt x="309" y="15"/>
                  <a:pt x="309" y="15"/>
                </a:cubicBezTo>
                <a:cubicBezTo>
                  <a:pt x="309" y="0"/>
                  <a:pt x="265" y="0"/>
                  <a:pt x="250" y="15"/>
                </a:cubicBezTo>
                <a:cubicBezTo>
                  <a:pt x="15" y="383"/>
                  <a:pt x="15" y="383"/>
                  <a:pt x="15" y="383"/>
                </a:cubicBezTo>
                <a:cubicBezTo>
                  <a:pt x="0" y="412"/>
                  <a:pt x="0" y="427"/>
                  <a:pt x="44" y="427"/>
                </a:cubicBezTo>
                <a:close/>
                <a:moveTo>
                  <a:pt x="280" y="59"/>
                </a:moveTo>
                <a:lnTo>
                  <a:pt x="280" y="59"/>
                </a:lnTo>
                <a:cubicBezTo>
                  <a:pt x="501" y="398"/>
                  <a:pt x="501" y="398"/>
                  <a:pt x="501" y="398"/>
                </a:cubicBezTo>
                <a:cubicBezTo>
                  <a:pt x="59" y="398"/>
                  <a:pt x="59" y="398"/>
                  <a:pt x="59" y="398"/>
                </a:cubicBezTo>
                <a:lnTo>
                  <a:pt x="280" y="5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6" name="Freeform 121"/>
          <p:cNvSpPr>
            <a:spLocks noChangeArrowheads="1"/>
          </p:cNvSpPr>
          <p:nvPr/>
        </p:nvSpPr>
        <p:spPr bwMode="auto">
          <a:xfrm>
            <a:off x="609441" y="7112001"/>
            <a:ext cx="732177" cy="647703"/>
          </a:xfrm>
          <a:custGeom>
            <a:avLst/>
            <a:gdLst>
              <a:gd name="T0" fmla="*/ 589 w 634"/>
              <a:gd name="T1" fmla="*/ 15 h 560"/>
              <a:gd name="T2" fmla="*/ 589 w 634"/>
              <a:gd name="T3" fmla="*/ 15 h 560"/>
              <a:gd name="T4" fmla="*/ 397 w 634"/>
              <a:gd name="T5" fmla="*/ 147 h 560"/>
              <a:gd name="T6" fmla="*/ 397 w 634"/>
              <a:gd name="T7" fmla="*/ 44 h 560"/>
              <a:gd name="T8" fmla="*/ 354 w 634"/>
              <a:gd name="T9" fmla="*/ 15 h 560"/>
              <a:gd name="T10" fmla="*/ 15 w 634"/>
              <a:gd name="T11" fmla="*/ 250 h 560"/>
              <a:gd name="T12" fmla="*/ 15 w 634"/>
              <a:gd name="T13" fmla="*/ 309 h 560"/>
              <a:gd name="T14" fmla="*/ 354 w 634"/>
              <a:gd name="T15" fmla="*/ 559 h 560"/>
              <a:gd name="T16" fmla="*/ 397 w 634"/>
              <a:gd name="T17" fmla="*/ 515 h 560"/>
              <a:gd name="T18" fmla="*/ 397 w 634"/>
              <a:gd name="T19" fmla="*/ 412 h 560"/>
              <a:gd name="T20" fmla="*/ 589 w 634"/>
              <a:gd name="T21" fmla="*/ 559 h 560"/>
              <a:gd name="T22" fmla="*/ 633 w 634"/>
              <a:gd name="T23" fmla="*/ 515 h 560"/>
              <a:gd name="T24" fmla="*/ 633 w 634"/>
              <a:gd name="T25" fmla="*/ 44 h 560"/>
              <a:gd name="T26" fmla="*/ 589 w 634"/>
              <a:gd name="T27" fmla="*/ 15 h 560"/>
              <a:gd name="T28" fmla="*/ 604 w 634"/>
              <a:gd name="T29" fmla="*/ 500 h 560"/>
              <a:gd name="T30" fmla="*/ 604 w 634"/>
              <a:gd name="T31" fmla="*/ 500 h 560"/>
              <a:gd name="T32" fmla="*/ 368 w 634"/>
              <a:gd name="T33" fmla="*/ 338 h 560"/>
              <a:gd name="T34" fmla="*/ 368 w 634"/>
              <a:gd name="T35" fmla="*/ 500 h 560"/>
              <a:gd name="T36" fmla="*/ 44 w 634"/>
              <a:gd name="T37" fmla="*/ 279 h 560"/>
              <a:gd name="T38" fmla="*/ 368 w 634"/>
              <a:gd name="T39" fmla="*/ 59 h 560"/>
              <a:gd name="T40" fmla="*/ 368 w 634"/>
              <a:gd name="T41" fmla="*/ 236 h 560"/>
              <a:gd name="T42" fmla="*/ 604 w 634"/>
              <a:gd name="T43" fmla="*/ 59 h 560"/>
              <a:gd name="T44" fmla="*/ 604 w 634"/>
              <a:gd name="T45" fmla="*/ 50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0">
                <a:moveTo>
                  <a:pt x="589" y="15"/>
                </a:moveTo>
                <a:lnTo>
                  <a:pt x="589" y="15"/>
                </a:lnTo>
                <a:cubicBezTo>
                  <a:pt x="397" y="147"/>
                  <a:pt x="397" y="147"/>
                  <a:pt x="397" y="147"/>
                </a:cubicBezTo>
                <a:cubicBezTo>
                  <a:pt x="397" y="44"/>
                  <a:pt x="397" y="44"/>
                  <a:pt x="397" y="44"/>
                </a:cubicBezTo>
                <a:cubicBezTo>
                  <a:pt x="397" y="0"/>
                  <a:pt x="383" y="0"/>
                  <a:pt x="354" y="15"/>
                </a:cubicBezTo>
                <a:cubicBezTo>
                  <a:pt x="15" y="250"/>
                  <a:pt x="15" y="250"/>
                  <a:pt x="15" y="250"/>
                </a:cubicBezTo>
                <a:cubicBezTo>
                  <a:pt x="0" y="265"/>
                  <a:pt x="0" y="294"/>
                  <a:pt x="15" y="309"/>
                </a:cubicBezTo>
                <a:cubicBezTo>
                  <a:pt x="354" y="559"/>
                  <a:pt x="354" y="559"/>
                  <a:pt x="354" y="559"/>
                </a:cubicBezTo>
                <a:cubicBezTo>
                  <a:pt x="368" y="559"/>
                  <a:pt x="397" y="559"/>
                  <a:pt x="397" y="515"/>
                </a:cubicBezTo>
                <a:cubicBezTo>
                  <a:pt x="397" y="412"/>
                  <a:pt x="397" y="412"/>
                  <a:pt x="397" y="412"/>
                </a:cubicBezTo>
                <a:cubicBezTo>
                  <a:pt x="589" y="559"/>
                  <a:pt x="589" y="559"/>
                  <a:pt x="589" y="559"/>
                </a:cubicBezTo>
                <a:cubicBezTo>
                  <a:pt x="604" y="559"/>
                  <a:pt x="633" y="559"/>
                  <a:pt x="633" y="515"/>
                </a:cubicBezTo>
                <a:cubicBezTo>
                  <a:pt x="633" y="44"/>
                  <a:pt x="633" y="44"/>
                  <a:pt x="633" y="44"/>
                </a:cubicBezTo>
                <a:cubicBezTo>
                  <a:pt x="633" y="0"/>
                  <a:pt x="618" y="0"/>
                  <a:pt x="589" y="15"/>
                </a:cubicBezTo>
                <a:close/>
                <a:moveTo>
                  <a:pt x="604" y="500"/>
                </a:moveTo>
                <a:lnTo>
                  <a:pt x="604" y="500"/>
                </a:lnTo>
                <a:cubicBezTo>
                  <a:pt x="368" y="338"/>
                  <a:pt x="368" y="338"/>
                  <a:pt x="368" y="338"/>
                </a:cubicBezTo>
                <a:lnTo>
                  <a:pt x="368" y="500"/>
                </a:lnTo>
                <a:cubicBezTo>
                  <a:pt x="44" y="279"/>
                  <a:pt x="44" y="279"/>
                  <a:pt x="44" y="279"/>
                </a:cubicBezTo>
                <a:cubicBezTo>
                  <a:pt x="368" y="59"/>
                  <a:pt x="368" y="59"/>
                  <a:pt x="368" y="59"/>
                </a:cubicBezTo>
                <a:cubicBezTo>
                  <a:pt x="368" y="103"/>
                  <a:pt x="368" y="236"/>
                  <a:pt x="368" y="236"/>
                </a:cubicBezTo>
                <a:cubicBezTo>
                  <a:pt x="604" y="59"/>
                  <a:pt x="604" y="59"/>
                  <a:pt x="604" y="59"/>
                </a:cubicBezTo>
                <a:lnTo>
                  <a:pt x="604" y="50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7" name="Freeform 122"/>
          <p:cNvSpPr>
            <a:spLocks noChangeArrowheads="1"/>
          </p:cNvSpPr>
          <p:nvPr/>
        </p:nvSpPr>
        <p:spPr bwMode="auto">
          <a:xfrm>
            <a:off x="11215412" y="5943602"/>
            <a:ext cx="732177" cy="643466"/>
          </a:xfrm>
          <a:custGeom>
            <a:avLst/>
            <a:gdLst>
              <a:gd name="T0" fmla="*/ 618 w 634"/>
              <a:gd name="T1" fmla="*/ 250 h 561"/>
              <a:gd name="T2" fmla="*/ 618 w 634"/>
              <a:gd name="T3" fmla="*/ 250 h 561"/>
              <a:gd name="T4" fmla="*/ 280 w 634"/>
              <a:gd name="T5" fmla="*/ 15 h 561"/>
              <a:gd name="T6" fmla="*/ 236 w 634"/>
              <a:gd name="T7" fmla="*/ 44 h 561"/>
              <a:gd name="T8" fmla="*/ 236 w 634"/>
              <a:gd name="T9" fmla="*/ 147 h 561"/>
              <a:gd name="T10" fmla="*/ 44 w 634"/>
              <a:gd name="T11" fmla="*/ 15 h 561"/>
              <a:gd name="T12" fmla="*/ 0 w 634"/>
              <a:gd name="T13" fmla="*/ 44 h 561"/>
              <a:gd name="T14" fmla="*/ 0 w 634"/>
              <a:gd name="T15" fmla="*/ 515 h 561"/>
              <a:gd name="T16" fmla="*/ 44 w 634"/>
              <a:gd name="T17" fmla="*/ 545 h 561"/>
              <a:gd name="T18" fmla="*/ 236 w 634"/>
              <a:gd name="T19" fmla="*/ 412 h 561"/>
              <a:gd name="T20" fmla="*/ 236 w 634"/>
              <a:gd name="T21" fmla="*/ 515 h 561"/>
              <a:gd name="T22" fmla="*/ 280 w 634"/>
              <a:gd name="T23" fmla="*/ 545 h 561"/>
              <a:gd name="T24" fmla="*/ 618 w 634"/>
              <a:gd name="T25" fmla="*/ 309 h 561"/>
              <a:gd name="T26" fmla="*/ 618 w 634"/>
              <a:gd name="T27" fmla="*/ 250 h 561"/>
              <a:gd name="T28" fmla="*/ 265 w 634"/>
              <a:gd name="T29" fmla="*/ 501 h 561"/>
              <a:gd name="T30" fmla="*/ 265 w 634"/>
              <a:gd name="T31" fmla="*/ 501 h 561"/>
              <a:gd name="T32" fmla="*/ 265 w 634"/>
              <a:gd name="T33" fmla="*/ 339 h 561"/>
              <a:gd name="T34" fmla="*/ 29 w 634"/>
              <a:gd name="T35" fmla="*/ 501 h 561"/>
              <a:gd name="T36" fmla="*/ 29 w 634"/>
              <a:gd name="T37" fmla="*/ 59 h 561"/>
              <a:gd name="T38" fmla="*/ 265 w 634"/>
              <a:gd name="T39" fmla="*/ 221 h 561"/>
              <a:gd name="T40" fmla="*/ 265 w 634"/>
              <a:gd name="T41" fmla="*/ 59 h 561"/>
              <a:gd name="T42" fmla="*/ 589 w 634"/>
              <a:gd name="T43" fmla="*/ 280 h 561"/>
              <a:gd name="T44" fmla="*/ 265 w 634"/>
              <a:gd name="T4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1">
                <a:moveTo>
                  <a:pt x="618" y="250"/>
                </a:moveTo>
                <a:lnTo>
                  <a:pt x="618" y="250"/>
                </a:lnTo>
                <a:cubicBezTo>
                  <a:pt x="280" y="15"/>
                  <a:pt x="280" y="15"/>
                  <a:pt x="280" y="15"/>
                </a:cubicBezTo>
                <a:cubicBezTo>
                  <a:pt x="250" y="0"/>
                  <a:pt x="236" y="0"/>
                  <a:pt x="236" y="44"/>
                </a:cubicBezTo>
                <a:cubicBezTo>
                  <a:pt x="236" y="147"/>
                  <a:pt x="236" y="147"/>
                  <a:pt x="236" y="147"/>
                </a:cubicBezTo>
                <a:cubicBezTo>
                  <a:pt x="44" y="15"/>
                  <a:pt x="44" y="15"/>
                  <a:pt x="44" y="15"/>
                </a:cubicBezTo>
                <a:cubicBezTo>
                  <a:pt x="15" y="0"/>
                  <a:pt x="0" y="0"/>
                  <a:pt x="0" y="44"/>
                </a:cubicBezTo>
                <a:cubicBezTo>
                  <a:pt x="0" y="515"/>
                  <a:pt x="0" y="515"/>
                  <a:pt x="0" y="515"/>
                </a:cubicBezTo>
                <a:cubicBezTo>
                  <a:pt x="0" y="560"/>
                  <a:pt x="29" y="560"/>
                  <a:pt x="44" y="545"/>
                </a:cubicBezTo>
                <a:cubicBezTo>
                  <a:pt x="236" y="412"/>
                  <a:pt x="236" y="412"/>
                  <a:pt x="236" y="412"/>
                </a:cubicBezTo>
                <a:cubicBezTo>
                  <a:pt x="236" y="515"/>
                  <a:pt x="236" y="515"/>
                  <a:pt x="236" y="515"/>
                </a:cubicBezTo>
                <a:cubicBezTo>
                  <a:pt x="236" y="560"/>
                  <a:pt x="265" y="560"/>
                  <a:pt x="280" y="545"/>
                </a:cubicBezTo>
                <a:cubicBezTo>
                  <a:pt x="618" y="309"/>
                  <a:pt x="618" y="309"/>
                  <a:pt x="618" y="309"/>
                </a:cubicBezTo>
                <a:cubicBezTo>
                  <a:pt x="633" y="294"/>
                  <a:pt x="633" y="265"/>
                  <a:pt x="618" y="250"/>
                </a:cubicBezTo>
                <a:close/>
                <a:moveTo>
                  <a:pt x="265" y="501"/>
                </a:moveTo>
                <a:lnTo>
                  <a:pt x="265" y="501"/>
                </a:lnTo>
                <a:cubicBezTo>
                  <a:pt x="265" y="486"/>
                  <a:pt x="265" y="339"/>
                  <a:pt x="265" y="339"/>
                </a:cubicBezTo>
                <a:cubicBezTo>
                  <a:pt x="29" y="501"/>
                  <a:pt x="29" y="501"/>
                  <a:pt x="29" y="501"/>
                </a:cubicBezTo>
                <a:cubicBezTo>
                  <a:pt x="29" y="486"/>
                  <a:pt x="29" y="88"/>
                  <a:pt x="29" y="59"/>
                </a:cubicBezTo>
                <a:cubicBezTo>
                  <a:pt x="265" y="221"/>
                  <a:pt x="265" y="221"/>
                  <a:pt x="265" y="221"/>
                </a:cubicBezTo>
                <a:cubicBezTo>
                  <a:pt x="265" y="221"/>
                  <a:pt x="265" y="88"/>
                  <a:pt x="265" y="59"/>
                </a:cubicBezTo>
                <a:cubicBezTo>
                  <a:pt x="589" y="280"/>
                  <a:pt x="589" y="280"/>
                  <a:pt x="589" y="280"/>
                </a:cubicBezTo>
                <a:lnTo>
                  <a:pt x="265" y="50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8" name="Freeform 123"/>
          <p:cNvSpPr>
            <a:spLocks noChangeArrowheads="1"/>
          </p:cNvSpPr>
          <p:nvPr/>
        </p:nvSpPr>
        <p:spPr bwMode="auto">
          <a:xfrm>
            <a:off x="10081175" y="5943602"/>
            <a:ext cx="630603" cy="643466"/>
          </a:xfrm>
          <a:custGeom>
            <a:avLst/>
            <a:gdLst>
              <a:gd name="T0" fmla="*/ 515 w 545"/>
              <a:gd name="T1" fmla="*/ 0 h 561"/>
              <a:gd name="T2" fmla="*/ 515 w 545"/>
              <a:gd name="T3" fmla="*/ 0 h 561"/>
              <a:gd name="T4" fmla="*/ 44 w 545"/>
              <a:gd name="T5" fmla="*/ 0 h 561"/>
              <a:gd name="T6" fmla="*/ 0 w 545"/>
              <a:gd name="T7" fmla="*/ 44 h 561"/>
              <a:gd name="T8" fmla="*/ 0 w 545"/>
              <a:gd name="T9" fmla="*/ 515 h 561"/>
              <a:gd name="T10" fmla="*/ 44 w 545"/>
              <a:gd name="T11" fmla="*/ 560 h 561"/>
              <a:gd name="T12" fmla="*/ 515 w 545"/>
              <a:gd name="T13" fmla="*/ 560 h 561"/>
              <a:gd name="T14" fmla="*/ 544 w 545"/>
              <a:gd name="T15" fmla="*/ 515 h 561"/>
              <a:gd name="T16" fmla="*/ 544 w 545"/>
              <a:gd name="T17" fmla="*/ 44 h 561"/>
              <a:gd name="T18" fmla="*/ 515 w 545"/>
              <a:gd name="T19" fmla="*/ 0 h 561"/>
              <a:gd name="T20" fmla="*/ 515 w 545"/>
              <a:gd name="T21" fmla="*/ 501 h 561"/>
              <a:gd name="T22" fmla="*/ 515 w 545"/>
              <a:gd name="T23" fmla="*/ 501 h 561"/>
              <a:gd name="T24" fmla="*/ 485 w 545"/>
              <a:gd name="T25" fmla="*/ 515 h 561"/>
              <a:gd name="T26" fmla="*/ 58 w 545"/>
              <a:gd name="T27" fmla="*/ 515 h 561"/>
              <a:gd name="T28" fmla="*/ 44 w 545"/>
              <a:gd name="T29" fmla="*/ 501 h 561"/>
              <a:gd name="T30" fmla="*/ 44 w 545"/>
              <a:gd name="T31" fmla="*/ 59 h 561"/>
              <a:gd name="T32" fmla="*/ 58 w 545"/>
              <a:gd name="T33" fmla="*/ 44 h 561"/>
              <a:gd name="T34" fmla="*/ 485 w 545"/>
              <a:gd name="T35" fmla="*/ 44 h 561"/>
              <a:gd name="T36" fmla="*/ 515 w 545"/>
              <a:gd name="T37" fmla="*/ 59 h 561"/>
              <a:gd name="T38" fmla="*/ 515 w 545"/>
              <a:gd name="T3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5" h="561">
                <a:moveTo>
                  <a:pt x="515" y="0"/>
                </a:moveTo>
                <a:lnTo>
                  <a:pt x="515" y="0"/>
                </a:lnTo>
                <a:cubicBezTo>
                  <a:pt x="44" y="0"/>
                  <a:pt x="44" y="0"/>
                  <a:pt x="44" y="0"/>
                </a:cubicBezTo>
                <a:cubicBezTo>
                  <a:pt x="14" y="0"/>
                  <a:pt x="0" y="30"/>
                  <a:pt x="0" y="44"/>
                </a:cubicBezTo>
                <a:cubicBezTo>
                  <a:pt x="0" y="515"/>
                  <a:pt x="0" y="515"/>
                  <a:pt x="0" y="515"/>
                </a:cubicBezTo>
                <a:cubicBezTo>
                  <a:pt x="0" y="530"/>
                  <a:pt x="14" y="560"/>
                  <a:pt x="44" y="560"/>
                </a:cubicBezTo>
                <a:cubicBezTo>
                  <a:pt x="515" y="560"/>
                  <a:pt x="515" y="560"/>
                  <a:pt x="515" y="560"/>
                </a:cubicBezTo>
                <a:cubicBezTo>
                  <a:pt x="530" y="560"/>
                  <a:pt x="544" y="530"/>
                  <a:pt x="544" y="515"/>
                </a:cubicBezTo>
                <a:cubicBezTo>
                  <a:pt x="544" y="44"/>
                  <a:pt x="544" y="44"/>
                  <a:pt x="544" y="44"/>
                </a:cubicBezTo>
                <a:cubicBezTo>
                  <a:pt x="544" y="30"/>
                  <a:pt x="530" y="0"/>
                  <a:pt x="515" y="0"/>
                </a:cubicBezTo>
                <a:close/>
                <a:moveTo>
                  <a:pt x="515" y="501"/>
                </a:moveTo>
                <a:lnTo>
                  <a:pt x="515" y="501"/>
                </a:lnTo>
                <a:cubicBezTo>
                  <a:pt x="515" y="501"/>
                  <a:pt x="500" y="515"/>
                  <a:pt x="485" y="515"/>
                </a:cubicBezTo>
                <a:cubicBezTo>
                  <a:pt x="58" y="515"/>
                  <a:pt x="58" y="515"/>
                  <a:pt x="58" y="515"/>
                </a:cubicBezTo>
                <a:cubicBezTo>
                  <a:pt x="44" y="515"/>
                  <a:pt x="44" y="501"/>
                  <a:pt x="44" y="501"/>
                </a:cubicBezTo>
                <a:cubicBezTo>
                  <a:pt x="44" y="59"/>
                  <a:pt x="44" y="59"/>
                  <a:pt x="44" y="59"/>
                </a:cubicBezTo>
                <a:cubicBezTo>
                  <a:pt x="44" y="59"/>
                  <a:pt x="44" y="44"/>
                  <a:pt x="58" y="44"/>
                </a:cubicBezTo>
                <a:cubicBezTo>
                  <a:pt x="485" y="44"/>
                  <a:pt x="485" y="44"/>
                  <a:pt x="485" y="44"/>
                </a:cubicBezTo>
                <a:cubicBezTo>
                  <a:pt x="500" y="44"/>
                  <a:pt x="515" y="59"/>
                  <a:pt x="515" y="59"/>
                </a:cubicBezTo>
                <a:lnTo>
                  <a:pt x="515" y="50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49" name="Freeform 124"/>
          <p:cNvSpPr>
            <a:spLocks noChangeArrowheads="1"/>
          </p:cNvSpPr>
          <p:nvPr/>
        </p:nvSpPr>
        <p:spPr bwMode="auto">
          <a:xfrm>
            <a:off x="8993491" y="5943602"/>
            <a:ext cx="457080" cy="643466"/>
          </a:xfrm>
          <a:custGeom>
            <a:avLst/>
            <a:gdLst>
              <a:gd name="T0" fmla="*/ 354 w 399"/>
              <a:gd name="T1" fmla="*/ 0 h 561"/>
              <a:gd name="T2" fmla="*/ 354 w 399"/>
              <a:gd name="T3" fmla="*/ 0 h 561"/>
              <a:gd name="T4" fmla="*/ 280 w 399"/>
              <a:gd name="T5" fmla="*/ 0 h 561"/>
              <a:gd name="T6" fmla="*/ 236 w 399"/>
              <a:gd name="T7" fmla="*/ 44 h 561"/>
              <a:gd name="T8" fmla="*/ 236 w 399"/>
              <a:gd name="T9" fmla="*/ 515 h 561"/>
              <a:gd name="T10" fmla="*/ 280 w 399"/>
              <a:gd name="T11" fmla="*/ 560 h 561"/>
              <a:gd name="T12" fmla="*/ 354 w 399"/>
              <a:gd name="T13" fmla="*/ 560 h 561"/>
              <a:gd name="T14" fmla="*/ 398 w 399"/>
              <a:gd name="T15" fmla="*/ 515 h 561"/>
              <a:gd name="T16" fmla="*/ 398 w 399"/>
              <a:gd name="T17" fmla="*/ 44 h 561"/>
              <a:gd name="T18" fmla="*/ 354 w 399"/>
              <a:gd name="T19" fmla="*/ 0 h 561"/>
              <a:gd name="T20" fmla="*/ 354 w 399"/>
              <a:gd name="T21" fmla="*/ 501 h 561"/>
              <a:gd name="T22" fmla="*/ 354 w 399"/>
              <a:gd name="T23" fmla="*/ 501 h 561"/>
              <a:gd name="T24" fmla="*/ 339 w 399"/>
              <a:gd name="T25" fmla="*/ 515 h 561"/>
              <a:gd name="T26" fmla="*/ 295 w 399"/>
              <a:gd name="T27" fmla="*/ 515 h 561"/>
              <a:gd name="T28" fmla="*/ 280 w 399"/>
              <a:gd name="T29" fmla="*/ 501 h 561"/>
              <a:gd name="T30" fmla="*/ 280 w 399"/>
              <a:gd name="T31" fmla="*/ 59 h 561"/>
              <a:gd name="T32" fmla="*/ 295 w 399"/>
              <a:gd name="T33" fmla="*/ 44 h 561"/>
              <a:gd name="T34" fmla="*/ 339 w 399"/>
              <a:gd name="T35" fmla="*/ 44 h 561"/>
              <a:gd name="T36" fmla="*/ 354 w 399"/>
              <a:gd name="T37" fmla="*/ 59 h 561"/>
              <a:gd name="T38" fmla="*/ 354 w 399"/>
              <a:gd name="T39" fmla="*/ 501 h 561"/>
              <a:gd name="T40" fmla="*/ 118 w 399"/>
              <a:gd name="T41" fmla="*/ 0 h 561"/>
              <a:gd name="T42" fmla="*/ 118 w 399"/>
              <a:gd name="T43" fmla="*/ 0 h 561"/>
              <a:gd name="T44" fmla="*/ 45 w 399"/>
              <a:gd name="T45" fmla="*/ 0 h 561"/>
              <a:gd name="T46" fmla="*/ 0 w 399"/>
              <a:gd name="T47" fmla="*/ 44 h 561"/>
              <a:gd name="T48" fmla="*/ 0 w 399"/>
              <a:gd name="T49" fmla="*/ 515 h 561"/>
              <a:gd name="T50" fmla="*/ 45 w 399"/>
              <a:gd name="T51" fmla="*/ 560 h 561"/>
              <a:gd name="T52" fmla="*/ 118 w 399"/>
              <a:gd name="T53" fmla="*/ 560 h 561"/>
              <a:gd name="T54" fmla="*/ 162 w 399"/>
              <a:gd name="T55" fmla="*/ 515 h 561"/>
              <a:gd name="T56" fmla="*/ 162 w 399"/>
              <a:gd name="T57" fmla="*/ 44 h 561"/>
              <a:gd name="T58" fmla="*/ 118 w 399"/>
              <a:gd name="T59" fmla="*/ 0 h 561"/>
              <a:gd name="T60" fmla="*/ 118 w 399"/>
              <a:gd name="T61" fmla="*/ 501 h 561"/>
              <a:gd name="T62" fmla="*/ 118 w 399"/>
              <a:gd name="T63" fmla="*/ 501 h 561"/>
              <a:gd name="T64" fmla="*/ 104 w 399"/>
              <a:gd name="T65" fmla="*/ 515 h 561"/>
              <a:gd name="T66" fmla="*/ 59 w 399"/>
              <a:gd name="T67" fmla="*/ 515 h 561"/>
              <a:gd name="T68" fmla="*/ 45 w 399"/>
              <a:gd name="T69" fmla="*/ 501 h 561"/>
              <a:gd name="T70" fmla="*/ 45 w 399"/>
              <a:gd name="T71" fmla="*/ 59 h 561"/>
              <a:gd name="T72" fmla="*/ 59 w 399"/>
              <a:gd name="T73" fmla="*/ 44 h 561"/>
              <a:gd name="T74" fmla="*/ 104 w 399"/>
              <a:gd name="T75" fmla="*/ 44 h 561"/>
              <a:gd name="T76" fmla="*/ 118 w 399"/>
              <a:gd name="T77" fmla="*/ 59 h 561"/>
              <a:gd name="T78" fmla="*/ 118 w 399"/>
              <a:gd name="T7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9" h="561">
                <a:moveTo>
                  <a:pt x="354" y="0"/>
                </a:moveTo>
                <a:lnTo>
                  <a:pt x="354" y="0"/>
                </a:lnTo>
                <a:cubicBezTo>
                  <a:pt x="280" y="0"/>
                  <a:pt x="280" y="0"/>
                  <a:pt x="280" y="0"/>
                </a:cubicBezTo>
                <a:cubicBezTo>
                  <a:pt x="251" y="0"/>
                  <a:pt x="236" y="30"/>
                  <a:pt x="236" y="44"/>
                </a:cubicBezTo>
                <a:cubicBezTo>
                  <a:pt x="236" y="515"/>
                  <a:pt x="236" y="515"/>
                  <a:pt x="236" y="515"/>
                </a:cubicBezTo>
                <a:cubicBezTo>
                  <a:pt x="236" y="530"/>
                  <a:pt x="251" y="560"/>
                  <a:pt x="280" y="560"/>
                </a:cubicBezTo>
                <a:cubicBezTo>
                  <a:pt x="354" y="560"/>
                  <a:pt x="354" y="560"/>
                  <a:pt x="354" y="560"/>
                </a:cubicBezTo>
                <a:cubicBezTo>
                  <a:pt x="368" y="560"/>
                  <a:pt x="398" y="530"/>
                  <a:pt x="398" y="515"/>
                </a:cubicBezTo>
                <a:cubicBezTo>
                  <a:pt x="398" y="44"/>
                  <a:pt x="398" y="44"/>
                  <a:pt x="398" y="44"/>
                </a:cubicBezTo>
                <a:cubicBezTo>
                  <a:pt x="398" y="30"/>
                  <a:pt x="368" y="0"/>
                  <a:pt x="354" y="0"/>
                </a:cubicBezTo>
                <a:close/>
                <a:moveTo>
                  <a:pt x="354" y="501"/>
                </a:moveTo>
                <a:lnTo>
                  <a:pt x="354" y="501"/>
                </a:lnTo>
                <a:lnTo>
                  <a:pt x="339" y="515"/>
                </a:lnTo>
                <a:cubicBezTo>
                  <a:pt x="295" y="515"/>
                  <a:pt x="295" y="515"/>
                  <a:pt x="295" y="515"/>
                </a:cubicBezTo>
                <a:cubicBezTo>
                  <a:pt x="280" y="515"/>
                  <a:pt x="280" y="501"/>
                  <a:pt x="280" y="501"/>
                </a:cubicBezTo>
                <a:cubicBezTo>
                  <a:pt x="280" y="59"/>
                  <a:pt x="280" y="59"/>
                  <a:pt x="280" y="59"/>
                </a:cubicBezTo>
                <a:cubicBezTo>
                  <a:pt x="280" y="59"/>
                  <a:pt x="280" y="44"/>
                  <a:pt x="295" y="44"/>
                </a:cubicBezTo>
                <a:cubicBezTo>
                  <a:pt x="339" y="44"/>
                  <a:pt x="339" y="44"/>
                  <a:pt x="339" y="44"/>
                </a:cubicBezTo>
                <a:lnTo>
                  <a:pt x="354" y="59"/>
                </a:lnTo>
                <a:lnTo>
                  <a:pt x="354" y="501"/>
                </a:lnTo>
                <a:close/>
                <a:moveTo>
                  <a:pt x="118" y="0"/>
                </a:moveTo>
                <a:lnTo>
                  <a:pt x="118" y="0"/>
                </a:lnTo>
                <a:cubicBezTo>
                  <a:pt x="45" y="0"/>
                  <a:pt x="45" y="0"/>
                  <a:pt x="45" y="0"/>
                </a:cubicBezTo>
                <a:cubicBezTo>
                  <a:pt x="15" y="0"/>
                  <a:pt x="0" y="30"/>
                  <a:pt x="0" y="44"/>
                </a:cubicBezTo>
                <a:cubicBezTo>
                  <a:pt x="0" y="515"/>
                  <a:pt x="0" y="515"/>
                  <a:pt x="0" y="515"/>
                </a:cubicBezTo>
                <a:cubicBezTo>
                  <a:pt x="0" y="530"/>
                  <a:pt x="15" y="560"/>
                  <a:pt x="45" y="560"/>
                </a:cubicBezTo>
                <a:cubicBezTo>
                  <a:pt x="118" y="560"/>
                  <a:pt x="118" y="560"/>
                  <a:pt x="118" y="560"/>
                </a:cubicBezTo>
                <a:cubicBezTo>
                  <a:pt x="133" y="560"/>
                  <a:pt x="162" y="530"/>
                  <a:pt x="162" y="515"/>
                </a:cubicBezTo>
                <a:cubicBezTo>
                  <a:pt x="162" y="44"/>
                  <a:pt x="162" y="44"/>
                  <a:pt x="162" y="44"/>
                </a:cubicBezTo>
                <a:cubicBezTo>
                  <a:pt x="162" y="30"/>
                  <a:pt x="133" y="0"/>
                  <a:pt x="118" y="0"/>
                </a:cubicBezTo>
                <a:close/>
                <a:moveTo>
                  <a:pt x="118" y="501"/>
                </a:moveTo>
                <a:lnTo>
                  <a:pt x="118" y="501"/>
                </a:lnTo>
                <a:lnTo>
                  <a:pt x="104" y="515"/>
                </a:lnTo>
                <a:cubicBezTo>
                  <a:pt x="59" y="515"/>
                  <a:pt x="59" y="515"/>
                  <a:pt x="59" y="515"/>
                </a:cubicBezTo>
                <a:cubicBezTo>
                  <a:pt x="45" y="515"/>
                  <a:pt x="45" y="501"/>
                  <a:pt x="45" y="501"/>
                </a:cubicBezTo>
                <a:cubicBezTo>
                  <a:pt x="45" y="59"/>
                  <a:pt x="45" y="59"/>
                  <a:pt x="45" y="59"/>
                </a:cubicBezTo>
                <a:cubicBezTo>
                  <a:pt x="45" y="59"/>
                  <a:pt x="45" y="44"/>
                  <a:pt x="59" y="44"/>
                </a:cubicBezTo>
                <a:cubicBezTo>
                  <a:pt x="104" y="44"/>
                  <a:pt x="104" y="44"/>
                  <a:pt x="104" y="44"/>
                </a:cubicBezTo>
                <a:lnTo>
                  <a:pt x="118" y="59"/>
                </a:lnTo>
                <a:lnTo>
                  <a:pt x="118" y="50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0" name="Freeform 125"/>
          <p:cNvSpPr>
            <a:spLocks noChangeArrowheads="1"/>
          </p:cNvSpPr>
          <p:nvPr/>
        </p:nvSpPr>
        <p:spPr bwMode="auto">
          <a:xfrm>
            <a:off x="7787304" y="5943602"/>
            <a:ext cx="507868" cy="643466"/>
          </a:xfrm>
          <a:custGeom>
            <a:avLst/>
            <a:gdLst>
              <a:gd name="T0" fmla="*/ 427 w 443"/>
              <a:gd name="T1" fmla="*/ 250 h 561"/>
              <a:gd name="T2" fmla="*/ 427 w 443"/>
              <a:gd name="T3" fmla="*/ 250 h 561"/>
              <a:gd name="T4" fmla="*/ 59 w 443"/>
              <a:gd name="T5" fmla="*/ 15 h 561"/>
              <a:gd name="T6" fmla="*/ 0 w 443"/>
              <a:gd name="T7" fmla="*/ 44 h 561"/>
              <a:gd name="T8" fmla="*/ 0 w 443"/>
              <a:gd name="T9" fmla="*/ 515 h 561"/>
              <a:gd name="T10" fmla="*/ 59 w 443"/>
              <a:gd name="T11" fmla="*/ 545 h 561"/>
              <a:gd name="T12" fmla="*/ 427 w 443"/>
              <a:gd name="T13" fmla="*/ 309 h 561"/>
              <a:gd name="T14" fmla="*/ 427 w 443"/>
              <a:gd name="T15" fmla="*/ 250 h 561"/>
              <a:gd name="T16" fmla="*/ 44 w 443"/>
              <a:gd name="T17" fmla="*/ 501 h 561"/>
              <a:gd name="T18" fmla="*/ 44 w 443"/>
              <a:gd name="T19" fmla="*/ 501 h 561"/>
              <a:gd name="T20" fmla="*/ 44 w 443"/>
              <a:gd name="T21" fmla="*/ 59 h 561"/>
              <a:gd name="T22" fmla="*/ 398 w 443"/>
              <a:gd name="T23" fmla="*/ 280 h 561"/>
              <a:gd name="T24" fmla="*/ 44 w 443"/>
              <a:gd name="T2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3" h="561">
                <a:moveTo>
                  <a:pt x="427" y="250"/>
                </a:moveTo>
                <a:lnTo>
                  <a:pt x="427" y="250"/>
                </a:lnTo>
                <a:cubicBezTo>
                  <a:pt x="59" y="15"/>
                  <a:pt x="59" y="15"/>
                  <a:pt x="59" y="15"/>
                </a:cubicBezTo>
                <a:cubicBezTo>
                  <a:pt x="30" y="0"/>
                  <a:pt x="0" y="0"/>
                  <a:pt x="0" y="44"/>
                </a:cubicBezTo>
                <a:cubicBezTo>
                  <a:pt x="0" y="515"/>
                  <a:pt x="0" y="515"/>
                  <a:pt x="0" y="515"/>
                </a:cubicBezTo>
                <a:cubicBezTo>
                  <a:pt x="0" y="560"/>
                  <a:pt x="30" y="560"/>
                  <a:pt x="59" y="545"/>
                </a:cubicBezTo>
                <a:cubicBezTo>
                  <a:pt x="427" y="309"/>
                  <a:pt x="427" y="309"/>
                  <a:pt x="427" y="309"/>
                </a:cubicBezTo>
                <a:cubicBezTo>
                  <a:pt x="442" y="294"/>
                  <a:pt x="442" y="265"/>
                  <a:pt x="427" y="250"/>
                </a:cubicBezTo>
                <a:close/>
                <a:moveTo>
                  <a:pt x="44" y="501"/>
                </a:moveTo>
                <a:lnTo>
                  <a:pt x="44" y="501"/>
                </a:lnTo>
                <a:cubicBezTo>
                  <a:pt x="44" y="486"/>
                  <a:pt x="44" y="88"/>
                  <a:pt x="44" y="59"/>
                </a:cubicBezTo>
                <a:cubicBezTo>
                  <a:pt x="398" y="280"/>
                  <a:pt x="398" y="280"/>
                  <a:pt x="398" y="280"/>
                </a:cubicBezTo>
                <a:lnTo>
                  <a:pt x="44" y="50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1" name="Freeform 126"/>
          <p:cNvSpPr>
            <a:spLocks noChangeArrowheads="1"/>
          </p:cNvSpPr>
          <p:nvPr/>
        </p:nvSpPr>
        <p:spPr bwMode="auto">
          <a:xfrm>
            <a:off x="6534563" y="5943602"/>
            <a:ext cx="681392" cy="643466"/>
          </a:xfrm>
          <a:custGeom>
            <a:avLst/>
            <a:gdLst>
              <a:gd name="T0" fmla="*/ 500 w 590"/>
              <a:gd name="T1" fmla="*/ 324 h 561"/>
              <a:gd name="T2" fmla="*/ 500 w 590"/>
              <a:gd name="T3" fmla="*/ 324 h 561"/>
              <a:gd name="T4" fmla="*/ 500 w 590"/>
              <a:gd name="T5" fmla="*/ 30 h 561"/>
              <a:gd name="T6" fmla="*/ 486 w 590"/>
              <a:gd name="T7" fmla="*/ 0 h 561"/>
              <a:gd name="T8" fmla="*/ 471 w 590"/>
              <a:gd name="T9" fmla="*/ 30 h 561"/>
              <a:gd name="T10" fmla="*/ 471 w 590"/>
              <a:gd name="T11" fmla="*/ 324 h 561"/>
              <a:gd name="T12" fmla="*/ 382 w 590"/>
              <a:gd name="T13" fmla="*/ 412 h 561"/>
              <a:gd name="T14" fmla="*/ 471 w 590"/>
              <a:gd name="T15" fmla="*/ 515 h 561"/>
              <a:gd name="T16" fmla="*/ 471 w 590"/>
              <a:gd name="T17" fmla="*/ 530 h 561"/>
              <a:gd name="T18" fmla="*/ 486 w 590"/>
              <a:gd name="T19" fmla="*/ 560 h 561"/>
              <a:gd name="T20" fmla="*/ 500 w 590"/>
              <a:gd name="T21" fmla="*/ 530 h 561"/>
              <a:gd name="T22" fmla="*/ 500 w 590"/>
              <a:gd name="T23" fmla="*/ 515 h 561"/>
              <a:gd name="T24" fmla="*/ 589 w 590"/>
              <a:gd name="T25" fmla="*/ 412 h 561"/>
              <a:gd name="T26" fmla="*/ 500 w 590"/>
              <a:gd name="T27" fmla="*/ 324 h 561"/>
              <a:gd name="T28" fmla="*/ 486 w 590"/>
              <a:gd name="T29" fmla="*/ 471 h 561"/>
              <a:gd name="T30" fmla="*/ 486 w 590"/>
              <a:gd name="T31" fmla="*/ 471 h 561"/>
              <a:gd name="T32" fmla="*/ 427 w 590"/>
              <a:gd name="T33" fmla="*/ 412 h 561"/>
              <a:gd name="T34" fmla="*/ 486 w 590"/>
              <a:gd name="T35" fmla="*/ 353 h 561"/>
              <a:gd name="T36" fmla="*/ 545 w 590"/>
              <a:gd name="T37" fmla="*/ 412 h 561"/>
              <a:gd name="T38" fmla="*/ 486 w 590"/>
              <a:gd name="T39" fmla="*/ 471 h 561"/>
              <a:gd name="T40" fmla="*/ 309 w 590"/>
              <a:gd name="T41" fmla="*/ 44 h 561"/>
              <a:gd name="T42" fmla="*/ 309 w 590"/>
              <a:gd name="T43" fmla="*/ 44 h 561"/>
              <a:gd name="T44" fmla="*/ 309 w 590"/>
              <a:gd name="T45" fmla="*/ 30 h 561"/>
              <a:gd name="T46" fmla="*/ 294 w 590"/>
              <a:gd name="T47" fmla="*/ 0 h 561"/>
              <a:gd name="T48" fmla="*/ 265 w 590"/>
              <a:gd name="T49" fmla="*/ 30 h 561"/>
              <a:gd name="T50" fmla="*/ 265 w 590"/>
              <a:gd name="T51" fmla="*/ 44 h 561"/>
              <a:gd name="T52" fmla="*/ 191 w 590"/>
              <a:gd name="T53" fmla="*/ 147 h 561"/>
              <a:gd name="T54" fmla="*/ 265 w 590"/>
              <a:gd name="T55" fmla="*/ 235 h 561"/>
              <a:gd name="T56" fmla="*/ 265 w 590"/>
              <a:gd name="T57" fmla="*/ 530 h 561"/>
              <a:gd name="T58" fmla="*/ 294 w 590"/>
              <a:gd name="T59" fmla="*/ 560 h 561"/>
              <a:gd name="T60" fmla="*/ 309 w 590"/>
              <a:gd name="T61" fmla="*/ 530 h 561"/>
              <a:gd name="T62" fmla="*/ 309 w 590"/>
              <a:gd name="T63" fmla="*/ 235 h 561"/>
              <a:gd name="T64" fmla="*/ 382 w 590"/>
              <a:gd name="T65" fmla="*/ 147 h 561"/>
              <a:gd name="T66" fmla="*/ 309 w 590"/>
              <a:gd name="T67" fmla="*/ 44 h 561"/>
              <a:gd name="T68" fmla="*/ 294 w 590"/>
              <a:gd name="T69" fmla="*/ 206 h 561"/>
              <a:gd name="T70" fmla="*/ 294 w 590"/>
              <a:gd name="T71" fmla="*/ 206 h 561"/>
              <a:gd name="T72" fmla="*/ 235 w 590"/>
              <a:gd name="T73" fmla="*/ 147 h 561"/>
              <a:gd name="T74" fmla="*/ 294 w 590"/>
              <a:gd name="T75" fmla="*/ 88 h 561"/>
              <a:gd name="T76" fmla="*/ 353 w 590"/>
              <a:gd name="T77" fmla="*/ 147 h 561"/>
              <a:gd name="T78" fmla="*/ 294 w 590"/>
              <a:gd name="T79" fmla="*/ 206 h 561"/>
              <a:gd name="T80" fmla="*/ 118 w 590"/>
              <a:gd name="T81" fmla="*/ 235 h 561"/>
              <a:gd name="T82" fmla="*/ 118 w 590"/>
              <a:gd name="T83" fmla="*/ 235 h 561"/>
              <a:gd name="T84" fmla="*/ 118 w 590"/>
              <a:gd name="T85" fmla="*/ 30 h 561"/>
              <a:gd name="T86" fmla="*/ 88 w 590"/>
              <a:gd name="T87" fmla="*/ 0 h 561"/>
              <a:gd name="T88" fmla="*/ 73 w 590"/>
              <a:gd name="T89" fmla="*/ 30 h 561"/>
              <a:gd name="T90" fmla="*/ 73 w 590"/>
              <a:gd name="T91" fmla="*/ 235 h 561"/>
              <a:gd name="T92" fmla="*/ 0 w 590"/>
              <a:gd name="T93" fmla="*/ 339 h 561"/>
              <a:gd name="T94" fmla="*/ 73 w 590"/>
              <a:gd name="T95" fmla="*/ 442 h 561"/>
              <a:gd name="T96" fmla="*/ 73 w 590"/>
              <a:gd name="T97" fmla="*/ 530 h 561"/>
              <a:gd name="T98" fmla="*/ 88 w 590"/>
              <a:gd name="T99" fmla="*/ 560 h 561"/>
              <a:gd name="T100" fmla="*/ 118 w 590"/>
              <a:gd name="T101" fmla="*/ 530 h 561"/>
              <a:gd name="T102" fmla="*/ 118 w 590"/>
              <a:gd name="T103" fmla="*/ 442 h 561"/>
              <a:gd name="T104" fmla="*/ 191 w 590"/>
              <a:gd name="T105" fmla="*/ 339 h 561"/>
              <a:gd name="T106" fmla="*/ 118 w 590"/>
              <a:gd name="T107" fmla="*/ 235 h 561"/>
              <a:gd name="T108" fmla="*/ 88 w 590"/>
              <a:gd name="T109" fmla="*/ 397 h 561"/>
              <a:gd name="T110" fmla="*/ 88 w 590"/>
              <a:gd name="T111" fmla="*/ 397 h 561"/>
              <a:gd name="T112" fmla="*/ 29 w 590"/>
              <a:gd name="T113" fmla="*/ 339 h 561"/>
              <a:gd name="T114" fmla="*/ 88 w 590"/>
              <a:gd name="T115" fmla="*/ 280 h 561"/>
              <a:gd name="T116" fmla="*/ 147 w 590"/>
              <a:gd name="T117" fmla="*/ 339 h 561"/>
              <a:gd name="T118" fmla="*/ 88 w 590"/>
              <a:gd name="T119" fmla="*/ 39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0" h="561">
                <a:moveTo>
                  <a:pt x="500" y="324"/>
                </a:moveTo>
                <a:lnTo>
                  <a:pt x="500" y="324"/>
                </a:lnTo>
                <a:cubicBezTo>
                  <a:pt x="500" y="30"/>
                  <a:pt x="500" y="30"/>
                  <a:pt x="500" y="30"/>
                </a:cubicBezTo>
                <a:cubicBezTo>
                  <a:pt x="500" y="15"/>
                  <a:pt x="500" y="0"/>
                  <a:pt x="486" y="0"/>
                </a:cubicBezTo>
                <a:cubicBezTo>
                  <a:pt x="471" y="0"/>
                  <a:pt x="471" y="15"/>
                  <a:pt x="471" y="30"/>
                </a:cubicBezTo>
                <a:cubicBezTo>
                  <a:pt x="471" y="324"/>
                  <a:pt x="471" y="324"/>
                  <a:pt x="471" y="324"/>
                </a:cubicBezTo>
                <a:cubicBezTo>
                  <a:pt x="427" y="324"/>
                  <a:pt x="382" y="368"/>
                  <a:pt x="382" y="412"/>
                </a:cubicBezTo>
                <a:cubicBezTo>
                  <a:pt x="382" y="471"/>
                  <a:pt x="427" y="501"/>
                  <a:pt x="471" y="515"/>
                </a:cubicBezTo>
                <a:cubicBezTo>
                  <a:pt x="471" y="530"/>
                  <a:pt x="471" y="530"/>
                  <a:pt x="471" y="530"/>
                </a:cubicBezTo>
                <a:cubicBezTo>
                  <a:pt x="471" y="545"/>
                  <a:pt x="471" y="560"/>
                  <a:pt x="486" y="560"/>
                </a:cubicBezTo>
                <a:cubicBezTo>
                  <a:pt x="500" y="560"/>
                  <a:pt x="500" y="545"/>
                  <a:pt x="500" y="530"/>
                </a:cubicBezTo>
                <a:cubicBezTo>
                  <a:pt x="500" y="515"/>
                  <a:pt x="500" y="515"/>
                  <a:pt x="500" y="515"/>
                </a:cubicBezTo>
                <a:cubicBezTo>
                  <a:pt x="545" y="501"/>
                  <a:pt x="589" y="471"/>
                  <a:pt x="589" y="412"/>
                </a:cubicBezTo>
                <a:cubicBezTo>
                  <a:pt x="589" y="368"/>
                  <a:pt x="545" y="324"/>
                  <a:pt x="500" y="324"/>
                </a:cubicBezTo>
                <a:close/>
                <a:moveTo>
                  <a:pt x="486" y="471"/>
                </a:moveTo>
                <a:lnTo>
                  <a:pt x="486" y="471"/>
                </a:lnTo>
                <a:cubicBezTo>
                  <a:pt x="456" y="471"/>
                  <a:pt x="427" y="456"/>
                  <a:pt x="427" y="412"/>
                </a:cubicBezTo>
                <a:cubicBezTo>
                  <a:pt x="427" y="383"/>
                  <a:pt x="456" y="353"/>
                  <a:pt x="486" y="353"/>
                </a:cubicBezTo>
                <a:cubicBezTo>
                  <a:pt x="515" y="353"/>
                  <a:pt x="545" y="383"/>
                  <a:pt x="545" y="412"/>
                </a:cubicBezTo>
                <a:cubicBezTo>
                  <a:pt x="545" y="456"/>
                  <a:pt x="515" y="471"/>
                  <a:pt x="486" y="471"/>
                </a:cubicBezTo>
                <a:close/>
                <a:moveTo>
                  <a:pt x="309" y="44"/>
                </a:moveTo>
                <a:lnTo>
                  <a:pt x="309" y="44"/>
                </a:lnTo>
                <a:cubicBezTo>
                  <a:pt x="309" y="30"/>
                  <a:pt x="309" y="30"/>
                  <a:pt x="309" y="30"/>
                </a:cubicBezTo>
                <a:cubicBezTo>
                  <a:pt x="309" y="15"/>
                  <a:pt x="294" y="0"/>
                  <a:pt x="294" y="0"/>
                </a:cubicBezTo>
                <a:cubicBezTo>
                  <a:pt x="280" y="0"/>
                  <a:pt x="265" y="15"/>
                  <a:pt x="265" y="30"/>
                </a:cubicBezTo>
                <a:cubicBezTo>
                  <a:pt x="265" y="44"/>
                  <a:pt x="265" y="44"/>
                  <a:pt x="265" y="44"/>
                </a:cubicBezTo>
                <a:cubicBezTo>
                  <a:pt x="221" y="59"/>
                  <a:pt x="191" y="88"/>
                  <a:pt x="191" y="147"/>
                </a:cubicBezTo>
                <a:cubicBezTo>
                  <a:pt x="191" y="192"/>
                  <a:pt x="221" y="235"/>
                  <a:pt x="265" y="235"/>
                </a:cubicBezTo>
                <a:cubicBezTo>
                  <a:pt x="265" y="530"/>
                  <a:pt x="265" y="530"/>
                  <a:pt x="265" y="530"/>
                </a:cubicBezTo>
                <a:cubicBezTo>
                  <a:pt x="265" y="545"/>
                  <a:pt x="280" y="560"/>
                  <a:pt x="294" y="560"/>
                </a:cubicBezTo>
                <a:cubicBezTo>
                  <a:pt x="294" y="560"/>
                  <a:pt x="309" y="545"/>
                  <a:pt x="309" y="530"/>
                </a:cubicBezTo>
                <a:cubicBezTo>
                  <a:pt x="309" y="235"/>
                  <a:pt x="309" y="235"/>
                  <a:pt x="309" y="235"/>
                </a:cubicBezTo>
                <a:cubicBezTo>
                  <a:pt x="353" y="235"/>
                  <a:pt x="382" y="192"/>
                  <a:pt x="382" y="147"/>
                </a:cubicBezTo>
                <a:cubicBezTo>
                  <a:pt x="382" y="88"/>
                  <a:pt x="353" y="59"/>
                  <a:pt x="309" y="44"/>
                </a:cubicBezTo>
                <a:close/>
                <a:moveTo>
                  <a:pt x="294" y="206"/>
                </a:moveTo>
                <a:lnTo>
                  <a:pt x="294" y="206"/>
                </a:lnTo>
                <a:cubicBezTo>
                  <a:pt x="250" y="206"/>
                  <a:pt x="235" y="177"/>
                  <a:pt x="235" y="147"/>
                </a:cubicBezTo>
                <a:cubicBezTo>
                  <a:pt x="235" y="103"/>
                  <a:pt x="250" y="88"/>
                  <a:pt x="294" y="88"/>
                </a:cubicBezTo>
                <a:cubicBezTo>
                  <a:pt x="324" y="88"/>
                  <a:pt x="353" y="103"/>
                  <a:pt x="353" y="147"/>
                </a:cubicBezTo>
                <a:cubicBezTo>
                  <a:pt x="353" y="177"/>
                  <a:pt x="324" y="206"/>
                  <a:pt x="294" y="206"/>
                </a:cubicBezTo>
                <a:close/>
                <a:moveTo>
                  <a:pt x="118" y="235"/>
                </a:moveTo>
                <a:lnTo>
                  <a:pt x="118" y="235"/>
                </a:lnTo>
                <a:cubicBezTo>
                  <a:pt x="118" y="30"/>
                  <a:pt x="118" y="30"/>
                  <a:pt x="118" y="30"/>
                </a:cubicBezTo>
                <a:cubicBezTo>
                  <a:pt x="118" y="15"/>
                  <a:pt x="103" y="0"/>
                  <a:pt x="88" y="0"/>
                </a:cubicBezTo>
                <a:cubicBezTo>
                  <a:pt x="88" y="0"/>
                  <a:pt x="73" y="15"/>
                  <a:pt x="73" y="30"/>
                </a:cubicBezTo>
                <a:cubicBezTo>
                  <a:pt x="73" y="235"/>
                  <a:pt x="73" y="235"/>
                  <a:pt x="73" y="235"/>
                </a:cubicBezTo>
                <a:cubicBezTo>
                  <a:pt x="29" y="250"/>
                  <a:pt x="0" y="294"/>
                  <a:pt x="0" y="339"/>
                </a:cubicBezTo>
                <a:cubicBezTo>
                  <a:pt x="0" y="383"/>
                  <a:pt x="29" y="427"/>
                  <a:pt x="73" y="442"/>
                </a:cubicBezTo>
                <a:cubicBezTo>
                  <a:pt x="73" y="530"/>
                  <a:pt x="73" y="530"/>
                  <a:pt x="73" y="530"/>
                </a:cubicBezTo>
                <a:cubicBezTo>
                  <a:pt x="73" y="545"/>
                  <a:pt x="88" y="560"/>
                  <a:pt x="88" y="560"/>
                </a:cubicBezTo>
                <a:cubicBezTo>
                  <a:pt x="103" y="560"/>
                  <a:pt x="118" y="545"/>
                  <a:pt x="118" y="530"/>
                </a:cubicBezTo>
                <a:cubicBezTo>
                  <a:pt x="118" y="442"/>
                  <a:pt x="118" y="442"/>
                  <a:pt x="118" y="442"/>
                </a:cubicBezTo>
                <a:cubicBezTo>
                  <a:pt x="162" y="427"/>
                  <a:pt x="191" y="383"/>
                  <a:pt x="191" y="339"/>
                </a:cubicBezTo>
                <a:cubicBezTo>
                  <a:pt x="191" y="294"/>
                  <a:pt x="162" y="250"/>
                  <a:pt x="118" y="235"/>
                </a:cubicBezTo>
                <a:close/>
                <a:moveTo>
                  <a:pt x="88" y="397"/>
                </a:moveTo>
                <a:lnTo>
                  <a:pt x="88" y="397"/>
                </a:lnTo>
                <a:cubicBezTo>
                  <a:pt x="59" y="397"/>
                  <a:pt x="29" y="368"/>
                  <a:pt x="29" y="339"/>
                </a:cubicBezTo>
                <a:cubicBezTo>
                  <a:pt x="29" y="309"/>
                  <a:pt x="59" y="280"/>
                  <a:pt x="88" y="280"/>
                </a:cubicBezTo>
                <a:cubicBezTo>
                  <a:pt x="132" y="280"/>
                  <a:pt x="147" y="309"/>
                  <a:pt x="147" y="339"/>
                </a:cubicBezTo>
                <a:cubicBezTo>
                  <a:pt x="147" y="368"/>
                  <a:pt x="132" y="397"/>
                  <a:pt x="88" y="39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2" name="Freeform 127"/>
          <p:cNvSpPr>
            <a:spLocks noChangeArrowheads="1"/>
          </p:cNvSpPr>
          <p:nvPr/>
        </p:nvSpPr>
        <p:spPr bwMode="auto">
          <a:xfrm>
            <a:off x="5341075" y="5994401"/>
            <a:ext cx="681392" cy="541868"/>
          </a:xfrm>
          <a:custGeom>
            <a:avLst/>
            <a:gdLst>
              <a:gd name="T0" fmla="*/ 501 w 590"/>
              <a:gd name="T1" fmla="*/ 236 h 472"/>
              <a:gd name="T2" fmla="*/ 501 w 590"/>
              <a:gd name="T3" fmla="*/ 236 h 472"/>
              <a:gd name="T4" fmla="*/ 589 w 590"/>
              <a:gd name="T5" fmla="*/ 148 h 472"/>
              <a:gd name="T6" fmla="*/ 589 w 590"/>
              <a:gd name="T7" fmla="*/ 118 h 472"/>
              <a:gd name="T8" fmla="*/ 560 w 590"/>
              <a:gd name="T9" fmla="*/ 133 h 472"/>
              <a:gd name="T10" fmla="*/ 471 w 590"/>
              <a:gd name="T11" fmla="*/ 206 h 472"/>
              <a:gd name="T12" fmla="*/ 398 w 590"/>
              <a:gd name="T13" fmla="*/ 133 h 472"/>
              <a:gd name="T14" fmla="*/ 369 w 590"/>
              <a:gd name="T15" fmla="*/ 118 h 472"/>
              <a:gd name="T16" fmla="*/ 369 w 590"/>
              <a:gd name="T17" fmla="*/ 148 h 472"/>
              <a:gd name="T18" fmla="*/ 442 w 590"/>
              <a:gd name="T19" fmla="*/ 236 h 472"/>
              <a:gd name="T20" fmla="*/ 369 w 590"/>
              <a:gd name="T21" fmla="*/ 324 h 472"/>
              <a:gd name="T22" fmla="*/ 369 w 590"/>
              <a:gd name="T23" fmla="*/ 353 h 472"/>
              <a:gd name="T24" fmla="*/ 398 w 590"/>
              <a:gd name="T25" fmla="*/ 339 h 472"/>
              <a:gd name="T26" fmla="*/ 471 w 590"/>
              <a:gd name="T27" fmla="*/ 265 h 472"/>
              <a:gd name="T28" fmla="*/ 560 w 590"/>
              <a:gd name="T29" fmla="*/ 339 h 472"/>
              <a:gd name="T30" fmla="*/ 589 w 590"/>
              <a:gd name="T31" fmla="*/ 353 h 472"/>
              <a:gd name="T32" fmla="*/ 589 w 590"/>
              <a:gd name="T33" fmla="*/ 324 h 472"/>
              <a:gd name="T34" fmla="*/ 501 w 590"/>
              <a:gd name="T35" fmla="*/ 236 h 472"/>
              <a:gd name="T36" fmla="*/ 280 w 590"/>
              <a:gd name="T37" fmla="*/ 0 h 472"/>
              <a:gd name="T38" fmla="*/ 280 w 590"/>
              <a:gd name="T39" fmla="*/ 0 h 472"/>
              <a:gd name="T40" fmla="*/ 103 w 590"/>
              <a:gd name="T41" fmla="*/ 118 h 472"/>
              <a:gd name="T42" fmla="*/ 44 w 590"/>
              <a:gd name="T43" fmla="*/ 118 h 472"/>
              <a:gd name="T44" fmla="*/ 0 w 590"/>
              <a:gd name="T45" fmla="*/ 162 h 472"/>
              <a:gd name="T46" fmla="*/ 0 w 590"/>
              <a:gd name="T47" fmla="*/ 309 h 472"/>
              <a:gd name="T48" fmla="*/ 44 w 590"/>
              <a:gd name="T49" fmla="*/ 353 h 472"/>
              <a:gd name="T50" fmla="*/ 103 w 590"/>
              <a:gd name="T51" fmla="*/ 353 h 472"/>
              <a:gd name="T52" fmla="*/ 280 w 590"/>
              <a:gd name="T53" fmla="*/ 471 h 472"/>
              <a:gd name="T54" fmla="*/ 324 w 590"/>
              <a:gd name="T55" fmla="*/ 427 h 472"/>
              <a:gd name="T56" fmla="*/ 324 w 590"/>
              <a:gd name="T57" fmla="*/ 44 h 472"/>
              <a:gd name="T58" fmla="*/ 280 w 590"/>
              <a:gd name="T59" fmla="*/ 0 h 472"/>
              <a:gd name="T60" fmla="*/ 103 w 590"/>
              <a:gd name="T61" fmla="*/ 295 h 472"/>
              <a:gd name="T62" fmla="*/ 103 w 590"/>
              <a:gd name="T63" fmla="*/ 295 h 472"/>
              <a:gd name="T64" fmla="*/ 89 w 590"/>
              <a:gd name="T65" fmla="*/ 309 h 472"/>
              <a:gd name="T66" fmla="*/ 59 w 590"/>
              <a:gd name="T67" fmla="*/ 309 h 472"/>
              <a:gd name="T68" fmla="*/ 44 w 590"/>
              <a:gd name="T69" fmla="*/ 295 h 472"/>
              <a:gd name="T70" fmla="*/ 44 w 590"/>
              <a:gd name="T71" fmla="*/ 177 h 472"/>
              <a:gd name="T72" fmla="*/ 59 w 590"/>
              <a:gd name="T73" fmla="*/ 162 h 472"/>
              <a:gd name="T74" fmla="*/ 89 w 590"/>
              <a:gd name="T75" fmla="*/ 162 h 472"/>
              <a:gd name="T76" fmla="*/ 103 w 590"/>
              <a:gd name="T77" fmla="*/ 177 h 472"/>
              <a:gd name="T78" fmla="*/ 103 w 590"/>
              <a:gd name="T79" fmla="*/ 295 h 472"/>
              <a:gd name="T80" fmla="*/ 280 w 590"/>
              <a:gd name="T81" fmla="*/ 427 h 472"/>
              <a:gd name="T82" fmla="*/ 280 w 590"/>
              <a:gd name="T83" fmla="*/ 427 h 472"/>
              <a:gd name="T84" fmla="*/ 148 w 590"/>
              <a:gd name="T85" fmla="*/ 339 h 472"/>
              <a:gd name="T86" fmla="*/ 148 w 590"/>
              <a:gd name="T87" fmla="*/ 118 h 472"/>
              <a:gd name="T88" fmla="*/ 280 w 590"/>
              <a:gd name="T89" fmla="*/ 44 h 472"/>
              <a:gd name="T90" fmla="*/ 280 w 590"/>
              <a:gd name="T91"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0" h="472">
                <a:moveTo>
                  <a:pt x="501" y="236"/>
                </a:moveTo>
                <a:lnTo>
                  <a:pt x="501" y="236"/>
                </a:lnTo>
                <a:cubicBezTo>
                  <a:pt x="589" y="148"/>
                  <a:pt x="589" y="148"/>
                  <a:pt x="589" y="148"/>
                </a:cubicBezTo>
                <a:cubicBezTo>
                  <a:pt x="589" y="148"/>
                  <a:pt x="589" y="133"/>
                  <a:pt x="589" y="118"/>
                </a:cubicBezTo>
                <a:cubicBezTo>
                  <a:pt x="574" y="118"/>
                  <a:pt x="560" y="118"/>
                  <a:pt x="560" y="133"/>
                </a:cubicBezTo>
                <a:cubicBezTo>
                  <a:pt x="471" y="206"/>
                  <a:pt x="471" y="206"/>
                  <a:pt x="471" y="206"/>
                </a:cubicBezTo>
                <a:cubicBezTo>
                  <a:pt x="398" y="133"/>
                  <a:pt x="398" y="133"/>
                  <a:pt x="398" y="133"/>
                </a:cubicBezTo>
                <a:cubicBezTo>
                  <a:pt x="383" y="118"/>
                  <a:pt x="369" y="118"/>
                  <a:pt x="369" y="118"/>
                </a:cubicBezTo>
                <a:cubicBezTo>
                  <a:pt x="354" y="133"/>
                  <a:pt x="354" y="148"/>
                  <a:pt x="369" y="148"/>
                </a:cubicBezTo>
                <a:cubicBezTo>
                  <a:pt x="442" y="236"/>
                  <a:pt x="442" y="236"/>
                  <a:pt x="442" y="236"/>
                </a:cubicBezTo>
                <a:cubicBezTo>
                  <a:pt x="369" y="324"/>
                  <a:pt x="369" y="324"/>
                  <a:pt x="369" y="324"/>
                </a:cubicBezTo>
                <a:cubicBezTo>
                  <a:pt x="354" y="324"/>
                  <a:pt x="354" y="339"/>
                  <a:pt x="369" y="353"/>
                </a:cubicBezTo>
                <a:cubicBezTo>
                  <a:pt x="369" y="353"/>
                  <a:pt x="383" y="353"/>
                  <a:pt x="398" y="339"/>
                </a:cubicBezTo>
                <a:cubicBezTo>
                  <a:pt x="471" y="265"/>
                  <a:pt x="471" y="265"/>
                  <a:pt x="471" y="265"/>
                </a:cubicBezTo>
                <a:cubicBezTo>
                  <a:pt x="560" y="339"/>
                  <a:pt x="560" y="339"/>
                  <a:pt x="560" y="339"/>
                </a:cubicBezTo>
                <a:cubicBezTo>
                  <a:pt x="560" y="353"/>
                  <a:pt x="574" y="353"/>
                  <a:pt x="589" y="353"/>
                </a:cubicBezTo>
                <a:cubicBezTo>
                  <a:pt x="589" y="339"/>
                  <a:pt x="589" y="324"/>
                  <a:pt x="589" y="324"/>
                </a:cubicBezTo>
                <a:lnTo>
                  <a:pt x="501" y="236"/>
                </a:lnTo>
                <a:close/>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118"/>
                  <a:pt x="148" y="118"/>
                  <a:pt x="148" y="118"/>
                </a:cubicBezTo>
                <a:cubicBezTo>
                  <a:pt x="280" y="44"/>
                  <a:pt x="280" y="44"/>
                  <a:pt x="280" y="44"/>
                </a:cubicBezTo>
                <a:lnTo>
                  <a:pt x="280" y="42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3" name="Freeform 128"/>
          <p:cNvSpPr>
            <a:spLocks noChangeArrowheads="1"/>
          </p:cNvSpPr>
          <p:nvPr/>
        </p:nvSpPr>
        <p:spPr bwMode="auto">
          <a:xfrm>
            <a:off x="4160284" y="5943602"/>
            <a:ext cx="694085" cy="643466"/>
          </a:xfrm>
          <a:custGeom>
            <a:avLst/>
            <a:gdLst>
              <a:gd name="T0" fmla="*/ 368 w 604"/>
              <a:gd name="T1" fmla="*/ 0 h 561"/>
              <a:gd name="T2" fmla="*/ 368 w 604"/>
              <a:gd name="T3" fmla="*/ 0 h 561"/>
              <a:gd name="T4" fmla="*/ 368 w 604"/>
              <a:gd name="T5" fmla="*/ 44 h 561"/>
              <a:gd name="T6" fmla="*/ 559 w 604"/>
              <a:gd name="T7" fmla="*/ 280 h 561"/>
              <a:gd name="T8" fmla="*/ 368 w 604"/>
              <a:gd name="T9" fmla="*/ 515 h 561"/>
              <a:gd name="T10" fmla="*/ 368 w 604"/>
              <a:gd name="T11" fmla="*/ 560 h 561"/>
              <a:gd name="T12" fmla="*/ 603 w 604"/>
              <a:gd name="T13" fmla="*/ 280 h 561"/>
              <a:gd name="T14" fmla="*/ 368 w 604"/>
              <a:gd name="T15" fmla="*/ 0 h 561"/>
              <a:gd name="T16" fmla="*/ 486 w 604"/>
              <a:gd name="T17" fmla="*/ 280 h 561"/>
              <a:gd name="T18" fmla="*/ 486 w 604"/>
              <a:gd name="T19" fmla="*/ 280 h 561"/>
              <a:gd name="T20" fmla="*/ 368 w 604"/>
              <a:gd name="T21" fmla="*/ 147 h 561"/>
              <a:gd name="T22" fmla="*/ 368 w 604"/>
              <a:gd name="T23" fmla="*/ 177 h 561"/>
              <a:gd name="T24" fmla="*/ 441 w 604"/>
              <a:gd name="T25" fmla="*/ 280 h 561"/>
              <a:gd name="T26" fmla="*/ 368 w 604"/>
              <a:gd name="T27" fmla="*/ 383 h 561"/>
              <a:gd name="T28" fmla="*/ 368 w 604"/>
              <a:gd name="T29" fmla="*/ 412 h 561"/>
              <a:gd name="T30" fmla="*/ 486 w 604"/>
              <a:gd name="T31" fmla="*/ 280 h 561"/>
              <a:gd name="T32" fmla="*/ 265 w 604"/>
              <a:gd name="T33" fmla="*/ 44 h 561"/>
              <a:gd name="T34" fmla="*/ 265 w 604"/>
              <a:gd name="T35" fmla="*/ 44 h 561"/>
              <a:gd name="T36" fmla="*/ 88 w 604"/>
              <a:gd name="T37" fmla="*/ 162 h 561"/>
              <a:gd name="T38" fmla="*/ 29 w 604"/>
              <a:gd name="T39" fmla="*/ 162 h 561"/>
              <a:gd name="T40" fmla="*/ 0 w 604"/>
              <a:gd name="T41" fmla="*/ 206 h 561"/>
              <a:gd name="T42" fmla="*/ 0 w 604"/>
              <a:gd name="T43" fmla="*/ 353 h 561"/>
              <a:gd name="T44" fmla="*/ 29 w 604"/>
              <a:gd name="T45" fmla="*/ 397 h 561"/>
              <a:gd name="T46" fmla="*/ 88 w 604"/>
              <a:gd name="T47" fmla="*/ 397 h 561"/>
              <a:gd name="T48" fmla="*/ 265 w 604"/>
              <a:gd name="T49" fmla="*/ 515 h 561"/>
              <a:gd name="T50" fmla="*/ 309 w 604"/>
              <a:gd name="T51" fmla="*/ 471 h 561"/>
              <a:gd name="T52" fmla="*/ 309 w 604"/>
              <a:gd name="T53" fmla="*/ 88 h 561"/>
              <a:gd name="T54" fmla="*/ 265 w 604"/>
              <a:gd name="T55" fmla="*/ 44 h 561"/>
              <a:gd name="T56" fmla="*/ 88 w 604"/>
              <a:gd name="T57" fmla="*/ 339 h 561"/>
              <a:gd name="T58" fmla="*/ 88 w 604"/>
              <a:gd name="T59" fmla="*/ 339 h 561"/>
              <a:gd name="T60" fmla="*/ 73 w 604"/>
              <a:gd name="T61" fmla="*/ 353 h 561"/>
              <a:gd name="T62" fmla="*/ 59 w 604"/>
              <a:gd name="T63" fmla="*/ 353 h 561"/>
              <a:gd name="T64" fmla="*/ 29 w 604"/>
              <a:gd name="T65" fmla="*/ 339 h 561"/>
              <a:gd name="T66" fmla="*/ 29 w 604"/>
              <a:gd name="T67" fmla="*/ 221 h 561"/>
              <a:gd name="T68" fmla="*/ 59 w 604"/>
              <a:gd name="T69" fmla="*/ 206 h 561"/>
              <a:gd name="T70" fmla="*/ 73 w 604"/>
              <a:gd name="T71" fmla="*/ 206 h 561"/>
              <a:gd name="T72" fmla="*/ 88 w 604"/>
              <a:gd name="T73" fmla="*/ 221 h 561"/>
              <a:gd name="T74" fmla="*/ 88 w 604"/>
              <a:gd name="T75" fmla="*/ 339 h 561"/>
              <a:gd name="T76" fmla="*/ 265 w 604"/>
              <a:gd name="T77" fmla="*/ 471 h 561"/>
              <a:gd name="T78" fmla="*/ 265 w 604"/>
              <a:gd name="T79" fmla="*/ 471 h 561"/>
              <a:gd name="T80" fmla="*/ 132 w 604"/>
              <a:gd name="T81" fmla="*/ 383 h 561"/>
              <a:gd name="T82" fmla="*/ 132 w 604"/>
              <a:gd name="T83" fmla="*/ 162 h 561"/>
              <a:gd name="T84" fmla="*/ 265 w 604"/>
              <a:gd name="T85" fmla="*/ 88 h 561"/>
              <a:gd name="T86" fmla="*/ 265 w 604"/>
              <a:gd name="T87" fmla="*/ 47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4" h="561">
                <a:moveTo>
                  <a:pt x="368" y="0"/>
                </a:moveTo>
                <a:lnTo>
                  <a:pt x="368" y="0"/>
                </a:lnTo>
                <a:cubicBezTo>
                  <a:pt x="368" y="44"/>
                  <a:pt x="368" y="44"/>
                  <a:pt x="368" y="44"/>
                </a:cubicBezTo>
                <a:cubicBezTo>
                  <a:pt x="486" y="74"/>
                  <a:pt x="559" y="162"/>
                  <a:pt x="559" y="280"/>
                </a:cubicBezTo>
                <a:cubicBezTo>
                  <a:pt x="559" y="397"/>
                  <a:pt x="486" y="486"/>
                  <a:pt x="368" y="515"/>
                </a:cubicBezTo>
                <a:cubicBezTo>
                  <a:pt x="368" y="560"/>
                  <a:pt x="368" y="560"/>
                  <a:pt x="368" y="560"/>
                </a:cubicBezTo>
                <a:cubicBezTo>
                  <a:pt x="500" y="530"/>
                  <a:pt x="603" y="427"/>
                  <a:pt x="603" y="280"/>
                </a:cubicBezTo>
                <a:cubicBezTo>
                  <a:pt x="603" y="133"/>
                  <a:pt x="500" y="30"/>
                  <a:pt x="368" y="0"/>
                </a:cubicBezTo>
                <a:close/>
                <a:moveTo>
                  <a:pt x="486" y="280"/>
                </a:moveTo>
                <a:lnTo>
                  <a:pt x="486" y="280"/>
                </a:lnTo>
                <a:cubicBezTo>
                  <a:pt x="486" y="206"/>
                  <a:pt x="441" y="147"/>
                  <a:pt x="368" y="147"/>
                </a:cubicBezTo>
                <a:cubicBezTo>
                  <a:pt x="368" y="177"/>
                  <a:pt x="368" y="177"/>
                  <a:pt x="368" y="177"/>
                </a:cubicBezTo>
                <a:cubicBezTo>
                  <a:pt x="412" y="192"/>
                  <a:pt x="441" y="235"/>
                  <a:pt x="441" y="280"/>
                </a:cubicBezTo>
                <a:cubicBezTo>
                  <a:pt x="441" y="324"/>
                  <a:pt x="412" y="368"/>
                  <a:pt x="368" y="383"/>
                </a:cubicBezTo>
                <a:cubicBezTo>
                  <a:pt x="368" y="412"/>
                  <a:pt x="368" y="412"/>
                  <a:pt x="368" y="412"/>
                </a:cubicBezTo>
                <a:cubicBezTo>
                  <a:pt x="441" y="412"/>
                  <a:pt x="486" y="353"/>
                  <a:pt x="486" y="280"/>
                </a:cubicBezTo>
                <a:close/>
                <a:moveTo>
                  <a:pt x="265" y="44"/>
                </a:moveTo>
                <a:lnTo>
                  <a:pt x="265" y="44"/>
                </a:lnTo>
                <a:cubicBezTo>
                  <a:pt x="88" y="162"/>
                  <a:pt x="88" y="162"/>
                  <a:pt x="88" y="162"/>
                </a:cubicBezTo>
                <a:cubicBezTo>
                  <a:pt x="29" y="162"/>
                  <a:pt x="29" y="162"/>
                  <a:pt x="29" y="162"/>
                </a:cubicBezTo>
                <a:cubicBezTo>
                  <a:pt x="15" y="162"/>
                  <a:pt x="0" y="177"/>
                  <a:pt x="0" y="206"/>
                </a:cubicBezTo>
                <a:cubicBezTo>
                  <a:pt x="0" y="353"/>
                  <a:pt x="0" y="353"/>
                  <a:pt x="0" y="353"/>
                </a:cubicBezTo>
                <a:cubicBezTo>
                  <a:pt x="0" y="383"/>
                  <a:pt x="15" y="397"/>
                  <a:pt x="29" y="397"/>
                </a:cubicBezTo>
                <a:cubicBezTo>
                  <a:pt x="88" y="397"/>
                  <a:pt x="88" y="397"/>
                  <a:pt x="88" y="397"/>
                </a:cubicBezTo>
                <a:cubicBezTo>
                  <a:pt x="265" y="515"/>
                  <a:pt x="265" y="515"/>
                  <a:pt x="265" y="515"/>
                </a:cubicBezTo>
                <a:cubicBezTo>
                  <a:pt x="294" y="515"/>
                  <a:pt x="309" y="501"/>
                  <a:pt x="309" y="471"/>
                </a:cubicBezTo>
                <a:cubicBezTo>
                  <a:pt x="309" y="88"/>
                  <a:pt x="309" y="88"/>
                  <a:pt x="309" y="88"/>
                </a:cubicBezTo>
                <a:cubicBezTo>
                  <a:pt x="309" y="59"/>
                  <a:pt x="294" y="44"/>
                  <a:pt x="265" y="44"/>
                </a:cubicBezTo>
                <a:close/>
                <a:moveTo>
                  <a:pt x="88" y="339"/>
                </a:moveTo>
                <a:lnTo>
                  <a:pt x="88" y="339"/>
                </a:lnTo>
                <a:cubicBezTo>
                  <a:pt x="88" y="353"/>
                  <a:pt x="88" y="353"/>
                  <a:pt x="73" y="353"/>
                </a:cubicBezTo>
                <a:cubicBezTo>
                  <a:pt x="59" y="353"/>
                  <a:pt x="59" y="353"/>
                  <a:pt x="59" y="353"/>
                </a:cubicBezTo>
                <a:cubicBezTo>
                  <a:pt x="44" y="353"/>
                  <a:pt x="29" y="353"/>
                  <a:pt x="29" y="339"/>
                </a:cubicBezTo>
                <a:cubicBezTo>
                  <a:pt x="29" y="221"/>
                  <a:pt x="29" y="221"/>
                  <a:pt x="29" y="221"/>
                </a:cubicBezTo>
                <a:cubicBezTo>
                  <a:pt x="29" y="206"/>
                  <a:pt x="44" y="206"/>
                  <a:pt x="59" y="206"/>
                </a:cubicBezTo>
                <a:cubicBezTo>
                  <a:pt x="73" y="206"/>
                  <a:pt x="73" y="206"/>
                  <a:pt x="73" y="206"/>
                </a:cubicBezTo>
                <a:cubicBezTo>
                  <a:pt x="88" y="206"/>
                  <a:pt x="88" y="206"/>
                  <a:pt x="88" y="221"/>
                </a:cubicBezTo>
                <a:lnTo>
                  <a:pt x="88" y="339"/>
                </a:lnTo>
                <a:close/>
                <a:moveTo>
                  <a:pt x="265" y="471"/>
                </a:moveTo>
                <a:lnTo>
                  <a:pt x="265" y="471"/>
                </a:lnTo>
                <a:cubicBezTo>
                  <a:pt x="132" y="383"/>
                  <a:pt x="132" y="383"/>
                  <a:pt x="132" y="383"/>
                </a:cubicBezTo>
                <a:cubicBezTo>
                  <a:pt x="132" y="353"/>
                  <a:pt x="132" y="192"/>
                  <a:pt x="132" y="162"/>
                </a:cubicBezTo>
                <a:cubicBezTo>
                  <a:pt x="265" y="88"/>
                  <a:pt x="265" y="88"/>
                  <a:pt x="265" y="88"/>
                </a:cubicBezTo>
                <a:cubicBezTo>
                  <a:pt x="265" y="103"/>
                  <a:pt x="265" y="456"/>
                  <a:pt x="265" y="47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4" name="Freeform 129"/>
          <p:cNvSpPr>
            <a:spLocks noChangeArrowheads="1"/>
          </p:cNvSpPr>
          <p:nvPr/>
        </p:nvSpPr>
        <p:spPr bwMode="auto">
          <a:xfrm>
            <a:off x="3034512" y="5994401"/>
            <a:ext cx="579815" cy="541868"/>
          </a:xfrm>
          <a:custGeom>
            <a:avLst/>
            <a:gdLst>
              <a:gd name="T0" fmla="*/ 280 w 502"/>
              <a:gd name="T1" fmla="*/ 0 h 472"/>
              <a:gd name="T2" fmla="*/ 280 w 502"/>
              <a:gd name="T3" fmla="*/ 0 h 472"/>
              <a:gd name="T4" fmla="*/ 103 w 502"/>
              <a:gd name="T5" fmla="*/ 118 h 472"/>
              <a:gd name="T6" fmla="*/ 44 w 502"/>
              <a:gd name="T7" fmla="*/ 118 h 472"/>
              <a:gd name="T8" fmla="*/ 0 w 502"/>
              <a:gd name="T9" fmla="*/ 162 h 472"/>
              <a:gd name="T10" fmla="*/ 0 w 502"/>
              <a:gd name="T11" fmla="*/ 309 h 472"/>
              <a:gd name="T12" fmla="*/ 44 w 502"/>
              <a:gd name="T13" fmla="*/ 353 h 472"/>
              <a:gd name="T14" fmla="*/ 103 w 502"/>
              <a:gd name="T15" fmla="*/ 353 h 472"/>
              <a:gd name="T16" fmla="*/ 280 w 502"/>
              <a:gd name="T17" fmla="*/ 471 h 472"/>
              <a:gd name="T18" fmla="*/ 324 w 502"/>
              <a:gd name="T19" fmla="*/ 427 h 472"/>
              <a:gd name="T20" fmla="*/ 324 w 502"/>
              <a:gd name="T21" fmla="*/ 44 h 472"/>
              <a:gd name="T22" fmla="*/ 280 w 502"/>
              <a:gd name="T23" fmla="*/ 0 h 472"/>
              <a:gd name="T24" fmla="*/ 103 w 502"/>
              <a:gd name="T25" fmla="*/ 295 h 472"/>
              <a:gd name="T26" fmla="*/ 103 w 502"/>
              <a:gd name="T27" fmla="*/ 295 h 472"/>
              <a:gd name="T28" fmla="*/ 89 w 502"/>
              <a:gd name="T29" fmla="*/ 309 h 472"/>
              <a:gd name="T30" fmla="*/ 59 w 502"/>
              <a:gd name="T31" fmla="*/ 309 h 472"/>
              <a:gd name="T32" fmla="*/ 44 w 502"/>
              <a:gd name="T33" fmla="*/ 295 h 472"/>
              <a:gd name="T34" fmla="*/ 44 w 502"/>
              <a:gd name="T35" fmla="*/ 177 h 472"/>
              <a:gd name="T36" fmla="*/ 59 w 502"/>
              <a:gd name="T37" fmla="*/ 162 h 472"/>
              <a:gd name="T38" fmla="*/ 89 w 502"/>
              <a:gd name="T39" fmla="*/ 162 h 472"/>
              <a:gd name="T40" fmla="*/ 103 w 502"/>
              <a:gd name="T41" fmla="*/ 177 h 472"/>
              <a:gd name="T42" fmla="*/ 103 w 502"/>
              <a:gd name="T43" fmla="*/ 295 h 472"/>
              <a:gd name="T44" fmla="*/ 280 w 502"/>
              <a:gd name="T45" fmla="*/ 427 h 472"/>
              <a:gd name="T46" fmla="*/ 280 w 502"/>
              <a:gd name="T47" fmla="*/ 427 h 472"/>
              <a:gd name="T48" fmla="*/ 148 w 502"/>
              <a:gd name="T49" fmla="*/ 339 h 472"/>
              <a:gd name="T50" fmla="*/ 148 w 502"/>
              <a:gd name="T51" fmla="*/ 118 h 472"/>
              <a:gd name="T52" fmla="*/ 280 w 502"/>
              <a:gd name="T53" fmla="*/ 44 h 472"/>
              <a:gd name="T54" fmla="*/ 280 w 502"/>
              <a:gd name="T55" fmla="*/ 427 h 472"/>
              <a:gd name="T56" fmla="*/ 383 w 502"/>
              <a:gd name="T57" fmla="*/ 103 h 472"/>
              <a:gd name="T58" fmla="*/ 383 w 502"/>
              <a:gd name="T59" fmla="*/ 103 h 472"/>
              <a:gd name="T60" fmla="*/ 383 w 502"/>
              <a:gd name="T61" fmla="*/ 133 h 472"/>
              <a:gd name="T62" fmla="*/ 457 w 502"/>
              <a:gd name="T63" fmla="*/ 236 h 472"/>
              <a:gd name="T64" fmla="*/ 383 w 502"/>
              <a:gd name="T65" fmla="*/ 339 h 472"/>
              <a:gd name="T66" fmla="*/ 383 w 502"/>
              <a:gd name="T67" fmla="*/ 368 h 472"/>
              <a:gd name="T68" fmla="*/ 501 w 502"/>
              <a:gd name="T69" fmla="*/ 236 h 472"/>
              <a:gd name="T70" fmla="*/ 383 w 502"/>
              <a:gd name="T71" fmla="*/ 10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2"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309"/>
                  <a:pt x="148" y="148"/>
                  <a:pt x="148" y="118"/>
                </a:cubicBezTo>
                <a:cubicBezTo>
                  <a:pt x="280" y="44"/>
                  <a:pt x="280" y="44"/>
                  <a:pt x="280" y="44"/>
                </a:cubicBezTo>
                <a:cubicBezTo>
                  <a:pt x="280" y="59"/>
                  <a:pt x="280" y="412"/>
                  <a:pt x="280" y="427"/>
                </a:cubicBezTo>
                <a:close/>
                <a:moveTo>
                  <a:pt x="383" y="103"/>
                </a:moveTo>
                <a:lnTo>
                  <a:pt x="383" y="103"/>
                </a:lnTo>
                <a:cubicBezTo>
                  <a:pt x="383" y="133"/>
                  <a:pt x="383" y="133"/>
                  <a:pt x="383" y="133"/>
                </a:cubicBezTo>
                <a:cubicBezTo>
                  <a:pt x="427" y="148"/>
                  <a:pt x="457" y="191"/>
                  <a:pt x="457" y="236"/>
                </a:cubicBezTo>
                <a:cubicBezTo>
                  <a:pt x="457" y="280"/>
                  <a:pt x="427" y="324"/>
                  <a:pt x="383" y="339"/>
                </a:cubicBezTo>
                <a:cubicBezTo>
                  <a:pt x="383" y="368"/>
                  <a:pt x="383" y="368"/>
                  <a:pt x="383" y="368"/>
                </a:cubicBezTo>
                <a:cubicBezTo>
                  <a:pt x="442" y="368"/>
                  <a:pt x="501" y="309"/>
                  <a:pt x="501" y="236"/>
                </a:cubicBezTo>
                <a:cubicBezTo>
                  <a:pt x="501" y="162"/>
                  <a:pt x="442" y="103"/>
                  <a:pt x="383" y="10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5" name="Freeform 130"/>
          <p:cNvSpPr>
            <a:spLocks noChangeArrowheads="1"/>
          </p:cNvSpPr>
          <p:nvPr/>
        </p:nvSpPr>
        <p:spPr bwMode="auto">
          <a:xfrm>
            <a:off x="1951060" y="5994401"/>
            <a:ext cx="376668" cy="541868"/>
          </a:xfrm>
          <a:custGeom>
            <a:avLst/>
            <a:gdLst>
              <a:gd name="T0" fmla="*/ 280 w 325"/>
              <a:gd name="T1" fmla="*/ 0 h 472"/>
              <a:gd name="T2" fmla="*/ 280 w 325"/>
              <a:gd name="T3" fmla="*/ 0 h 472"/>
              <a:gd name="T4" fmla="*/ 103 w 325"/>
              <a:gd name="T5" fmla="*/ 118 h 472"/>
              <a:gd name="T6" fmla="*/ 44 w 325"/>
              <a:gd name="T7" fmla="*/ 118 h 472"/>
              <a:gd name="T8" fmla="*/ 0 w 325"/>
              <a:gd name="T9" fmla="*/ 162 h 472"/>
              <a:gd name="T10" fmla="*/ 0 w 325"/>
              <a:gd name="T11" fmla="*/ 309 h 472"/>
              <a:gd name="T12" fmla="*/ 44 w 325"/>
              <a:gd name="T13" fmla="*/ 353 h 472"/>
              <a:gd name="T14" fmla="*/ 103 w 325"/>
              <a:gd name="T15" fmla="*/ 353 h 472"/>
              <a:gd name="T16" fmla="*/ 280 w 325"/>
              <a:gd name="T17" fmla="*/ 471 h 472"/>
              <a:gd name="T18" fmla="*/ 324 w 325"/>
              <a:gd name="T19" fmla="*/ 427 h 472"/>
              <a:gd name="T20" fmla="*/ 324 w 325"/>
              <a:gd name="T21" fmla="*/ 44 h 472"/>
              <a:gd name="T22" fmla="*/ 280 w 325"/>
              <a:gd name="T23" fmla="*/ 0 h 472"/>
              <a:gd name="T24" fmla="*/ 103 w 325"/>
              <a:gd name="T25" fmla="*/ 295 h 472"/>
              <a:gd name="T26" fmla="*/ 103 w 325"/>
              <a:gd name="T27" fmla="*/ 295 h 472"/>
              <a:gd name="T28" fmla="*/ 88 w 325"/>
              <a:gd name="T29" fmla="*/ 309 h 472"/>
              <a:gd name="T30" fmla="*/ 59 w 325"/>
              <a:gd name="T31" fmla="*/ 309 h 472"/>
              <a:gd name="T32" fmla="*/ 44 w 325"/>
              <a:gd name="T33" fmla="*/ 295 h 472"/>
              <a:gd name="T34" fmla="*/ 44 w 325"/>
              <a:gd name="T35" fmla="*/ 177 h 472"/>
              <a:gd name="T36" fmla="*/ 59 w 325"/>
              <a:gd name="T37" fmla="*/ 162 h 472"/>
              <a:gd name="T38" fmla="*/ 88 w 325"/>
              <a:gd name="T39" fmla="*/ 162 h 472"/>
              <a:gd name="T40" fmla="*/ 103 w 325"/>
              <a:gd name="T41" fmla="*/ 177 h 472"/>
              <a:gd name="T42" fmla="*/ 103 w 325"/>
              <a:gd name="T43" fmla="*/ 295 h 472"/>
              <a:gd name="T44" fmla="*/ 280 w 325"/>
              <a:gd name="T45" fmla="*/ 427 h 472"/>
              <a:gd name="T46" fmla="*/ 280 w 325"/>
              <a:gd name="T47" fmla="*/ 427 h 472"/>
              <a:gd name="T48" fmla="*/ 147 w 325"/>
              <a:gd name="T49" fmla="*/ 339 h 472"/>
              <a:gd name="T50" fmla="*/ 147 w 325"/>
              <a:gd name="T51" fmla="*/ 118 h 472"/>
              <a:gd name="T52" fmla="*/ 280 w 325"/>
              <a:gd name="T53" fmla="*/ 44 h 472"/>
              <a:gd name="T54" fmla="*/ 280 w 325"/>
              <a:gd name="T55"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4" y="471"/>
                  <a:pt x="324" y="457"/>
                  <a:pt x="324" y="427"/>
                </a:cubicBezTo>
                <a:cubicBezTo>
                  <a:pt x="324" y="44"/>
                  <a:pt x="324" y="44"/>
                  <a:pt x="324" y="44"/>
                </a:cubicBezTo>
                <a:cubicBezTo>
                  <a:pt x="324" y="15"/>
                  <a:pt x="294" y="0"/>
                  <a:pt x="280" y="0"/>
                </a:cubicBezTo>
                <a:close/>
                <a:moveTo>
                  <a:pt x="103" y="295"/>
                </a:moveTo>
                <a:lnTo>
                  <a:pt x="103" y="295"/>
                </a:lnTo>
                <a:cubicBezTo>
                  <a:pt x="103" y="309"/>
                  <a:pt x="88" y="309"/>
                  <a:pt x="88"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8" y="162"/>
                  <a:pt x="88" y="162"/>
                  <a:pt x="88" y="162"/>
                </a:cubicBezTo>
                <a:cubicBezTo>
                  <a:pt x="88" y="162"/>
                  <a:pt x="103" y="162"/>
                  <a:pt x="103" y="177"/>
                </a:cubicBezTo>
                <a:lnTo>
                  <a:pt x="103" y="295"/>
                </a:lnTo>
                <a:close/>
                <a:moveTo>
                  <a:pt x="280" y="427"/>
                </a:moveTo>
                <a:lnTo>
                  <a:pt x="280" y="427"/>
                </a:lnTo>
                <a:cubicBezTo>
                  <a:pt x="147" y="339"/>
                  <a:pt x="147" y="339"/>
                  <a:pt x="147" y="339"/>
                </a:cubicBezTo>
                <a:cubicBezTo>
                  <a:pt x="147" y="309"/>
                  <a:pt x="147" y="148"/>
                  <a:pt x="147" y="118"/>
                </a:cubicBezTo>
                <a:cubicBezTo>
                  <a:pt x="280" y="44"/>
                  <a:pt x="280" y="44"/>
                  <a:pt x="280" y="44"/>
                </a:cubicBezTo>
                <a:cubicBezTo>
                  <a:pt x="280" y="59"/>
                  <a:pt x="280" y="412"/>
                  <a:pt x="280" y="42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6" name="Freeform 131"/>
          <p:cNvSpPr>
            <a:spLocks noChangeArrowheads="1"/>
          </p:cNvSpPr>
          <p:nvPr/>
        </p:nvSpPr>
        <p:spPr bwMode="auto">
          <a:xfrm>
            <a:off x="711015" y="5905501"/>
            <a:ext cx="545960" cy="711201"/>
          </a:xfrm>
          <a:custGeom>
            <a:avLst/>
            <a:gdLst>
              <a:gd name="T0" fmla="*/ 368 w 472"/>
              <a:gd name="T1" fmla="*/ 441 h 619"/>
              <a:gd name="T2" fmla="*/ 368 w 472"/>
              <a:gd name="T3" fmla="*/ 441 h 619"/>
              <a:gd name="T4" fmla="*/ 236 w 472"/>
              <a:gd name="T5" fmla="*/ 309 h 619"/>
              <a:gd name="T6" fmla="*/ 104 w 472"/>
              <a:gd name="T7" fmla="*/ 441 h 619"/>
              <a:gd name="T8" fmla="*/ 236 w 472"/>
              <a:gd name="T9" fmla="*/ 589 h 619"/>
              <a:gd name="T10" fmla="*/ 368 w 472"/>
              <a:gd name="T11" fmla="*/ 441 h 619"/>
              <a:gd name="T12" fmla="*/ 236 w 472"/>
              <a:gd name="T13" fmla="*/ 544 h 619"/>
              <a:gd name="T14" fmla="*/ 236 w 472"/>
              <a:gd name="T15" fmla="*/ 544 h 619"/>
              <a:gd name="T16" fmla="*/ 133 w 472"/>
              <a:gd name="T17" fmla="*/ 441 h 619"/>
              <a:gd name="T18" fmla="*/ 236 w 472"/>
              <a:gd name="T19" fmla="*/ 353 h 619"/>
              <a:gd name="T20" fmla="*/ 339 w 472"/>
              <a:gd name="T21" fmla="*/ 441 h 619"/>
              <a:gd name="T22" fmla="*/ 236 w 472"/>
              <a:gd name="T23" fmla="*/ 544 h 619"/>
              <a:gd name="T24" fmla="*/ 398 w 472"/>
              <a:gd name="T25" fmla="*/ 0 h 619"/>
              <a:gd name="T26" fmla="*/ 398 w 472"/>
              <a:gd name="T27" fmla="*/ 0 h 619"/>
              <a:gd name="T28" fmla="*/ 74 w 472"/>
              <a:gd name="T29" fmla="*/ 0 h 619"/>
              <a:gd name="T30" fmla="*/ 0 w 472"/>
              <a:gd name="T31" fmla="*/ 73 h 619"/>
              <a:gd name="T32" fmla="*/ 0 w 472"/>
              <a:gd name="T33" fmla="*/ 544 h 619"/>
              <a:gd name="T34" fmla="*/ 74 w 472"/>
              <a:gd name="T35" fmla="*/ 618 h 619"/>
              <a:gd name="T36" fmla="*/ 398 w 472"/>
              <a:gd name="T37" fmla="*/ 618 h 619"/>
              <a:gd name="T38" fmla="*/ 471 w 472"/>
              <a:gd name="T39" fmla="*/ 544 h 619"/>
              <a:gd name="T40" fmla="*/ 471 w 472"/>
              <a:gd name="T41" fmla="*/ 73 h 619"/>
              <a:gd name="T42" fmla="*/ 398 w 472"/>
              <a:gd name="T43" fmla="*/ 0 h 619"/>
              <a:gd name="T44" fmla="*/ 427 w 472"/>
              <a:gd name="T45" fmla="*/ 544 h 619"/>
              <a:gd name="T46" fmla="*/ 427 w 472"/>
              <a:gd name="T47" fmla="*/ 544 h 619"/>
              <a:gd name="T48" fmla="*/ 398 w 472"/>
              <a:gd name="T49" fmla="*/ 589 h 619"/>
              <a:gd name="T50" fmla="*/ 236 w 472"/>
              <a:gd name="T51" fmla="*/ 589 h 619"/>
              <a:gd name="T52" fmla="*/ 74 w 472"/>
              <a:gd name="T53" fmla="*/ 589 h 619"/>
              <a:gd name="T54" fmla="*/ 45 w 472"/>
              <a:gd name="T55" fmla="*/ 544 h 619"/>
              <a:gd name="T56" fmla="*/ 45 w 472"/>
              <a:gd name="T57" fmla="*/ 73 h 619"/>
              <a:gd name="T58" fmla="*/ 74 w 472"/>
              <a:gd name="T59" fmla="*/ 29 h 619"/>
              <a:gd name="T60" fmla="*/ 398 w 472"/>
              <a:gd name="T61" fmla="*/ 29 h 619"/>
              <a:gd name="T62" fmla="*/ 427 w 472"/>
              <a:gd name="T63" fmla="*/ 73 h 619"/>
              <a:gd name="T64" fmla="*/ 427 w 472"/>
              <a:gd name="T65" fmla="*/ 544 h 619"/>
              <a:gd name="T66" fmla="*/ 236 w 472"/>
              <a:gd name="T67" fmla="*/ 73 h 619"/>
              <a:gd name="T68" fmla="*/ 236 w 472"/>
              <a:gd name="T69" fmla="*/ 73 h 619"/>
              <a:gd name="T70" fmla="*/ 133 w 472"/>
              <a:gd name="T71" fmla="*/ 176 h 619"/>
              <a:gd name="T72" fmla="*/ 236 w 472"/>
              <a:gd name="T73" fmla="*/ 264 h 619"/>
              <a:gd name="T74" fmla="*/ 339 w 472"/>
              <a:gd name="T75" fmla="*/ 176 h 619"/>
              <a:gd name="T76" fmla="*/ 236 w 472"/>
              <a:gd name="T77" fmla="*/ 73 h 619"/>
              <a:gd name="T78" fmla="*/ 236 w 472"/>
              <a:gd name="T79" fmla="*/ 235 h 619"/>
              <a:gd name="T80" fmla="*/ 236 w 472"/>
              <a:gd name="T81" fmla="*/ 235 h 619"/>
              <a:gd name="T82" fmla="*/ 177 w 472"/>
              <a:gd name="T83" fmla="*/ 176 h 619"/>
              <a:gd name="T84" fmla="*/ 236 w 472"/>
              <a:gd name="T85" fmla="*/ 117 h 619"/>
              <a:gd name="T86" fmla="*/ 295 w 472"/>
              <a:gd name="T87" fmla="*/ 176 h 619"/>
              <a:gd name="T88" fmla="*/ 236 w 472"/>
              <a:gd name="T89" fmla="*/ 23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619">
                <a:moveTo>
                  <a:pt x="368" y="441"/>
                </a:moveTo>
                <a:lnTo>
                  <a:pt x="368" y="441"/>
                </a:lnTo>
                <a:cubicBezTo>
                  <a:pt x="368" y="368"/>
                  <a:pt x="309" y="309"/>
                  <a:pt x="236" y="309"/>
                </a:cubicBezTo>
                <a:cubicBezTo>
                  <a:pt x="162" y="309"/>
                  <a:pt x="104" y="368"/>
                  <a:pt x="104" y="441"/>
                </a:cubicBezTo>
                <a:cubicBezTo>
                  <a:pt x="104" y="515"/>
                  <a:pt x="162" y="589"/>
                  <a:pt x="236" y="589"/>
                </a:cubicBezTo>
                <a:cubicBezTo>
                  <a:pt x="309" y="589"/>
                  <a:pt x="368" y="515"/>
                  <a:pt x="368" y="441"/>
                </a:cubicBezTo>
                <a:close/>
                <a:moveTo>
                  <a:pt x="236" y="544"/>
                </a:moveTo>
                <a:lnTo>
                  <a:pt x="236" y="544"/>
                </a:lnTo>
                <a:cubicBezTo>
                  <a:pt x="177" y="544"/>
                  <a:pt x="133" y="500"/>
                  <a:pt x="133" y="441"/>
                </a:cubicBezTo>
                <a:cubicBezTo>
                  <a:pt x="133" y="397"/>
                  <a:pt x="177" y="353"/>
                  <a:pt x="236" y="353"/>
                </a:cubicBezTo>
                <a:cubicBezTo>
                  <a:pt x="295" y="353"/>
                  <a:pt x="339" y="397"/>
                  <a:pt x="339" y="441"/>
                </a:cubicBezTo>
                <a:cubicBezTo>
                  <a:pt x="339" y="500"/>
                  <a:pt x="295" y="544"/>
                  <a:pt x="236" y="544"/>
                </a:cubicBezTo>
                <a:close/>
                <a:moveTo>
                  <a:pt x="398" y="0"/>
                </a:moveTo>
                <a:lnTo>
                  <a:pt x="398" y="0"/>
                </a:lnTo>
                <a:cubicBezTo>
                  <a:pt x="74" y="0"/>
                  <a:pt x="74" y="0"/>
                  <a:pt x="74" y="0"/>
                </a:cubicBezTo>
                <a:cubicBezTo>
                  <a:pt x="30" y="0"/>
                  <a:pt x="0" y="29"/>
                  <a:pt x="0" y="73"/>
                </a:cubicBezTo>
                <a:cubicBezTo>
                  <a:pt x="0" y="544"/>
                  <a:pt x="0" y="544"/>
                  <a:pt x="0" y="544"/>
                </a:cubicBezTo>
                <a:cubicBezTo>
                  <a:pt x="0" y="589"/>
                  <a:pt x="30" y="618"/>
                  <a:pt x="74" y="618"/>
                </a:cubicBezTo>
                <a:cubicBezTo>
                  <a:pt x="398" y="618"/>
                  <a:pt x="398" y="618"/>
                  <a:pt x="398" y="618"/>
                </a:cubicBezTo>
                <a:cubicBezTo>
                  <a:pt x="442" y="618"/>
                  <a:pt x="471" y="589"/>
                  <a:pt x="471" y="544"/>
                </a:cubicBezTo>
                <a:cubicBezTo>
                  <a:pt x="471" y="73"/>
                  <a:pt x="471" y="73"/>
                  <a:pt x="471" y="73"/>
                </a:cubicBezTo>
                <a:cubicBezTo>
                  <a:pt x="471" y="29"/>
                  <a:pt x="442" y="0"/>
                  <a:pt x="398" y="0"/>
                </a:cubicBezTo>
                <a:close/>
                <a:moveTo>
                  <a:pt x="427" y="544"/>
                </a:moveTo>
                <a:lnTo>
                  <a:pt x="427" y="544"/>
                </a:lnTo>
                <a:cubicBezTo>
                  <a:pt x="427" y="559"/>
                  <a:pt x="413" y="589"/>
                  <a:pt x="398" y="589"/>
                </a:cubicBezTo>
                <a:cubicBezTo>
                  <a:pt x="236" y="589"/>
                  <a:pt x="236" y="589"/>
                  <a:pt x="236" y="589"/>
                </a:cubicBezTo>
                <a:cubicBezTo>
                  <a:pt x="74" y="589"/>
                  <a:pt x="74" y="589"/>
                  <a:pt x="74" y="589"/>
                </a:cubicBezTo>
                <a:cubicBezTo>
                  <a:pt x="59" y="589"/>
                  <a:pt x="45" y="559"/>
                  <a:pt x="45" y="544"/>
                </a:cubicBezTo>
                <a:cubicBezTo>
                  <a:pt x="45" y="73"/>
                  <a:pt x="45" y="73"/>
                  <a:pt x="45" y="73"/>
                </a:cubicBezTo>
                <a:cubicBezTo>
                  <a:pt x="45" y="59"/>
                  <a:pt x="59" y="29"/>
                  <a:pt x="74" y="29"/>
                </a:cubicBezTo>
                <a:cubicBezTo>
                  <a:pt x="398" y="29"/>
                  <a:pt x="398" y="29"/>
                  <a:pt x="398" y="29"/>
                </a:cubicBezTo>
                <a:cubicBezTo>
                  <a:pt x="413" y="29"/>
                  <a:pt x="427" y="59"/>
                  <a:pt x="427" y="73"/>
                </a:cubicBezTo>
                <a:lnTo>
                  <a:pt x="427" y="544"/>
                </a:lnTo>
                <a:close/>
                <a:moveTo>
                  <a:pt x="236" y="73"/>
                </a:moveTo>
                <a:lnTo>
                  <a:pt x="236" y="73"/>
                </a:lnTo>
                <a:cubicBezTo>
                  <a:pt x="177" y="73"/>
                  <a:pt x="133" y="117"/>
                  <a:pt x="133" y="176"/>
                </a:cubicBezTo>
                <a:cubicBezTo>
                  <a:pt x="133" y="221"/>
                  <a:pt x="177" y="264"/>
                  <a:pt x="236" y="264"/>
                </a:cubicBezTo>
                <a:cubicBezTo>
                  <a:pt x="295" y="264"/>
                  <a:pt x="339" y="221"/>
                  <a:pt x="339" y="176"/>
                </a:cubicBezTo>
                <a:cubicBezTo>
                  <a:pt x="339" y="117"/>
                  <a:pt x="295" y="73"/>
                  <a:pt x="236" y="73"/>
                </a:cubicBezTo>
                <a:close/>
                <a:moveTo>
                  <a:pt x="236" y="235"/>
                </a:moveTo>
                <a:lnTo>
                  <a:pt x="236" y="235"/>
                </a:lnTo>
                <a:cubicBezTo>
                  <a:pt x="207" y="235"/>
                  <a:pt x="177" y="206"/>
                  <a:pt x="177" y="176"/>
                </a:cubicBezTo>
                <a:cubicBezTo>
                  <a:pt x="177" y="132"/>
                  <a:pt x="207" y="117"/>
                  <a:pt x="236" y="117"/>
                </a:cubicBezTo>
                <a:cubicBezTo>
                  <a:pt x="266" y="117"/>
                  <a:pt x="295" y="132"/>
                  <a:pt x="295" y="176"/>
                </a:cubicBezTo>
                <a:cubicBezTo>
                  <a:pt x="295" y="206"/>
                  <a:pt x="266" y="235"/>
                  <a:pt x="236" y="23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7" name="Freeform 132"/>
          <p:cNvSpPr>
            <a:spLocks noChangeArrowheads="1"/>
          </p:cNvSpPr>
          <p:nvPr/>
        </p:nvSpPr>
        <p:spPr bwMode="auto">
          <a:xfrm>
            <a:off x="11215412" y="4720167"/>
            <a:ext cx="711015" cy="732366"/>
          </a:xfrm>
          <a:custGeom>
            <a:avLst/>
            <a:gdLst>
              <a:gd name="T0" fmla="*/ 530 w 619"/>
              <a:gd name="T1" fmla="*/ 515 h 634"/>
              <a:gd name="T2" fmla="*/ 530 w 619"/>
              <a:gd name="T3" fmla="*/ 560 h 634"/>
              <a:gd name="T4" fmla="*/ 530 w 619"/>
              <a:gd name="T5" fmla="*/ 515 h 634"/>
              <a:gd name="T6" fmla="*/ 88 w 619"/>
              <a:gd name="T7" fmla="*/ 118 h 634"/>
              <a:gd name="T8" fmla="*/ 88 w 619"/>
              <a:gd name="T9" fmla="*/ 88 h 634"/>
              <a:gd name="T10" fmla="*/ 88 w 619"/>
              <a:gd name="T11" fmla="*/ 118 h 634"/>
              <a:gd name="T12" fmla="*/ 88 w 619"/>
              <a:gd name="T13" fmla="*/ 515 h 634"/>
              <a:gd name="T14" fmla="*/ 88 w 619"/>
              <a:gd name="T15" fmla="*/ 560 h 634"/>
              <a:gd name="T16" fmla="*/ 88 w 619"/>
              <a:gd name="T17" fmla="*/ 515 h 634"/>
              <a:gd name="T18" fmla="*/ 309 w 619"/>
              <a:gd name="T19" fmla="*/ 88 h 634"/>
              <a:gd name="T20" fmla="*/ 309 w 619"/>
              <a:gd name="T21" fmla="*/ 560 h 634"/>
              <a:gd name="T22" fmla="*/ 309 w 619"/>
              <a:gd name="T23" fmla="*/ 88 h 634"/>
              <a:gd name="T24" fmla="*/ 309 w 619"/>
              <a:gd name="T25" fmla="*/ 515 h 634"/>
              <a:gd name="T26" fmla="*/ 309 w 619"/>
              <a:gd name="T27" fmla="*/ 118 h 634"/>
              <a:gd name="T28" fmla="*/ 309 w 619"/>
              <a:gd name="T29" fmla="*/ 515 h 634"/>
              <a:gd name="T30" fmla="*/ 309 w 619"/>
              <a:gd name="T31" fmla="*/ 206 h 634"/>
              <a:gd name="T32" fmla="*/ 309 w 619"/>
              <a:gd name="T33" fmla="*/ 442 h 634"/>
              <a:gd name="T34" fmla="*/ 309 w 619"/>
              <a:gd name="T35" fmla="*/ 206 h 634"/>
              <a:gd name="T36" fmla="*/ 309 w 619"/>
              <a:gd name="T37" fmla="*/ 398 h 634"/>
              <a:gd name="T38" fmla="*/ 309 w 619"/>
              <a:gd name="T39" fmla="*/ 235 h 634"/>
              <a:gd name="T40" fmla="*/ 309 w 619"/>
              <a:gd name="T41" fmla="*/ 398 h 634"/>
              <a:gd name="T42" fmla="*/ 545 w 619"/>
              <a:gd name="T43" fmla="*/ 0 h 634"/>
              <a:gd name="T44" fmla="*/ 0 w 619"/>
              <a:gd name="T45" fmla="*/ 88 h 634"/>
              <a:gd name="T46" fmla="*/ 74 w 619"/>
              <a:gd name="T47" fmla="*/ 633 h 634"/>
              <a:gd name="T48" fmla="*/ 618 w 619"/>
              <a:gd name="T49" fmla="*/ 560 h 634"/>
              <a:gd name="T50" fmla="*/ 545 w 619"/>
              <a:gd name="T51" fmla="*/ 0 h 634"/>
              <a:gd name="T52" fmla="*/ 589 w 619"/>
              <a:gd name="T53" fmla="*/ 560 h 634"/>
              <a:gd name="T54" fmla="*/ 74 w 619"/>
              <a:gd name="T55" fmla="*/ 589 h 634"/>
              <a:gd name="T56" fmla="*/ 29 w 619"/>
              <a:gd name="T57" fmla="*/ 88 h 634"/>
              <a:gd name="T58" fmla="*/ 545 w 619"/>
              <a:gd name="T59" fmla="*/ 44 h 634"/>
              <a:gd name="T60" fmla="*/ 589 w 619"/>
              <a:gd name="T61" fmla="*/ 560 h 634"/>
              <a:gd name="T62" fmla="*/ 530 w 619"/>
              <a:gd name="T63" fmla="*/ 88 h 634"/>
              <a:gd name="T64" fmla="*/ 530 w 619"/>
              <a:gd name="T65" fmla="*/ 118 h 634"/>
              <a:gd name="T66" fmla="*/ 530 w 619"/>
              <a:gd name="T67" fmla="*/ 8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634">
                <a:moveTo>
                  <a:pt x="530" y="515"/>
                </a:moveTo>
                <a:lnTo>
                  <a:pt x="530" y="515"/>
                </a:lnTo>
                <a:cubicBezTo>
                  <a:pt x="515" y="515"/>
                  <a:pt x="500" y="530"/>
                  <a:pt x="500" y="530"/>
                </a:cubicBezTo>
                <a:cubicBezTo>
                  <a:pt x="500" y="545"/>
                  <a:pt x="515" y="560"/>
                  <a:pt x="530" y="560"/>
                </a:cubicBezTo>
                <a:cubicBezTo>
                  <a:pt x="530" y="560"/>
                  <a:pt x="545" y="545"/>
                  <a:pt x="545" y="530"/>
                </a:cubicBezTo>
                <a:lnTo>
                  <a:pt x="530" y="515"/>
                </a:lnTo>
                <a:close/>
                <a:moveTo>
                  <a:pt x="88" y="118"/>
                </a:moveTo>
                <a:lnTo>
                  <a:pt x="88" y="118"/>
                </a:lnTo>
                <a:cubicBezTo>
                  <a:pt x="103" y="118"/>
                  <a:pt x="118" y="118"/>
                  <a:pt x="118" y="103"/>
                </a:cubicBezTo>
                <a:cubicBezTo>
                  <a:pt x="118" y="88"/>
                  <a:pt x="103" y="88"/>
                  <a:pt x="88" y="88"/>
                </a:cubicBezTo>
                <a:cubicBezTo>
                  <a:pt x="88" y="88"/>
                  <a:pt x="74" y="88"/>
                  <a:pt x="74" y="103"/>
                </a:cubicBezTo>
                <a:cubicBezTo>
                  <a:pt x="74" y="118"/>
                  <a:pt x="88" y="118"/>
                  <a:pt x="88" y="118"/>
                </a:cubicBezTo>
                <a:close/>
                <a:moveTo>
                  <a:pt x="88" y="515"/>
                </a:moveTo>
                <a:lnTo>
                  <a:pt x="88" y="515"/>
                </a:lnTo>
                <a:lnTo>
                  <a:pt x="74" y="530"/>
                </a:lnTo>
                <a:cubicBezTo>
                  <a:pt x="74" y="545"/>
                  <a:pt x="88" y="560"/>
                  <a:pt x="88" y="560"/>
                </a:cubicBezTo>
                <a:cubicBezTo>
                  <a:pt x="103" y="560"/>
                  <a:pt x="118" y="545"/>
                  <a:pt x="118" y="530"/>
                </a:cubicBezTo>
                <a:cubicBezTo>
                  <a:pt x="118" y="530"/>
                  <a:pt x="103" y="515"/>
                  <a:pt x="88" y="515"/>
                </a:cubicBezTo>
                <a:close/>
                <a:moveTo>
                  <a:pt x="309" y="88"/>
                </a:moveTo>
                <a:lnTo>
                  <a:pt x="309" y="88"/>
                </a:lnTo>
                <a:cubicBezTo>
                  <a:pt x="177" y="88"/>
                  <a:pt x="74" y="192"/>
                  <a:pt x="74" y="324"/>
                </a:cubicBezTo>
                <a:cubicBezTo>
                  <a:pt x="74" y="456"/>
                  <a:pt x="177" y="560"/>
                  <a:pt x="309" y="560"/>
                </a:cubicBezTo>
                <a:cubicBezTo>
                  <a:pt x="441" y="560"/>
                  <a:pt x="545" y="456"/>
                  <a:pt x="545" y="324"/>
                </a:cubicBezTo>
                <a:cubicBezTo>
                  <a:pt x="545" y="192"/>
                  <a:pt x="441" y="88"/>
                  <a:pt x="309" y="88"/>
                </a:cubicBezTo>
                <a:close/>
                <a:moveTo>
                  <a:pt x="309" y="515"/>
                </a:moveTo>
                <a:lnTo>
                  <a:pt x="309" y="515"/>
                </a:lnTo>
                <a:cubicBezTo>
                  <a:pt x="206" y="515"/>
                  <a:pt x="118" y="427"/>
                  <a:pt x="118" y="324"/>
                </a:cubicBezTo>
                <a:cubicBezTo>
                  <a:pt x="118" y="206"/>
                  <a:pt x="206" y="118"/>
                  <a:pt x="309" y="118"/>
                </a:cubicBezTo>
                <a:cubicBezTo>
                  <a:pt x="412" y="118"/>
                  <a:pt x="500" y="206"/>
                  <a:pt x="500" y="324"/>
                </a:cubicBezTo>
                <a:cubicBezTo>
                  <a:pt x="500" y="427"/>
                  <a:pt x="412" y="515"/>
                  <a:pt x="309" y="515"/>
                </a:cubicBezTo>
                <a:close/>
                <a:moveTo>
                  <a:pt x="309" y="206"/>
                </a:moveTo>
                <a:lnTo>
                  <a:pt x="309" y="206"/>
                </a:lnTo>
                <a:cubicBezTo>
                  <a:pt x="250" y="206"/>
                  <a:pt x="191" y="251"/>
                  <a:pt x="191" y="324"/>
                </a:cubicBezTo>
                <a:cubicBezTo>
                  <a:pt x="191" y="383"/>
                  <a:pt x="250" y="442"/>
                  <a:pt x="309" y="442"/>
                </a:cubicBezTo>
                <a:cubicBezTo>
                  <a:pt x="368" y="442"/>
                  <a:pt x="427" y="383"/>
                  <a:pt x="427" y="324"/>
                </a:cubicBezTo>
                <a:cubicBezTo>
                  <a:pt x="427" y="251"/>
                  <a:pt x="368" y="206"/>
                  <a:pt x="309" y="206"/>
                </a:cubicBezTo>
                <a:close/>
                <a:moveTo>
                  <a:pt x="309" y="398"/>
                </a:moveTo>
                <a:lnTo>
                  <a:pt x="309" y="398"/>
                </a:lnTo>
                <a:cubicBezTo>
                  <a:pt x="265" y="398"/>
                  <a:pt x="236" y="368"/>
                  <a:pt x="236" y="324"/>
                </a:cubicBezTo>
                <a:cubicBezTo>
                  <a:pt x="236" y="280"/>
                  <a:pt x="265" y="235"/>
                  <a:pt x="309" y="235"/>
                </a:cubicBezTo>
                <a:cubicBezTo>
                  <a:pt x="353" y="235"/>
                  <a:pt x="383" y="280"/>
                  <a:pt x="383" y="324"/>
                </a:cubicBezTo>
                <a:cubicBezTo>
                  <a:pt x="383" y="368"/>
                  <a:pt x="353" y="398"/>
                  <a:pt x="309" y="398"/>
                </a:cubicBezTo>
                <a:close/>
                <a:moveTo>
                  <a:pt x="545" y="0"/>
                </a:moveTo>
                <a:lnTo>
                  <a:pt x="545" y="0"/>
                </a:lnTo>
                <a:cubicBezTo>
                  <a:pt x="74" y="0"/>
                  <a:pt x="74" y="0"/>
                  <a:pt x="74" y="0"/>
                </a:cubicBezTo>
                <a:cubicBezTo>
                  <a:pt x="29" y="0"/>
                  <a:pt x="0" y="44"/>
                  <a:pt x="0" y="88"/>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8"/>
                  <a:pt x="618" y="88"/>
                  <a:pt x="618" y="88"/>
                </a:cubicBezTo>
                <a:cubicBezTo>
                  <a:pt x="618" y="44"/>
                  <a:pt x="589" y="0"/>
                  <a:pt x="545" y="0"/>
                </a:cubicBezTo>
                <a:close/>
                <a:moveTo>
                  <a:pt x="589" y="560"/>
                </a:moveTo>
                <a:lnTo>
                  <a:pt x="589" y="560"/>
                </a:lnTo>
                <a:cubicBezTo>
                  <a:pt x="589" y="574"/>
                  <a:pt x="559" y="589"/>
                  <a:pt x="545" y="589"/>
                </a:cubicBezTo>
                <a:cubicBezTo>
                  <a:pt x="74" y="589"/>
                  <a:pt x="74" y="589"/>
                  <a:pt x="74" y="589"/>
                </a:cubicBezTo>
                <a:cubicBezTo>
                  <a:pt x="59" y="589"/>
                  <a:pt x="29" y="574"/>
                  <a:pt x="29" y="560"/>
                </a:cubicBezTo>
                <a:cubicBezTo>
                  <a:pt x="29" y="88"/>
                  <a:pt x="29" y="88"/>
                  <a:pt x="29" y="88"/>
                </a:cubicBezTo>
                <a:cubicBezTo>
                  <a:pt x="29" y="59"/>
                  <a:pt x="59" y="44"/>
                  <a:pt x="74" y="44"/>
                </a:cubicBezTo>
                <a:cubicBezTo>
                  <a:pt x="545" y="44"/>
                  <a:pt x="545" y="44"/>
                  <a:pt x="545" y="44"/>
                </a:cubicBezTo>
                <a:cubicBezTo>
                  <a:pt x="559" y="44"/>
                  <a:pt x="589" y="59"/>
                  <a:pt x="589" y="88"/>
                </a:cubicBezTo>
                <a:lnTo>
                  <a:pt x="589" y="560"/>
                </a:lnTo>
                <a:close/>
                <a:moveTo>
                  <a:pt x="530" y="88"/>
                </a:moveTo>
                <a:lnTo>
                  <a:pt x="530" y="88"/>
                </a:lnTo>
                <a:cubicBezTo>
                  <a:pt x="515" y="88"/>
                  <a:pt x="500" y="88"/>
                  <a:pt x="500" y="103"/>
                </a:cubicBezTo>
                <a:cubicBezTo>
                  <a:pt x="500" y="118"/>
                  <a:pt x="515" y="118"/>
                  <a:pt x="530" y="118"/>
                </a:cubicBezTo>
                <a:cubicBezTo>
                  <a:pt x="530" y="118"/>
                  <a:pt x="545" y="118"/>
                  <a:pt x="545" y="103"/>
                </a:cubicBezTo>
                <a:cubicBezTo>
                  <a:pt x="545" y="88"/>
                  <a:pt x="530" y="88"/>
                  <a:pt x="530" y="8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8" name="Freeform 133"/>
          <p:cNvSpPr>
            <a:spLocks noChangeArrowheads="1"/>
          </p:cNvSpPr>
          <p:nvPr/>
        </p:nvSpPr>
        <p:spPr bwMode="auto">
          <a:xfrm>
            <a:off x="10148890" y="4720167"/>
            <a:ext cx="490938" cy="732366"/>
          </a:xfrm>
          <a:custGeom>
            <a:avLst/>
            <a:gdLst>
              <a:gd name="T0" fmla="*/ 413 w 428"/>
              <a:gd name="T1" fmla="*/ 147 h 634"/>
              <a:gd name="T2" fmla="*/ 413 w 428"/>
              <a:gd name="T3" fmla="*/ 147 h 634"/>
              <a:gd name="T4" fmla="*/ 221 w 428"/>
              <a:gd name="T5" fmla="*/ 0 h 634"/>
              <a:gd name="T6" fmla="*/ 30 w 428"/>
              <a:gd name="T7" fmla="*/ 147 h 634"/>
              <a:gd name="T8" fmla="*/ 0 w 428"/>
              <a:gd name="T9" fmla="*/ 177 h 634"/>
              <a:gd name="T10" fmla="*/ 0 w 428"/>
              <a:gd name="T11" fmla="*/ 221 h 634"/>
              <a:gd name="T12" fmla="*/ 45 w 428"/>
              <a:gd name="T13" fmla="*/ 265 h 634"/>
              <a:gd name="T14" fmla="*/ 45 w 428"/>
              <a:gd name="T15" fmla="*/ 265 h 634"/>
              <a:gd name="T16" fmla="*/ 104 w 428"/>
              <a:gd name="T17" fmla="*/ 324 h 634"/>
              <a:gd name="T18" fmla="*/ 133 w 428"/>
              <a:gd name="T19" fmla="*/ 589 h 634"/>
              <a:gd name="T20" fmla="*/ 177 w 428"/>
              <a:gd name="T21" fmla="*/ 633 h 634"/>
              <a:gd name="T22" fmla="*/ 251 w 428"/>
              <a:gd name="T23" fmla="*/ 633 h 634"/>
              <a:gd name="T24" fmla="*/ 295 w 428"/>
              <a:gd name="T25" fmla="*/ 589 h 634"/>
              <a:gd name="T26" fmla="*/ 339 w 428"/>
              <a:gd name="T27" fmla="*/ 324 h 634"/>
              <a:gd name="T28" fmla="*/ 398 w 428"/>
              <a:gd name="T29" fmla="*/ 265 h 634"/>
              <a:gd name="T30" fmla="*/ 398 w 428"/>
              <a:gd name="T31" fmla="*/ 265 h 634"/>
              <a:gd name="T32" fmla="*/ 427 w 428"/>
              <a:gd name="T33" fmla="*/ 221 h 634"/>
              <a:gd name="T34" fmla="*/ 427 w 428"/>
              <a:gd name="T35" fmla="*/ 177 h 634"/>
              <a:gd name="T36" fmla="*/ 413 w 428"/>
              <a:gd name="T37" fmla="*/ 147 h 634"/>
              <a:gd name="T38" fmla="*/ 221 w 428"/>
              <a:gd name="T39" fmla="*/ 44 h 634"/>
              <a:gd name="T40" fmla="*/ 221 w 428"/>
              <a:gd name="T41" fmla="*/ 44 h 634"/>
              <a:gd name="T42" fmla="*/ 368 w 428"/>
              <a:gd name="T43" fmla="*/ 147 h 634"/>
              <a:gd name="T44" fmla="*/ 59 w 428"/>
              <a:gd name="T45" fmla="*/ 147 h 634"/>
              <a:gd name="T46" fmla="*/ 221 w 428"/>
              <a:gd name="T47" fmla="*/ 44 h 634"/>
              <a:gd name="T48" fmla="*/ 251 w 428"/>
              <a:gd name="T49" fmla="*/ 560 h 634"/>
              <a:gd name="T50" fmla="*/ 251 w 428"/>
              <a:gd name="T51" fmla="*/ 560 h 634"/>
              <a:gd name="T52" fmla="*/ 236 w 428"/>
              <a:gd name="T53" fmla="*/ 589 h 634"/>
              <a:gd name="T54" fmla="*/ 192 w 428"/>
              <a:gd name="T55" fmla="*/ 589 h 634"/>
              <a:gd name="T56" fmla="*/ 177 w 428"/>
              <a:gd name="T57" fmla="*/ 560 h 634"/>
              <a:gd name="T58" fmla="*/ 133 w 428"/>
              <a:gd name="T59" fmla="*/ 339 h 634"/>
              <a:gd name="T60" fmla="*/ 221 w 428"/>
              <a:gd name="T61" fmla="*/ 353 h 634"/>
              <a:gd name="T62" fmla="*/ 295 w 428"/>
              <a:gd name="T63" fmla="*/ 339 h 634"/>
              <a:gd name="T64" fmla="*/ 251 w 428"/>
              <a:gd name="T65" fmla="*/ 560 h 634"/>
              <a:gd name="T66" fmla="*/ 221 w 428"/>
              <a:gd name="T67" fmla="*/ 324 h 634"/>
              <a:gd name="T68" fmla="*/ 221 w 428"/>
              <a:gd name="T69" fmla="*/ 324 h 634"/>
              <a:gd name="T70" fmla="*/ 89 w 428"/>
              <a:gd name="T71" fmla="*/ 265 h 634"/>
              <a:gd name="T72" fmla="*/ 339 w 428"/>
              <a:gd name="T73" fmla="*/ 265 h 634"/>
              <a:gd name="T74" fmla="*/ 221 w 428"/>
              <a:gd name="T75" fmla="*/ 324 h 634"/>
              <a:gd name="T76" fmla="*/ 368 w 428"/>
              <a:gd name="T77" fmla="*/ 221 h 634"/>
              <a:gd name="T78" fmla="*/ 368 w 428"/>
              <a:gd name="T79" fmla="*/ 221 h 634"/>
              <a:gd name="T80" fmla="*/ 59 w 428"/>
              <a:gd name="T81" fmla="*/ 221 h 634"/>
              <a:gd name="T82" fmla="*/ 45 w 428"/>
              <a:gd name="T83" fmla="*/ 206 h 634"/>
              <a:gd name="T84" fmla="*/ 59 w 428"/>
              <a:gd name="T85" fmla="*/ 177 h 634"/>
              <a:gd name="T86" fmla="*/ 368 w 428"/>
              <a:gd name="T87" fmla="*/ 177 h 634"/>
              <a:gd name="T88" fmla="*/ 398 w 428"/>
              <a:gd name="T89" fmla="*/ 206 h 634"/>
              <a:gd name="T90" fmla="*/ 368 w 428"/>
              <a:gd name="T91"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634">
                <a:moveTo>
                  <a:pt x="413" y="147"/>
                </a:moveTo>
                <a:lnTo>
                  <a:pt x="413" y="147"/>
                </a:lnTo>
                <a:cubicBezTo>
                  <a:pt x="383" y="59"/>
                  <a:pt x="309" y="0"/>
                  <a:pt x="221" y="0"/>
                </a:cubicBezTo>
                <a:cubicBezTo>
                  <a:pt x="118" y="0"/>
                  <a:pt x="45" y="59"/>
                  <a:pt x="30" y="147"/>
                </a:cubicBezTo>
                <a:cubicBezTo>
                  <a:pt x="15" y="147"/>
                  <a:pt x="0" y="162"/>
                  <a:pt x="0" y="177"/>
                </a:cubicBezTo>
                <a:cubicBezTo>
                  <a:pt x="0" y="221"/>
                  <a:pt x="0" y="221"/>
                  <a:pt x="0" y="221"/>
                </a:cubicBezTo>
                <a:cubicBezTo>
                  <a:pt x="0" y="235"/>
                  <a:pt x="15" y="265"/>
                  <a:pt x="45" y="265"/>
                </a:cubicBezTo>
                <a:lnTo>
                  <a:pt x="45" y="265"/>
                </a:lnTo>
                <a:cubicBezTo>
                  <a:pt x="59" y="280"/>
                  <a:pt x="74" y="309"/>
                  <a:pt x="104" y="324"/>
                </a:cubicBezTo>
                <a:cubicBezTo>
                  <a:pt x="133" y="589"/>
                  <a:pt x="133" y="589"/>
                  <a:pt x="133" y="589"/>
                </a:cubicBezTo>
                <a:cubicBezTo>
                  <a:pt x="133" y="618"/>
                  <a:pt x="163" y="633"/>
                  <a:pt x="177" y="633"/>
                </a:cubicBezTo>
                <a:cubicBezTo>
                  <a:pt x="251" y="633"/>
                  <a:pt x="251" y="633"/>
                  <a:pt x="251" y="633"/>
                </a:cubicBezTo>
                <a:cubicBezTo>
                  <a:pt x="280" y="633"/>
                  <a:pt x="295" y="618"/>
                  <a:pt x="295" y="589"/>
                </a:cubicBezTo>
                <a:cubicBezTo>
                  <a:pt x="339" y="324"/>
                  <a:pt x="339" y="324"/>
                  <a:pt x="339" y="324"/>
                </a:cubicBezTo>
                <a:cubicBezTo>
                  <a:pt x="354" y="309"/>
                  <a:pt x="383" y="280"/>
                  <a:pt x="398" y="265"/>
                </a:cubicBezTo>
                <a:lnTo>
                  <a:pt x="398" y="265"/>
                </a:lnTo>
                <a:cubicBezTo>
                  <a:pt x="413" y="265"/>
                  <a:pt x="427" y="235"/>
                  <a:pt x="427" y="221"/>
                </a:cubicBezTo>
                <a:cubicBezTo>
                  <a:pt x="427" y="177"/>
                  <a:pt x="427" y="177"/>
                  <a:pt x="427" y="177"/>
                </a:cubicBezTo>
                <a:cubicBezTo>
                  <a:pt x="427" y="162"/>
                  <a:pt x="427" y="147"/>
                  <a:pt x="413" y="147"/>
                </a:cubicBezTo>
                <a:close/>
                <a:moveTo>
                  <a:pt x="221" y="44"/>
                </a:moveTo>
                <a:lnTo>
                  <a:pt x="221" y="44"/>
                </a:lnTo>
                <a:cubicBezTo>
                  <a:pt x="280" y="44"/>
                  <a:pt x="354" y="88"/>
                  <a:pt x="368" y="147"/>
                </a:cubicBezTo>
                <a:cubicBezTo>
                  <a:pt x="59" y="147"/>
                  <a:pt x="59" y="147"/>
                  <a:pt x="59" y="147"/>
                </a:cubicBezTo>
                <a:cubicBezTo>
                  <a:pt x="89" y="88"/>
                  <a:pt x="148" y="44"/>
                  <a:pt x="221" y="44"/>
                </a:cubicBezTo>
                <a:close/>
                <a:moveTo>
                  <a:pt x="251" y="560"/>
                </a:moveTo>
                <a:lnTo>
                  <a:pt x="251" y="560"/>
                </a:lnTo>
                <a:cubicBezTo>
                  <a:pt x="251" y="574"/>
                  <a:pt x="251" y="589"/>
                  <a:pt x="236" y="589"/>
                </a:cubicBezTo>
                <a:cubicBezTo>
                  <a:pt x="192" y="589"/>
                  <a:pt x="192" y="589"/>
                  <a:pt x="192" y="589"/>
                </a:cubicBezTo>
                <a:cubicBezTo>
                  <a:pt x="177" y="589"/>
                  <a:pt x="177" y="574"/>
                  <a:pt x="177" y="560"/>
                </a:cubicBezTo>
                <a:cubicBezTo>
                  <a:pt x="133" y="339"/>
                  <a:pt x="133" y="339"/>
                  <a:pt x="133" y="339"/>
                </a:cubicBezTo>
                <a:cubicBezTo>
                  <a:pt x="163" y="353"/>
                  <a:pt x="192" y="353"/>
                  <a:pt x="221" y="353"/>
                </a:cubicBezTo>
                <a:cubicBezTo>
                  <a:pt x="251" y="353"/>
                  <a:pt x="266" y="353"/>
                  <a:pt x="295" y="339"/>
                </a:cubicBezTo>
                <a:lnTo>
                  <a:pt x="251" y="560"/>
                </a:lnTo>
                <a:close/>
                <a:moveTo>
                  <a:pt x="221" y="324"/>
                </a:moveTo>
                <a:lnTo>
                  <a:pt x="221" y="324"/>
                </a:lnTo>
                <a:cubicBezTo>
                  <a:pt x="163" y="324"/>
                  <a:pt x="118" y="294"/>
                  <a:pt x="89" y="265"/>
                </a:cubicBezTo>
                <a:cubicBezTo>
                  <a:pt x="339" y="265"/>
                  <a:pt x="339" y="265"/>
                  <a:pt x="339" y="265"/>
                </a:cubicBezTo>
                <a:cubicBezTo>
                  <a:pt x="309" y="294"/>
                  <a:pt x="266" y="324"/>
                  <a:pt x="221" y="324"/>
                </a:cubicBezTo>
                <a:close/>
                <a:moveTo>
                  <a:pt x="368" y="221"/>
                </a:moveTo>
                <a:lnTo>
                  <a:pt x="368" y="221"/>
                </a:lnTo>
                <a:cubicBezTo>
                  <a:pt x="59" y="221"/>
                  <a:pt x="59" y="221"/>
                  <a:pt x="59" y="221"/>
                </a:cubicBezTo>
                <a:cubicBezTo>
                  <a:pt x="45" y="221"/>
                  <a:pt x="45" y="206"/>
                  <a:pt x="45" y="206"/>
                </a:cubicBezTo>
                <a:cubicBezTo>
                  <a:pt x="45" y="192"/>
                  <a:pt x="45" y="177"/>
                  <a:pt x="59" y="177"/>
                </a:cubicBezTo>
                <a:cubicBezTo>
                  <a:pt x="368" y="177"/>
                  <a:pt x="368" y="177"/>
                  <a:pt x="368" y="177"/>
                </a:cubicBezTo>
                <a:cubicBezTo>
                  <a:pt x="383" y="177"/>
                  <a:pt x="398" y="192"/>
                  <a:pt x="398" y="206"/>
                </a:cubicBezTo>
                <a:cubicBezTo>
                  <a:pt x="398" y="206"/>
                  <a:pt x="383" y="221"/>
                  <a:pt x="368" y="22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59" name="Freeform 134"/>
          <p:cNvSpPr>
            <a:spLocks noChangeArrowheads="1"/>
          </p:cNvSpPr>
          <p:nvPr/>
        </p:nvSpPr>
        <p:spPr bwMode="auto">
          <a:xfrm>
            <a:off x="8858060" y="4720167"/>
            <a:ext cx="732174" cy="732366"/>
          </a:xfrm>
          <a:custGeom>
            <a:avLst/>
            <a:gdLst>
              <a:gd name="T0" fmla="*/ 588 w 634"/>
              <a:gd name="T1" fmla="*/ 294 h 634"/>
              <a:gd name="T2" fmla="*/ 309 w 634"/>
              <a:gd name="T3" fmla="*/ 0 h 634"/>
              <a:gd name="T4" fmla="*/ 44 w 634"/>
              <a:gd name="T5" fmla="*/ 294 h 634"/>
              <a:gd name="T6" fmla="*/ 0 w 634"/>
              <a:gd name="T7" fmla="*/ 471 h 634"/>
              <a:gd name="T8" fmla="*/ 162 w 634"/>
              <a:gd name="T9" fmla="*/ 560 h 634"/>
              <a:gd name="T10" fmla="*/ 235 w 634"/>
              <a:gd name="T11" fmla="*/ 353 h 634"/>
              <a:gd name="T12" fmla="*/ 73 w 634"/>
              <a:gd name="T13" fmla="*/ 280 h 634"/>
              <a:gd name="T14" fmla="*/ 544 w 634"/>
              <a:gd name="T15" fmla="*/ 280 h 634"/>
              <a:gd name="T16" fmla="*/ 397 w 634"/>
              <a:gd name="T17" fmla="*/ 353 h 634"/>
              <a:gd name="T18" fmla="*/ 471 w 634"/>
              <a:gd name="T19" fmla="*/ 560 h 634"/>
              <a:gd name="T20" fmla="*/ 515 w 634"/>
              <a:gd name="T21" fmla="*/ 618 h 634"/>
              <a:gd name="T22" fmla="*/ 544 w 634"/>
              <a:gd name="T23" fmla="*/ 618 h 634"/>
              <a:gd name="T24" fmla="*/ 633 w 634"/>
              <a:gd name="T25" fmla="*/ 471 h 634"/>
              <a:gd name="T26" fmla="*/ 588 w 634"/>
              <a:gd name="T27" fmla="*/ 294 h 634"/>
              <a:gd name="T28" fmla="*/ 132 w 634"/>
              <a:gd name="T29" fmla="*/ 324 h 634"/>
              <a:gd name="T30" fmla="*/ 191 w 634"/>
              <a:gd name="T31" fmla="*/ 353 h 634"/>
              <a:gd name="T32" fmla="*/ 162 w 634"/>
              <a:gd name="T33" fmla="*/ 515 h 634"/>
              <a:gd name="T34" fmla="*/ 117 w 634"/>
              <a:gd name="T35" fmla="*/ 412 h 634"/>
              <a:gd name="T36" fmla="*/ 88 w 634"/>
              <a:gd name="T37" fmla="*/ 324 h 634"/>
              <a:gd name="T38" fmla="*/ 73 w 634"/>
              <a:gd name="T39" fmla="*/ 412 h 634"/>
              <a:gd name="T40" fmla="*/ 73 w 634"/>
              <a:gd name="T41" fmla="*/ 515 h 634"/>
              <a:gd name="T42" fmla="*/ 44 w 634"/>
              <a:gd name="T43" fmla="*/ 353 h 634"/>
              <a:gd name="T44" fmla="*/ 88 w 634"/>
              <a:gd name="T45" fmla="*/ 324 h 634"/>
              <a:gd name="T46" fmla="*/ 485 w 634"/>
              <a:gd name="T47" fmla="*/ 515 h 634"/>
              <a:gd name="T48" fmla="*/ 426 w 634"/>
              <a:gd name="T49" fmla="*/ 471 h 634"/>
              <a:gd name="T50" fmla="*/ 471 w 634"/>
              <a:gd name="T51" fmla="*/ 324 h 634"/>
              <a:gd name="T52" fmla="*/ 515 w 634"/>
              <a:gd name="T53" fmla="*/ 412 h 634"/>
              <a:gd name="T54" fmla="*/ 588 w 634"/>
              <a:gd name="T55" fmla="*/ 471 h 634"/>
              <a:gd name="T56" fmla="*/ 544 w 634"/>
              <a:gd name="T57" fmla="*/ 515 h 634"/>
              <a:gd name="T58" fmla="*/ 544 w 634"/>
              <a:gd name="T59" fmla="*/ 412 h 634"/>
              <a:gd name="T60" fmla="*/ 544 w 634"/>
              <a:gd name="T61" fmla="*/ 324 h 634"/>
              <a:gd name="T62" fmla="*/ 588 w 634"/>
              <a:gd name="T63"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588" y="294"/>
                </a:moveTo>
                <a:lnTo>
                  <a:pt x="588" y="294"/>
                </a:lnTo>
                <a:cubicBezTo>
                  <a:pt x="588" y="280"/>
                  <a:pt x="588" y="280"/>
                  <a:pt x="588" y="265"/>
                </a:cubicBezTo>
                <a:cubicBezTo>
                  <a:pt x="588" y="118"/>
                  <a:pt x="471" y="0"/>
                  <a:pt x="309" y="0"/>
                </a:cubicBezTo>
                <a:cubicBezTo>
                  <a:pt x="162" y="0"/>
                  <a:pt x="44" y="118"/>
                  <a:pt x="44" y="265"/>
                </a:cubicBezTo>
                <a:cubicBezTo>
                  <a:pt x="44" y="280"/>
                  <a:pt x="44" y="280"/>
                  <a:pt x="44" y="294"/>
                </a:cubicBezTo>
                <a:cubicBezTo>
                  <a:pt x="14" y="309"/>
                  <a:pt x="0" y="324"/>
                  <a:pt x="0" y="353"/>
                </a:cubicBezTo>
                <a:cubicBezTo>
                  <a:pt x="0" y="471"/>
                  <a:pt x="0" y="471"/>
                  <a:pt x="0" y="471"/>
                </a:cubicBezTo>
                <a:cubicBezTo>
                  <a:pt x="0" y="515"/>
                  <a:pt x="29" y="560"/>
                  <a:pt x="73" y="560"/>
                </a:cubicBezTo>
                <a:lnTo>
                  <a:pt x="162" y="560"/>
                </a:lnTo>
                <a:cubicBezTo>
                  <a:pt x="206" y="560"/>
                  <a:pt x="235" y="515"/>
                  <a:pt x="235" y="471"/>
                </a:cubicBezTo>
                <a:cubicBezTo>
                  <a:pt x="235" y="353"/>
                  <a:pt x="235" y="353"/>
                  <a:pt x="235" y="353"/>
                </a:cubicBezTo>
                <a:cubicBezTo>
                  <a:pt x="235" y="309"/>
                  <a:pt x="206" y="280"/>
                  <a:pt x="162" y="280"/>
                </a:cubicBezTo>
                <a:cubicBezTo>
                  <a:pt x="162" y="280"/>
                  <a:pt x="88" y="280"/>
                  <a:pt x="73" y="280"/>
                </a:cubicBezTo>
                <a:cubicBezTo>
                  <a:pt x="73" y="147"/>
                  <a:pt x="176" y="44"/>
                  <a:pt x="309" y="44"/>
                </a:cubicBezTo>
                <a:cubicBezTo>
                  <a:pt x="442" y="44"/>
                  <a:pt x="544" y="133"/>
                  <a:pt x="544" y="280"/>
                </a:cubicBezTo>
                <a:lnTo>
                  <a:pt x="471" y="280"/>
                </a:lnTo>
                <a:cubicBezTo>
                  <a:pt x="426" y="280"/>
                  <a:pt x="397" y="309"/>
                  <a:pt x="397" y="353"/>
                </a:cubicBezTo>
                <a:cubicBezTo>
                  <a:pt x="397" y="471"/>
                  <a:pt x="397" y="471"/>
                  <a:pt x="397" y="471"/>
                </a:cubicBezTo>
                <a:cubicBezTo>
                  <a:pt x="397" y="515"/>
                  <a:pt x="426" y="560"/>
                  <a:pt x="471" y="560"/>
                </a:cubicBezTo>
                <a:lnTo>
                  <a:pt x="515" y="560"/>
                </a:lnTo>
                <a:cubicBezTo>
                  <a:pt x="515" y="618"/>
                  <a:pt x="515" y="618"/>
                  <a:pt x="515" y="618"/>
                </a:cubicBezTo>
                <a:cubicBezTo>
                  <a:pt x="515" y="618"/>
                  <a:pt x="515" y="633"/>
                  <a:pt x="530" y="633"/>
                </a:cubicBezTo>
                <a:cubicBezTo>
                  <a:pt x="544" y="633"/>
                  <a:pt x="544" y="618"/>
                  <a:pt x="544" y="618"/>
                </a:cubicBezTo>
                <a:cubicBezTo>
                  <a:pt x="544" y="560"/>
                  <a:pt x="544" y="560"/>
                  <a:pt x="544" y="560"/>
                </a:cubicBezTo>
                <a:cubicBezTo>
                  <a:pt x="588" y="560"/>
                  <a:pt x="633" y="515"/>
                  <a:pt x="633" y="471"/>
                </a:cubicBezTo>
                <a:cubicBezTo>
                  <a:pt x="633" y="353"/>
                  <a:pt x="633" y="353"/>
                  <a:pt x="633" y="353"/>
                </a:cubicBezTo>
                <a:cubicBezTo>
                  <a:pt x="633" y="324"/>
                  <a:pt x="618" y="309"/>
                  <a:pt x="588" y="294"/>
                </a:cubicBezTo>
                <a:close/>
                <a:moveTo>
                  <a:pt x="132" y="324"/>
                </a:moveTo>
                <a:lnTo>
                  <a:pt x="132" y="324"/>
                </a:lnTo>
                <a:cubicBezTo>
                  <a:pt x="162" y="324"/>
                  <a:pt x="162" y="324"/>
                  <a:pt x="162" y="324"/>
                </a:cubicBezTo>
                <a:cubicBezTo>
                  <a:pt x="176" y="324"/>
                  <a:pt x="191" y="339"/>
                  <a:pt x="191" y="353"/>
                </a:cubicBezTo>
                <a:cubicBezTo>
                  <a:pt x="191" y="471"/>
                  <a:pt x="191" y="471"/>
                  <a:pt x="191" y="471"/>
                </a:cubicBezTo>
                <a:cubicBezTo>
                  <a:pt x="191" y="501"/>
                  <a:pt x="176" y="515"/>
                  <a:pt x="162" y="515"/>
                </a:cubicBezTo>
                <a:cubicBezTo>
                  <a:pt x="147" y="515"/>
                  <a:pt x="147" y="515"/>
                  <a:pt x="147" y="515"/>
                </a:cubicBezTo>
                <a:cubicBezTo>
                  <a:pt x="132" y="486"/>
                  <a:pt x="117" y="442"/>
                  <a:pt x="117" y="412"/>
                </a:cubicBezTo>
                <a:cubicBezTo>
                  <a:pt x="117" y="383"/>
                  <a:pt x="117" y="353"/>
                  <a:pt x="132" y="324"/>
                </a:cubicBezTo>
                <a:close/>
                <a:moveTo>
                  <a:pt x="88" y="324"/>
                </a:moveTo>
                <a:lnTo>
                  <a:pt x="88" y="324"/>
                </a:lnTo>
                <a:cubicBezTo>
                  <a:pt x="88" y="353"/>
                  <a:pt x="73" y="383"/>
                  <a:pt x="73" y="412"/>
                </a:cubicBezTo>
                <a:cubicBezTo>
                  <a:pt x="73" y="442"/>
                  <a:pt x="88" y="486"/>
                  <a:pt x="103" y="515"/>
                </a:cubicBezTo>
                <a:cubicBezTo>
                  <a:pt x="73" y="515"/>
                  <a:pt x="73" y="515"/>
                  <a:pt x="73" y="515"/>
                </a:cubicBezTo>
                <a:cubicBezTo>
                  <a:pt x="59" y="515"/>
                  <a:pt x="44" y="501"/>
                  <a:pt x="44" y="471"/>
                </a:cubicBezTo>
                <a:cubicBezTo>
                  <a:pt x="44" y="353"/>
                  <a:pt x="44" y="353"/>
                  <a:pt x="44" y="353"/>
                </a:cubicBezTo>
                <a:cubicBezTo>
                  <a:pt x="44" y="339"/>
                  <a:pt x="59" y="324"/>
                  <a:pt x="73" y="324"/>
                </a:cubicBezTo>
                <a:lnTo>
                  <a:pt x="88" y="324"/>
                </a:lnTo>
                <a:close/>
                <a:moveTo>
                  <a:pt x="485" y="515"/>
                </a:moveTo>
                <a:lnTo>
                  <a:pt x="485" y="515"/>
                </a:lnTo>
                <a:cubicBezTo>
                  <a:pt x="471" y="515"/>
                  <a:pt x="471" y="515"/>
                  <a:pt x="471" y="515"/>
                </a:cubicBezTo>
                <a:cubicBezTo>
                  <a:pt x="456" y="515"/>
                  <a:pt x="426" y="501"/>
                  <a:pt x="426" y="471"/>
                </a:cubicBezTo>
                <a:cubicBezTo>
                  <a:pt x="426" y="353"/>
                  <a:pt x="426" y="353"/>
                  <a:pt x="426" y="353"/>
                </a:cubicBezTo>
                <a:cubicBezTo>
                  <a:pt x="426" y="339"/>
                  <a:pt x="456" y="324"/>
                  <a:pt x="471" y="324"/>
                </a:cubicBezTo>
                <a:cubicBezTo>
                  <a:pt x="500" y="324"/>
                  <a:pt x="500" y="324"/>
                  <a:pt x="500" y="324"/>
                </a:cubicBezTo>
                <a:cubicBezTo>
                  <a:pt x="500" y="353"/>
                  <a:pt x="515" y="383"/>
                  <a:pt x="515" y="412"/>
                </a:cubicBezTo>
                <a:cubicBezTo>
                  <a:pt x="515" y="442"/>
                  <a:pt x="500" y="486"/>
                  <a:pt x="485" y="515"/>
                </a:cubicBezTo>
                <a:close/>
                <a:moveTo>
                  <a:pt x="588" y="471"/>
                </a:moveTo>
                <a:lnTo>
                  <a:pt x="588" y="471"/>
                </a:lnTo>
                <a:cubicBezTo>
                  <a:pt x="588" y="501"/>
                  <a:pt x="574" y="515"/>
                  <a:pt x="544" y="515"/>
                </a:cubicBezTo>
                <a:cubicBezTo>
                  <a:pt x="530" y="515"/>
                  <a:pt x="530" y="515"/>
                  <a:pt x="530" y="515"/>
                </a:cubicBezTo>
                <a:cubicBezTo>
                  <a:pt x="544" y="486"/>
                  <a:pt x="544" y="442"/>
                  <a:pt x="544" y="412"/>
                </a:cubicBezTo>
                <a:cubicBezTo>
                  <a:pt x="544" y="383"/>
                  <a:pt x="544" y="353"/>
                  <a:pt x="530" y="324"/>
                </a:cubicBezTo>
                <a:cubicBezTo>
                  <a:pt x="544" y="324"/>
                  <a:pt x="544" y="324"/>
                  <a:pt x="544" y="324"/>
                </a:cubicBezTo>
                <a:cubicBezTo>
                  <a:pt x="574" y="324"/>
                  <a:pt x="588" y="339"/>
                  <a:pt x="588" y="353"/>
                </a:cubicBezTo>
                <a:lnTo>
                  <a:pt x="588"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0" name="Freeform 135"/>
          <p:cNvSpPr>
            <a:spLocks noChangeArrowheads="1"/>
          </p:cNvSpPr>
          <p:nvPr/>
        </p:nvSpPr>
        <p:spPr bwMode="auto">
          <a:xfrm>
            <a:off x="7702661" y="4720167"/>
            <a:ext cx="681392" cy="732366"/>
          </a:xfrm>
          <a:custGeom>
            <a:avLst/>
            <a:gdLst>
              <a:gd name="T0" fmla="*/ 456 w 589"/>
              <a:gd name="T1" fmla="*/ 353 h 634"/>
              <a:gd name="T2" fmla="*/ 456 w 589"/>
              <a:gd name="T3" fmla="*/ 235 h 634"/>
              <a:gd name="T4" fmla="*/ 456 w 589"/>
              <a:gd name="T5" fmla="*/ 353 h 634"/>
              <a:gd name="T6" fmla="*/ 426 w 589"/>
              <a:gd name="T7" fmla="*/ 280 h 634"/>
              <a:gd name="T8" fmla="*/ 471 w 589"/>
              <a:gd name="T9" fmla="*/ 324 h 634"/>
              <a:gd name="T10" fmla="*/ 426 w 589"/>
              <a:gd name="T11" fmla="*/ 280 h 634"/>
              <a:gd name="T12" fmla="*/ 456 w 589"/>
              <a:gd name="T13" fmla="*/ 515 h 634"/>
              <a:gd name="T14" fmla="*/ 456 w 589"/>
              <a:gd name="T15" fmla="*/ 398 h 634"/>
              <a:gd name="T16" fmla="*/ 456 w 589"/>
              <a:gd name="T17" fmla="*/ 515 h 634"/>
              <a:gd name="T18" fmla="*/ 426 w 589"/>
              <a:gd name="T19" fmla="*/ 442 h 634"/>
              <a:gd name="T20" fmla="*/ 471 w 589"/>
              <a:gd name="T21" fmla="*/ 471 h 634"/>
              <a:gd name="T22" fmla="*/ 426 w 589"/>
              <a:gd name="T23" fmla="*/ 442 h 634"/>
              <a:gd name="T24" fmla="*/ 515 w 589"/>
              <a:gd name="T25" fmla="*/ 0 h 634"/>
              <a:gd name="T26" fmla="*/ 0 w 589"/>
              <a:gd name="T27" fmla="*/ 88 h 634"/>
              <a:gd name="T28" fmla="*/ 73 w 589"/>
              <a:gd name="T29" fmla="*/ 633 h 634"/>
              <a:gd name="T30" fmla="*/ 588 w 589"/>
              <a:gd name="T31" fmla="*/ 560 h 634"/>
              <a:gd name="T32" fmla="*/ 515 w 589"/>
              <a:gd name="T33" fmla="*/ 0 h 634"/>
              <a:gd name="T34" fmla="*/ 544 w 589"/>
              <a:gd name="T35" fmla="*/ 560 h 634"/>
              <a:gd name="T36" fmla="*/ 73 w 589"/>
              <a:gd name="T37" fmla="*/ 589 h 634"/>
              <a:gd name="T38" fmla="*/ 44 w 589"/>
              <a:gd name="T39" fmla="*/ 162 h 634"/>
              <a:gd name="T40" fmla="*/ 544 w 589"/>
              <a:gd name="T41" fmla="*/ 560 h 634"/>
              <a:gd name="T42" fmla="*/ 544 w 589"/>
              <a:gd name="T43" fmla="*/ 118 h 634"/>
              <a:gd name="T44" fmla="*/ 44 w 589"/>
              <a:gd name="T45" fmla="*/ 88 h 634"/>
              <a:gd name="T46" fmla="*/ 515 w 589"/>
              <a:gd name="T47" fmla="*/ 44 h 634"/>
              <a:gd name="T48" fmla="*/ 544 w 589"/>
              <a:gd name="T49" fmla="*/ 118 h 634"/>
              <a:gd name="T50" fmla="*/ 294 w 589"/>
              <a:gd name="T51" fmla="*/ 353 h 634"/>
              <a:gd name="T52" fmla="*/ 294 w 589"/>
              <a:gd name="T53" fmla="*/ 235 h 634"/>
              <a:gd name="T54" fmla="*/ 294 w 589"/>
              <a:gd name="T55" fmla="*/ 353 h 634"/>
              <a:gd name="T56" fmla="*/ 279 w 589"/>
              <a:gd name="T57" fmla="*/ 280 h 634"/>
              <a:gd name="T58" fmla="*/ 309 w 589"/>
              <a:gd name="T59" fmla="*/ 324 h 634"/>
              <a:gd name="T60" fmla="*/ 279 w 589"/>
              <a:gd name="T61" fmla="*/ 280 h 634"/>
              <a:gd name="T62" fmla="*/ 132 w 589"/>
              <a:gd name="T63" fmla="*/ 353 h 634"/>
              <a:gd name="T64" fmla="*/ 132 w 589"/>
              <a:gd name="T65" fmla="*/ 235 h 634"/>
              <a:gd name="T66" fmla="*/ 132 w 589"/>
              <a:gd name="T67" fmla="*/ 353 h 634"/>
              <a:gd name="T68" fmla="*/ 117 w 589"/>
              <a:gd name="T69" fmla="*/ 280 h 634"/>
              <a:gd name="T70" fmla="*/ 162 w 589"/>
              <a:gd name="T71" fmla="*/ 324 h 634"/>
              <a:gd name="T72" fmla="*/ 117 w 589"/>
              <a:gd name="T73" fmla="*/ 280 h 634"/>
              <a:gd name="T74" fmla="*/ 294 w 589"/>
              <a:gd name="T75" fmla="*/ 515 h 634"/>
              <a:gd name="T76" fmla="*/ 294 w 589"/>
              <a:gd name="T77" fmla="*/ 398 h 634"/>
              <a:gd name="T78" fmla="*/ 294 w 589"/>
              <a:gd name="T79" fmla="*/ 515 h 634"/>
              <a:gd name="T80" fmla="*/ 279 w 589"/>
              <a:gd name="T81" fmla="*/ 442 h 634"/>
              <a:gd name="T82" fmla="*/ 309 w 589"/>
              <a:gd name="T83" fmla="*/ 471 h 634"/>
              <a:gd name="T84" fmla="*/ 279 w 589"/>
              <a:gd name="T85" fmla="*/ 442 h 634"/>
              <a:gd name="T86" fmla="*/ 132 w 589"/>
              <a:gd name="T87" fmla="*/ 515 h 634"/>
              <a:gd name="T88" fmla="*/ 132 w 589"/>
              <a:gd name="T89" fmla="*/ 398 h 634"/>
              <a:gd name="T90" fmla="*/ 132 w 589"/>
              <a:gd name="T91" fmla="*/ 515 h 634"/>
              <a:gd name="T92" fmla="*/ 117 w 589"/>
              <a:gd name="T93" fmla="*/ 442 h 634"/>
              <a:gd name="T94" fmla="*/ 162 w 589"/>
              <a:gd name="T95" fmla="*/ 471 h 634"/>
              <a:gd name="T96" fmla="*/ 117 w 589"/>
              <a:gd name="T97"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634">
                <a:moveTo>
                  <a:pt x="456" y="353"/>
                </a:moveTo>
                <a:lnTo>
                  <a:pt x="456" y="353"/>
                </a:lnTo>
                <a:cubicBezTo>
                  <a:pt x="485" y="353"/>
                  <a:pt x="515" y="339"/>
                  <a:pt x="515" y="294"/>
                </a:cubicBezTo>
                <a:cubicBezTo>
                  <a:pt x="515" y="265"/>
                  <a:pt x="485" y="235"/>
                  <a:pt x="456" y="235"/>
                </a:cubicBezTo>
                <a:cubicBezTo>
                  <a:pt x="412" y="235"/>
                  <a:pt x="397" y="265"/>
                  <a:pt x="397" y="294"/>
                </a:cubicBezTo>
                <a:cubicBezTo>
                  <a:pt x="397" y="339"/>
                  <a:pt x="412" y="353"/>
                  <a:pt x="456" y="353"/>
                </a:cubicBezTo>
                <a:close/>
                <a:moveTo>
                  <a:pt x="426" y="280"/>
                </a:moveTo>
                <a:lnTo>
                  <a:pt x="426" y="280"/>
                </a:lnTo>
                <a:cubicBezTo>
                  <a:pt x="471" y="280"/>
                  <a:pt x="471" y="280"/>
                  <a:pt x="471" y="280"/>
                </a:cubicBezTo>
                <a:cubicBezTo>
                  <a:pt x="471" y="324"/>
                  <a:pt x="471" y="324"/>
                  <a:pt x="471" y="324"/>
                </a:cubicBezTo>
                <a:cubicBezTo>
                  <a:pt x="426" y="324"/>
                  <a:pt x="426" y="324"/>
                  <a:pt x="426" y="324"/>
                </a:cubicBezTo>
                <a:lnTo>
                  <a:pt x="426" y="280"/>
                </a:lnTo>
                <a:close/>
                <a:moveTo>
                  <a:pt x="456" y="515"/>
                </a:moveTo>
                <a:lnTo>
                  <a:pt x="456" y="515"/>
                </a:lnTo>
                <a:cubicBezTo>
                  <a:pt x="485" y="515"/>
                  <a:pt x="515" y="486"/>
                  <a:pt x="515" y="456"/>
                </a:cubicBezTo>
                <a:cubicBezTo>
                  <a:pt x="515" y="427"/>
                  <a:pt x="485" y="398"/>
                  <a:pt x="456" y="398"/>
                </a:cubicBezTo>
                <a:cubicBezTo>
                  <a:pt x="412" y="398"/>
                  <a:pt x="397" y="427"/>
                  <a:pt x="397" y="456"/>
                </a:cubicBezTo>
                <a:cubicBezTo>
                  <a:pt x="397" y="486"/>
                  <a:pt x="412" y="515"/>
                  <a:pt x="456" y="515"/>
                </a:cubicBezTo>
                <a:close/>
                <a:moveTo>
                  <a:pt x="426" y="442"/>
                </a:moveTo>
                <a:lnTo>
                  <a:pt x="426" y="442"/>
                </a:lnTo>
                <a:cubicBezTo>
                  <a:pt x="471" y="442"/>
                  <a:pt x="471" y="442"/>
                  <a:pt x="471" y="442"/>
                </a:cubicBezTo>
                <a:cubicBezTo>
                  <a:pt x="471" y="471"/>
                  <a:pt x="471" y="471"/>
                  <a:pt x="471" y="471"/>
                </a:cubicBezTo>
                <a:cubicBezTo>
                  <a:pt x="426" y="471"/>
                  <a:pt x="426" y="471"/>
                  <a:pt x="426" y="471"/>
                </a:cubicBezTo>
                <a:lnTo>
                  <a:pt x="426" y="442"/>
                </a:lnTo>
                <a:close/>
                <a:moveTo>
                  <a:pt x="515" y="0"/>
                </a:moveTo>
                <a:lnTo>
                  <a:pt x="515" y="0"/>
                </a:lnTo>
                <a:cubicBezTo>
                  <a:pt x="73" y="0"/>
                  <a:pt x="73" y="0"/>
                  <a:pt x="73" y="0"/>
                </a:cubicBezTo>
                <a:cubicBezTo>
                  <a:pt x="29" y="0"/>
                  <a:pt x="0" y="44"/>
                  <a:pt x="0" y="88"/>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8"/>
                  <a:pt x="588" y="88"/>
                  <a:pt x="588" y="88"/>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8"/>
                  <a:pt x="44" y="88"/>
                  <a:pt x="44" y="88"/>
                </a:cubicBezTo>
                <a:cubicBezTo>
                  <a:pt x="44" y="59"/>
                  <a:pt x="58" y="44"/>
                  <a:pt x="73" y="44"/>
                </a:cubicBezTo>
                <a:cubicBezTo>
                  <a:pt x="515" y="44"/>
                  <a:pt x="515" y="44"/>
                  <a:pt x="515" y="44"/>
                </a:cubicBezTo>
                <a:cubicBezTo>
                  <a:pt x="530" y="44"/>
                  <a:pt x="544" y="59"/>
                  <a:pt x="544" y="88"/>
                </a:cubicBezTo>
                <a:lnTo>
                  <a:pt x="544" y="118"/>
                </a:lnTo>
                <a:close/>
                <a:moveTo>
                  <a:pt x="294" y="353"/>
                </a:moveTo>
                <a:lnTo>
                  <a:pt x="294" y="353"/>
                </a:lnTo>
                <a:cubicBezTo>
                  <a:pt x="324" y="353"/>
                  <a:pt x="353" y="339"/>
                  <a:pt x="353" y="294"/>
                </a:cubicBezTo>
                <a:cubicBezTo>
                  <a:pt x="353" y="265"/>
                  <a:pt x="324" y="235"/>
                  <a:pt x="294" y="235"/>
                </a:cubicBezTo>
                <a:cubicBezTo>
                  <a:pt x="265" y="235"/>
                  <a:pt x="235" y="265"/>
                  <a:pt x="235" y="294"/>
                </a:cubicBezTo>
                <a:cubicBezTo>
                  <a:pt x="235" y="339"/>
                  <a:pt x="265" y="353"/>
                  <a:pt x="294" y="353"/>
                </a:cubicBezTo>
                <a:close/>
                <a:moveTo>
                  <a:pt x="279" y="280"/>
                </a:moveTo>
                <a:lnTo>
                  <a:pt x="279" y="280"/>
                </a:lnTo>
                <a:cubicBezTo>
                  <a:pt x="309" y="280"/>
                  <a:pt x="309" y="280"/>
                  <a:pt x="309" y="280"/>
                </a:cubicBezTo>
                <a:cubicBezTo>
                  <a:pt x="309" y="324"/>
                  <a:pt x="309" y="324"/>
                  <a:pt x="309" y="324"/>
                </a:cubicBezTo>
                <a:cubicBezTo>
                  <a:pt x="279" y="324"/>
                  <a:pt x="279" y="324"/>
                  <a:pt x="279" y="324"/>
                </a:cubicBezTo>
                <a:lnTo>
                  <a:pt x="279" y="280"/>
                </a:lnTo>
                <a:close/>
                <a:moveTo>
                  <a:pt x="132" y="353"/>
                </a:moveTo>
                <a:lnTo>
                  <a:pt x="132" y="353"/>
                </a:lnTo>
                <a:cubicBezTo>
                  <a:pt x="176" y="353"/>
                  <a:pt x="191" y="339"/>
                  <a:pt x="191" y="294"/>
                </a:cubicBezTo>
                <a:cubicBezTo>
                  <a:pt x="191" y="265"/>
                  <a:pt x="176" y="235"/>
                  <a:pt x="132" y="235"/>
                </a:cubicBezTo>
                <a:cubicBezTo>
                  <a:pt x="103" y="235"/>
                  <a:pt x="73" y="265"/>
                  <a:pt x="73" y="294"/>
                </a:cubicBezTo>
                <a:cubicBezTo>
                  <a:pt x="73" y="339"/>
                  <a:pt x="103" y="353"/>
                  <a:pt x="132" y="353"/>
                </a:cubicBezTo>
                <a:close/>
                <a:moveTo>
                  <a:pt x="117" y="280"/>
                </a:moveTo>
                <a:lnTo>
                  <a:pt x="117" y="280"/>
                </a:lnTo>
                <a:cubicBezTo>
                  <a:pt x="162" y="280"/>
                  <a:pt x="162" y="280"/>
                  <a:pt x="162" y="280"/>
                </a:cubicBezTo>
                <a:cubicBezTo>
                  <a:pt x="162" y="324"/>
                  <a:pt x="162" y="324"/>
                  <a:pt x="162" y="324"/>
                </a:cubicBezTo>
                <a:cubicBezTo>
                  <a:pt x="117" y="324"/>
                  <a:pt x="117" y="324"/>
                  <a:pt x="117" y="324"/>
                </a:cubicBezTo>
                <a:lnTo>
                  <a:pt x="117" y="280"/>
                </a:lnTo>
                <a:close/>
                <a:moveTo>
                  <a:pt x="294" y="515"/>
                </a:moveTo>
                <a:lnTo>
                  <a:pt x="294" y="515"/>
                </a:lnTo>
                <a:cubicBezTo>
                  <a:pt x="324" y="515"/>
                  <a:pt x="353" y="486"/>
                  <a:pt x="353" y="456"/>
                </a:cubicBezTo>
                <a:cubicBezTo>
                  <a:pt x="353" y="427"/>
                  <a:pt x="324" y="398"/>
                  <a:pt x="294" y="398"/>
                </a:cubicBezTo>
                <a:cubicBezTo>
                  <a:pt x="265" y="398"/>
                  <a:pt x="235" y="427"/>
                  <a:pt x="235" y="456"/>
                </a:cubicBezTo>
                <a:cubicBezTo>
                  <a:pt x="235" y="486"/>
                  <a:pt x="265" y="515"/>
                  <a:pt x="294" y="515"/>
                </a:cubicBezTo>
                <a:close/>
                <a:moveTo>
                  <a:pt x="279" y="442"/>
                </a:moveTo>
                <a:lnTo>
                  <a:pt x="279" y="442"/>
                </a:lnTo>
                <a:cubicBezTo>
                  <a:pt x="309" y="442"/>
                  <a:pt x="309" y="442"/>
                  <a:pt x="309" y="442"/>
                </a:cubicBezTo>
                <a:cubicBezTo>
                  <a:pt x="309" y="471"/>
                  <a:pt x="309" y="471"/>
                  <a:pt x="309" y="471"/>
                </a:cubicBezTo>
                <a:cubicBezTo>
                  <a:pt x="279" y="471"/>
                  <a:pt x="279" y="471"/>
                  <a:pt x="279" y="471"/>
                </a:cubicBezTo>
                <a:lnTo>
                  <a:pt x="279" y="442"/>
                </a:lnTo>
                <a:close/>
                <a:moveTo>
                  <a:pt x="132" y="515"/>
                </a:moveTo>
                <a:lnTo>
                  <a:pt x="132" y="515"/>
                </a:lnTo>
                <a:cubicBezTo>
                  <a:pt x="176" y="515"/>
                  <a:pt x="191" y="486"/>
                  <a:pt x="191" y="456"/>
                </a:cubicBezTo>
                <a:cubicBezTo>
                  <a:pt x="191" y="427"/>
                  <a:pt x="176" y="398"/>
                  <a:pt x="132" y="398"/>
                </a:cubicBezTo>
                <a:cubicBezTo>
                  <a:pt x="103" y="398"/>
                  <a:pt x="73" y="427"/>
                  <a:pt x="73" y="456"/>
                </a:cubicBezTo>
                <a:cubicBezTo>
                  <a:pt x="73" y="486"/>
                  <a:pt x="103" y="515"/>
                  <a:pt x="132" y="515"/>
                </a:cubicBezTo>
                <a:close/>
                <a:moveTo>
                  <a:pt x="117" y="442"/>
                </a:moveTo>
                <a:lnTo>
                  <a:pt x="117" y="442"/>
                </a:lnTo>
                <a:cubicBezTo>
                  <a:pt x="162" y="442"/>
                  <a:pt x="162" y="442"/>
                  <a:pt x="162" y="442"/>
                </a:cubicBezTo>
                <a:cubicBezTo>
                  <a:pt x="162" y="471"/>
                  <a:pt x="162" y="471"/>
                  <a:pt x="162" y="471"/>
                </a:cubicBezTo>
                <a:cubicBezTo>
                  <a:pt x="117" y="471"/>
                  <a:pt x="117" y="471"/>
                  <a:pt x="117" y="471"/>
                </a:cubicBezTo>
                <a:lnTo>
                  <a:pt x="117" y="44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1" name="Freeform 136"/>
          <p:cNvSpPr>
            <a:spLocks noChangeArrowheads="1"/>
          </p:cNvSpPr>
          <p:nvPr/>
        </p:nvSpPr>
        <p:spPr bwMode="auto">
          <a:xfrm>
            <a:off x="6496474" y="4720167"/>
            <a:ext cx="732174" cy="732366"/>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2" name="Freeform 137"/>
          <p:cNvSpPr>
            <a:spLocks noChangeArrowheads="1"/>
          </p:cNvSpPr>
          <p:nvPr/>
        </p:nvSpPr>
        <p:spPr bwMode="auto">
          <a:xfrm>
            <a:off x="5328379" y="4770967"/>
            <a:ext cx="732174" cy="630764"/>
          </a:xfrm>
          <a:custGeom>
            <a:avLst/>
            <a:gdLst>
              <a:gd name="T0" fmla="*/ 221 w 634"/>
              <a:gd name="T1" fmla="*/ 236 h 546"/>
              <a:gd name="T2" fmla="*/ 221 w 634"/>
              <a:gd name="T3" fmla="*/ 236 h 546"/>
              <a:gd name="T4" fmla="*/ 103 w 634"/>
              <a:gd name="T5" fmla="*/ 236 h 546"/>
              <a:gd name="T6" fmla="*/ 73 w 634"/>
              <a:gd name="T7" fmla="*/ 250 h 546"/>
              <a:gd name="T8" fmla="*/ 103 w 634"/>
              <a:gd name="T9" fmla="*/ 280 h 546"/>
              <a:gd name="T10" fmla="*/ 221 w 634"/>
              <a:gd name="T11" fmla="*/ 280 h 546"/>
              <a:gd name="T12" fmla="*/ 235 w 634"/>
              <a:gd name="T13" fmla="*/ 250 h 546"/>
              <a:gd name="T14" fmla="*/ 221 w 634"/>
              <a:gd name="T15" fmla="*/ 236 h 546"/>
              <a:gd name="T16" fmla="*/ 221 w 634"/>
              <a:gd name="T17" fmla="*/ 398 h 546"/>
              <a:gd name="T18" fmla="*/ 221 w 634"/>
              <a:gd name="T19" fmla="*/ 398 h 546"/>
              <a:gd name="T20" fmla="*/ 103 w 634"/>
              <a:gd name="T21" fmla="*/ 398 h 546"/>
              <a:gd name="T22" fmla="*/ 73 w 634"/>
              <a:gd name="T23" fmla="*/ 412 h 546"/>
              <a:gd name="T24" fmla="*/ 103 w 634"/>
              <a:gd name="T25" fmla="*/ 427 h 546"/>
              <a:gd name="T26" fmla="*/ 221 w 634"/>
              <a:gd name="T27" fmla="*/ 427 h 546"/>
              <a:gd name="T28" fmla="*/ 235 w 634"/>
              <a:gd name="T29" fmla="*/ 412 h 546"/>
              <a:gd name="T30" fmla="*/ 221 w 634"/>
              <a:gd name="T31" fmla="*/ 398 h 546"/>
              <a:gd name="T32" fmla="*/ 221 w 634"/>
              <a:gd name="T33" fmla="*/ 309 h 546"/>
              <a:gd name="T34" fmla="*/ 221 w 634"/>
              <a:gd name="T35" fmla="*/ 309 h 546"/>
              <a:gd name="T36" fmla="*/ 103 w 634"/>
              <a:gd name="T37" fmla="*/ 309 h 546"/>
              <a:gd name="T38" fmla="*/ 73 w 634"/>
              <a:gd name="T39" fmla="*/ 339 h 546"/>
              <a:gd name="T40" fmla="*/ 103 w 634"/>
              <a:gd name="T41" fmla="*/ 354 h 546"/>
              <a:gd name="T42" fmla="*/ 221 w 634"/>
              <a:gd name="T43" fmla="*/ 354 h 546"/>
              <a:gd name="T44" fmla="*/ 235 w 634"/>
              <a:gd name="T45" fmla="*/ 339 h 546"/>
              <a:gd name="T46" fmla="*/ 221 w 634"/>
              <a:gd name="T47" fmla="*/ 309 h 546"/>
              <a:gd name="T48" fmla="*/ 412 w 634"/>
              <a:gd name="T49" fmla="*/ 221 h 546"/>
              <a:gd name="T50" fmla="*/ 412 w 634"/>
              <a:gd name="T51" fmla="*/ 221 h 546"/>
              <a:gd name="T52" fmla="*/ 294 w 634"/>
              <a:gd name="T53" fmla="*/ 339 h 546"/>
              <a:gd name="T54" fmla="*/ 412 w 634"/>
              <a:gd name="T55" fmla="*/ 457 h 546"/>
              <a:gd name="T56" fmla="*/ 530 w 634"/>
              <a:gd name="T57" fmla="*/ 339 h 546"/>
              <a:gd name="T58" fmla="*/ 412 w 634"/>
              <a:gd name="T59" fmla="*/ 221 h 546"/>
              <a:gd name="T60" fmla="*/ 412 w 634"/>
              <a:gd name="T61" fmla="*/ 412 h 546"/>
              <a:gd name="T62" fmla="*/ 412 w 634"/>
              <a:gd name="T63" fmla="*/ 412 h 546"/>
              <a:gd name="T64" fmla="*/ 338 w 634"/>
              <a:gd name="T65" fmla="*/ 339 h 546"/>
              <a:gd name="T66" fmla="*/ 412 w 634"/>
              <a:gd name="T67" fmla="*/ 250 h 546"/>
              <a:gd name="T68" fmla="*/ 485 w 634"/>
              <a:gd name="T69" fmla="*/ 339 h 546"/>
              <a:gd name="T70" fmla="*/ 412 w 634"/>
              <a:gd name="T71" fmla="*/ 412 h 546"/>
              <a:gd name="T72" fmla="*/ 544 w 634"/>
              <a:gd name="T73" fmla="*/ 118 h 546"/>
              <a:gd name="T74" fmla="*/ 544 w 634"/>
              <a:gd name="T75" fmla="*/ 118 h 546"/>
              <a:gd name="T76" fmla="*/ 515 w 634"/>
              <a:gd name="T77" fmla="*/ 118 h 546"/>
              <a:gd name="T78" fmla="*/ 294 w 634"/>
              <a:gd name="T79" fmla="*/ 0 h 546"/>
              <a:gd name="T80" fmla="*/ 279 w 634"/>
              <a:gd name="T81" fmla="*/ 15 h 546"/>
              <a:gd name="T82" fmla="*/ 279 w 634"/>
              <a:gd name="T83" fmla="*/ 30 h 546"/>
              <a:gd name="T84" fmla="*/ 426 w 634"/>
              <a:gd name="T85" fmla="*/ 118 h 546"/>
              <a:gd name="T86" fmla="*/ 73 w 634"/>
              <a:gd name="T87" fmla="*/ 118 h 546"/>
              <a:gd name="T88" fmla="*/ 0 w 634"/>
              <a:gd name="T89" fmla="*/ 191 h 546"/>
              <a:gd name="T90" fmla="*/ 0 w 634"/>
              <a:gd name="T91" fmla="*/ 471 h 546"/>
              <a:gd name="T92" fmla="*/ 73 w 634"/>
              <a:gd name="T93" fmla="*/ 545 h 546"/>
              <a:gd name="T94" fmla="*/ 544 w 634"/>
              <a:gd name="T95" fmla="*/ 545 h 546"/>
              <a:gd name="T96" fmla="*/ 633 w 634"/>
              <a:gd name="T97" fmla="*/ 471 h 546"/>
              <a:gd name="T98" fmla="*/ 633 w 634"/>
              <a:gd name="T99" fmla="*/ 191 h 546"/>
              <a:gd name="T100" fmla="*/ 544 w 634"/>
              <a:gd name="T101" fmla="*/ 118 h 546"/>
              <a:gd name="T102" fmla="*/ 588 w 634"/>
              <a:gd name="T103" fmla="*/ 471 h 546"/>
              <a:gd name="T104" fmla="*/ 588 w 634"/>
              <a:gd name="T105" fmla="*/ 471 h 546"/>
              <a:gd name="T106" fmla="*/ 544 w 634"/>
              <a:gd name="T107" fmla="*/ 516 h 546"/>
              <a:gd name="T108" fmla="*/ 73 w 634"/>
              <a:gd name="T109" fmla="*/ 516 h 546"/>
              <a:gd name="T110" fmla="*/ 44 w 634"/>
              <a:gd name="T111" fmla="*/ 471 h 546"/>
              <a:gd name="T112" fmla="*/ 44 w 634"/>
              <a:gd name="T113" fmla="*/ 191 h 546"/>
              <a:gd name="T114" fmla="*/ 73 w 634"/>
              <a:gd name="T115" fmla="*/ 162 h 546"/>
              <a:gd name="T116" fmla="*/ 544 w 634"/>
              <a:gd name="T117" fmla="*/ 162 h 546"/>
              <a:gd name="T118" fmla="*/ 588 w 634"/>
              <a:gd name="T119" fmla="*/ 191 h 546"/>
              <a:gd name="T120" fmla="*/ 588 w 634"/>
              <a:gd name="T121" fmla="*/ 47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46">
                <a:moveTo>
                  <a:pt x="221" y="236"/>
                </a:moveTo>
                <a:lnTo>
                  <a:pt x="221" y="236"/>
                </a:lnTo>
                <a:cubicBezTo>
                  <a:pt x="103" y="236"/>
                  <a:pt x="103" y="236"/>
                  <a:pt x="103" y="236"/>
                </a:cubicBezTo>
                <a:cubicBezTo>
                  <a:pt x="88" y="236"/>
                  <a:pt x="73" y="250"/>
                  <a:pt x="73" y="250"/>
                </a:cubicBezTo>
                <a:cubicBezTo>
                  <a:pt x="73" y="265"/>
                  <a:pt x="88" y="280"/>
                  <a:pt x="103" y="280"/>
                </a:cubicBezTo>
                <a:cubicBezTo>
                  <a:pt x="221" y="280"/>
                  <a:pt x="221" y="280"/>
                  <a:pt x="221" y="280"/>
                </a:cubicBezTo>
                <a:cubicBezTo>
                  <a:pt x="221" y="280"/>
                  <a:pt x="235" y="265"/>
                  <a:pt x="235" y="250"/>
                </a:cubicBezTo>
                <a:lnTo>
                  <a:pt x="221" y="236"/>
                </a:lnTo>
                <a:close/>
                <a:moveTo>
                  <a:pt x="221" y="398"/>
                </a:moveTo>
                <a:lnTo>
                  <a:pt x="221" y="398"/>
                </a:lnTo>
                <a:cubicBezTo>
                  <a:pt x="103" y="398"/>
                  <a:pt x="103" y="398"/>
                  <a:pt x="103" y="398"/>
                </a:cubicBezTo>
                <a:cubicBezTo>
                  <a:pt x="88" y="398"/>
                  <a:pt x="73" y="398"/>
                  <a:pt x="73" y="412"/>
                </a:cubicBezTo>
                <a:cubicBezTo>
                  <a:pt x="73" y="427"/>
                  <a:pt x="88" y="427"/>
                  <a:pt x="103" y="427"/>
                </a:cubicBezTo>
                <a:cubicBezTo>
                  <a:pt x="221" y="427"/>
                  <a:pt x="221" y="427"/>
                  <a:pt x="221" y="427"/>
                </a:cubicBezTo>
                <a:cubicBezTo>
                  <a:pt x="221" y="427"/>
                  <a:pt x="235" y="427"/>
                  <a:pt x="235" y="412"/>
                </a:cubicBezTo>
                <a:cubicBezTo>
                  <a:pt x="235" y="398"/>
                  <a:pt x="221" y="398"/>
                  <a:pt x="221" y="398"/>
                </a:cubicBezTo>
                <a:close/>
                <a:moveTo>
                  <a:pt x="221" y="309"/>
                </a:moveTo>
                <a:lnTo>
                  <a:pt x="221" y="309"/>
                </a:lnTo>
                <a:cubicBezTo>
                  <a:pt x="103" y="309"/>
                  <a:pt x="103" y="309"/>
                  <a:pt x="103" y="309"/>
                </a:cubicBezTo>
                <a:cubicBezTo>
                  <a:pt x="88" y="309"/>
                  <a:pt x="73" y="324"/>
                  <a:pt x="73" y="339"/>
                </a:cubicBezTo>
                <a:cubicBezTo>
                  <a:pt x="73" y="339"/>
                  <a:pt x="88" y="354"/>
                  <a:pt x="103" y="354"/>
                </a:cubicBezTo>
                <a:cubicBezTo>
                  <a:pt x="221" y="354"/>
                  <a:pt x="221" y="354"/>
                  <a:pt x="221" y="354"/>
                </a:cubicBezTo>
                <a:lnTo>
                  <a:pt x="235" y="339"/>
                </a:lnTo>
                <a:cubicBezTo>
                  <a:pt x="235" y="324"/>
                  <a:pt x="221" y="309"/>
                  <a:pt x="221" y="309"/>
                </a:cubicBezTo>
                <a:close/>
                <a:moveTo>
                  <a:pt x="412" y="221"/>
                </a:moveTo>
                <a:lnTo>
                  <a:pt x="412" y="221"/>
                </a:lnTo>
                <a:cubicBezTo>
                  <a:pt x="353" y="221"/>
                  <a:pt x="294" y="265"/>
                  <a:pt x="294" y="339"/>
                </a:cubicBezTo>
                <a:cubicBezTo>
                  <a:pt x="294" y="398"/>
                  <a:pt x="353" y="457"/>
                  <a:pt x="412" y="457"/>
                </a:cubicBezTo>
                <a:cubicBezTo>
                  <a:pt x="471" y="457"/>
                  <a:pt x="530" y="398"/>
                  <a:pt x="530" y="339"/>
                </a:cubicBezTo>
                <a:cubicBezTo>
                  <a:pt x="530" y="265"/>
                  <a:pt x="471" y="221"/>
                  <a:pt x="412" y="221"/>
                </a:cubicBezTo>
                <a:close/>
                <a:moveTo>
                  <a:pt x="412" y="412"/>
                </a:moveTo>
                <a:lnTo>
                  <a:pt x="412" y="412"/>
                </a:lnTo>
                <a:cubicBezTo>
                  <a:pt x="368" y="412"/>
                  <a:pt x="338" y="383"/>
                  <a:pt x="338" y="339"/>
                </a:cubicBezTo>
                <a:cubicBezTo>
                  <a:pt x="338" y="295"/>
                  <a:pt x="368" y="250"/>
                  <a:pt x="412" y="250"/>
                </a:cubicBezTo>
                <a:cubicBezTo>
                  <a:pt x="456" y="250"/>
                  <a:pt x="485" y="295"/>
                  <a:pt x="485" y="339"/>
                </a:cubicBezTo>
                <a:cubicBezTo>
                  <a:pt x="485" y="383"/>
                  <a:pt x="456" y="412"/>
                  <a:pt x="412" y="412"/>
                </a:cubicBezTo>
                <a:close/>
                <a:moveTo>
                  <a:pt x="544" y="118"/>
                </a:moveTo>
                <a:lnTo>
                  <a:pt x="544" y="118"/>
                </a:lnTo>
                <a:cubicBezTo>
                  <a:pt x="515" y="118"/>
                  <a:pt x="515" y="118"/>
                  <a:pt x="515" y="118"/>
                </a:cubicBezTo>
                <a:cubicBezTo>
                  <a:pt x="294" y="0"/>
                  <a:pt x="294" y="0"/>
                  <a:pt x="294" y="0"/>
                </a:cubicBezTo>
                <a:cubicBezTo>
                  <a:pt x="294" y="0"/>
                  <a:pt x="279" y="0"/>
                  <a:pt x="279" y="15"/>
                </a:cubicBezTo>
                <a:cubicBezTo>
                  <a:pt x="265" y="15"/>
                  <a:pt x="279" y="30"/>
                  <a:pt x="279" y="30"/>
                </a:cubicBezTo>
                <a:cubicBezTo>
                  <a:pt x="426" y="118"/>
                  <a:pt x="426" y="118"/>
                  <a:pt x="426" y="118"/>
                </a:cubicBezTo>
                <a:cubicBezTo>
                  <a:pt x="73" y="118"/>
                  <a:pt x="73" y="118"/>
                  <a:pt x="73" y="118"/>
                </a:cubicBezTo>
                <a:cubicBezTo>
                  <a:pt x="29" y="118"/>
                  <a:pt x="0" y="148"/>
                  <a:pt x="0" y="191"/>
                </a:cubicBezTo>
                <a:cubicBezTo>
                  <a:pt x="0" y="471"/>
                  <a:pt x="0" y="471"/>
                  <a:pt x="0" y="471"/>
                </a:cubicBezTo>
                <a:cubicBezTo>
                  <a:pt x="0" y="516"/>
                  <a:pt x="29" y="545"/>
                  <a:pt x="73" y="545"/>
                </a:cubicBezTo>
                <a:cubicBezTo>
                  <a:pt x="544" y="545"/>
                  <a:pt x="544" y="545"/>
                  <a:pt x="544" y="545"/>
                </a:cubicBezTo>
                <a:cubicBezTo>
                  <a:pt x="588" y="545"/>
                  <a:pt x="633" y="516"/>
                  <a:pt x="633" y="471"/>
                </a:cubicBezTo>
                <a:cubicBezTo>
                  <a:pt x="633" y="191"/>
                  <a:pt x="633" y="191"/>
                  <a:pt x="633" y="191"/>
                </a:cubicBezTo>
                <a:cubicBezTo>
                  <a:pt x="633" y="148"/>
                  <a:pt x="588" y="118"/>
                  <a:pt x="544" y="118"/>
                </a:cubicBezTo>
                <a:close/>
                <a:moveTo>
                  <a:pt x="588" y="471"/>
                </a:moveTo>
                <a:lnTo>
                  <a:pt x="588" y="471"/>
                </a:lnTo>
                <a:cubicBezTo>
                  <a:pt x="588" y="486"/>
                  <a:pt x="574" y="516"/>
                  <a:pt x="544" y="516"/>
                </a:cubicBezTo>
                <a:cubicBezTo>
                  <a:pt x="73" y="516"/>
                  <a:pt x="73" y="516"/>
                  <a:pt x="73" y="516"/>
                </a:cubicBezTo>
                <a:cubicBezTo>
                  <a:pt x="58" y="516"/>
                  <a:pt x="44" y="486"/>
                  <a:pt x="44" y="471"/>
                </a:cubicBezTo>
                <a:cubicBezTo>
                  <a:pt x="44" y="191"/>
                  <a:pt x="44" y="191"/>
                  <a:pt x="44" y="191"/>
                </a:cubicBezTo>
                <a:cubicBezTo>
                  <a:pt x="44" y="177"/>
                  <a:pt x="58" y="162"/>
                  <a:pt x="73" y="162"/>
                </a:cubicBezTo>
                <a:cubicBezTo>
                  <a:pt x="544" y="162"/>
                  <a:pt x="544" y="162"/>
                  <a:pt x="544" y="162"/>
                </a:cubicBezTo>
                <a:cubicBezTo>
                  <a:pt x="574" y="162"/>
                  <a:pt x="588" y="177"/>
                  <a:pt x="588" y="191"/>
                </a:cubicBezTo>
                <a:lnTo>
                  <a:pt x="588" y="471"/>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3" name="Freeform 138"/>
          <p:cNvSpPr>
            <a:spLocks noChangeArrowheads="1"/>
          </p:cNvSpPr>
          <p:nvPr/>
        </p:nvSpPr>
        <p:spPr bwMode="auto">
          <a:xfrm>
            <a:off x="4240696" y="4749802"/>
            <a:ext cx="541726" cy="681567"/>
          </a:xfrm>
          <a:custGeom>
            <a:avLst/>
            <a:gdLst>
              <a:gd name="T0" fmla="*/ 398 w 473"/>
              <a:gd name="T1" fmla="*/ 0 h 589"/>
              <a:gd name="T2" fmla="*/ 0 w 473"/>
              <a:gd name="T3" fmla="*/ 73 h 589"/>
              <a:gd name="T4" fmla="*/ 74 w 473"/>
              <a:gd name="T5" fmla="*/ 588 h 589"/>
              <a:gd name="T6" fmla="*/ 472 w 473"/>
              <a:gd name="T7" fmla="*/ 588 h 589"/>
              <a:gd name="T8" fmla="*/ 398 w 473"/>
              <a:gd name="T9" fmla="*/ 0 h 589"/>
              <a:gd name="T10" fmla="*/ 74 w 473"/>
              <a:gd name="T11" fmla="*/ 544 h 589"/>
              <a:gd name="T12" fmla="*/ 45 w 473"/>
              <a:gd name="T13" fmla="*/ 500 h 589"/>
              <a:gd name="T14" fmla="*/ 74 w 473"/>
              <a:gd name="T15" fmla="*/ 544 h 589"/>
              <a:gd name="T16" fmla="*/ 74 w 473"/>
              <a:gd name="T17" fmla="*/ 471 h 589"/>
              <a:gd name="T18" fmla="*/ 45 w 473"/>
              <a:gd name="T19" fmla="*/ 426 h 589"/>
              <a:gd name="T20" fmla="*/ 74 w 473"/>
              <a:gd name="T21" fmla="*/ 471 h 589"/>
              <a:gd name="T22" fmla="*/ 74 w 473"/>
              <a:gd name="T23" fmla="*/ 382 h 589"/>
              <a:gd name="T24" fmla="*/ 45 w 473"/>
              <a:gd name="T25" fmla="*/ 353 h 589"/>
              <a:gd name="T26" fmla="*/ 74 w 473"/>
              <a:gd name="T27" fmla="*/ 382 h 589"/>
              <a:gd name="T28" fmla="*/ 74 w 473"/>
              <a:gd name="T29" fmla="*/ 309 h 589"/>
              <a:gd name="T30" fmla="*/ 45 w 473"/>
              <a:gd name="T31" fmla="*/ 264 h 589"/>
              <a:gd name="T32" fmla="*/ 74 w 473"/>
              <a:gd name="T33" fmla="*/ 309 h 589"/>
              <a:gd name="T34" fmla="*/ 74 w 473"/>
              <a:gd name="T35" fmla="*/ 235 h 589"/>
              <a:gd name="T36" fmla="*/ 45 w 473"/>
              <a:gd name="T37" fmla="*/ 191 h 589"/>
              <a:gd name="T38" fmla="*/ 74 w 473"/>
              <a:gd name="T39" fmla="*/ 235 h 589"/>
              <a:gd name="T40" fmla="*/ 74 w 473"/>
              <a:gd name="T41" fmla="*/ 147 h 589"/>
              <a:gd name="T42" fmla="*/ 45 w 473"/>
              <a:gd name="T43" fmla="*/ 117 h 589"/>
              <a:gd name="T44" fmla="*/ 74 w 473"/>
              <a:gd name="T45" fmla="*/ 147 h 589"/>
              <a:gd name="T46" fmla="*/ 354 w 473"/>
              <a:gd name="T47" fmla="*/ 530 h 589"/>
              <a:gd name="T48" fmla="*/ 133 w 473"/>
              <a:gd name="T49" fmla="*/ 544 h 589"/>
              <a:gd name="T50" fmla="*/ 118 w 473"/>
              <a:gd name="T51" fmla="*/ 323 h 589"/>
              <a:gd name="T52" fmla="*/ 339 w 473"/>
              <a:gd name="T53" fmla="*/ 309 h 589"/>
              <a:gd name="T54" fmla="*/ 354 w 473"/>
              <a:gd name="T55" fmla="*/ 530 h 589"/>
              <a:gd name="T56" fmla="*/ 354 w 473"/>
              <a:gd name="T57" fmla="*/ 250 h 589"/>
              <a:gd name="T58" fmla="*/ 133 w 473"/>
              <a:gd name="T59" fmla="*/ 264 h 589"/>
              <a:gd name="T60" fmla="*/ 118 w 473"/>
              <a:gd name="T61" fmla="*/ 58 h 589"/>
              <a:gd name="T62" fmla="*/ 339 w 473"/>
              <a:gd name="T63" fmla="*/ 29 h 589"/>
              <a:gd name="T64" fmla="*/ 354 w 473"/>
              <a:gd name="T65" fmla="*/ 250 h 589"/>
              <a:gd name="T66" fmla="*/ 427 w 473"/>
              <a:gd name="T67" fmla="*/ 544 h 589"/>
              <a:gd name="T68" fmla="*/ 398 w 473"/>
              <a:gd name="T69" fmla="*/ 500 h 589"/>
              <a:gd name="T70" fmla="*/ 427 w 473"/>
              <a:gd name="T71" fmla="*/ 544 h 589"/>
              <a:gd name="T72" fmla="*/ 427 w 473"/>
              <a:gd name="T73" fmla="*/ 471 h 589"/>
              <a:gd name="T74" fmla="*/ 398 w 473"/>
              <a:gd name="T75" fmla="*/ 426 h 589"/>
              <a:gd name="T76" fmla="*/ 427 w 473"/>
              <a:gd name="T77" fmla="*/ 471 h 589"/>
              <a:gd name="T78" fmla="*/ 427 w 473"/>
              <a:gd name="T79" fmla="*/ 382 h 589"/>
              <a:gd name="T80" fmla="*/ 398 w 473"/>
              <a:gd name="T81" fmla="*/ 353 h 589"/>
              <a:gd name="T82" fmla="*/ 427 w 473"/>
              <a:gd name="T83" fmla="*/ 382 h 589"/>
              <a:gd name="T84" fmla="*/ 427 w 473"/>
              <a:gd name="T85" fmla="*/ 309 h 589"/>
              <a:gd name="T86" fmla="*/ 398 w 473"/>
              <a:gd name="T87" fmla="*/ 264 h 589"/>
              <a:gd name="T88" fmla="*/ 427 w 473"/>
              <a:gd name="T89" fmla="*/ 309 h 589"/>
              <a:gd name="T90" fmla="*/ 427 w 473"/>
              <a:gd name="T91" fmla="*/ 235 h 589"/>
              <a:gd name="T92" fmla="*/ 398 w 473"/>
              <a:gd name="T93" fmla="*/ 191 h 589"/>
              <a:gd name="T94" fmla="*/ 427 w 473"/>
              <a:gd name="T95" fmla="*/ 235 h 589"/>
              <a:gd name="T96" fmla="*/ 427 w 473"/>
              <a:gd name="T97" fmla="*/ 147 h 589"/>
              <a:gd name="T98" fmla="*/ 398 w 473"/>
              <a:gd name="T99" fmla="*/ 117 h 589"/>
              <a:gd name="T100" fmla="*/ 427 w 473"/>
              <a:gd name="T101" fmla="*/ 1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3" h="589">
                <a:moveTo>
                  <a:pt x="398" y="0"/>
                </a:moveTo>
                <a:lnTo>
                  <a:pt x="398" y="0"/>
                </a:lnTo>
                <a:cubicBezTo>
                  <a:pt x="74" y="0"/>
                  <a:pt x="74" y="0"/>
                  <a:pt x="74" y="0"/>
                </a:cubicBezTo>
                <a:cubicBezTo>
                  <a:pt x="30" y="0"/>
                  <a:pt x="0" y="29"/>
                  <a:pt x="0" y="73"/>
                </a:cubicBezTo>
                <a:cubicBezTo>
                  <a:pt x="0" y="588"/>
                  <a:pt x="0" y="588"/>
                  <a:pt x="0" y="588"/>
                </a:cubicBezTo>
                <a:cubicBezTo>
                  <a:pt x="45" y="588"/>
                  <a:pt x="30" y="588"/>
                  <a:pt x="74" y="588"/>
                </a:cubicBezTo>
                <a:cubicBezTo>
                  <a:pt x="398" y="588"/>
                  <a:pt x="398" y="588"/>
                  <a:pt x="398" y="588"/>
                </a:cubicBezTo>
                <a:cubicBezTo>
                  <a:pt x="442" y="588"/>
                  <a:pt x="413" y="588"/>
                  <a:pt x="472" y="588"/>
                </a:cubicBezTo>
                <a:cubicBezTo>
                  <a:pt x="472" y="73"/>
                  <a:pt x="472" y="73"/>
                  <a:pt x="472" y="73"/>
                </a:cubicBezTo>
                <a:cubicBezTo>
                  <a:pt x="472" y="29"/>
                  <a:pt x="442" y="0"/>
                  <a:pt x="398" y="0"/>
                </a:cubicBezTo>
                <a:close/>
                <a:moveTo>
                  <a:pt x="74" y="544"/>
                </a:moveTo>
                <a:lnTo>
                  <a:pt x="74" y="544"/>
                </a:lnTo>
                <a:cubicBezTo>
                  <a:pt x="45" y="544"/>
                  <a:pt x="45" y="544"/>
                  <a:pt x="45" y="544"/>
                </a:cubicBezTo>
                <a:cubicBezTo>
                  <a:pt x="45" y="500"/>
                  <a:pt x="45" y="500"/>
                  <a:pt x="45" y="500"/>
                </a:cubicBezTo>
                <a:cubicBezTo>
                  <a:pt x="74" y="500"/>
                  <a:pt x="74" y="500"/>
                  <a:pt x="74" y="500"/>
                </a:cubicBezTo>
                <a:lnTo>
                  <a:pt x="74" y="544"/>
                </a:lnTo>
                <a:close/>
                <a:moveTo>
                  <a:pt x="74" y="471"/>
                </a:moveTo>
                <a:lnTo>
                  <a:pt x="74" y="471"/>
                </a:lnTo>
                <a:cubicBezTo>
                  <a:pt x="45" y="471"/>
                  <a:pt x="45" y="471"/>
                  <a:pt x="45" y="471"/>
                </a:cubicBezTo>
                <a:cubicBezTo>
                  <a:pt x="45" y="426"/>
                  <a:pt x="45" y="426"/>
                  <a:pt x="45" y="426"/>
                </a:cubicBezTo>
                <a:cubicBezTo>
                  <a:pt x="74" y="426"/>
                  <a:pt x="74" y="426"/>
                  <a:pt x="74" y="426"/>
                </a:cubicBezTo>
                <a:lnTo>
                  <a:pt x="74" y="471"/>
                </a:lnTo>
                <a:close/>
                <a:moveTo>
                  <a:pt x="74" y="382"/>
                </a:moveTo>
                <a:lnTo>
                  <a:pt x="74" y="382"/>
                </a:lnTo>
                <a:cubicBezTo>
                  <a:pt x="45" y="382"/>
                  <a:pt x="45" y="382"/>
                  <a:pt x="45" y="382"/>
                </a:cubicBezTo>
                <a:cubicBezTo>
                  <a:pt x="45" y="353"/>
                  <a:pt x="45" y="353"/>
                  <a:pt x="45" y="353"/>
                </a:cubicBezTo>
                <a:cubicBezTo>
                  <a:pt x="74" y="353"/>
                  <a:pt x="74" y="353"/>
                  <a:pt x="74" y="353"/>
                </a:cubicBezTo>
                <a:lnTo>
                  <a:pt x="74" y="382"/>
                </a:lnTo>
                <a:close/>
                <a:moveTo>
                  <a:pt x="74" y="309"/>
                </a:moveTo>
                <a:lnTo>
                  <a:pt x="74" y="309"/>
                </a:lnTo>
                <a:cubicBezTo>
                  <a:pt x="45" y="309"/>
                  <a:pt x="45" y="309"/>
                  <a:pt x="45" y="309"/>
                </a:cubicBezTo>
                <a:cubicBezTo>
                  <a:pt x="45" y="264"/>
                  <a:pt x="45" y="264"/>
                  <a:pt x="45" y="264"/>
                </a:cubicBezTo>
                <a:cubicBezTo>
                  <a:pt x="74" y="264"/>
                  <a:pt x="74" y="264"/>
                  <a:pt x="74" y="264"/>
                </a:cubicBezTo>
                <a:lnTo>
                  <a:pt x="74" y="309"/>
                </a:lnTo>
                <a:close/>
                <a:moveTo>
                  <a:pt x="74" y="235"/>
                </a:moveTo>
                <a:lnTo>
                  <a:pt x="74" y="235"/>
                </a:lnTo>
                <a:cubicBezTo>
                  <a:pt x="45" y="235"/>
                  <a:pt x="45" y="235"/>
                  <a:pt x="45" y="235"/>
                </a:cubicBezTo>
                <a:cubicBezTo>
                  <a:pt x="45" y="191"/>
                  <a:pt x="45" y="191"/>
                  <a:pt x="45" y="191"/>
                </a:cubicBezTo>
                <a:cubicBezTo>
                  <a:pt x="74" y="191"/>
                  <a:pt x="74" y="191"/>
                  <a:pt x="74" y="191"/>
                </a:cubicBezTo>
                <a:lnTo>
                  <a:pt x="74" y="235"/>
                </a:lnTo>
                <a:close/>
                <a:moveTo>
                  <a:pt x="74" y="147"/>
                </a:moveTo>
                <a:lnTo>
                  <a:pt x="74" y="147"/>
                </a:lnTo>
                <a:cubicBezTo>
                  <a:pt x="45" y="147"/>
                  <a:pt x="45" y="147"/>
                  <a:pt x="45" y="147"/>
                </a:cubicBezTo>
                <a:cubicBezTo>
                  <a:pt x="45" y="117"/>
                  <a:pt x="45" y="117"/>
                  <a:pt x="45" y="117"/>
                </a:cubicBezTo>
                <a:cubicBezTo>
                  <a:pt x="74" y="117"/>
                  <a:pt x="74" y="117"/>
                  <a:pt x="74" y="117"/>
                </a:cubicBezTo>
                <a:lnTo>
                  <a:pt x="74" y="147"/>
                </a:lnTo>
                <a:close/>
                <a:moveTo>
                  <a:pt x="354" y="530"/>
                </a:moveTo>
                <a:lnTo>
                  <a:pt x="354" y="530"/>
                </a:lnTo>
                <a:lnTo>
                  <a:pt x="339" y="544"/>
                </a:lnTo>
                <a:cubicBezTo>
                  <a:pt x="133" y="544"/>
                  <a:pt x="133" y="544"/>
                  <a:pt x="133" y="544"/>
                </a:cubicBezTo>
                <a:lnTo>
                  <a:pt x="118" y="530"/>
                </a:lnTo>
                <a:cubicBezTo>
                  <a:pt x="118" y="323"/>
                  <a:pt x="118" y="323"/>
                  <a:pt x="118" y="323"/>
                </a:cubicBezTo>
                <a:lnTo>
                  <a:pt x="133" y="309"/>
                </a:lnTo>
                <a:cubicBezTo>
                  <a:pt x="339" y="309"/>
                  <a:pt x="339" y="309"/>
                  <a:pt x="339" y="309"/>
                </a:cubicBezTo>
                <a:lnTo>
                  <a:pt x="354" y="323"/>
                </a:lnTo>
                <a:lnTo>
                  <a:pt x="354" y="530"/>
                </a:lnTo>
                <a:close/>
                <a:moveTo>
                  <a:pt x="354" y="250"/>
                </a:moveTo>
                <a:lnTo>
                  <a:pt x="354" y="250"/>
                </a:lnTo>
                <a:cubicBezTo>
                  <a:pt x="354" y="264"/>
                  <a:pt x="339" y="264"/>
                  <a:pt x="339" y="264"/>
                </a:cubicBezTo>
                <a:cubicBezTo>
                  <a:pt x="133" y="264"/>
                  <a:pt x="133" y="264"/>
                  <a:pt x="133" y="264"/>
                </a:cubicBezTo>
                <a:cubicBezTo>
                  <a:pt x="133" y="264"/>
                  <a:pt x="118" y="264"/>
                  <a:pt x="118" y="250"/>
                </a:cubicBezTo>
                <a:cubicBezTo>
                  <a:pt x="118" y="58"/>
                  <a:pt x="118" y="58"/>
                  <a:pt x="118" y="58"/>
                </a:cubicBezTo>
                <a:cubicBezTo>
                  <a:pt x="118" y="44"/>
                  <a:pt x="133" y="29"/>
                  <a:pt x="133" y="29"/>
                </a:cubicBezTo>
                <a:cubicBezTo>
                  <a:pt x="339" y="29"/>
                  <a:pt x="339" y="29"/>
                  <a:pt x="339" y="29"/>
                </a:cubicBezTo>
                <a:cubicBezTo>
                  <a:pt x="339" y="29"/>
                  <a:pt x="354" y="44"/>
                  <a:pt x="354" y="58"/>
                </a:cubicBezTo>
                <a:lnTo>
                  <a:pt x="354" y="250"/>
                </a:lnTo>
                <a:close/>
                <a:moveTo>
                  <a:pt x="427" y="544"/>
                </a:moveTo>
                <a:lnTo>
                  <a:pt x="427" y="544"/>
                </a:lnTo>
                <a:cubicBezTo>
                  <a:pt x="398" y="544"/>
                  <a:pt x="398" y="544"/>
                  <a:pt x="398" y="544"/>
                </a:cubicBezTo>
                <a:cubicBezTo>
                  <a:pt x="398" y="500"/>
                  <a:pt x="398" y="500"/>
                  <a:pt x="398" y="500"/>
                </a:cubicBezTo>
                <a:cubicBezTo>
                  <a:pt x="427" y="500"/>
                  <a:pt x="427" y="500"/>
                  <a:pt x="427" y="500"/>
                </a:cubicBezTo>
                <a:lnTo>
                  <a:pt x="427" y="544"/>
                </a:lnTo>
                <a:close/>
                <a:moveTo>
                  <a:pt x="427" y="471"/>
                </a:moveTo>
                <a:lnTo>
                  <a:pt x="427" y="471"/>
                </a:lnTo>
                <a:cubicBezTo>
                  <a:pt x="398" y="471"/>
                  <a:pt x="398" y="471"/>
                  <a:pt x="398" y="471"/>
                </a:cubicBezTo>
                <a:cubicBezTo>
                  <a:pt x="398" y="426"/>
                  <a:pt x="398" y="426"/>
                  <a:pt x="398" y="426"/>
                </a:cubicBezTo>
                <a:cubicBezTo>
                  <a:pt x="427" y="426"/>
                  <a:pt x="427" y="426"/>
                  <a:pt x="427" y="426"/>
                </a:cubicBezTo>
                <a:lnTo>
                  <a:pt x="427" y="471"/>
                </a:lnTo>
                <a:close/>
                <a:moveTo>
                  <a:pt x="427" y="382"/>
                </a:moveTo>
                <a:lnTo>
                  <a:pt x="427" y="382"/>
                </a:lnTo>
                <a:cubicBezTo>
                  <a:pt x="398" y="382"/>
                  <a:pt x="398" y="382"/>
                  <a:pt x="398" y="382"/>
                </a:cubicBezTo>
                <a:cubicBezTo>
                  <a:pt x="398" y="353"/>
                  <a:pt x="398" y="353"/>
                  <a:pt x="398" y="353"/>
                </a:cubicBezTo>
                <a:cubicBezTo>
                  <a:pt x="427" y="353"/>
                  <a:pt x="427" y="353"/>
                  <a:pt x="427" y="353"/>
                </a:cubicBezTo>
                <a:lnTo>
                  <a:pt x="427" y="382"/>
                </a:lnTo>
                <a:close/>
                <a:moveTo>
                  <a:pt x="427" y="309"/>
                </a:moveTo>
                <a:lnTo>
                  <a:pt x="427" y="309"/>
                </a:lnTo>
                <a:cubicBezTo>
                  <a:pt x="398" y="309"/>
                  <a:pt x="398" y="309"/>
                  <a:pt x="398" y="309"/>
                </a:cubicBezTo>
                <a:cubicBezTo>
                  <a:pt x="398" y="264"/>
                  <a:pt x="398" y="264"/>
                  <a:pt x="398" y="264"/>
                </a:cubicBezTo>
                <a:cubicBezTo>
                  <a:pt x="427" y="264"/>
                  <a:pt x="427" y="264"/>
                  <a:pt x="427" y="264"/>
                </a:cubicBezTo>
                <a:lnTo>
                  <a:pt x="427" y="309"/>
                </a:lnTo>
                <a:close/>
                <a:moveTo>
                  <a:pt x="427" y="235"/>
                </a:moveTo>
                <a:lnTo>
                  <a:pt x="427" y="235"/>
                </a:lnTo>
                <a:cubicBezTo>
                  <a:pt x="398" y="235"/>
                  <a:pt x="398" y="235"/>
                  <a:pt x="398" y="235"/>
                </a:cubicBezTo>
                <a:cubicBezTo>
                  <a:pt x="398" y="191"/>
                  <a:pt x="398" y="191"/>
                  <a:pt x="398" y="191"/>
                </a:cubicBezTo>
                <a:cubicBezTo>
                  <a:pt x="427" y="191"/>
                  <a:pt x="427" y="191"/>
                  <a:pt x="427" y="191"/>
                </a:cubicBezTo>
                <a:lnTo>
                  <a:pt x="427" y="235"/>
                </a:lnTo>
                <a:close/>
                <a:moveTo>
                  <a:pt x="427" y="147"/>
                </a:moveTo>
                <a:lnTo>
                  <a:pt x="427" y="147"/>
                </a:lnTo>
                <a:cubicBezTo>
                  <a:pt x="398" y="147"/>
                  <a:pt x="398" y="147"/>
                  <a:pt x="398" y="147"/>
                </a:cubicBezTo>
                <a:cubicBezTo>
                  <a:pt x="398" y="117"/>
                  <a:pt x="398" y="117"/>
                  <a:pt x="398" y="117"/>
                </a:cubicBezTo>
                <a:cubicBezTo>
                  <a:pt x="427" y="117"/>
                  <a:pt x="427" y="117"/>
                  <a:pt x="427" y="117"/>
                </a:cubicBezTo>
                <a:lnTo>
                  <a:pt x="427" y="14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4" name="Freeform 139"/>
          <p:cNvSpPr>
            <a:spLocks noChangeArrowheads="1"/>
          </p:cNvSpPr>
          <p:nvPr/>
        </p:nvSpPr>
        <p:spPr bwMode="auto">
          <a:xfrm>
            <a:off x="2966796" y="4770967"/>
            <a:ext cx="732174" cy="630764"/>
          </a:xfrm>
          <a:custGeom>
            <a:avLst/>
            <a:gdLst>
              <a:gd name="T0" fmla="*/ 589 w 634"/>
              <a:gd name="T1" fmla="*/ 236 h 546"/>
              <a:gd name="T2" fmla="*/ 589 w 634"/>
              <a:gd name="T3" fmla="*/ 236 h 546"/>
              <a:gd name="T4" fmla="*/ 471 w 634"/>
              <a:gd name="T5" fmla="*/ 309 h 546"/>
              <a:gd name="T6" fmla="*/ 442 w 634"/>
              <a:gd name="T7" fmla="*/ 250 h 546"/>
              <a:gd name="T8" fmla="*/ 516 w 634"/>
              <a:gd name="T9" fmla="*/ 133 h 546"/>
              <a:gd name="T10" fmla="*/ 383 w 634"/>
              <a:gd name="T11" fmla="*/ 0 h 546"/>
              <a:gd name="T12" fmla="*/ 236 w 634"/>
              <a:gd name="T13" fmla="*/ 133 h 546"/>
              <a:gd name="T14" fmla="*/ 280 w 634"/>
              <a:gd name="T15" fmla="*/ 236 h 546"/>
              <a:gd name="T16" fmla="*/ 207 w 634"/>
              <a:gd name="T17" fmla="*/ 236 h 546"/>
              <a:gd name="T18" fmla="*/ 236 w 634"/>
              <a:gd name="T19" fmla="*/ 162 h 546"/>
              <a:gd name="T20" fmla="*/ 118 w 634"/>
              <a:gd name="T21" fmla="*/ 44 h 546"/>
              <a:gd name="T22" fmla="*/ 0 w 634"/>
              <a:gd name="T23" fmla="*/ 162 h 546"/>
              <a:gd name="T24" fmla="*/ 44 w 634"/>
              <a:gd name="T25" fmla="*/ 250 h 546"/>
              <a:gd name="T26" fmla="*/ 0 w 634"/>
              <a:gd name="T27" fmla="*/ 309 h 546"/>
              <a:gd name="T28" fmla="*/ 0 w 634"/>
              <a:gd name="T29" fmla="*/ 471 h 546"/>
              <a:gd name="T30" fmla="*/ 89 w 634"/>
              <a:gd name="T31" fmla="*/ 545 h 546"/>
              <a:gd name="T32" fmla="*/ 398 w 634"/>
              <a:gd name="T33" fmla="*/ 545 h 546"/>
              <a:gd name="T34" fmla="*/ 471 w 634"/>
              <a:gd name="T35" fmla="*/ 471 h 546"/>
              <a:gd name="T36" fmla="*/ 471 w 634"/>
              <a:gd name="T37" fmla="*/ 457 h 546"/>
              <a:gd name="T38" fmla="*/ 589 w 634"/>
              <a:gd name="T39" fmla="*/ 545 h 546"/>
              <a:gd name="T40" fmla="*/ 633 w 634"/>
              <a:gd name="T41" fmla="*/ 516 h 546"/>
              <a:gd name="T42" fmla="*/ 633 w 634"/>
              <a:gd name="T43" fmla="*/ 280 h 546"/>
              <a:gd name="T44" fmla="*/ 589 w 634"/>
              <a:gd name="T45" fmla="*/ 236 h 546"/>
              <a:gd name="T46" fmla="*/ 44 w 634"/>
              <a:gd name="T47" fmla="*/ 162 h 546"/>
              <a:gd name="T48" fmla="*/ 44 w 634"/>
              <a:gd name="T49" fmla="*/ 162 h 546"/>
              <a:gd name="T50" fmla="*/ 118 w 634"/>
              <a:gd name="T51" fmla="*/ 74 h 546"/>
              <a:gd name="T52" fmla="*/ 207 w 634"/>
              <a:gd name="T53" fmla="*/ 162 h 546"/>
              <a:gd name="T54" fmla="*/ 118 w 634"/>
              <a:gd name="T55" fmla="*/ 236 h 546"/>
              <a:gd name="T56" fmla="*/ 44 w 634"/>
              <a:gd name="T57" fmla="*/ 162 h 546"/>
              <a:gd name="T58" fmla="*/ 442 w 634"/>
              <a:gd name="T59" fmla="*/ 471 h 546"/>
              <a:gd name="T60" fmla="*/ 442 w 634"/>
              <a:gd name="T61" fmla="*/ 471 h 546"/>
              <a:gd name="T62" fmla="*/ 398 w 634"/>
              <a:gd name="T63" fmla="*/ 516 h 546"/>
              <a:gd name="T64" fmla="*/ 89 w 634"/>
              <a:gd name="T65" fmla="*/ 516 h 546"/>
              <a:gd name="T66" fmla="*/ 44 w 634"/>
              <a:gd name="T67" fmla="*/ 471 h 546"/>
              <a:gd name="T68" fmla="*/ 44 w 634"/>
              <a:gd name="T69" fmla="*/ 309 h 546"/>
              <a:gd name="T70" fmla="*/ 89 w 634"/>
              <a:gd name="T71" fmla="*/ 280 h 546"/>
              <a:gd name="T72" fmla="*/ 398 w 634"/>
              <a:gd name="T73" fmla="*/ 280 h 546"/>
              <a:gd name="T74" fmla="*/ 442 w 634"/>
              <a:gd name="T75" fmla="*/ 309 h 546"/>
              <a:gd name="T76" fmla="*/ 442 w 634"/>
              <a:gd name="T77" fmla="*/ 471 h 546"/>
              <a:gd name="T78" fmla="*/ 383 w 634"/>
              <a:gd name="T79" fmla="*/ 236 h 546"/>
              <a:gd name="T80" fmla="*/ 383 w 634"/>
              <a:gd name="T81" fmla="*/ 236 h 546"/>
              <a:gd name="T82" fmla="*/ 280 w 634"/>
              <a:gd name="T83" fmla="*/ 133 h 546"/>
              <a:gd name="T84" fmla="*/ 383 w 634"/>
              <a:gd name="T85" fmla="*/ 44 h 546"/>
              <a:gd name="T86" fmla="*/ 471 w 634"/>
              <a:gd name="T87" fmla="*/ 133 h 546"/>
              <a:gd name="T88" fmla="*/ 383 w 634"/>
              <a:gd name="T89" fmla="*/ 236 h 546"/>
              <a:gd name="T90" fmla="*/ 589 w 634"/>
              <a:gd name="T91" fmla="*/ 516 h 546"/>
              <a:gd name="T92" fmla="*/ 589 w 634"/>
              <a:gd name="T93" fmla="*/ 516 h 546"/>
              <a:gd name="T94" fmla="*/ 471 w 634"/>
              <a:gd name="T95" fmla="*/ 412 h 546"/>
              <a:gd name="T96" fmla="*/ 471 w 634"/>
              <a:gd name="T97" fmla="*/ 354 h 546"/>
              <a:gd name="T98" fmla="*/ 589 w 634"/>
              <a:gd name="T99" fmla="*/ 280 h 546"/>
              <a:gd name="T100" fmla="*/ 589 w 634"/>
              <a:gd name="T101"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46">
                <a:moveTo>
                  <a:pt x="589" y="236"/>
                </a:moveTo>
                <a:lnTo>
                  <a:pt x="589" y="236"/>
                </a:lnTo>
                <a:cubicBezTo>
                  <a:pt x="471" y="309"/>
                  <a:pt x="471" y="309"/>
                  <a:pt x="471" y="309"/>
                </a:cubicBezTo>
                <a:cubicBezTo>
                  <a:pt x="471" y="295"/>
                  <a:pt x="471" y="265"/>
                  <a:pt x="442" y="250"/>
                </a:cubicBezTo>
                <a:cubicBezTo>
                  <a:pt x="486" y="236"/>
                  <a:pt x="516" y="191"/>
                  <a:pt x="516" y="133"/>
                </a:cubicBezTo>
                <a:cubicBezTo>
                  <a:pt x="516" y="59"/>
                  <a:pt x="457" y="0"/>
                  <a:pt x="383" y="0"/>
                </a:cubicBezTo>
                <a:cubicBezTo>
                  <a:pt x="310" y="0"/>
                  <a:pt x="236" y="59"/>
                  <a:pt x="236" y="133"/>
                </a:cubicBezTo>
                <a:cubicBezTo>
                  <a:pt x="236" y="177"/>
                  <a:pt x="251" y="207"/>
                  <a:pt x="280" y="236"/>
                </a:cubicBezTo>
                <a:cubicBezTo>
                  <a:pt x="207" y="236"/>
                  <a:pt x="207" y="236"/>
                  <a:pt x="207" y="236"/>
                </a:cubicBezTo>
                <a:cubicBezTo>
                  <a:pt x="236" y="221"/>
                  <a:pt x="236" y="191"/>
                  <a:pt x="236" y="162"/>
                </a:cubicBezTo>
                <a:cubicBezTo>
                  <a:pt x="236" y="89"/>
                  <a:pt x="192" y="44"/>
                  <a:pt x="118" y="44"/>
                </a:cubicBezTo>
                <a:cubicBezTo>
                  <a:pt x="59" y="44"/>
                  <a:pt x="0" y="89"/>
                  <a:pt x="0" y="162"/>
                </a:cubicBezTo>
                <a:cubicBezTo>
                  <a:pt x="0" y="191"/>
                  <a:pt x="15" y="221"/>
                  <a:pt x="44" y="250"/>
                </a:cubicBezTo>
                <a:cubicBezTo>
                  <a:pt x="15" y="265"/>
                  <a:pt x="0" y="280"/>
                  <a:pt x="0" y="309"/>
                </a:cubicBezTo>
                <a:cubicBezTo>
                  <a:pt x="0" y="471"/>
                  <a:pt x="0" y="471"/>
                  <a:pt x="0" y="471"/>
                </a:cubicBezTo>
                <a:cubicBezTo>
                  <a:pt x="0" y="516"/>
                  <a:pt x="44" y="545"/>
                  <a:pt x="89" y="545"/>
                </a:cubicBezTo>
                <a:cubicBezTo>
                  <a:pt x="398" y="545"/>
                  <a:pt x="398" y="545"/>
                  <a:pt x="398" y="545"/>
                </a:cubicBezTo>
                <a:cubicBezTo>
                  <a:pt x="442" y="545"/>
                  <a:pt x="471" y="516"/>
                  <a:pt x="471" y="471"/>
                </a:cubicBezTo>
                <a:cubicBezTo>
                  <a:pt x="471" y="457"/>
                  <a:pt x="471" y="457"/>
                  <a:pt x="471" y="457"/>
                </a:cubicBezTo>
                <a:cubicBezTo>
                  <a:pt x="589" y="545"/>
                  <a:pt x="589" y="545"/>
                  <a:pt x="589" y="545"/>
                </a:cubicBezTo>
                <a:cubicBezTo>
                  <a:pt x="619" y="545"/>
                  <a:pt x="633" y="530"/>
                  <a:pt x="633" y="516"/>
                </a:cubicBezTo>
                <a:cubicBezTo>
                  <a:pt x="633" y="280"/>
                  <a:pt x="633" y="280"/>
                  <a:pt x="633" y="280"/>
                </a:cubicBezTo>
                <a:cubicBezTo>
                  <a:pt x="633" y="250"/>
                  <a:pt x="619" y="236"/>
                  <a:pt x="589" y="236"/>
                </a:cubicBezTo>
                <a:close/>
                <a:moveTo>
                  <a:pt x="44" y="162"/>
                </a:moveTo>
                <a:lnTo>
                  <a:pt x="44" y="162"/>
                </a:lnTo>
                <a:cubicBezTo>
                  <a:pt x="44" y="118"/>
                  <a:pt x="74" y="74"/>
                  <a:pt x="118" y="74"/>
                </a:cubicBezTo>
                <a:cubicBezTo>
                  <a:pt x="162" y="74"/>
                  <a:pt x="207" y="118"/>
                  <a:pt x="207" y="162"/>
                </a:cubicBezTo>
                <a:cubicBezTo>
                  <a:pt x="207" y="207"/>
                  <a:pt x="162" y="236"/>
                  <a:pt x="118" y="236"/>
                </a:cubicBezTo>
                <a:cubicBezTo>
                  <a:pt x="74" y="236"/>
                  <a:pt x="44" y="207"/>
                  <a:pt x="44" y="162"/>
                </a:cubicBezTo>
                <a:close/>
                <a:moveTo>
                  <a:pt x="442" y="471"/>
                </a:moveTo>
                <a:lnTo>
                  <a:pt x="442" y="471"/>
                </a:lnTo>
                <a:cubicBezTo>
                  <a:pt x="442" y="486"/>
                  <a:pt x="412" y="516"/>
                  <a:pt x="398" y="516"/>
                </a:cubicBezTo>
                <a:cubicBezTo>
                  <a:pt x="89" y="516"/>
                  <a:pt x="89" y="516"/>
                  <a:pt x="89" y="516"/>
                </a:cubicBezTo>
                <a:cubicBezTo>
                  <a:pt x="59" y="516"/>
                  <a:pt x="44" y="486"/>
                  <a:pt x="44" y="471"/>
                </a:cubicBezTo>
                <a:cubicBezTo>
                  <a:pt x="44" y="309"/>
                  <a:pt x="44" y="309"/>
                  <a:pt x="44" y="309"/>
                </a:cubicBezTo>
                <a:cubicBezTo>
                  <a:pt x="44" y="295"/>
                  <a:pt x="59" y="280"/>
                  <a:pt x="89" y="280"/>
                </a:cubicBezTo>
                <a:cubicBezTo>
                  <a:pt x="398" y="280"/>
                  <a:pt x="398" y="280"/>
                  <a:pt x="398" y="280"/>
                </a:cubicBezTo>
                <a:cubicBezTo>
                  <a:pt x="412" y="280"/>
                  <a:pt x="442" y="295"/>
                  <a:pt x="442" y="309"/>
                </a:cubicBezTo>
                <a:lnTo>
                  <a:pt x="442" y="471"/>
                </a:lnTo>
                <a:close/>
                <a:moveTo>
                  <a:pt x="383" y="236"/>
                </a:moveTo>
                <a:lnTo>
                  <a:pt x="383" y="236"/>
                </a:lnTo>
                <a:cubicBezTo>
                  <a:pt x="324" y="236"/>
                  <a:pt x="280" y="191"/>
                  <a:pt x="280" y="133"/>
                </a:cubicBezTo>
                <a:cubicBezTo>
                  <a:pt x="280" y="89"/>
                  <a:pt x="324" y="44"/>
                  <a:pt x="383" y="44"/>
                </a:cubicBezTo>
                <a:cubicBezTo>
                  <a:pt x="427" y="44"/>
                  <a:pt x="471" y="89"/>
                  <a:pt x="471" y="133"/>
                </a:cubicBezTo>
                <a:cubicBezTo>
                  <a:pt x="471" y="191"/>
                  <a:pt x="427" y="236"/>
                  <a:pt x="383" y="236"/>
                </a:cubicBezTo>
                <a:close/>
                <a:moveTo>
                  <a:pt x="589" y="516"/>
                </a:moveTo>
                <a:lnTo>
                  <a:pt x="589" y="516"/>
                </a:lnTo>
                <a:cubicBezTo>
                  <a:pt x="471" y="412"/>
                  <a:pt x="471" y="412"/>
                  <a:pt x="471" y="412"/>
                </a:cubicBezTo>
                <a:cubicBezTo>
                  <a:pt x="471" y="398"/>
                  <a:pt x="471" y="368"/>
                  <a:pt x="471" y="354"/>
                </a:cubicBezTo>
                <a:cubicBezTo>
                  <a:pt x="589" y="280"/>
                  <a:pt x="589" y="280"/>
                  <a:pt x="589" y="280"/>
                </a:cubicBezTo>
                <a:cubicBezTo>
                  <a:pt x="589" y="309"/>
                  <a:pt x="589" y="501"/>
                  <a:pt x="589"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5" name="Freeform 140"/>
          <p:cNvSpPr>
            <a:spLocks noChangeArrowheads="1"/>
          </p:cNvSpPr>
          <p:nvPr/>
        </p:nvSpPr>
        <p:spPr bwMode="auto">
          <a:xfrm>
            <a:off x="1798698" y="4720167"/>
            <a:ext cx="732174" cy="732366"/>
          </a:xfrm>
          <a:custGeom>
            <a:avLst/>
            <a:gdLst>
              <a:gd name="T0" fmla="*/ 544 w 634"/>
              <a:gd name="T1" fmla="*/ 0 h 634"/>
              <a:gd name="T2" fmla="*/ 544 w 634"/>
              <a:gd name="T3" fmla="*/ 0 h 634"/>
              <a:gd name="T4" fmla="*/ 73 w 634"/>
              <a:gd name="T5" fmla="*/ 0 h 634"/>
              <a:gd name="T6" fmla="*/ 0 w 634"/>
              <a:gd name="T7" fmla="*/ 88 h 634"/>
              <a:gd name="T8" fmla="*/ 0 w 634"/>
              <a:gd name="T9" fmla="*/ 560 h 634"/>
              <a:gd name="T10" fmla="*/ 73 w 634"/>
              <a:gd name="T11" fmla="*/ 633 h 634"/>
              <a:gd name="T12" fmla="*/ 544 w 634"/>
              <a:gd name="T13" fmla="*/ 633 h 634"/>
              <a:gd name="T14" fmla="*/ 633 w 634"/>
              <a:gd name="T15" fmla="*/ 560 h 634"/>
              <a:gd name="T16" fmla="*/ 633 w 634"/>
              <a:gd name="T17" fmla="*/ 88 h 634"/>
              <a:gd name="T18" fmla="*/ 544 w 634"/>
              <a:gd name="T19" fmla="*/ 0 h 634"/>
              <a:gd name="T20" fmla="*/ 162 w 634"/>
              <a:gd name="T21" fmla="*/ 44 h 634"/>
              <a:gd name="T22" fmla="*/ 162 w 634"/>
              <a:gd name="T23" fmla="*/ 44 h 634"/>
              <a:gd name="T24" fmla="*/ 471 w 634"/>
              <a:gd name="T25" fmla="*/ 44 h 634"/>
              <a:gd name="T26" fmla="*/ 471 w 634"/>
              <a:gd name="T27" fmla="*/ 221 h 634"/>
              <a:gd name="T28" fmla="*/ 456 w 634"/>
              <a:gd name="T29" fmla="*/ 235 h 634"/>
              <a:gd name="T30" fmla="*/ 176 w 634"/>
              <a:gd name="T31" fmla="*/ 235 h 634"/>
              <a:gd name="T32" fmla="*/ 162 w 634"/>
              <a:gd name="T33" fmla="*/ 221 h 634"/>
              <a:gd name="T34" fmla="*/ 162 w 634"/>
              <a:gd name="T35" fmla="*/ 44 h 634"/>
              <a:gd name="T36" fmla="*/ 588 w 634"/>
              <a:gd name="T37" fmla="*/ 560 h 634"/>
              <a:gd name="T38" fmla="*/ 588 w 634"/>
              <a:gd name="T39" fmla="*/ 560 h 634"/>
              <a:gd name="T40" fmla="*/ 544 w 634"/>
              <a:gd name="T41" fmla="*/ 589 h 634"/>
              <a:gd name="T42" fmla="*/ 73 w 634"/>
              <a:gd name="T43" fmla="*/ 589 h 634"/>
              <a:gd name="T44" fmla="*/ 44 w 634"/>
              <a:gd name="T45" fmla="*/ 560 h 634"/>
              <a:gd name="T46" fmla="*/ 44 w 634"/>
              <a:gd name="T47" fmla="*/ 88 h 634"/>
              <a:gd name="T48" fmla="*/ 73 w 634"/>
              <a:gd name="T49" fmla="*/ 44 h 634"/>
              <a:gd name="T50" fmla="*/ 117 w 634"/>
              <a:gd name="T51" fmla="*/ 44 h 634"/>
              <a:gd name="T52" fmla="*/ 117 w 634"/>
              <a:gd name="T53" fmla="*/ 235 h 634"/>
              <a:gd name="T54" fmla="*/ 162 w 634"/>
              <a:gd name="T55" fmla="*/ 280 h 634"/>
              <a:gd name="T56" fmla="*/ 471 w 634"/>
              <a:gd name="T57" fmla="*/ 280 h 634"/>
              <a:gd name="T58" fmla="*/ 515 w 634"/>
              <a:gd name="T59" fmla="*/ 235 h 634"/>
              <a:gd name="T60" fmla="*/ 515 w 634"/>
              <a:gd name="T61" fmla="*/ 44 h 634"/>
              <a:gd name="T62" fmla="*/ 544 w 634"/>
              <a:gd name="T63" fmla="*/ 44 h 634"/>
              <a:gd name="T64" fmla="*/ 588 w 634"/>
              <a:gd name="T65" fmla="*/ 88 h 634"/>
              <a:gd name="T66" fmla="*/ 588 w 634"/>
              <a:gd name="T67" fmla="*/ 560 h 634"/>
              <a:gd name="T68" fmla="*/ 367 w 634"/>
              <a:gd name="T69" fmla="*/ 206 h 634"/>
              <a:gd name="T70" fmla="*/ 367 w 634"/>
              <a:gd name="T71" fmla="*/ 206 h 634"/>
              <a:gd name="T72" fmla="*/ 397 w 634"/>
              <a:gd name="T73" fmla="*/ 177 h 634"/>
              <a:gd name="T74" fmla="*/ 397 w 634"/>
              <a:gd name="T75" fmla="*/ 103 h 634"/>
              <a:gd name="T76" fmla="*/ 367 w 634"/>
              <a:gd name="T77" fmla="*/ 88 h 634"/>
              <a:gd name="T78" fmla="*/ 353 w 634"/>
              <a:gd name="T79" fmla="*/ 103 h 634"/>
              <a:gd name="T80" fmla="*/ 353 w 634"/>
              <a:gd name="T81" fmla="*/ 177 h 634"/>
              <a:gd name="T82" fmla="*/ 367 w 634"/>
              <a:gd name="T83" fmla="*/ 20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4">
                <a:moveTo>
                  <a:pt x="544" y="0"/>
                </a:moveTo>
                <a:lnTo>
                  <a:pt x="544" y="0"/>
                </a:lnTo>
                <a:cubicBezTo>
                  <a:pt x="73" y="0"/>
                  <a:pt x="73" y="0"/>
                  <a:pt x="73" y="0"/>
                </a:cubicBezTo>
                <a:cubicBezTo>
                  <a:pt x="29" y="0"/>
                  <a:pt x="0" y="44"/>
                  <a:pt x="0" y="88"/>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8"/>
                  <a:pt x="633" y="88"/>
                  <a:pt x="633" y="88"/>
                </a:cubicBezTo>
                <a:cubicBezTo>
                  <a:pt x="633" y="44"/>
                  <a:pt x="588" y="0"/>
                  <a:pt x="544" y="0"/>
                </a:cubicBezTo>
                <a:close/>
                <a:moveTo>
                  <a:pt x="162" y="44"/>
                </a:moveTo>
                <a:lnTo>
                  <a:pt x="162" y="44"/>
                </a:lnTo>
                <a:cubicBezTo>
                  <a:pt x="162" y="44"/>
                  <a:pt x="456" y="44"/>
                  <a:pt x="471" y="44"/>
                </a:cubicBezTo>
                <a:cubicBezTo>
                  <a:pt x="471" y="221"/>
                  <a:pt x="471" y="221"/>
                  <a:pt x="471" y="221"/>
                </a:cubicBezTo>
                <a:cubicBezTo>
                  <a:pt x="471" y="235"/>
                  <a:pt x="456" y="235"/>
                  <a:pt x="456" y="235"/>
                </a:cubicBezTo>
                <a:cubicBezTo>
                  <a:pt x="176" y="235"/>
                  <a:pt x="176" y="235"/>
                  <a:pt x="176" y="235"/>
                </a:cubicBezTo>
                <a:cubicBezTo>
                  <a:pt x="162" y="235"/>
                  <a:pt x="162" y="235"/>
                  <a:pt x="162" y="221"/>
                </a:cubicBezTo>
                <a:lnTo>
                  <a:pt x="162" y="44"/>
                </a:lnTo>
                <a:close/>
                <a:moveTo>
                  <a:pt x="588" y="560"/>
                </a:moveTo>
                <a:lnTo>
                  <a:pt x="588" y="560"/>
                </a:lnTo>
                <a:cubicBezTo>
                  <a:pt x="588" y="574"/>
                  <a:pt x="574" y="589"/>
                  <a:pt x="544" y="589"/>
                </a:cubicBezTo>
                <a:cubicBezTo>
                  <a:pt x="73" y="589"/>
                  <a:pt x="73" y="589"/>
                  <a:pt x="73" y="589"/>
                </a:cubicBezTo>
                <a:cubicBezTo>
                  <a:pt x="58" y="589"/>
                  <a:pt x="44" y="574"/>
                  <a:pt x="44" y="560"/>
                </a:cubicBezTo>
                <a:cubicBezTo>
                  <a:pt x="44" y="88"/>
                  <a:pt x="44" y="88"/>
                  <a:pt x="44" y="88"/>
                </a:cubicBezTo>
                <a:cubicBezTo>
                  <a:pt x="44" y="59"/>
                  <a:pt x="58" y="44"/>
                  <a:pt x="73" y="44"/>
                </a:cubicBezTo>
                <a:cubicBezTo>
                  <a:pt x="117" y="44"/>
                  <a:pt x="117" y="44"/>
                  <a:pt x="117" y="44"/>
                </a:cubicBezTo>
                <a:cubicBezTo>
                  <a:pt x="117" y="235"/>
                  <a:pt x="117" y="235"/>
                  <a:pt x="117" y="235"/>
                </a:cubicBezTo>
                <a:cubicBezTo>
                  <a:pt x="117" y="265"/>
                  <a:pt x="132" y="280"/>
                  <a:pt x="162" y="280"/>
                </a:cubicBezTo>
                <a:cubicBezTo>
                  <a:pt x="471" y="280"/>
                  <a:pt x="471" y="280"/>
                  <a:pt x="471" y="280"/>
                </a:cubicBezTo>
                <a:cubicBezTo>
                  <a:pt x="485" y="280"/>
                  <a:pt x="515" y="265"/>
                  <a:pt x="515" y="235"/>
                </a:cubicBezTo>
                <a:cubicBezTo>
                  <a:pt x="515" y="44"/>
                  <a:pt x="515" y="44"/>
                  <a:pt x="515" y="44"/>
                </a:cubicBezTo>
                <a:cubicBezTo>
                  <a:pt x="544" y="44"/>
                  <a:pt x="544" y="44"/>
                  <a:pt x="544" y="44"/>
                </a:cubicBezTo>
                <a:cubicBezTo>
                  <a:pt x="574" y="44"/>
                  <a:pt x="588" y="59"/>
                  <a:pt x="588" y="88"/>
                </a:cubicBezTo>
                <a:lnTo>
                  <a:pt x="588" y="560"/>
                </a:lnTo>
                <a:close/>
                <a:moveTo>
                  <a:pt x="367" y="206"/>
                </a:moveTo>
                <a:lnTo>
                  <a:pt x="367" y="206"/>
                </a:lnTo>
                <a:cubicBezTo>
                  <a:pt x="383" y="206"/>
                  <a:pt x="397" y="192"/>
                  <a:pt x="397" y="177"/>
                </a:cubicBezTo>
                <a:cubicBezTo>
                  <a:pt x="397" y="103"/>
                  <a:pt x="397" y="103"/>
                  <a:pt x="397" y="103"/>
                </a:cubicBezTo>
                <a:cubicBezTo>
                  <a:pt x="397" y="88"/>
                  <a:pt x="383" y="88"/>
                  <a:pt x="367" y="88"/>
                </a:cubicBezTo>
                <a:cubicBezTo>
                  <a:pt x="367" y="88"/>
                  <a:pt x="353" y="88"/>
                  <a:pt x="353" y="103"/>
                </a:cubicBezTo>
                <a:cubicBezTo>
                  <a:pt x="353" y="177"/>
                  <a:pt x="353" y="177"/>
                  <a:pt x="353" y="177"/>
                </a:cubicBezTo>
                <a:cubicBezTo>
                  <a:pt x="353" y="192"/>
                  <a:pt x="367" y="206"/>
                  <a:pt x="367" y="20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6" name="Freeform 141"/>
          <p:cNvSpPr>
            <a:spLocks noChangeArrowheads="1"/>
          </p:cNvSpPr>
          <p:nvPr/>
        </p:nvSpPr>
        <p:spPr bwMode="auto">
          <a:xfrm>
            <a:off x="761800" y="4720167"/>
            <a:ext cx="444387" cy="732366"/>
          </a:xfrm>
          <a:custGeom>
            <a:avLst/>
            <a:gdLst>
              <a:gd name="T0" fmla="*/ 191 w 383"/>
              <a:gd name="T1" fmla="*/ 162 h 634"/>
              <a:gd name="T2" fmla="*/ 191 w 383"/>
              <a:gd name="T3" fmla="*/ 162 h 634"/>
              <a:gd name="T4" fmla="*/ 176 w 383"/>
              <a:gd name="T5" fmla="*/ 177 h 634"/>
              <a:gd name="T6" fmla="*/ 176 w 383"/>
              <a:gd name="T7" fmla="*/ 265 h 634"/>
              <a:gd name="T8" fmla="*/ 191 w 383"/>
              <a:gd name="T9" fmla="*/ 280 h 634"/>
              <a:gd name="T10" fmla="*/ 206 w 383"/>
              <a:gd name="T11" fmla="*/ 265 h 634"/>
              <a:gd name="T12" fmla="*/ 206 w 383"/>
              <a:gd name="T13" fmla="*/ 177 h 634"/>
              <a:gd name="T14" fmla="*/ 191 w 383"/>
              <a:gd name="T15" fmla="*/ 162 h 634"/>
              <a:gd name="T16" fmla="*/ 309 w 383"/>
              <a:gd name="T17" fmla="*/ 88 h 634"/>
              <a:gd name="T18" fmla="*/ 309 w 383"/>
              <a:gd name="T19" fmla="*/ 88 h 634"/>
              <a:gd name="T20" fmla="*/ 206 w 383"/>
              <a:gd name="T21" fmla="*/ 88 h 634"/>
              <a:gd name="T22" fmla="*/ 206 w 383"/>
              <a:gd name="T23" fmla="*/ 0 h 634"/>
              <a:gd name="T24" fmla="*/ 132 w 383"/>
              <a:gd name="T25" fmla="*/ 0 h 634"/>
              <a:gd name="T26" fmla="*/ 117 w 383"/>
              <a:gd name="T27" fmla="*/ 30 h 634"/>
              <a:gd name="T28" fmla="*/ 132 w 383"/>
              <a:gd name="T29" fmla="*/ 44 h 634"/>
              <a:gd name="T30" fmla="*/ 176 w 383"/>
              <a:gd name="T31" fmla="*/ 44 h 634"/>
              <a:gd name="T32" fmla="*/ 176 w 383"/>
              <a:gd name="T33" fmla="*/ 88 h 634"/>
              <a:gd name="T34" fmla="*/ 73 w 383"/>
              <a:gd name="T35" fmla="*/ 88 h 634"/>
              <a:gd name="T36" fmla="*/ 0 w 383"/>
              <a:gd name="T37" fmla="*/ 162 h 634"/>
              <a:gd name="T38" fmla="*/ 0 w 383"/>
              <a:gd name="T39" fmla="*/ 560 h 634"/>
              <a:gd name="T40" fmla="*/ 73 w 383"/>
              <a:gd name="T41" fmla="*/ 633 h 634"/>
              <a:gd name="T42" fmla="*/ 309 w 383"/>
              <a:gd name="T43" fmla="*/ 633 h 634"/>
              <a:gd name="T44" fmla="*/ 382 w 383"/>
              <a:gd name="T45" fmla="*/ 560 h 634"/>
              <a:gd name="T46" fmla="*/ 382 w 383"/>
              <a:gd name="T47" fmla="*/ 162 h 634"/>
              <a:gd name="T48" fmla="*/ 309 w 383"/>
              <a:gd name="T49" fmla="*/ 88 h 634"/>
              <a:gd name="T50" fmla="*/ 353 w 383"/>
              <a:gd name="T51" fmla="*/ 560 h 634"/>
              <a:gd name="T52" fmla="*/ 353 w 383"/>
              <a:gd name="T53" fmla="*/ 560 h 634"/>
              <a:gd name="T54" fmla="*/ 309 w 383"/>
              <a:gd name="T55" fmla="*/ 589 h 634"/>
              <a:gd name="T56" fmla="*/ 73 w 383"/>
              <a:gd name="T57" fmla="*/ 589 h 634"/>
              <a:gd name="T58" fmla="*/ 29 w 383"/>
              <a:gd name="T59" fmla="*/ 560 h 634"/>
              <a:gd name="T60" fmla="*/ 29 w 383"/>
              <a:gd name="T61" fmla="*/ 162 h 634"/>
              <a:gd name="T62" fmla="*/ 73 w 383"/>
              <a:gd name="T63" fmla="*/ 118 h 634"/>
              <a:gd name="T64" fmla="*/ 309 w 383"/>
              <a:gd name="T65" fmla="*/ 118 h 634"/>
              <a:gd name="T66" fmla="*/ 353 w 383"/>
              <a:gd name="T67" fmla="*/ 162 h 634"/>
              <a:gd name="T68" fmla="*/ 353 w 383"/>
              <a:gd name="T6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3" h="634">
                <a:moveTo>
                  <a:pt x="191" y="162"/>
                </a:moveTo>
                <a:lnTo>
                  <a:pt x="191" y="162"/>
                </a:lnTo>
                <a:cubicBezTo>
                  <a:pt x="176" y="162"/>
                  <a:pt x="176" y="177"/>
                  <a:pt x="176" y="177"/>
                </a:cubicBezTo>
                <a:cubicBezTo>
                  <a:pt x="176" y="265"/>
                  <a:pt x="176" y="265"/>
                  <a:pt x="176" y="265"/>
                </a:cubicBezTo>
                <a:cubicBezTo>
                  <a:pt x="176" y="265"/>
                  <a:pt x="176" y="280"/>
                  <a:pt x="191" y="280"/>
                </a:cubicBezTo>
                <a:cubicBezTo>
                  <a:pt x="206" y="280"/>
                  <a:pt x="206" y="265"/>
                  <a:pt x="206" y="265"/>
                </a:cubicBezTo>
                <a:cubicBezTo>
                  <a:pt x="206" y="177"/>
                  <a:pt x="206" y="177"/>
                  <a:pt x="206" y="177"/>
                </a:cubicBezTo>
                <a:cubicBezTo>
                  <a:pt x="206" y="177"/>
                  <a:pt x="206" y="162"/>
                  <a:pt x="191" y="162"/>
                </a:cubicBezTo>
                <a:close/>
                <a:moveTo>
                  <a:pt x="309" y="88"/>
                </a:moveTo>
                <a:lnTo>
                  <a:pt x="309" y="88"/>
                </a:lnTo>
                <a:cubicBezTo>
                  <a:pt x="206" y="88"/>
                  <a:pt x="206" y="88"/>
                  <a:pt x="206" y="88"/>
                </a:cubicBezTo>
                <a:cubicBezTo>
                  <a:pt x="206" y="0"/>
                  <a:pt x="206" y="0"/>
                  <a:pt x="206" y="0"/>
                </a:cubicBezTo>
                <a:cubicBezTo>
                  <a:pt x="132" y="0"/>
                  <a:pt x="132" y="0"/>
                  <a:pt x="132" y="0"/>
                </a:cubicBezTo>
                <a:cubicBezTo>
                  <a:pt x="117" y="0"/>
                  <a:pt x="117" y="15"/>
                  <a:pt x="117" y="30"/>
                </a:cubicBezTo>
                <a:cubicBezTo>
                  <a:pt x="117" y="30"/>
                  <a:pt x="117" y="44"/>
                  <a:pt x="132" y="44"/>
                </a:cubicBezTo>
                <a:cubicBezTo>
                  <a:pt x="176" y="44"/>
                  <a:pt x="176" y="44"/>
                  <a:pt x="176" y="44"/>
                </a:cubicBezTo>
                <a:cubicBezTo>
                  <a:pt x="176" y="88"/>
                  <a:pt x="176" y="88"/>
                  <a:pt x="176" y="88"/>
                </a:cubicBezTo>
                <a:cubicBezTo>
                  <a:pt x="73" y="88"/>
                  <a:pt x="73" y="88"/>
                  <a:pt x="73" y="88"/>
                </a:cubicBezTo>
                <a:cubicBezTo>
                  <a:pt x="29" y="88"/>
                  <a:pt x="0" y="118"/>
                  <a:pt x="0" y="162"/>
                </a:cubicBezTo>
                <a:cubicBezTo>
                  <a:pt x="0" y="560"/>
                  <a:pt x="0" y="560"/>
                  <a:pt x="0" y="560"/>
                </a:cubicBezTo>
                <a:cubicBezTo>
                  <a:pt x="0" y="604"/>
                  <a:pt x="29" y="633"/>
                  <a:pt x="73" y="633"/>
                </a:cubicBezTo>
                <a:cubicBezTo>
                  <a:pt x="309" y="633"/>
                  <a:pt x="309" y="633"/>
                  <a:pt x="309" y="633"/>
                </a:cubicBezTo>
                <a:cubicBezTo>
                  <a:pt x="353" y="633"/>
                  <a:pt x="382" y="604"/>
                  <a:pt x="382" y="560"/>
                </a:cubicBezTo>
                <a:cubicBezTo>
                  <a:pt x="382" y="162"/>
                  <a:pt x="382" y="162"/>
                  <a:pt x="382" y="162"/>
                </a:cubicBezTo>
                <a:cubicBezTo>
                  <a:pt x="382" y="118"/>
                  <a:pt x="353" y="88"/>
                  <a:pt x="309" y="88"/>
                </a:cubicBezTo>
                <a:close/>
                <a:moveTo>
                  <a:pt x="353" y="560"/>
                </a:moveTo>
                <a:lnTo>
                  <a:pt x="353" y="560"/>
                </a:lnTo>
                <a:cubicBezTo>
                  <a:pt x="353" y="574"/>
                  <a:pt x="323" y="589"/>
                  <a:pt x="309" y="589"/>
                </a:cubicBezTo>
                <a:cubicBezTo>
                  <a:pt x="73" y="589"/>
                  <a:pt x="73" y="589"/>
                  <a:pt x="73" y="589"/>
                </a:cubicBezTo>
                <a:cubicBezTo>
                  <a:pt x="59" y="589"/>
                  <a:pt x="29" y="574"/>
                  <a:pt x="29" y="560"/>
                </a:cubicBezTo>
                <a:cubicBezTo>
                  <a:pt x="29" y="162"/>
                  <a:pt x="29" y="162"/>
                  <a:pt x="29" y="162"/>
                </a:cubicBezTo>
                <a:cubicBezTo>
                  <a:pt x="29" y="147"/>
                  <a:pt x="59" y="118"/>
                  <a:pt x="73" y="118"/>
                </a:cubicBezTo>
                <a:cubicBezTo>
                  <a:pt x="309" y="118"/>
                  <a:pt x="309" y="118"/>
                  <a:pt x="309" y="118"/>
                </a:cubicBezTo>
                <a:cubicBezTo>
                  <a:pt x="323" y="118"/>
                  <a:pt x="353" y="147"/>
                  <a:pt x="353" y="162"/>
                </a:cubicBezTo>
                <a:lnTo>
                  <a:pt x="353" y="5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7" name="Freeform 142"/>
          <p:cNvSpPr>
            <a:spLocks noChangeArrowheads="1"/>
          </p:cNvSpPr>
          <p:nvPr/>
        </p:nvSpPr>
        <p:spPr bwMode="auto">
          <a:xfrm>
            <a:off x="11215412" y="3543303"/>
            <a:ext cx="698319" cy="736599"/>
          </a:xfrm>
          <a:custGeom>
            <a:avLst/>
            <a:gdLst>
              <a:gd name="T0" fmla="*/ 530 w 604"/>
              <a:gd name="T1" fmla="*/ 0 h 634"/>
              <a:gd name="T2" fmla="*/ 530 w 604"/>
              <a:gd name="T3" fmla="*/ 0 h 634"/>
              <a:gd name="T4" fmla="*/ 74 w 604"/>
              <a:gd name="T5" fmla="*/ 0 h 634"/>
              <a:gd name="T6" fmla="*/ 0 w 604"/>
              <a:gd name="T7" fmla="*/ 74 h 634"/>
              <a:gd name="T8" fmla="*/ 0 w 604"/>
              <a:gd name="T9" fmla="*/ 427 h 634"/>
              <a:gd name="T10" fmla="*/ 74 w 604"/>
              <a:gd name="T11" fmla="*/ 516 h 634"/>
              <a:gd name="T12" fmla="*/ 236 w 604"/>
              <a:gd name="T13" fmla="*/ 516 h 634"/>
              <a:gd name="T14" fmla="*/ 236 w 604"/>
              <a:gd name="T15" fmla="*/ 589 h 634"/>
              <a:gd name="T16" fmla="*/ 191 w 604"/>
              <a:gd name="T17" fmla="*/ 589 h 634"/>
              <a:gd name="T18" fmla="*/ 177 w 604"/>
              <a:gd name="T19" fmla="*/ 604 h 634"/>
              <a:gd name="T20" fmla="*/ 191 w 604"/>
              <a:gd name="T21" fmla="*/ 633 h 634"/>
              <a:gd name="T22" fmla="*/ 427 w 604"/>
              <a:gd name="T23" fmla="*/ 633 h 634"/>
              <a:gd name="T24" fmla="*/ 441 w 604"/>
              <a:gd name="T25" fmla="*/ 604 h 634"/>
              <a:gd name="T26" fmla="*/ 427 w 604"/>
              <a:gd name="T27" fmla="*/ 589 h 634"/>
              <a:gd name="T28" fmla="*/ 383 w 604"/>
              <a:gd name="T29" fmla="*/ 589 h 634"/>
              <a:gd name="T30" fmla="*/ 383 w 604"/>
              <a:gd name="T31" fmla="*/ 516 h 634"/>
              <a:gd name="T32" fmla="*/ 530 w 604"/>
              <a:gd name="T33" fmla="*/ 516 h 634"/>
              <a:gd name="T34" fmla="*/ 603 w 604"/>
              <a:gd name="T35" fmla="*/ 427 h 634"/>
              <a:gd name="T36" fmla="*/ 603 w 604"/>
              <a:gd name="T37" fmla="*/ 74 h 634"/>
              <a:gd name="T38" fmla="*/ 530 w 604"/>
              <a:gd name="T39" fmla="*/ 0 h 634"/>
              <a:gd name="T40" fmla="*/ 353 w 604"/>
              <a:gd name="T41" fmla="*/ 589 h 634"/>
              <a:gd name="T42" fmla="*/ 353 w 604"/>
              <a:gd name="T43" fmla="*/ 589 h 634"/>
              <a:gd name="T44" fmla="*/ 265 w 604"/>
              <a:gd name="T45" fmla="*/ 589 h 634"/>
              <a:gd name="T46" fmla="*/ 265 w 604"/>
              <a:gd name="T47" fmla="*/ 516 h 634"/>
              <a:gd name="T48" fmla="*/ 353 w 604"/>
              <a:gd name="T49" fmla="*/ 516 h 634"/>
              <a:gd name="T50" fmla="*/ 353 w 604"/>
              <a:gd name="T51" fmla="*/ 589 h 634"/>
              <a:gd name="T52" fmla="*/ 559 w 604"/>
              <a:gd name="T53" fmla="*/ 427 h 634"/>
              <a:gd name="T54" fmla="*/ 559 w 604"/>
              <a:gd name="T55" fmla="*/ 427 h 634"/>
              <a:gd name="T56" fmla="*/ 530 w 604"/>
              <a:gd name="T57" fmla="*/ 471 h 634"/>
              <a:gd name="T58" fmla="*/ 74 w 604"/>
              <a:gd name="T59" fmla="*/ 471 h 634"/>
              <a:gd name="T60" fmla="*/ 29 w 604"/>
              <a:gd name="T61" fmla="*/ 427 h 634"/>
              <a:gd name="T62" fmla="*/ 29 w 604"/>
              <a:gd name="T63" fmla="*/ 398 h 634"/>
              <a:gd name="T64" fmla="*/ 559 w 604"/>
              <a:gd name="T65" fmla="*/ 398 h 634"/>
              <a:gd name="T66" fmla="*/ 559 w 604"/>
              <a:gd name="T67" fmla="*/ 427 h 634"/>
              <a:gd name="T68" fmla="*/ 559 w 604"/>
              <a:gd name="T69" fmla="*/ 354 h 634"/>
              <a:gd name="T70" fmla="*/ 559 w 604"/>
              <a:gd name="T71" fmla="*/ 354 h 634"/>
              <a:gd name="T72" fmla="*/ 29 w 604"/>
              <a:gd name="T73" fmla="*/ 354 h 634"/>
              <a:gd name="T74" fmla="*/ 29 w 604"/>
              <a:gd name="T75" fmla="*/ 74 h 634"/>
              <a:gd name="T76" fmla="*/ 74 w 604"/>
              <a:gd name="T77" fmla="*/ 44 h 634"/>
              <a:gd name="T78" fmla="*/ 530 w 604"/>
              <a:gd name="T79" fmla="*/ 44 h 634"/>
              <a:gd name="T80" fmla="*/ 559 w 604"/>
              <a:gd name="T81" fmla="*/ 74 h 634"/>
              <a:gd name="T82" fmla="*/ 559 w 604"/>
              <a:gd name="T83" fmla="*/ 35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634">
                <a:moveTo>
                  <a:pt x="530" y="0"/>
                </a:moveTo>
                <a:lnTo>
                  <a:pt x="530" y="0"/>
                </a:lnTo>
                <a:cubicBezTo>
                  <a:pt x="74" y="0"/>
                  <a:pt x="74" y="0"/>
                  <a:pt x="74" y="0"/>
                </a:cubicBezTo>
                <a:cubicBezTo>
                  <a:pt x="29" y="0"/>
                  <a:pt x="0" y="30"/>
                  <a:pt x="0" y="74"/>
                </a:cubicBezTo>
                <a:cubicBezTo>
                  <a:pt x="0" y="427"/>
                  <a:pt x="0" y="427"/>
                  <a:pt x="0" y="427"/>
                </a:cubicBezTo>
                <a:cubicBezTo>
                  <a:pt x="0" y="471"/>
                  <a:pt x="29" y="516"/>
                  <a:pt x="74" y="516"/>
                </a:cubicBezTo>
                <a:cubicBezTo>
                  <a:pt x="236" y="516"/>
                  <a:pt x="236" y="516"/>
                  <a:pt x="236" y="516"/>
                </a:cubicBezTo>
                <a:cubicBezTo>
                  <a:pt x="236" y="589"/>
                  <a:pt x="236" y="589"/>
                  <a:pt x="236" y="589"/>
                </a:cubicBezTo>
                <a:cubicBezTo>
                  <a:pt x="191" y="589"/>
                  <a:pt x="191" y="589"/>
                  <a:pt x="191" y="589"/>
                </a:cubicBezTo>
                <a:cubicBezTo>
                  <a:pt x="177" y="589"/>
                  <a:pt x="177" y="604"/>
                  <a:pt x="177" y="604"/>
                </a:cubicBezTo>
                <a:cubicBezTo>
                  <a:pt x="177" y="619"/>
                  <a:pt x="177" y="633"/>
                  <a:pt x="191" y="633"/>
                </a:cubicBezTo>
                <a:cubicBezTo>
                  <a:pt x="427" y="633"/>
                  <a:pt x="427" y="633"/>
                  <a:pt x="427" y="633"/>
                </a:cubicBezTo>
                <a:cubicBezTo>
                  <a:pt x="441" y="633"/>
                  <a:pt x="441" y="619"/>
                  <a:pt x="441" y="604"/>
                </a:cubicBezTo>
                <a:cubicBezTo>
                  <a:pt x="441" y="604"/>
                  <a:pt x="441" y="589"/>
                  <a:pt x="427" y="589"/>
                </a:cubicBezTo>
                <a:cubicBezTo>
                  <a:pt x="383" y="589"/>
                  <a:pt x="383" y="589"/>
                  <a:pt x="383" y="589"/>
                </a:cubicBezTo>
                <a:cubicBezTo>
                  <a:pt x="383" y="516"/>
                  <a:pt x="383" y="516"/>
                  <a:pt x="383" y="516"/>
                </a:cubicBezTo>
                <a:cubicBezTo>
                  <a:pt x="530" y="516"/>
                  <a:pt x="530" y="516"/>
                  <a:pt x="530" y="516"/>
                </a:cubicBezTo>
                <a:cubicBezTo>
                  <a:pt x="574" y="516"/>
                  <a:pt x="603" y="471"/>
                  <a:pt x="603" y="427"/>
                </a:cubicBezTo>
                <a:cubicBezTo>
                  <a:pt x="603" y="74"/>
                  <a:pt x="603" y="74"/>
                  <a:pt x="603" y="74"/>
                </a:cubicBezTo>
                <a:cubicBezTo>
                  <a:pt x="603" y="30"/>
                  <a:pt x="574" y="0"/>
                  <a:pt x="530" y="0"/>
                </a:cubicBezTo>
                <a:close/>
                <a:moveTo>
                  <a:pt x="353" y="589"/>
                </a:moveTo>
                <a:lnTo>
                  <a:pt x="353" y="589"/>
                </a:lnTo>
                <a:cubicBezTo>
                  <a:pt x="265" y="589"/>
                  <a:pt x="265" y="589"/>
                  <a:pt x="265" y="589"/>
                </a:cubicBezTo>
                <a:cubicBezTo>
                  <a:pt x="265" y="516"/>
                  <a:pt x="265" y="516"/>
                  <a:pt x="265" y="516"/>
                </a:cubicBezTo>
                <a:cubicBezTo>
                  <a:pt x="353" y="516"/>
                  <a:pt x="353" y="516"/>
                  <a:pt x="353" y="516"/>
                </a:cubicBezTo>
                <a:lnTo>
                  <a:pt x="353" y="589"/>
                </a:lnTo>
                <a:close/>
                <a:moveTo>
                  <a:pt x="559" y="427"/>
                </a:moveTo>
                <a:lnTo>
                  <a:pt x="559" y="427"/>
                </a:lnTo>
                <a:cubicBezTo>
                  <a:pt x="559" y="457"/>
                  <a:pt x="545" y="471"/>
                  <a:pt x="530" y="471"/>
                </a:cubicBezTo>
                <a:cubicBezTo>
                  <a:pt x="74" y="471"/>
                  <a:pt x="74" y="471"/>
                  <a:pt x="74" y="471"/>
                </a:cubicBezTo>
                <a:cubicBezTo>
                  <a:pt x="59" y="471"/>
                  <a:pt x="29" y="457"/>
                  <a:pt x="29" y="427"/>
                </a:cubicBezTo>
                <a:cubicBezTo>
                  <a:pt x="29" y="398"/>
                  <a:pt x="29" y="398"/>
                  <a:pt x="29" y="398"/>
                </a:cubicBezTo>
                <a:cubicBezTo>
                  <a:pt x="559" y="398"/>
                  <a:pt x="559" y="398"/>
                  <a:pt x="559" y="398"/>
                </a:cubicBezTo>
                <a:lnTo>
                  <a:pt x="559" y="427"/>
                </a:lnTo>
                <a:close/>
                <a:moveTo>
                  <a:pt x="559" y="354"/>
                </a:moveTo>
                <a:lnTo>
                  <a:pt x="559" y="354"/>
                </a:lnTo>
                <a:cubicBezTo>
                  <a:pt x="29" y="354"/>
                  <a:pt x="29" y="354"/>
                  <a:pt x="29" y="354"/>
                </a:cubicBezTo>
                <a:cubicBezTo>
                  <a:pt x="29" y="74"/>
                  <a:pt x="29" y="74"/>
                  <a:pt x="29" y="74"/>
                </a:cubicBezTo>
                <a:cubicBezTo>
                  <a:pt x="29" y="59"/>
                  <a:pt x="59" y="44"/>
                  <a:pt x="74" y="44"/>
                </a:cubicBezTo>
                <a:cubicBezTo>
                  <a:pt x="530" y="44"/>
                  <a:pt x="530" y="44"/>
                  <a:pt x="530" y="44"/>
                </a:cubicBezTo>
                <a:cubicBezTo>
                  <a:pt x="545" y="44"/>
                  <a:pt x="559" y="59"/>
                  <a:pt x="559" y="74"/>
                </a:cubicBezTo>
                <a:lnTo>
                  <a:pt x="559" y="35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8" name="Freeform 143"/>
          <p:cNvSpPr>
            <a:spLocks noChangeArrowheads="1"/>
          </p:cNvSpPr>
          <p:nvPr/>
        </p:nvSpPr>
        <p:spPr bwMode="auto">
          <a:xfrm>
            <a:off x="10131960" y="3543303"/>
            <a:ext cx="507868" cy="736599"/>
          </a:xfrm>
          <a:custGeom>
            <a:avLst/>
            <a:gdLst>
              <a:gd name="T0" fmla="*/ 368 w 442"/>
              <a:gd name="T1" fmla="*/ 0 h 634"/>
              <a:gd name="T2" fmla="*/ 368 w 442"/>
              <a:gd name="T3" fmla="*/ 0 h 634"/>
              <a:gd name="T4" fmla="*/ 73 w 442"/>
              <a:gd name="T5" fmla="*/ 0 h 634"/>
              <a:gd name="T6" fmla="*/ 0 w 442"/>
              <a:gd name="T7" fmla="*/ 74 h 634"/>
              <a:gd name="T8" fmla="*/ 0 w 442"/>
              <a:gd name="T9" fmla="*/ 545 h 634"/>
              <a:gd name="T10" fmla="*/ 73 w 442"/>
              <a:gd name="T11" fmla="*/ 633 h 634"/>
              <a:gd name="T12" fmla="*/ 368 w 442"/>
              <a:gd name="T13" fmla="*/ 633 h 634"/>
              <a:gd name="T14" fmla="*/ 441 w 442"/>
              <a:gd name="T15" fmla="*/ 545 h 634"/>
              <a:gd name="T16" fmla="*/ 441 w 442"/>
              <a:gd name="T17" fmla="*/ 74 h 634"/>
              <a:gd name="T18" fmla="*/ 368 w 442"/>
              <a:gd name="T19" fmla="*/ 0 h 634"/>
              <a:gd name="T20" fmla="*/ 412 w 442"/>
              <a:gd name="T21" fmla="*/ 545 h 634"/>
              <a:gd name="T22" fmla="*/ 412 w 442"/>
              <a:gd name="T23" fmla="*/ 545 h 634"/>
              <a:gd name="T24" fmla="*/ 368 w 442"/>
              <a:gd name="T25" fmla="*/ 589 h 634"/>
              <a:gd name="T26" fmla="*/ 73 w 442"/>
              <a:gd name="T27" fmla="*/ 589 h 634"/>
              <a:gd name="T28" fmla="*/ 29 w 442"/>
              <a:gd name="T29" fmla="*/ 545 h 634"/>
              <a:gd name="T30" fmla="*/ 29 w 442"/>
              <a:gd name="T31" fmla="*/ 486 h 634"/>
              <a:gd name="T32" fmla="*/ 412 w 442"/>
              <a:gd name="T33" fmla="*/ 486 h 634"/>
              <a:gd name="T34" fmla="*/ 412 w 442"/>
              <a:gd name="T35" fmla="*/ 545 h 634"/>
              <a:gd name="T36" fmla="*/ 412 w 442"/>
              <a:gd name="T37" fmla="*/ 457 h 634"/>
              <a:gd name="T38" fmla="*/ 412 w 442"/>
              <a:gd name="T39" fmla="*/ 457 h 634"/>
              <a:gd name="T40" fmla="*/ 29 w 442"/>
              <a:gd name="T41" fmla="*/ 457 h 634"/>
              <a:gd name="T42" fmla="*/ 29 w 442"/>
              <a:gd name="T43" fmla="*/ 133 h 634"/>
              <a:gd name="T44" fmla="*/ 412 w 442"/>
              <a:gd name="T45" fmla="*/ 133 h 634"/>
              <a:gd name="T46" fmla="*/ 412 w 442"/>
              <a:gd name="T47" fmla="*/ 457 h 634"/>
              <a:gd name="T48" fmla="*/ 412 w 442"/>
              <a:gd name="T49" fmla="*/ 103 h 634"/>
              <a:gd name="T50" fmla="*/ 412 w 442"/>
              <a:gd name="T51" fmla="*/ 103 h 634"/>
              <a:gd name="T52" fmla="*/ 29 w 442"/>
              <a:gd name="T53" fmla="*/ 103 h 634"/>
              <a:gd name="T54" fmla="*/ 29 w 442"/>
              <a:gd name="T55" fmla="*/ 74 h 634"/>
              <a:gd name="T56" fmla="*/ 73 w 442"/>
              <a:gd name="T57" fmla="*/ 44 h 634"/>
              <a:gd name="T58" fmla="*/ 368 w 442"/>
              <a:gd name="T59" fmla="*/ 44 h 634"/>
              <a:gd name="T60" fmla="*/ 412 w 442"/>
              <a:gd name="T61" fmla="*/ 74 h 634"/>
              <a:gd name="T62" fmla="*/ 412 w 442"/>
              <a:gd name="T63" fmla="*/ 103 h 634"/>
              <a:gd name="T64" fmla="*/ 221 w 442"/>
              <a:gd name="T65" fmla="*/ 574 h 634"/>
              <a:gd name="T66" fmla="*/ 221 w 442"/>
              <a:gd name="T67" fmla="*/ 574 h 634"/>
              <a:gd name="T68" fmla="*/ 250 w 442"/>
              <a:gd name="T69" fmla="*/ 545 h 634"/>
              <a:gd name="T70" fmla="*/ 221 w 442"/>
              <a:gd name="T71" fmla="*/ 516 h 634"/>
              <a:gd name="T72" fmla="*/ 191 w 442"/>
              <a:gd name="T73" fmla="*/ 545 h 634"/>
              <a:gd name="T74" fmla="*/ 221 w 442"/>
              <a:gd name="T75"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2" h="634">
                <a:moveTo>
                  <a:pt x="368" y="0"/>
                </a:moveTo>
                <a:lnTo>
                  <a:pt x="368" y="0"/>
                </a:lnTo>
                <a:cubicBezTo>
                  <a:pt x="73" y="0"/>
                  <a:pt x="73" y="0"/>
                  <a:pt x="73" y="0"/>
                </a:cubicBezTo>
                <a:cubicBezTo>
                  <a:pt x="29" y="0"/>
                  <a:pt x="0" y="30"/>
                  <a:pt x="0" y="74"/>
                </a:cubicBezTo>
                <a:cubicBezTo>
                  <a:pt x="0" y="545"/>
                  <a:pt x="0" y="545"/>
                  <a:pt x="0" y="545"/>
                </a:cubicBezTo>
                <a:cubicBezTo>
                  <a:pt x="0" y="589"/>
                  <a:pt x="29" y="633"/>
                  <a:pt x="73" y="633"/>
                </a:cubicBezTo>
                <a:cubicBezTo>
                  <a:pt x="368" y="633"/>
                  <a:pt x="368" y="633"/>
                  <a:pt x="368" y="633"/>
                </a:cubicBezTo>
                <a:cubicBezTo>
                  <a:pt x="412" y="633"/>
                  <a:pt x="441" y="589"/>
                  <a:pt x="441" y="545"/>
                </a:cubicBezTo>
                <a:cubicBezTo>
                  <a:pt x="441" y="74"/>
                  <a:pt x="441" y="74"/>
                  <a:pt x="441" y="74"/>
                </a:cubicBezTo>
                <a:cubicBezTo>
                  <a:pt x="441" y="30"/>
                  <a:pt x="412" y="0"/>
                  <a:pt x="368" y="0"/>
                </a:cubicBezTo>
                <a:close/>
                <a:moveTo>
                  <a:pt x="412" y="545"/>
                </a:moveTo>
                <a:lnTo>
                  <a:pt x="412" y="545"/>
                </a:lnTo>
                <a:cubicBezTo>
                  <a:pt x="412" y="574"/>
                  <a:pt x="382" y="589"/>
                  <a:pt x="368" y="589"/>
                </a:cubicBezTo>
                <a:cubicBezTo>
                  <a:pt x="73" y="589"/>
                  <a:pt x="73" y="589"/>
                  <a:pt x="73" y="589"/>
                </a:cubicBezTo>
                <a:cubicBezTo>
                  <a:pt x="59" y="589"/>
                  <a:pt x="29" y="574"/>
                  <a:pt x="29" y="545"/>
                </a:cubicBezTo>
                <a:cubicBezTo>
                  <a:pt x="29" y="486"/>
                  <a:pt x="29" y="486"/>
                  <a:pt x="29" y="486"/>
                </a:cubicBezTo>
                <a:cubicBezTo>
                  <a:pt x="412" y="486"/>
                  <a:pt x="412" y="486"/>
                  <a:pt x="412" y="486"/>
                </a:cubicBezTo>
                <a:lnTo>
                  <a:pt x="412" y="545"/>
                </a:lnTo>
                <a:close/>
                <a:moveTo>
                  <a:pt x="412" y="457"/>
                </a:moveTo>
                <a:lnTo>
                  <a:pt x="412" y="457"/>
                </a:lnTo>
                <a:cubicBezTo>
                  <a:pt x="29" y="457"/>
                  <a:pt x="29" y="457"/>
                  <a:pt x="29" y="457"/>
                </a:cubicBezTo>
                <a:cubicBezTo>
                  <a:pt x="29" y="133"/>
                  <a:pt x="29" y="133"/>
                  <a:pt x="29" y="133"/>
                </a:cubicBezTo>
                <a:cubicBezTo>
                  <a:pt x="412" y="133"/>
                  <a:pt x="412" y="133"/>
                  <a:pt x="412" y="133"/>
                </a:cubicBezTo>
                <a:lnTo>
                  <a:pt x="412" y="457"/>
                </a:lnTo>
                <a:close/>
                <a:moveTo>
                  <a:pt x="412" y="103"/>
                </a:moveTo>
                <a:lnTo>
                  <a:pt x="412" y="103"/>
                </a:lnTo>
                <a:cubicBezTo>
                  <a:pt x="29" y="103"/>
                  <a:pt x="29" y="103"/>
                  <a:pt x="29" y="103"/>
                </a:cubicBezTo>
                <a:cubicBezTo>
                  <a:pt x="29" y="74"/>
                  <a:pt x="29" y="74"/>
                  <a:pt x="29" y="74"/>
                </a:cubicBezTo>
                <a:cubicBezTo>
                  <a:pt x="29" y="59"/>
                  <a:pt x="59" y="44"/>
                  <a:pt x="73" y="44"/>
                </a:cubicBezTo>
                <a:cubicBezTo>
                  <a:pt x="368" y="44"/>
                  <a:pt x="368" y="44"/>
                  <a:pt x="368" y="44"/>
                </a:cubicBezTo>
                <a:cubicBezTo>
                  <a:pt x="382" y="44"/>
                  <a:pt x="412" y="59"/>
                  <a:pt x="412" y="74"/>
                </a:cubicBezTo>
                <a:lnTo>
                  <a:pt x="412" y="103"/>
                </a:lnTo>
                <a:close/>
                <a:moveTo>
                  <a:pt x="221" y="574"/>
                </a:moveTo>
                <a:lnTo>
                  <a:pt x="221" y="574"/>
                </a:lnTo>
                <a:cubicBezTo>
                  <a:pt x="235" y="574"/>
                  <a:pt x="250" y="560"/>
                  <a:pt x="250" y="545"/>
                </a:cubicBezTo>
                <a:cubicBezTo>
                  <a:pt x="250" y="530"/>
                  <a:pt x="235" y="516"/>
                  <a:pt x="221" y="516"/>
                </a:cubicBezTo>
                <a:cubicBezTo>
                  <a:pt x="206" y="516"/>
                  <a:pt x="191" y="530"/>
                  <a:pt x="191" y="545"/>
                </a:cubicBezTo>
                <a:cubicBezTo>
                  <a:pt x="191" y="560"/>
                  <a:pt x="206" y="574"/>
                  <a:pt x="221" y="57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69" name="Freeform 144"/>
          <p:cNvSpPr>
            <a:spLocks noChangeArrowheads="1"/>
          </p:cNvSpPr>
          <p:nvPr/>
        </p:nvSpPr>
        <p:spPr bwMode="auto">
          <a:xfrm>
            <a:off x="9010422" y="3543303"/>
            <a:ext cx="406295" cy="736599"/>
          </a:xfrm>
          <a:custGeom>
            <a:avLst/>
            <a:gdLst>
              <a:gd name="T0" fmla="*/ 177 w 354"/>
              <a:gd name="T1" fmla="*/ 545 h 634"/>
              <a:gd name="T2" fmla="*/ 177 w 354"/>
              <a:gd name="T3" fmla="*/ 545 h 634"/>
              <a:gd name="T4" fmla="*/ 221 w 354"/>
              <a:gd name="T5" fmla="*/ 516 h 634"/>
              <a:gd name="T6" fmla="*/ 177 w 354"/>
              <a:gd name="T7" fmla="*/ 471 h 634"/>
              <a:gd name="T8" fmla="*/ 147 w 354"/>
              <a:gd name="T9" fmla="*/ 516 h 634"/>
              <a:gd name="T10" fmla="*/ 177 w 354"/>
              <a:gd name="T11" fmla="*/ 545 h 634"/>
              <a:gd name="T12" fmla="*/ 280 w 354"/>
              <a:gd name="T13" fmla="*/ 0 h 634"/>
              <a:gd name="T14" fmla="*/ 280 w 354"/>
              <a:gd name="T15" fmla="*/ 0 h 634"/>
              <a:gd name="T16" fmla="*/ 89 w 354"/>
              <a:gd name="T17" fmla="*/ 0 h 634"/>
              <a:gd name="T18" fmla="*/ 0 w 354"/>
              <a:gd name="T19" fmla="*/ 74 h 634"/>
              <a:gd name="T20" fmla="*/ 0 w 354"/>
              <a:gd name="T21" fmla="*/ 545 h 634"/>
              <a:gd name="T22" fmla="*/ 89 w 354"/>
              <a:gd name="T23" fmla="*/ 633 h 634"/>
              <a:gd name="T24" fmla="*/ 280 w 354"/>
              <a:gd name="T25" fmla="*/ 633 h 634"/>
              <a:gd name="T26" fmla="*/ 353 w 354"/>
              <a:gd name="T27" fmla="*/ 545 h 634"/>
              <a:gd name="T28" fmla="*/ 353 w 354"/>
              <a:gd name="T29" fmla="*/ 74 h 634"/>
              <a:gd name="T30" fmla="*/ 280 w 354"/>
              <a:gd name="T31" fmla="*/ 0 h 634"/>
              <a:gd name="T32" fmla="*/ 324 w 354"/>
              <a:gd name="T33" fmla="*/ 545 h 634"/>
              <a:gd name="T34" fmla="*/ 324 w 354"/>
              <a:gd name="T35" fmla="*/ 545 h 634"/>
              <a:gd name="T36" fmla="*/ 280 w 354"/>
              <a:gd name="T37" fmla="*/ 589 h 634"/>
              <a:gd name="T38" fmla="*/ 89 w 354"/>
              <a:gd name="T39" fmla="*/ 589 h 634"/>
              <a:gd name="T40" fmla="*/ 44 w 354"/>
              <a:gd name="T41" fmla="*/ 545 h 634"/>
              <a:gd name="T42" fmla="*/ 44 w 354"/>
              <a:gd name="T43" fmla="*/ 427 h 634"/>
              <a:gd name="T44" fmla="*/ 324 w 354"/>
              <a:gd name="T45" fmla="*/ 427 h 634"/>
              <a:gd name="T46" fmla="*/ 324 w 354"/>
              <a:gd name="T47" fmla="*/ 545 h 634"/>
              <a:gd name="T48" fmla="*/ 324 w 354"/>
              <a:gd name="T49" fmla="*/ 398 h 634"/>
              <a:gd name="T50" fmla="*/ 324 w 354"/>
              <a:gd name="T51" fmla="*/ 398 h 634"/>
              <a:gd name="T52" fmla="*/ 44 w 354"/>
              <a:gd name="T53" fmla="*/ 398 h 634"/>
              <a:gd name="T54" fmla="*/ 44 w 354"/>
              <a:gd name="T55" fmla="*/ 133 h 634"/>
              <a:gd name="T56" fmla="*/ 324 w 354"/>
              <a:gd name="T57" fmla="*/ 133 h 634"/>
              <a:gd name="T58" fmla="*/ 324 w 354"/>
              <a:gd name="T59" fmla="*/ 398 h 634"/>
              <a:gd name="T60" fmla="*/ 324 w 354"/>
              <a:gd name="T61" fmla="*/ 103 h 634"/>
              <a:gd name="T62" fmla="*/ 324 w 354"/>
              <a:gd name="T63" fmla="*/ 103 h 634"/>
              <a:gd name="T64" fmla="*/ 44 w 354"/>
              <a:gd name="T65" fmla="*/ 103 h 634"/>
              <a:gd name="T66" fmla="*/ 44 w 354"/>
              <a:gd name="T67" fmla="*/ 74 h 634"/>
              <a:gd name="T68" fmla="*/ 89 w 354"/>
              <a:gd name="T69" fmla="*/ 44 h 634"/>
              <a:gd name="T70" fmla="*/ 280 w 354"/>
              <a:gd name="T71" fmla="*/ 44 h 634"/>
              <a:gd name="T72" fmla="*/ 324 w 354"/>
              <a:gd name="T73" fmla="*/ 74 h 634"/>
              <a:gd name="T74" fmla="*/ 324 w 354"/>
              <a:gd name="T75" fmla="*/ 10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4" h="634">
                <a:moveTo>
                  <a:pt x="177" y="545"/>
                </a:moveTo>
                <a:lnTo>
                  <a:pt x="177" y="545"/>
                </a:lnTo>
                <a:cubicBezTo>
                  <a:pt x="206" y="545"/>
                  <a:pt x="221" y="530"/>
                  <a:pt x="221" y="516"/>
                </a:cubicBezTo>
                <a:cubicBezTo>
                  <a:pt x="221" y="486"/>
                  <a:pt x="206" y="471"/>
                  <a:pt x="177" y="471"/>
                </a:cubicBezTo>
                <a:cubicBezTo>
                  <a:pt x="162" y="471"/>
                  <a:pt x="147" y="486"/>
                  <a:pt x="147" y="516"/>
                </a:cubicBezTo>
                <a:cubicBezTo>
                  <a:pt x="147" y="530"/>
                  <a:pt x="162" y="545"/>
                  <a:pt x="177" y="545"/>
                </a:cubicBezTo>
                <a:close/>
                <a:moveTo>
                  <a:pt x="280" y="0"/>
                </a:moveTo>
                <a:lnTo>
                  <a:pt x="280" y="0"/>
                </a:lnTo>
                <a:cubicBezTo>
                  <a:pt x="89" y="0"/>
                  <a:pt x="89" y="0"/>
                  <a:pt x="89" y="0"/>
                </a:cubicBezTo>
                <a:cubicBezTo>
                  <a:pt x="44" y="0"/>
                  <a:pt x="0" y="30"/>
                  <a:pt x="0" y="74"/>
                </a:cubicBezTo>
                <a:cubicBezTo>
                  <a:pt x="0" y="545"/>
                  <a:pt x="0" y="545"/>
                  <a:pt x="0" y="545"/>
                </a:cubicBezTo>
                <a:cubicBezTo>
                  <a:pt x="0" y="589"/>
                  <a:pt x="44" y="633"/>
                  <a:pt x="89" y="633"/>
                </a:cubicBezTo>
                <a:cubicBezTo>
                  <a:pt x="280" y="633"/>
                  <a:pt x="280" y="633"/>
                  <a:pt x="280" y="633"/>
                </a:cubicBezTo>
                <a:cubicBezTo>
                  <a:pt x="324" y="633"/>
                  <a:pt x="353" y="589"/>
                  <a:pt x="353" y="545"/>
                </a:cubicBezTo>
                <a:cubicBezTo>
                  <a:pt x="353" y="74"/>
                  <a:pt x="353" y="74"/>
                  <a:pt x="353" y="74"/>
                </a:cubicBezTo>
                <a:cubicBezTo>
                  <a:pt x="353" y="30"/>
                  <a:pt x="324" y="0"/>
                  <a:pt x="280" y="0"/>
                </a:cubicBezTo>
                <a:close/>
                <a:moveTo>
                  <a:pt x="324" y="545"/>
                </a:moveTo>
                <a:lnTo>
                  <a:pt x="324" y="545"/>
                </a:lnTo>
                <a:cubicBezTo>
                  <a:pt x="324" y="574"/>
                  <a:pt x="294" y="589"/>
                  <a:pt x="280" y="589"/>
                </a:cubicBezTo>
                <a:cubicBezTo>
                  <a:pt x="89" y="589"/>
                  <a:pt x="89" y="589"/>
                  <a:pt x="89" y="589"/>
                </a:cubicBezTo>
                <a:cubicBezTo>
                  <a:pt x="59" y="589"/>
                  <a:pt x="44" y="574"/>
                  <a:pt x="44" y="545"/>
                </a:cubicBezTo>
                <a:cubicBezTo>
                  <a:pt x="44" y="427"/>
                  <a:pt x="44" y="427"/>
                  <a:pt x="44" y="427"/>
                </a:cubicBezTo>
                <a:cubicBezTo>
                  <a:pt x="324" y="427"/>
                  <a:pt x="324" y="427"/>
                  <a:pt x="324" y="427"/>
                </a:cubicBezTo>
                <a:lnTo>
                  <a:pt x="324" y="545"/>
                </a:lnTo>
                <a:close/>
                <a:moveTo>
                  <a:pt x="324" y="398"/>
                </a:moveTo>
                <a:lnTo>
                  <a:pt x="324" y="398"/>
                </a:lnTo>
                <a:cubicBezTo>
                  <a:pt x="44" y="398"/>
                  <a:pt x="44" y="398"/>
                  <a:pt x="44" y="398"/>
                </a:cubicBezTo>
                <a:cubicBezTo>
                  <a:pt x="44" y="133"/>
                  <a:pt x="44" y="133"/>
                  <a:pt x="44" y="133"/>
                </a:cubicBezTo>
                <a:cubicBezTo>
                  <a:pt x="324" y="133"/>
                  <a:pt x="324" y="133"/>
                  <a:pt x="324" y="133"/>
                </a:cubicBezTo>
                <a:lnTo>
                  <a:pt x="324" y="398"/>
                </a:lnTo>
                <a:close/>
                <a:moveTo>
                  <a:pt x="324" y="103"/>
                </a:moveTo>
                <a:lnTo>
                  <a:pt x="324" y="103"/>
                </a:lnTo>
                <a:cubicBezTo>
                  <a:pt x="44" y="103"/>
                  <a:pt x="44" y="103"/>
                  <a:pt x="44" y="103"/>
                </a:cubicBezTo>
                <a:cubicBezTo>
                  <a:pt x="44" y="74"/>
                  <a:pt x="44" y="74"/>
                  <a:pt x="44" y="74"/>
                </a:cubicBezTo>
                <a:cubicBezTo>
                  <a:pt x="44" y="59"/>
                  <a:pt x="59" y="44"/>
                  <a:pt x="89" y="44"/>
                </a:cubicBezTo>
                <a:cubicBezTo>
                  <a:pt x="280" y="44"/>
                  <a:pt x="280" y="44"/>
                  <a:pt x="280" y="44"/>
                </a:cubicBezTo>
                <a:cubicBezTo>
                  <a:pt x="294" y="44"/>
                  <a:pt x="324" y="59"/>
                  <a:pt x="324" y="74"/>
                </a:cubicBezTo>
                <a:lnTo>
                  <a:pt x="324" y="10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0" name="Freeform 145"/>
          <p:cNvSpPr>
            <a:spLocks noChangeArrowheads="1"/>
          </p:cNvSpPr>
          <p:nvPr/>
        </p:nvSpPr>
        <p:spPr bwMode="auto">
          <a:xfrm>
            <a:off x="7753446" y="3543303"/>
            <a:ext cx="579818" cy="736599"/>
          </a:xfrm>
          <a:custGeom>
            <a:avLst/>
            <a:gdLst>
              <a:gd name="T0" fmla="*/ 382 w 501"/>
              <a:gd name="T1" fmla="*/ 516 h 634"/>
              <a:gd name="T2" fmla="*/ 382 w 501"/>
              <a:gd name="T3" fmla="*/ 545 h 634"/>
              <a:gd name="T4" fmla="*/ 382 w 501"/>
              <a:gd name="T5" fmla="*/ 516 h 634"/>
              <a:gd name="T6" fmla="*/ 309 w 501"/>
              <a:gd name="T7" fmla="*/ 427 h 634"/>
              <a:gd name="T8" fmla="*/ 309 w 501"/>
              <a:gd name="T9" fmla="*/ 471 h 634"/>
              <a:gd name="T10" fmla="*/ 309 w 501"/>
              <a:gd name="T11" fmla="*/ 427 h 634"/>
              <a:gd name="T12" fmla="*/ 294 w 501"/>
              <a:gd name="T13" fmla="*/ 516 h 634"/>
              <a:gd name="T14" fmla="*/ 294 w 501"/>
              <a:gd name="T15" fmla="*/ 545 h 634"/>
              <a:gd name="T16" fmla="*/ 294 w 501"/>
              <a:gd name="T17" fmla="*/ 516 h 634"/>
              <a:gd name="T18" fmla="*/ 177 w 501"/>
              <a:gd name="T19" fmla="*/ 471 h 634"/>
              <a:gd name="T20" fmla="*/ 147 w 501"/>
              <a:gd name="T21" fmla="*/ 457 h 634"/>
              <a:gd name="T22" fmla="*/ 118 w 501"/>
              <a:gd name="T23" fmla="*/ 457 h 634"/>
              <a:gd name="T24" fmla="*/ 88 w 501"/>
              <a:gd name="T25" fmla="*/ 471 h 634"/>
              <a:gd name="T26" fmla="*/ 88 w 501"/>
              <a:gd name="T27" fmla="*/ 516 h 634"/>
              <a:gd name="T28" fmla="*/ 118 w 501"/>
              <a:gd name="T29" fmla="*/ 530 h 634"/>
              <a:gd name="T30" fmla="*/ 147 w 501"/>
              <a:gd name="T31" fmla="*/ 530 h 634"/>
              <a:gd name="T32" fmla="*/ 177 w 501"/>
              <a:gd name="T33" fmla="*/ 516 h 634"/>
              <a:gd name="T34" fmla="*/ 177 w 501"/>
              <a:gd name="T35" fmla="*/ 471 h 634"/>
              <a:gd name="T36" fmla="*/ 427 w 501"/>
              <a:gd name="T37" fmla="*/ 0 h 634"/>
              <a:gd name="T38" fmla="*/ 0 w 501"/>
              <a:gd name="T39" fmla="*/ 74 h 634"/>
              <a:gd name="T40" fmla="*/ 73 w 501"/>
              <a:gd name="T41" fmla="*/ 633 h 634"/>
              <a:gd name="T42" fmla="*/ 500 w 501"/>
              <a:gd name="T43" fmla="*/ 545 h 634"/>
              <a:gd name="T44" fmla="*/ 427 w 501"/>
              <a:gd name="T45" fmla="*/ 0 h 634"/>
              <a:gd name="T46" fmla="*/ 471 w 501"/>
              <a:gd name="T47" fmla="*/ 545 h 634"/>
              <a:gd name="T48" fmla="*/ 73 w 501"/>
              <a:gd name="T49" fmla="*/ 589 h 634"/>
              <a:gd name="T50" fmla="*/ 29 w 501"/>
              <a:gd name="T51" fmla="*/ 74 h 634"/>
              <a:gd name="T52" fmla="*/ 427 w 501"/>
              <a:gd name="T53" fmla="*/ 44 h 634"/>
              <a:gd name="T54" fmla="*/ 471 w 501"/>
              <a:gd name="T55" fmla="*/ 545 h 634"/>
              <a:gd name="T56" fmla="*/ 412 w 501"/>
              <a:gd name="T57" fmla="*/ 427 h 634"/>
              <a:gd name="T58" fmla="*/ 412 w 501"/>
              <a:gd name="T59" fmla="*/ 471 h 634"/>
              <a:gd name="T60" fmla="*/ 412 w 501"/>
              <a:gd name="T61" fmla="*/ 427 h 634"/>
              <a:gd name="T62" fmla="*/ 382 w 501"/>
              <a:gd name="T63" fmla="*/ 74 h 634"/>
              <a:gd name="T64" fmla="*/ 73 w 501"/>
              <a:gd name="T65" fmla="*/ 118 h 634"/>
              <a:gd name="T66" fmla="*/ 118 w 501"/>
              <a:gd name="T67" fmla="*/ 398 h 634"/>
              <a:gd name="T68" fmla="*/ 427 w 501"/>
              <a:gd name="T69" fmla="*/ 354 h 634"/>
              <a:gd name="T70" fmla="*/ 382 w 501"/>
              <a:gd name="T71" fmla="*/ 74 h 634"/>
              <a:gd name="T72" fmla="*/ 382 w 501"/>
              <a:gd name="T73" fmla="*/ 339 h 634"/>
              <a:gd name="T74" fmla="*/ 132 w 501"/>
              <a:gd name="T75" fmla="*/ 354 h 634"/>
              <a:gd name="T76" fmla="*/ 118 w 501"/>
              <a:gd name="T77" fmla="*/ 133 h 634"/>
              <a:gd name="T78" fmla="*/ 368 w 501"/>
              <a:gd name="T79" fmla="*/ 118 h 634"/>
              <a:gd name="T80" fmla="*/ 382 w 501"/>
              <a:gd name="T81" fmla="*/ 33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1" h="634">
                <a:moveTo>
                  <a:pt x="382" y="516"/>
                </a:moveTo>
                <a:lnTo>
                  <a:pt x="382" y="516"/>
                </a:lnTo>
                <a:cubicBezTo>
                  <a:pt x="382" y="516"/>
                  <a:pt x="368" y="516"/>
                  <a:pt x="368" y="530"/>
                </a:cubicBezTo>
                <a:cubicBezTo>
                  <a:pt x="368" y="545"/>
                  <a:pt x="382" y="545"/>
                  <a:pt x="382" y="545"/>
                </a:cubicBezTo>
                <a:cubicBezTo>
                  <a:pt x="397" y="545"/>
                  <a:pt x="412" y="545"/>
                  <a:pt x="412" y="530"/>
                </a:cubicBezTo>
                <a:cubicBezTo>
                  <a:pt x="412" y="516"/>
                  <a:pt x="397" y="516"/>
                  <a:pt x="382" y="516"/>
                </a:cubicBezTo>
                <a:close/>
                <a:moveTo>
                  <a:pt x="309" y="427"/>
                </a:moveTo>
                <a:lnTo>
                  <a:pt x="309" y="427"/>
                </a:lnTo>
                <a:cubicBezTo>
                  <a:pt x="294" y="427"/>
                  <a:pt x="294" y="442"/>
                  <a:pt x="294" y="457"/>
                </a:cubicBezTo>
                <a:cubicBezTo>
                  <a:pt x="294" y="457"/>
                  <a:pt x="294" y="471"/>
                  <a:pt x="309" y="471"/>
                </a:cubicBezTo>
                <a:cubicBezTo>
                  <a:pt x="324" y="471"/>
                  <a:pt x="324" y="457"/>
                  <a:pt x="324" y="457"/>
                </a:cubicBezTo>
                <a:cubicBezTo>
                  <a:pt x="324" y="442"/>
                  <a:pt x="324" y="427"/>
                  <a:pt x="309" y="427"/>
                </a:cubicBezTo>
                <a:close/>
                <a:moveTo>
                  <a:pt x="294" y="516"/>
                </a:moveTo>
                <a:lnTo>
                  <a:pt x="294" y="516"/>
                </a:lnTo>
                <a:cubicBezTo>
                  <a:pt x="280" y="516"/>
                  <a:pt x="265" y="516"/>
                  <a:pt x="265" y="530"/>
                </a:cubicBezTo>
                <a:cubicBezTo>
                  <a:pt x="265" y="545"/>
                  <a:pt x="280" y="545"/>
                  <a:pt x="294" y="545"/>
                </a:cubicBezTo>
                <a:cubicBezTo>
                  <a:pt x="294" y="545"/>
                  <a:pt x="309" y="545"/>
                  <a:pt x="309" y="530"/>
                </a:cubicBezTo>
                <a:cubicBezTo>
                  <a:pt x="309" y="516"/>
                  <a:pt x="294" y="516"/>
                  <a:pt x="294" y="516"/>
                </a:cubicBezTo>
                <a:close/>
                <a:moveTo>
                  <a:pt x="177" y="471"/>
                </a:moveTo>
                <a:lnTo>
                  <a:pt x="177" y="471"/>
                </a:lnTo>
                <a:cubicBezTo>
                  <a:pt x="147" y="471"/>
                  <a:pt x="147" y="471"/>
                  <a:pt x="147" y="471"/>
                </a:cubicBezTo>
                <a:cubicBezTo>
                  <a:pt x="147" y="457"/>
                  <a:pt x="147" y="457"/>
                  <a:pt x="147" y="457"/>
                </a:cubicBezTo>
                <a:cubicBezTo>
                  <a:pt x="147" y="442"/>
                  <a:pt x="147" y="427"/>
                  <a:pt x="132" y="427"/>
                </a:cubicBezTo>
                <a:cubicBezTo>
                  <a:pt x="118" y="427"/>
                  <a:pt x="118" y="442"/>
                  <a:pt x="118" y="457"/>
                </a:cubicBezTo>
                <a:cubicBezTo>
                  <a:pt x="118" y="471"/>
                  <a:pt x="118" y="471"/>
                  <a:pt x="118" y="471"/>
                </a:cubicBezTo>
                <a:cubicBezTo>
                  <a:pt x="88" y="471"/>
                  <a:pt x="88" y="471"/>
                  <a:pt x="88" y="471"/>
                </a:cubicBezTo>
                <a:lnTo>
                  <a:pt x="73" y="486"/>
                </a:lnTo>
                <a:cubicBezTo>
                  <a:pt x="73" y="501"/>
                  <a:pt x="88" y="516"/>
                  <a:pt x="88" y="516"/>
                </a:cubicBezTo>
                <a:cubicBezTo>
                  <a:pt x="118" y="516"/>
                  <a:pt x="118" y="516"/>
                  <a:pt x="118" y="516"/>
                </a:cubicBezTo>
                <a:cubicBezTo>
                  <a:pt x="118" y="530"/>
                  <a:pt x="118" y="530"/>
                  <a:pt x="118" y="530"/>
                </a:cubicBezTo>
                <a:cubicBezTo>
                  <a:pt x="118" y="545"/>
                  <a:pt x="118" y="545"/>
                  <a:pt x="132" y="545"/>
                </a:cubicBezTo>
                <a:cubicBezTo>
                  <a:pt x="147" y="545"/>
                  <a:pt x="147" y="545"/>
                  <a:pt x="147" y="530"/>
                </a:cubicBezTo>
                <a:cubicBezTo>
                  <a:pt x="147" y="516"/>
                  <a:pt x="147" y="516"/>
                  <a:pt x="147" y="516"/>
                </a:cubicBezTo>
                <a:cubicBezTo>
                  <a:pt x="177" y="516"/>
                  <a:pt x="177" y="516"/>
                  <a:pt x="177" y="516"/>
                </a:cubicBezTo>
                <a:cubicBezTo>
                  <a:pt x="177" y="516"/>
                  <a:pt x="191" y="501"/>
                  <a:pt x="191" y="486"/>
                </a:cubicBezTo>
                <a:lnTo>
                  <a:pt x="177" y="471"/>
                </a:lnTo>
                <a:close/>
                <a:moveTo>
                  <a:pt x="427" y="0"/>
                </a:moveTo>
                <a:lnTo>
                  <a:pt x="427" y="0"/>
                </a:lnTo>
                <a:cubicBezTo>
                  <a:pt x="73" y="0"/>
                  <a:pt x="73" y="0"/>
                  <a:pt x="73" y="0"/>
                </a:cubicBezTo>
                <a:cubicBezTo>
                  <a:pt x="29" y="0"/>
                  <a:pt x="0" y="30"/>
                  <a:pt x="0" y="74"/>
                </a:cubicBezTo>
                <a:cubicBezTo>
                  <a:pt x="0" y="545"/>
                  <a:pt x="0" y="545"/>
                  <a:pt x="0" y="545"/>
                </a:cubicBezTo>
                <a:cubicBezTo>
                  <a:pt x="0" y="589"/>
                  <a:pt x="29" y="633"/>
                  <a:pt x="73" y="633"/>
                </a:cubicBezTo>
                <a:cubicBezTo>
                  <a:pt x="427" y="633"/>
                  <a:pt x="427" y="633"/>
                  <a:pt x="427" y="633"/>
                </a:cubicBezTo>
                <a:cubicBezTo>
                  <a:pt x="471" y="633"/>
                  <a:pt x="500" y="589"/>
                  <a:pt x="500" y="545"/>
                </a:cubicBezTo>
                <a:cubicBezTo>
                  <a:pt x="500" y="74"/>
                  <a:pt x="500" y="74"/>
                  <a:pt x="500" y="74"/>
                </a:cubicBezTo>
                <a:cubicBezTo>
                  <a:pt x="500" y="30"/>
                  <a:pt x="471" y="0"/>
                  <a:pt x="427" y="0"/>
                </a:cubicBezTo>
                <a:close/>
                <a:moveTo>
                  <a:pt x="471" y="545"/>
                </a:moveTo>
                <a:lnTo>
                  <a:pt x="471" y="545"/>
                </a:lnTo>
                <a:cubicBezTo>
                  <a:pt x="471" y="574"/>
                  <a:pt x="441" y="589"/>
                  <a:pt x="427" y="589"/>
                </a:cubicBezTo>
                <a:cubicBezTo>
                  <a:pt x="73" y="589"/>
                  <a:pt x="73" y="589"/>
                  <a:pt x="73" y="589"/>
                </a:cubicBezTo>
                <a:cubicBezTo>
                  <a:pt x="59" y="589"/>
                  <a:pt x="29" y="574"/>
                  <a:pt x="29" y="545"/>
                </a:cubicBezTo>
                <a:cubicBezTo>
                  <a:pt x="29" y="74"/>
                  <a:pt x="29" y="74"/>
                  <a:pt x="29" y="74"/>
                </a:cubicBezTo>
                <a:cubicBezTo>
                  <a:pt x="29" y="59"/>
                  <a:pt x="59" y="44"/>
                  <a:pt x="73" y="44"/>
                </a:cubicBezTo>
                <a:cubicBezTo>
                  <a:pt x="427" y="44"/>
                  <a:pt x="427" y="44"/>
                  <a:pt x="427" y="44"/>
                </a:cubicBezTo>
                <a:cubicBezTo>
                  <a:pt x="441" y="44"/>
                  <a:pt x="471" y="59"/>
                  <a:pt x="471" y="74"/>
                </a:cubicBezTo>
                <a:lnTo>
                  <a:pt x="471" y="545"/>
                </a:lnTo>
                <a:close/>
                <a:moveTo>
                  <a:pt x="412" y="427"/>
                </a:moveTo>
                <a:lnTo>
                  <a:pt x="412" y="427"/>
                </a:lnTo>
                <a:cubicBezTo>
                  <a:pt x="397" y="427"/>
                  <a:pt x="382" y="442"/>
                  <a:pt x="382" y="457"/>
                </a:cubicBezTo>
                <a:cubicBezTo>
                  <a:pt x="382" y="457"/>
                  <a:pt x="397" y="471"/>
                  <a:pt x="412" y="471"/>
                </a:cubicBezTo>
                <a:lnTo>
                  <a:pt x="427" y="457"/>
                </a:lnTo>
                <a:cubicBezTo>
                  <a:pt x="427" y="442"/>
                  <a:pt x="412" y="427"/>
                  <a:pt x="412" y="427"/>
                </a:cubicBezTo>
                <a:close/>
                <a:moveTo>
                  <a:pt x="382" y="74"/>
                </a:moveTo>
                <a:lnTo>
                  <a:pt x="382" y="74"/>
                </a:lnTo>
                <a:cubicBezTo>
                  <a:pt x="118" y="74"/>
                  <a:pt x="118" y="74"/>
                  <a:pt x="118" y="74"/>
                </a:cubicBezTo>
                <a:cubicBezTo>
                  <a:pt x="88" y="74"/>
                  <a:pt x="73" y="103"/>
                  <a:pt x="73" y="118"/>
                </a:cubicBezTo>
                <a:cubicBezTo>
                  <a:pt x="73" y="354"/>
                  <a:pt x="73" y="354"/>
                  <a:pt x="73" y="354"/>
                </a:cubicBezTo>
                <a:cubicBezTo>
                  <a:pt x="73" y="368"/>
                  <a:pt x="88" y="398"/>
                  <a:pt x="118" y="398"/>
                </a:cubicBezTo>
                <a:cubicBezTo>
                  <a:pt x="382" y="398"/>
                  <a:pt x="382" y="398"/>
                  <a:pt x="382" y="398"/>
                </a:cubicBezTo>
                <a:cubicBezTo>
                  <a:pt x="412" y="398"/>
                  <a:pt x="427" y="368"/>
                  <a:pt x="427" y="354"/>
                </a:cubicBezTo>
                <a:cubicBezTo>
                  <a:pt x="427" y="118"/>
                  <a:pt x="427" y="118"/>
                  <a:pt x="427" y="118"/>
                </a:cubicBezTo>
                <a:cubicBezTo>
                  <a:pt x="427" y="103"/>
                  <a:pt x="412" y="74"/>
                  <a:pt x="382" y="74"/>
                </a:cubicBezTo>
                <a:close/>
                <a:moveTo>
                  <a:pt x="382" y="339"/>
                </a:moveTo>
                <a:lnTo>
                  <a:pt x="382" y="339"/>
                </a:lnTo>
                <a:cubicBezTo>
                  <a:pt x="382" y="339"/>
                  <a:pt x="382" y="354"/>
                  <a:pt x="368" y="354"/>
                </a:cubicBezTo>
                <a:cubicBezTo>
                  <a:pt x="132" y="354"/>
                  <a:pt x="132" y="354"/>
                  <a:pt x="132" y="354"/>
                </a:cubicBezTo>
                <a:cubicBezTo>
                  <a:pt x="118" y="354"/>
                  <a:pt x="118" y="339"/>
                  <a:pt x="118" y="339"/>
                </a:cubicBezTo>
                <a:cubicBezTo>
                  <a:pt x="118" y="133"/>
                  <a:pt x="118" y="133"/>
                  <a:pt x="118" y="133"/>
                </a:cubicBezTo>
                <a:cubicBezTo>
                  <a:pt x="118" y="133"/>
                  <a:pt x="118" y="118"/>
                  <a:pt x="132" y="118"/>
                </a:cubicBezTo>
                <a:cubicBezTo>
                  <a:pt x="368" y="118"/>
                  <a:pt x="368" y="118"/>
                  <a:pt x="368" y="118"/>
                </a:cubicBezTo>
                <a:cubicBezTo>
                  <a:pt x="382" y="118"/>
                  <a:pt x="382" y="133"/>
                  <a:pt x="382" y="133"/>
                </a:cubicBezTo>
                <a:lnTo>
                  <a:pt x="382" y="33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1" name="Freeform 146"/>
          <p:cNvSpPr>
            <a:spLocks noChangeArrowheads="1"/>
          </p:cNvSpPr>
          <p:nvPr/>
        </p:nvSpPr>
        <p:spPr bwMode="auto">
          <a:xfrm>
            <a:off x="6496474" y="3699934"/>
            <a:ext cx="732174" cy="406402"/>
          </a:xfrm>
          <a:custGeom>
            <a:avLst/>
            <a:gdLst>
              <a:gd name="T0" fmla="*/ 383 w 634"/>
              <a:gd name="T1" fmla="*/ 147 h 354"/>
              <a:gd name="T2" fmla="*/ 383 w 634"/>
              <a:gd name="T3" fmla="*/ 147 h 354"/>
              <a:gd name="T4" fmla="*/ 354 w 634"/>
              <a:gd name="T5" fmla="*/ 176 h 354"/>
              <a:gd name="T6" fmla="*/ 383 w 634"/>
              <a:gd name="T7" fmla="*/ 206 h 354"/>
              <a:gd name="T8" fmla="*/ 412 w 634"/>
              <a:gd name="T9" fmla="*/ 176 h 354"/>
              <a:gd name="T10" fmla="*/ 383 w 634"/>
              <a:gd name="T11" fmla="*/ 147 h 354"/>
              <a:gd name="T12" fmla="*/ 265 w 634"/>
              <a:gd name="T13" fmla="*/ 162 h 354"/>
              <a:gd name="T14" fmla="*/ 265 w 634"/>
              <a:gd name="T15" fmla="*/ 162 h 354"/>
              <a:gd name="T16" fmla="*/ 207 w 634"/>
              <a:gd name="T17" fmla="*/ 162 h 354"/>
              <a:gd name="T18" fmla="*/ 207 w 634"/>
              <a:gd name="T19" fmla="*/ 103 h 354"/>
              <a:gd name="T20" fmla="*/ 177 w 634"/>
              <a:gd name="T21" fmla="*/ 88 h 354"/>
              <a:gd name="T22" fmla="*/ 162 w 634"/>
              <a:gd name="T23" fmla="*/ 103 h 354"/>
              <a:gd name="T24" fmla="*/ 162 w 634"/>
              <a:gd name="T25" fmla="*/ 162 h 354"/>
              <a:gd name="T26" fmla="*/ 103 w 634"/>
              <a:gd name="T27" fmla="*/ 162 h 354"/>
              <a:gd name="T28" fmla="*/ 89 w 634"/>
              <a:gd name="T29" fmla="*/ 176 h 354"/>
              <a:gd name="T30" fmla="*/ 103 w 634"/>
              <a:gd name="T31" fmla="*/ 206 h 354"/>
              <a:gd name="T32" fmla="*/ 162 w 634"/>
              <a:gd name="T33" fmla="*/ 206 h 354"/>
              <a:gd name="T34" fmla="*/ 162 w 634"/>
              <a:gd name="T35" fmla="*/ 265 h 354"/>
              <a:gd name="T36" fmla="*/ 177 w 634"/>
              <a:gd name="T37" fmla="*/ 279 h 354"/>
              <a:gd name="T38" fmla="*/ 207 w 634"/>
              <a:gd name="T39" fmla="*/ 265 h 354"/>
              <a:gd name="T40" fmla="*/ 207 w 634"/>
              <a:gd name="T41" fmla="*/ 206 h 354"/>
              <a:gd name="T42" fmla="*/ 265 w 634"/>
              <a:gd name="T43" fmla="*/ 206 h 354"/>
              <a:gd name="T44" fmla="*/ 280 w 634"/>
              <a:gd name="T45" fmla="*/ 176 h 354"/>
              <a:gd name="T46" fmla="*/ 265 w 634"/>
              <a:gd name="T47" fmla="*/ 162 h 354"/>
              <a:gd name="T48" fmla="*/ 442 w 634"/>
              <a:gd name="T49" fmla="*/ 221 h 354"/>
              <a:gd name="T50" fmla="*/ 442 w 634"/>
              <a:gd name="T51" fmla="*/ 221 h 354"/>
              <a:gd name="T52" fmla="*/ 412 w 634"/>
              <a:gd name="T53" fmla="*/ 250 h 354"/>
              <a:gd name="T54" fmla="*/ 442 w 634"/>
              <a:gd name="T55" fmla="*/ 279 h 354"/>
              <a:gd name="T56" fmla="*/ 471 w 634"/>
              <a:gd name="T57" fmla="*/ 250 h 354"/>
              <a:gd name="T58" fmla="*/ 442 w 634"/>
              <a:gd name="T59" fmla="*/ 221 h 354"/>
              <a:gd name="T60" fmla="*/ 516 w 634"/>
              <a:gd name="T61" fmla="*/ 0 h 354"/>
              <a:gd name="T62" fmla="*/ 516 w 634"/>
              <a:gd name="T63" fmla="*/ 0 h 354"/>
              <a:gd name="T64" fmla="*/ 118 w 634"/>
              <a:gd name="T65" fmla="*/ 0 h 354"/>
              <a:gd name="T66" fmla="*/ 0 w 634"/>
              <a:gd name="T67" fmla="*/ 117 h 354"/>
              <a:gd name="T68" fmla="*/ 0 w 634"/>
              <a:gd name="T69" fmla="*/ 235 h 354"/>
              <a:gd name="T70" fmla="*/ 118 w 634"/>
              <a:gd name="T71" fmla="*/ 353 h 354"/>
              <a:gd name="T72" fmla="*/ 516 w 634"/>
              <a:gd name="T73" fmla="*/ 353 h 354"/>
              <a:gd name="T74" fmla="*/ 633 w 634"/>
              <a:gd name="T75" fmla="*/ 235 h 354"/>
              <a:gd name="T76" fmla="*/ 633 w 634"/>
              <a:gd name="T77" fmla="*/ 117 h 354"/>
              <a:gd name="T78" fmla="*/ 516 w 634"/>
              <a:gd name="T79" fmla="*/ 0 h 354"/>
              <a:gd name="T80" fmla="*/ 589 w 634"/>
              <a:gd name="T81" fmla="*/ 235 h 354"/>
              <a:gd name="T82" fmla="*/ 589 w 634"/>
              <a:gd name="T83" fmla="*/ 235 h 354"/>
              <a:gd name="T84" fmla="*/ 516 w 634"/>
              <a:gd name="T85" fmla="*/ 324 h 354"/>
              <a:gd name="T86" fmla="*/ 118 w 634"/>
              <a:gd name="T87" fmla="*/ 324 h 354"/>
              <a:gd name="T88" fmla="*/ 45 w 634"/>
              <a:gd name="T89" fmla="*/ 235 h 354"/>
              <a:gd name="T90" fmla="*/ 45 w 634"/>
              <a:gd name="T91" fmla="*/ 117 h 354"/>
              <a:gd name="T92" fmla="*/ 118 w 634"/>
              <a:gd name="T93" fmla="*/ 44 h 354"/>
              <a:gd name="T94" fmla="*/ 516 w 634"/>
              <a:gd name="T95" fmla="*/ 44 h 354"/>
              <a:gd name="T96" fmla="*/ 589 w 634"/>
              <a:gd name="T97" fmla="*/ 117 h 354"/>
              <a:gd name="T98" fmla="*/ 589 w 634"/>
              <a:gd name="T99" fmla="*/ 235 h 354"/>
              <a:gd name="T100" fmla="*/ 530 w 634"/>
              <a:gd name="T101" fmla="*/ 162 h 354"/>
              <a:gd name="T102" fmla="*/ 530 w 634"/>
              <a:gd name="T103" fmla="*/ 162 h 354"/>
              <a:gd name="T104" fmla="*/ 501 w 634"/>
              <a:gd name="T105" fmla="*/ 191 h 354"/>
              <a:gd name="T106" fmla="*/ 530 w 634"/>
              <a:gd name="T107" fmla="*/ 221 h 354"/>
              <a:gd name="T108" fmla="*/ 560 w 634"/>
              <a:gd name="T109" fmla="*/ 191 h 354"/>
              <a:gd name="T110" fmla="*/ 530 w 634"/>
              <a:gd name="T111" fmla="*/ 162 h 354"/>
              <a:gd name="T112" fmla="*/ 471 w 634"/>
              <a:gd name="T113" fmla="*/ 88 h 354"/>
              <a:gd name="T114" fmla="*/ 471 w 634"/>
              <a:gd name="T115" fmla="*/ 88 h 354"/>
              <a:gd name="T116" fmla="*/ 442 w 634"/>
              <a:gd name="T117" fmla="*/ 117 h 354"/>
              <a:gd name="T118" fmla="*/ 471 w 634"/>
              <a:gd name="T119" fmla="*/ 147 h 354"/>
              <a:gd name="T120" fmla="*/ 501 w 634"/>
              <a:gd name="T121" fmla="*/ 117 h 354"/>
              <a:gd name="T122" fmla="*/ 471 w 634"/>
              <a:gd name="T123" fmla="*/ 8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354">
                <a:moveTo>
                  <a:pt x="383" y="147"/>
                </a:moveTo>
                <a:lnTo>
                  <a:pt x="383" y="147"/>
                </a:lnTo>
                <a:cubicBezTo>
                  <a:pt x="369" y="147"/>
                  <a:pt x="354" y="162"/>
                  <a:pt x="354" y="176"/>
                </a:cubicBezTo>
                <a:cubicBezTo>
                  <a:pt x="354" y="191"/>
                  <a:pt x="369" y="206"/>
                  <a:pt x="383" y="206"/>
                </a:cubicBezTo>
                <a:cubicBezTo>
                  <a:pt x="398" y="206"/>
                  <a:pt x="412" y="191"/>
                  <a:pt x="412" y="176"/>
                </a:cubicBezTo>
                <a:cubicBezTo>
                  <a:pt x="412" y="162"/>
                  <a:pt x="398" y="147"/>
                  <a:pt x="383" y="147"/>
                </a:cubicBezTo>
                <a:close/>
                <a:moveTo>
                  <a:pt x="265" y="162"/>
                </a:moveTo>
                <a:lnTo>
                  <a:pt x="265" y="162"/>
                </a:lnTo>
                <a:cubicBezTo>
                  <a:pt x="207" y="162"/>
                  <a:pt x="207" y="162"/>
                  <a:pt x="207" y="162"/>
                </a:cubicBezTo>
                <a:cubicBezTo>
                  <a:pt x="207" y="103"/>
                  <a:pt x="207" y="103"/>
                  <a:pt x="207" y="103"/>
                </a:cubicBezTo>
                <a:cubicBezTo>
                  <a:pt x="207" y="88"/>
                  <a:pt x="192" y="88"/>
                  <a:pt x="177" y="88"/>
                </a:cubicBezTo>
                <a:cubicBezTo>
                  <a:pt x="177" y="88"/>
                  <a:pt x="162" y="88"/>
                  <a:pt x="162" y="103"/>
                </a:cubicBezTo>
                <a:cubicBezTo>
                  <a:pt x="162" y="162"/>
                  <a:pt x="162" y="162"/>
                  <a:pt x="162" y="162"/>
                </a:cubicBezTo>
                <a:cubicBezTo>
                  <a:pt x="103" y="162"/>
                  <a:pt x="103" y="162"/>
                  <a:pt x="103" y="162"/>
                </a:cubicBezTo>
                <a:cubicBezTo>
                  <a:pt x="89" y="162"/>
                  <a:pt x="89" y="176"/>
                  <a:pt x="89" y="176"/>
                </a:cubicBezTo>
                <a:cubicBezTo>
                  <a:pt x="89" y="191"/>
                  <a:pt x="89" y="206"/>
                  <a:pt x="103" y="206"/>
                </a:cubicBezTo>
                <a:cubicBezTo>
                  <a:pt x="162" y="206"/>
                  <a:pt x="162" y="206"/>
                  <a:pt x="162" y="206"/>
                </a:cubicBezTo>
                <a:cubicBezTo>
                  <a:pt x="162" y="265"/>
                  <a:pt x="162" y="265"/>
                  <a:pt x="162" y="265"/>
                </a:cubicBezTo>
                <a:lnTo>
                  <a:pt x="177" y="279"/>
                </a:lnTo>
                <a:cubicBezTo>
                  <a:pt x="192" y="279"/>
                  <a:pt x="207" y="265"/>
                  <a:pt x="207" y="265"/>
                </a:cubicBezTo>
                <a:cubicBezTo>
                  <a:pt x="207" y="206"/>
                  <a:pt x="207" y="206"/>
                  <a:pt x="207" y="206"/>
                </a:cubicBezTo>
                <a:cubicBezTo>
                  <a:pt x="265" y="206"/>
                  <a:pt x="265" y="206"/>
                  <a:pt x="265" y="206"/>
                </a:cubicBezTo>
                <a:cubicBezTo>
                  <a:pt x="265" y="206"/>
                  <a:pt x="280" y="191"/>
                  <a:pt x="280" y="176"/>
                </a:cubicBezTo>
                <a:lnTo>
                  <a:pt x="265" y="162"/>
                </a:lnTo>
                <a:close/>
                <a:moveTo>
                  <a:pt x="442" y="221"/>
                </a:moveTo>
                <a:lnTo>
                  <a:pt x="442" y="221"/>
                </a:lnTo>
                <a:cubicBezTo>
                  <a:pt x="428" y="221"/>
                  <a:pt x="412" y="235"/>
                  <a:pt x="412" y="250"/>
                </a:cubicBezTo>
                <a:cubicBezTo>
                  <a:pt x="412" y="265"/>
                  <a:pt x="428" y="279"/>
                  <a:pt x="442" y="279"/>
                </a:cubicBezTo>
                <a:cubicBezTo>
                  <a:pt x="457" y="279"/>
                  <a:pt x="471" y="265"/>
                  <a:pt x="471" y="250"/>
                </a:cubicBezTo>
                <a:cubicBezTo>
                  <a:pt x="471" y="235"/>
                  <a:pt x="457" y="221"/>
                  <a:pt x="442" y="221"/>
                </a:cubicBezTo>
                <a:close/>
                <a:moveTo>
                  <a:pt x="516" y="0"/>
                </a:moveTo>
                <a:lnTo>
                  <a:pt x="516" y="0"/>
                </a:lnTo>
                <a:cubicBezTo>
                  <a:pt x="118" y="0"/>
                  <a:pt x="118" y="0"/>
                  <a:pt x="118" y="0"/>
                </a:cubicBezTo>
                <a:cubicBezTo>
                  <a:pt x="59" y="0"/>
                  <a:pt x="0" y="58"/>
                  <a:pt x="0" y="117"/>
                </a:cubicBezTo>
                <a:cubicBezTo>
                  <a:pt x="0" y="235"/>
                  <a:pt x="0" y="235"/>
                  <a:pt x="0" y="235"/>
                </a:cubicBezTo>
                <a:cubicBezTo>
                  <a:pt x="0" y="309"/>
                  <a:pt x="59" y="353"/>
                  <a:pt x="118" y="353"/>
                </a:cubicBezTo>
                <a:cubicBezTo>
                  <a:pt x="516" y="353"/>
                  <a:pt x="516" y="353"/>
                  <a:pt x="516" y="353"/>
                </a:cubicBezTo>
                <a:cubicBezTo>
                  <a:pt x="575" y="353"/>
                  <a:pt x="633" y="309"/>
                  <a:pt x="633" y="235"/>
                </a:cubicBezTo>
                <a:cubicBezTo>
                  <a:pt x="633" y="117"/>
                  <a:pt x="633" y="117"/>
                  <a:pt x="633" y="117"/>
                </a:cubicBezTo>
                <a:cubicBezTo>
                  <a:pt x="633" y="58"/>
                  <a:pt x="575" y="0"/>
                  <a:pt x="516" y="0"/>
                </a:cubicBezTo>
                <a:close/>
                <a:moveTo>
                  <a:pt x="589" y="235"/>
                </a:moveTo>
                <a:lnTo>
                  <a:pt x="589" y="235"/>
                </a:lnTo>
                <a:cubicBezTo>
                  <a:pt x="589" y="279"/>
                  <a:pt x="560" y="324"/>
                  <a:pt x="516" y="324"/>
                </a:cubicBezTo>
                <a:cubicBezTo>
                  <a:pt x="118" y="324"/>
                  <a:pt x="118" y="324"/>
                  <a:pt x="118" y="324"/>
                </a:cubicBezTo>
                <a:cubicBezTo>
                  <a:pt x="74" y="324"/>
                  <a:pt x="45" y="279"/>
                  <a:pt x="45" y="235"/>
                </a:cubicBezTo>
                <a:cubicBezTo>
                  <a:pt x="45" y="117"/>
                  <a:pt x="45" y="117"/>
                  <a:pt x="45" y="117"/>
                </a:cubicBezTo>
                <a:cubicBezTo>
                  <a:pt x="45" y="74"/>
                  <a:pt x="74" y="44"/>
                  <a:pt x="118" y="44"/>
                </a:cubicBezTo>
                <a:cubicBezTo>
                  <a:pt x="516" y="44"/>
                  <a:pt x="516" y="44"/>
                  <a:pt x="516" y="44"/>
                </a:cubicBezTo>
                <a:cubicBezTo>
                  <a:pt x="560" y="44"/>
                  <a:pt x="589" y="74"/>
                  <a:pt x="589" y="117"/>
                </a:cubicBezTo>
                <a:lnTo>
                  <a:pt x="589" y="235"/>
                </a:lnTo>
                <a:close/>
                <a:moveTo>
                  <a:pt x="530" y="162"/>
                </a:moveTo>
                <a:lnTo>
                  <a:pt x="530" y="162"/>
                </a:lnTo>
                <a:cubicBezTo>
                  <a:pt x="516" y="162"/>
                  <a:pt x="501" y="176"/>
                  <a:pt x="501" y="191"/>
                </a:cubicBezTo>
                <a:cubicBezTo>
                  <a:pt x="501" y="206"/>
                  <a:pt x="516" y="221"/>
                  <a:pt x="530" y="221"/>
                </a:cubicBezTo>
                <a:cubicBezTo>
                  <a:pt x="545" y="221"/>
                  <a:pt x="560" y="206"/>
                  <a:pt x="560" y="191"/>
                </a:cubicBezTo>
                <a:cubicBezTo>
                  <a:pt x="560" y="176"/>
                  <a:pt x="545" y="162"/>
                  <a:pt x="530" y="162"/>
                </a:cubicBezTo>
                <a:close/>
                <a:moveTo>
                  <a:pt x="471" y="88"/>
                </a:moveTo>
                <a:lnTo>
                  <a:pt x="471" y="88"/>
                </a:lnTo>
                <a:cubicBezTo>
                  <a:pt x="457" y="88"/>
                  <a:pt x="442" y="103"/>
                  <a:pt x="442" y="117"/>
                </a:cubicBezTo>
                <a:cubicBezTo>
                  <a:pt x="442" y="132"/>
                  <a:pt x="457" y="147"/>
                  <a:pt x="471" y="147"/>
                </a:cubicBezTo>
                <a:cubicBezTo>
                  <a:pt x="486" y="147"/>
                  <a:pt x="501" y="132"/>
                  <a:pt x="501" y="117"/>
                </a:cubicBezTo>
                <a:cubicBezTo>
                  <a:pt x="501" y="103"/>
                  <a:pt x="486" y="88"/>
                  <a:pt x="471" y="8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2" name="Freeform 147"/>
          <p:cNvSpPr>
            <a:spLocks noChangeArrowheads="1"/>
          </p:cNvSpPr>
          <p:nvPr/>
        </p:nvSpPr>
        <p:spPr bwMode="auto">
          <a:xfrm>
            <a:off x="5328379" y="3661837"/>
            <a:ext cx="732174" cy="495298"/>
          </a:xfrm>
          <a:custGeom>
            <a:avLst/>
            <a:gdLst>
              <a:gd name="T0" fmla="*/ 103 w 634"/>
              <a:gd name="T1" fmla="*/ 265 h 428"/>
              <a:gd name="T2" fmla="*/ 103 w 634"/>
              <a:gd name="T3" fmla="*/ 309 h 428"/>
              <a:gd name="T4" fmla="*/ 103 w 634"/>
              <a:gd name="T5" fmla="*/ 265 h 428"/>
              <a:gd name="T6" fmla="*/ 456 w 634"/>
              <a:gd name="T7" fmla="*/ 74 h 428"/>
              <a:gd name="T8" fmla="*/ 162 w 634"/>
              <a:gd name="T9" fmla="*/ 88 h 428"/>
              <a:gd name="T10" fmla="*/ 176 w 634"/>
              <a:gd name="T11" fmla="*/ 354 h 428"/>
              <a:gd name="T12" fmla="*/ 471 w 634"/>
              <a:gd name="T13" fmla="*/ 324 h 428"/>
              <a:gd name="T14" fmla="*/ 456 w 634"/>
              <a:gd name="T15" fmla="*/ 74 h 428"/>
              <a:gd name="T16" fmla="*/ 426 w 634"/>
              <a:gd name="T17" fmla="*/ 295 h 428"/>
              <a:gd name="T18" fmla="*/ 221 w 634"/>
              <a:gd name="T19" fmla="*/ 309 h 428"/>
              <a:gd name="T20" fmla="*/ 191 w 634"/>
              <a:gd name="T21" fmla="*/ 133 h 428"/>
              <a:gd name="T22" fmla="*/ 412 w 634"/>
              <a:gd name="T23" fmla="*/ 118 h 428"/>
              <a:gd name="T24" fmla="*/ 426 w 634"/>
              <a:gd name="T25" fmla="*/ 295 h 428"/>
              <a:gd name="T26" fmla="*/ 103 w 634"/>
              <a:gd name="T27" fmla="*/ 192 h 428"/>
              <a:gd name="T28" fmla="*/ 103 w 634"/>
              <a:gd name="T29" fmla="*/ 236 h 428"/>
              <a:gd name="T30" fmla="*/ 103 w 634"/>
              <a:gd name="T31" fmla="*/ 192 h 428"/>
              <a:gd name="T32" fmla="*/ 544 w 634"/>
              <a:gd name="T33" fmla="*/ 0 h 428"/>
              <a:gd name="T34" fmla="*/ 0 w 634"/>
              <a:gd name="T35" fmla="*/ 74 h 428"/>
              <a:gd name="T36" fmla="*/ 73 w 634"/>
              <a:gd name="T37" fmla="*/ 427 h 428"/>
              <a:gd name="T38" fmla="*/ 633 w 634"/>
              <a:gd name="T39" fmla="*/ 354 h 428"/>
              <a:gd name="T40" fmla="*/ 544 w 634"/>
              <a:gd name="T41" fmla="*/ 0 h 428"/>
              <a:gd name="T42" fmla="*/ 588 w 634"/>
              <a:gd name="T43" fmla="*/ 354 h 428"/>
              <a:gd name="T44" fmla="*/ 73 w 634"/>
              <a:gd name="T45" fmla="*/ 383 h 428"/>
              <a:gd name="T46" fmla="*/ 44 w 634"/>
              <a:gd name="T47" fmla="*/ 74 h 428"/>
              <a:gd name="T48" fmla="*/ 544 w 634"/>
              <a:gd name="T49" fmla="*/ 30 h 428"/>
              <a:gd name="T50" fmla="*/ 588 w 634"/>
              <a:gd name="T51" fmla="*/ 354 h 428"/>
              <a:gd name="T52" fmla="*/ 530 w 634"/>
              <a:gd name="T53" fmla="*/ 192 h 428"/>
              <a:gd name="T54" fmla="*/ 530 w 634"/>
              <a:gd name="T55" fmla="*/ 236 h 428"/>
              <a:gd name="T56" fmla="*/ 530 w 634"/>
              <a:gd name="T57" fmla="*/ 192 h 428"/>
              <a:gd name="T58" fmla="*/ 530 w 634"/>
              <a:gd name="T59" fmla="*/ 265 h 428"/>
              <a:gd name="T60" fmla="*/ 530 w 634"/>
              <a:gd name="T61" fmla="*/ 309 h 428"/>
              <a:gd name="T62" fmla="*/ 530 w 634"/>
              <a:gd name="T63" fmla="*/ 26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428">
                <a:moveTo>
                  <a:pt x="103" y="265"/>
                </a:moveTo>
                <a:lnTo>
                  <a:pt x="103" y="265"/>
                </a:lnTo>
                <a:cubicBezTo>
                  <a:pt x="88" y="265"/>
                  <a:pt x="73" y="280"/>
                  <a:pt x="73" y="295"/>
                </a:cubicBezTo>
                <a:cubicBezTo>
                  <a:pt x="73" y="295"/>
                  <a:pt x="88" y="309"/>
                  <a:pt x="103" y="309"/>
                </a:cubicBezTo>
                <a:lnTo>
                  <a:pt x="117" y="295"/>
                </a:lnTo>
                <a:cubicBezTo>
                  <a:pt x="117" y="280"/>
                  <a:pt x="103" y="265"/>
                  <a:pt x="103" y="265"/>
                </a:cubicBezTo>
                <a:close/>
                <a:moveTo>
                  <a:pt x="456" y="74"/>
                </a:moveTo>
                <a:lnTo>
                  <a:pt x="456" y="74"/>
                </a:lnTo>
                <a:cubicBezTo>
                  <a:pt x="176" y="74"/>
                  <a:pt x="176" y="74"/>
                  <a:pt x="176" y="74"/>
                </a:cubicBezTo>
                <a:cubicBezTo>
                  <a:pt x="162" y="74"/>
                  <a:pt x="162" y="88"/>
                  <a:pt x="162" y="88"/>
                </a:cubicBezTo>
                <a:cubicBezTo>
                  <a:pt x="162" y="324"/>
                  <a:pt x="162" y="324"/>
                  <a:pt x="162" y="324"/>
                </a:cubicBezTo>
                <a:cubicBezTo>
                  <a:pt x="162" y="339"/>
                  <a:pt x="162" y="354"/>
                  <a:pt x="176" y="354"/>
                </a:cubicBezTo>
                <a:cubicBezTo>
                  <a:pt x="456" y="354"/>
                  <a:pt x="456" y="354"/>
                  <a:pt x="456" y="354"/>
                </a:cubicBezTo>
                <a:cubicBezTo>
                  <a:pt x="456" y="354"/>
                  <a:pt x="471" y="339"/>
                  <a:pt x="471" y="324"/>
                </a:cubicBezTo>
                <a:cubicBezTo>
                  <a:pt x="471" y="88"/>
                  <a:pt x="471" y="88"/>
                  <a:pt x="471" y="88"/>
                </a:cubicBezTo>
                <a:lnTo>
                  <a:pt x="456" y="74"/>
                </a:lnTo>
                <a:close/>
                <a:moveTo>
                  <a:pt x="426" y="295"/>
                </a:moveTo>
                <a:lnTo>
                  <a:pt x="426" y="295"/>
                </a:lnTo>
                <a:cubicBezTo>
                  <a:pt x="426" y="295"/>
                  <a:pt x="426" y="309"/>
                  <a:pt x="412" y="309"/>
                </a:cubicBezTo>
                <a:cubicBezTo>
                  <a:pt x="221" y="309"/>
                  <a:pt x="221" y="309"/>
                  <a:pt x="221" y="309"/>
                </a:cubicBezTo>
                <a:cubicBezTo>
                  <a:pt x="206" y="309"/>
                  <a:pt x="191" y="295"/>
                  <a:pt x="191" y="295"/>
                </a:cubicBezTo>
                <a:cubicBezTo>
                  <a:pt x="191" y="133"/>
                  <a:pt x="191" y="133"/>
                  <a:pt x="191" y="133"/>
                </a:cubicBezTo>
                <a:cubicBezTo>
                  <a:pt x="191" y="118"/>
                  <a:pt x="206" y="118"/>
                  <a:pt x="221" y="118"/>
                </a:cubicBezTo>
                <a:cubicBezTo>
                  <a:pt x="412" y="118"/>
                  <a:pt x="412" y="118"/>
                  <a:pt x="412" y="118"/>
                </a:cubicBezTo>
                <a:cubicBezTo>
                  <a:pt x="426" y="118"/>
                  <a:pt x="426" y="118"/>
                  <a:pt x="426" y="133"/>
                </a:cubicBezTo>
                <a:lnTo>
                  <a:pt x="426" y="295"/>
                </a:lnTo>
                <a:close/>
                <a:moveTo>
                  <a:pt x="103" y="192"/>
                </a:moveTo>
                <a:lnTo>
                  <a:pt x="103" y="192"/>
                </a:lnTo>
                <a:cubicBezTo>
                  <a:pt x="88" y="192"/>
                  <a:pt x="73" y="206"/>
                  <a:pt x="73" y="206"/>
                </a:cubicBezTo>
                <a:cubicBezTo>
                  <a:pt x="73" y="221"/>
                  <a:pt x="88" y="236"/>
                  <a:pt x="103" y="236"/>
                </a:cubicBezTo>
                <a:cubicBezTo>
                  <a:pt x="103" y="236"/>
                  <a:pt x="117" y="221"/>
                  <a:pt x="117" y="206"/>
                </a:cubicBezTo>
                <a:lnTo>
                  <a:pt x="103" y="192"/>
                </a:lnTo>
                <a:close/>
                <a:moveTo>
                  <a:pt x="544" y="0"/>
                </a:moveTo>
                <a:lnTo>
                  <a:pt x="544" y="0"/>
                </a:lnTo>
                <a:cubicBezTo>
                  <a:pt x="73" y="0"/>
                  <a:pt x="73" y="0"/>
                  <a:pt x="73" y="0"/>
                </a:cubicBezTo>
                <a:cubicBezTo>
                  <a:pt x="29" y="0"/>
                  <a:pt x="0" y="30"/>
                  <a:pt x="0" y="74"/>
                </a:cubicBezTo>
                <a:cubicBezTo>
                  <a:pt x="0" y="354"/>
                  <a:pt x="0" y="354"/>
                  <a:pt x="0" y="354"/>
                </a:cubicBezTo>
                <a:cubicBezTo>
                  <a:pt x="0" y="398"/>
                  <a:pt x="29" y="427"/>
                  <a:pt x="73" y="427"/>
                </a:cubicBezTo>
                <a:cubicBezTo>
                  <a:pt x="544" y="427"/>
                  <a:pt x="544" y="427"/>
                  <a:pt x="544" y="427"/>
                </a:cubicBezTo>
                <a:cubicBezTo>
                  <a:pt x="588" y="427"/>
                  <a:pt x="633" y="398"/>
                  <a:pt x="633" y="354"/>
                </a:cubicBezTo>
                <a:cubicBezTo>
                  <a:pt x="633" y="74"/>
                  <a:pt x="633" y="74"/>
                  <a:pt x="633" y="74"/>
                </a:cubicBezTo>
                <a:cubicBezTo>
                  <a:pt x="633" y="30"/>
                  <a:pt x="588" y="0"/>
                  <a:pt x="544" y="0"/>
                </a:cubicBezTo>
                <a:close/>
                <a:moveTo>
                  <a:pt x="588" y="354"/>
                </a:moveTo>
                <a:lnTo>
                  <a:pt x="588" y="354"/>
                </a:lnTo>
                <a:cubicBezTo>
                  <a:pt x="588" y="368"/>
                  <a:pt x="574" y="383"/>
                  <a:pt x="544" y="383"/>
                </a:cubicBezTo>
                <a:cubicBezTo>
                  <a:pt x="73" y="383"/>
                  <a:pt x="73" y="383"/>
                  <a:pt x="73" y="383"/>
                </a:cubicBezTo>
                <a:cubicBezTo>
                  <a:pt x="58" y="383"/>
                  <a:pt x="44" y="368"/>
                  <a:pt x="44" y="354"/>
                </a:cubicBezTo>
                <a:cubicBezTo>
                  <a:pt x="44" y="74"/>
                  <a:pt x="44" y="74"/>
                  <a:pt x="44" y="74"/>
                </a:cubicBezTo>
                <a:cubicBezTo>
                  <a:pt x="44" y="59"/>
                  <a:pt x="58" y="30"/>
                  <a:pt x="73" y="30"/>
                </a:cubicBezTo>
                <a:cubicBezTo>
                  <a:pt x="544" y="30"/>
                  <a:pt x="544" y="30"/>
                  <a:pt x="544" y="30"/>
                </a:cubicBezTo>
                <a:cubicBezTo>
                  <a:pt x="574" y="30"/>
                  <a:pt x="588" y="59"/>
                  <a:pt x="588" y="74"/>
                </a:cubicBezTo>
                <a:lnTo>
                  <a:pt x="588" y="354"/>
                </a:lnTo>
                <a:close/>
                <a:moveTo>
                  <a:pt x="530" y="192"/>
                </a:moveTo>
                <a:lnTo>
                  <a:pt x="530" y="192"/>
                </a:lnTo>
                <a:cubicBezTo>
                  <a:pt x="515" y="192"/>
                  <a:pt x="515" y="206"/>
                  <a:pt x="515" y="206"/>
                </a:cubicBezTo>
                <a:cubicBezTo>
                  <a:pt x="515" y="221"/>
                  <a:pt x="515" y="236"/>
                  <a:pt x="530" y="236"/>
                </a:cubicBezTo>
                <a:cubicBezTo>
                  <a:pt x="544" y="236"/>
                  <a:pt x="544" y="221"/>
                  <a:pt x="544" y="206"/>
                </a:cubicBezTo>
                <a:cubicBezTo>
                  <a:pt x="544" y="206"/>
                  <a:pt x="544" y="192"/>
                  <a:pt x="530" y="192"/>
                </a:cubicBezTo>
                <a:close/>
                <a:moveTo>
                  <a:pt x="530" y="265"/>
                </a:moveTo>
                <a:lnTo>
                  <a:pt x="530" y="265"/>
                </a:lnTo>
                <a:cubicBezTo>
                  <a:pt x="515" y="265"/>
                  <a:pt x="515" y="280"/>
                  <a:pt x="515" y="295"/>
                </a:cubicBezTo>
                <a:cubicBezTo>
                  <a:pt x="515" y="295"/>
                  <a:pt x="515" y="309"/>
                  <a:pt x="530" y="309"/>
                </a:cubicBezTo>
                <a:cubicBezTo>
                  <a:pt x="544" y="309"/>
                  <a:pt x="544" y="295"/>
                  <a:pt x="544" y="295"/>
                </a:cubicBezTo>
                <a:cubicBezTo>
                  <a:pt x="544" y="280"/>
                  <a:pt x="544" y="265"/>
                  <a:pt x="530" y="26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3" name="Freeform 148"/>
          <p:cNvSpPr>
            <a:spLocks noChangeArrowheads="1"/>
          </p:cNvSpPr>
          <p:nvPr/>
        </p:nvSpPr>
        <p:spPr bwMode="auto">
          <a:xfrm>
            <a:off x="4160284" y="3594102"/>
            <a:ext cx="711015" cy="635000"/>
          </a:xfrm>
          <a:custGeom>
            <a:avLst/>
            <a:gdLst>
              <a:gd name="T0" fmla="*/ 545 w 619"/>
              <a:gd name="T1" fmla="*/ 74 h 546"/>
              <a:gd name="T2" fmla="*/ 545 w 619"/>
              <a:gd name="T3" fmla="*/ 74 h 546"/>
              <a:gd name="T4" fmla="*/ 486 w 619"/>
              <a:gd name="T5" fmla="*/ 74 h 546"/>
              <a:gd name="T6" fmla="*/ 471 w 619"/>
              <a:gd name="T7" fmla="*/ 30 h 546"/>
              <a:gd name="T8" fmla="*/ 427 w 619"/>
              <a:gd name="T9" fmla="*/ 0 h 546"/>
              <a:gd name="T10" fmla="*/ 191 w 619"/>
              <a:gd name="T11" fmla="*/ 0 h 546"/>
              <a:gd name="T12" fmla="*/ 147 w 619"/>
              <a:gd name="T13" fmla="*/ 30 h 546"/>
              <a:gd name="T14" fmla="*/ 132 w 619"/>
              <a:gd name="T15" fmla="*/ 74 h 546"/>
              <a:gd name="T16" fmla="*/ 73 w 619"/>
              <a:gd name="T17" fmla="*/ 74 h 546"/>
              <a:gd name="T18" fmla="*/ 0 w 619"/>
              <a:gd name="T19" fmla="*/ 147 h 546"/>
              <a:gd name="T20" fmla="*/ 0 w 619"/>
              <a:gd name="T21" fmla="*/ 472 h 546"/>
              <a:gd name="T22" fmla="*/ 73 w 619"/>
              <a:gd name="T23" fmla="*/ 545 h 546"/>
              <a:gd name="T24" fmla="*/ 545 w 619"/>
              <a:gd name="T25" fmla="*/ 545 h 546"/>
              <a:gd name="T26" fmla="*/ 618 w 619"/>
              <a:gd name="T27" fmla="*/ 472 h 546"/>
              <a:gd name="T28" fmla="*/ 618 w 619"/>
              <a:gd name="T29" fmla="*/ 147 h 546"/>
              <a:gd name="T30" fmla="*/ 545 w 619"/>
              <a:gd name="T31" fmla="*/ 74 h 546"/>
              <a:gd name="T32" fmla="*/ 589 w 619"/>
              <a:gd name="T33" fmla="*/ 472 h 546"/>
              <a:gd name="T34" fmla="*/ 589 w 619"/>
              <a:gd name="T35" fmla="*/ 472 h 546"/>
              <a:gd name="T36" fmla="*/ 545 w 619"/>
              <a:gd name="T37" fmla="*/ 501 h 546"/>
              <a:gd name="T38" fmla="*/ 73 w 619"/>
              <a:gd name="T39" fmla="*/ 501 h 546"/>
              <a:gd name="T40" fmla="*/ 29 w 619"/>
              <a:gd name="T41" fmla="*/ 472 h 546"/>
              <a:gd name="T42" fmla="*/ 29 w 619"/>
              <a:gd name="T43" fmla="*/ 147 h 546"/>
              <a:gd name="T44" fmla="*/ 73 w 619"/>
              <a:gd name="T45" fmla="*/ 118 h 546"/>
              <a:gd name="T46" fmla="*/ 147 w 619"/>
              <a:gd name="T47" fmla="*/ 118 h 546"/>
              <a:gd name="T48" fmla="*/ 177 w 619"/>
              <a:gd name="T49" fmla="*/ 74 h 546"/>
              <a:gd name="T50" fmla="*/ 206 w 619"/>
              <a:gd name="T51" fmla="*/ 30 h 546"/>
              <a:gd name="T52" fmla="*/ 412 w 619"/>
              <a:gd name="T53" fmla="*/ 30 h 546"/>
              <a:gd name="T54" fmla="*/ 441 w 619"/>
              <a:gd name="T55" fmla="*/ 74 h 546"/>
              <a:gd name="T56" fmla="*/ 471 w 619"/>
              <a:gd name="T57" fmla="*/ 118 h 546"/>
              <a:gd name="T58" fmla="*/ 545 w 619"/>
              <a:gd name="T59" fmla="*/ 118 h 546"/>
              <a:gd name="T60" fmla="*/ 589 w 619"/>
              <a:gd name="T61" fmla="*/ 147 h 546"/>
              <a:gd name="T62" fmla="*/ 589 w 619"/>
              <a:gd name="T63" fmla="*/ 472 h 546"/>
              <a:gd name="T64" fmla="*/ 309 w 619"/>
              <a:gd name="T65" fmla="*/ 147 h 546"/>
              <a:gd name="T66" fmla="*/ 309 w 619"/>
              <a:gd name="T67" fmla="*/ 147 h 546"/>
              <a:gd name="T68" fmla="*/ 147 w 619"/>
              <a:gd name="T69" fmla="*/ 310 h 546"/>
              <a:gd name="T70" fmla="*/ 309 w 619"/>
              <a:gd name="T71" fmla="*/ 472 h 546"/>
              <a:gd name="T72" fmla="*/ 471 w 619"/>
              <a:gd name="T73" fmla="*/ 310 h 546"/>
              <a:gd name="T74" fmla="*/ 309 w 619"/>
              <a:gd name="T75" fmla="*/ 147 h 546"/>
              <a:gd name="T76" fmla="*/ 309 w 619"/>
              <a:gd name="T77" fmla="*/ 427 h 546"/>
              <a:gd name="T78" fmla="*/ 309 w 619"/>
              <a:gd name="T79" fmla="*/ 427 h 546"/>
              <a:gd name="T80" fmla="*/ 191 w 619"/>
              <a:gd name="T81" fmla="*/ 310 h 546"/>
              <a:gd name="T82" fmla="*/ 309 w 619"/>
              <a:gd name="T83" fmla="*/ 192 h 546"/>
              <a:gd name="T84" fmla="*/ 427 w 619"/>
              <a:gd name="T85" fmla="*/ 310 h 546"/>
              <a:gd name="T86" fmla="*/ 309 w 619"/>
              <a:gd name="T87"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546">
                <a:moveTo>
                  <a:pt x="545" y="74"/>
                </a:moveTo>
                <a:lnTo>
                  <a:pt x="545" y="74"/>
                </a:lnTo>
                <a:cubicBezTo>
                  <a:pt x="486" y="74"/>
                  <a:pt x="486" y="74"/>
                  <a:pt x="486" y="74"/>
                </a:cubicBezTo>
                <a:cubicBezTo>
                  <a:pt x="471" y="30"/>
                  <a:pt x="471" y="30"/>
                  <a:pt x="471" y="30"/>
                </a:cubicBezTo>
                <a:cubicBezTo>
                  <a:pt x="456" y="15"/>
                  <a:pt x="441" y="0"/>
                  <a:pt x="427" y="0"/>
                </a:cubicBezTo>
                <a:cubicBezTo>
                  <a:pt x="191" y="0"/>
                  <a:pt x="191" y="0"/>
                  <a:pt x="191" y="0"/>
                </a:cubicBezTo>
                <a:cubicBezTo>
                  <a:pt x="177" y="0"/>
                  <a:pt x="162" y="15"/>
                  <a:pt x="147" y="30"/>
                </a:cubicBezTo>
                <a:cubicBezTo>
                  <a:pt x="132" y="74"/>
                  <a:pt x="132" y="74"/>
                  <a:pt x="132" y="74"/>
                </a:cubicBezTo>
                <a:cubicBezTo>
                  <a:pt x="73" y="74"/>
                  <a:pt x="73" y="74"/>
                  <a:pt x="73" y="74"/>
                </a:cubicBezTo>
                <a:cubicBezTo>
                  <a:pt x="29" y="74"/>
                  <a:pt x="0" y="104"/>
                  <a:pt x="0" y="147"/>
                </a:cubicBezTo>
                <a:cubicBezTo>
                  <a:pt x="0" y="472"/>
                  <a:pt x="0" y="472"/>
                  <a:pt x="0" y="472"/>
                </a:cubicBezTo>
                <a:cubicBezTo>
                  <a:pt x="0" y="516"/>
                  <a:pt x="29" y="545"/>
                  <a:pt x="73" y="545"/>
                </a:cubicBezTo>
                <a:cubicBezTo>
                  <a:pt x="545" y="545"/>
                  <a:pt x="545" y="545"/>
                  <a:pt x="545" y="545"/>
                </a:cubicBezTo>
                <a:cubicBezTo>
                  <a:pt x="589" y="545"/>
                  <a:pt x="618" y="516"/>
                  <a:pt x="618" y="472"/>
                </a:cubicBezTo>
                <a:cubicBezTo>
                  <a:pt x="618" y="147"/>
                  <a:pt x="618" y="147"/>
                  <a:pt x="618" y="147"/>
                </a:cubicBezTo>
                <a:cubicBezTo>
                  <a:pt x="618" y="104"/>
                  <a:pt x="589" y="74"/>
                  <a:pt x="545" y="74"/>
                </a:cubicBezTo>
                <a:close/>
                <a:moveTo>
                  <a:pt x="589" y="472"/>
                </a:moveTo>
                <a:lnTo>
                  <a:pt x="589" y="472"/>
                </a:lnTo>
                <a:cubicBezTo>
                  <a:pt x="589" y="486"/>
                  <a:pt x="559" y="501"/>
                  <a:pt x="545" y="501"/>
                </a:cubicBezTo>
                <a:cubicBezTo>
                  <a:pt x="73" y="501"/>
                  <a:pt x="73" y="501"/>
                  <a:pt x="73" y="501"/>
                </a:cubicBezTo>
                <a:cubicBezTo>
                  <a:pt x="59" y="501"/>
                  <a:pt x="29" y="486"/>
                  <a:pt x="29" y="472"/>
                </a:cubicBezTo>
                <a:cubicBezTo>
                  <a:pt x="29" y="147"/>
                  <a:pt x="29" y="147"/>
                  <a:pt x="29" y="147"/>
                </a:cubicBezTo>
                <a:cubicBezTo>
                  <a:pt x="29" y="133"/>
                  <a:pt x="59" y="118"/>
                  <a:pt x="73" y="118"/>
                </a:cubicBezTo>
                <a:cubicBezTo>
                  <a:pt x="147" y="118"/>
                  <a:pt x="147" y="118"/>
                  <a:pt x="147" y="118"/>
                </a:cubicBezTo>
                <a:cubicBezTo>
                  <a:pt x="177" y="74"/>
                  <a:pt x="177" y="74"/>
                  <a:pt x="177" y="74"/>
                </a:cubicBezTo>
                <a:cubicBezTo>
                  <a:pt x="191" y="45"/>
                  <a:pt x="191" y="30"/>
                  <a:pt x="206" y="30"/>
                </a:cubicBezTo>
                <a:cubicBezTo>
                  <a:pt x="412" y="30"/>
                  <a:pt x="412" y="30"/>
                  <a:pt x="412" y="30"/>
                </a:cubicBezTo>
                <a:cubicBezTo>
                  <a:pt x="427" y="30"/>
                  <a:pt x="427" y="45"/>
                  <a:pt x="441" y="74"/>
                </a:cubicBezTo>
                <a:cubicBezTo>
                  <a:pt x="471" y="118"/>
                  <a:pt x="471" y="118"/>
                  <a:pt x="471" y="118"/>
                </a:cubicBezTo>
                <a:cubicBezTo>
                  <a:pt x="545" y="118"/>
                  <a:pt x="545" y="118"/>
                  <a:pt x="545" y="118"/>
                </a:cubicBezTo>
                <a:cubicBezTo>
                  <a:pt x="559" y="118"/>
                  <a:pt x="589" y="133"/>
                  <a:pt x="589" y="147"/>
                </a:cubicBezTo>
                <a:lnTo>
                  <a:pt x="589" y="472"/>
                </a:lnTo>
                <a:close/>
                <a:moveTo>
                  <a:pt x="309" y="147"/>
                </a:moveTo>
                <a:lnTo>
                  <a:pt x="309" y="147"/>
                </a:lnTo>
                <a:cubicBezTo>
                  <a:pt x="221" y="147"/>
                  <a:pt x="147" y="221"/>
                  <a:pt x="147" y="310"/>
                </a:cubicBezTo>
                <a:cubicBezTo>
                  <a:pt x="147" y="398"/>
                  <a:pt x="221" y="472"/>
                  <a:pt x="309" y="472"/>
                </a:cubicBezTo>
                <a:cubicBezTo>
                  <a:pt x="398" y="472"/>
                  <a:pt x="471" y="398"/>
                  <a:pt x="471" y="310"/>
                </a:cubicBezTo>
                <a:cubicBezTo>
                  <a:pt x="471" y="221"/>
                  <a:pt x="398" y="147"/>
                  <a:pt x="309" y="147"/>
                </a:cubicBezTo>
                <a:close/>
                <a:moveTo>
                  <a:pt x="309" y="427"/>
                </a:moveTo>
                <a:lnTo>
                  <a:pt x="309" y="427"/>
                </a:lnTo>
                <a:cubicBezTo>
                  <a:pt x="250" y="427"/>
                  <a:pt x="191" y="368"/>
                  <a:pt x="191" y="310"/>
                </a:cubicBezTo>
                <a:cubicBezTo>
                  <a:pt x="191" y="251"/>
                  <a:pt x="250" y="192"/>
                  <a:pt x="309" y="192"/>
                </a:cubicBezTo>
                <a:cubicBezTo>
                  <a:pt x="368" y="192"/>
                  <a:pt x="427" y="251"/>
                  <a:pt x="427" y="310"/>
                </a:cubicBezTo>
                <a:cubicBezTo>
                  <a:pt x="427" y="368"/>
                  <a:pt x="368" y="427"/>
                  <a:pt x="309" y="42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4" name="Freeform 149"/>
          <p:cNvSpPr>
            <a:spLocks noChangeArrowheads="1"/>
          </p:cNvSpPr>
          <p:nvPr/>
        </p:nvSpPr>
        <p:spPr bwMode="auto">
          <a:xfrm>
            <a:off x="3157244" y="3543303"/>
            <a:ext cx="325882" cy="736599"/>
          </a:xfrm>
          <a:custGeom>
            <a:avLst/>
            <a:gdLst>
              <a:gd name="T0" fmla="*/ 280 w 281"/>
              <a:gd name="T1" fmla="*/ 162 h 634"/>
              <a:gd name="T2" fmla="*/ 280 w 281"/>
              <a:gd name="T3" fmla="*/ 162 h 634"/>
              <a:gd name="T4" fmla="*/ 133 w 281"/>
              <a:gd name="T5" fmla="*/ 0 h 634"/>
              <a:gd name="T6" fmla="*/ 0 w 281"/>
              <a:gd name="T7" fmla="*/ 162 h 634"/>
              <a:gd name="T8" fmla="*/ 118 w 281"/>
              <a:gd name="T9" fmla="*/ 309 h 634"/>
              <a:gd name="T10" fmla="*/ 118 w 281"/>
              <a:gd name="T11" fmla="*/ 309 h 634"/>
              <a:gd name="T12" fmla="*/ 118 w 281"/>
              <a:gd name="T13" fmla="*/ 604 h 634"/>
              <a:gd name="T14" fmla="*/ 133 w 281"/>
              <a:gd name="T15" fmla="*/ 633 h 634"/>
              <a:gd name="T16" fmla="*/ 162 w 281"/>
              <a:gd name="T17" fmla="*/ 604 h 634"/>
              <a:gd name="T18" fmla="*/ 162 w 281"/>
              <a:gd name="T19" fmla="*/ 309 h 634"/>
              <a:gd name="T20" fmla="*/ 162 w 281"/>
              <a:gd name="T21" fmla="*/ 309 h 634"/>
              <a:gd name="T22" fmla="*/ 280 w 281"/>
              <a:gd name="T23" fmla="*/ 162 h 634"/>
              <a:gd name="T24" fmla="*/ 133 w 281"/>
              <a:gd name="T25" fmla="*/ 280 h 634"/>
              <a:gd name="T26" fmla="*/ 133 w 281"/>
              <a:gd name="T27" fmla="*/ 280 h 634"/>
              <a:gd name="T28" fmla="*/ 45 w 281"/>
              <a:gd name="T29" fmla="*/ 162 h 634"/>
              <a:gd name="T30" fmla="*/ 133 w 281"/>
              <a:gd name="T31" fmla="*/ 44 h 634"/>
              <a:gd name="T32" fmla="*/ 236 w 281"/>
              <a:gd name="T33" fmla="*/ 162 h 634"/>
              <a:gd name="T34" fmla="*/ 133 w 281"/>
              <a:gd name="T35" fmla="*/ 28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634">
                <a:moveTo>
                  <a:pt x="280" y="162"/>
                </a:moveTo>
                <a:lnTo>
                  <a:pt x="280" y="162"/>
                </a:lnTo>
                <a:cubicBezTo>
                  <a:pt x="280" y="74"/>
                  <a:pt x="207" y="0"/>
                  <a:pt x="133" y="0"/>
                </a:cubicBezTo>
                <a:cubicBezTo>
                  <a:pt x="59" y="0"/>
                  <a:pt x="0" y="74"/>
                  <a:pt x="0" y="162"/>
                </a:cubicBezTo>
                <a:cubicBezTo>
                  <a:pt x="0" y="236"/>
                  <a:pt x="45" y="295"/>
                  <a:pt x="118" y="309"/>
                </a:cubicBezTo>
                <a:lnTo>
                  <a:pt x="118" y="309"/>
                </a:lnTo>
                <a:cubicBezTo>
                  <a:pt x="118" y="604"/>
                  <a:pt x="118" y="604"/>
                  <a:pt x="118" y="604"/>
                </a:cubicBezTo>
                <a:cubicBezTo>
                  <a:pt x="118" y="619"/>
                  <a:pt x="133" y="633"/>
                  <a:pt x="133" y="633"/>
                </a:cubicBezTo>
                <a:cubicBezTo>
                  <a:pt x="148" y="633"/>
                  <a:pt x="162" y="619"/>
                  <a:pt x="162" y="604"/>
                </a:cubicBezTo>
                <a:cubicBezTo>
                  <a:pt x="162" y="309"/>
                  <a:pt x="162" y="309"/>
                  <a:pt x="162" y="309"/>
                </a:cubicBezTo>
                <a:lnTo>
                  <a:pt x="162" y="309"/>
                </a:lnTo>
                <a:cubicBezTo>
                  <a:pt x="221" y="295"/>
                  <a:pt x="280" y="236"/>
                  <a:pt x="280" y="162"/>
                </a:cubicBezTo>
                <a:close/>
                <a:moveTo>
                  <a:pt x="133" y="280"/>
                </a:moveTo>
                <a:lnTo>
                  <a:pt x="133" y="280"/>
                </a:lnTo>
                <a:cubicBezTo>
                  <a:pt x="89" y="280"/>
                  <a:pt x="45" y="221"/>
                  <a:pt x="45" y="162"/>
                </a:cubicBezTo>
                <a:cubicBezTo>
                  <a:pt x="45" y="89"/>
                  <a:pt x="89" y="44"/>
                  <a:pt x="133" y="44"/>
                </a:cubicBezTo>
                <a:cubicBezTo>
                  <a:pt x="192" y="44"/>
                  <a:pt x="236" y="89"/>
                  <a:pt x="236" y="162"/>
                </a:cubicBezTo>
                <a:cubicBezTo>
                  <a:pt x="236" y="221"/>
                  <a:pt x="192" y="280"/>
                  <a:pt x="133" y="28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5" name="Freeform 150"/>
          <p:cNvSpPr>
            <a:spLocks noChangeArrowheads="1"/>
          </p:cNvSpPr>
          <p:nvPr/>
        </p:nvSpPr>
        <p:spPr bwMode="auto">
          <a:xfrm>
            <a:off x="2069561" y="3543303"/>
            <a:ext cx="186217" cy="736599"/>
          </a:xfrm>
          <a:custGeom>
            <a:avLst/>
            <a:gdLst>
              <a:gd name="T0" fmla="*/ 44 w 163"/>
              <a:gd name="T1" fmla="*/ 0 h 634"/>
              <a:gd name="T2" fmla="*/ 44 w 163"/>
              <a:gd name="T3" fmla="*/ 0 h 634"/>
              <a:gd name="T4" fmla="*/ 15 w 163"/>
              <a:gd name="T5" fmla="*/ 0 h 634"/>
              <a:gd name="T6" fmla="*/ 0 w 163"/>
              <a:gd name="T7" fmla="*/ 15 h 634"/>
              <a:gd name="T8" fmla="*/ 0 w 163"/>
              <a:gd name="T9" fmla="*/ 604 h 634"/>
              <a:gd name="T10" fmla="*/ 15 w 163"/>
              <a:gd name="T11" fmla="*/ 633 h 634"/>
              <a:gd name="T12" fmla="*/ 44 w 163"/>
              <a:gd name="T13" fmla="*/ 604 h 634"/>
              <a:gd name="T14" fmla="*/ 44 w 163"/>
              <a:gd name="T15" fmla="*/ 354 h 634"/>
              <a:gd name="T16" fmla="*/ 162 w 163"/>
              <a:gd name="T17" fmla="*/ 354 h 634"/>
              <a:gd name="T18" fmla="*/ 44 w 163"/>
              <a:gd name="T19" fmla="*/ 0 h 634"/>
              <a:gd name="T20" fmla="*/ 44 w 163"/>
              <a:gd name="T21" fmla="*/ 59 h 634"/>
              <a:gd name="T22" fmla="*/ 44 w 163"/>
              <a:gd name="T23" fmla="*/ 59 h 634"/>
              <a:gd name="T24" fmla="*/ 118 w 163"/>
              <a:gd name="T25" fmla="*/ 309 h 634"/>
              <a:gd name="T26" fmla="*/ 44 w 163"/>
              <a:gd name="T27" fmla="*/ 309 h 634"/>
              <a:gd name="T28" fmla="*/ 44 w 163"/>
              <a:gd name="T29" fmla="*/ 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634">
                <a:moveTo>
                  <a:pt x="44" y="0"/>
                </a:moveTo>
                <a:lnTo>
                  <a:pt x="44" y="0"/>
                </a:lnTo>
                <a:cubicBezTo>
                  <a:pt x="30" y="0"/>
                  <a:pt x="30" y="0"/>
                  <a:pt x="15" y="0"/>
                </a:cubicBezTo>
                <a:lnTo>
                  <a:pt x="0" y="15"/>
                </a:lnTo>
                <a:cubicBezTo>
                  <a:pt x="0" y="604"/>
                  <a:pt x="0" y="604"/>
                  <a:pt x="0" y="604"/>
                </a:cubicBezTo>
                <a:cubicBezTo>
                  <a:pt x="0" y="619"/>
                  <a:pt x="15" y="633"/>
                  <a:pt x="15" y="633"/>
                </a:cubicBezTo>
                <a:cubicBezTo>
                  <a:pt x="30" y="633"/>
                  <a:pt x="44" y="619"/>
                  <a:pt x="44" y="604"/>
                </a:cubicBezTo>
                <a:cubicBezTo>
                  <a:pt x="44" y="354"/>
                  <a:pt x="44" y="354"/>
                  <a:pt x="44" y="354"/>
                </a:cubicBezTo>
                <a:cubicBezTo>
                  <a:pt x="44" y="354"/>
                  <a:pt x="74" y="354"/>
                  <a:pt x="162" y="354"/>
                </a:cubicBezTo>
                <a:cubicBezTo>
                  <a:pt x="162" y="118"/>
                  <a:pt x="44" y="0"/>
                  <a:pt x="44" y="0"/>
                </a:cubicBezTo>
                <a:close/>
                <a:moveTo>
                  <a:pt x="44" y="59"/>
                </a:moveTo>
                <a:lnTo>
                  <a:pt x="44" y="59"/>
                </a:lnTo>
                <a:cubicBezTo>
                  <a:pt x="44" y="59"/>
                  <a:pt x="118" y="191"/>
                  <a:pt x="118" y="309"/>
                </a:cubicBezTo>
                <a:cubicBezTo>
                  <a:pt x="59" y="309"/>
                  <a:pt x="44" y="309"/>
                  <a:pt x="44" y="309"/>
                </a:cubicBezTo>
                <a:lnTo>
                  <a:pt x="44" y="5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6" name="Freeform 151"/>
          <p:cNvSpPr>
            <a:spLocks noChangeArrowheads="1"/>
          </p:cNvSpPr>
          <p:nvPr/>
        </p:nvSpPr>
        <p:spPr bwMode="auto">
          <a:xfrm>
            <a:off x="863373" y="3543303"/>
            <a:ext cx="241239" cy="736599"/>
          </a:xfrm>
          <a:custGeom>
            <a:avLst/>
            <a:gdLst>
              <a:gd name="T0" fmla="*/ 176 w 207"/>
              <a:gd name="T1" fmla="*/ 0 h 634"/>
              <a:gd name="T2" fmla="*/ 176 w 207"/>
              <a:gd name="T3" fmla="*/ 0 h 634"/>
              <a:gd name="T4" fmla="*/ 162 w 207"/>
              <a:gd name="T5" fmla="*/ 15 h 634"/>
              <a:gd name="T6" fmla="*/ 162 w 207"/>
              <a:gd name="T7" fmla="*/ 162 h 634"/>
              <a:gd name="T8" fmla="*/ 118 w 207"/>
              <a:gd name="T9" fmla="*/ 207 h 634"/>
              <a:gd name="T10" fmla="*/ 118 w 207"/>
              <a:gd name="T11" fmla="*/ 15 h 634"/>
              <a:gd name="T12" fmla="*/ 103 w 207"/>
              <a:gd name="T13" fmla="*/ 0 h 634"/>
              <a:gd name="T14" fmla="*/ 88 w 207"/>
              <a:gd name="T15" fmla="*/ 15 h 634"/>
              <a:gd name="T16" fmla="*/ 88 w 207"/>
              <a:gd name="T17" fmla="*/ 207 h 634"/>
              <a:gd name="T18" fmla="*/ 44 w 207"/>
              <a:gd name="T19" fmla="*/ 162 h 634"/>
              <a:gd name="T20" fmla="*/ 44 w 207"/>
              <a:gd name="T21" fmla="*/ 15 h 634"/>
              <a:gd name="T22" fmla="*/ 29 w 207"/>
              <a:gd name="T23" fmla="*/ 0 h 634"/>
              <a:gd name="T24" fmla="*/ 0 w 207"/>
              <a:gd name="T25" fmla="*/ 15 h 634"/>
              <a:gd name="T26" fmla="*/ 0 w 207"/>
              <a:gd name="T27" fmla="*/ 162 h 634"/>
              <a:gd name="T28" fmla="*/ 88 w 207"/>
              <a:gd name="T29" fmla="*/ 250 h 634"/>
              <a:gd name="T30" fmla="*/ 88 w 207"/>
              <a:gd name="T31" fmla="*/ 604 h 634"/>
              <a:gd name="T32" fmla="*/ 103 w 207"/>
              <a:gd name="T33" fmla="*/ 633 h 634"/>
              <a:gd name="T34" fmla="*/ 118 w 207"/>
              <a:gd name="T35" fmla="*/ 604 h 634"/>
              <a:gd name="T36" fmla="*/ 118 w 207"/>
              <a:gd name="T37" fmla="*/ 250 h 634"/>
              <a:gd name="T38" fmla="*/ 206 w 207"/>
              <a:gd name="T39" fmla="*/ 162 h 634"/>
              <a:gd name="T40" fmla="*/ 206 w 207"/>
              <a:gd name="T41" fmla="*/ 15 h 634"/>
              <a:gd name="T42" fmla="*/ 176 w 207"/>
              <a:gd name="T4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634">
                <a:moveTo>
                  <a:pt x="176" y="0"/>
                </a:moveTo>
                <a:lnTo>
                  <a:pt x="176" y="0"/>
                </a:lnTo>
                <a:lnTo>
                  <a:pt x="162" y="15"/>
                </a:lnTo>
                <a:cubicBezTo>
                  <a:pt x="162" y="162"/>
                  <a:pt x="162" y="162"/>
                  <a:pt x="162" y="162"/>
                </a:cubicBezTo>
                <a:cubicBezTo>
                  <a:pt x="162" y="191"/>
                  <a:pt x="147" y="207"/>
                  <a:pt x="118" y="207"/>
                </a:cubicBezTo>
                <a:cubicBezTo>
                  <a:pt x="118" y="15"/>
                  <a:pt x="118" y="15"/>
                  <a:pt x="118" y="15"/>
                </a:cubicBezTo>
                <a:cubicBezTo>
                  <a:pt x="118" y="15"/>
                  <a:pt x="118" y="0"/>
                  <a:pt x="103" y="0"/>
                </a:cubicBezTo>
                <a:cubicBezTo>
                  <a:pt x="88" y="0"/>
                  <a:pt x="88" y="15"/>
                  <a:pt x="88" y="15"/>
                </a:cubicBezTo>
                <a:cubicBezTo>
                  <a:pt x="88" y="207"/>
                  <a:pt x="88" y="207"/>
                  <a:pt x="88" y="207"/>
                </a:cubicBezTo>
                <a:cubicBezTo>
                  <a:pt x="59" y="207"/>
                  <a:pt x="44" y="191"/>
                  <a:pt x="44" y="162"/>
                </a:cubicBezTo>
                <a:cubicBezTo>
                  <a:pt x="44" y="15"/>
                  <a:pt x="44" y="15"/>
                  <a:pt x="44" y="15"/>
                </a:cubicBezTo>
                <a:lnTo>
                  <a:pt x="29" y="0"/>
                </a:lnTo>
                <a:cubicBezTo>
                  <a:pt x="15" y="0"/>
                  <a:pt x="0" y="15"/>
                  <a:pt x="0" y="15"/>
                </a:cubicBezTo>
                <a:cubicBezTo>
                  <a:pt x="0" y="162"/>
                  <a:pt x="0" y="162"/>
                  <a:pt x="0" y="162"/>
                </a:cubicBezTo>
                <a:cubicBezTo>
                  <a:pt x="0" y="207"/>
                  <a:pt x="44" y="250"/>
                  <a:pt x="88" y="250"/>
                </a:cubicBezTo>
                <a:cubicBezTo>
                  <a:pt x="88" y="604"/>
                  <a:pt x="88" y="604"/>
                  <a:pt x="88" y="604"/>
                </a:cubicBezTo>
                <a:cubicBezTo>
                  <a:pt x="88" y="619"/>
                  <a:pt x="88" y="633"/>
                  <a:pt x="103" y="633"/>
                </a:cubicBezTo>
                <a:cubicBezTo>
                  <a:pt x="118" y="633"/>
                  <a:pt x="118" y="619"/>
                  <a:pt x="118" y="604"/>
                </a:cubicBezTo>
                <a:cubicBezTo>
                  <a:pt x="118" y="250"/>
                  <a:pt x="118" y="250"/>
                  <a:pt x="118" y="250"/>
                </a:cubicBezTo>
                <a:cubicBezTo>
                  <a:pt x="162" y="250"/>
                  <a:pt x="206" y="207"/>
                  <a:pt x="206" y="162"/>
                </a:cubicBezTo>
                <a:cubicBezTo>
                  <a:pt x="206" y="15"/>
                  <a:pt x="206" y="15"/>
                  <a:pt x="206" y="15"/>
                </a:cubicBezTo>
                <a:cubicBezTo>
                  <a:pt x="206" y="15"/>
                  <a:pt x="191" y="0"/>
                  <a:pt x="176"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7" name="Freeform 152"/>
          <p:cNvSpPr>
            <a:spLocks noChangeArrowheads="1"/>
          </p:cNvSpPr>
          <p:nvPr/>
        </p:nvSpPr>
        <p:spPr bwMode="auto">
          <a:xfrm>
            <a:off x="11439721" y="2374901"/>
            <a:ext cx="275094" cy="711201"/>
          </a:xfrm>
          <a:custGeom>
            <a:avLst/>
            <a:gdLst>
              <a:gd name="T0" fmla="*/ 177 w 237"/>
              <a:gd name="T1" fmla="*/ 235 h 619"/>
              <a:gd name="T2" fmla="*/ 177 w 237"/>
              <a:gd name="T3" fmla="*/ 235 h 619"/>
              <a:gd name="T4" fmla="*/ 177 w 237"/>
              <a:gd name="T5" fmla="*/ 235 h 619"/>
              <a:gd name="T6" fmla="*/ 177 w 237"/>
              <a:gd name="T7" fmla="*/ 14 h 619"/>
              <a:gd name="T8" fmla="*/ 162 w 237"/>
              <a:gd name="T9" fmla="*/ 0 h 619"/>
              <a:gd name="T10" fmla="*/ 74 w 237"/>
              <a:gd name="T11" fmla="*/ 0 h 619"/>
              <a:gd name="T12" fmla="*/ 59 w 237"/>
              <a:gd name="T13" fmla="*/ 14 h 619"/>
              <a:gd name="T14" fmla="*/ 59 w 237"/>
              <a:gd name="T15" fmla="*/ 235 h 619"/>
              <a:gd name="T16" fmla="*/ 59 w 237"/>
              <a:gd name="T17" fmla="*/ 235 h 619"/>
              <a:gd name="T18" fmla="*/ 0 w 237"/>
              <a:gd name="T19" fmla="*/ 309 h 619"/>
              <a:gd name="T20" fmla="*/ 0 w 237"/>
              <a:gd name="T21" fmla="*/ 618 h 619"/>
              <a:gd name="T22" fmla="*/ 236 w 237"/>
              <a:gd name="T23" fmla="*/ 618 h 619"/>
              <a:gd name="T24" fmla="*/ 236 w 237"/>
              <a:gd name="T25" fmla="*/ 309 h 619"/>
              <a:gd name="T26" fmla="*/ 177 w 237"/>
              <a:gd name="T27" fmla="*/ 235 h 619"/>
              <a:gd name="T28" fmla="*/ 103 w 237"/>
              <a:gd name="T29" fmla="*/ 29 h 619"/>
              <a:gd name="T30" fmla="*/ 103 w 237"/>
              <a:gd name="T31" fmla="*/ 29 h 619"/>
              <a:gd name="T32" fmla="*/ 133 w 237"/>
              <a:gd name="T33" fmla="*/ 29 h 619"/>
              <a:gd name="T34" fmla="*/ 133 w 237"/>
              <a:gd name="T35" fmla="*/ 73 h 619"/>
              <a:gd name="T36" fmla="*/ 103 w 237"/>
              <a:gd name="T37" fmla="*/ 73 h 619"/>
              <a:gd name="T38" fmla="*/ 103 w 237"/>
              <a:gd name="T39" fmla="*/ 29 h 619"/>
              <a:gd name="T40" fmla="*/ 103 w 237"/>
              <a:gd name="T41" fmla="*/ 117 h 619"/>
              <a:gd name="T42" fmla="*/ 103 w 237"/>
              <a:gd name="T43" fmla="*/ 117 h 619"/>
              <a:gd name="T44" fmla="*/ 133 w 237"/>
              <a:gd name="T45" fmla="*/ 117 h 619"/>
              <a:gd name="T46" fmla="*/ 133 w 237"/>
              <a:gd name="T47" fmla="*/ 235 h 619"/>
              <a:gd name="T48" fmla="*/ 103 w 237"/>
              <a:gd name="T49" fmla="*/ 235 h 619"/>
              <a:gd name="T50" fmla="*/ 103 w 237"/>
              <a:gd name="T51" fmla="*/ 117 h 619"/>
              <a:gd name="T52" fmla="*/ 192 w 237"/>
              <a:gd name="T53" fmla="*/ 588 h 619"/>
              <a:gd name="T54" fmla="*/ 192 w 237"/>
              <a:gd name="T55" fmla="*/ 588 h 619"/>
              <a:gd name="T56" fmla="*/ 45 w 237"/>
              <a:gd name="T57" fmla="*/ 588 h 619"/>
              <a:gd name="T58" fmla="*/ 45 w 237"/>
              <a:gd name="T59" fmla="*/ 309 h 619"/>
              <a:gd name="T60" fmla="*/ 74 w 237"/>
              <a:gd name="T61" fmla="*/ 264 h 619"/>
              <a:gd name="T62" fmla="*/ 162 w 237"/>
              <a:gd name="T63" fmla="*/ 264 h 619"/>
              <a:gd name="T64" fmla="*/ 192 w 237"/>
              <a:gd name="T65" fmla="*/ 309 h 619"/>
              <a:gd name="T66" fmla="*/ 192 w 237"/>
              <a:gd name="T67"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619">
                <a:moveTo>
                  <a:pt x="177" y="235"/>
                </a:moveTo>
                <a:lnTo>
                  <a:pt x="177" y="235"/>
                </a:lnTo>
                <a:lnTo>
                  <a:pt x="177" y="235"/>
                </a:lnTo>
                <a:cubicBezTo>
                  <a:pt x="177" y="14"/>
                  <a:pt x="177" y="14"/>
                  <a:pt x="177" y="14"/>
                </a:cubicBezTo>
                <a:cubicBezTo>
                  <a:pt x="177" y="0"/>
                  <a:pt x="162" y="0"/>
                  <a:pt x="162" y="0"/>
                </a:cubicBezTo>
                <a:cubicBezTo>
                  <a:pt x="74" y="0"/>
                  <a:pt x="74" y="0"/>
                  <a:pt x="74" y="0"/>
                </a:cubicBezTo>
                <a:cubicBezTo>
                  <a:pt x="74" y="0"/>
                  <a:pt x="59" y="0"/>
                  <a:pt x="59" y="14"/>
                </a:cubicBezTo>
                <a:cubicBezTo>
                  <a:pt x="59" y="235"/>
                  <a:pt x="59" y="235"/>
                  <a:pt x="59" y="235"/>
                </a:cubicBezTo>
                <a:lnTo>
                  <a:pt x="59" y="235"/>
                </a:lnTo>
                <a:cubicBezTo>
                  <a:pt x="15" y="235"/>
                  <a:pt x="0" y="264"/>
                  <a:pt x="0" y="309"/>
                </a:cubicBezTo>
                <a:cubicBezTo>
                  <a:pt x="0" y="618"/>
                  <a:pt x="0" y="618"/>
                  <a:pt x="0" y="618"/>
                </a:cubicBezTo>
                <a:cubicBezTo>
                  <a:pt x="236" y="618"/>
                  <a:pt x="236" y="618"/>
                  <a:pt x="236" y="618"/>
                </a:cubicBezTo>
                <a:cubicBezTo>
                  <a:pt x="236" y="309"/>
                  <a:pt x="236" y="309"/>
                  <a:pt x="236" y="309"/>
                </a:cubicBezTo>
                <a:cubicBezTo>
                  <a:pt x="236" y="264"/>
                  <a:pt x="221" y="235"/>
                  <a:pt x="177" y="235"/>
                </a:cubicBezTo>
                <a:close/>
                <a:moveTo>
                  <a:pt x="103" y="29"/>
                </a:moveTo>
                <a:lnTo>
                  <a:pt x="103" y="29"/>
                </a:lnTo>
                <a:cubicBezTo>
                  <a:pt x="133" y="29"/>
                  <a:pt x="133" y="29"/>
                  <a:pt x="133" y="29"/>
                </a:cubicBezTo>
                <a:cubicBezTo>
                  <a:pt x="133" y="73"/>
                  <a:pt x="133" y="73"/>
                  <a:pt x="133" y="73"/>
                </a:cubicBezTo>
                <a:cubicBezTo>
                  <a:pt x="103" y="73"/>
                  <a:pt x="103" y="73"/>
                  <a:pt x="103" y="73"/>
                </a:cubicBezTo>
                <a:lnTo>
                  <a:pt x="103" y="29"/>
                </a:lnTo>
                <a:close/>
                <a:moveTo>
                  <a:pt x="103" y="117"/>
                </a:moveTo>
                <a:lnTo>
                  <a:pt x="103" y="117"/>
                </a:lnTo>
                <a:cubicBezTo>
                  <a:pt x="133" y="117"/>
                  <a:pt x="133" y="117"/>
                  <a:pt x="133" y="117"/>
                </a:cubicBezTo>
                <a:cubicBezTo>
                  <a:pt x="133" y="235"/>
                  <a:pt x="133" y="235"/>
                  <a:pt x="133" y="235"/>
                </a:cubicBezTo>
                <a:cubicBezTo>
                  <a:pt x="103" y="235"/>
                  <a:pt x="103" y="235"/>
                  <a:pt x="103" y="235"/>
                </a:cubicBezTo>
                <a:lnTo>
                  <a:pt x="103" y="117"/>
                </a:lnTo>
                <a:close/>
                <a:moveTo>
                  <a:pt x="192" y="588"/>
                </a:moveTo>
                <a:lnTo>
                  <a:pt x="192" y="588"/>
                </a:lnTo>
                <a:cubicBezTo>
                  <a:pt x="45" y="588"/>
                  <a:pt x="45" y="588"/>
                  <a:pt x="45" y="588"/>
                </a:cubicBezTo>
                <a:cubicBezTo>
                  <a:pt x="45" y="309"/>
                  <a:pt x="45" y="309"/>
                  <a:pt x="45" y="309"/>
                </a:cubicBezTo>
                <a:cubicBezTo>
                  <a:pt x="45" y="294"/>
                  <a:pt x="59" y="264"/>
                  <a:pt x="74" y="264"/>
                </a:cubicBezTo>
                <a:cubicBezTo>
                  <a:pt x="162" y="264"/>
                  <a:pt x="162" y="264"/>
                  <a:pt x="162" y="264"/>
                </a:cubicBezTo>
                <a:cubicBezTo>
                  <a:pt x="177" y="264"/>
                  <a:pt x="192" y="294"/>
                  <a:pt x="192" y="309"/>
                </a:cubicBezTo>
                <a:lnTo>
                  <a:pt x="192" y="58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8" name="Freeform 153"/>
          <p:cNvSpPr>
            <a:spLocks noChangeArrowheads="1"/>
          </p:cNvSpPr>
          <p:nvPr/>
        </p:nvSpPr>
        <p:spPr bwMode="auto">
          <a:xfrm>
            <a:off x="10081175" y="2408768"/>
            <a:ext cx="609442" cy="647699"/>
          </a:xfrm>
          <a:custGeom>
            <a:avLst/>
            <a:gdLst>
              <a:gd name="T0" fmla="*/ 530 w 531"/>
              <a:gd name="T1" fmla="*/ 44 h 560"/>
              <a:gd name="T2" fmla="*/ 530 w 531"/>
              <a:gd name="T3" fmla="*/ 44 h 560"/>
              <a:gd name="T4" fmla="*/ 530 w 531"/>
              <a:gd name="T5" fmla="*/ 29 h 560"/>
              <a:gd name="T6" fmla="*/ 515 w 531"/>
              <a:gd name="T7" fmla="*/ 0 h 560"/>
              <a:gd name="T8" fmla="*/ 515 w 531"/>
              <a:gd name="T9" fmla="*/ 0 h 560"/>
              <a:gd name="T10" fmla="*/ 14 w 531"/>
              <a:gd name="T11" fmla="*/ 0 h 560"/>
              <a:gd name="T12" fmla="*/ 0 w 531"/>
              <a:gd name="T13" fmla="*/ 15 h 560"/>
              <a:gd name="T14" fmla="*/ 0 w 531"/>
              <a:gd name="T15" fmla="*/ 44 h 560"/>
              <a:gd name="T16" fmla="*/ 250 w 531"/>
              <a:gd name="T17" fmla="*/ 338 h 560"/>
              <a:gd name="T18" fmla="*/ 250 w 531"/>
              <a:gd name="T19" fmla="*/ 515 h 560"/>
              <a:gd name="T20" fmla="*/ 176 w 531"/>
              <a:gd name="T21" fmla="*/ 515 h 560"/>
              <a:gd name="T22" fmla="*/ 162 w 531"/>
              <a:gd name="T23" fmla="*/ 530 h 560"/>
              <a:gd name="T24" fmla="*/ 176 w 531"/>
              <a:gd name="T25" fmla="*/ 559 h 560"/>
              <a:gd name="T26" fmla="*/ 367 w 531"/>
              <a:gd name="T27" fmla="*/ 559 h 560"/>
              <a:gd name="T28" fmla="*/ 397 w 531"/>
              <a:gd name="T29" fmla="*/ 530 h 560"/>
              <a:gd name="T30" fmla="*/ 367 w 531"/>
              <a:gd name="T31" fmla="*/ 515 h 560"/>
              <a:gd name="T32" fmla="*/ 294 w 531"/>
              <a:gd name="T33" fmla="*/ 515 h 560"/>
              <a:gd name="T34" fmla="*/ 294 w 531"/>
              <a:gd name="T35" fmla="*/ 338 h 560"/>
              <a:gd name="T36" fmla="*/ 530 w 531"/>
              <a:gd name="T37" fmla="*/ 44 h 560"/>
              <a:gd name="T38" fmla="*/ 279 w 531"/>
              <a:gd name="T39" fmla="*/ 294 h 560"/>
              <a:gd name="T40" fmla="*/ 279 w 531"/>
              <a:gd name="T41" fmla="*/ 294 h 560"/>
              <a:gd name="T42" fmla="*/ 58 w 531"/>
              <a:gd name="T43" fmla="*/ 44 h 560"/>
              <a:gd name="T44" fmla="*/ 471 w 531"/>
              <a:gd name="T45" fmla="*/ 44 h 560"/>
              <a:gd name="T46" fmla="*/ 279 w 531"/>
              <a:gd name="T47" fmla="*/ 29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1" h="560">
                <a:moveTo>
                  <a:pt x="530" y="44"/>
                </a:moveTo>
                <a:lnTo>
                  <a:pt x="530" y="44"/>
                </a:lnTo>
                <a:cubicBezTo>
                  <a:pt x="530" y="29"/>
                  <a:pt x="530" y="29"/>
                  <a:pt x="530" y="29"/>
                </a:cubicBezTo>
                <a:cubicBezTo>
                  <a:pt x="530" y="15"/>
                  <a:pt x="530" y="15"/>
                  <a:pt x="515" y="0"/>
                </a:cubicBezTo>
                <a:lnTo>
                  <a:pt x="515" y="0"/>
                </a:lnTo>
                <a:cubicBezTo>
                  <a:pt x="14" y="0"/>
                  <a:pt x="14" y="0"/>
                  <a:pt x="14" y="0"/>
                </a:cubicBezTo>
                <a:cubicBezTo>
                  <a:pt x="14" y="0"/>
                  <a:pt x="14" y="0"/>
                  <a:pt x="0" y="15"/>
                </a:cubicBezTo>
                <a:cubicBezTo>
                  <a:pt x="0" y="15"/>
                  <a:pt x="0" y="29"/>
                  <a:pt x="0" y="44"/>
                </a:cubicBezTo>
                <a:cubicBezTo>
                  <a:pt x="250" y="338"/>
                  <a:pt x="250" y="338"/>
                  <a:pt x="250" y="338"/>
                </a:cubicBezTo>
                <a:cubicBezTo>
                  <a:pt x="250" y="515"/>
                  <a:pt x="250" y="515"/>
                  <a:pt x="250" y="515"/>
                </a:cubicBezTo>
                <a:cubicBezTo>
                  <a:pt x="176" y="515"/>
                  <a:pt x="176" y="515"/>
                  <a:pt x="176" y="515"/>
                </a:cubicBezTo>
                <a:cubicBezTo>
                  <a:pt x="162" y="515"/>
                  <a:pt x="162" y="530"/>
                  <a:pt x="162" y="530"/>
                </a:cubicBezTo>
                <a:cubicBezTo>
                  <a:pt x="162" y="545"/>
                  <a:pt x="162" y="559"/>
                  <a:pt x="176" y="559"/>
                </a:cubicBezTo>
                <a:cubicBezTo>
                  <a:pt x="367" y="559"/>
                  <a:pt x="367" y="559"/>
                  <a:pt x="367" y="559"/>
                </a:cubicBezTo>
                <a:cubicBezTo>
                  <a:pt x="383" y="559"/>
                  <a:pt x="397" y="545"/>
                  <a:pt x="397" y="530"/>
                </a:cubicBezTo>
                <a:cubicBezTo>
                  <a:pt x="397" y="530"/>
                  <a:pt x="383" y="515"/>
                  <a:pt x="367" y="515"/>
                </a:cubicBezTo>
                <a:cubicBezTo>
                  <a:pt x="294" y="515"/>
                  <a:pt x="294" y="515"/>
                  <a:pt x="294" y="515"/>
                </a:cubicBezTo>
                <a:cubicBezTo>
                  <a:pt x="294" y="338"/>
                  <a:pt x="294" y="338"/>
                  <a:pt x="294" y="338"/>
                </a:cubicBezTo>
                <a:lnTo>
                  <a:pt x="530" y="44"/>
                </a:lnTo>
                <a:close/>
                <a:moveTo>
                  <a:pt x="279" y="294"/>
                </a:moveTo>
                <a:lnTo>
                  <a:pt x="279" y="294"/>
                </a:lnTo>
                <a:cubicBezTo>
                  <a:pt x="58" y="44"/>
                  <a:pt x="58" y="44"/>
                  <a:pt x="58" y="44"/>
                </a:cubicBezTo>
                <a:cubicBezTo>
                  <a:pt x="471" y="44"/>
                  <a:pt x="471" y="44"/>
                  <a:pt x="471" y="44"/>
                </a:cubicBezTo>
                <a:lnTo>
                  <a:pt x="279" y="29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79" name="Freeform 154"/>
          <p:cNvSpPr>
            <a:spLocks noChangeArrowheads="1"/>
          </p:cNvSpPr>
          <p:nvPr/>
        </p:nvSpPr>
        <p:spPr bwMode="auto">
          <a:xfrm>
            <a:off x="8858060" y="2442635"/>
            <a:ext cx="732174" cy="579965"/>
          </a:xfrm>
          <a:custGeom>
            <a:avLst/>
            <a:gdLst>
              <a:gd name="T0" fmla="*/ 603 w 634"/>
              <a:gd name="T1" fmla="*/ 472 h 502"/>
              <a:gd name="T2" fmla="*/ 603 w 634"/>
              <a:gd name="T3" fmla="*/ 472 h 502"/>
              <a:gd name="T4" fmla="*/ 14 w 634"/>
              <a:gd name="T5" fmla="*/ 472 h 502"/>
              <a:gd name="T6" fmla="*/ 0 w 634"/>
              <a:gd name="T7" fmla="*/ 486 h 502"/>
              <a:gd name="T8" fmla="*/ 14 w 634"/>
              <a:gd name="T9" fmla="*/ 501 h 502"/>
              <a:gd name="T10" fmla="*/ 603 w 634"/>
              <a:gd name="T11" fmla="*/ 501 h 502"/>
              <a:gd name="T12" fmla="*/ 633 w 634"/>
              <a:gd name="T13" fmla="*/ 486 h 502"/>
              <a:gd name="T14" fmla="*/ 603 w 634"/>
              <a:gd name="T15" fmla="*/ 472 h 502"/>
              <a:gd name="T16" fmla="*/ 338 w 634"/>
              <a:gd name="T17" fmla="*/ 74 h 502"/>
              <a:gd name="T18" fmla="*/ 338 w 634"/>
              <a:gd name="T19" fmla="*/ 74 h 502"/>
              <a:gd name="T20" fmla="*/ 338 w 634"/>
              <a:gd name="T21" fmla="*/ 30 h 502"/>
              <a:gd name="T22" fmla="*/ 368 w 634"/>
              <a:gd name="T23" fmla="*/ 30 h 502"/>
              <a:gd name="T24" fmla="*/ 397 w 634"/>
              <a:gd name="T25" fmla="*/ 15 h 502"/>
              <a:gd name="T26" fmla="*/ 368 w 634"/>
              <a:gd name="T27" fmla="*/ 0 h 502"/>
              <a:gd name="T28" fmla="*/ 250 w 634"/>
              <a:gd name="T29" fmla="*/ 0 h 502"/>
              <a:gd name="T30" fmla="*/ 235 w 634"/>
              <a:gd name="T31" fmla="*/ 15 h 502"/>
              <a:gd name="T32" fmla="*/ 250 w 634"/>
              <a:gd name="T33" fmla="*/ 30 h 502"/>
              <a:gd name="T34" fmla="*/ 294 w 634"/>
              <a:gd name="T35" fmla="*/ 30 h 502"/>
              <a:gd name="T36" fmla="*/ 294 w 634"/>
              <a:gd name="T37" fmla="*/ 74 h 502"/>
              <a:gd name="T38" fmla="*/ 0 w 634"/>
              <a:gd name="T39" fmla="*/ 383 h 502"/>
              <a:gd name="T40" fmla="*/ 0 w 634"/>
              <a:gd name="T41" fmla="*/ 413 h 502"/>
              <a:gd name="T42" fmla="*/ 14 w 634"/>
              <a:gd name="T43" fmla="*/ 427 h 502"/>
              <a:gd name="T44" fmla="*/ 603 w 634"/>
              <a:gd name="T45" fmla="*/ 427 h 502"/>
              <a:gd name="T46" fmla="*/ 633 w 634"/>
              <a:gd name="T47" fmla="*/ 413 h 502"/>
              <a:gd name="T48" fmla="*/ 633 w 634"/>
              <a:gd name="T49" fmla="*/ 383 h 502"/>
              <a:gd name="T50" fmla="*/ 338 w 634"/>
              <a:gd name="T51" fmla="*/ 74 h 502"/>
              <a:gd name="T52" fmla="*/ 44 w 634"/>
              <a:gd name="T53" fmla="*/ 383 h 502"/>
              <a:gd name="T54" fmla="*/ 44 w 634"/>
              <a:gd name="T55" fmla="*/ 383 h 502"/>
              <a:gd name="T56" fmla="*/ 309 w 634"/>
              <a:gd name="T57" fmla="*/ 118 h 502"/>
              <a:gd name="T58" fmla="*/ 588 w 634"/>
              <a:gd name="T59" fmla="*/ 383 h 502"/>
              <a:gd name="T60" fmla="*/ 44 w 634"/>
              <a:gd name="T61" fmla="*/ 383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4" h="502">
                <a:moveTo>
                  <a:pt x="603" y="472"/>
                </a:moveTo>
                <a:lnTo>
                  <a:pt x="603" y="472"/>
                </a:lnTo>
                <a:cubicBezTo>
                  <a:pt x="14" y="472"/>
                  <a:pt x="14" y="472"/>
                  <a:pt x="14" y="472"/>
                </a:cubicBezTo>
                <a:cubicBezTo>
                  <a:pt x="14" y="472"/>
                  <a:pt x="0" y="472"/>
                  <a:pt x="0" y="486"/>
                </a:cubicBezTo>
                <a:cubicBezTo>
                  <a:pt x="0" y="501"/>
                  <a:pt x="14" y="501"/>
                  <a:pt x="14" y="501"/>
                </a:cubicBezTo>
                <a:cubicBezTo>
                  <a:pt x="603" y="501"/>
                  <a:pt x="603" y="501"/>
                  <a:pt x="603" y="501"/>
                </a:cubicBezTo>
                <a:cubicBezTo>
                  <a:pt x="618" y="501"/>
                  <a:pt x="633" y="501"/>
                  <a:pt x="633" y="486"/>
                </a:cubicBezTo>
                <a:cubicBezTo>
                  <a:pt x="633" y="472"/>
                  <a:pt x="618" y="472"/>
                  <a:pt x="603" y="472"/>
                </a:cubicBezTo>
                <a:close/>
                <a:moveTo>
                  <a:pt x="338" y="74"/>
                </a:moveTo>
                <a:lnTo>
                  <a:pt x="338" y="74"/>
                </a:lnTo>
                <a:cubicBezTo>
                  <a:pt x="338" y="30"/>
                  <a:pt x="338" y="30"/>
                  <a:pt x="338" y="30"/>
                </a:cubicBezTo>
                <a:cubicBezTo>
                  <a:pt x="368" y="30"/>
                  <a:pt x="368" y="30"/>
                  <a:pt x="368" y="30"/>
                </a:cubicBezTo>
                <a:cubicBezTo>
                  <a:pt x="383" y="30"/>
                  <a:pt x="397" y="30"/>
                  <a:pt x="397" y="15"/>
                </a:cubicBezTo>
                <a:cubicBezTo>
                  <a:pt x="397" y="0"/>
                  <a:pt x="383" y="0"/>
                  <a:pt x="368" y="0"/>
                </a:cubicBezTo>
                <a:cubicBezTo>
                  <a:pt x="250" y="0"/>
                  <a:pt x="250" y="0"/>
                  <a:pt x="250" y="0"/>
                </a:cubicBezTo>
                <a:cubicBezTo>
                  <a:pt x="250" y="0"/>
                  <a:pt x="235" y="0"/>
                  <a:pt x="235" y="15"/>
                </a:cubicBezTo>
                <a:cubicBezTo>
                  <a:pt x="235" y="30"/>
                  <a:pt x="250" y="30"/>
                  <a:pt x="250" y="30"/>
                </a:cubicBezTo>
                <a:cubicBezTo>
                  <a:pt x="294" y="30"/>
                  <a:pt x="294" y="30"/>
                  <a:pt x="294" y="30"/>
                </a:cubicBezTo>
                <a:lnTo>
                  <a:pt x="294" y="74"/>
                </a:lnTo>
                <a:cubicBezTo>
                  <a:pt x="132" y="89"/>
                  <a:pt x="0" y="221"/>
                  <a:pt x="0" y="383"/>
                </a:cubicBezTo>
                <a:cubicBezTo>
                  <a:pt x="0" y="398"/>
                  <a:pt x="0" y="398"/>
                  <a:pt x="0" y="413"/>
                </a:cubicBezTo>
                <a:lnTo>
                  <a:pt x="14" y="427"/>
                </a:lnTo>
                <a:cubicBezTo>
                  <a:pt x="603" y="427"/>
                  <a:pt x="603" y="427"/>
                  <a:pt x="603" y="427"/>
                </a:cubicBezTo>
                <a:cubicBezTo>
                  <a:pt x="618" y="427"/>
                  <a:pt x="633" y="413"/>
                  <a:pt x="633" y="413"/>
                </a:cubicBezTo>
                <a:cubicBezTo>
                  <a:pt x="633" y="398"/>
                  <a:pt x="633" y="398"/>
                  <a:pt x="633" y="383"/>
                </a:cubicBezTo>
                <a:cubicBezTo>
                  <a:pt x="633" y="221"/>
                  <a:pt x="500" y="89"/>
                  <a:pt x="338" y="74"/>
                </a:cubicBezTo>
                <a:close/>
                <a:moveTo>
                  <a:pt x="44" y="383"/>
                </a:moveTo>
                <a:lnTo>
                  <a:pt x="44" y="383"/>
                </a:lnTo>
                <a:cubicBezTo>
                  <a:pt x="44" y="236"/>
                  <a:pt x="162" y="118"/>
                  <a:pt x="309" y="118"/>
                </a:cubicBezTo>
                <a:cubicBezTo>
                  <a:pt x="471" y="118"/>
                  <a:pt x="588" y="236"/>
                  <a:pt x="588" y="383"/>
                </a:cubicBezTo>
                <a:lnTo>
                  <a:pt x="44" y="38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0" name="Freeform 155"/>
          <p:cNvSpPr>
            <a:spLocks noChangeArrowheads="1"/>
          </p:cNvSpPr>
          <p:nvPr/>
        </p:nvSpPr>
        <p:spPr bwMode="auto">
          <a:xfrm>
            <a:off x="7753446" y="2374901"/>
            <a:ext cx="579818" cy="711201"/>
          </a:xfrm>
          <a:custGeom>
            <a:avLst/>
            <a:gdLst>
              <a:gd name="T0" fmla="*/ 441 w 501"/>
              <a:gd name="T1" fmla="*/ 132 h 619"/>
              <a:gd name="T2" fmla="*/ 441 w 501"/>
              <a:gd name="T3" fmla="*/ 132 h 619"/>
              <a:gd name="T4" fmla="*/ 353 w 501"/>
              <a:gd name="T5" fmla="*/ 264 h 619"/>
              <a:gd name="T6" fmla="*/ 294 w 501"/>
              <a:gd name="T7" fmla="*/ 0 h 619"/>
              <a:gd name="T8" fmla="*/ 132 w 501"/>
              <a:gd name="T9" fmla="*/ 353 h 619"/>
              <a:gd name="T10" fmla="*/ 73 w 501"/>
              <a:gd name="T11" fmla="*/ 205 h 619"/>
              <a:gd name="T12" fmla="*/ 0 w 501"/>
              <a:gd name="T13" fmla="*/ 367 h 619"/>
              <a:gd name="T14" fmla="*/ 250 w 501"/>
              <a:gd name="T15" fmla="*/ 618 h 619"/>
              <a:gd name="T16" fmla="*/ 500 w 501"/>
              <a:gd name="T17" fmla="*/ 367 h 619"/>
              <a:gd name="T18" fmla="*/ 441 w 501"/>
              <a:gd name="T19" fmla="*/ 132 h 619"/>
              <a:gd name="T20" fmla="*/ 265 w 501"/>
              <a:gd name="T21" fmla="*/ 588 h 619"/>
              <a:gd name="T22" fmla="*/ 265 w 501"/>
              <a:gd name="T23" fmla="*/ 588 h 619"/>
              <a:gd name="T24" fmla="*/ 29 w 501"/>
              <a:gd name="T25" fmla="*/ 353 h 619"/>
              <a:gd name="T26" fmla="*/ 59 w 501"/>
              <a:gd name="T27" fmla="*/ 294 h 619"/>
              <a:gd name="T28" fmla="*/ 177 w 501"/>
              <a:gd name="T29" fmla="*/ 397 h 619"/>
              <a:gd name="T30" fmla="*/ 250 w 501"/>
              <a:gd name="T31" fmla="*/ 58 h 619"/>
              <a:gd name="T32" fmla="*/ 382 w 501"/>
              <a:gd name="T33" fmla="*/ 323 h 619"/>
              <a:gd name="T34" fmla="*/ 412 w 501"/>
              <a:gd name="T35" fmla="*/ 205 h 619"/>
              <a:gd name="T36" fmla="*/ 471 w 501"/>
              <a:gd name="T37" fmla="*/ 367 h 619"/>
              <a:gd name="T38" fmla="*/ 265 w 501"/>
              <a:gd name="T39"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1" h="619">
                <a:moveTo>
                  <a:pt x="441" y="132"/>
                </a:moveTo>
                <a:lnTo>
                  <a:pt x="441" y="132"/>
                </a:lnTo>
                <a:cubicBezTo>
                  <a:pt x="353" y="162"/>
                  <a:pt x="339" y="220"/>
                  <a:pt x="353" y="264"/>
                </a:cubicBezTo>
                <a:cubicBezTo>
                  <a:pt x="280" y="191"/>
                  <a:pt x="294" y="117"/>
                  <a:pt x="294" y="0"/>
                </a:cubicBezTo>
                <a:cubicBezTo>
                  <a:pt x="88" y="73"/>
                  <a:pt x="132" y="279"/>
                  <a:pt x="132" y="353"/>
                </a:cubicBezTo>
                <a:cubicBezTo>
                  <a:pt x="88" y="309"/>
                  <a:pt x="73" y="205"/>
                  <a:pt x="73" y="205"/>
                </a:cubicBezTo>
                <a:cubicBezTo>
                  <a:pt x="14" y="235"/>
                  <a:pt x="0" y="309"/>
                  <a:pt x="0" y="367"/>
                </a:cubicBezTo>
                <a:cubicBezTo>
                  <a:pt x="0" y="515"/>
                  <a:pt x="103" y="618"/>
                  <a:pt x="250" y="618"/>
                </a:cubicBezTo>
                <a:cubicBezTo>
                  <a:pt x="397" y="618"/>
                  <a:pt x="500" y="515"/>
                  <a:pt x="500" y="367"/>
                </a:cubicBezTo>
                <a:cubicBezTo>
                  <a:pt x="500" y="279"/>
                  <a:pt x="441" y="250"/>
                  <a:pt x="441" y="132"/>
                </a:cubicBezTo>
                <a:close/>
                <a:moveTo>
                  <a:pt x="265" y="588"/>
                </a:moveTo>
                <a:lnTo>
                  <a:pt x="265" y="588"/>
                </a:lnTo>
                <a:cubicBezTo>
                  <a:pt x="132" y="588"/>
                  <a:pt x="29" y="485"/>
                  <a:pt x="29" y="353"/>
                </a:cubicBezTo>
                <a:cubicBezTo>
                  <a:pt x="29" y="338"/>
                  <a:pt x="29" y="309"/>
                  <a:pt x="59" y="294"/>
                </a:cubicBezTo>
                <a:cubicBezTo>
                  <a:pt x="59" y="309"/>
                  <a:pt x="88" y="412"/>
                  <a:pt x="177" y="397"/>
                </a:cubicBezTo>
                <a:cubicBezTo>
                  <a:pt x="177" y="323"/>
                  <a:pt x="147" y="117"/>
                  <a:pt x="250" y="58"/>
                </a:cubicBezTo>
                <a:cubicBezTo>
                  <a:pt x="250" y="162"/>
                  <a:pt x="265" y="309"/>
                  <a:pt x="382" y="323"/>
                </a:cubicBezTo>
                <a:cubicBezTo>
                  <a:pt x="382" y="279"/>
                  <a:pt x="382" y="220"/>
                  <a:pt x="412" y="205"/>
                </a:cubicBezTo>
                <a:cubicBezTo>
                  <a:pt x="412" y="264"/>
                  <a:pt x="471" y="309"/>
                  <a:pt x="471" y="367"/>
                </a:cubicBezTo>
                <a:cubicBezTo>
                  <a:pt x="471" y="485"/>
                  <a:pt x="353" y="588"/>
                  <a:pt x="265" y="58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1" name="Freeform 156"/>
          <p:cNvSpPr>
            <a:spLocks noChangeArrowheads="1"/>
          </p:cNvSpPr>
          <p:nvPr/>
        </p:nvSpPr>
        <p:spPr bwMode="auto">
          <a:xfrm>
            <a:off x="6568421" y="2374901"/>
            <a:ext cx="596745" cy="711201"/>
          </a:xfrm>
          <a:custGeom>
            <a:avLst/>
            <a:gdLst>
              <a:gd name="T0" fmla="*/ 265 w 517"/>
              <a:gd name="T1" fmla="*/ 0 h 619"/>
              <a:gd name="T2" fmla="*/ 265 w 517"/>
              <a:gd name="T3" fmla="*/ 0 h 619"/>
              <a:gd name="T4" fmla="*/ 0 w 517"/>
              <a:gd name="T5" fmla="*/ 367 h 619"/>
              <a:gd name="T6" fmla="*/ 265 w 517"/>
              <a:gd name="T7" fmla="*/ 618 h 619"/>
              <a:gd name="T8" fmla="*/ 516 w 517"/>
              <a:gd name="T9" fmla="*/ 367 h 619"/>
              <a:gd name="T10" fmla="*/ 265 w 517"/>
              <a:gd name="T11" fmla="*/ 0 h 619"/>
              <a:gd name="T12" fmla="*/ 265 w 517"/>
              <a:gd name="T13" fmla="*/ 588 h 619"/>
              <a:gd name="T14" fmla="*/ 265 w 517"/>
              <a:gd name="T15" fmla="*/ 588 h 619"/>
              <a:gd name="T16" fmla="*/ 44 w 517"/>
              <a:gd name="T17" fmla="*/ 367 h 619"/>
              <a:gd name="T18" fmla="*/ 265 w 517"/>
              <a:gd name="T19" fmla="*/ 58 h 619"/>
              <a:gd name="T20" fmla="*/ 471 w 517"/>
              <a:gd name="T21" fmla="*/ 367 h 619"/>
              <a:gd name="T22" fmla="*/ 265 w 517"/>
              <a:gd name="T23" fmla="*/ 588 h 619"/>
              <a:gd name="T24" fmla="*/ 265 w 517"/>
              <a:gd name="T25" fmla="*/ 191 h 619"/>
              <a:gd name="T26" fmla="*/ 265 w 517"/>
              <a:gd name="T27" fmla="*/ 191 h 619"/>
              <a:gd name="T28" fmla="*/ 118 w 517"/>
              <a:gd name="T29" fmla="*/ 382 h 619"/>
              <a:gd name="T30" fmla="*/ 265 w 517"/>
              <a:gd name="T31" fmla="*/ 530 h 619"/>
              <a:gd name="T32" fmla="*/ 398 w 517"/>
              <a:gd name="T33" fmla="*/ 382 h 619"/>
              <a:gd name="T34" fmla="*/ 265 w 517"/>
              <a:gd name="T35" fmla="*/ 191 h 619"/>
              <a:gd name="T36" fmla="*/ 265 w 517"/>
              <a:gd name="T37" fmla="*/ 485 h 619"/>
              <a:gd name="T38" fmla="*/ 265 w 517"/>
              <a:gd name="T39" fmla="*/ 485 h 619"/>
              <a:gd name="T40" fmla="*/ 162 w 517"/>
              <a:gd name="T41" fmla="*/ 382 h 619"/>
              <a:gd name="T42" fmla="*/ 265 w 517"/>
              <a:gd name="T43" fmla="*/ 235 h 619"/>
              <a:gd name="T44" fmla="*/ 353 w 517"/>
              <a:gd name="T45" fmla="*/ 382 h 619"/>
              <a:gd name="T46" fmla="*/ 265 w 517"/>
              <a:gd name="T47" fmla="*/ 48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7" h="619">
                <a:moveTo>
                  <a:pt x="265" y="0"/>
                </a:moveTo>
                <a:lnTo>
                  <a:pt x="265" y="0"/>
                </a:lnTo>
                <a:cubicBezTo>
                  <a:pt x="162" y="88"/>
                  <a:pt x="0" y="220"/>
                  <a:pt x="0" y="367"/>
                </a:cubicBezTo>
                <a:cubicBezTo>
                  <a:pt x="0" y="515"/>
                  <a:pt x="118" y="618"/>
                  <a:pt x="265" y="618"/>
                </a:cubicBezTo>
                <a:cubicBezTo>
                  <a:pt x="398" y="618"/>
                  <a:pt x="516" y="515"/>
                  <a:pt x="516" y="367"/>
                </a:cubicBezTo>
                <a:cubicBezTo>
                  <a:pt x="516" y="220"/>
                  <a:pt x="353" y="88"/>
                  <a:pt x="265" y="0"/>
                </a:cubicBezTo>
                <a:close/>
                <a:moveTo>
                  <a:pt x="265" y="588"/>
                </a:moveTo>
                <a:lnTo>
                  <a:pt x="265" y="588"/>
                </a:lnTo>
                <a:cubicBezTo>
                  <a:pt x="148" y="588"/>
                  <a:pt x="44" y="485"/>
                  <a:pt x="44" y="367"/>
                </a:cubicBezTo>
                <a:cubicBezTo>
                  <a:pt x="44" y="250"/>
                  <a:pt x="177" y="132"/>
                  <a:pt x="265" y="58"/>
                </a:cubicBezTo>
                <a:cubicBezTo>
                  <a:pt x="339" y="132"/>
                  <a:pt x="471" y="250"/>
                  <a:pt x="471" y="367"/>
                </a:cubicBezTo>
                <a:cubicBezTo>
                  <a:pt x="471" y="485"/>
                  <a:pt x="383" y="588"/>
                  <a:pt x="265" y="588"/>
                </a:cubicBezTo>
                <a:close/>
                <a:moveTo>
                  <a:pt x="265" y="191"/>
                </a:moveTo>
                <a:lnTo>
                  <a:pt x="265" y="191"/>
                </a:lnTo>
                <a:cubicBezTo>
                  <a:pt x="206" y="250"/>
                  <a:pt x="118" y="309"/>
                  <a:pt x="118" y="382"/>
                </a:cubicBezTo>
                <a:cubicBezTo>
                  <a:pt x="118" y="471"/>
                  <a:pt x="192" y="530"/>
                  <a:pt x="265" y="530"/>
                </a:cubicBezTo>
                <a:cubicBezTo>
                  <a:pt x="339" y="530"/>
                  <a:pt x="398" y="471"/>
                  <a:pt x="398" y="382"/>
                </a:cubicBezTo>
                <a:cubicBezTo>
                  <a:pt x="398" y="309"/>
                  <a:pt x="310" y="250"/>
                  <a:pt x="265" y="191"/>
                </a:cubicBezTo>
                <a:close/>
                <a:moveTo>
                  <a:pt x="265" y="485"/>
                </a:moveTo>
                <a:lnTo>
                  <a:pt x="265" y="485"/>
                </a:lnTo>
                <a:cubicBezTo>
                  <a:pt x="206" y="485"/>
                  <a:pt x="162" y="441"/>
                  <a:pt x="162" y="382"/>
                </a:cubicBezTo>
                <a:cubicBezTo>
                  <a:pt x="162" y="323"/>
                  <a:pt x="221" y="279"/>
                  <a:pt x="265" y="235"/>
                </a:cubicBezTo>
                <a:cubicBezTo>
                  <a:pt x="295" y="279"/>
                  <a:pt x="353" y="323"/>
                  <a:pt x="353" y="382"/>
                </a:cubicBezTo>
                <a:cubicBezTo>
                  <a:pt x="353" y="441"/>
                  <a:pt x="310" y="485"/>
                  <a:pt x="265" y="48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2" name="Freeform 157"/>
          <p:cNvSpPr>
            <a:spLocks noChangeArrowheads="1"/>
          </p:cNvSpPr>
          <p:nvPr/>
        </p:nvSpPr>
        <p:spPr bwMode="auto">
          <a:xfrm>
            <a:off x="5328379" y="2374901"/>
            <a:ext cx="732174" cy="711201"/>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3" name="Freeform 158"/>
          <p:cNvSpPr>
            <a:spLocks noChangeArrowheads="1"/>
          </p:cNvSpPr>
          <p:nvPr/>
        </p:nvSpPr>
        <p:spPr bwMode="auto">
          <a:xfrm>
            <a:off x="4139122" y="2391836"/>
            <a:ext cx="744873" cy="681567"/>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4" name="Freeform 159"/>
          <p:cNvSpPr>
            <a:spLocks noChangeArrowheads="1"/>
          </p:cNvSpPr>
          <p:nvPr/>
        </p:nvSpPr>
        <p:spPr bwMode="auto">
          <a:xfrm>
            <a:off x="2966796" y="2374901"/>
            <a:ext cx="732174" cy="711201"/>
          </a:xfrm>
          <a:custGeom>
            <a:avLst/>
            <a:gdLst>
              <a:gd name="T0" fmla="*/ 177 w 634"/>
              <a:gd name="T1" fmla="*/ 191 h 619"/>
              <a:gd name="T2" fmla="*/ 177 w 634"/>
              <a:gd name="T3" fmla="*/ 191 h 619"/>
              <a:gd name="T4" fmla="*/ 162 w 634"/>
              <a:gd name="T5" fmla="*/ 205 h 619"/>
              <a:gd name="T6" fmla="*/ 162 w 634"/>
              <a:gd name="T7" fmla="*/ 412 h 619"/>
              <a:gd name="T8" fmla="*/ 177 w 634"/>
              <a:gd name="T9" fmla="*/ 426 h 619"/>
              <a:gd name="T10" fmla="*/ 207 w 634"/>
              <a:gd name="T11" fmla="*/ 412 h 619"/>
              <a:gd name="T12" fmla="*/ 207 w 634"/>
              <a:gd name="T13" fmla="*/ 205 h 619"/>
              <a:gd name="T14" fmla="*/ 177 w 634"/>
              <a:gd name="T15" fmla="*/ 191 h 619"/>
              <a:gd name="T16" fmla="*/ 339 w 634"/>
              <a:gd name="T17" fmla="*/ 250 h 619"/>
              <a:gd name="T18" fmla="*/ 339 w 634"/>
              <a:gd name="T19" fmla="*/ 250 h 619"/>
              <a:gd name="T20" fmla="*/ 324 w 634"/>
              <a:gd name="T21" fmla="*/ 264 h 619"/>
              <a:gd name="T22" fmla="*/ 324 w 634"/>
              <a:gd name="T23" fmla="*/ 382 h 619"/>
              <a:gd name="T24" fmla="*/ 339 w 634"/>
              <a:gd name="T25" fmla="*/ 412 h 619"/>
              <a:gd name="T26" fmla="*/ 354 w 634"/>
              <a:gd name="T27" fmla="*/ 382 h 619"/>
              <a:gd name="T28" fmla="*/ 354 w 634"/>
              <a:gd name="T29" fmla="*/ 264 h 619"/>
              <a:gd name="T30" fmla="*/ 339 w 634"/>
              <a:gd name="T31" fmla="*/ 250 h 619"/>
              <a:gd name="T32" fmla="*/ 471 w 634"/>
              <a:gd name="T33" fmla="*/ 0 h 619"/>
              <a:gd name="T34" fmla="*/ 471 w 634"/>
              <a:gd name="T35" fmla="*/ 0 h 619"/>
              <a:gd name="T36" fmla="*/ 324 w 634"/>
              <a:gd name="T37" fmla="*/ 117 h 619"/>
              <a:gd name="T38" fmla="*/ 162 w 634"/>
              <a:gd name="T39" fmla="*/ 58 h 619"/>
              <a:gd name="T40" fmla="*/ 0 w 634"/>
              <a:gd name="T41" fmla="*/ 147 h 619"/>
              <a:gd name="T42" fmla="*/ 0 w 634"/>
              <a:gd name="T43" fmla="*/ 618 h 619"/>
              <a:gd name="T44" fmla="*/ 162 w 634"/>
              <a:gd name="T45" fmla="*/ 530 h 619"/>
              <a:gd name="T46" fmla="*/ 324 w 634"/>
              <a:gd name="T47" fmla="*/ 588 h 619"/>
              <a:gd name="T48" fmla="*/ 471 w 634"/>
              <a:gd name="T49" fmla="*/ 471 h 619"/>
              <a:gd name="T50" fmla="*/ 633 w 634"/>
              <a:gd name="T51" fmla="*/ 588 h 619"/>
              <a:gd name="T52" fmla="*/ 633 w 634"/>
              <a:gd name="T53" fmla="*/ 117 h 619"/>
              <a:gd name="T54" fmla="*/ 471 w 634"/>
              <a:gd name="T55" fmla="*/ 0 h 619"/>
              <a:gd name="T56" fmla="*/ 589 w 634"/>
              <a:gd name="T57" fmla="*/ 515 h 619"/>
              <a:gd name="T58" fmla="*/ 589 w 634"/>
              <a:gd name="T59" fmla="*/ 515 h 619"/>
              <a:gd name="T60" fmla="*/ 471 w 634"/>
              <a:gd name="T61" fmla="*/ 426 h 619"/>
              <a:gd name="T62" fmla="*/ 324 w 634"/>
              <a:gd name="T63" fmla="*/ 544 h 619"/>
              <a:gd name="T64" fmla="*/ 162 w 634"/>
              <a:gd name="T65" fmla="*/ 485 h 619"/>
              <a:gd name="T66" fmla="*/ 44 w 634"/>
              <a:gd name="T67" fmla="*/ 559 h 619"/>
              <a:gd name="T68" fmla="*/ 44 w 634"/>
              <a:gd name="T69" fmla="*/ 162 h 619"/>
              <a:gd name="T70" fmla="*/ 162 w 634"/>
              <a:gd name="T71" fmla="*/ 88 h 619"/>
              <a:gd name="T72" fmla="*/ 324 w 634"/>
              <a:gd name="T73" fmla="*/ 147 h 619"/>
              <a:gd name="T74" fmla="*/ 471 w 634"/>
              <a:gd name="T75" fmla="*/ 29 h 619"/>
              <a:gd name="T76" fmla="*/ 589 w 634"/>
              <a:gd name="T77" fmla="*/ 117 h 619"/>
              <a:gd name="T78" fmla="*/ 589 w 634"/>
              <a:gd name="T79" fmla="*/ 515 h 619"/>
              <a:gd name="T80" fmla="*/ 471 w 634"/>
              <a:gd name="T81" fmla="*/ 323 h 619"/>
              <a:gd name="T82" fmla="*/ 471 w 634"/>
              <a:gd name="T83" fmla="*/ 323 h 619"/>
              <a:gd name="T84" fmla="*/ 501 w 634"/>
              <a:gd name="T85" fmla="*/ 353 h 619"/>
              <a:gd name="T86" fmla="*/ 516 w 634"/>
              <a:gd name="T87" fmla="*/ 323 h 619"/>
              <a:gd name="T88" fmla="*/ 516 w 634"/>
              <a:gd name="T89" fmla="*/ 176 h 619"/>
              <a:gd name="T90" fmla="*/ 501 w 634"/>
              <a:gd name="T91" fmla="*/ 147 h 619"/>
              <a:gd name="T92" fmla="*/ 471 w 634"/>
              <a:gd name="T93" fmla="*/ 176 h 619"/>
              <a:gd name="T94" fmla="*/ 471 w 634"/>
              <a:gd name="T95" fmla="*/ 32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177" y="191"/>
                </a:moveTo>
                <a:lnTo>
                  <a:pt x="177" y="191"/>
                </a:lnTo>
                <a:lnTo>
                  <a:pt x="162" y="205"/>
                </a:lnTo>
                <a:cubicBezTo>
                  <a:pt x="162" y="412"/>
                  <a:pt x="162" y="412"/>
                  <a:pt x="162" y="412"/>
                </a:cubicBezTo>
                <a:lnTo>
                  <a:pt x="177" y="426"/>
                </a:lnTo>
                <a:cubicBezTo>
                  <a:pt x="192" y="426"/>
                  <a:pt x="207" y="412"/>
                  <a:pt x="207" y="412"/>
                </a:cubicBezTo>
                <a:cubicBezTo>
                  <a:pt x="207" y="205"/>
                  <a:pt x="207" y="205"/>
                  <a:pt x="207" y="205"/>
                </a:cubicBezTo>
                <a:cubicBezTo>
                  <a:pt x="207" y="205"/>
                  <a:pt x="192" y="191"/>
                  <a:pt x="177" y="191"/>
                </a:cubicBezTo>
                <a:close/>
                <a:moveTo>
                  <a:pt x="339" y="250"/>
                </a:moveTo>
                <a:lnTo>
                  <a:pt x="339" y="250"/>
                </a:lnTo>
                <a:cubicBezTo>
                  <a:pt x="324" y="250"/>
                  <a:pt x="324" y="264"/>
                  <a:pt x="324" y="264"/>
                </a:cubicBezTo>
                <a:cubicBezTo>
                  <a:pt x="324" y="382"/>
                  <a:pt x="324" y="382"/>
                  <a:pt x="324" y="382"/>
                </a:cubicBezTo>
                <a:cubicBezTo>
                  <a:pt x="324" y="397"/>
                  <a:pt x="324" y="412"/>
                  <a:pt x="339" y="412"/>
                </a:cubicBezTo>
                <a:cubicBezTo>
                  <a:pt x="354" y="412"/>
                  <a:pt x="354" y="397"/>
                  <a:pt x="354" y="382"/>
                </a:cubicBezTo>
                <a:cubicBezTo>
                  <a:pt x="354" y="264"/>
                  <a:pt x="354" y="264"/>
                  <a:pt x="354" y="264"/>
                </a:cubicBezTo>
                <a:cubicBezTo>
                  <a:pt x="354" y="264"/>
                  <a:pt x="354" y="250"/>
                  <a:pt x="339" y="250"/>
                </a:cubicBezTo>
                <a:close/>
                <a:moveTo>
                  <a:pt x="471" y="0"/>
                </a:moveTo>
                <a:lnTo>
                  <a:pt x="471" y="0"/>
                </a:lnTo>
                <a:cubicBezTo>
                  <a:pt x="324" y="117"/>
                  <a:pt x="324" y="117"/>
                  <a:pt x="324" y="117"/>
                </a:cubicBezTo>
                <a:cubicBezTo>
                  <a:pt x="162" y="58"/>
                  <a:pt x="162" y="58"/>
                  <a:pt x="162" y="58"/>
                </a:cubicBezTo>
                <a:cubicBezTo>
                  <a:pt x="0" y="147"/>
                  <a:pt x="0" y="147"/>
                  <a:pt x="0" y="147"/>
                </a:cubicBezTo>
                <a:cubicBezTo>
                  <a:pt x="0" y="618"/>
                  <a:pt x="0" y="618"/>
                  <a:pt x="0" y="618"/>
                </a:cubicBezTo>
                <a:cubicBezTo>
                  <a:pt x="162" y="530"/>
                  <a:pt x="162" y="530"/>
                  <a:pt x="162" y="530"/>
                </a:cubicBezTo>
                <a:cubicBezTo>
                  <a:pt x="324" y="588"/>
                  <a:pt x="324" y="588"/>
                  <a:pt x="324" y="588"/>
                </a:cubicBezTo>
                <a:cubicBezTo>
                  <a:pt x="471" y="471"/>
                  <a:pt x="471" y="471"/>
                  <a:pt x="471" y="471"/>
                </a:cubicBezTo>
                <a:cubicBezTo>
                  <a:pt x="633" y="588"/>
                  <a:pt x="633" y="588"/>
                  <a:pt x="633" y="588"/>
                </a:cubicBezTo>
                <a:cubicBezTo>
                  <a:pt x="633" y="117"/>
                  <a:pt x="633" y="117"/>
                  <a:pt x="633" y="117"/>
                </a:cubicBezTo>
                <a:lnTo>
                  <a:pt x="471" y="0"/>
                </a:lnTo>
                <a:close/>
                <a:moveTo>
                  <a:pt x="589" y="515"/>
                </a:moveTo>
                <a:lnTo>
                  <a:pt x="589" y="515"/>
                </a:lnTo>
                <a:cubicBezTo>
                  <a:pt x="471" y="426"/>
                  <a:pt x="471" y="426"/>
                  <a:pt x="471" y="426"/>
                </a:cubicBezTo>
                <a:cubicBezTo>
                  <a:pt x="324" y="544"/>
                  <a:pt x="324" y="544"/>
                  <a:pt x="324" y="544"/>
                </a:cubicBezTo>
                <a:cubicBezTo>
                  <a:pt x="162" y="485"/>
                  <a:pt x="162" y="485"/>
                  <a:pt x="162" y="485"/>
                </a:cubicBezTo>
                <a:cubicBezTo>
                  <a:pt x="44" y="559"/>
                  <a:pt x="44" y="559"/>
                  <a:pt x="44" y="559"/>
                </a:cubicBezTo>
                <a:cubicBezTo>
                  <a:pt x="44" y="162"/>
                  <a:pt x="44" y="162"/>
                  <a:pt x="44" y="162"/>
                </a:cubicBezTo>
                <a:cubicBezTo>
                  <a:pt x="162" y="88"/>
                  <a:pt x="162" y="88"/>
                  <a:pt x="162" y="88"/>
                </a:cubicBezTo>
                <a:cubicBezTo>
                  <a:pt x="324" y="147"/>
                  <a:pt x="324" y="147"/>
                  <a:pt x="324" y="147"/>
                </a:cubicBezTo>
                <a:cubicBezTo>
                  <a:pt x="471" y="29"/>
                  <a:pt x="471" y="29"/>
                  <a:pt x="471" y="29"/>
                </a:cubicBezTo>
                <a:cubicBezTo>
                  <a:pt x="589" y="117"/>
                  <a:pt x="589" y="117"/>
                  <a:pt x="589" y="117"/>
                </a:cubicBezTo>
                <a:lnTo>
                  <a:pt x="589" y="515"/>
                </a:lnTo>
                <a:close/>
                <a:moveTo>
                  <a:pt x="471" y="323"/>
                </a:moveTo>
                <a:lnTo>
                  <a:pt x="471" y="323"/>
                </a:lnTo>
                <a:cubicBezTo>
                  <a:pt x="471" y="338"/>
                  <a:pt x="486" y="353"/>
                  <a:pt x="501" y="353"/>
                </a:cubicBezTo>
                <a:cubicBezTo>
                  <a:pt x="501" y="353"/>
                  <a:pt x="516" y="338"/>
                  <a:pt x="516" y="323"/>
                </a:cubicBezTo>
                <a:cubicBezTo>
                  <a:pt x="516" y="176"/>
                  <a:pt x="516" y="176"/>
                  <a:pt x="516" y="176"/>
                </a:cubicBezTo>
                <a:cubicBezTo>
                  <a:pt x="516" y="162"/>
                  <a:pt x="501" y="147"/>
                  <a:pt x="501" y="147"/>
                </a:cubicBezTo>
                <a:cubicBezTo>
                  <a:pt x="486" y="147"/>
                  <a:pt x="471" y="162"/>
                  <a:pt x="471" y="176"/>
                </a:cubicBezTo>
                <a:lnTo>
                  <a:pt x="471" y="32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5" name="Freeform 160"/>
          <p:cNvSpPr>
            <a:spLocks noChangeArrowheads="1"/>
          </p:cNvSpPr>
          <p:nvPr/>
        </p:nvSpPr>
        <p:spPr bwMode="auto">
          <a:xfrm>
            <a:off x="1866413" y="2374901"/>
            <a:ext cx="592511" cy="711201"/>
          </a:xfrm>
          <a:custGeom>
            <a:avLst/>
            <a:gdLst>
              <a:gd name="T0" fmla="*/ 501 w 517"/>
              <a:gd name="T1" fmla="*/ 235 h 619"/>
              <a:gd name="T2" fmla="*/ 501 w 517"/>
              <a:gd name="T3" fmla="*/ 235 h 619"/>
              <a:gd name="T4" fmla="*/ 442 w 517"/>
              <a:gd name="T5" fmla="*/ 117 h 619"/>
              <a:gd name="T6" fmla="*/ 427 w 517"/>
              <a:gd name="T7" fmla="*/ 117 h 619"/>
              <a:gd name="T8" fmla="*/ 309 w 517"/>
              <a:gd name="T9" fmla="*/ 117 h 619"/>
              <a:gd name="T10" fmla="*/ 309 w 517"/>
              <a:gd name="T11" fmla="*/ 73 h 619"/>
              <a:gd name="T12" fmla="*/ 236 w 517"/>
              <a:gd name="T13" fmla="*/ 0 h 619"/>
              <a:gd name="T14" fmla="*/ 192 w 517"/>
              <a:gd name="T15" fmla="*/ 0 h 619"/>
              <a:gd name="T16" fmla="*/ 118 w 517"/>
              <a:gd name="T17" fmla="*/ 73 h 619"/>
              <a:gd name="T18" fmla="*/ 118 w 517"/>
              <a:gd name="T19" fmla="*/ 117 h 619"/>
              <a:gd name="T20" fmla="*/ 45 w 517"/>
              <a:gd name="T21" fmla="*/ 117 h 619"/>
              <a:gd name="T22" fmla="*/ 0 w 517"/>
              <a:gd name="T23" fmla="*/ 147 h 619"/>
              <a:gd name="T24" fmla="*/ 0 w 517"/>
              <a:gd name="T25" fmla="*/ 353 h 619"/>
              <a:gd name="T26" fmla="*/ 45 w 517"/>
              <a:gd name="T27" fmla="*/ 382 h 619"/>
              <a:gd name="T28" fmla="*/ 118 w 517"/>
              <a:gd name="T29" fmla="*/ 382 h 619"/>
              <a:gd name="T30" fmla="*/ 118 w 517"/>
              <a:gd name="T31" fmla="*/ 544 h 619"/>
              <a:gd name="T32" fmla="*/ 192 w 517"/>
              <a:gd name="T33" fmla="*/ 618 h 619"/>
              <a:gd name="T34" fmla="*/ 236 w 517"/>
              <a:gd name="T35" fmla="*/ 618 h 619"/>
              <a:gd name="T36" fmla="*/ 309 w 517"/>
              <a:gd name="T37" fmla="*/ 544 h 619"/>
              <a:gd name="T38" fmla="*/ 309 w 517"/>
              <a:gd name="T39" fmla="*/ 382 h 619"/>
              <a:gd name="T40" fmla="*/ 427 w 517"/>
              <a:gd name="T41" fmla="*/ 382 h 619"/>
              <a:gd name="T42" fmla="*/ 427 w 517"/>
              <a:gd name="T43" fmla="*/ 382 h 619"/>
              <a:gd name="T44" fmla="*/ 442 w 517"/>
              <a:gd name="T45" fmla="*/ 382 h 619"/>
              <a:gd name="T46" fmla="*/ 501 w 517"/>
              <a:gd name="T47" fmla="*/ 264 h 619"/>
              <a:gd name="T48" fmla="*/ 516 w 517"/>
              <a:gd name="T49" fmla="*/ 250 h 619"/>
              <a:gd name="T50" fmla="*/ 501 w 517"/>
              <a:gd name="T51" fmla="*/ 235 h 619"/>
              <a:gd name="T52" fmla="*/ 162 w 517"/>
              <a:gd name="T53" fmla="*/ 73 h 619"/>
              <a:gd name="T54" fmla="*/ 162 w 517"/>
              <a:gd name="T55" fmla="*/ 73 h 619"/>
              <a:gd name="T56" fmla="*/ 192 w 517"/>
              <a:gd name="T57" fmla="*/ 29 h 619"/>
              <a:gd name="T58" fmla="*/ 236 w 517"/>
              <a:gd name="T59" fmla="*/ 29 h 619"/>
              <a:gd name="T60" fmla="*/ 280 w 517"/>
              <a:gd name="T61" fmla="*/ 73 h 619"/>
              <a:gd name="T62" fmla="*/ 280 w 517"/>
              <a:gd name="T63" fmla="*/ 117 h 619"/>
              <a:gd name="T64" fmla="*/ 162 w 517"/>
              <a:gd name="T65" fmla="*/ 117 h 619"/>
              <a:gd name="T66" fmla="*/ 162 w 517"/>
              <a:gd name="T67" fmla="*/ 73 h 619"/>
              <a:gd name="T68" fmla="*/ 280 w 517"/>
              <a:gd name="T69" fmla="*/ 544 h 619"/>
              <a:gd name="T70" fmla="*/ 280 w 517"/>
              <a:gd name="T71" fmla="*/ 544 h 619"/>
              <a:gd name="T72" fmla="*/ 236 w 517"/>
              <a:gd name="T73" fmla="*/ 588 h 619"/>
              <a:gd name="T74" fmla="*/ 192 w 517"/>
              <a:gd name="T75" fmla="*/ 588 h 619"/>
              <a:gd name="T76" fmla="*/ 162 w 517"/>
              <a:gd name="T77" fmla="*/ 544 h 619"/>
              <a:gd name="T78" fmla="*/ 162 w 517"/>
              <a:gd name="T79" fmla="*/ 382 h 619"/>
              <a:gd name="T80" fmla="*/ 280 w 517"/>
              <a:gd name="T81" fmla="*/ 382 h 619"/>
              <a:gd name="T82" fmla="*/ 280 w 517"/>
              <a:gd name="T83" fmla="*/ 544 h 619"/>
              <a:gd name="T84" fmla="*/ 427 w 517"/>
              <a:gd name="T85" fmla="*/ 338 h 619"/>
              <a:gd name="T86" fmla="*/ 427 w 517"/>
              <a:gd name="T87" fmla="*/ 338 h 619"/>
              <a:gd name="T88" fmla="*/ 413 w 517"/>
              <a:gd name="T89" fmla="*/ 353 h 619"/>
              <a:gd name="T90" fmla="*/ 59 w 517"/>
              <a:gd name="T91" fmla="*/ 353 h 619"/>
              <a:gd name="T92" fmla="*/ 45 w 517"/>
              <a:gd name="T93" fmla="*/ 323 h 619"/>
              <a:gd name="T94" fmla="*/ 45 w 517"/>
              <a:gd name="T95" fmla="*/ 176 h 619"/>
              <a:gd name="T96" fmla="*/ 59 w 517"/>
              <a:gd name="T97" fmla="*/ 147 h 619"/>
              <a:gd name="T98" fmla="*/ 413 w 517"/>
              <a:gd name="T99" fmla="*/ 147 h 619"/>
              <a:gd name="T100" fmla="*/ 427 w 517"/>
              <a:gd name="T101" fmla="*/ 162 h 619"/>
              <a:gd name="T102" fmla="*/ 472 w 517"/>
              <a:gd name="T103" fmla="*/ 250 h 619"/>
              <a:gd name="T104" fmla="*/ 427 w 517"/>
              <a:gd name="T105" fmla="*/ 33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7" h="619">
                <a:moveTo>
                  <a:pt x="501" y="235"/>
                </a:moveTo>
                <a:lnTo>
                  <a:pt x="501" y="235"/>
                </a:lnTo>
                <a:cubicBezTo>
                  <a:pt x="442" y="117"/>
                  <a:pt x="442" y="117"/>
                  <a:pt x="442" y="117"/>
                </a:cubicBezTo>
                <a:cubicBezTo>
                  <a:pt x="442" y="117"/>
                  <a:pt x="442" y="117"/>
                  <a:pt x="427" y="117"/>
                </a:cubicBezTo>
                <a:cubicBezTo>
                  <a:pt x="309" y="117"/>
                  <a:pt x="309" y="117"/>
                  <a:pt x="309" y="117"/>
                </a:cubicBezTo>
                <a:cubicBezTo>
                  <a:pt x="309" y="73"/>
                  <a:pt x="309" y="73"/>
                  <a:pt x="309" y="73"/>
                </a:cubicBezTo>
                <a:cubicBezTo>
                  <a:pt x="309" y="29"/>
                  <a:pt x="280" y="0"/>
                  <a:pt x="236" y="0"/>
                </a:cubicBezTo>
                <a:cubicBezTo>
                  <a:pt x="192" y="0"/>
                  <a:pt x="192" y="0"/>
                  <a:pt x="192" y="0"/>
                </a:cubicBezTo>
                <a:cubicBezTo>
                  <a:pt x="148" y="0"/>
                  <a:pt x="118" y="29"/>
                  <a:pt x="118" y="73"/>
                </a:cubicBezTo>
                <a:cubicBezTo>
                  <a:pt x="118" y="117"/>
                  <a:pt x="118" y="117"/>
                  <a:pt x="118" y="117"/>
                </a:cubicBezTo>
                <a:cubicBezTo>
                  <a:pt x="45" y="117"/>
                  <a:pt x="45" y="117"/>
                  <a:pt x="45" y="117"/>
                </a:cubicBezTo>
                <a:cubicBezTo>
                  <a:pt x="15" y="117"/>
                  <a:pt x="0" y="132"/>
                  <a:pt x="0" y="147"/>
                </a:cubicBezTo>
                <a:cubicBezTo>
                  <a:pt x="0" y="353"/>
                  <a:pt x="0" y="353"/>
                  <a:pt x="0" y="353"/>
                </a:cubicBezTo>
                <a:cubicBezTo>
                  <a:pt x="0" y="367"/>
                  <a:pt x="15" y="382"/>
                  <a:pt x="45" y="382"/>
                </a:cubicBezTo>
                <a:cubicBezTo>
                  <a:pt x="118" y="382"/>
                  <a:pt x="118" y="382"/>
                  <a:pt x="118" y="382"/>
                </a:cubicBezTo>
                <a:cubicBezTo>
                  <a:pt x="118" y="544"/>
                  <a:pt x="118" y="544"/>
                  <a:pt x="118" y="544"/>
                </a:cubicBezTo>
                <a:cubicBezTo>
                  <a:pt x="118" y="588"/>
                  <a:pt x="148" y="618"/>
                  <a:pt x="192" y="618"/>
                </a:cubicBezTo>
                <a:cubicBezTo>
                  <a:pt x="236" y="618"/>
                  <a:pt x="236" y="618"/>
                  <a:pt x="236" y="618"/>
                </a:cubicBezTo>
                <a:cubicBezTo>
                  <a:pt x="280" y="618"/>
                  <a:pt x="309" y="588"/>
                  <a:pt x="309" y="544"/>
                </a:cubicBezTo>
                <a:cubicBezTo>
                  <a:pt x="309" y="382"/>
                  <a:pt x="309" y="382"/>
                  <a:pt x="309" y="382"/>
                </a:cubicBezTo>
                <a:cubicBezTo>
                  <a:pt x="427" y="382"/>
                  <a:pt x="427" y="382"/>
                  <a:pt x="427" y="382"/>
                </a:cubicBezTo>
                <a:lnTo>
                  <a:pt x="427" y="382"/>
                </a:lnTo>
                <a:cubicBezTo>
                  <a:pt x="442" y="382"/>
                  <a:pt x="442" y="382"/>
                  <a:pt x="442" y="382"/>
                </a:cubicBezTo>
                <a:cubicBezTo>
                  <a:pt x="501" y="264"/>
                  <a:pt x="501" y="264"/>
                  <a:pt x="501" y="264"/>
                </a:cubicBezTo>
                <a:cubicBezTo>
                  <a:pt x="516" y="250"/>
                  <a:pt x="516" y="250"/>
                  <a:pt x="516" y="250"/>
                </a:cubicBezTo>
                <a:cubicBezTo>
                  <a:pt x="516" y="250"/>
                  <a:pt x="516" y="235"/>
                  <a:pt x="501" y="235"/>
                </a:cubicBezTo>
                <a:close/>
                <a:moveTo>
                  <a:pt x="162" y="73"/>
                </a:moveTo>
                <a:lnTo>
                  <a:pt x="162" y="73"/>
                </a:lnTo>
                <a:cubicBezTo>
                  <a:pt x="162" y="58"/>
                  <a:pt x="177" y="29"/>
                  <a:pt x="192" y="29"/>
                </a:cubicBezTo>
                <a:cubicBezTo>
                  <a:pt x="236" y="29"/>
                  <a:pt x="236" y="29"/>
                  <a:pt x="236" y="29"/>
                </a:cubicBezTo>
                <a:cubicBezTo>
                  <a:pt x="251" y="29"/>
                  <a:pt x="280" y="58"/>
                  <a:pt x="280" y="73"/>
                </a:cubicBezTo>
                <a:cubicBezTo>
                  <a:pt x="280" y="117"/>
                  <a:pt x="280" y="117"/>
                  <a:pt x="280" y="117"/>
                </a:cubicBezTo>
                <a:cubicBezTo>
                  <a:pt x="162" y="117"/>
                  <a:pt x="162" y="117"/>
                  <a:pt x="162" y="117"/>
                </a:cubicBezTo>
                <a:lnTo>
                  <a:pt x="162" y="73"/>
                </a:lnTo>
                <a:close/>
                <a:moveTo>
                  <a:pt x="280" y="544"/>
                </a:moveTo>
                <a:lnTo>
                  <a:pt x="280" y="544"/>
                </a:lnTo>
                <a:cubicBezTo>
                  <a:pt x="280" y="559"/>
                  <a:pt x="251" y="588"/>
                  <a:pt x="236" y="588"/>
                </a:cubicBezTo>
                <a:cubicBezTo>
                  <a:pt x="192" y="588"/>
                  <a:pt x="192" y="588"/>
                  <a:pt x="192" y="588"/>
                </a:cubicBezTo>
                <a:cubicBezTo>
                  <a:pt x="177" y="588"/>
                  <a:pt x="162" y="559"/>
                  <a:pt x="162" y="544"/>
                </a:cubicBezTo>
                <a:cubicBezTo>
                  <a:pt x="162" y="382"/>
                  <a:pt x="162" y="382"/>
                  <a:pt x="162" y="382"/>
                </a:cubicBezTo>
                <a:cubicBezTo>
                  <a:pt x="280" y="382"/>
                  <a:pt x="280" y="382"/>
                  <a:pt x="280" y="382"/>
                </a:cubicBezTo>
                <a:lnTo>
                  <a:pt x="280" y="544"/>
                </a:lnTo>
                <a:close/>
                <a:moveTo>
                  <a:pt x="427" y="338"/>
                </a:moveTo>
                <a:lnTo>
                  <a:pt x="427" y="338"/>
                </a:lnTo>
                <a:cubicBezTo>
                  <a:pt x="427" y="353"/>
                  <a:pt x="413" y="353"/>
                  <a:pt x="413" y="353"/>
                </a:cubicBezTo>
                <a:cubicBezTo>
                  <a:pt x="59" y="353"/>
                  <a:pt x="59" y="353"/>
                  <a:pt x="59" y="353"/>
                </a:cubicBezTo>
                <a:cubicBezTo>
                  <a:pt x="45" y="353"/>
                  <a:pt x="45" y="338"/>
                  <a:pt x="45" y="323"/>
                </a:cubicBezTo>
                <a:cubicBezTo>
                  <a:pt x="45" y="176"/>
                  <a:pt x="45" y="176"/>
                  <a:pt x="45" y="176"/>
                </a:cubicBezTo>
                <a:cubicBezTo>
                  <a:pt x="45" y="162"/>
                  <a:pt x="45" y="147"/>
                  <a:pt x="59" y="147"/>
                </a:cubicBezTo>
                <a:cubicBezTo>
                  <a:pt x="413" y="147"/>
                  <a:pt x="413" y="147"/>
                  <a:pt x="413" y="147"/>
                </a:cubicBezTo>
                <a:cubicBezTo>
                  <a:pt x="413" y="147"/>
                  <a:pt x="427" y="147"/>
                  <a:pt x="427" y="162"/>
                </a:cubicBezTo>
                <a:cubicBezTo>
                  <a:pt x="472" y="250"/>
                  <a:pt x="472" y="250"/>
                  <a:pt x="472" y="250"/>
                </a:cubicBezTo>
                <a:lnTo>
                  <a:pt x="427" y="33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86" name="Freeform 161"/>
          <p:cNvSpPr>
            <a:spLocks noChangeArrowheads="1"/>
          </p:cNvSpPr>
          <p:nvPr/>
        </p:nvSpPr>
        <p:spPr bwMode="auto">
          <a:xfrm>
            <a:off x="711015" y="2374901"/>
            <a:ext cx="545960" cy="711201"/>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Tree>
    <p:extLst>
      <p:ext uri="{BB962C8B-B14F-4D97-AF65-F5344CB8AC3E}">
        <p14:creationId xmlns:p14="http://schemas.microsoft.com/office/powerpoint/2010/main" val="194326208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16386" name="Freeform 1"/>
          <p:cNvSpPr>
            <a:spLocks noChangeArrowheads="1"/>
          </p:cNvSpPr>
          <p:nvPr/>
        </p:nvSpPr>
        <p:spPr bwMode="auto">
          <a:xfrm>
            <a:off x="20256812" y="7486166"/>
            <a:ext cx="596746" cy="186267"/>
          </a:xfrm>
          <a:custGeom>
            <a:avLst/>
            <a:gdLst>
              <a:gd name="T0" fmla="*/ 79390273 w 623"/>
              <a:gd name="T1" fmla="*/ 5558896 h 192"/>
              <a:gd name="T2" fmla="*/ 79390273 w 623"/>
              <a:gd name="T3" fmla="*/ 5558896 h 192"/>
              <a:gd name="T4" fmla="*/ 70224771 w 623"/>
              <a:gd name="T5" fmla="*/ 11117428 h 192"/>
              <a:gd name="T6" fmla="*/ 51119497 w 623"/>
              <a:gd name="T7" fmla="*/ 0 h 192"/>
              <a:gd name="T8" fmla="*/ 40146764 w 623"/>
              <a:gd name="T9" fmla="*/ 6485136 h 192"/>
              <a:gd name="T10" fmla="*/ 29174391 w 623"/>
              <a:gd name="T11" fmla="*/ 0 h 192"/>
              <a:gd name="T12" fmla="*/ 10069117 w 623"/>
              <a:gd name="T13" fmla="*/ 11117428 h 192"/>
              <a:gd name="T14" fmla="*/ 1807231 w 623"/>
              <a:gd name="T15" fmla="*/ 5558896 h 192"/>
              <a:gd name="T16" fmla="*/ 21816121 w 623"/>
              <a:gd name="T17" fmla="*/ 25279152 h 192"/>
              <a:gd name="T18" fmla="*/ 40146764 w 623"/>
              <a:gd name="T19" fmla="*/ 15882144 h 192"/>
              <a:gd name="T20" fmla="*/ 59252038 w 623"/>
              <a:gd name="T21" fmla="*/ 25279152 h 192"/>
              <a:gd name="T22" fmla="*/ 79390273 w 623"/>
              <a:gd name="T23" fmla="*/ 5558896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23" h="192">
                <a:moveTo>
                  <a:pt x="615" y="42"/>
                </a:moveTo>
                <a:lnTo>
                  <a:pt x="615" y="42"/>
                </a:lnTo>
                <a:cubicBezTo>
                  <a:pt x="601" y="42"/>
                  <a:pt x="587" y="84"/>
                  <a:pt x="544" y="84"/>
                </a:cubicBezTo>
                <a:cubicBezTo>
                  <a:pt x="495" y="84"/>
                  <a:pt x="473" y="0"/>
                  <a:pt x="396" y="0"/>
                </a:cubicBezTo>
                <a:cubicBezTo>
                  <a:pt x="339" y="0"/>
                  <a:pt x="318" y="49"/>
                  <a:pt x="311" y="49"/>
                </a:cubicBezTo>
                <a:cubicBezTo>
                  <a:pt x="311" y="49"/>
                  <a:pt x="290" y="0"/>
                  <a:pt x="226" y="0"/>
                </a:cubicBezTo>
                <a:cubicBezTo>
                  <a:pt x="148" y="0"/>
                  <a:pt x="127" y="84"/>
                  <a:pt x="78" y="84"/>
                </a:cubicBezTo>
                <a:cubicBezTo>
                  <a:pt x="42" y="84"/>
                  <a:pt x="21" y="42"/>
                  <a:pt x="14" y="42"/>
                </a:cubicBezTo>
                <a:cubicBezTo>
                  <a:pt x="0" y="49"/>
                  <a:pt x="35" y="191"/>
                  <a:pt x="169" y="191"/>
                </a:cubicBezTo>
                <a:cubicBezTo>
                  <a:pt x="254" y="191"/>
                  <a:pt x="304" y="120"/>
                  <a:pt x="311" y="120"/>
                </a:cubicBezTo>
                <a:cubicBezTo>
                  <a:pt x="318" y="120"/>
                  <a:pt x="375" y="191"/>
                  <a:pt x="459" y="191"/>
                </a:cubicBezTo>
                <a:cubicBezTo>
                  <a:pt x="594" y="191"/>
                  <a:pt x="622" y="49"/>
                  <a:pt x="615" y="42"/>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87" name="Freeform 2"/>
          <p:cNvSpPr>
            <a:spLocks noChangeArrowheads="1"/>
          </p:cNvSpPr>
          <p:nvPr/>
        </p:nvSpPr>
        <p:spPr bwMode="auto">
          <a:xfrm>
            <a:off x="19249542" y="7405734"/>
            <a:ext cx="584048" cy="347133"/>
          </a:xfrm>
          <a:custGeom>
            <a:avLst/>
            <a:gdLst>
              <a:gd name="T0" fmla="*/ 74925449 w 609"/>
              <a:gd name="T1" fmla="*/ 26655946 h 361"/>
              <a:gd name="T2" fmla="*/ 74925449 w 609"/>
              <a:gd name="T3" fmla="*/ 26655946 h 361"/>
              <a:gd name="T4" fmla="*/ 25622062 w 609"/>
              <a:gd name="T5" fmla="*/ 26655946 h 361"/>
              <a:gd name="T6" fmla="*/ 25622062 w 609"/>
              <a:gd name="T7" fmla="*/ 26655946 h 361"/>
              <a:gd name="T8" fmla="*/ 21869369 w 609"/>
              <a:gd name="T9" fmla="*/ 22885198 h 361"/>
              <a:gd name="T10" fmla="*/ 25622062 w 609"/>
              <a:gd name="T11" fmla="*/ 19244264 h 361"/>
              <a:gd name="T12" fmla="*/ 25622062 w 609"/>
              <a:gd name="T13" fmla="*/ 19244264 h 361"/>
              <a:gd name="T14" fmla="*/ 74925449 w 609"/>
              <a:gd name="T15" fmla="*/ 19244264 h 361"/>
              <a:gd name="T16" fmla="*/ 78678142 w 609"/>
              <a:gd name="T17" fmla="*/ 22885198 h 361"/>
              <a:gd name="T18" fmla="*/ 74925449 w 609"/>
              <a:gd name="T19" fmla="*/ 26655946 h 361"/>
              <a:gd name="T20" fmla="*/ 74925449 w 609"/>
              <a:gd name="T21" fmla="*/ 7281506 h 361"/>
              <a:gd name="T22" fmla="*/ 74925449 w 609"/>
              <a:gd name="T23" fmla="*/ 7281506 h 361"/>
              <a:gd name="T24" fmla="*/ 25622062 w 609"/>
              <a:gd name="T25" fmla="*/ 7281506 h 361"/>
              <a:gd name="T26" fmla="*/ 25622062 w 609"/>
              <a:gd name="T27" fmla="*/ 7281506 h 361"/>
              <a:gd name="T28" fmla="*/ 21869369 w 609"/>
              <a:gd name="T29" fmla="*/ 3640933 h 361"/>
              <a:gd name="T30" fmla="*/ 25622062 w 609"/>
              <a:gd name="T31" fmla="*/ 0 h 361"/>
              <a:gd name="T32" fmla="*/ 25622062 w 609"/>
              <a:gd name="T33" fmla="*/ 0 h 361"/>
              <a:gd name="T34" fmla="*/ 74925449 w 609"/>
              <a:gd name="T35" fmla="*/ 0 h 361"/>
              <a:gd name="T36" fmla="*/ 78678142 w 609"/>
              <a:gd name="T37" fmla="*/ 3640933 h 361"/>
              <a:gd name="T38" fmla="*/ 74925449 w 609"/>
              <a:gd name="T39" fmla="*/ 7281506 h 361"/>
              <a:gd name="T40" fmla="*/ 10999436 w 609"/>
              <a:gd name="T41" fmla="*/ 46810353 h 361"/>
              <a:gd name="T42" fmla="*/ 10999436 w 609"/>
              <a:gd name="T43" fmla="*/ 46810353 h 361"/>
              <a:gd name="T44" fmla="*/ 10999436 w 609"/>
              <a:gd name="T45" fmla="*/ 46810353 h 361"/>
              <a:gd name="T46" fmla="*/ 3623191 w 609"/>
              <a:gd name="T47" fmla="*/ 46810353 h 361"/>
              <a:gd name="T48" fmla="*/ 0 w 609"/>
              <a:gd name="T49" fmla="*/ 43169780 h 361"/>
              <a:gd name="T50" fmla="*/ 3623191 w 609"/>
              <a:gd name="T51" fmla="*/ 39528847 h 361"/>
              <a:gd name="T52" fmla="*/ 10999436 w 609"/>
              <a:gd name="T53" fmla="*/ 39528847 h 361"/>
              <a:gd name="T54" fmla="*/ 10999436 w 609"/>
              <a:gd name="T55" fmla="*/ 39528847 h 361"/>
              <a:gd name="T56" fmla="*/ 14622627 w 609"/>
              <a:gd name="T57" fmla="*/ 43169780 h 361"/>
              <a:gd name="T58" fmla="*/ 10999436 w 609"/>
              <a:gd name="T59" fmla="*/ 46810353 h 361"/>
              <a:gd name="T60" fmla="*/ 10999436 w 609"/>
              <a:gd name="T61" fmla="*/ 26655946 h 361"/>
              <a:gd name="T62" fmla="*/ 10999436 w 609"/>
              <a:gd name="T63" fmla="*/ 26655946 h 361"/>
              <a:gd name="T64" fmla="*/ 10999436 w 609"/>
              <a:gd name="T65" fmla="*/ 26655946 h 361"/>
              <a:gd name="T66" fmla="*/ 3623191 w 609"/>
              <a:gd name="T67" fmla="*/ 26655946 h 361"/>
              <a:gd name="T68" fmla="*/ 0 w 609"/>
              <a:gd name="T69" fmla="*/ 22885198 h 361"/>
              <a:gd name="T70" fmla="*/ 3623191 w 609"/>
              <a:gd name="T71" fmla="*/ 19244264 h 361"/>
              <a:gd name="T72" fmla="*/ 10999436 w 609"/>
              <a:gd name="T73" fmla="*/ 19244264 h 361"/>
              <a:gd name="T74" fmla="*/ 10999436 w 609"/>
              <a:gd name="T75" fmla="*/ 19244264 h 361"/>
              <a:gd name="T76" fmla="*/ 14622627 w 609"/>
              <a:gd name="T77" fmla="*/ 22885198 h 361"/>
              <a:gd name="T78" fmla="*/ 10999436 w 609"/>
              <a:gd name="T79" fmla="*/ 26655946 h 361"/>
              <a:gd name="T80" fmla="*/ 10999436 w 609"/>
              <a:gd name="T81" fmla="*/ 7281506 h 361"/>
              <a:gd name="T82" fmla="*/ 10999436 w 609"/>
              <a:gd name="T83" fmla="*/ 7281506 h 361"/>
              <a:gd name="T84" fmla="*/ 10999436 w 609"/>
              <a:gd name="T85" fmla="*/ 7281506 h 361"/>
              <a:gd name="T86" fmla="*/ 3623191 w 609"/>
              <a:gd name="T87" fmla="*/ 7281506 h 361"/>
              <a:gd name="T88" fmla="*/ 0 w 609"/>
              <a:gd name="T89" fmla="*/ 3640933 h 361"/>
              <a:gd name="T90" fmla="*/ 3623191 w 609"/>
              <a:gd name="T91" fmla="*/ 0 h 361"/>
              <a:gd name="T92" fmla="*/ 10999436 w 609"/>
              <a:gd name="T93" fmla="*/ 0 h 361"/>
              <a:gd name="T94" fmla="*/ 10999436 w 609"/>
              <a:gd name="T95" fmla="*/ 0 h 361"/>
              <a:gd name="T96" fmla="*/ 14622627 w 609"/>
              <a:gd name="T97" fmla="*/ 3640933 h 361"/>
              <a:gd name="T98" fmla="*/ 10999436 w 609"/>
              <a:gd name="T99" fmla="*/ 7281506 h 361"/>
              <a:gd name="T100" fmla="*/ 25622062 w 609"/>
              <a:gd name="T101" fmla="*/ 46810353 h 361"/>
              <a:gd name="T102" fmla="*/ 25622062 w 609"/>
              <a:gd name="T103" fmla="*/ 46810353 h 361"/>
              <a:gd name="T104" fmla="*/ 21869369 w 609"/>
              <a:gd name="T105" fmla="*/ 43169780 h 361"/>
              <a:gd name="T106" fmla="*/ 25622062 w 609"/>
              <a:gd name="T107" fmla="*/ 39528847 h 361"/>
              <a:gd name="T108" fmla="*/ 25622062 w 609"/>
              <a:gd name="T109" fmla="*/ 39528847 h 361"/>
              <a:gd name="T110" fmla="*/ 74925449 w 609"/>
              <a:gd name="T111" fmla="*/ 39528847 h 361"/>
              <a:gd name="T112" fmla="*/ 78678142 w 609"/>
              <a:gd name="T113" fmla="*/ 43169780 h 361"/>
              <a:gd name="T114" fmla="*/ 74925449 w 609"/>
              <a:gd name="T115" fmla="*/ 46810353 h 361"/>
              <a:gd name="T116" fmla="*/ 25622062 w 609"/>
              <a:gd name="T117" fmla="*/ 46810353 h 3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9" h="361">
                <a:moveTo>
                  <a:pt x="579" y="205"/>
                </a:moveTo>
                <a:lnTo>
                  <a:pt x="579" y="205"/>
                </a:lnTo>
                <a:cubicBezTo>
                  <a:pt x="198" y="205"/>
                  <a:pt x="198" y="205"/>
                  <a:pt x="198" y="205"/>
                </a:cubicBezTo>
                <a:cubicBezTo>
                  <a:pt x="184" y="205"/>
                  <a:pt x="169" y="198"/>
                  <a:pt x="169" y="176"/>
                </a:cubicBezTo>
                <a:cubicBezTo>
                  <a:pt x="169" y="162"/>
                  <a:pt x="184" y="148"/>
                  <a:pt x="198" y="148"/>
                </a:cubicBezTo>
                <a:cubicBezTo>
                  <a:pt x="579" y="148"/>
                  <a:pt x="579" y="148"/>
                  <a:pt x="579" y="148"/>
                </a:cubicBezTo>
                <a:cubicBezTo>
                  <a:pt x="594" y="148"/>
                  <a:pt x="608" y="162"/>
                  <a:pt x="608" y="176"/>
                </a:cubicBezTo>
                <a:cubicBezTo>
                  <a:pt x="608" y="198"/>
                  <a:pt x="594" y="205"/>
                  <a:pt x="579" y="205"/>
                </a:cubicBezTo>
                <a:close/>
                <a:moveTo>
                  <a:pt x="579" y="56"/>
                </a:moveTo>
                <a:lnTo>
                  <a:pt x="579" y="56"/>
                </a:lnTo>
                <a:cubicBezTo>
                  <a:pt x="198" y="56"/>
                  <a:pt x="198" y="56"/>
                  <a:pt x="198" y="56"/>
                </a:cubicBezTo>
                <a:cubicBezTo>
                  <a:pt x="184" y="56"/>
                  <a:pt x="169" y="42"/>
                  <a:pt x="169" y="28"/>
                </a:cubicBezTo>
                <a:cubicBezTo>
                  <a:pt x="169" y="14"/>
                  <a:pt x="184" y="0"/>
                  <a:pt x="198" y="0"/>
                </a:cubicBezTo>
                <a:cubicBezTo>
                  <a:pt x="579" y="0"/>
                  <a:pt x="579" y="0"/>
                  <a:pt x="579" y="0"/>
                </a:cubicBezTo>
                <a:cubicBezTo>
                  <a:pt x="594" y="0"/>
                  <a:pt x="608" y="14"/>
                  <a:pt x="608" y="28"/>
                </a:cubicBezTo>
                <a:cubicBezTo>
                  <a:pt x="608" y="42"/>
                  <a:pt x="594" y="56"/>
                  <a:pt x="579" y="56"/>
                </a:cubicBezTo>
                <a:close/>
                <a:moveTo>
                  <a:pt x="85" y="360"/>
                </a:moveTo>
                <a:lnTo>
                  <a:pt x="85" y="360"/>
                </a:lnTo>
                <a:cubicBezTo>
                  <a:pt x="28" y="360"/>
                  <a:pt x="28" y="360"/>
                  <a:pt x="28" y="360"/>
                </a:cubicBezTo>
                <a:cubicBezTo>
                  <a:pt x="14" y="360"/>
                  <a:pt x="0" y="346"/>
                  <a:pt x="0" y="332"/>
                </a:cubicBezTo>
                <a:cubicBezTo>
                  <a:pt x="0" y="311"/>
                  <a:pt x="14" y="304"/>
                  <a:pt x="28" y="304"/>
                </a:cubicBezTo>
                <a:cubicBezTo>
                  <a:pt x="85" y="304"/>
                  <a:pt x="85" y="304"/>
                  <a:pt x="85" y="304"/>
                </a:cubicBezTo>
                <a:cubicBezTo>
                  <a:pt x="106" y="304"/>
                  <a:pt x="113" y="311"/>
                  <a:pt x="113" y="332"/>
                </a:cubicBezTo>
                <a:cubicBezTo>
                  <a:pt x="113" y="346"/>
                  <a:pt x="106" y="360"/>
                  <a:pt x="85" y="360"/>
                </a:cubicBezTo>
                <a:close/>
                <a:moveTo>
                  <a:pt x="85" y="205"/>
                </a:moveTo>
                <a:lnTo>
                  <a:pt x="85" y="205"/>
                </a:lnTo>
                <a:cubicBezTo>
                  <a:pt x="28" y="205"/>
                  <a:pt x="28" y="205"/>
                  <a:pt x="28" y="205"/>
                </a:cubicBezTo>
                <a:cubicBezTo>
                  <a:pt x="14" y="205"/>
                  <a:pt x="0" y="198"/>
                  <a:pt x="0" y="176"/>
                </a:cubicBezTo>
                <a:cubicBezTo>
                  <a:pt x="0" y="162"/>
                  <a:pt x="14" y="148"/>
                  <a:pt x="28" y="148"/>
                </a:cubicBezTo>
                <a:cubicBezTo>
                  <a:pt x="85" y="148"/>
                  <a:pt x="85" y="148"/>
                  <a:pt x="85" y="148"/>
                </a:cubicBezTo>
                <a:cubicBezTo>
                  <a:pt x="106" y="148"/>
                  <a:pt x="113" y="162"/>
                  <a:pt x="113" y="176"/>
                </a:cubicBezTo>
                <a:cubicBezTo>
                  <a:pt x="113" y="198"/>
                  <a:pt x="106" y="205"/>
                  <a:pt x="85" y="205"/>
                </a:cubicBezTo>
                <a:close/>
                <a:moveTo>
                  <a:pt x="85" y="56"/>
                </a:moveTo>
                <a:lnTo>
                  <a:pt x="85" y="56"/>
                </a:lnTo>
                <a:cubicBezTo>
                  <a:pt x="28" y="56"/>
                  <a:pt x="28" y="56"/>
                  <a:pt x="28" y="56"/>
                </a:cubicBezTo>
                <a:cubicBezTo>
                  <a:pt x="14" y="56"/>
                  <a:pt x="0" y="42"/>
                  <a:pt x="0" y="28"/>
                </a:cubicBezTo>
                <a:cubicBezTo>
                  <a:pt x="0" y="14"/>
                  <a:pt x="14" y="0"/>
                  <a:pt x="28" y="0"/>
                </a:cubicBezTo>
                <a:cubicBezTo>
                  <a:pt x="85" y="0"/>
                  <a:pt x="85" y="0"/>
                  <a:pt x="85" y="0"/>
                </a:cubicBezTo>
                <a:cubicBezTo>
                  <a:pt x="106" y="0"/>
                  <a:pt x="113" y="14"/>
                  <a:pt x="113" y="28"/>
                </a:cubicBezTo>
                <a:cubicBezTo>
                  <a:pt x="113" y="42"/>
                  <a:pt x="106" y="56"/>
                  <a:pt x="85" y="56"/>
                </a:cubicBezTo>
                <a:close/>
                <a:moveTo>
                  <a:pt x="198" y="360"/>
                </a:moveTo>
                <a:lnTo>
                  <a:pt x="198" y="360"/>
                </a:lnTo>
                <a:cubicBezTo>
                  <a:pt x="184" y="360"/>
                  <a:pt x="169" y="346"/>
                  <a:pt x="169" y="332"/>
                </a:cubicBezTo>
                <a:cubicBezTo>
                  <a:pt x="169" y="311"/>
                  <a:pt x="184" y="304"/>
                  <a:pt x="198" y="304"/>
                </a:cubicBezTo>
                <a:cubicBezTo>
                  <a:pt x="579" y="304"/>
                  <a:pt x="579" y="304"/>
                  <a:pt x="579" y="304"/>
                </a:cubicBezTo>
                <a:cubicBezTo>
                  <a:pt x="594" y="304"/>
                  <a:pt x="608" y="311"/>
                  <a:pt x="608" y="332"/>
                </a:cubicBezTo>
                <a:cubicBezTo>
                  <a:pt x="608" y="346"/>
                  <a:pt x="594" y="360"/>
                  <a:pt x="579" y="360"/>
                </a:cubicBezTo>
                <a:cubicBezTo>
                  <a:pt x="198" y="360"/>
                  <a:pt x="198" y="360"/>
                  <a:pt x="198" y="36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88" name="Freeform 3"/>
          <p:cNvSpPr>
            <a:spLocks noChangeArrowheads="1"/>
          </p:cNvSpPr>
          <p:nvPr/>
        </p:nvSpPr>
        <p:spPr bwMode="auto">
          <a:xfrm>
            <a:off x="19397950" y="9454998"/>
            <a:ext cx="579817" cy="347133"/>
          </a:xfrm>
          <a:custGeom>
            <a:avLst/>
            <a:gdLst>
              <a:gd name="T0" fmla="*/ 74657633 w 602"/>
              <a:gd name="T1" fmla="*/ 26655946 h 361"/>
              <a:gd name="T2" fmla="*/ 74657633 w 602"/>
              <a:gd name="T3" fmla="*/ 26655946 h 361"/>
              <a:gd name="T4" fmla="*/ 3654665 w 602"/>
              <a:gd name="T5" fmla="*/ 26655946 h 361"/>
              <a:gd name="T6" fmla="*/ 0 w 602"/>
              <a:gd name="T7" fmla="*/ 22885198 h 361"/>
              <a:gd name="T8" fmla="*/ 3654665 w 602"/>
              <a:gd name="T9" fmla="*/ 19244264 h 361"/>
              <a:gd name="T10" fmla="*/ 74657633 w 602"/>
              <a:gd name="T11" fmla="*/ 19244264 h 361"/>
              <a:gd name="T12" fmla="*/ 78442719 w 602"/>
              <a:gd name="T13" fmla="*/ 22885198 h 361"/>
              <a:gd name="T14" fmla="*/ 74657633 w 602"/>
              <a:gd name="T15" fmla="*/ 26655946 h 361"/>
              <a:gd name="T16" fmla="*/ 74657633 w 602"/>
              <a:gd name="T17" fmla="*/ 7281506 h 361"/>
              <a:gd name="T18" fmla="*/ 74657633 w 602"/>
              <a:gd name="T19" fmla="*/ 7281506 h 361"/>
              <a:gd name="T20" fmla="*/ 3654665 w 602"/>
              <a:gd name="T21" fmla="*/ 7281506 h 361"/>
              <a:gd name="T22" fmla="*/ 0 w 602"/>
              <a:gd name="T23" fmla="*/ 3640933 h 361"/>
              <a:gd name="T24" fmla="*/ 3654665 w 602"/>
              <a:gd name="T25" fmla="*/ 0 h 361"/>
              <a:gd name="T26" fmla="*/ 74657633 w 602"/>
              <a:gd name="T27" fmla="*/ 0 h 361"/>
              <a:gd name="T28" fmla="*/ 78442719 w 602"/>
              <a:gd name="T29" fmla="*/ 3640933 h 361"/>
              <a:gd name="T30" fmla="*/ 74657633 w 602"/>
              <a:gd name="T31" fmla="*/ 7281506 h 361"/>
              <a:gd name="T32" fmla="*/ 3654665 w 602"/>
              <a:gd name="T33" fmla="*/ 39528847 h 361"/>
              <a:gd name="T34" fmla="*/ 3654665 w 602"/>
              <a:gd name="T35" fmla="*/ 39528847 h 361"/>
              <a:gd name="T36" fmla="*/ 74657633 w 602"/>
              <a:gd name="T37" fmla="*/ 39528847 h 361"/>
              <a:gd name="T38" fmla="*/ 78442719 w 602"/>
              <a:gd name="T39" fmla="*/ 43169780 h 361"/>
              <a:gd name="T40" fmla="*/ 74657633 w 602"/>
              <a:gd name="T41" fmla="*/ 46810353 h 361"/>
              <a:gd name="T42" fmla="*/ 3654665 w 602"/>
              <a:gd name="T43" fmla="*/ 46810353 h 361"/>
              <a:gd name="T44" fmla="*/ 0 w 602"/>
              <a:gd name="T45" fmla="*/ 43169780 h 361"/>
              <a:gd name="T46" fmla="*/ 3654665 w 602"/>
              <a:gd name="T47" fmla="*/ 39528847 h 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2" h="361">
                <a:moveTo>
                  <a:pt x="572" y="205"/>
                </a:moveTo>
                <a:lnTo>
                  <a:pt x="572" y="205"/>
                </a:lnTo>
                <a:cubicBezTo>
                  <a:pt x="28" y="205"/>
                  <a:pt x="28" y="205"/>
                  <a:pt x="28" y="205"/>
                </a:cubicBezTo>
                <a:cubicBezTo>
                  <a:pt x="14" y="205"/>
                  <a:pt x="0" y="198"/>
                  <a:pt x="0" y="176"/>
                </a:cubicBezTo>
                <a:cubicBezTo>
                  <a:pt x="0" y="162"/>
                  <a:pt x="14" y="148"/>
                  <a:pt x="28" y="148"/>
                </a:cubicBezTo>
                <a:cubicBezTo>
                  <a:pt x="572" y="148"/>
                  <a:pt x="572" y="148"/>
                  <a:pt x="572" y="148"/>
                </a:cubicBezTo>
                <a:cubicBezTo>
                  <a:pt x="594" y="148"/>
                  <a:pt x="601" y="162"/>
                  <a:pt x="601" y="176"/>
                </a:cubicBezTo>
                <a:cubicBezTo>
                  <a:pt x="601" y="198"/>
                  <a:pt x="594" y="205"/>
                  <a:pt x="572" y="205"/>
                </a:cubicBezTo>
                <a:close/>
                <a:moveTo>
                  <a:pt x="572" y="56"/>
                </a:moveTo>
                <a:lnTo>
                  <a:pt x="572" y="56"/>
                </a:lnTo>
                <a:cubicBezTo>
                  <a:pt x="28" y="56"/>
                  <a:pt x="28" y="56"/>
                  <a:pt x="28" y="56"/>
                </a:cubicBezTo>
                <a:cubicBezTo>
                  <a:pt x="14" y="56"/>
                  <a:pt x="0" y="42"/>
                  <a:pt x="0" y="28"/>
                </a:cubicBezTo>
                <a:cubicBezTo>
                  <a:pt x="0" y="14"/>
                  <a:pt x="14" y="0"/>
                  <a:pt x="28" y="0"/>
                </a:cubicBezTo>
                <a:cubicBezTo>
                  <a:pt x="572" y="0"/>
                  <a:pt x="572" y="0"/>
                  <a:pt x="572" y="0"/>
                </a:cubicBezTo>
                <a:cubicBezTo>
                  <a:pt x="594" y="0"/>
                  <a:pt x="601" y="14"/>
                  <a:pt x="601" y="28"/>
                </a:cubicBezTo>
                <a:cubicBezTo>
                  <a:pt x="601" y="42"/>
                  <a:pt x="594" y="56"/>
                  <a:pt x="572" y="56"/>
                </a:cubicBezTo>
                <a:close/>
                <a:moveTo>
                  <a:pt x="28" y="304"/>
                </a:moveTo>
                <a:lnTo>
                  <a:pt x="28" y="304"/>
                </a:lnTo>
                <a:cubicBezTo>
                  <a:pt x="572" y="304"/>
                  <a:pt x="572" y="304"/>
                  <a:pt x="572" y="304"/>
                </a:cubicBezTo>
                <a:cubicBezTo>
                  <a:pt x="594" y="304"/>
                  <a:pt x="601" y="311"/>
                  <a:pt x="601" y="332"/>
                </a:cubicBezTo>
                <a:cubicBezTo>
                  <a:pt x="601" y="346"/>
                  <a:pt x="594" y="360"/>
                  <a:pt x="572" y="360"/>
                </a:cubicBezTo>
                <a:cubicBezTo>
                  <a:pt x="28" y="360"/>
                  <a:pt x="28" y="360"/>
                  <a:pt x="28" y="360"/>
                </a:cubicBezTo>
                <a:cubicBezTo>
                  <a:pt x="14" y="360"/>
                  <a:pt x="0" y="346"/>
                  <a:pt x="0" y="332"/>
                </a:cubicBezTo>
                <a:cubicBezTo>
                  <a:pt x="0" y="311"/>
                  <a:pt x="14" y="304"/>
                  <a:pt x="28" y="30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89" name="Freeform 4"/>
          <p:cNvSpPr>
            <a:spLocks noChangeArrowheads="1"/>
          </p:cNvSpPr>
          <p:nvPr/>
        </p:nvSpPr>
        <p:spPr bwMode="auto">
          <a:xfrm>
            <a:off x="20360785" y="8678329"/>
            <a:ext cx="457081" cy="110067"/>
          </a:xfrm>
          <a:custGeom>
            <a:avLst/>
            <a:gdLst>
              <a:gd name="T0" fmla="*/ 54327993 w 475"/>
              <a:gd name="T1" fmla="*/ 14813018 h 114"/>
              <a:gd name="T2" fmla="*/ 54327993 w 475"/>
              <a:gd name="T3" fmla="*/ 14813018 h 114"/>
              <a:gd name="T4" fmla="*/ 47032164 w 475"/>
              <a:gd name="T5" fmla="*/ 7340795 h 114"/>
              <a:gd name="T6" fmla="*/ 54327993 w 475"/>
              <a:gd name="T7" fmla="*/ 0 h 114"/>
              <a:gd name="T8" fmla="*/ 61754124 w 475"/>
              <a:gd name="T9" fmla="*/ 7340795 h 114"/>
              <a:gd name="T10" fmla="*/ 54327993 w 475"/>
              <a:gd name="T11" fmla="*/ 14813018 h 114"/>
              <a:gd name="T12" fmla="*/ 30486337 w 475"/>
              <a:gd name="T13" fmla="*/ 14813018 h 114"/>
              <a:gd name="T14" fmla="*/ 30486337 w 475"/>
              <a:gd name="T15" fmla="*/ 14813018 h 114"/>
              <a:gd name="T16" fmla="*/ 23060205 w 475"/>
              <a:gd name="T17" fmla="*/ 7340795 h 114"/>
              <a:gd name="T18" fmla="*/ 30486337 w 475"/>
              <a:gd name="T19" fmla="*/ 0 h 114"/>
              <a:gd name="T20" fmla="*/ 37782166 w 475"/>
              <a:gd name="T21" fmla="*/ 7340795 h 114"/>
              <a:gd name="T22" fmla="*/ 30486337 w 475"/>
              <a:gd name="T23" fmla="*/ 14813018 h 114"/>
              <a:gd name="T24" fmla="*/ 7426131 w 475"/>
              <a:gd name="T25" fmla="*/ 14813018 h 114"/>
              <a:gd name="T26" fmla="*/ 7426131 w 475"/>
              <a:gd name="T27" fmla="*/ 14813018 h 114"/>
              <a:gd name="T28" fmla="*/ 0 w 475"/>
              <a:gd name="T29" fmla="*/ 7340795 h 114"/>
              <a:gd name="T30" fmla="*/ 7426131 w 475"/>
              <a:gd name="T31" fmla="*/ 0 h 114"/>
              <a:gd name="T32" fmla="*/ 14721960 w 475"/>
              <a:gd name="T33" fmla="*/ 7340795 h 114"/>
              <a:gd name="T34" fmla="*/ 7426131 w 475"/>
              <a:gd name="T35" fmla="*/ 14813018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5" h="114">
                <a:moveTo>
                  <a:pt x="417" y="113"/>
                </a:moveTo>
                <a:lnTo>
                  <a:pt x="417" y="113"/>
                </a:lnTo>
                <a:cubicBezTo>
                  <a:pt x="382" y="113"/>
                  <a:pt x="361" y="92"/>
                  <a:pt x="361" y="56"/>
                </a:cubicBezTo>
                <a:cubicBezTo>
                  <a:pt x="361" y="28"/>
                  <a:pt x="382" y="0"/>
                  <a:pt x="417" y="0"/>
                </a:cubicBezTo>
                <a:cubicBezTo>
                  <a:pt x="446" y="0"/>
                  <a:pt x="474" y="28"/>
                  <a:pt x="474" y="56"/>
                </a:cubicBezTo>
                <a:cubicBezTo>
                  <a:pt x="474" y="92"/>
                  <a:pt x="446" y="113"/>
                  <a:pt x="417" y="113"/>
                </a:cubicBezTo>
                <a:close/>
                <a:moveTo>
                  <a:pt x="234" y="113"/>
                </a:moveTo>
                <a:lnTo>
                  <a:pt x="234" y="113"/>
                </a:lnTo>
                <a:cubicBezTo>
                  <a:pt x="205" y="113"/>
                  <a:pt x="177" y="92"/>
                  <a:pt x="177" y="56"/>
                </a:cubicBezTo>
                <a:cubicBezTo>
                  <a:pt x="177" y="28"/>
                  <a:pt x="205" y="0"/>
                  <a:pt x="234" y="0"/>
                </a:cubicBezTo>
                <a:cubicBezTo>
                  <a:pt x="269" y="0"/>
                  <a:pt x="290" y="28"/>
                  <a:pt x="290" y="56"/>
                </a:cubicBezTo>
                <a:cubicBezTo>
                  <a:pt x="290" y="92"/>
                  <a:pt x="269" y="113"/>
                  <a:pt x="234" y="113"/>
                </a:cubicBezTo>
                <a:close/>
                <a:moveTo>
                  <a:pt x="57" y="113"/>
                </a:moveTo>
                <a:lnTo>
                  <a:pt x="57" y="113"/>
                </a:lnTo>
                <a:cubicBezTo>
                  <a:pt x="29" y="113"/>
                  <a:pt x="0" y="92"/>
                  <a:pt x="0" y="56"/>
                </a:cubicBezTo>
                <a:cubicBezTo>
                  <a:pt x="0" y="28"/>
                  <a:pt x="29" y="0"/>
                  <a:pt x="57" y="0"/>
                </a:cubicBezTo>
                <a:cubicBezTo>
                  <a:pt x="85" y="0"/>
                  <a:pt x="113" y="28"/>
                  <a:pt x="113" y="56"/>
                </a:cubicBezTo>
                <a:cubicBezTo>
                  <a:pt x="113" y="92"/>
                  <a:pt x="85" y="113"/>
                  <a:pt x="57"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0" name="Freeform 5"/>
          <p:cNvSpPr>
            <a:spLocks noChangeArrowheads="1"/>
          </p:cNvSpPr>
          <p:nvPr/>
        </p:nvSpPr>
        <p:spPr bwMode="auto">
          <a:xfrm>
            <a:off x="19467783" y="8542862"/>
            <a:ext cx="220076" cy="381000"/>
          </a:xfrm>
          <a:custGeom>
            <a:avLst/>
            <a:gdLst>
              <a:gd name="T0" fmla="*/ 917464 w 228"/>
              <a:gd name="T1" fmla="*/ 6378503 h 396"/>
              <a:gd name="T2" fmla="*/ 917464 w 228"/>
              <a:gd name="T3" fmla="*/ 6378503 h 396"/>
              <a:gd name="T4" fmla="*/ 20449952 w 228"/>
              <a:gd name="T5" fmla="*/ 25644259 h 396"/>
              <a:gd name="T6" fmla="*/ 917464 w 228"/>
              <a:gd name="T7" fmla="*/ 45951270 h 396"/>
              <a:gd name="T8" fmla="*/ 917464 w 228"/>
              <a:gd name="T9" fmla="*/ 45951270 h 396"/>
              <a:gd name="T10" fmla="*/ 0 w 228"/>
              <a:gd name="T11" fmla="*/ 47773648 h 396"/>
              <a:gd name="T12" fmla="*/ 3801645 w 228"/>
              <a:gd name="T13" fmla="*/ 51418403 h 396"/>
              <a:gd name="T14" fmla="*/ 6554398 w 228"/>
              <a:gd name="T15" fmla="*/ 50507395 h 396"/>
              <a:gd name="T16" fmla="*/ 6554398 w 228"/>
              <a:gd name="T17" fmla="*/ 50507395 h 396"/>
              <a:gd name="T18" fmla="*/ 28839639 w 228"/>
              <a:gd name="T19" fmla="*/ 28507892 h 396"/>
              <a:gd name="T20" fmla="*/ 28839639 w 228"/>
              <a:gd name="T21" fmla="*/ 28507892 h 396"/>
              <a:gd name="T22" fmla="*/ 29757103 w 228"/>
              <a:gd name="T23" fmla="*/ 25644259 h 396"/>
              <a:gd name="T24" fmla="*/ 29757103 w 228"/>
              <a:gd name="T25" fmla="*/ 25644259 h 396"/>
              <a:gd name="T26" fmla="*/ 29757103 w 228"/>
              <a:gd name="T27" fmla="*/ 25644259 h 396"/>
              <a:gd name="T28" fmla="*/ 28839639 w 228"/>
              <a:gd name="T29" fmla="*/ 22910511 h 396"/>
              <a:gd name="T30" fmla="*/ 28839639 w 228"/>
              <a:gd name="T31" fmla="*/ 22910511 h 396"/>
              <a:gd name="T32" fmla="*/ 6554398 w 228"/>
              <a:gd name="T33" fmla="*/ 911369 h 396"/>
              <a:gd name="T34" fmla="*/ 6554398 w 228"/>
              <a:gd name="T35" fmla="*/ 911369 h 396"/>
              <a:gd name="T36" fmla="*/ 3801645 w 228"/>
              <a:gd name="T37" fmla="*/ 0 h 396"/>
              <a:gd name="T38" fmla="*/ 0 w 228"/>
              <a:gd name="T39" fmla="*/ 3644756 h 396"/>
              <a:gd name="T40" fmla="*/ 917464 w 228"/>
              <a:gd name="T41" fmla="*/ 6378503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7" y="49"/>
                </a:moveTo>
                <a:lnTo>
                  <a:pt x="7" y="49"/>
                </a:lnTo>
                <a:cubicBezTo>
                  <a:pt x="156" y="197"/>
                  <a:pt x="156" y="197"/>
                  <a:pt x="156" y="197"/>
                </a:cubicBezTo>
                <a:cubicBezTo>
                  <a:pt x="7" y="353"/>
                  <a:pt x="7" y="353"/>
                  <a:pt x="7" y="353"/>
                </a:cubicBezTo>
                <a:cubicBezTo>
                  <a:pt x="0" y="353"/>
                  <a:pt x="0" y="360"/>
                  <a:pt x="0" y="367"/>
                </a:cubicBezTo>
                <a:cubicBezTo>
                  <a:pt x="0" y="388"/>
                  <a:pt x="15" y="395"/>
                  <a:pt x="29" y="395"/>
                </a:cubicBezTo>
                <a:cubicBezTo>
                  <a:pt x="36" y="395"/>
                  <a:pt x="43" y="395"/>
                  <a:pt x="50" y="388"/>
                </a:cubicBezTo>
                <a:cubicBezTo>
                  <a:pt x="220" y="219"/>
                  <a:pt x="220" y="219"/>
                  <a:pt x="220" y="219"/>
                </a:cubicBezTo>
                <a:cubicBezTo>
                  <a:pt x="227" y="212"/>
                  <a:pt x="227" y="205"/>
                  <a:pt x="227" y="197"/>
                </a:cubicBezTo>
                <a:cubicBezTo>
                  <a:pt x="227" y="190"/>
                  <a:pt x="227" y="183"/>
                  <a:pt x="220" y="176"/>
                </a:cubicBezTo>
                <a:cubicBezTo>
                  <a:pt x="50" y="7"/>
                  <a:pt x="50" y="7"/>
                  <a:pt x="50" y="7"/>
                </a:cubicBezTo>
                <a:cubicBezTo>
                  <a:pt x="43" y="7"/>
                  <a:pt x="36" y="0"/>
                  <a:pt x="29" y="0"/>
                </a:cubicBezTo>
                <a:cubicBezTo>
                  <a:pt x="15" y="0"/>
                  <a:pt x="0" y="14"/>
                  <a:pt x="0" y="28"/>
                </a:cubicBezTo>
                <a:cubicBezTo>
                  <a:pt x="0" y="42"/>
                  <a:pt x="7" y="49"/>
                  <a:pt x="7" y="49"/>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1" name="Freeform 6"/>
          <p:cNvSpPr>
            <a:spLocks noChangeArrowheads="1"/>
          </p:cNvSpPr>
          <p:nvPr/>
        </p:nvSpPr>
        <p:spPr bwMode="auto">
          <a:xfrm>
            <a:off x="20349922" y="6388099"/>
            <a:ext cx="220076" cy="381000"/>
          </a:xfrm>
          <a:custGeom>
            <a:avLst/>
            <a:gdLst>
              <a:gd name="T0" fmla="*/ 27790747 w 228"/>
              <a:gd name="T1" fmla="*/ 6378503 h 396"/>
              <a:gd name="T2" fmla="*/ 27790747 w 228"/>
              <a:gd name="T3" fmla="*/ 6378503 h 396"/>
              <a:gd name="T4" fmla="*/ 8389687 w 228"/>
              <a:gd name="T5" fmla="*/ 25644259 h 396"/>
              <a:gd name="T6" fmla="*/ 28839639 w 228"/>
              <a:gd name="T7" fmla="*/ 45951270 h 396"/>
              <a:gd name="T8" fmla="*/ 28839639 w 228"/>
              <a:gd name="T9" fmla="*/ 45951270 h 396"/>
              <a:gd name="T10" fmla="*/ 29757103 w 228"/>
              <a:gd name="T11" fmla="*/ 47773648 h 396"/>
              <a:gd name="T12" fmla="*/ 25955458 w 228"/>
              <a:gd name="T13" fmla="*/ 51418403 h 396"/>
              <a:gd name="T14" fmla="*/ 23202705 w 228"/>
              <a:gd name="T15" fmla="*/ 50507395 h 396"/>
              <a:gd name="T16" fmla="*/ 23202705 w 228"/>
              <a:gd name="T17" fmla="*/ 50507395 h 396"/>
              <a:gd name="T18" fmla="*/ 917464 w 228"/>
              <a:gd name="T19" fmla="*/ 28507892 h 396"/>
              <a:gd name="T20" fmla="*/ 917464 w 228"/>
              <a:gd name="T21" fmla="*/ 28507892 h 396"/>
              <a:gd name="T22" fmla="*/ 0 w 228"/>
              <a:gd name="T23" fmla="*/ 25644259 h 396"/>
              <a:gd name="T24" fmla="*/ 0 w 228"/>
              <a:gd name="T25" fmla="*/ 25644259 h 396"/>
              <a:gd name="T26" fmla="*/ 0 w 228"/>
              <a:gd name="T27" fmla="*/ 25644259 h 396"/>
              <a:gd name="T28" fmla="*/ 917464 w 228"/>
              <a:gd name="T29" fmla="*/ 22910511 h 396"/>
              <a:gd name="T30" fmla="*/ 917464 w 228"/>
              <a:gd name="T31" fmla="*/ 22910511 h 396"/>
              <a:gd name="T32" fmla="*/ 23202705 w 228"/>
              <a:gd name="T33" fmla="*/ 911369 h 396"/>
              <a:gd name="T34" fmla="*/ 23202705 w 228"/>
              <a:gd name="T35" fmla="*/ 911369 h 396"/>
              <a:gd name="T36" fmla="*/ 25955458 w 228"/>
              <a:gd name="T37" fmla="*/ 0 h 396"/>
              <a:gd name="T38" fmla="*/ 29757103 w 228"/>
              <a:gd name="T39" fmla="*/ 3644756 h 396"/>
              <a:gd name="T40" fmla="*/ 27790747 w 228"/>
              <a:gd name="T41" fmla="*/ 6378503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212" y="49"/>
                </a:moveTo>
                <a:lnTo>
                  <a:pt x="212" y="49"/>
                </a:lnTo>
                <a:cubicBezTo>
                  <a:pt x="64" y="197"/>
                  <a:pt x="64" y="197"/>
                  <a:pt x="64" y="197"/>
                </a:cubicBezTo>
                <a:cubicBezTo>
                  <a:pt x="220" y="353"/>
                  <a:pt x="220" y="353"/>
                  <a:pt x="220" y="353"/>
                </a:cubicBezTo>
                <a:cubicBezTo>
                  <a:pt x="220" y="353"/>
                  <a:pt x="227" y="360"/>
                  <a:pt x="227" y="367"/>
                </a:cubicBezTo>
                <a:cubicBezTo>
                  <a:pt x="227" y="388"/>
                  <a:pt x="212" y="395"/>
                  <a:pt x="198" y="395"/>
                </a:cubicBezTo>
                <a:cubicBezTo>
                  <a:pt x="191" y="395"/>
                  <a:pt x="184" y="395"/>
                  <a:pt x="177" y="388"/>
                </a:cubicBezTo>
                <a:cubicBezTo>
                  <a:pt x="7" y="219"/>
                  <a:pt x="7" y="219"/>
                  <a:pt x="7" y="219"/>
                </a:cubicBezTo>
                <a:cubicBezTo>
                  <a:pt x="0" y="212"/>
                  <a:pt x="0" y="205"/>
                  <a:pt x="0" y="197"/>
                </a:cubicBezTo>
                <a:cubicBezTo>
                  <a:pt x="0" y="190"/>
                  <a:pt x="0" y="183"/>
                  <a:pt x="7" y="176"/>
                </a:cubicBezTo>
                <a:cubicBezTo>
                  <a:pt x="177" y="7"/>
                  <a:pt x="177" y="7"/>
                  <a:pt x="177" y="7"/>
                </a:cubicBezTo>
                <a:cubicBezTo>
                  <a:pt x="184" y="7"/>
                  <a:pt x="191" y="0"/>
                  <a:pt x="198" y="0"/>
                </a:cubicBezTo>
                <a:cubicBezTo>
                  <a:pt x="212" y="0"/>
                  <a:pt x="227" y="14"/>
                  <a:pt x="227" y="28"/>
                </a:cubicBezTo>
                <a:cubicBezTo>
                  <a:pt x="227" y="42"/>
                  <a:pt x="220" y="49"/>
                  <a:pt x="212" y="49"/>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2" name="Freeform 7"/>
          <p:cNvSpPr>
            <a:spLocks noChangeArrowheads="1"/>
          </p:cNvSpPr>
          <p:nvPr/>
        </p:nvSpPr>
        <p:spPr bwMode="auto">
          <a:xfrm>
            <a:off x="19249542" y="6468534"/>
            <a:ext cx="380901" cy="220133"/>
          </a:xfrm>
          <a:custGeom>
            <a:avLst/>
            <a:gdLst>
              <a:gd name="T0" fmla="*/ 6475800 w 397"/>
              <a:gd name="T1" fmla="*/ 28839639 h 228"/>
              <a:gd name="T2" fmla="*/ 6475800 w 397"/>
              <a:gd name="T3" fmla="*/ 28839639 h 228"/>
              <a:gd name="T4" fmla="*/ 25644803 w 397"/>
              <a:gd name="T5" fmla="*/ 9307150 h 228"/>
              <a:gd name="T6" fmla="*/ 45849559 w 397"/>
              <a:gd name="T7" fmla="*/ 28839639 h 228"/>
              <a:gd name="T8" fmla="*/ 45849559 w 397"/>
              <a:gd name="T9" fmla="*/ 28839639 h 228"/>
              <a:gd name="T10" fmla="*/ 47662668 w 397"/>
              <a:gd name="T11" fmla="*/ 29757103 h 228"/>
              <a:gd name="T12" fmla="*/ 51289246 w 397"/>
              <a:gd name="T13" fmla="*/ 25955458 h 228"/>
              <a:gd name="T14" fmla="*/ 50382691 w 397"/>
              <a:gd name="T15" fmla="*/ 24120169 h 228"/>
              <a:gd name="T16" fmla="*/ 50382691 w 397"/>
              <a:gd name="T17" fmla="*/ 24120169 h 228"/>
              <a:gd name="T18" fmla="*/ 28494026 w 397"/>
              <a:gd name="T19" fmla="*/ 1966355 h 228"/>
              <a:gd name="T20" fmla="*/ 28494026 w 397"/>
              <a:gd name="T21" fmla="*/ 1966355 h 228"/>
              <a:gd name="T22" fmla="*/ 25644803 w 397"/>
              <a:gd name="T23" fmla="*/ 0 h 228"/>
              <a:gd name="T24" fmla="*/ 25644803 w 397"/>
              <a:gd name="T25" fmla="*/ 0 h 228"/>
              <a:gd name="T26" fmla="*/ 25644803 w 397"/>
              <a:gd name="T27" fmla="*/ 0 h 228"/>
              <a:gd name="T28" fmla="*/ 22924780 w 397"/>
              <a:gd name="T29" fmla="*/ 1966355 h 228"/>
              <a:gd name="T30" fmla="*/ 22924780 w 397"/>
              <a:gd name="T31" fmla="*/ 1966355 h 228"/>
              <a:gd name="T32" fmla="*/ 1036114 w 397"/>
              <a:gd name="T33" fmla="*/ 24120169 h 228"/>
              <a:gd name="T34" fmla="*/ 1036114 w 397"/>
              <a:gd name="T35" fmla="*/ 24120169 h 228"/>
              <a:gd name="T36" fmla="*/ 0 w 397"/>
              <a:gd name="T37" fmla="*/ 25955458 h 228"/>
              <a:gd name="T38" fmla="*/ 3756137 w 397"/>
              <a:gd name="T39" fmla="*/ 29757103 h 228"/>
              <a:gd name="T40" fmla="*/ 6475800 w 397"/>
              <a:gd name="T41" fmla="*/ 28839639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220"/>
                </a:moveTo>
                <a:lnTo>
                  <a:pt x="50" y="220"/>
                </a:lnTo>
                <a:cubicBezTo>
                  <a:pt x="198" y="71"/>
                  <a:pt x="198" y="71"/>
                  <a:pt x="198" y="71"/>
                </a:cubicBezTo>
                <a:cubicBezTo>
                  <a:pt x="354" y="220"/>
                  <a:pt x="354" y="220"/>
                  <a:pt x="354" y="220"/>
                </a:cubicBezTo>
                <a:cubicBezTo>
                  <a:pt x="354" y="227"/>
                  <a:pt x="361" y="227"/>
                  <a:pt x="368" y="227"/>
                </a:cubicBezTo>
                <a:cubicBezTo>
                  <a:pt x="389" y="227"/>
                  <a:pt x="396" y="220"/>
                  <a:pt x="396" y="198"/>
                </a:cubicBezTo>
                <a:cubicBezTo>
                  <a:pt x="396" y="191"/>
                  <a:pt x="396" y="184"/>
                  <a:pt x="389" y="184"/>
                </a:cubicBezTo>
                <a:cubicBezTo>
                  <a:pt x="220" y="15"/>
                  <a:pt x="220" y="15"/>
                  <a:pt x="220" y="15"/>
                </a:cubicBezTo>
                <a:cubicBezTo>
                  <a:pt x="213" y="8"/>
                  <a:pt x="205" y="0"/>
                  <a:pt x="198" y="0"/>
                </a:cubicBezTo>
                <a:cubicBezTo>
                  <a:pt x="191" y="0"/>
                  <a:pt x="184" y="8"/>
                  <a:pt x="177" y="15"/>
                </a:cubicBezTo>
                <a:cubicBezTo>
                  <a:pt x="8" y="184"/>
                  <a:pt x="8" y="184"/>
                  <a:pt x="8" y="184"/>
                </a:cubicBezTo>
                <a:cubicBezTo>
                  <a:pt x="8" y="184"/>
                  <a:pt x="0" y="191"/>
                  <a:pt x="0" y="198"/>
                </a:cubicBezTo>
                <a:cubicBezTo>
                  <a:pt x="0" y="220"/>
                  <a:pt x="15" y="227"/>
                  <a:pt x="29" y="227"/>
                </a:cubicBezTo>
                <a:cubicBezTo>
                  <a:pt x="43" y="227"/>
                  <a:pt x="50" y="227"/>
                  <a:pt x="50" y="22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3" name="Freeform 8"/>
          <p:cNvSpPr>
            <a:spLocks noChangeArrowheads="1"/>
          </p:cNvSpPr>
          <p:nvPr/>
        </p:nvSpPr>
        <p:spPr bwMode="auto">
          <a:xfrm>
            <a:off x="18242272" y="6468534"/>
            <a:ext cx="380901" cy="220133"/>
          </a:xfrm>
          <a:custGeom>
            <a:avLst/>
            <a:gdLst>
              <a:gd name="T0" fmla="*/ 6475800 w 397"/>
              <a:gd name="T1" fmla="*/ 1966355 h 228"/>
              <a:gd name="T2" fmla="*/ 6475800 w 397"/>
              <a:gd name="T3" fmla="*/ 1966355 h 228"/>
              <a:gd name="T4" fmla="*/ 25644803 w 397"/>
              <a:gd name="T5" fmla="*/ 21367416 h 228"/>
              <a:gd name="T6" fmla="*/ 44943005 w 397"/>
              <a:gd name="T7" fmla="*/ 1048530 h 228"/>
              <a:gd name="T8" fmla="*/ 44943005 w 397"/>
              <a:gd name="T9" fmla="*/ 1048530 h 228"/>
              <a:gd name="T10" fmla="*/ 47662668 w 397"/>
              <a:gd name="T11" fmla="*/ 0 h 228"/>
              <a:gd name="T12" fmla="*/ 51289246 w 397"/>
              <a:gd name="T13" fmla="*/ 3801645 h 228"/>
              <a:gd name="T14" fmla="*/ 50382691 w 397"/>
              <a:gd name="T15" fmla="*/ 6554398 h 228"/>
              <a:gd name="T16" fmla="*/ 50382691 w 397"/>
              <a:gd name="T17" fmla="*/ 6554398 h 228"/>
              <a:gd name="T18" fmla="*/ 28494026 w 397"/>
              <a:gd name="T19" fmla="*/ 28839639 h 228"/>
              <a:gd name="T20" fmla="*/ 28494026 w 397"/>
              <a:gd name="T21" fmla="*/ 28839639 h 228"/>
              <a:gd name="T22" fmla="*/ 25644803 w 397"/>
              <a:gd name="T23" fmla="*/ 29757103 h 228"/>
              <a:gd name="T24" fmla="*/ 25644803 w 397"/>
              <a:gd name="T25" fmla="*/ 29757103 h 228"/>
              <a:gd name="T26" fmla="*/ 25644803 w 397"/>
              <a:gd name="T27" fmla="*/ 29757103 h 228"/>
              <a:gd name="T28" fmla="*/ 22924780 w 397"/>
              <a:gd name="T29" fmla="*/ 28839639 h 228"/>
              <a:gd name="T30" fmla="*/ 22924780 w 397"/>
              <a:gd name="T31" fmla="*/ 28839639 h 228"/>
              <a:gd name="T32" fmla="*/ 906554 w 397"/>
              <a:gd name="T33" fmla="*/ 6554398 h 228"/>
              <a:gd name="T34" fmla="*/ 906554 w 397"/>
              <a:gd name="T35" fmla="*/ 6554398 h 228"/>
              <a:gd name="T36" fmla="*/ 0 w 397"/>
              <a:gd name="T37" fmla="*/ 3801645 h 228"/>
              <a:gd name="T38" fmla="*/ 3756137 w 397"/>
              <a:gd name="T39" fmla="*/ 0 h 228"/>
              <a:gd name="T40" fmla="*/ 6475800 w 397"/>
              <a:gd name="T41" fmla="*/ 1966355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15"/>
                </a:moveTo>
                <a:lnTo>
                  <a:pt x="50" y="15"/>
                </a:lnTo>
                <a:cubicBezTo>
                  <a:pt x="198" y="163"/>
                  <a:pt x="198" y="163"/>
                  <a:pt x="198" y="163"/>
                </a:cubicBezTo>
                <a:cubicBezTo>
                  <a:pt x="347" y="8"/>
                  <a:pt x="347" y="8"/>
                  <a:pt x="347" y="8"/>
                </a:cubicBezTo>
                <a:cubicBezTo>
                  <a:pt x="354" y="8"/>
                  <a:pt x="361" y="0"/>
                  <a:pt x="368" y="0"/>
                </a:cubicBezTo>
                <a:cubicBezTo>
                  <a:pt x="382" y="0"/>
                  <a:pt x="396" y="15"/>
                  <a:pt x="396" y="29"/>
                </a:cubicBezTo>
                <a:cubicBezTo>
                  <a:pt x="396" y="36"/>
                  <a:pt x="396" y="43"/>
                  <a:pt x="389" y="50"/>
                </a:cubicBezTo>
                <a:cubicBezTo>
                  <a:pt x="220" y="220"/>
                  <a:pt x="220" y="220"/>
                  <a:pt x="220" y="220"/>
                </a:cubicBezTo>
                <a:cubicBezTo>
                  <a:pt x="212" y="227"/>
                  <a:pt x="205" y="227"/>
                  <a:pt x="198" y="227"/>
                </a:cubicBezTo>
                <a:cubicBezTo>
                  <a:pt x="191" y="227"/>
                  <a:pt x="184" y="227"/>
                  <a:pt x="177" y="220"/>
                </a:cubicBezTo>
                <a:cubicBezTo>
                  <a:pt x="7" y="50"/>
                  <a:pt x="7" y="50"/>
                  <a:pt x="7" y="50"/>
                </a:cubicBezTo>
                <a:cubicBezTo>
                  <a:pt x="0" y="43"/>
                  <a:pt x="0" y="36"/>
                  <a:pt x="0" y="29"/>
                </a:cubicBezTo>
                <a:cubicBezTo>
                  <a:pt x="0" y="15"/>
                  <a:pt x="15" y="0"/>
                  <a:pt x="29" y="0"/>
                </a:cubicBezTo>
                <a:cubicBezTo>
                  <a:pt x="36" y="0"/>
                  <a:pt x="43" y="8"/>
                  <a:pt x="50" y="15"/>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4" name="Freeform 9"/>
          <p:cNvSpPr>
            <a:spLocks noChangeArrowheads="1"/>
          </p:cNvSpPr>
          <p:nvPr/>
        </p:nvSpPr>
        <p:spPr bwMode="auto">
          <a:xfrm>
            <a:off x="17264625" y="6430432"/>
            <a:ext cx="304721" cy="304800"/>
          </a:xfrm>
          <a:custGeom>
            <a:avLst/>
            <a:gdLst>
              <a:gd name="T0" fmla="*/ 39927606 w 319"/>
              <a:gd name="T1" fmla="*/ 5392165 h 319"/>
              <a:gd name="T2" fmla="*/ 39927606 w 319"/>
              <a:gd name="T3" fmla="*/ 5392165 h 319"/>
              <a:gd name="T4" fmla="*/ 25420105 w 319"/>
              <a:gd name="T5" fmla="*/ 19899666 h 319"/>
              <a:gd name="T6" fmla="*/ 39927606 w 319"/>
              <a:gd name="T7" fmla="*/ 34535440 h 319"/>
              <a:gd name="T8" fmla="*/ 39927606 w 319"/>
              <a:gd name="T9" fmla="*/ 34535440 h 319"/>
              <a:gd name="T10" fmla="*/ 40826240 w 319"/>
              <a:gd name="T11" fmla="*/ 37231344 h 319"/>
              <a:gd name="T12" fmla="*/ 37103070 w 319"/>
              <a:gd name="T13" fmla="*/ 40826240 h 319"/>
              <a:gd name="T14" fmla="*/ 35305443 w 319"/>
              <a:gd name="T15" fmla="*/ 39927606 h 319"/>
              <a:gd name="T16" fmla="*/ 35305443 w 319"/>
              <a:gd name="T17" fmla="*/ 39927606 h 319"/>
              <a:gd name="T18" fmla="*/ 20798300 w 319"/>
              <a:gd name="T19" fmla="*/ 25420105 h 319"/>
              <a:gd name="T20" fmla="*/ 6290800 w 319"/>
              <a:gd name="T21" fmla="*/ 39927606 h 319"/>
              <a:gd name="T22" fmla="*/ 6290800 w 319"/>
              <a:gd name="T23" fmla="*/ 39927606 h 319"/>
              <a:gd name="T24" fmla="*/ 3594896 w 319"/>
              <a:gd name="T25" fmla="*/ 40826240 h 319"/>
              <a:gd name="T26" fmla="*/ 0 w 319"/>
              <a:gd name="T27" fmla="*/ 37231344 h 319"/>
              <a:gd name="T28" fmla="*/ 898634 w 319"/>
              <a:gd name="T29" fmla="*/ 34535440 h 319"/>
              <a:gd name="T30" fmla="*/ 898634 w 319"/>
              <a:gd name="T31" fmla="*/ 34535440 h 319"/>
              <a:gd name="T32" fmla="*/ 15406135 w 319"/>
              <a:gd name="T33" fmla="*/ 19899666 h 319"/>
              <a:gd name="T34" fmla="*/ 898634 w 319"/>
              <a:gd name="T35" fmla="*/ 5392165 h 319"/>
              <a:gd name="T36" fmla="*/ 898634 w 319"/>
              <a:gd name="T37" fmla="*/ 5392165 h 319"/>
              <a:gd name="T38" fmla="*/ 0 w 319"/>
              <a:gd name="T39" fmla="*/ 3594896 h 319"/>
              <a:gd name="T40" fmla="*/ 3594896 w 319"/>
              <a:gd name="T41" fmla="*/ 0 h 319"/>
              <a:gd name="T42" fmla="*/ 6290800 w 319"/>
              <a:gd name="T43" fmla="*/ 898634 h 319"/>
              <a:gd name="T44" fmla="*/ 6290800 w 319"/>
              <a:gd name="T45" fmla="*/ 898634 h 319"/>
              <a:gd name="T46" fmla="*/ 20798300 w 319"/>
              <a:gd name="T47" fmla="*/ 15406135 h 319"/>
              <a:gd name="T48" fmla="*/ 35305443 w 319"/>
              <a:gd name="T49" fmla="*/ 898634 h 319"/>
              <a:gd name="T50" fmla="*/ 35305443 w 319"/>
              <a:gd name="T51" fmla="*/ 898634 h 319"/>
              <a:gd name="T52" fmla="*/ 37103070 w 319"/>
              <a:gd name="T53" fmla="*/ 0 h 319"/>
              <a:gd name="T54" fmla="*/ 40826240 w 319"/>
              <a:gd name="T55" fmla="*/ 3594896 h 319"/>
              <a:gd name="T56" fmla="*/ 39927606 w 319"/>
              <a:gd name="T57" fmla="*/ 5392165 h 3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19" h="319">
                <a:moveTo>
                  <a:pt x="311" y="42"/>
                </a:moveTo>
                <a:lnTo>
                  <a:pt x="311" y="42"/>
                </a:lnTo>
                <a:cubicBezTo>
                  <a:pt x="198" y="155"/>
                  <a:pt x="198" y="155"/>
                  <a:pt x="198" y="155"/>
                </a:cubicBezTo>
                <a:cubicBezTo>
                  <a:pt x="311" y="269"/>
                  <a:pt x="311" y="269"/>
                  <a:pt x="311" y="269"/>
                </a:cubicBezTo>
                <a:cubicBezTo>
                  <a:pt x="318" y="276"/>
                  <a:pt x="318" y="283"/>
                  <a:pt x="318" y="290"/>
                </a:cubicBezTo>
                <a:cubicBezTo>
                  <a:pt x="318" y="304"/>
                  <a:pt x="311" y="318"/>
                  <a:pt x="289" y="318"/>
                </a:cubicBezTo>
                <a:cubicBezTo>
                  <a:pt x="282" y="318"/>
                  <a:pt x="275" y="318"/>
                  <a:pt x="275" y="311"/>
                </a:cubicBezTo>
                <a:cubicBezTo>
                  <a:pt x="162" y="198"/>
                  <a:pt x="162" y="198"/>
                  <a:pt x="162" y="198"/>
                </a:cubicBezTo>
                <a:cubicBezTo>
                  <a:pt x="49" y="311"/>
                  <a:pt x="49" y="311"/>
                  <a:pt x="49" y="311"/>
                </a:cubicBezTo>
                <a:cubicBezTo>
                  <a:pt x="42" y="318"/>
                  <a:pt x="35" y="318"/>
                  <a:pt x="28" y="318"/>
                </a:cubicBezTo>
                <a:cubicBezTo>
                  <a:pt x="14" y="318"/>
                  <a:pt x="0" y="304"/>
                  <a:pt x="0" y="290"/>
                </a:cubicBezTo>
                <a:cubicBezTo>
                  <a:pt x="0" y="283"/>
                  <a:pt x="0" y="276"/>
                  <a:pt x="7" y="269"/>
                </a:cubicBezTo>
                <a:cubicBezTo>
                  <a:pt x="120" y="155"/>
                  <a:pt x="120" y="155"/>
                  <a:pt x="120" y="155"/>
                </a:cubicBezTo>
                <a:cubicBezTo>
                  <a:pt x="7" y="42"/>
                  <a:pt x="7" y="42"/>
                  <a:pt x="7" y="42"/>
                </a:cubicBezTo>
                <a:cubicBezTo>
                  <a:pt x="0" y="42"/>
                  <a:pt x="0" y="35"/>
                  <a:pt x="0" y="28"/>
                </a:cubicBezTo>
                <a:cubicBezTo>
                  <a:pt x="0" y="7"/>
                  <a:pt x="14" y="0"/>
                  <a:pt x="28" y="0"/>
                </a:cubicBezTo>
                <a:cubicBezTo>
                  <a:pt x="35" y="0"/>
                  <a:pt x="42" y="0"/>
                  <a:pt x="49" y="7"/>
                </a:cubicBezTo>
                <a:cubicBezTo>
                  <a:pt x="162" y="120"/>
                  <a:pt x="162" y="120"/>
                  <a:pt x="162" y="120"/>
                </a:cubicBezTo>
                <a:cubicBezTo>
                  <a:pt x="275" y="7"/>
                  <a:pt x="275" y="7"/>
                  <a:pt x="275" y="7"/>
                </a:cubicBezTo>
                <a:cubicBezTo>
                  <a:pt x="275" y="0"/>
                  <a:pt x="282" y="0"/>
                  <a:pt x="289" y="0"/>
                </a:cubicBezTo>
                <a:cubicBezTo>
                  <a:pt x="311" y="0"/>
                  <a:pt x="318" y="7"/>
                  <a:pt x="318" y="28"/>
                </a:cubicBezTo>
                <a:cubicBezTo>
                  <a:pt x="318" y="35"/>
                  <a:pt x="318" y="42"/>
                  <a:pt x="311" y="42"/>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5" name="Freeform 10"/>
          <p:cNvSpPr>
            <a:spLocks noChangeArrowheads="1"/>
          </p:cNvSpPr>
          <p:nvPr/>
        </p:nvSpPr>
        <p:spPr bwMode="auto">
          <a:xfrm>
            <a:off x="16210801" y="6455832"/>
            <a:ext cx="380901" cy="258235"/>
          </a:xfrm>
          <a:custGeom>
            <a:avLst/>
            <a:gdLst>
              <a:gd name="T0" fmla="*/ 50382691 w 397"/>
              <a:gd name="T1" fmla="*/ 5531243 h 270"/>
              <a:gd name="T2" fmla="*/ 50382691 w 397"/>
              <a:gd name="T3" fmla="*/ 5531243 h 270"/>
              <a:gd name="T4" fmla="*/ 50382691 w 397"/>
              <a:gd name="T5" fmla="*/ 5531243 h 270"/>
              <a:gd name="T6" fmla="*/ 22018225 w 397"/>
              <a:gd name="T7" fmla="*/ 33702852 h 270"/>
              <a:gd name="T8" fmla="*/ 22018225 w 397"/>
              <a:gd name="T9" fmla="*/ 33702852 h 270"/>
              <a:gd name="T10" fmla="*/ 20204756 w 397"/>
              <a:gd name="T11" fmla="*/ 34603087 h 270"/>
              <a:gd name="T12" fmla="*/ 17355534 w 397"/>
              <a:gd name="T13" fmla="*/ 33702852 h 270"/>
              <a:gd name="T14" fmla="*/ 17355534 w 397"/>
              <a:gd name="T15" fmla="*/ 33702852 h 270"/>
              <a:gd name="T16" fmla="*/ 1813109 w 397"/>
              <a:gd name="T17" fmla="*/ 18266516 h 270"/>
              <a:gd name="T18" fmla="*/ 1813109 w 397"/>
              <a:gd name="T19" fmla="*/ 18266516 h 270"/>
              <a:gd name="T20" fmla="*/ 0 w 397"/>
              <a:gd name="T21" fmla="*/ 15436336 h 270"/>
              <a:gd name="T22" fmla="*/ 3626578 w 397"/>
              <a:gd name="T23" fmla="*/ 11834680 h 270"/>
              <a:gd name="T24" fmla="*/ 6475800 w 397"/>
              <a:gd name="T25" fmla="*/ 12734914 h 270"/>
              <a:gd name="T26" fmla="*/ 6475800 w 397"/>
              <a:gd name="T27" fmla="*/ 12734914 h 270"/>
              <a:gd name="T28" fmla="*/ 20204756 w 397"/>
              <a:gd name="T29" fmla="*/ 26370422 h 270"/>
              <a:gd name="T30" fmla="*/ 45849559 w 397"/>
              <a:gd name="T31" fmla="*/ 900593 h 270"/>
              <a:gd name="T32" fmla="*/ 45849559 w 397"/>
              <a:gd name="T33" fmla="*/ 900593 h 270"/>
              <a:gd name="T34" fmla="*/ 47662668 w 397"/>
              <a:gd name="T35" fmla="*/ 0 h 270"/>
              <a:gd name="T36" fmla="*/ 51289246 w 397"/>
              <a:gd name="T37" fmla="*/ 3730415 h 270"/>
              <a:gd name="T38" fmla="*/ 50382691 w 397"/>
              <a:gd name="T39" fmla="*/ 5531243 h 2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7" h="270">
                <a:moveTo>
                  <a:pt x="389" y="43"/>
                </a:moveTo>
                <a:lnTo>
                  <a:pt x="389" y="43"/>
                </a:lnTo>
                <a:cubicBezTo>
                  <a:pt x="170" y="262"/>
                  <a:pt x="170" y="262"/>
                  <a:pt x="170" y="262"/>
                </a:cubicBezTo>
                <a:cubicBezTo>
                  <a:pt x="170" y="269"/>
                  <a:pt x="163" y="269"/>
                  <a:pt x="156" y="269"/>
                </a:cubicBezTo>
                <a:cubicBezTo>
                  <a:pt x="149" y="269"/>
                  <a:pt x="141" y="269"/>
                  <a:pt x="134" y="262"/>
                </a:cubicBezTo>
                <a:cubicBezTo>
                  <a:pt x="14" y="142"/>
                  <a:pt x="14" y="142"/>
                  <a:pt x="14" y="142"/>
                </a:cubicBezTo>
                <a:cubicBezTo>
                  <a:pt x="7" y="135"/>
                  <a:pt x="0" y="127"/>
                  <a:pt x="0" y="120"/>
                </a:cubicBezTo>
                <a:cubicBezTo>
                  <a:pt x="0" y="106"/>
                  <a:pt x="14" y="92"/>
                  <a:pt x="28" y="92"/>
                </a:cubicBezTo>
                <a:cubicBezTo>
                  <a:pt x="36" y="92"/>
                  <a:pt x="43" y="92"/>
                  <a:pt x="50" y="99"/>
                </a:cubicBezTo>
                <a:cubicBezTo>
                  <a:pt x="156" y="205"/>
                  <a:pt x="156" y="205"/>
                  <a:pt x="156" y="205"/>
                </a:cubicBezTo>
                <a:cubicBezTo>
                  <a:pt x="354" y="7"/>
                  <a:pt x="354" y="7"/>
                  <a:pt x="354" y="7"/>
                </a:cubicBezTo>
                <a:cubicBezTo>
                  <a:pt x="354" y="0"/>
                  <a:pt x="361" y="0"/>
                  <a:pt x="368" y="0"/>
                </a:cubicBezTo>
                <a:cubicBezTo>
                  <a:pt x="389" y="0"/>
                  <a:pt x="396" y="7"/>
                  <a:pt x="396" y="29"/>
                </a:cubicBezTo>
                <a:cubicBezTo>
                  <a:pt x="396" y="36"/>
                  <a:pt x="396" y="43"/>
                  <a:pt x="389" y="43"/>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6" name="Freeform 11"/>
          <p:cNvSpPr>
            <a:spLocks noChangeArrowheads="1"/>
          </p:cNvSpPr>
          <p:nvPr/>
        </p:nvSpPr>
        <p:spPr bwMode="auto">
          <a:xfrm>
            <a:off x="15182368" y="6548966"/>
            <a:ext cx="423223" cy="55035"/>
          </a:xfrm>
          <a:custGeom>
            <a:avLst/>
            <a:gdLst>
              <a:gd name="T0" fmla="*/ 53614468 w 439"/>
              <a:gd name="T1" fmla="*/ 7216895 h 58"/>
              <a:gd name="T2" fmla="*/ 53614468 w 439"/>
              <a:gd name="T3" fmla="*/ 7216895 h 58"/>
              <a:gd name="T4" fmla="*/ 32299297 w 439"/>
              <a:gd name="T5" fmla="*/ 7216895 h 58"/>
              <a:gd name="T6" fmla="*/ 24976546 w 439"/>
              <a:gd name="T7" fmla="*/ 7216895 h 58"/>
              <a:gd name="T8" fmla="*/ 3661375 w 439"/>
              <a:gd name="T9" fmla="*/ 7216895 h 58"/>
              <a:gd name="T10" fmla="*/ 0 w 439"/>
              <a:gd name="T11" fmla="*/ 3545110 h 58"/>
              <a:gd name="T12" fmla="*/ 3661375 w 439"/>
              <a:gd name="T13" fmla="*/ 0 h 58"/>
              <a:gd name="T14" fmla="*/ 24976546 w 439"/>
              <a:gd name="T15" fmla="*/ 0 h 58"/>
              <a:gd name="T16" fmla="*/ 32299297 w 439"/>
              <a:gd name="T17" fmla="*/ 0 h 58"/>
              <a:gd name="T18" fmla="*/ 53614468 w 439"/>
              <a:gd name="T19" fmla="*/ 0 h 58"/>
              <a:gd name="T20" fmla="*/ 57275843 w 439"/>
              <a:gd name="T21" fmla="*/ 3545110 h 58"/>
              <a:gd name="T22" fmla="*/ 53614468 w 439"/>
              <a:gd name="T23" fmla="*/ 7216895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9" h="58">
                <a:moveTo>
                  <a:pt x="410" y="57"/>
                </a:moveTo>
                <a:lnTo>
                  <a:pt x="410" y="57"/>
                </a:lnTo>
                <a:cubicBezTo>
                  <a:pt x="247" y="57"/>
                  <a:pt x="247" y="57"/>
                  <a:pt x="247" y="57"/>
                </a:cubicBezTo>
                <a:cubicBezTo>
                  <a:pt x="191" y="57"/>
                  <a:pt x="191" y="57"/>
                  <a:pt x="191" y="57"/>
                </a:cubicBezTo>
                <a:cubicBezTo>
                  <a:pt x="28" y="57"/>
                  <a:pt x="28" y="57"/>
                  <a:pt x="28" y="57"/>
                </a:cubicBezTo>
                <a:cubicBezTo>
                  <a:pt x="14" y="57"/>
                  <a:pt x="0" y="50"/>
                  <a:pt x="0" y="28"/>
                </a:cubicBezTo>
                <a:cubicBezTo>
                  <a:pt x="0" y="14"/>
                  <a:pt x="14" y="0"/>
                  <a:pt x="28" y="0"/>
                </a:cubicBezTo>
                <a:cubicBezTo>
                  <a:pt x="191" y="0"/>
                  <a:pt x="191" y="0"/>
                  <a:pt x="191" y="0"/>
                </a:cubicBezTo>
                <a:cubicBezTo>
                  <a:pt x="247" y="0"/>
                  <a:pt x="247" y="0"/>
                  <a:pt x="247" y="0"/>
                </a:cubicBezTo>
                <a:cubicBezTo>
                  <a:pt x="410" y="0"/>
                  <a:pt x="410" y="0"/>
                  <a:pt x="410" y="0"/>
                </a:cubicBezTo>
                <a:cubicBezTo>
                  <a:pt x="424" y="0"/>
                  <a:pt x="438" y="14"/>
                  <a:pt x="438" y="28"/>
                </a:cubicBezTo>
                <a:cubicBezTo>
                  <a:pt x="438" y="50"/>
                  <a:pt x="424" y="57"/>
                  <a:pt x="410" y="57"/>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7" name="Freeform 12"/>
          <p:cNvSpPr>
            <a:spLocks noChangeArrowheads="1"/>
          </p:cNvSpPr>
          <p:nvPr/>
        </p:nvSpPr>
        <p:spPr bwMode="auto">
          <a:xfrm>
            <a:off x="14170867" y="6375400"/>
            <a:ext cx="414759" cy="414867"/>
          </a:xfrm>
          <a:custGeom>
            <a:avLst/>
            <a:gdLst>
              <a:gd name="T0" fmla="*/ 52265637 w 432"/>
              <a:gd name="T1" fmla="*/ 31126164 h 432"/>
              <a:gd name="T2" fmla="*/ 52265637 w 432"/>
              <a:gd name="T3" fmla="*/ 31126164 h 432"/>
              <a:gd name="T4" fmla="*/ 32033685 w 432"/>
              <a:gd name="T5" fmla="*/ 31126164 h 432"/>
              <a:gd name="T6" fmla="*/ 32033685 w 432"/>
              <a:gd name="T7" fmla="*/ 52135991 h 432"/>
              <a:gd name="T8" fmla="*/ 28402521 w 432"/>
              <a:gd name="T9" fmla="*/ 55897161 h 432"/>
              <a:gd name="T10" fmla="*/ 24770997 w 432"/>
              <a:gd name="T11" fmla="*/ 52135991 h 432"/>
              <a:gd name="T12" fmla="*/ 24770997 w 432"/>
              <a:gd name="T13" fmla="*/ 31126164 h 432"/>
              <a:gd name="T14" fmla="*/ 3631524 w 432"/>
              <a:gd name="T15" fmla="*/ 31126164 h 432"/>
              <a:gd name="T16" fmla="*/ 0 w 432"/>
              <a:gd name="T17" fmla="*/ 27364994 h 432"/>
              <a:gd name="T18" fmla="*/ 3631524 w 432"/>
              <a:gd name="T19" fmla="*/ 23733470 h 432"/>
              <a:gd name="T20" fmla="*/ 24770997 w 432"/>
              <a:gd name="T21" fmla="*/ 23733470 h 432"/>
              <a:gd name="T22" fmla="*/ 24770997 w 432"/>
              <a:gd name="T23" fmla="*/ 3631524 h 432"/>
              <a:gd name="T24" fmla="*/ 28402521 w 432"/>
              <a:gd name="T25" fmla="*/ 0 h 432"/>
              <a:gd name="T26" fmla="*/ 32033685 w 432"/>
              <a:gd name="T27" fmla="*/ 3631524 h 432"/>
              <a:gd name="T28" fmla="*/ 32033685 w 432"/>
              <a:gd name="T29" fmla="*/ 23733470 h 432"/>
              <a:gd name="T30" fmla="*/ 52265637 w 432"/>
              <a:gd name="T31" fmla="*/ 23733470 h 432"/>
              <a:gd name="T32" fmla="*/ 55897161 w 432"/>
              <a:gd name="T33" fmla="*/ 27364994 h 432"/>
              <a:gd name="T34" fmla="*/ 52265637 w 432"/>
              <a:gd name="T35" fmla="*/ 31126164 h 4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2" h="432">
                <a:moveTo>
                  <a:pt x="403" y="240"/>
                </a:moveTo>
                <a:lnTo>
                  <a:pt x="403" y="240"/>
                </a:lnTo>
                <a:cubicBezTo>
                  <a:pt x="247" y="240"/>
                  <a:pt x="247" y="240"/>
                  <a:pt x="247" y="240"/>
                </a:cubicBezTo>
                <a:cubicBezTo>
                  <a:pt x="247" y="402"/>
                  <a:pt x="247" y="402"/>
                  <a:pt x="247" y="402"/>
                </a:cubicBezTo>
                <a:cubicBezTo>
                  <a:pt x="247" y="417"/>
                  <a:pt x="233" y="431"/>
                  <a:pt x="219" y="431"/>
                </a:cubicBezTo>
                <a:cubicBezTo>
                  <a:pt x="198" y="431"/>
                  <a:pt x="191" y="417"/>
                  <a:pt x="191" y="402"/>
                </a:cubicBezTo>
                <a:cubicBezTo>
                  <a:pt x="191" y="240"/>
                  <a:pt x="191" y="240"/>
                  <a:pt x="191" y="240"/>
                </a:cubicBezTo>
                <a:cubicBezTo>
                  <a:pt x="28" y="240"/>
                  <a:pt x="28" y="240"/>
                  <a:pt x="28" y="240"/>
                </a:cubicBezTo>
                <a:cubicBezTo>
                  <a:pt x="14" y="240"/>
                  <a:pt x="0" y="233"/>
                  <a:pt x="0" y="211"/>
                </a:cubicBezTo>
                <a:cubicBezTo>
                  <a:pt x="0" y="197"/>
                  <a:pt x="14" y="183"/>
                  <a:pt x="28" y="183"/>
                </a:cubicBezTo>
                <a:cubicBezTo>
                  <a:pt x="191" y="183"/>
                  <a:pt x="191" y="183"/>
                  <a:pt x="191" y="183"/>
                </a:cubicBezTo>
                <a:cubicBezTo>
                  <a:pt x="191" y="28"/>
                  <a:pt x="191" y="28"/>
                  <a:pt x="191" y="28"/>
                </a:cubicBezTo>
                <a:cubicBezTo>
                  <a:pt x="191" y="7"/>
                  <a:pt x="198" y="0"/>
                  <a:pt x="219" y="0"/>
                </a:cubicBezTo>
                <a:cubicBezTo>
                  <a:pt x="233" y="0"/>
                  <a:pt x="247" y="7"/>
                  <a:pt x="247" y="28"/>
                </a:cubicBezTo>
                <a:cubicBezTo>
                  <a:pt x="247" y="183"/>
                  <a:pt x="247" y="183"/>
                  <a:pt x="247" y="183"/>
                </a:cubicBezTo>
                <a:cubicBezTo>
                  <a:pt x="403" y="183"/>
                  <a:pt x="403" y="183"/>
                  <a:pt x="403" y="183"/>
                </a:cubicBezTo>
                <a:cubicBezTo>
                  <a:pt x="424" y="183"/>
                  <a:pt x="431" y="197"/>
                  <a:pt x="431" y="211"/>
                </a:cubicBezTo>
                <a:cubicBezTo>
                  <a:pt x="431" y="233"/>
                  <a:pt x="424" y="240"/>
                  <a:pt x="403" y="24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8" name="Freeform 13"/>
          <p:cNvSpPr>
            <a:spLocks noChangeArrowheads="1"/>
          </p:cNvSpPr>
          <p:nvPr/>
        </p:nvSpPr>
        <p:spPr bwMode="auto">
          <a:xfrm>
            <a:off x="18415794" y="9343680"/>
            <a:ext cx="215842" cy="491067"/>
          </a:xfrm>
          <a:custGeom>
            <a:avLst/>
            <a:gdLst>
              <a:gd name="T0" fmla="*/ 14374500 w 227"/>
              <a:gd name="T1" fmla="*/ 51629522 h 510"/>
              <a:gd name="T2" fmla="*/ 14374500 w 227"/>
              <a:gd name="T3" fmla="*/ 51629522 h 510"/>
              <a:gd name="T4" fmla="*/ 0 w 227"/>
              <a:gd name="T5" fmla="*/ 66362244 h 510"/>
              <a:gd name="T6" fmla="*/ 0 w 227"/>
              <a:gd name="T7" fmla="*/ 47979019 h 510"/>
              <a:gd name="T8" fmla="*/ 0 w 227"/>
              <a:gd name="T9" fmla="*/ 35984354 h 510"/>
              <a:gd name="T10" fmla="*/ 0 w 227"/>
              <a:gd name="T11" fmla="*/ 22164077 h 510"/>
              <a:gd name="T12" fmla="*/ 0 w 227"/>
              <a:gd name="T13" fmla="*/ 16688323 h 510"/>
              <a:gd name="T14" fmla="*/ 0 w 227"/>
              <a:gd name="T15" fmla="*/ 3780852 h 510"/>
              <a:gd name="T16" fmla="*/ 3561971 w 227"/>
              <a:gd name="T17" fmla="*/ 0 h 510"/>
              <a:gd name="T18" fmla="*/ 25187029 w 227"/>
              <a:gd name="T19" fmla="*/ 0 h 510"/>
              <a:gd name="T20" fmla="*/ 28748643 w 227"/>
              <a:gd name="T21" fmla="*/ 3780852 h 510"/>
              <a:gd name="T22" fmla="*/ 28748643 w 227"/>
              <a:gd name="T23" fmla="*/ 16688323 h 510"/>
              <a:gd name="T24" fmla="*/ 28748643 w 227"/>
              <a:gd name="T25" fmla="*/ 22164077 h 510"/>
              <a:gd name="T26" fmla="*/ 28748643 w 227"/>
              <a:gd name="T27" fmla="*/ 35984354 h 510"/>
              <a:gd name="T28" fmla="*/ 28748643 w 227"/>
              <a:gd name="T29" fmla="*/ 47979019 h 510"/>
              <a:gd name="T30" fmla="*/ 28748643 w 227"/>
              <a:gd name="T31" fmla="*/ 66362244 h 510"/>
              <a:gd name="T32" fmla="*/ 14374500 w 227"/>
              <a:gd name="T33" fmla="*/ 51629522 h 5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7" h="510">
                <a:moveTo>
                  <a:pt x="113" y="396"/>
                </a:moveTo>
                <a:lnTo>
                  <a:pt x="113" y="396"/>
                </a:lnTo>
                <a:cubicBezTo>
                  <a:pt x="0" y="509"/>
                  <a:pt x="0" y="509"/>
                  <a:pt x="0" y="509"/>
                </a:cubicBezTo>
                <a:cubicBezTo>
                  <a:pt x="0" y="368"/>
                  <a:pt x="0" y="368"/>
                  <a:pt x="0" y="368"/>
                </a:cubicBezTo>
                <a:cubicBezTo>
                  <a:pt x="0" y="276"/>
                  <a:pt x="0" y="276"/>
                  <a:pt x="0" y="276"/>
                </a:cubicBezTo>
                <a:cubicBezTo>
                  <a:pt x="0" y="170"/>
                  <a:pt x="0" y="170"/>
                  <a:pt x="0" y="170"/>
                </a:cubicBezTo>
                <a:cubicBezTo>
                  <a:pt x="0" y="128"/>
                  <a:pt x="0" y="128"/>
                  <a:pt x="0" y="128"/>
                </a:cubicBezTo>
                <a:cubicBezTo>
                  <a:pt x="0" y="29"/>
                  <a:pt x="0" y="29"/>
                  <a:pt x="0" y="29"/>
                </a:cubicBezTo>
                <a:cubicBezTo>
                  <a:pt x="0" y="15"/>
                  <a:pt x="14" y="0"/>
                  <a:pt x="28" y="0"/>
                </a:cubicBezTo>
                <a:cubicBezTo>
                  <a:pt x="198" y="0"/>
                  <a:pt x="198" y="0"/>
                  <a:pt x="198" y="0"/>
                </a:cubicBezTo>
                <a:cubicBezTo>
                  <a:pt x="219" y="0"/>
                  <a:pt x="226" y="15"/>
                  <a:pt x="226" y="29"/>
                </a:cubicBezTo>
                <a:cubicBezTo>
                  <a:pt x="226" y="128"/>
                  <a:pt x="226" y="128"/>
                  <a:pt x="226" y="128"/>
                </a:cubicBezTo>
                <a:cubicBezTo>
                  <a:pt x="226" y="170"/>
                  <a:pt x="226" y="170"/>
                  <a:pt x="226" y="170"/>
                </a:cubicBezTo>
                <a:cubicBezTo>
                  <a:pt x="226" y="276"/>
                  <a:pt x="226" y="276"/>
                  <a:pt x="226" y="276"/>
                </a:cubicBezTo>
                <a:cubicBezTo>
                  <a:pt x="226" y="368"/>
                  <a:pt x="226" y="368"/>
                  <a:pt x="226" y="368"/>
                </a:cubicBezTo>
                <a:cubicBezTo>
                  <a:pt x="226" y="509"/>
                  <a:pt x="226" y="509"/>
                  <a:pt x="226" y="509"/>
                </a:cubicBezTo>
                <a:lnTo>
                  <a:pt x="113" y="396"/>
                </a:ln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399" name="Freeform 14"/>
          <p:cNvSpPr>
            <a:spLocks noChangeArrowheads="1"/>
          </p:cNvSpPr>
          <p:nvPr/>
        </p:nvSpPr>
        <p:spPr bwMode="auto">
          <a:xfrm>
            <a:off x="17218072" y="9343680"/>
            <a:ext cx="584048" cy="584200"/>
          </a:xfrm>
          <a:custGeom>
            <a:avLst/>
            <a:gdLst>
              <a:gd name="T0" fmla="*/ 75960749 w 609"/>
              <a:gd name="T1" fmla="*/ 63149718 h 609"/>
              <a:gd name="T2" fmla="*/ 39339251 w 609"/>
              <a:gd name="T3" fmla="*/ 78678142 h 609"/>
              <a:gd name="T4" fmla="*/ 2717393 w 609"/>
              <a:gd name="T5" fmla="*/ 63149718 h 609"/>
              <a:gd name="T6" fmla="*/ 0 w 609"/>
              <a:gd name="T7" fmla="*/ 3752694 h 609"/>
              <a:gd name="T8" fmla="*/ 5435146 w 609"/>
              <a:gd name="T9" fmla="*/ 1035300 h 609"/>
              <a:gd name="T10" fmla="*/ 5435146 w 609"/>
              <a:gd name="T11" fmla="*/ 1035300 h 609"/>
              <a:gd name="T12" fmla="*/ 39339251 w 609"/>
              <a:gd name="T13" fmla="*/ 14752129 h 609"/>
              <a:gd name="T14" fmla="*/ 73113853 w 609"/>
              <a:gd name="T15" fmla="*/ 1035300 h 609"/>
              <a:gd name="T16" fmla="*/ 73113853 w 609"/>
              <a:gd name="T17" fmla="*/ 1035300 h 609"/>
              <a:gd name="T18" fmla="*/ 78678142 w 609"/>
              <a:gd name="T19" fmla="*/ 3752694 h 609"/>
              <a:gd name="T20" fmla="*/ 75960749 w 609"/>
              <a:gd name="T21" fmla="*/ 63149718 h 609"/>
              <a:gd name="T22" fmla="*/ 35715700 w 609"/>
              <a:gd name="T23" fmla="*/ 21093073 h 609"/>
              <a:gd name="T24" fmla="*/ 7246742 w 609"/>
              <a:gd name="T25" fmla="*/ 57714571 h 609"/>
              <a:gd name="T26" fmla="*/ 35715700 w 609"/>
              <a:gd name="T27" fmla="*/ 21093073 h 609"/>
              <a:gd name="T28" fmla="*/ 71302258 w 609"/>
              <a:gd name="T29" fmla="*/ 9187840 h 609"/>
              <a:gd name="T30" fmla="*/ 42962442 w 609"/>
              <a:gd name="T31" fmla="*/ 69619805 h 609"/>
              <a:gd name="T32" fmla="*/ 71302258 w 609"/>
              <a:gd name="T33" fmla="*/ 9187840 h 609"/>
              <a:gd name="T34" fmla="*/ 48526731 w 609"/>
              <a:gd name="T35" fmla="*/ 26657363 h 609"/>
              <a:gd name="T36" fmla="*/ 62114417 w 609"/>
              <a:gd name="T37" fmla="*/ 20187276 h 609"/>
              <a:gd name="T38" fmla="*/ 67678707 w 609"/>
              <a:gd name="T39" fmla="*/ 23810467 h 609"/>
              <a:gd name="T40" fmla="*/ 64961313 w 609"/>
              <a:gd name="T41" fmla="*/ 26657363 h 609"/>
              <a:gd name="T42" fmla="*/ 52150282 w 609"/>
              <a:gd name="T43" fmla="*/ 32998307 h 609"/>
              <a:gd name="T44" fmla="*/ 46585633 w 609"/>
              <a:gd name="T45" fmla="*/ 29374756 h 609"/>
              <a:gd name="T46" fmla="*/ 48526731 w 609"/>
              <a:gd name="T47" fmla="*/ 39339251 h 609"/>
              <a:gd name="T48" fmla="*/ 48526731 w 609"/>
              <a:gd name="T49" fmla="*/ 39339251 h 609"/>
              <a:gd name="T50" fmla="*/ 62114417 w 609"/>
              <a:gd name="T51" fmla="*/ 33904105 h 609"/>
              <a:gd name="T52" fmla="*/ 67678707 w 609"/>
              <a:gd name="T53" fmla="*/ 36621498 h 609"/>
              <a:gd name="T54" fmla="*/ 52150282 w 609"/>
              <a:gd name="T55" fmla="*/ 46715136 h 609"/>
              <a:gd name="T56" fmla="*/ 50338687 w 609"/>
              <a:gd name="T57" fmla="*/ 46715136 h 609"/>
              <a:gd name="T58" fmla="*/ 48526731 w 609"/>
              <a:gd name="T59" fmla="*/ 39339251 h 609"/>
              <a:gd name="T60" fmla="*/ 48526731 w 609"/>
              <a:gd name="T61" fmla="*/ 53056080 h 609"/>
              <a:gd name="T62" fmla="*/ 62114417 w 609"/>
              <a:gd name="T63" fmla="*/ 46715136 h 609"/>
              <a:gd name="T64" fmla="*/ 64055516 w 609"/>
              <a:gd name="T65" fmla="*/ 46715136 h 609"/>
              <a:gd name="T66" fmla="*/ 64961313 w 609"/>
              <a:gd name="T67" fmla="*/ 53961878 h 609"/>
              <a:gd name="T68" fmla="*/ 52150282 w 609"/>
              <a:gd name="T69" fmla="*/ 59526167 h 609"/>
              <a:gd name="T70" fmla="*/ 50338687 w 609"/>
              <a:gd name="T71" fmla="*/ 60431965 h 609"/>
              <a:gd name="T72" fmla="*/ 48526731 w 609"/>
              <a:gd name="T73" fmla="*/ 53056080 h 609"/>
              <a:gd name="T74" fmla="*/ 14622627 w 609"/>
              <a:gd name="T75" fmla="*/ 20187276 h 609"/>
              <a:gd name="T76" fmla="*/ 16434582 w 609"/>
              <a:gd name="T77" fmla="*/ 20187276 h 609"/>
              <a:gd name="T78" fmla="*/ 30151411 w 609"/>
              <a:gd name="T79" fmla="*/ 26657363 h 609"/>
              <a:gd name="T80" fmla="*/ 28339815 w 609"/>
              <a:gd name="T81" fmla="*/ 32998307 h 609"/>
              <a:gd name="T82" fmla="*/ 26527860 w 609"/>
              <a:gd name="T83" fmla="*/ 32998307 h 609"/>
              <a:gd name="T84" fmla="*/ 13716829 w 609"/>
              <a:gd name="T85" fmla="*/ 26657363 h 609"/>
              <a:gd name="T86" fmla="*/ 14622627 w 609"/>
              <a:gd name="T87" fmla="*/ 20187276 h 609"/>
              <a:gd name="T88" fmla="*/ 14622627 w 609"/>
              <a:gd name="T89" fmla="*/ 32998307 h 609"/>
              <a:gd name="T90" fmla="*/ 16434582 w 609"/>
              <a:gd name="T91" fmla="*/ 33904105 h 609"/>
              <a:gd name="T92" fmla="*/ 30151411 w 609"/>
              <a:gd name="T93" fmla="*/ 39339251 h 609"/>
              <a:gd name="T94" fmla="*/ 28339815 w 609"/>
              <a:gd name="T95" fmla="*/ 46715136 h 609"/>
              <a:gd name="T96" fmla="*/ 26527860 w 609"/>
              <a:gd name="T97" fmla="*/ 46715136 h 609"/>
              <a:gd name="T98" fmla="*/ 13716829 w 609"/>
              <a:gd name="T99" fmla="*/ 40245049 h 609"/>
              <a:gd name="T100" fmla="*/ 14622627 w 609"/>
              <a:gd name="T101" fmla="*/ 32998307 h 609"/>
              <a:gd name="T102" fmla="*/ 14622627 w 609"/>
              <a:gd name="T103" fmla="*/ 46715136 h 609"/>
              <a:gd name="T104" fmla="*/ 16434582 w 609"/>
              <a:gd name="T105" fmla="*/ 46715136 h 609"/>
              <a:gd name="T106" fmla="*/ 30151411 w 609"/>
              <a:gd name="T107" fmla="*/ 53056080 h 609"/>
              <a:gd name="T108" fmla="*/ 28339815 w 609"/>
              <a:gd name="T109" fmla="*/ 60431965 h 609"/>
              <a:gd name="T110" fmla="*/ 26527860 w 609"/>
              <a:gd name="T111" fmla="*/ 59526167 h 609"/>
              <a:gd name="T112" fmla="*/ 13716829 w 609"/>
              <a:gd name="T113" fmla="*/ 53961878 h 609"/>
              <a:gd name="T114" fmla="*/ 14622627 w 609"/>
              <a:gd name="T115" fmla="*/ 46715136 h 6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09" h="609">
                <a:moveTo>
                  <a:pt x="587" y="488"/>
                </a:moveTo>
                <a:lnTo>
                  <a:pt x="587" y="488"/>
                </a:lnTo>
                <a:cubicBezTo>
                  <a:pt x="318" y="601"/>
                  <a:pt x="318" y="601"/>
                  <a:pt x="318" y="601"/>
                </a:cubicBezTo>
                <a:cubicBezTo>
                  <a:pt x="311" y="608"/>
                  <a:pt x="311" y="608"/>
                  <a:pt x="304" y="608"/>
                </a:cubicBezTo>
                <a:cubicBezTo>
                  <a:pt x="297" y="608"/>
                  <a:pt x="297" y="608"/>
                  <a:pt x="290" y="601"/>
                </a:cubicBezTo>
                <a:cubicBezTo>
                  <a:pt x="21" y="488"/>
                  <a:pt x="21" y="488"/>
                  <a:pt x="21"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72" y="0"/>
                  <a:pt x="572" y="0"/>
                  <a:pt x="579" y="0"/>
                </a:cubicBezTo>
                <a:cubicBezTo>
                  <a:pt x="594" y="0"/>
                  <a:pt x="608" y="15"/>
                  <a:pt x="608" y="29"/>
                </a:cubicBezTo>
                <a:cubicBezTo>
                  <a:pt x="608" y="467"/>
                  <a:pt x="608" y="467"/>
                  <a:pt x="608" y="467"/>
                </a:cubicBezTo>
                <a:cubicBezTo>
                  <a:pt x="608" y="474"/>
                  <a:pt x="601" y="488"/>
                  <a:pt x="587" y="488"/>
                </a:cubicBezTo>
                <a:close/>
                <a:moveTo>
                  <a:pt x="276" y="163"/>
                </a:moveTo>
                <a:lnTo>
                  <a:pt x="276" y="163"/>
                </a:lnTo>
                <a:cubicBezTo>
                  <a:pt x="56" y="71"/>
                  <a:pt x="56" y="71"/>
                  <a:pt x="56" y="71"/>
                </a:cubicBezTo>
                <a:cubicBezTo>
                  <a:pt x="56" y="446"/>
                  <a:pt x="56" y="446"/>
                  <a:pt x="56" y="446"/>
                </a:cubicBezTo>
                <a:cubicBezTo>
                  <a:pt x="276" y="538"/>
                  <a:pt x="276" y="538"/>
                  <a:pt x="276" y="538"/>
                </a:cubicBezTo>
                <a:lnTo>
                  <a:pt x="276" y="163"/>
                </a:lnTo>
                <a:close/>
                <a:moveTo>
                  <a:pt x="551" y="71"/>
                </a:moveTo>
                <a:lnTo>
                  <a:pt x="551" y="71"/>
                </a:lnTo>
                <a:cubicBezTo>
                  <a:pt x="332" y="163"/>
                  <a:pt x="332" y="163"/>
                  <a:pt x="332" y="163"/>
                </a:cubicBezTo>
                <a:cubicBezTo>
                  <a:pt x="332" y="538"/>
                  <a:pt x="332" y="538"/>
                  <a:pt x="332" y="538"/>
                </a:cubicBezTo>
                <a:cubicBezTo>
                  <a:pt x="551" y="446"/>
                  <a:pt x="551" y="446"/>
                  <a:pt x="551" y="446"/>
                </a:cubicBezTo>
                <a:lnTo>
                  <a:pt x="551" y="71"/>
                </a:lnTo>
                <a:close/>
                <a:moveTo>
                  <a:pt x="375" y="206"/>
                </a:moveTo>
                <a:lnTo>
                  <a:pt x="375" y="206"/>
                </a:lnTo>
                <a:cubicBezTo>
                  <a:pt x="480" y="156"/>
                  <a:pt x="480" y="156"/>
                  <a:pt x="480" y="156"/>
                </a:cubicBezTo>
                <a:cubicBezTo>
                  <a:pt x="488" y="156"/>
                  <a:pt x="488" y="156"/>
                  <a:pt x="495" y="156"/>
                </a:cubicBezTo>
                <a:cubicBezTo>
                  <a:pt x="509" y="156"/>
                  <a:pt x="523" y="163"/>
                  <a:pt x="523" y="184"/>
                </a:cubicBezTo>
                <a:cubicBezTo>
                  <a:pt x="523" y="191"/>
                  <a:pt x="516" y="206"/>
                  <a:pt x="502" y="206"/>
                </a:cubicBezTo>
                <a:cubicBezTo>
                  <a:pt x="403" y="255"/>
                  <a:pt x="403" y="255"/>
                  <a:pt x="403" y="255"/>
                </a:cubicBezTo>
                <a:cubicBezTo>
                  <a:pt x="396" y="255"/>
                  <a:pt x="396" y="255"/>
                  <a:pt x="389" y="255"/>
                </a:cubicBezTo>
                <a:cubicBezTo>
                  <a:pt x="375" y="255"/>
                  <a:pt x="360" y="248"/>
                  <a:pt x="360" y="227"/>
                </a:cubicBezTo>
                <a:cubicBezTo>
                  <a:pt x="360" y="220"/>
                  <a:pt x="367" y="206"/>
                  <a:pt x="375" y="206"/>
                </a:cubicBezTo>
                <a:close/>
                <a:moveTo>
                  <a:pt x="375" y="304"/>
                </a:moveTo>
                <a:lnTo>
                  <a:pt x="375" y="304"/>
                </a:lnTo>
                <a:cubicBezTo>
                  <a:pt x="480" y="262"/>
                  <a:pt x="480" y="262"/>
                  <a:pt x="480" y="262"/>
                </a:cubicBezTo>
                <a:cubicBezTo>
                  <a:pt x="488" y="255"/>
                  <a:pt x="488" y="255"/>
                  <a:pt x="495" y="255"/>
                </a:cubicBezTo>
                <a:cubicBezTo>
                  <a:pt x="509" y="255"/>
                  <a:pt x="523" y="269"/>
                  <a:pt x="523" y="283"/>
                </a:cubicBezTo>
                <a:cubicBezTo>
                  <a:pt x="523" y="297"/>
                  <a:pt x="516" y="304"/>
                  <a:pt x="502" y="311"/>
                </a:cubicBezTo>
                <a:cubicBezTo>
                  <a:pt x="403" y="361"/>
                  <a:pt x="403" y="361"/>
                  <a:pt x="403" y="361"/>
                </a:cubicBezTo>
                <a:cubicBezTo>
                  <a:pt x="396" y="361"/>
                  <a:pt x="396" y="361"/>
                  <a:pt x="389" y="361"/>
                </a:cubicBezTo>
                <a:cubicBezTo>
                  <a:pt x="375" y="361"/>
                  <a:pt x="360" y="347"/>
                  <a:pt x="360" y="333"/>
                </a:cubicBezTo>
                <a:cubicBezTo>
                  <a:pt x="360" y="319"/>
                  <a:pt x="367" y="311"/>
                  <a:pt x="375" y="304"/>
                </a:cubicBezTo>
                <a:close/>
                <a:moveTo>
                  <a:pt x="375" y="410"/>
                </a:moveTo>
                <a:lnTo>
                  <a:pt x="375" y="410"/>
                </a:lnTo>
                <a:cubicBezTo>
                  <a:pt x="480" y="361"/>
                  <a:pt x="480" y="361"/>
                  <a:pt x="480" y="361"/>
                </a:cubicBezTo>
                <a:cubicBezTo>
                  <a:pt x="488" y="361"/>
                  <a:pt x="488" y="361"/>
                  <a:pt x="495" y="361"/>
                </a:cubicBezTo>
                <a:cubicBezTo>
                  <a:pt x="509" y="361"/>
                  <a:pt x="523" y="375"/>
                  <a:pt x="523" y="389"/>
                </a:cubicBezTo>
                <a:cubicBezTo>
                  <a:pt x="523" y="403"/>
                  <a:pt x="516" y="410"/>
                  <a:pt x="502" y="417"/>
                </a:cubicBezTo>
                <a:cubicBezTo>
                  <a:pt x="403" y="460"/>
                  <a:pt x="403" y="460"/>
                  <a:pt x="403" y="460"/>
                </a:cubicBezTo>
                <a:cubicBezTo>
                  <a:pt x="396" y="467"/>
                  <a:pt x="396" y="467"/>
                  <a:pt x="389" y="467"/>
                </a:cubicBezTo>
                <a:cubicBezTo>
                  <a:pt x="375" y="467"/>
                  <a:pt x="360" y="453"/>
                  <a:pt x="360" y="439"/>
                </a:cubicBezTo>
                <a:cubicBezTo>
                  <a:pt x="360" y="425"/>
                  <a:pt x="367" y="417"/>
                  <a:pt x="375" y="410"/>
                </a:cubicBezTo>
                <a:close/>
                <a:moveTo>
                  <a:pt x="113" y="156"/>
                </a:moveTo>
                <a:lnTo>
                  <a:pt x="113" y="156"/>
                </a:lnTo>
                <a:cubicBezTo>
                  <a:pt x="120" y="156"/>
                  <a:pt x="120" y="156"/>
                  <a:pt x="127" y="156"/>
                </a:cubicBezTo>
                <a:cubicBezTo>
                  <a:pt x="233" y="206"/>
                  <a:pt x="233" y="206"/>
                  <a:pt x="233" y="206"/>
                </a:cubicBezTo>
                <a:cubicBezTo>
                  <a:pt x="240" y="206"/>
                  <a:pt x="247" y="220"/>
                  <a:pt x="247" y="227"/>
                </a:cubicBezTo>
                <a:cubicBezTo>
                  <a:pt x="247" y="248"/>
                  <a:pt x="233" y="255"/>
                  <a:pt x="219" y="255"/>
                </a:cubicBezTo>
                <a:cubicBezTo>
                  <a:pt x="212" y="255"/>
                  <a:pt x="212" y="255"/>
                  <a:pt x="205" y="255"/>
                </a:cubicBezTo>
                <a:cubicBezTo>
                  <a:pt x="106" y="206"/>
                  <a:pt x="106" y="206"/>
                  <a:pt x="106" y="206"/>
                </a:cubicBezTo>
                <a:cubicBezTo>
                  <a:pt x="92" y="206"/>
                  <a:pt x="85" y="191"/>
                  <a:pt x="85" y="184"/>
                </a:cubicBezTo>
                <a:cubicBezTo>
                  <a:pt x="85" y="163"/>
                  <a:pt x="99" y="156"/>
                  <a:pt x="113" y="156"/>
                </a:cubicBezTo>
                <a:close/>
                <a:moveTo>
                  <a:pt x="113" y="255"/>
                </a:moveTo>
                <a:lnTo>
                  <a:pt x="113" y="255"/>
                </a:lnTo>
                <a:cubicBezTo>
                  <a:pt x="120" y="255"/>
                  <a:pt x="120" y="255"/>
                  <a:pt x="127" y="262"/>
                </a:cubicBezTo>
                <a:cubicBezTo>
                  <a:pt x="233" y="304"/>
                  <a:pt x="233" y="304"/>
                  <a:pt x="233" y="304"/>
                </a:cubicBezTo>
                <a:cubicBezTo>
                  <a:pt x="240" y="311"/>
                  <a:pt x="247" y="319"/>
                  <a:pt x="247" y="333"/>
                </a:cubicBezTo>
                <a:cubicBezTo>
                  <a:pt x="247" y="347"/>
                  <a:pt x="233" y="361"/>
                  <a:pt x="219" y="361"/>
                </a:cubicBezTo>
                <a:cubicBezTo>
                  <a:pt x="212" y="361"/>
                  <a:pt x="212" y="361"/>
                  <a:pt x="205" y="361"/>
                </a:cubicBezTo>
                <a:cubicBezTo>
                  <a:pt x="106" y="311"/>
                  <a:pt x="106" y="311"/>
                  <a:pt x="106" y="311"/>
                </a:cubicBezTo>
                <a:cubicBezTo>
                  <a:pt x="92" y="304"/>
                  <a:pt x="85" y="297"/>
                  <a:pt x="85" y="283"/>
                </a:cubicBezTo>
                <a:cubicBezTo>
                  <a:pt x="85" y="269"/>
                  <a:pt x="99" y="255"/>
                  <a:pt x="113" y="255"/>
                </a:cubicBezTo>
                <a:close/>
                <a:moveTo>
                  <a:pt x="113" y="361"/>
                </a:moveTo>
                <a:lnTo>
                  <a:pt x="113" y="361"/>
                </a:lnTo>
                <a:cubicBezTo>
                  <a:pt x="120" y="361"/>
                  <a:pt x="120" y="361"/>
                  <a:pt x="127" y="361"/>
                </a:cubicBezTo>
                <a:cubicBezTo>
                  <a:pt x="233" y="410"/>
                  <a:pt x="233" y="410"/>
                  <a:pt x="233" y="410"/>
                </a:cubicBezTo>
                <a:cubicBezTo>
                  <a:pt x="240" y="417"/>
                  <a:pt x="247" y="425"/>
                  <a:pt x="247" y="439"/>
                </a:cubicBezTo>
                <a:cubicBezTo>
                  <a:pt x="247" y="453"/>
                  <a:pt x="233" y="467"/>
                  <a:pt x="219" y="467"/>
                </a:cubicBezTo>
                <a:cubicBezTo>
                  <a:pt x="212" y="467"/>
                  <a:pt x="212" y="467"/>
                  <a:pt x="205" y="460"/>
                </a:cubicBezTo>
                <a:cubicBezTo>
                  <a:pt x="106" y="417"/>
                  <a:pt x="106" y="417"/>
                  <a:pt x="106" y="417"/>
                </a:cubicBezTo>
                <a:cubicBezTo>
                  <a:pt x="92" y="410"/>
                  <a:pt x="85" y="403"/>
                  <a:pt x="85" y="389"/>
                </a:cubicBezTo>
                <a:cubicBezTo>
                  <a:pt x="85" y="375"/>
                  <a:pt x="99" y="361"/>
                  <a:pt x="113" y="36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0" name="Freeform 15"/>
          <p:cNvSpPr>
            <a:spLocks noChangeArrowheads="1"/>
          </p:cNvSpPr>
          <p:nvPr/>
        </p:nvSpPr>
        <p:spPr bwMode="auto">
          <a:xfrm>
            <a:off x="16210801" y="9343680"/>
            <a:ext cx="579817" cy="584200"/>
          </a:xfrm>
          <a:custGeom>
            <a:avLst/>
            <a:gdLst>
              <a:gd name="T0" fmla="*/ 76484966 w 602"/>
              <a:gd name="T1" fmla="*/ 63149718 h 609"/>
              <a:gd name="T2" fmla="*/ 76484966 w 602"/>
              <a:gd name="T3" fmla="*/ 63149718 h 609"/>
              <a:gd name="T4" fmla="*/ 40591859 w 602"/>
              <a:gd name="T5" fmla="*/ 77772344 h 609"/>
              <a:gd name="T6" fmla="*/ 39678193 w 602"/>
              <a:gd name="T7" fmla="*/ 78678142 h 609"/>
              <a:gd name="T8" fmla="*/ 37850860 w 602"/>
              <a:gd name="T9" fmla="*/ 77772344 h 609"/>
              <a:gd name="T10" fmla="*/ 1827333 w 602"/>
              <a:gd name="T11" fmla="*/ 63149718 h 609"/>
              <a:gd name="T12" fmla="*/ 0 w 602"/>
              <a:gd name="T13" fmla="*/ 60431965 h 609"/>
              <a:gd name="T14" fmla="*/ 0 w 602"/>
              <a:gd name="T15" fmla="*/ 3752694 h 609"/>
              <a:gd name="T16" fmla="*/ 3654665 w 602"/>
              <a:gd name="T17" fmla="*/ 0 h 609"/>
              <a:gd name="T18" fmla="*/ 5481998 w 602"/>
              <a:gd name="T19" fmla="*/ 1035300 h 609"/>
              <a:gd name="T20" fmla="*/ 5481998 w 602"/>
              <a:gd name="T21" fmla="*/ 1035300 h 609"/>
              <a:gd name="T22" fmla="*/ 5481998 w 602"/>
              <a:gd name="T23" fmla="*/ 1035300 h 609"/>
              <a:gd name="T24" fmla="*/ 5481998 w 602"/>
              <a:gd name="T25" fmla="*/ 1035300 h 609"/>
              <a:gd name="T26" fmla="*/ 39678193 w 602"/>
              <a:gd name="T27" fmla="*/ 14752129 h 609"/>
              <a:gd name="T28" fmla="*/ 73743967 w 602"/>
              <a:gd name="T29" fmla="*/ 1035300 h 609"/>
              <a:gd name="T30" fmla="*/ 73743967 w 602"/>
              <a:gd name="T31" fmla="*/ 1035300 h 609"/>
              <a:gd name="T32" fmla="*/ 73743967 w 602"/>
              <a:gd name="T33" fmla="*/ 1035300 h 609"/>
              <a:gd name="T34" fmla="*/ 73743967 w 602"/>
              <a:gd name="T35" fmla="*/ 1035300 h 609"/>
              <a:gd name="T36" fmla="*/ 74657633 w 602"/>
              <a:gd name="T37" fmla="*/ 0 h 609"/>
              <a:gd name="T38" fmla="*/ 78442719 w 602"/>
              <a:gd name="T39" fmla="*/ 3752694 h 609"/>
              <a:gd name="T40" fmla="*/ 78442719 w 602"/>
              <a:gd name="T41" fmla="*/ 60431965 h 609"/>
              <a:gd name="T42" fmla="*/ 76484966 w 602"/>
              <a:gd name="T43" fmla="*/ 63149718 h 609"/>
              <a:gd name="T44" fmla="*/ 36023527 w 602"/>
              <a:gd name="T45" fmla="*/ 69619805 h 609"/>
              <a:gd name="T46" fmla="*/ 36023527 w 602"/>
              <a:gd name="T47" fmla="*/ 69619805 h 609"/>
              <a:gd name="T48" fmla="*/ 36023527 w 602"/>
              <a:gd name="T49" fmla="*/ 21093073 h 609"/>
              <a:gd name="T50" fmla="*/ 7308970 w 602"/>
              <a:gd name="T51" fmla="*/ 9187840 h 609"/>
              <a:gd name="T52" fmla="*/ 7308970 w 602"/>
              <a:gd name="T53" fmla="*/ 57714571 h 609"/>
              <a:gd name="T54" fmla="*/ 36023527 w 602"/>
              <a:gd name="T55" fmla="*/ 69619805 h 609"/>
              <a:gd name="T56" fmla="*/ 71002968 w 602"/>
              <a:gd name="T57" fmla="*/ 9187840 h 609"/>
              <a:gd name="T58" fmla="*/ 71002968 w 602"/>
              <a:gd name="T59" fmla="*/ 9187840 h 609"/>
              <a:gd name="T60" fmla="*/ 43332858 w 602"/>
              <a:gd name="T61" fmla="*/ 21093073 h 609"/>
              <a:gd name="T62" fmla="*/ 43332858 w 602"/>
              <a:gd name="T63" fmla="*/ 69619805 h 609"/>
              <a:gd name="T64" fmla="*/ 71002968 w 602"/>
              <a:gd name="T65" fmla="*/ 57714571 h 609"/>
              <a:gd name="T66" fmla="*/ 71002968 w 602"/>
              <a:gd name="T67" fmla="*/ 9187840 h 6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609">
                <a:moveTo>
                  <a:pt x="586" y="488"/>
                </a:moveTo>
                <a:lnTo>
                  <a:pt x="586" y="488"/>
                </a:lnTo>
                <a:cubicBezTo>
                  <a:pt x="311" y="601"/>
                  <a:pt x="311" y="601"/>
                  <a:pt x="311" y="601"/>
                </a:cubicBezTo>
                <a:cubicBezTo>
                  <a:pt x="311" y="608"/>
                  <a:pt x="304" y="608"/>
                  <a:pt x="304" y="608"/>
                </a:cubicBezTo>
                <a:cubicBezTo>
                  <a:pt x="297" y="608"/>
                  <a:pt x="297" y="608"/>
                  <a:pt x="290" y="601"/>
                </a:cubicBezTo>
                <a:cubicBezTo>
                  <a:pt x="14" y="488"/>
                  <a:pt x="14" y="488"/>
                  <a:pt x="14"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65" y="0"/>
                  <a:pt x="572" y="0"/>
                  <a:pt x="572" y="0"/>
                </a:cubicBezTo>
                <a:cubicBezTo>
                  <a:pt x="594" y="0"/>
                  <a:pt x="601" y="15"/>
                  <a:pt x="601" y="29"/>
                </a:cubicBezTo>
                <a:cubicBezTo>
                  <a:pt x="601" y="467"/>
                  <a:pt x="601" y="467"/>
                  <a:pt x="601" y="467"/>
                </a:cubicBezTo>
                <a:cubicBezTo>
                  <a:pt x="601" y="474"/>
                  <a:pt x="594" y="488"/>
                  <a:pt x="586" y="488"/>
                </a:cubicBezTo>
                <a:close/>
                <a:moveTo>
                  <a:pt x="276" y="538"/>
                </a:moveTo>
                <a:lnTo>
                  <a:pt x="276" y="538"/>
                </a:lnTo>
                <a:cubicBezTo>
                  <a:pt x="276" y="163"/>
                  <a:pt x="276" y="163"/>
                  <a:pt x="276" y="163"/>
                </a:cubicBezTo>
                <a:cubicBezTo>
                  <a:pt x="56" y="71"/>
                  <a:pt x="56" y="71"/>
                  <a:pt x="56" y="71"/>
                </a:cubicBezTo>
                <a:cubicBezTo>
                  <a:pt x="56" y="446"/>
                  <a:pt x="56" y="446"/>
                  <a:pt x="56" y="446"/>
                </a:cubicBezTo>
                <a:lnTo>
                  <a:pt x="276" y="538"/>
                </a:lnTo>
                <a:close/>
                <a:moveTo>
                  <a:pt x="544" y="71"/>
                </a:moveTo>
                <a:lnTo>
                  <a:pt x="544" y="71"/>
                </a:lnTo>
                <a:cubicBezTo>
                  <a:pt x="332" y="163"/>
                  <a:pt x="332" y="163"/>
                  <a:pt x="332" y="163"/>
                </a:cubicBezTo>
                <a:cubicBezTo>
                  <a:pt x="332" y="538"/>
                  <a:pt x="332" y="538"/>
                  <a:pt x="332" y="538"/>
                </a:cubicBezTo>
                <a:cubicBezTo>
                  <a:pt x="544" y="446"/>
                  <a:pt x="544" y="446"/>
                  <a:pt x="544" y="446"/>
                </a:cubicBezTo>
                <a:lnTo>
                  <a:pt x="544" y="7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1" name="Freeform 16"/>
          <p:cNvSpPr>
            <a:spLocks noChangeArrowheads="1"/>
          </p:cNvSpPr>
          <p:nvPr/>
        </p:nvSpPr>
        <p:spPr bwMode="auto">
          <a:xfrm>
            <a:off x="15258551" y="9373312"/>
            <a:ext cx="457081" cy="529168"/>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2" name="Freeform 17"/>
          <p:cNvSpPr>
            <a:spLocks noChangeArrowheads="1"/>
          </p:cNvSpPr>
          <p:nvPr/>
        </p:nvSpPr>
        <p:spPr bwMode="auto">
          <a:xfrm>
            <a:off x="14276673" y="9364845"/>
            <a:ext cx="486705" cy="563035"/>
          </a:xfrm>
          <a:custGeom>
            <a:avLst/>
            <a:gdLst>
              <a:gd name="T0" fmla="*/ 61748637 w 509"/>
              <a:gd name="T1" fmla="*/ 58478392 h 587"/>
              <a:gd name="T2" fmla="*/ 61748637 w 509"/>
              <a:gd name="T3" fmla="*/ 58478392 h 587"/>
              <a:gd name="T4" fmla="*/ 59047150 w 509"/>
              <a:gd name="T5" fmla="*/ 57572693 h 587"/>
              <a:gd name="T6" fmla="*/ 56345663 w 509"/>
              <a:gd name="T7" fmla="*/ 54855954 h 587"/>
              <a:gd name="T8" fmla="*/ 56345663 w 509"/>
              <a:gd name="T9" fmla="*/ 72192291 h 587"/>
              <a:gd name="T10" fmla="*/ 52614799 w 509"/>
              <a:gd name="T11" fmla="*/ 75814728 h 587"/>
              <a:gd name="T12" fmla="*/ 49012696 w 509"/>
              <a:gd name="T13" fmla="*/ 72192291 h 587"/>
              <a:gd name="T14" fmla="*/ 49012696 w 509"/>
              <a:gd name="T15" fmla="*/ 54855954 h 587"/>
              <a:gd name="T16" fmla="*/ 47211824 w 509"/>
              <a:gd name="T17" fmla="*/ 57572693 h 587"/>
              <a:gd name="T18" fmla="*/ 44510337 w 509"/>
              <a:gd name="T19" fmla="*/ 58478392 h 587"/>
              <a:gd name="T20" fmla="*/ 40908235 w 509"/>
              <a:gd name="T21" fmla="*/ 54855954 h 587"/>
              <a:gd name="T22" fmla="*/ 41808850 w 509"/>
              <a:gd name="T23" fmla="*/ 52138857 h 587"/>
              <a:gd name="T24" fmla="*/ 50813927 w 509"/>
              <a:gd name="T25" fmla="*/ 43858794 h 587"/>
              <a:gd name="T26" fmla="*/ 52614799 w 509"/>
              <a:gd name="T27" fmla="*/ 42953095 h 587"/>
              <a:gd name="T28" fmla="*/ 55445048 w 509"/>
              <a:gd name="T29" fmla="*/ 43858794 h 587"/>
              <a:gd name="T30" fmla="*/ 63549509 w 509"/>
              <a:gd name="T31" fmla="*/ 52138857 h 587"/>
              <a:gd name="T32" fmla="*/ 65350381 w 509"/>
              <a:gd name="T33" fmla="*/ 54855954 h 587"/>
              <a:gd name="T34" fmla="*/ 61748637 w 509"/>
              <a:gd name="T35" fmla="*/ 58478392 h 587"/>
              <a:gd name="T36" fmla="*/ 39107363 w 509"/>
              <a:gd name="T37" fmla="*/ 49292630 h 587"/>
              <a:gd name="T38" fmla="*/ 39107363 w 509"/>
              <a:gd name="T39" fmla="*/ 49292630 h 587"/>
              <a:gd name="T40" fmla="*/ 37177729 w 509"/>
              <a:gd name="T41" fmla="*/ 54855954 h 587"/>
              <a:gd name="T42" fmla="*/ 44510337 w 509"/>
              <a:gd name="T43" fmla="*/ 62100829 h 587"/>
              <a:gd name="T44" fmla="*/ 45410952 w 509"/>
              <a:gd name="T45" fmla="*/ 62100829 h 587"/>
              <a:gd name="T46" fmla="*/ 45410952 w 509"/>
              <a:gd name="T47" fmla="*/ 70380892 h 587"/>
              <a:gd name="T48" fmla="*/ 3602102 w 509"/>
              <a:gd name="T49" fmla="*/ 70380892 h 587"/>
              <a:gd name="T50" fmla="*/ 0 w 509"/>
              <a:gd name="T51" fmla="*/ 66758455 h 587"/>
              <a:gd name="T52" fmla="*/ 0 w 509"/>
              <a:gd name="T53" fmla="*/ 3622437 h 587"/>
              <a:gd name="T54" fmla="*/ 3602102 w 509"/>
              <a:gd name="T55" fmla="*/ 0 h 587"/>
              <a:gd name="T56" fmla="*/ 11706564 w 509"/>
              <a:gd name="T57" fmla="*/ 0 h 587"/>
              <a:gd name="T58" fmla="*/ 11706564 w 509"/>
              <a:gd name="T59" fmla="*/ 0 h 587"/>
              <a:gd name="T60" fmla="*/ 22641275 w 509"/>
              <a:gd name="T61" fmla="*/ 0 h 587"/>
              <a:gd name="T62" fmla="*/ 22641275 w 509"/>
              <a:gd name="T63" fmla="*/ 13713899 h 587"/>
              <a:gd name="T64" fmla="*/ 22641275 w 509"/>
              <a:gd name="T65" fmla="*/ 20959133 h 587"/>
              <a:gd name="T66" fmla="*/ 29973883 w 509"/>
              <a:gd name="T67" fmla="*/ 28333497 h 587"/>
              <a:gd name="T68" fmla="*/ 37177729 w 509"/>
              <a:gd name="T69" fmla="*/ 28333497 h 587"/>
              <a:gd name="T70" fmla="*/ 52614799 w 509"/>
              <a:gd name="T71" fmla="*/ 28333497 h 587"/>
              <a:gd name="T72" fmla="*/ 52614799 w 509"/>
              <a:gd name="T73" fmla="*/ 39330657 h 587"/>
              <a:gd name="T74" fmla="*/ 48112440 w 509"/>
              <a:gd name="T75" fmla="*/ 41141696 h 587"/>
              <a:gd name="T76" fmla="*/ 39107363 w 509"/>
              <a:gd name="T77" fmla="*/ 49292630 h 587"/>
              <a:gd name="T78" fmla="*/ 29973883 w 509"/>
              <a:gd name="T79" fmla="*/ 24711059 h 587"/>
              <a:gd name="T80" fmla="*/ 29973883 w 509"/>
              <a:gd name="T81" fmla="*/ 24711059 h 587"/>
              <a:gd name="T82" fmla="*/ 26371780 w 509"/>
              <a:gd name="T83" fmla="*/ 20959133 h 587"/>
              <a:gd name="T84" fmla="*/ 26371780 w 509"/>
              <a:gd name="T85" fmla="*/ 13713899 h 587"/>
              <a:gd name="T86" fmla="*/ 26371780 w 509"/>
              <a:gd name="T87" fmla="*/ 0 h 587"/>
              <a:gd name="T88" fmla="*/ 26371780 w 509"/>
              <a:gd name="T89" fmla="*/ 0 h 587"/>
              <a:gd name="T90" fmla="*/ 52614799 w 509"/>
              <a:gd name="T91" fmla="*/ 24711059 h 587"/>
              <a:gd name="T92" fmla="*/ 37177729 w 509"/>
              <a:gd name="T93" fmla="*/ 24711059 h 587"/>
              <a:gd name="T94" fmla="*/ 29973883 w 509"/>
              <a:gd name="T95" fmla="*/ 24711059 h 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09" h="587">
                <a:moveTo>
                  <a:pt x="480" y="452"/>
                </a:moveTo>
                <a:lnTo>
                  <a:pt x="480" y="452"/>
                </a:lnTo>
                <a:cubicBezTo>
                  <a:pt x="473" y="452"/>
                  <a:pt x="466" y="452"/>
                  <a:pt x="459" y="445"/>
                </a:cubicBezTo>
                <a:cubicBezTo>
                  <a:pt x="438" y="424"/>
                  <a:pt x="438" y="424"/>
                  <a:pt x="438" y="424"/>
                </a:cubicBezTo>
                <a:cubicBezTo>
                  <a:pt x="438" y="558"/>
                  <a:pt x="438" y="558"/>
                  <a:pt x="438" y="558"/>
                </a:cubicBezTo>
                <a:cubicBezTo>
                  <a:pt x="438" y="572"/>
                  <a:pt x="431" y="586"/>
                  <a:pt x="409" y="586"/>
                </a:cubicBezTo>
                <a:cubicBezTo>
                  <a:pt x="395" y="586"/>
                  <a:pt x="381" y="572"/>
                  <a:pt x="381" y="558"/>
                </a:cubicBezTo>
                <a:cubicBezTo>
                  <a:pt x="381" y="424"/>
                  <a:pt x="381" y="424"/>
                  <a:pt x="381" y="424"/>
                </a:cubicBezTo>
                <a:cubicBezTo>
                  <a:pt x="367" y="445"/>
                  <a:pt x="367" y="445"/>
                  <a:pt x="367" y="445"/>
                </a:cubicBezTo>
                <a:cubicBezTo>
                  <a:pt x="360" y="452"/>
                  <a:pt x="353" y="452"/>
                  <a:pt x="346" y="452"/>
                </a:cubicBezTo>
                <a:cubicBezTo>
                  <a:pt x="332" y="452"/>
                  <a:pt x="318" y="438"/>
                  <a:pt x="318" y="424"/>
                </a:cubicBezTo>
                <a:cubicBezTo>
                  <a:pt x="318" y="417"/>
                  <a:pt x="318" y="410"/>
                  <a:pt x="325" y="403"/>
                </a:cubicBezTo>
                <a:cubicBezTo>
                  <a:pt x="395" y="339"/>
                  <a:pt x="395" y="339"/>
                  <a:pt x="395" y="339"/>
                </a:cubicBezTo>
                <a:cubicBezTo>
                  <a:pt x="395" y="332"/>
                  <a:pt x="402" y="332"/>
                  <a:pt x="409" y="332"/>
                </a:cubicBezTo>
                <a:cubicBezTo>
                  <a:pt x="417" y="332"/>
                  <a:pt x="424" y="332"/>
                  <a:pt x="431" y="339"/>
                </a:cubicBezTo>
                <a:cubicBezTo>
                  <a:pt x="494" y="403"/>
                  <a:pt x="494" y="403"/>
                  <a:pt x="494" y="403"/>
                </a:cubicBezTo>
                <a:cubicBezTo>
                  <a:pt x="501" y="410"/>
                  <a:pt x="508" y="417"/>
                  <a:pt x="508" y="424"/>
                </a:cubicBezTo>
                <a:cubicBezTo>
                  <a:pt x="508" y="438"/>
                  <a:pt x="494" y="452"/>
                  <a:pt x="480" y="452"/>
                </a:cubicBezTo>
                <a:close/>
                <a:moveTo>
                  <a:pt x="304" y="381"/>
                </a:moveTo>
                <a:lnTo>
                  <a:pt x="304" y="381"/>
                </a:lnTo>
                <a:cubicBezTo>
                  <a:pt x="296" y="395"/>
                  <a:pt x="289" y="410"/>
                  <a:pt x="289" y="424"/>
                </a:cubicBezTo>
                <a:cubicBezTo>
                  <a:pt x="289" y="452"/>
                  <a:pt x="318" y="480"/>
                  <a:pt x="346" y="480"/>
                </a:cubicBezTo>
                <a:lnTo>
                  <a:pt x="353" y="480"/>
                </a:lnTo>
                <a:cubicBezTo>
                  <a:pt x="353" y="544"/>
                  <a:pt x="353" y="544"/>
                  <a:pt x="353" y="544"/>
                </a:cubicBezTo>
                <a:cubicBezTo>
                  <a:pt x="28" y="544"/>
                  <a:pt x="28" y="544"/>
                  <a:pt x="28" y="544"/>
                </a:cubicBezTo>
                <a:cubicBezTo>
                  <a:pt x="7" y="544"/>
                  <a:pt x="0" y="537"/>
                  <a:pt x="0" y="516"/>
                </a:cubicBezTo>
                <a:cubicBezTo>
                  <a:pt x="0" y="28"/>
                  <a:pt x="0" y="28"/>
                  <a:pt x="0" y="28"/>
                </a:cubicBezTo>
                <a:cubicBezTo>
                  <a:pt x="0" y="14"/>
                  <a:pt x="7" y="0"/>
                  <a:pt x="28" y="0"/>
                </a:cubicBezTo>
                <a:cubicBezTo>
                  <a:pt x="91" y="0"/>
                  <a:pt x="91" y="0"/>
                  <a:pt x="91" y="0"/>
                </a:cubicBezTo>
                <a:cubicBezTo>
                  <a:pt x="176" y="0"/>
                  <a:pt x="176" y="0"/>
                  <a:pt x="176" y="0"/>
                </a:cubicBezTo>
                <a:cubicBezTo>
                  <a:pt x="176" y="106"/>
                  <a:pt x="176" y="106"/>
                  <a:pt x="176" y="106"/>
                </a:cubicBezTo>
                <a:cubicBezTo>
                  <a:pt x="176" y="162"/>
                  <a:pt x="176" y="162"/>
                  <a:pt x="176" y="162"/>
                </a:cubicBezTo>
                <a:cubicBezTo>
                  <a:pt x="176" y="191"/>
                  <a:pt x="205" y="219"/>
                  <a:pt x="233" y="219"/>
                </a:cubicBezTo>
                <a:cubicBezTo>
                  <a:pt x="289" y="219"/>
                  <a:pt x="289" y="219"/>
                  <a:pt x="289" y="219"/>
                </a:cubicBezTo>
                <a:cubicBezTo>
                  <a:pt x="409" y="219"/>
                  <a:pt x="409" y="219"/>
                  <a:pt x="409" y="219"/>
                </a:cubicBezTo>
                <a:cubicBezTo>
                  <a:pt x="409" y="304"/>
                  <a:pt x="409" y="304"/>
                  <a:pt x="409" y="304"/>
                </a:cubicBezTo>
                <a:cubicBezTo>
                  <a:pt x="395" y="304"/>
                  <a:pt x="381" y="311"/>
                  <a:pt x="374" y="318"/>
                </a:cubicBezTo>
                <a:lnTo>
                  <a:pt x="304" y="381"/>
                </a:lnTo>
                <a:close/>
                <a:moveTo>
                  <a:pt x="233" y="191"/>
                </a:moveTo>
                <a:lnTo>
                  <a:pt x="233" y="191"/>
                </a:lnTo>
                <a:cubicBezTo>
                  <a:pt x="219" y="191"/>
                  <a:pt x="205" y="176"/>
                  <a:pt x="205" y="162"/>
                </a:cubicBezTo>
                <a:cubicBezTo>
                  <a:pt x="205" y="106"/>
                  <a:pt x="205" y="106"/>
                  <a:pt x="205" y="106"/>
                </a:cubicBezTo>
                <a:cubicBezTo>
                  <a:pt x="205" y="0"/>
                  <a:pt x="205" y="0"/>
                  <a:pt x="205" y="0"/>
                </a:cubicBezTo>
                <a:cubicBezTo>
                  <a:pt x="409" y="191"/>
                  <a:pt x="409" y="191"/>
                  <a:pt x="409" y="191"/>
                </a:cubicBezTo>
                <a:cubicBezTo>
                  <a:pt x="289" y="191"/>
                  <a:pt x="289" y="191"/>
                  <a:pt x="289" y="191"/>
                </a:cubicBezTo>
                <a:lnTo>
                  <a:pt x="233"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3" name="Freeform 18"/>
          <p:cNvSpPr>
            <a:spLocks noChangeArrowheads="1"/>
          </p:cNvSpPr>
          <p:nvPr/>
        </p:nvSpPr>
        <p:spPr bwMode="auto">
          <a:xfrm>
            <a:off x="20252580" y="5295899"/>
            <a:ext cx="490939" cy="563035"/>
          </a:xfrm>
          <a:custGeom>
            <a:avLst/>
            <a:gdLst>
              <a:gd name="T0" fmla="*/ 65449438 w 510"/>
              <a:gd name="T1" fmla="*/ 65852755 h 587"/>
              <a:gd name="T2" fmla="*/ 65449438 w 510"/>
              <a:gd name="T3" fmla="*/ 65852755 h 587"/>
              <a:gd name="T4" fmla="*/ 57235625 w 510"/>
              <a:gd name="T5" fmla="*/ 74003689 h 587"/>
              <a:gd name="T6" fmla="*/ 54367579 w 510"/>
              <a:gd name="T7" fmla="*/ 75814728 h 587"/>
              <a:gd name="T8" fmla="*/ 51629522 w 510"/>
              <a:gd name="T9" fmla="*/ 74003689 h 587"/>
              <a:gd name="T10" fmla="*/ 43415710 w 510"/>
              <a:gd name="T11" fmla="*/ 65852755 h 587"/>
              <a:gd name="T12" fmla="*/ 42503264 w 510"/>
              <a:gd name="T13" fmla="*/ 63006529 h 587"/>
              <a:gd name="T14" fmla="*/ 46153767 w 510"/>
              <a:gd name="T15" fmla="*/ 59384091 h 587"/>
              <a:gd name="T16" fmla="*/ 47979019 w 510"/>
              <a:gd name="T17" fmla="*/ 61195130 h 587"/>
              <a:gd name="T18" fmla="*/ 50717076 w 510"/>
              <a:gd name="T19" fmla="*/ 63006529 h 587"/>
              <a:gd name="T20" fmla="*/ 50717076 w 510"/>
              <a:gd name="T21" fmla="*/ 46575532 h 587"/>
              <a:gd name="T22" fmla="*/ 54367579 w 510"/>
              <a:gd name="T23" fmla="*/ 42953095 h 587"/>
              <a:gd name="T24" fmla="*/ 58148432 w 510"/>
              <a:gd name="T25" fmla="*/ 46575532 h 587"/>
              <a:gd name="T26" fmla="*/ 58148432 w 510"/>
              <a:gd name="T27" fmla="*/ 63006529 h 587"/>
              <a:gd name="T28" fmla="*/ 60886489 w 510"/>
              <a:gd name="T29" fmla="*/ 61195130 h 587"/>
              <a:gd name="T30" fmla="*/ 62711741 w 510"/>
              <a:gd name="T31" fmla="*/ 59384091 h 587"/>
              <a:gd name="T32" fmla="*/ 66362244 w 510"/>
              <a:gd name="T33" fmla="*/ 63006529 h 587"/>
              <a:gd name="T34" fmla="*/ 65449438 w 510"/>
              <a:gd name="T35" fmla="*/ 65852755 h 587"/>
              <a:gd name="T36" fmla="*/ 47066212 w 510"/>
              <a:gd name="T37" fmla="*/ 46575532 h 587"/>
              <a:gd name="T38" fmla="*/ 47066212 w 510"/>
              <a:gd name="T39" fmla="*/ 46575532 h 587"/>
              <a:gd name="T40" fmla="*/ 47066212 w 510"/>
              <a:gd name="T41" fmla="*/ 55761294 h 587"/>
              <a:gd name="T42" fmla="*/ 46153767 w 510"/>
              <a:gd name="T43" fmla="*/ 55761294 h 587"/>
              <a:gd name="T44" fmla="*/ 38722051 w 510"/>
              <a:gd name="T45" fmla="*/ 63006529 h 587"/>
              <a:gd name="T46" fmla="*/ 40547302 w 510"/>
              <a:gd name="T47" fmla="*/ 68569853 h 587"/>
              <a:gd name="T48" fmla="*/ 42503264 w 510"/>
              <a:gd name="T49" fmla="*/ 70380892 h 587"/>
              <a:gd name="T50" fmla="*/ 3780852 w 510"/>
              <a:gd name="T51" fmla="*/ 70380892 h 587"/>
              <a:gd name="T52" fmla="*/ 0 w 510"/>
              <a:gd name="T53" fmla="*/ 66758455 h 587"/>
              <a:gd name="T54" fmla="*/ 0 w 510"/>
              <a:gd name="T55" fmla="*/ 3622437 h 587"/>
              <a:gd name="T56" fmla="*/ 3780852 w 510"/>
              <a:gd name="T57" fmla="*/ 0 h 587"/>
              <a:gd name="T58" fmla="*/ 12907471 w 510"/>
              <a:gd name="T59" fmla="*/ 0 h 587"/>
              <a:gd name="T60" fmla="*/ 12907471 w 510"/>
              <a:gd name="T61" fmla="*/ 0 h 587"/>
              <a:gd name="T62" fmla="*/ 23989329 w 510"/>
              <a:gd name="T63" fmla="*/ 0 h 587"/>
              <a:gd name="T64" fmla="*/ 23989329 w 510"/>
              <a:gd name="T65" fmla="*/ 13713899 h 587"/>
              <a:gd name="T66" fmla="*/ 23989329 w 510"/>
              <a:gd name="T67" fmla="*/ 20959133 h 587"/>
              <a:gd name="T68" fmla="*/ 31421045 w 510"/>
              <a:gd name="T69" fmla="*/ 28333497 h 587"/>
              <a:gd name="T70" fmla="*/ 38722051 w 510"/>
              <a:gd name="T71" fmla="*/ 28333497 h 587"/>
              <a:gd name="T72" fmla="*/ 54367579 w 510"/>
              <a:gd name="T73" fmla="*/ 28333497 h 587"/>
              <a:gd name="T74" fmla="*/ 54367579 w 510"/>
              <a:gd name="T75" fmla="*/ 39330657 h 587"/>
              <a:gd name="T76" fmla="*/ 54367579 w 510"/>
              <a:gd name="T77" fmla="*/ 39330657 h 587"/>
              <a:gd name="T78" fmla="*/ 47066212 w 510"/>
              <a:gd name="T79" fmla="*/ 46575532 h 587"/>
              <a:gd name="T80" fmla="*/ 31421045 w 510"/>
              <a:gd name="T81" fmla="*/ 24711059 h 587"/>
              <a:gd name="T82" fmla="*/ 31421045 w 510"/>
              <a:gd name="T83" fmla="*/ 24711059 h 587"/>
              <a:gd name="T84" fmla="*/ 27770542 w 510"/>
              <a:gd name="T85" fmla="*/ 20959133 h 587"/>
              <a:gd name="T86" fmla="*/ 27770542 w 510"/>
              <a:gd name="T87" fmla="*/ 13713899 h 587"/>
              <a:gd name="T88" fmla="*/ 27770542 w 510"/>
              <a:gd name="T89" fmla="*/ 0 h 587"/>
              <a:gd name="T90" fmla="*/ 27770542 w 510"/>
              <a:gd name="T91" fmla="*/ 0 h 587"/>
              <a:gd name="T92" fmla="*/ 54367579 w 510"/>
              <a:gd name="T93" fmla="*/ 24711059 h 587"/>
              <a:gd name="T94" fmla="*/ 38722051 w 510"/>
              <a:gd name="T95" fmla="*/ 24711059 h 587"/>
              <a:gd name="T96" fmla="*/ 31421045 w 510"/>
              <a:gd name="T97" fmla="*/ 24711059 h 5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0" h="587">
                <a:moveTo>
                  <a:pt x="502" y="509"/>
                </a:moveTo>
                <a:lnTo>
                  <a:pt x="502" y="509"/>
                </a:lnTo>
                <a:cubicBezTo>
                  <a:pt x="439" y="572"/>
                  <a:pt x="439" y="572"/>
                  <a:pt x="439" y="572"/>
                </a:cubicBezTo>
                <a:cubicBezTo>
                  <a:pt x="432" y="579"/>
                  <a:pt x="424" y="586"/>
                  <a:pt x="417" y="586"/>
                </a:cubicBezTo>
                <a:cubicBezTo>
                  <a:pt x="410" y="586"/>
                  <a:pt x="403" y="579"/>
                  <a:pt x="396" y="572"/>
                </a:cubicBezTo>
                <a:cubicBezTo>
                  <a:pt x="333" y="509"/>
                  <a:pt x="333" y="509"/>
                  <a:pt x="333" y="509"/>
                </a:cubicBezTo>
                <a:cubicBezTo>
                  <a:pt x="326" y="502"/>
                  <a:pt x="326" y="495"/>
                  <a:pt x="326" y="487"/>
                </a:cubicBezTo>
                <a:cubicBezTo>
                  <a:pt x="326" y="473"/>
                  <a:pt x="333" y="459"/>
                  <a:pt x="354" y="459"/>
                </a:cubicBezTo>
                <a:cubicBezTo>
                  <a:pt x="361" y="459"/>
                  <a:pt x="368" y="466"/>
                  <a:pt x="368" y="473"/>
                </a:cubicBezTo>
                <a:cubicBezTo>
                  <a:pt x="389" y="487"/>
                  <a:pt x="389" y="487"/>
                  <a:pt x="389" y="487"/>
                </a:cubicBezTo>
                <a:cubicBezTo>
                  <a:pt x="389" y="360"/>
                  <a:pt x="389" y="360"/>
                  <a:pt x="389" y="360"/>
                </a:cubicBezTo>
                <a:cubicBezTo>
                  <a:pt x="389" y="339"/>
                  <a:pt x="403" y="332"/>
                  <a:pt x="417" y="332"/>
                </a:cubicBezTo>
                <a:cubicBezTo>
                  <a:pt x="432" y="332"/>
                  <a:pt x="446" y="339"/>
                  <a:pt x="446" y="360"/>
                </a:cubicBezTo>
                <a:cubicBezTo>
                  <a:pt x="446" y="487"/>
                  <a:pt x="446" y="487"/>
                  <a:pt x="446" y="487"/>
                </a:cubicBezTo>
                <a:cubicBezTo>
                  <a:pt x="467" y="473"/>
                  <a:pt x="467" y="473"/>
                  <a:pt x="467" y="473"/>
                </a:cubicBezTo>
                <a:cubicBezTo>
                  <a:pt x="467" y="466"/>
                  <a:pt x="474" y="459"/>
                  <a:pt x="481" y="459"/>
                </a:cubicBezTo>
                <a:cubicBezTo>
                  <a:pt x="502" y="459"/>
                  <a:pt x="509" y="473"/>
                  <a:pt x="509" y="487"/>
                </a:cubicBezTo>
                <a:cubicBezTo>
                  <a:pt x="509" y="495"/>
                  <a:pt x="509" y="502"/>
                  <a:pt x="502" y="509"/>
                </a:cubicBezTo>
                <a:close/>
                <a:moveTo>
                  <a:pt x="361" y="360"/>
                </a:moveTo>
                <a:lnTo>
                  <a:pt x="361" y="360"/>
                </a:lnTo>
                <a:cubicBezTo>
                  <a:pt x="361" y="431"/>
                  <a:pt x="361" y="431"/>
                  <a:pt x="361" y="431"/>
                </a:cubicBezTo>
                <a:lnTo>
                  <a:pt x="354" y="431"/>
                </a:lnTo>
                <a:cubicBezTo>
                  <a:pt x="319" y="431"/>
                  <a:pt x="297" y="459"/>
                  <a:pt x="297" y="487"/>
                </a:cubicBezTo>
                <a:cubicBezTo>
                  <a:pt x="297" y="509"/>
                  <a:pt x="304" y="523"/>
                  <a:pt x="311" y="530"/>
                </a:cubicBezTo>
                <a:cubicBezTo>
                  <a:pt x="326" y="544"/>
                  <a:pt x="326" y="544"/>
                  <a:pt x="326" y="544"/>
                </a:cubicBezTo>
                <a:cubicBezTo>
                  <a:pt x="29" y="544"/>
                  <a:pt x="29" y="544"/>
                  <a:pt x="29" y="544"/>
                </a:cubicBezTo>
                <a:cubicBezTo>
                  <a:pt x="15" y="544"/>
                  <a:pt x="0" y="537"/>
                  <a:pt x="0" y="516"/>
                </a:cubicBezTo>
                <a:cubicBezTo>
                  <a:pt x="0" y="28"/>
                  <a:pt x="0" y="28"/>
                  <a:pt x="0" y="28"/>
                </a:cubicBezTo>
                <a:cubicBezTo>
                  <a:pt x="0" y="14"/>
                  <a:pt x="15" y="0"/>
                  <a:pt x="29"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6" y="219"/>
                  <a:pt x="241" y="219"/>
                </a:cubicBezTo>
                <a:cubicBezTo>
                  <a:pt x="297" y="219"/>
                  <a:pt x="297" y="219"/>
                  <a:pt x="297" y="219"/>
                </a:cubicBezTo>
                <a:cubicBezTo>
                  <a:pt x="417" y="219"/>
                  <a:pt x="417" y="219"/>
                  <a:pt x="417" y="219"/>
                </a:cubicBezTo>
                <a:cubicBezTo>
                  <a:pt x="417" y="304"/>
                  <a:pt x="417" y="304"/>
                  <a:pt x="417" y="304"/>
                </a:cubicBezTo>
                <a:cubicBezTo>
                  <a:pt x="389" y="304"/>
                  <a:pt x="361" y="325"/>
                  <a:pt x="361" y="360"/>
                </a:cubicBezTo>
                <a:close/>
                <a:moveTo>
                  <a:pt x="241" y="191"/>
                </a:moveTo>
                <a:lnTo>
                  <a:pt x="241" y="191"/>
                </a:lnTo>
                <a:cubicBezTo>
                  <a:pt x="220" y="191"/>
                  <a:pt x="213" y="176"/>
                  <a:pt x="213" y="162"/>
                </a:cubicBezTo>
                <a:cubicBezTo>
                  <a:pt x="213" y="106"/>
                  <a:pt x="213" y="106"/>
                  <a:pt x="213" y="106"/>
                </a:cubicBezTo>
                <a:cubicBezTo>
                  <a:pt x="213" y="0"/>
                  <a:pt x="213" y="0"/>
                  <a:pt x="213" y="0"/>
                </a:cubicBezTo>
                <a:cubicBezTo>
                  <a:pt x="417" y="191"/>
                  <a:pt x="417" y="191"/>
                  <a:pt x="417" y="191"/>
                </a:cubicBezTo>
                <a:cubicBezTo>
                  <a:pt x="297" y="191"/>
                  <a:pt x="297" y="191"/>
                  <a:pt x="297" y="191"/>
                </a:cubicBezTo>
                <a:lnTo>
                  <a:pt x="241"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4" name="Freeform 19"/>
          <p:cNvSpPr>
            <a:spLocks noChangeArrowheads="1"/>
          </p:cNvSpPr>
          <p:nvPr/>
        </p:nvSpPr>
        <p:spPr bwMode="auto">
          <a:xfrm>
            <a:off x="19245309" y="5295899"/>
            <a:ext cx="490939" cy="550333"/>
          </a:xfrm>
          <a:custGeom>
            <a:avLst/>
            <a:gdLst>
              <a:gd name="T0" fmla="*/ 65449438 w 510"/>
              <a:gd name="T1" fmla="*/ 58633190 h 573"/>
              <a:gd name="T2" fmla="*/ 65449438 w 510"/>
              <a:gd name="T3" fmla="*/ 58633190 h 573"/>
              <a:gd name="T4" fmla="*/ 60886489 w 510"/>
              <a:gd name="T5" fmla="*/ 63173440 h 573"/>
              <a:gd name="T6" fmla="*/ 65449438 w 510"/>
              <a:gd name="T7" fmla="*/ 68751328 h 573"/>
              <a:gd name="T8" fmla="*/ 66362244 w 510"/>
              <a:gd name="T9" fmla="*/ 70567284 h 573"/>
              <a:gd name="T10" fmla="*/ 62711741 w 510"/>
              <a:gd name="T11" fmla="*/ 74199556 h 573"/>
              <a:gd name="T12" fmla="*/ 59973683 w 510"/>
              <a:gd name="T13" fmla="*/ 73291578 h 573"/>
              <a:gd name="T14" fmla="*/ 55280025 w 510"/>
              <a:gd name="T15" fmla="*/ 68751328 h 573"/>
              <a:gd name="T16" fmla="*/ 50717076 w 510"/>
              <a:gd name="T17" fmla="*/ 73291578 h 573"/>
              <a:gd name="T18" fmla="*/ 47979019 w 510"/>
              <a:gd name="T19" fmla="*/ 74199556 h 573"/>
              <a:gd name="T20" fmla="*/ 44328516 w 510"/>
              <a:gd name="T21" fmla="*/ 70567284 h 573"/>
              <a:gd name="T22" fmla="*/ 45240961 w 510"/>
              <a:gd name="T23" fmla="*/ 68751328 h 573"/>
              <a:gd name="T24" fmla="*/ 45240961 w 510"/>
              <a:gd name="T25" fmla="*/ 68751328 h 573"/>
              <a:gd name="T26" fmla="*/ 49804270 w 510"/>
              <a:gd name="T27" fmla="*/ 63173440 h 573"/>
              <a:gd name="T28" fmla="*/ 45240961 w 510"/>
              <a:gd name="T29" fmla="*/ 58633190 h 573"/>
              <a:gd name="T30" fmla="*/ 44328516 w 510"/>
              <a:gd name="T31" fmla="*/ 55908896 h 573"/>
              <a:gd name="T32" fmla="*/ 47979019 w 510"/>
              <a:gd name="T33" fmla="*/ 52276985 h 573"/>
              <a:gd name="T34" fmla="*/ 50717076 w 510"/>
              <a:gd name="T35" fmla="*/ 54092940 h 573"/>
              <a:gd name="T36" fmla="*/ 55280025 w 510"/>
              <a:gd name="T37" fmla="*/ 58633190 h 573"/>
              <a:gd name="T38" fmla="*/ 59973683 w 510"/>
              <a:gd name="T39" fmla="*/ 54092940 h 573"/>
              <a:gd name="T40" fmla="*/ 59973683 w 510"/>
              <a:gd name="T41" fmla="*/ 54092940 h 573"/>
              <a:gd name="T42" fmla="*/ 62711741 w 510"/>
              <a:gd name="T43" fmla="*/ 52276985 h 573"/>
              <a:gd name="T44" fmla="*/ 66362244 w 510"/>
              <a:gd name="T45" fmla="*/ 55908896 h 573"/>
              <a:gd name="T46" fmla="*/ 65449438 w 510"/>
              <a:gd name="T47" fmla="*/ 58633190 h 573"/>
              <a:gd name="T48" fmla="*/ 54367579 w 510"/>
              <a:gd name="T49" fmla="*/ 52276985 h 573"/>
              <a:gd name="T50" fmla="*/ 54367579 w 510"/>
              <a:gd name="T51" fmla="*/ 52276985 h 573"/>
              <a:gd name="T52" fmla="*/ 54367579 w 510"/>
              <a:gd name="T53" fmla="*/ 52276985 h 573"/>
              <a:gd name="T54" fmla="*/ 53454773 w 510"/>
              <a:gd name="T55" fmla="*/ 51238987 h 573"/>
              <a:gd name="T56" fmla="*/ 53454773 w 510"/>
              <a:gd name="T57" fmla="*/ 51238987 h 573"/>
              <a:gd name="T58" fmla="*/ 47979019 w 510"/>
              <a:gd name="T59" fmla="*/ 48515053 h 573"/>
              <a:gd name="T60" fmla="*/ 40547302 w 510"/>
              <a:gd name="T61" fmla="*/ 55908896 h 573"/>
              <a:gd name="T62" fmla="*/ 42503264 w 510"/>
              <a:gd name="T63" fmla="*/ 61357124 h 573"/>
              <a:gd name="T64" fmla="*/ 42503264 w 510"/>
              <a:gd name="T65" fmla="*/ 61357124 h 573"/>
              <a:gd name="T66" fmla="*/ 45240961 w 510"/>
              <a:gd name="T67" fmla="*/ 63173440 h 573"/>
              <a:gd name="T68" fmla="*/ 42503264 w 510"/>
              <a:gd name="T69" fmla="*/ 66027034 h 573"/>
              <a:gd name="T70" fmla="*/ 42503264 w 510"/>
              <a:gd name="T71" fmla="*/ 66027034 h 573"/>
              <a:gd name="T72" fmla="*/ 40547302 w 510"/>
              <a:gd name="T73" fmla="*/ 70567284 h 573"/>
              <a:gd name="T74" fmla="*/ 37809606 w 510"/>
              <a:gd name="T75" fmla="*/ 70567284 h 573"/>
              <a:gd name="T76" fmla="*/ 37809606 w 510"/>
              <a:gd name="T77" fmla="*/ 70567284 h 573"/>
              <a:gd name="T78" fmla="*/ 3780852 w 510"/>
              <a:gd name="T79" fmla="*/ 70567284 h 573"/>
              <a:gd name="T80" fmla="*/ 0 w 510"/>
              <a:gd name="T81" fmla="*/ 66935372 h 573"/>
              <a:gd name="T82" fmla="*/ 0 w 510"/>
              <a:gd name="T83" fmla="*/ 3632272 h 573"/>
              <a:gd name="T84" fmla="*/ 3780852 w 510"/>
              <a:gd name="T85" fmla="*/ 0 h 573"/>
              <a:gd name="T86" fmla="*/ 11994664 w 510"/>
              <a:gd name="T87" fmla="*/ 0 h 573"/>
              <a:gd name="T88" fmla="*/ 23076884 w 510"/>
              <a:gd name="T89" fmla="*/ 0 h 573"/>
              <a:gd name="T90" fmla="*/ 23076884 w 510"/>
              <a:gd name="T91" fmla="*/ 13750410 h 573"/>
              <a:gd name="T92" fmla="*/ 23076884 w 510"/>
              <a:gd name="T93" fmla="*/ 21014594 h 573"/>
              <a:gd name="T94" fmla="*/ 30508239 w 510"/>
              <a:gd name="T95" fmla="*/ 28408437 h 573"/>
              <a:gd name="T96" fmla="*/ 37809606 w 510"/>
              <a:gd name="T97" fmla="*/ 28408437 h 573"/>
              <a:gd name="T98" fmla="*/ 54367579 w 510"/>
              <a:gd name="T99" fmla="*/ 28408437 h 573"/>
              <a:gd name="T100" fmla="*/ 54367579 w 510"/>
              <a:gd name="T101" fmla="*/ 48515053 h 573"/>
              <a:gd name="T102" fmla="*/ 54367579 w 510"/>
              <a:gd name="T103" fmla="*/ 48515053 h 573"/>
              <a:gd name="T104" fmla="*/ 54367579 w 510"/>
              <a:gd name="T105" fmla="*/ 52276985 h 573"/>
              <a:gd name="T106" fmla="*/ 30508239 w 510"/>
              <a:gd name="T107" fmla="*/ 24776525 h 573"/>
              <a:gd name="T108" fmla="*/ 30508239 w 510"/>
              <a:gd name="T109" fmla="*/ 24776525 h 573"/>
              <a:gd name="T110" fmla="*/ 26727387 w 510"/>
              <a:gd name="T111" fmla="*/ 21014594 h 573"/>
              <a:gd name="T112" fmla="*/ 26727387 w 510"/>
              <a:gd name="T113" fmla="*/ 13750410 h 573"/>
              <a:gd name="T114" fmla="*/ 26727387 w 510"/>
              <a:gd name="T115" fmla="*/ 0 h 573"/>
              <a:gd name="T116" fmla="*/ 54367579 w 510"/>
              <a:gd name="T117" fmla="*/ 24776525 h 573"/>
              <a:gd name="T118" fmla="*/ 37809606 w 510"/>
              <a:gd name="T119" fmla="*/ 24776525 h 573"/>
              <a:gd name="T120" fmla="*/ 30508239 w 510"/>
              <a:gd name="T121" fmla="*/ 24776525 h 5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0" h="573">
                <a:moveTo>
                  <a:pt x="502" y="452"/>
                </a:moveTo>
                <a:lnTo>
                  <a:pt x="502" y="452"/>
                </a:lnTo>
                <a:cubicBezTo>
                  <a:pt x="467" y="487"/>
                  <a:pt x="467" y="487"/>
                  <a:pt x="467" y="487"/>
                </a:cubicBezTo>
                <a:cubicBezTo>
                  <a:pt x="502" y="530"/>
                  <a:pt x="502" y="530"/>
                  <a:pt x="502" y="530"/>
                </a:cubicBezTo>
                <a:cubicBezTo>
                  <a:pt x="509" y="530"/>
                  <a:pt x="509" y="537"/>
                  <a:pt x="509" y="544"/>
                </a:cubicBezTo>
                <a:cubicBezTo>
                  <a:pt x="509" y="565"/>
                  <a:pt x="495" y="572"/>
                  <a:pt x="481" y="572"/>
                </a:cubicBezTo>
                <a:cubicBezTo>
                  <a:pt x="474" y="572"/>
                  <a:pt x="467" y="572"/>
                  <a:pt x="460" y="565"/>
                </a:cubicBezTo>
                <a:cubicBezTo>
                  <a:pt x="424" y="530"/>
                  <a:pt x="424" y="530"/>
                  <a:pt x="424" y="530"/>
                </a:cubicBezTo>
                <a:cubicBezTo>
                  <a:pt x="389" y="565"/>
                  <a:pt x="389" y="565"/>
                  <a:pt x="389" y="565"/>
                </a:cubicBezTo>
                <a:cubicBezTo>
                  <a:pt x="382" y="572"/>
                  <a:pt x="375" y="572"/>
                  <a:pt x="368" y="572"/>
                </a:cubicBezTo>
                <a:cubicBezTo>
                  <a:pt x="354" y="572"/>
                  <a:pt x="340" y="565"/>
                  <a:pt x="340" y="544"/>
                </a:cubicBezTo>
                <a:cubicBezTo>
                  <a:pt x="340" y="537"/>
                  <a:pt x="340" y="530"/>
                  <a:pt x="347" y="530"/>
                </a:cubicBezTo>
                <a:cubicBezTo>
                  <a:pt x="382" y="487"/>
                  <a:pt x="382" y="487"/>
                  <a:pt x="382" y="487"/>
                </a:cubicBezTo>
                <a:cubicBezTo>
                  <a:pt x="347" y="452"/>
                  <a:pt x="347" y="452"/>
                  <a:pt x="347" y="452"/>
                </a:cubicBezTo>
                <a:cubicBezTo>
                  <a:pt x="340" y="445"/>
                  <a:pt x="340" y="438"/>
                  <a:pt x="340" y="431"/>
                </a:cubicBezTo>
                <a:cubicBezTo>
                  <a:pt x="340" y="417"/>
                  <a:pt x="354" y="403"/>
                  <a:pt x="368" y="403"/>
                </a:cubicBezTo>
                <a:cubicBezTo>
                  <a:pt x="375" y="403"/>
                  <a:pt x="382" y="410"/>
                  <a:pt x="389" y="417"/>
                </a:cubicBezTo>
                <a:cubicBezTo>
                  <a:pt x="424" y="452"/>
                  <a:pt x="424" y="452"/>
                  <a:pt x="424" y="452"/>
                </a:cubicBezTo>
                <a:cubicBezTo>
                  <a:pt x="460" y="417"/>
                  <a:pt x="460" y="417"/>
                  <a:pt x="460" y="417"/>
                </a:cubicBezTo>
                <a:cubicBezTo>
                  <a:pt x="467" y="410"/>
                  <a:pt x="474" y="403"/>
                  <a:pt x="481" y="403"/>
                </a:cubicBezTo>
                <a:cubicBezTo>
                  <a:pt x="495" y="403"/>
                  <a:pt x="509" y="417"/>
                  <a:pt x="509" y="431"/>
                </a:cubicBezTo>
                <a:cubicBezTo>
                  <a:pt x="509" y="438"/>
                  <a:pt x="509" y="445"/>
                  <a:pt x="502" y="452"/>
                </a:cubicBezTo>
                <a:close/>
                <a:moveTo>
                  <a:pt x="417" y="403"/>
                </a:moveTo>
                <a:lnTo>
                  <a:pt x="417" y="403"/>
                </a:lnTo>
                <a:cubicBezTo>
                  <a:pt x="410" y="395"/>
                  <a:pt x="410" y="395"/>
                  <a:pt x="410" y="395"/>
                </a:cubicBezTo>
                <a:cubicBezTo>
                  <a:pt x="396" y="381"/>
                  <a:pt x="382" y="374"/>
                  <a:pt x="368" y="374"/>
                </a:cubicBezTo>
                <a:cubicBezTo>
                  <a:pt x="340" y="374"/>
                  <a:pt x="311" y="403"/>
                  <a:pt x="311" y="431"/>
                </a:cubicBezTo>
                <a:cubicBezTo>
                  <a:pt x="311" y="452"/>
                  <a:pt x="318" y="466"/>
                  <a:pt x="326" y="473"/>
                </a:cubicBezTo>
                <a:cubicBezTo>
                  <a:pt x="347" y="487"/>
                  <a:pt x="347" y="487"/>
                  <a:pt x="347" y="487"/>
                </a:cubicBezTo>
                <a:cubicBezTo>
                  <a:pt x="326" y="509"/>
                  <a:pt x="326" y="509"/>
                  <a:pt x="326" y="509"/>
                </a:cubicBezTo>
                <a:cubicBezTo>
                  <a:pt x="318" y="516"/>
                  <a:pt x="311" y="530"/>
                  <a:pt x="311" y="544"/>
                </a:cubicBezTo>
                <a:cubicBezTo>
                  <a:pt x="290" y="544"/>
                  <a:pt x="290" y="544"/>
                  <a:pt x="290" y="544"/>
                </a:cubicBezTo>
                <a:cubicBezTo>
                  <a:pt x="29" y="544"/>
                  <a:pt x="29" y="544"/>
                  <a:pt x="29" y="544"/>
                </a:cubicBezTo>
                <a:cubicBezTo>
                  <a:pt x="15" y="544"/>
                  <a:pt x="0" y="537"/>
                  <a:pt x="0" y="516"/>
                </a:cubicBezTo>
                <a:cubicBezTo>
                  <a:pt x="0" y="28"/>
                  <a:pt x="0" y="28"/>
                  <a:pt x="0" y="28"/>
                </a:cubicBezTo>
                <a:cubicBezTo>
                  <a:pt x="0" y="14"/>
                  <a:pt x="15"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7" y="219"/>
                  <a:pt x="417" y="219"/>
                  <a:pt x="417" y="219"/>
                </a:cubicBezTo>
                <a:cubicBezTo>
                  <a:pt x="417" y="374"/>
                  <a:pt x="417" y="374"/>
                  <a:pt x="417" y="374"/>
                </a:cubicBezTo>
                <a:lnTo>
                  <a:pt x="417" y="403"/>
                </a:lnTo>
                <a:close/>
                <a:moveTo>
                  <a:pt x="234" y="191"/>
                </a:moveTo>
                <a:lnTo>
                  <a:pt x="234" y="191"/>
                </a:lnTo>
                <a:cubicBezTo>
                  <a:pt x="220"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4"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5" name="Freeform 20"/>
          <p:cNvSpPr>
            <a:spLocks noChangeArrowheads="1"/>
          </p:cNvSpPr>
          <p:nvPr/>
        </p:nvSpPr>
        <p:spPr bwMode="auto">
          <a:xfrm>
            <a:off x="18233807" y="5295899"/>
            <a:ext cx="490939" cy="537635"/>
          </a:xfrm>
          <a:custGeom>
            <a:avLst/>
            <a:gdLst>
              <a:gd name="T0" fmla="*/ 64536992 w 510"/>
              <a:gd name="T1" fmla="*/ 61528392 h 559"/>
              <a:gd name="T2" fmla="*/ 64536992 w 510"/>
              <a:gd name="T3" fmla="*/ 61528392 h 559"/>
              <a:gd name="T4" fmla="*/ 55280025 w 510"/>
              <a:gd name="T5" fmla="*/ 70763999 h 559"/>
              <a:gd name="T6" fmla="*/ 52542328 w 510"/>
              <a:gd name="T7" fmla="*/ 72585008 h 559"/>
              <a:gd name="T8" fmla="*/ 49804270 w 510"/>
              <a:gd name="T9" fmla="*/ 70763999 h 559"/>
              <a:gd name="T10" fmla="*/ 45240961 w 510"/>
              <a:gd name="T11" fmla="*/ 66211296 h 559"/>
              <a:gd name="T12" fmla="*/ 44328516 w 510"/>
              <a:gd name="T13" fmla="*/ 63349401 h 559"/>
              <a:gd name="T14" fmla="*/ 47979019 w 510"/>
              <a:gd name="T15" fmla="*/ 59707023 h 559"/>
              <a:gd name="T16" fmla="*/ 49804270 w 510"/>
              <a:gd name="T17" fmla="*/ 61528392 h 559"/>
              <a:gd name="T18" fmla="*/ 52542328 w 510"/>
              <a:gd name="T19" fmla="*/ 63349401 h 559"/>
              <a:gd name="T20" fmla="*/ 59973683 w 510"/>
              <a:gd name="T21" fmla="*/ 56065005 h 559"/>
              <a:gd name="T22" fmla="*/ 59973683 w 510"/>
              <a:gd name="T23" fmla="*/ 56065005 h 559"/>
              <a:gd name="T24" fmla="*/ 62711741 w 510"/>
              <a:gd name="T25" fmla="*/ 55154320 h 559"/>
              <a:gd name="T26" fmla="*/ 66362244 w 510"/>
              <a:gd name="T27" fmla="*/ 58796699 h 559"/>
              <a:gd name="T28" fmla="*/ 64536992 w 510"/>
              <a:gd name="T29" fmla="*/ 61528392 h 559"/>
              <a:gd name="T30" fmla="*/ 53454773 w 510"/>
              <a:gd name="T31" fmla="*/ 56975329 h 559"/>
              <a:gd name="T32" fmla="*/ 53454773 w 510"/>
              <a:gd name="T33" fmla="*/ 56975329 h 559"/>
              <a:gd name="T34" fmla="*/ 52542328 w 510"/>
              <a:gd name="T35" fmla="*/ 57886014 h 559"/>
              <a:gd name="T36" fmla="*/ 47979019 w 510"/>
              <a:gd name="T37" fmla="*/ 56065005 h 559"/>
              <a:gd name="T38" fmla="*/ 40547302 w 510"/>
              <a:gd name="T39" fmla="*/ 63349401 h 559"/>
              <a:gd name="T40" fmla="*/ 42372554 w 510"/>
              <a:gd name="T41" fmla="*/ 68942990 h 559"/>
              <a:gd name="T42" fmla="*/ 42372554 w 510"/>
              <a:gd name="T43" fmla="*/ 68942990 h 559"/>
              <a:gd name="T44" fmla="*/ 44328516 w 510"/>
              <a:gd name="T45" fmla="*/ 70763999 h 559"/>
              <a:gd name="T46" fmla="*/ 44328516 w 510"/>
              <a:gd name="T47" fmla="*/ 70763999 h 559"/>
              <a:gd name="T48" fmla="*/ 31421045 w 510"/>
              <a:gd name="T49" fmla="*/ 70763999 h 559"/>
              <a:gd name="T50" fmla="*/ 31421045 w 510"/>
              <a:gd name="T51" fmla="*/ 70763999 h 559"/>
              <a:gd name="T52" fmla="*/ 3780852 w 510"/>
              <a:gd name="T53" fmla="*/ 70763999 h 559"/>
              <a:gd name="T54" fmla="*/ 0 w 510"/>
              <a:gd name="T55" fmla="*/ 67121620 h 559"/>
              <a:gd name="T56" fmla="*/ 0 w 510"/>
              <a:gd name="T57" fmla="*/ 3642379 h 559"/>
              <a:gd name="T58" fmla="*/ 3780852 w 510"/>
              <a:gd name="T59" fmla="*/ 0 h 559"/>
              <a:gd name="T60" fmla="*/ 11994664 w 510"/>
              <a:gd name="T61" fmla="*/ 0 h 559"/>
              <a:gd name="T62" fmla="*/ 23076884 w 510"/>
              <a:gd name="T63" fmla="*/ 0 h 559"/>
              <a:gd name="T64" fmla="*/ 23076884 w 510"/>
              <a:gd name="T65" fmla="*/ 13788670 h 559"/>
              <a:gd name="T66" fmla="*/ 23076884 w 510"/>
              <a:gd name="T67" fmla="*/ 21073067 h 559"/>
              <a:gd name="T68" fmla="*/ 30508239 w 510"/>
              <a:gd name="T69" fmla="*/ 28487664 h 559"/>
              <a:gd name="T70" fmla="*/ 37809606 w 510"/>
              <a:gd name="T71" fmla="*/ 28487664 h 559"/>
              <a:gd name="T72" fmla="*/ 53454773 w 510"/>
              <a:gd name="T73" fmla="*/ 28487664 h 559"/>
              <a:gd name="T74" fmla="*/ 53454773 w 510"/>
              <a:gd name="T75" fmla="*/ 50471416 h 559"/>
              <a:gd name="T76" fmla="*/ 53454773 w 510"/>
              <a:gd name="T77" fmla="*/ 50471416 h 559"/>
              <a:gd name="T78" fmla="*/ 53454773 w 510"/>
              <a:gd name="T79" fmla="*/ 56975329 h 559"/>
              <a:gd name="T80" fmla="*/ 30508239 w 510"/>
              <a:gd name="T81" fmla="*/ 24845286 h 559"/>
              <a:gd name="T82" fmla="*/ 30508239 w 510"/>
              <a:gd name="T83" fmla="*/ 24845286 h 559"/>
              <a:gd name="T84" fmla="*/ 26727387 w 510"/>
              <a:gd name="T85" fmla="*/ 21073067 h 559"/>
              <a:gd name="T86" fmla="*/ 26727387 w 510"/>
              <a:gd name="T87" fmla="*/ 13788670 h 559"/>
              <a:gd name="T88" fmla="*/ 26727387 w 510"/>
              <a:gd name="T89" fmla="*/ 0 h 559"/>
              <a:gd name="T90" fmla="*/ 53454773 w 510"/>
              <a:gd name="T91" fmla="*/ 24845286 h 559"/>
              <a:gd name="T92" fmla="*/ 37809606 w 510"/>
              <a:gd name="T93" fmla="*/ 24845286 h 559"/>
              <a:gd name="T94" fmla="*/ 30508239 w 510"/>
              <a:gd name="T95" fmla="*/ 24845286 h 55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10" h="559">
                <a:moveTo>
                  <a:pt x="495" y="473"/>
                </a:moveTo>
                <a:lnTo>
                  <a:pt x="495" y="473"/>
                </a:lnTo>
                <a:cubicBezTo>
                  <a:pt x="424" y="544"/>
                  <a:pt x="424" y="544"/>
                  <a:pt x="424" y="544"/>
                </a:cubicBezTo>
                <a:cubicBezTo>
                  <a:pt x="417" y="551"/>
                  <a:pt x="410" y="558"/>
                  <a:pt x="403" y="558"/>
                </a:cubicBezTo>
                <a:cubicBezTo>
                  <a:pt x="396" y="558"/>
                  <a:pt x="389" y="551"/>
                  <a:pt x="382" y="544"/>
                </a:cubicBezTo>
                <a:cubicBezTo>
                  <a:pt x="347" y="509"/>
                  <a:pt x="347" y="509"/>
                  <a:pt x="347" y="509"/>
                </a:cubicBezTo>
                <a:cubicBezTo>
                  <a:pt x="340" y="502"/>
                  <a:pt x="340" y="495"/>
                  <a:pt x="340" y="487"/>
                </a:cubicBezTo>
                <a:cubicBezTo>
                  <a:pt x="340" y="473"/>
                  <a:pt x="347" y="459"/>
                  <a:pt x="368" y="459"/>
                </a:cubicBezTo>
                <a:cubicBezTo>
                  <a:pt x="375" y="459"/>
                  <a:pt x="382" y="466"/>
                  <a:pt x="382" y="473"/>
                </a:cubicBezTo>
                <a:cubicBezTo>
                  <a:pt x="403" y="487"/>
                  <a:pt x="403" y="487"/>
                  <a:pt x="403" y="487"/>
                </a:cubicBezTo>
                <a:cubicBezTo>
                  <a:pt x="460" y="431"/>
                  <a:pt x="460" y="431"/>
                  <a:pt x="460" y="431"/>
                </a:cubicBezTo>
                <a:cubicBezTo>
                  <a:pt x="467" y="424"/>
                  <a:pt x="474" y="424"/>
                  <a:pt x="481" y="424"/>
                </a:cubicBezTo>
                <a:cubicBezTo>
                  <a:pt x="495" y="424"/>
                  <a:pt x="509" y="438"/>
                  <a:pt x="509" y="452"/>
                </a:cubicBezTo>
                <a:cubicBezTo>
                  <a:pt x="509" y="459"/>
                  <a:pt x="502" y="466"/>
                  <a:pt x="495" y="473"/>
                </a:cubicBezTo>
                <a:close/>
                <a:moveTo>
                  <a:pt x="410" y="438"/>
                </a:moveTo>
                <a:lnTo>
                  <a:pt x="410" y="438"/>
                </a:lnTo>
                <a:cubicBezTo>
                  <a:pt x="403" y="445"/>
                  <a:pt x="403" y="445"/>
                  <a:pt x="403" y="445"/>
                </a:cubicBezTo>
                <a:cubicBezTo>
                  <a:pt x="396" y="438"/>
                  <a:pt x="382" y="431"/>
                  <a:pt x="368" y="431"/>
                </a:cubicBezTo>
                <a:cubicBezTo>
                  <a:pt x="333" y="431"/>
                  <a:pt x="311" y="459"/>
                  <a:pt x="311" y="487"/>
                </a:cubicBezTo>
                <a:cubicBezTo>
                  <a:pt x="311" y="509"/>
                  <a:pt x="318" y="523"/>
                  <a:pt x="325" y="530"/>
                </a:cubicBezTo>
                <a:cubicBezTo>
                  <a:pt x="340" y="544"/>
                  <a:pt x="340" y="544"/>
                  <a:pt x="340" y="544"/>
                </a:cubicBezTo>
                <a:cubicBezTo>
                  <a:pt x="241" y="544"/>
                  <a:pt x="241" y="544"/>
                  <a:pt x="241" y="544"/>
                </a:cubicBezTo>
                <a:cubicBezTo>
                  <a:pt x="29" y="544"/>
                  <a:pt x="29" y="544"/>
                  <a:pt x="29" y="544"/>
                </a:cubicBezTo>
                <a:cubicBezTo>
                  <a:pt x="7" y="544"/>
                  <a:pt x="0" y="537"/>
                  <a:pt x="0" y="516"/>
                </a:cubicBezTo>
                <a:cubicBezTo>
                  <a:pt x="0" y="28"/>
                  <a:pt x="0" y="28"/>
                  <a:pt x="0" y="28"/>
                </a:cubicBezTo>
                <a:cubicBezTo>
                  <a:pt x="0" y="14"/>
                  <a:pt x="7"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0" y="219"/>
                  <a:pt x="410" y="219"/>
                  <a:pt x="410" y="219"/>
                </a:cubicBezTo>
                <a:cubicBezTo>
                  <a:pt x="410" y="388"/>
                  <a:pt x="410" y="388"/>
                  <a:pt x="410" y="388"/>
                </a:cubicBezTo>
                <a:lnTo>
                  <a:pt x="410" y="438"/>
                </a:lnTo>
                <a:close/>
                <a:moveTo>
                  <a:pt x="234" y="191"/>
                </a:moveTo>
                <a:lnTo>
                  <a:pt x="234" y="191"/>
                </a:lnTo>
                <a:cubicBezTo>
                  <a:pt x="219" y="191"/>
                  <a:pt x="205" y="176"/>
                  <a:pt x="205" y="162"/>
                </a:cubicBezTo>
                <a:cubicBezTo>
                  <a:pt x="205" y="106"/>
                  <a:pt x="205" y="106"/>
                  <a:pt x="205" y="106"/>
                </a:cubicBezTo>
                <a:cubicBezTo>
                  <a:pt x="205" y="0"/>
                  <a:pt x="205" y="0"/>
                  <a:pt x="205" y="0"/>
                </a:cubicBezTo>
                <a:cubicBezTo>
                  <a:pt x="410" y="191"/>
                  <a:pt x="410" y="191"/>
                  <a:pt x="410" y="191"/>
                </a:cubicBezTo>
                <a:cubicBezTo>
                  <a:pt x="290" y="191"/>
                  <a:pt x="290" y="191"/>
                  <a:pt x="290" y="191"/>
                </a:cubicBezTo>
                <a:lnTo>
                  <a:pt x="234"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6" name="Freeform 21"/>
          <p:cNvSpPr>
            <a:spLocks noChangeArrowheads="1"/>
          </p:cNvSpPr>
          <p:nvPr/>
        </p:nvSpPr>
        <p:spPr bwMode="auto">
          <a:xfrm>
            <a:off x="17218072" y="5295899"/>
            <a:ext cx="482474" cy="524933"/>
          </a:xfrm>
          <a:custGeom>
            <a:avLst/>
            <a:gdLst>
              <a:gd name="T0" fmla="*/ 61359160 w 503"/>
              <a:gd name="T1" fmla="*/ 67317282 h 545"/>
              <a:gd name="T2" fmla="*/ 61359160 w 503"/>
              <a:gd name="T3" fmla="*/ 67317282 h 545"/>
              <a:gd name="T4" fmla="*/ 57605098 w 503"/>
              <a:gd name="T5" fmla="*/ 67317282 h 545"/>
              <a:gd name="T6" fmla="*/ 57605098 w 503"/>
              <a:gd name="T7" fmla="*/ 67317282 h 545"/>
              <a:gd name="T8" fmla="*/ 50356024 w 503"/>
              <a:gd name="T9" fmla="*/ 67317282 h 545"/>
              <a:gd name="T10" fmla="*/ 50356024 w 503"/>
              <a:gd name="T11" fmla="*/ 67317282 h 545"/>
              <a:gd name="T12" fmla="*/ 46731487 w 503"/>
              <a:gd name="T13" fmla="*/ 67317282 h 545"/>
              <a:gd name="T14" fmla="*/ 42977425 w 503"/>
              <a:gd name="T15" fmla="*/ 63534150 h 545"/>
              <a:gd name="T16" fmla="*/ 46731487 w 503"/>
              <a:gd name="T17" fmla="*/ 59881048 h 545"/>
              <a:gd name="T18" fmla="*/ 49449710 w 503"/>
              <a:gd name="T19" fmla="*/ 59881048 h 545"/>
              <a:gd name="T20" fmla="*/ 50356024 w 503"/>
              <a:gd name="T21" fmla="*/ 59881048 h 545"/>
              <a:gd name="T22" fmla="*/ 57605098 w 503"/>
              <a:gd name="T23" fmla="*/ 59881048 h 545"/>
              <a:gd name="T24" fmla="*/ 61359160 w 503"/>
              <a:gd name="T25" fmla="*/ 59881048 h 545"/>
              <a:gd name="T26" fmla="*/ 64983697 w 503"/>
              <a:gd name="T27" fmla="*/ 63534150 h 545"/>
              <a:gd name="T28" fmla="*/ 61359160 w 503"/>
              <a:gd name="T29" fmla="*/ 67317282 h 545"/>
              <a:gd name="T30" fmla="*/ 53980561 w 503"/>
              <a:gd name="T31" fmla="*/ 48792072 h 545"/>
              <a:gd name="T32" fmla="*/ 53980561 w 503"/>
              <a:gd name="T33" fmla="*/ 48792072 h 545"/>
              <a:gd name="T34" fmla="*/ 53980561 w 503"/>
              <a:gd name="T35" fmla="*/ 56228306 h 545"/>
              <a:gd name="T36" fmla="*/ 46731487 w 503"/>
              <a:gd name="T37" fmla="*/ 56228306 h 545"/>
              <a:gd name="T38" fmla="*/ 39352888 w 503"/>
              <a:gd name="T39" fmla="*/ 63534150 h 545"/>
              <a:gd name="T40" fmla="*/ 46731487 w 503"/>
              <a:gd name="T41" fmla="*/ 70970385 h 545"/>
              <a:gd name="T42" fmla="*/ 46731487 w 503"/>
              <a:gd name="T43" fmla="*/ 70970385 h 545"/>
              <a:gd name="T44" fmla="*/ 3624537 w 503"/>
              <a:gd name="T45" fmla="*/ 70970385 h 545"/>
              <a:gd name="T46" fmla="*/ 0 w 503"/>
              <a:gd name="T47" fmla="*/ 67317282 h 545"/>
              <a:gd name="T48" fmla="*/ 0 w 503"/>
              <a:gd name="T49" fmla="*/ 3652741 h 545"/>
              <a:gd name="T50" fmla="*/ 3624537 w 503"/>
              <a:gd name="T51" fmla="*/ 0 h 545"/>
              <a:gd name="T52" fmla="*/ 12815405 w 503"/>
              <a:gd name="T53" fmla="*/ 0 h 545"/>
              <a:gd name="T54" fmla="*/ 12815405 w 503"/>
              <a:gd name="T55" fmla="*/ 0 h 545"/>
              <a:gd name="T56" fmla="*/ 23818900 w 503"/>
              <a:gd name="T57" fmla="*/ 0 h 545"/>
              <a:gd name="T58" fmla="*/ 23818900 w 503"/>
              <a:gd name="T59" fmla="*/ 13828622 h 545"/>
              <a:gd name="T60" fmla="*/ 23818900 w 503"/>
              <a:gd name="T61" fmla="*/ 21134466 h 545"/>
              <a:gd name="T62" fmla="*/ 31197500 w 503"/>
              <a:gd name="T63" fmla="*/ 28570701 h 545"/>
              <a:gd name="T64" fmla="*/ 38446574 w 503"/>
              <a:gd name="T65" fmla="*/ 28570701 h 545"/>
              <a:gd name="T66" fmla="*/ 53980561 w 503"/>
              <a:gd name="T67" fmla="*/ 28570701 h 545"/>
              <a:gd name="T68" fmla="*/ 53980561 w 503"/>
              <a:gd name="T69" fmla="*/ 48792072 h 545"/>
              <a:gd name="T70" fmla="*/ 31197500 w 503"/>
              <a:gd name="T71" fmla="*/ 24917959 h 545"/>
              <a:gd name="T72" fmla="*/ 31197500 w 503"/>
              <a:gd name="T73" fmla="*/ 24917959 h 545"/>
              <a:gd name="T74" fmla="*/ 27443438 w 503"/>
              <a:gd name="T75" fmla="*/ 21134466 h 545"/>
              <a:gd name="T76" fmla="*/ 27443438 w 503"/>
              <a:gd name="T77" fmla="*/ 13828622 h 545"/>
              <a:gd name="T78" fmla="*/ 27443438 w 503"/>
              <a:gd name="T79" fmla="*/ 0 h 545"/>
              <a:gd name="T80" fmla="*/ 53980561 w 503"/>
              <a:gd name="T81" fmla="*/ 24917959 h 545"/>
              <a:gd name="T82" fmla="*/ 38446574 w 503"/>
              <a:gd name="T83" fmla="*/ 24917959 h 545"/>
              <a:gd name="T84" fmla="*/ 31197500 w 503"/>
              <a:gd name="T85" fmla="*/ 24917959 h 5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03" h="545">
                <a:moveTo>
                  <a:pt x="474" y="516"/>
                </a:moveTo>
                <a:lnTo>
                  <a:pt x="474" y="516"/>
                </a:lnTo>
                <a:cubicBezTo>
                  <a:pt x="445" y="516"/>
                  <a:pt x="445" y="516"/>
                  <a:pt x="445" y="516"/>
                </a:cubicBezTo>
                <a:cubicBezTo>
                  <a:pt x="389" y="516"/>
                  <a:pt x="389" y="516"/>
                  <a:pt x="389" y="516"/>
                </a:cubicBezTo>
                <a:cubicBezTo>
                  <a:pt x="361" y="516"/>
                  <a:pt x="361" y="516"/>
                  <a:pt x="361" y="516"/>
                </a:cubicBezTo>
                <a:cubicBezTo>
                  <a:pt x="347" y="516"/>
                  <a:pt x="332" y="509"/>
                  <a:pt x="332" y="487"/>
                </a:cubicBezTo>
                <a:cubicBezTo>
                  <a:pt x="332" y="473"/>
                  <a:pt x="347" y="459"/>
                  <a:pt x="361" y="459"/>
                </a:cubicBezTo>
                <a:cubicBezTo>
                  <a:pt x="382" y="459"/>
                  <a:pt x="382" y="459"/>
                  <a:pt x="382" y="459"/>
                </a:cubicBezTo>
                <a:cubicBezTo>
                  <a:pt x="389" y="459"/>
                  <a:pt x="389" y="459"/>
                  <a:pt x="389" y="459"/>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417" y="374"/>
                </a:moveTo>
                <a:lnTo>
                  <a:pt x="417" y="374"/>
                </a:lnTo>
                <a:cubicBezTo>
                  <a:pt x="417" y="431"/>
                  <a:pt x="417" y="431"/>
                  <a:pt x="417" y="431"/>
                </a:cubicBezTo>
                <a:cubicBezTo>
                  <a:pt x="361" y="431"/>
                  <a:pt x="361" y="431"/>
                  <a:pt x="361" y="431"/>
                </a:cubicBezTo>
                <a:cubicBezTo>
                  <a:pt x="332" y="431"/>
                  <a:pt x="304" y="459"/>
                  <a:pt x="304" y="487"/>
                </a:cubicBezTo>
                <a:cubicBezTo>
                  <a:pt x="304" y="523"/>
                  <a:pt x="332"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5" y="219"/>
                  <a:pt x="241" y="219"/>
                </a:cubicBezTo>
                <a:cubicBezTo>
                  <a:pt x="297" y="219"/>
                  <a:pt x="297" y="219"/>
                  <a:pt x="297" y="219"/>
                </a:cubicBezTo>
                <a:cubicBezTo>
                  <a:pt x="417" y="219"/>
                  <a:pt x="417" y="219"/>
                  <a:pt x="417" y="219"/>
                </a:cubicBezTo>
                <a:cubicBezTo>
                  <a:pt x="417" y="374"/>
                  <a:pt x="417" y="374"/>
                  <a:pt x="417" y="374"/>
                </a:cubicBezTo>
                <a:close/>
                <a:moveTo>
                  <a:pt x="241" y="191"/>
                </a:moveTo>
                <a:lnTo>
                  <a:pt x="241"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1"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7" name="Freeform 22"/>
          <p:cNvSpPr>
            <a:spLocks noChangeArrowheads="1"/>
          </p:cNvSpPr>
          <p:nvPr/>
        </p:nvSpPr>
        <p:spPr bwMode="auto">
          <a:xfrm>
            <a:off x="16206568" y="5295899"/>
            <a:ext cx="482474" cy="550333"/>
          </a:xfrm>
          <a:custGeom>
            <a:avLst/>
            <a:gdLst>
              <a:gd name="T0" fmla="*/ 61359160 w 503"/>
              <a:gd name="T1" fmla="*/ 66935372 h 573"/>
              <a:gd name="T2" fmla="*/ 61359160 w 503"/>
              <a:gd name="T3" fmla="*/ 66935372 h 573"/>
              <a:gd name="T4" fmla="*/ 57605098 w 503"/>
              <a:gd name="T5" fmla="*/ 66935372 h 573"/>
              <a:gd name="T6" fmla="*/ 57605098 w 503"/>
              <a:gd name="T7" fmla="*/ 70567284 h 573"/>
              <a:gd name="T8" fmla="*/ 53980561 w 503"/>
              <a:gd name="T9" fmla="*/ 74199556 h 573"/>
              <a:gd name="T10" fmla="*/ 50356024 w 503"/>
              <a:gd name="T11" fmla="*/ 70567284 h 573"/>
              <a:gd name="T12" fmla="*/ 50356024 w 503"/>
              <a:gd name="T13" fmla="*/ 66935372 h 573"/>
              <a:gd name="T14" fmla="*/ 46731487 w 503"/>
              <a:gd name="T15" fmla="*/ 66935372 h 573"/>
              <a:gd name="T16" fmla="*/ 42977425 w 503"/>
              <a:gd name="T17" fmla="*/ 63173440 h 573"/>
              <a:gd name="T18" fmla="*/ 46731487 w 503"/>
              <a:gd name="T19" fmla="*/ 59541168 h 573"/>
              <a:gd name="T20" fmla="*/ 50356024 w 503"/>
              <a:gd name="T21" fmla="*/ 59541168 h 573"/>
              <a:gd name="T22" fmla="*/ 50356024 w 503"/>
              <a:gd name="T23" fmla="*/ 55908896 h 573"/>
              <a:gd name="T24" fmla="*/ 53980561 w 503"/>
              <a:gd name="T25" fmla="*/ 52276985 h 573"/>
              <a:gd name="T26" fmla="*/ 57605098 w 503"/>
              <a:gd name="T27" fmla="*/ 55908896 h 573"/>
              <a:gd name="T28" fmla="*/ 57605098 w 503"/>
              <a:gd name="T29" fmla="*/ 59541168 h 573"/>
              <a:gd name="T30" fmla="*/ 61359160 w 503"/>
              <a:gd name="T31" fmla="*/ 59541168 h 573"/>
              <a:gd name="T32" fmla="*/ 64983697 w 503"/>
              <a:gd name="T33" fmla="*/ 63173440 h 573"/>
              <a:gd name="T34" fmla="*/ 61359160 w 503"/>
              <a:gd name="T35" fmla="*/ 66935372 h 573"/>
              <a:gd name="T36" fmla="*/ 46731487 w 503"/>
              <a:gd name="T37" fmla="*/ 55908896 h 573"/>
              <a:gd name="T38" fmla="*/ 46731487 w 503"/>
              <a:gd name="T39" fmla="*/ 55908896 h 573"/>
              <a:gd name="T40" fmla="*/ 39352888 w 503"/>
              <a:gd name="T41" fmla="*/ 63173440 h 573"/>
              <a:gd name="T42" fmla="*/ 46731487 w 503"/>
              <a:gd name="T43" fmla="*/ 70567284 h 573"/>
              <a:gd name="T44" fmla="*/ 46731487 w 503"/>
              <a:gd name="T45" fmla="*/ 70567284 h 573"/>
              <a:gd name="T46" fmla="*/ 3624537 w 503"/>
              <a:gd name="T47" fmla="*/ 70567284 h 573"/>
              <a:gd name="T48" fmla="*/ 0 w 503"/>
              <a:gd name="T49" fmla="*/ 66935372 h 573"/>
              <a:gd name="T50" fmla="*/ 0 w 503"/>
              <a:gd name="T51" fmla="*/ 3632272 h 573"/>
              <a:gd name="T52" fmla="*/ 3624537 w 503"/>
              <a:gd name="T53" fmla="*/ 0 h 573"/>
              <a:gd name="T54" fmla="*/ 11909450 w 503"/>
              <a:gd name="T55" fmla="*/ 0 h 573"/>
              <a:gd name="T56" fmla="*/ 11909450 w 503"/>
              <a:gd name="T57" fmla="*/ 0 h 573"/>
              <a:gd name="T58" fmla="*/ 22912586 w 503"/>
              <a:gd name="T59" fmla="*/ 0 h 573"/>
              <a:gd name="T60" fmla="*/ 22912586 w 503"/>
              <a:gd name="T61" fmla="*/ 13750410 h 573"/>
              <a:gd name="T62" fmla="*/ 22912586 w 503"/>
              <a:gd name="T63" fmla="*/ 21014594 h 573"/>
              <a:gd name="T64" fmla="*/ 30161660 w 503"/>
              <a:gd name="T65" fmla="*/ 28408437 h 573"/>
              <a:gd name="T66" fmla="*/ 37540259 w 503"/>
              <a:gd name="T67" fmla="*/ 28408437 h 573"/>
              <a:gd name="T68" fmla="*/ 53980561 w 503"/>
              <a:gd name="T69" fmla="*/ 28408437 h 573"/>
              <a:gd name="T70" fmla="*/ 53980561 w 503"/>
              <a:gd name="T71" fmla="*/ 48515053 h 573"/>
              <a:gd name="T72" fmla="*/ 53980561 w 503"/>
              <a:gd name="T73" fmla="*/ 48515053 h 573"/>
              <a:gd name="T74" fmla="*/ 46731487 w 503"/>
              <a:gd name="T75" fmla="*/ 55908896 h 573"/>
              <a:gd name="T76" fmla="*/ 30161660 w 503"/>
              <a:gd name="T77" fmla="*/ 24776525 h 573"/>
              <a:gd name="T78" fmla="*/ 30161660 w 503"/>
              <a:gd name="T79" fmla="*/ 24776525 h 573"/>
              <a:gd name="T80" fmla="*/ 26537123 w 503"/>
              <a:gd name="T81" fmla="*/ 21014594 h 573"/>
              <a:gd name="T82" fmla="*/ 26537123 w 503"/>
              <a:gd name="T83" fmla="*/ 13750410 h 573"/>
              <a:gd name="T84" fmla="*/ 26537123 w 503"/>
              <a:gd name="T85" fmla="*/ 0 h 573"/>
              <a:gd name="T86" fmla="*/ 53980561 w 503"/>
              <a:gd name="T87" fmla="*/ 24776525 h 573"/>
              <a:gd name="T88" fmla="*/ 37540259 w 503"/>
              <a:gd name="T89" fmla="*/ 24776525 h 573"/>
              <a:gd name="T90" fmla="*/ 30161660 w 503"/>
              <a:gd name="T91" fmla="*/ 24776525 h 5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3" h="573">
                <a:moveTo>
                  <a:pt x="474" y="516"/>
                </a:moveTo>
                <a:lnTo>
                  <a:pt x="474" y="516"/>
                </a:lnTo>
                <a:cubicBezTo>
                  <a:pt x="445" y="516"/>
                  <a:pt x="445" y="516"/>
                  <a:pt x="445" y="516"/>
                </a:cubicBezTo>
                <a:cubicBezTo>
                  <a:pt x="445" y="544"/>
                  <a:pt x="445" y="544"/>
                  <a:pt x="445" y="544"/>
                </a:cubicBezTo>
                <a:cubicBezTo>
                  <a:pt x="445" y="565"/>
                  <a:pt x="431" y="572"/>
                  <a:pt x="417" y="572"/>
                </a:cubicBezTo>
                <a:cubicBezTo>
                  <a:pt x="396" y="572"/>
                  <a:pt x="389" y="565"/>
                  <a:pt x="389" y="544"/>
                </a:cubicBezTo>
                <a:cubicBezTo>
                  <a:pt x="389" y="516"/>
                  <a:pt x="389" y="516"/>
                  <a:pt x="389" y="516"/>
                </a:cubicBezTo>
                <a:cubicBezTo>
                  <a:pt x="361" y="516"/>
                  <a:pt x="361" y="516"/>
                  <a:pt x="361" y="516"/>
                </a:cubicBezTo>
                <a:cubicBezTo>
                  <a:pt x="339" y="516"/>
                  <a:pt x="332" y="509"/>
                  <a:pt x="332" y="487"/>
                </a:cubicBezTo>
                <a:cubicBezTo>
                  <a:pt x="332" y="473"/>
                  <a:pt x="339" y="459"/>
                  <a:pt x="361" y="459"/>
                </a:cubicBezTo>
                <a:cubicBezTo>
                  <a:pt x="389" y="459"/>
                  <a:pt x="389" y="459"/>
                  <a:pt x="389" y="459"/>
                </a:cubicBezTo>
                <a:cubicBezTo>
                  <a:pt x="389" y="431"/>
                  <a:pt x="389" y="431"/>
                  <a:pt x="389" y="431"/>
                </a:cubicBezTo>
                <a:cubicBezTo>
                  <a:pt x="389" y="417"/>
                  <a:pt x="396" y="403"/>
                  <a:pt x="417" y="403"/>
                </a:cubicBezTo>
                <a:cubicBezTo>
                  <a:pt x="431" y="403"/>
                  <a:pt x="445" y="417"/>
                  <a:pt x="445" y="431"/>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361" y="431"/>
                </a:moveTo>
                <a:lnTo>
                  <a:pt x="361" y="431"/>
                </a:lnTo>
                <a:cubicBezTo>
                  <a:pt x="325" y="431"/>
                  <a:pt x="304" y="459"/>
                  <a:pt x="304" y="487"/>
                </a:cubicBezTo>
                <a:cubicBezTo>
                  <a:pt x="304" y="523"/>
                  <a:pt x="325"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3" y="219"/>
                </a:cubicBezTo>
                <a:cubicBezTo>
                  <a:pt x="290" y="219"/>
                  <a:pt x="290" y="219"/>
                  <a:pt x="290" y="219"/>
                </a:cubicBezTo>
                <a:cubicBezTo>
                  <a:pt x="417" y="219"/>
                  <a:pt x="417" y="219"/>
                  <a:pt x="417" y="219"/>
                </a:cubicBezTo>
                <a:cubicBezTo>
                  <a:pt x="417" y="374"/>
                  <a:pt x="417" y="374"/>
                  <a:pt x="417" y="374"/>
                </a:cubicBezTo>
                <a:cubicBezTo>
                  <a:pt x="382" y="374"/>
                  <a:pt x="361" y="403"/>
                  <a:pt x="361" y="431"/>
                </a:cubicBezTo>
                <a:close/>
                <a:moveTo>
                  <a:pt x="233" y="191"/>
                </a:moveTo>
                <a:lnTo>
                  <a:pt x="233" y="191"/>
                </a:lnTo>
                <a:cubicBezTo>
                  <a:pt x="219"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3"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8" name="Freeform 23"/>
          <p:cNvSpPr>
            <a:spLocks noChangeArrowheads="1"/>
          </p:cNvSpPr>
          <p:nvPr/>
        </p:nvSpPr>
        <p:spPr bwMode="auto">
          <a:xfrm>
            <a:off x="15169673" y="5274734"/>
            <a:ext cx="448616" cy="584200"/>
          </a:xfrm>
          <a:custGeom>
            <a:avLst/>
            <a:gdLst>
              <a:gd name="T0" fmla="*/ 56869383 w 467"/>
              <a:gd name="T1" fmla="*/ 71431400 h 609"/>
              <a:gd name="T2" fmla="*/ 56869383 w 467"/>
              <a:gd name="T3" fmla="*/ 71431400 h 609"/>
              <a:gd name="T4" fmla="*/ 11036246 w 467"/>
              <a:gd name="T5" fmla="*/ 71431400 h 609"/>
              <a:gd name="T6" fmla="*/ 7271138 w 467"/>
              <a:gd name="T7" fmla="*/ 67808209 h 609"/>
              <a:gd name="T8" fmla="*/ 7271138 w 467"/>
              <a:gd name="T9" fmla="*/ 3752694 h 609"/>
              <a:gd name="T10" fmla="*/ 11036246 w 467"/>
              <a:gd name="T11" fmla="*/ 0 h 609"/>
              <a:gd name="T12" fmla="*/ 30252386 w 467"/>
              <a:gd name="T13" fmla="*/ 0 h 609"/>
              <a:gd name="T14" fmla="*/ 30252386 w 467"/>
              <a:gd name="T15" fmla="*/ 13846331 h 609"/>
              <a:gd name="T16" fmla="*/ 30252386 w 467"/>
              <a:gd name="T17" fmla="*/ 21093073 h 609"/>
              <a:gd name="T18" fmla="*/ 37653243 w 467"/>
              <a:gd name="T19" fmla="*/ 28468958 h 609"/>
              <a:gd name="T20" fmla="*/ 44924380 w 467"/>
              <a:gd name="T21" fmla="*/ 28468958 h 609"/>
              <a:gd name="T22" fmla="*/ 60505132 w 467"/>
              <a:gd name="T23" fmla="*/ 28468958 h 609"/>
              <a:gd name="T24" fmla="*/ 60505132 w 467"/>
              <a:gd name="T25" fmla="*/ 57714571 h 609"/>
              <a:gd name="T26" fmla="*/ 60505132 w 467"/>
              <a:gd name="T27" fmla="*/ 67808209 h 609"/>
              <a:gd name="T28" fmla="*/ 56869383 w 467"/>
              <a:gd name="T29" fmla="*/ 71431400 h 609"/>
              <a:gd name="T30" fmla="*/ 37653243 w 467"/>
              <a:gd name="T31" fmla="*/ 24716265 h 609"/>
              <a:gd name="T32" fmla="*/ 37653243 w 467"/>
              <a:gd name="T33" fmla="*/ 24716265 h 609"/>
              <a:gd name="T34" fmla="*/ 33888135 w 467"/>
              <a:gd name="T35" fmla="*/ 21093073 h 609"/>
              <a:gd name="T36" fmla="*/ 33888135 w 467"/>
              <a:gd name="T37" fmla="*/ 13846331 h 609"/>
              <a:gd name="T38" fmla="*/ 33888135 w 467"/>
              <a:gd name="T39" fmla="*/ 0 h 609"/>
              <a:gd name="T40" fmla="*/ 60505132 w 467"/>
              <a:gd name="T41" fmla="*/ 24716265 h 609"/>
              <a:gd name="T42" fmla="*/ 44924380 w 467"/>
              <a:gd name="T43" fmla="*/ 24716265 h 609"/>
              <a:gd name="T44" fmla="*/ 37653243 w 467"/>
              <a:gd name="T45" fmla="*/ 24716265 h 609"/>
              <a:gd name="T46" fmla="*/ 13762877 w 467"/>
              <a:gd name="T47" fmla="*/ 75054951 h 609"/>
              <a:gd name="T48" fmla="*/ 13762877 w 467"/>
              <a:gd name="T49" fmla="*/ 75054951 h 609"/>
              <a:gd name="T50" fmla="*/ 16489509 w 467"/>
              <a:gd name="T51" fmla="*/ 75054951 h 609"/>
              <a:gd name="T52" fmla="*/ 40379874 w 467"/>
              <a:gd name="T53" fmla="*/ 75054951 h 609"/>
              <a:gd name="T54" fmla="*/ 45833137 w 467"/>
              <a:gd name="T55" fmla="*/ 75054951 h 609"/>
              <a:gd name="T56" fmla="*/ 53233994 w 467"/>
              <a:gd name="T57" fmla="*/ 75054951 h 609"/>
              <a:gd name="T58" fmla="*/ 49468526 w 467"/>
              <a:gd name="T59" fmla="*/ 78678142 h 609"/>
              <a:gd name="T60" fmla="*/ 7271138 w 467"/>
              <a:gd name="T61" fmla="*/ 78678142 h 609"/>
              <a:gd name="T62" fmla="*/ 0 w 467"/>
              <a:gd name="T63" fmla="*/ 71431400 h 609"/>
              <a:gd name="T64" fmla="*/ 0 w 467"/>
              <a:gd name="T65" fmla="*/ 10999436 h 609"/>
              <a:gd name="T66" fmla="*/ 3635389 w 467"/>
              <a:gd name="T67" fmla="*/ 7376244 h 609"/>
              <a:gd name="T68" fmla="*/ 3635389 w 467"/>
              <a:gd name="T69" fmla="*/ 18375680 h 609"/>
              <a:gd name="T70" fmla="*/ 3635389 w 467"/>
              <a:gd name="T71" fmla="*/ 61338122 h 609"/>
              <a:gd name="T72" fmla="*/ 3635389 w 467"/>
              <a:gd name="T73" fmla="*/ 67808209 h 609"/>
              <a:gd name="T74" fmla="*/ 11036246 w 467"/>
              <a:gd name="T75" fmla="*/ 75054951 h 609"/>
              <a:gd name="T76" fmla="*/ 13762877 w 467"/>
              <a:gd name="T77" fmla="*/ 75054951 h 6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67" h="609">
                <a:moveTo>
                  <a:pt x="438" y="552"/>
                </a:moveTo>
                <a:lnTo>
                  <a:pt x="438" y="552"/>
                </a:lnTo>
                <a:cubicBezTo>
                  <a:pt x="85" y="552"/>
                  <a:pt x="85" y="552"/>
                  <a:pt x="85" y="552"/>
                </a:cubicBezTo>
                <a:cubicBezTo>
                  <a:pt x="63" y="552"/>
                  <a:pt x="56" y="538"/>
                  <a:pt x="56" y="524"/>
                </a:cubicBezTo>
                <a:cubicBezTo>
                  <a:pt x="56" y="29"/>
                  <a:pt x="56" y="29"/>
                  <a:pt x="56" y="29"/>
                </a:cubicBezTo>
                <a:cubicBezTo>
                  <a:pt x="56" y="15"/>
                  <a:pt x="63" y="0"/>
                  <a:pt x="85" y="0"/>
                </a:cubicBezTo>
                <a:cubicBezTo>
                  <a:pt x="233" y="0"/>
                  <a:pt x="233" y="0"/>
                  <a:pt x="233" y="0"/>
                </a:cubicBezTo>
                <a:cubicBezTo>
                  <a:pt x="233" y="107"/>
                  <a:pt x="233" y="107"/>
                  <a:pt x="233" y="107"/>
                </a:cubicBezTo>
                <a:cubicBezTo>
                  <a:pt x="233" y="163"/>
                  <a:pt x="233" y="163"/>
                  <a:pt x="233" y="163"/>
                </a:cubicBezTo>
                <a:cubicBezTo>
                  <a:pt x="233" y="191"/>
                  <a:pt x="261" y="220"/>
                  <a:pt x="290" y="220"/>
                </a:cubicBezTo>
                <a:cubicBezTo>
                  <a:pt x="346" y="220"/>
                  <a:pt x="346" y="220"/>
                  <a:pt x="346" y="220"/>
                </a:cubicBezTo>
                <a:cubicBezTo>
                  <a:pt x="466" y="220"/>
                  <a:pt x="466" y="220"/>
                  <a:pt x="466" y="220"/>
                </a:cubicBezTo>
                <a:cubicBezTo>
                  <a:pt x="466" y="446"/>
                  <a:pt x="466" y="446"/>
                  <a:pt x="466" y="446"/>
                </a:cubicBezTo>
                <a:cubicBezTo>
                  <a:pt x="466" y="524"/>
                  <a:pt x="466" y="524"/>
                  <a:pt x="466" y="524"/>
                </a:cubicBezTo>
                <a:cubicBezTo>
                  <a:pt x="466" y="538"/>
                  <a:pt x="459" y="552"/>
                  <a:pt x="438" y="552"/>
                </a:cubicBezTo>
                <a:close/>
                <a:moveTo>
                  <a:pt x="290" y="191"/>
                </a:moveTo>
                <a:lnTo>
                  <a:pt x="290" y="191"/>
                </a:lnTo>
                <a:cubicBezTo>
                  <a:pt x="275" y="191"/>
                  <a:pt x="261" y="177"/>
                  <a:pt x="261" y="163"/>
                </a:cubicBezTo>
                <a:cubicBezTo>
                  <a:pt x="261" y="107"/>
                  <a:pt x="261" y="107"/>
                  <a:pt x="261" y="107"/>
                </a:cubicBezTo>
                <a:cubicBezTo>
                  <a:pt x="261" y="0"/>
                  <a:pt x="261" y="0"/>
                  <a:pt x="261" y="0"/>
                </a:cubicBezTo>
                <a:cubicBezTo>
                  <a:pt x="466" y="191"/>
                  <a:pt x="466" y="191"/>
                  <a:pt x="466" y="191"/>
                </a:cubicBezTo>
                <a:cubicBezTo>
                  <a:pt x="346" y="191"/>
                  <a:pt x="346" y="191"/>
                  <a:pt x="346" y="191"/>
                </a:cubicBezTo>
                <a:lnTo>
                  <a:pt x="290" y="191"/>
                </a:lnTo>
                <a:close/>
                <a:moveTo>
                  <a:pt x="106" y="580"/>
                </a:moveTo>
                <a:lnTo>
                  <a:pt x="106" y="580"/>
                </a:lnTo>
                <a:cubicBezTo>
                  <a:pt x="127" y="580"/>
                  <a:pt x="127" y="580"/>
                  <a:pt x="127" y="580"/>
                </a:cubicBezTo>
                <a:cubicBezTo>
                  <a:pt x="311" y="580"/>
                  <a:pt x="311" y="580"/>
                  <a:pt x="311" y="580"/>
                </a:cubicBezTo>
                <a:cubicBezTo>
                  <a:pt x="353" y="580"/>
                  <a:pt x="353" y="580"/>
                  <a:pt x="353" y="580"/>
                </a:cubicBezTo>
                <a:cubicBezTo>
                  <a:pt x="410" y="580"/>
                  <a:pt x="410" y="580"/>
                  <a:pt x="410" y="580"/>
                </a:cubicBezTo>
                <a:cubicBezTo>
                  <a:pt x="410" y="594"/>
                  <a:pt x="403" y="608"/>
                  <a:pt x="381" y="608"/>
                </a:cubicBezTo>
                <a:cubicBezTo>
                  <a:pt x="56" y="608"/>
                  <a:pt x="56" y="608"/>
                  <a:pt x="56" y="608"/>
                </a:cubicBezTo>
                <a:cubicBezTo>
                  <a:pt x="21" y="608"/>
                  <a:pt x="0" y="580"/>
                  <a:pt x="0" y="552"/>
                </a:cubicBezTo>
                <a:cubicBezTo>
                  <a:pt x="0" y="85"/>
                  <a:pt x="0" y="85"/>
                  <a:pt x="0" y="85"/>
                </a:cubicBezTo>
                <a:cubicBezTo>
                  <a:pt x="0" y="71"/>
                  <a:pt x="7" y="57"/>
                  <a:pt x="28" y="57"/>
                </a:cubicBezTo>
                <a:cubicBezTo>
                  <a:pt x="28" y="142"/>
                  <a:pt x="28" y="142"/>
                  <a:pt x="28" y="142"/>
                </a:cubicBezTo>
                <a:cubicBezTo>
                  <a:pt x="28" y="474"/>
                  <a:pt x="28" y="474"/>
                  <a:pt x="28" y="474"/>
                </a:cubicBezTo>
                <a:cubicBezTo>
                  <a:pt x="28" y="524"/>
                  <a:pt x="28" y="524"/>
                  <a:pt x="28" y="524"/>
                </a:cubicBezTo>
                <a:cubicBezTo>
                  <a:pt x="28" y="552"/>
                  <a:pt x="49" y="580"/>
                  <a:pt x="85" y="580"/>
                </a:cubicBezTo>
                <a:lnTo>
                  <a:pt x="106" y="58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09" name="Freeform 24"/>
          <p:cNvSpPr>
            <a:spLocks noChangeArrowheads="1"/>
          </p:cNvSpPr>
          <p:nvPr/>
        </p:nvSpPr>
        <p:spPr bwMode="auto">
          <a:xfrm>
            <a:off x="14179331" y="5295899"/>
            <a:ext cx="402060" cy="524933"/>
          </a:xfrm>
          <a:custGeom>
            <a:avLst/>
            <a:gdLst>
              <a:gd name="T0" fmla="*/ 50637113 w 418"/>
              <a:gd name="T1" fmla="*/ 70970385 h 545"/>
              <a:gd name="T2" fmla="*/ 50637113 w 418"/>
              <a:gd name="T3" fmla="*/ 70970385 h 545"/>
              <a:gd name="T4" fmla="*/ 3644744 w 418"/>
              <a:gd name="T5" fmla="*/ 70970385 h 545"/>
              <a:gd name="T6" fmla="*/ 0 w 418"/>
              <a:gd name="T7" fmla="*/ 67317282 h 545"/>
              <a:gd name="T8" fmla="*/ 0 w 418"/>
              <a:gd name="T9" fmla="*/ 3652741 h 545"/>
              <a:gd name="T10" fmla="*/ 3644744 w 418"/>
              <a:gd name="T11" fmla="*/ 0 h 545"/>
              <a:gd name="T12" fmla="*/ 23951688 w 418"/>
              <a:gd name="T13" fmla="*/ 0 h 545"/>
              <a:gd name="T14" fmla="*/ 23951688 w 418"/>
              <a:gd name="T15" fmla="*/ 13828622 h 545"/>
              <a:gd name="T16" fmla="*/ 23951688 w 418"/>
              <a:gd name="T17" fmla="*/ 21134466 h 545"/>
              <a:gd name="T18" fmla="*/ 31241536 w 418"/>
              <a:gd name="T19" fmla="*/ 28570701 h 545"/>
              <a:gd name="T20" fmla="*/ 38661270 w 418"/>
              <a:gd name="T21" fmla="*/ 28570701 h 545"/>
              <a:gd name="T22" fmla="*/ 54281857 w 418"/>
              <a:gd name="T23" fmla="*/ 28570701 h 545"/>
              <a:gd name="T24" fmla="*/ 54281857 w 418"/>
              <a:gd name="T25" fmla="*/ 58054858 h 545"/>
              <a:gd name="T26" fmla="*/ 54281857 w 418"/>
              <a:gd name="T27" fmla="*/ 67317282 h 545"/>
              <a:gd name="T28" fmla="*/ 50637113 w 418"/>
              <a:gd name="T29" fmla="*/ 70970385 h 545"/>
              <a:gd name="T30" fmla="*/ 31241536 w 418"/>
              <a:gd name="T31" fmla="*/ 24917959 h 545"/>
              <a:gd name="T32" fmla="*/ 31241536 w 418"/>
              <a:gd name="T33" fmla="*/ 24917959 h 545"/>
              <a:gd name="T34" fmla="*/ 27596431 w 418"/>
              <a:gd name="T35" fmla="*/ 21134466 h 545"/>
              <a:gd name="T36" fmla="*/ 27596431 w 418"/>
              <a:gd name="T37" fmla="*/ 13828622 h 545"/>
              <a:gd name="T38" fmla="*/ 27596431 w 418"/>
              <a:gd name="T39" fmla="*/ 0 h 545"/>
              <a:gd name="T40" fmla="*/ 54281857 w 418"/>
              <a:gd name="T41" fmla="*/ 24917959 h 545"/>
              <a:gd name="T42" fmla="*/ 38661270 w 418"/>
              <a:gd name="T43" fmla="*/ 24917959 h 545"/>
              <a:gd name="T44" fmla="*/ 31241536 w 418"/>
              <a:gd name="T45" fmla="*/ 24917959 h 5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8" h="545">
                <a:moveTo>
                  <a:pt x="389" y="544"/>
                </a:moveTo>
                <a:lnTo>
                  <a:pt x="389" y="544"/>
                </a:lnTo>
                <a:cubicBezTo>
                  <a:pt x="28" y="544"/>
                  <a:pt x="28" y="544"/>
                  <a:pt x="28" y="544"/>
                </a:cubicBezTo>
                <a:cubicBezTo>
                  <a:pt x="14" y="544"/>
                  <a:pt x="0" y="537"/>
                  <a:pt x="0" y="516"/>
                </a:cubicBezTo>
                <a:cubicBezTo>
                  <a:pt x="0" y="28"/>
                  <a:pt x="0" y="28"/>
                  <a:pt x="0" y="28"/>
                </a:cubicBezTo>
                <a:cubicBezTo>
                  <a:pt x="0" y="14"/>
                  <a:pt x="14" y="0"/>
                  <a:pt x="28" y="0"/>
                </a:cubicBezTo>
                <a:cubicBezTo>
                  <a:pt x="184" y="0"/>
                  <a:pt x="184" y="0"/>
                  <a:pt x="184" y="0"/>
                </a:cubicBezTo>
                <a:cubicBezTo>
                  <a:pt x="184" y="106"/>
                  <a:pt x="184" y="106"/>
                  <a:pt x="184" y="106"/>
                </a:cubicBezTo>
                <a:cubicBezTo>
                  <a:pt x="184" y="162"/>
                  <a:pt x="184" y="162"/>
                  <a:pt x="184" y="162"/>
                </a:cubicBezTo>
                <a:cubicBezTo>
                  <a:pt x="184" y="191"/>
                  <a:pt x="205" y="219"/>
                  <a:pt x="240" y="219"/>
                </a:cubicBezTo>
                <a:cubicBezTo>
                  <a:pt x="297" y="219"/>
                  <a:pt x="297" y="219"/>
                  <a:pt x="297" y="219"/>
                </a:cubicBezTo>
                <a:cubicBezTo>
                  <a:pt x="417" y="219"/>
                  <a:pt x="417" y="219"/>
                  <a:pt x="417" y="219"/>
                </a:cubicBezTo>
                <a:cubicBezTo>
                  <a:pt x="417" y="445"/>
                  <a:pt x="417" y="445"/>
                  <a:pt x="417" y="445"/>
                </a:cubicBezTo>
                <a:cubicBezTo>
                  <a:pt x="417" y="516"/>
                  <a:pt x="417" y="516"/>
                  <a:pt x="417" y="516"/>
                </a:cubicBezTo>
                <a:cubicBezTo>
                  <a:pt x="417" y="537"/>
                  <a:pt x="403" y="544"/>
                  <a:pt x="389" y="544"/>
                </a:cubicBezTo>
                <a:close/>
                <a:moveTo>
                  <a:pt x="240" y="191"/>
                </a:moveTo>
                <a:lnTo>
                  <a:pt x="240"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0" y="19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0" name="Freeform 25"/>
          <p:cNvSpPr>
            <a:spLocks noChangeArrowheads="1"/>
          </p:cNvSpPr>
          <p:nvPr/>
        </p:nvSpPr>
        <p:spPr bwMode="auto">
          <a:xfrm>
            <a:off x="18238040" y="8395413"/>
            <a:ext cx="579814" cy="516467"/>
          </a:xfrm>
          <a:custGeom>
            <a:avLst/>
            <a:gdLst>
              <a:gd name="T0" fmla="*/ 74787349 w 602"/>
              <a:gd name="T1" fmla="*/ 43932186 h 538"/>
              <a:gd name="T2" fmla="*/ 69174956 w 602"/>
              <a:gd name="T3" fmla="*/ 46653716 h 538"/>
              <a:gd name="T4" fmla="*/ 65520668 w 602"/>
              <a:gd name="T5" fmla="*/ 46653716 h 538"/>
              <a:gd name="T6" fmla="*/ 59908275 w 602"/>
              <a:gd name="T7" fmla="*/ 43932186 h 538"/>
              <a:gd name="T8" fmla="*/ 54426302 w 602"/>
              <a:gd name="T9" fmla="*/ 56761895 h 538"/>
              <a:gd name="T10" fmla="*/ 57167289 w 602"/>
              <a:gd name="T11" fmla="*/ 58576248 h 538"/>
              <a:gd name="T12" fmla="*/ 54426302 w 602"/>
              <a:gd name="T13" fmla="*/ 61427374 h 538"/>
              <a:gd name="T14" fmla="*/ 53512640 w 602"/>
              <a:gd name="T15" fmla="*/ 61427374 h 538"/>
              <a:gd name="T16" fmla="*/ 3654649 w 602"/>
              <a:gd name="T17" fmla="*/ 61427374 h 538"/>
              <a:gd name="T18" fmla="*/ 0 w 602"/>
              <a:gd name="T19" fmla="*/ 53133188 h 538"/>
              <a:gd name="T20" fmla="*/ 0 w 602"/>
              <a:gd name="T21" fmla="*/ 42117833 h 538"/>
              <a:gd name="T22" fmla="*/ 0 w 602"/>
              <a:gd name="T23" fmla="*/ 31102477 h 538"/>
              <a:gd name="T24" fmla="*/ 78441997 w 602"/>
              <a:gd name="T25" fmla="*/ 18272768 h 538"/>
              <a:gd name="T26" fmla="*/ 78441997 w 602"/>
              <a:gd name="T27" fmla="*/ 35767597 h 538"/>
              <a:gd name="T28" fmla="*/ 78441997 w 602"/>
              <a:gd name="T29" fmla="*/ 44839362 h 538"/>
              <a:gd name="T30" fmla="*/ 0 w 602"/>
              <a:gd name="T31" fmla="*/ 11015356 h 538"/>
              <a:gd name="T32" fmla="*/ 0 w 602"/>
              <a:gd name="T33" fmla="*/ 9201002 h 538"/>
              <a:gd name="T34" fmla="*/ 3654649 w 602"/>
              <a:gd name="T35" fmla="*/ 0 h 538"/>
              <a:gd name="T36" fmla="*/ 11094005 w 602"/>
              <a:gd name="T37" fmla="*/ 0 h 538"/>
              <a:gd name="T38" fmla="*/ 22188371 w 602"/>
              <a:gd name="T39" fmla="*/ 0 h 538"/>
              <a:gd name="T40" fmla="*/ 74787349 w 602"/>
              <a:gd name="T41" fmla="*/ 7257053 h 538"/>
              <a:gd name="T42" fmla="*/ 78441997 w 602"/>
              <a:gd name="T43" fmla="*/ 14644062 h 538"/>
              <a:gd name="T44" fmla="*/ 0 w 602"/>
              <a:gd name="T45" fmla="*/ 11015356 h 538"/>
              <a:gd name="T46" fmla="*/ 57167289 w 602"/>
              <a:gd name="T47" fmla="*/ 64148544 h 538"/>
              <a:gd name="T48" fmla="*/ 57167289 w 602"/>
              <a:gd name="T49" fmla="*/ 54040365 h 538"/>
              <a:gd name="T50" fmla="*/ 59908275 w 602"/>
              <a:gd name="T51" fmla="*/ 47560892 h 538"/>
              <a:gd name="T52" fmla="*/ 67347631 w 602"/>
              <a:gd name="T53" fmla="*/ 54040365 h 538"/>
              <a:gd name="T54" fmla="*/ 71915942 w 602"/>
              <a:gd name="T55" fmla="*/ 49504482 h 538"/>
              <a:gd name="T56" fmla="*/ 78441997 w 602"/>
              <a:gd name="T57" fmla="*/ 51318835 h 538"/>
              <a:gd name="T58" fmla="*/ 72829604 w 602"/>
              <a:gd name="T59" fmla="*/ 58576248 h 538"/>
              <a:gd name="T60" fmla="*/ 78441997 w 602"/>
              <a:gd name="T61" fmla="*/ 65962897 h 538"/>
              <a:gd name="T62" fmla="*/ 71915942 w 602"/>
              <a:gd name="T63" fmla="*/ 68684427 h 538"/>
              <a:gd name="T64" fmla="*/ 62779682 w 602"/>
              <a:gd name="T65" fmla="*/ 68684427 h 538"/>
              <a:gd name="T66" fmla="*/ 56253627 w 602"/>
              <a:gd name="T67" fmla="*/ 65962897 h 5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538">
                <a:moveTo>
                  <a:pt x="573" y="339"/>
                </a:moveTo>
                <a:lnTo>
                  <a:pt x="573" y="339"/>
                </a:lnTo>
                <a:cubicBezTo>
                  <a:pt x="558" y="339"/>
                  <a:pt x="544" y="346"/>
                  <a:pt x="530" y="360"/>
                </a:cubicBezTo>
                <a:cubicBezTo>
                  <a:pt x="516" y="375"/>
                  <a:pt x="516" y="375"/>
                  <a:pt x="516" y="375"/>
                </a:cubicBezTo>
                <a:cubicBezTo>
                  <a:pt x="502" y="360"/>
                  <a:pt x="502" y="360"/>
                  <a:pt x="502" y="360"/>
                </a:cubicBezTo>
                <a:cubicBezTo>
                  <a:pt x="488" y="346"/>
                  <a:pt x="474" y="339"/>
                  <a:pt x="459" y="339"/>
                </a:cubicBezTo>
                <a:cubicBezTo>
                  <a:pt x="431" y="339"/>
                  <a:pt x="403" y="367"/>
                  <a:pt x="403" y="396"/>
                </a:cubicBezTo>
                <a:cubicBezTo>
                  <a:pt x="403" y="417"/>
                  <a:pt x="410" y="431"/>
                  <a:pt x="417" y="438"/>
                </a:cubicBezTo>
                <a:cubicBezTo>
                  <a:pt x="438" y="452"/>
                  <a:pt x="438" y="452"/>
                  <a:pt x="438" y="452"/>
                </a:cubicBezTo>
                <a:cubicBezTo>
                  <a:pt x="417" y="474"/>
                  <a:pt x="417" y="474"/>
                  <a:pt x="417" y="474"/>
                </a:cubicBezTo>
                <a:cubicBezTo>
                  <a:pt x="410" y="474"/>
                  <a:pt x="410" y="474"/>
                  <a:pt x="410"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46"/>
                  <a:pt x="601" y="346"/>
                  <a:pt x="601" y="346"/>
                </a:cubicBezTo>
                <a:cubicBezTo>
                  <a:pt x="594" y="346"/>
                  <a:pt x="580" y="339"/>
                  <a:pt x="573" y="339"/>
                </a:cubicBezTo>
                <a:close/>
                <a:moveTo>
                  <a:pt x="0" y="85"/>
                </a:moveTo>
                <a:lnTo>
                  <a:pt x="0" y="85"/>
                </a:lnTo>
                <a:cubicBezTo>
                  <a:pt x="0" y="71"/>
                  <a:pt x="0" y="71"/>
                  <a:pt x="0" y="71"/>
                </a:cubicBezTo>
                <a:cubicBezTo>
                  <a:pt x="0" y="28"/>
                  <a:pt x="0" y="28"/>
                  <a:pt x="0" y="28"/>
                </a:cubicBezTo>
                <a:cubicBezTo>
                  <a:pt x="0" y="14"/>
                  <a:pt x="7" y="0"/>
                  <a:pt x="28" y="0"/>
                </a:cubicBezTo>
                <a:cubicBezTo>
                  <a:pt x="64" y="0"/>
                  <a:pt x="64" y="0"/>
                  <a:pt x="64" y="0"/>
                </a:cubicBezTo>
                <a:cubicBezTo>
                  <a:pt x="85" y="0"/>
                  <a:pt x="85" y="0"/>
                  <a:pt x="85" y="0"/>
                </a:cubicBezTo>
                <a:cubicBezTo>
                  <a:pt x="113" y="0"/>
                  <a:pt x="113" y="0"/>
                  <a:pt x="113" y="0"/>
                </a:cubicBezTo>
                <a:cubicBezTo>
                  <a:pt x="170" y="0"/>
                  <a:pt x="170" y="0"/>
                  <a:pt x="170" y="0"/>
                </a:cubicBezTo>
                <a:cubicBezTo>
                  <a:pt x="226" y="56"/>
                  <a:pt x="226" y="56"/>
                  <a:pt x="226" y="56"/>
                </a:cubicBezTo>
                <a:cubicBezTo>
                  <a:pt x="573" y="56"/>
                  <a:pt x="573" y="56"/>
                  <a:pt x="573" y="56"/>
                </a:cubicBezTo>
                <a:cubicBezTo>
                  <a:pt x="587" y="56"/>
                  <a:pt x="601" y="71"/>
                  <a:pt x="601" y="85"/>
                </a:cubicBezTo>
                <a:cubicBezTo>
                  <a:pt x="601" y="113"/>
                  <a:pt x="601" y="113"/>
                  <a:pt x="601" y="113"/>
                </a:cubicBezTo>
                <a:cubicBezTo>
                  <a:pt x="0" y="113"/>
                  <a:pt x="0" y="113"/>
                  <a:pt x="0" y="113"/>
                </a:cubicBezTo>
                <a:lnTo>
                  <a:pt x="0" y="85"/>
                </a:lnTo>
                <a:close/>
                <a:moveTo>
                  <a:pt x="438" y="495"/>
                </a:moveTo>
                <a:lnTo>
                  <a:pt x="438" y="495"/>
                </a:lnTo>
                <a:cubicBezTo>
                  <a:pt x="474" y="452"/>
                  <a:pt x="474" y="452"/>
                  <a:pt x="474" y="452"/>
                </a:cubicBezTo>
                <a:cubicBezTo>
                  <a:pt x="438" y="417"/>
                  <a:pt x="438" y="417"/>
                  <a:pt x="438" y="417"/>
                </a:cubicBezTo>
                <a:cubicBezTo>
                  <a:pt x="431" y="410"/>
                  <a:pt x="431" y="403"/>
                  <a:pt x="431" y="396"/>
                </a:cubicBezTo>
                <a:cubicBezTo>
                  <a:pt x="431" y="382"/>
                  <a:pt x="445" y="367"/>
                  <a:pt x="459" y="367"/>
                </a:cubicBezTo>
                <a:cubicBezTo>
                  <a:pt x="466" y="367"/>
                  <a:pt x="474" y="375"/>
                  <a:pt x="481" y="382"/>
                </a:cubicBezTo>
                <a:cubicBezTo>
                  <a:pt x="516" y="417"/>
                  <a:pt x="516" y="417"/>
                  <a:pt x="516" y="417"/>
                </a:cubicBezTo>
                <a:cubicBezTo>
                  <a:pt x="551" y="382"/>
                  <a:pt x="551" y="382"/>
                  <a:pt x="551" y="382"/>
                </a:cubicBezTo>
                <a:cubicBezTo>
                  <a:pt x="558" y="375"/>
                  <a:pt x="565" y="367"/>
                  <a:pt x="573" y="367"/>
                </a:cubicBezTo>
                <a:cubicBezTo>
                  <a:pt x="587" y="367"/>
                  <a:pt x="601" y="382"/>
                  <a:pt x="601" y="396"/>
                </a:cubicBezTo>
                <a:cubicBezTo>
                  <a:pt x="601" y="403"/>
                  <a:pt x="601" y="410"/>
                  <a:pt x="594" y="417"/>
                </a:cubicBezTo>
                <a:cubicBezTo>
                  <a:pt x="558" y="452"/>
                  <a:pt x="558" y="452"/>
                  <a:pt x="558" y="452"/>
                </a:cubicBezTo>
                <a:cubicBezTo>
                  <a:pt x="594" y="495"/>
                  <a:pt x="594" y="495"/>
                  <a:pt x="594" y="495"/>
                </a:cubicBezTo>
                <a:cubicBezTo>
                  <a:pt x="601" y="495"/>
                  <a:pt x="601" y="502"/>
                  <a:pt x="601" y="509"/>
                </a:cubicBezTo>
                <a:cubicBezTo>
                  <a:pt x="601" y="530"/>
                  <a:pt x="587" y="537"/>
                  <a:pt x="573" y="537"/>
                </a:cubicBezTo>
                <a:cubicBezTo>
                  <a:pt x="565" y="537"/>
                  <a:pt x="558" y="537"/>
                  <a:pt x="551" y="530"/>
                </a:cubicBezTo>
                <a:cubicBezTo>
                  <a:pt x="516" y="495"/>
                  <a:pt x="516" y="495"/>
                  <a:pt x="516" y="495"/>
                </a:cubicBezTo>
                <a:cubicBezTo>
                  <a:pt x="481" y="530"/>
                  <a:pt x="481" y="530"/>
                  <a:pt x="481" y="530"/>
                </a:cubicBezTo>
                <a:cubicBezTo>
                  <a:pt x="474" y="537"/>
                  <a:pt x="466" y="537"/>
                  <a:pt x="459" y="537"/>
                </a:cubicBezTo>
                <a:cubicBezTo>
                  <a:pt x="445" y="537"/>
                  <a:pt x="431" y="530"/>
                  <a:pt x="431" y="509"/>
                </a:cubicBezTo>
                <a:cubicBezTo>
                  <a:pt x="431" y="502"/>
                  <a:pt x="431" y="495"/>
                  <a:pt x="438" y="49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1" name="Freeform 26"/>
          <p:cNvSpPr>
            <a:spLocks noChangeArrowheads="1"/>
          </p:cNvSpPr>
          <p:nvPr/>
        </p:nvSpPr>
        <p:spPr bwMode="auto">
          <a:xfrm>
            <a:off x="17218072" y="8395413"/>
            <a:ext cx="584048" cy="503765"/>
          </a:xfrm>
          <a:custGeom>
            <a:avLst/>
            <a:gdLst>
              <a:gd name="T0" fmla="*/ 74925449 w 609"/>
              <a:gd name="T1" fmla="*/ 46790690 h 524"/>
              <a:gd name="T2" fmla="*/ 74925449 w 609"/>
              <a:gd name="T3" fmla="*/ 46790690 h 524"/>
              <a:gd name="T4" fmla="*/ 69490662 w 609"/>
              <a:gd name="T5" fmla="*/ 48740378 h 524"/>
              <a:gd name="T6" fmla="*/ 64961313 w 609"/>
              <a:gd name="T7" fmla="*/ 53289407 h 524"/>
              <a:gd name="T8" fmla="*/ 60302822 w 609"/>
              <a:gd name="T9" fmla="*/ 51469868 h 524"/>
              <a:gd name="T10" fmla="*/ 53056080 w 609"/>
              <a:gd name="T11" fmla="*/ 58748387 h 524"/>
              <a:gd name="T12" fmla="*/ 53056080 w 609"/>
              <a:gd name="T13" fmla="*/ 61607664 h 524"/>
              <a:gd name="T14" fmla="*/ 3623191 w 609"/>
              <a:gd name="T15" fmla="*/ 61607664 h 524"/>
              <a:gd name="T16" fmla="*/ 0 w 609"/>
              <a:gd name="T17" fmla="*/ 57838437 h 524"/>
              <a:gd name="T18" fmla="*/ 0 w 609"/>
              <a:gd name="T19" fmla="*/ 53289407 h 524"/>
              <a:gd name="T20" fmla="*/ 0 w 609"/>
              <a:gd name="T21" fmla="*/ 46790690 h 524"/>
              <a:gd name="T22" fmla="*/ 0 w 609"/>
              <a:gd name="T23" fmla="*/ 42241661 h 524"/>
              <a:gd name="T24" fmla="*/ 0 w 609"/>
              <a:gd name="T25" fmla="*/ 35872730 h 524"/>
              <a:gd name="T26" fmla="*/ 0 w 609"/>
              <a:gd name="T27" fmla="*/ 31193914 h 524"/>
              <a:gd name="T28" fmla="*/ 0 w 609"/>
              <a:gd name="T29" fmla="*/ 18326267 h 524"/>
              <a:gd name="T30" fmla="*/ 78678142 w 609"/>
              <a:gd name="T31" fmla="*/ 18326267 h 524"/>
              <a:gd name="T32" fmla="*/ 78678142 w 609"/>
              <a:gd name="T33" fmla="*/ 31193914 h 524"/>
              <a:gd name="T34" fmla="*/ 78678142 w 609"/>
              <a:gd name="T35" fmla="*/ 35872730 h 524"/>
              <a:gd name="T36" fmla="*/ 78678142 w 609"/>
              <a:gd name="T37" fmla="*/ 42241661 h 524"/>
              <a:gd name="T38" fmla="*/ 78678142 w 609"/>
              <a:gd name="T39" fmla="*/ 46790690 h 524"/>
              <a:gd name="T40" fmla="*/ 78678142 w 609"/>
              <a:gd name="T41" fmla="*/ 47700641 h 524"/>
              <a:gd name="T42" fmla="*/ 74925449 w 609"/>
              <a:gd name="T43" fmla="*/ 46790690 h 524"/>
              <a:gd name="T44" fmla="*/ 0 w 609"/>
              <a:gd name="T45" fmla="*/ 11047747 h 524"/>
              <a:gd name="T46" fmla="*/ 0 w 609"/>
              <a:gd name="T47" fmla="*/ 11047747 h 524"/>
              <a:gd name="T48" fmla="*/ 0 w 609"/>
              <a:gd name="T49" fmla="*/ 9228207 h 524"/>
              <a:gd name="T50" fmla="*/ 0 w 609"/>
              <a:gd name="T51" fmla="*/ 3639440 h 524"/>
              <a:gd name="T52" fmla="*/ 3623191 w 609"/>
              <a:gd name="T53" fmla="*/ 0 h 524"/>
              <a:gd name="T54" fmla="*/ 9187840 w 609"/>
              <a:gd name="T55" fmla="*/ 0 h 524"/>
              <a:gd name="T56" fmla="*/ 10999436 w 609"/>
              <a:gd name="T57" fmla="*/ 0 h 524"/>
              <a:gd name="T58" fmla="*/ 14622627 w 609"/>
              <a:gd name="T59" fmla="*/ 0 h 524"/>
              <a:gd name="T60" fmla="*/ 21869369 w 609"/>
              <a:gd name="T61" fmla="*/ 0 h 524"/>
              <a:gd name="T62" fmla="*/ 29245613 w 609"/>
              <a:gd name="T63" fmla="*/ 7278520 h 524"/>
              <a:gd name="T64" fmla="*/ 74925449 w 609"/>
              <a:gd name="T65" fmla="*/ 7278520 h 524"/>
              <a:gd name="T66" fmla="*/ 78678142 w 609"/>
              <a:gd name="T67" fmla="*/ 11047747 h 524"/>
              <a:gd name="T68" fmla="*/ 78678142 w 609"/>
              <a:gd name="T69" fmla="*/ 14687187 h 524"/>
              <a:gd name="T70" fmla="*/ 0 w 609"/>
              <a:gd name="T71" fmla="*/ 14687187 h 524"/>
              <a:gd name="T72" fmla="*/ 0 w 609"/>
              <a:gd name="T73" fmla="*/ 11047747 h 524"/>
              <a:gd name="T74" fmla="*/ 60302822 w 609"/>
              <a:gd name="T75" fmla="*/ 55108947 h 524"/>
              <a:gd name="T76" fmla="*/ 60302822 w 609"/>
              <a:gd name="T77" fmla="*/ 55108947 h 524"/>
              <a:gd name="T78" fmla="*/ 62114417 w 609"/>
              <a:gd name="T79" fmla="*/ 56928487 h 524"/>
              <a:gd name="T80" fmla="*/ 64961313 w 609"/>
              <a:gd name="T81" fmla="*/ 58748387 h 524"/>
              <a:gd name="T82" fmla="*/ 72208055 w 609"/>
              <a:gd name="T83" fmla="*/ 51469868 h 524"/>
              <a:gd name="T84" fmla="*/ 74925449 w 609"/>
              <a:gd name="T85" fmla="*/ 50559917 h 524"/>
              <a:gd name="T86" fmla="*/ 78678142 w 609"/>
              <a:gd name="T87" fmla="*/ 54198997 h 524"/>
              <a:gd name="T88" fmla="*/ 76866547 w 609"/>
              <a:gd name="T89" fmla="*/ 56928487 h 524"/>
              <a:gd name="T90" fmla="*/ 67678707 w 609"/>
              <a:gd name="T91" fmla="*/ 66156694 h 524"/>
              <a:gd name="T92" fmla="*/ 64961313 w 609"/>
              <a:gd name="T93" fmla="*/ 67976234 h 524"/>
              <a:gd name="T94" fmla="*/ 62114417 w 609"/>
              <a:gd name="T95" fmla="*/ 66156694 h 524"/>
              <a:gd name="T96" fmla="*/ 57585069 w 609"/>
              <a:gd name="T97" fmla="*/ 61607664 h 524"/>
              <a:gd name="T98" fmla="*/ 56679271 w 609"/>
              <a:gd name="T99" fmla="*/ 58748387 h 524"/>
              <a:gd name="T100" fmla="*/ 60302822 w 609"/>
              <a:gd name="T101" fmla="*/ 55108947 h 5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9" h="524">
                <a:moveTo>
                  <a:pt x="579" y="360"/>
                </a:moveTo>
                <a:lnTo>
                  <a:pt x="579" y="360"/>
                </a:lnTo>
                <a:cubicBezTo>
                  <a:pt x="558" y="360"/>
                  <a:pt x="544" y="367"/>
                  <a:pt x="537" y="375"/>
                </a:cubicBezTo>
                <a:cubicBezTo>
                  <a:pt x="502" y="410"/>
                  <a:pt x="502" y="410"/>
                  <a:pt x="502" y="410"/>
                </a:cubicBezTo>
                <a:cubicBezTo>
                  <a:pt x="495" y="403"/>
                  <a:pt x="480" y="396"/>
                  <a:pt x="466" y="396"/>
                </a:cubicBezTo>
                <a:cubicBezTo>
                  <a:pt x="431" y="396"/>
                  <a:pt x="410" y="424"/>
                  <a:pt x="410" y="452"/>
                </a:cubicBezTo>
                <a:cubicBezTo>
                  <a:pt x="410" y="459"/>
                  <a:pt x="410" y="467"/>
                  <a:pt x="410"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8" y="141"/>
                  <a:pt x="608" y="141"/>
                  <a:pt x="608" y="141"/>
                </a:cubicBezTo>
                <a:cubicBezTo>
                  <a:pt x="608" y="240"/>
                  <a:pt x="608" y="240"/>
                  <a:pt x="608" y="240"/>
                </a:cubicBezTo>
                <a:cubicBezTo>
                  <a:pt x="608" y="276"/>
                  <a:pt x="608" y="276"/>
                  <a:pt x="608" y="276"/>
                </a:cubicBezTo>
                <a:cubicBezTo>
                  <a:pt x="608" y="325"/>
                  <a:pt x="608" y="325"/>
                  <a:pt x="608" y="325"/>
                </a:cubicBezTo>
                <a:cubicBezTo>
                  <a:pt x="608" y="360"/>
                  <a:pt x="608" y="360"/>
                  <a:pt x="608" y="360"/>
                </a:cubicBezTo>
                <a:cubicBezTo>
                  <a:pt x="608" y="367"/>
                  <a:pt x="608" y="367"/>
                  <a:pt x="608" y="367"/>
                </a:cubicBezTo>
                <a:cubicBezTo>
                  <a:pt x="594" y="360"/>
                  <a:pt x="587" y="360"/>
                  <a:pt x="579" y="360"/>
                </a:cubicBezTo>
                <a:close/>
                <a:moveTo>
                  <a:pt x="0" y="85"/>
                </a:moveTo>
                <a:lnTo>
                  <a:pt x="0" y="85"/>
                </a:lnTo>
                <a:cubicBezTo>
                  <a:pt x="0" y="71"/>
                  <a:pt x="0" y="71"/>
                  <a:pt x="0" y="71"/>
                </a:cubicBezTo>
                <a:cubicBezTo>
                  <a:pt x="0" y="28"/>
                  <a:pt x="0" y="28"/>
                  <a:pt x="0" y="28"/>
                </a:cubicBezTo>
                <a:cubicBezTo>
                  <a:pt x="0" y="14"/>
                  <a:pt x="14" y="0"/>
                  <a:pt x="28" y="0"/>
                </a:cubicBezTo>
                <a:cubicBezTo>
                  <a:pt x="71" y="0"/>
                  <a:pt x="71" y="0"/>
                  <a:pt x="71" y="0"/>
                </a:cubicBezTo>
                <a:cubicBezTo>
                  <a:pt x="85" y="0"/>
                  <a:pt x="85" y="0"/>
                  <a:pt x="85"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4" y="56"/>
                  <a:pt x="608" y="71"/>
                  <a:pt x="608" y="85"/>
                </a:cubicBezTo>
                <a:cubicBezTo>
                  <a:pt x="608" y="113"/>
                  <a:pt x="608" y="113"/>
                  <a:pt x="608" y="113"/>
                </a:cubicBezTo>
                <a:cubicBezTo>
                  <a:pt x="0" y="113"/>
                  <a:pt x="0" y="113"/>
                  <a:pt x="0" y="113"/>
                </a:cubicBezTo>
                <a:lnTo>
                  <a:pt x="0" y="85"/>
                </a:lnTo>
                <a:close/>
                <a:moveTo>
                  <a:pt x="466" y="424"/>
                </a:moveTo>
                <a:lnTo>
                  <a:pt x="466" y="424"/>
                </a:lnTo>
                <a:cubicBezTo>
                  <a:pt x="473" y="424"/>
                  <a:pt x="480" y="431"/>
                  <a:pt x="480" y="438"/>
                </a:cubicBezTo>
                <a:cubicBezTo>
                  <a:pt x="502" y="452"/>
                  <a:pt x="502" y="452"/>
                  <a:pt x="502" y="452"/>
                </a:cubicBezTo>
                <a:cubicBezTo>
                  <a:pt x="558" y="396"/>
                  <a:pt x="558" y="396"/>
                  <a:pt x="558" y="396"/>
                </a:cubicBezTo>
                <a:cubicBezTo>
                  <a:pt x="565" y="389"/>
                  <a:pt x="572" y="389"/>
                  <a:pt x="579" y="389"/>
                </a:cubicBezTo>
                <a:cubicBezTo>
                  <a:pt x="594" y="389"/>
                  <a:pt x="608" y="403"/>
                  <a:pt x="608" y="417"/>
                </a:cubicBezTo>
                <a:cubicBezTo>
                  <a:pt x="608" y="424"/>
                  <a:pt x="601" y="431"/>
                  <a:pt x="594" y="438"/>
                </a:cubicBezTo>
                <a:cubicBezTo>
                  <a:pt x="523" y="509"/>
                  <a:pt x="523" y="509"/>
                  <a:pt x="523" y="509"/>
                </a:cubicBezTo>
                <a:cubicBezTo>
                  <a:pt x="516" y="516"/>
                  <a:pt x="509" y="523"/>
                  <a:pt x="502" y="523"/>
                </a:cubicBezTo>
                <a:cubicBezTo>
                  <a:pt x="495" y="523"/>
                  <a:pt x="488" y="516"/>
                  <a:pt x="480" y="509"/>
                </a:cubicBezTo>
                <a:cubicBezTo>
                  <a:pt x="445" y="474"/>
                  <a:pt x="445" y="474"/>
                  <a:pt x="445" y="474"/>
                </a:cubicBezTo>
                <a:cubicBezTo>
                  <a:pt x="438" y="467"/>
                  <a:pt x="438" y="459"/>
                  <a:pt x="438" y="452"/>
                </a:cubicBezTo>
                <a:cubicBezTo>
                  <a:pt x="438" y="438"/>
                  <a:pt x="445" y="424"/>
                  <a:pt x="466" y="42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2" name="Freeform 27"/>
          <p:cNvSpPr>
            <a:spLocks noChangeArrowheads="1"/>
          </p:cNvSpPr>
          <p:nvPr/>
        </p:nvSpPr>
        <p:spPr bwMode="auto">
          <a:xfrm>
            <a:off x="16210801" y="8395413"/>
            <a:ext cx="579817" cy="461432"/>
          </a:xfrm>
          <a:custGeom>
            <a:avLst/>
            <a:gdLst>
              <a:gd name="T0" fmla="*/ 73743967 w 602"/>
              <a:gd name="T1" fmla="*/ 51036222 h 482"/>
              <a:gd name="T2" fmla="*/ 73743967 w 602"/>
              <a:gd name="T3" fmla="*/ 51036222 h 482"/>
              <a:gd name="T4" fmla="*/ 58995246 w 602"/>
              <a:gd name="T5" fmla="*/ 51036222 h 482"/>
              <a:gd name="T6" fmla="*/ 51685915 w 602"/>
              <a:gd name="T7" fmla="*/ 58253516 h 482"/>
              <a:gd name="T8" fmla="*/ 51685915 w 602"/>
              <a:gd name="T9" fmla="*/ 61088882 h 482"/>
              <a:gd name="T10" fmla="*/ 3654665 w 602"/>
              <a:gd name="T11" fmla="*/ 61088882 h 482"/>
              <a:gd name="T12" fmla="*/ 0 w 602"/>
              <a:gd name="T13" fmla="*/ 57351355 h 482"/>
              <a:gd name="T14" fmla="*/ 0 w 602"/>
              <a:gd name="T15" fmla="*/ 52840546 h 482"/>
              <a:gd name="T16" fmla="*/ 0 w 602"/>
              <a:gd name="T17" fmla="*/ 46396533 h 482"/>
              <a:gd name="T18" fmla="*/ 0 w 602"/>
              <a:gd name="T19" fmla="*/ 41885724 h 482"/>
              <a:gd name="T20" fmla="*/ 0 w 602"/>
              <a:gd name="T21" fmla="*/ 35570591 h 482"/>
              <a:gd name="T22" fmla="*/ 0 w 602"/>
              <a:gd name="T23" fmla="*/ 30931261 h 482"/>
              <a:gd name="T24" fmla="*/ 0 w 602"/>
              <a:gd name="T25" fmla="*/ 18172116 h 482"/>
              <a:gd name="T26" fmla="*/ 78442719 w 602"/>
              <a:gd name="T27" fmla="*/ 18172116 h 482"/>
              <a:gd name="T28" fmla="*/ 78442719 w 602"/>
              <a:gd name="T29" fmla="*/ 30931261 h 482"/>
              <a:gd name="T30" fmla="*/ 78442719 w 602"/>
              <a:gd name="T31" fmla="*/ 35570591 h 482"/>
              <a:gd name="T32" fmla="*/ 78442719 w 602"/>
              <a:gd name="T33" fmla="*/ 41885724 h 482"/>
              <a:gd name="T34" fmla="*/ 78442719 w 602"/>
              <a:gd name="T35" fmla="*/ 46396533 h 482"/>
              <a:gd name="T36" fmla="*/ 78442719 w 602"/>
              <a:gd name="T37" fmla="*/ 52840546 h 482"/>
              <a:gd name="T38" fmla="*/ 78442719 w 602"/>
              <a:gd name="T39" fmla="*/ 52840546 h 482"/>
              <a:gd name="T40" fmla="*/ 73743967 w 602"/>
              <a:gd name="T41" fmla="*/ 51036222 h 482"/>
              <a:gd name="T42" fmla="*/ 0 w 602"/>
              <a:gd name="T43" fmla="*/ 10954822 h 482"/>
              <a:gd name="T44" fmla="*/ 0 w 602"/>
              <a:gd name="T45" fmla="*/ 10954822 h 482"/>
              <a:gd name="T46" fmla="*/ 0 w 602"/>
              <a:gd name="T47" fmla="*/ 9150498 h 482"/>
              <a:gd name="T48" fmla="*/ 0 w 602"/>
              <a:gd name="T49" fmla="*/ 3608647 h 482"/>
              <a:gd name="T50" fmla="*/ 3654665 w 602"/>
              <a:gd name="T51" fmla="*/ 0 h 482"/>
              <a:gd name="T52" fmla="*/ 8222636 w 602"/>
              <a:gd name="T53" fmla="*/ 0 h 482"/>
              <a:gd name="T54" fmla="*/ 11094056 w 602"/>
              <a:gd name="T55" fmla="*/ 0 h 482"/>
              <a:gd name="T56" fmla="*/ 14748721 w 602"/>
              <a:gd name="T57" fmla="*/ 0 h 482"/>
              <a:gd name="T58" fmla="*/ 22058052 w 602"/>
              <a:gd name="T59" fmla="*/ 0 h 482"/>
              <a:gd name="T60" fmla="*/ 29497442 w 602"/>
              <a:gd name="T61" fmla="*/ 7217294 h 482"/>
              <a:gd name="T62" fmla="*/ 74657633 w 602"/>
              <a:gd name="T63" fmla="*/ 7217294 h 482"/>
              <a:gd name="T64" fmla="*/ 78442719 w 602"/>
              <a:gd name="T65" fmla="*/ 10954822 h 482"/>
              <a:gd name="T66" fmla="*/ 78442719 w 602"/>
              <a:gd name="T67" fmla="*/ 14563469 h 482"/>
              <a:gd name="T68" fmla="*/ 0 w 602"/>
              <a:gd name="T69" fmla="*/ 14563469 h 482"/>
              <a:gd name="T70" fmla="*/ 0 w 602"/>
              <a:gd name="T71" fmla="*/ 10954822 h 482"/>
              <a:gd name="T72" fmla="*/ 58995246 w 602"/>
              <a:gd name="T73" fmla="*/ 54644869 h 482"/>
              <a:gd name="T74" fmla="*/ 58995246 w 602"/>
              <a:gd name="T75" fmla="*/ 54644869 h 482"/>
              <a:gd name="T76" fmla="*/ 73743967 w 602"/>
              <a:gd name="T77" fmla="*/ 54644869 h 482"/>
              <a:gd name="T78" fmla="*/ 77529053 w 602"/>
              <a:gd name="T79" fmla="*/ 58253516 h 482"/>
              <a:gd name="T80" fmla="*/ 73743967 w 602"/>
              <a:gd name="T81" fmla="*/ 61991044 h 482"/>
              <a:gd name="T82" fmla="*/ 58995246 w 602"/>
              <a:gd name="T83" fmla="*/ 61991044 h 482"/>
              <a:gd name="T84" fmla="*/ 55340580 w 602"/>
              <a:gd name="T85" fmla="*/ 58253516 h 482"/>
              <a:gd name="T86" fmla="*/ 58995246 w 602"/>
              <a:gd name="T87" fmla="*/ 54644869 h 4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02" h="482">
                <a:moveTo>
                  <a:pt x="565" y="396"/>
                </a:moveTo>
                <a:lnTo>
                  <a:pt x="565" y="396"/>
                </a:lnTo>
                <a:cubicBezTo>
                  <a:pt x="452" y="396"/>
                  <a:pt x="452" y="396"/>
                  <a:pt x="452" y="396"/>
                </a:cubicBezTo>
                <a:cubicBezTo>
                  <a:pt x="424" y="396"/>
                  <a:pt x="396" y="424"/>
                  <a:pt x="396" y="452"/>
                </a:cubicBezTo>
                <a:cubicBezTo>
                  <a:pt x="396" y="459"/>
                  <a:pt x="396" y="467"/>
                  <a:pt x="396"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60"/>
                  <a:pt x="601" y="360"/>
                  <a:pt x="601" y="360"/>
                </a:cubicBezTo>
                <a:cubicBezTo>
                  <a:pt x="601" y="410"/>
                  <a:pt x="601" y="410"/>
                  <a:pt x="601" y="410"/>
                </a:cubicBezTo>
                <a:cubicBezTo>
                  <a:pt x="594" y="403"/>
                  <a:pt x="579" y="396"/>
                  <a:pt x="565" y="396"/>
                </a:cubicBezTo>
                <a:close/>
                <a:moveTo>
                  <a:pt x="0" y="85"/>
                </a:moveTo>
                <a:lnTo>
                  <a:pt x="0" y="85"/>
                </a:lnTo>
                <a:cubicBezTo>
                  <a:pt x="0" y="71"/>
                  <a:pt x="0" y="71"/>
                  <a:pt x="0" y="71"/>
                </a:cubicBezTo>
                <a:cubicBezTo>
                  <a:pt x="0" y="28"/>
                  <a:pt x="0" y="28"/>
                  <a:pt x="0" y="28"/>
                </a:cubicBezTo>
                <a:cubicBezTo>
                  <a:pt x="0" y="14"/>
                  <a:pt x="14"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94" y="56"/>
                  <a:pt x="601" y="71"/>
                  <a:pt x="601" y="85"/>
                </a:cubicBezTo>
                <a:cubicBezTo>
                  <a:pt x="601" y="113"/>
                  <a:pt x="601" y="113"/>
                  <a:pt x="601" y="113"/>
                </a:cubicBezTo>
                <a:cubicBezTo>
                  <a:pt x="0" y="113"/>
                  <a:pt x="0" y="113"/>
                  <a:pt x="0" y="113"/>
                </a:cubicBezTo>
                <a:lnTo>
                  <a:pt x="0" y="85"/>
                </a:lnTo>
                <a:close/>
                <a:moveTo>
                  <a:pt x="452" y="424"/>
                </a:moveTo>
                <a:lnTo>
                  <a:pt x="452" y="424"/>
                </a:lnTo>
                <a:cubicBezTo>
                  <a:pt x="565" y="424"/>
                  <a:pt x="565" y="424"/>
                  <a:pt x="565" y="424"/>
                </a:cubicBezTo>
                <a:cubicBezTo>
                  <a:pt x="579" y="424"/>
                  <a:pt x="594" y="438"/>
                  <a:pt x="594" y="452"/>
                </a:cubicBezTo>
                <a:cubicBezTo>
                  <a:pt x="594" y="474"/>
                  <a:pt x="579" y="481"/>
                  <a:pt x="565" y="481"/>
                </a:cubicBezTo>
                <a:cubicBezTo>
                  <a:pt x="452" y="481"/>
                  <a:pt x="452" y="481"/>
                  <a:pt x="452" y="481"/>
                </a:cubicBezTo>
                <a:cubicBezTo>
                  <a:pt x="438" y="481"/>
                  <a:pt x="424" y="474"/>
                  <a:pt x="424" y="452"/>
                </a:cubicBezTo>
                <a:cubicBezTo>
                  <a:pt x="424" y="438"/>
                  <a:pt x="438" y="424"/>
                  <a:pt x="452" y="42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3" name="Freeform 28"/>
          <p:cNvSpPr>
            <a:spLocks noChangeArrowheads="1"/>
          </p:cNvSpPr>
          <p:nvPr/>
        </p:nvSpPr>
        <p:spPr bwMode="auto">
          <a:xfrm>
            <a:off x="15199299" y="8395413"/>
            <a:ext cx="575583" cy="516467"/>
          </a:xfrm>
          <a:custGeom>
            <a:avLst/>
            <a:gdLst>
              <a:gd name="T0" fmla="*/ 72913130 w 601"/>
              <a:gd name="T1" fmla="*/ 51318835 h 538"/>
              <a:gd name="T2" fmla="*/ 72913130 w 601"/>
              <a:gd name="T3" fmla="*/ 51318835 h 538"/>
              <a:gd name="T4" fmla="*/ 65686048 w 601"/>
              <a:gd name="T5" fmla="*/ 43932186 h 538"/>
              <a:gd name="T6" fmla="*/ 58330360 w 601"/>
              <a:gd name="T7" fmla="*/ 51318835 h 538"/>
              <a:gd name="T8" fmla="*/ 51103638 w 601"/>
              <a:gd name="T9" fmla="*/ 58576248 h 538"/>
              <a:gd name="T10" fmla="*/ 51103638 w 601"/>
              <a:gd name="T11" fmla="*/ 61427374 h 538"/>
              <a:gd name="T12" fmla="*/ 3613541 w 601"/>
              <a:gd name="T13" fmla="*/ 61427374 h 538"/>
              <a:gd name="T14" fmla="*/ 0 w 601"/>
              <a:gd name="T15" fmla="*/ 57669071 h 538"/>
              <a:gd name="T16" fmla="*/ 0 w 601"/>
              <a:gd name="T17" fmla="*/ 53133188 h 538"/>
              <a:gd name="T18" fmla="*/ 0 w 601"/>
              <a:gd name="T19" fmla="*/ 46653716 h 538"/>
              <a:gd name="T20" fmla="*/ 0 w 601"/>
              <a:gd name="T21" fmla="*/ 42117833 h 538"/>
              <a:gd name="T22" fmla="*/ 0 w 601"/>
              <a:gd name="T23" fmla="*/ 35767597 h 538"/>
              <a:gd name="T24" fmla="*/ 0 w 601"/>
              <a:gd name="T25" fmla="*/ 31102477 h 538"/>
              <a:gd name="T26" fmla="*/ 0 w 601"/>
              <a:gd name="T27" fmla="*/ 18272768 h 538"/>
              <a:gd name="T28" fmla="*/ 77429787 w 601"/>
              <a:gd name="T29" fmla="*/ 18272768 h 538"/>
              <a:gd name="T30" fmla="*/ 77429787 w 601"/>
              <a:gd name="T31" fmla="*/ 31102477 h 538"/>
              <a:gd name="T32" fmla="*/ 77429787 w 601"/>
              <a:gd name="T33" fmla="*/ 35767597 h 538"/>
              <a:gd name="T34" fmla="*/ 77429787 w 601"/>
              <a:gd name="T35" fmla="*/ 42117833 h 538"/>
              <a:gd name="T36" fmla="*/ 77429787 w 601"/>
              <a:gd name="T37" fmla="*/ 46653716 h 538"/>
              <a:gd name="T38" fmla="*/ 77429787 w 601"/>
              <a:gd name="T39" fmla="*/ 53133188 h 538"/>
              <a:gd name="T40" fmla="*/ 77429787 w 601"/>
              <a:gd name="T41" fmla="*/ 53133188 h 538"/>
              <a:gd name="T42" fmla="*/ 72913130 w 601"/>
              <a:gd name="T43" fmla="*/ 51318835 h 538"/>
              <a:gd name="T44" fmla="*/ 0 w 601"/>
              <a:gd name="T45" fmla="*/ 11015356 h 538"/>
              <a:gd name="T46" fmla="*/ 0 w 601"/>
              <a:gd name="T47" fmla="*/ 11015356 h 538"/>
              <a:gd name="T48" fmla="*/ 0 w 601"/>
              <a:gd name="T49" fmla="*/ 9201002 h 538"/>
              <a:gd name="T50" fmla="*/ 0 w 601"/>
              <a:gd name="T51" fmla="*/ 3628706 h 538"/>
              <a:gd name="T52" fmla="*/ 3613541 w 601"/>
              <a:gd name="T53" fmla="*/ 0 h 538"/>
              <a:gd name="T54" fmla="*/ 8130198 w 601"/>
              <a:gd name="T55" fmla="*/ 0 h 538"/>
              <a:gd name="T56" fmla="*/ 10969229 w 601"/>
              <a:gd name="T57" fmla="*/ 0 h 538"/>
              <a:gd name="T58" fmla="*/ 14582770 w 601"/>
              <a:gd name="T59" fmla="*/ 0 h 538"/>
              <a:gd name="T60" fmla="*/ 21809492 w 601"/>
              <a:gd name="T61" fmla="*/ 0 h 538"/>
              <a:gd name="T62" fmla="*/ 29165180 w 601"/>
              <a:gd name="T63" fmla="*/ 7257053 h 538"/>
              <a:gd name="T64" fmla="*/ 73816246 w 601"/>
              <a:gd name="T65" fmla="*/ 7257053 h 538"/>
              <a:gd name="T66" fmla="*/ 77429787 w 601"/>
              <a:gd name="T67" fmla="*/ 11015356 h 538"/>
              <a:gd name="T68" fmla="*/ 77429787 w 601"/>
              <a:gd name="T69" fmla="*/ 14644062 h 538"/>
              <a:gd name="T70" fmla="*/ 0 w 601"/>
              <a:gd name="T71" fmla="*/ 14644062 h 538"/>
              <a:gd name="T72" fmla="*/ 0 w 601"/>
              <a:gd name="T73" fmla="*/ 11015356 h 538"/>
              <a:gd name="T74" fmla="*/ 58330360 w 601"/>
              <a:gd name="T75" fmla="*/ 54947541 h 538"/>
              <a:gd name="T76" fmla="*/ 58330360 w 601"/>
              <a:gd name="T77" fmla="*/ 54947541 h 538"/>
              <a:gd name="T78" fmla="*/ 61943901 w 601"/>
              <a:gd name="T79" fmla="*/ 54947541 h 538"/>
              <a:gd name="T80" fmla="*/ 61943901 w 601"/>
              <a:gd name="T81" fmla="*/ 51318835 h 538"/>
              <a:gd name="T82" fmla="*/ 65686048 w 601"/>
              <a:gd name="T83" fmla="*/ 47560892 h 538"/>
              <a:gd name="T84" fmla="*/ 69299589 w 601"/>
              <a:gd name="T85" fmla="*/ 51318835 h 538"/>
              <a:gd name="T86" fmla="*/ 69299589 w 601"/>
              <a:gd name="T87" fmla="*/ 54947541 h 538"/>
              <a:gd name="T88" fmla="*/ 72913130 w 601"/>
              <a:gd name="T89" fmla="*/ 54947541 h 538"/>
              <a:gd name="T90" fmla="*/ 76526312 w 601"/>
              <a:gd name="T91" fmla="*/ 58576248 h 538"/>
              <a:gd name="T92" fmla="*/ 72913130 w 601"/>
              <a:gd name="T93" fmla="*/ 62334551 h 538"/>
              <a:gd name="T94" fmla="*/ 69299589 w 601"/>
              <a:gd name="T95" fmla="*/ 62334551 h 538"/>
              <a:gd name="T96" fmla="*/ 69299589 w 601"/>
              <a:gd name="T97" fmla="*/ 65962897 h 538"/>
              <a:gd name="T98" fmla="*/ 65686048 w 601"/>
              <a:gd name="T99" fmla="*/ 69591603 h 538"/>
              <a:gd name="T100" fmla="*/ 61943901 w 601"/>
              <a:gd name="T101" fmla="*/ 65962897 h 538"/>
              <a:gd name="T102" fmla="*/ 61943901 w 601"/>
              <a:gd name="T103" fmla="*/ 62334551 h 538"/>
              <a:gd name="T104" fmla="*/ 58330360 w 601"/>
              <a:gd name="T105" fmla="*/ 62334551 h 538"/>
              <a:gd name="T106" fmla="*/ 54716819 w 601"/>
              <a:gd name="T107" fmla="*/ 58576248 h 538"/>
              <a:gd name="T108" fmla="*/ 58330360 w 601"/>
              <a:gd name="T109" fmla="*/ 54947541 h 5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1" h="538">
                <a:moveTo>
                  <a:pt x="565" y="396"/>
                </a:moveTo>
                <a:lnTo>
                  <a:pt x="565" y="396"/>
                </a:lnTo>
                <a:cubicBezTo>
                  <a:pt x="565" y="367"/>
                  <a:pt x="537" y="339"/>
                  <a:pt x="509" y="339"/>
                </a:cubicBezTo>
                <a:cubicBezTo>
                  <a:pt x="473" y="339"/>
                  <a:pt x="452" y="367"/>
                  <a:pt x="452" y="396"/>
                </a:cubicBezTo>
                <a:cubicBezTo>
                  <a:pt x="417" y="396"/>
                  <a:pt x="396" y="424"/>
                  <a:pt x="396" y="452"/>
                </a:cubicBezTo>
                <a:cubicBezTo>
                  <a:pt x="396" y="459"/>
                  <a:pt x="396" y="467"/>
                  <a:pt x="396"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0" y="141"/>
                  <a:pt x="600" y="141"/>
                  <a:pt x="600" y="141"/>
                </a:cubicBezTo>
                <a:cubicBezTo>
                  <a:pt x="600" y="240"/>
                  <a:pt x="600" y="240"/>
                  <a:pt x="600" y="240"/>
                </a:cubicBezTo>
                <a:cubicBezTo>
                  <a:pt x="600" y="276"/>
                  <a:pt x="600" y="276"/>
                  <a:pt x="600" y="276"/>
                </a:cubicBezTo>
                <a:cubicBezTo>
                  <a:pt x="600" y="325"/>
                  <a:pt x="600" y="325"/>
                  <a:pt x="600" y="325"/>
                </a:cubicBezTo>
                <a:cubicBezTo>
                  <a:pt x="600" y="360"/>
                  <a:pt x="600" y="360"/>
                  <a:pt x="600" y="360"/>
                </a:cubicBezTo>
                <a:cubicBezTo>
                  <a:pt x="600" y="410"/>
                  <a:pt x="600" y="410"/>
                  <a:pt x="600" y="410"/>
                </a:cubicBezTo>
                <a:cubicBezTo>
                  <a:pt x="593" y="403"/>
                  <a:pt x="579" y="396"/>
                  <a:pt x="565" y="396"/>
                </a:cubicBezTo>
                <a:close/>
                <a:moveTo>
                  <a:pt x="0" y="85"/>
                </a:moveTo>
                <a:lnTo>
                  <a:pt x="0" y="85"/>
                </a:lnTo>
                <a:cubicBezTo>
                  <a:pt x="0" y="71"/>
                  <a:pt x="0" y="71"/>
                  <a:pt x="0" y="71"/>
                </a:cubicBezTo>
                <a:cubicBezTo>
                  <a:pt x="0" y="28"/>
                  <a:pt x="0" y="28"/>
                  <a:pt x="0" y="28"/>
                </a:cubicBezTo>
                <a:cubicBezTo>
                  <a:pt x="0" y="14"/>
                  <a:pt x="7"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86" y="56"/>
                  <a:pt x="600" y="71"/>
                  <a:pt x="600" y="85"/>
                </a:cubicBezTo>
                <a:cubicBezTo>
                  <a:pt x="600" y="113"/>
                  <a:pt x="600" y="113"/>
                  <a:pt x="600" y="113"/>
                </a:cubicBezTo>
                <a:cubicBezTo>
                  <a:pt x="0" y="113"/>
                  <a:pt x="0" y="113"/>
                  <a:pt x="0" y="113"/>
                </a:cubicBezTo>
                <a:lnTo>
                  <a:pt x="0" y="85"/>
                </a:lnTo>
                <a:close/>
                <a:moveTo>
                  <a:pt x="452" y="424"/>
                </a:moveTo>
                <a:lnTo>
                  <a:pt x="452" y="424"/>
                </a:lnTo>
                <a:cubicBezTo>
                  <a:pt x="480" y="424"/>
                  <a:pt x="480" y="424"/>
                  <a:pt x="480" y="424"/>
                </a:cubicBezTo>
                <a:cubicBezTo>
                  <a:pt x="480" y="396"/>
                  <a:pt x="480" y="396"/>
                  <a:pt x="480" y="396"/>
                </a:cubicBezTo>
                <a:cubicBezTo>
                  <a:pt x="480" y="382"/>
                  <a:pt x="487" y="367"/>
                  <a:pt x="509" y="367"/>
                </a:cubicBezTo>
                <a:cubicBezTo>
                  <a:pt x="523" y="367"/>
                  <a:pt x="537" y="382"/>
                  <a:pt x="537" y="396"/>
                </a:cubicBezTo>
                <a:cubicBezTo>
                  <a:pt x="537" y="424"/>
                  <a:pt x="537" y="424"/>
                  <a:pt x="537" y="424"/>
                </a:cubicBezTo>
                <a:cubicBezTo>
                  <a:pt x="565" y="424"/>
                  <a:pt x="565" y="424"/>
                  <a:pt x="565" y="424"/>
                </a:cubicBezTo>
                <a:cubicBezTo>
                  <a:pt x="579" y="424"/>
                  <a:pt x="593" y="438"/>
                  <a:pt x="593" y="452"/>
                </a:cubicBezTo>
                <a:cubicBezTo>
                  <a:pt x="593" y="474"/>
                  <a:pt x="579" y="481"/>
                  <a:pt x="565" y="481"/>
                </a:cubicBezTo>
                <a:cubicBezTo>
                  <a:pt x="537" y="481"/>
                  <a:pt x="537" y="481"/>
                  <a:pt x="537" y="481"/>
                </a:cubicBezTo>
                <a:cubicBezTo>
                  <a:pt x="537" y="509"/>
                  <a:pt x="537" y="509"/>
                  <a:pt x="537" y="509"/>
                </a:cubicBezTo>
                <a:cubicBezTo>
                  <a:pt x="537" y="530"/>
                  <a:pt x="523" y="537"/>
                  <a:pt x="509" y="537"/>
                </a:cubicBezTo>
                <a:cubicBezTo>
                  <a:pt x="487" y="537"/>
                  <a:pt x="480" y="530"/>
                  <a:pt x="480" y="509"/>
                </a:cubicBezTo>
                <a:cubicBezTo>
                  <a:pt x="480" y="481"/>
                  <a:pt x="480" y="481"/>
                  <a:pt x="480" y="481"/>
                </a:cubicBezTo>
                <a:cubicBezTo>
                  <a:pt x="452" y="481"/>
                  <a:pt x="452" y="481"/>
                  <a:pt x="452" y="481"/>
                </a:cubicBezTo>
                <a:cubicBezTo>
                  <a:pt x="431" y="481"/>
                  <a:pt x="424" y="474"/>
                  <a:pt x="424" y="452"/>
                </a:cubicBezTo>
                <a:cubicBezTo>
                  <a:pt x="424" y="438"/>
                  <a:pt x="431" y="424"/>
                  <a:pt x="452" y="42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4" name="Freeform 29"/>
          <p:cNvSpPr>
            <a:spLocks noChangeArrowheads="1"/>
          </p:cNvSpPr>
          <p:nvPr/>
        </p:nvSpPr>
        <p:spPr bwMode="auto">
          <a:xfrm>
            <a:off x="14183564" y="8395413"/>
            <a:ext cx="584048" cy="457200"/>
          </a:xfrm>
          <a:custGeom>
            <a:avLst/>
            <a:gdLst>
              <a:gd name="T0" fmla="*/ 75172271 w 608"/>
              <a:gd name="T1" fmla="*/ 61754124 h 475"/>
              <a:gd name="T2" fmla="*/ 75172271 w 608"/>
              <a:gd name="T3" fmla="*/ 61754124 h 475"/>
              <a:gd name="T4" fmla="*/ 3635276 w 608"/>
              <a:gd name="T5" fmla="*/ 61754124 h 475"/>
              <a:gd name="T6" fmla="*/ 0 w 608"/>
              <a:gd name="T7" fmla="*/ 57976088 h 475"/>
              <a:gd name="T8" fmla="*/ 0 w 608"/>
              <a:gd name="T9" fmla="*/ 53415879 h 475"/>
              <a:gd name="T10" fmla="*/ 0 w 608"/>
              <a:gd name="T11" fmla="*/ 46901862 h 475"/>
              <a:gd name="T12" fmla="*/ 0 w 608"/>
              <a:gd name="T13" fmla="*/ 42342014 h 475"/>
              <a:gd name="T14" fmla="*/ 0 w 608"/>
              <a:gd name="T15" fmla="*/ 35957938 h 475"/>
              <a:gd name="T16" fmla="*/ 0 w 608"/>
              <a:gd name="T17" fmla="*/ 31267788 h 475"/>
              <a:gd name="T18" fmla="*/ 0 w 608"/>
              <a:gd name="T19" fmla="*/ 18370055 h 475"/>
              <a:gd name="T20" fmla="*/ 78807547 w 608"/>
              <a:gd name="T21" fmla="*/ 18370055 h 475"/>
              <a:gd name="T22" fmla="*/ 78807547 w 608"/>
              <a:gd name="T23" fmla="*/ 31267788 h 475"/>
              <a:gd name="T24" fmla="*/ 78807547 w 608"/>
              <a:gd name="T25" fmla="*/ 35957938 h 475"/>
              <a:gd name="T26" fmla="*/ 78807547 w 608"/>
              <a:gd name="T27" fmla="*/ 42342014 h 475"/>
              <a:gd name="T28" fmla="*/ 78807547 w 608"/>
              <a:gd name="T29" fmla="*/ 46901862 h 475"/>
              <a:gd name="T30" fmla="*/ 78807547 w 608"/>
              <a:gd name="T31" fmla="*/ 53415879 h 475"/>
              <a:gd name="T32" fmla="*/ 78807547 w 608"/>
              <a:gd name="T33" fmla="*/ 57976088 h 475"/>
              <a:gd name="T34" fmla="*/ 75172271 w 608"/>
              <a:gd name="T35" fmla="*/ 61754124 h 475"/>
              <a:gd name="T36" fmla="*/ 0 w 608"/>
              <a:gd name="T37" fmla="*/ 11074226 h 475"/>
              <a:gd name="T38" fmla="*/ 0 w 608"/>
              <a:gd name="T39" fmla="*/ 11074226 h 475"/>
              <a:gd name="T40" fmla="*/ 0 w 608"/>
              <a:gd name="T41" fmla="*/ 9249998 h 475"/>
              <a:gd name="T42" fmla="*/ 0 w 608"/>
              <a:gd name="T43" fmla="*/ 3648095 h 475"/>
              <a:gd name="T44" fmla="*/ 3635276 w 608"/>
              <a:gd name="T45" fmla="*/ 0 h 475"/>
              <a:gd name="T46" fmla="*/ 9088009 w 608"/>
              <a:gd name="T47" fmla="*/ 0 h 475"/>
              <a:gd name="T48" fmla="*/ 10905827 w 608"/>
              <a:gd name="T49" fmla="*/ 0 h 475"/>
              <a:gd name="T50" fmla="*/ 14670819 w 608"/>
              <a:gd name="T51" fmla="*/ 0 h 475"/>
              <a:gd name="T52" fmla="*/ 21941370 w 608"/>
              <a:gd name="T53" fmla="*/ 0 h 475"/>
              <a:gd name="T54" fmla="*/ 29341637 w 608"/>
              <a:gd name="T55" fmla="*/ 7295829 h 475"/>
              <a:gd name="T56" fmla="*/ 75172271 w 608"/>
              <a:gd name="T57" fmla="*/ 7295829 h 475"/>
              <a:gd name="T58" fmla="*/ 78807547 w 608"/>
              <a:gd name="T59" fmla="*/ 11074226 h 475"/>
              <a:gd name="T60" fmla="*/ 78807547 w 608"/>
              <a:gd name="T61" fmla="*/ 14721960 h 475"/>
              <a:gd name="T62" fmla="*/ 0 w 608"/>
              <a:gd name="T63" fmla="*/ 14721960 h 475"/>
              <a:gd name="T64" fmla="*/ 0 w 608"/>
              <a:gd name="T65" fmla="*/ 11074226 h 4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8" h="475">
                <a:moveTo>
                  <a:pt x="579" y="474"/>
                </a:moveTo>
                <a:lnTo>
                  <a:pt x="579" y="474"/>
                </a:ln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7" y="141"/>
                  <a:pt x="607" y="141"/>
                  <a:pt x="607" y="141"/>
                </a:cubicBezTo>
                <a:cubicBezTo>
                  <a:pt x="607" y="240"/>
                  <a:pt x="607" y="240"/>
                  <a:pt x="607" y="240"/>
                </a:cubicBezTo>
                <a:cubicBezTo>
                  <a:pt x="607" y="276"/>
                  <a:pt x="607" y="276"/>
                  <a:pt x="607" y="276"/>
                </a:cubicBezTo>
                <a:cubicBezTo>
                  <a:pt x="607" y="325"/>
                  <a:pt x="607" y="325"/>
                  <a:pt x="607" y="325"/>
                </a:cubicBezTo>
                <a:cubicBezTo>
                  <a:pt x="607" y="360"/>
                  <a:pt x="607" y="360"/>
                  <a:pt x="607" y="360"/>
                </a:cubicBezTo>
                <a:cubicBezTo>
                  <a:pt x="607" y="410"/>
                  <a:pt x="607" y="410"/>
                  <a:pt x="607" y="410"/>
                </a:cubicBezTo>
                <a:cubicBezTo>
                  <a:pt x="607" y="445"/>
                  <a:pt x="607" y="445"/>
                  <a:pt x="607" y="445"/>
                </a:cubicBezTo>
                <a:cubicBezTo>
                  <a:pt x="607" y="459"/>
                  <a:pt x="593" y="474"/>
                  <a:pt x="579" y="474"/>
                </a:cubicBezTo>
                <a:close/>
                <a:moveTo>
                  <a:pt x="0" y="85"/>
                </a:moveTo>
                <a:lnTo>
                  <a:pt x="0" y="85"/>
                </a:lnTo>
                <a:cubicBezTo>
                  <a:pt x="0" y="71"/>
                  <a:pt x="0" y="71"/>
                  <a:pt x="0" y="71"/>
                </a:cubicBezTo>
                <a:cubicBezTo>
                  <a:pt x="0" y="28"/>
                  <a:pt x="0" y="28"/>
                  <a:pt x="0" y="28"/>
                </a:cubicBezTo>
                <a:cubicBezTo>
                  <a:pt x="0" y="14"/>
                  <a:pt x="14" y="0"/>
                  <a:pt x="28" y="0"/>
                </a:cubicBezTo>
                <a:cubicBezTo>
                  <a:pt x="70" y="0"/>
                  <a:pt x="70" y="0"/>
                  <a:pt x="70" y="0"/>
                </a:cubicBezTo>
                <a:cubicBezTo>
                  <a:pt x="84" y="0"/>
                  <a:pt x="84" y="0"/>
                  <a:pt x="84"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3" y="56"/>
                  <a:pt x="607" y="71"/>
                  <a:pt x="607" y="85"/>
                </a:cubicBezTo>
                <a:cubicBezTo>
                  <a:pt x="607" y="113"/>
                  <a:pt x="607" y="113"/>
                  <a:pt x="607" y="113"/>
                </a:cubicBezTo>
                <a:cubicBezTo>
                  <a:pt x="0" y="113"/>
                  <a:pt x="0" y="113"/>
                  <a:pt x="0" y="113"/>
                </a:cubicBezTo>
                <a:lnTo>
                  <a:pt x="0" y="8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5" name="Freeform 30"/>
          <p:cNvSpPr>
            <a:spLocks noChangeArrowheads="1"/>
          </p:cNvSpPr>
          <p:nvPr/>
        </p:nvSpPr>
        <p:spPr bwMode="auto">
          <a:xfrm>
            <a:off x="20167935" y="4262966"/>
            <a:ext cx="575583" cy="579968"/>
          </a:xfrm>
          <a:custGeom>
            <a:avLst/>
            <a:gdLst>
              <a:gd name="T0" fmla="*/ 39230934 w 601"/>
              <a:gd name="T1" fmla="*/ 78442719 h 602"/>
              <a:gd name="T2" fmla="*/ 39230934 w 601"/>
              <a:gd name="T3" fmla="*/ 78442719 h 602"/>
              <a:gd name="T4" fmla="*/ 0 w 601"/>
              <a:gd name="T5" fmla="*/ 39678193 h 602"/>
              <a:gd name="T6" fmla="*/ 39230934 w 601"/>
              <a:gd name="T7" fmla="*/ 0 h 602"/>
              <a:gd name="T8" fmla="*/ 77429787 w 601"/>
              <a:gd name="T9" fmla="*/ 39678193 h 602"/>
              <a:gd name="T10" fmla="*/ 39230934 w 601"/>
              <a:gd name="T11" fmla="*/ 78442719 h 602"/>
              <a:gd name="T12" fmla="*/ 39230934 w 601"/>
              <a:gd name="T13" fmla="*/ 7439751 h 602"/>
              <a:gd name="T14" fmla="*/ 39230934 w 601"/>
              <a:gd name="T15" fmla="*/ 7439751 h 602"/>
              <a:gd name="T16" fmla="*/ 7226723 w 601"/>
              <a:gd name="T17" fmla="*/ 39678193 h 602"/>
              <a:gd name="T18" fmla="*/ 39230934 w 601"/>
              <a:gd name="T19" fmla="*/ 71133388 h 602"/>
              <a:gd name="T20" fmla="*/ 70203064 w 601"/>
              <a:gd name="T21" fmla="*/ 39678193 h 602"/>
              <a:gd name="T22" fmla="*/ 39230934 w 601"/>
              <a:gd name="T23" fmla="*/ 7439751 h 602"/>
              <a:gd name="T24" fmla="*/ 50974673 w 601"/>
              <a:gd name="T25" fmla="*/ 48031249 h 602"/>
              <a:gd name="T26" fmla="*/ 50974673 w 601"/>
              <a:gd name="T27" fmla="*/ 48031249 h 602"/>
              <a:gd name="T28" fmla="*/ 47361132 w 601"/>
              <a:gd name="T29" fmla="*/ 51685915 h 602"/>
              <a:gd name="T30" fmla="*/ 43747950 w 601"/>
              <a:gd name="T31" fmla="*/ 48031249 h 602"/>
              <a:gd name="T32" fmla="*/ 43747950 w 601"/>
              <a:gd name="T33" fmla="*/ 48031249 h 602"/>
              <a:gd name="T34" fmla="*/ 43747950 w 601"/>
              <a:gd name="T35" fmla="*/ 42549612 h 602"/>
              <a:gd name="T36" fmla="*/ 32778721 w 601"/>
              <a:gd name="T37" fmla="*/ 50772248 h 602"/>
              <a:gd name="T38" fmla="*/ 32778721 w 601"/>
              <a:gd name="T39" fmla="*/ 50772248 h 602"/>
              <a:gd name="T40" fmla="*/ 30068655 w 601"/>
              <a:gd name="T41" fmla="*/ 51685915 h 602"/>
              <a:gd name="T42" fmla="*/ 26326149 w 601"/>
              <a:gd name="T43" fmla="*/ 48031249 h 602"/>
              <a:gd name="T44" fmla="*/ 26326149 w 601"/>
              <a:gd name="T45" fmla="*/ 48031249 h 602"/>
              <a:gd name="T46" fmla="*/ 26326149 w 601"/>
              <a:gd name="T47" fmla="*/ 30541890 h 602"/>
              <a:gd name="T48" fmla="*/ 26326149 w 601"/>
              <a:gd name="T49" fmla="*/ 30541890 h 602"/>
              <a:gd name="T50" fmla="*/ 30068655 w 601"/>
              <a:gd name="T51" fmla="*/ 26756804 h 602"/>
              <a:gd name="T52" fmla="*/ 32778721 w 601"/>
              <a:gd name="T53" fmla="*/ 27800891 h 602"/>
              <a:gd name="T54" fmla="*/ 32778721 w 601"/>
              <a:gd name="T55" fmla="*/ 27800891 h 602"/>
              <a:gd name="T56" fmla="*/ 43747950 w 601"/>
              <a:gd name="T57" fmla="*/ 36023527 h 602"/>
              <a:gd name="T58" fmla="*/ 43747950 w 601"/>
              <a:gd name="T59" fmla="*/ 30541890 h 602"/>
              <a:gd name="T60" fmla="*/ 43747950 w 601"/>
              <a:gd name="T61" fmla="*/ 30541890 h 602"/>
              <a:gd name="T62" fmla="*/ 47361132 w 601"/>
              <a:gd name="T63" fmla="*/ 26756804 h 602"/>
              <a:gd name="T64" fmla="*/ 50974673 w 601"/>
              <a:gd name="T65" fmla="*/ 30541890 h 602"/>
              <a:gd name="T66" fmla="*/ 50974673 w 601"/>
              <a:gd name="T67" fmla="*/ 30541890 h 602"/>
              <a:gd name="T68" fmla="*/ 50974673 w 601"/>
              <a:gd name="T69" fmla="*/ 48031249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304" y="601"/>
                </a:moveTo>
                <a:lnTo>
                  <a:pt x="304" y="601"/>
                </a:lnTo>
                <a:cubicBezTo>
                  <a:pt x="134" y="601"/>
                  <a:pt x="0" y="467"/>
                  <a:pt x="0" y="304"/>
                </a:cubicBezTo>
                <a:cubicBezTo>
                  <a:pt x="0" y="135"/>
                  <a:pt x="134" y="0"/>
                  <a:pt x="304" y="0"/>
                </a:cubicBezTo>
                <a:cubicBezTo>
                  <a:pt x="466" y="0"/>
                  <a:pt x="600" y="135"/>
                  <a:pt x="600" y="304"/>
                </a:cubicBezTo>
                <a:cubicBezTo>
                  <a:pt x="600" y="467"/>
                  <a:pt x="466" y="601"/>
                  <a:pt x="304" y="601"/>
                </a:cubicBezTo>
                <a:close/>
                <a:moveTo>
                  <a:pt x="304" y="57"/>
                </a:moveTo>
                <a:lnTo>
                  <a:pt x="304" y="57"/>
                </a:lnTo>
                <a:cubicBezTo>
                  <a:pt x="169" y="57"/>
                  <a:pt x="56" y="170"/>
                  <a:pt x="56" y="304"/>
                </a:cubicBezTo>
                <a:cubicBezTo>
                  <a:pt x="56" y="439"/>
                  <a:pt x="169" y="545"/>
                  <a:pt x="304" y="545"/>
                </a:cubicBezTo>
                <a:cubicBezTo>
                  <a:pt x="438" y="545"/>
                  <a:pt x="544" y="439"/>
                  <a:pt x="544" y="304"/>
                </a:cubicBezTo>
                <a:cubicBezTo>
                  <a:pt x="544" y="170"/>
                  <a:pt x="438" y="57"/>
                  <a:pt x="304" y="57"/>
                </a:cubicBezTo>
                <a:close/>
                <a:moveTo>
                  <a:pt x="395" y="368"/>
                </a:moveTo>
                <a:lnTo>
                  <a:pt x="395" y="368"/>
                </a:lnTo>
                <a:cubicBezTo>
                  <a:pt x="395" y="382"/>
                  <a:pt x="381" y="396"/>
                  <a:pt x="367" y="396"/>
                </a:cubicBezTo>
                <a:cubicBezTo>
                  <a:pt x="353" y="396"/>
                  <a:pt x="339" y="382"/>
                  <a:pt x="339" y="368"/>
                </a:cubicBezTo>
                <a:cubicBezTo>
                  <a:pt x="339" y="326"/>
                  <a:pt x="339" y="326"/>
                  <a:pt x="339" y="326"/>
                </a:cubicBezTo>
                <a:cubicBezTo>
                  <a:pt x="254" y="389"/>
                  <a:pt x="254" y="389"/>
                  <a:pt x="254" y="389"/>
                </a:cubicBezTo>
                <a:cubicBezTo>
                  <a:pt x="247" y="396"/>
                  <a:pt x="240" y="396"/>
                  <a:pt x="233" y="396"/>
                </a:cubicBezTo>
                <a:cubicBezTo>
                  <a:pt x="219" y="396"/>
                  <a:pt x="204" y="382"/>
                  <a:pt x="204" y="368"/>
                </a:cubicBezTo>
                <a:cubicBezTo>
                  <a:pt x="204" y="234"/>
                  <a:pt x="204" y="234"/>
                  <a:pt x="204" y="234"/>
                </a:cubicBezTo>
                <a:cubicBezTo>
                  <a:pt x="204" y="220"/>
                  <a:pt x="219" y="205"/>
                  <a:pt x="233" y="205"/>
                </a:cubicBezTo>
                <a:cubicBezTo>
                  <a:pt x="240" y="205"/>
                  <a:pt x="247" y="213"/>
                  <a:pt x="254" y="213"/>
                </a:cubicBezTo>
                <a:cubicBezTo>
                  <a:pt x="339" y="276"/>
                  <a:pt x="339" y="276"/>
                  <a:pt x="339" y="276"/>
                </a:cubicBezTo>
                <a:cubicBezTo>
                  <a:pt x="339" y="234"/>
                  <a:pt x="339" y="234"/>
                  <a:pt x="339" y="234"/>
                </a:cubicBezTo>
                <a:cubicBezTo>
                  <a:pt x="339" y="220"/>
                  <a:pt x="353" y="205"/>
                  <a:pt x="367" y="205"/>
                </a:cubicBezTo>
                <a:cubicBezTo>
                  <a:pt x="381" y="205"/>
                  <a:pt x="395" y="220"/>
                  <a:pt x="395" y="234"/>
                </a:cubicBezTo>
                <a:cubicBezTo>
                  <a:pt x="395" y="368"/>
                  <a:pt x="395" y="368"/>
                  <a:pt x="395" y="36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6" name="Freeform 31"/>
          <p:cNvSpPr>
            <a:spLocks noChangeArrowheads="1"/>
          </p:cNvSpPr>
          <p:nvPr/>
        </p:nvSpPr>
        <p:spPr bwMode="auto">
          <a:xfrm>
            <a:off x="19156433" y="4262966"/>
            <a:ext cx="575583" cy="579968"/>
          </a:xfrm>
          <a:custGeom>
            <a:avLst/>
            <a:gdLst>
              <a:gd name="T0" fmla="*/ 38198494 w 601"/>
              <a:gd name="T1" fmla="*/ 78442719 h 602"/>
              <a:gd name="T2" fmla="*/ 38198494 w 601"/>
              <a:gd name="T3" fmla="*/ 78442719 h 602"/>
              <a:gd name="T4" fmla="*/ 0 w 601"/>
              <a:gd name="T5" fmla="*/ 39678193 h 602"/>
              <a:gd name="T6" fmla="*/ 38198494 w 601"/>
              <a:gd name="T7" fmla="*/ 0 h 602"/>
              <a:gd name="T8" fmla="*/ 77429787 w 601"/>
              <a:gd name="T9" fmla="*/ 39678193 h 602"/>
              <a:gd name="T10" fmla="*/ 38198494 w 601"/>
              <a:gd name="T11" fmla="*/ 78442719 h 602"/>
              <a:gd name="T12" fmla="*/ 38198494 w 601"/>
              <a:gd name="T13" fmla="*/ 7439751 h 602"/>
              <a:gd name="T14" fmla="*/ 38198494 w 601"/>
              <a:gd name="T15" fmla="*/ 7439751 h 602"/>
              <a:gd name="T16" fmla="*/ 7226723 w 601"/>
              <a:gd name="T17" fmla="*/ 39678193 h 602"/>
              <a:gd name="T18" fmla="*/ 38198494 w 601"/>
              <a:gd name="T19" fmla="*/ 71133388 h 602"/>
              <a:gd name="T20" fmla="*/ 70203064 w 601"/>
              <a:gd name="T21" fmla="*/ 39678193 h 602"/>
              <a:gd name="T22" fmla="*/ 38198494 w 601"/>
              <a:gd name="T23" fmla="*/ 7439751 h 602"/>
              <a:gd name="T24" fmla="*/ 50974673 w 601"/>
              <a:gd name="T25" fmla="*/ 48031249 h 602"/>
              <a:gd name="T26" fmla="*/ 50974673 w 601"/>
              <a:gd name="T27" fmla="*/ 48031249 h 602"/>
              <a:gd name="T28" fmla="*/ 47361132 w 601"/>
              <a:gd name="T29" fmla="*/ 51685915 h 602"/>
              <a:gd name="T30" fmla="*/ 44651066 w 601"/>
              <a:gd name="T31" fmla="*/ 50772248 h 602"/>
              <a:gd name="T32" fmla="*/ 44651066 w 601"/>
              <a:gd name="T33" fmla="*/ 50772248 h 602"/>
              <a:gd name="T34" fmla="*/ 33681837 w 601"/>
              <a:gd name="T35" fmla="*/ 42549612 h 602"/>
              <a:gd name="T36" fmla="*/ 33681837 w 601"/>
              <a:gd name="T37" fmla="*/ 48031249 h 602"/>
              <a:gd name="T38" fmla="*/ 33681837 w 601"/>
              <a:gd name="T39" fmla="*/ 48031249 h 602"/>
              <a:gd name="T40" fmla="*/ 30068655 w 601"/>
              <a:gd name="T41" fmla="*/ 51685915 h 602"/>
              <a:gd name="T42" fmla="*/ 26326149 w 601"/>
              <a:gd name="T43" fmla="*/ 48031249 h 602"/>
              <a:gd name="T44" fmla="*/ 26326149 w 601"/>
              <a:gd name="T45" fmla="*/ 48031249 h 602"/>
              <a:gd name="T46" fmla="*/ 26326149 w 601"/>
              <a:gd name="T47" fmla="*/ 30541890 h 602"/>
              <a:gd name="T48" fmla="*/ 26326149 w 601"/>
              <a:gd name="T49" fmla="*/ 30541890 h 602"/>
              <a:gd name="T50" fmla="*/ 30068655 w 601"/>
              <a:gd name="T51" fmla="*/ 26756804 h 602"/>
              <a:gd name="T52" fmla="*/ 33681837 w 601"/>
              <a:gd name="T53" fmla="*/ 30541890 h 602"/>
              <a:gd name="T54" fmla="*/ 33681837 w 601"/>
              <a:gd name="T55" fmla="*/ 30541890 h 602"/>
              <a:gd name="T56" fmla="*/ 33681837 w 601"/>
              <a:gd name="T57" fmla="*/ 36023527 h 602"/>
              <a:gd name="T58" fmla="*/ 44651066 w 601"/>
              <a:gd name="T59" fmla="*/ 27800891 h 602"/>
              <a:gd name="T60" fmla="*/ 44651066 w 601"/>
              <a:gd name="T61" fmla="*/ 27800891 h 602"/>
              <a:gd name="T62" fmla="*/ 47361132 w 601"/>
              <a:gd name="T63" fmla="*/ 26756804 h 602"/>
              <a:gd name="T64" fmla="*/ 50974673 w 601"/>
              <a:gd name="T65" fmla="*/ 30541890 h 602"/>
              <a:gd name="T66" fmla="*/ 50974673 w 601"/>
              <a:gd name="T67" fmla="*/ 30541890 h 602"/>
              <a:gd name="T68" fmla="*/ 50974673 w 601"/>
              <a:gd name="T69" fmla="*/ 48031249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304"/>
                </a:cubicBezTo>
                <a:cubicBezTo>
                  <a:pt x="0" y="135"/>
                  <a:pt x="134" y="0"/>
                  <a:pt x="296" y="0"/>
                </a:cubicBezTo>
                <a:cubicBezTo>
                  <a:pt x="466" y="0"/>
                  <a:pt x="600" y="135"/>
                  <a:pt x="600" y="304"/>
                </a:cubicBezTo>
                <a:cubicBezTo>
                  <a:pt x="600" y="467"/>
                  <a:pt x="466" y="601"/>
                  <a:pt x="296" y="601"/>
                </a:cubicBezTo>
                <a:close/>
                <a:moveTo>
                  <a:pt x="296" y="57"/>
                </a:moveTo>
                <a:lnTo>
                  <a:pt x="296" y="57"/>
                </a:lnTo>
                <a:cubicBezTo>
                  <a:pt x="162" y="57"/>
                  <a:pt x="56" y="170"/>
                  <a:pt x="56" y="304"/>
                </a:cubicBezTo>
                <a:cubicBezTo>
                  <a:pt x="56" y="439"/>
                  <a:pt x="162" y="545"/>
                  <a:pt x="296" y="545"/>
                </a:cubicBezTo>
                <a:cubicBezTo>
                  <a:pt x="431" y="545"/>
                  <a:pt x="544" y="439"/>
                  <a:pt x="544" y="304"/>
                </a:cubicBezTo>
                <a:cubicBezTo>
                  <a:pt x="544" y="170"/>
                  <a:pt x="431" y="57"/>
                  <a:pt x="296" y="57"/>
                </a:cubicBezTo>
                <a:close/>
                <a:moveTo>
                  <a:pt x="395" y="368"/>
                </a:moveTo>
                <a:lnTo>
                  <a:pt x="395" y="368"/>
                </a:lnTo>
                <a:cubicBezTo>
                  <a:pt x="395" y="382"/>
                  <a:pt x="381" y="396"/>
                  <a:pt x="367" y="396"/>
                </a:cubicBezTo>
                <a:cubicBezTo>
                  <a:pt x="360" y="396"/>
                  <a:pt x="353" y="396"/>
                  <a:pt x="346" y="389"/>
                </a:cubicBezTo>
                <a:cubicBezTo>
                  <a:pt x="261" y="326"/>
                  <a:pt x="261" y="326"/>
                  <a:pt x="261" y="326"/>
                </a:cubicBezTo>
                <a:cubicBezTo>
                  <a:pt x="261" y="368"/>
                  <a:pt x="261" y="368"/>
                  <a:pt x="261" y="368"/>
                </a:cubicBezTo>
                <a:cubicBezTo>
                  <a:pt x="261" y="382"/>
                  <a:pt x="247" y="396"/>
                  <a:pt x="233" y="396"/>
                </a:cubicBezTo>
                <a:cubicBezTo>
                  <a:pt x="219" y="396"/>
                  <a:pt x="204" y="382"/>
                  <a:pt x="204" y="368"/>
                </a:cubicBezTo>
                <a:cubicBezTo>
                  <a:pt x="204" y="234"/>
                  <a:pt x="204" y="234"/>
                  <a:pt x="204" y="234"/>
                </a:cubicBezTo>
                <a:cubicBezTo>
                  <a:pt x="204" y="220"/>
                  <a:pt x="219" y="205"/>
                  <a:pt x="233" y="205"/>
                </a:cubicBezTo>
                <a:cubicBezTo>
                  <a:pt x="247" y="205"/>
                  <a:pt x="261" y="220"/>
                  <a:pt x="261" y="234"/>
                </a:cubicBezTo>
                <a:cubicBezTo>
                  <a:pt x="261" y="276"/>
                  <a:pt x="261" y="276"/>
                  <a:pt x="261" y="276"/>
                </a:cubicBezTo>
                <a:cubicBezTo>
                  <a:pt x="346" y="213"/>
                  <a:pt x="346" y="213"/>
                  <a:pt x="346" y="213"/>
                </a:cubicBezTo>
                <a:cubicBezTo>
                  <a:pt x="353" y="213"/>
                  <a:pt x="360" y="205"/>
                  <a:pt x="367" y="205"/>
                </a:cubicBezTo>
                <a:cubicBezTo>
                  <a:pt x="381" y="205"/>
                  <a:pt x="395" y="220"/>
                  <a:pt x="395" y="234"/>
                </a:cubicBezTo>
                <a:cubicBezTo>
                  <a:pt x="395" y="368"/>
                  <a:pt x="395" y="368"/>
                  <a:pt x="395" y="36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7" name="Freeform 32"/>
          <p:cNvSpPr>
            <a:spLocks noChangeArrowheads="1"/>
          </p:cNvSpPr>
          <p:nvPr/>
        </p:nvSpPr>
        <p:spPr bwMode="auto">
          <a:xfrm>
            <a:off x="18140698" y="4262966"/>
            <a:ext cx="584048" cy="579968"/>
          </a:xfrm>
          <a:custGeom>
            <a:avLst/>
            <a:gdLst>
              <a:gd name="T0" fmla="*/ 39339251 w 609"/>
              <a:gd name="T1" fmla="*/ 78442719 h 602"/>
              <a:gd name="T2" fmla="*/ 39339251 w 609"/>
              <a:gd name="T3" fmla="*/ 78442719 h 602"/>
              <a:gd name="T4" fmla="*/ 0 w 609"/>
              <a:gd name="T5" fmla="*/ 39678193 h 602"/>
              <a:gd name="T6" fmla="*/ 39339251 w 609"/>
              <a:gd name="T7" fmla="*/ 0 h 602"/>
              <a:gd name="T8" fmla="*/ 78678142 w 609"/>
              <a:gd name="T9" fmla="*/ 39678193 h 602"/>
              <a:gd name="T10" fmla="*/ 39339251 w 609"/>
              <a:gd name="T11" fmla="*/ 78442719 h 602"/>
              <a:gd name="T12" fmla="*/ 39339251 w 609"/>
              <a:gd name="T13" fmla="*/ 7439751 h 602"/>
              <a:gd name="T14" fmla="*/ 39339251 w 609"/>
              <a:gd name="T15" fmla="*/ 7439751 h 602"/>
              <a:gd name="T16" fmla="*/ 7376244 w 609"/>
              <a:gd name="T17" fmla="*/ 39678193 h 602"/>
              <a:gd name="T18" fmla="*/ 39339251 w 609"/>
              <a:gd name="T19" fmla="*/ 71133388 h 602"/>
              <a:gd name="T20" fmla="*/ 71431400 w 609"/>
              <a:gd name="T21" fmla="*/ 39678193 h 602"/>
              <a:gd name="T22" fmla="*/ 39339251 w 609"/>
              <a:gd name="T23" fmla="*/ 7439751 h 602"/>
              <a:gd name="T24" fmla="*/ 55902976 w 609"/>
              <a:gd name="T25" fmla="*/ 42549612 h 602"/>
              <a:gd name="T26" fmla="*/ 55902976 w 609"/>
              <a:gd name="T27" fmla="*/ 42549612 h 602"/>
              <a:gd name="T28" fmla="*/ 43997742 w 609"/>
              <a:gd name="T29" fmla="*/ 50772248 h 602"/>
              <a:gd name="T30" fmla="*/ 42186147 w 609"/>
              <a:gd name="T31" fmla="*/ 51685915 h 602"/>
              <a:gd name="T32" fmla="*/ 38433453 w 609"/>
              <a:gd name="T33" fmla="*/ 48031249 h 602"/>
              <a:gd name="T34" fmla="*/ 38433453 w 609"/>
              <a:gd name="T35" fmla="*/ 48031249 h 602"/>
              <a:gd name="T36" fmla="*/ 38433453 w 609"/>
              <a:gd name="T37" fmla="*/ 43463279 h 602"/>
              <a:gd name="T38" fmla="*/ 26527860 w 609"/>
              <a:gd name="T39" fmla="*/ 50772248 h 602"/>
              <a:gd name="T40" fmla="*/ 24716265 w 609"/>
              <a:gd name="T41" fmla="*/ 51685915 h 602"/>
              <a:gd name="T42" fmla="*/ 21093073 w 609"/>
              <a:gd name="T43" fmla="*/ 48031249 h 602"/>
              <a:gd name="T44" fmla="*/ 21093073 w 609"/>
              <a:gd name="T45" fmla="*/ 48031249 h 602"/>
              <a:gd name="T46" fmla="*/ 21093073 w 609"/>
              <a:gd name="T47" fmla="*/ 30541890 h 602"/>
              <a:gd name="T48" fmla="*/ 21093073 w 609"/>
              <a:gd name="T49" fmla="*/ 30541890 h 602"/>
              <a:gd name="T50" fmla="*/ 21093073 w 609"/>
              <a:gd name="T51" fmla="*/ 30541890 h 602"/>
              <a:gd name="T52" fmla="*/ 24716265 w 609"/>
              <a:gd name="T53" fmla="*/ 26756804 h 602"/>
              <a:gd name="T54" fmla="*/ 26527860 w 609"/>
              <a:gd name="T55" fmla="*/ 27800891 h 602"/>
              <a:gd name="T56" fmla="*/ 38433453 w 609"/>
              <a:gd name="T57" fmla="*/ 36023527 h 602"/>
              <a:gd name="T58" fmla="*/ 38433453 w 609"/>
              <a:gd name="T59" fmla="*/ 30541890 h 602"/>
              <a:gd name="T60" fmla="*/ 38433453 w 609"/>
              <a:gd name="T61" fmla="*/ 30541890 h 602"/>
              <a:gd name="T62" fmla="*/ 38433453 w 609"/>
              <a:gd name="T63" fmla="*/ 30541890 h 602"/>
              <a:gd name="T64" fmla="*/ 42186147 w 609"/>
              <a:gd name="T65" fmla="*/ 26756804 h 602"/>
              <a:gd name="T66" fmla="*/ 43997742 w 609"/>
              <a:gd name="T67" fmla="*/ 27800891 h 602"/>
              <a:gd name="T68" fmla="*/ 55902976 w 609"/>
              <a:gd name="T69" fmla="*/ 36023527 h 602"/>
              <a:gd name="T70" fmla="*/ 57714571 w 609"/>
              <a:gd name="T71" fmla="*/ 39678193 h 602"/>
              <a:gd name="T72" fmla="*/ 55902976 w 609"/>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9" h="602">
                <a:moveTo>
                  <a:pt x="304" y="601"/>
                </a:moveTo>
                <a:lnTo>
                  <a:pt x="304" y="601"/>
                </a:lnTo>
                <a:cubicBezTo>
                  <a:pt x="135" y="601"/>
                  <a:pt x="0" y="467"/>
                  <a:pt x="0" y="304"/>
                </a:cubicBezTo>
                <a:cubicBezTo>
                  <a:pt x="0" y="135"/>
                  <a:pt x="135"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9" y="545"/>
                  <a:pt x="552" y="439"/>
                  <a:pt x="552" y="304"/>
                </a:cubicBezTo>
                <a:cubicBezTo>
                  <a:pt x="552" y="170"/>
                  <a:pt x="439" y="57"/>
                  <a:pt x="304" y="57"/>
                </a:cubicBezTo>
                <a:close/>
                <a:moveTo>
                  <a:pt x="432" y="326"/>
                </a:moveTo>
                <a:lnTo>
                  <a:pt x="432" y="326"/>
                </a:lnTo>
                <a:cubicBezTo>
                  <a:pt x="340" y="389"/>
                  <a:pt x="340" y="389"/>
                  <a:pt x="340" y="389"/>
                </a:cubicBezTo>
                <a:cubicBezTo>
                  <a:pt x="333" y="396"/>
                  <a:pt x="333" y="396"/>
                  <a:pt x="326" y="396"/>
                </a:cubicBezTo>
                <a:cubicBezTo>
                  <a:pt x="304" y="396"/>
                  <a:pt x="297" y="382"/>
                  <a:pt x="297" y="368"/>
                </a:cubicBezTo>
                <a:cubicBezTo>
                  <a:pt x="297" y="333"/>
                  <a:pt x="297" y="333"/>
                  <a:pt x="297" y="333"/>
                </a:cubicBezTo>
                <a:cubicBezTo>
                  <a:pt x="205" y="389"/>
                  <a:pt x="205" y="389"/>
                  <a:pt x="205" y="389"/>
                </a:cubicBezTo>
                <a:cubicBezTo>
                  <a:pt x="205" y="396"/>
                  <a:pt x="198" y="396"/>
                  <a:pt x="191" y="396"/>
                </a:cubicBezTo>
                <a:cubicBezTo>
                  <a:pt x="177" y="396"/>
                  <a:pt x="163" y="382"/>
                  <a:pt x="163" y="368"/>
                </a:cubicBezTo>
                <a:cubicBezTo>
                  <a:pt x="163" y="234"/>
                  <a:pt x="163" y="234"/>
                  <a:pt x="163" y="234"/>
                </a:cubicBezTo>
                <a:cubicBezTo>
                  <a:pt x="163" y="220"/>
                  <a:pt x="177" y="205"/>
                  <a:pt x="191" y="205"/>
                </a:cubicBezTo>
                <a:cubicBezTo>
                  <a:pt x="198" y="205"/>
                  <a:pt x="205" y="213"/>
                  <a:pt x="205" y="213"/>
                </a:cubicBezTo>
                <a:cubicBezTo>
                  <a:pt x="297" y="276"/>
                  <a:pt x="297" y="276"/>
                  <a:pt x="297" y="276"/>
                </a:cubicBezTo>
                <a:cubicBezTo>
                  <a:pt x="297" y="234"/>
                  <a:pt x="297" y="234"/>
                  <a:pt x="297" y="234"/>
                </a:cubicBezTo>
                <a:cubicBezTo>
                  <a:pt x="297" y="220"/>
                  <a:pt x="304" y="205"/>
                  <a:pt x="326" y="205"/>
                </a:cubicBezTo>
                <a:cubicBezTo>
                  <a:pt x="333" y="205"/>
                  <a:pt x="333" y="213"/>
                  <a:pt x="340" y="213"/>
                </a:cubicBezTo>
                <a:cubicBezTo>
                  <a:pt x="432" y="276"/>
                  <a:pt x="432" y="276"/>
                  <a:pt x="432" y="276"/>
                </a:cubicBezTo>
                <a:cubicBezTo>
                  <a:pt x="439" y="283"/>
                  <a:pt x="446" y="290"/>
                  <a:pt x="446" y="304"/>
                </a:cubicBezTo>
                <a:cubicBezTo>
                  <a:pt x="446" y="311"/>
                  <a:pt x="439" y="318"/>
                  <a:pt x="432" y="32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8" name="Freeform 33"/>
          <p:cNvSpPr>
            <a:spLocks noChangeArrowheads="1"/>
          </p:cNvSpPr>
          <p:nvPr/>
        </p:nvSpPr>
        <p:spPr bwMode="auto">
          <a:xfrm>
            <a:off x="17129194" y="4262966"/>
            <a:ext cx="579817" cy="579968"/>
          </a:xfrm>
          <a:custGeom>
            <a:avLst/>
            <a:gdLst>
              <a:gd name="T0" fmla="*/ 39678193 w 602"/>
              <a:gd name="T1" fmla="*/ 78442719 h 602"/>
              <a:gd name="T2" fmla="*/ 39678193 w 602"/>
              <a:gd name="T3" fmla="*/ 78442719 h 602"/>
              <a:gd name="T4" fmla="*/ 78442719 w 602"/>
              <a:gd name="T5" fmla="*/ 39678193 h 602"/>
              <a:gd name="T6" fmla="*/ 39678193 w 602"/>
              <a:gd name="T7" fmla="*/ 0 h 602"/>
              <a:gd name="T8" fmla="*/ 0 w 602"/>
              <a:gd name="T9" fmla="*/ 39678193 h 602"/>
              <a:gd name="T10" fmla="*/ 39678193 w 602"/>
              <a:gd name="T11" fmla="*/ 78442719 h 602"/>
              <a:gd name="T12" fmla="*/ 39678193 w 602"/>
              <a:gd name="T13" fmla="*/ 7439751 h 602"/>
              <a:gd name="T14" fmla="*/ 39678193 w 602"/>
              <a:gd name="T15" fmla="*/ 7439751 h 602"/>
              <a:gd name="T16" fmla="*/ 71002968 w 602"/>
              <a:gd name="T17" fmla="*/ 39678193 h 602"/>
              <a:gd name="T18" fmla="*/ 39678193 w 602"/>
              <a:gd name="T19" fmla="*/ 71133388 h 602"/>
              <a:gd name="T20" fmla="*/ 7439751 w 602"/>
              <a:gd name="T21" fmla="*/ 39678193 h 602"/>
              <a:gd name="T22" fmla="*/ 39678193 w 602"/>
              <a:gd name="T23" fmla="*/ 7439751 h 602"/>
              <a:gd name="T24" fmla="*/ 23102139 w 602"/>
              <a:gd name="T25" fmla="*/ 42549612 h 602"/>
              <a:gd name="T26" fmla="*/ 23102139 w 602"/>
              <a:gd name="T27" fmla="*/ 42549612 h 602"/>
              <a:gd name="T28" fmla="*/ 35109861 w 602"/>
              <a:gd name="T29" fmla="*/ 50772248 h 602"/>
              <a:gd name="T30" fmla="*/ 36937194 w 602"/>
              <a:gd name="T31" fmla="*/ 51685915 h 602"/>
              <a:gd name="T32" fmla="*/ 40591859 w 602"/>
              <a:gd name="T33" fmla="*/ 48031249 h 602"/>
              <a:gd name="T34" fmla="*/ 40591859 w 602"/>
              <a:gd name="T35" fmla="*/ 48031249 h 602"/>
              <a:gd name="T36" fmla="*/ 40591859 w 602"/>
              <a:gd name="T37" fmla="*/ 43463279 h 602"/>
              <a:gd name="T38" fmla="*/ 51685915 w 602"/>
              <a:gd name="T39" fmla="*/ 50772248 h 602"/>
              <a:gd name="T40" fmla="*/ 54426914 w 602"/>
              <a:gd name="T41" fmla="*/ 51685915 h 602"/>
              <a:gd name="T42" fmla="*/ 58212000 w 602"/>
              <a:gd name="T43" fmla="*/ 48031249 h 602"/>
              <a:gd name="T44" fmla="*/ 58212000 w 602"/>
              <a:gd name="T45" fmla="*/ 48031249 h 602"/>
              <a:gd name="T46" fmla="*/ 58212000 w 602"/>
              <a:gd name="T47" fmla="*/ 30541890 h 602"/>
              <a:gd name="T48" fmla="*/ 58212000 w 602"/>
              <a:gd name="T49" fmla="*/ 30541890 h 602"/>
              <a:gd name="T50" fmla="*/ 58212000 w 602"/>
              <a:gd name="T51" fmla="*/ 30541890 h 602"/>
              <a:gd name="T52" fmla="*/ 54426914 w 602"/>
              <a:gd name="T53" fmla="*/ 26756804 h 602"/>
              <a:gd name="T54" fmla="*/ 51685915 w 602"/>
              <a:gd name="T55" fmla="*/ 27800891 h 602"/>
              <a:gd name="T56" fmla="*/ 40591859 w 602"/>
              <a:gd name="T57" fmla="*/ 36023527 h 602"/>
              <a:gd name="T58" fmla="*/ 40591859 w 602"/>
              <a:gd name="T59" fmla="*/ 30541890 h 602"/>
              <a:gd name="T60" fmla="*/ 40591859 w 602"/>
              <a:gd name="T61" fmla="*/ 30541890 h 602"/>
              <a:gd name="T62" fmla="*/ 40591859 w 602"/>
              <a:gd name="T63" fmla="*/ 30541890 h 602"/>
              <a:gd name="T64" fmla="*/ 36937194 w 602"/>
              <a:gd name="T65" fmla="*/ 26756804 h 602"/>
              <a:gd name="T66" fmla="*/ 35109861 w 602"/>
              <a:gd name="T67" fmla="*/ 27800891 h 602"/>
              <a:gd name="T68" fmla="*/ 23102139 w 602"/>
              <a:gd name="T69" fmla="*/ 36023527 h 602"/>
              <a:gd name="T70" fmla="*/ 21274806 w 602"/>
              <a:gd name="T71" fmla="*/ 39678193 h 602"/>
              <a:gd name="T72" fmla="*/ 23102139 w 602"/>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467" y="601"/>
                  <a:pt x="601" y="467"/>
                  <a:pt x="601" y="304"/>
                </a:cubicBezTo>
                <a:cubicBezTo>
                  <a:pt x="601" y="135"/>
                  <a:pt x="467" y="0"/>
                  <a:pt x="304" y="0"/>
                </a:cubicBezTo>
                <a:cubicBezTo>
                  <a:pt x="135" y="0"/>
                  <a:pt x="0" y="135"/>
                  <a:pt x="0" y="304"/>
                </a:cubicBezTo>
                <a:cubicBezTo>
                  <a:pt x="0" y="467"/>
                  <a:pt x="135" y="601"/>
                  <a:pt x="304" y="601"/>
                </a:cubicBezTo>
                <a:close/>
                <a:moveTo>
                  <a:pt x="304" y="57"/>
                </a:moveTo>
                <a:lnTo>
                  <a:pt x="304" y="57"/>
                </a:lnTo>
                <a:cubicBezTo>
                  <a:pt x="439" y="57"/>
                  <a:pt x="544" y="170"/>
                  <a:pt x="544" y="304"/>
                </a:cubicBezTo>
                <a:cubicBezTo>
                  <a:pt x="544" y="439"/>
                  <a:pt x="439" y="545"/>
                  <a:pt x="304" y="545"/>
                </a:cubicBezTo>
                <a:cubicBezTo>
                  <a:pt x="170" y="545"/>
                  <a:pt x="57" y="439"/>
                  <a:pt x="57" y="304"/>
                </a:cubicBezTo>
                <a:cubicBezTo>
                  <a:pt x="57" y="170"/>
                  <a:pt x="170" y="57"/>
                  <a:pt x="304" y="57"/>
                </a:cubicBezTo>
                <a:close/>
                <a:moveTo>
                  <a:pt x="177" y="326"/>
                </a:moveTo>
                <a:lnTo>
                  <a:pt x="177" y="326"/>
                </a:lnTo>
                <a:cubicBezTo>
                  <a:pt x="269" y="389"/>
                  <a:pt x="269" y="389"/>
                  <a:pt x="269" y="389"/>
                </a:cubicBezTo>
                <a:cubicBezTo>
                  <a:pt x="269" y="396"/>
                  <a:pt x="276" y="396"/>
                  <a:pt x="283" y="396"/>
                </a:cubicBezTo>
                <a:cubicBezTo>
                  <a:pt x="297" y="396"/>
                  <a:pt x="311" y="382"/>
                  <a:pt x="311" y="368"/>
                </a:cubicBezTo>
                <a:cubicBezTo>
                  <a:pt x="311" y="333"/>
                  <a:pt x="311" y="333"/>
                  <a:pt x="311" y="333"/>
                </a:cubicBezTo>
                <a:cubicBezTo>
                  <a:pt x="396" y="389"/>
                  <a:pt x="396" y="389"/>
                  <a:pt x="396" y="389"/>
                </a:cubicBezTo>
                <a:cubicBezTo>
                  <a:pt x="403" y="396"/>
                  <a:pt x="410" y="396"/>
                  <a:pt x="417" y="396"/>
                </a:cubicBezTo>
                <a:cubicBezTo>
                  <a:pt x="431" y="396"/>
                  <a:pt x="446" y="382"/>
                  <a:pt x="446" y="368"/>
                </a:cubicBezTo>
                <a:cubicBezTo>
                  <a:pt x="446" y="234"/>
                  <a:pt x="446" y="234"/>
                  <a:pt x="446" y="234"/>
                </a:cubicBezTo>
                <a:cubicBezTo>
                  <a:pt x="446" y="220"/>
                  <a:pt x="431" y="205"/>
                  <a:pt x="417" y="205"/>
                </a:cubicBezTo>
                <a:cubicBezTo>
                  <a:pt x="410" y="205"/>
                  <a:pt x="403" y="213"/>
                  <a:pt x="396" y="213"/>
                </a:cubicBezTo>
                <a:cubicBezTo>
                  <a:pt x="311" y="276"/>
                  <a:pt x="311" y="276"/>
                  <a:pt x="311" y="276"/>
                </a:cubicBezTo>
                <a:cubicBezTo>
                  <a:pt x="311" y="234"/>
                  <a:pt x="311" y="234"/>
                  <a:pt x="311" y="234"/>
                </a:cubicBezTo>
                <a:cubicBezTo>
                  <a:pt x="311" y="220"/>
                  <a:pt x="297" y="205"/>
                  <a:pt x="283" y="205"/>
                </a:cubicBezTo>
                <a:cubicBezTo>
                  <a:pt x="276" y="205"/>
                  <a:pt x="269" y="213"/>
                  <a:pt x="269" y="213"/>
                </a:cubicBezTo>
                <a:cubicBezTo>
                  <a:pt x="177" y="276"/>
                  <a:pt x="177" y="276"/>
                  <a:pt x="177" y="276"/>
                </a:cubicBezTo>
                <a:cubicBezTo>
                  <a:pt x="163" y="283"/>
                  <a:pt x="163" y="290"/>
                  <a:pt x="163" y="304"/>
                </a:cubicBezTo>
                <a:cubicBezTo>
                  <a:pt x="163" y="311"/>
                  <a:pt x="163" y="318"/>
                  <a:pt x="177" y="32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19" name="Freeform 34"/>
          <p:cNvSpPr>
            <a:spLocks noChangeArrowheads="1"/>
          </p:cNvSpPr>
          <p:nvPr/>
        </p:nvSpPr>
        <p:spPr bwMode="auto">
          <a:xfrm>
            <a:off x="16117692" y="4262966"/>
            <a:ext cx="579814" cy="579968"/>
          </a:xfrm>
          <a:custGeom>
            <a:avLst/>
            <a:gdLst>
              <a:gd name="T0" fmla="*/ 38763987 w 602"/>
              <a:gd name="T1" fmla="*/ 78442719 h 602"/>
              <a:gd name="T2" fmla="*/ 38763987 w 602"/>
              <a:gd name="T3" fmla="*/ 78442719 h 602"/>
              <a:gd name="T4" fmla="*/ 0 w 602"/>
              <a:gd name="T5" fmla="*/ 39678193 h 602"/>
              <a:gd name="T6" fmla="*/ 38763987 w 602"/>
              <a:gd name="T7" fmla="*/ 0 h 602"/>
              <a:gd name="T8" fmla="*/ 78441997 w 602"/>
              <a:gd name="T9" fmla="*/ 39678193 h 602"/>
              <a:gd name="T10" fmla="*/ 38763987 w 602"/>
              <a:gd name="T11" fmla="*/ 78442719 h 602"/>
              <a:gd name="T12" fmla="*/ 38763987 w 602"/>
              <a:gd name="T13" fmla="*/ 7439751 h 602"/>
              <a:gd name="T14" fmla="*/ 38763987 w 602"/>
              <a:gd name="T15" fmla="*/ 7439751 h 602"/>
              <a:gd name="T16" fmla="*/ 7439717 w 602"/>
              <a:gd name="T17" fmla="*/ 39678193 h 602"/>
              <a:gd name="T18" fmla="*/ 38763987 w 602"/>
              <a:gd name="T19" fmla="*/ 71133388 h 602"/>
              <a:gd name="T20" fmla="*/ 71002280 w 602"/>
              <a:gd name="T21" fmla="*/ 39678193 h 602"/>
              <a:gd name="T22" fmla="*/ 38763987 w 602"/>
              <a:gd name="T23" fmla="*/ 7439751 h 602"/>
              <a:gd name="T24" fmla="*/ 49858353 w 602"/>
              <a:gd name="T25" fmla="*/ 48944916 h 602"/>
              <a:gd name="T26" fmla="*/ 49858353 w 602"/>
              <a:gd name="T27" fmla="*/ 48944916 h 602"/>
              <a:gd name="T28" fmla="*/ 46203704 w 602"/>
              <a:gd name="T29" fmla="*/ 52599581 h 602"/>
              <a:gd name="T30" fmla="*/ 42418636 w 602"/>
              <a:gd name="T31" fmla="*/ 48944916 h 602"/>
              <a:gd name="T32" fmla="*/ 42418636 w 602"/>
              <a:gd name="T33" fmla="*/ 48944916 h 602"/>
              <a:gd name="T34" fmla="*/ 42418636 w 602"/>
              <a:gd name="T35" fmla="*/ 29628224 h 602"/>
              <a:gd name="T36" fmla="*/ 42418636 w 602"/>
              <a:gd name="T37" fmla="*/ 29628224 h 602"/>
              <a:gd name="T38" fmla="*/ 42418636 w 602"/>
              <a:gd name="T39" fmla="*/ 29628224 h 602"/>
              <a:gd name="T40" fmla="*/ 46203704 w 602"/>
              <a:gd name="T41" fmla="*/ 25843138 h 602"/>
              <a:gd name="T42" fmla="*/ 49858353 w 602"/>
              <a:gd name="T43" fmla="*/ 29628224 h 602"/>
              <a:gd name="T44" fmla="*/ 49858353 w 602"/>
              <a:gd name="T45" fmla="*/ 29628224 h 602"/>
              <a:gd name="T46" fmla="*/ 49858353 w 602"/>
              <a:gd name="T47" fmla="*/ 48944916 h 602"/>
              <a:gd name="T48" fmla="*/ 35109700 w 602"/>
              <a:gd name="T49" fmla="*/ 48944916 h 602"/>
              <a:gd name="T50" fmla="*/ 35109700 w 602"/>
              <a:gd name="T51" fmla="*/ 48944916 h 602"/>
              <a:gd name="T52" fmla="*/ 31324631 w 602"/>
              <a:gd name="T53" fmla="*/ 52599581 h 602"/>
              <a:gd name="T54" fmla="*/ 27669982 w 602"/>
              <a:gd name="T55" fmla="*/ 48944916 h 602"/>
              <a:gd name="T56" fmla="*/ 27669982 w 602"/>
              <a:gd name="T57" fmla="*/ 48944916 h 602"/>
              <a:gd name="T58" fmla="*/ 27669982 w 602"/>
              <a:gd name="T59" fmla="*/ 29628224 h 602"/>
              <a:gd name="T60" fmla="*/ 27669982 w 602"/>
              <a:gd name="T61" fmla="*/ 29628224 h 602"/>
              <a:gd name="T62" fmla="*/ 27669982 w 602"/>
              <a:gd name="T63" fmla="*/ 29628224 h 602"/>
              <a:gd name="T64" fmla="*/ 31324631 w 602"/>
              <a:gd name="T65" fmla="*/ 25843138 h 602"/>
              <a:gd name="T66" fmla="*/ 35109700 w 602"/>
              <a:gd name="T67" fmla="*/ 29628224 h 602"/>
              <a:gd name="T68" fmla="*/ 35109700 w 602"/>
              <a:gd name="T69" fmla="*/ 29628224 h 602"/>
              <a:gd name="T70" fmla="*/ 35109700 w 602"/>
              <a:gd name="T71" fmla="*/ 4894491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5"/>
                  <a:pt x="297" y="545"/>
                </a:cubicBezTo>
                <a:cubicBezTo>
                  <a:pt x="431" y="545"/>
                  <a:pt x="544" y="439"/>
                  <a:pt x="544" y="304"/>
                </a:cubicBezTo>
                <a:cubicBezTo>
                  <a:pt x="544" y="170"/>
                  <a:pt x="431" y="57"/>
                  <a:pt x="297" y="57"/>
                </a:cubicBezTo>
                <a:close/>
                <a:moveTo>
                  <a:pt x="382" y="375"/>
                </a:moveTo>
                <a:lnTo>
                  <a:pt x="382" y="375"/>
                </a:lnTo>
                <a:cubicBezTo>
                  <a:pt x="382" y="396"/>
                  <a:pt x="375" y="403"/>
                  <a:pt x="354" y="403"/>
                </a:cubicBezTo>
                <a:cubicBezTo>
                  <a:pt x="340" y="403"/>
                  <a:pt x="325" y="396"/>
                  <a:pt x="325" y="375"/>
                </a:cubicBezTo>
                <a:cubicBezTo>
                  <a:pt x="325" y="227"/>
                  <a:pt x="325" y="227"/>
                  <a:pt x="325" y="227"/>
                </a:cubicBezTo>
                <a:cubicBezTo>
                  <a:pt x="325" y="213"/>
                  <a:pt x="340" y="198"/>
                  <a:pt x="354" y="198"/>
                </a:cubicBezTo>
                <a:cubicBezTo>
                  <a:pt x="375" y="198"/>
                  <a:pt x="382" y="213"/>
                  <a:pt x="382" y="227"/>
                </a:cubicBezTo>
                <a:cubicBezTo>
                  <a:pt x="382" y="375"/>
                  <a:pt x="382" y="375"/>
                  <a:pt x="382" y="375"/>
                </a:cubicBezTo>
                <a:close/>
                <a:moveTo>
                  <a:pt x="269" y="375"/>
                </a:moveTo>
                <a:lnTo>
                  <a:pt x="269" y="375"/>
                </a:lnTo>
                <a:cubicBezTo>
                  <a:pt x="269" y="396"/>
                  <a:pt x="262" y="403"/>
                  <a:pt x="240" y="403"/>
                </a:cubicBezTo>
                <a:cubicBezTo>
                  <a:pt x="226" y="403"/>
                  <a:pt x="212" y="396"/>
                  <a:pt x="212" y="375"/>
                </a:cubicBezTo>
                <a:cubicBezTo>
                  <a:pt x="212" y="227"/>
                  <a:pt x="212" y="227"/>
                  <a:pt x="212" y="227"/>
                </a:cubicBezTo>
                <a:cubicBezTo>
                  <a:pt x="212" y="213"/>
                  <a:pt x="226" y="198"/>
                  <a:pt x="240" y="198"/>
                </a:cubicBezTo>
                <a:cubicBezTo>
                  <a:pt x="262" y="198"/>
                  <a:pt x="269" y="213"/>
                  <a:pt x="269" y="227"/>
                </a:cubicBezTo>
                <a:cubicBezTo>
                  <a:pt x="269" y="375"/>
                  <a:pt x="269" y="375"/>
                  <a:pt x="269" y="37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0" name="Freeform 35"/>
          <p:cNvSpPr>
            <a:spLocks noChangeArrowheads="1"/>
          </p:cNvSpPr>
          <p:nvPr/>
        </p:nvSpPr>
        <p:spPr bwMode="auto">
          <a:xfrm>
            <a:off x="15101957" y="4262966"/>
            <a:ext cx="584048" cy="579968"/>
          </a:xfrm>
          <a:custGeom>
            <a:avLst/>
            <a:gdLst>
              <a:gd name="T0" fmla="*/ 39339251 w 609"/>
              <a:gd name="T1" fmla="*/ 78442719 h 602"/>
              <a:gd name="T2" fmla="*/ 39339251 w 609"/>
              <a:gd name="T3" fmla="*/ 78442719 h 602"/>
              <a:gd name="T4" fmla="*/ 0 w 609"/>
              <a:gd name="T5" fmla="*/ 39678193 h 602"/>
              <a:gd name="T6" fmla="*/ 39339251 w 609"/>
              <a:gd name="T7" fmla="*/ 0 h 602"/>
              <a:gd name="T8" fmla="*/ 78678142 w 609"/>
              <a:gd name="T9" fmla="*/ 39678193 h 602"/>
              <a:gd name="T10" fmla="*/ 39339251 w 609"/>
              <a:gd name="T11" fmla="*/ 78442719 h 602"/>
              <a:gd name="T12" fmla="*/ 39339251 w 609"/>
              <a:gd name="T13" fmla="*/ 7439751 h 602"/>
              <a:gd name="T14" fmla="*/ 39339251 w 609"/>
              <a:gd name="T15" fmla="*/ 7439751 h 602"/>
              <a:gd name="T16" fmla="*/ 7376244 w 609"/>
              <a:gd name="T17" fmla="*/ 39678193 h 602"/>
              <a:gd name="T18" fmla="*/ 39339251 w 609"/>
              <a:gd name="T19" fmla="*/ 71133388 h 602"/>
              <a:gd name="T20" fmla="*/ 71302258 w 609"/>
              <a:gd name="T21" fmla="*/ 39678193 h 602"/>
              <a:gd name="T22" fmla="*/ 39339251 w 609"/>
              <a:gd name="T23" fmla="*/ 7439751 h 602"/>
              <a:gd name="T24" fmla="*/ 49432889 w 609"/>
              <a:gd name="T25" fmla="*/ 52599581 h 602"/>
              <a:gd name="T26" fmla="*/ 49432889 w 609"/>
              <a:gd name="T27" fmla="*/ 52599581 h 602"/>
              <a:gd name="T28" fmla="*/ 29245613 w 609"/>
              <a:gd name="T29" fmla="*/ 52599581 h 602"/>
              <a:gd name="T30" fmla="*/ 25622062 w 609"/>
              <a:gd name="T31" fmla="*/ 48944916 h 602"/>
              <a:gd name="T32" fmla="*/ 25622062 w 609"/>
              <a:gd name="T33" fmla="*/ 29628224 h 602"/>
              <a:gd name="T34" fmla="*/ 29245613 w 609"/>
              <a:gd name="T35" fmla="*/ 25843138 h 602"/>
              <a:gd name="T36" fmla="*/ 49432889 w 609"/>
              <a:gd name="T37" fmla="*/ 25843138 h 602"/>
              <a:gd name="T38" fmla="*/ 53056080 w 609"/>
              <a:gd name="T39" fmla="*/ 29628224 h 602"/>
              <a:gd name="T40" fmla="*/ 53056080 w 609"/>
              <a:gd name="T41" fmla="*/ 48944916 h 602"/>
              <a:gd name="T42" fmla="*/ 49432889 w 609"/>
              <a:gd name="T43" fmla="*/ 52599581 h 6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9" h="602">
                <a:moveTo>
                  <a:pt x="304" y="601"/>
                </a:moveTo>
                <a:lnTo>
                  <a:pt x="304" y="601"/>
                </a:lnTo>
                <a:cubicBezTo>
                  <a:pt x="134" y="601"/>
                  <a:pt x="0" y="467"/>
                  <a:pt x="0" y="304"/>
                </a:cubicBezTo>
                <a:cubicBezTo>
                  <a:pt x="0" y="135"/>
                  <a:pt x="134"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8" y="545"/>
                  <a:pt x="551" y="439"/>
                  <a:pt x="551" y="304"/>
                </a:cubicBezTo>
                <a:cubicBezTo>
                  <a:pt x="551" y="170"/>
                  <a:pt x="438" y="57"/>
                  <a:pt x="304" y="57"/>
                </a:cubicBezTo>
                <a:close/>
                <a:moveTo>
                  <a:pt x="382" y="403"/>
                </a:moveTo>
                <a:lnTo>
                  <a:pt x="382" y="403"/>
                </a:lnTo>
                <a:cubicBezTo>
                  <a:pt x="226" y="403"/>
                  <a:pt x="226" y="403"/>
                  <a:pt x="226" y="403"/>
                </a:cubicBezTo>
                <a:cubicBezTo>
                  <a:pt x="212" y="403"/>
                  <a:pt x="198" y="396"/>
                  <a:pt x="198" y="375"/>
                </a:cubicBezTo>
                <a:cubicBezTo>
                  <a:pt x="198" y="227"/>
                  <a:pt x="198" y="227"/>
                  <a:pt x="198" y="227"/>
                </a:cubicBezTo>
                <a:cubicBezTo>
                  <a:pt x="198" y="213"/>
                  <a:pt x="212" y="198"/>
                  <a:pt x="226" y="198"/>
                </a:cubicBezTo>
                <a:cubicBezTo>
                  <a:pt x="382" y="198"/>
                  <a:pt x="382" y="198"/>
                  <a:pt x="382" y="198"/>
                </a:cubicBezTo>
                <a:cubicBezTo>
                  <a:pt x="396" y="198"/>
                  <a:pt x="410" y="213"/>
                  <a:pt x="410" y="227"/>
                </a:cubicBezTo>
                <a:cubicBezTo>
                  <a:pt x="410" y="375"/>
                  <a:pt x="410" y="375"/>
                  <a:pt x="410" y="375"/>
                </a:cubicBezTo>
                <a:cubicBezTo>
                  <a:pt x="410" y="396"/>
                  <a:pt x="396" y="403"/>
                  <a:pt x="382" y="40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1" name="Freeform 36"/>
          <p:cNvSpPr>
            <a:spLocks noChangeArrowheads="1"/>
          </p:cNvSpPr>
          <p:nvPr/>
        </p:nvSpPr>
        <p:spPr bwMode="auto">
          <a:xfrm>
            <a:off x="14090453" y="4262966"/>
            <a:ext cx="579817" cy="579968"/>
          </a:xfrm>
          <a:custGeom>
            <a:avLst/>
            <a:gdLst>
              <a:gd name="T0" fmla="*/ 39678193 w 602"/>
              <a:gd name="T1" fmla="*/ 78442719 h 602"/>
              <a:gd name="T2" fmla="*/ 39678193 w 602"/>
              <a:gd name="T3" fmla="*/ 78442719 h 602"/>
              <a:gd name="T4" fmla="*/ 0 w 602"/>
              <a:gd name="T5" fmla="*/ 39678193 h 602"/>
              <a:gd name="T6" fmla="*/ 39678193 w 602"/>
              <a:gd name="T7" fmla="*/ 0 h 602"/>
              <a:gd name="T8" fmla="*/ 78442719 w 602"/>
              <a:gd name="T9" fmla="*/ 39678193 h 602"/>
              <a:gd name="T10" fmla="*/ 39678193 w 602"/>
              <a:gd name="T11" fmla="*/ 78442719 h 602"/>
              <a:gd name="T12" fmla="*/ 39678193 w 602"/>
              <a:gd name="T13" fmla="*/ 7439751 h 602"/>
              <a:gd name="T14" fmla="*/ 39678193 w 602"/>
              <a:gd name="T15" fmla="*/ 7439751 h 602"/>
              <a:gd name="T16" fmla="*/ 7439751 w 602"/>
              <a:gd name="T17" fmla="*/ 39678193 h 602"/>
              <a:gd name="T18" fmla="*/ 39678193 w 602"/>
              <a:gd name="T19" fmla="*/ 71133388 h 602"/>
              <a:gd name="T20" fmla="*/ 71002968 w 602"/>
              <a:gd name="T21" fmla="*/ 39678193 h 602"/>
              <a:gd name="T22" fmla="*/ 39678193 w 602"/>
              <a:gd name="T23" fmla="*/ 7439751 h 602"/>
              <a:gd name="T24" fmla="*/ 50772248 w 602"/>
              <a:gd name="T25" fmla="*/ 42549612 h 602"/>
              <a:gd name="T26" fmla="*/ 50772248 w 602"/>
              <a:gd name="T27" fmla="*/ 42549612 h 602"/>
              <a:gd name="T28" fmla="*/ 31324775 w 602"/>
              <a:gd name="T29" fmla="*/ 54426914 h 602"/>
              <a:gd name="T30" fmla="*/ 31324775 w 602"/>
              <a:gd name="T31" fmla="*/ 54426914 h 602"/>
              <a:gd name="T32" fmla="*/ 31324775 w 602"/>
              <a:gd name="T33" fmla="*/ 55340580 h 602"/>
              <a:gd name="T34" fmla="*/ 31324775 w 602"/>
              <a:gd name="T35" fmla="*/ 55340580 h 602"/>
              <a:gd name="T36" fmla="*/ 30411109 w 602"/>
              <a:gd name="T37" fmla="*/ 55340580 h 602"/>
              <a:gd name="T38" fmla="*/ 30411109 w 602"/>
              <a:gd name="T39" fmla="*/ 55340580 h 602"/>
              <a:gd name="T40" fmla="*/ 30411109 w 602"/>
              <a:gd name="T41" fmla="*/ 55340580 h 602"/>
              <a:gd name="T42" fmla="*/ 30411109 w 602"/>
              <a:gd name="T43" fmla="*/ 55340580 h 602"/>
              <a:gd name="T44" fmla="*/ 30411109 w 602"/>
              <a:gd name="T45" fmla="*/ 55340580 h 602"/>
              <a:gd name="T46" fmla="*/ 30411109 w 602"/>
              <a:gd name="T47" fmla="*/ 55340580 h 602"/>
              <a:gd name="T48" fmla="*/ 29497442 w 602"/>
              <a:gd name="T49" fmla="*/ 55340580 h 602"/>
              <a:gd name="T50" fmla="*/ 29497442 w 602"/>
              <a:gd name="T51" fmla="*/ 55340580 h 602"/>
              <a:gd name="T52" fmla="*/ 29497442 w 602"/>
              <a:gd name="T53" fmla="*/ 55340580 h 602"/>
              <a:gd name="T54" fmla="*/ 25843138 w 602"/>
              <a:gd name="T55" fmla="*/ 51685915 h 602"/>
              <a:gd name="T56" fmla="*/ 25843138 w 602"/>
              <a:gd name="T57" fmla="*/ 51685915 h 602"/>
              <a:gd name="T58" fmla="*/ 25843138 w 602"/>
              <a:gd name="T59" fmla="*/ 51685915 h 602"/>
              <a:gd name="T60" fmla="*/ 25843138 w 602"/>
              <a:gd name="T61" fmla="*/ 26756804 h 602"/>
              <a:gd name="T62" fmla="*/ 25843138 w 602"/>
              <a:gd name="T63" fmla="*/ 26756804 h 602"/>
              <a:gd name="T64" fmla="*/ 29497442 w 602"/>
              <a:gd name="T65" fmla="*/ 23102139 h 602"/>
              <a:gd name="T66" fmla="*/ 31324775 w 602"/>
              <a:gd name="T67" fmla="*/ 24015805 h 602"/>
              <a:gd name="T68" fmla="*/ 50772248 w 602"/>
              <a:gd name="T69" fmla="*/ 36023527 h 602"/>
              <a:gd name="T70" fmla="*/ 52599581 w 602"/>
              <a:gd name="T71" fmla="*/ 39678193 h 602"/>
              <a:gd name="T72" fmla="*/ 50772248 w 602"/>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5"/>
                  <a:pt x="304" y="545"/>
                </a:cubicBezTo>
                <a:cubicBezTo>
                  <a:pt x="438" y="545"/>
                  <a:pt x="544" y="439"/>
                  <a:pt x="544" y="304"/>
                </a:cubicBezTo>
                <a:cubicBezTo>
                  <a:pt x="544" y="170"/>
                  <a:pt x="438" y="57"/>
                  <a:pt x="304" y="57"/>
                </a:cubicBezTo>
                <a:close/>
                <a:moveTo>
                  <a:pt x="389" y="326"/>
                </a:moveTo>
                <a:lnTo>
                  <a:pt x="389" y="326"/>
                </a:lnTo>
                <a:cubicBezTo>
                  <a:pt x="240" y="417"/>
                  <a:pt x="240" y="417"/>
                  <a:pt x="240" y="417"/>
                </a:cubicBezTo>
                <a:lnTo>
                  <a:pt x="240" y="424"/>
                </a:lnTo>
                <a:cubicBezTo>
                  <a:pt x="233" y="424"/>
                  <a:pt x="233" y="424"/>
                  <a:pt x="233" y="424"/>
                </a:cubicBezTo>
                <a:cubicBezTo>
                  <a:pt x="226" y="424"/>
                  <a:pt x="226" y="424"/>
                  <a:pt x="226" y="424"/>
                </a:cubicBezTo>
                <a:cubicBezTo>
                  <a:pt x="212" y="424"/>
                  <a:pt x="198" y="410"/>
                  <a:pt x="198" y="396"/>
                </a:cubicBezTo>
                <a:cubicBezTo>
                  <a:pt x="198" y="205"/>
                  <a:pt x="198" y="205"/>
                  <a:pt x="198" y="205"/>
                </a:cubicBezTo>
                <a:cubicBezTo>
                  <a:pt x="198" y="191"/>
                  <a:pt x="212" y="177"/>
                  <a:pt x="226" y="177"/>
                </a:cubicBezTo>
                <a:cubicBezTo>
                  <a:pt x="233" y="177"/>
                  <a:pt x="240" y="184"/>
                  <a:pt x="240" y="184"/>
                </a:cubicBezTo>
                <a:cubicBezTo>
                  <a:pt x="389" y="276"/>
                  <a:pt x="389" y="276"/>
                  <a:pt x="389" y="276"/>
                </a:cubicBezTo>
                <a:cubicBezTo>
                  <a:pt x="403" y="283"/>
                  <a:pt x="403" y="290"/>
                  <a:pt x="403" y="304"/>
                </a:cubicBezTo>
                <a:cubicBezTo>
                  <a:pt x="403" y="311"/>
                  <a:pt x="403" y="318"/>
                  <a:pt x="389" y="32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2" name="Freeform 37"/>
          <p:cNvSpPr>
            <a:spLocks noChangeArrowheads="1"/>
          </p:cNvSpPr>
          <p:nvPr/>
        </p:nvSpPr>
        <p:spPr bwMode="auto">
          <a:xfrm>
            <a:off x="18238040" y="7324378"/>
            <a:ext cx="579814" cy="579968"/>
          </a:xfrm>
          <a:custGeom>
            <a:avLst/>
            <a:gdLst>
              <a:gd name="T0" fmla="*/ 38763987 w 602"/>
              <a:gd name="T1" fmla="*/ 78442719 h 602"/>
              <a:gd name="T2" fmla="*/ 38763987 w 602"/>
              <a:gd name="T3" fmla="*/ 78442719 h 602"/>
              <a:gd name="T4" fmla="*/ 0 w 602"/>
              <a:gd name="T5" fmla="*/ 38764526 h 602"/>
              <a:gd name="T6" fmla="*/ 38763987 w 602"/>
              <a:gd name="T7" fmla="*/ 0 h 602"/>
              <a:gd name="T8" fmla="*/ 78441997 w 602"/>
              <a:gd name="T9" fmla="*/ 38764526 h 602"/>
              <a:gd name="T10" fmla="*/ 38763987 w 602"/>
              <a:gd name="T11" fmla="*/ 78442719 h 602"/>
              <a:gd name="T12" fmla="*/ 38763987 w 602"/>
              <a:gd name="T13" fmla="*/ 7439751 h 602"/>
              <a:gd name="T14" fmla="*/ 38763987 w 602"/>
              <a:gd name="T15" fmla="*/ 7439751 h 602"/>
              <a:gd name="T16" fmla="*/ 7439717 w 602"/>
              <a:gd name="T17" fmla="*/ 38764526 h 602"/>
              <a:gd name="T18" fmla="*/ 38763987 w 602"/>
              <a:gd name="T19" fmla="*/ 71002968 h 602"/>
              <a:gd name="T20" fmla="*/ 71002280 w 602"/>
              <a:gd name="T21" fmla="*/ 38764526 h 602"/>
              <a:gd name="T22" fmla="*/ 38763987 w 602"/>
              <a:gd name="T23" fmla="*/ 7439751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297" y="601"/>
                </a:moveTo>
                <a:lnTo>
                  <a:pt x="297" y="601"/>
                </a:lnTo>
                <a:cubicBezTo>
                  <a:pt x="134" y="601"/>
                  <a:pt x="0" y="467"/>
                  <a:pt x="0" y="297"/>
                </a:cubicBezTo>
                <a:cubicBezTo>
                  <a:pt x="0" y="135"/>
                  <a:pt x="134" y="0"/>
                  <a:pt x="297" y="0"/>
                </a:cubicBezTo>
                <a:cubicBezTo>
                  <a:pt x="466" y="0"/>
                  <a:pt x="601" y="135"/>
                  <a:pt x="601" y="297"/>
                </a:cubicBezTo>
                <a:cubicBezTo>
                  <a:pt x="601" y="467"/>
                  <a:pt x="466"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3" name="Freeform 38"/>
          <p:cNvSpPr>
            <a:spLocks noChangeArrowheads="1"/>
          </p:cNvSpPr>
          <p:nvPr/>
        </p:nvSpPr>
        <p:spPr bwMode="auto">
          <a:xfrm>
            <a:off x="17218072" y="7324378"/>
            <a:ext cx="584048" cy="579968"/>
          </a:xfrm>
          <a:custGeom>
            <a:avLst/>
            <a:gdLst>
              <a:gd name="T0" fmla="*/ 74925449 w 609"/>
              <a:gd name="T1" fmla="*/ 78442719 h 602"/>
              <a:gd name="T2" fmla="*/ 74925449 w 609"/>
              <a:gd name="T3" fmla="*/ 78442719 h 602"/>
              <a:gd name="T4" fmla="*/ 3623191 w 609"/>
              <a:gd name="T5" fmla="*/ 78442719 h 602"/>
              <a:gd name="T6" fmla="*/ 0 w 609"/>
              <a:gd name="T7" fmla="*/ 74788054 h 602"/>
              <a:gd name="T8" fmla="*/ 0 w 609"/>
              <a:gd name="T9" fmla="*/ 3785086 h 602"/>
              <a:gd name="T10" fmla="*/ 3623191 w 609"/>
              <a:gd name="T11" fmla="*/ 0 h 602"/>
              <a:gd name="T12" fmla="*/ 74925449 w 609"/>
              <a:gd name="T13" fmla="*/ 0 h 602"/>
              <a:gd name="T14" fmla="*/ 78678142 w 609"/>
              <a:gd name="T15" fmla="*/ 3785086 h 602"/>
              <a:gd name="T16" fmla="*/ 78678142 w 609"/>
              <a:gd name="T17" fmla="*/ 74788054 h 602"/>
              <a:gd name="T18" fmla="*/ 74925449 w 609"/>
              <a:gd name="T19" fmla="*/ 78442719 h 602"/>
              <a:gd name="T20" fmla="*/ 71302258 w 609"/>
              <a:gd name="T21" fmla="*/ 7439751 h 602"/>
              <a:gd name="T22" fmla="*/ 71302258 w 609"/>
              <a:gd name="T23" fmla="*/ 7439751 h 602"/>
              <a:gd name="T24" fmla="*/ 7246742 w 609"/>
              <a:gd name="T25" fmla="*/ 7439751 h 602"/>
              <a:gd name="T26" fmla="*/ 7246742 w 609"/>
              <a:gd name="T27" fmla="*/ 71002968 h 602"/>
              <a:gd name="T28" fmla="*/ 71302258 w 609"/>
              <a:gd name="T29" fmla="*/ 71002968 h 602"/>
              <a:gd name="T30" fmla="*/ 71302258 w 609"/>
              <a:gd name="T31" fmla="*/ 7439751 h 6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9" h="602">
                <a:moveTo>
                  <a:pt x="579" y="601"/>
                </a:moveTo>
                <a:lnTo>
                  <a:pt x="579" y="601"/>
                </a:lnTo>
                <a:cubicBezTo>
                  <a:pt x="28" y="601"/>
                  <a:pt x="28" y="601"/>
                  <a:pt x="28" y="601"/>
                </a:cubicBezTo>
                <a:cubicBezTo>
                  <a:pt x="14" y="601"/>
                  <a:pt x="0" y="587"/>
                  <a:pt x="0" y="573"/>
                </a:cubicBezTo>
                <a:cubicBezTo>
                  <a:pt x="0" y="29"/>
                  <a:pt x="0" y="29"/>
                  <a:pt x="0" y="29"/>
                </a:cubicBezTo>
                <a:cubicBezTo>
                  <a:pt x="0" y="7"/>
                  <a:pt x="14" y="0"/>
                  <a:pt x="28" y="0"/>
                </a:cubicBezTo>
                <a:cubicBezTo>
                  <a:pt x="579" y="0"/>
                  <a:pt x="579" y="0"/>
                  <a:pt x="579" y="0"/>
                </a:cubicBezTo>
                <a:cubicBezTo>
                  <a:pt x="594" y="0"/>
                  <a:pt x="608" y="7"/>
                  <a:pt x="608" y="29"/>
                </a:cubicBezTo>
                <a:cubicBezTo>
                  <a:pt x="608" y="573"/>
                  <a:pt x="608" y="573"/>
                  <a:pt x="608" y="573"/>
                </a:cubicBezTo>
                <a:cubicBezTo>
                  <a:pt x="608" y="587"/>
                  <a:pt x="594" y="601"/>
                  <a:pt x="579" y="601"/>
                </a:cubicBezTo>
                <a:close/>
                <a:moveTo>
                  <a:pt x="551" y="57"/>
                </a:moveTo>
                <a:lnTo>
                  <a:pt x="551" y="57"/>
                </a:lnTo>
                <a:cubicBezTo>
                  <a:pt x="56" y="57"/>
                  <a:pt x="56" y="57"/>
                  <a:pt x="56" y="57"/>
                </a:cubicBezTo>
                <a:cubicBezTo>
                  <a:pt x="56" y="544"/>
                  <a:pt x="56" y="544"/>
                  <a:pt x="56" y="544"/>
                </a:cubicBezTo>
                <a:cubicBezTo>
                  <a:pt x="551" y="544"/>
                  <a:pt x="551" y="544"/>
                  <a:pt x="551" y="544"/>
                </a:cubicBezTo>
                <a:lnTo>
                  <a:pt x="551" y="57"/>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4" name="Freeform 39"/>
          <p:cNvSpPr>
            <a:spLocks noChangeArrowheads="1"/>
          </p:cNvSpPr>
          <p:nvPr/>
        </p:nvSpPr>
        <p:spPr bwMode="auto">
          <a:xfrm>
            <a:off x="16215034" y="7337080"/>
            <a:ext cx="562885" cy="546099"/>
          </a:xfrm>
          <a:custGeom>
            <a:avLst/>
            <a:gdLst>
              <a:gd name="T0" fmla="*/ 71946369 w 588"/>
              <a:gd name="T1" fmla="*/ 61832672 h 567"/>
              <a:gd name="T2" fmla="*/ 71946369 w 588"/>
              <a:gd name="T3" fmla="*/ 61832672 h 567"/>
              <a:gd name="T4" fmla="*/ 53766324 w 588"/>
              <a:gd name="T5" fmla="*/ 61832672 h 567"/>
              <a:gd name="T6" fmla="*/ 49253450 w 588"/>
              <a:gd name="T7" fmla="*/ 61832672 h 567"/>
              <a:gd name="T8" fmla="*/ 49253450 w 588"/>
              <a:gd name="T9" fmla="*/ 68224410 h 567"/>
              <a:gd name="T10" fmla="*/ 53766324 w 588"/>
              <a:gd name="T11" fmla="*/ 72920786 h 567"/>
              <a:gd name="T12" fmla="*/ 53766324 w 588"/>
              <a:gd name="T13" fmla="*/ 73833840 h 567"/>
              <a:gd name="T14" fmla="*/ 21790200 w 588"/>
              <a:gd name="T15" fmla="*/ 73833840 h 567"/>
              <a:gd name="T16" fmla="*/ 21790200 w 588"/>
              <a:gd name="T17" fmla="*/ 72920786 h 567"/>
              <a:gd name="T18" fmla="*/ 27334342 w 588"/>
              <a:gd name="T19" fmla="*/ 68224410 h 567"/>
              <a:gd name="T20" fmla="*/ 27334342 w 588"/>
              <a:gd name="T21" fmla="*/ 61832672 h 567"/>
              <a:gd name="T22" fmla="*/ 21790200 w 588"/>
              <a:gd name="T23" fmla="*/ 61832672 h 567"/>
              <a:gd name="T24" fmla="*/ 3610155 w 588"/>
              <a:gd name="T25" fmla="*/ 61832672 h 567"/>
              <a:gd name="T26" fmla="*/ 0 w 588"/>
              <a:gd name="T27" fmla="*/ 58180095 h 567"/>
              <a:gd name="T28" fmla="*/ 0 w 588"/>
              <a:gd name="T29" fmla="*/ 9262007 h 567"/>
              <a:gd name="T30" fmla="*/ 3610155 w 588"/>
              <a:gd name="T31" fmla="*/ 5609430 h 567"/>
              <a:gd name="T32" fmla="*/ 26431982 w 588"/>
              <a:gd name="T33" fmla="*/ 5609430 h 567"/>
              <a:gd name="T34" fmla="*/ 21790200 w 588"/>
              <a:gd name="T35" fmla="*/ 10175061 h 567"/>
              <a:gd name="T36" fmla="*/ 5415233 w 588"/>
              <a:gd name="T37" fmla="*/ 10175061 h 567"/>
              <a:gd name="T38" fmla="*/ 5415233 w 588"/>
              <a:gd name="T39" fmla="*/ 51657611 h 567"/>
              <a:gd name="T40" fmla="*/ 71043651 w 588"/>
              <a:gd name="T41" fmla="*/ 51657611 h 567"/>
              <a:gd name="T42" fmla="*/ 71043651 w 588"/>
              <a:gd name="T43" fmla="*/ 10175061 h 567"/>
              <a:gd name="T44" fmla="*/ 54668684 w 588"/>
              <a:gd name="T45" fmla="*/ 10175061 h 567"/>
              <a:gd name="T46" fmla="*/ 49253450 w 588"/>
              <a:gd name="T47" fmla="*/ 5609430 h 567"/>
              <a:gd name="T48" fmla="*/ 71946369 w 588"/>
              <a:gd name="T49" fmla="*/ 5609430 h 567"/>
              <a:gd name="T50" fmla="*/ 75685433 w 588"/>
              <a:gd name="T51" fmla="*/ 9262007 h 567"/>
              <a:gd name="T52" fmla="*/ 75685433 w 588"/>
              <a:gd name="T53" fmla="*/ 58180095 h 567"/>
              <a:gd name="T54" fmla="*/ 71946369 w 588"/>
              <a:gd name="T55" fmla="*/ 61832672 h 567"/>
              <a:gd name="T56" fmla="*/ 46417105 w 588"/>
              <a:gd name="T57" fmla="*/ 16697545 h 567"/>
              <a:gd name="T58" fmla="*/ 46417105 w 588"/>
              <a:gd name="T59" fmla="*/ 16697545 h 567"/>
              <a:gd name="T60" fmla="*/ 43709309 w 588"/>
              <a:gd name="T61" fmla="*/ 14740691 h 567"/>
              <a:gd name="T62" fmla="*/ 41904231 w 588"/>
              <a:gd name="T63" fmla="*/ 12914222 h 567"/>
              <a:gd name="T64" fmla="*/ 41904231 w 588"/>
              <a:gd name="T65" fmla="*/ 29481382 h 567"/>
              <a:gd name="T66" fmla="*/ 38294076 w 588"/>
              <a:gd name="T67" fmla="*/ 33264343 h 567"/>
              <a:gd name="T68" fmla="*/ 34683920 w 588"/>
              <a:gd name="T69" fmla="*/ 29481382 h 567"/>
              <a:gd name="T70" fmla="*/ 34683920 w 588"/>
              <a:gd name="T71" fmla="*/ 12914222 h 567"/>
              <a:gd name="T72" fmla="*/ 31847216 w 588"/>
              <a:gd name="T73" fmla="*/ 14740691 h 567"/>
              <a:gd name="T74" fmla="*/ 29139420 w 588"/>
              <a:gd name="T75" fmla="*/ 16697545 h 567"/>
              <a:gd name="T76" fmla="*/ 25529264 w 588"/>
              <a:gd name="T77" fmla="*/ 12914222 h 567"/>
              <a:gd name="T78" fmla="*/ 27334342 w 588"/>
              <a:gd name="T79" fmla="*/ 10175061 h 567"/>
              <a:gd name="T80" fmla="*/ 35586280 w 588"/>
              <a:gd name="T81" fmla="*/ 1956854 h 567"/>
              <a:gd name="T82" fmla="*/ 38294076 w 588"/>
              <a:gd name="T83" fmla="*/ 0 h 567"/>
              <a:gd name="T84" fmla="*/ 40099153 w 588"/>
              <a:gd name="T85" fmla="*/ 1956854 h 567"/>
              <a:gd name="T86" fmla="*/ 49253450 w 588"/>
              <a:gd name="T87" fmla="*/ 10175061 h 567"/>
              <a:gd name="T88" fmla="*/ 50156169 w 588"/>
              <a:gd name="T89" fmla="*/ 12914222 h 567"/>
              <a:gd name="T90" fmla="*/ 46417105 w 588"/>
              <a:gd name="T91" fmla="*/ 16697545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8" h="567">
                <a:moveTo>
                  <a:pt x="558" y="474"/>
                </a:moveTo>
                <a:lnTo>
                  <a:pt x="558" y="474"/>
                </a:lnTo>
                <a:cubicBezTo>
                  <a:pt x="417" y="474"/>
                  <a:pt x="417" y="474"/>
                  <a:pt x="417" y="474"/>
                </a:cubicBezTo>
                <a:cubicBezTo>
                  <a:pt x="382" y="474"/>
                  <a:pt x="382" y="474"/>
                  <a:pt x="382" y="474"/>
                </a:cubicBezTo>
                <a:cubicBezTo>
                  <a:pt x="382" y="523"/>
                  <a:pt x="382" y="523"/>
                  <a:pt x="382"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12" y="523"/>
                  <a:pt x="212" y="523"/>
                  <a:pt x="212" y="523"/>
                </a:cubicBezTo>
                <a:cubicBezTo>
                  <a:pt x="212" y="474"/>
                  <a:pt x="212" y="474"/>
                  <a:pt x="212"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05" y="43"/>
                  <a:pt x="205" y="43"/>
                  <a:pt x="205" y="43"/>
                </a:cubicBezTo>
                <a:cubicBezTo>
                  <a:pt x="169" y="78"/>
                  <a:pt x="169" y="78"/>
                  <a:pt x="169" y="78"/>
                </a:cubicBezTo>
                <a:cubicBezTo>
                  <a:pt x="42" y="78"/>
                  <a:pt x="42" y="78"/>
                  <a:pt x="42" y="78"/>
                </a:cubicBezTo>
                <a:cubicBezTo>
                  <a:pt x="42" y="396"/>
                  <a:pt x="42" y="396"/>
                  <a:pt x="42" y="396"/>
                </a:cubicBezTo>
                <a:cubicBezTo>
                  <a:pt x="551" y="396"/>
                  <a:pt x="551" y="396"/>
                  <a:pt x="551" y="396"/>
                </a:cubicBezTo>
                <a:cubicBezTo>
                  <a:pt x="551" y="78"/>
                  <a:pt x="551" y="78"/>
                  <a:pt x="551" y="78"/>
                </a:cubicBezTo>
                <a:cubicBezTo>
                  <a:pt x="424" y="78"/>
                  <a:pt x="424" y="78"/>
                  <a:pt x="424" y="78"/>
                </a:cubicBezTo>
                <a:cubicBezTo>
                  <a:pt x="382" y="43"/>
                  <a:pt x="382" y="43"/>
                  <a:pt x="382" y="43"/>
                </a:cubicBezTo>
                <a:cubicBezTo>
                  <a:pt x="558" y="43"/>
                  <a:pt x="558" y="43"/>
                  <a:pt x="558" y="43"/>
                </a:cubicBezTo>
                <a:cubicBezTo>
                  <a:pt x="572" y="43"/>
                  <a:pt x="587" y="50"/>
                  <a:pt x="587" y="71"/>
                </a:cubicBezTo>
                <a:cubicBezTo>
                  <a:pt x="587" y="446"/>
                  <a:pt x="587" y="446"/>
                  <a:pt x="587" y="446"/>
                </a:cubicBezTo>
                <a:cubicBezTo>
                  <a:pt x="587" y="460"/>
                  <a:pt x="572" y="474"/>
                  <a:pt x="558" y="474"/>
                </a:cubicBezTo>
                <a:close/>
                <a:moveTo>
                  <a:pt x="360" y="128"/>
                </a:moveTo>
                <a:lnTo>
                  <a:pt x="360" y="128"/>
                </a:lnTo>
                <a:cubicBezTo>
                  <a:pt x="353" y="128"/>
                  <a:pt x="346" y="121"/>
                  <a:pt x="339" y="113"/>
                </a:cubicBezTo>
                <a:cubicBezTo>
                  <a:pt x="325" y="99"/>
                  <a:pt x="325" y="99"/>
                  <a:pt x="325" y="99"/>
                </a:cubicBezTo>
                <a:cubicBezTo>
                  <a:pt x="325" y="226"/>
                  <a:pt x="325" y="226"/>
                  <a:pt x="325" y="226"/>
                </a:cubicBezTo>
                <a:cubicBezTo>
                  <a:pt x="325" y="248"/>
                  <a:pt x="311" y="255"/>
                  <a:pt x="297" y="255"/>
                </a:cubicBezTo>
                <a:cubicBezTo>
                  <a:pt x="276" y="255"/>
                  <a:pt x="269" y="248"/>
                  <a:pt x="269" y="226"/>
                </a:cubicBezTo>
                <a:cubicBezTo>
                  <a:pt x="269" y="99"/>
                  <a:pt x="269" y="99"/>
                  <a:pt x="269" y="99"/>
                </a:cubicBezTo>
                <a:cubicBezTo>
                  <a:pt x="247" y="113"/>
                  <a:pt x="247" y="113"/>
                  <a:pt x="247" y="113"/>
                </a:cubicBezTo>
                <a:cubicBezTo>
                  <a:pt x="240" y="121"/>
                  <a:pt x="233" y="128"/>
                  <a:pt x="226" y="128"/>
                </a:cubicBezTo>
                <a:cubicBezTo>
                  <a:pt x="212" y="128"/>
                  <a:pt x="198" y="113"/>
                  <a:pt x="198" y="99"/>
                </a:cubicBezTo>
                <a:cubicBezTo>
                  <a:pt x="198" y="92"/>
                  <a:pt x="205" y="85"/>
                  <a:pt x="212" y="78"/>
                </a:cubicBezTo>
                <a:cubicBezTo>
                  <a:pt x="276" y="15"/>
                  <a:pt x="276" y="15"/>
                  <a:pt x="276" y="15"/>
                </a:cubicBezTo>
                <a:cubicBezTo>
                  <a:pt x="283" y="8"/>
                  <a:pt x="290" y="0"/>
                  <a:pt x="297" y="0"/>
                </a:cubicBezTo>
                <a:cubicBezTo>
                  <a:pt x="304" y="0"/>
                  <a:pt x="311" y="8"/>
                  <a:pt x="311" y="15"/>
                </a:cubicBezTo>
                <a:cubicBezTo>
                  <a:pt x="382" y="78"/>
                  <a:pt x="382" y="78"/>
                  <a:pt x="382" y="78"/>
                </a:cubicBezTo>
                <a:cubicBezTo>
                  <a:pt x="389" y="85"/>
                  <a:pt x="389" y="92"/>
                  <a:pt x="389" y="99"/>
                </a:cubicBezTo>
                <a:cubicBezTo>
                  <a:pt x="389" y="113"/>
                  <a:pt x="375" y="128"/>
                  <a:pt x="360" y="12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5" name="Freeform 40"/>
          <p:cNvSpPr>
            <a:spLocks noChangeArrowheads="1"/>
          </p:cNvSpPr>
          <p:nvPr/>
        </p:nvSpPr>
        <p:spPr bwMode="auto">
          <a:xfrm>
            <a:off x="15203530" y="7337080"/>
            <a:ext cx="562888" cy="546099"/>
          </a:xfrm>
          <a:custGeom>
            <a:avLst/>
            <a:gdLst>
              <a:gd name="T0" fmla="*/ 72192291 w 587"/>
              <a:gd name="T1" fmla="*/ 61832672 h 567"/>
              <a:gd name="T2" fmla="*/ 72192291 w 587"/>
              <a:gd name="T3" fmla="*/ 61832672 h 567"/>
              <a:gd name="T4" fmla="*/ 53950255 w 587"/>
              <a:gd name="T5" fmla="*/ 61832672 h 567"/>
              <a:gd name="T6" fmla="*/ 48386931 w 587"/>
              <a:gd name="T7" fmla="*/ 61832672 h 567"/>
              <a:gd name="T8" fmla="*/ 48386931 w 587"/>
              <a:gd name="T9" fmla="*/ 68224410 h 567"/>
              <a:gd name="T10" fmla="*/ 53950255 w 587"/>
              <a:gd name="T11" fmla="*/ 72920786 h 567"/>
              <a:gd name="T12" fmla="*/ 53950255 w 587"/>
              <a:gd name="T13" fmla="*/ 73833840 h 567"/>
              <a:gd name="T14" fmla="*/ 21864833 w 587"/>
              <a:gd name="T15" fmla="*/ 73833840 h 567"/>
              <a:gd name="T16" fmla="*/ 21864833 w 587"/>
              <a:gd name="T17" fmla="*/ 72920786 h 567"/>
              <a:gd name="T18" fmla="*/ 26522098 w 587"/>
              <a:gd name="T19" fmla="*/ 68224410 h 567"/>
              <a:gd name="T20" fmla="*/ 26522098 w 587"/>
              <a:gd name="T21" fmla="*/ 61832672 h 567"/>
              <a:gd name="T22" fmla="*/ 21864833 w 587"/>
              <a:gd name="T23" fmla="*/ 61832672 h 567"/>
              <a:gd name="T24" fmla="*/ 3622437 w 587"/>
              <a:gd name="T25" fmla="*/ 61832672 h 567"/>
              <a:gd name="T26" fmla="*/ 0 w 587"/>
              <a:gd name="T27" fmla="*/ 58180095 h 567"/>
              <a:gd name="T28" fmla="*/ 0 w 587"/>
              <a:gd name="T29" fmla="*/ 9262007 h 567"/>
              <a:gd name="T30" fmla="*/ 3622437 w 587"/>
              <a:gd name="T31" fmla="*/ 5609430 h 567"/>
              <a:gd name="T32" fmla="*/ 30144895 w 587"/>
              <a:gd name="T33" fmla="*/ 5609430 h 567"/>
              <a:gd name="T34" fmla="*/ 30144895 w 587"/>
              <a:gd name="T35" fmla="*/ 10175061 h 567"/>
              <a:gd name="T36" fmla="*/ 4528137 w 587"/>
              <a:gd name="T37" fmla="*/ 10175061 h 567"/>
              <a:gd name="T38" fmla="*/ 4528137 w 587"/>
              <a:gd name="T39" fmla="*/ 51657611 h 567"/>
              <a:gd name="T40" fmla="*/ 70380892 w 587"/>
              <a:gd name="T41" fmla="*/ 51657611 h 567"/>
              <a:gd name="T42" fmla="*/ 70380892 w 587"/>
              <a:gd name="T43" fmla="*/ 10175061 h 567"/>
              <a:gd name="T44" fmla="*/ 44764493 w 587"/>
              <a:gd name="T45" fmla="*/ 10175061 h 567"/>
              <a:gd name="T46" fmla="*/ 44764493 w 587"/>
              <a:gd name="T47" fmla="*/ 5609430 h 567"/>
              <a:gd name="T48" fmla="*/ 72192291 w 587"/>
              <a:gd name="T49" fmla="*/ 5609430 h 567"/>
              <a:gd name="T50" fmla="*/ 75814728 w 587"/>
              <a:gd name="T51" fmla="*/ 9262007 h 567"/>
              <a:gd name="T52" fmla="*/ 75814728 w 587"/>
              <a:gd name="T53" fmla="*/ 58180095 h 567"/>
              <a:gd name="T54" fmla="*/ 72192291 w 587"/>
              <a:gd name="T55" fmla="*/ 61832672 h 567"/>
              <a:gd name="T56" fmla="*/ 50327458 w 587"/>
              <a:gd name="T57" fmla="*/ 21263175 h 567"/>
              <a:gd name="T58" fmla="*/ 50327458 w 587"/>
              <a:gd name="T59" fmla="*/ 21263175 h 567"/>
              <a:gd name="T60" fmla="*/ 48386931 w 587"/>
              <a:gd name="T61" fmla="*/ 24002337 h 567"/>
              <a:gd name="T62" fmla="*/ 40236356 w 587"/>
              <a:gd name="T63" fmla="*/ 32351290 h 567"/>
              <a:gd name="T64" fmla="*/ 37519259 w 587"/>
              <a:gd name="T65" fmla="*/ 33264343 h 567"/>
              <a:gd name="T66" fmla="*/ 35707860 w 587"/>
              <a:gd name="T67" fmla="*/ 32351290 h 567"/>
              <a:gd name="T68" fmla="*/ 26522098 w 587"/>
              <a:gd name="T69" fmla="*/ 24002337 h 567"/>
              <a:gd name="T70" fmla="*/ 25616758 w 587"/>
              <a:gd name="T71" fmla="*/ 21263175 h 567"/>
              <a:gd name="T72" fmla="*/ 29239196 w 587"/>
              <a:gd name="T73" fmla="*/ 17610598 h 567"/>
              <a:gd name="T74" fmla="*/ 31955934 w 587"/>
              <a:gd name="T75" fmla="*/ 18523652 h 567"/>
              <a:gd name="T76" fmla="*/ 33767333 w 587"/>
              <a:gd name="T77" fmla="*/ 21263175 h 567"/>
              <a:gd name="T78" fmla="*/ 33767333 w 587"/>
              <a:gd name="T79" fmla="*/ 3782961 h 567"/>
              <a:gd name="T80" fmla="*/ 37519259 w 587"/>
              <a:gd name="T81" fmla="*/ 0 h 567"/>
              <a:gd name="T82" fmla="*/ 41141696 w 587"/>
              <a:gd name="T83" fmla="*/ 3782961 h 567"/>
              <a:gd name="T84" fmla="*/ 41141696 w 587"/>
              <a:gd name="T85" fmla="*/ 21263175 h 567"/>
              <a:gd name="T86" fmla="*/ 43858794 w 587"/>
              <a:gd name="T87" fmla="*/ 18523652 h 567"/>
              <a:gd name="T88" fmla="*/ 46575532 w 587"/>
              <a:gd name="T89" fmla="*/ 17610598 h 567"/>
              <a:gd name="T90" fmla="*/ 50327458 w 587"/>
              <a:gd name="T91" fmla="*/ 21263175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67">
                <a:moveTo>
                  <a:pt x="558" y="474"/>
                </a:moveTo>
                <a:lnTo>
                  <a:pt x="558" y="474"/>
                </a:lnTo>
                <a:cubicBezTo>
                  <a:pt x="417" y="474"/>
                  <a:pt x="417" y="474"/>
                  <a:pt x="417" y="474"/>
                </a:cubicBezTo>
                <a:cubicBezTo>
                  <a:pt x="374" y="474"/>
                  <a:pt x="374" y="474"/>
                  <a:pt x="374" y="474"/>
                </a:cubicBezTo>
                <a:cubicBezTo>
                  <a:pt x="374" y="523"/>
                  <a:pt x="374" y="523"/>
                  <a:pt x="374"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05" y="523"/>
                  <a:pt x="205" y="523"/>
                  <a:pt x="205" y="523"/>
                </a:cubicBezTo>
                <a:cubicBezTo>
                  <a:pt x="205" y="474"/>
                  <a:pt x="205" y="474"/>
                  <a:pt x="205"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33" y="43"/>
                  <a:pt x="233" y="43"/>
                  <a:pt x="233" y="43"/>
                </a:cubicBezTo>
                <a:cubicBezTo>
                  <a:pt x="233" y="78"/>
                  <a:pt x="233" y="78"/>
                  <a:pt x="233" y="78"/>
                </a:cubicBezTo>
                <a:cubicBezTo>
                  <a:pt x="35" y="78"/>
                  <a:pt x="35" y="78"/>
                  <a:pt x="35" y="78"/>
                </a:cubicBezTo>
                <a:cubicBezTo>
                  <a:pt x="35" y="396"/>
                  <a:pt x="35" y="396"/>
                  <a:pt x="35" y="396"/>
                </a:cubicBezTo>
                <a:cubicBezTo>
                  <a:pt x="544" y="396"/>
                  <a:pt x="544" y="396"/>
                  <a:pt x="544" y="396"/>
                </a:cubicBezTo>
                <a:cubicBezTo>
                  <a:pt x="544" y="78"/>
                  <a:pt x="544" y="78"/>
                  <a:pt x="544" y="78"/>
                </a:cubicBezTo>
                <a:cubicBezTo>
                  <a:pt x="346" y="78"/>
                  <a:pt x="346" y="78"/>
                  <a:pt x="346" y="78"/>
                </a:cubicBezTo>
                <a:cubicBezTo>
                  <a:pt x="346" y="43"/>
                  <a:pt x="346" y="43"/>
                  <a:pt x="346" y="43"/>
                </a:cubicBezTo>
                <a:cubicBezTo>
                  <a:pt x="558" y="43"/>
                  <a:pt x="558" y="43"/>
                  <a:pt x="558" y="43"/>
                </a:cubicBezTo>
                <a:cubicBezTo>
                  <a:pt x="572" y="43"/>
                  <a:pt x="586" y="50"/>
                  <a:pt x="586" y="71"/>
                </a:cubicBezTo>
                <a:cubicBezTo>
                  <a:pt x="586" y="446"/>
                  <a:pt x="586" y="446"/>
                  <a:pt x="586" y="446"/>
                </a:cubicBezTo>
                <a:cubicBezTo>
                  <a:pt x="586" y="460"/>
                  <a:pt x="572" y="474"/>
                  <a:pt x="558" y="474"/>
                </a:cubicBezTo>
                <a:close/>
                <a:moveTo>
                  <a:pt x="389" y="163"/>
                </a:moveTo>
                <a:lnTo>
                  <a:pt x="389" y="163"/>
                </a:lnTo>
                <a:cubicBezTo>
                  <a:pt x="389" y="170"/>
                  <a:pt x="382" y="177"/>
                  <a:pt x="374" y="184"/>
                </a:cubicBezTo>
                <a:cubicBezTo>
                  <a:pt x="311" y="248"/>
                  <a:pt x="311" y="248"/>
                  <a:pt x="311" y="248"/>
                </a:cubicBezTo>
                <a:cubicBezTo>
                  <a:pt x="304" y="255"/>
                  <a:pt x="297" y="255"/>
                  <a:pt x="290" y="255"/>
                </a:cubicBezTo>
                <a:cubicBezTo>
                  <a:pt x="283" y="255"/>
                  <a:pt x="276" y="255"/>
                  <a:pt x="276" y="248"/>
                </a:cubicBezTo>
                <a:cubicBezTo>
                  <a:pt x="205" y="184"/>
                  <a:pt x="205" y="184"/>
                  <a:pt x="205" y="184"/>
                </a:cubicBezTo>
                <a:cubicBezTo>
                  <a:pt x="198" y="177"/>
                  <a:pt x="198" y="170"/>
                  <a:pt x="198" y="163"/>
                </a:cubicBezTo>
                <a:cubicBezTo>
                  <a:pt x="198" y="149"/>
                  <a:pt x="212" y="135"/>
                  <a:pt x="226" y="135"/>
                </a:cubicBezTo>
                <a:cubicBezTo>
                  <a:pt x="233" y="135"/>
                  <a:pt x="240" y="135"/>
                  <a:pt x="247" y="142"/>
                </a:cubicBezTo>
                <a:cubicBezTo>
                  <a:pt x="261" y="163"/>
                  <a:pt x="261" y="163"/>
                  <a:pt x="261" y="163"/>
                </a:cubicBezTo>
                <a:cubicBezTo>
                  <a:pt x="261" y="29"/>
                  <a:pt x="261" y="29"/>
                  <a:pt x="261" y="29"/>
                </a:cubicBezTo>
                <a:cubicBezTo>
                  <a:pt x="261" y="15"/>
                  <a:pt x="276" y="0"/>
                  <a:pt x="290" y="0"/>
                </a:cubicBezTo>
                <a:cubicBezTo>
                  <a:pt x="311" y="0"/>
                  <a:pt x="318" y="15"/>
                  <a:pt x="318" y="29"/>
                </a:cubicBezTo>
                <a:cubicBezTo>
                  <a:pt x="318" y="163"/>
                  <a:pt x="318" y="163"/>
                  <a:pt x="318" y="163"/>
                </a:cubicBezTo>
                <a:cubicBezTo>
                  <a:pt x="339" y="142"/>
                  <a:pt x="339" y="142"/>
                  <a:pt x="339" y="142"/>
                </a:cubicBezTo>
                <a:cubicBezTo>
                  <a:pt x="346" y="135"/>
                  <a:pt x="353" y="135"/>
                  <a:pt x="360" y="135"/>
                </a:cubicBezTo>
                <a:cubicBezTo>
                  <a:pt x="374" y="135"/>
                  <a:pt x="389" y="149"/>
                  <a:pt x="389" y="16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6" name="Freeform 41"/>
          <p:cNvSpPr>
            <a:spLocks noChangeArrowheads="1"/>
          </p:cNvSpPr>
          <p:nvPr/>
        </p:nvSpPr>
        <p:spPr bwMode="auto">
          <a:xfrm>
            <a:off x="14196260" y="7375178"/>
            <a:ext cx="558654" cy="503768"/>
          </a:xfrm>
          <a:custGeom>
            <a:avLst/>
            <a:gdLst>
              <a:gd name="T0" fmla="*/ 71923702 w 580"/>
              <a:gd name="T1" fmla="*/ 56019554 h 524"/>
              <a:gd name="T2" fmla="*/ 71923702 w 580"/>
              <a:gd name="T3" fmla="*/ 56019554 h 524"/>
              <a:gd name="T4" fmla="*/ 53518347 w 580"/>
              <a:gd name="T5" fmla="*/ 56019554 h 524"/>
              <a:gd name="T6" fmla="*/ 48819369 w 580"/>
              <a:gd name="T7" fmla="*/ 56019554 h 524"/>
              <a:gd name="T8" fmla="*/ 48819369 w 580"/>
              <a:gd name="T9" fmla="*/ 62388158 h 524"/>
              <a:gd name="T10" fmla="*/ 53518347 w 580"/>
              <a:gd name="T11" fmla="*/ 67067360 h 524"/>
              <a:gd name="T12" fmla="*/ 53518347 w 580"/>
              <a:gd name="T13" fmla="*/ 67976954 h 524"/>
              <a:gd name="T14" fmla="*/ 22060196 w 580"/>
              <a:gd name="T15" fmla="*/ 67976954 h 524"/>
              <a:gd name="T16" fmla="*/ 22060196 w 580"/>
              <a:gd name="T17" fmla="*/ 67067360 h 524"/>
              <a:gd name="T18" fmla="*/ 26759174 w 580"/>
              <a:gd name="T19" fmla="*/ 62388158 h 524"/>
              <a:gd name="T20" fmla="*/ 26759174 w 580"/>
              <a:gd name="T21" fmla="*/ 56019554 h 524"/>
              <a:gd name="T22" fmla="*/ 22060196 w 580"/>
              <a:gd name="T23" fmla="*/ 56019554 h 524"/>
              <a:gd name="T24" fmla="*/ 3654841 w 580"/>
              <a:gd name="T25" fmla="*/ 56019554 h 524"/>
              <a:gd name="T26" fmla="*/ 0 w 580"/>
              <a:gd name="T27" fmla="*/ 52380095 h 524"/>
              <a:gd name="T28" fmla="*/ 0 w 580"/>
              <a:gd name="T29" fmla="*/ 3639459 h 524"/>
              <a:gd name="T30" fmla="*/ 3654841 w 580"/>
              <a:gd name="T31" fmla="*/ 0 h 524"/>
              <a:gd name="T32" fmla="*/ 71923702 w 580"/>
              <a:gd name="T33" fmla="*/ 0 h 524"/>
              <a:gd name="T34" fmla="*/ 75578543 w 580"/>
              <a:gd name="T35" fmla="*/ 3639459 h 524"/>
              <a:gd name="T36" fmla="*/ 75578543 w 580"/>
              <a:gd name="T37" fmla="*/ 52380095 h 524"/>
              <a:gd name="T38" fmla="*/ 71923702 w 580"/>
              <a:gd name="T39" fmla="*/ 56019554 h 524"/>
              <a:gd name="T40" fmla="*/ 71009630 w 580"/>
              <a:gd name="T41" fmla="*/ 4549054 h 524"/>
              <a:gd name="T42" fmla="*/ 71009630 w 580"/>
              <a:gd name="T43" fmla="*/ 4549054 h 524"/>
              <a:gd name="T44" fmla="*/ 4568551 w 580"/>
              <a:gd name="T45" fmla="*/ 4549054 h 524"/>
              <a:gd name="T46" fmla="*/ 4568551 w 580"/>
              <a:gd name="T47" fmla="*/ 45881344 h 524"/>
              <a:gd name="T48" fmla="*/ 71009630 w 580"/>
              <a:gd name="T49" fmla="*/ 45881344 h 524"/>
              <a:gd name="T50" fmla="*/ 71009630 w 580"/>
              <a:gd name="T51" fmla="*/ 4549054 h 524"/>
              <a:gd name="T52" fmla="*/ 30414015 w 580"/>
              <a:gd name="T53" fmla="*/ 14687265 h 524"/>
              <a:gd name="T54" fmla="*/ 30414015 w 580"/>
              <a:gd name="T55" fmla="*/ 14687265 h 524"/>
              <a:gd name="T56" fmla="*/ 33155146 w 580"/>
              <a:gd name="T57" fmla="*/ 15597220 h 524"/>
              <a:gd name="T58" fmla="*/ 33155146 w 580"/>
              <a:gd name="T59" fmla="*/ 15597220 h 524"/>
              <a:gd name="T60" fmla="*/ 37854485 w 580"/>
              <a:gd name="T61" fmla="*/ 20146274 h 524"/>
              <a:gd name="T62" fmla="*/ 42423036 w 580"/>
              <a:gd name="T63" fmla="*/ 15597220 h 524"/>
              <a:gd name="T64" fmla="*/ 42423036 w 580"/>
              <a:gd name="T65" fmla="*/ 15597220 h 524"/>
              <a:gd name="T66" fmla="*/ 45164167 w 580"/>
              <a:gd name="T67" fmla="*/ 14687265 h 524"/>
              <a:gd name="T68" fmla="*/ 48819369 w 580"/>
              <a:gd name="T69" fmla="*/ 18326364 h 524"/>
              <a:gd name="T70" fmla="*/ 47905659 w 580"/>
              <a:gd name="T71" fmla="*/ 20146274 h 524"/>
              <a:gd name="T72" fmla="*/ 47905659 w 580"/>
              <a:gd name="T73" fmla="*/ 20146274 h 524"/>
              <a:gd name="T74" fmla="*/ 43336746 w 580"/>
              <a:gd name="T75" fmla="*/ 25735070 h 524"/>
              <a:gd name="T76" fmla="*/ 47905659 w 580"/>
              <a:gd name="T77" fmla="*/ 30284124 h 524"/>
              <a:gd name="T78" fmla="*/ 47905659 w 580"/>
              <a:gd name="T79" fmla="*/ 30284124 h 524"/>
              <a:gd name="T80" fmla="*/ 48819369 w 580"/>
              <a:gd name="T81" fmla="*/ 33013628 h 524"/>
              <a:gd name="T82" fmla="*/ 45164167 w 580"/>
              <a:gd name="T83" fmla="*/ 36782875 h 524"/>
              <a:gd name="T84" fmla="*/ 42423036 w 580"/>
              <a:gd name="T85" fmla="*/ 34833538 h 524"/>
              <a:gd name="T86" fmla="*/ 42423036 w 580"/>
              <a:gd name="T87" fmla="*/ 34833538 h 524"/>
              <a:gd name="T88" fmla="*/ 37854485 w 580"/>
              <a:gd name="T89" fmla="*/ 30284124 h 524"/>
              <a:gd name="T90" fmla="*/ 33155146 w 580"/>
              <a:gd name="T91" fmla="*/ 34833538 h 524"/>
              <a:gd name="T92" fmla="*/ 33155146 w 580"/>
              <a:gd name="T93" fmla="*/ 34833538 h 524"/>
              <a:gd name="T94" fmla="*/ 30414015 w 580"/>
              <a:gd name="T95" fmla="*/ 36782875 h 524"/>
              <a:gd name="T96" fmla="*/ 26759174 w 580"/>
              <a:gd name="T97" fmla="*/ 33013628 h 524"/>
              <a:gd name="T98" fmla="*/ 27672884 w 580"/>
              <a:gd name="T99" fmla="*/ 30284124 h 524"/>
              <a:gd name="T100" fmla="*/ 27672884 w 580"/>
              <a:gd name="T101" fmla="*/ 30284124 h 524"/>
              <a:gd name="T102" fmla="*/ 32241435 w 580"/>
              <a:gd name="T103" fmla="*/ 25735070 h 524"/>
              <a:gd name="T104" fmla="*/ 27672884 w 580"/>
              <a:gd name="T105" fmla="*/ 20146274 h 524"/>
              <a:gd name="T106" fmla="*/ 27672884 w 580"/>
              <a:gd name="T107" fmla="*/ 20146274 h 524"/>
              <a:gd name="T108" fmla="*/ 26759174 w 580"/>
              <a:gd name="T109" fmla="*/ 18326364 h 524"/>
              <a:gd name="T110" fmla="*/ 30414015 w 580"/>
              <a:gd name="T111" fmla="*/ 14687265 h 5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80" h="524">
                <a:moveTo>
                  <a:pt x="551" y="431"/>
                </a:moveTo>
                <a:lnTo>
                  <a:pt x="551" y="431"/>
                </a:lnTo>
                <a:cubicBezTo>
                  <a:pt x="410" y="431"/>
                  <a:pt x="410" y="431"/>
                  <a:pt x="410" y="431"/>
                </a:cubicBezTo>
                <a:cubicBezTo>
                  <a:pt x="374" y="431"/>
                  <a:pt x="374" y="431"/>
                  <a:pt x="374" y="431"/>
                </a:cubicBezTo>
                <a:cubicBezTo>
                  <a:pt x="374" y="480"/>
                  <a:pt x="374" y="480"/>
                  <a:pt x="374" y="480"/>
                </a:cubicBezTo>
                <a:cubicBezTo>
                  <a:pt x="410" y="516"/>
                  <a:pt x="410" y="516"/>
                  <a:pt x="410" y="516"/>
                </a:cubicBezTo>
                <a:cubicBezTo>
                  <a:pt x="410" y="523"/>
                  <a:pt x="410" y="523"/>
                  <a:pt x="410" y="523"/>
                </a:cubicBezTo>
                <a:cubicBezTo>
                  <a:pt x="169" y="523"/>
                  <a:pt x="169" y="523"/>
                  <a:pt x="169" y="523"/>
                </a:cubicBezTo>
                <a:cubicBezTo>
                  <a:pt x="169" y="516"/>
                  <a:pt x="169" y="516"/>
                  <a:pt x="169" y="516"/>
                </a:cubicBezTo>
                <a:cubicBezTo>
                  <a:pt x="205" y="480"/>
                  <a:pt x="205" y="480"/>
                  <a:pt x="205" y="480"/>
                </a:cubicBezTo>
                <a:cubicBezTo>
                  <a:pt x="205" y="431"/>
                  <a:pt x="205" y="431"/>
                  <a:pt x="205"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13"/>
                </a:moveTo>
                <a:lnTo>
                  <a:pt x="233" y="113"/>
                </a:lnTo>
                <a:cubicBezTo>
                  <a:pt x="240" y="113"/>
                  <a:pt x="247" y="113"/>
                  <a:pt x="254" y="120"/>
                </a:cubicBezTo>
                <a:cubicBezTo>
                  <a:pt x="290" y="155"/>
                  <a:pt x="290" y="155"/>
                  <a:pt x="290" y="155"/>
                </a:cubicBezTo>
                <a:cubicBezTo>
                  <a:pt x="325" y="120"/>
                  <a:pt x="325" y="120"/>
                  <a:pt x="325" y="120"/>
                </a:cubicBezTo>
                <a:cubicBezTo>
                  <a:pt x="332" y="113"/>
                  <a:pt x="339" y="113"/>
                  <a:pt x="346" y="113"/>
                </a:cubicBezTo>
                <a:cubicBezTo>
                  <a:pt x="360" y="113"/>
                  <a:pt x="374" y="120"/>
                  <a:pt x="374" y="141"/>
                </a:cubicBezTo>
                <a:cubicBezTo>
                  <a:pt x="374" y="148"/>
                  <a:pt x="374" y="155"/>
                  <a:pt x="367" y="155"/>
                </a:cubicBezTo>
                <a:cubicBezTo>
                  <a:pt x="332" y="198"/>
                  <a:pt x="332" y="198"/>
                  <a:pt x="332" y="198"/>
                </a:cubicBezTo>
                <a:cubicBezTo>
                  <a:pt x="367" y="233"/>
                  <a:pt x="367" y="233"/>
                  <a:pt x="367" y="233"/>
                </a:cubicBezTo>
                <a:cubicBezTo>
                  <a:pt x="374" y="240"/>
                  <a:pt x="374" y="247"/>
                  <a:pt x="374" y="254"/>
                </a:cubicBezTo>
                <a:cubicBezTo>
                  <a:pt x="374" y="268"/>
                  <a:pt x="360" y="283"/>
                  <a:pt x="346" y="283"/>
                </a:cubicBezTo>
                <a:cubicBezTo>
                  <a:pt x="339" y="283"/>
                  <a:pt x="332" y="276"/>
                  <a:pt x="325" y="268"/>
                </a:cubicBezTo>
                <a:cubicBezTo>
                  <a:pt x="290" y="233"/>
                  <a:pt x="290" y="233"/>
                  <a:pt x="290" y="233"/>
                </a:cubicBezTo>
                <a:cubicBezTo>
                  <a:pt x="254" y="268"/>
                  <a:pt x="254" y="268"/>
                  <a:pt x="254" y="268"/>
                </a:cubicBezTo>
                <a:cubicBezTo>
                  <a:pt x="247" y="276"/>
                  <a:pt x="240" y="283"/>
                  <a:pt x="233" y="283"/>
                </a:cubicBezTo>
                <a:cubicBezTo>
                  <a:pt x="219" y="283"/>
                  <a:pt x="205" y="268"/>
                  <a:pt x="205" y="254"/>
                </a:cubicBezTo>
                <a:cubicBezTo>
                  <a:pt x="205" y="247"/>
                  <a:pt x="205" y="240"/>
                  <a:pt x="212" y="233"/>
                </a:cubicBezTo>
                <a:cubicBezTo>
                  <a:pt x="247" y="198"/>
                  <a:pt x="247" y="198"/>
                  <a:pt x="247" y="198"/>
                </a:cubicBezTo>
                <a:cubicBezTo>
                  <a:pt x="212" y="155"/>
                  <a:pt x="212" y="155"/>
                  <a:pt x="212" y="155"/>
                </a:cubicBezTo>
                <a:cubicBezTo>
                  <a:pt x="205" y="155"/>
                  <a:pt x="205" y="148"/>
                  <a:pt x="205" y="141"/>
                </a:cubicBezTo>
                <a:cubicBezTo>
                  <a:pt x="205" y="120"/>
                  <a:pt x="219" y="113"/>
                  <a:pt x="233"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7" name="Freeform 42"/>
          <p:cNvSpPr>
            <a:spLocks noChangeArrowheads="1"/>
          </p:cNvSpPr>
          <p:nvPr/>
        </p:nvSpPr>
        <p:spPr bwMode="auto">
          <a:xfrm>
            <a:off x="20172168" y="3306232"/>
            <a:ext cx="562885" cy="503768"/>
          </a:xfrm>
          <a:custGeom>
            <a:avLst/>
            <a:gdLst>
              <a:gd name="T0" fmla="*/ 72191589 w 587"/>
              <a:gd name="T1" fmla="*/ 56019554 h 524"/>
              <a:gd name="T2" fmla="*/ 72191589 w 587"/>
              <a:gd name="T3" fmla="*/ 56019554 h 524"/>
              <a:gd name="T4" fmla="*/ 53949640 w 587"/>
              <a:gd name="T5" fmla="*/ 56019554 h 524"/>
              <a:gd name="T6" fmla="*/ 49292037 w 587"/>
              <a:gd name="T7" fmla="*/ 56019554 h 524"/>
              <a:gd name="T8" fmla="*/ 49292037 w 587"/>
              <a:gd name="T9" fmla="*/ 62388158 h 524"/>
              <a:gd name="T10" fmla="*/ 53949640 w 587"/>
              <a:gd name="T11" fmla="*/ 67067360 h 524"/>
              <a:gd name="T12" fmla="*/ 53949640 w 587"/>
              <a:gd name="T13" fmla="*/ 67976954 h 524"/>
              <a:gd name="T14" fmla="*/ 21864369 w 587"/>
              <a:gd name="T15" fmla="*/ 67976954 h 524"/>
              <a:gd name="T16" fmla="*/ 21864369 w 587"/>
              <a:gd name="T17" fmla="*/ 67067360 h 524"/>
              <a:gd name="T18" fmla="*/ 27427667 w 587"/>
              <a:gd name="T19" fmla="*/ 62388158 h 524"/>
              <a:gd name="T20" fmla="*/ 27427667 w 587"/>
              <a:gd name="T21" fmla="*/ 56019554 h 524"/>
              <a:gd name="T22" fmla="*/ 21864369 w 587"/>
              <a:gd name="T23" fmla="*/ 56019554 h 524"/>
              <a:gd name="T24" fmla="*/ 3622420 w 587"/>
              <a:gd name="T25" fmla="*/ 56019554 h 524"/>
              <a:gd name="T26" fmla="*/ 0 w 587"/>
              <a:gd name="T27" fmla="*/ 52380095 h 524"/>
              <a:gd name="T28" fmla="*/ 0 w 587"/>
              <a:gd name="T29" fmla="*/ 3639459 h 524"/>
              <a:gd name="T30" fmla="*/ 3622420 w 587"/>
              <a:gd name="T31" fmla="*/ 0 h 524"/>
              <a:gd name="T32" fmla="*/ 72191589 w 587"/>
              <a:gd name="T33" fmla="*/ 0 h 524"/>
              <a:gd name="T34" fmla="*/ 75814009 w 587"/>
              <a:gd name="T35" fmla="*/ 3639459 h 524"/>
              <a:gd name="T36" fmla="*/ 75814009 w 587"/>
              <a:gd name="T37" fmla="*/ 52380095 h 524"/>
              <a:gd name="T38" fmla="*/ 72191589 w 587"/>
              <a:gd name="T39" fmla="*/ 56019554 h 524"/>
              <a:gd name="T40" fmla="*/ 71285894 w 587"/>
              <a:gd name="T41" fmla="*/ 4549054 h 524"/>
              <a:gd name="T42" fmla="*/ 71285894 w 587"/>
              <a:gd name="T43" fmla="*/ 4549054 h 524"/>
              <a:gd name="T44" fmla="*/ 5433810 w 587"/>
              <a:gd name="T45" fmla="*/ 4549054 h 524"/>
              <a:gd name="T46" fmla="*/ 5433810 w 587"/>
              <a:gd name="T47" fmla="*/ 45881344 h 524"/>
              <a:gd name="T48" fmla="*/ 71285894 w 587"/>
              <a:gd name="T49" fmla="*/ 45881344 h 524"/>
              <a:gd name="T50" fmla="*/ 71285894 w 587"/>
              <a:gd name="T51" fmla="*/ 4549054 h 524"/>
              <a:gd name="T52" fmla="*/ 31050088 w 587"/>
              <a:gd name="T53" fmla="*/ 21965823 h 524"/>
              <a:gd name="T54" fmla="*/ 31050088 w 587"/>
              <a:gd name="T55" fmla="*/ 21965823 h 524"/>
              <a:gd name="T56" fmla="*/ 32861478 w 587"/>
              <a:gd name="T57" fmla="*/ 22875778 h 524"/>
              <a:gd name="T58" fmla="*/ 32861478 w 587"/>
              <a:gd name="T59" fmla="*/ 22875778 h 524"/>
              <a:gd name="T60" fmla="*/ 35578203 w 587"/>
              <a:gd name="T61" fmla="*/ 24825476 h 524"/>
              <a:gd name="T62" fmla="*/ 42952532 w 587"/>
              <a:gd name="T63" fmla="*/ 18326364 h 524"/>
              <a:gd name="T64" fmla="*/ 42952532 w 587"/>
              <a:gd name="T65" fmla="*/ 18326364 h 524"/>
              <a:gd name="T66" fmla="*/ 45669617 w 587"/>
              <a:gd name="T67" fmla="*/ 16506814 h 524"/>
              <a:gd name="T68" fmla="*/ 49292037 w 587"/>
              <a:gd name="T69" fmla="*/ 20146274 h 524"/>
              <a:gd name="T70" fmla="*/ 47481007 w 587"/>
              <a:gd name="T71" fmla="*/ 22875778 h 524"/>
              <a:gd name="T72" fmla="*/ 47481007 w 587"/>
              <a:gd name="T73" fmla="*/ 22875778 h 524"/>
              <a:gd name="T74" fmla="*/ 38424416 w 587"/>
              <a:gd name="T75" fmla="*/ 33013628 h 524"/>
              <a:gd name="T76" fmla="*/ 38424416 w 587"/>
              <a:gd name="T77" fmla="*/ 33013628 h 524"/>
              <a:gd name="T78" fmla="*/ 35578203 w 587"/>
              <a:gd name="T79" fmla="*/ 33923583 h 524"/>
              <a:gd name="T80" fmla="*/ 32861478 w 587"/>
              <a:gd name="T81" fmla="*/ 33013628 h 524"/>
              <a:gd name="T82" fmla="*/ 32861478 w 587"/>
              <a:gd name="T83" fmla="*/ 33013628 h 524"/>
              <a:gd name="T84" fmla="*/ 28333362 w 587"/>
              <a:gd name="T85" fmla="*/ 27554619 h 524"/>
              <a:gd name="T86" fmla="*/ 28333362 w 587"/>
              <a:gd name="T87" fmla="*/ 27554619 h 524"/>
              <a:gd name="T88" fmla="*/ 27427667 w 587"/>
              <a:gd name="T89" fmla="*/ 25735070 h 524"/>
              <a:gd name="T90" fmla="*/ 31050088 w 587"/>
              <a:gd name="T91" fmla="*/ 21965823 h 5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24">
                <a:moveTo>
                  <a:pt x="558" y="431"/>
                </a:moveTo>
                <a:lnTo>
                  <a:pt x="558" y="431"/>
                </a:lnTo>
                <a:cubicBezTo>
                  <a:pt x="417" y="431"/>
                  <a:pt x="417" y="431"/>
                  <a:pt x="417" y="431"/>
                </a:cubicBezTo>
                <a:cubicBezTo>
                  <a:pt x="381" y="431"/>
                  <a:pt x="381" y="431"/>
                  <a:pt x="381" y="431"/>
                </a:cubicBezTo>
                <a:cubicBezTo>
                  <a:pt x="381" y="480"/>
                  <a:pt x="381" y="480"/>
                  <a:pt x="381"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12" y="480"/>
                  <a:pt x="212" y="480"/>
                  <a:pt x="212" y="480"/>
                </a:cubicBezTo>
                <a:cubicBezTo>
                  <a:pt x="212" y="431"/>
                  <a:pt x="212" y="431"/>
                  <a:pt x="212"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51" y="35"/>
                </a:moveTo>
                <a:lnTo>
                  <a:pt x="551" y="35"/>
                </a:lnTo>
                <a:cubicBezTo>
                  <a:pt x="42" y="35"/>
                  <a:pt x="42" y="35"/>
                  <a:pt x="42" y="35"/>
                </a:cubicBezTo>
                <a:cubicBezTo>
                  <a:pt x="42" y="353"/>
                  <a:pt x="42" y="353"/>
                  <a:pt x="42" y="353"/>
                </a:cubicBezTo>
                <a:cubicBezTo>
                  <a:pt x="551" y="353"/>
                  <a:pt x="551" y="353"/>
                  <a:pt x="551" y="353"/>
                </a:cubicBezTo>
                <a:lnTo>
                  <a:pt x="551" y="35"/>
                </a:lnTo>
                <a:close/>
                <a:moveTo>
                  <a:pt x="240" y="169"/>
                </a:moveTo>
                <a:lnTo>
                  <a:pt x="240" y="169"/>
                </a:lnTo>
                <a:cubicBezTo>
                  <a:pt x="247" y="169"/>
                  <a:pt x="254" y="169"/>
                  <a:pt x="254" y="176"/>
                </a:cubicBezTo>
                <a:cubicBezTo>
                  <a:pt x="275" y="191"/>
                  <a:pt x="275" y="191"/>
                  <a:pt x="275" y="191"/>
                </a:cubicBezTo>
                <a:cubicBezTo>
                  <a:pt x="332" y="141"/>
                  <a:pt x="332" y="141"/>
                  <a:pt x="332" y="141"/>
                </a:cubicBezTo>
                <a:cubicBezTo>
                  <a:pt x="339" y="134"/>
                  <a:pt x="346" y="127"/>
                  <a:pt x="353" y="127"/>
                </a:cubicBezTo>
                <a:cubicBezTo>
                  <a:pt x="367" y="127"/>
                  <a:pt x="381" y="141"/>
                  <a:pt x="381" y="155"/>
                </a:cubicBezTo>
                <a:cubicBezTo>
                  <a:pt x="381" y="162"/>
                  <a:pt x="374" y="169"/>
                  <a:pt x="367" y="176"/>
                </a:cubicBezTo>
                <a:cubicBezTo>
                  <a:pt x="297" y="254"/>
                  <a:pt x="297" y="254"/>
                  <a:pt x="297" y="254"/>
                </a:cubicBezTo>
                <a:cubicBezTo>
                  <a:pt x="290" y="261"/>
                  <a:pt x="282" y="261"/>
                  <a:pt x="275" y="261"/>
                </a:cubicBezTo>
                <a:cubicBezTo>
                  <a:pt x="268" y="261"/>
                  <a:pt x="261" y="261"/>
                  <a:pt x="254" y="254"/>
                </a:cubicBezTo>
                <a:cubicBezTo>
                  <a:pt x="219" y="212"/>
                  <a:pt x="219" y="212"/>
                  <a:pt x="219" y="212"/>
                </a:cubicBezTo>
                <a:cubicBezTo>
                  <a:pt x="212" y="212"/>
                  <a:pt x="212" y="205"/>
                  <a:pt x="212" y="198"/>
                </a:cubicBezTo>
                <a:cubicBezTo>
                  <a:pt x="212" y="176"/>
                  <a:pt x="219" y="169"/>
                  <a:pt x="240" y="169"/>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8" name="Freeform 43"/>
          <p:cNvSpPr>
            <a:spLocks noChangeArrowheads="1"/>
          </p:cNvSpPr>
          <p:nvPr/>
        </p:nvSpPr>
        <p:spPr bwMode="auto">
          <a:xfrm>
            <a:off x="19164898" y="3306232"/>
            <a:ext cx="562885" cy="503768"/>
          </a:xfrm>
          <a:custGeom>
            <a:avLst/>
            <a:gdLst>
              <a:gd name="T0" fmla="*/ 72191589 w 587"/>
              <a:gd name="T1" fmla="*/ 56019554 h 524"/>
              <a:gd name="T2" fmla="*/ 72191589 w 587"/>
              <a:gd name="T3" fmla="*/ 56019554 h 524"/>
              <a:gd name="T4" fmla="*/ 53949640 w 587"/>
              <a:gd name="T5" fmla="*/ 56019554 h 524"/>
              <a:gd name="T6" fmla="*/ 48386342 w 587"/>
              <a:gd name="T7" fmla="*/ 56019554 h 524"/>
              <a:gd name="T8" fmla="*/ 48386342 w 587"/>
              <a:gd name="T9" fmla="*/ 62388158 h 524"/>
              <a:gd name="T10" fmla="*/ 53949640 w 587"/>
              <a:gd name="T11" fmla="*/ 67067360 h 524"/>
              <a:gd name="T12" fmla="*/ 53949640 w 587"/>
              <a:gd name="T13" fmla="*/ 67976954 h 524"/>
              <a:gd name="T14" fmla="*/ 21864369 w 587"/>
              <a:gd name="T15" fmla="*/ 67976954 h 524"/>
              <a:gd name="T16" fmla="*/ 21864369 w 587"/>
              <a:gd name="T17" fmla="*/ 67067360 h 524"/>
              <a:gd name="T18" fmla="*/ 26392485 w 587"/>
              <a:gd name="T19" fmla="*/ 62388158 h 524"/>
              <a:gd name="T20" fmla="*/ 26392485 w 587"/>
              <a:gd name="T21" fmla="*/ 56019554 h 524"/>
              <a:gd name="T22" fmla="*/ 21864369 w 587"/>
              <a:gd name="T23" fmla="*/ 56019554 h 524"/>
              <a:gd name="T24" fmla="*/ 3622420 w 587"/>
              <a:gd name="T25" fmla="*/ 56019554 h 524"/>
              <a:gd name="T26" fmla="*/ 0 w 587"/>
              <a:gd name="T27" fmla="*/ 52380095 h 524"/>
              <a:gd name="T28" fmla="*/ 0 w 587"/>
              <a:gd name="T29" fmla="*/ 3639459 h 524"/>
              <a:gd name="T30" fmla="*/ 3622420 w 587"/>
              <a:gd name="T31" fmla="*/ 0 h 524"/>
              <a:gd name="T32" fmla="*/ 72191589 w 587"/>
              <a:gd name="T33" fmla="*/ 0 h 524"/>
              <a:gd name="T34" fmla="*/ 75814009 w 587"/>
              <a:gd name="T35" fmla="*/ 3639459 h 524"/>
              <a:gd name="T36" fmla="*/ 75814009 w 587"/>
              <a:gd name="T37" fmla="*/ 52380095 h 524"/>
              <a:gd name="T38" fmla="*/ 72191589 w 587"/>
              <a:gd name="T39" fmla="*/ 56019554 h 524"/>
              <a:gd name="T40" fmla="*/ 70380199 w 587"/>
              <a:gd name="T41" fmla="*/ 4549054 h 524"/>
              <a:gd name="T42" fmla="*/ 70380199 w 587"/>
              <a:gd name="T43" fmla="*/ 4549054 h 524"/>
              <a:gd name="T44" fmla="*/ 4528115 w 587"/>
              <a:gd name="T45" fmla="*/ 4549054 h 524"/>
              <a:gd name="T46" fmla="*/ 4528115 w 587"/>
              <a:gd name="T47" fmla="*/ 45881344 h 524"/>
              <a:gd name="T48" fmla="*/ 70380199 w 587"/>
              <a:gd name="T49" fmla="*/ 45881344 h 524"/>
              <a:gd name="T50" fmla="*/ 70380199 w 587"/>
              <a:gd name="T51" fmla="*/ 4549054 h 524"/>
              <a:gd name="T52" fmla="*/ 30144393 w 587"/>
              <a:gd name="T53" fmla="*/ 21965823 h 524"/>
              <a:gd name="T54" fmla="*/ 30144393 w 587"/>
              <a:gd name="T55" fmla="*/ 21965823 h 524"/>
              <a:gd name="T56" fmla="*/ 44763922 w 587"/>
              <a:gd name="T57" fmla="*/ 21965823 h 524"/>
              <a:gd name="T58" fmla="*/ 48386342 w 587"/>
              <a:gd name="T59" fmla="*/ 25735070 h 524"/>
              <a:gd name="T60" fmla="*/ 44763922 w 587"/>
              <a:gd name="T61" fmla="*/ 29374529 h 524"/>
              <a:gd name="T62" fmla="*/ 30144393 w 587"/>
              <a:gd name="T63" fmla="*/ 29374529 h 524"/>
              <a:gd name="T64" fmla="*/ 26392485 w 587"/>
              <a:gd name="T65" fmla="*/ 25735070 h 524"/>
              <a:gd name="T66" fmla="*/ 30144393 w 587"/>
              <a:gd name="T67" fmla="*/ 21965823 h 5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7" h="524">
                <a:moveTo>
                  <a:pt x="558" y="431"/>
                </a:moveTo>
                <a:lnTo>
                  <a:pt x="558" y="431"/>
                </a:lnTo>
                <a:cubicBezTo>
                  <a:pt x="417" y="431"/>
                  <a:pt x="417" y="431"/>
                  <a:pt x="417" y="431"/>
                </a:cubicBezTo>
                <a:cubicBezTo>
                  <a:pt x="374" y="431"/>
                  <a:pt x="374" y="431"/>
                  <a:pt x="374" y="431"/>
                </a:cubicBezTo>
                <a:cubicBezTo>
                  <a:pt x="374" y="480"/>
                  <a:pt x="374" y="480"/>
                  <a:pt x="374"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346" y="169"/>
                  <a:pt x="346" y="169"/>
                  <a:pt x="346" y="169"/>
                </a:cubicBezTo>
                <a:cubicBezTo>
                  <a:pt x="367" y="169"/>
                  <a:pt x="374" y="176"/>
                  <a:pt x="374" y="198"/>
                </a:cubicBezTo>
                <a:cubicBezTo>
                  <a:pt x="374" y="212"/>
                  <a:pt x="367" y="226"/>
                  <a:pt x="346" y="226"/>
                </a:cubicBezTo>
                <a:cubicBezTo>
                  <a:pt x="233" y="226"/>
                  <a:pt x="233" y="226"/>
                  <a:pt x="233" y="226"/>
                </a:cubicBezTo>
                <a:cubicBezTo>
                  <a:pt x="219" y="226"/>
                  <a:pt x="204" y="212"/>
                  <a:pt x="204" y="198"/>
                </a:cubicBezTo>
                <a:cubicBezTo>
                  <a:pt x="204" y="176"/>
                  <a:pt x="219" y="169"/>
                  <a:pt x="233" y="169"/>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29" name="Freeform 44"/>
          <p:cNvSpPr>
            <a:spLocks noChangeArrowheads="1"/>
          </p:cNvSpPr>
          <p:nvPr/>
        </p:nvSpPr>
        <p:spPr bwMode="auto">
          <a:xfrm>
            <a:off x="18153394" y="3306232"/>
            <a:ext cx="558654" cy="503768"/>
          </a:xfrm>
          <a:custGeom>
            <a:avLst/>
            <a:gdLst>
              <a:gd name="T0" fmla="*/ 71923702 w 580"/>
              <a:gd name="T1" fmla="*/ 56019554 h 524"/>
              <a:gd name="T2" fmla="*/ 71923702 w 580"/>
              <a:gd name="T3" fmla="*/ 56019554 h 524"/>
              <a:gd name="T4" fmla="*/ 53387921 w 580"/>
              <a:gd name="T5" fmla="*/ 56019554 h 524"/>
              <a:gd name="T6" fmla="*/ 48819369 w 580"/>
              <a:gd name="T7" fmla="*/ 56019554 h 524"/>
              <a:gd name="T8" fmla="*/ 48819369 w 580"/>
              <a:gd name="T9" fmla="*/ 62388158 h 524"/>
              <a:gd name="T10" fmla="*/ 53387921 w 580"/>
              <a:gd name="T11" fmla="*/ 67067360 h 524"/>
              <a:gd name="T12" fmla="*/ 53387921 w 580"/>
              <a:gd name="T13" fmla="*/ 67976954 h 524"/>
              <a:gd name="T14" fmla="*/ 22060196 w 580"/>
              <a:gd name="T15" fmla="*/ 67976954 h 524"/>
              <a:gd name="T16" fmla="*/ 22060196 w 580"/>
              <a:gd name="T17" fmla="*/ 67067360 h 524"/>
              <a:gd name="T18" fmla="*/ 26628747 w 580"/>
              <a:gd name="T19" fmla="*/ 62388158 h 524"/>
              <a:gd name="T20" fmla="*/ 26628747 w 580"/>
              <a:gd name="T21" fmla="*/ 56019554 h 524"/>
              <a:gd name="T22" fmla="*/ 22060196 w 580"/>
              <a:gd name="T23" fmla="*/ 56019554 h 524"/>
              <a:gd name="T24" fmla="*/ 3654841 w 580"/>
              <a:gd name="T25" fmla="*/ 56019554 h 524"/>
              <a:gd name="T26" fmla="*/ 0 w 580"/>
              <a:gd name="T27" fmla="*/ 52380095 h 524"/>
              <a:gd name="T28" fmla="*/ 0 w 580"/>
              <a:gd name="T29" fmla="*/ 3639459 h 524"/>
              <a:gd name="T30" fmla="*/ 3654841 w 580"/>
              <a:gd name="T31" fmla="*/ 0 h 524"/>
              <a:gd name="T32" fmla="*/ 71923702 w 580"/>
              <a:gd name="T33" fmla="*/ 0 h 524"/>
              <a:gd name="T34" fmla="*/ 75578543 w 580"/>
              <a:gd name="T35" fmla="*/ 3639459 h 524"/>
              <a:gd name="T36" fmla="*/ 75578543 w 580"/>
              <a:gd name="T37" fmla="*/ 52380095 h 524"/>
              <a:gd name="T38" fmla="*/ 71923702 w 580"/>
              <a:gd name="T39" fmla="*/ 56019554 h 524"/>
              <a:gd name="T40" fmla="*/ 71009630 w 580"/>
              <a:gd name="T41" fmla="*/ 4549054 h 524"/>
              <a:gd name="T42" fmla="*/ 71009630 w 580"/>
              <a:gd name="T43" fmla="*/ 4549054 h 524"/>
              <a:gd name="T44" fmla="*/ 4568551 w 580"/>
              <a:gd name="T45" fmla="*/ 4549054 h 524"/>
              <a:gd name="T46" fmla="*/ 4568551 w 580"/>
              <a:gd name="T47" fmla="*/ 45881344 h 524"/>
              <a:gd name="T48" fmla="*/ 71009630 w 580"/>
              <a:gd name="T49" fmla="*/ 45881344 h 524"/>
              <a:gd name="T50" fmla="*/ 71009630 w 580"/>
              <a:gd name="T51" fmla="*/ 4549054 h 524"/>
              <a:gd name="T52" fmla="*/ 30414015 w 580"/>
              <a:gd name="T53" fmla="*/ 21965823 h 524"/>
              <a:gd name="T54" fmla="*/ 30414015 w 580"/>
              <a:gd name="T55" fmla="*/ 21965823 h 524"/>
              <a:gd name="T56" fmla="*/ 34069217 w 580"/>
              <a:gd name="T57" fmla="*/ 21965823 h 524"/>
              <a:gd name="T58" fmla="*/ 34069217 w 580"/>
              <a:gd name="T59" fmla="*/ 18326364 h 524"/>
              <a:gd name="T60" fmla="*/ 37724058 w 580"/>
              <a:gd name="T61" fmla="*/ 14687265 h 524"/>
              <a:gd name="T62" fmla="*/ 41509326 w 580"/>
              <a:gd name="T63" fmla="*/ 18326364 h 524"/>
              <a:gd name="T64" fmla="*/ 41509326 w 580"/>
              <a:gd name="T65" fmla="*/ 21965823 h 524"/>
              <a:gd name="T66" fmla="*/ 45164167 w 580"/>
              <a:gd name="T67" fmla="*/ 21965823 h 524"/>
              <a:gd name="T68" fmla="*/ 48819369 w 580"/>
              <a:gd name="T69" fmla="*/ 25735070 h 524"/>
              <a:gd name="T70" fmla="*/ 45164167 w 580"/>
              <a:gd name="T71" fmla="*/ 29374529 h 524"/>
              <a:gd name="T72" fmla="*/ 41509326 w 580"/>
              <a:gd name="T73" fmla="*/ 29374529 h 524"/>
              <a:gd name="T74" fmla="*/ 41509326 w 580"/>
              <a:gd name="T75" fmla="*/ 33013628 h 524"/>
              <a:gd name="T76" fmla="*/ 37724058 w 580"/>
              <a:gd name="T77" fmla="*/ 36782875 h 524"/>
              <a:gd name="T78" fmla="*/ 34069217 w 580"/>
              <a:gd name="T79" fmla="*/ 33013628 h 524"/>
              <a:gd name="T80" fmla="*/ 34069217 w 580"/>
              <a:gd name="T81" fmla="*/ 29374529 h 524"/>
              <a:gd name="T82" fmla="*/ 30414015 w 580"/>
              <a:gd name="T83" fmla="*/ 29374529 h 524"/>
              <a:gd name="T84" fmla="*/ 26628747 w 580"/>
              <a:gd name="T85" fmla="*/ 25735070 h 524"/>
              <a:gd name="T86" fmla="*/ 30414015 w 580"/>
              <a:gd name="T87" fmla="*/ 21965823 h 5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80" h="524">
                <a:moveTo>
                  <a:pt x="551" y="431"/>
                </a:moveTo>
                <a:lnTo>
                  <a:pt x="551" y="431"/>
                </a:lnTo>
                <a:cubicBezTo>
                  <a:pt x="409" y="431"/>
                  <a:pt x="409" y="431"/>
                  <a:pt x="409" y="431"/>
                </a:cubicBezTo>
                <a:cubicBezTo>
                  <a:pt x="374" y="431"/>
                  <a:pt x="374" y="431"/>
                  <a:pt x="374" y="431"/>
                </a:cubicBezTo>
                <a:cubicBezTo>
                  <a:pt x="374" y="480"/>
                  <a:pt x="374" y="480"/>
                  <a:pt x="374" y="480"/>
                </a:cubicBezTo>
                <a:cubicBezTo>
                  <a:pt x="409" y="516"/>
                  <a:pt x="409" y="516"/>
                  <a:pt x="409" y="516"/>
                </a:cubicBezTo>
                <a:cubicBezTo>
                  <a:pt x="409" y="523"/>
                  <a:pt x="409" y="523"/>
                  <a:pt x="409"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261" y="169"/>
                  <a:pt x="261" y="169"/>
                  <a:pt x="261" y="169"/>
                </a:cubicBezTo>
                <a:cubicBezTo>
                  <a:pt x="261" y="141"/>
                  <a:pt x="261" y="141"/>
                  <a:pt x="261" y="141"/>
                </a:cubicBezTo>
                <a:cubicBezTo>
                  <a:pt x="261" y="120"/>
                  <a:pt x="275" y="113"/>
                  <a:pt x="289" y="113"/>
                </a:cubicBezTo>
                <a:cubicBezTo>
                  <a:pt x="303" y="113"/>
                  <a:pt x="318" y="120"/>
                  <a:pt x="318" y="141"/>
                </a:cubicBezTo>
                <a:cubicBezTo>
                  <a:pt x="318" y="169"/>
                  <a:pt x="318" y="169"/>
                  <a:pt x="318" y="169"/>
                </a:cubicBezTo>
                <a:cubicBezTo>
                  <a:pt x="346" y="169"/>
                  <a:pt x="346" y="169"/>
                  <a:pt x="346" y="169"/>
                </a:cubicBezTo>
                <a:cubicBezTo>
                  <a:pt x="360" y="169"/>
                  <a:pt x="374" y="176"/>
                  <a:pt x="374" y="198"/>
                </a:cubicBezTo>
                <a:cubicBezTo>
                  <a:pt x="374" y="212"/>
                  <a:pt x="360" y="226"/>
                  <a:pt x="346" y="226"/>
                </a:cubicBezTo>
                <a:cubicBezTo>
                  <a:pt x="318" y="226"/>
                  <a:pt x="318" y="226"/>
                  <a:pt x="318" y="226"/>
                </a:cubicBezTo>
                <a:cubicBezTo>
                  <a:pt x="318" y="254"/>
                  <a:pt x="318" y="254"/>
                  <a:pt x="318" y="254"/>
                </a:cubicBezTo>
                <a:cubicBezTo>
                  <a:pt x="318" y="268"/>
                  <a:pt x="303" y="283"/>
                  <a:pt x="289" y="283"/>
                </a:cubicBezTo>
                <a:cubicBezTo>
                  <a:pt x="275" y="283"/>
                  <a:pt x="261" y="268"/>
                  <a:pt x="261" y="254"/>
                </a:cubicBezTo>
                <a:cubicBezTo>
                  <a:pt x="261" y="226"/>
                  <a:pt x="261" y="226"/>
                  <a:pt x="261" y="226"/>
                </a:cubicBezTo>
                <a:cubicBezTo>
                  <a:pt x="233" y="226"/>
                  <a:pt x="233" y="226"/>
                  <a:pt x="233" y="226"/>
                </a:cubicBezTo>
                <a:cubicBezTo>
                  <a:pt x="219" y="226"/>
                  <a:pt x="204" y="212"/>
                  <a:pt x="204" y="198"/>
                </a:cubicBezTo>
                <a:cubicBezTo>
                  <a:pt x="204" y="176"/>
                  <a:pt x="219" y="169"/>
                  <a:pt x="233" y="169"/>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0" name="Freeform 45"/>
          <p:cNvSpPr>
            <a:spLocks noChangeArrowheads="1"/>
          </p:cNvSpPr>
          <p:nvPr/>
        </p:nvSpPr>
        <p:spPr bwMode="auto">
          <a:xfrm>
            <a:off x="17133428" y="3306232"/>
            <a:ext cx="562885" cy="503768"/>
          </a:xfrm>
          <a:custGeom>
            <a:avLst/>
            <a:gdLst>
              <a:gd name="T0" fmla="*/ 72075278 w 588"/>
              <a:gd name="T1" fmla="*/ 56019554 h 524"/>
              <a:gd name="T2" fmla="*/ 72075278 w 588"/>
              <a:gd name="T3" fmla="*/ 56019554 h 524"/>
              <a:gd name="T4" fmla="*/ 53766324 w 588"/>
              <a:gd name="T5" fmla="*/ 56019554 h 524"/>
              <a:gd name="T6" fmla="*/ 49253450 w 588"/>
              <a:gd name="T7" fmla="*/ 56019554 h 524"/>
              <a:gd name="T8" fmla="*/ 49253450 w 588"/>
              <a:gd name="T9" fmla="*/ 62388158 h 524"/>
              <a:gd name="T10" fmla="*/ 53766324 w 588"/>
              <a:gd name="T11" fmla="*/ 67067360 h 524"/>
              <a:gd name="T12" fmla="*/ 53766324 w 588"/>
              <a:gd name="T13" fmla="*/ 67976954 h 524"/>
              <a:gd name="T14" fmla="*/ 21919109 w 588"/>
              <a:gd name="T15" fmla="*/ 67976954 h 524"/>
              <a:gd name="T16" fmla="*/ 21919109 w 588"/>
              <a:gd name="T17" fmla="*/ 67067360 h 524"/>
              <a:gd name="T18" fmla="*/ 27334342 w 588"/>
              <a:gd name="T19" fmla="*/ 62388158 h 524"/>
              <a:gd name="T20" fmla="*/ 27334342 w 588"/>
              <a:gd name="T21" fmla="*/ 56019554 h 524"/>
              <a:gd name="T22" fmla="*/ 21919109 w 588"/>
              <a:gd name="T23" fmla="*/ 56019554 h 524"/>
              <a:gd name="T24" fmla="*/ 3739064 w 588"/>
              <a:gd name="T25" fmla="*/ 56019554 h 524"/>
              <a:gd name="T26" fmla="*/ 0 w 588"/>
              <a:gd name="T27" fmla="*/ 52380095 h 524"/>
              <a:gd name="T28" fmla="*/ 0 w 588"/>
              <a:gd name="T29" fmla="*/ 3639459 h 524"/>
              <a:gd name="T30" fmla="*/ 3739064 w 588"/>
              <a:gd name="T31" fmla="*/ 0 h 524"/>
              <a:gd name="T32" fmla="*/ 72075278 w 588"/>
              <a:gd name="T33" fmla="*/ 0 h 524"/>
              <a:gd name="T34" fmla="*/ 75685433 w 588"/>
              <a:gd name="T35" fmla="*/ 3639459 h 524"/>
              <a:gd name="T36" fmla="*/ 75685433 w 588"/>
              <a:gd name="T37" fmla="*/ 52380095 h 524"/>
              <a:gd name="T38" fmla="*/ 72075278 w 588"/>
              <a:gd name="T39" fmla="*/ 56019554 h 524"/>
              <a:gd name="T40" fmla="*/ 71172559 w 588"/>
              <a:gd name="T41" fmla="*/ 4549054 h 524"/>
              <a:gd name="T42" fmla="*/ 71172559 w 588"/>
              <a:gd name="T43" fmla="*/ 4549054 h 524"/>
              <a:gd name="T44" fmla="*/ 5544142 w 588"/>
              <a:gd name="T45" fmla="*/ 4549054 h 524"/>
              <a:gd name="T46" fmla="*/ 5544142 w 588"/>
              <a:gd name="T47" fmla="*/ 45881344 h 524"/>
              <a:gd name="T48" fmla="*/ 71172559 w 588"/>
              <a:gd name="T49" fmla="*/ 45881344 h 524"/>
              <a:gd name="T50" fmla="*/ 71172559 w 588"/>
              <a:gd name="T51" fmla="*/ 4549054 h 5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88" h="524">
                <a:moveTo>
                  <a:pt x="559" y="431"/>
                </a:moveTo>
                <a:lnTo>
                  <a:pt x="559" y="431"/>
                </a:lnTo>
                <a:cubicBezTo>
                  <a:pt x="417" y="431"/>
                  <a:pt x="417" y="431"/>
                  <a:pt x="417" y="431"/>
                </a:cubicBezTo>
                <a:cubicBezTo>
                  <a:pt x="382" y="431"/>
                  <a:pt x="382" y="431"/>
                  <a:pt x="382" y="431"/>
                </a:cubicBezTo>
                <a:cubicBezTo>
                  <a:pt x="382" y="480"/>
                  <a:pt x="382" y="480"/>
                  <a:pt x="382" y="480"/>
                </a:cubicBezTo>
                <a:cubicBezTo>
                  <a:pt x="417" y="516"/>
                  <a:pt x="417" y="516"/>
                  <a:pt x="417" y="516"/>
                </a:cubicBezTo>
                <a:cubicBezTo>
                  <a:pt x="417" y="523"/>
                  <a:pt x="417" y="523"/>
                  <a:pt x="417" y="523"/>
                </a:cubicBezTo>
                <a:cubicBezTo>
                  <a:pt x="170" y="523"/>
                  <a:pt x="170" y="523"/>
                  <a:pt x="170" y="523"/>
                </a:cubicBezTo>
                <a:cubicBezTo>
                  <a:pt x="170" y="516"/>
                  <a:pt x="170" y="516"/>
                  <a:pt x="170" y="516"/>
                </a:cubicBezTo>
                <a:cubicBezTo>
                  <a:pt x="212" y="480"/>
                  <a:pt x="212" y="480"/>
                  <a:pt x="212" y="480"/>
                </a:cubicBezTo>
                <a:cubicBezTo>
                  <a:pt x="212" y="431"/>
                  <a:pt x="212" y="431"/>
                  <a:pt x="212" y="431"/>
                </a:cubicBezTo>
                <a:cubicBezTo>
                  <a:pt x="170" y="431"/>
                  <a:pt x="170" y="431"/>
                  <a:pt x="170" y="431"/>
                </a:cubicBezTo>
                <a:cubicBezTo>
                  <a:pt x="29" y="431"/>
                  <a:pt x="29" y="431"/>
                  <a:pt x="29" y="431"/>
                </a:cubicBezTo>
                <a:cubicBezTo>
                  <a:pt x="15" y="431"/>
                  <a:pt x="0" y="417"/>
                  <a:pt x="0" y="403"/>
                </a:cubicBezTo>
                <a:cubicBezTo>
                  <a:pt x="0" y="28"/>
                  <a:pt x="0" y="28"/>
                  <a:pt x="0" y="28"/>
                </a:cubicBezTo>
                <a:cubicBezTo>
                  <a:pt x="0" y="7"/>
                  <a:pt x="15" y="0"/>
                  <a:pt x="29" y="0"/>
                </a:cubicBezTo>
                <a:cubicBezTo>
                  <a:pt x="559" y="0"/>
                  <a:pt x="559" y="0"/>
                  <a:pt x="559" y="0"/>
                </a:cubicBezTo>
                <a:cubicBezTo>
                  <a:pt x="573" y="0"/>
                  <a:pt x="587" y="7"/>
                  <a:pt x="587" y="28"/>
                </a:cubicBezTo>
                <a:cubicBezTo>
                  <a:pt x="587" y="403"/>
                  <a:pt x="587" y="403"/>
                  <a:pt x="587" y="403"/>
                </a:cubicBezTo>
                <a:cubicBezTo>
                  <a:pt x="587" y="417"/>
                  <a:pt x="573" y="431"/>
                  <a:pt x="559" y="431"/>
                </a:cubicBezTo>
                <a:close/>
                <a:moveTo>
                  <a:pt x="552" y="35"/>
                </a:moveTo>
                <a:lnTo>
                  <a:pt x="552" y="35"/>
                </a:lnTo>
                <a:cubicBezTo>
                  <a:pt x="43" y="35"/>
                  <a:pt x="43" y="35"/>
                  <a:pt x="43" y="35"/>
                </a:cubicBezTo>
                <a:cubicBezTo>
                  <a:pt x="43" y="353"/>
                  <a:pt x="43" y="353"/>
                  <a:pt x="43" y="353"/>
                </a:cubicBezTo>
                <a:cubicBezTo>
                  <a:pt x="552" y="353"/>
                  <a:pt x="552" y="353"/>
                  <a:pt x="552" y="353"/>
                </a:cubicBezTo>
                <a:lnTo>
                  <a:pt x="552" y="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1" name="Freeform 46"/>
          <p:cNvSpPr>
            <a:spLocks noChangeArrowheads="1"/>
          </p:cNvSpPr>
          <p:nvPr/>
        </p:nvSpPr>
        <p:spPr bwMode="auto">
          <a:xfrm>
            <a:off x="16117692" y="3361267"/>
            <a:ext cx="579814" cy="359832"/>
          </a:xfrm>
          <a:custGeom>
            <a:avLst/>
            <a:gdLst>
              <a:gd name="T0" fmla="*/ 74787349 w 602"/>
              <a:gd name="T1" fmla="*/ 48296680 h 376"/>
              <a:gd name="T2" fmla="*/ 74787349 w 602"/>
              <a:gd name="T3" fmla="*/ 48296680 h 376"/>
              <a:gd name="T4" fmla="*/ 71002280 w 602"/>
              <a:gd name="T5" fmla="*/ 48296680 h 376"/>
              <a:gd name="T6" fmla="*/ 7439717 w 602"/>
              <a:gd name="T7" fmla="*/ 48296680 h 376"/>
              <a:gd name="T8" fmla="*/ 3785069 w 602"/>
              <a:gd name="T9" fmla="*/ 48296680 h 376"/>
              <a:gd name="T10" fmla="*/ 0 w 602"/>
              <a:gd name="T11" fmla="*/ 44690704 h 376"/>
              <a:gd name="T12" fmla="*/ 0 w 602"/>
              <a:gd name="T13" fmla="*/ 38251051 h 376"/>
              <a:gd name="T14" fmla="*/ 7439717 w 602"/>
              <a:gd name="T15" fmla="*/ 38251051 h 376"/>
              <a:gd name="T16" fmla="*/ 7439717 w 602"/>
              <a:gd name="T17" fmla="*/ 3734812 h 376"/>
              <a:gd name="T18" fmla="*/ 11094005 w 602"/>
              <a:gd name="T19" fmla="*/ 0 h 376"/>
              <a:gd name="T20" fmla="*/ 67347631 w 602"/>
              <a:gd name="T21" fmla="*/ 0 h 376"/>
              <a:gd name="T22" fmla="*/ 71002280 w 602"/>
              <a:gd name="T23" fmla="*/ 3734812 h 376"/>
              <a:gd name="T24" fmla="*/ 71002280 w 602"/>
              <a:gd name="T25" fmla="*/ 38251051 h 376"/>
              <a:gd name="T26" fmla="*/ 78441997 w 602"/>
              <a:gd name="T27" fmla="*/ 38251051 h 376"/>
              <a:gd name="T28" fmla="*/ 78441997 w 602"/>
              <a:gd name="T29" fmla="*/ 44690704 h 376"/>
              <a:gd name="T30" fmla="*/ 74787349 w 602"/>
              <a:gd name="T31" fmla="*/ 48296680 h 376"/>
              <a:gd name="T32" fmla="*/ 30410969 w 602"/>
              <a:gd name="T33" fmla="*/ 44690704 h 376"/>
              <a:gd name="T34" fmla="*/ 30410969 w 602"/>
              <a:gd name="T35" fmla="*/ 44690704 h 376"/>
              <a:gd name="T36" fmla="*/ 48031029 w 602"/>
              <a:gd name="T37" fmla="*/ 44690704 h 376"/>
              <a:gd name="T38" fmla="*/ 48031029 w 602"/>
              <a:gd name="T39" fmla="*/ 41857027 h 376"/>
              <a:gd name="T40" fmla="*/ 30410969 w 602"/>
              <a:gd name="T41" fmla="*/ 41857027 h 376"/>
              <a:gd name="T42" fmla="*/ 30410969 w 602"/>
              <a:gd name="T43" fmla="*/ 44690704 h 376"/>
              <a:gd name="T44" fmla="*/ 66434330 w 602"/>
              <a:gd name="T45" fmla="*/ 4636665 h 376"/>
              <a:gd name="T46" fmla="*/ 66434330 w 602"/>
              <a:gd name="T47" fmla="*/ 4636665 h 376"/>
              <a:gd name="T48" fmla="*/ 12007667 w 602"/>
              <a:gd name="T49" fmla="*/ 4636665 h 376"/>
              <a:gd name="T50" fmla="*/ 12007667 w 602"/>
              <a:gd name="T51" fmla="*/ 36448063 h 376"/>
              <a:gd name="T52" fmla="*/ 66434330 w 602"/>
              <a:gd name="T53" fmla="*/ 36448063 h 376"/>
              <a:gd name="T54" fmla="*/ 66434330 w 602"/>
              <a:gd name="T55" fmla="*/ 4636665 h 3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2" h="376">
                <a:moveTo>
                  <a:pt x="573" y="375"/>
                </a:moveTo>
                <a:lnTo>
                  <a:pt x="573" y="375"/>
                </a:lnTo>
                <a:cubicBezTo>
                  <a:pt x="544" y="375"/>
                  <a:pt x="544" y="375"/>
                  <a:pt x="544" y="375"/>
                </a:cubicBezTo>
                <a:cubicBezTo>
                  <a:pt x="57" y="375"/>
                  <a:pt x="57" y="375"/>
                  <a:pt x="57" y="375"/>
                </a:cubicBezTo>
                <a:cubicBezTo>
                  <a:pt x="29" y="375"/>
                  <a:pt x="29" y="375"/>
                  <a:pt x="29" y="375"/>
                </a:cubicBezTo>
                <a:cubicBezTo>
                  <a:pt x="7" y="375"/>
                  <a:pt x="0" y="361"/>
                  <a:pt x="0" y="347"/>
                </a:cubicBezTo>
                <a:cubicBezTo>
                  <a:pt x="0" y="297"/>
                  <a:pt x="0" y="297"/>
                  <a:pt x="0" y="297"/>
                </a:cubicBezTo>
                <a:cubicBezTo>
                  <a:pt x="57" y="297"/>
                  <a:pt x="57" y="297"/>
                  <a:pt x="57" y="297"/>
                </a:cubicBezTo>
                <a:cubicBezTo>
                  <a:pt x="57" y="29"/>
                  <a:pt x="57" y="29"/>
                  <a:pt x="57" y="29"/>
                </a:cubicBezTo>
                <a:cubicBezTo>
                  <a:pt x="57" y="7"/>
                  <a:pt x="64" y="0"/>
                  <a:pt x="85" y="0"/>
                </a:cubicBezTo>
                <a:cubicBezTo>
                  <a:pt x="516" y="0"/>
                  <a:pt x="516" y="0"/>
                  <a:pt x="516" y="0"/>
                </a:cubicBezTo>
                <a:cubicBezTo>
                  <a:pt x="530" y="0"/>
                  <a:pt x="544" y="7"/>
                  <a:pt x="544" y="29"/>
                </a:cubicBezTo>
                <a:cubicBezTo>
                  <a:pt x="544" y="297"/>
                  <a:pt x="544" y="297"/>
                  <a:pt x="544" y="297"/>
                </a:cubicBezTo>
                <a:cubicBezTo>
                  <a:pt x="601" y="297"/>
                  <a:pt x="601" y="297"/>
                  <a:pt x="601" y="297"/>
                </a:cubicBezTo>
                <a:cubicBezTo>
                  <a:pt x="601" y="347"/>
                  <a:pt x="601" y="347"/>
                  <a:pt x="601" y="347"/>
                </a:cubicBezTo>
                <a:cubicBezTo>
                  <a:pt x="601" y="361"/>
                  <a:pt x="587" y="375"/>
                  <a:pt x="573" y="375"/>
                </a:cubicBezTo>
                <a:close/>
                <a:moveTo>
                  <a:pt x="233" y="347"/>
                </a:moveTo>
                <a:lnTo>
                  <a:pt x="233" y="347"/>
                </a:lnTo>
                <a:cubicBezTo>
                  <a:pt x="368" y="347"/>
                  <a:pt x="368" y="347"/>
                  <a:pt x="368" y="347"/>
                </a:cubicBezTo>
                <a:cubicBezTo>
                  <a:pt x="368" y="325"/>
                  <a:pt x="368" y="325"/>
                  <a:pt x="368" y="325"/>
                </a:cubicBezTo>
                <a:cubicBezTo>
                  <a:pt x="233" y="325"/>
                  <a:pt x="233" y="325"/>
                  <a:pt x="233" y="325"/>
                </a:cubicBezTo>
                <a:lnTo>
                  <a:pt x="233" y="347"/>
                </a:lnTo>
                <a:close/>
                <a:moveTo>
                  <a:pt x="509" y="36"/>
                </a:moveTo>
                <a:lnTo>
                  <a:pt x="509" y="36"/>
                </a:lnTo>
                <a:cubicBezTo>
                  <a:pt x="92" y="36"/>
                  <a:pt x="92" y="36"/>
                  <a:pt x="92" y="36"/>
                </a:cubicBezTo>
                <a:cubicBezTo>
                  <a:pt x="92" y="283"/>
                  <a:pt x="92" y="283"/>
                  <a:pt x="92" y="283"/>
                </a:cubicBezTo>
                <a:cubicBezTo>
                  <a:pt x="509" y="283"/>
                  <a:pt x="509" y="283"/>
                  <a:pt x="509" y="283"/>
                </a:cubicBezTo>
                <a:lnTo>
                  <a:pt x="509" y="3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2" name="Freeform 47"/>
          <p:cNvSpPr>
            <a:spLocks noChangeArrowheads="1"/>
          </p:cNvSpPr>
          <p:nvPr/>
        </p:nvSpPr>
        <p:spPr bwMode="auto">
          <a:xfrm>
            <a:off x="15169673" y="3280832"/>
            <a:ext cx="448616" cy="524933"/>
          </a:xfrm>
          <a:custGeom>
            <a:avLst/>
            <a:gdLst>
              <a:gd name="T0" fmla="*/ 56869383 w 467"/>
              <a:gd name="T1" fmla="*/ 70970385 h 545"/>
              <a:gd name="T2" fmla="*/ 56869383 w 467"/>
              <a:gd name="T3" fmla="*/ 70970385 h 545"/>
              <a:gd name="T4" fmla="*/ 3635389 w 467"/>
              <a:gd name="T5" fmla="*/ 70970385 h 545"/>
              <a:gd name="T6" fmla="*/ 0 w 467"/>
              <a:gd name="T7" fmla="*/ 67186892 h 545"/>
              <a:gd name="T8" fmla="*/ 0 w 467"/>
              <a:gd name="T9" fmla="*/ 3652741 h 545"/>
              <a:gd name="T10" fmla="*/ 3635389 w 467"/>
              <a:gd name="T11" fmla="*/ 0 h 545"/>
              <a:gd name="T12" fmla="*/ 56869383 w 467"/>
              <a:gd name="T13" fmla="*/ 0 h 545"/>
              <a:gd name="T14" fmla="*/ 60505132 w 467"/>
              <a:gd name="T15" fmla="*/ 3652741 h 545"/>
              <a:gd name="T16" fmla="*/ 60505132 w 467"/>
              <a:gd name="T17" fmla="*/ 67186892 h 545"/>
              <a:gd name="T18" fmla="*/ 56869383 w 467"/>
              <a:gd name="T19" fmla="*/ 70970385 h 545"/>
              <a:gd name="T20" fmla="*/ 30252386 w 467"/>
              <a:gd name="T21" fmla="*/ 68100348 h 545"/>
              <a:gd name="T22" fmla="*/ 30252386 w 467"/>
              <a:gd name="T23" fmla="*/ 68100348 h 545"/>
              <a:gd name="T24" fmla="*/ 32979017 w 467"/>
              <a:gd name="T25" fmla="*/ 66273797 h 545"/>
              <a:gd name="T26" fmla="*/ 30252386 w 467"/>
              <a:gd name="T27" fmla="*/ 63534150 h 545"/>
              <a:gd name="T28" fmla="*/ 27525754 w 467"/>
              <a:gd name="T29" fmla="*/ 66273797 h 545"/>
              <a:gd name="T30" fmla="*/ 30252386 w 467"/>
              <a:gd name="T31" fmla="*/ 68100348 h 545"/>
              <a:gd name="T32" fmla="*/ 53233994 w 467"/>
              <a:gd name="T33" fmla="*/ 7305844 h 545"/>
              <a:gd name="T34" fmla="*/ 53233994 w 467"/>
              <a:gd name="T35" fmla="*/ 7305844 h 545"/>
              <a:gd name="T36" fmla="*/ 7271138 w 467"/>
              <a:gd name="T37" fmla="*/ 7305844 h 545"/>
              <a:gd name="T38" fmla="*/ 7271138 w 467"/>
              <a:gd name="T39" fmla="*/ 60794504 h 545"/>
              <a:gd name="T40" fmla="*/ 53233994 w 467"/>
              <a:gd name="T41" fmla="*/ 60794504 h 545"/>
              <a:gd name="T42" fmla="*/ 53233994 w 467"/>
              <a:gd name="T43" fmla="*/ 7305844 h 5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7" h="545">
                <a:moveTo>
                  <a:pt x="438" y="544"/>
                </a:moveTo>
                <a:lnTo>
                  <a:pt x="438" y="544"/>
                </a:lnTo>
                <a:cubicBezTo>
                  <a:pt x="28" y="544"/>
                  <a:pt x="28" y="544"/>
                  <a:pt x="28" y="544"/>
                </a:cubicBezTo>
                <a:cubicBezTo>
                  <a:pt x="7" y="544"/>
                  <a:pt x="0" y="530"/>
                  <a:pt x="0" y="515"/>
                </a:cubicBezTo>
                <a:cubicBezTo>
                  <a:pt x="0" y="28"/>
                  <a:pt x="0" y="28"/>
                  <a:pt x="0" y="28"/>
                </a:cubicBezTo>
                <a:cubicBezTo>
                  <a:pt x="0" y="7"/>
                  <a:pt x="7" y="0"/>
                  <a:pt x="28" y="0"/>
                </a:cubicBezTo>
                <a:cubicBezTo>
                  <a:pt x="438" y="0"/>
                  <a:pt x="438" y="0"/>
                  <a:pt x="438" y="0"/>
                </a:cubicBezTo>
                <a:cubicBezTo>
                  <a:pt x="459" y="0"/>
                  <a:pt x="466" y="7"/>
                  <a:pt x="466" y="28"/>
                </a:cubicBezTo>
                <a:cubicBezTo>
                  <a:pt x="466" y="515"/>
                  <a:pt x="466" y="515"/>
                  <a:pt x="466" y="515"/>
                </a:cubicBezTo>
                <a:cubicBezTo>
                  <a:pt x="466" y="530"/>
                  <a:pt x="459" y="544"/>
                  <a:pt x="438" y="544"/>
                </a:cubicBezTo>
                <a:close/>
                <a:moveTo>
                  <a:pt x="233" y="522"/>
                </a:moveTo>
                <a:lnTo>
                  <a:pt x="233" y="522"/>
                </a:lnTo>
                <a:cubicBezTo>
                  <a:pt x="240" y="522"/>
                  <a:pt x="254" y="515"/>
                  <a:pt x="254" y="508"/>
                </a:cubicBezTo>
                <a:cubicBezTo>
                  <a:pt x="254" y="494"/>
                  <a:pt x="240" y="487"/>
                  <a:pt x="233" y="487"/>
                </a:cubicBezTo>
                <a:cubicBezTo>
                  <a:pt x="226" y="487"/>
                  <a:pt x="212" y="494"/>
                  <a:pt x="212" y="508"/>
                </a:cubicBezTo>
                <a:cubicBezTo>
                  <a:pt x="212" y="515"/>
                  <a:pt x="226" y="522"/>
                  <a:pt x="233" y="522"/>
                </a:cubicBezTo>
                <a:close/>
                <a:moveTo>
                  <a:pt x="410" y="56"/>
                </a:moveTo>
                <a:lnTo>
                  <a:pt x="410" y="56"/>
                </a:lnTo>
                <a:cubicBezTo>
                  <a:pt x="56" y="56"/>
                  <a:pt x="56" y="56"/>
                  <a:pt x="56" y="56"/>
                </a:cubicBezTo>
                <a:cubicBezTo>
                  <a:pt x="56" y="466"/>
                  <a:pt x="56" y="466"/>
                  <a:pt x="56" y="466"/>
                </a:cubicBezTo>
                <a:cubicBezTo>
                  <a:pt x="410" y="466"/>
                  <a:pt x="410" y="466"/>
                  <a:pt x="410" y="466"/>
                </a:cubicBezTo>
                <a:lnTo>
                  <a:pt x="410" y="5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3" name="Freeform 48"/>
          <p:cNvSpPr>
            <a:spLocks noChangeArrowheads="1"/>
          </p:cNvSpPr>
          <p:nvPr/>
        </p:nvSpPr>
        <p:spPr bwMode="auto">
          <a:xfrm>
            <a:off x="14225884" y="3280832"/>
            <a:ext cx="304721" cy="524933"/>
          </a:xfrm>
          <a:custGeom>
            <a:avLst/>
            <a:gdLst>
              <a:gd name="T0" fmla="*/ 37231344 w 319"/>
              <a:gd name="T1" fmla="*/ 70970385 h 545"/>
              <a:gd name="T2" fmla="*/ 37231344 w 319"/>
              <a:gd name="T3" fmla="*/ 70970385 h 545"/>
              <a:gd name="T4" fmla="*/ 3723170 w 319"/>
              <a:gd name="T5" fmla="*/ 70970385 h 545"/>
              <a:gd name="T6" fmla="*/ 0 w 319"/>
              <a:gd name="T7" fmla="*/ 67186892 h 545"/>
              <a:gd name="T8" fmla="*/ 0 w 319"/>
              <a:gd name="T9" fmla="*/ 3652741 h 545"/>
              <a:gd name="T10" fmla="*/ 3723170 w 319"/>
              <a:gd name="T11" fmla="*/ 0 h 545"/>
              <a:gd name="T12" fmla="*/ 37231344 w 319"/>
              <a:gd name="T13" fmla="*/ 0 h 545"/>
              <a:gd name="T14" fmla="*/ 40826240 w 319"/>
              <a:gd name="T15" fmla="*/ 3652741 h 545"/>
              <a:gd name="T16" fmla="*/ 40826240 w 319"/>
              <a:gd name="T17" fmla="*/ 67186892 h 545"/>
              <a:gd name="T18" fmla="*/ 37231344 w 319"/>
              <a:gd name="T19" fmla="*/ 70970385 h 545"/>
              <a:gd name="T20" fmla="*/ 20926574 w 319"/>
              <a:gd name="T21" fmla="*/ 67186892 h 545"/>
              <a:gd name="T22" fmla="*/ 20926574 w 319"/>
              <a:gd name="T23" fmla="*/ 67186892 h 545"/>
              <a:gd name="T24" fmla="*/ 22723843 w 319"/>
              <a:gd name="T25" fmla="*/ 64447245 h 545"/>
              <a:gd name="T26" fmla="*/ 20926574 w 319"/>
              <a:gd name="T27" fmla="*/ 62620694 h 545"/>
              <a:gd name="T28" fmla="*/ 18230671 w 319"/>
              <a:gd name="T29" fmla="*/ 64447245 h 545"/>
              <a:gd name="T30" fmla="*/ 20926574 w 319"/>
              <a:gd name="T31" fmla="*/ 67186892 h 545"/>
              <a:gd name="T32" fmla="*/ 37231344 w 319"/>
              <a:gd name="T33" fmla="*/ 7305844 h 545"/>
              <a:gd name="T34" fmla="*/ 37231344 w 319"/>
              <a:gd name="T35" fmla="*/ 7305844 h 545"/>
              <a:gd name="T36" fmla="*/ 36332709 w 319"/>
              <a:gd name="T37" fmla="*/ 7305844 h 545"/>
              <a:gd name="T38" fmla="*/ 4621805 w 319"/>
              <a:gd name="T39" fmla="*/ 7305844 h 545"/>
              <a:gd name="T40" fmla="*/ 3723170 w 319"/>
              <a:gd name="T41" fmla="*/ 7305844 h 545"/>
              <a:gd name="T42" fmla="*/ 3723170 w 319"/>
              <a:gd name="T43" fmla="*/ 58967953 h 545"/>
              <a:gd name="T44" fmla="*/ 4621805 w 319"/>
              <a:gd name="T45" fmla="*/ 58967953 h 545"/>
              <a:gd name="T46" fmla="*/ 36332709 w 319"/>
              <a:gd name="T47" fmla="*/ 58967953 h 545"/>
              <a:gd name="T48" fmla="*/ 37231344 w 319"/>
              <a:gd name="T49" fmla="*/ 58967953 h 545"/>
              <a:gd name="T50" fmla="*/ 37231344 w 319"/>
              <a:gd name="T51" fmla="*/ 7305844 h 5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9" h="545">
                <a:moveTo>
                  <a:pt x="290" y="544"/>
                </a:moveTo>
                <a:lnTo>
                  <a:pt x="290" y="544"/>
                </a:lnTo>
                <a:cubicBezTo>
                  <a:pt x="29" y="544"/>
                  <a:pt x="29" y="544"/>
                  <a:pt x="29" y="544"/>
                </a:cubicBezTo>
                <a:cubicBezTo>
                  <a:pt x="15" y="544"/>
                  <a:pt x="0" y="530"/>
                  <a:pt x="0" y="515"/>
                </a:cubicBezTo>
                <a:cubicBezTo>
                  <a:pt x="0" y="28"/>
                  <a:pt x="0" y="28"/>
                  <a:pt x="0" y="28"/>
                </a:cubicBezTo>
                <a:cubicBezTo>
                  <a:pt x="0" y="7"/>
                  <a:pt x="15" y="0"/>
                  <a:pt x="29" y="0"/>
                </a:cubicBezTo>
                <a:cubicBezTo>
                  <a:pt x="290" y="0"/>
                  <a:pt x="290" y="0"/>
                  <a:pt x="290" y="0"/>
                </a:cubicBezTo>
                <a:cubicBezTo>
                  <a:pt x="311" y="0"/>
                  <a:pt x="318" y="7"/>
                  <a:pt x="318" y="28"/>
                </a:cubicBezTo>
                <a:cubicBezTo>
                  <a:pt x="318" y="515"/>
                  <a:pt x="318" y="515"/>
                  <a:pt x="318" y="515"/>
                </a:cubicBezTo>
                <a:cubicBezTo>
                  <a:pt x="318" y="530"/>
                  <a:pt x="311" y="544"/>
                  <a:pt x="290" y="544"/>
                </a:cubicBezTo>
                <a:close/>
                <a:moveTo>
                  <a:pt x="163" y="515"/>
                </a:moveTo>
                <a:lnTo>
                  <a:pt x="163" y="515"/>
                </a:lnTo>
                <a:cubicBezTo>
                  <a:pt x="170" y="515"/>
                  <a:pt x="177" y="508"/>
                  <a:pt x="177" y="494"/>
                </a:cubicBezTo>
                <a:cubicBezTo>
                  <a:pt x="177" y="487"/>
                  <a:pt x="170" y="480"/>
                  <a:pt x="163" y="480"/>
                </a:cubicBezTo>
                <a:cubicBezTo>
                  <a:pt x="149" y="480"/>
                  <a:pt x="142" y="487"/>
                  <a:pt x="142" y="494"/>
                </a:cubicBezTo>
                <a:cubicBezTo>
                  <a:pt x="142" y="508"/>
                  <a:pt x="149" y="515"/>
                  <a:pt x="163" y="515"/>
                </a:cubicBezTo>
                <a:close/>
                <a:moveTo>
                  <a:pt x="290" y="56"/>
                </a:moveTo>
                <a:lnTo>
                  <a:pt x="290" y="56"/>
                </a:lnTo>
                <a:cubicBezTo>
                  <a:pt x="283" y="56"/>
                  <a:pt x="283" y="56"/>
                  <a:pt x="283" y="56"/>
                </a:cubicBezTo>
                <a:cubicBezTo>
                  <a:pt x="36" y="56"/>
                  <a:pt x="36" y="56"/>
                  <a:pt x="36" y="56"/>
                </a:cubicBezTo>
                <a:cubicBezTo>
                  <a:pt x="29" y="56"/>
                  <a:pt x="29" y="56"/>
                  <a:pt x="29" y="56"/>
                </a:cubicBezTo>
                <a:cubicBezTo>
                  <a:pt x="29" y="452"/>
                  <a:pt x="29" y="452"/>
                  <a:pt x="29" y="452"/>
                </a:cubicBezTo>
                <a:cubicBezTo>
                  <a:pt x="36" y="452"/>
                  <a:pt x="36" y="452"/>
                  <a:pt x="36" y="452"/>
                </a:cubicBezTo>
                <a:cubicBezTo>
                  <a:pt x="283" y="452"/>
                  <a:pt x="283" y="452"/>
                  <a:pt x="283" y="452"/>
                </a:cubicBezTo>
                <a:cubicBezTo>
                  <a:pt x="290" y="452"/>
                  <a:pt x="290" y="452"/>
                  <a:pt x="290" y="452"/>
                </a:cubicBezTo>
                <a:lnTo>
                  <a:pt x="290" y="5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4" name="Freeform 49"/>
          <p:cNvSpPr>
            <a:spLocks noChangeArrowheads="1"/>
          </p:cNvSpPr>
          <p:nvPr/>
        </p:nvSpPr>
        <p:spPr bwMode="auto">
          <a:xfrm>
            <a:off x="13282857" y="9389530"/>
            <a:ext cx="435921" cy="474133"/>
          </a:xfrm>
          <a:custGeom>
            <a:avLst/>
            <a:gdLst>
              <a:gd name="T0" fmla="*/ 58890669 w 453"/>
              <a:gd name="T1" fmla="*/ 31867782 h 496"/>
              <a:gd name="T2" fmla="*/ 58890669 w 453"/>
              <a:gd name="T3" fmla="*/ 31867782 h 496"/>
              <a:gd name="T4" fmla="*/ 57066759 w 453"/>
              <a:gd name="T5" fmla="*/ 34566327 h 496"/>
              <a:gd name="T6" fmla="*/ 57066759 w 453"/>
              <a:gd name="T7" fmla="*/ 34566327 h 496"/>
              <a:gd name="T8" fmla="*/ 45080137 w 453"/>
              <a:gd name="T9" fmla="*/ 45488840 h 496"/>
              <a:gd name="T10" fmla="*/ 45080137 w 453"/>
              <a:gd name="T11" fmla="*/ 45488840 h 496"/>
              <a:gd name="T12" fmla="*/ 42344092 w 453"/>
              <a:gd name="T13" fmla="*/ 46388235 h 496"/>
              <a:gd name="T14" fmla="*/ 38695911 w 453"/>
              <a:gd name="T15" fmla="*/ 42790294 h 496"/>
              <a:gd name="T16" fmla="*/ 40519821 w 453"/>
              <a:gd name="T17" fmla="*/ 39963059 h 496"/>
              <a:gd name="T18" fmla="*/ 40519821 w 453"/>
              <a:gd name="T19" fmla="*/ 39963059 h 496"/>
              <a:gd name="T20" fmla="*/ 45080137 w 453"/>
              <a:gd name="T21" fmla="*/ 35465723 h 496"/>
              <a:gd name="T22" fmla="*/ 23061108 w 453"/>
              <a:gd name="T23" fmla="*/ 35465723 h 496"/>
              <a:gd name="T24" fmla="*/ 23061108 w 453"/>
              <a:gd name="T25" fmla="*/ 35465723 h 496"/>
              <a:gd name="T26" fmla="*/ 19282622 w 453"/>
              <a:gd name="T27" fmla="*/ 31867782 h 496"/>
              <a:gd name="T28" fmla="*/ 23061108 w 453"/>
              <a:gd name="T29" fmla="*/ 28269842 h 496"/>
              <a:gd name="T30" fmla="*/ 23061108 w 453"/>
              <a:gd name="T31" fmla="*/ 28269842 h 496"/>
              <a:gd name="T32" fmla="*/ 45080137 w 453"/>
              <a:gd name="T33" fmla="*/ 28269842 h 496"/>
              <a:gd name="T34" fmla="*/ 40519821 w 453"/>
              <a:gd name="T35" fmla="*/ 23643815 h 496"/>
              <a:gd name="T36" fmla="*/ 40519821 w 453"/>
              <a:gd name="T37" fmla="*/ 23643815 h 496"/>
              <a:gd name="T38" fmla="*/ 38695911 w 453"/>
              <a:gd name="T39" fmla="*/ 20945270 h 496"/>
              <a:gd name="T40" fmla="*/ 42344092 w 453"/>
              <a:gd name="T41" fmla="*/ 17347329 h 496"/>
              <a:gd name="T42" fmla="*/ 45080137 w 453"/>
              <a:gd name="T43" fmla="*/ 18246725 h 496"/>
              <a:gd name="T44" fmla="*/ 45080137 w 453"/>
              <a:gd name="T45" fmla="*/ 18246725 h 496"/>
              <a:gd name="T46" fmla="*/ 57066759 w 453"/>
              <a:gd name="T47" fmla="*/ 29169237 h 496"/>
              <a:gd name="T48" fmla="*/ 57066759 w 453"/>
              <a:gd name="T49" fmla="*/ 29169237 h 496"/>
              <a:gd name="T50" fmla="*/ 58890669 w 453"/>
              <a:gd name="T51" fmla="*/ 31867782 h 496"/>
              <a:gd name="T52" fmla="*/ 22148973 w 453"/>
              <a:gd name="T53" fmla="*/ 7324571 h 496"/>
              <a:gd name="T54" fmla="*/ 22148973 w 453"/>
              <a:gd name="T55" fmla="*/ 7324571 h 496"/>
              <a:gd name="T56" fmla="*/ 7296362 w 453"/>
              <a:gd name="T57" fmla="*/ 7324571 h 496"/>
              <a:gd name="T58" fmla="*/ 7296362 w 453"/>
              <a:gd name="T59" fmla="*/ 56410993 h 496"/>
              <a:gd name="T60" fmla="*/ 22148973 w 453"/>
              <a:gd name="T61" fmla="*/ 56410993 h 496"/>
              <a:gd name="T62" fmla="*/ 25797154 w 453"/>
              <a:gd name="T63" fmla="*/ 60008934 h 496"/>
              <a:gd name="T64" fmla="*/ 22148973 w 453"/>
              <a:gd name="T65" fmla="*/ 63607233 h 496"/>
              <a:gd name="T66" fmla="*/ 3648181 w 453"/>
              <a:gd name="T67" fmla="*/ 63607233 h 496"/>
              <a:gd name="T68" fmla="*/ 0 w 453"/>
              <a:gd name="T69" fmla="*/ 60008934 h 496"/>
              <a:gd name="T70" fmla="*/ 0 w 453"/>
              <a:gd name="T71" fmla="*/ 3726631 h 496"/>
              <a:gd name="T72" fmla="*/ 3648181 w 453"/>
              <a:gd name="T73" fmla="*/ 0 h 496"/>
              <a:gd name="T74" fmla="*/ 22148973 w 453"/>
              <a:gd name="T75" fmla="*/ 0 h 496"/>
              <a:gd name="T76" fmla="*/ 25797154 w 453"/>
              <a:gd name="T77" fmla="*/ 3726631 h 496"/>
              <a:gd name="T78" fmla="*/ 22148973 w 453"/>
              <a:gd name="T79" fmla="*/ 7324571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255"/>
                  <a:pt x="445" y="262"/>
                  <a:pt x="438" y="269"/>
                </a:cubicBezTo>
                <a:cubicBezTo>
                  <a:pt x="346" y="354"/>
                  <a:pt x="346" y="354"/>
                  <a:pt x="346" y="354"/>
                </a:cubicBezTo>
                <a:cubicBezTo>
                  <a:pt x="339" y="361"/>
                  <a:pt x="332" y="361"/>
                  <a:pt x="325" y="361"/>
                </a:cubicBezTo>
                <a:cubicBezTo>
                  <a:pt x="311" y="361"/>
                  <a:pt x="297" y="347"/>
                  <a:pt x="297" y="333"/>
                </a:cubicBezTo>
                <a:cubicBezTo>
                  <a:pt x="297" y="326"/>
                  <a:pt x="304" y="319"/>
                  <a:pt x="311" y="311"/>
                </a:cubicBezTo>
                <a:cubicBezTo>
                  <a:pt x="346" y="276"/>
                  <a:pt x="346" y="276"/>
                  <a:pt x="346" y="276"/>
                </a:cubicBezTo>
                <a:cubicBezTo>
                  <a:pt x="177" y="276"/>
                  <a:pt x="177" y="276"/>
                  <a:pt x="177" y="276"/>
                </a:cubicBezTo>
                <a:cubicBezTo>
                  <a:pt x="163" y="276"/>
                  <a:pt x="148" y="262"/>
                  <a:pt x="148" y="248"/>
                </a:cubicBezTo>
                <a:cubicBezTo>
                  <a:pt x="148" y="234"/>
                  <a:pt x="163" y="220"/>
                  <a:pt x="177" y="220"/>
                </a:cubicBezTo>
                <a:cubicBezTo>
                  <a:pt x="346" y="220"/>
                  <a:pt x="346" y="220"/>
                  <a:pt x="346" y="220"/>
                </a:cubicBezTo>
                <a:cubicBezTo>
                  <a:pt x="311" y="184"/>
                  <a:pt x="311" y="184"/>
                  <a:pt x="311" y="184"/>
                </a:cubicBezTo>
                <a:cubicBezTo>
                  <a:pt x="304" y="177"/>
                  <a:pt x="297" y="170"/>
                  <a:pt x="297" y="163"/>
                </a:cubicBezTo>
                <a:cubicBezTo>
                  <a:pt x="297" y="149"/>
                  <a:pt x="311" y="135"/>
                  <a:pt x="325" y="135"/>
                </a:cubicBezTo>
                <a:cubicBezTo>
                  <a:pt x="332" y="135"/>
                  <a:pt x="339" y="135"/>
                  <a:pt x="346" y="142"/>
                </a:cubicBezTo>
                <a:cubicBezTo>
                  <a:pt x="438" y="227"/>
                  <a:pt x="438" y="227"/>
                  <a:pt x="438" y="227"/>
                </a:cubicBezTo>
                <a:cubicBezTo>
                  <a:pt x="445" y="234"/>
                  <a:pt x="452" y="241"/>
                  <a:pt x="452" y="248"/>
                </a:cubicBezTo>
                <a:close/>
                <a:moveTo>
                  <a:pt x="170" y="57"/>
                </a:moveTo>
                <a:lnTo>
                  <a:pt x="170" y="57"/>
                </a:lnTo>
                <a:cubicBezTo>
                  <a:pt x="56" y="57"/>
                  <a:pt x="56" y="57"/>
                  <a:pt x="56" y="57"/>
                </a:cubicBezTo>
                <a:cubicBezTo>
                  <a:pt x="56" y="439"/>
                  <a:pt x="56" y="439"/>
                  <a:pt x="56" y="439"/>
                </a:cubicBezTo>
                <a:cubicBezTo>
                  <a:pt x="170" y="439"/>
                  <a:pt x="170" y="439"/>
                  <a:pt x="170" y="439"/>
                </a:cubicBezTo>
                <a:cubicBezTo>
                  <a:pt x="184" y="439"/>
                  <a:pt x="198" y="446"/>
                  <a:pt x="198" y="467"/>
                </a:cubicBezTo>
                <a:cubicBezTo>
                  <a:pt x="198" y="481"/>
                  <a:pt x="184" y="495"/>
                  <a:pt x="170" y="495"/>
                </a:cubicBezTo>
                <a:cubicBezTo>
                  <a:pt x="28" y="495"/>
                  <a:pt x="28" y="495"/>
                  <a:pt x="28" y="495"/>
                </a:cubicBezTo>
                <a:cubicBezTo>
                  <a:pt x="7" y="495"/>
                  <a:pt x="0" y="481"/>
                  <a:pt x="0" y="467"/>
                </a:cubicBezTo>
                <a:cubicBezTo>
                  <a:pt x="0" y="29"/>
                  <a:pt x="0" y="29"/>
                  <a:pt x="0" y="29"/>
                </a:cubicBezTo>
                <a:cubicBezTo>
                  <a:pt x="0" y="15"/>
                  <a:pt x="7" y="0"/>
                  <a:pt x="28" y="0"/>
                </a:cubicBezTo>
                <a:cubicBezTo>
                  <a:pt x="170" y="0"/>
                  <a:pt x="170" y="0"/>
                  <a:pt x="170" y="0"/>
                </a:cubicBezTo>
                <a:cubicBezTo>
                  <a:pt x="184" y="0"/>
                  <a:pt x="198" y="15"/>
                  <a:pt x="198" y="29"/>
                </a:cubicBezTo>
                <a:cubicBezTo>
                  <a:pt x="198" y="50"/>
                  <a:pt x="184" y="57"/>
                  <a:pt x="170"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5" name="Freeform 50"/>
          <p:cNvSpPr>
            <a:spLocks noChangeArrowheads="1"/>
          </p:cNvSpPr>
          <p:nvPr/>
        </p:nvSpPr>
        <p:spPr bwMode="auto">
          <a:xfrm>
            <a:off x="12254427" y="9389530"/>
            <a:ext cx="435918" cy="474133"/>
          </a:xfrm>
          <a:custGeom>
            <a:avLst/>
            <a:gdLst>
              <a:gd name="T0" fmla="*/ 58889948 w 453"/>
              <a:gd name="T1" fmla="*/ 31867782 h 496"/>
              <a:gd name="T2" fmla="*/ 58889948 w 453"/>
              <a:gd name="T3" fmla="*/ 31867782 h 496"/>
              <a:gd name="T4" fmla="*/ 58889948 w 453"/>
              <a:gd name="T5" fmla="*/ 60008934 h 496"/>
              <a:gd name="T6" fmla="*/ 55241789 w 453"/>
              <a:gd name="T7" fmla="*/ 63607233 h 496"/>
              <a:gd name="T8" fmla="*/ 36741110 w 453"/>
              <a:gd name="T9" fmla="*/ 63607233 h 496"/>
              <a:gd name="T10" fmla="*/ 33092952 w 453"/>
              <a:gd name="T11" fmla="*/ 60008934 h 496"/>
              <a:gd name="T12" fmla="*/ 36741110 w 453"/>
              <a:gd name="T13" fmla="*/ 56410993 h 496"/>
              <a:gd name="T14" fmla="*/ 51463687 w 453"/>
              <a:gd name="T15" fmla="*/ 56410993 h 496"/>
              <a:gd name="T16" fmla="*/ 51463687 w 453"/>
              <a:gd name="T17" fmla="*/ 7324571 h 496"/>
              <a:gd name="T18" fmla="*/ 36741110 w 453"/>
              <a:gd name="T19" fmla="*/ 7324571 h 496"/>
              <a:gd name="T20" fmla="*/ 33092952 w 453"/>
              <a:gd name="T21" fmla="*/ 3726631 h 496"/>
              <a:gd name="T22" fmla="*/ 36741110 w 453"/>
              <a:gd name="T23" fmla="*/ 0 h 496"/>
              <a:gd name="T24" fmla="*/ 55241789 w 453"/>
              <a:gd name="T25" fmla="*/ 0 h 496"/>
              <a:gd name="T26" fmla="*/ 58889948 w 453"/>
              <a:gd name="T27" fmla="*/ 3726631 h 496"/>
              <a:gd name="T28" fmla="*/ 58889948 w 453"/>
              <a:gd name="T29" fmla="*/ 31867782 h 496"/>
              <a:gd name="T30" fmla="*/ 37653240 w 453"/>
              <a:gd name="T31" fmla="*/ 29169237 h 496"/>
              <a:gd name="T32" fmla="*/ 37653240 w 453"/>
              <a:gd name="T33" fmla="*/ 29169237 h 496"/>
              <a:gd name="T34" fmla="*/ 38565009 w 453"/>
              <a:gd name="T35" fmla="*/ 31867782 h 496"/>
              <a:gd name="T36" fmla="*/ 37653240 w 453"/>
              <a:gd name="T37" fmla="*/ 34566327 h 496"/>
              <a:gd name="T38" fmla="*/ 37653240 w 453"/>
              <a:gd name="T39" fmla="*/ 34566327 h 496"/>
              <a:gd name="T40" fmla="*/ 25796996 w 453"/>
              <a:gd name="T41" fmla="*/ 45488840 h 496"/>
              <a:gd name="T42" fmla="*/ 25796996 w 453"/>
              <a:gd name="T43" fmla="*/ 45488840 h 496"/>
              <a:gd name="T44" fmla="*/ 22930663 w 453"/>
              <a:gd name="T45" fmla="*/ 46388235 h 496"/>
              <a:gd name="T46" fmla="*/ 19282505 w 453"/>
              <a:gd name="T47" fmla="*/ 42790294 h 496"/>
              <a:gd name="T48" fmla="*/ 20194634 w 453"/>
              <a:gd name="T49" fmla="*/ 39963059 h 496"/>
              <a:gd name="T50" fmla="*/ 20194634 w 453"/>
              <a:gd name="T51" fmla="*/ 39963059 h 496"/>
              <a:gd name="T52" fmla="*/ 25796996 w 453"/>
              <a:gd name="T53" fmla="*/ 35465723 h 496"/>
              <a:gd name="T54" fmla="*/ 3648158 w 453"/>
              <a:gd name="T55" fmla="*/ 35465723 h 496"/>
              <a:gd name="T56" fmla="*/ 3648158 w 453"/>
              <a:gd name="T57" fmla="*/ 35465723 h 496"/>
              <a:gd name="T58" fmla="*/ 0 w 453"/>
              <a:gd name="T59" fmla="*/ 31867782 h 496"/>
              <a:gd name="T60" fmla="*/ 3648158 w 453"/>
              <a:gd name="T61" fmla="*/ 28269842 h 496"/>
              <a:gd name="T62" fmla="*/ 3648158 w 453"/>
              <a:gd name="T63" fmla="*/ 28269842 h 496"/>
              <a:gd name="T64" fmla="*/ 25796996 w 453"/>
              <a:gd name="T65" fmla="*/ 28269842 h 496"/>
              <a:gd name="T66" fmla="*/ 20194634 w 453"/>
              <a:gd name="T67" fmla="*/ 23643815 h 496"/>
              <a:gd name="T68" fmla="*/ 20194634 w 453"/>
              <a:gd name="T69" fmla="*/ 23643815 h 496"/>
              <a:gd name="T70" fmla="*/ 19282505 w 453"/>
              <a:gd name="T71" fmla="*/ 20945270 h 496"/>
              <a:gd name="T72" fmla="*/ 22930663 w 453"/>
              <a:gd name="T73" fmla="*/ 17347329 h 496"/>
              <a:gd name="T74" fmla="*/ 25796996 w 453"/>
              <a:gd name="T75" fmla="*/ 18246725 h 496"/>
              <a:gd name="T76" fmla="*/ 25796996 w 453"/>
              <a:gd name="T77" fmla="*/ 18246725 h 496"/>
              <a:gd name="T78" fmla="*/ 37653240 w 453"/>
              <a:gd name="T79" fmla="*/ 29169237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467"/>
                  <a:pt x="452" y="467"/>
                  <a:pt x="452" y="467"/>
                </a:cubicBezTo>
                <a:cubicBezTo>
                  <a:pt x="452" y="481"/>
                  <a:pt x="438" y="495"/>
                  <a:pt x="424" y="495"/>
                </a:cubicBezTo>
                <a:cubicBezTo>
                  <a:pt x="282" y="495"/>
                  <a:pt x="282" y="495"/>
                  <a:pt x="282" y="495"/>
                </a:cubicBezTo>
                <a:cubicBezTo>
                  <a:pt x="261" y="495"/>
                  <a:pt x="254" y="481"/>
                  <a:pt x="254" y="467"/>
                </a:cubicBezTo>
                <a:cubicBezTo>
                  <a:pt x="254" y="446"/>
                  <a:pt x="261" y="439"/>
                  <a:pt x="282" y="439"/>
                </a:cubicBezTo>
                <a:cubicBezTo>
                  <a:pt x="395" y="439"/>
                  <a:pt x="395" y="439"/>
                  <a:pt x="395" y="439"/>
                </a:cubicBezTo>
                <a:cubicBezTo>
                  <a:pt x="395" y="57"/>
                  <a:pt x="395" y="57"/>
                  <a:pt x="395" y="57"/>
                </a:cubicBezTo>
                <a:cubicBezTo>
                  <a:pt x="282" y="57"/>
                  <a:pt x="282" y="57"/>
                  <a:pt x="282" y="57"/>
                </a:cubicBezTo>
                <a:cubicBezTo>
                  <a:pt x="261" y="57"/>
                  <a:pt x="254" y="43"/>
                  <a:pt x="254" y="29"/>
                </a:cubicBezTo>
                <a:cubicBezTo>
                  <a:pt x="254" y="15"/>
                  <a:pt x="261" y="0"/>
                  <a:pt x="282" y="0"/>
                </a:cubicBezTo>
                <a:cubicBezTo>
                  <a:pt x="424" y="0"/>
                  <a:pt x="424" y="0"/>
                  <a:pt x="424" y="0"/>
                </a:cubicBezTo>
                <a:cubicBezTo>
                  <a:pt x="438" y="0"/>
                  <a:pt x="452" y="15"/>
                  <a:pt x="452" y="29"/>
                </a:cubicBezTo>
                <a:cubicBezTo>
                  <a:pt x="452" y="248"/>
                  <a:pt x="452" y="248"/>
                  <a:pt x="452" y="248"/>
                </a:cubicBezTo>
                <a:close/>
                <a:moveTo>
                  <a:pt x="289" y="227"/>
                </a:moveTo>
                <a:lnTo>
                  <a:pt x="289" y="227"/>
                </a:lnTo>
                <a:cubicBezTo>
                  <a:pt x="296" y="234"/>
                  <a:pt x="296" y="241"/>
                  <a:pt x="296" y="248"/>
                </a:cubicBezTo>
                <a:cubicBezTo>
                  <a:pt x="296" y="255"/>
                  <a:pt x="296" y="262"/>
                  <a:pt x="289" y="269"/>
                </a:cubicBezTo>
                <a:cubicBezTo>
                  <a:pt x="198" y="354"/>
                  <a:pt x="198" y="354"/>
                  <a:pt x="198" y="354"/>
                </a:cubicBezTo>
                <a:cubicBezTo>
                  <a:pt x="191" y="361"/>
                  <a:pt x="183" y="361"/>
                  <a:pt x="176" y="361"/>
                </a:cubicBezTo>
                <a:cubicBezTo>
                  <a:pt x="162" y="361"/>
                  <a:pt x="148" y="347"/>
                  <a:pt x="148" y="333"/>
                </a:cubicBezTo>
                <a:cubicBezTo>
                  <a:pt x="148" y="326"/>
                  <a:pt x="155" y="319"/>
                  <a:pt x="155" y="311"/>
                </a:cubicBezTo>
                <a:cubicBezTo>
                  <a:pt x="198" y="276"/>
                  <a:pt x="198" y="276"/>
                  <a:pt x="198" y="276"/>
                </a:cubicBezTo>
                <a:cubicBezTo>
                  <a:pt x="28" y="276"/>
                  <a:pt x="28" y="276"/>
                  <a:pt x="28" y="276"/>
                </a:cubicBezTo>
                <a:cubicBezTo>
                  <a:pt x="7" y="276"/>
                  <a:pt x="0" y="262"/>
                  <a:pt x="0" y="248"/>
                </a:cubicBezTo>
                <a:cubicBezTo>
                  <a:pt x="0" y="234"/>
                  <a:pt x="7" y="220"/>
                  <a:pt x="28" y="220"/>
                </a:cubicBezTo>
                <a:cubicBezTo>
                  <a:pt x="198" y="220"/>
                  <a:pt x="198" y="220"/>
                  <a:pt x="198" y="220"/>
                </a:cubicBezTo>
                <a:cubicBezTo>
                  <a:pt x="155" y="184"/>
                  <a:pt x="155" y="184"/>
                  <a:pt x="155" y="184"/>
                </a:cubicBezTo>
                <a:cubicBezTo>
                  <a:pt x="155" y="177"/>
                  <a:pt x="148" y="170"/>
                  <a:pt x="148" y="163"/>
                </a:cubicBezTo>
                <a:cubicBezTo>
                  <a:pt x="148" y="149"/>
                  <a:pt x="162" y="135"/>
                  <a:pt x="176" y="135"/>
                </a:cubicBezTo>
                <a:cubicBezTo>
                  <a:pt x="183" y="135"/>
                  <a:pt x="191" y="135"/>
                  <a:pt x="198" y="142"/>
                </a:cubicBezTo>
                <a:cubicBezTo>
                  <a:pt x="289" y="227"/>
                  <a:pt x="289" y="227"/>
                  <a:pt x="289" y="22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6" name="Freeform 51"/>
          <p:cNvSpPr>
            <a:spLocks noChangeArrowheads="1"/>
          </p:cNvSpPr>
          <p:nvPr/>
        </p:nvSpPr>
        <p:spPr bwMode="auto">
          <a:xfrm>
            <a:off x="11225994" y="9410698"/>
            <a:ext cx="469779" cy="436032"/>
          </a:xfrm>
          <a:custGeom>
            <a:avLst/>
            <a:gdLst>
              <a:gd name="T0" fmla="*/ 59733324 w 489"/>
              <a:gd name="T1" fmla="*/ 58889948 h 453"/>
              <a:gd name="T2" fmla="*/ 59733324 w 489"/>
              <a:gd name="T3" fmla="*/ 58889948 h 453"/>
              <a:gd name="T4" fmla="*/ 3765697 w 489"/>
              <a:gd name="T5" fmla="*/ 58889948 h 453"/>
              <a:gd name="T6" fmla="*/ 0 w 489"/>
              <a:gd name="T7" fmla="*/ 55241789 h 453"/>
              <a:gd name="T8" fmla="*/ 0 w 489"/>
              <a:gd name="T9" fmla="*/ 36741110 h 453"/>
              <a:gd name="T10" fmla="*/ 3765697 w 489"/>
              <a:gd name="T11" fmla="*/ 33092952 h 453"/>
              <a:gd name="T12" fmla="*/ 7401667 w 489"/>
              <a:gd name="T13" fmla="*/ 36741110 h 453"/>
              <a:gd name="T14" fmla="*/ 7401667 w 489"/>
              <a:gd name="T15" fmla="*/ 51593992 h 453"/>
              <a:gd name="T16" fmla="*/ 55967267 w 489"/>
              <a:gd name="T17" fmla="*/ 51593992 h 453"/>
              <a:gd name="T18" fmla="*/ 55967267 w 489"/>
              <a:gd name="T19" fmla="*/ 36741110 h 453"/>
              <a:gd name="T20" fmla="*/ 59733324 w 489"/>
              <a:gd name="T21" fmla="*/ 33092952 h 453"/>
              <a:gd name="T22" fmla="*/ 63369294 w 489"/>
              <a:gd name="T23" fmla="*/ 36741110 h 453"/>
              <a:gd name="T24" fmla="*/ 63369294 w 489"/>
              <a:gd name="T25" fmla="*/ 55241789 h 453"/>
              <a:gd name="T26" fmla="*/ 59733324 w 489"/>
              <a:gd name="T27" fmla="*/ 58889948 h 453"/>
              <a:gd name="T28" fmla="*/ 43241733 w 489"/>
              <a:gd name="T29" fmla="*/ 19282505 h 453"/>
              <a:gd name="T30" fmla="*/ 43241733 w 489"/>
              <a:gd name="T31" fmla="*/ 19282505 h 453"/>
              <a:gd name="T32" fmla="*/ 40384848 w 489"/>
              <a:gd name="T33" fmla="*/ 18370375 h 453"/>
              <a:gd name="T34" fmla="*/ 40384848 w 489"/>
              <a:gd name="T35" fmla="*/ 18370375 h 453"/>
              <a:gd name="T36" fmla="*/ 35840067 w 489"/>
              <a:gd name="T37" fmla="*/ 12898317 h 453"/>
              <a:gd name="T38" fmla="*/ 35840067 w 489"/>
              <a:gd name="T39" fmla="*/ 35828980 h 453"/>
              <a:gd name="T40" fmla="*/ 35840067 w 489"/>
              <a:gd name="T41" fmla="*/ 35828980 h 453"/>
              <a:gd name="T42" fmla="*/ 32204097 w 489"/>
              <a:gd name="T43" fmla="*/ 39607443 h 453"/>
              <a:gd name="T44" fmla="*/ 28568127 w 489"/>
              <a:gd name="T45" fmla="*/ 35828980 h 453"/>
              <a:gd name="T46" fmla="*/ 28568127 w 489"/>
              <a:gd name="T47" fmla="*/ 35828980 h 453"/>
              <a:gd name="T48" fmla="*/ 28568127 w 489"/>
              <a:gd name="T49" fmla="*/ 12898317 h 453"/>
              <a:gd name="T50" fmla="*/ 23893258 w 489"/>
              <a:gd name="T51" fmla="*/ 18370375 h 453"/>
              <a:gd name="T52" fmla="*/ 23893258 w 489"/>
              <a:gd name="T53" fmla="*/ 18370375 h 453"/>
              <a:gd name="T54" fmla="*/ 21166461 w 489"/>
              <a:gd name="T55" fmla="*/ 19282505 h 453"/>
              <a:gd name="T56" fmla="*/ 17530491 w 489"/>
              <a:gd name="T57" fmla="*/ 15634346 h 453"/>
              <a:gd name="T58" fmla="*/ 18439303 w 489"/>
              <a:gd name="T59" fmla="*/ 13810447 h 453"/>
              <a:gd name="T60" fmla="*/ 18439303 w 489"/>
              <a:gd name="T61" fmla="*/ 13810447 h 453"/>
              <a:gd name="T62" fmla="*/ 29476939 w 489"/>
              <a:gd name="T63" fmla="*/ 912130 h 453"/>
              <a:gd name="T64" fmla="*/ 29476939 w 489"/>
              <a:gd name="T65" fmla="*/ 912130 h 453"/>
              <a:gd name="T66" fmla="*/ 32204097 w 489"/>
              <a:gd name="T67" fmla="*/ 0 h 453"/>
              <a:gd name="T68" fmla="*/ 34930894 w 489"/>
              <a:gd name="T69" fmla="*/ 912130 h 453"/>
              <a:gd name="T70" fmla="*/ 34930894 w 489"/>
              <a:gd name="T71" fmla="*/ 912130 h 453"/>
              <a:gd name="T72" fmla="*/ 45968530 w 489"/>
              <a:gd name="T73" fmla="*/ 13810447 h 453"/>
              <a:gd name="T74" fmla="*/ 45968530 w 489"/>
              <a:gd name="T75" fmla="*/ 13810447 h 453"/>
              <a:gd name="T76" fmla="*/ 46877703 w 489"/>
              <a:gd name="T77" fmla="*/ 15634346 h 453"/>
              <a:gd name="T78" fmla="*/ 43241733 w 489"/>
              <a:gd name="T79" fmla="*/ 19282505 h 45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89" h="453">
                <a:moveTo>
                  <a:pt x="460" y="452"/>
                </a:moveTo>
                <a:lnTo>
                  <a:pt x="460" y="452"/>
                </a:lnTo>
                <a:cubicBezTo>
                  <a:pt x="29" y="452"/>
                  <a:pt x="29" y="452"/>
                  <a:pt x="29" y="452"/>
                </a:cubicBezTo>
                <a:cubicBezTo>
                  <a:pt x="15" y="452"/>
                  <a:pt x="0" y="438"/>
                  <a:pt x="0" y="424"/>
                </a:cubicBezTo>
                <a:cubicBezTo>
                  <a:pt x="0" y="282"/>
                  <a:pt x="0" y="282"/>
                  <a:pt x="0" y="282"/>
                </a:cubicBezTo>
                <a:cubicBezTo>
                  <a:pt x="0" y="268"/>
                  <a:pt x="15"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81" y="254"/>
                  <a:pt x="488" y="268"/>
                  <a:pt x="488" y="282"/>
                </a:cubicBezTo>
                <a:cubicBezTo>
                  <a:pt x="488" y="424"/>
                  <a:pt x="488" y="424"/>
                  <a:pt x="488" y="424"/>
                </a:cubicBezTo>
                <a:cubicBezTo>
                  <a:pt x="488" y="438"/>
                  <a:pt x="481" y="452"/>
                  <a:pt x="460" y="452"/>
                </a:cubicBezTo>
                <a:close/>
                <a:moveTo>
                  <a:pt x="333" y="148"/>
                </a:moveTo>
                <a:lnTo>
                  <a:pt x="333" y="148"/>
                </a:lnTo>
                <a:cubicBezTo>
                  <a:pt x="318" y="148"/>
                  <a:pt x="311" y="148"/>
                  <a:pt x="311" y="141"/>
                </a:cubicBezTo>
                <a:cubicBezTo>
                  <a:pt x="276" y="99"/>
                  <a:pt x="276" y="99"/>
                  <a:pt x="276" y="99"/>
                </a:cubicBezTo>
                <a:cubicBezTo>
                  <a:pt x="276" y="275"/>
                  <a:pt x="276" y="275"/>
                  <a:pt x="276" y="275"/>
                </a:cubicBezTo>
                <a:cubicBezTo>
                  <a:pt x="276" y="289"/>
                  <a:pt x="262" y="304"/>
                  <a:pt x="248" y="304"/>
                </a:cubicBezTo>
                <a:cubicBezTo>
                  <a:pt x="227" y="304"/>
                  <a:pt x="220" y="289"/>
                  <a:pt x="220" y="275"/>
                </a:cubicBezTo>
                <a:cubicBezTo>
                  <a:pt x="220" y="99"/>
                  <a:pt x="220" y="99"/>
                  <a:pt x="220" y="99"/>
                </a:cubicBezTo>
                <a:cubicBezTo>
                  <a:pt x="184" y="141"/>
                  <a:pt x="184" y="141"/>
                  <a:pt x="184" y="141"/>
                </a:cubicBezTo>
                <a:cubicBezTo>
                  <a:pt x="177" y="148"/>
                  <a:pt x="170" y="148"/>
                  <a:pt x="163" y="148"/>
                </a:cubicBezTo>
                <a:cubicBezTo>
                  <a:pt x="142" y="148"/>
                  <a:pt x="135" y="141"/>
                  <a:pt x="135" y="120"/>
                </a:cubicBezTo>
                <a:cubicBezTo>
                  <a:pt x="135" y="113"/>
                  <a:pt x="135" y="106"/>
                  <a:pt x="142" y="106"/>
                </a:cubicBezTo>
                <a:cubicBezTo>
                  <a:pt x="227" y="7"/>
                  <a:pt x="227" y="7"/>
                  <a:pt x="227" y="7"/>
                </a:cubicBezTo>
                <a:cubicBezTo>
                  <a:pt x="227" y="7"/>
                  <a:pt x="234" y="0"/>
                  <a:pt x="248" y="0"/>
                </a:cubicBezTo>
                <a:cubicBezTo>
                  <a:pt x="255" y="0"/>
                  <a:pt x="262" y="7"/>
                  <a:pt x="269" y="7"/>
                </a:cubicBezTo>
                <a:cubicBezTo>
                  <a:pt x="354" y="106"/>
                  <a:pt x="354" y="106"/>
                  <a:pt x="354" y="106"/>
                </a:cubicBezTo>
                <a:cubicBezTo>
                  <a:pt x="354" y="106"/>
                  <a:pt x="361" y="113"/>
                  <a:pt x="361" y="120"/>
                </a:cubicBezTo>
                <a:cubicBezTo>
                  <a:pt x="361" y="141"/>
                  <a:pt x="347" y="148"/>
                  <a:pt x="333" y="14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7" name="Freeform 52"/>
          <p:cNvSpPr>
            <a:spLocks noChangeArrowheads="1"/>
          </p:cNvSpPr>
          <p:nvPr/>
        </p:nvSpPr>
        <p:spPr bwMode="auto">
          <a:xfrm>
            <a:off x="10218723" y="9410698"/>
            <a:ext cx="469779" cy="436032"/>
          </a:xfrm>
          <a:custGeom>
            <a:avLst/>
            <a:gdLst>
              <a:gd name="T0" fmla="*/ 59733324 w 489"/>
              <a:gd name="T1" fmla="*/ 58889948 h 453"/>
              <a:gd name="T2" fmla="*/ 59733324 w 489"/>
              <a:gd name="T3" fmla="*/ 58889948 h 453"/>
              <a:gd name="T4" fmla="*/ 31294924 w 489"/>
              <a:gd name="T5" fmla="*/ 58889948 h 453"/>
              <a:gd name="T6" fmla="*/ 31294924 w 489"/>
              <a:gd name="T7" fmla="*/ 58889948 h 453"/>
              <a:gd name="T8" fmla="*/ 31294924 w 489"/>
              <a:gd name="T9" fmla="*/ 58889948 h 453"/>
              <a:gd name="T10" fmla="*/ 3765697 w 489"/>
              <a:gd name="T11" fmla="*/ 58889948 h 453"/>
              <a:gd name="T12" fmla="*/ 0 w 489"/>
              <a:gd name="T13" fmla="*/ 55241789 h 453"/>
              <a:gd name="T14" fmla="*/ 0 w 489"/>
              <a:gd name="T15" fmla="*/ 36741110 h 453"/>
              <a:gd name="T16" fmla="*/ 3765697 w 489"/>
              <a:gd name="T17" fmla="*/ 33092952 h 453"/>
              <a:gd name="T18" fmla="*/ 7401667 w 489"/>
              <a:gd name="T19" fmla="*/ 36741110 h 453"/>
              <a:gd name="T20" fmla="*/ 7401667 w 489"/>
              <a:gd name="T21" fmla="*/ 51593992 h 453"/>
              <a:gd name="T22" fmla="*/ 55967267 w 489"/>
              <a:gd name="T23" fmla="*/ 51593992 h 453"/>
              <a:gd name="T24" fmla="*/ 55967267 w 489"/>
              <a:gd name="T25" fmla="*/ 36741110 h 453"/>
              <a:gd name="T26" fmla="*/ 59733324 w 489"/>
              <a:gd name="T27" fmla="*/ 33092952 h 453"/>
              <a:gd name="T28" fmla="*/ 63369294 w 489"/>
              <a:gd name="T29" fmla="*/ 36741110 h 453"/>
              <a:gd name="T30" fmla="*/ 63369294 w 489"/>
              <a:gd name="T31" fmla="*/ 55241789 h 453"/>
              <a:gd name="T32" fmla="*/ 59733324 w 489"/>
              <a:gd name="T33" fmla="*/ 58889948 h 453"/>
              <a:gd name="T34" fmla="*/ 45059718 w 489"/>
              <a:gd name="T35" fmla="*/ 25796996 h 453"/>
              <a:gd name="T36" fmla="*/ 45059718 w 489"/>
              <a:gd name="T37" fmla="*/ 25796996 h 453"/>
              <a:gd name="T38" fmla="*/ 34022082 w 489"/>
              <a:gd name="T39" fmla="*/ 37653240 h 453"/>
              <a:gd name="T40" fmla="*/ 34022082 w 489"/>
              <a:gd name="T41" fmla="*/ 37653240 h 453"/>
              <a:gd name="T42" fmla="*/ 31294924 w 489"/>
              <a:gd name="T43" fmla="*/ 39607443 h 453"/>
              <a:gd name="T44" fmla="*/ 28568127 w 489"/>
              <a:gd name="T45" fmla="*/ 37653240 h 453"/>
              <a:gd name="T46" fmla="*/ 28568127 w 489"/>
              <a:gd name="T47" fmla="*/ 37653240 h 453"/>
              <a:gd name="T48" fmla="*/ 17530491 w 489"/>
              <a:gd name="T49" fmla="*/ 25796996 h 453"/>
              <a:gd name="T50" fmla="*/ 17530491 w 489"/>
              <a:gd name="T51" fmla="*/ 25796996 h 453"/>
              <a:gd name="T52" fmla="*/ 16491591 w 489"/>
              <a:gd name="T53" fmla="*/ 22930663 h 453"/>
              <a:gd name="T54" fmla="*/ 20257288 w 489"/>
              <a:gd name="T55" fmla="*/ 19282505 h 453"/>
              <a:gd name="T56" fmla="*/ 22984445 w 489"/>
              <a:gd name="T57" fmla="*/ 21106403 h 453"/>
              <a:gd name="T58" fmla="*/ 22984445 w 489"/>
              <a:gd name="T59" fmla="*/ 21106403 h 453"/>
              <a:gd name="T60" fmla="*/ 27529227 w 489"/>
              <a:gd name="T61" fmla="*/ 25796996 h 453"/>
              <a:gd name="T62" fmla="*/ 27529227 w 489"/>
              <a:gd name="T63" fmla="*/ 3648158 h 453"/>
              <a:gd name="T64" fmla="*/ 27529227 w 489"/>
              <a:gd name="T65" fmla="*/ 3648158 h 453"/>
              <a:gd name="T66" fmla="*/ 31294924 w 489"/>
              <a:gd name="T67" fmla="*/ 0 h 453"/>
              <a:gd name="T68" fmla="*/ 34930894 w 489"/>
              <a:gd name="T69" fmla="*/ 3648158 h 453"/>
              <a:gd name="T70" fmla="*/ 34930894 w 489"/>
              <a:gd name="T71" fmla="*/ 3648158 h 453"/>
              <a:gd name="T72" fmla="*/ 34930894 w 489"/>
              <a:gd name="T73" fmla="*/ 25796996 h 453"/>
              <a:gd name="T74" fmla="*/ 39476036 w 489"/>
              <a:gd name="T75" fmla="*/ 21106403 h 453"/>
              <a:gd name="T76" fmla="*/ 39476036 w 489"/>
              <a:gd name="T77" fmla="*/ 21106403 h 453"/>
              <a:gd name="T78" fmla="*/ 42202833 w 489"/>
              <a:gd name="T79" fmla="*/ 19282505 h 453"/>
              <a:gd name="T80" fmla="*/ 45968530 w 489"/>
              <a:gd name="T81" fmla="*/ 22930663 h 453"/>
              <a:gd name="T82" fmla="*/ 45059718 w 489"/>
              <a:gd name="T83" fmla="*/ 25796996 h 4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9" h="453">
                <a:moveTo>
                  <a:pt x="460" y="452"/>
                </a:moveTo>
                <a:lnTo>
                  <a:pt x="460" y="452"/>
                </a:lnTo>
                <a:cubicBezTo>
                  <a:pt x="241" y="452"/>
                  <a:pt x="241" y="452"/>
                  <a:pt x="241" y="452"/>
                </a:cubicBezTo>
                <a:cubicBezTo>
                  <a:pt x="29" y="452"/>
                  <a:pt x="29" y="452"/>
                  <a:pt x="29" y="452"/>
                </a:cubicBezTo>
                <a:cubicBezTo>
                  <a:pt x="7" y="452"/>
                  <a:pt x="0" y="438"/>
                  <a:pt x="0" y="424"/>
                </a:cubicBezTo>
                <a:cubicBezTo>
                  <a:pt x="0" y="282"/>
                  <a:pt x="0" y="282"/>
                  <a:pt x="0" y="282"/>
                </a:cubicBezTo>
                <a:cubicBezTo>
                  <a:pt x="0" y="268"/>
                  <a:pt x="7"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74" y="254"/>
                  <a:pt x="488" y="268"/>
                  <a:pt x="488" y="282"/>
                </a:cubicBezTo>
                <a:cubicBezTo>
                  <a:pt x="488" y="424"/>
                  <a:pt x="488" y="424"/>
                  <a:pt x="488" y="424"/>
                </a:cubicBezTo>
                <a:cubicBezTo>
                  <a:pt x="488" y="438"/>
                  <a:pt x="474" y="452"/>
                  <a:pt x="460" y="452"/>
                </a:cubicBezTo>
                <a:close/>
                <a:moveTo>
                  <a:pt x="347" y="198"/>
                </a:moveTo>
                <a:lnTo>
                  <a:pt x="347" y="198"/>
                </a:lnTo>
                <a:cubicBezTo>
                  <a:pt x="262" y="289"/>
                  <a:pt x="262" y="289"/>
                  <a:pt x="262" y="289"/>
                </a:cubicBezTo>
                <a:cubicBezTo>
                  <a:pt x="262" y="297"/>
                  <a:pt x="255" y="304"/>
                  <a:pt x="241" y="304"/>
                </a:cubicBezTo>
                <a:cubicBezTo>
                  <a:pt x="234" y="304"/>
                  <a:pt x="227" y="297"/>
                  <a:pt x="220" y="289"/>
                </a:cubicBezTo>
                <a:cubicBezTo>
                  <a:pt x="135" y="198"/>
                  <a:pt x="135" y="198"/>
                  <a:pt x="135" y="198"/>
                </a:cubicBezTo>
                <a:cubicBezTo>
                  <a:pt x="135" y="191"/>
                  <a:pt x="127" y="184"/>
                  <a:pt x="127" y="176"/>
                </a:cubicBezTo>
                <a:cubicBezTo>
                  <a:pt x="127" y="162"/>
                  <a:pt x="142" y="148"/>
                  <a:pt x="156" y="148"/>
                </a:cubicBezTo>
                <a:cubicBezTo>
                  <a:pt x="170" y="148"/>
                  <a:pt x="177" y="155"/>
                  <a:pt x="177" y="162"/>
                </a:cubicBezTo>
                <a:cubicBezTo>
                  <a:pt x="212" y="198"/>
                  <a:pt x="212" y="198"/>
                  <a:pt x="212" y="198"/>
                </a:cubicBezTo>
                <a:cubicBezTo>
                  <a:pt x="212" y="28"/>
                  <a:pt x="212" y="28"/>
                  <a:pt x="212" y="28"/>
                </a:cubicBezTo>
                <a:cubicBezTo>
                  <a:pt x="212" y="14"/>
                  <a:pt x="227" y="0"/>
                  <a:pt x="241" y="0"/>
                </a:cubicBezTo>
                <a:cubicBezTo>
                  <a:pt x="262" y="0"/>
                  <a:pt x="269" y="14"/>
                  <a:pt x="269" y="28"/>
                </a:cubicBezTo>
                <a:cubicBezTo>
                  <a:pt x="269" y="198"/>
                  <a:pt x="269" y="198"/>
                  <a:pt x="269" y="198"/>
                </a:cubicBezTo>
                <a:cubicBezTo>
                  <a:pt x="304" y="162"/>
                  <a:pt x="304" y="162"/>
                  <a:pt x="304" y="162"/>
                </a:cubicBezTo>
                <a:cubicBezTo>
                  <a:pt x="311" y="155"/>
                  <a:pt x="318" y="148"/>
                  <a:pt x="325" y="148"/>
                </a:cubicBezTo>
                <a:cubicBezTo>
                  <a:pt x="347" y="148"/>
                  <a:pt x="354" y="162"/>
                  <a:pt x="354" y="176"/>
                </a:cubicBezTo>
                <a:cubicBezTo>
                  <a:pt x="354" y="184"/>
                  <a:pt x="354" y="191"/>
                  <a:pt x="347" y="19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8" name="Freeform 53"/>
          <p:cNvSpPr>
            <a:spLocks noChangeArrowheads="1"/>
          </p:cNvSpPr>
          <p:nvPr/>
        </p:nvSpPr>
        <p:spPr bwMode="auto">
          <a:xfrm>
            <a:off x="9147970" y="9334498"/>
            <a:ext cx="584048" cy="584200"/>
          </a:xfrm>
          <a:custGeom>
            <a:avLst/>
            <a:gdLst>
              <a:gd name="T0" fmla="*/ 75172271 w 608"/>
              <a:gd name="T1" fmla="*/ 78678142 h 609"/>
              <a:gd name="T2" fmla="*/ 0 w 608"/>
              <a:gd name="T3" fmla="*/ 75054951 h 609"/>
              <a:gd name="T4" fmla="*/ 3635276 w 608"/>
              <a:gd name="T5" fmla="*/ 10093638 h 609"/>
              <a:gd name="T6" fmla="*/ 10905827 w 608"/>
              <a:gd name="T7" fmla="*/ 13716829 h 609"/>
              <a:gd name="T8" fmla="*/ 28432908 w 608"/>
              <a:gd name="T9" fmla="*/ 13716829 h 609"/>
              <a:gd name="T10" fmla="*/ 50374278 w 608"/>
              <a:gd name="T11" fmla="*/ 10093638 h 609"/>
              <a:gd name="T12" fmla="*/ 58683635 w 608"/>
              <a:gd name="T13" fmla="*/ 21998871 h 609"/>
              <a:gd name="T14" fmla="*/ 67901720 w 608"/>
              <a:gd name="T15" fmla="*/ 10093638 h 609"/>
              <a:gd name="T16" fmla="*/ 78807547 w 608"/>
              <a:gd name="T17" fmla="*/ 13716829 h 609"/>
              <a:gd name="T18" fmla="*/ 75172271 w 608"/>
              <a:gd name="T19" fmla="*/ 78678142 h 609"/>
              <a:gd name="T20" fmla="*/ 71536996 w 608"/>
              <a:gd name="T21" fmla="*/ 29245613 h 609"/>
              <a:gd name="T22" fmla="*/ 7270552 w 608"/>
              <a:gd name="T23" fmla="*/ 71302258 h 609"/>
              <a:gd name="T24" fmla="*/ 71536996 w 608"/>
              <a:gd name="T25" fmla="*/ 29245613 h 609"/>
              <a:gd name="T26" fmla="*/ 24667917 w 608"/>
              <a:gd name="T27" fmla="*/ 54867675 h 609"/>
              <a:gd name="T28" fmla="*/ 29341637 w 608"/>
              <a:gd name="T29" fmla="*/ 51244484 h 609"/>
              <a:gd name="T30" fmla="*/ 32068184 w 608"/>
              <a:gd name="T31" fmla="*/ 48526731 h 609"/>
              <a:gd name="T32" fmla="*/ 33886002 w 608"/>
              <a:gd name="T33" fmla="*/ 45679835 h 609"/>
              <a:gd name="T34" fmla="*/ 31159455 w 608"/>
              <a:gd name="T35" fmla="*/ 42056644 h 609"/>
              <a:gd name="T36" fmla="*/ 28432908 w 608"/>
              <a:gd name="T37" fmla="*/ 43868240 h 609"/>
              <a:gd name="T38" fmla="*/ 27524179 w 608"/>
              <a:gd name="T39" fmla="*/ 46585633 h 609"/>
              <a:gd name="T40" fmla="*/ 23759188 w 608"/>
              <a:gd name="T41" fmla="*/ 43868240 h 609"/>
              <a:gd name="T42" fmla="*/ 27524179 w 608"/>
              <a:gd name="T43" fmla="*/ 38433453 h 609"/>
              <a:gd name="T44" fmla="*/ 33886002 w 608"/>
              <a:gd name="T45" fmla="*/ 38433453 h 609"/>
              <a:gd name="T46" fmla="*/ 37650993 w 608"/>
              <a:gd name="T47" fmla="*/ 42056644 h 609"/>
              <a:gd name="T48" fmla="*/ 38559722 w 608"/>
              <a:gd name="T49" fmla="*/ 47491791 h 609"/>
              <a:gd name="T50" fmla="*/ 34794731 w 608"/>
              <a:gd name="T51" fmla="*/ 52150282 h 609"/>
              <a:gd name="T52" fmla="*/ 30250726 w 608"/>
              <a:gd name="T53" fmla="*/ 54867675 h 609"/>
              <a:gd name="T54" fmla="*/ 38559722 w 608"/>
              <a:gd name="T55" fmla="*/ 56679271 h 609"/>
              <a:gd name="T56" fmla="*/ 21941370 w 608"/>
              <a:gd name="T57" fmla="*/ 60431965 h 609"/>
              <a:gd name="T58" fmla="*/ 24667917 w 608"/>
              <a:gd name="T59" fmla="*/ 54867675 h 609"/>
              <a:gd name="T60" fmla="*/ 45830274 w 608"/>
              <a:gd name="T61" fmla="*/ 56679271 h 609"/>
              <a:gd name="T62" fmla="*/ 49465550 w 608"/>
              <a:gd name="T63" fmla="*/ 56679271 h 609"/>
              <a:gd name="T64" fmla="*/ 51283368 w 608"/>
              <a:gd name="T65" fmla="*/ 54867675 h 609"/>
              <a:gd name="T66" fmla="*/ 51283368 w 608"/>
              <a:gd name="T67" fmla="*/ 51244484 h 609"/>
              <a:gd name="T68" fmla="*/ 49465550 w 608"/>
              <a:gd name="T69" fmla="*/ 49432889 h 609"/>
              <a:gd name="T70" fmla="*/ 45830274 w 608"/>
              <a:gd name="T71" fmla="*/ 49432889 h 609"/>
              <a:gd name="T72" fmla="*/ 40377540 w 608"/>
              <a:gd name="T73" fmla="*/ 51244484 h 609"/>
              <a:gd name="T74" fmla="*/ 55048359 w 608"/>
              <a:gd name="T75" fmla="*/ 38433453 h 609"/>
              <a:gd name="T76" fmla="*/ 45830274 w 608"/>
              <a:gd name="T77" fmla="*/ 42056644 h 609"/>
              <a:gd name="T78" fmla="*/ 44921545 w 608"/>
              <a:gd name="T79" fmla="*/ 47491791 h 609"/>
              <a:gd name="T80" fmla="*/ 49465550 w 608"/>
              <a:gd name="T81" fmla="*/ 45679835 h 609"/>
              <a:gd name="T82" fmla="*/ 55048359 w 608"/>
              <a:gd name="T83" fmla="*/ 47491791 h 609"/>
              <a:gd name="T84" fmla="*/ 56865817 w 608"/>
              <a:gd name="T85" fmla="*/ 53056080 h 609"/>
              <a:gd name="T86" fmla="*/ 54139630 w 608"/>
              <a:gd name="T87" fmla="*/ 58491226 h 609"/>
              <a:gd name="T88" fmla="*/ 48556821 w 608"/>
              <a:gd name="T89" fmla="*/ 61338122 h 609"/>
              <a:gd name="T90" fmla="*/ 42194998 w 608"/>
              <a:gd name="T91" fmla="*/ 59526167 h 609"/>
              <a:gd name="T92" fmla="*/ 40377540 w 608"/>
              <a:gd name="T93" fmla="*/ 53961878 h 609"/>
              <a:gd name="T94" fmla="*/ 45830274 w 608"/>
              <a:gd name="T95" fmla="*/ 56679271 h 609"/>
              <a:gd name="T96" fmla="*/ 58683635 w 608"/>
              <a:gd name="T97" fmla="*/ 17340380 h 609"/>
              <a:gd name="T98" fmla="*/ 55048359 w 608"/>
              <a:gd name="T99" fmla="*/ 3623191 h 609"/>
              <a:gd name="T100" fmla="*/ 62318910 w 608"/>
              <a:gd name="T101" fmla="*/ 3623191 h 609"/>
              <a:gd name="T102" fmla="*/ 58683635 w 608"/>
              <a:gd name="T103" fmla="*/ 17340380 h 609"/>
              <a:gd name="T104" fmla="*/ 20123912 w 608"/>
              <a:gd name="T105" fmla="*/ 17340380 h 609"/>
              <a:gd name="T106" fmla="*/ 16488637 w 608"/>
              <a:gd name="T107" fmla="*/ 3623191 h 609"/>
              <a:gd name="T108" fmla="*/ 23759188 w 608"/>
              <a:gd name="T109" fmla="*/ 3623191 h 609"/>
              <a:gd name="T110" fmla="*/ 20123912 w 608"/>
              <a:gd name="T111" fmla="*/ 17340380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8" h="609">
                <a:moveTo>
                  <a:pt x="579" y="608"/>
                </a:moveTo>
                <a:lnTo>
                  <a:pt x="579"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20" y="170"/>
                  <a:pt x="155" y="170"/>
                </a:cubicBezTo>
                <a:cubicBezTo>
                  <a:pt x="190"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23" y="141"/>
                  <a:pt x="523" y="106"/>
                </a:cubicBezTo>
                <a:cubicBezTo>
                  <a:pt x="523" y="78"/>
                  <a:pt x="523" y="78"/>
                  <a:pt x="523" y="78"/>
                </a:cubicBezTo>
                <a:cubicBezTo>
                  <a:pt x="579" y="78"/>
                  <a:pt x="579" y="78"/>
                  <a:pt x="579" y="78"/>
                </a:cubicBezTo>
                <a:cubicBezTo>
                  <a:pt x="593" y="78"/>
                  <a:pt x="607" y="92"/>
                  <a:pt x="607" y="106"/>
                </a:cubicBezTo>
                <a:cubicBezTo>
                  <a:pt x="607" y="580"/>
                  <a:pt x="607" y="580"/>
                  <a:pt x="607" y="580"/>
                </a:cubicBezTo>
                <a:cubicBezTo>
                  <a:pt x="607" y="594"/>
                  <a:pt x="593" y="608"/>
                  <a:pt x="579" y="608"/>
                </a:cubicBezTo>
                <a:close/>
                <a:moveTo>
                  <a:pt x="551" y="226"/>
                </a:moveTo>
                <a:lnTo>
                  <a:pt x="551" y="226"/>
                </a:lnTo>
                <a:cubicBezTo>
                  <a:pt x="56" y="226"/>
                  <a:pt x="56" y="226"/>
                  <a:pt x="56" y="226"/>
                </a:cubicBezTo>
                <a:cubicBezTo>
                  <a:pt x="56" y="551"/>
                  <a:pt x="56" y="551"/>
                  <a:pt x="56" y="551"/>
                </a:cubicBezTo>
                <a:cubicBezTo>
                  <a:pt x="551" y="551"/>
                  <a:pt x="551" y="551"/>
                  <a:pt x="551" y="551"/>
                </a:cubicBezTo>
                <a:lnTo>
                  <a:pt x="551" y="226"/>
                </a:lnTo>
                <a:close/>
                <a:moveTo>
                  <a:pt x="190" y="424"/>
                </a:moveTo>
                <a:lnTo>
                  <a:pt x="190" y="424"/>
                </a:lnTo>
                <a:cubicBezTo>
                  <a:pt x="190" y="417"/>
                  <a:pt x="197" y="410"/>
                  <a:pt x="205" y="410"/>
                </a:cubicBezTo>
                <a:cubicBezTo>
                  <a:pt x="212" y="403"/>
                  <a:pt x="219" y="396"/>
                  <a:pt x="226" y="396"/>
                </a:cubicBezTo>
                <a:cubicBezTo>
                  <a:pt x="233" y="389"/>
                  <a:pt x="233" y="389"/>
                  <a:pt x="240" y="382"/>
                </a:cubicBezTo>
                <a:cubicBezTo>
                  <a:pt x="240" y="382"/>
                  <a:pt x="247" y="382"/>
                  <a:pt x="247" y="375"/>
                </a:cubicBezTo>
                <a:cubicBezTo>
                  <a:pt x="254" y="375"/>
                  <a:pt x="254" y="367"/>
                  <a:pt x="261" y="367"/>
                </a:cubicBezTo>
                <a:cubicBezTo>
                  <a:pt x="261" y="360"/>
                  <a:pt x="261" y="353"/>
                  <a:pt x="261" y="353"/>
                </a:cubicBezTo>
                <a:cubicBezTo>
                  <a:pt x="261" y="339"/>
                  <a:pt x="261" y="339"/>
                  <a:pt x="254" y="332"/>
                </a:cubicBezTo>
                <a:cubicBezTo>
                  <a:pt x="254" y="325"/>
                  <a:pt x="247" y="325"/>
                  <a:pt x="240" y="325"/>
                </a:cubicBezTo>
                <a:cubicBezTo>
                  <a:pt x="233" y="325"/>
                  <a:pt x="226" y="325"/>
                  <a:pt x="226" y="325"/>
                </a:cubicBezTo>
                <a:cubicBezTo>
                  <a:pt x="219" y="332"/>
                  <a:pt x="219" y="332"/>
                  <a:pt x="219" y="339"/>
                </a:cubicBezTo>
                <a:cubicBezTo>
                  <a:pt x="212" y="339"/>
                  <a:pt x="212" y="346"/>
                  <a:pt x="212" y="353"/>
                </a:cubicBezTo>
                <a:lnTo>
                  <a:pt x="212" y="360"/>
                </a:lnTo>
                <a:cubicBezTo>
                  <a:pt x="176" y="360"/>
                  <a:pt x="176" y="360"/>
                  <a:pt x="176" y="360"/>
                </a:cubicBezTo>
                <a:cubicBezTo>
                  <a:pt x="176" y="353"/>
                  <a:pt x="176" y="346"/>
                  <a:pt x="183" y="339"/>
                </a:cubicBezTo>
                <a:cubicBezTo>
                  <a:pt x="183" y="325"/>
                  <a:pt x="183" y="318"/>
                  <a:pt x="190" y="311"/>
                </a:cubicBezTo>
                <a:cubicBezTo>
                  <a:pt x="197" y="311"/>
                  <a:pt x="205" y="304"/>
                  <a:pt x="212" y="297"/>
                </a:cubicBezTo>
                <a:cubicBezTo>
                  <a:pt x="219" y="297"/>
                  <a:pt x="226" y="297"/>
                  <a:pt x="240" y="297"/>
                </a:cubicBezTo>
                <a:cubicBezTo>
                  <a:pt x="247" y="297"/>
                  <a:pt x="254" y="297"/>
                  <a:pt x="261" y="297"/>
                </a:cubicBezTo>
                <a:cubicBezTo>
                  <a:pt x="268" y="304"/>
                  <a:pt x="275" y="304"/>
                  <a:pt x="282" y="311"/>
                </a:cubicBezTo>
                <a:cubicBezTo>
                  <a:pt x="282" y="311"/>
                  <a:pt x="290" y="318"/>
                  <a:pt x="290" y="325"/>
                </a:cubicBezTo>
                <a:cubicBezTo>
                  <a:pt x="297" y="332"/>
                  <a:pt x="297" y="339"/>
                  <a:pt x="297" y="346"/>
                </a:cubicBezTo>
                <a:cubicBezTo>
                  <a:pt x="297" y="353"/>
                  <a:pt x="297" y="367"/>
                  <a:pt x="297" y="367"/>
                </a:cubicBezTo>
                <a:cubicBezTo>
                  <a:pt x="290" y="375"/>
                  <a:pt x="290" y="382"/>
                  <a:pt x="282" y="389"/>
                </a:cubicBezTo>
                <a:cubicBezTo>
                  <a:pt x="275" y="389"/>
                  <a:pt x="275" y="396"/>
                  <a:pt x="268" y="403"/>
                </a:cubicBezTo>
                <a:cubicBezTo>
                  <a:pt x="261" y="403"/>
                  <a:pt x="254" y="410"/>
                  <a:pt x="247" y="410"/>
                </a:cubicBezTo>
                <a:cubicBezTo>
                  <a:pt x="240" y="417"/>
                  <a:pt x="240" y="417"/>
                  <a:pt x="233" y="424"/>
                </a:cubicBezTo>
                <a:cubicBezTo>
                  <a:pt x="226" y="431"/>
                  <a:pt x="219" y="431"/>
                  <a:pt x="219" y="438"/>
                </a:cubicBezTo>
                <a:cubicBezTo>
                  <a:pt x="297" y="438"/>
                  <a:pt x="297" y="438"/>
                  <a:pt x="297" y="438"/>
                </a:cubicBezTo>
                <a:cubicBezTo>
                  <a:pt x="297" y="467"/>
                  <a:pt x="297" y="467"/>
                  <a:pt x="297" y="467"/>
                </a:cubicBezTo>
                <a:cubicBezTo>
                  <a:pt x="169" y="467"/>
                  <a:pt x="169" y="467"/>
                  <a:pt x="169" y="467"/>
                </a:cubicBezTo>
                <a:cubicBezTo>
                  <a:pt x="169" y="460"/>
                  <a:pt x="176" y="452"/>
                  <a:pt x="176" y="445"/>
                </a:cubicBezTo>
                <a:cubicBezTo>
                  <a:pt x="176" y="438"/>
                  <a:pt x="183" y="431"/>
                  <a:pt x="190" y="424"/>
                </a:cubicBezTo>
                <a:close/>
                <a:moveTo>
                  <a:pt x="353" y="438"/>
                </a:moveTo>
                <a:lnTo>
                  <a:pt x="353" y="438"/>
                </a:lnTo>
                <a:cubicBezTo>
                  <a:pt x="360" y="445"/>
                  <a:pt x="360" y="445"/>
                  <a:pt x="374" y="445"/>
                </a:cubicBezTo>
                <a:cubicBezTo>
                  <a:pt x="374" y="445"/>
                  <a:pt x="381" y="445"/>
                  <a:pt x="381" y="438"/>
                </a:cubicBezTo>
                <a:cubicBezTo>
                  <a:pt x="388" y="438"/>
                  <a:pt x="388" y="438"/>
                  <a:pt x="395" y="431"/>
                </a:cubicBezTo>
                <a:lnTo>
                  <a:pt x="395" y="424"/>
                </a:lnTo>
                <a:cubicBezTo>
                  <a:pt x="403" y="417"/>
                  <a:pt x="403" y="417"/>
                  <a:pt x="403" y="410"/>
                </a:cubicBezTo>
                <a:cubicBezTo>
                  <a:pt x="403" y="410"/>
                  <a:pt x="403" y="403"/>
                  <a:pt x="395" y="396"/>
                </a:cubicBezTo>
                <a:lnTo>
                  <a:pt x="395" y="389"/>
                </a:lnTo>
                <a:cubicBezTo>
                  <a:pt x="388" y="389"/>
                  <a:pt x="388" y="382"/>
                  <a:pt x="381" y="382"/>
                </a:cubicBezTo>
                <a:lnTo>
                  <a:pt x="374" y="382"/>
                </a:lnTo>
                <a:cubicBezTo>
                  <a:pt x="367" y="382"/>
                  <a:pt x="360" y="382"/>
                  <a:pt x="353" y="382"/>
                </a:cubicBezTo>
                <a:cubicBezTo>
                  <a:pt x="353" y="382"/>
                  <a:pt x="346" y="389"/>
                  <a:pt x="346" y="396"/>
                </a:cubicBezTo>
                <a:cubicBezTo>
                  <a:pt x="311" y="396"/>
                  <a:pt x="311" y="396"/>
                  <a:pt x="311" y="396"/>
                </a:cubicBezTo>
                <a:cubicBezTo>
                  <a:pt x="332" y="297"/>
                  <a:pt x="332" y="297"/>
                  <a:pt x="332" y="297"/>
                </a:cubicBezTo>
                <a:cubicBezTo>
                  <a:pt x="424" y="297"/>
                  <a:pt x="424" y="297"/>
                  <a:pt x="424" y="297"/>
                </a:cubicBezTo>
                <a:cubicBezTo>
                  <a:pt x="424" y="325"/>
                  <a:pt x="424" y="325"/>
                  <a:pt x="424" y="325"/>
                </a:cubicBezTo>
                <a:cubicBezTo>
                  <a:pt x="353" y="325"/>
                  <a:pt x="353" y="325"/>
                  <a:pt x="353" y="325"/>
                </a:cubicBezTo>
                <a:cubicBezTo>
                  <a:pt x="346" y="367"/>
                  <a:pt x="346" y="367"/>
                  <a:pt x="346" y="367"/>
                </a:cubicBezTo>
                <a:cubicBezTo>
                  <a:pt x="353" y="360"/>
                  <a:pt x="360" y="360"/>
                  <a:pt x="367" y="353"/>
                </a:cubicBezTo>
                <a:cubicBezTo>
                  <a:pt x="367" y="353"/>
                  <a:pt x="374" y="353"/>
                  <a:pt x="381" y="353"/>
                </a:cubicBezTo>
                <a:cubicBezTo>
                  <a:pt x="388" y="353"/>
                  <a:pt x="395" y="353"/>
                  <a:pt x="403" y="360"/>
                </a:cubicBezTo>
                <a:cubicBezTo>
                  <a:pt x="410" y="360"/>
                  <a:pt x="417" y="367"/>
                  <a:pt x="424" y="367"/>
                </a:cubicBezTo>
                <a:cubicBezTo>
                  <a:pt x="424" y="375"/>
                  <a:pt x="431" y="382"/>
                  <a:pt x="431" y="389"/>
                </a:cubicBezTo>
                <a:cubicBezTo>
                  <a:pt x="438" y="396"/>
                  <a:pt x="438" y="403"/>
                  <a:pt x="438" y="410"/>
                </a:cubicBezTo>
                <a:cubicBezTo>
                  <a:pt x="438" y="417"/>
                  <a:pt x="431" y="431"/>
                  <a:pt x="431" y="438"/>
                </a:cubicBezTo>
                <a:cubicBezTo>
                  <a:pt x="424" y="445"/>
                  <a:pt x="424" y="452"/>
                  <a:pt x="417" y="452"/>
                </a:cubicBezTo>
                <a:cubicBezTo>
                  <a:pt x="410" y="460"/>
                  <a:pt x="403" y="467"/>
                  <a:pt x="395" y="467"/>
                </a:cubicBezTo>
                <a:cubicBezTo>
                  <a:pt x="388" y="474"/>
                  <a:pt x="381" y="474"/>
                  <a:pt x="374" y="474"/>
                </a:cubicBezTo>
                <a:cubicBezTo>
                  <a:pt x="360" y="474"/>
                  <a:pt x="353" y="474"/>
                  <a:pt x="346" y="467"/>
                </a:cubicBezTo>
                <a:cubicBezTo>
                  <a:pt x="339" y="467"/>
                  <a:pt x="332" y="467"/>
                  <a:pt x="325" y="460"/>
                </a:cubicBezTo>
                <a:cubicBezTo>
                  <a:pt x="325" y="452"/>
                  <a:pt x="318" y="452"/>
                  <a:pt x="311" y="445"/>
                </a:cubicBezTo>
                <a:cubicBezTo>
                  <a:pt x="311" y="438"/>
                  <a:pt x="311" y="424"/>
                  <a:pt x="311" y="417"/>
                </a:cubicBezTo>
                <a:cubicBezTo>
                  <a:pt x="346" y="417"/>
                  <a:pt x="346" y="417"/>
                  <a:pt x="346" y="417"/>
                </a:cubicBezTo>
                <a:cubicBezTo>
                  <a:pt x="346" y="424"/>
                  <a:pt x="346" y="431"/>
                  <a:pt x="353" y="438"/>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73" y="0"/>
                  <a:pt x="480" y="14"/>
                  <a:pt x="480" y="28"/>
                </a:cubicBezTo>
                <a:cubicBezTo>
                  <a:pt x="480" y="106"/>
                  <a:pt x="480" y="106"/>
                  <a:pt x="480" y="106"/>
                </a:cubicBezTo>
                <a:cubicBezTo>
                  <a:pt x="480" y="120"/>
                  <a:pt x="473" y="134"/>
                  <a:pt x="452" y="134"/>
                </a:cubicBezTo>
                <a:close/>
                <a:moveTo>
                  <a:pt x="155" y="134"/>
                </a:moveTo>
                <a:lnTo>
                  <a:pt x="155" y="134"/>
                </a:lnTo>
                <a:cubicBezTo>
                  <a:pt x="134" y="134"/>
                  <a:pt x="127" y="120"/>
                  <a:pt x="127" y="106"/>
                </a:cubicBezTo>
                <a:cubicBezTo>
                  <a:pt x="127" y="28"/>
                  <a:pt x="127" y="28"/>
                  <a:pt x="127" y="28"/>
                </a:cubicBezTo>
                <a:cubicBezTo>
                  <a:pt x="127" y="14"/>
                  <a:pt x="134" y="0"/>
                  <a:pt x="155" y="0"/>
                </a:cubicBezTo>
                <a:cubicBezTo>
                  <a:pt x="169" y="0"/>
                  <a:pt x="183" y="14"/>
                  <a:pt x="183" y="28"/>
                </a:cubicBezTo>
                <a:cubicBezTo>
                  <a:pt x="183" y="106"/>
                  <a:pt x="183" y="106"/>
                  <a:pt x="183" y="106"/>
                </a:cubicBezTo>
                <a:cubicBezTo>
                  <a:pt x="183" y="120"/>
                  <a:pt x="169" y="134"/>
                  <a:pt x="155" y="13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39" name="Freeform 54"/>
          <p:cNvSpPr>
            <a:spLocks noChangeArrowheads="1"/>
          </p:cNvSpPr>
          <p:nvPr/>
        </p:nvSpPr>
        <p:spPr bwMode="auto">
          <a:xfrm>
            <a:off x="8136466" y="9334498"/>
            <a:ext cx="575583" cy="584200"/>
          </a:xfrm>
          <a:custGeom>
            <a:avLst/>
            <a:gdLst>
              <a:gd name="T0" fmla="*/ 73816246 w 601"/>
              <a:gd name="T1" fmla="*/ 78678142 h 609"/>
              <a:gd name="T2" fmla="*/ 0 w 601"/>
              <a:gd name="T3" fmla="*/ 75054951 h 609"/>
              <a:gd name="T4" fmla="*/ 3613541 w 601"/>
              <a:gd name="T5" fmla="*/ 10093638 h 609"/>
              <a:gd name="T6" fmla="*/ 10840264 w 601"/>
              <a:gd name="T7" fmla="*/ 13716829 h 609"/>
              <a:gd name="T8" fmla="*/ 28261705 w 601"/>
              <a:gd name="T9" fmla="*/ 13716829 h 609"/>
              <a:gd name="T10" fmla="*/ 50071198 w 601"/>
              <a:gd name="T11" fmla="*/ 10093638 h 609"/>
              <a:gd name="T12" fmla="*/ 58330360 w 601"/>
              <a:gd name="T13" fmla="*/ 21998871 h 609"/>
              <a:gd name="T14" fmla="*/ 66460558 w 601"/>
              <a:gd name="T15" fmla="*/ 10093638 h 609"/>
              <a:gd name="T16" fmla="*/ 77429787 w 601"/>
              <a:gd name="T17" fmla="*/ 13716829 h 609"/>
              <a:gd name="T18" fmla="*/ 73816246 w 601"/>
              <a:gd name="T19" fmla="*/ 78678142 h 609"/>
              <a:gd name="T20" fmla="*/ 70203064 w 601"/>
              <a:gd name="T21" fmla="*/ 29245613 h 609"/>
              <a:gd name="T22" fmla="*/ 7226723 w 601"/>
              <a:gd name="T23" fmla="*/ 71302258 h 609"/>
              <a:gd name="T24" fmla="*/ 70203064 w 601"/>
              <a:gd name="T25" fmla="*/ 29245613 h 609"/>
              <a:gd name="T26" fmla="*/ 30068655 w 601"/>
              <a:gd name="T27" fmla="*/ 46585633 h 609"/>
              <a:gd name="T28" fmla="*/ 35488787 w 601"/>
              <a:gd name="T29" fmla="*/ 42056644 h 609"/>
              <a:gd name="T30" fmla="*/ 42844475 w 601"/>
              <a:gd name="T31" fmla="*/ 42056644 h 609"/>
              <a:gd name="T32" fmla="*/ 47361132 w 601"/>
              <a:gd name="T33" fmla="*/ 46585633 h 609"/>
              <a:gd name="T34" fmla="*/ 47361132 w 601"/>
              <a:gd name="T35" fmla="*/ 53961878 h 609"/>
              <a:gd name="T36" fmla="*/ 42844475 w 601"/>
              <a:gd name="T37" fmla="*/ 58491226 h 609"/>
              <a:gd name="T38" fmla="*/ 35488787 w 601"/>
              <a:gd name="T39" fmla="*/ 58491226 h 609"/>
              <a:gd name="T40" fmla="*/ 30068655 w 601"/>
              <a:gd name="T41" fmla="*/ 53961878 h 609"/>
              <a:gd name="T42" fmla="*/ 30068655 w 601"/>
              <a:gd name="T43" fmla="*/ 46585633 h 609"/>
              <a:gd name="T44" fmla="*/ 30971771 w 601"/>
              <a:gd name="T45" fmla="*/ 38433453 h 609"/>
              <a:gd name="T46" fmla="*/ 30068655 w 601"/>
              <a:gd name="T47" fmla="*/ 38433453 h 609"/>
              <a:gd name="T48" fmla="*/ 58330360 w 601"/>
              <a:gd name="T49" fmla="*/ 17340380 h 609"/>
              <a:gd name="T50" fmla="*/ 54716819 w 601"/>
              <a:gd name="T51" fmla="*/ 13716829 h 609"/>
              <a:gd name="T52" fmla="*/ 58330360 w 601"/>
              <a:gd name="T53" fmla="*/ 0 h 609"/>
              <a:gd name="T54" fmla="*/ 61943901 w 601"/>
              <a:gd name="T55" fmla="*/ 13716829 h 609"/>
              <a:gd name="T56" fmla="*/ 19099426 w 601"/>
              <a:gd name="T57" fmla="*/ 17340380 h 609"/>
              <a:gd name="T58" fmla="*/ 15485886 w 601"/>
              <a:gd name="T59" fmla="*/ 13716829 h 609"/>
              <a:gd name="T60" fmla="*/ 19099426 w 601"/>
              <a:gd name="T61" fmla="*/ 0 h 609"/>
              <a:gd name="T62" fmla="*/ 22712608 w 601"/>
              <a:gd name="T63" fmla="*/ 13716829 h 6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01" h="609">
                <a:moveTo>
                  <a:pt x="572" y="608"/>
                </a:moveTo>
                <a:lnTo>
                  <a:pt x="572"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13" y="170"/>
                  <a:pt x="148" y="170"/>
                </a:cubicBezTo>
                <a:cubicBezTo>
                  <a:pt x="183"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15" y="141"/>
                  <a:pt x="515" y="106"/>
                </a:cubicBezTo>
                <a:cubicBezTo>
                  <a:pt x="515" y="78"/>
                  <a:pt x="515" y="78"/>
                  <a:pt x="515" y="78"/>
                </a:cubicBezTo>
                <a:cubicBezTo>
                  <a:pt x="572" y="78"/>
                  <a:pt x="572" y="78"/>
                  <a:pt x="572" y="78"/>
                </a:cubicBezTo>
                <a:cubicBezTo>
                  <a:pt x="593" y="78"/>
                  <a:pt x="600" y="92"/>
                  <a:pt x="600" y="106"/>
                </a:cubicBezTo>
                <a:cubicBezTo>
                  <a:pt x="600" y="580"/>
                  <a:pt x="600" y="580"/>
                  <a:pt x="600" y="580"/>
                </a:cubicBezTo>
                <a:cubicBezTo>
                  <a:pt x="600" y="594"/>
                  <a:pt x="593"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33" y="360"/>
                </a:moveTo>
                <a:lnTo>
                  <a:pt x="233" y="360"/>
                </a:lnTo>
                <a:cubicBezTo>
                  <a:pt x="275" y="360"/>
                  <a:pt x="275" y="360"/>
                  <a:pt x="275" y="360"/>
                </a:cubicBezTo>
                <a:cubicBezTo>
                  <a:pt x="275" y="325"/>
                  <a:pt x="275" y="325"/>
                  <a:pt x="275" y="325"/>
                </a:cubicBezTo>
                <a:cubicBezTo>
                  <a:pt x="275" y="304"/>
                  <a:pt x="282" y="297"/>
                  <a:pt x="304" y="297"/>
                </a:cubicBezTo>
                <a:cubicBezTo>
                  <a:pt x="318" y="297"/>
                  <a:pt x="332" y="304"/>
                  <a:pt x="332" y="325"/>
                </a:cubicBezTo>
                <a:cubicBezTo>
                  <a:pt x="332" y="360"/>
                  <a:pt x="332" y="360"/>
                  <a:pt x="332" y="360"/>
                </a:cubicBezTo>
                <a:cubicBezTo>
                  <a:pt x="367" y="360"/>
                  <a:pt x="367" y="360"/>
                  <a:pt x="367" y="360"/>
                </a:cubicBezTo>
                <a:cubicBezTo>
                  <a:pt x="381" y="360"/>
                  <a:pt x="395" y="375"/>
                  <a:pt x="395" y="389"/>
                </a:cubicBezTo>
                <a:cubicBezTo>
                  <a:pt x="395" y="403"/>
                  <a:pt x="381" y="417"/>
                  <a:pt x="367" y="417"/>
                </a:cubicBezTo>
                <a:cubicBezTo>
                  <a:pt x="332" y="417"/>
                  <a:pt x="332" y="417"/>
                  <a:pt x="332" y="417"/>
                </a:cubicBezTo>
                <a:cubicBezTo>
                  <a:pt x="332" y="452"/>
                  <a:pt x="332" y="452"/>
                  <a:pt x="332" y="452"/>
                </a:cubicBezTo>
                <a:cubicBezTo>
                  <a:pt x="332" y="474"/>
                  <a:pt x="318" y="481"/>
                  <a:pt x="304" y="481"/>
                </a:cubicBezTo>
                <a:cubicBezTo>
                  <a:pt x="282" y="481"/>
                  <a:pt x="275" y="474"/>
                  <a:pt x="275" y="452"/>
                </a:cubicBezTo>
                <a:cubicBezTo>
                  <a:pt x="275" y="417"/>
                  <a:pt x="275" y="417"/>
                  <a:pt x="275" y="417"/>
                </a:cubicBezTo>
                <a:cubicBezTo>
                  <a:pt x="233" y="417"/>
                  <a:pt x="233" y="417"/>
                  <a:pt x="233" y="417"/>
                </a:cubicBezTo>
                <a:cubicBezTo>
                  <a:pt x="219" y="417"/>
                  <a:pt x="204" y="403"/>
                  <a:pt x="204" y="389"/>
                </a:cubicBezTo>
                <a:cubicBezTo>
                  <a:pt x="204" y="375"/>
                  <a:pt x="219" y="360"/>
                  <a:pt x="233" y="360"/>
                </a:cubicBezTo>
                <a:close/>
                <a:moveTo>
                  <a:pt x="240" y="297"/>
                </a:moveTo>
                <a:lnTo>
                  <a:pt x="240" y="297"/>
                </a:lnTo>
                <a:cubicBezTo>
                  <a:pt x="233" y="297"/>
                  <a:pt x="233" y="297"/>
                  <a:pt x="233" y="297"/>
                </a:cubicBezTo>
                <a:cubicBezTo>
                  <a:pt x="233" y="297"/>
                  <a:pt x="233" y="297"/>
                  <a:pt x="240" y="297"/>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9" y="0"/>
                  <a:pt x="176" y="14"/>
                  <a:pt x="176" y="28"/>
                </a:cubicBezTo>
                <a:cubicBezTo>
                  <a:pt x="176" y="106"/>
                  <a:pt x="176" y="106"/>
                  <a:pt x="176" y="106"/>
                </a:cubicBezTo>
                <a:cubicBezTo>
                  <a:pt x="176" y="120"/>
                  <a:pt x="169" y="134"/>
                  <a:pt x="148" y="13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0" name="Freeform 55"/>
          <p:cNvSpPr>
            <a:spLocks noChangeArrowheads="1"/>
          </p:cNvSpPr>
          <p:nvPr/>
        </p:nvSpPr>
        <p:spPr bwMode="auto">
          <a:xfrm>
            <a:off x="7124964" y="9334498"/>
            <a:ext cx="575583" cy="584200"/>
          </a:xfrm>
          <a:custGeom>
            <a:avLst/>
            <a:gdLst>
              <a:gd name="T0" fmla="*/ 73816246 w 601"/>
              <a:gd name="T1" fmla="*/ 78678142 h 609"/>
              <a:gd name="T2" fmla="*/ 73816246 w 601"/>
              <a:gd name="T3" fmla="*/ 78678142 h 609"/>
              <a:gd name="T4" fmla="*/ 3613541 w 601"/>
              <a:gd name="T5" fmla="*/ 78678142 h 609"/>
              <a:gd name="T6" fmla="*/ 0 w 601"/>
              <a:gd name="T7" fmla="*/ 75054951 h 609"/>
              <a:gd name="T8" fmla="*/ 0 w 601"/>
              <a:gd name="T9" fmla="*/ 13716829 h 609"/>
              <a:gd name="T10" fmla="*/ 3613541 w 601"/>
              <a:gd name="T11" fmla="*/ 10093638 h 609"/>
              <a:gd name="T12" fmla="*/ 10840264 w 601"/>
              <a:gd name="T13" fmla="*/ 10093638 h 609"/>
              <a:gd name="T14" fmla="*/ 10840264 w 601"/>
              <a:gd name="T15" fmla="*/ 13716829 h 609"/>
              <a:gd name="T16" fmla="*/ 19099426 w 601"/>
              <a:gd name="T17" fmla="*/ 21998871 h 609"/>
              <a:gd name="T18" fmla="*/ 27229624 w 601"/>
              <a:gd name="T19" fmla="*/ 13716829 h 609"/>
              <a:gd name="T20" fmla="*/ 27229624 w 601"/>
              <a:gd name="T21" fmla="*/ 10093638 h 609"/>
              <a:gd name="T22" fmla="*/ 49167722 w 601"/>
              <a:gd name="T23" fmla="*/ 10093638 h 609"/>
              <a:gd name="T24" fmla="*/ 49167722 w 601"/>
              <a:gd name="T25" fmla="*/ 13716829 h 609"/>
              <a:gd name="T26" fmla="*/ 58330360 w 601"/>
              <a:gd name="T27" fmla="*/ 21998871 h 609"/>
              <a:gd name="T28" fmla="*/ 66460558 w 601"/>
              <a:gd name="T29" fmla="*/ 13716829 h 609"/>
              <a:gd name="T30" fmla="*/ 66460558 w 601"/>
              <a:gd name="T31" fmla="*/ 10093638 h 609"/>
              <a:gd name="T32" fmla="*/ 73816246 w 601"/>
              <a:gd name="T33" fmla="*/ 10093638 h 609"/>
              <a:gd name="T34" fmla="*/ 77429787 w 601"/>
              <a:gd name="T35" fmla="*/ 13716829 h 609"/>
              <a:gd name="T36" fmla="*/ 77429787 w 601"/>
              <a:gd name="T37" fmla="*/ 75054951 h 609"/>
              <a:gd name="T38" fmla="*/ 73816246 w 601"/>
              <a:gd name="T39" fmla="*/ 78678142 h 609"/>
              <a:gd name="T40" fmla="*/ 70203064 w 601"/>
              <a:gd name="T41" fmla="*/ 29245613 h 609"/>
              <a:gd name="T42" fmla="*/ 70203064 w 601"/>
              <a:gd name="T43" fmla="*/ 29245613 h 609"/>
              <a:gd name="T44" fmla="*/ 7226723 w 601"/>
              <a:gd name="T45" fmla="*/ 29245613 h 609"/>
              <a:gd name="T46" fmla="*/ 7226723 w 601"/>
              <a:gd name="T47" fmla="*/ 71302258 h 609"/>
              <a:gd name="T48" fmla="*/ 70203064 w 601"/>
              <a:gd name="T49" fmla="*/ 71302258 h 609"/>
              <a:gd name="T50" fmla="*/ 70203064 w 601"/>
              <a:gd name="T51" fmla="*/ 29245613 h 609"/>
              <a:gd name="T52" fmla="*/ 26326149 w 601"/>
              <a:gd name="T53" fmla="*/ 46585633 h 609"/>
              <a:gd name="T54" fmla="*/ 26326149 w 601"/>
              <a:gd name="T55" fmla="*/ 46585633 h 609"/>
              <a:gd name="T56" fmla="*/ 29165180 w 601"/>
              <a:gd name="T57" fmla="*/ 47491791 h 609"/>
              <a:gd name="T58" fmla="*/ 34585312 w 601"/>
              <a:gd name="T59" fmla="*/ 53961878 h 609"/>
              <a:gd name="T60" fmla="*/ 49167722 w 601"/>
              <a:gd name="T61" fmla="*/ 39339251 h 609"/>
              <a:gd name="T62" fmla="*/ 51877788 w 601"/>
              <a:gd name="T63" fmla="*/ 38433453 h 609"/>
              <a:gd name="T64" fmla="*/ 55620295 w 601"/>
              <a:gd name="T65" fmla="*/ 42056644 h 609"/>
              <a:gd name="T66" fmla="*/ 54716819 w 601"/>
              <a:gd name="T67" fmla="*/ 43868240 h 609"/>
              <a:gd name="T68" fmla="*/ 37295378 w 601"/>
              <a:gd name="T69" fmla="*/ 61338122 h 609"/>
              <a:gd name="T70" fmla="*/ 34585312 w 601"/>
              <a:gd name="T71" fmla="*/ 62243920 h 609"/>
              <a:gd name="T72" fmla="*/ 32778721 w 601"/>
              <a:gd name="T73" fmla="*/ 61338122 h 609"/>
              <a:gd name="T74" fmla="*/ 23616083 w 601"/>
              <a:gd name="T75" fmla="*/ 53056080 h 609"/>
              <a:gd name="T76" fmla="*/ 22712608 w 601"/>
              <a:gd name="T77" fmla="*/ 50338687 h 609"/>
              <a:gd name="T78" fmla="*/ 26326149 w 601"/>
              <a:gd name="T79" fmla="*/ 46585633 h 609"/>
              <a:gd name="T80" fmla="*/ 58330360 w 601"/>
              <a:gd name="T81" fmla="*/ 17340380 h 609"/>
              <a:gd name="T82" fmla="*/ 58330360 w 601"/>
              <a:gd name="T83" fmla="*/ 17340380 h 609"/>
              <a:gd name="T84" fmla="*/ 54716819 w 601"/>
              <a:gd name="T85" fmla="*/ 13716829 h 609"/>
              <a:gd name="T86" fmla="*/ 54716819 w 601"/>
              <a:gd name="T87" fmla="*/ 3623191 h 609"/>
              <a:gd name="T88" fmla="*/ 58330360 w 601"/>
              <a:gd name="T89" fmla="*/ 0 h 609"/>
              <a:gd name="T90" fmla="*/ 61943901 w 601"/>
              <a:gd name="T91" fmla="*/ 3623191 h 609"/>
              <a:gd name="T92" fmla="*/ 61943901 w 601"/>
              <a:gd name="T93" fmla="*/ 13716829 h 609"/>
              <a:gd name="T94" fmla="*/ 58330360 w 601"/>
              <a:gd name="T95" fmla="*/ 17340380 h 609"/>
              <a:gd name="T96" fmla="*/ 19099426 w 601"/>
              <a:gd name="T97" fmla="*/ 17340380 h 609"/>
              <a:gd name="T98" fmla="*/ 19099426 w 601"/>
              <a:gd name="T99" fmla="*/ 17340380 h 609"/>
              <a:gd name="T100" fmla="*/ 15485886 w 601"/>
              <a:gd name="T101" fmla="*/ 13716829 h 609"/>
              <a:gd name="T102" fmla="*/ 15485886 w 601"/>
              <a:gd name="T103" fmla="*/ 3623191 h 609"/>
              <a:gd name="T104" fmla="*/ 19099426 w 601"/>
              <a:gd name="T105" fmla="*/ 0 h 609"/>
              <a:gd name="T106" fmla="*/ 22712608 w 601"/>
              <a:gd name="T107" fmla="*/ 3623191 h 609"/>
              <a:gd name="T108" fmla="*/ 22712608 w 601"/>
              <a:gd name="T109" fmla="*/ 13716829 h 609"/>
              <a:gd name="T110" fmla="*/ 19099426 w 601"/>
              <a:gd name="T111" fmla="*/ 17340380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1" h="609">
                <a:moveTo>
                  <a:pt x="572" y="608"/>
                </a:moveTo>
                <a:lnTo>
                  <a:pt x="572" y="608"/>
                </a:lnTo>
                <a:cubicBezTo>
                  <a:pt x="28" y="608"/>
                  <a:pt x="28" y="608"/>
                  <a:pt x="28" y="608"/>
                </a:cubicBezTo>
                <a:cubicBezTo>
                  <a:pt x="7" y="608"/>
                  <a:pt x="0" y="594"/>
                  <a:pt x="0" y="580"/>
                </a:cubicBezTo>
                <a:cubicBezTo>
                  <a:pt x="0" y="106"/>
                  <a:pt x="0" y="106"/>
                  <a:pt x="0" y="106"/>
                </a:cubicBezTo>
                <a:cubicBezTo>
                  <a:pt x="0" y="92"/>
                  <a:pt x="7" y="78"/>
                  <a:pt x="28" y="78"/>
                </a:cubicBezTo>
                <a:cubicBezTo>
                  <a:pt x="84" y="78"/>
                  <a:pt x="84" y="78"/>
                  <a:pt x="84" y="78"/>
                </a:cubicBezTo>
                <a:cubicBezTo>
                  <a:pt x="84" y="106"/>
                  <a:pt x="84" y="106"/>
                  <a:pt x="84" y="106"/>
                </a:cubicBezTo>
                <a:cubicBezTo>
                  <a:pt x="84" y="141"/>
                  <a:pt x="113" y="170"/>
                  <a:pt x="148" y="170"/>
                </a:cubicBezTo>
                <a:cubicBezTo>
                  <a:pt x="183" y="170"/>
                  <a:pt x="211" y="141"/>
                  <a:pt x="211" y="106"/>
                </a:cubicBezTo>
                <a:cubicBezTo>
                  <a:pt x="211" y="78"/>
                  <a:pt x="211" y="78"/>
                  <a:pt x="211" y="78"/>
                </a:cubicBezTo>
                <a:cubicBezTo>
                  <a:pt x="381" y="78"/>
                  <a:pt x="381" y="78"/>
                  <a:pt x="381" y="78"/>
                </a:cubicBezTo>
                <a:cubicBezTo>
                  <a:pt x="381" y="106"/>
                  <a:pt x="381" y="106"/>
                  <a:pt x="381" y="106"/>
                </a:cubicBezTo>
                <a:cubicBezTo>
                  <a:pt x="381" y="141"/>
                  <a:pt x="417" y="170"/>
                  <a:pt x="452" y="170"/>
                </a:cubicBezTo>
                <a:cubicBezTo>
                  <a:pt x="487" y="170"/>
                  <a:pt x="515" y="141"/>
                  <a:pt x="515" y="106"/>
                </a:cubicBezTo>
                <a:cubicBezTo>
                  <a:pt x="515" y="78"/>
                  <a:pt x="515" y="78"/>
                  <a:pt x="515" y="78"/>
                </a:cubicBezTo>
                <a:cubicBezTo>
                  <a:pt x="572" y="78"/>
                  <a:pt x="572" y="78"/>
                  <a:pt x="572" y="78"/>
                </a:cubicBezTo>
                <a:cubicBezTo>
                  <a:pt x="586" y="78"/>
                  <a:pt x="600" y="92"/>
                  <a:pt x="600" y="106"/>
                </a:cubicBezTo>
                <a:cubicBezTo>
                  <a:pt x="600" y="580"/>
                  <a:pt x="600" y="580"/>
                  <a:pt x="600" y="580"/>
                </a:cubicBezTo>
                <a:cubicBezTo>
                  <a:pt x="600" y="594"/>
                  <a:pt x="586"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04" y="360"/>
                </a:moveTo>
                <a:lnTo>
                  <a:pt x="204" y="360"/>
                </a:lnTo>
                <a:cubicBezTo>
                  <a:pt x="211" y="360"/>
                  <a:pt x="219" y="360"/>
                  <a:pt x="226" y="367"/>
                </a:cubicBezTo>
                <a:cubicBezTo>
                  <a:pt x="268" y="417"/>
                  <a:pt x="268" y="417"/>
                  <a:pt x="268" y="417"/>
                </a:cubicBezTo>
                <a:cubicBezTo>
                  <a:pt x="381" y="304"/>
                  <a:pt x="381" y="304"/>
                  <a:pt x="381" y="304"/>
                </a:cubicBezTo>
                <a:cubicBezTo>
                  <a:pt x="388" y="297"/>
                  <a:pt x="395" y="297"/>
                  <a:pt x="402" y="297"/>
                </a:cubicBezTo>
                <a:cubicBezTo>
                  <a:pt x="417" y="297"/>
                  <a:pt x="431" y="304"/>
                  <a:pt x="431" y="325"/>
                </a:cubicBezTo>
                <a:cubicBezTo>
                  <a:pt x="431" y="332"/>
                  <a:pt x="431" y="339"/>
                  <a:pt x="424" y="339"/>
                </a:cubicBezTo>
                <a:cubicBezTo>
                  <a:pt x="289" y="474"/>
                  <a:pt x="289" y="474"/>
                  <a:pt x="289" y="474"/>
                </a:cubicBezTo>
                <a:cubicBezTo>
                  <a:pt x="282" y="481"/>
                  <a:pt x="275" y="481"/>
                  <a:pt x="268" y="481"/>
                </a:cubicBezTo>
                <a:cubicBezTo>
                  <a:pt x="261" y="481"/>
                  <a:pt x="254" y="481"/>
                  <a:pt x="254" y="474"/>
                </a:cubicBezTo>
                <a:cubicBezTo>
                  <a:pt x="183" y="410"/>
                  <a:pt x="183" y="410"/>
                  <a:pt x="183" y="410"/>
                </a:cubicBezTo>
                <a:cubicBezTo>
                  <a:pt x="176" y="403"/>
                  <a:pt x="176" y="396"/>
                  <a:pt x="176" y="389"/>
                </a:cubicBezTo>
                <a:cubicBezTo>
                  <a:pt x="176" y="375"/>
                  <a:pt x="190" y="360"/>
                  <a:pt x="204" y="360"/>
                </a:cubicBezTo>
                <a:close/>
                <a:moveTo>
                  <a:pt x="452" y="134"/>
                </a:moveTo>
                <a:lnTo>
                  <a:pt x="452" y="134"/>
                </a:lnTo>
                <a:cubicBezTo>
                  <a:pt x="431" y="134"/>
                  <a:pt x="424" y="120"/>
                  <a:pt x="424" y="106"/>
                </a:cubicBezTo>
                <a:cubicBezTo>
                  <a:pt x="424" y="28"/>
                  <a:pt x="424" y="28"/>
                  <a:pt x="424" y="28"/>
                </a:cubicBezTo>
                <a:cubicBezTo>
                  <a:pt x="424" y="14"/>
                  <a:pt x="431"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2" y="0"/>
                  <a:pt x="176" y="14"/>
                  <a:pt x="176" y="28"/>
                </a:cubicBezTo>
                <a:cubicBezTo>
                  <a:pt x="176" y="106"/>
                  <a:pt x="176" y="106"/>
                  <a:pt x="176" y="106"/>
                </a:cubicBezTo>
                <a:cubicBezTo>
                  <a:pt x="176" y="120"/>
                  <a:pt x="162" y="134"/>
                  <a:pt x="148" y="13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1" name="Freeform 56"/>
          <p:cNvSpPr>
            <a:spLocks noChangeArrowheads="1"/>
          </p:cNvSpPr>
          <p:nvPr/>
        </p:nvSpPr>
        <p:spPr bwMode="auto">
          <a:xfrm>
            <a:off x="6134623" y="9334498"/>
            <a:ext cx="558654" cy="584200"/>
          </a:xfrm>
          <a:custGeom>
            <a:avLst/>
            <a:gdLst>
              <a:gd name="T0" fmla="*/ 71923702 w 580"/>
              <a:gd name="T1" fmla="*/ 71302258 h 609"/>
              <a:gd name="T2" fmla="*/ 53518347 w 580"/>
              <a:gd name="T3" fmla="*/ 67678707 h 609"/>
              <a:gd name="T4" fmla="*/ 71923702 w 580"/>
              <a:gd name="T5" fmla="*/ 64055516 h 609"/>
              <a:gd name="T6" fmla="*/ 71923702 w 580"/>
              <a:gd name="T7" fmla="*/ 71302258 h 609"/>
              <a:gd name="T8" fmla="*/ 57173188 w 580"/>
              <a:gd name="T9" fmla="*/ 60431965 h 609"/>
              <a:gd name="T10" fmla="*/ 57173188 w 580"/>
              <a:gd name="T11" fmla="*/ 75054951 h 609"/>
              <a:gd name="T12" fmla="*/ 58086899 w 580"/>
              <a:gd name="T13" fmla="*/ 75054951 h 609"/>
              <a:gd name="T14" fmla="*/ 68268500 w 580"/>
              <a:gd name="T15" fmla="*/ 78678142 h 609"/>
              <a:gd name="T16" fmla="*/ 0 w 580"/>
              <a:gd name="T17" fmla="*/ 75054951 h 609"/>
              <a:gd name="T18" fmla="*/ 3654841 w 580"/>
              <a:gd name="T19" fmla="*/ 7246742 h 609"/>
              <a:gd name="T20" fmla="*/ 10051174 w 580"/>
              <a:gd name="T21" fmla="*/ 10999436 h 609"/>
              <a:gd name="T22" fmla="*/ 24801326 w 580"/>
              <a:gd name="T23" fmla="*/ 10999436 h 609"/>
              <a:gd name="T24" fmla="*/ 28586594 w 580"/>
              <a:gd name="T25" fmla="*/ 7246742 h 609"/>
              <a:gd name="T26" fmla="*/ 35896638 w 580"/>
              <a:gd name="T27" fmla="*/ 18246178 h 609"/>
              <a:gd name="T28" fmla="*/ 43336746 w 580"/>
              <a:gd name="T29" fmla="*/ 7246742 h 609"/>
              <a:gd name="T30" fmla="*/ 46991949 w 580"/>
              <a:gd name="T31" fmla="*/ 10999436 h 609"/>
              <a:gd name="T32" fmla="*/ 61742101 w 580"/>
              <a:gd name="T33" fmla="*/ 10999436 h 609"/>
              <a:gd name="T34" fmla="*/ 68268500 w 580"/>
              <a:gd name="T35" fmla="*/ 7246742 h 609"/>
              <a:gd name="T36" fmla="*/ 71923702 w 580"/>
              <a:gd name="T37" fmla="*/ 60431965 h 609"/>
              <a:gd name="T38" fmla="*/ 57173188 w 580"/>
              <a:gd name="T39" fmla="*/ 60431965 h 609"/>
              <a:gd name="T40" fmla="*/ 12922732 w 580"/>
              <a:gd name="T41" fmla="*/ 65867111 h 609"/>
              <a:gd name="T42" fmla="*/ 39681905 w 580"/>
              <a:gd name="T43" fmla="*/ 63149718 h 609"/>
              <a:gd name="T44" fmla="*/ 12922732 w 580"/>
              <a:gd name="T45" fmla="*/ 60431965 h 609"/>
              <a:gd name="T46" fmla="*/ 12922732 w 580"/>
              <a:gd name="T47" fmla="*/ 65867111 h 609"/>
              <a:gd name="T48" fmla="*/ 58086899 w 580"/>
              <a:gd name="T49" fmla="*/ 28339815 h 609"/>
              <a:gd name="T50" fmla="*/ 10051174 w 580"/>
              <a:gd name="T51" fmla="*/ 31963007 h 609"/>
              <a:gd name="T52" fmla="*/ 58086899 w 580"/>
              <a:gd name="T53" fmla="*/ 35715700 h 609"/>
              <a:gd name="T54" fmla="*/ 58086899 w 580"/>
              <a:gd name="T55" fmla="*/ 28339815 h 609"/>
              <a:gd name="T56" fmla="*/ 58086899 w 580"/>
              <a:gd name="T57" fmla="*/ 43868240 h 609"/>
              <a:gd name="T58" fmla="*/ 29500304 w 580"/>
              <a:gd name="T59" fmla="*/ 43868240 h 609"/>
              <a:gd name="T60" fmla="*/ 13836442 w 580"/>
              <a:gd name="T61" fmla="*/ 43868240 h 609"/>
              <a:gd name="T62" fmla="*/ 13836442 w 580"/>
              <a:gd name="T63" fmla="*/ 51244484 h 609"/>
              <a:gd name="T64" fmla="*/ 29500304 w 580"/>
              <a:gd name="T65" fmla="*/ 51244484 h 609"/>
              <a:gd name="T66" fmla="*/ 58086899 w 580"/>
              <a:gd name="T67" fmla="*/ 51244484 h 609"/>
              <a:gd name="T68" fmla="*/ 58086899 w 580"/>
              <a:gd name="T69" fmla="*/ 43868240 h 609"/>
              <a:gd name="T70" fmla="*/ 54432058 w 580"/>
              <a:gd name="T71" fmla="*/ 14622627 h 609"/>
              <a:gd name="T72" fmla="*/ 50646790 w 580"/>
              <a:gd name="T73" fmla="*/ 3623191 h 609"/>
              <a:gd name="T74" fmla="*/ 58086899 w 580"/>
              <a:gd name="T75" fmla="*/ 3623191 h 609"/>
              <a:gd name="T76" fmla="*/ 54432058 w 580"/>
              <a:gd name="T77" fmla="*/ 14622627 h 609"/>
              <a:gd name="T78" fmla="*/ 35896638 w 580"/>
              <a:gd name="T79" fmla="*/ 14622627 h 609"/>
              <a:gd name="T80" fmla="*/ 32241435 w 580"/>
              <a:gd name="T81" fmla="*/ 3623191 h 609"/>
              <a:gd name="T82" fmla="*/ 39681905 w 580"/>
              <a:gd name="T83" fmla="*/ 3623191 h 609"/>
              <a:gd name="T84" fmla="*/ 35896638 w 580"/>
              <a:gd name="T85" fmla="*/ 14622627 h 609"/>
              <a:gd name="T86" fmla="*/ 17491283 w 580"/>
              <a:gd name="T87" fmla="*/ 14622627 h 609"/>
              <a:gd name="T88" fmla="*/ 13836442 w 580"/>
              <a:gd name="T89" fmla="*/ 3623191 h 609"/>
              <a:gd name="T90" fmla="*/ 21146124 w 580"/>
              <a:gd name="T91" fmla="*/ 3623191 h 609"/>
              <a:gd name="T92" fmla="*/ 17491283 w 580"/>
              <a:gd name="T93" fmla="*/ 14622627 h 6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80" h="609">
                <a:moveTo>
                  <a:pt x="551" y="551"/>
                </a:moveTo>
                <a:lnTo>
                  <a:pt x="551" y="551"/>
                </a:lnTo>
                <a:cubicBezTo>
                  <a:pt x="438" y="551"/>
                  <a:pt x="438" y="551"/>
                  <a:pt x="438" y="551"/>
                </a:cubicBezTo>
                <a:cubicBezTo>
                  <a:pt x="417" y="551"/>
                  <a:pt x="410" y="537"/>
                  <a:pt x="410" y="523"/>
                </a:cubicBezTo>
                <a:cubicBezTo>
                  <a:pt x="410" y="502"/>
                  <a:pt x="417" y="495"/>
                  <a:pt x="438" y="495"/>
                </a:cubicBezTo>
                <a:cubicBezTo>
                  <a:pt x="551" y="495"/>
                  <a:pt x="551" y="495"/>
                  <a:pt x="551" y="495"/>
                </a:cubicBezTo>
                <a:cubicBezTo>
                  <a:pt x="565" y="495"/>
                  <a:pt x="579" y="502"/>
                  <a:pt x="579" y="523"/>
                </a:cubicBezTo>
                <a:cubicBezTo>
                  <a:pt x="579" y="537"/>
                  <a:pt x="565" y="551"/>
                  <a:pt x="551" y="551"/>
                </a:cubicBezTo>
                <a:close/>
                <a:moveTo>
                  <a:pt x="438" y="467"/>
                </a:moveTo>
                <a:lnTo>
                  <a:pt x="438" y="467"/>
                </a:lnTo>
                <a:cubicBezTo>
                  <a:pt x="403" y="467"/>
                  <a:pt x="381" y="488"/>
                  <a:pt x="381" y="523"/>
                </a:cubicBezTo>
                <a:cubicBezTo>
                  <a:pt x="381" y="551"/>
                  <a:pt x="403" y="580"/>
                  <a:pt x="438" y="580"/>
                </a:cubicBezTo>
                <a:cubicBezTo>
                  <a:pt x="445" y="580"/>
                  <a:pt x="445" y="580"/>
                  <a:pt x="445" y="580"/>
                </a:cubicBezTo>
                <a:cubicBezTo>
                  <a:pt x="551" y="580"/>
                  <a:pt x="551" y="580"/>
                  <a:pt x="551" y="580"/>
                </a:cubicBezTo>
                <a:cubicBezTo>
                  <a:pt x="551" y="594"/>
                  <a:pt x="537" y="608"/>
                  <a:pt x="523"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106"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7"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8" y="141"/>
                  <a:pt x="417" y="141"/>
                </a:cubicBezTo>
                <a:cubicBezTo>
                  <a:pt x="445" y="141"/>
                  <a:pt x="473" y="120"/>
                  <a:pt x="473" y="85"/>
                </a:cubicBezTo>
                <a:cubicBezTo>
                  <a:pt x="473" y="56"/>
                  <a:pt x="473" y="56"/>
                  <a:pt x="473" y="56"/>
                </a:cubicBezTo>
                <a:cubicBezTo>
                  <a:pt x="523" y="56"/>
                  <a:pt x="523" y="56"/>
                  <a:pt x="523" y="56"/>
                </a:cubicBezTo>
                <a:cubicBezTo>
                  <a:pt x="537" y="56"/>
                  <a:pt x="551" y="71"/>
                  <a:pt x="551" y="85"/>
                </a:cubicBezTo>
                <a:cubicBezTo>
                  <a:pt x="551" y="467"/>
                  <a:pt x="551" y="467"/>
                  <a:pt x="551" y="467"/>
                </a:cubicBezTo>
                <a:cubicBezTo>
                  <a:pt x="523" y="467"/>
                  <a:pt x="523" y="467"/>
                  <a:pt x="523" y="467"/>
                </a:cubicBezTo>
                <a:lnTo>
                  <a:pt x="438" y="467"/>
                </a:lnTo>
                <a:close/>
                <a:moveTo>
                  <a:pt x="99" y="509"/>
                </a:moveTo>
                <a:lnTo>
                  <a:pt x="99" y="509"/>
                </a:lnTo>
                <a:cubicBezTo>
                  <a:pt x="282" y="509"/>
                  <a:pt x="282" y="509"/>
                  <a:pt x="282" y="509"/>
                </a:cubicBezTo>
                <a:cubicBezTo>
                  <a:pt x="297" y="509"/>
                  <a:pt x="304" y="502"/>
                  <a:pt x="304" y="488"/>
                </a:cubicBezTo>
                <a:cubicBezTo>
                  <a:pt x="304" y="474"/>
                  <a:pt x="297" y="467"/>
                  <a:pt x="282" y="467"/>
                </a:cubicBezTo>
                <a:cubicBezTo>
                  <a:pt x="99" y="467"/>
                  <a:pt x="99" y="467"/>
                  <a:pt x="99" y="467"/>
                </a:cubicBezTo>
                <a:cubicBezTo>
                  <a:pt x="84" y="467"/>
                  <a:pt x="77" y="474"/>
                  <a:pt x="77" y="488"/>
                </a:cubicBezTo>
                <a:cubicBezTo>
                  <a:pt x="77" y="502"/>
                  <a:pt x="84" y="509"/>
                  <a:pt x="99" y="509"/>
                </a:cubicBezTo>
                <a:close/>
                <a:moveTo>
                  <a:pt x="445" y="219"/>
                </a:moveTo>
                <a:lnTo>
                  <a:pt x="445" y="219"/>
                </a:lnTo>
                <a:cubicBezTo>
                  <a:pt x="106" y="219"/>
                  <a:pt x="106" y="219"/>
                  <a:pt x="106" y="219"/>
                </a:cubicBezTo>
                <a:cubicBezTo>
                  <a:pt x="92" y="219"/>
                  <a:pt x="77" y="233"/>
                  <a:pt x="77" y="247"/>
                </a:cubicBezTo>
                <a:cubicBezTo>
                  <a:pt x="77" y="262"/>
                  <a:pt x="92" y="276"/>
                  <a:pt x="106" y="276"/>
                </a:cubicBezTo>
                <a:cubicBezTo>
                  <a:pt x="445" y="276"/>
                  <a:pt x="445" y="276"/>
                  <a:pt x="445" y="276"/>
                </a:cubicBezTo>
                <a:cubicBezTo>
                  <a:pt x="459" y="276"/>
                  <a:pt x="473" y="262"/>
                  <a:pt x="473" y="247"/>
                </a:cubicBezTo>
                <a:cubicBezTo>
                  <a:pt x="473" y="233"/>
                  <a:pt x="459" y="219"/>
                  <a:pt x="445" y="219"/>
                </a:cubicBezTo>
                <a:close/>
                <a:moveTo>
                  <a:pt x="445" y="339"/>
                </a:moveTo>
                <a:lnTo>
                  <a:pt x="445" y="339"/>
                </a:lnTo>
                <a:cubicBezTo>
                  <a:pt x="275" y="339"/>
                  <a:pt x="275" y="339"/>
                  <a:pt x="275" y="339"/>
                </a:cubicBezTo>
                <a:cubicBezTo>
                  <a:pt x="226" y="339"/>
                  <a:pt x="226" y="339"/>
                  <a:pt x="226" y="339"/>
                </a:cubicBezTo>
                <a:cubicBezTo>
                  <a:pt x="219" y="339"/>
                  <a:pt x="219" y="339"/>
                  <a:pt x="219" y="339"/>
                </a:cubicBezTo>
                <a:cubicBezTo>
                  <a:pt x="106" y="339"/>
                  <a:pt x="106" y="339"/>
                  <a:pt x="106" y="339"/>
                </a:cubicBezTo>
                <a:cubicBezTo>
                  <a:pt x="92" y="339"/>
                  <a:pt x="77" y="353"/>
                  <a:pt x="77" y="367"/>
                </a:cubicBezTo>
                <a:cubicBezTo>
                  <a:pt x="77" y="389"/>
                  <a:pt x="92" y="396"/>
                  <a:pt x="106" y="396"/>
                </a:cubicBezTo>
                <a:cubicBezTo>
                  <a:pt x="219" y="396"/>
                  <a:pt x="219" y="396"/>
                  <a:pt x="219" y="396"/>
                </a:cubicBezTo>
                <a:cubicBezTo>
                  <a:pt x="226" y="396"/>
                  <a:pt x="226" y="396"/>
                  <a:pt x="226" y="396"/>
                </a:cubicBezTo>
                <a:cubicBezTo>
                  <a:pt x="275" y="396"/>
                  <a:pt x="275" y="396"/>
                  <a:pt x="275" y="396"/>
                </a:cubicBezTo>
                <a:cubicBezTo>
                  <a:pt x="445" y="396"/>
                  <a:pt x="445" y="396"/>
                  <a:pt x="445" y="396"/>
                </a:cubicBezTo>
                <a:cubicBezTo>
                  <a:pt x="459" y="396"/>
                  <a:pt x="473" y="389"/>
                  <a:pt x="473" y="367"/>
                </a:cubicBezTo>
                <a:cubicBezTo>
                  <a:pt x="473" y="353"/>
                  <a:pt x="459" y="339"/>
                  <a:pt x="445" y="339"/>
                </a:cubicBezTo>
                <a:close/>
                <a:moveTo>
                  <a:pt x="417" y="113"/>
                </a:moveTo>
                <a:lnTo>
                  <a:pt x="417" y="113"/>
                </a:lnTo>
                <a:cubicBezTo>
                  <a:pt x="403" y="113"/>
                  <a:pt x="388" y="106"/>
                  <a:pt x="388" y="85"/>
                </a:cubicBezTo>
                <a:cubicBezTo>
                  <a:pt x="388" y="28"/>
                  <a:pt x="388" y="28"/>
                  <a:pt x="388" y="28"/>
                </a:cubicBezTo>
                <a:cubicBezTo>
                  <a:pt x="388" y="14"/>
                  <a:pt x="403"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61" y="113"/>
                  <a:pt x="247" y="106"/>
                  <a:pt x="247" y="85"/>
                </a:cubicBezTo>
                <a:cubicBezTo>
                  <a:pt x="247" y="28"/>
                  <a:pt x="247" y="28"/>
                  <a:pt x="247" y="28"/>
                </a:cubicBezTo>
                <a:cubicBezTo>
                  <a:pt x="247" y="14"/>
                  <a:pt x="261"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20" y="113"/>
                  <a:pt x="106" y="106"/>
                  <a:pt x="106" y="85"/>
                </a:cubicBezTo>
                <a:cubicBezTo>
                  <a:pt x="106" y="28"/>
                  <a:pt x="106" y="28"/>
                  <a:pt x="106" y="28"/>
                </a:cubicBezTo>
                <a:cubicBezTo>
                  <a:pt x="106" y="14"/>
                  <a:pt x="120" y="0"/>
                  <a:pt x="134" y="0"/>
                </a:cubicBezTo>
                <a:cubicBezTo>
                  <a:pt x="148" y="0"/>
                  <a:pt x="162" y="14"/>
                  <a:pt x="162" y="28"/>
                </a:cubicBezTo>
                <a:cubicBezTo>
                  <a:pt x="162" y="85"/>
                  <a:pt x="162" y="85"/>
                  <a:pt x="162" y="85"/>
                </a:cubicBezTo>
                <a:cubicBezTo>
                  <a:pt x="162" y="106"/>
                  <a:pt x="148" y="113"/>
                  <a:pt x="134"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2" name="Freeform 57"/>
          <p:cNvSpPr>
            <a:spLocks noChangeArrowheads="1"/>
          </p:cNvSpPr>
          <p:nvPr/>
        </p:nvSpPr>
        <p:spPr bwMode="auto">
          <a:xfrm>
            <a:off x="5123118" y="9334498"/>
            <a:ext cx="550190" cy="584200"/>
          </a:xfrm>
          <a:custGeom>
            <a:avLst/>
            <a:gdLst>
              <a:gd name="T0" fmla="*/ 70567284 w 573"/>
              <a:gd name="T1" fmla="*/ 71302258 h 609"/>
              <a:gd name="T2" fmla="*/ 66805352 w 573"/>
              <a:gd name="T3" fmla="*/ 75054951 h 609"/>
              <a:gd name="T4" fmla="*/ 59541168 w 573"/>
              <a:gd name="T5" fmla="*/ 75054951 h 609"/>
              <a:gd name="T6" fmla="*/ 55908896 w 573"/>
              <a:gd name="T7" fmla="*/ 71302258 h 609"/>
              <a:gd name="T8" fmla="*/ 55908896 w 573"/>
              <a:gd name="T9" fmla="*/ 64055516 h 609"/>
              <a:gd name="T10" fmla="*/ 59541168 w 573"/>
              <a:gd name="T11" fmla="*/ 60431965 h 609"/>
              <a:gd name="T12" fmla="*/ 66805352 w 573"/>
              <a:gd name="T13" fmla="*/ 60431965 h 609"/>
              <a:gd name="T14" fmla="*/ 70567284 w 573"/>
              <a:gd name="T15" fmla="*/ 64055516 h 609"/>
              <a:gd name="T16" fmla="*/ 70567284 w 573"/>
              <a:gd name="T17" fmla="*/ 71302258 h 609"/>
              <a:gd name="T18" fmla="*/ 63173440 w 573"/>
              <a:gd name="T19" fmla="*/ 53056080 h 609"/>
              <a:gd name="T20" fmla="*/ 48515053 w 573"/>
              <a:gd name="T21" fmla="*/ 67678707 h 609"/>
              <a:gd name="T22" fmla="*/ 55908896 w 573"/>
              <a:gd name="T23" fmla="*/ 78678142 h 609"/>
              <a:gd name="T24" fmla="*/ 0 w 573"/>
              <a:gd name="T25" fmla="*/ 75054951 h 609"/>
              <a:gd name="T26" fmla="*/ 3632272 w 573"/>
              <a:gd name="T27" fmla="*/ 7246742 h 609"/>
              <a:gd name="T28" fmla="*/ 9988478 w 573"/>
              <a:gd name="T29" fmla="*/ 10999436 h 609"/>
              <a:gd name="T30" fmla="*/ 24646866 w 573"/>
              <a:gd name="T31" fmla="*/ 10999436 h 609"/>
              <a:gd name="T32" fmla="*/ 28408437 w 573"/>
              <a:gd name="T33" fmla="*/ 7246742 h 609"/>
              <a:gd name="T34" fmla="*/ 35672981 w 573"/>
              <a:gd name="T35" fmla="*/ 18246178 h 609"/>
              <a:gd name="T36" fmla="*/ 43066825 w 573"/>
              <a:gd name="T37" fmla="*/ 7246742 h 609"/>
              <a:gd name="T38" fmla="*/ 46699097 w 573"/>
              <a:gd name="T39" fmla="*/ 10999436 h 609"/>
              <a:gd name="T40" fmla="*/ 61357124 w 573"/>
              <a:gd name="T41" fmla="*/ 10999436 h 609"/>
              <a:gd name="T42" fmla="*/ 66805352 w 573"/>
              <a:gd name="T43" fmla="*/ 7246742 h 609"/>
              <a:gd name="T44" fmla="*/ 70567284 w 573"/>
              <a:gd name="T45" fmla="*/ 60431965 h 609"/>
              <a:gd name="T46" fmla="*/ 9988478 w 573"/>
              <a:gd name="T47" fmla="*/ 63149718 h 609"/>
              <a:gd name="T48" fmla="*/ 9988478 w 573"/>
              <a:gd name="T49" fmla="*/ 63149718 h 609"/>
              <a:gd name="T50" fmla="*/ 35672981 w 573"/>
              <a:gd name="T51" fmla="*/ 65867111 h 609"/>
              <a:gd name="T52" fmla="*/ 39434553 w 573"/>
              <a:gd name="T53" fmla="*/ 63149718 h 609"/>
              <a:gd name="T54" fmla="*/ 39434553 w 573"/>
              <a:gd name="T55" fmla="*/ 63149718 h 609"/>
              <a:gd name="T56" fmla="*/ 35672981 w 573"/>
              <a:gd name="T57" fmla="*/ 60431965 h 609"/>
              <a:gd name="T58" fmla="*/ 9988478 w 573"/>
              <a:gd name="T59" fmla="*/ 63149718 h 609"/>
              <a:gd name="T60" fmla="*/ 13750410 w 573"/>
              <a:gd name="T61" fmla="*/ 51244484 h 609"/>
              <a:gd name="T62" fmla="*/ 35672981 w 573"/>
              <a:gd name="T63" fmla="*/ 51244484 h 609"/>
              <a:gd name="T64" fmla="*/ 41250869 w 573"/>
              <a:gd name="T65" fmla="*/ 51244484 h 609"/>
              <a:gd name="T66" fmla="*/ 48515053 w 573"/>
              <a:gd name="T67" fmla="*/ 47491791 h 609"/>
              <a:gd name="T68" fmla="*/ 36580959 w 573"/>
              <a:gd name="T69" fmla="*/ 43868240 h 609"/>
              <a:gd name="T70" fmla="*/ 29316415 w 573"/>
              <a:gd name="T71" fmla="*/ 43868240 h 609"/>
              <a:gd name="T72" fmla="*/ 9988478 w 573"/>
              <a:gd name="T73" fmla="*/ 47491791 h 609"/>
              <a:gd name="T74" fmla="*/ 57725212 w 573"/>
              <a:gd name="T75" fmla="*/ 28339815 h 609"/>
              <a:gd name="T76" fmla="*/ 13750410 w 573"/>
              <a:gd name="T77" fmla="*/ 28339815 h 609"/>
              <a:gd name="T78" fmla="*/ 13750410 w 573"/>
              <a:gd name="T79" fmla="*/ 35715700 h 609"/>
              <a:gd name="T80" fmla="*/ 61357124 w 573"/>
              <a:gd name="T81" fmla="*/ 31963007 h 609"/>
              <a:gd name="T82" fmla="*/ 54092940 w 573"/>
              <a:gd name="T83" fmla="*/ 14622627 h 609"/>
              <a:gd name="T84" fmla="*/ 50331009 w 573"/>
              <a:gd name="T85" fmla="*/ 10999436 h 609"/>
              <a:gd name="T86" fmla="*/ 54092940 w 573"/>
              <a:gd name="T87" fmla="*/ 0 h 609"/>
              <a:gd name="T88" fmla="*/ 57725212 w 573"/>
              <a:gd name="T89" fmla="*/ 10999436 h 609"/>
              <a:gd name="T90" fmla="*/ 35672981 w 573"/>
              <a:gd name="T91" fmla="*/ 14622627 h 609"/>
              <a:gd name="T92" fmla="*/ 32040709 w 573"/>
              <a:gd name="T93" fmla="*/ 10999436 h 609"/>
              <a:gd name="T94" fmla="*/ 35672981 w 573"/>
              <a:gd name="T95" fmla="*/ 0 h 609"/>
              <a:gd name="T96" fmla="*/ 39434553 w 573"/>
              <a:gd name="T97" fmla="*/ 10999436 h 609"/>
              <a:gd name="T98" fmla="*/ 17382322 w 573"/>
              <a:gd name="T99" fmla="*/ 14622627 h 609"/>
              <a:gd name="T100" fmla="*/ 13750410 w 573"/>
              <a:gd name="T101" fmla="*/ 10999436 h 609"/>
              <a:gd name="T102" fmla="*/ 17382322 w 573"/>
              <a:gd name="T103" fmla="*/ 0 h 609"/>
              <a:gd name="T104" fmla="*/ 21014594 w 573"/>
              <a:gd name="T105" fmla="*/ 10999436 h 6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609">
                <a:moveTo>
                  <a:pt x="544" y="551"/>
                </a:moveTo>
                <a:lnTo>
                  <a:pt x="544" y="551"/>
                </a:lnTo>
                <a:cubicBezTo>
                  <a:pt x="515" y="551"/>
                  <a:pt x="515" y="551"/>
                  <a:pt x="515" y="551"/>
                </a:cubicBezTo>
                <a:cubicBezTo>
                  <a:pt x="515" y="580"/>
                  <a:pt x="515" y="580"/>
                  <a:pt x="515" y="580"/>
                </a:cubicBezTo>
                <a:cubicBezTo>
                  <a:pt x="515" y="594"/>
                  <a:pt x="508" y="608"/>
                  <a:pt x="487" y="608"/>
                </a:cubicBezTo>
                <a:cubicBezTo>
                  <a:pt x="473" y="608"/>
                  <a:pt x="459" y="594"/>
                  <a:pt x="459" y="580"/>
                </a:cubicBezTo>
                <a:cubicBezTo>
                  <a:pt x="459" y="551"/>
                  <a:pt x="459" y="551"/>
                  <a:pt x="459" y="551"/>
                </a:cubicBezTo>
                <a:cubicBezTo>
                  <a:pt x="431" y="551"/>
                  <a:pt x="431" y="551"/>
                  <a:pt x="431" y="551"/>
                </a:cubicBezTo>
                <a:cubicBezTo>
                  <a:pt x="417" y="551"/>
                  <a:pt x="402" y="537"/>
                  <a:pt x="402" y="523"/>
                </a:cubicBezTo>
                <a:cubicBezTo>
                  <a:pt x="402" y="502"/>
                  <a:pt x="417" y="495"/>
                  <a:pt x="431" y="495"/>
                </a:cubicBezTo>
                <a:cubicBezTo>
                  <a:pt x="459" y="495"/>
                  <a:pt x="459" y="495"/>
                  <a:pt x="459" y="495"/>
                </a:cubicBezTo>
                <a:cubicBezTo>
                  <a:pt x="459" y="467"/>
                  <a:pt x="459" y="467"/>
                  <a:pt x="459" y="467"/>
                </a:cubicBezTo>
                <a:cubicBezTo>
                  <a:pt x="459" y="445"/>
                  <a:pt x="473" y="438"/>
                  <a:pt x="487" y="438"/>
                </a:cubicBezTo>
                <a:cubicBezTo>
                  <a:pt x="508" y="438"/>
                  <a:pt x="515" y="445"/>
                  <a:pt x="515" y="467"/>
                </a:cubicBezTo>
                <a:cubicBezTo>
                  <a:pt x="515" y="495"/>
                  <a:pt x="515" y="495"/>
                  <a:pt x="515" y="495"/>
                </a:cubicBezTo>
                <a:cubicBezTo>
                  <a:pt x="544" y="495"/>
                  <a:pt x="544" y="495"/>
                  <a:pt x="544" y="495"/>
                </a:cubicBezTo>
                <a:cubicBezTo>
                  <a:pt x="565" y="495"/>
                  <a:pt x="572" y="502"/>
                  <a:pt x="572" y="523"/>
                </a:cubicBezTo>
                <a:cubicBezTo>
                  <a:pt x="572" y="537"/>
                  <a:pt x="565" y="551"/>
                  <a:pt x="544" y="551"/>
                </a:cubicBezTo>
                <a:close/>
                <a:moveTo>
                  <a:pt x="487" y="410"/>
                </a:moveTo>
                <a:lnTo>
                  <a:pt x="487" y="410"/>
                </a:lnTo>
                <a:cubicBezTo>
                  <a:pt x="459" y="410"/>
                  <a:pt x="431" y="431"/>
                  <a:pt x="431" y="467"/>
                </a:cubicBezTo>
                <a:cubicBezTo>
                  <a:pt x="402" y="467"/>
                  <a:pt x="374" y="488"/>
                  <a:pt x="374" y="523"/>
                </a:cubicBezTo>
                <a:cubicBezTo>
                  <a:pt x="374" y="551"/>
                  <a:pt x="402" y="580"/>
                  <a:pt x="431" y="580"/>
                </a:cubicBezTo>
                <a:cubicBezTo>
                  <a:pt x="431" y="608"/>
                  <a:pt x="431" y="608"/>
                  <a:pt x="431"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99"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0"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1" y="141"/>
                  <a:pt x="417" y="141"/>
                </a:cubicBezTo>
                <a:cubicBezTo>
                  <a:pt x="445" y="141"/>
                  <a:pt x="473" y="120"/>
                  <a:pt x="473" y="85"/>
                </a:cubicBezTo>
                <a:cubicBezTo>
                  <a:pt x="473" y="56"/>
                  <a:pt x="473" y="56"/>
                  <a:pt x="473" y="56"/>
                </a:cubicBezTo>
                <a:cubicBezTo>
                  <a:pt x="515" y="56"/>
                  <a:pt x="515" y="56"/>
                  <a:pt x="515" y="56"/>
                </a:cubicBezTo>
                <a:cubicBezTo>
                  <a:pt x="537" y="56"/>
                  <a:pt x="544" y="71"/>
                  <a:pt x="544" y="85"/>
                </a:cubicBezTo>
                <a:cubicBezTo>
                  <a:pt x="544" y="467"/>
                  <a:pt x="544" y="467"/>
                  <a:pt x="544" y="467"/>
                </a:cubicBezTo>
                <a:cubicBezTo>
                  <a:pt x="544" y="431"/>
                  <a:pt x="523" y="410"/>
                  <a:pt x="487" y="410"/>
                </a:cubicBezTo>
                <a:close/>
                <a:moveTo>
                  <a:pt x="77" y="488"/>
                </a:moveTo>
                <a:lnTo>
                  <a:pt x="77" y="488"/>
                </a:lnTo>
                <a:cubicBezTo>
                  <a:pt x="77" y="502"/>
                  <a:pt x="84" y="509"/>
                  <a:pt x="99" y="509"/>
                </a:cubicBezTo>
                <a:cubicBezTo>
                  <a:pt x="275" y="509"/>
                  <a:pt x="275" y="509"/>
                  <a:pt x="275" y="509"/>
                </a:cubicBezTo>
                <a:cubicBezTo>
                  <a:pt x="289" y="509"/>
                  <a:pt x="304" y="502"/>
                  <a:pt x="304" y="488"/>
                </a:cubicBezTo>
                <a:cubicBezTo>
                  <a:pt x="304" y="474"/>
                  <a:pt x="289" y="467"/>
                  <a:pt x="275" y="467"/>
                </a:cubicBezTo>
                <a:cubicBezTo>
                  <a:pt x="99" y="467"/>
                  <a:pt x="99" y="467"/>
                  <a:pt x="99" y="467"/>
                </a:cubicBezTo>
                <a:cubicBezTo>
                  <a:pt x="84" y="467"/>
                  <a:pt x="77" y="474"/>
                  <a:pt x="77" y="488"/>
                </a:cubicBezTo>
                <a:close/>
                <a:moveTo>
                  <a:pt x="106" y="396"/>
                </a:moveTo>
                <a:lnTo>
                  <a:pt x="106" y="396"/>
                </a:lnTo>
                <a:cubicBezTo>
                  <a:pt x="226" y="396"/>
                  <a:pt x="226" y="396"/>
                  <a:pt x="226" y="396"/>
                </a:cubicBezTo>
                <a:cubicBezTo>
                  <a:pt x="275" y="396"/>
                  <a:pt x="275" y="396"/>
                  <a:pt x="275" y="396"/>
                </a:cubicBezTo>
                <a:cubicBezTo>
                  <a:pt x="282" y="396"/>
                  <a:pt x="282" y="396"/>
                  <a:pt x="282" y="396"/>
                </a:cubicBezTo>
                <a:cubicBezTo>
                  <a:pt x="318" y="396"/>
                  <a:pt x="318" y="396"/>
                  <a:pt x="318" y="396"/>
                </a:cubicBezTo>
                <a:cubicBezTo>
                  <a:pt x="346" y="396"/>
                  <a:pt x="346" y="396"/>
                  <a:pt x="346" y="396"/>
                </a:cubicBezTo>
                <a:cubicBezTo>
                  <a:pt x="367" y="396"/>
                  <a:pt x="374" y="389"/>
                  <a:pt x="374" y="367"/>
                </a:cubicBezTo>
                <a:cubicBezTo>
                  <a:pt x="374" y="353"/>
                  <a:pt x="367" y="339"/>
                  <a:pt x="346" y="339"/>
                </a:cubicBezTo>
                <a:cubicBezTo>
                  <a:pt x="282" y="339"/>
                  <a:pt x="282" y="339"/>
                  <a:pt x="282" y="339"/>
                </a:cubicBezTo>
                <a:cubicBezTo>
                  <a:pt x="275" y="339"/>
                  <a:pt x="275" y="339"/>
                  <a:pt x="275" y="339"/>
                </a:cubicBezTo>
                <a:cubicBezTo>
                  <a:pt x="226" y="339"/>
                  <a:pt x="226" y="339"/>
                  <a:pt x="226" y="339"/>
                </a:cubicBezTo>
                <a:cubicBezTo>
                  <a:pt x="106" y="339"/>
                  <a:pt x="106" y="339"/>
                  <a:pt x="106" y="339"/>
                </a:cubicBezTo>
                <a:cubicBezTo>
                  <a:pt x="84" y="339"/>
                  <a:pt x="77" y="353"/>
                  <a:pt x="77" y="367"/>
                </a:cubicBezTo>
                <a:cubicBezTo>
                  <a:pt x="77" y="389"/>
                  <a:pt x="84" y="396"/>
                  <a:pt x="106" y="396"/>
                </a:cubicBezTo>
                <a:close/>
                <a:moveTo>
                  <a:pt x="445" y="219"/>
                </a:moveTo>
                <a:lnTo>
                  <a:pt x="445" y="219"/>
                </a:lnTo>
                <a:cubicBezTo>
                  <a:pt x="106" y="219"/>
                  <a:pt x="106" y="219"/>
                  <a:pt x="106" y="219"/>
                </a:cubicBezTo>
                <a:cubicBezTo>
                  <a:pt x="84" y="219"/>
                  <a:pt x="77" y="233"/>
                  <a:pt x="77" y="247"/>
                </a:cubicBezTo>
                <a:cubicBezTo>
                  <a:pt x="77" y="262"/>
                  <a:pt x="84" y="276"/>
                  <a:pt x="106" y="276"/>
                </a:cubicBezTo>
                <a:cubicBezTo>
                  <a:pt x="445" y="276"/>
                  <a:pt x="445" y="276"/>
                  <a:pt x="445" y="276"/>
                </a:cubicBezTo>
                <a:cubicBezTo>
                  <a:pt x="459" y="276"/>
                  <a:pt x="473" y="262"/>
                  <a:pt x="473" y="247"/>
                </a:cubicBezTo>
                <a:cubicBezTo>
                  <a:pt x="473" y="233"/>
                  <a:pt x="459" y="219"/>
                  <a:pt x="445" y="219"/>
                </a:cubicBezTo>
                <a:close/>
                <a:moveTo>
                  <a:pt x="417" y="113"/>
                </a:moveTo>
                <a:lnTo>
                  <a:pt x="417" y="113"/>
                </a:lnTo>
                <a:cubicBezTo>
                  <a:pt x="395" y="113"/>
                  <a:pt x="388" y="106"/>
                  <a:pt x="388" y="85"/>
                </a:cubicBezTo>
                <a:cubicBezTo>
                  <a:pt x="388" y="28"/>
                  <a:pt x="388" y="28"/>
                  <a:pt x="388" y="28"/>
                </a:cubicBezTo>
                <a:cubicBezTo>
                  <a:pt x="388" y="14"/>
                  <a:pt x="395"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54" y="113"/>
                  <a:pt x="247" y="106"/>
                  <a:pt x="247" y="85"/>
                </a:cubicBezTo>
                <a:cubicBezTo>
                  <a:pt x="247" y="28"/>
                  <a:pt x="247" y="28"/>
                  <a:pt x="247" y="28"/>
                </a:cubicBezTo>
                <a:cubicBezTo>
                  <a:pt x="247" y="14"/>
                  <a:pt x="254"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13" y="113"/>
                  <a:pt x="106" y="106"/>
                  <a:pt x="106" y="85"/>
                </a:cubicBezTo>
                <a:cubicBezTo>
                  <a:pt x="106" y="28"/>
                  <a:pt x="106" y="28"/>
                  <a:pt x="106" y="28"/>
                </a:cubicBezTo>
                <a:cubicBezTo>
                  <a:pt x="106" y="14"/>
                  <a:pt x="113" y="0"/>
                  <a:pt x="134" y="0"/>
                </a:cubicBezTo>
                <a:cubicBezTo>
                  <a:pt x="148" y="0"/>
                  <a:pt x="162" y="14"/>
                  <a:pt x="162" y="28"/>
                </a:cubicBezTo>
                <a:cubicBezTo>
                  <a:pt x="162" y="85"/>
                  <a:pt x="162" y="85"/>
                  <a:pt x="162" y="85"/>
                </a:cubicBezTo>
                <a:cubicBezTo>
                  <a:pt x="162" y="106"/>
                  <a:pt x="148" y="113"/>
                  <a:pt x="134"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3" name="Freeform 58"/>
          <p:cNvSpPr>
            <a:spLocks noChangeArrowheads="1"/>
          </p:cNvSpPr>
          <p:nvPr/>
        </p:nvSpPr>
        <p:spPr bwMode="auto">
          <a:xfrm>
            <a:off x="4115848" y="9330264"/>
            <a:ext cx="550190" cy="579968"/>
          </a:xfrm>
          <a:custGeom>
            <a:avLst/>
            <a:gdLst>
              <a:gd name="T0" fmla="*/ 68751328 w 573"/>
              <a:gd name="T1" fmla="*/ 67348302 h 602"/>
              <a:gd name="T2" fmla="*/ 74199556 w 573"/>
              <a:gd name="T3" fmla="*/ 74657633 h 602"/>
              <a:gd name="T4" fmla="*/ 67713690 w 573"/>
              <a:gd name="T5" fmla="*/ 77529053 h 602"/>
              <a:gd name="T6" fmla="*/ 58633190 w 573"/>
              <a:gd name="T7" fmla="*/ 77529053 h 602"/>
              <a:gd name="T8" fmla="*/ 52147325 w 573"/>
              <a:gd name="T9" fmla="*/ 74657633 h 602"/>
              <a:gd name="T10" fmla="*/ 57725212 w 573"/>
              <a:gd name="T11" fmla="*/ 67348302 h 602"/>
              <a:gd name="T12" fmla="*/ 52147325 w 573"/>
              <a:gd name="T13" fmla="*/ 59908912 h 602"/>
              <a:gd name="T14" fmla="*/ 58633190 w 573"/>
              <a:gd name="T15" fmla="*/ 58081579 h 602"/>
              <a:gd name="T16" fmla="*/ 67713690 w 573"/>
              <a:gd name="T17" fmla="*/ 58081579 h 602"/>
              <a:gd name="T18" fmla="*/ 74199556 w 573"/>
              <a:gd name="T19" fmla="*/ 59908912 h 602"/>
              <a:gd name="T20" fmla="*/ 68751328 w 573"/>
              <a:gd name="T21" fmla="*/ 67348302 h 602"/>
              <a:gd name="T22" fmla="*/ 64989396 w 573"/>
              <a:gd name="T23" fmla="*/ 55340580 h 602"/>
              <a:gd name="T24" fmla="*/ 61357124 w 573"/>
              <a:gd name="T25" fmla="*/ 55340580 h 602"/>
              <a:gd name="T26" fmla="*/ 48515053 w 573"/>
              <a:gd name="T27" fmla="*/ 59908912 h 602"/>
              <a:gd name="T28" fmla="*/ 53055303 w 573"/>
              <a:gd name="T29" fmla="*/ 67348302 h 602"/>
              <a:gd name="T30" fmla="*/ 50331009 w 573"/>
              <a:gd name="T31" fmla="*/ 70089301 h 602"/>
              <a:gd name="T32" fmla="*/ 49423031 w 573"/>
              <a:gd name="T33" fmla="*/ 78442719 h 602"/>
              <a:gd name="T34" fmla="*/ 0 w 573"/>
              <a:gd name="T35" fmla="*/ 74657633 h 602"/>
              <a:gd name="T36" fmla="*/ 3632272 w 573"/>
              <a:gd name="T37" fmla="*/ 7308970 h 602"/>
              <a:gd name="T38" fmla="*/ 9080500 w 573"/>
              <a:gd name="T39" fmla="*/ 11094056 h 602"/>
              <a:gd name="T40" fmla="*/ 23738527 w 573"/>
              <a:gd name="T41" fmla="*/ 11094056 h 602"/>
              <a:gd name="T42" fmla="*/ 27370800 w 573"/>
              <a:gd name="T43" fmla="*/ 7308970 h 602"/>
              <a:gd name="T44" fmla="*/ 34764643 w 573"/>
              <a:gd name="T45" fmla="*/ 18403387 h 602"/>
              <a:gd name="T46" fmla="*/ 42158847 w 573"/>
              <a:gd name="T47" fmla="*/ 7308970 h 602"/>
              <a:gd name="T48" fmla="*/ 45791119 w 573"/>
              <a:gd name="T49" fmla="*/ 11094056 h 602"/>
              <a:gd name="T50" fmla="*/ 60449146 w 573"/>
              <a:gd name="T51" fmla="*/ 11094056 h 602"/>
              <a:gd name="T52" fmla="*/ 66805352 w 573"/>
              <a:gd name="T53" fmla="*/ 7308970 h 602"/>
              <a:gd name="T54" fmla="*/ 70567284 w 573"/>
              <a:gd name="T55" fmla="*/ 52599581 h 602"/>
              <a:gd name="T56" fmla="*/ 45791119 w 573"/>
              <a:gd name="T57" fmla="*/ 47900829 h 602"/>
              <a:gd name="T58" fmla="*/ 42158847 w 573"/>
              <a:gd name="T59" fmla="*/ 44246163 h 602"/>
              <a:gd name="T60" fmla="*/ 29316415 w 573"/>
              <a:gd name="T61" fmla="*/ 44246163 h 602"/>
              <a:gd name="T62" fmla="*/ 9080500 w 573"/>
              <a:gd name="T63" fmla="*/ 47900829 h 602"/>
              <a:gd name="T64" fmla="*/ 29316415 w 573"/>
              <a:gd name="T65" fmla="*/ 51685915 h 602"/>
              <a:gd name="T66" fmla="*/ 42158847 w 573"/>
              <a:gd name="T67" fmla="*/ 51685915 h 602"/>
              <a:gd name="T68" fmla="*/ 9080500 w 573"/>
              <a:gd name="T69" fmla="*/ 63693998 h 602"/>
              <a:gd name="T70" fmla="*/ 12712412 w 573"/>
              <a:gd name="T71" fmla="*/ 66434636 h 602"/>
              <a:gd name="T72" fmla="*/ 38396915 w 573"/>
              <a:gd name="T73" fmla="*/ 63693998 h 602"/>
              <a:gd name="T74" fmla="*/ 12712412 w 573"/>
              <a:gd name="T75" fmla="*/ 59908912 h 602"/>
              <a:gd name="T76" fmla="*/ 56817235 w 573"/>
              <a:gd name="T77" fmla="*/ 28583776 h 602"/>
              <a:gd name="T78" fmla="*/ 12712412 w 573"/>
              <a:gd name="T79" fmla="*/ 28583776 h 602"/>
              <a:gd name="T80" fmla="*/ 12712412 w 573"/>
              <a:gd name="T81" fmla="*/ 36023527 h 602"/>
              <a:gd name="T82" fmla="*/ 60449146 w 573"/>
              <a:gd name="T83" fmla="*/ 32238441 h 602"/>
              <a:gd name="T84" fmla="*/ 53055303 w 573"/>
              <a:gd name="T85" fmla="*/ 14748721 h 602"/>
              <a:gd name="T86" fmla="*/ 49423031 w 573"/>
              <a:gd name="T87" fmla="*/ 11094056 h 602"/>
              <a:gd name="T88" fmla="*/ 53055303 w 573"/>
              <a:gd name="T89" fmla="*/ 0 h 602"/>
              <a:gd name="T90" fmla="*/ 56817235 w 573"/>
              <a:gd name="T91" fmla="*/ 11094056 h 602"/>
              <a:gd name="T92" fmla="*/ 34764643 w 573"/>
              <a:gd name="T93" fmla="*/ 14748721 h 602"/>
              <a:gd name="T94" fmla="*/ 31132731 w 573"/>
              <a:gd name="T95" fmla="*/ 11094056 h 602"/>
              <a:gd name="T96" fmla="*/ 34764643 w 573"/>
              <a:gd name="T97" fmla="*/ 0 h 602"/>
              <a:gd name="T98" fmla="*/ 38396915 w 573"/>
              <a:gd name="T99" fmla="*/ 11094056 h 602"/>
              <a:gd name="T100" fmla="*/ 16474344 w 573"/>
              <a:gd name="T101" fmla="*/ 14748721 h 602"/>
              <a:gd name="T102" fmla="*/ 12712412 w 573"/>
              <a:gd name="T103" fmla="*/ 11094056 h 602"/>
              <a:gd name="T104" fmla="*/ 16474344 w 573"/>
              <a:gd name="T105" fmla="*/ 0 h 602"/>
              <a:gd name="T106" fmla="*/ 20106616 w 573"/>
              <a:gd name="T107" fmla="*/ 11094056 h 6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73" h="602">
                <a:moveTo>
                  <a:pt x="530" y="516"/>
                </a:moveTo>
                <a:lnTo>
                  <a:pt x="530" y="516"/>
                </a:lnTo>
                <a:cubicBezTo>
                  <a:pt x="565" y="558"/>
                  <a:pt x="565" y="558"/>
                  <a:pt x="565" y="558"/>
                </a:cubicBezTo>
                <a:cubicBezTo>
                  <a:pt x="572" y="558"/>
                  <a:pt x="572" y="565"/>
                  <a:pt x="572" y="572"/>
                </a:cubicBezTo>
                <a:cubicBezTo>
                  <a:pt x="572" y="594"/>
                  <a:pt x="558" y="601"/>
                  <a:pt x="544" y="601"/>
                </a:cubicBezTo>
                <a:cubicBezTo>
                  <a:pt x="537" y="601"/>
                  <a:pt x="530" y="601"/>
                  <a:pt x="522" y="594"/>
                </a:cubicBezTo>
                <a:cubicBezTo>
                  <a:pt x="487" y="558"/>
                  <a:pt x="487" y="558"/>
                  <a:pt x="487" y="558"/>
                </a:cubicBezTo>
                <a:cubicBezTo>
                  <a:pt x="452" y="594"/>
                  <a:pt x="452" y="594"/>
                  <a:pt x="452" y="594"/>
                </a:cubicBezTo>
                <a:cubicBezTo>
                  <a:pt x="445" y="601"/>
                  <a:pt x="438" y="601"/>
                  <a:pt x="431" y="601"/>
                </a:cubicBezTo>
                <a:cubicBezTo>
                  <a:pt x="417" y="601"/>
                  <a:pt x="402" y="594"/>
                  <a:pt x="402" y="572"/>
                </a:cubicBezTo>
                <a:cubicBezTo>
                  <a:pt x="402" y="565"/>
                  <a:pt x="402" y="558"/>
                  <a:pt x="409" y="558"/>
                </a:cubicBezTo>
                <a:cubicBezTo>
                  <a:pt x="445" y="516"/>
                  <a:pt x="445" y="516"/>
                  <a:pt x="445" y="516"/>
                </a:cubicBezTo>
                <a:cubicBezTo>
                  <a:pt x="409" y="481"/>
                  <a:pt x="409" y="481"/>
                  <a:pt x="409" y="481"/>
                </a:cubicBezTo>
                <a:cubicBezTo>
                  <a:pt x="402" y="474"/>
                  <a:pt x="402" y="467"/>
                  <a:pt x="402" y="459"/>
                </a:cubicBezTo>
                <a:cubicBezTo>
                  <a:pt x="402" y="445"/>
                  <a:pt x="417" y="431"/>
                  <a:pt x="431" y="431"/>
                </a:cubicBezTo>
                <a:cubicBezTo>
                  <a:pt x="438" y="431"/>
                  <a:pt x="445" y="438"/>
                  <a:pt x="452" y="445"/>
                </a:cubicBezTo>
                <a:cubicBezTo>
                  <a:pt x="487" y="481"/>
                  <a:pt x="487" y="481"/>
                  <a:pt x="487" y="481"/>
                </a:cubicBezTo>
                <a:cubicBezTo>
                  <a:pt x="522" y="445"/>
                  <a:pt x="522" y="445"/>
                  <a:pt x="522" y="445"/>
                </a:cubicBezTo>
                <a:cubicBezTo>
                  <a:pt x="530" y="438"/>
                  <a:pt x="537" y="431"/>
                  <a:pt x="544" y="431"/>
                </a:cubicBezTo>
                <a:cubicBezTo>
                  <a:pt x="558" y="431"/>
                  <a:pt x="572" y="445"/>
                  <a:pt x="572" y="459"/>
                </a:cubicBezTo>
                <a:cubicBezTo>
                  <a:pt x="572" y="467"/>
                  <a:pt x="572" y="474"/>
                  <a:pt x="565" y="481"/>
                </a:cubicBezTo>
                <a:lnTo>
                  <a:pt x="530" y="516"/>
                </a:lnTo>
                <a:close/>
                <a:moveTo>
                  <a:pt x="501" y="424"/>
                </a:moveTo>
                <a:lnTo>
                  <a:pt x="501" y="424"/>
                </a:lnTo>
                <a:cubicBezTo>
                  <a:pt x="487" y="438"/>
                  <a:pt x="487" y="438"/>
                  <a:pt x="487" y="438"/>
                </a:cubicBezTo>
                <a:cubicBezTo>
                  <a:pt x="473" y="424"/>
                  <a:pt x="473" y="424"/>
                  <a:pt x="473" y="424"/>
                </a:cubicBezTo>
                <a:cubicBezTo>
                  <a:pt x="459" y="410"/>
                  <a:pt x="445" y="403"/>
                  <a:pt x="431" y="403"/>
                </a:cubicBezTo>
                <a:cubicBezTo>
                  <a:pt x="402" y="403"/>
                  <a:pt x="374" y="431"/>
                  <a:pt x="374" y="459"/>
                </a:cubicBezTo>
                <a:cubicBezTo>
                  <a:pt x="374" y="481"/>
                  <a:pt x="381" y="495"/>
                  <a:pt x="388" y="502"/>
                </a:cubicBezTo>
                <a:cubicBezTo>
                  <a:pt x="409" y="516"/>
                  <a:pt x="409" y="516"/>
                  <a:pt x="409" y="516"/>
                </a:cubicBezTo>
                <a:cubicBezTo>
                  <a:pt x="388" y="537"/>
                  <a:pt x="388" y="537"/>
                  <a:pt x="388" y="537"/>
                </a:cubicBezTo>
                <a:cubicBezTo>
                  <a:pt x="381" y="544"/>
                  <a:pt x="374" y="558"/>
                  <a:pt x="374" y="572"/>
                </a:cubicBezTo>
                <a:cubicBezTo>
                  <a:pt x="374" y="587"/>
                  <a:pt x="374" y="594"/>
                  <a:pt x="381" y="601"/>
                </a:cubicBezTo>
                <a:cubicBezTo>
                  <a:pt x="28" y="601"/>
                  <a:pt x="28" y="601"/>
                  <a:pt x="28" y="601"/>
                </a:cubicBezTo>
                <a:cubicBezTo>
                  <a:pt x="7" y="601"/>
                  <a:pt x="0" y="594"/>
                  <a:pt x="0" y="572"/>
                </a:cubicBezTo>
                <a:cubicBezTo>
                  <a:pt x="0" y="85"/>
                  <a:pt x="0" y="85"/>
                  <a:pt x="0" y="85"/>
                </a:cubicBezTo>
                <a:cubicBezTo>
                  <a:pt x="0" y="71"/>
                  <a:pt x="7" y="56"/>
                  <a:pt x="28" y="56"/>
                </a:cubicBezTo>
                <a:cubicBezTo>
                  <a:pt x="70" y="56"/>
                  <a:pt x="70" y="56"/>
                  <a:pt x="70" y="56"/>
                </a:cubicBezTo>
                <a:cubicBezTo>
                  <a:pt x="70" y="85"/>
                  <a:pt x="70" y="85"/>
                  <a:pt x="70" y="85"/>
                </a:cubicBezTo>
                <a:cubicBezTo>
                  <a:pt x="70" y="113"/>
                  <a:pt x="98" y="141"/>
                  <a:pt x="127" y="141"/>
                </a:cubicBezTo>
                <a:cubicBezTo>
                  <a:pt x="162" y="141"/>
                  <a:pt x="183" y="113"/>
                  <a:pt x="183" y="85"/>
                </a:cubicBezTo>
                <a:cubicBezTo>
                  <a:pt x="183" y="56"/>
                  <a:pt x="183" y="56"/>
                  <a:pt x="183" y="56"/>
                </a:cubicBezTo>
                <a:cubicBezTo>
                  <a:pt x="211" y="56"/>
                  <a:pt x="211" y="56"/>
                  <a:pt x="211" y="56"/>
                </a:cubicBezTo>
                <a:cubicBezTo>
                  <a:pt x="211" y="85"/>
                  <a:pt x="211" y="85"/>
                  <a:pt x="211" y="85"/>
                </a:cubicBezTo>
                <a:cubicBezTo>
                  <a:pt x="211" y="113"/>
                  <a:pt x="240" y="141"/>
                  <a:pt x="268" y="141"/>
                </a:cubicBezTo>
                <a:cubicBezTo>
                  <a:pt x="303" y="141"/>
                  <a:pt x="325" y="113"/>
                  <a:pt x="325" y="85"/>
                </a:cubicBezTo>
                <a:cubicBezTo>
                  <a:pt x="325" y="56"/>
                  <a:pt x="325" y="56"/>
                  <a:pt x="325" y="56"/>
                </a:cubicBezTo>
                <a:cubicBezTo>
                  <a:pt x="353" y="56"/>
                  <a:pt x="353" y="56"/>
                  <a:pt x="353" y="56"/>
                </a:cubicBezTo>
                <a:cubicBezTo>
                  <a:pt x="353" y="85"/>
                  <a:pt x="353" y="85"/>
                  <a:pt x="353" y="85"/>
                </a:cubicBezTo>
                <a:cubicBezTo>
                  <a:pt x="353" y="113"/>
                  <a:pt x="381" y="141"/>
                  <a:pt x="409" y="141"/>
                </a:cubicBezTo>
                <a:cubicBezTo>
                  <a:pt x="445" y="141"/>
                  <a:pt x="466" y="113"/>
                  <a:pt x="466" y="85"/>
                </a:cubicBezTo>
                <a:cubicBezTo>
                  <a:pt x="466" y="56"/>
                  <a:pt x="466" y="56"/>
                  <a:pt x="466" y="56"/>
                </a:cubicBezTo>
                <a:cubicBezTo>
                  <a:pt x="515" y="56"/>
                  <a:pt x="515" y="56"/>
                  <a:pt x="515" y="56"/>
                </a:cubicBezTo>
                <a:cubicBezTo>
                  <a:pt x="530" y="56"/>
                  <a:pt x="544" y="71"/>
                  <a:pt x="544" y="85"/>
                </a:cubicBezTo>
                <a:cubicBezTo>
                  <a:pt x="544" y="403"/>
                  <a:pt x="544" y="403"/>
                  <a:pt x="544" y="403"/>
                </a:cubicBezTo>
                <a:cubicBezTo>
                  <a:pt x="530" y="403"/>
                  <a:pt x="515" y="410"/>
                  <a:pt x="501" y="424"/>
                </a:cubicBezTo>
                <a:close/>
                <a:moveTo>
                  <a:pt x="353" y="367"/>
                </a:moveTo>
                <a:lnTo>
                  <a:pt x="353" y="367"/>
                </a:lnTo>
                <a:cubicBezTo>
                  <a:pt x="353" y="353"/>
                  <a:pt x="346" y="339"/>
                  <a:pt x="325" y="339"/>
                </a:cubicBezTo>
                <a:cubicBezTo>
                  <a:pt x="268" y="339"/>
                  <a:pt x="268" y="339"/>
                  <a:pt x="268" y="339"/>
                </a:cubicBezTo>
                <a:cubicBezTo>
                  <a:pt x="226" y="339"/>
                  <a:pt x="226" y="339"/>
                  <a:pt x="226" y="339"/>
                </a:cubicBezTo>
                <a:cubicBezTo>
                  <a:pt x="98" y="339"/>
                  <a:pt x="98" y="339"/>
                  <a:pt x="98" y="339"/>
                </a:cubicBezTo>
                <a:cubicBezTo>
                  <a:pt x="84" y="339"/>
                  <a:pt x="70" y="353"/>
                  <a:pt x="70" y="367"/>
                </a:cubicBezTo>
                <a:cubicBezTo>
                  <a:pt x="70" y="382"/>
                  <a:pt x="84" y="396"/>
                  <a:pt x="98" y="396"/>
                </a:cubicBezTo>
                <a:cubicBezTo>
                  <a:pt x="226" y="396"/>
                  <a:pt x="226" y="396"/>
                  <a:pt x="226" y="396"/>
                </a:cubicBezTo>
                <a:cubicBezTo>
                  <a:pt x="268" y="396"/>
                  <a:pt x="268" y="396"/>
                  <a:pt x="268" y="396"/>
                </a:cubicBezTo>
                <a:cubicBezTo>
                  <a:pt x="325" y="396"/>
                  <a:pt x="325" y="396"/>
                  <a:pt x="325" y="396"/>
                </a:cubicBezTo>
                <a:cubicBezTo>
                  <a:pt x="346" y="396"/>
                  <a:pt x="353" y="382"/>
                  <a:pt x="353" y="367"/>
                </a:cubicBezTo>
                <a:close/>
                <a:moveTo>
                  <a:pt x="70" y="488"/>
                </a:moveTo>
                <a:lnTo>
                  <a:pt x="70" y="488"/>
                </a:lnTo>
                <a:cubicBezTo>
                  <a:pt x="70" y="502"/>
                  <a:pt x="84" y="509"/>
                  <a:pt x="98" y="509"/>
                </a:cubicBezTo>
                <a:cubicBezTo>
                  <a:pt x="275" y="509"/>
                  <a:pt x="275" y="509"/>
                  <a:pt x="275" y="509"/>
                </a:cubicBezTo>
                <a:cubicBezTo>
                  <a:pt x="289" y="509"/>
                  <a:pt x="296" y="502"/>
                  <a:pt x="296" y="488"/>
                </a:cubicBezTo>
                <a:cubicBezTo>
                  <a:pt x="296" y="474"/>
                  <a:pt x="289" y="459"/>
                  <a:pt x="275" y="459"/>
                </a:cubicBezTo>
                <a:cubicBezTo>
                  <a:pt x="98" y="459"/>
                  <a:pt x="98" y="459"/>
                  <a:pt x="98" y="459"/>
                </a:cubicBezTo>
                <a:cubicBezTo>
                  <a:pt x="84" y="459"/>
                  <a:pt x="70" y="474"/>
                  <a:pt x="70" y="488"/>
                </a:cubicBezTo>
                <a:close/>
                <a:moveTo>
                  <a:pt x="438" y="219"/>
                </a:moveTo>
                <a:lnTo>
                  <a:pt x="438" y="219"/>
                </a:lnTo>
                <a:cubicBezTo>
                  <a:pt x="98" y="219"/>
                  <a:pt x="98" y="219"/>
                  <a:pt x="98" y="219"/>
                </a:cubicBezTo>
                <a:cubicBezTo>
                  <a:pt x="84" y="219"/>
                  <a:pt x="70" y="226"/>
                  <a:pt x="70" y="247"/>
                </a:cubicBezTo>
                <a:cubicBezTo>
                  <a:pt x="70" y="261"/>
                  <a:pt x="84" y="276"/>
                  <a:pt x="98" y="276"/>
                </a:cubicBezTo>
                <a:cubicBezTo>
                  <a:pt x="438" y="276"/>
                  <a:pt x="438" y="276"/>
                  <a:pt x="438" y="276"/>
                </a:cubicBezTo>
                <a:cubicBezTo>
                  <a:pt x="459" y="276"/>
                  <a:pt x="466" y="261"/>
                  <a:pt x="466" y="247"/>
                </a:cubicBezTo>
                <a:cubicBezTo>
                  <a:pt x="466" y="226"/>
                  <a:pt x="459" y="219"/>
                  <a:pt x="438" y="219"/>
                </a:cubicBezTo>
                <a:close/>
                <a:moveTo>
                  <a:pt x="409" y="113"/>
                </a:moveTo>
                <a:lnTo>
                  <a:pt x="409" y="113"/>
                </a:lnTo>
                <a:cubicBezTo>
                  <a:pt x="395" y="113"/>
                  <a:pt x="381" y="99"/>
                  <a:pt x="381" y="85"/>
                </a:cubicBezTo>
                <a:cubicBezTo>
                  <a:pt x="381" y="28"/>
                  <a:pt x="381" y="28"/>
                  <a:pt x="381" y="28"/>
                </a:cubicBezTo>
                <a:cubicBezTo>
                  <a:pt x="381" y="14"/>
                  <a:pt x="395" y="0"/>
                  <a:pt x="409" y="0"/>
                </a:cubicBezTo>
                <a:cubicBezTo>
                  <a:pt x="431" y="0"/>
                  <a:pt x="438" y="14"/>
                  <a:pt x="438" y="28"/>
                </a:cubicBezTo>
                <a:cubicBezTo>
                  <a:pt x="438" y="85"/>
                  <a:pt x="438" y="85"/>
                  <a:pt x="438" y="85"/>
                </a:cubicBezTo>
                <a:cubicBezTo>
                  <a:pt x="438" y="99"/>
                  <a:pt x="431" y="113"/>
                  <a:pt x="409" y="113"/>
                </a:cubicBezTo>
                <a:close/>
                <a:moveTo>
                  <a:pt x="268" y="113"/>
                </a:moveTo>
                <a:lnTo>
                  <a:pt x="268" y="113"/>
                </a:lnTo>
                <a:cubicBezTo>
                  <a:pt x="254" y="113"/>
                  <a:pt x="240" y="99"/>
                  <a:pt x="240" y="85"/>
                </a:cubicBezTo>
                <a:cubicBezTo>
                  <a:pt x="240" y="28"/>
                  <a:pt x="240" y="28"/>
                  <a:pt x="240" y="28"/>
                </a:cubicBezTo>
                <a:cubicBezTo>
                  <a:pt x="240" y="14"/>
                  <a:pt x="254" y="0"/>
                  <a:pt x="268" y="0"/>
                </a:cubicBezTo>
                <a:cubicBezTo>
                  <a:pt x="289" y="0"/>
                  <a:pt x="296" y="14"/>
                  <a:pt x="296" y="28"/>
                </a:cubicBezTo>
                <a:cubicBezTo>
                  <a:pt x="296" y="85"/>
                  <a:pt x="296" y="85"/>
                  <a:pt x="296" y="85"/>
                </a:cubicBezTo>
                <a:cubicBezTo>
                  <a:pt x="296" y="99"/>
                  <a:pt x="289" y="113"/>
                  <a:pt x="268" y="113"/>
                </a:cubicBezTo>
                <a:close/>
                <a:moveTo>
                  <a:pt x="127" y="113"/>
                </a:moveTo>
                <a:lnTo>
                  <a:pt x="127" y="113"/>
                </a:lnTo>
                <a:cubicBezTo>
                  <a:pt x="113" y="113"/>
                  <a:pt x="98" y="99"/>
                  <a:pt x="98" y="85"/>
                </a:cubicBezTo>
                <a:cubicBezTo>
                  <a:pt x="98" y="28"/>
                  <a:pt x="98" y="28"/>
                  <a:pt x="98" y="28"/>
                </a:cubicBezTo>
                <a:cubicBezTo>
                  <a:pt x="98" y="14"/>
                  <a:pt x="113" y="0"/>
                  <a:pt x="127" y="0"/>
                </a:cubicBezTo>
                <a:cubicBezTo>
                  <a:pt x="148" y="0"/>
                  <a:pt x="155" y="14"/>
                  <a:pt x="155" y="28"/>
                </a:cubicBezTo>
                <a:cubicBezTo>
                  <a:pt x="155" y="85"/>
                  <a:pt x="155" y="85"/>
                  <a:pt x="155" y="85"/>
                </a:cubicBezTo>
                <a:cubicBezTo>
                  <a:pt x="155" y="99"/>
                  <a:pt x="148" y="113"/>
                  <a:pt x="127"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4" name="Freeform 59"/>
          <p:cNvSpPr>
            <a:spLocks noChangeArrowheads="1"/>
          </p:cNvSpPr>
          <p:nvPr/>
        </p:nvSpPr>
        <p:spPr bwMode="auto">
          <a:xfrm>
            <a:off x="3095882" y="9334498"/>
            <a:ext cx="558654" cy="584200"/>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5" name="Freeform 60"/>
          <p:cNvSpPr>
            <a:spLocks noChangeArrowheads="1"/>
          </p:cNvSpPr>
          <p:nvPr/>
        </p:nvSpPr>
        <p:spPr bwMode="auto">
          <a:xfrm>
            <a:off x="2084377" y="9334498"/>
            <a:ext cx="524796" cy="584200"/>
          </a:xfrm>
          <a:custGeom>
            <a:avLst/>
            <a:gdLst>
              <a:gd name="T0" fmla="*/ 67317282 w 545"/>
              <a:gd name="T1" fmla="*/ 78678142 h 609"/>
              <a:gd name="T2" fmla="*/ 0 w 545"/>
              <a:gd name="T3" fmla="*/ 75054951 h 609"/>
              <a:gd name="T4" fmla="*/ 3783493 w 545"/>
              <a:gd name="T5" fmla="*/ 7246742 h 609"/>
              <a:gd name="T6" fmla="*/ 10175881 w 545"/>
              <a:gd name="T7" fmla="*/ 10999436 h 609"/>
              <a:gd name="T8" fmla="*/ 24917959 w 545"/>
              <a:gd name="T9" fmla="*/ 10999436 h 609"/>
              <a:gd name="T10" fmla="*/ 28570701 w 545"/>
              <a:gd name="T11" fmla="*/ 7246742 h 609"/>
              <a:gd name="T12" fmla="*/ 36006935 w 545"/>
              <a:gd name="T13" fmla="*/ 18246178 h 609"/>
              <a:gd name="T14" fmla="*/ 43443170 w 545"/>
              <a:gd name="T15" fmla="*/ 7246742 h 609"/>
              <a:gd name="T16" fmla="*/ 47096272 w 545"/>
              <a:gd name="T17" fmla="*/ 10999436 h 609"/>
              <a:gd name="T18" fmla="*/ 61837989 w 545"/>
              <a:gd name="T19" fmla="*/ 10999436 h 609"/>
              <a:gd name="T20" fmla="*/ 67317282 w 545"/>
              <a:gd name="T21" fmla="*/ 7246742 h 609"/>
              <a:gd name="T22" fmla="*/ 70970385 w 545"/>
              <a:gd name="T23" fmla="*/ 75054951 h 609"/>
              <a:gd name="T24" fmla="*/ 58185248 w 545"/>
              <a:gd name="T25" fmla="*/ 28339815 h 609"/>
              <a:gd name="T26" fmla="*/ 13828622 w 545"/>
              <a:gd name="T27" fmla="*/ 28339815 h 609"/>
              <a:gd name="T28" fmla="*/ 13828622 w 545"/>
              <a:gd name="T29" fmla="*/ 35715700 h 609"/>
              <a:gd name="T30" fmla="*/ 61837989 w 545"/>
              <a:gd name="T31" fmla="*/ 31963007 h 609"/>
              <a:gd name="T32" fmla="*/ 58185248 w 545"/>
              <a:gd name="T33" fmla="*/ 43868240 h 609"/>
              <a:gd name="T34" fmla="*/ 13828622 w 545"/>
              <a:gd name="T35" fmla="*/ 43868240 h 609"/>
              <a:gd name="T36" fmla="*/ 13828622 w 545"/>
              <a:gd name="T37" fmla="*/ 51244484 h 609"/>
              <a:gd name="T38" fmla="*/ 61837989 w 545"/>
              <a:gd name="T39" fmla="*/ 47491791 h 609"/>
              <a:gd name="T40" fmla="*/ 58185248 w 545"/>
              <a:gd name="T41" fmla="*/ 60431965 h 609"/>
              <a:gd name="T42" fmla="*/ 12915527 w 545"/>
              <a:gd name="T43" fmla="*/ 60431965 h 609"/>
              <a:gd name="T44" fmla="*/ 12915527 w 545"/>
              <a:gd name="T45" fmla="*/ 65867111 h 609"/>
              <a:gd name="T46" fmla="*/ 61837989 w 545"/>
              <a:gd name="T47" fmla="*/ 63149718 h 609"/>
              <a:gd name="T48" fmla="*/ 54401755 w 545"/>
              <a:gd name="T49" fmla="*/ 14622627 h 609"/>
              <a:gd name="T50" fmla="*/ 50749014 w 545"/>
              <a:gd name="T51" fmla="*/ 10999436 h 609"/>
              <a:gd name="T52" fmla="*/ 54401755 w 545"/>
              <a:gd name="T53" fmla="*/ 0 h 609"/>
              <a:gd name="T54" fmla="*/ 58185248 w 545"/>
              <a:gd name="T55" fmla="*/ 10999436 h 609"/>
              <a:gd name="T56" fmla="*/ 36006935 w 545"/>
              <a:gd name="T57" fmla="*/ 14622627 h 609"/>
              <a:gd name="T58" fmla="*/ 32354194 w 545"/>
              <a:gd name="T59" fmla="*/ 10999436 h 609"/>
              <a:gd name="T60" fmla="*/ 36006935 w 545"/>
              <a:gd name="T61" fmla="*/ 0 h 609"/>
              <a:gd name="T62" fmla="*/ 39660038 w 545"/>
              <a:gd name="T63" fmla="*/ 10999436 h 609"/>
              <a:gd name="T64" fmla="*/ 17612115 w 545"/>
              <a:gd name="T65" fmla="*/ 14622627 h 609"/>
              <a:gd name="T66" fmla="*/ 13828622 w 545"/>
              <a:gd name="T67" fmla="*/ 10999436 h 609"/>
              <a:gd name="T68" fmla="*/ 17612115 w 545"/>
              <a:gd name="T69" fmla="*/ 0 h 609"/>
              <a:gd name="T70" fmla="*/ 21264857 w 545"/>
              <a:gd name="T71" fmla="*/ 10999436 h 6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45" h="609">
                <a:moveTo>
                  <a:pt x="516" y="608"/>
                </a:moveTo>
                <a:lnTo>
                  <a:pt x="516" y="608"/>
                </a:lnTo>
                <a:cubicBezTo>
                  <a:pt x="29" y="608"/>
                  <a:pt x="29" y="608"/>
                  <a:pt x="29" y="608"/>
                </a:cubicBezTo>
                <a:cubicBezTo>
                  <a:pt x="14" y="608"/>
                  <a:pt x="0" y="594"/>
                  <a:pt x="0" y="580"/>
                </a:cubicBezTo>
                <a:cubicBezTo>
                  <a:pt x="0" y="85"/>
                  <a:pt x="0" y="85"/>
                  <a:pt x="0" y="85"/>
                </a:cubicBezTo>
                <a:cubicBezTo>
                  <a:pt x="0" y="71"/>
                  <a:pt x="14" y="56"/>
                  <a:pt x="29" y="56"/>
                </a:cubicBezTo>
                <a:cubicBezTo>
                  <a:pt x="78" y="56"/>
                  <a:pt x="78" y="56"/>
                  <a:pt x="78" y="56"/>
                </a:cubicBezTo>
                <a:cubicBezTo>
                  <a:pt x="78" y="85"/>
                  <a:pt x="78" y="85"/>
                  <a:pt x="78" y="85"/>
                </a:cubicBezTo>
                <a:cubicBezTo>
                  <a:pt x="78" y="120"/>
                  <a:pt x="99"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1"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2" y="141"/>
                  <a:pt x="417" y="141"/>
                </a:cubicBezTo>
                <a:cubicBezTo>
                  <a:pt x="446" y="141"/>
                  <a:pt x="474" y="120"/>
                  <a:pt x="474" y="85"/>
                </a:cubicBezTo>
                <a:cubicBezTo>
                  <a:pt x="474" y="56"/>
                  <a:pt x="474" y="56"/>
                  <a:pt x="474" y="56"/>
                </a:cubicBezTo>
                <a:cubicBezTo>
                  <a:pt x="516" y="56"/>
                  <a:pt x="516" y="56"/>
                  <a:pt x="516" y="56"/>
                </a:cubicBezTo>
                <a:cubicBezTo>
                  <a:pt x="537" y="56"/>
                  <a:pt x="544" y="71"/>
                  <a:pt x="544" y="85"/>
                </a:cubicBezTo>
                <a:cubicBezTo>
                  <a:pt x="544" y="580"/>
                  <a:pt x="544" y="580"/>
                  <a:pt x="544" y="580"/>
                </a:cubicBezTo>
                <a:cubicBezTo>
                  <a:pt x="544" y="594"/>
                  <a:pt x="537" y="608"/>
                  <a:pt x="516" y="608"/>
                </a:cubicBezTo>
                <a:close/>
                <a:moveTo>
                  <a:pt x="446" y="219"/>
                </a:moveTo>
                <a:lnTo>
                  <a:pt x="446" y="219"/>
                </a:lnTo>
                <a:cubicBezTo>
                  <a:pt x="106" y="219"/>
                  <a:pt x="106" y="219"/>
                  <a:pt x="106" y="219"/>
                </a:cubicBezTo>
                <a:cubicBezTo>
                  <a:pt x="85" y="219"/>
                  <a:pt x="78" y="233"/>
                  <a:pt x="78" y="247"/>
                </a:cubicBezTo>
                <a:cubicBezTo>
                  <a:pt x="78" y="262"/>
                  <a:pt x="85"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106" y="339"/>
                  <a:pt x="106" y="339"/>
                  <a:pt x="106" y="339"/>
                </a:cubicBezTo>
                <a:cubicBezTo>
                  <a:pt x="85" y="339"/>
                  <a:pt x="78" y="353"/>
                  <a:pt x="78" y="367"/>
                </a:cubicBezTo>
                <a:cubicBezTo>
                  <a:pt x="78" y="389"/>
                  <a:pt x="85" y="396"/>
                  <a:pt x="106" y="396"/>
                </a:cubicBezTo>
                <a:cubicBezTo>
                  <a:pt x="446" y="396"/>
                  <a:pt x="446" y="396"/>
                  <a:pt x="446" y="396"/>
                </a:cubicBezTo>
                <a:cubicBezTo>
                  <a:pt x="460" y="396"/>
                  <a:pt x="474" y="389"/>
                  <a:pt x="474" y="367"/>
                </a:cubicBezTo>
                <a:cubicBezTo>
                  <a:pt x="474" y="353"/>
                  <a:pt x="460" y="339"/>
                  <a:pt x="446" y="339"/>
                </a:cubicBezTo>
                <a:close/>
                <a:moveTo>
                  <a:pt x="446" y="467"/>
                </a:moveTo>
                <a:lnTo>
                  <a:pt x="446" y="467"/>
                </a:lnTo>
                <a:cubicBezTo>
                  <a:pt x="99" y="467"/>
                  <a:pt x="99" y="467"/>
                  <a:pt x="99" y="467"/>
                </a:cubicBezTo>
                <a:cubicBezTo>
                  <a:pt x="85" y="467"/>
                  <a:pt x="78" y="474"/>
                  <a:pt x="78" y="488"/>
                </a:cubicBezTo>
                <a:cubicBezTo>
                  <a:pt x="78" y="502"/>
                  <a:pt x="85" y="509"/>
                  <a:pt x="99" y="509"/>
                </a:cubicBezTo>
                <a:cubicBezTo>
                  <a:pt x="446" y="509"/>
                  <a:pt x="446" y="509"/>
                  <a:pt x="446" y="509"/>
                </a:cubicBezTo>
                <a:cubicBezTo>
                  <a:pt x="460" y="509"/>
                  <a:pt x="474" y="502"/>
                  <a:pt x="474" y="488"/>
                </a:cubicBezTo>
                <a:cubicBezTo>
                  <a:pt x="474" y="474"/>
                  <a:pt x="460" y="467"/>
                  <a:pt x="446" y="467"/>
                </a:cubicBezTo>
                <a:close/>
                <a:moveTo>
                  <a:pt x="417" y="113"/>
                </a:moveTo>
                <a:lnTo>
                  <a:pt x="417" y="113"/>
                </a:lnTo>
                <a:cubicBezTo>
                  <a:pt x="396" y="113"/>
                  <a:pt x="389" y="106"/>
                  <a:pt x="389" y="85"/>
                </a:cubicBezTo>
                <a:cubicBezTo>
                  <a:pt x="389" y="28"/>
                  <a:pt x="389" y="28"/>
                  <a:pt x="389" y="28"/>
                </a:cubicBezTo>
                <a:cubicBezTo>
                  <a:pt x="389" y="14"/>
                  <a:pt x="396"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55" y="113"/>
                  <a:pt x="248" y="106"/>
                  <a:pt x="248" y="85"/>
                </a:cubicBezTo>
                <a:cubicBezTo>
                  <a:pt x="248" y="28"/>
                  <a:pt x="248" y="28"/>
                  <a:pt x="248" y="28"/>
                </a:cubicBezTo>
                <a:cubicBezTo>
                  <a:pt x="248" y="14"/>
                  <a:pt x="255"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13" y="113"/>
                  <a:pt x="106" y="106"/>
                  <a:pt x="106" y="85"/>
                </a:cubicBezTo>
                <a:cubicBezTo>
                  <a:pt x="106" y="28"/>
                  <a:pt x="106" y="28"/>
                  <a:pt x="106" y="28"/>
                </a:cubicBezTo>
                <a:cubicBezTo>
                  <a:pt x="106" y="14"/>
                  <a:pt x="113"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6" name="Freeform 61"/>
          <p:cNvSpPr>
            <a:spLocks noChangeArrowheads="1"/>
          </p:cNvSpPr>
          <p:nvPr/>
        </p:nvSpPr>
        <p:spPr bwMode="auto">
          <a:xfrm>
            <a:off x="13291322" y="8322731"/>
            <a:ext cx="402063" cy="579968"/>
          </a:xfrm>
          <a:custGeom>
            <a:avLst/>
            <a:gdLst>
              <a:gd name="T0" fmla="*/ 54282578 w 418"/>
              <a:gd name="T1" fmla="*/ 36023527 h 602"/>
              <a:gd name="T2" fmla="*/ 54282578 w 418"/>
              <a:gd name="T3" fmla="*/ 36023527 h 602"/>
              <a:gd name="T4" fmla="*/ 30330731 w 418"/>
              <a:gd name="T5" fmla="*/ 62649550 h 602"/>
              <a:gd name="T6" fmla="*/ 30330731 w 418"/>
              <a:gd name="T7" fmla="*/ 71002968 h 602"/>
              <a:gd name="T8" fmla="*/ 43217666 w 418"/>
              <a:gd name="T9" fmla="*/ 71002968 h 602"/>
              <a:gd name="T10" fmla="*/ 46862795 w 418"/>
              <a:gd name="T11" fmla="*/ 74657633 h 602"/>
              <a:gd name="T12" fmla="*/ 43217666 w 418"/>
              <a:gd name="T13" fmla="*/ 78442719 h 602"/>
              <a:gd name="T14" fmla="*/ 26685603 w 418"/>
              <a:gd name="T15" fmla="*/ 78442719 h 602"/>
              <a:gd name="T16" fmla="*/ 11064912 w 418"/>
              <a:gd name="T17" fmla="*/ 78442719 h 602"/>
              <a:gd name="T18" fmla="*/ 7289896 w 418"/>
              <a:gd name="T19" fmla="*/ 74657633 h 602"/>
              <a:gd name="T20" fmla="*/ 11064912 w 418"/>
              <a:gd name="T21" fmla="*/ 71002968 h 602"/>
              <a:gd name="T22" fmla="*/ 23040835 w 418"/>
              <a:gd name="T23" fmla="*/ 71002968 h 602"/>
              <a:gd name="T24" fmla="*/ 23040835 w 418"/>
              <a:gd name="T25" fmla="*/ 62649550 h 602"/>
              <a:gd name="T26" fmla="*/ 0 w 418"/>
              <a:gd name="T27" fmla="*/ 36023527 h 602"/>
              <a:gd name="T28" fmla="*/ 0 w 418"/>
              <a:gd name="T29" fmla="*/ 36023527 h 602"/>
              <a:gd name="T30" fmla="*/ 0 w 418"/>
              <a:gd name="T31" fmla="*/ 36023527 h 602"/>
              <a:gd name="T32" fmla="*/ 3644768 w 418"/>
              <a:gd name="T33" fmla="*/ 32238441 h 602"/>
              <a:gd name="T34" fmla="*/ 7289896 w 418"/>
              <a:gd name="T35" fmla="*/ 36023527 h 602"/>
              <a:gd name="T36" fmla="*/ 7289896 w 418"/>
              <a:gd name="T37" fmla="*/ 36023527 h 602"/>
              <a:gd name="T38" fmla="*/ 26685603 w 418"/>
              <a:gd name="T39" fmla="*/ 55340580 h 602"/>
              <a:gd name="T40" fmla="*/ 46862795 w 418"/>
              <a:gd name="T41" fmla="*/ 36023527 h 602"/>
              <a:gd name="T42" fmla="*/ 46862795 w 418"/>
              <a:gd name="T43" fmla="*/ 36023527 h 602"/>
              <a:gd name="T44" fmla="*/ 50637810 w 418"/>
              <a:gd name="T45" fmla="*/ 32238441 h 602"/>
              <a:gd name="T46" fmla="*/ 54282578 w 418"/>
              <a:gd name="T47" fmla="*/ 36023527 h 602"/>
              <a:gd name="T48" fmla="*/ 26685603 w 418"/>
              <a:gd name="T49" fmla="*/ 48814495 h 602"/>
              <a:gd name="T50" fmla="*/ 26685603 w 418"/>
              <a:gd name="T51" fmla="*/ 48814495 h 602"/>
              <a:gd name="T52" fmla="*/ 26685603 w 418"/>
              <a:gd name="T53" fmla="*/ 48814495 h 602"/>
              <a:gd name="T54" fmla="*/ 11975923 w 418"/>
              <a:gd name="T55" fmla="*/ 34065774 h 602"/>
              <a:gd name="T56" fmla="*/ 11975923 w 418"/>
              <a:gd name="T57" fmla="*/ 14748721 h 602"/>
              <a:gd name="T58" fmla="*/ 26685603 w 418"/>
              <a:gd name="T59" fmla="*/ 0 h 602"/>
              <a:gd name="T60" fmla="*/ 26685603 w 418"/>
              <a:gd name="T61" fmla="*/ 0 h 602"/>
              <a:gd name="T62" fmla="*/ 41395282 w 418"/>
              <a:gd name="T63" fmla="*/ 14748721 h 602"/>
              <a:gd name="T64" fmla="*/ 41395282 w 418"/>
              <a:gd name="T65" fmla="*/ 34065774 h 602"/>
              <a:gd name="T66" fmla="*/ 26685603 w 418"/>
              <a:gd name="T67" fmla="*/ 48814495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8" h="602">
                <a:moveTo>
                  <a:pt x="417" y="276"/>
                </a:moveTo>
                <a:lnTo>
                  <a:pt x="417" y="276"/>
                </a:lnTo>
                <a:cubicBezTo>
                  <a:pt x="417" y="382"/>
                  <a:pt x="339" y="466"/>
                  <a:pt x="233" y="480"/>
                </a:cubicBezTo>
                <a:cubicBezTo>
                  <a:pt x="233" y="544"/>
                  <a:pt x="233" y="544"/>
                  <a:pt x="233" y="544"/>
                </a:cubicBezTo>
                <a:cubicBezTo>
                  <a:pt x="332" y="544"/>
                  <a:pt x="332" y="544"/>
                  <a:pt x="332" y="544"/>
                </a:cubicBezTo>
                <a:cubicBezTo>
                  <a:pt x="346" y="544"/>
                  <a:pt x="360" y="558"/>
                  <a:pt x="360" y="572"/>
                </a:cubicBezTo>
                <a:cubicBezTo>
                  <a:pt x="360" y="594"/>
                  <a:pt x="346" y="601"/>
                  <a:pt x="332" y="601"/>
                </a:cubicBezTo>
                <a:cubicBezTo>
                  <a:pt x="205" y="601"/>
                  <a:pt x="205" y="601"/>
                  <a:pt x="205" y="601"/>
                </a:cubicBezTo>
                <a:cubicBezTo>
                  <a:pt x="85" y="601"/>
                  <a:pt x="85" y="601"/>
                  <a:pt x="85" y="601"/>
                </a:cubicBezTo>
                <a:cubicBezTo>
                  <a:pt x="71" y="601"/>
                  <a:pt x="56" y="594"/>
                  <a:pt x="56" y="572"/>
                </a:cubicBezTo>
                <a:cubicBezTo>
                  <a:pt x="56" y="558"/>
                  <a:pt x="71" y="544"/>
                  <a:pt x="85" y="544"/>
                </a:cubicBezTo>
                <a:cubicBezTo>
                  <a:pt x="177" y="544"/>
                  <a:pt x="177" y="544"/>
                  <a:pt x="177" y="544"/>
                </a:cubicBezTo>
                <a:cubicBezTo>
                  <a:pt x="177" y="480"/>
                  <a:pt x="177" y="480"/>
                  <a:pt x="177" y="480"/>
                </a:cubicBezTo>
                <a:cubicBezTo>
                  <a:pt x="78" y="466"/>
                  <a:pt x="0" y="382"/>
                  <a:pt x="0" y="276"/>
                </a:cubicBezTo>
                <a:cubicBezTo>
                  <a:pt x="0" y="254"/>
                  <a:pt x="14" y="247"/>
                  <a:pt x="28" y="247"/>
                </a:cubicBezTo>
                <a:cubicBezTo>
                  <a:pt x="42" y="247"/>
                  <a:pt x="56" y="254"/>
                  <a:pt x="56" y="276"/>
                </a:cubicBezTo>
                <a:cubicBezTo>
                  <a:pt x="56" y="353"/>
                  <a:pt x="127" y="424"/>
                  <a:pt x="205" y="424"/>
                </a:cubicBezTo>
                <a:cubicBezTo>
                  <a:pt x="290" y="424"/>
                  <a:pt x="360" y="353"/>
                  <a:pt x="360" y="276"/>
                </a:cubicBezTo>
                <a:cubicBezTo>
                  <a:pt x="360" y="254"/>
                  <a:pt x="367" y="247"/>
                  <a:pt x="389" y="247"/>
                </a:cubicBezTo>
                <a:cubicBezTo>
                  <a:pt x="403" y="247"/>
                  <a:pt x="417" y="254"/>
                  <a:pt x="417" y="276"/>
                </a:cubicBezTo>
                <a:close/>
                <a:moveTo>
                  <a:pt x="205" y="374"/>
                </a:moveTo>
                <a:lnTo>
                  <a:pt x="205" y="374"/>
                </a:lnTo>
                <a:cubicBezTo>
                  <a:pt x="141" y="374"/>
                  <a:pt x="92" y="325"/>
                  <a:pt x="92" y="261"/>
                </a:cubicBezTo>
                <a:cubicBezTo>
                  <a:pt x="92" y="113"/>
                  <a:pt x="92" y="113"/>
                  <a:pt x="92" y="113"/>
                </a:cubicBezTo>
                <a:cubicBezTo>
                  <a:pt x="92" y="49"/>
                  <a:pt x="141" y="0"/>
                  <a:pt x="205" y="0"/>
                </a:cubicBezTo>
                <a:cubicBezTo>
                  <a:pt x="269" y="0"/>
                  <a:pt x="318" y="49"/>
                  <a:pt x="318" y="113"/>
                </a:cubicBezTo>
                <a:cubicBezTo>
                  <a:pt x="318" y="261"/>
                  <a:pt x="318" y="261"/>
                  <a:pt x="318" y="261"/>
                </a:cubicBezTo>
                <a:cubicBezTo>
                  <a:pt x="318" y="325"/>
                  <a:pt x="269" y="374"/>
                  <a:pt x="205" y="37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7" name="Freeform 62"/>
          <p:cNvSpPr>
            <a:spLocks noChangeArrowheads="1"/>
          </p:cNvSpPr>
          <p:nvPr/>
        </p:nvSpPr>
        <p:spPr bwMode="auto">
          <a:xfrm>
            <a:off x="12224800" y="8322731"/>
            <a:ext cx="503637" cy="579968"/>
          </a:xfrm>
          <a:custGeom>
            <a:avLst/>
            <a:gdLst>
              <a:gd name="T0" fmla="*/ 67067360 w 524"/>
              <a:gd name="T1" fmla="*/ 20230719 h 602"/>
              <a:gd name="T2" fmla="*/ 2859292 w 524"/>
              <a:gd name="T3" fmla="*/ 61735884 h 602"/>
              <a:gd name="T4" fmla="*/ 2859292 w 524"/>
              <a:gd name="T5" fmla="*/ 61735884 h 602"/>
              <a:gd name="T6" fmla="*/ 1819549 w 524"/>
              <a:gd name="T7" fmla="*/ 62649550 h 602"/>
              <a:gd name="T8" fmla="*/ 909955 w 524"/>
              <a:gd name="T9" fmla="*/ 58995246 h 602"/>
              <a:gd name="T10" fmla="*/ 65247810 w 524"/>
              <a:gd name="T11" fmla="*/ 16576054 h 602"/>
              <a:gd name="T12" fmla="*/ 65247810 w 524"/>
              <a:gd name="T13" fmla="*/ 16576054 h 602"/>
              <a:gd name="T14" fmla="*/ 66157405 w 524"/>
              <a:gd name="T15" fmla="*/ 16576054 h 602"/>
              <a:gd name="T16" fmla="*/ 67067360 w 524"/>
              <a:gd name="T17" fmla="*/ 20230719 h 602"/>
              <a:gd name="T18" fmla="*/ 19366467 w 524"/>
              <a:gd name="T19" fmla="*/ 34065774 h 602"/>
              <a:gd name="T20" fmla="*/ 34053731 w 524"/>
              <a:gd name="T21" fmla="*/ 0 h 602"/>
              <a:gd name="T22" fmla="*/ 48740636 w 524"/>
              <a:gd name="T23" fmla="*/ 23102139 h 602"/>
              <a:gd name="T24" fmla="*/ 19366467 w 524"/>
              <a:gd name="T25" fmla="*/ 34065774 h 602"/>
              <a:gd name="T26" fmla="*/ 7408706 w 524"/>
              <a:gd name="T27" fmla="*/ 36023527 h 602"/>
              <a:gd name="T28" fmla="*/ 7408706 w 524"/>
              <a:gd name="T29" fmla="*/ 36023527 h 602"/>
              <a:gd name="T30" fmla="*/ 14687265 w 524"/>
              <a:gd name="T31" fmla="*/ 36023527 h 602"/>
              <a:gd name="T32" fmla="*/ 16506814 w 524"/>
              <a:gd name="T33" fmla="*/ 44246163 h 602"/>
              <a:gd name="T34" fmla="*/ 7408706 w 524"/>
              <a:gd name="T35" fmla="*/ 36023527 h 602"/>
              <a:gd name="T36" fmla="*/ 30414272 w 524"/>
              <a:gd name="T37" fmla="*/ 48814495 h 602"/>
              <a:gd name="T38" fmla="*/ 34053731 w 524"/>
              <a:gd name="T39" fmla="*/ 48814495 h 602"/>
              <a:gd name="T40" fmla="*/ 18456512 w 524"/>
              <a:gd name="T41" fmla="*/ 71002968 h 602"/>
              <a:gd name="T42" fmla="*/ 30414272 w 524"/>
              <a:gd name="T43" fmla="*/ 71002968 h 602"/>
              <a:gd name="T44" fmla="*/ 17546557 w 524"/>
              <a:gd name="T45" fmla="*/ 57167913 h 602"/>
              <a:gd name="T46" fmla="*/ 34053731 w 524"/>
              <a:gd name="T47" fmla="*/ 55340580 h 602"/>
              <a:gd name="T48" fmla="*/ 34053731 w 524"/>
              <a:gd name="T49" fmla="*/ 55340580 h 602"/>
              <a:gd name="T50" fmla="*/ 36782875 w 524"/>
              <a:gd name="T51" fmla="*/ 55340580 h 602"/>
              <a:gd name="T52" fmla="*/ 53290050 w 524"/>
              <a:gd name="T53" fmla="*/ 36023527 h 602"/>
              <a:gd name="T54" fmla="*/ 60698396 w 524"/>
              <a:gd name="T55" fmla="*/ 36023527 h 602"/>
              <a:gd name="T56" fmla="*/ 60698396 w 524"/>
              <a:gd name="T57" fmla="*/ 36023527 h 602"/>
              <a:gd name="T58" fmla="*/ 37692830 w 524"/>
              <a:gd name="T59" fmla="*/ 71002968 h 602"/>
              <a:gd name="T60" fmla="*/ 53290050 w 524"/>
              <a:gd name="T61" fmla="*/ 74657633 h 602"/>
              <a:gd name="T62" fmla="*/ 37692830 w 524"/>
              <a:gd name="T63" fmla="*/ 78442719 h 602"/>
              <a:gd name="T64" fmla="*/ 18456512 w 524"/>
              <a:gd name="T65" fmla="*/ 78442719 h 602"/>
              <a:gd name="T66" fmla="*/ 18456512 w 524"/>
              <a:gd name="T67" fmla="*/ 71002968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24" h="602">
                <a:moveTo>
                  <a:pt x="516" y="155"/>
                </a:moveTo>
                <a:lnTo>
                  <a:pt x="516" y="155"/>
                </a:lnTo>
                <a:cubicBezTo>
                  <a:pt x="22" y="473"/>
                  <a:pt x="22" y="473"/>
                  <a:pt x="22" y="473"/>
                </a:cubicBezTo>
                <a:cubicBezTo>
                  <a:pt x="22" y="473"/>
                  <a:pt x="22" y="480"/>
                  <a:pt x="14" y="480"/>
                </a:cubicBezTo>
                <a:cubicBezTo>
                  <a:pt x="7" y="480"/>
                  <a:pt x="0" y="473"/>
                  <a:pt x="0" y="466"/>
                </a:cubicBezTo>
                <a:cubicBezTo>
                  <a:pt x="0" y="459"/>
                  <a:pt x="7" y="452"/>
                  <a:pt x="7" y="452"/>
                </a:cubicBezTo>
                <a:cubicBezTo>
                  <a:pt x="502" y="127"/>
                  <a:pt x="502" y="127"/>
                  <a:pt x="502" y="127"/>
                </a:cubicBezTo>
                <a:cubicBezTo>
                  <a:pt x="502" y="127"/>
                  <a:pt x="502" y="127"/>
                  <a:pt x="509" y="127"/>
                </a:cubicBezTo>
                <a:cubicBezTo>
                  <a:pt x="516" y="127"/>
                  <a:pt x="523" y="134"/>
                  <a:pt x="523" y="141"/>
                </a:cubicBezTo>
                <a:cubicBezTo>
                  <a:pt x="523" y="148"/>
                  <a:pt x="516" y="148"/>
                  <a:pt x="516" y="155"/>
                </a:cubicBezTo>
                <a:close/>
                <a:moveTo>
                  <a:pt x="149" y="261"/>
                </a:moveTo>
                <a:lnTo>
                  <a:pt x="149" y="261"/>
                </a:lnTo>
                <a:cubicBezTo>
                  <a:pt x="149" y="113"/>
                  <a:pt x="149" y="113"/>
                  <a:pt x="149" y="113"/>
                </a:cubicBezTo>
                <a:cubicBezTo>
                  <a:pt x="149" y="49"/>
                  <a:pt x="198" y="0"/>
                  <a:pt x="262" y="0"/>
                </a:cubicBezTo>
                <a:cubicBezTo>
                  <a:pt x="325" y="0"/>
                  <a:pt x="375" y="49"/>
                  <a:pt x="375" y="113"/>
                </a:cubicBezTo>
                <a:cubicBezTo>
                  <a:pt x="375" y="177"/>
                  <a:pt x="375" y="177"/>
                  <a:pt x="375" y="177"/>
                </a:cubicBezTo>
                <a:cubicBezTo>
                  <a:pt x="163" y="318"/>
                  <a:pt x="163" y="318"/>
                  <a:pt x="163" y="318"/>
                </a:cubicBezTo>
                <a:cubicBezTo>
                  <a:pt x="156" y="304"/>
                  <a:pt x="149" y="283"/>
                  <a:pt x="149" y="261"/>
                </a:cubicBezTo>
                <a:close/>
                <a:moveTo>
                  <a:pt x="57" y="276"/>
                </a:moveTo>
                <a:lnTo>
                  <a:pt x="57" y="276"/>
                </a:lnTo>
                <a:cubicBezTo>
                  <a:pt x="57" y="254"/>
                  <a:pt x="64" y="247"/>
                  <a:pt x="85" y="247"/>
                </a:cubicBezTo>
                <a:cubicBezTo>
                  <a:pt x="99" y="247"/>
                  <a:pt x="113" y="254"/>
                  <a:pt x="113" y="276"/>
                </a:cubicBezTo>
                <a:cubicBezTo>
                  <a:pt x="113" y="297"/>
                  <a:pt x="113" y="318"/>
                  <a:pt x="127" y="339"/>
                </a:cubicBezTo>
                <a:cubicBezTo>
                  <a:pt x="78" y="374"/>
                  <a:pt x="78" y="374"/>
                  <a:pt x="78" y="374"/>
                </a:cubicBezTo>
                <a:cubicBezTo>
                  <a:pt x="64" y="339"/>
                  <a:pt x="57" y="311"/>
                  <a:pt x="57" y="276"/>
                </a:cubicBezTo>
                <a:close/>
                <a:moveTo>
                  <a:pt x="234" y="374"/>
                </a:moveTo>
                <a:lnTo>
                  <a:pt x="234" y="374"/>
                </a:lnTo>
                <a:cubicBezTo>
                  <a:pt x="375" y="283"/>
                  <a:pt x="375" y="283"/>
                  <a:pt x="375" y="283"/>
                </a:cubicBezTo>
                <a:cubicBezTo>
                  <a:pt x="368" y="332"/>
                  <a:pt x="318" y="374"/>
                  <a:pt x="262" y="374"/>
                </a:cubicBezTo>
                <a:cubicBezTo>
                  <a:pt x="255" y="374"/>
                  <a:pt x="241" y="374"/>
                  <a:pt x="234" y="374"/>
                </a:cubicBezTo>
                <a:close/>
                <a:moveTo>
                  <a:pt x="142" y="544"/>
                </a:moveTo>
                <a:lnTo>
                  <a:pt x="142" y="544"/>
                </a:lnTo>
                <a:cubicBezTo>
                  <a:pt x="234" y="544"/>
                  <a:pt x="234" y="544"/>
                  <a:pt x="234" y="544"/>
                </a:cubicBezTo>
                <a:cubicBezTo>
                  <a:pt x="234" y="480"/>
                  <a:pt x="234" y="480"/>
                  <a:pt x="234" y="480"/>
                </a:cubicBezTo>
                <a:cubicBezTo>
                  <a:pt x="198" y="473"/>
                  <a:pt x="163" y="459"/>
                  <a:pt x="135" y="438"/>
                </a:cubicBezTo>
                <a:cubicBezTo>
                  <a:pt x="184" y="403"/>
                  <a:pt x="184" y="403"/>
                  <a:pt x="184" y="403"/>
                </a:cubicBezTo>
                <a:cubicBezTo>
                  <a:pt x="205" y="417"/>
                  <a:pt x="234" y="424"/>
                  <a:pt x="262" y="424"/>
                </a:cubicBezTo>
                <a:cubicBezTo>
                  <a:pt x="269" y="424"/>
                  <a:pt x="269" y="424"/>
                  <a:pt x="276" y="424"/>
                </a:cubicBezTo>
                <a:lnTo>
                  <a:pt x="283" y="424"/>
                </a:lnTo>
                <a:cubicBezTo>
                  <a:pt x="354" y="410"/>
                  <a:pt x="410" y="346"/>
                  <a:pt x="410" y="276"/>
                </a:cubicBezTo>
                <a:cubicBezTo>
                  <a:pt x="410" y="254"/>
                  <a:pt x="424" y="247"/>
                  <a:pt x="438" y="247"/>
                </a:cubicBezTo>
                <a:cubicBezTo>
                  <a:pt x="460" y="247"/>
                  <a:pt x="467" y="254"/>
                  <a:pt x="467" y="276"/>
                </a:cubicBezTo>
                <a:cubicBezTo>
                  <a:pt x="467" y="382"/>
                  <a:pt x="389" y="466"/>
                  <a:pt x="290" y="480"/>
                </a:cubicBezTo>
                <a:cubicBezTo>
                  <a:pt x="290" y="544"/>
                  <a:pt x="290" y="544"/>
                  <a:pt x="290" y="544"/>
                </a:cubicBezTo>
                <a:cubicBezTo>
                  <a:pt x="382" y="544"/>
                  <a:pt x="382" y="544"/>
                  <a:pt x="382" y="544"/>
                </a:cubicBezTo>
                <a:cubicBezTo>
                  <a:pt x="403" y="544"/>
                  <a:pt x="410" y="558"/>
                  <a:pt x="410" y="572"/>
                </a:cubicBezTo>
                <a:cubicBezTo>
                  <a:pt x="410" y="594"/>
                  <a:pt x="403" y="601"/>
                  <a:pt x="382" y="601"/>
                </a:cubicBezTo>
                <a:cubicBezTo>
                  <a:pt x="290" y="601"/>
                  <a:pt x="290" y="601"/>
                  <a:pt x="290" y="601"/>
                </a:cubicBezTo>
                <a:cubicBezTo>
                  <a:pt x="142" y="601"/>
                  <a:pt x="142" y="601"/>
                  <a:pt x="142" y="601"/>
                </a:cubicBezTo>
                <a:cubicBezTo>
                  <a:pt x="120" y="601"/>
                  <a:pt x="113" y="594"/>
                  <a:pt x="113" y="572"/>
                </a:cubicBezTo>
                <a:cubicBezTo>
                  <a:pt x="113" y="558"/>
                  <a:pt x="120" y="544"/>
                  <a:pt x="142" y="54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8" name="Freeform 63"/>
          <p:cNvSpPr>
            <a:spLocks noChangeArrowheads="1"/>
          </p:cNvSpPr>
          <p:nvPr/>
        </p:nvSpPr>
        <p:spPr bwMode="auto">
          <a:xfrm>
            <a:off x="11255621" y="8369299"/>
            <a:ext cx="414759" cy="495299"/>
          </a:xfrm>
          <a:custGeom>
            <a:avLst/>
            <a:gdLst>
              <a:gd name="T0" fmla="*/ 52135991 w 432"/>
              <a:gd name="T1" fmla="*/ 55628052 h 517"/>
              <a:gd name="T2" fmla="*/ 52135991 w 432"/>
              <a:gd name="T3" fmla="*/ 55628052 h 517"/>
              <a:gd name="T4" fmla="*/ 3631524 w 432"/>
              <a:gd name="T5" fmla="*/ 55628052 h 517"/>
              <a:gd name="T6" fmla="*/ 0 w 432"/>
              <a:gd name="T7" fmla="*/ 52013904 h 517"/>
              <a:gd name="T8" fmla="*/ 3631524 w 432"/>
              <a:gd name="T9" fmla="*/ 48400116 h 517"/>
              <a:gd name="T10" fmla="*/ 7262688 w 432"/>
              <a:gd name="T11" fmla="*/ 44786328 h 517"/>
              <a:gd name="T12" fmla="*/ 7262688 w 432"/>
              <a:gd name="T13" fmla="*/ 20134322 h 517"/>
              <a:gd name="T14" fmla="*/ 24770997 w 432"/>
              <a:gd name="T15" fmla="*/ 3743121 h 517"/>
              <a:gd name="T16" fmla="*/ 28402521 w 432"/>
              <a:gd name="T17" fmla="*/ 0 h 517"/>
              <a:gd name="T18" fmla="*/ 32033685 w 432"/>
              <a:gd name="T19" fmla="*/ 3743121 h 517"/>
              <a:gd name="T20" fmla="*/ 48504828 w 432"/>
              <a:gd name="T21" fmla="*/ 20134322 h 517"/>
              <a:gd name="T22" fmla="*/ 48504828 w 432"/>
              <a:gd name="T23" fmla="*/ 44786328 h 517"/>
              <a:gd name="T24" fmla="*/ 52135991 w 432"/>
              <a:gd name="T25" fmla="*/ 48400116 h 517"/>
              <a:gd name="T26" fmla="*/ 55897161 w 432"/>
              <a:gd name="T27" fmla="*/ 52013904 h 517"/>
              <a:gd name="T28" fmla="*/ 52135991 w 432"/>
              <a:gd name="T29" fmla="*/ 55628052 h 517"/>
              <a:gd name="T30" fmla="*/ 28402521 w 432"/>
              <a:gd name="T31" fmla="*/ 66598750 h 517"/>
              <a:gd name="T32" fmla="*/ 28402521 w 432"/>
              <a:gd name="T33" fmla="*/ 66598750 h 517"/>
              <a:gd name="T34" fmla="*/ 21010188 w 432"/>
              <a:gd name="T35" fmla="*/ 59370814 h 517"/>
              <a:gd name="T36" fmla="*/ 35665209 w 432"/>
              <a:gd name="T37" fmla="*/ 59370814 h 517"/>
              <a:gd name="T38" fmla="*/ 28402521 w 432"/>
              <a:gd name="T39" fmla="*/ 66598750 h 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2" h="517">
                <a:moveTo>
                  <a:pt x="402" y="431"/>
                </a:moveTo>
                <a:lnTo>
                  <a:pt x="402" y="431"/>
                </a:lnTo>
                <a:cubicBezTo>
                  <a:pt x="28" y="431"/>
                  <a:pt x="28" y="431"/>
                  <a:pt x="28" y="431"/>
                </a:cubicBezTo>
                <a:cubicBezTo>
                  <a:pt x="14" y="431"/>
                  <a:pt x="0" y="417"/>
                  <a:pt x="0" y="403"/>
                </a:cubicBezTo>
                <a:cubicBezTo>
                  <a:pt x="0" y="389"/>
                  <a:pt x="14" y="375"/>
                  <a:pt x="28" y="375"/>
                </a:cubicBezTo>
                <a:cubicBezTo>
                  <a:pt x="42" y="375"/>
                  <a:pt x="56" y="361"/>
                  <a:pt x="56" y="347"/>
                </a:cubicBezTo>
                <a:cubicBezTo>
                  <a:pt x="56" y="156"/>
                  <a:pt x="56" y="156"/>
                  <a:pt x="56" y="156"/>
                </a:cubicBezTo>
                <a:cubicBezTo>
                  <a:pt x="56" y="85"/>
                  <a:pt x="113" y="29"/>
                  <a:pt x="191" y="29"/>
                </a:cubicBezTo>
                <a:cubicBezTo>
                  <a:pt x="191" y="7"/>
                  <a:pt x="198" y="0"/>
                  <a:pt x="219" y="0"/>
                </a:cubicBezTo>
                <a:cubicBezTo>
                  <a:pt x="233" y="0"/>
                  <a:pt x="247" y="7"/>
                  <a:pt x="247" y="29"/>
                </a:cubicBezTo>
                <a:cubicBezTo>
                  <a:pt x="318" y="29"/>
                  <a:pt x="374" y="85"/>
                  <a:pt x="374" y="156"/>
                </a:cubicBezTo>
                <a:cubicBezTo>
                  <a:pt x="374" y="347"/>
                  <a:pt x="374" y="347"/>
                  <a:pt x="374" y="347"/>
                </a:cubicBezTo>
                <a:cubicBezTo>
                  <a:pt x="374" y="361"/>
                  <a:pt x="388" y="375"/>
                  <a:pt x="402" y="375"/>
                </a:cubicBezTo>
                <a:cubicBezTo>
                  <a:pt x="424" y="375"/>
                  <a:pt x="431" y="389"/>
                  <a:pt x="431" y="403"/>
                </a:cubicBezTo>
                <a:cubicBezTo>
                  <a:pt x="431" y="417"/>
                  <a:pt x="424" y="431"/>
                  <a:pt x="402" y="431"/>
                </a:cubicBezTo>
                <a:close/>
                <a:moveTo>
                  <a:pt x="219" y="516"/>
                </a:moveTo>
                <a:lnTo>
                  <a:pt x="219" y="516"/>
                </a:lnTo>
                <a:cubicBezTo>
                  <a:pt x="184" y="516"/>
                  <a:pt x="162" y="488"/>
                  <a:pt x="162" y="460"/>
                </a:cubicBezTo>
                <a:cubicBezTo>
                  <a:pt x="275" y="460"/>
                  <a:pt x="275" y="460"/>
                  <a:pt x="275" y="460"/>
                </a:cubicBezTo>
                <a:cubicBezTo>
                  <a:pt x="275" y="488"/>
                  <a:pt x="247" y="516"/>
                  <a:pt x="219" y="51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49" name="Freeform 64"/>
          <p:cNvSpPr>
            <a:spLocks noChangeArrowheads="1"/>
          </p:cNvSpPr>
          <p:nvPr/>
        </p:nvSpPr>
        <p:spPr bwMode="auto">
          <a:xfrm>
            <a:off x="10332995" y="8479365"/>
            <a:ext cx="237005" cy="279400"/>
          </a:xfrm>
          <a:custGeom>
            <a:avLst/>
            <a:gdLst>
              <a:gd name="T0" fmla="*/ 31612340 w 249"/>
              <a:gd name="T1" fmla="*/ 22945725 h 291"/>
              <a:gd name="T2" fmla="*/ 31612340 w 249"/>
              <a:gd name="T3" fmla="*/ 22945725 h 291"/>
              <a:gd name="T4" fmla="*/ 28043130 w 249"/>
              <a:gd name="T5" fmla="*/ 26575765 h 291"/>
              <a:gd name="T6" fmla="*/ 3696669 w 249"/>
              <a:gd name="T7" fmla="*/ 26575765 h 291"/>
              <a:gd name="T8" fmla="*/ 0 w 249"/>
              <a:gd name="T9" fmla="*/ 22945725 h 291"/>
              <a:gd name="T10" fmla="*/ 892213 w 249"/>
              <a:gd name="T11" fmla="*/ 21130705 h 291"/>
              <a:gd name="T12" fmla="*/ 892213 w 249"/>
              <a:gd name="T13" fmla="*/ 21130705 h 291"/>
              <a:gd name="T14" fmla="*/ 12746975 w 249"/>
              <a:gd name="T15" fmla="*/ 1944638 h 291"/>
              <a:gd name="T16" fmla="*/ 12746975 w 249"/>
              <a:gd name="T17" fmla="*/ 1944638 h 291"/>
              <a:gd name="T18" fmla="*/ 12746975 w 249"/>
              <a:gd name="T19" fmla="*/ 1944638 h 291"/>
              <a:gd name="T20" fmla="*/ 12746975 w 249"/>
              <a:gd name="T21" fmla="*/ 1944638 h 291"/>
              <a:gd name="T22" fmla="*/ 15423614 w 249"/>
              <a:gd name="T23" fmla="*/ 0 h 291"/>
              <a:gd name="T24" fmla="*/ 18992824 w 249"/>
              <a:gd name="T25" fmla="*/ 1944638 h 291"/>
              <a:gd name="T26" fmla="*/ 18992824 w 249"/>
              <a:gd name="T27" fmla="*/ 1944638 h 291"/>
              <a:gd name="T28" fmla="*/ 18992824 w 249"/>
              <a:gd name="T29" fmla="*/ 1944638 h 291"/>
              <a:gd name="T30" fmla="*/ 18992824 w 249"/>
              <a:gd name="T31" fmla="*/ 1944638 h 291"/>
              <a:gd name="T32" fmla="*/ 30720127 w 249"/>
              <a:gd name="T33" fmla="*/ 21130705 h 291"/>
              <a:gd name="T34" fmla="*/ 30720127 w 249"/>
              <a:gd name="T35" fmla="*/ 21130705 h 291"/>
              <a:gd name="T36" fmla="*/ 31612340 w 249"/>
              <a:gd name="T37" fmla="*/ 22945725 h 291"/>
              <a:gd name="T38" fmla="*/ 3696669 w 249"/>
              <a:gd name="T39" fmla="*/ 30335063 h 291"/>
              <a:gd name="T40" fmla="*/ 3696669 w 249"/>
              <a:gd name="T41" fmla="*/ 30335063 h 291"/>
              <a:gd name="T42" fmla="*/ 28043130 w 249"/>
              <a:gd name="T43" fmla="*/ 30335063 h 291"/>
              <a:gd name="T44" fmla="*/ 31612340 w 249"/>
              <a:gd name="T45" fmla="*/ 33965103 h 291"/>
              <a:gd name="T46" fmla="*/ 28043130 w 249"/>
              <a:gd name="T47" fmla="*/ 37594782 h 291"/>
              <a:gd name="T48" fmla="*/ 3696669 w 249"/>
              <a:gd name="T49" fmla="*/ 37594782 h 291"/>
              <a:gd name="T50" fmla="*/ 0 w 249"/>
              <a:gd name="T51" fmla="*/ 33965103 h 291"/>
              <a:gd name="T52" fmla="*/ 3696669 w 249"/>
              <a:gd name="T53" fmla="*/ 30335063 h 2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9" h="291">
                <a:moveTo>
                  <a:pt x="248" y="177"/>
                </a:moveTo>
                <a:lnTo>
                  <a:pt x="248" y="177"/>
                </a:lnTo>
                <a:cubicBezTo>
                  <a:pt x="248" y="191"/>
                  <a:pt x="234" y="205"/>
                  <a:pt x="220" y="205"/>
                </a:cubicBezTo>
                <a:cubicBezTo>
                  <a:pt x="29" y="205"/>
                  <a:pt x="29" y="205"/>
                  <a:pt x="29" y="205"/>
                </a:cubicBezTo>
                <a:cubicBezTo>
                  <a:pt x="15" y="205"/>
                  <a:pt x="0" y="191"/>
                  <a:pt x="0" y="177"/>
                </a:cubicBezTo>
                <a:cubicBezTo>
                  <a:pt x="0" y="170"/>
                  <a:pt x="0" y="163"/>
                  <a:pt x="7" y="163"/>
                </a:cubicBezTo>
                <a:cubicBezTo>
                  <a:pt x="100" y="15"/>
                  <a:pt x="100" y="15"/>
                  <a:pt x="100" y="15"/>
                </a:cubicBezTo>
                <a:cubicBezTo>
                  <a:pt x="107" y="0"/>
                  <a:pt x="114" y="0"/>
                  <a:pt x="121" y="0"/>
                </a:cubicBezTo>
                <a:cubicBezTo>
                  <a:pt x="135" y="0"/>
                  <a:pt x="142" y="0"/>
                  <a:pt x="149" y="15"/>
                </a:cubicBezTo>
                <a:cubicBezTo>
                  <a:pt x="241" y="163"/>
                  <a:pt x="241" y="163"/>
                  <a:pt x="241" y="163"/>
                </a:cubicBezTo>
                <a:cubicBezTo>
                  <a:pt x="241" y="163"/>
                  <a:pt x="248" y="170"/>
                  <a:pt x="248" y="177"/>
                </a:cubicBezTo>
                <a:close/>
                <a:moveTo>
                  <a:pt x="29" y="234"/>
                </a:moveTo>
                <a:lnTo>
                  <a:pt x="29" y="234"/>
                </a:lnTo>
                <a:cubicBezTo>
                  <a:pt x="220" y="234"/>
                  <a:pt x="220" y="234"/>
                  <a:pt x="220" y="234"/>
                </a:cubicBezTo>
                <a:cubicBezTo>
                  <a:pt x="234" y="234"/>
                  <a:pt x="248" y="248"/>
                  <a:pt x="248" y="262"/>
                </a:cubicBezTo>
                <a:cubicBezTo>
                  <a:pt x="248" y="276"/>
                  <a:pt x="234" y="290"/>
                  <a:pt x="220" y="290"/>
                </a:cubicBezTo>
                <a:cubicBezTo>
                  <a:pt x="29" y="290"/>
                  <a:pt x="29" y="290"/>
                  <a:pt x="29" y="290"/>
                </a:cubicBezTo>
                <a:cubicBezTo>
                  <a:pt x="15" y="290"/>
                  <a:pt x="0" y="276"/>
                  <a:pt x="0" y="262"/>
                </a:cubicBezTo>
                <a:cubicBezTo>
                  <a:pt x="0" y="248"/>
                  <a:pt x="15" y="234"/>
                  <a:pt x="29" y="23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0" name="Freeform 65"/>
          <p:cNvSpPr>
            <a:spLocks noChangeArrowheads="1"/>
          </p:cNvSpPr>
          <p:nvPr/>
        </p:nvSpPr>
        <p:spPr bwMode="auto">
          <a:xfrm>
            <a:off x="9329955" y="8492064"/>
            <a:ext cx="220076" cy="237067"/>
          </a:xfrm>
          <a:custGeom>
            <a:avLst/>
            <a:gdLst>
              <a:gd name="T0" fmla="*/ 0 w 228"/>
              <a:gd name="T1" fmla="*/ 3597941 h 248"/>
              <a:gd name="T2" fmla="*/ 0 w 228"/>
              <a:gd name="T3" fmla="*/ 3597941 h 248"/>
              <a:gd name="T4" fmla="*/ 0 w 228"/>
              <a:gd name="T5" fmla="*/ 28141152 h 248"/>
              <a:gd name="T6" fmla="*/ 0 w 228"/>
              <a:gd name="T7" fmla="*/ 28141152 h 248"/>
              <a:gd name="T8" fmla="*/ 3801645 w 228"/>
              <a:gd name="T9" fmla="*/ 31739451 h 248"/>
              <a:gd name="T10" fmla="*/ 5636934 w 228"/>
              <a:gd name="T11" fmla="*/ 30839697 h 248"/>
              <a:gd name="T12" fmla="*/ 5636934 w 228"/>
              <a:gd name="T13" fmla="*/ 30839697 h 248"/>
              <a:gd name="T14" fmla="*/ 22284879 w 228"/>
              <a:gd name="T15" fmla="*/ 20816939 h 248"/>
              <a:gd name="T16" fmla="*/ 22284879 w 228"/>
              <a:gd name="T17" fmla="*/ 28141152 h 248"/>
              <a:gd name="T18" fmla="*/ 25955458 w 228"/>
              <a:gd name="T19" fmla="*/ 31739451 h 248"/>
              <a:gd name="T20" fmla="*/ 29757103 w 228"/>
              <a:gd name="T21" fmla="*/ 28141152 h 248"/>
              <a:gd name="T22" fmla="*/ 29757103 w 228"/>
              <a:gd name="T23" fmla="*/ 3597941 h 248"/>
              <a:gd name="T24" fmla="*/ 25955458 w 228"/>
              <a:gd name="T25" fmla="*/ 0 h 248"/>
              <a:gd name="T26" fmla="*/ 22284879 w 228"/>
              <a:gd name="T27" fmla="*/ 3597941 h 248"/>
              <a:gd name="T28" fmla="*/ 22284879 w 228"/>
              <a:gd name="T29" fmla="*/ 10793822 h 248"/>
              <a:gd name="T30" fmla="*/ 5636934 w 228"/>
              <a:gd name="T31" fmla="*/ 899396 h 248"/>
              <a:gd name="T32" fmla="*/ 5636934 w 228"/>
              <a:gd name="T33" fmla="*/ 899396 h 248"/>
              <a:gd name="T34" fmla="*/ 3801645 w 228"/>
              <a:gd name="T35" fmla="*/ 0 h 248"/>
              <a:gd name="T36" fmla="*/ 0 w 228"/>
              <a:gd name="T37" fmla="*/ 3597941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0" y="28"/>
                </a:moveTo>
                <a:lnTo>
                  <a:pt x="0" y="28"/>
                </a:lnTo>
                <a:cubicBezTo>
                  <a:pt x="0" y="219"/>
                  <a:pt x="0" y="219"/>
                  <a:pt x="0" y="219"/>
                </a:cubicBezTo>
                <a:cubicBezTo>
                  <a:pt x="0" y="233"/>
                  <a:pt x="15" y="247"/>
                  <a:pt x="29" y="247"/>
                </a:cubicBezTo>
                <a:cubicBezTo>
                  <a:pt x="36" y="247"/>
                  <a:pt x="43" y="247"/>
                  <a:pt x="43" y="240"/>
                </a:cubicBezTo>
                <a:cubicBezTo>
                  <a:pt x="170" y="162"/>
                  <a:pt x="170" y="162"/>
                  <a:pt x="170" y="162"/>
                </a:cubicBezTo>
                <a:cubicBezTo>
                  <a:pt x="170" y="219"/>
                  <a:pt x="170" y="219"/>
                  <a:pt x="170" y="219"/>
                </a:cubicBezTo>
                <a:cubicBezTo>
                  <a:pt x="170" y="233"/>
                  <a:pt x="184" y="247"/>
                  <a:pt x="198" y="247"/>
                </a:cubicBezTo>
                <a:cubicBezTo>
                  <a:pt x="213" y="247"/>
                  <a:pt x="227" y="233"/>
                  <a:pt x="227" y="219"/>
                </a:cubicBezTo>
                <a:cubicBezTo>
                  <a:pt x="227" y="28"/>
                  <a:pt x="227" y="28"/>
                  <a:pt x="227" y="28"/>
                </a:cubicBezTo>
                <a:cubicBezTo>
                  <a:pt x="227" y="14"/>
                  <a:pt x="213" y="0"/>
                  <a:pt x="198" y="0"/>
                </a:cubicBezTo>
                <a:cubicBezTo>
                  <a:pt x="184" y="0"/>
                  <a:pt x="170" y="14"/>
                  <a:pt x="170" y="28"/>
                </a:cubicBezTo>
                <a:cubicBezTo>
                  <a:pt x="170" y="84"/>
                  <a:pt x="170" y="84"/>
                  <a:pt x="170" y="84"/>
                </a:cubicBezTo>
                <a:cubicBezTo>
                  <a:pt x="43" y="7"/>
                  <a:pt x="43" y="7"/>
                  <a:pt x="43" y="7"/>
                </a:cubicBezTo>
                <a:cubicBezTo>
                  <a:pt x="43" y="7"/>
                  <a:pt x="36" y="0"/>
                  <a:pt x="29" y="0"/>
                </a:cubicBezTo>
                <a:cubicBezTo>
                  <a:pt x="15" y="0"/>
                  <a:pt x="0" y="14"/>
                  <a:pt x="0" y="28"/>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1" name="Freeform 66"/>
          <p:cNvSpPr>
            <a:spLocks noChangeArrowheads="1"/>
          </p:cNvSpPr>
          <p:nvPr/>
        </p:nvSpPr>
        <p:spPr bwMode="auto">
          <a:xfrm>
            <a:off x="8318453" y="8492064"/>
            <a:ext cx="220076" cy="237067"/>
          </a:xfrm>
          <a:custGeom>
            <a:avLst/>
            <a:gdLst>
              <a:gd name="T0" fmla="*/ 29757103 w 228"/>
              <a:gd name="T1" fmla="*/ 3597941 h 248"/>
              <a:gd name="T2" fmla="*/ 29757103 w 228"/>
              <a:gd name="T3" fmla="*/ 3597941 h 248"/>
              <a:gd name="T4" fmla="*/ 29757103 w 228"/>
              <a:gd name="T5" fmla="*/ 28141152 h 248"/>
              <a:gd name="T6" fmla="*/ 29757103 w 228"/>
              <a:gd name="T7" fmla="*/ 28141152 h 248"/>
              <a:gd name="T8" fmla="*/ 25955458 w 228"/>
              <a:gd name="T9" fmla="*/ 31739451 h 248"/>
              <a:gd name="T10" fmla="*/ 24120169 w 228"/>
              <a:gd name="T11" fmla="*/ 30839697 h 248"/>
              <a:gd name="T12" fmla="*/ 24120169 w 228"/>
              <a:gd name="T13" fmla="*/ 30839697 h 248"/>
              <a:gd name="T14" fmla="*/ 7472223 w 228"/>
              <a:gd name="T15" fmla="*/ 20816939 h 248"/>
              <a:gd name="T16" fmla="*/ 7472223 w 228"/>
              <a:gd name="T17" fmla="*/ 28141152 h 248"/>
              <a:gd name="T18" fmla="*/ 3801645 w 228"/>
              <a:gd name="T19" fmla="*/ 31739451 h 248"/>
              <a:gd name="T20" fmla="*/ 0 w 228"/>
              <a:gd name="T21" fmla="*/ 28141152 h 248"/>
              <a:gd name="T22" fmla="*/ 0 w 228"/>
              <a:gd name="T23" fmla="*/ 3597941 h 248"/>
              <a:gd name="T24" fmla="*/ 3801645 w 228"/>
              <a:gd name="T25" fmla="*/ 0 h 248"/>
              <a:gd name="T26" fmla="*/ 7472223 w 228"/>
              <a:gd name="T27" fmla="*/ 3597941 h 248"/>
              <a:gd name="T28" fmla="*/ 7472223 w 228"/>
              <a:gd name="T29" fmla="*/ 10793822 h 248"/>
              <a:gd name="T30" fmla="*/ 24120169 w 228"/>
              <a:gd name="T31" fmla="*/ 899396 h 248"/>
              <a:gd name="T32" fmla="*/ 24120169 w 228"/>
              <a:gd name="T33" fmla="*/ 899396 h 248"/>
              <a:gd name="T34" fmla="*/ 25955458 w 228"/>
              <a:gd name="T35" fmla="*/ 0 h 248"/>
              <a:gd name="T36" fmla="*/ 29757103 w 228"/>
              <a:gd name="T37" fmla="*/ 3597941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227" y="28"/>
                </a:moveTo>
                <a:lnTo>
                  <a:pt x="227" y="28"/>
                </a:lnTo>
                <a:cubicBezTo>
                  <a:pt x="227" y="219"/>
                  <a:pt x="227" y="219"/>
                  <a:pt x="227" y="219"/>
                </a:cubicBezTo>
                <a:cubicBezTo>
                  <a:pt x="227" y="233"/>
                  <a:pt x="212" y="247"/>
                  <a:pt x="198" y="247"/>
                </a:cubicBezTo>
                <a:cubicBezTo>
                  <a:pt x="191" y="247"/>
                  <a:pt x="184" y="247"/>
                  <a:pt x="184" y="240"/>
                </a:cubicBezTo>
                <a:cubicBezTo>
                  <a:pt x="57" y="162"/>
                  <a:pt x="57" y="162"/>
                  <a:pt x="57" y="162"/>
                </a:cubicBezTo>
                <a:cubicBezTo>
                  <a:pt x="57" y="219"/>
                  <a:pt x="57" y="219"/>
                  <a:pt x="57" y="219"/>
                </a:cubicBezTo>
                <a:cubicBezTo>
                  <a:pt x="57" y="233"/>
                  <a:pt x="43" y="247"/>
                  <a:pt x="29" y="247"/>
                </a:cubicBezTo>
                <a:cubicBezTo>
                  <a:pt x="7" y="247"/>
                  <a:pt x="0" y="233"/>
                  <a:pt x="0" y="219"/>
                </a:cubicBezTo>
                <a:cubicBezTo>
                  <a:pt x="0" y="28"/>
                  <a:pt x="0" y="28"/>
                  <a:pt x="0" y="28"/>
                </a:cubicBezTo>
                <a:cubicBezTo>
                  <a:pt x="0" y="14"/>
                  <a:pt x="7" y="0"/>
                  <a:pt x="29" y="0"/>
                </a:cubicBezTo>
                <a:cubicBezTo>
                  <a:pt x="43" y="0"/>
                  <a:pt x="57" y="14"/>
                  <a:pt x="57" y="28"/>
                </a:cubicBezTo>
                <a:cubicBezTo>
                  <a:pt x="57" y="84"/>
                  <a:pt x="57" y="84"/>
                  <a:pt x="57" y="84"/>
                </a:cubicBezTo>
                <a:cubicBezTo>
                  <a:pt x="184" y="7"/>
                  <a:pt x="184" y="7"/>
                  <a:pt x="184" y="7"/>
                </a:cubicBezTo>
                <a:cubicBezTo>
                  <a:pt x="184" y="7"/>
                  <a:pt x="191" y="0"/>
                  <a:pt x="198" y="0"/>
                </a:cubicBezTo>
                <a:cubicBezTo>
                  <a:pt x="212" y="0"/>
                  <a:pt x="227" y="14"/>
                  <a:pt x="227" y="28"/>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2" name="Freeform 67"/>
          <p:cNvSpPr>
            <a:spLocks noChangeArrowheads="1"/>
          </p:cNvSpPr>
          <p:nvPr/>
        </p:nvSpPr>
        <p:spPr bwMode="auto">
          <a:xfrm>
            <a:off x="7239233" y="8492064"/>
            <a:ext cx="347043" cy="237067"/>
          </a:xfrm>
          <a:custGeom>
            <a:avLst/>
            <a:gdLst>
              <a:gd name="T0" fmla="*/ 0 w 361"/>
              <a:gd name="T1" fmla="*/ 3597941 h 248"/>
              <a:gd name="T2" fmla="*/ 0 w 361"/>
              <a:gd name="T3" fmla="*/ 3597941 h 248"/>
              <a:gd name="T4" fmla="*/ 0 w 361"/>
              <a:gd name="T5" fmla="*/ 28141152 h 248"/>
              <a:gd name="T6" fmla="*/ 3640933 w 361"/>
              <a:gd name="T7" fmla="*/ 31739451 h 248"/>
              <a:gd name="T8" fmla="*/ 5461220 w 361"/>
              <a:gd name="T9" fmla="*/ 30839697 h 248"/>
              <a:gd name="T10" fmla="*/ 5461220 w 361"/>
              <a:gd name="T11" fmla="*/ 30839697 h 248"/>
              <a:gd name="T12" fmla="*/ 19244264 w 361"/>
              <a:gd name="T13" fmla="*/ 22615730 h 248"/>
              <a:gd name="T14" fmla="*/ 19244264 w 361"/>
              <a:gd name="T15" fmla="*/ 28141152 h 248"/>
              <a:gd name="T16" fmla="*/ 22885198 w 361"/>
              <a:gd name="T17" fmla="*/ 31739451 h 248"/>
              <a:gd name="T18" fmla="*/ 24835659 w 361"/>
              <a:gd name="T19" fmla="*/ 30839697 h 248"/>
              <a:gd name="T20" fmla="*/ 24835659 w 361"/>
              <a:gd name="T21" fmla="*/ 30839697 h 248"/>
              <a:gd name="T22" fmla="*/ 44990067 w 361"/>
              <a:gd name="T23" fmla="*/ 19017789 h 248"/>
              <a:gd name="T24" fmla="*/ 44990067 w 361"/>
              <a:gd name="T25" fmla="*/ 19017789 h 248"/>
              <a:gd name="T26" fmla="*/ 44990067 w 361"/>
              <a:gd name="T27" fmla="*/ 19017789 h 248"/>
              <a:gd name="T28" fmla="*/ 44990067 w 361"/>
              <a:gd name="T29" fmla="*/ 19017789 h 248"/>
              <a:gd name="T30" fmla="*/ 46810353 w 361"/>
              <a:gd name="T31" fmla="*/ 16319244 h 248"/>
              <a:gd name="T32" fmla="*/ 44990067 w 361"/>
              <a:gd name="T33" fmla="*/ 12721303 h 248"/>
              <a:gd name="T34" fmla="*/ 44990067 w 361"/>
              <a:gd name="T35" fmla="*/ 12721303 h 248"/>
              <a:gd name="T36" fmla="*/ 44990067 w 361"/>
              <a:gd name="T37" fmla="*/ 12721303 h 248"/>
              <a:gd name="T38" fmla="*/ 44990067 w 361"/>
              <a:gd name="T39" fmla="*/ 12721303 h 248"/>
              <a:gd name="T40" fmla="*/ 24835659 w 361"/>
              <a:gd name="T41" fmla="*/ 899396 h 248"/>
              <a:gd name="T42" fmla="*/ 24835659 w 361"/>
              <a:gd name="T43" fmla="*/ 899396 h 248"/>
              <a:gd name="T44" fmla="*/ 22885198 w 361"/>
              <a:gd name="T45" fmla="*/ 0 h 248"/>
              <a:gd name="T46" fmla="*/ 19244264 w 361"/>
              <a:gd name="T47" fmla="*/ 3597941 h 248"/>
              <a:gd name="T48" fmla="*/ 19244264 w 361"/>
              <a:gd name="T49" fmla="*/ 3597941 h 248"/>
              <a:gd name="T50" fmla="*/ 19244264 w 361"/>
              <a:gd name="T51" fmla="*/ 8995031 h 248"/>
              <a:gd name="T52" fmla="*/ 5461220 w 361"/>
              <a:gd name="T53" fmla="*/ 899396 h 248"/>
              <a:gd name="T54" fmla="*/ 5461220 w 361"/>
              <a:gd name="T55" fmla="*/ 899396 h 248"/>
              <a:gd name="T56" fmla="*/ 3640933 w 361"/>
              <a:gd name="T57" fmla="*/ 0 h 248"/>
              <a:gd name="T58" fmla="*/ 0 w 361"/>
              <a:gd name="T59" fmla="*/ 3597941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61" h="248">
                <a:moveTo>
                  <a:pt x="0" y="28"/>
                </a:moveTo>
                <a:lnTo>
                  <a:pt x="0" y="28"/>
                </a:lnTo>
                <a:cubicBezTo>
                  <a:pt x="0" y="219"/>
                  <a:pt x="0" y="219"/>
                  <a:pt x="0" y="219"/>
                </a:cubicBezTo>
                <a:cubicBezTo>
                  <a:pt x="0" y="233"/>
                  <a:pt x="14" y="247"/>
                  <a:pt x="28" y="247"/>
                </a:cubicBezTo>
                <a:cubicBezTo>
                  <a:pt x="35" y="247"/>
                  <a:pt x="42" y="247"/>
                  <a:pt x="42" y="240"/>
                </a:cubicBezTo>
                <a:cubicBezTo>
                  <a:pt x="148" y="176"/>
                  <a:pt x="148" y="176"/>
                  <a:pt x="148" y="176"/>
                </a:cubicBezTo>
                <a:cubicBezTo>
                  <a:pt x="148" y="219"/>
                  <a:pt x="148" y="219"/>
                  <a:pt x="148" y="219"/>
                </a:cubicBezTo>
                <a:cubicBezTo>
                  <a:pt x="148" y="233"/>
                  <a:pt x="162" y="247"/>
                  <a:pt x="176" y="247"/>
                </a:cubicBezTo>
                <a:cubicBezTo>
                  <a:pt x="183" y="247"/>
                  <a:pt x="191" y="247"/>
                  <a:pt x="191" y="240"/>
                </a:cubicBezTo>
                <a:cubicBezTo>
                  <a:pt x="346" y="148"/>
                  <a:pt x="346" y="148"/>
                  <a:pt x="346" y="148"/>
                </a:cubicBezTo>
                <a:cubicBezTo>
                  <a:pt x="353" y="141"/>
                  <a:pt x="360" y="134"/>
                  <a:pt x="360" y="127"/>
                </a:cubicBezTo>
                <a:cubicBezTo>
                  <a:pt x="360" y="113"/>
                  <a:pt x="353" y="106"/>
                  <a:pt x="346" y="99"/>
                </a:cubicBezTo>
                <a:cubicBezTo>
                  <a:pt x="191" y="7"/>
                  <a:pt x="191" y="7"/>
                  <a:pt x="191" y="7"/>
                </a:cubicBezTo>
                <a:cubicBezTo>
                  <a:pt x="191" y="7"/>
                  <a:pt x="183" y="0"/>
                  <a:pt x="176" y="0"/>
                </a:cubicBezTo>
                <a:cubicBezTo>
                  <a:pt x="162" y="0"/>
                  <a:pt x="148" y="14"/>
                  <a:pt x="148" y="28"/>
                </a:cubicBezTo>
                <a:cubicBezTo>
                  <a:pt x="148" y="70"/>
                  <a:pt x="148" y="70"/>
                  <a:pt x="148" y="70"/>
                </a:cubicBezTo>
                <a:cubicBezTo>
                  <a:pt x="42" y="7"/>
                  <a:pt x="42" y="7"/>
                  <a:pt x="42" y="7"/>
                </a:cubicBezTo>
                <a:cubicBezTo>
                  <a:pt x="42" y="7"/>
                  <a:pt x="35" y="0"/>
                  <a:pt x="28" y="0"/>
                </a:cubicBezTo>
                <a:cubicBezTo>
                  <a:pt x="14" y="0"/>
                  <a:pt x="0" y="14"/>
                  <a:pt x="0" y="28"/>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3" name="Freeform 68"/>
          <p:cNvSpPr>
            <a:spLocks noChangeArrowheads="1"/>
          </p:cNvSpPr>
          <p:nvPr/>
        </p:nvSpPr>
        <p:spPr bwMode="auto">
          <a:xfrm>
            <a:off x="6231963" y="8492064"/>
            <a:ext cx="338578" cy="237067"/>
          </a:xfrm>
          <a:custGeom>
            <a:avLst/>
            <a:gdLst>
              <a:gd name="T0" fmla="*/ 45433353 w 354"/>
              <a:gd name="T1" fmla="*/ 3597941 h 248"/>
              <a:gd name="T2" fmla="*/ 45433353 w 354"/>
              <a:gd name="T3" fmla="*/ 3597941 h 248"/>
              <a:gd name="T4" fmla="*/ 45433353 w 354"/>
              <a:gd name="T5" fmla="*/ 28141152 h 248"/>
              <a:gd name="T6" fmla="*/ 41829638 w 354"/>
              <a:gd name="T7" fmla="*/ 31739451 h 248"/>
              <a:gd name="T8" fmla="*/ 40027602 w 354"/>
              <a:gd name="T9" fmla="*/ 30839697 h 248"/>
              <a:gd name="T10" fmla="*/ 40027602 w 354"/>
              <a:gd name="T11" fmla="*/ 30839697 h 248"/>
              <a:gd name="T12" fmla="*/ 26384788 w 354"/>
              <a:gd name="T13" fmla="*/ 22615730 h 248"/>
              <a:gd name="T14" fmla="*/ 26384788 w 354"/>
              <a:gd name="T15" fmla="*/ 28141152 h 248"/>
              <a:gd name="T16" fmla="*/ 22652280 w 354"/>
              <a:gd name="T17" fmla="*/ 31739451 h 248"/>
              <a:gd name="T18" fmla="*/ 20850602 w 354"/>
              <a:gd name="T19" fmla="*/ 30839697 h 248"/>
              <a:gd name="T20" fmla="*/ 20850602 w 354"/>
              <a:gd name="T21" fmla="*/ 30839697 h 248"/>
              <a:gd name="T22" fmla="*/ 1802037 w 354"/>
              <a:gd name="T23" fmla="*/ 19017789 h 248"/>
              <a:gd name="T24" fmla="*/ 1802037 w 354"/>
              <a:gd name="T25" fmla="*/ 19017789 h 248"/>
              <a:gd name="T26" fmla="*/ 1802037 w 354"/>
              <a:gd name="T27" fmla="*/ 19017789 h 248"/>
              <a:gd name="T28" fmla="*/ 1802037 w 354"/>
              <a:gd name="T29" fmla="*/ 19017789 h 248"/>
              <a:gd name="T30" fmla="*/ 0 w 354"/>
              <a:gd name="T31" fmla="*/ 16319244 h 248"/>
              <a:gd name="T32" fmla="*/ 1802037 w 354"/>
              <a:gd name="T33" fmla="*/ 12721303 h 248"/>
              <a:gd name="T34" fmla="*/ 1802037 w 354"/>
              <a:gd name="T35" fmla="*/ 12721303 h 248"/>
              <a:gd name="T36" fmla="*/ 1802037 w 354"/>
              <a:gd name="T37" fmla="*/ 12721303 h 248"/>
              <a:gd name="T38" fmla="*/ 1802037 w 354"/>
              <a:gd name="T39" fmla="*/ 12721303 h 248"/>
              <a:gd name="T40" fmla="*/ 20850602 w 354"/>
              <a:gd name="T41" fmla="*/ 899396 h 248"/>
              <a:gd name="T42" fmla="*/ 20850602 w 354"/>
              <a:gd name="T43" fmla="*/ 899396 h 248"/>
              <a:gd name="T44" fmla="*/ 22652280 w 354"/>
              <a:gd name="T45" fmla="*/ 0 h 248"/>
              <a:gd name="T46" fmla="*/ 26384788 w 354"/>
              <a:gd name="T47" fmla="*/ 3597941 h 248"/>
              <a:gd name="T48" fmla="*/ 26384788 w 354"/>
              <a:gd name="T49" fmla="*/ 3597941 h 248"/>
              <a:gd name="T50" fmla="*/ 26384788 w 354"/>
              <a:gd name="T51" fmla="*/ 8995031 h 248"/>
              <a:gd name="T52" fmla="*/ 40027602 w 354"/>
              <a:gd name="T53" fmla="*/ 899396 h 248"/>
              <a:gd name="T54" fmla="*/ 40027602 w 354"/>
              <a:gd name="T55" fmla="*/ 899396 h 248"/>
              <a:gd name="T56" fmla="*/ 41829638 w 354"/>
              <a:gd name="T57" fmla="*/ 0 h 248"/>
              <a:gd name="T58" fmla="*/ 45433353 w 354"/>
              <a:gd name="T59" fmla="*/ 3597941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4" h="248">
                <a:moveTo>
                  <a:pt x="353" y="28"/>
                </a:moveTo>
                <a:lnTo>
                  <a:pt x="353" y="28"/>
                </a:lnTo>
                <a:cubicBezTo>
                  <a:pt x="353" y="219"/>
                  <a:pt x="353" y="219"/>
                  <a:pt x="353" y="219"/>
                </a:cubicBezTo>
                <a:cubicBezTo>
                  <a:pt x="353" y="233"/>
                  <a:pt x="346" y="247"/>
                  <a:pt x="325" y="247"/>
                </a:cubicBezTo>
                <a:cubicBezTo>
                  <a:pt x="325" y="247"/>
                  <a:pt x="318" y="247"/>
                  <a:pt x="311" y="240"/>
                </a:cubicBezTo>
                <a:cubicBezTo>
                  <a:pt x="205" y="176"/>
                  <a:pt x="205" y="176"/>
                  <a:pt x="205" y="176"/>
                </a:cubicBezTo>
                <a:cubicBezTo>
                  <a:pt x="205" y="219"/>
                  <a:pt x="205" y="219"/>
                  <a:pt x="205" y="219"/>
                </a:cubicBezTo>
                <a:cubicBezTo>
                  <a:pt x="205" y="233"/>
                  <a:pt x="190" y="247"/>
                  <a:pt x="176" y="247"/>
                </a:cubicBezTo>
                <a:cubicBezTo>
                  <a:pt x="169" y="247"/>
                  <a:pt x="162" y="247"/>
                  <a:pt x="162" y="240"/>
                </a:cubicBezTo>
                <a:cubicBezTo>
                  <a:pt x="14" y="148"/>
                  <a:pt x="14" y="148"/>
                  <a:pt x="14" y="148"/>
                </a:cubicBezTo>
                <a:cubicBezTo>
                  <a:pt x="0" y="141"/>
                  <a:pt x="0" y="134"/>
                  <a:pt x="0" y="127"/>
                </a:cubicBezTo>
                <a:cubicBezTo>
                  <a:pt x="0" y="113"/>
                  <a:pt x="0" y="106"/>
                  <a:pt x="14" y="99"/>
                </a:cubicBezTo>
                <a:cubicBezTo>
                  <a:pt x="162" y="7"/>
                  <a:pt x="162" y="7"/>
                  <a:pt x="162" y="7"/>
                </a:cubicBezTo>
                <a:cubicBezTo>
                  <a:pt x="162" y="7"/>
                  <a:pt x="169" y="0"/>
                  <a:pt x="176" y="0"/>
                </a:cubicBezTo>
                <a:cubicBezTo>
                  <a:pt x="190" y="0"/>
                  <a:pt x="205" y="14"/>
                  <a:pt x="205" y="28"/>
                </a:cubicBezTo>
                <a:cubicBezTo>
                  <a:pt x="205" y="70"/>
                  <a:pt x="205" y="70"/>
                  <a:pt x="205" y="70"/>
                </a:cubicBezTo>
                <a:cubicBezTo>
                  <a:pt x="311" y="7"/>
                  <a:pt x="311" y="7"/>
                  <a:pt x="311" y="7"/>
                </a:cubicBezTo>
                <a:cubicBezTo>
                  <a:pt x="318" y="7"/>
                  <a:pt x="325" y="0"/>
                  <a:pt x="325" y="0"/>
                </a:cubicBezTo>
                <a:cubicBezTo>
                  <a:pt x="346" y="0"/>
                  <a:pt x="353" y="14"/>
                  <a:pt x="353" y="28"/>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4" name="Freeform 69"/>
          <p:cNvSpPr>
            <a:spLocks noChangeArrowheads="1"/>
          </p:cNvSpPr>
          <p:nvPr/>
        </p:nvSpPr>
        <p:spPr bwMode="auto">
          <a:xfrm>
            <a:off x="5305106" y="8492064"/>
            <a:ext cx="165056" cy="237067"/>
          </a:xfrm>
          <a:custGeom>
            <a:avLst/>
            <a:gdLst>
              <a:gd name="T0" fmla="*/ 18614151 w 171"/>
              <a:gd name="T1" fmla="*/ 31739451 h 248"/>
              <a:gd name="T2" fmla="*/ 18614151 w 171"/>
              <a:gd name="T3" fmla="*/ 31739451 h 248"/>
              <a:gd name="T4" fmla="*/ 14943964 w 171"/>
              <a:gd name="T5" fmla="*/ 28141152 h 248"/>
              <a:gd name="T6" fmla="*/ 14943964 w 171"/>
              <a:gd name="T7" fmla="*/ 3597941 h 248"/>
              <a:gd name="T8" fmla="*/ 18614151 w 171"/>
              <a:gd name="T9" fmla="*/ 0 h 248"/>
              <a:gd name="T10" fmla="*/ 22284699 w 171"/>
              <a:gd name="T11" fmla="*/ 3597941 h 248"/>
              <a:gd name="T12" fmla="*/ 22284699 w 171"/>
              <a:gd name="T13" fmla="*/ 28141152 h 248"/>
              <a:gd name="T14" fmla="*/ 18614151 w 171"/>
              <a:gd name="T15" fmla="*/ 31739451 h 248"/>
              <a:gd name="T16" fmla="*/ 3801614 w 171"/>
              <a:gd name="T17" fmla="*/ 31739451 h 248"/>
              <a:gd name="T18" fmla="*/ 3801614 w 171"/>
              <a:gd name="T19" fmla="*/ 31739451 h 248"/>
              <a:gd name="T20" fmla="*/ 0 w 171"/>
              <a:gd name="T21" fmla="*/ 28141152 h 248"/>
              <a:gd name="T22" fmla="*/ 0 w 171"/>
              <a:gd name="T23" fmla="*/ 3597941 h 248"/>
              <a:gd name="T24" fmla="*/ 3801614 w 171"/>
              <a:gd name="T25" fmla="*/ 0 h 248"/>
              <a:gd name="T26" fmla="*/ 7471801 w 171"/>
              <a:gd name="T27" fmla="*/ 3597941 h 248"/>
              <a:gd name="T28" fmla="*/ 7471801 w 171"/>
              <a:gd name="T29" fmla="*/ 28141152 h 248"/>
              <a:gd name="T30" fmla="*/ 3801614 w 171"/>
              <a:gd name="T31" fmla="*/ 31739451 h 2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1" h="248">
                <a:moveTo>
                  <a:pt x="142" y="247"/>
                </a:moveTo>
                <a:lnTo>
                  <a:pt x="142" y="247"/>
                </a:lnTo>
                <a:cubicBezTo>
                  <a:pt x="121" y="247"/>
                  <a:pt x="114" y="233"/>
                  <a:pt x="114" y="219"/>
                </a:cubicBezTo>
                <a:cubicBezTo>
                  <a:pt x="114" y="28"/>
                  <a:pt x="114" y="28"/>
                  <a:pt x="114" y="28"/>
                </a:cubicBezTo>
                <a:cubicBezTo>
                  <a:pt x="114" y="14"/>
                  <a:pt x="121" y="0"/>
                  <a:pt x="142" y="0"/>
                </a:cubicBezTo>
                <a:cubicBezTo>
                  <a:pt x="156" y="0"/>
                  <a:pt x="170" y="14"/>
                  <a:pt x="170" y="28"/>
                </a:cubicBezTo>
                <a:cubicBezTo>
                  <a:pt x="170" y="219"/>
                  <a:pt x="170" y="219"/>
                  <a:pt x="170" y="219"/>
                </a:cubicBezTo>
                <a:cubicBezTo>
                  <a:pt x="170" y="233"/>
                  <a:pt x="156" y="247"/>
                  <a:pt x="142" y="247"/>
                </a:cubicBezTo>
                <a:close/>
                <a:moveTo>
                  <a:pt x="29" y="247"/>
                </a:moveTo>
                <a:lnTo>
                  <a:pt x="29" y="247"/>
                </a:lnTo>
                <a:cubicBezTo>
                  <a:pt x="7" y="247"/>
                  <a:pt x="0" y="233"/>
                  <a:pt x="0" y="219"/>
                </a:cubicBezTo>
                <a:cubicBezTo>
                  <a:pt x="0" y="28"/>
                  <a:pt x="0" y="28"/>
                  <a:pt x="0" y="28"/>
                </a:cubicBezTo>
                <a:cubicBezTo>
                  <a:pt x="0" y="14"/>
                  <a:pt x="7" y="0"/>
                  <a:pt x="29" y="0"/>
                </a:cubicBezTo>
                <a:cubicBezTo>
                  <a:pt x="43" y="0"/>
                  <a:pt x="57" y="14"/>
                  <a:pt x="57" y="28"/>
                </a:cubicBezTo>
                <a:cubicBezTo>
                  <a:pt x="57" y="219"/>
                  <a:pt x="57" y="219"/>
                  <a:pt x="57" y="219"/>
                </a:cubicBezTo>
                <a:cubicBezTo>
                  <a:pt x="57" y="233"/>
                  <a:pt x="43" y="247"/>
                  <a:pt x="29" y="24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5" name="Freeform 70"/>
          <p:cNvSpPr>
            <a:spLocks noChangeArrowheads="1"/>
          </p:cNvSpPr>
          <p:nvPr/>
        </p:nvSpPr>
        <p:spPr bwMode="auto">
          <a:xfrm>
            <a:off x="4251279" y="8487832"/>
            <a:ext cx="249703" cy="249765"/>
          </a:xfrm>
          <a:custGeom>
            <a:avLst/>
            <a:gdLst>
              <a:gd name="T0" fmla="*/ 29777684 w 262"/>
              <a:gd name="T1" fmla="*/ 33355469 h 262"/>
              <a:gd name="T2" fmla="*/ 29777684 w 262"/>
              <a:gd name="T3" fmla="*/ 33355469 h 262"/>
              <a:gd name="T4" fmla="*/ 3578499 w 262"/>
              <a:gd name="T5" fmla="*/ 33355469 h 262"/>
              <a:gd name="T6" fmla="*/ 0 w 262"/>
              <a:gd name="T7" fmla="*/ 29777009 h 262"/>
              <a:gd name="T8" fmla="*/ 0 w 262"/>
              <a:gd name="T9" fmla="*/ 3578460 h 262"/>
              <a:gd name="T10" fmla="*/ 3578499 w 262"/>
              <a:gd name="T11" fmla="*/ 0 h 262"/>
              <a:gd name="T12" fmla="*/ 29777684 w 262"/>
              <a:gd name="T13" fmla="*/ 0 h 262"/>
              <a:gd name="T14" fmla="*/ 33356183 w 262"/>
              <a:gd name="T15" fmla="*/ 3578460 h 262"/>
              <a:gd name="T16" fmla="*/ 33356183 w 262"/>
              <a:gd name="T17" fmla="*/ 29777009 h 262"/>
              <a:gd name="T18" fmla="*/ 29777684 w 262"/>
              <a:gd name="T19" fmla="*/ 33355469 h 2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2" h="262">
                <a:moveTo>
                  <a:pt x="233" y="261"/>
                </a:moveTo>
                <a:lnTo>
                  <a:pt x="233" y="261"/>
                </a:lnTo>
                <a:cubicBezTo>
                  <a:pt x="28" y="261"/>
                  <a:pt x="28" y="261"/>
                  <a:pt x="28" y="261"/>
                </a:cubicBezTo>
                <a:cubicBezTo>
                  <a:pt x="7" y="261"/>
                  <a:pt x="0" y="254"/>
                  <a:pt x="0" y="233"/>
                </a:cubicBezTo>
                <a:cubicBezTo>
                  <a:pt x="0" y="28"/>
                  <a:pt x="0" y="28"/>
                  <a:pt x="0" y="28"/>
                </a:cubicBezTo>
                <a:cubicBezTo>
                  <a:pt x="0" y="14"/>
                  <a:pt x="7" y="0"/>
                  <a:pt x="28" y="0"/>
                </a:cubicBezTo>
                <a:cubicBezTo>
                  <a:pt x="233" y="0"/>
                  <a:pt x="233" y="0"/>
                  <a:pt x="233" y="0"/>
                </a:cubicBezTo>
                <a:cubicBezTo>
                  <a:pt x="247" y="0"/>
                  <a:pt x="261" y="14"/>
                  <a:pt x="261" y="28"/>
                </a:cubicBezTo>
                <a:cubicBezTo>
                  <a:pt x="261" y="233"/>
                  <a:pt x="261" y="233"/>
                  <a:pt x="261" y="233"/>
                </a:cubicBezTo>
                <a:cubicBezTo>
                  <a:pt x="261" y="254"/>
                  <a:pt x="247" y="261"/>
                  <a:pt x="233" y="261"/>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6" name="Freeform 71"/>
          <p:cNvSpPr>
            <a:spLocks noChangeArrowheads="1"/>
          </p:cNvSpPr>
          <p:nvPr/>
        </p:nvSpPr>
        <p:spPr bwMode="auto">
          <a:xfrm>
            <a:off x="3231313" y="8487832"/>
            <a:ext cx="258165" cy="249765"/>
          </a:xfrm>
          <a:custGeom>
            <a:avLst/>
            <a:gdLst>
              <a:gd name="T0" fmla="*/ 17365502 w 269"/>
              <a:gd name="T1" fmla="*/ 0 h 262"/>
              <a:gd name="T2" fmla="*/ 17365502 w 269"/>
              <a:gd name="T3" fmla="*/ 0 h 262"/>
              <a:gd name="T4" fmla="*/ 34730644 w 269"/>
              <a:gd name="T5" fmla="*/ 17124774 h 262"/>
              <a:gd name="T6" fmla="*/ 17365502 w 269"/>
              <a:gd name="T7" fmla="*/ 33355469 h 262"/>
              <a:gd name="T8" fmla="*/ 0 w 269"/>
              <a:gd name="T9" fmla="*/ 17124774 h 262"/>
              <a:gd name="T10" fmla="*/ 17365502 w 269"/>
              <a:gd name="T11" fmla="*/ 0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9" h="262">
                <a:moveTo>
                  <a:pt x="134" y="0"/>
                </a:moveTo>
                <a:lnTo>
                  <a:pt x="134" y="0"/>
                </a:lnTo>
                <a:cubicBezTo>
                  <a:pt x="205" y="0"/>
                  <a:pt x="268" y="56"/>
                  <a:pt x="268" y="134"/>
                </a:cubicBezTo>
                <a:cubicBezTo>
                  <a:pt x="268" y="204"/>
                  <a:pt x="205" y="261"/>
                  <a:pt x="134" y="261"/>
                </a:cubicBezTo>
                <a:cubicBezTo>
                  <a:pt x="63" y="261"/>
                  <a:pt x="0" y="204"/>
                  <a:pt x="0" y="134"/>
                </a:cubicBezTo>
                <a:cubicBezTo>
                  <a:pt x="0" y="56"/>
                  <a:pt x="63" y="0"/>
                  <a:pt x="134" y="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7" name="Freeform 72"/>
          <p:cNvSpPr>
            <a:spLocks noChangeArrowheads="1"/>
          </p:cNvSpPr>
          <p:nvPr/>
        </p:nvSpPr>
        <p:spPr bwMode="auto">
          <a:xfrm>
            <a:off x="2219809" y="8466664"/>
            <a:ext cx="249703" cy="292101"/>
          </a:xfrm>
          <a:custGeom>
            <a:avLst/>
            <a:gdLst>
              <a:gd name="T0" fmla="*/ 33356183 w 262"/>
              <a:gd name="T1" fmla="*/ 20121233 h 305"/>
              <a:gd name="T2" fmla="*/ 33356183 w 262"/>
              <a:gd name="T3" fmla="*/ 20121233 h 305"/>
              <a:gd name="T4" fmla="*/ 31566933 w 262"/>
              <a:gd name="T5" fmla="*/ 22829874 h 305"/>
              <a:gd name="T6" fmla="*/ 31566933 w 262"/>
              <a:gd name="T7" fmla="*/ 22829874 h 305"/>
              <a:gd name="T8" fmla="*/ 5367748 w 262"/>
              <a:gd name="T9" fmla="*/ 38307773 h 305"/>
              <a:gd name="T10" fmla="*/ 5367748 w 262"/>
              <a:gd name="T11" fmla="*/ 38307773 h 305"/>
              <a:gd name="T12" fmla="*/ 5367748 w 262"/>
              <a:gd name="T13" fmla="*/ 38307773 h 305"/>
              <a:gd name="T14" fmla="*/ 5367748 w 262"/>
              <a:gd name="T15" fmla="*/ 38307773 h 305"/>
              <a:gd name="T16" fmla="*/ 3578499 w 262"/>
              <a:gd name="T17" fmla="*/ 39210653 h 305"/>
              <a:gd name="T18" fmla="*/ 0 w 262"/>
              <a:gd name="T19" fmla="*/ 35599132 h 305"/>
              <a:gd name="T20" fmla="*/ 0 w 262"/>
              <a:gd name="T21" fmla="*/ 35599132 h 305"/>
              <a:gd name="T22" fmla="*/ 0 w 262"/>
              <a:gd name="T23" fmla="*/ 3740453 h 305"/>
              <a:gd name="T24" fmla="*/ 0 w 262"/>
              <a:gd name="T25" fmla="*/ 3740453 h 305"/>
              <a:gd name="T26" fmla="*/ 3578499 w 262"/>
              <a:gd name="T27" fmla="*/ 0 h 305"/>
              <a:gd name="T28" fmla="*/ 5367748 w 262"/>
              <a:gd name="T29" fmla="*/ 902880 h 305"/>
              <a:gd name="T30" fmla="*/ 5367748 w 262"/>
              <a:gd name="T31" fmla="*/ 902880 h 305"/>
              <a:gd name="T32" fmla="*/ 5367748 w 262"/>
              <a:gd name="T33" fmla="*/ 902880 h 305"/>
              <a:gd name="T34" fmla="*/ 5367748 w 262"/>
              <a:gd name="T35" fmla="*/ 902880 h 305"/>
              <a:gd name="T36" fmla="*/ 31566933 w 262"/>
              <a:gd name="T37" fmla="*/ 16509711 h 305"/>
              <a:gd name="T38" fmla="*/ 31566933 w 262"/>
              <a:gd name="T39" fmla="*/ 16509711 h 305"/>
              <a:gd name="T40" fmla="*/ 33356183 w 262"/>
              <a:gd name="T41" fmla="*/ 20121233 h 3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2" h="305">
                <a:moveTo>
                  <a:pt x="261" y="156"/>
                </a:moveTo>
                <a:lnTo>
                  <a:pt x="261" y="156"/>
                </a:lnTo>
                <a:cubicBezTo>
                  <a:pt x="261" y="163"/>
                  <a:pt x="261" y="170"/>
                  <a:pt x="247" y="177"/>
                </a:cubicBezTo>
                <a:cubicBezTo>
                  <a:pt x="42" y="297"/>
                  <a:pt x="42" y="297"/>
                  <a:pt x="42" y="297"/>
                </a:cubicBezTo>
                <a:cubicBezTo>
                  <a:pt x="35" y="304"/>
                  <a:pt x="35" y="304"/>
                  <a:pt x="28" y="304"/>
                </a:cubicBezTo>
                <a:cubicBezTo>
                  <a:pt x="14" y="304"/>
                  <a:pt x="0" y="290"/>
                  <a:pt x="0" y="276"/>
                </a:cubicBezTo>
                <a:cubicBezTo>
                  <a:pt x="0" y="29"/>
                  <a:pt x="0" y="29"/>
                  <a:pt x="0" y="29"/>
                </a:cubicBezTo>
                <a:cubicBezTo>
                  <a:pt x="0" y="14"/>
                  <a:pt x="14" y="0"/>
                  <a:pt x="28" y="0"/>
                </a:cubicBezTo>
                <a:cubicBezTo>
                  <a:pt x="35" y="0"/>
                  <a:pt x="35" y="7"/>
                  <a:pt x="42" y="7"/>
                </a:cubicBezTo>
                <a:cubicBezTo>
                  <a:pt x="247" y="128"/>
                  <a:pt x="247" y="128"/>
                  <a:pt x="247" y="128"/>
                </a:cubicBezTo>
                <a:cubicBezTo>
                  <a:pt x="261" y="135"/>
                  <a:pt x="261" y="142"/>
                  <a:pt x="261" y="156"/>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8" name="Freeform 73"/>
          <p:cNvSpPr>
            <a:spLocks noChangeArrowheads="1"/>
          </p:cNvSpPr>
          <p:nvPr/>
        </p:nvSpPr>
        <p:spPr bwMode="auto">
          <a:xfrm>
            <a:off x="13202446" y="7315197"/>
            <a:ext cx="579814" cy="579968"/>
          </a:xfrm>
          <a:custGeom>
            <a:avLst/>
            <a:gdLst>
              <a:gd name="T0" fmla="*/ 74787349 w 602"/>
              <a:gd name="T1" fmla="*/ 78442719 h 602"/>
              <a:gd name="T2" fmla="*/ 74787349 w 602"/>
              <a:gd name="T3" fmla="*/ 78442719 h 602"/>
              <a:gd name="T4" fmla="*/ 3654649 w 602"/>
              <a:gd name="T5" fmla="*/ 78442719 h 602"/>
              <a:gd name="T6" fmla="*/ 0 w 602"/>
              <a:gd name="T7" fmla="*/ 74657633 h 602"/>
              <a:gd name="T8" fmla="*/ 0 w 602"/>
              <a:gd name="T9" fmla="*/ 3654665 h 602"/>
              <a:gd name="T10" fmla="*/ 3654649 w 602"/>
              <a:gd name="T11" fmla="*/ 0 h 602"/>
              <a:gd name="T12" fmla="*/ 74787349 w 602"/>
              <a:gd name="T13" fmla="*/ 0 h 602"/>
              <a:gd name="T14" fmla="*/ 78441997 w 602"/>
              <a:gd name="T15" fmla="*/ 3654665 h 602"/>
              <a:gd name="T16" fmla="*/ 78441997 w 602"/>
              <a:gd name="T17" fmla="*/ 74657633 h 602"/>
              <a:gd name="T18" fmla="*/ 74787349 w 602"/>
              <a:gd name="T19" fmla="*/ 78442719 h 602"/>
              <a:gd name="T20" fmla="*/ 71002280 w 602"/>
              <a:gd name="T21" fmla="*/ 7308970 h 602"/>
              <a:gd name="T22" fmla="*/ 71002280 w 602"/>
              <a:gd name="T23" fmla="*/ 7308970 h 602"/>
              <a:gd name="T24" fmla="*/ 7439717 w 602"/>
              <a:gd name="T25" fmla="*/ 7308970 h 602"/>
              <a:gd name="T26" fmla="*/ 7439717 w 602"/>
              <a:gd name="T27" fmla="*/ 71002968 h 602"/>
              <a:gd name="T28" fmla="*/ 71002280 w 602"/>
              <a:gd name="T29" fmla="*/ 71002968 h 602"/>
              <a:gd name="T30" fmla="*/ 71002280 w 602"/>
              <a:gd name="T31" fmla="*/ 7308970 h 602"/>
              <a:gd name="T32" fmla="*/ 14748653 w 602"/>
              <a:gd name="T33" fmla="*/ 52599581 h 602"/>
              <a:gd name="T34" fmla="*/ 14748653 w 602"/>
              <a:gd name="T35" fmla="*/ 52599581 h 602"/>
              <a:gd name="T36" fmla="*/ 22188371 w 602"/>
              <a:gd name="T37" fmla="*/ 52599581 h 602"/>
              <a:gd name="T38" fmla="*/ 25842658 w 602"/>
              <a:gd name="T39" fmla="*/ 56254247 h 602"/>
              <a:gd name="T40" fmla="*/ 25842658 w 602"/>
              <a:gd name="T41" fmla="*/ 63563216 h 602"/>
              <a:gd name="T42" fmla="*/ 22188371 w 602"/>
              <a:gd name="T43" fmla="*/ 67348302 h 602"/>
              <a:gd name="T44" fmla="*/ 14748653 w 602"/>
              <a:gd name="T45" fmla="*/ 67348302 h 602"/>
              <a:gd name="T46" fmla="*/ 11094005 w 602"/>
              <a:gd name="T47" fmla="*/ 63563216 h 602"/>
              <a:gd name="T48" fmla="*/ 11094005 w 602"/>
              <a:gd name="T49" fmla="*/ 56254247 h 602"/>
              <a:gd name="T50" fmla="*/ 14748653 w 602"/>
              <a:gd name="T51" fmla="*/ 52599581 h 602"/>
              <a:gd name="T52" fmla="*/ 35109700 w 602"/>
              <a:gd name="T53" fmla="*/ 19317053 h 602"/>
              <a:gd name="T54" fmla="*/ 35109700 w 602"/>
              <a:gd name="T55" fmla="*/ 19317053 h 602"/>
              <a:gd name="T56" fmla="*/ 42418636 w 602"/>
              <a:gd name="T57" fmla="*/ 19317053 h 602"/>
              <a:gd name="T58" fmla="*/ 46073284 w 602"/>
              <a:gd name="T59" fmla="*/ 22971718 h 602"/>
              <a:gd name="T60" fmla="*/ 46073284 w 602"/>
              <a:gd name="T61" fmla="*/ 63563216 h 602"/>
              <a:gd name="T62" fmla="*/ 42418636 w 602"/>
              <a:gd name="T63" fmla="*/ 67348302 h 602"/>
              <a:gd name="T64" fmla="*/ 35109700 w 602"/>
              <a:gd name="T65" fmla="*/ 67348302 h 602"/>
              <a:gd name="T66" fmla="*/ 31324631 w 602"/>
              <a:gd name="T67" fmla="*/ 63563216 h 602"/>
              <a:gd name="T68" fmla="*/ 31324631 w 602"/>
              <a:gd name="T69" fmla="*/ 22971718 h 602"/>
              <a:gd name="T70" fmla="*/ 35109700 w 602"/>
              <a:gd name="T71" fmla="*/ 19317053 h 602"/>
              <a:gd name="T72" fmla="*/ 56253627 w 602"/>
              <a:gd name="T73" fmla="*/ 34065774 h 602"/>
              <a:gd name="T74" fmla="*/ 56253627 w 602"/>
              <a:gd name="T75" fmla="*/ 34065774 h 602"/>
              <a:gd name="T76" fmla="*/ 63693344 w 602"/>
              <a:gd name="T77" fmla="*/ 34065774 h 602"/>
              <a:gd name="T78" fmla="*/ 67347631 w 602"/>
              <a:gd name="T79" fmla="*/ 37850860 h 602"/>
              <a:gd name="T80" fmla="*/ 67347631 w 602"/>
              <a:gd name="T81" fmla="*/ 63563216 h 602"/>
              <a:gd name="T82" fmla="*/ 63693344 w 602"/>
              <a:gd name="T83" fmla="*/ 67348302 h 602"/>
              <a:gd name="T84" fmla="*/ 56253627 w 602"/>
              <a:gd name="T85" fmla="*/ 67348302 h 602"/>
              <a:gd name="T86" fmla="*/ 52598978 w 602"/>
              <a:gd name="T87" fmla="*/ 63563216 h 602"/>
              <a:gd name="T88" fmla="*/ 52598978 w 602"/>
              <a:gd name="T89" fmla="*/ 37850860 h 602"/>
              <a:gd name="T90" fmla="*/ 56253627 w 602"/>
              <a:gd name="T91" fmla="*/ 34065774 h 6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602">
                <a:moveTo>
                  <a:pt x="573" y="601"/>
                </a:moveTo>
                <a:lnTo>
                  <a:pt x="573" y="601"/>
                </a:lnTo>
                <a:cubicBezTo>
                  <a:pt x="28" y="601"/>
                  <a:pt x="28" y="601"/>
                  <a:pt x="28" y="601"/>
                </a:cubicBezTo>
                <a:cubicBezTo>
                  <a:pt x="7" y="601"/>
                  <a:pt x="0" y="586"/>
                  <a:pt x="0" y="572"/>
                </a:cubicBezTo>
                <a:cubicBezTo>
                  <a:pt x="0" y="28"/>
                  <a:pt x="0" y="28"/>
                  <a:pt x="0" y="28"/>
                </a:cubicBezTo>
                <a:cubicBezTo>
                  <a:pt x="0" y="7"/>
                  <a:pt x="7" y="0"/>
                  <a:pt x="28" y="0"/>
                </a:cubicBezTo>
                <a:cubicBezTo>
                  <a:pt x="573" y="0"/>
                  <a:pt x="573" y="0"/>
                  <a:pt x="573" y="0"/>
                </a:cubicBezTo>
                <a:cubicBezTo>
                  <a:pt x="587" y="0"/>
                  <a:pt x="601" y="7"/>
                  <a:pt x="601" y="28"/>
                </a:cubicBezTo>
                <a:cubicBezTo>
                  <a:pt x="601" y="572"/>
                  <a:pt x="601" y="572"/>
                  <a:pt x="601" y="572"/>
                </a:cubicBezTo>
                <a:cubicBezTo>
                  <a:pt x="601" y="586"/>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13" y="403"/>
                </a:moveTo>
                <a:lnTo>
                  <a:pt x="113" y="403"/>
                </a:lnTo>
                <a:cubicBezTo>
                  <a:pt x="170" y="403"/>
                  <a:pt x="170" y="403"/>
                  <a:pt x="170" y="403"/>
                </a:cubicBezTo>
                <a:cubicBezTo>
                  <a:pt x="184" y="403"/>
                  <a:pt x="198" y="417"/>
                  <a:pt x="198" y="431"/>
                </a:cubicBezTo>
                <a:cubicBezTo>
                  <a:pt x="198" y="487"/>
                  <a:pt x="198" y="487"/>
                  <a:pt x="198" y="487"/>
                </a:cubicBezTo>
                <a:cubicBezTo>
                  <a:pt x="198" y="502"/>
                  <a:pt x="184" y="516"/>
                  <a:pt x="170" y="516"/>
                </a:cubicBezTo>
                <a:cubicBezTo>
                  <a:pt x="113" y="516"/>
                  <a:pt x="113" y="516"/>
                  <a:pt x="113" y="516"/>
                </a:cubicBezTo>
                <a:cubicBezTo>
                  <a:pt x="92" y="516"/>
                  <a:pt x="85" y="502"/>
                  <a:pt x="85" y="487"/>
                </a:cubicBezTo>
                <a:cubicBezTo>
                  <a:pt x="85" y="431"/>
                  <a:pt x="85" y="431"/>
                  <a:pt x="85" y="431"/>
                </a:cubicBezTo>
                <a:cubicBezTo>
                  <a:pt x="85" y="417"/>
                  <a:pt x="92" y="403"/>
                  <a:pt x="113" y="403"/>
                </a:cubicBezTo>
                <a:close/>
                <a:moveTo>
                  <a:pt x="269" y="148"/>
                </a:moveTo>
                <a:lnTo>
                  <a:pt x="269" y="148"/>
                </a:lnTo>
                <a:cubicBezTo>
                  <a:pt x="325" y="148"/>
                  <a:pt x="325" y="148"/>
                  <a:pt x="325" y="148"/>
                </a:cubicBezTo>
                <a:cubicBezTo>
                  <a:pt x="346" y="148"/>
                  <a:pt x="353" y="162"/>
                  <a:pt x="353" y="176"/>
                </a:cubicBezTo>
                <a:cubicBezTo>
                  <a:pt x="353" y="487"/>
                  <a:pt x="353" y="487"/>
                  <a:pt x="353" y="487"/>
                </a:cubicBezTo>
                <a:cubicBezTo>
                  <a:pt x="353" y="502"/>
                  <a:pt x="346" y="516"/>
                  <a:pt x="325" y="516"/>
                </a:cubicBezTo>
                <a:cubicBezTo>
                  <a:pt x="269" y="516"/>
                  <a:pt x="269" y="516"/>
                  <a:pt x="269" y="516"/>
                </a:cubicBezTo>
                <a:cubicBezTo>
                  <a:pt x="255" y="516"/>
                  <a:pt x="240" y="502"/>
                  <a:pt x="240" y="487"/>
                </a:cubicBezTo>
                <a:cubicBezTo>
                  <a:pt x="240" y="176"/>
                  <a:pt x="240" y="176"/>
                  <a:pt x="240" y="176"/>
                </a:cubicBezTo>
                <a:cubicBezTo>
                  <a:pt x="240" y="162"/>
                  <a:pt x="255" y="148"/>
                  <a:pt x="269" y="148"/>
                </a:cubicBezTo>
                <a:close/>
                <a:moveTo>
                  <a:pt x="431" y="261"/>
                </a:moveTo>
                <a:lnTo>
                  <a:pt x="431" y="261"/>
                </a:lnTo>
                <a:cubicBezTo>
                  <a:pt x="488" y="261"/>
                  <a:pt x="488" y="261"/>
                  <a:pt x="488" y="261"/>
                </a:cubicBezTo>
                <a:cubicBezTo>
                  <a:pt x="502" y="261"/>
                  <a:pt x="516" y="276"/>
                  <a:pt x="516" y="290"/>
                </a:cubicBezTo>
                <a:cubicBezTo>
                  <a:pt x="516" y="487"/>
                  <a:pt x="516" y="487"/>
                  <a:pt x="516" y="487"/>
                </a:cubicBezTo>
                <a:cubicBezTo>
                  <a:pt x="516" y="502"/>
                  <a:pt x="502" y="516"/>
                  <a:pt x="488" y="516"/>
                </a:cubicBezTo>
                <a:cubicBezTo>
                  <a:pt x="431" y="516"/>
                  <a:pt x="431" y="516"/>
                  <a:pt x="431" y="516"/>
                </a:cubicBezTo>
                <a:cubicBezTo>
                  <a:pt x="417" y="516"/>
                  <a:pt x="403" y="502"/>
                  <a:pt x="403" y="487"/>
                </a:cubicBezTo>
                <a:cubicBezTo>
                  <a:pt x="403" y="290"/>
                  <a:pt x="403" y="290"/>
                  <a:pt x="403" y="290"/>
                </a:cubicBezTo>
                <a:cubicBezTo>
                  <a:pt x="403" y="276"/>
                  <a:pt x="417" y="261"/>
                  <a:pt x="431" y="26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59" name="Freeform 74"/>
          <p:cNvSpPr>
            <a:spLocks noChangeArrowheads="1"/>
          </p:cNvSpPr>
          <p:nvPr/>
        </p:nvSpPr>
        <p:spPr bwMode="auto">
          <a:xfrm>
            <a:off x="12182478" y="7315197"/>
            <a:ext cx="584048" cy="579968"/>
          </a:xfrm>
          <a:custGeom>
            <a:avLst/>
            <a:gdLst>
              <a:gd name="T0" fmla="*/ 74925449 w 609"/>
              <a:gd name="T1" fmla="*/ 78442719 h 602"/>
              <a:gd name="T2" fmla="*/ 74925449 w 609"/>
              <a:gd name="T3" fmla="*/ 78442719 h 602"/>
              <a:gd name="T4" fmla="*/ 3623191 w 609"/>
              <a:gd name="T5" fmla="*/ 78442719 h 602"/>
              <a:gd name="T6" fmla="*/ 0 w 609"/>
              <a:gd name="T7" fmla="*/ 74657633 h 602"/>
              <a:gd name="T8" fmla="*/ 0 w 609"/>
              <a:gd name="T9" fmla="*/ 3654665 h 602"/>
              <a:gd name="T10" fmla="*/ 3623191 w 609"/>
              <a:gd name="T11" fmla="*/ 0 h 602"/>
              <a:gd name="T12" fmla="*/ 74925449 w 609"/>
              <a:gd name="T13" fmla="*/ 0 h 602"/>
              <a:gd name="T14" fmla="*/ 78678142 w 609"/>
              <a:gd name="T15" fmla="*/ 3654665 h 602"/>
              <a:gd name="T16" fmla="*/ 78678142 w 609"/>
              <a:gd name="T17" fmla="*/ 74657633 h 602"/>
              <a:gd name="T18" fmla="*/ 74925449 w 609"/>
              <a:gd name="T19" fmla="*/ 78442719 h 602"/>
              <a:gd name="T20" fmla="*/ 71302258 w 609"/>
              <a:gd name="T21" fmla="*/ 7308970 h 602"/>
              <a:gd name="T22" fmla="*/ 71302258 w 609"/>
              <a:gd name="T23" fmla="*/ 7308970 h 602"/>
              <a:gd name="T24" fmla="*/ 7246742 w 609"/>
              <a:gd name="T25" fmla="*/ 7308970 h 602"/>
              <a:gd name="T26" fmla="*/ 7246742 w 609"/>
              <a:gd name="T27" fmla="*/ 71002968 h 602"/>
              <a:gd name="T28" fmla="*/ 71302258 w 609"/>
              <a:gd name="T29" fmla="*/ 71002968 h 602"/>
              <a:gd name="T30" fmla="*/ 71302258 w 609"/>
              <a:gd name="T31" fmla="*/ 7308970 h 602"/>
              <a:gd name="T32" fmla="*/ 12811031 w 609"/>
              <a:gd name="T33" fmla="*/ 39678193 h 602"/>
              <a:gd name="T34" fmla="*/ 12811031 w 609"/>
              <a:gd name="T35" fmla="*/ 39678193 h 602"/>
              <a:gd name="T36" fmla="*/ 12811031 w 609"/>
              <a:gd name="T37" fmla="*/ 39678193 h 602"/>
              <a:gd name="T38" fmla="*/ 22904669 w 609"/>
              <a:gd name="T39" fmla="*/ 33152108 h 602"/>
              <a:gd name="T40" fmla="*/ 22904669 w 609"/>
              <a:gd name="T41" fmla="*/ 33152108 h 602"/>
              <a:gd name="T42" fmla="*/ 24716265 w 609"/>
              <a:gd name="T43" fmla="*/ 33152108 h 602"/>
              <a:gd name="T44" fmla="*/ 26527860 w 609"/>
              <a:gd name="T45" fmla="*/ 33152108 h 602"/>
              <a:gd name="T46" fmla="*/ 26527860 w 609"/>
              <a:gd name="T47" fmla="*/ 33152108 h 602"/>
              <a:gd name="T48" fmla="*/ 42962442 w 609"/>
              <a:gd name="T49" fmla="*/ 44246163 h 602"/>
              <a:gd name="T50" fmla="*/ 61208620 w 609"/>
              <a:gd name="T51" fmla="*/ 31324775 h 602"/>
              <a:gd name="T52" fmla="*/ 64055516 w 609"/>
              <a:gd name="T53" fmla="*/ 30411109 h 602"/>
              <a:gd name="T54" fmla="*/ 67678707 w 609"/>
              <a:gd name="T55" fmla="*/ 34065774 h 602"/>
              <a:gd name="T56" fmla="*/ 65867111 w 609"/>
              <a:gd name="T57" fmla="*/ 36937194 h 602"/>
              <a:gd name="T58" fmla="*/ 65867111 w 609"/>
              <a:gd name="T59" fmla="*/ 36937194 h 602"/>
              <a:gd name="T60" fmla="*/ 44774038 w 609"/>
              <a:gd name="T61" fmla="*/ 51685915 h 602"/>
              <a:gd name="T62" fmla="*/ 44774038 w 609"/>
              <a:gd name="T63" fmla="*/ 51685915 h 602"/>
              <a:gd name="T64" fmla="*/ 42962442 w 609"/>
              <a:gd name="T65" fmla="*/ 52599581 h 602"/>
              <a:gd name="T66" fmla="*/ 41150847 w 609"/>
              <a:gd name="T67" fmla="*/ 51685915 h 602"/>
              <a:gd name="T68" fmla="*/ 24716265 w 609"/>
              <a:gd name="T69" fmla="*/ 40591859 h 602"/>
              <a:gd name="T70" fmla="*/ 17340380 w 609"/>
              <a:gd name="T71" fmla="*/ 46073496 h 602"/>
              <a:gd name="T72" fmla="*/ 14622627 w 609"/>
              <a:gd name="T73" fmla="*/ 46073496 h 602"/>
              <a:gd name="T74" fmla="*/ 10999436 w 609"/>
              <a:gd name="T75" fmla="*/ 42419192 h 602"/>
              <a:gd name="T76" fmla="*/ 12811031 w 609"/>
              <a:gd name="T77" fmla="*/ 39678193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602">
                <a:moveTo>
                  <a:pt x="579" y="601"/>
                </a:moveTo>
                <a:lnTo>
                  <a:pt x="579" y="601"/>
                </a:lnTo>
                <a:cubicBezTo>
                  <a:pt x="28" y="601"/>
                  <a:pt x="28" y="601"/>
                  <a:pt x="28" y="601"/>
                </a:cubicBezTo>
                <a:cubicBezTo>
                  <a:pt x="14" y="601"/>
                  <a:pt x="0" y="586"/>
                  <a:pt x="0" y="572"/>
                </a:cubicBezTo>
                <a:cubicBezTo>
                  <a:pt x="0" y="28"/>
                  <a:pt x="0" y="28"/>
                  <a:pt x="0" y="28"/>
                </a:cubicBezTo>
                <a:cubicBezTo>
                  <a:pt x="0" y="7"/>
                  <a:pt x="14" y="0"/>
                  <a:pt x="28" y="0"/>
                </a:cubicBezTo>
                <a:cubicBezTo>
                  <a:pt x="579" y="0"/>
                  <a:pt x="579" y="0"/>
                  <a:pt x="579" y="0"/>
                </a:cubicBezTo>
                <a:cubicBezTo>
                  <a:pt x="594" y="0"/>
                  <a:pt x="608" y="7"/>
                  <a:pt x="608" y="28"/>
                </a:cubicBezTo>
                <a:cubicBezTo>
                  <a:pt x="608" y="572"/>
                  <a:pt x="608" y="572"/>
                  <a:pt x="608" y="572"/>
                </a:cubicBezTo>
                <a:cubicBezTo>
                  <a:pt x="608" y="586"/>
                  <a:pt x="594" y="601"/>
                  <a:pt x="579" y="601"/>
                </a:cubicBezTo>
                <a:close/>
                <a:moveTo>
                  <a:pt x="551" y="56"/>
                </a:moveTo>
                <a:lnTo>
                  <a:pt x="551" y="56"/>
                </a:lnTo>
                <a:cubicBezTo>
                  <a:pt x="56" y="56"/>
                  <a:pt x="56" y="56"/>
                  <a:pt x="56" y="56"/>
                </a:cubicBezTo>
                <a:cubicBezTo>
                  <a:pt x="56" y="544"/>
                  <a:pt x="56" y="544"/>
                  <a:pt x="56" y="544"/>
                </a:cubicBezTo>
                <a:cubicBezTo>
                  <a:pt x="551" y="544"/>
                  <a:pt x="551" y="544"/>
                  <a:pt x="551" y="544"/>
                </a:cubicBezTo>
                <a:lnTo>
                  <a:pt x="551" y="56"/>
                </a:lnTo>
                <a:close/>
                <a:moveTo>
                  <a:pt x="99" y="304"/>
                </a:moveTo>
                <a:lnTo>
                  <a:pt x="99" y="304"/>
                </a:lnTo>
                <a:cubicBezTo>
                  <a:pt x="177" y="254"/>
                  <a:pt x="177" y="254"/>
                  <a:pt x="177" y="254"/>
                </a:cubicBezTo>
                <a:cubicBezTo>
                  <a:pt x="184" y="254"/>
                  <a:pt x="184" y="254"/>
                  <a:pt x="191" y="254"/>
                </a:cubicBezTo>
                <a:cubicBezTo>
                  <a:pt x="198" y="254"/>
                  <a:pt x="205" y="254"/>
                  <a:pt x="205" y="254"/>
                </a:cubicBezTo>
                <a:cubicBezTo>
                  <a:pt x="332" y="339"/>
                  <a:pt x="332" y="339"/>
                  <a:pt x="332" y="339"/>
                </a:cubicBezTo>
                <a:cubicBezTo>
                  <a:pt x="473" y="240"/>
                  <a:pt x="473" y="240"/>
                  <a:pt x="473" y="240"/>
                </a:cubicBezTo>
                <a:cubicBezTo>
                  <a:pt x="480" y="233"/>
                  <a:pt x="488" y="233"/>
                  <a:pt x="495" y="233"/>
                </a:cubicBezTo>
                <a:cubicBezTo>
                  <a:pt x="509" y="233"/>
                  <a:pt x="523" y="247"/>
                  <a:pt x="523" y="261"/>
                </a:cubicBezTo>
                <a:cubicBezTo>
                  <a:pt x="523" y="268"/>
                  <a:pt x="516" y="283"/>
                  <a:pt x="509" y="283"/>
                </a:cubicBezTo>
                <a:cubicBezTo>
                  <a:pt x="346" y="396"/>
                  <a:pt x="346" y="396"/>
                  <a:pt x="346" y="396"/>
                </a:cubicBezTo>
                <a:cubicBezTo>
                  <a:pt x="346" y="403"/>
                  <a:pt x="339" y="403"/>
                  <a:pt x="332" y="403"/>
                </a:cubicBezTo>
                <a:cubicBezTo>
                  <a:pt x="325" y="403"/>
                  <a:pt x="318" y="403"/>
                  <a:pt x="318" y="396"/>
                </a:cubicBezTo>
                <a:cubicBezTo>
                  <a:pt x="191" y="311"/>
                  <a:pt x="191" y="311"/>
                  <a:pt x="191" y="311"/>
                </a:cubicBezTo>
                <a:cubicBezTo>
                  <a:pt x="134" y="353"/>
                  <a:pt x="134" y="353"/>
                  <a:pt x="134" y="353"/>
                </a:cubicBezTo>
                <a:cubicBezTo>
                  <a:pt x="127" y="353"/>
                  <a:pt x="120" y="353"/>
                  <a:pt x="113" y="353"/>
                </a:cubicBezTo>
                <a:cubicBezTo>
                  <a:pt x="99" y="353"/>
                  <a:pt x="85" y="346"/>
                  <a:pt x="85" y="325"/>
                </a:cubicBezTo>
                <a:cubicBezTo>
                  <a:pt x="85" y="318"/>
                  <a:pt x="92" y="311"/>
                  <a:pt x="99" y="30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0" name="Freeform 75"/>
          <p:cNvSpPr>
            <a:spLocks noChangeArrowheads="1"/>
          </p:cNvSpPr>
          <p:nvPr/>
        </p:nvSpPr>
        <p:spPr bwMode="auto">
          <a:xfrm>
            <a:off x="11175207" y="7353299"/>
            <a:ext cx="579817" cy="491067"/>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1" name="Freeform 76"/>
          <p:cNvSpPr>
            <a:spLocks noChangeArrowheads="1"/>
          </p:cNvSpPr>
          <p:nvPr/>
        </p:nvSpPr>
        <p:spPr bwMode="auto">
          <a:xfrm>
            <a:off x="10163705" y="7353299"/>
            <a:ext cx="575583" cy="491067"/>
          </a:xfrm>
          <a:custGeom>
            <a:avLst/>
            <a:gdLst>
              <a:gd name="T0" fmla="*/ 75622837 w 601"/>
              <a:gd name="T1" fmla="*/ 23076884 h 510"/>
              <a:gd name="T2" fmla="*/ 75622837 w 601"/>
              <a:gd name="T3" fmla="*/ 23076884 h 510"/>
              <a:gd name="T4" fmla="*/ 75622837 w 601"/>
              <a:gd name="T5" fmla="*/ 23076884 h 510"/>
              <a:gd name="T6" fmla="*/ 75622837 w 601"/>
              <a:gd name="T7" fmla="*/ 23076884 h 510"/>
              <a:gd name="T8" fmla="*/ 44651066 w 601"/>
              <a:gd name="T9" fmla="*/ 45240961 h 510"/>
              <a:gd name="T10" fmla="*/ 44651066 w 601"/>
              <a:gd name="T11" fmla="*/ 45240961 h 510"/>
              <a:gd name="T12" fmla="*/ 41941000 w 601"/>
              <a:gd name="T13" fmla="*/ 46153767 h 510"/>
              <a:gd name="T14" fmla="*/ 40134409 w 601"/>
              <a:gd name="T15" fmla="*/ 45240961 h 510"/>
              <a:gd name="T16" fmla="*/ 40134409 w 601"/>
              <a:gd name="T17" fmla="*/ 45240961 h 510"/>
              <a:gd name="T18" fmla="*/ 40134409 w 601"/>
              <a:gd name="T19" fmla="*/ 45240961 h 510"/>
              <a:gd name="T20" fmla="*/ 40134409 w 601"/>
              <a:gd name="T21" fmla="*/ 45240961 h 510"/>
              <a:gd name="T22" fmla="*/ 23616083 w 601"/>
              <a:gd name="T23" fmla="*/ 34159103 h 510"/>
              <a:gd name="T24" fmla="*/ 7226723 w 601"/>
              <a:gd name="T25" fmla="*/ 44198166 h 510"/>
              <a:gd name="T26" fmla="*/ 7226723 w 601"/>
              <a:gd name="T27" fmla="*/ 58930528 h 510"/>
              <a:gd name="T28" fmla="*/ 73816246 w 601"/>
              <a:gd name="T29" fmla="*/ 58930528 h 510"/>
              <a:gd name="T30" fmla="*/ 77429787 w 601"/>
              <a:gd name="T31" fmla="*/ 62711741 h 510"/>
              <a:gd name="T32" fmla="*/ 73816246 w 601"/>
              <a:gd name="T33" fmla="*/ 66362244 h 510"/>
              <a:gd name="T34" fmla="*/ 3613541 w 601"/>
              <a:gd name="T35" fmla="*/ 66362244 h 510"/>
              <a:gd name="T36" fmla="*/ 0 w 601"/>
              <a:gd name="T37" fmla="*/ 62711741 h 510"/>
              <a:gd name="T38" fmla="*/ 0 w 601"/>
              <a:gd name="T39" fmla="*/ 3650503 h 510"/>
              <a:gd name="T40" fmla="*/ 3613541 w 601"/>
              <a:gd name="T41" fmla="*/ 0 h 510"/>
              <a:gd name="T42" fmla="*/ 7226723 w 601"/>
              <a:gd name="T43" fmla="*/ 3650503 h 510"/>
              <a:gd name="T44" fmla="*/ 7226723 w 601"/>
              <a:gd name="T45" fmla="*/ 35984354 h 510"/>
              <a:gd name="T46" fmla="*/ 21809492 w 601"/>
              <a:gd name="T47" fmla="*/ 26727387 h 510"/>
              <a:gd name="T48" fmla="*/ 21809492 w 601"/>
              <a:gd name="T49" fmla="*/ 26727387 h 510"/>
              <a:gd name="T50" fmla="*/ 23616083 w 601"/>
              <a:gd name="T51" fmla="*/ 25814941 h 510"/>
              <a:gd name="T52" fmla="*/ 26455114 w 601"/>
              <a:gd name="T53" fmla="*/ 26727387 h 510"/>
              <a:gd name="T54" fmla="*/ 26455114 w 601"/>
              <a:gd name="T55" fmla="*/ 26727387 h 510"/>
              <a:gd name="T56" fmla="*/ 26455114 w 601"/>
              <a:gd name="T57" fmla="*/ 26727387 h 510"/>
              <a:gd name="T58" fmla="*/ 26455114 w 601"/>
              <a:gd name="T59" fmla="*/ 26727387 h 510"/>
              <a:gd name="T60" fmla="*/ 41941000 w 601"/>
              <a:gd name="T61" fmla="*/ 37809606 h 510"/>
              <a:gd name="T62" fmla="*/ 72009655 w 601"/>
              <a:gd name="T63" fmla="*/ 16557974 h 510"/>
              <a:gd name="T64" fmla="*/ 72009655 w 601"/>
              <a:gd name="T65" fmla="*/ 16557974 h 510"/>
              <a:gd name="T66" fmla="*/ 73816246 w 601"/>
              <a:gd name="T67" fmla="*/ 16557974 h 510"/>
              <a:gd name="T68" fmla="*/ 77429787 w 601"/>
              <a:gd name="T69" fmla="*/ 20338826 h 510"/>
              <a:gd name="T70" fmla="*/ 75622837 w 601"/>
              <a:gd name="T71" fmla="*/ 23076884 h 5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10">
                <a:moveTo>
                  <a:pt x="586" y="177"/>
                </a:moveTo>
                <a:lnTo>
                  <a:pt x="586" y="177"/>
                </a:lnTo>
                <a:cubicBezTo>
                  <a:pt x="346" y="347"/>
                  <a:pt x="346" y="347"/>
                  <a:pt x="346" y="347"/>
                </a:cubicBezTo>
                <a:cubicBezTo>
                  <a:pt x="339" y="347"/>
                  <a:pt x="332" y="354"/>
                  <a:pt x="325" y="354"/>
                </a:cubicBezTo>
                <a:cubicBezTo>
                  <a:pt x="325" y="354"/>
                  <a:pt x="318" y="347"/>
                  <a:pt x="311" y="347"/>
                </a:cubicBezTo>
                <a:cubicBezTo>
                  <a:pt x="183" y="262"/>
                  <a:pt x="183" y="262"/>
                  <a:pt x="183" y="262"/>
                </a:cubicBezTo>
                <a:cubicBezTo>
                  <a:pt x="56" y="339"/>
                  <a:pt x="56" y="339"/>
                  <a:pt x="56" y="339"/>
                </a:cubicBezTo>
                <a:cubicBezTo>
                  <a:pt x="56" y="452"/>
                  <a:pt x="56" y="452"/>
                  <a:pt x="56" y="452"/>
                </a:cubicBezTo>
                <a:cubicBezTo>
                  <a:pt x="572" y="452"/>
                  <a:pt x="572" y="452"/>
                  <a:pt x="572" y="452"/>
                </a:cubicBezTo>
                <a:cubicBezTo>
                  <a:pt x="586" y="452"/>
                  <a:pt x="600" y="467"/>
                  <a:pt x="600" y="481"/>
                </a:cubicBezTo>
                <a:cubicBezTo>
                  <a:pt x="600" y="502"/>
                  <a:pt x="586" y="509"/>
                  <a:pt x="572" y="509"/>
                </a:cubicBezTo>
                <a:cubicBezTo>
                  <a:pt x="28" y="509"/>
                  <a:pt x="28" y="509"/>
                  <a:pt x="28" y="509"/>
                </a:cubicBezTo>
                <a:cubicBezTo>
                  <a:pt x="7" y="509"/>
                  <a:pt x="0" y="502"/>
                  <a:pt x="0" y="481"/>
                </a:cubicBezTo>
                <a:cubicBezTo>
                  <a:pt x="0" y="28"/>
                  <a:pt x="0" y="28"/>
                  <a:pt x="0" y="28"/>
                </a:cubicBezTo>
                <a:cubicBezTo>
                  <a:pt x="0" y="14"/>
                  <a:pt x="7" y="0"/>
                  <a:pt x="28" y="0"/>
                </a:cubicBezTo>
                <a:cubicBezTo>
                  <a:pt x="42" y="0"/>
                  <a:pt x="56" y="14"/>
                  <a:pt x="56" y="28"/>
                </a:cubicBezTo>
                <a:cubicBezTo>
                  <a:pt x="56" y="276"/>
                  <a:pt x="56" y="276"/>
                  <a:pt x="56" y="276"/>
                </a:cubicBezTo>
                <a:cubicBezTo>
                  <a:pt x="169" y="205"/>
                  <a:pt x="169" y="205"/>
                  <a:pt x="169" y="205"/>
                </a:cubicBezTo>
                <a:cubicBezTo>
                  <a:pt x="176" y="205"/>
                  <a:pt x="183" y="198"/>
                  <a:pt x="183" y="198"/>
                </a:cubicBezTo>
                <a:cubicBezTo>
                  <a:pt x="191" y="198"/>
                  <a:pt x="198" y="205"/>
                  <a:pt x="205" y="205"/>
                </a:cubicBezTo>
                <a:cubicBezTo>
                  <a:pt x="325" y="290"/>
                  <a:pt x="325" y="290"/>
                  <a:pt x="325" y="290"/>
                </a:cubicBezTo>
                <a:cubicBezTo>
                  <a:pt x="558" y="127"/>
                  <a:pt x="558" y="127"/>
                  <a:pt x="558" y="127"/>
                </a:cubicBezTo>
                <a:cubicBezTo>
                  <a:pt x="558" y="127"/>
                  <a:pt x="565" y="127"/>
                  <a:pt x="572" y="127"/>
                </a:cubicBezTo>
                <a:cubicBezTo>
                  <a:pt x="586" y="127"/>
                  <a:pt x="600" y="134"/>
                  <a:pt x="600" y="156"/>
                </a:cubicBezTo>
                <a:cubicBezTo>
                  <a:pt x="600" y="163"/>
                  <a:pt x="593" y="170"/>
                  <a:pt x="586" y="177"/>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2" name="Freeform 77"/>
          <p:cNvSpPr>
            <a:spLocks noChangeArrowheads="1"/>
          </p:cNvSpPr>
          <p:nvPr/>
        </p:nvSpPr>
        <p:spPr bwMode="auto">
          <a:xfrm>
            <a:off x="9147970" y="7315197"/>
            <a:ext cx="584048" cy="579968"/>
          </a:xfrm>
          <a:custGeom>
            <a:avLst/>
            <a:gdLst>
              <a:gd name="T0" fmla="*/ 39468811 w 608"/>
              <a:gd name="T1" fmla="*/ 78442719 h 602"/>
              <a:gd name="T2" fmla="*/ 39468811 w 608"/>
              <a:gd name="T3" fmla="*/ 78442719 h 602"/>
              <a:gd name="T4" fmla="*/ 0 w 608"/>
              <a:gd name="T5" fmla="*/ 38764526 h 602"/>
              <a:gd name="T6" fmla="*/ 39468811 w 608"/>
              <a:gd name="T7" fmla="*/ 0 h 602"/>
              <a:gd name="T8" fmla="*/ 78807547 w 608"/>
              <a:gd name="T9" fmla="*/ 38764526 h 602"/>
              <a:gd name="T10" fmla="*/ 39468811 w 608"/>
              <a:gd name="T11" fmla="*/ 78442719 h 602"/>
              <a:gd name="T12" fmla="*/ 16488637 w 608"/>
              <a:gd name="T13" fmla="*/ 16576054 h 602"/>
              <a:gd name="T14" fmla="*/ 16488637 w 608"/>
              <a:gd name="T15" fmla="*/ 16576054 h 602"/>
              <a:gd name="T16" fmla="*/ 39468811 w 608"/>
              <a:gd name="T17" fmla="*/ 38764526 h 602"/>
              <a:gd name="T18" fmla="*/ 39468811 w 608"/>
              <a:gd name="T19" fmla="*/ 7308970 h 602"/>
              <a:gd name="T20" fmla="*/ 16488637 w 608"/>
              <a:gd name="T21" fmla="*/ 16576054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8" h="602">
                <a:moveTo>
                  <a:pt x="304" y="601"/>
                </a:moveTo>
                <a:lnTo>
                  <a:pt x="304" y="601"/>
                </a:lnTo>
                <a:cubicBezTo>
                  <a:pt x="134" y="601"/>
                  <a:pt x="0" y="466"/>
                  <a:pt x="0" y="297"/>
                </a:cubicBezTo>
                <a:cubicBezTo>
                  <a:pt x="0" y="134"/>
                  <a:pt x="134" y="0"/>
                  <a:pt x="304" y="0"/>
                </a:cubicBezTo>
                <a:cubicBezTo>
                  <a:pt x="473" y="0"/>
                  <a:pt x="607" y="134"/>
                  <a:pt x="607" y="297"/>
                </a:cubicBezTo>
                <a:cubicBezTo>
                  <a:pt x="607" y="466"/>
                  <a:pt x="473" y="601"/>
                  <a:pt x="304" y="601"/>
                </a:cubicBezTo>
                <a:close/>
                <a:moveTo>
                  <a:pt x="127" y="127"/>
                </a:moveTo>
                <a:lnTo>
                  <a:pt x="127" y="127"/>
                </a:lnTo>
                <a:cubicBezTo>
                  <a:pt x="304" y="297"/>
                  <a:pt x="304" y="297"/>
                  <a:pt x="304" y="297"/>
                </a:cubicBezTo>
                <a:cubicBezTo>
                  <a:pt x="304" y="56"/>
                  <a:pt x="304" y="56"/>
                  <a:pt x="304" y="56"/>
                </a:cubicBezTo>
                <a:cubicBezTo>
                  <a:pt x="233" y="56"/>
                  <a:pt x="176" y="85"/>
                  <a:pt x="127" y="12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3" name="Freeform 78"/>
          <p:cNvSpPr>
            <a:spLocks noChangeArrowheads="1"/>
          </p:cNvSpPr>
          <p:nvPr/>
        </p:nvSpPr>
        <p:spPr bwMode="auto">
          <a:xfrm>
            <a:off x="8136466" y="7315197"/>
            <a:ext cx="575583" cy="579968"/>
          </a:xfrm>
          <a:custGeom>
            <a:avLst/>
            <a:gdLst>
              <a:gd name="T0" fmla="*/ 39230934 w 601"/>
              <a:gd name="T1" fmla="*/ 78442719 h 602"/>
              <a:gd name="T2" fmla="*/ 39230934 w 601"/>
              <a:gd name="T3" fmla="*/ 78442719 h 602"/>
              <a:gd name="T4" fmla="*/ 0 w 601"/>
              <a:gd name="T5" fmla="*/ 38764526 h 602"/>
              <a:gd name="T6" fmla="*/ 39230934 w 601"/>
              <a:gd name="T7" fmla="*/ 0 h 602"/>
              <a:gd name="T8" fmla="*/ 77429787 w 601"/>
              <a:gd name="T9" fmla="*/ 38764526 h 602"/>
              <a:gd name="T10" fmla="*/ 39230934 w 601"/>
              <a:gd name="T11" fmla="*/ 78442719 h 602"/>
              <a:gd name="T12" fmla="*/ 7226723 w 601"/>
              <a:gd name="T13" fmla="*/ 38764526 h 602"/>
              <a:gd name="T14" fmla="*/ 7226723 w 601"/>
              <a:gd name="T15" fmla="*/ 38764526 h 602"/>
              <a:gd name="T16" fmla="*/ 39230934 w 601"/>
              <a:gd name="T17" fmla="*/ 38764526 h 602"/>
              <a:gd name="T18" fmla="*/ 39230934 w 601"/>
              <a:gd name="T19" fmla="*/ 7308970 h 602"/>
              <a:gd name="T20" fmla="*/ 7226723 w 601"/>
              <a:gd name="T21" fmla="*/ 3876452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1" h="602">
                <a:moveTo>
                  <a:pt x="304" y="601"/>
                </a:moveTo>
                <a:lnTo>
                  <a:pt x="304" y="601"/>
                </a:lnTo>
                <a:cubicBezTo>
                  <a:pt x="134" y="601"/>
                  <a:pt x="0" y="466"/>
                  <a:pt x="0" y="297"/>
                </a:cubicBezTo>
                <a:cubicBezTo>
                  <a:pt x="0" y="134"/>
                  <a:pt x="134" y="0"/>
                  <a:pt x="304" y="0"/>
                </a:cubicBezTo>
                <a:cubicBezTo>
                  <a:pt x="466" y="0"/>
                  <a:pt x="600" y="134"/>
                  <a:pt x="600" y="297"/>
                </a:cubicBezTo>
                <a:cubicBezTo>
                  <a:pt x="600" y="466"/>
                  <a:pt x="466" y="601"/>
                  <a:pt x="304" y="601"/>
                </a:cubicBezTo>
                <a:close/>
                <a:moveTo>
                  <a:pt x="56" y="297"/>
                </a:moveTo>
                <a:lnTo>
                  <a:pt x="56" y="297"/>
                </a:lnTo>
                <a:cubicBezTo>
                  <a:pt x="304" y="297"/>
                  <a:pt x="304" y="297"/>
                  <a:pt x="304" y="297"/>
                </a:cubicBezTo>
                <a:cubicBezTo>
                  <a:pt x="304" y="56"/>
                  <a:pt x="304" y="56"/>
                  <a:pt x="304" y="56"/>
                </a:cubicBezTo>
                <a:cubicBezTo>
                  <a:pt x="169" y="56"/>
                  <a:pt x="56" y="162"/>
                  <a:pt x="56"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4" name="Freeform 79"/>
          <p:cNvSpPr>
            <a:spLocks noChangeArrowheads="1"/>
          </p:cNvSpPr>
          <p:nvPr/>
        </p:nvSpPr>
        <p:spPr bwMode="auto">
          <a:xfrm>
            <a:off x="7124964" y="7315197"/>
            <a:ext cx="575583" cy="579968"/>
          </a:xfrm>
          <a:custGeom>
            <a:avLst/>
            <a:gdLst>
              <a:gd name="T0" fmla="*/ 38198494 w 601"/>
              <a:gd name="T1" fmla="*/ 78442719 h 602"/>
              <a:gd name="T2" fmla="*/ 38198494 w 601"/>
              <a:gd name="T3" fmla="*/ 78442719 h 602"/>
              <a:gd name="T4" fmla="*/ 0 w 601"/>
              <a:gd name="T5" fmla="*/ 38764526 h 602"/>
              <a:gd name="T6" fmla="*/ 38198494 w 601"/>
              <a:gd name="T7" fmla="*/ 0 h 602"/>
              <a:gd name="T8" fmla="*/ 77429787 w 601"/>
              <a:gd name="T9" fmla="*/ 38764526 h 602"/>
              <a:gd name="T10" fmla="*/ 38198494 w 601"/>
              <a:gd name="T11" fmla="*/ 78442719 h 602"/>
              <a:gd name="T12" fmla="*/ 7226723 w 601"/>
              <a:gd name="T13" fmla="*/ 38764526 h 602"/>
              <a:gd name="T14" fmla="*/ 7226723 w 601"/>
              <a:gd name="T15" fmla="*/ 38764526 h 602"/>
              <a:gd name="T16" fmla="*/ 16389361 w 601"/>
              <a:gd name="T17" fmla="*/ 61735884 h 602"/>
              <a:gd name="T18" fmla="*/ 38198494 w 601"/>
              <a:gd name="T19" fmla="*/ 38764526 h 602"/>
              <a:gd name="T20" fmla="*/ 38198494 w 601"/>
              <a:gd name="T21" fmla="*/ 7308970 h 602"/>
              <a:gd name="T22" fmla="*/ 7226723 w 601"/>
              <a:gd name="T23" fmla="*/ 38764526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1" h="602">
                <a:moveTo>
                  <a:pt x="296" y="601"/>
                </a:moveTo>
                <a:lnTo>
                  <a:pt x="296" y="601"/>
                </a:lnTo>
                <a:cubicBezTo>
                  <a:pt x="134" y="601"/>
                  <a:pt x="0" y="466"/>
                  <a:pt x="0" y="297"/>
                </a:cubicBezTo>
                <a:cubicBezTo>
                  <a:pt x="0" y="134"/>
                  <a:pt x="134" y="0"/>
                  <a:pt x="296" y="0"/>
                </a:cubicBezTo>
                <a:cubicBezTo>
                  <a:pt x="466" y="0"/>
                  <a:pt x="600" y="134"/>
                  <a:pt x="600" y="297"/>
                </a:cubicBezTo>
                <a:cubicBezTo>
                  <a:pt x="600" y="466"/>
                  <a:pt x="466" y="601"/>
                  <a:pt x="296" y="601"/>
                </a:cubicBezTo>
                <a:close/>
                <a:moveTo>
                  <a:pt x="56" y="297"/>
                </a:moveTo>
                <a:lnTo>
                  <a:pt x="56" y="297"/>
                </a:lnTo>
                <a:cubicBezTo>
                  <a:pt x="56" y="367"/>
                  <a:pt x="84" y="431"/>
                  <a:pt x="127" y="473"/>
                </a:cubicBezTo>
                <a:cubicBezTo>
                  <a:pt x="296" y="297"/>
                  <a:pt x="296" y="297"/>
                  <a:pt x="296" y="297"/>
                </a:cubicBezTo>
                <a:cubicBezTo>
                  <a:pt x="296" y="56"/>
                  <a:pt x="296" y="56"/>
                  <a:pt x="296" y="56"/>
                </a:cubicBezTo>
                <a:cubicBezTo>
                  <a:pt x="162" y="56"/>
                  <a:pt x="56" y="162"/>
                  <a:pt x="56"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5" name="Freeform 80"/>
          <p:cNvSpPr>
            <a:spLocks noChangeArrowheads="1"/>
          </p:cNvSpPr>
          <p:nvPr/>
        </p:nvSpPr>
        <p:spPr bwMode="auto">
          <a:xfrm>
            <a:off x="6109229" y="7315197"/>
            <a:ext cx="584048" cy="579968"/>
          </a:xfrm>
          <a:custGeom>
            <a:avLst/>
            <a:gdLst>
              <a:gd name="T0" fmla="*/ 39339251 w 609"/>
              <a:gd name="T1" fmla="*/ 78442719 h 602"/>
              <a:gd name="T2" fmla="*/ 39339251 w 609"/>
              <a:gd name="T3" fmla="*/ 78442719 h 602"/>
              <a:gd name="T4" fmla="*/ 0 w 609"/>
              <a:gd name="T5" fmla="*/ 38764526 h 602"/>
              <a:gd name="T6" fmla="*/ 39339251 w 609"/>
              <a:gd name="T7" fmla="*/ 0 h 602"/>
              <a:gd name="T8" fmla="*/ 78678142 w 609"/>
              <a:gd name="T9" fmla="*/ 38764526 h 602"/>
              <a:gd name="T10" fmla="*/ 39339251 w 609"/>
              <a:gd name="T11" fmla="*/ 78442719 h 602"/>
              <a:gd name="T12" fmla="*/ 7376244 w 609"/>
              <a:gd name="T13" fmla="*/ 38764526 h 602"/>
              <a:gd name="T14" fmla="*/ 7376244 w 609"/>
              <a:gd name="T15" fmla="*/ 38764526 h 602"/>
              <a:gd name="T16" fmla="*/ 39339251 w 609"/>
              <a:gd name="T17" fmla="*/ 71002968 h 602"/>
              <a:gd name="T18" fmla="*/ 39339251 w 609"/>
              <a:gd name="T19" fmla="*/ 7308970 h 602"/>
              <a:gd name="T20" fmla="*/ 7376244 w 609"/>
              <a:gd name="T21" fmla="*/ 3876452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9" h="602">
                <a:moveTo>
                  <a:pt x="304" y="601"/>
                </a:moveTo>
                <a:lnTo>
                  <a:pt x="304" y="601"/>
                </a:lnTo>
                <a:cubicBezTo>
                  <a:pt x="135" y="601"/>
                  <a:pt x="0" y="466"/>
                  <a:pt x="0" y="297"/>
                </a:cubicBezTo>
                <a:cubicBezTo>
                  <a:pt x="0" y="134"/>
                  <a:pt x="135" y="0"/>
                  <a:pt x="304" y="0"/>
                </a:cubicBezTo>
                <a:cubicBezTo>
                  <a:pt x="474" y="0"/>
                  <a:pt x="608" y="134"/>
                  <a:pt x="608" y="297"/>
                </a:cubicBezTo>
                <a:cubicBezTo>
                  <a:pt x="608" y="466"/>
                  <a:pt x="474" y="601"/>
                  <a:pt x="304" y="601"/>
                </a:cubicBezTo>
                <a:close/>
                <a:moveTo>
                  <a:pt x="57" y="297"/>
                </a:moveTo>
                <a:lnTo>
                  <a:pt x="57" y="297"/>
                </a:lnTo>
                <a:cubicBezTo>
                  <a:pt x="57" y="431"/>
                  <a:pt x="170" y="544"/>
                  <a:pt x="304" y="544"/>
                </a:cubicBezTo>
                <a:cubicBezTo>
                  <a:pt x="304" y="56"/>
                  <a:pt x="304" y="56"/>
                  <a:pt x="304" y="56"/>
                </a:cubicBezTo>
                <a:cubicBezTo>
                  <a:pt x="170" y="56"/>
                  <a:pt x="57" y="162"/>
                  <a:pt x="57"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6" name="Freeform 81"/>
          <p:cNvSpPr>
            <a:spLocks noChangeArrowheads="1"/>
          </p:cNvSpPr>
          <p:nvPr/>
        </p:nvSpPr>
        <p:spPr bwMode="auto">
          <a:xfrm>
            <a:off x="5097725" y="7315197"/>
            <a:ext cx="579817" cy="579968"/>
          </a:xfrm>
          <a:custGeom>
            <a:avLst/>
            <a:gdLst>
              <a:gd name="T0" fmla="*/ 39678193 w 602"/>
              <a:gd name="T1" fmla="*/ 78442719 h 602"/>
              <a:gd name="T2" fmla="*/ 39678193 w 602"/>
              <a:gd name="T3" fmla="*/ 78442719 h 602"/>
              <a:gd name="T4" fmla="*/ 0 w 602"/>
              <a:gd name="T5" fmla="*/ 38764526 h 602"/>
              <a:gd name="T6" fmla="*/ 39678193 w 602"/>
              <a:gd name="T7" fmla="*/ 0 h 602"/>
              <a:gd name="T8" fmla="*/ 78442719 w 602"/>
              <a:gd name="T9" fmla="*/ 38764526 h 602"/>
              <a:gd name="T10" fmla="*/ 39678193 w 602"/>
              <a:gd name="T11" fmla="*/ 78442719 h 602"/>
              <a:gd name="T12" fmla="*/ 7439751 w 602"/>
              <a:gd name="T13" fmla="*/ 38764526 h 602"/>
              <a:gd name="T14" fmla="*/ 7439751 w 602"/>
              <a:gd name="T15" fmla="*/ 38764526 h 602"/>
              <a:gd name="T16" fmla="*/ 39678193 w 602"/>
              <a:gd name="T17" fmla="*/ 71002968 h 602"/>
              <a:gd name="T18" fmla="*/ 61866665 w 602"/>
              <a:gd name="T19" fmla="*/ 61735884 h 602"/>
              <a:gd name="T20" fmla="*/ 39678193 w 602"/>
              <a:gd name="T21" fmla="*/ 38764526 h 602"/>
              <a:gd name="T22" fmla="*/ 39678193 w 602"/>
              <a:gd name="T23" fmla="*/ 7308970 h 602"/>
              <a:gd name="T24" fmla="*/ 7439751 w 602"/>
              <a:gd name="T25" fmla="*/ 38764526 h 6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602">
                <a:moveTo>
                  <a:pt x="304" y="601"/>
                </a:moveTo>
                <a:lnTo>
                  <a:pt x="304" y="601"/>
                </a:lnTo>
                <a:cubicBezTo>
                  <a:pt x="135" y="601"/>
                  <a:pt x="0" y="466"/>
                  <a:pt x="0" y="297"/>
                </a:cubicBezTo>
                <a:cubicBezTo>
                  <a:pt x="0" y="134"/>
                  <a:pt x="135" y="0"/>
                  <a:pt x="304" y="0"/>
                </a:cubicBezTo>
                <a:cubicBezTo>
                  <a:pt x="467" y="0"/>
                  <a:pt x="601" y="134"/>
                  <a:pt x="601" y="297"/>
                </a:cubicBezTo>
                <a:cubicBezTo>
                  <a:pt x="601" y="466"/>
                  <a:pt x="467" y="601"/>
                  <a:pt x="304" y="601"/>
                </a:cubicBezTo>
                <a:close/>
                <a:moveTo>
                  <a:pt x="57" y="297"/>
                </a:moveTo>
                <a:lnTo>
                  <a:pt x="57" y="297"/>
                </a:lnTo>
                <a:cubicBezTo>
                  <a:pt x="57" y="431"/>
                  <a:pt x="170" y="544"/>
                  <a:pt x="304" y="544"/>
                </a:cubicBezTo>
                <a:cubicBezTo>
                  <a:pt x="368" y="544"/>
                  <a:pt x="431" y="516"/>
                  <a:pt x="474" y="473"/>
                </a:cubicBezTo>
                <a:cubicBezTo>
                  <a:pt x="304" y="297"/>
                  <a:pt x="304" y="297"/>
                  <a:pt x="304" y="297"/>
                </a:cubicBezTo>
                <a:cubicBezTo>
                  <a:pt x="304" y="56"/>
                  <a:pt x="304" y="56"/>
                  <a:pt x="304" y="56"/>
                </a:cubicBezTo>
                <a:cubicBezTo>
                  <a:pt x="170" y="56"/>
                  <a:pt x="57" y="162"/>
                  <a:pt x="57"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7" name="Freeform 82"/>
          <p:cNvSpPr>
            <a:spLocks noChangeArrowheads="1"/>
          </p:cNvSpPr>
          <p:nvPr/>
        </p:nvSpPr>
        <p:spPr bwMode="auto">
          <a:xfrm>
            <a:off x="4086223" y="7315197"/>
            <a:ext cx="579814" cy="579968"/>
          </a:xfrm>
          <a:custGeom>
            <a:avLst/>
            <a:gdLst>
              <a:gd name="T0" fmla="*/ 38763987 w 602"/>
              <a:gd name="T1" fmla="*/ 78442719 h 602"/>
              <a:gd name="T2" fmla="*/ 38763987 w 602"/>
              <a:gd name="T3" fmla="*/ 78442719 h 602"/>
              <a:gd name="T4" fmla="*/ 0 w 602"/>
              <a:gd name="T5" fmla="*/ 38764526 h 602"/>
              <a:gd name="T6" fmla="*/ 38763987 w 602"/>
              <a:gd name="T7" fmla="*/ 0 h 602"/>
              <a:gd name="T8" fmla="*/ 78441997 w 602"/>
              <a:gd name="T9" fmla="*/ 38764526 h 602"/>
              <a:gd name="T10" fmla="*/ 38763987 w 602"/>
              <a:gd name="T11" fmla="*/ 78442719 h 602"/>
              <a:gd name="T12" fmla="*/ 7439717 w 602"/>
              <a:gd name="T13" fmla="*/ 38764526 h 602"/>
              <a:gd name="T14" fmla="*/ 7439717 w 602"/>
              <a:gd name="T15" fmla="*/ 38764526 h 602"/>
              <a:gd name="T16" fmla="*/ 38763987 w 602"/>
              <a:gd name="T17" fmla="*/ 71002968 h 602"/>
              <a:gd name="T18" fmla="*/ 71002280 w 602"/>
              <a:gd name="T19" fmla="*/ 38764526 h 602"/>
              <a:gd name="T20" fmla="*/ 71002280 w 602"/>
              <a:gd name="T21" fmla="*/ 38764526 h 602"/>
              <a:gd name="T22" fmla="*/ 38763987 w 602"/>
              <a:gd name="T23" fmla="*/ 38764526 h 602"/>
              <a:gd name="T24" fmla="*/ 38763987 w 602"/>
              <a:gd name="T25" fmla="*/ 7308970 h 602"/>
              <a:gd name="T26" fmla="*/ 7439717 w 602"/>
              <a:gd name="T27" fmla="*/ 38764526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57" y="297"/>
                </a:moveTo>
                <a:lnTo>
                  <a:pt x="57" y="297"/>
                </a:lnTo>
                <a:cubicBezTo>
                  <a:pt x="57" y="431"/>
                  <a:pt x="163" y="544"/>
                  <a:pt x="297" y="544"/>
                </a:cubicBezTo>
                <a:cubicBezTo>
                  <a:pt x="431" y="544"/>
                  <a:pt x="544" y="431"/>
                  <a:pt x="544" y="297"/>
                </a:cubicBezTo>
                <a:cubicBezTo>
                  <a:pt x="297" y="297"/>
                  <a:pt x="297" y="297"/>
                  <a:pt x="297" y="297"/>
                </a:cubicBezTo>
                <a:cubicBezTo>
                  <a:pt x="297" y="56"/>
                  <a:pt x="297" y="56"/>
                  <a:pt x="297" y="56"/>
                </a:cubicBezTo>
                <a:cubicBezTo>
                  <a:pt x="163" y="56"/>
                  <a:pt x="57" y="162"/>
                  <a:pt x="57"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8" name="Freeform 83"/>
          <p:cNvSpPr>
            <a:spLocks noChangeArrowheads="1"/>
          </p:cNvSpPr>
          <p:nvPr/>
        </p:nvSpPr>
        <p:spPr bwMode="auto">
          <a:xfrm>
            <a:off x="3083184" y="7315197"/>
            <a:ext cx="579817" cy="579968"/>
          </a:xfrm>
          <a:custGeom>
            <a:avLst/>
            <a:gdLst>
              <a:gd name="T0" fmla="*/ 38764526 w 602"/>
              <a:gd name="T1" fmla="*/ 78442719 h 602"/>
              <a:gd name="T2" fmla="*/ 38764526 w 602"/>
              <a:gd name="T3" fmla="*/ 78442719 h 602"/>
              <a:gd name="T4" fmla="*/ 0 w 602"/>
              <a:gd name="T5" fmla="*/ 38764526 h 602"/>
              <a:gd name="T6" fmla="*/ 38764526 w 602"/>
              <a:gd name="T7" fmla="*/ 0 h 602"/>
              <a:gd name="T8" fmla="*/ 78442719 w 602"/>
              <a:gd name="T9" fmla="*/ 38764526 h 602"/>
              <a:gd name="T10" fmla="*/ 38764526 w 602"/>
              <a:gd name="T11" fmla="*/ 78442719 h 602"/>
              <a:gd name="T12" fmla="*/ 61866665 w 602"/>
              <a:gd name="T13" fmla="*/ 16576054 h 602"/>
              <a:gd name="T14" fmla="*/ 61866665 w 602"/>
              <a:gd name="T15" fmla="*/ 16576054 h 602"/>
              <a:gd name="T16" fmla="*/ 38764526 w 602"/>
              <a:gd name="T17" fmla="*/ 38764526 h 602"/>
              <a:gd name="T18" fmla="*/ 38764526 w 602"/>
              <a:gd name="T19" fmla="*/ 7308970 h 602"/>
              <a:gd name="T20" fmla="*/ 7439751 w 602"/>
              <a:gd name="T21" fmla="*/ 38764526 h 602"/>
              <a:gd name="T22" fmla="*/ 38764526 w 602"/>
              <a:gd name="T23" fmla="*/ 71002968 h 602"/>
              <a:gd name="T24" fmla="*/ 71002968 w 602"/>
              <a:gd name="T25" fmla="*/ 38764526 h 602"/>
              <a:gd name="T26" fmla="*/ 61866665 w 602"/>
              <a:gd name="T27" fmla="*/ 16576054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474" y="127"/>
                </a:moveTo>
                <a:lnTo>
                  <a:pt x="474" y="127"/>
                </a:lnTo>
                <a:cubicBezTo>
                  <a:pt x="297" y="297"/>
                  <a:pt x="297" y="297"/>
                  <a:pt x="297" y="297"/>
                </a:cubicBezTo>
                <a:cubicBezTo>
                  <a:pt x="297" y="56"/>
                  <a:pt x="297" y="56"/>
                  <a:pt x="297" y="56"/>
                </a:cubicBezTo>
                <a:cubicBezTo>
                  <a:pt x="163" y="56"/>
                  <a:pt x="57" y="162"/>
                  <a:pt x="57" y="297"/>
                </a:cubicBezTo>
                <a:cubicBezTo>
                  <a:pt x="57" y="431"/>
                  <a:pt x="163" y="544"/>
                  <a:pt x="297" y="544"/>
                </a:cubicBezTo>
                <a:cubicBezTo>
                  <a:pt x="431" y="544"/>
                  <a:pt x="544" y="431"/>
                  <a:pt x="544" y="297"/>
                </a:cubicBezTo>
                <a:cubicBezTo>
                  <a:pt x="544" y="233"/>
                  <a:pt x="516" y="169"/>
                  <a:pt x="474" y="12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69" name="Freeform 84"/>
          <p:cNvSpPr>
            <a:spLocks noChangeArrowheads="1"/>
          </p:cNvSpPr>
          <p:nvPr/>
        </p:nvSpPr>
        <p:spPr bwMode="auto">
          <a:xfrm>
            <a:off x="2058984" y="7315197"/>
            <a:ext cx="579817" cy="579968"/>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0" name="Freeform 85"/>
          <p:cNvSpPr>
            <a:spLocks noChangeArrowheads="1"/>
          </p:cNvSpPr>
          <p:nvPr/>
        </p:nvSpPr>
        <p:spPr bwMode="auto">
          <a:xfrm>
            <a:off x="13227840" y="6294965"/>
            <a:ext cx="550190" cy="584200"/>
          </a:xfrm>
          <a:custGeom>
            <a:avLst/>
            <a:gdLst>
              <a:gd name="T0" fmla="*/ 74070289 w 574"/>
              <a:gd name="T1" fmla="*/ 39339251 h 609"/>
              <a:gd name="T2" fmla="*/ 74070289 w 574"/>
              <a:gd name="T3" fmla="*/ 39339251 h 609"/>
              <a:gd name="T4" fmla="*/ 34773109 w 574"/>
              <a:gd name="T5" fmla="*/ 78678142 h 609"/>
              <a:gd name="T6" fmla="*/ 34773109 w 574"/>
              <a:gd name="T7" fmla="*/ 78678142 h 609"/>
              <a:gd name="T8" fmla="*/ 34773109 w 574"/>
              <a:gd name="T9" fmla="*/ 78678142 h 609"/>
              <a:gd name="T10" fmla="*/ 0 w 574"/>
              <a:gd name="T11" fmla="*/ 43091945 h 609"/>
              <a:gd name="T12" fmla="*/ 21975702 w 574"/>
              <a:gd name="T13" fmla="*/ 10093638 h 609"/>
              <a:gd name="T14" fmla="*/ 21975702 w 574"/>
              <a:gd name="T15" fmla="*/ 10093638 h 609"/>
              <a:gd name="T16" fmla="*/ 22880300 w 574"/>
              <a:gd name="T17" fmla="*/ 10093638 h 609"/>
              <a:gd name="T18" fmla="*/ 26499772 w 574"/>
              <a:gd name="T19" fmla="*/ 13846331 h 609"/>
              <a:gd name="T20" fmla="*/ 23785258 w 574"/>
              <a:gd name="T21" fmla="*/ 17469523 h 609"/>
              <a:gd name="T22" fmla="*/ 23785258 w 574"/>
              <a:gd name="T23" fmla="*/ 17469523 h 609"/>
              <a:gd name="T24" fmla="*/ 7368378 w 574"/>
              <a:gd name="T25" fmla="*/ 43091945 h 609"/>
              <a:gd name="T26" fmla="*/ 34773109 w 574"/>
              <a:gd name="T27" fmla="*/ 71431400 h 609"/>
              <a:gd name="T28" fmla="*/ 63082797 w 574"/>
              <a:gd name="T29" fmla="*/ 43091945 h 609"/>
              <a:gd name="T30" fmla="*/ 45760960 w 574"/>
              <a:gd name="T31" fmla="*/ 17469523 h 609"/>
              <a:gd name="T32" fmla="*/ 45760960 w 574"/>
              <a:gd name="T33" fmla="*/ 17469523 h 609"/>
              <a:gd name="T34" fmla="*/ 43951044 w 574"/>
              <a:gd name="T35" fmla="*/ 13846331 h 609"/>
              <a:gd name="T36" fmla="*/ 47570516 w 574"/>
              <a:gd name="T37" fmla="*/ 10093638 h 609"/>
              <a:gd name="T38" fmla="*/ 48475474 w 574"/>
              <a:gd name="T39" fmla="*/ 10093638 h 609"/>
              <a:gd name="T40" fmla="*/ 48475474 w 574"/>
              <a:gd name="T41" fmla="*/ 10093638 h 609"/>
              <a:gd name="T42" fmla="*/ 70450816 w 574"/>
              <a:gd name="T43" fmla="*/ 43091945 h 609"/>
              <a:gd name="T44" fmla="*/ 34773109 w 574"/>
              <a:gd name="T45" fmla="*/ 78678142 h 609"/>
              <a:gd name="T46" fmla="*/ 34773109 w 574"/>
              <a:gd name="T47" fmla="*/ 40245049 h 609"/>
              <a:gd name="T48" fmla="*/ 34773109 w 574"/>
              <a:gd name="T49" fmla="*/ 40245049 h 609"/>
              <a:gd name="T50" fmla="*/ 31153637 w 574"/>
              <a:gd name="T51" fmla="*/ 36621498 h 609"/>
              <a:gd name="T52" fmla="*/ 31153637 w 574"/>
              <a:gd name="T53" fmla="*/ 15657927 h 609"/>
              <a:gd name="T54" fmla="*/ 31153637 w 574"/>
              <a:gd name="T55" fmla="*/ 15657927 h 609"/>
              <a:gd name="T56" fmla="*/ 31153637 w 574"/>
              <a:gd name="T57" fmla="*/ 8282042 h 609"/>
              <a:gd name="T58" fmla="*/ 31153637 w 574"/>
              <a:gd name="T59" fmla="*/ 8282042 h 609"/>
              <a:gd name="T60" fmla="*/ 31153637 w 574"/>
              <a:gd name="T61" fmla="*/ 3752694 h 609"/>
              <a:gd name="T62" fmla="*/ 34773109 w 574"/>
              <a:gd name="T63" fmla="*/ 0 h 609"/>
              <a:gd name="T64" fmla="*/ 38392581 w 574"/>
              <a:gd name="T65" fmla="*/ 3752694 h 609"/>
              <a:gd name="T66" fmla="*/ 38392581 w 574"/>
              <a:gd name="T67" fmla="*/ 14752129 h 609"/>
              <a:gd name="T68" fmla="*/ 38392581 w 574"/>
              <a:gd name="T69" fmla="*/ 21998871 h 609"/>
              <a:gd name="T70" fmla="*/ 38392581 w 574"/>
              <a:gd name="T71" fmla="*/ 36621498 h 609"/>
              <a:gd name="T72" fmla="*/ 34773109 w 574"/>
              <a:gd name="T73" fmla="*/ 40245049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74" h="609">
                <a:moveTo>
                  <a:pt x="573" y="304"/>
                </a:moveTo>
                <a:lnTo>
                  <a:pt x="573" y="304"/>
                </a:lnTo>
                <a:close/>
                <a:moveTo>
                  <a:pt x="269" y="608"/>
                </a:moveTo>
                <a:lnTo>
                  <a:pt x="269" y="608"/>
                </a:lnTo>
                <a:cubicBezTo>
                  <a:pt x="120" y="608"/>
                  <a:pt x="0" y="481"/>
                  <a:pt x="0" y="333"/>
                </a:cubicBezTo>
                <a:cubicBezTo>
                  <a:pt x="0" y="220"/>
                  <a:pt x="71" y="121"/>
                  <a:pt x="170" y="78"/>
                </a:cubicBezTo>
                <a:lnTo>
                  <a:pt x="177" y="78"/>
                </a:lnTo>
                <a:cubicBezTo>
                  <a:pt x="191" y="78"/>
                  <a:pt x="205" y="93"/>
                  <a:pt x="205" y="107"/>
                </a:cubicBezTo>
                <a:cubicBezTo>
                  <a:pt x="205" y="121"/>
                  <a:pt x="198" y="128"/>
                  <a:pt x="184" y="135"/>
                </a:cubicBezTo>
                <a:cubicBezTo>
                  <a:pt x="106" y="163"/>
                  <a:pt x="57" y="241"/>
                  <a:pt x="57" y="333"/>
                </a:cubicBezTo>
                <a:cubicBezTo>
                  <a:pt x="57" y="453"/>
                  <a:pt x="149" y="552"/>
                  <a:pt x="269" y="552"/>
                </a:cubicBezTo>
                <a:cubicBezTo>
                  <a:pt x="389" y="552"/>
                  <a:pt x="488" y="453"/>
                  <a:pt x="488" y="333"/>
                </a:cubicBezTo>
                <a:cubicBezTo>
                  <a:pt x="488" y="241"/>
                  <a:pt x="431" y="163"/>
                  <a:pt x="354" y="135"/>
                </a:cubicBezTo>
                <a:cubicBezTo>
                  <a:pt x="347" y="128"/>
                  <a:pt x="340" y="121"/>
                  <a:pt x="340" y="107"/>
                </a:cubicBezTo>
                <a:cubicBezTo>
                  <a:pt x="340" y="93"/>
                  <a:pt x="347" y="78"/>
                  <a:pt x="368" y="78"/>
                </a:cubicBezTo>
                <a:lnTo>
                  <a:pt x="375" y="78"/>
                </a:lnTo>
                <a:cubicBezTo>
                  <a:pt x="474" y="121"/>
                  <a:pt x="545" y="220"/>
                  <a:pt x="545" y="333"/>
                </a:cubicBezTo>
                <a:cubicBezTo>
                  <a:pt x="545" y="481"/>
                  <a:pt x="424" y="608"/>
                  <a:pt x="269" y="608"/>
                </a:cubicBezTo>
                <a:close/>
                <a:moveTo>
                  <a:pt x="269" y="311"/>
                </a:moveTo>
                <a:lnTo>
                  <a:pt x="269" y="311"/>
                </a:lnTo>
                <a:cubicBezTo>
                  <a:pt x="255" y="311"/>
                  <a:pt x="241" y="304"/>
                  <a:pt x="241" y="283"/>
                </a:cubicBezTo>
                <a:cubicBezTo>
                  <a:pt x="241" y="121"/>
                  <a:pt x="241" y="121"/>
                  <a:pt x="241" y="121"/>
                </a:cubicBezTo>
                <a:cubicBezTo>
                  <a:pt x="241" y="64"/>
                  <a:pt x="241" y="64"/>
                  <a:pt x="241" y="64"/>
                </a:cubicBezTo>
                <a:cubicBezTo>
                  <a:pt x="241" y="29"/>
                  <a:pt x="241" y="29"/>
                  <a:pt x="241" y="29"/>
                </a:cubicBezTo>
                <a:cubicBezTo>
                  <a:pt x="241" y="15"/>
                  <a:pt x="255" y="0"/>
                  <a:pt x="269" y="0"/>
                </a:cubicBezTo>
                <a:cubicBezTo>
                  <a:pt x="290" y="0"/>
                  <a:pt x="297" y="15"/>
                  <a:pt x="297" y="29"/>
                </a:cubicBezTo>
                <a:cubicBezTo>
                  <a:pt x="297" y="114"/>
                  <a:pt x="297" y="114"/>
                  <a:pt x="297" y="114"/>
                </a:cubicBezTo>
                <a:cubicBezTo>
                  <a:pt x="297" y="170"/>
                  <a:pt x="297" y="170"/>
                  <a:pt x="297" y="170"/>
                </a:cubicBezTo>
                <a:cubicBezTo>
                  <a:pt x="297" y="283"/>
                  <a:pt x="297" y="283"/>
                  <a:pt x="297" y="283"/>
                </a:cubicBezTo>
                <a:cubicBezTo>
                  <a:pt x="297" y="304"/>
                  <a:pt x="290" y="311"/>
                  <a:pt x="269" y="31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1" name="Freeform 86"/>
          <p:cNvSpPr>
            <a:spLocks noChangeArrowheads="1"/>
          </p:cNvSpPr>
          <p:nvPr/>
        </p:nvSpPr>
        <p:spPr bwMode="auto">
          <a:xfrm>
            <a:off x="12182478" y="6316131"/>
            <a:ext cx="584048" cy="550333"/>
          </a:xfrm>
          <a:custGeom>
            <a:avLst/>
            <a:gdLst>
              <a:gd name="T0" fmla="*/ 74925449 w 609"/>
              <a:gd name="T1" fmla="*/ 22830550 h 573"/>
              <a:gd name="T2" fmla="*/ 74925449 w 609"/>
              <a:gd name="T3" fmla="*/ 22830550 h 573"/>
              <a:gd name="T4" fmla="*/ 54867675 w 609"/>
              <a:gd name="T5" fmla="*/ 2723934 h 573"/>
              <a:gd name="T6" fmla="*/ 64055516 w 609"/>
              <a:gd name="T7" fmla="*/ 0 h 573"/>
              <a:gd name="T8" fmla="*/ 78678142 w 609"/>
              <a:gd name="T9" fmla="*/ 14658388 h 573"/>
              <a:gd name="T10" fmla="*/ 74925449 w 609"/>
              <a:gd name="T11" fmla="*/ 22830550 h 573"/>
              <a:gd name="T12" fmla="*/ 74925449 w 609"/>
              <a:gd name="T13" fmla="*/ 39434553 h 573"/>
              <a:gd name="T14" fmla="*/ 74925449 w 609"/>
              <a:gd name="T15" fmla="*/ 39434553 h 573"/>
              <a:gd name="T16" fmla="*/ 64961313 w 609"/>
              <a:gd name="T17" fmla="*/ 63173440 h 573"/>
              <a:gd name="T18" fmla="*/ 70396460 w 609"/>
              <a:gd name="T19" fmla="*/ 68751328 h 573"/>
              <a:gd name="T20" fmla="*/ 71302258 w 609"/>
              <a:gd name="T21" fmla="*/ 70567284 h 573"/>
              <a:gd name="T22" fmla="*/ 67678707 w 609"/>
              <a:gd name="T23" fmla="*/ 74199556 h 573"/>
              <a:gd name="T24" fmla="*/ 64961313 w 609"/>
              <a:gd name="T25" fmla="*/ 73291578 h 573"/>
              <a:gd name="T26" fmla="*/ 59397024 w 609"/>
              <a:gd name="T27" fmla="*/ 67843350 h 573"/>
              <a:gd name="T28" fmla="*/ 39339251 w 609"/>
              <a:gd name="T29" fmla="*/ 74199556 h 573"/>
              <a:gd name="T30" fmla="*/ 19151975 w 609"/>
              <a:gd name="T31" fmla="*/ 67843350 h 573"/>
              <a:gd name="T32" fmla="*/ 13716829 w 609"/>
              <a:gd name="T33" fmla="*/ 73291578 h 573"/>
              <a:gd name="T34" fmla="*/ 10999436 w 609"/>
              <a:gd name="T35" fmla="*/ 74199556 h 573"/>
              <a:gd name="T36" fmla="*/ 7246742 w 609"/>
              <a:gd name="T37" fmla="*/ 70567284 h 573"/>
              <a:gd name="T38" fmla="*/ 9187840 w 609"/>
              <a:gd name="T39" fmla="*/ 68751328 h 573"/>
              <a:gd name="T40" fmla="*/ 13716829 w 609"/>
              <a:gd name="T41" fmla="*/ 63173440 h 573"/>
              <a:gd name="T42" fmla="*/ 3623191 w 609"/>
              <a:gd name="T43" fmla="*/ 39434553 h 573"/>
              <a:gd name="T44" fmla="*/ 39339251 w 609"/>
              <a:gd name="T45" fmla="*/ 3632272 h 573"/>
              <a:gd name="T46" fmla="*/ 74925449 w 609"/>
              <a:gd name="T47" fmla="*/ 39434553 h 573"/>
              <a:gd name="T48" fmla="*/ 39339251 w 609"/>
              <a:gd name="T49" fmla="*/ 11026116 h 573"/>
              <a:gd name="T50" fmla="*/ 39339251 w 609"/>
              <a:gd name="T51" fmla="*/ 11026116 h 573"/>
              <a:gd name="T52" fmla="*/ 10999436 w 609"/>
              <a:gd name="T53" fmla="*/ 39434553 h 573"/>
              <a:gd name="T54" fmla="*/ 39339251 w 609"/>
              <a:gd name="T55" fmla="*/ 66935372 h 573"/>
              <a:gd name="T56" fmla="*/ 67678707 w 609"/>
              <a:gd name="T57" fmla="*/ 39434553 h 573"/>
              <a:gd name="T58" fmla="*/ 39339251 w 609"/>
              <a:gd name="T59" fmla="*/ 11026116 h 573"/>
              <a:gd name="T60" fmla="*/ 53961878 w 609"/>
              <a:gd name="T61" fmla="*/ 43066825 h 573"/>
              <a:gd name="T62" fmla="*/ 53961878 w 609"/>
              <a:gd name="T63" fmla="*/ 43066825 h 573"/>
              <a:gd name="T64" fmla="*/ 39339251 w 609"/>
              <a:gd name="T65" fmla="*/ 43066825 h 573"/>
              <a:gd name="T66" fmla="*/ 35715700 w 609"/>
              <a:gd name="T67" fmla="*/ 39434553 h 573"/>
              <a:gd name="T68" fmla="*/ 35715700 w 609"/>
              <a:gd name="T69" fmla="*/ 19198638 h 573"/>
              <a:gd name="T70" fmla="*/ 39339251 w 609"/>
              <a:gd name="T71" fmla="*/ 15566366 h 573"/>
              <a:gd name="T72" fmla="*/ 42962442 w 609"/>
              <a:gd name="T73" fmla="*/ 19198638 h 573"/>
              <a:gd name="T74" fmla="*/ 42962442 w 609"/>
              <a:gd name="T75" fmla="*/ 35672981 h 573"/>
              <a:gd name="T76" fmla="*/ 53961878 w 609"/>
              <a:gd name="T77" fmla="*/ 35672981 h 573"/>
              <a:gd name="T78" fmla="*/ 57585069 w 609"/>
              <a:gd name="T79" fmla="*/ 39434553 h 573"/>
              <a:gd name="T80" fmla="*/ 53961878 w 609"/>
              <a:gd name="T81" fmla="*/ 43066825 h 573"/>
              <a:gd name="T82" fmla="*/ 3623191 w 609"/>
              <a:gd name="T83" fmla="*/ 23738527 h 573"/>
              <a:gd name="T84" fmla="*/ 3623191 w 609"/>
              <a:gd name="T85" fmla="*/ 23738527 h 573"/>
              <a:gd name="T86" fmla="*/ 0 w 609"/>
              <a:gd name="T87" fmla="*/ 14658388 h 573"/>
              <a:gd name="T88" fmla="*/ 14622627 w 609"/>
              <a:gd name="T89" fmla="*/ 0 h 573"/>
              <a:gd name="T90" fmla="*/ 23810467 w 609"/>
              <a:gd name="T91" fmla="*/ 2723934 h 573"/>
              <a:gd name="T92" fmla="*/ 3623191 w 609"/>
              <a:gd name="T93" fmla="*/ 23738527 h 5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09" h="573">
                <a:moveTo>
                  <a:pt x="579" y="176"/>
                </a:moveTo>
                <a:lnTo>
                  <a:pt x="579" y="176"/>
                </a:lnTo>
                <a:cubicBezTo>
                  <a:pt x="551" y="106"/>
                  <a:pt x="495" y="56"/>
                  <a:pt x="424" y="21"/>
                </a:cubicBezTo>
                <a:cubicBezTo>
                  <a:pt x="445" y="7"/>
                  <a:pt x="466" y="0"/>
                  <a:pt x="495" y="0"/>
                </a:cubicBezTo>
                <a:cubicBezTo>
                  <a:pt x="558" y="0"/>
                  <a:pt x="608" y="49"/>
                  <a:pt x="608" y="113"/>
                </a:cubicBezTo>
                <a:cubicBezTo>
                  <a:pt x="608" y="134"/>
                  <a:pt x="594" y="162"/>
                  <a:pt x="579" y="176"/>
                </a:cubicBezTo>
                <a:close/>
                <a:moveTo>
                  <a:pt x="579" y="304"/>
                </a:moveTo>
                <a:lnTo>
                  <a:pt x="579" y="304"/>
                </a:lnTo>
                <a:cubicBezTo>
                  <a:pt x="579" y="374"/>
                  <a:pt x="551" y="438"/>
                  <a:pt x="502" y="487"/>
                </a:cubicBezTo>
                <a:cubicBezTo>
                  <a:pt x="544" y="530"/>
                  <a:pt x="544" y="530"/>
                  <a:pt x="544" y="530"/>
                </a:cubicBezTo>
                <a:cubicBezTo>
                  <a:pt x="544" y="530"/>
                  <a:pt x="551" y="537"/>
                  <a:pt x="551" y="544"/>
                </a:cubicBezTo>
                <a:cubicBezTo>
                  <a:pt x="551" y="565"/>
                  <a:pt x="537" y="572"/>
                  <a:pt x="523" y="572"/>
                </a:cubicBezTo>
                <a:cubicBezTo>
                  <a:pt x="516" y="572"/>
                  <a:pt x="509" y="572"/>
                  <a:pt x="502" y="565"/>
                </a:cubicBezTo>
                <a:cubicBezTo>
                  <a:pt x="459" y="523"/>
                  <a:pt x="459" y="523"/>
                  <a:pt x="459" y="523"/>
                </a:cubicBezTo>
                <a:cubicBezTo>
                  <a:pt x="417" y="558"/>
                  <a:pt x="360" y="572"/>
                  <a:pt x="304" y="572"/>
                </a:cubicBezTo>
                <a:cubicBezTo>
                  <a:pt x="247" y="572"/>
                  <a:pt x="191" y="558"/>
                  <a:pt x="148" y="523"/>
                </a:cubicBezTo>
                <a:cubicBezTo>
                  <a:pt x="106" y="565"/>
                  <a:pt x="106" y="565"/>
                  <a:pt x="106" y="565"/>
                </a:cubicBezTo>
                <a:cubicBezTo>
                  <a:pt x="99" y="572"/>
                  <a:pt x="92" y="572"/>
                  <a:pt x="85" y="572"/>
                </a:cubicBezTo>
                <a:cubicBezTo>
                  <a:pt x="71" y="572"/>
                  <a:pt x="56" y="565"/>
                  <a:pt x="56" y="544"/>
                </a:cubicBezTo>
                <a:cubicBezTo>
                  <a:pt x="56" y="537"/>
                  <a:pt x="64" y="530"/>
                  <a:pt x="71" y="530"/>
                </a:cubicBezTo>
                <a:cubicBezTo>
                  <a:pt x="106" y="487"/>
                  <a:pt x="106" y="487"/>
                  <a:pt x="106" y="487"/>
                </a:cubicBezTo>
                <a:cubicBezTo>
                  <a:pt x="56" y="438"/>
                  <a:pt x="28" y="374"/>
                  <a:pt x="28" y="304"/>
                </a:cubicBezTo>
                <a:cubicBezTo>
                  <a:pt x="28" y="148"/>
                  <a:pt x="155" y="28"/>
                  <a:pt x="304" y="28"/>
                </a:cubicBezTo>
                <a:cubicBezTo>
                  <a:pt x="452" y="28"/>
                  <a:pt x="579" y="148"/>
                  <a:pt x="579" y="304"/>
                </a:cubicBezTo>
                <a:close/>
                <a:moveTo>
                  <a:pt x="304" y="85"/>
                </a:moveTo>
                <a:lnTo>
                  <a:pt x="304" y="85"/>
                </a:lnTo>
                <a:cubicBezTo>
                  <a:pt x="184" y="85"/>
                  <a:pt x="85" y="183"/>
                  <a:pt x="85" y="304"/>
                </a:cubicBezTo>
                <a:cubicBezTo>
                  <a:pt x="85" y="424"/>
                  <a:pt x="184" y="516"/>
                  <a:pt x="304" y="516"/>
                </a:cubicBezTo>
                <a:cubicBezTo>
                  <a:pt x="424" y="516"/>
                  <a:pt x="523" y="424"/>
                  <a:pt x="523" y="304"/>
                </a:cubicBezTo>
                <a:cubicBezTo>
                  <a:pt x="523" y="183"/>
                  <a:pt x="424" y="85"/>
                  <a:pt x="304" y="85"/>
                </a:cubicBezTo>
                <a:close/>
                <a:moveTo>
                  <a:pt x="417" y="332"/>
                </a:moveTo>
                <a:lnTo>
                  <a:pt x="417" y="332"/>
                </a:lnTo>
                <a:cubicBezTo>
                  <a:pt x="304" y="332"/>
                  <a:pt x="304" y="332"/>
                  <a:pt x="304" y="332"/>
                </a:cubicBezTo>
                <a:cubicBezTo>
                  <a:pt x="290" y="332"/>
                  <a:pt x="276" y="318"/>
                  <a:pt x="276" y="304"/>
                </a:cubicBezTo>
                <a:cubicBezTo>
                  <a:pt x="276" y="148"/>
                  <a:pt x="276" y="148"/>
                  <a:pt x="276" y="148"/>
                </a:cubicBezTo>
                <a:cubicBezTo>
                  <a:pt x="276" y="134"/>
                  <a:pt x="290" y="120"/>
                  <a:pt x="304" y="120"/>
                </a:cubicBezTo>
                <a:cubicBezTo>
                  <a:pt x="318" y="120"/>
                  <a:pt x="332" y="134"/>
                  <a:pt x="332" y="148"/>
                </a:cubicBezTo>
                <a:cubicBezTo>
                  <a:pt x="332" y="275"/>
                  <a:pt x="332" y="275"/>
                  <a:pt x="332" y="275"/>
                </a:cubicBezTo>
                <a:cubicBezTo>
                  <a:pt x="417" y="275"/>
                  <a:pt x="417" y="275"/>
                  <a:pt x="417" y="275"/>
                </a:cubicBezTo>
                <a:cubicBezTo>
                  <a:pt x="431" y="275"/>
                  <a:pt x="445" y="282"/>
                  <a:pt x="445" y="304"/>
                </a:cubicBezTo>
                <a:cubicBezTo>
                  <a:pt x="445" y="318"/>
                  <a:pt x="431" y="332"/>
                  <a:pt x="417" y="332"/>
                </a:cubicBezTo>
                <a:close/>
                <a:moveTo>
                  <a:pt x="28" y="183"/>
                </a:moveTo>
                <a:lnTo>
                  <a:pt x="28" y="183"/>
                </a:lnTo>
                <a:cubicBezTo>
                  <a:pt x="14" y="162"/>
                  <a:pt x="0" y="141"/>
                  <a:pt x="0" y="113"/>
                </a:cubicBezTo>
                <a:cubicBezTo>
                  <a:pt x="0" y="49"/>
                  <a:pt x="49" y="0"/>
                  <a:pt x="113" y="0"/>
                </a:cubicBezTo>
                <a:cubicBezTo>
                  <a:pt x="141" y="0"/>
                  <a:pt x="162" y="7"/>
                  <a:pt x="184" y="21"/>
                </a:cubicBezTo>
                <a:cubicBezTo>
                  <a:pt x="113" y="56"/>
                  <a:pt x="56" y="113"/>
                  <a:pt x="28" y="18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2" name="Freeform 87"/>
          <p:cNvSpPr>
            <a:spLocks noChangeArrowheads="1"/>
          </p:cNvSpPr>
          <p:nvPr/>
        </p:nvSpPr>
        <p:spPr bwMode="auto">
          <a:xfrm>
            <a:off x="11175207" y="6294965"/>
            <a:ext cx="579817" cy="584200"/>
          </a:xfrm>
          <a:custGeom>
            <a:avLst/>
            <a:gdLst>
              <a:gd name="T0" fmla="*/ 39678193 w 602"/>
              <a:gd name="T1" fmla="*/ 78678142 h 609"/>
              <a:gd name="T2" fmla="*/ 39678193 w 602"/>
              <a:gd name="T3" fmla="*/ 78678142 h 609"/>
              <a:gd name="T4" fmla="*/ 0 w 602"/>
              <a:gd name="T5" fmla="*/ 39339251 h 609"/>
              <a:gd name="T6" fmla="*/ 39678193 w 602"/>
              <a:gd name="T7" fmla="*/ 0 h 609"/>
              <a:gd name="T8" fmla="*/ 78442719 w 602"/>
              <a:gd name="T9" fmla="*/ 39339251 h 609"/>
              <a:gd name="T10" fmla="*/ 39678193 w 602"/>
              <a:gd name="T11" fmla="*/ 78678142 h 609"/>
              <a:gd name="T12" fmla="*/ 39678193 w 602"/>
              <a:gd name="T13" fmla="*/ 7376244 h 609"/>
              <a:gd name="T14" fmla="*/ 39678193 w 602"/>
              <a:gd name="T15" fmla="*/ 7376244 h 609"/>
              <a:gd name="T16" fmla="*/ 7308970 w 602"/>
              <a:gd name="T17" fmla="*/ 39339251 h 609"/>
              <a:gd name="T18" fmla="*/ 39678193 w 602"/>
              <a:gd name="T19" fmla="*/ 71431400 h 609"/>
              <a:gd name="T20" fmla="*/ 71002968 w 602"/>
              <a:gd name="T21" fmla="*/ 39339251 h 609"/>
              <a:gd name="T22" fmla="*/ 39678193 w 602"/>
              <a:gd name="T23" fmla="*/ 7376244 h 609"/>
              <a:gd name="T24" fmla="*/ 55340580 w 602"/>
              <a:gd name="T25" fmla="*/ 43091945 h 609"/>
              <a:gd name="T26" fmla="*/ 55340580 w 602"/>
              <a:gd name="T27" fmla="*/ 43091945 h 609"/>
              <a:gd name="T28" fmla="*/ 47900829 w 602"/>
              <a:gd name="T29" fmla="*/ 43091945 h 609"/>
              <a:gd name="T30" fmla="*/ 43332858 w 602"/>
              <a:gd name="T31" fmla="*/ 43091945 h 609"/>
              <a:gd name="T32" fmla="*/ 39678193 w 602"/>
              <a:gd name="T33" fmla="*/ 43091945 h 609"/>
              <a:gd name="T34" fmla="*/ 39678193 w 602"/>
              <a:gd name="T35" fmla="*/ 43091945 h 609"/>
              <a:gd name="T36" fmla="*/ 36023527 w 602"/>
              <a:gd name="T37" fmla="*/ 39339251 h 609"/>
              <a:gd name="T38" fmla="*/ 36023527 w 602"/>
              <a:gd name="T39" fmla="*/ 17469523 h 609"/>
              <a:gd name="T40" fmla="*/ 39678193 w 602"/>
              <a:gd name="T41" fmla="*/ 13846331 h 609"/>
              <a:gd name="T42" fmla="*/ 43332858 w 602"/>
              <a:gd name="T43" fmla="*/ 17469523 h 609"/>
              <a:gd name="T44" fmla="*/ 43332858 w 602"/>
              <a:gd name="T45" fmla="*/ 35715700 h 609"/>
              <a:gd name="T46" fmla="*/ 47900829 w 602"/>
              <a:gd name="T47" fmla="*/ 35715700 h 609"/>
              <a:gd name="T48" fmla="*/ 55340580 w 602"/>
              <a:gd name="T49" fmla="*/ 35715700 h 609"/>
              <a:gd name="T50" fmla="*/ 58995246 w 602"/>
              <a:gd name="T51" fmla="*/ 39339251 h 609"/>
              <a:gd name="T52" fmla="*/ 55340580 w 602"/>
              <a:gd name="T53" fmla="*/ 43091945 h 60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02" h="609">
                <a:moveTo>
                  <a:pt x="304" y="608"/>
                </a:moveTo>
                <a:lnTo>
                  <a:pt x="304" y="608"/>
                </a:lnTo>
                <a:cubicBezTo>
                  <a:pt x="134" y="608"/>
                  <a:pt x="0" y="474"/>
                  <a:pt x="0" y="304"/>
                </a:cubicBezTo>
                <a:cubicBezTo>
                  <a:pt x="0" y="135"/>
                  <a:pt x="134" y="0"/>
                  <a:pt x="304" y="0"/>
                </a:cubicBezTo>
                <a:cubicBezTo>
                  <a:pt x="466" y="0"/>
                  <a:pt x="601" y="135"/>
                  <a:pt x="601" y="304"/>
                </a:cubicBezTo>
                <a:cubicBezTo>
                  <a:pt x="601" y="474"/>
                  <a:pt x="466" y="608"/>
                  <a:pt x="304" y="608"/>
                </a:cubicBezTo>
                <a:close/>
                <a:moveTo>
                  <a:pt x="304" y="57"/>
                </a:moveTo>
                <a:lnTo>
                  <a:pt x="304" y="57"/>
                </a:lnTo>
                <a:cubicBezTo>
                  <a:pt x="169" y="57"/>
                  <a:pt x="56" y="170"/>
                  <a:pt x="56" y="304"/>
                </a:cubicBezTo>
                <a:cubicBezTo>
                  <a:pt x="56" y="439"/>
                  <a:pt x="169" y="552"/>
                  <a:pt x="304" y="552"/>
                </a:cubicBezTo>
                <a:cubicBezTo>
                  <a:pt x="438" y="552"/>
                  <a:pt x="544" y="439"/>
                  <a:pt x="544" y="304"/>
                </a:cubicBezTo>
                <a:cubicBezTo>
                  <a:pt x="544" y="170"/>
                  <a:pt x="438" y="57"/>
                  <a:pt x="304" y="57"/>
                </a:cubicBezTo>
                <a:close/>
                <a:moveTo>
                  <a:pt x="424" y="333"/>
                </a:moveTo>
                <a:lnTo>
                  <a:pt x="424" y="333"/>
                </a:lnTo>
                <a:cubicBezTo>
                  <a:pt x="367" y="333"/>
                  <a:pt x="367" y="333"/>
                  <a:pt x="367" y="333"/>
                </a:cubicBezTo>
                <a:cubicBezTo>
                  <a:pt x="332" y="333"/>
                  <a:pt x="332" y="333"/>
                  <a:pt x="332" y="333"/>
                </a:cubicBezTo>
                <a:cubicBezTo>
                  <a:pt x="304" y="333"/>
                  <a:pt x="304" y="333"/>
                  <a:pt x="304" y="333"/>
                </a:cubicBezTo>
                <a:cubicBezTo>
                  <a:pt x="283" y="333"/>
                  <a:pt x="276" y="319"/>
                  <a:pt x="276" y="304"/>
                </a:cubicBezTo>
                <a:cubicBezTo>
                  <a:pt x="276" y="135"/>
                  <a:pt x="276" y="135"/>
                  <a:pt x="276" y="135"/>
                </a:cubicBezTo>
                <a:cubicBezTo>
                  <a:pt x="276" y="121"/>
                  <a:pt x="283" y="107"/>
                  <a:pt x="304" y="107"/>
                </a:cubicBezTo>
                <a:cubicBezTo>
                  <a:pt x="318" y="107"/>
                  <a:pt x="332" y="121"/>
                  <a:pt x="332" y="135"/>
                </a:cubicBezTo>
                <a:cubicBezTo>
                  <a:pt x="332" y="276"/>
                  <a:pt x="332" y="276"/>
                  <a:pt x="332" y="276"/>
                </a:cubicBezTo>
                <a:cubicBezTo>
                  <a:pt x="367" y="276"/>
                  <a:pt x="367" y="276"/>
                  <a:pt x="367" y="276"/>
                </a:cubicBezTo>
                <a:cubicBezTo>
                  <a:pt x="424" y="276"/>
                  <a:pt x="424" y="276"/>
                  <a:pt x="424" y="276"/>
                </a:cubicBezTo>
                <a:cubicBezTo>
                  <a:pt x="438" y="276"/>
                  <a:pt x="452" y="290"/>
                  <a:pt x="452" y="304"/>
                </a:cubicBezTo>
                <a:cubicBezTo>
                  <a:pt x="452" y="319"/>
                  <a:pt x="438" y="333"/>
                  <a:pt x="424" y="33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3" name="Freeform 88"/>
          <p:cNvSpPr>
            <a:spLocks noChangeArrowheads="1"/>
          </p:cNvSpPr>
          <p:nvPr/>
        </p:nvSpPr>
        <p:spPr bwMode="auto">
          <a:xfrm>
            <a:off x="10163705" y="6294965"/>
            <a:ext cx="575583" cy="584200"/>
          </a:xfrm>
          <a:custGeom>
            <a:avLst/>
            <a:gdLst>
              <a:gd name="T0" fmla="*/ 38327818 w 601"/>
              <a:gd name="T1" fmla="*/ 78678142 h 609"/>
              <a:gd name="T2" fmla="*/ 38327818 w 601"/>
              <a:gd name="T3" fmla="*/ 78678142 h 609"/>
              <a:gd name="T4" fmla="*/ 0 w 601"/>
              <a:gd name="T5" fmla="*/ 39339251 h 609"/>
              <a:gd name="T6" fmla="*/ 38327818 w 601"/>
              <a:gd name="T7" fmla="*/ 0 h 609"/>
              <a:gd name="T8" fmla="*/ 77429787 w 601"/>
              <a:gd name="T9" fmla="*/ 39339251 h 609"/>
              <a:gd name="T10" fmla="*/ 38327818 w 601"/>
              <a:gd name="T11" fmla="*/ 78678142 h 609"/>
              <a:gd name="T12" fmla="*/ 38327818 w 601"/>
              <a:gd name="T13" fmla="*/ 7376244 h 609"/>
              <a:gd name="T14" fmla="*/ 38327818 w 601"/>
              <a:gd name="T15" fmla="*/ 7376244 h 609"/>
              <a:gd name="T16" fmla="*/ 7226723 w 601"/>
              <a:gd name="T17" fmla="*/ 39339251 h 609"/>
              <a:gd name="T18" fmla="*/ 15485886 w 601"/>
              <a:gd name="T19" fmla="*/ 60431965 h 609"/>
              <a:gd name="T20" fmla="*/ 23616083 w 601"/>
              <a:gd name="T21" fmla="*/ 57714571 h 609"/>
              <a:gd name="T22" fmla="*/ 31875246 w 601"/>
              <a:gd name="T23" fmla="*/ 54091380 h 609"/>
              <a:gd name="T24" fmla="*/ 31875246 w 601"/>
              <a:gd name="T25" fmla="*/ 48526731 h 609"/>
              <a:gd name="T26" fmla="*/ 28261705 w 601"/>
              <a:gd name="T27" fmla="*/ 41280349 h 609"/>
              <a:gd name="T28" fmla="*/ 26455114 w 601"/>
              <a:gd name="T29" fmla="*/ 38433453 h 609"/>
              <a:gd name="T30" fmla="*/ 27358589 w 601"/>
              <a:gd name="T31" fmla="*/ 32998307 h 609"/>
              <a:gd name="T32" fmla="*/ 27358589 w 601"/>
              <a:gd name="T33" fmla="*/ 26527860 h 609"/>
              <a:gd name="T34" fmla="*/ 38327818 w 601"/>
              <a:gd name="T35" fmla="*/ 17469523 h 609"/>
              <a:gd name="T36" fmla="*/ 50200163 w 601"/>
              <a:gd name="T37" fmla="*/ 26527860 h 609"/>
              <a:gd name="T38" fmla="*/ 49167722 w 601"/>
              <a:gd name="T39" fmla="*/ 32998307 h 609"/>
              <a:gd name="T40" fmla="*/ 50200163 w 601"/>
              <a:gd name="T41" fmla="*/ 38433453 h 609"/>
              <a:gd name="T42" fmla="*/ 48264607 w 601"/>
              <a:gd name="T43" fmla="*/ 41280349 h 609"/>
              <a:gd name="T44" fmla="*/ 45554541 w 601"/>
              <a:gd name="T45" fmla="*/ 48526731 h 609"/>
              <a:gd name="T46" fmla="*/ 45554541 w 601"/>
              <a:gd name="T47" fmla="*/ 54091380 h 609"/>
              <a:gd name="T48" fmla="*/ 52910229 w 601"/>
              <a:gd name="T49" fmla="*/ 57714571 h 609"/>
              <a:gd name="T50" fmla="*/ 61943901 w 601"/>
              <a:gd name="T51" fmla="*/ 60431965 h 609"/>
              <a:gd name="T52" fmla="*/ 70203064 w 601"/>
              <a:gd name="T53" fmla="*/ 39339251 h 609"/>
              <a:gd name="T54" fmla="*/ 38327818 w 601"/>
              <a:gd name="T55" fmla="*/ 7376244 h 60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1" h="609">
                <a:moveTo>
                  <a:pt x="297" y="608"/>
                </a:moveTo>
                <a:lnTo>
                  <a:pt x="297" y="608"/>
                </a:lnTo>
                <a:cubicBezTo>
                  <a:pt x="134" y="608"/>
                  <a:pt x="0" y="474"/>
                  <a:pt x="0" y="304"/>
                </a:cubicBezTo>
                <a:cubicBezTo>
                  <a:pt x="0" y="135"/>
                  <a:pt x="134" y="0"/>
                  <a:pt x="297" y="0"/>
                </a:cubicBezTo>
                <a:cubicBezTo>
                  <a:pt x="466" y="0"/>
                  <a:pt x="600" y="135"/>
                  <a:pt x="600" y="304"/>
                </a:cubicBezTo>
                <a:cubicBezTo>
                  <a:pt x="600" y="474"/>
                  <a:pt x="466" y="608"/>
                  <a:pt x="297" y="608"/>
                </a:cubicBezTo>
                <a:close/>
                <a:moveTo>
                  <a:pt x="297" y="57"/>
                </a:moveTo>
                <a:lnTo>
                  <a:pt x="297" y="57"/>
                </a:lnTo>
                <a:cubicBezTo>
                  <a:pt x="162" y="57"/>
                  <a:pt x="56" y="170"/>
                  <a:pt x="56" y="304"/>
                </a:cubicBezTo>
                <a:cubicBezTo>
                  <a:pt x="56" y="368"/>
                  <a:pt x="78" y="425"/>
                  <a:pt x="120" y="467"/>
                </a:cubicBezTo>
                <a:cubicBezTo>
                  <a:pt x="155" y="453"/>
                  <a:pt x="141" y="467"/>
                  <a:pt x="183" y="446"/>
                </a:cubicBezTo>
                <a:cubicBezTo>
                  <a:pt x="233" y="425"/>
                  <a:pt x="247" y="418"/>
                  <a:pt x="247" y="418"/>
                </a:cubicBezTo>
                <a:cubicBezTo>
                  <a:pt x="247" y="375"/>
                  <a:pt x="247" y="375"/>
                  <a:pt x="247" y="375"/>
                </a:cubicBezTo>
                <a:cubicBezTo>
                  <a:pt x="247" y="375"/>
                  <a:pt x="226" y="361"/>
                  <a:pt x="219" y="319"/>
                </a:cubicBezTo>
                <a:cubicBezTo>
                  <a:pt x="212" y="326"/>
                  <a:pt x="205" y="304"/>
                  <a:pt x="205" y="297"/>
                </a:cubicBezTo>
                <a:cubicBezTo>
                  <a:pt x="205" y="283"/>
                  <a:pt x="198" y="255"/>
                  <a:pt x="212" y="255"/>
                </a:cubicBezTo>
                <a:cubicBezTo>
                  <a:pt x="212" y="234"/>
                  <a:pt x="212" y="220"/>
                  <a:pt x="212" y="205"/>
                </a:cubicBezTo>
                <a:cubicBezTo>
                  <a:pt x="212" y="177"/>
                  <a:pt x="247" y="135"/>
                  <a:pt x="297" y="135"/>
                </a:cubicBezTo>
                <a:cubicBezTo>
                  <a:pt x="360" y="135"/>
                  <a:pt x="381" y="177"/>
                  <a:pt x="389" y="205"/>
                </a:cubicBezTo>
                <a:cubicBezTo>
                  <a:pt x="389" y="220"/>
                  <a:pt x="389" y="234"/>
                  <a:pt x="381" y="255"/>
                </a:cubicBezTo>
                <a:cubicBezTo>
                  <a:pt x="396" y="255"/>
                  <a:pt x="389" y="283"/>
                  <a:pt x="389" y="297"/>
                </a:cubicBezTo>
                <a:cubicBezTo>
                  <a:pt x="389" y="304"/>
                  <a:pt x="389" y="326"/>
                  <a:pt x="374" y="319"/>
                </a:cubicBezTo>
                <a:cubicBezTo>
                  <a:pt x="367" y="361"/>
                  <a:pt x="353" y="375"/>
                  <a:pt x="353" y="375"/>
                </a:cubicBezTo>
                <a:cubicBezTo>
                  <a:pt x="353" y="418"/>
                  <a:pt x="353" y="418"/>
                  <a:pt x="353" y="418"/>
                </a:cubicBezTo>
                <a:cubicBezTo>
                  <a:pt x="353" y="418"/>
                  <a:pt x="367" y="425"/>
                  <a:pt x="410" y="446"/>
                </a:cubicBezTo>
                <a:cubicBezTo>
                  <a:pt x="459" y="467"/>
                  <a:pt x="445" y="453"/>
                  <a:pt x="480" y="467"/>
                </a:cubicBezTo>
                <a:cubicBezTo>
                  <a:pt x="523" y="425"/>
                  <a:pt x="544" y="368"/>
                  <a:pt x="544" y="304"/>
                </a:cubicBezTo>
                <a:cubicBezTo>
                  <a:pt x="544" y="170"/>
                  <a:pt x="431" y="57"/>
                  <a:pt x="297"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4" name="Freeform 89"/>
          <p:cNvSpPr>
            <a:spLocks noChangeArrowheads="1"/>
          </p:cNvSpPr>
          <p:nvPr/>
        </p:nvSpPr>
        <p:spPr bwMode="auto">
          <a:xfrm>
            <a:off x="9147970" y="6460064"/>
            <a:ext cx="584048" cy="406400"/>
          </a:xfrm>
          <a:custGeom>
            <a:avLst/>
            <a:gdLst>
              <a:gd name="T0" fmla="*/ 78807547 w 608"/>
              <a:gd name="T1" fmla="*/ 52720001 h 425"/>
              <a:gd name="T2" fmla="*/ 78807547 w 608"/>
              <a:gd name="T3" fmla="*/ 52720001 h 425"/>
              <a:gd name="T4" fmla="*/ 78807547 w 608"/>
              <a:gd name="T5" fmla="*/ 52720001 h 425"/>
              <a:gd name="T6" fmla="*/ 76081000 w 608"/>
              <a:gd name="T7" fmla="*/ 54520114 h 425"/>
              <a:gd name="T8" fmla="*/ 57774906 w 608"/>
              <a:gd name="T9" fmla="*/ 54520114 h 425"/>
              <a:gd name="T10" fmla="*/ 60501092 w 608"/>
              <a:gd name="T11" fmla="*/ 51819944 h 425"/>
              <a:gd name="T12" fmla="*/ 60501092 w 608"/>
              <a:gd name="T13" fmla="*/ 51819944 h 425"/>
              <a:gd name="T14" fmla="*/ 60501092 w 608"/>
              <a:gd name="T15" fmla="*/ 51819944 h 425"/>
              <a:gd name="T16" fmla="*/ 52321812 w 608"/>
              <a:gd name="T17" fmla="*/ 37289949 h 425"/>
              <a:gd name="T18" fmla="*/ 46739003 w 608"/>
              <a:gd name="T19" fmla="*/ 35489478 h 425"/>
              <a:gd name="T20" fmla="*/ 46739003 w 608"/>
              <a:gd name="T21" fmla="*/ 30989195 h 425"/>
              <a:gd name="T22" fmla="*/ 44012816 w 608"/>
              <a:gd name="T23" fmla="*/ 24559708 h 425"/>
              <a:gd name="T24" fmla="*/ 43103727 w 608"/>
              <a:gd name="T25" fmla="*/ 21859539 h 425"/>
              <a:gd name="T26" fmla="*/ 43103727 w 608"/>
              <a:gd name="T27" fmla="*/ 18130580 h 425"/>
              <a:gd name="T28" fmla="*/ 43103727 w 608"/>
              <a:gd name="T29" fmla="*/ 12729882 h 425"/>
              <a:gd name="T30" fmla="*/ 52321812 w 608"/>
              <a:gd name="T31" fmla="*/ 5529072 h 425"/>
              <a:gd name="T32" fmla="*/ 62318910 w 608"/>
              <a:gd name="T33" fmla="*/ 12729882 h 425"/>
              <a:gd name="T34" fmla="*/ 61410182 w 608"/>
              <a:gd name="T35" fmla="*/ 18130580 h 425"/>
              <a:gd name="T36" fmla="*/ 62318910 w 608"/>
              <a:gd name="T37" fmla="*/ 21859539 h 425"/>
              <a:gd name="T38" fmla="*/ 60501092 w 608"/>
              <a:gd name="T39" fmla="*/ 24559708 h 425"/>
              <a:gd name="T40" fmla="*/ 57774906 w 608"/>
              <a:gd name="T41" fmla="*/ 30989195 h 425"/>
              <a:gd name="T42" fmla="*/ 57774906 w 608"/>
              <a:gd name="T43" fmla="*/ 35489478 h 425"/>
              <a:gd name="T44" fmla="*/ 64136368 w 608"/>
              <a:gd name="T45" fmla="*/ 38190006 h 425"/>
              <a:gd name="T46" fmla="*/ 71536996 w 608"/>
              <a:gd name="T47" fmla="*/ 40890175 h 425"/>
              <a:gd name="T48" fmla="*/ 78807547 w 608"/>
              <a:gd name="T49" fmla="*/ 52720001 h 425"/>
              <a:gd name="T50" fmla="*/ 42194998 w 608"/>
              <a:gd name="T51" fmla="*/ 36389534 h 425"/>
              <a:gd name="T52" fmla="*/ 42194998 w 608"/>
              <a:gd name="T53" fmla="*/ 36389534 h 425"/>
              <a:gd name="T54" fmla="*/ 50374278 w 608"/>
              <a:gd name="T55" fmla="*/ 39090062 h 425"/>
              <a:gd name="T56" fmla="*/ 57774906 w 608"/>
              <a:gd name="T57" fmla="*/ 51819944 h 425"/>
              <a:gd name="T58" fmla="*/ 57774906 w 608"/>
              <a:gd name="T59" fmla="*/ 51819944 h 425"/>
              <a:gd name="T60" fmla="*/ 57774906 w 608"/>
              <a:gd name="T61" fmla="*/ 51819944 h 425"/>
              <a:gd name="T62" fmla="*/ 55048359 w 608"/>
              <a:gd name="T63" fmla="*/ 54520114 h 425"/>
              <a:gd name="T64" fmla="*/ 2726547 w 608"/>
              <a:gd name="T65" fmla="*/ 54520114 h 425"/>
              <a:gd name="T66" fmla="*/ 0 w 608"/>
              <a:gd name="T67" fmla="*/ 51819944 h 425"/>
              <a:gd name="T68" fmla="*/ 0 w 608"/>
              <a:gd name="T69" fmla="*/ 51819944 h 425"/>
              <a:gd name="T70" fmla="*/ 0 w 608"/>
              <a:gd name="T71" fmla="*/ 51819944 h 425"/>
              <a:gd name="T72" fmla="*/ 7270552 w 608"/>
              <a:gd name="T73" fmla="*/ 39090062 h 425"/>
              <a:gd name="T74" fmla="*/ 15579547 w 608"/>
              <a:gd name="T75" fmla="*/ 36389534 h 425"/>
              <a:gd name="T76" fmla="*/ 22850099 w 608"/>
              <a:gd name="T77" fmla="*/ 33689365 h 425"/>
              <a:gd name="T78" fmla="*/ 22850099 w 608"/>
              <a:gd name="T79" fmla="*/ 28160293 h 425"/>
              <a:gd name="T80" fmla="*/ 20123912 w 608"/>
              <a:gd name="T81" fmla="*/ 21859539 h 425"/>
              <a:gd name="T82" fmla="*/ 18306094 w 608"/>
              <a:gd name="T83" fmla="*/ 19159369 h 425"/>
              <a:gd name="T84" fmla="*/ 19214823 w 608"/>
              <a:gd name="T85" fmla="*/ 14529995 h 425"/>
              <a:gd name="T86" fmla="*/ 18306094 w 608"/>
              <a:gd name="T87" fmla="*/ 9129656 h 425"/>
              <a:gd name="T88" fmla="*/ 28432908 w 608"/>
              <a:gd name="T89" fmla="*/ 0 h 425"/>
              <a:gd name="T90" fmla="*/ 39468811 w 608"/>
              <a:gd name="T91" fmla="*/ 9129656 h 425"/>
              <a:gd name="T92" fmla="*/ 38559722 w 608"/>
              <a:gd name="T93" fmla="*/ 14529995 h 425"/>
              <a:gd name="T94" fmla="*/ 39468811 w 608"/>
              <a:gd name="T95" fmla="*/ 19159369 h 425"/>
              <a:gd name="T96" fmla="*/ 37650993 w 608"/>
              <a:gd name="T97" fmla="*/ 21859539 h 425"/>
              <a:gd name="T98" fmla="*/ 34794731 w 608"/>
              <a:gd name="T99" fmla="*/ 28160293 h 425"/>
              <a:gd name="T100" fmla="*/ 34794731 w 608"/>
              <a:gd name="T101" fmla="*/ 33689365 h 425"/>
              <a:gd name="T102" fmla="*/ 42194998 w 608"/>
              <a:gd name="T103" fmla="*/ 36389534 h 4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8" h="425">
                <a:moveTo>
                  <a:pt x="607" y="410"/>
                </a:moveTo>
                <a:lnTo>
                  <a:pt x="607" y="410"/>
                </a:lnTo>
                <a:cubicBezTo>
                  <a:pt x="607" y="417"/>
                  <a:pt x="593" y="424"/>
                  <a:pt x="586" y="424"/>
                </a:cubicBezTo>
                <a:cubicBezTo>
                  <a:pt x="445" y="424"/>
                  <a:pt x="445" y="424"/>
                  <a:pt x="445" y="424"/>
                </a:cubicBezTo>
                <a:cubicBezTo>
                  <a:pt x="459" y="424"/>
                  <a:pt x="466" y="417"/>
                  <a:pt x="466" y="403"/>
                </a:cubicBezTo>
                <a:cubicBezTo>
                  <a:pt x="466" y="403"/>
                  <a:pt x="466" y="318"/>
                  <a:pt x="403" y="290"/>
                </a:cubicBezTo>
                <a:cubicBezTo>
                  <a:pt x="374" y="276"/>
                  <a:pt x="374" y="276"/>
                  <a:pt x="360" y="276"/>
                </a:cubicBezTo>
                <a:cubicBezTo>
                  <a:pt x="360" y="241"/>
                  <a:pt x="360" y="241"/>
                  <a:pt x="360" y="241"/>
                </a:cubicBezTo>
                <a:cubicBezTo>
                  <a:pt x="360" y="241"/>
                  <a:pt x="346" y="226"/>
                  <a:pt x="339" y="191"/>
                </a:cubicBezTo>
                <a:cubicBezTo>
                  <a:pt x="332" y="191"/>
                  <a:pt x="332" y="184"/>
                  <a:pt x="332" y="170"/>
                </a:cubicBezTo>
                <a:cubicBezTo>
                  <a:pt x="332" y="163"/>
                  <a:pt x="325" y="141"/>
                  <a:pt x="332" y="141"/>
                </a:cubicBezTo>
                <a:cubicBezTo>
                  <a:pt x="332" y="127"/>
                  <a:pt x="332" y="106"/>
                  <a:pt x="332" y="99"/>
                </a:cubicBezTo>
                <a:cubicBezTo>
                  <a:pt x="332" y="71"/>
                  <a:pt x="360" y="43"/>
                  <a:pt x="403" y="43"/>
                </a:cubicBezTo>
                <a:cubicBezTo>
                  <a:pt x="452" y="43"/>
                  <a:pt x="473" y="71"/>
                  <a:pt x="480" y="99"/>
                </a:cubicBezTo>
                <a:cubicBezTo>
                  <a:pt x="480" y="106"/>
                  <a:pt x="473" y="127"/>
                  <a:pt x="473" y="141"/>
                </a:cubicBezTo>
                <a:cubicBezTo>
                  <a:pt x="487" y="141"/>
                  <a:pt x="480" y="163"/>
                  <a:pt x="480" y="170"/>
                </a:cubicBezTo>
                <a:cubicBezTo>
                  <a:pt x="480" y="184"/>
                  <a:pt x="473" y="191"/>
                  <a:pt x="466" y="191"/>
                </a:cubicBezTo>
                <a:cubicBezTo>
                  <a:pt x="459" y="226"/>
                  <a:pt x="445" y="241"/>
                  <a:pt x="445" y="241"/>
                </a:cubicBezTo>
                <a:cubicBezTo>
                  <a:pt x="445" y="276"/>
                  <a:pt x="445" y="276"/>
                  <a:pt x="445" y="276"/>
                </a:cubicBezTo>
                <a:cubicBezTo>
                  <a:pt x="445" y="276"/>
                  <a:pt x="459" y="276"/>
                  <a:pt x="494" y="297"/>
                </a:cubicBezTo>
                <a:cubicBezTo>
                  <a:pt x="537" y="311"/>
                  <a:pt x="523" y="297"/>
                  <a:pt x="551" y="318"/>
                </a:cubicBezTo>
                <a:cubicBezTo>
                  <a:pt x="607" y="339"/>
                  <a:pt x="607" y="410"/>
                  <a:pt x="607" y="410"/>
                </a:cubicBezTo>
                <a:close/>
                <a:moveTo>
                  <a:pt x="325" y="283"/>
                </a:moveTo>
                <a:lnTo>
                  <a:pt x="325" y="283"/>
                </a:lnTo>
                <a:cubicBezTo>
                  <a:pt x="367" y="297"/>
                  <a:pt x="353" y="290"/>
                  <a:pt x="388" y="304"/>
                </a:cubicBezTo>
                <a:cubicBezTo>
                  <a:pt x="445" y="332"/>
                  <a:pt x="445" y="403"/>
                  <a:pt x="445" y="403"/>
                </a:cubicBezTo>
                <a:cubicBezTo>
                  <a:pt x="445" y="417"/>
                  <a:pt x="431" y="424"/>
                  <a:pt x="424" y="424"/>
                </a:cubicBezTo>
                <a:cubicBezTo>
                  <a:pt x="21" y="424"/>
                  <a:pt x="21" y="424"/>
                  <a:pt x="21" y="424"/>
                </a:cubicBezTo>
                <a:cubicBezTo>
                  <a:pt x="14" y="424"/>
                  <a:pt x="0" y="417"/>
                  <a:pt x="0" y="403"/>
                </a:cubicBezTo>
                <a:cubicBezTo>
                  <a:pt x="0" y="403"/>
                  <a:pt x="0" y="332"/>
                  <a:pt x="56" y="304"/>
                </a:cubicBezTo>
                <a:cubicBezTo>
                  <a:pt x="92" y="290"/>
                  <a:pt x="77" y="304"/>
                  <a:pt x="120" y="283"/>
                </a:cubicBezTo>
                <a:cubicBezTo>
                  <a:pt x="162" y="269"/>
                  <a:pt x="176" y="262"/>
                  <a:pt x="176" y="262"/>
                </a:cubicBezTo>
                <a:cubicBezTo>
                  <a:pt x="176" y="219"/>
                  <a:pt x="176" y="219"/>
                  <a:pt x="176" y="219"/>
                </a:cubicBezTo>
                <a:cubicBezTo>
                  <a:pt x="176" y="219"/>
                  <a:pt x="155" y="205"/>
                  <a:pt x="155" y="170"/>
                </a:cubicBezTo>
                <a:cubicBezTo>
                  <a:pt x="141" y="170"/>
                  <a:pt x="141" y="156"/>
                  <a:pt x="141" y="149"/>
                </a:cubicBezTo>
                <a:cubicBezTo>
                  <a:pt x="141" y="141"/>
                  <a:pt x="134" y="113"/>
                  <a:pt x="148" y="113"/>
                </a:cubicBezTo>
                <a:cubicBezTo>
                  <a:pt x="141" y="92"/>
                  <a:pt x="141" y="78"/>
                  <a:pt x="141" y="71"/>
                </a:cubicBezTo>
                <a:cubicBezTo>
                  <a:pt x="148" y="35"/>
                  <a:pt x="176" y="7"/>
                  <a:pt x="219" y="0"/>
                </a:cubicBezTo>
                <a:cubicBezTo>
                  <a:pt x="275" y="7"/>
                  <a:pt x="297" y="35"/>
                  <a:pt x="304" y="71"/>
                </a:cubicBezTo>
                <a:cubicBezTo>
                  <a:pt x="304" y="78"/>
                  <a:pt x="304" y="92"/>
                  <a:pt x="297" y="113"/>
                </a:cubicBezTo>
                <a:cubicBezTo>
                  <a:pt x="311" y="113"/>
                  <a:pt x="304" y="141"/>
                  <a:pt x="304" y="149"/>
                </a:cubicBezTo>
                <a:cubicBezTo>
                  <a:pt x="304" y="156"/>
                  <a:pt x="304" y="170"/>
                  <a:pt x="290" y="170"/>
                </a:cubicBezTo>
                <a:cubicBezTo>
                  <a:pt x="282" y="205"/>
                  <a:pt x="268" y="219"/>
                  <a:pt x="268" y="219"/>
                </a:cubicBezTo>
                <a:cubicBezTo>
                  <a:pt x="268" y="262"/>
                  <a:pt x="268" y="262"/>
                  <a:pt x="268" y="262"/>
                </a:cubicBezTo>
                <a:cubicBezTo>
                  <a:pt x="268" y="262"/>
                  <a:pt x="282" y="262"/>
                  <a:pt x="325" y="28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5" name="Freeform 90"/>
          <p:cNvSpPr>
            <a:spLocks noChangeArrowheads="1"/>
          </p:cNvSpPr>
          <p:nvPr/>
        </p:nvSpPr>
        <p:spPr bwMode="auto">
          <a:xfrm>
            <a:off x="8136466" y="6307664"/>
            <a:ext cx="575583" cy="558800"/>
          </a:xfrm>
          <a:custGeom>
            <a:avLst/>
            <a:gdLst>
              <a:gd name="T0" fmla="*/ 76526312 w 601"/>
              <a:gd name="T1" fmla="*/ 66441079 h 580"/>
              <a:gd name="T2" fmla="*/ 76526312 w 601"/>
              <a:gd name="T3" fmla="*/ 66441079 h 580"/>
              <a:gd name="T4" fmla="*/ 76526312 w 601"/>
              <a:gd name="T5" fmla="*/ 66441079 h 580"/>
              <a:gd name="T6" fmla="*/ 68396114 w 601"/>
              <a:gd name="T7" fmla="*/ 74664833 h 580"/>
              <a:gd name="T8" fmla="*/ 68396114 w 601"/>
              <a:gd name="T9" fmla="*/ 74664833 h 580"/>
              <a:gd name="T10" fmla="*/ 65557083 w 601"/>
              <a:gd name="T11" fmla="*/ 75578543 h 580"/>
              <a:gd name="T12" fmla="*/ 61943901 w 601"/>
              <a:gd name="T13" fmla="*/ 71923702 h 580"/>
              <a:gd name="T14" fmla="*/ 62847017 w 601"/>
              <a:gd name="T15" fmla="*/ 70095920 h 580"/>
              <a:gd name="T16" fmla="*/ 62847017 w 601"/>
              <a:gd name="T17" fmla="*/ 70095920 h 580"/>
              <a:gd name="T18" fmla="*/ 65557083 w 601"/>
              <a:gd name="T19" fmla="*/ 67354789 h 580"/>
              <a:gd name="T20" fmla="*/ 48264607 w 601"/>
              <a:gd name="T21" fmla="*/ 67354789 h 580"/>
              <a:gd name="T22" fmla="*/ 44651066 w 601"/>
              <a:gd name="T23" fmla="*/ 63569522 h 580"/>
              <a:gd name="T24" fmla="*/ 48264607 w 601"/>
              <a:gd name="T25" fmla="*/ 59914681 h 580"/>
              <a:gd name="T26" fmla="*/ 65557083 w 601"/>
              <a:gd name="T27" fmla="*/ 59914681 h 580"/>
              <a:gd name="T28" fmla="*/ 62847017 w 601"/>
              <a:gd name="T29" fmla="*/ 57173188 h 580"/>
              <a:gd name="T30" fmla="*/ 62847017 w 601"/>
              <a:gd name="T31" fmla="*/ 57173188 h 580"/>
              <a:gd name="T32" fmla="*/ 61943901 w 601"/>
              <a:gd name="T33" fmla="*/ 55345768 h 580"/>
              <a:gd name="T34" fmla="*/ 65557083 w 601"/>
              <a:gd name="T35" fmla="*/ 51690927 h 580"/>
              <a:gd name="T36" fmla="*/ 68396114 w 601"/>
              <a:gd name="T37" fmla="*/ 52604637 h 580"/>
              <a:gd name="T38" fmla="*/ 68396114 w 601"/>
              <a:gd name="T39" fmla="*/ 52604637 h 580"/>
              <a:gd name="T40" fmla="*/ 76526312 w 601"/>
              <a:gd name="T41" fmla="*/ 60828391 h 580"/>
              <a:gd name="T42" fmla="*/ 76526312 w 601"/>
              <a:gd name="T43" fmla="*/ 60828391 h 580"/>
              <a:gd name="T44" fmla="*/ 77429787 w 601"/>
              <a:gd name="T45" fmla="*/ 63569522 h 580"/>
              <a:gd name="T46" fmla="*/ 76526312 w 601"/>
              <a:gd name="T47" fmla="*/ 66441079 h 580"/>
              <a:gd name="T48" fmla="*/ 58330360 w 601"/>
              <a:gd name="T49" fmla="*/ 56259478 h 580"/>
              <a:gd name="T50" fmla="*/ 58330360 w 601"/>
              <a:gd name="T51" fmla="*/ 56259478 h 580"/>
              <a:gd name="T52" fmla="*/ 48264607 w 601"/>
              <a:gd name="T53" fmla="*/ 56259478 h 580"/>
              <a:gd name="T54" fmla="*/ 41037884 w 601"/>
              <a:gd name="T55" fmla="*/ 63569522 h 580"/>
              <a:gd name="T56" fmla="*/ 48264607 w 601"/>
              <a:gd name="T57" fmla="*/ 71009630 h 580"/>
              <a:gd name="T58" fmla="*/ 58330360 w 601"/>
              <a:gd name="T59" fmla="*/ 71009630 h 580"/>
              <a:gd name="T60" fmla="*/ 58330360 w 601"/>
              <a:gd name="T61" fmla="*/ 71923702 h 580"/>
              <a:gd name="T62" fmla="*/ 59233835 w 601"/>
              <a:gd name="T63" fmla="*/ 75578543 h 580"/>
              <a:gd name="T64" fmla="*/ 3613541 w 601"/>
              <a:gd name="T65" fmla="*/ 75578543 h 580"/>
              <a:gd name="T66" fmla="*/ 0 w 601"/>
              <a:gd name="T67" fmla="*/ 71923702 h 580"/>
              <a:gd name="T68" fmla="*/ 0 w 601"/>
              <a:gd name="T69" fmla="*/ 71923702 h 580"/>
              <a:gd name="T70" fmla="*/ 0 w 601"/>
              <a:gd name="T71" fmla="*/ 71923702 h 580"/>
              <a:gd name="T72" fmla="*/ 9936789 w 601"/>
              <a:gd name="T73" fmla="*/ 53518347 h 580"/>
              <a:gd name="T74" fmla="*/ 20906017 w 601"/>
              <a:gd name="T75" fmla="*/ 49733080 h 580"/>
              <a:gd name="T76" fmla="*/ 30068655 w 601"/>
              <a:gd name="T77" fmla="*/ 46077877 h 580"/>
              <a:gd name="T78" fmla="*/ 30068655 w 601"/>
              <a:gd name="T79" fmla="*/ 38637768 h 580"/>
              <a:gd name="T80" fmla="*/ 26326149 w 601"/>
              <a:gd name="T81" fmla="*/ 29500304 h 580"/>
              <a:gd name="T82" fmla="*/ 24519558 w 601"/>
              <a:gd name="T83" fmla="*/ 25845463 h 580"/>
              <a:gd name="T84" fmla="*/ 25422674 w 601"/>
              <a:gd name="T85" fmla="*/ 19318704 h 580"/>
              <a:gd name="T86" fmla="*/ 24519558 w 601"/>
              <a:gd name="T87" fmla="*/ 12009021 h 580"/>
              <a:gd name="T88" fmla="*/ 39230934 w 601"/>
              <a:gd name="T89" fmla="*/ 0 h 580"/>
              <a:gd name="T90" fmla="*/ 52910229 w 601"/>
              <a:gd name="T91" fmla="*/ 12009021 h 580"/>
              <a:gd name="T92" fmla="*/ 51877788 w 601"/>
              <a:gd name="T93" fmla="*/ 19318704 h 580"/>
              <a:gd name="T94" fmla="*/ 53813704 w 601"/>
              <a:gd name="T95" fmla="*/ 25845463 h 580"/>
              <a:gd name="T96" fmla="*/ 50974673 w 601"/>
              <a:gd name="T97" fmla="*/ 29500304 h 580"/>
              <a:gd name="T98" fmla="*/ 47361132 w 601"/>
              <a:gd name="T99" fmla="*/ 38637768 h 580"/>
              <a:gd name="T100" fmla="*/ 47361132 w 601"/>
              <a:gd name="T101" fmla="*/ 46077877 h 580"/>
              <a:gd name="T102" fmla="*/ 56523770 w 601"/>
              <a:gd name="T103" fmla="*/ 49733080 h 580"/>
              <a:gd name="T104" fmla="*/ 59233835 w 601"/>
              <a:gd name="T105" fmla="*/ 50646790 h 580"/>
              <a:gd name="T106" fmla="*/ 58330360 w 601"/>
              <a:gd name="T107" fmla="*/ 55345768 h 580"/>
              <a:gd name="T108" fmla="*/ 58330360 w 601"/>
              <a:gd name="T109" fmla="*/ 56259478 h 580"/>
              <a:gd name="T110" fmla="*/ 77429787 w 601"/>
              <a:gd name="T111" fmla="*/ 71923702 h 580"/>
              <a:gd name="T112" fmla="*/ 77429787 w 601"/>
              <a:gd name="T113" fmla="*/ 71923702 h 580"/>
              <a:gd name="T114" fmla="*/ 77429787 w 601"/>
              <a:gd name="T115" fmla="*/ 71923702 h 580"/>
              <a:gd name="T116" fmla="*/ 77429787 w 601"/>
              <a:gd name="T117" fmla="*/ 71923702 h 580"/>
              <a:gd name="T118" fmla="*/ 73816246 w 601"/>
              <a:gd name="T119" fmla="*/ 75578543 h 580"/>
              <a:gd name="T120" fmla="*/ 72009655 w 601"/>
              <a:gd name="T121" fmla="*/ 75578543 h 580"/>
              <a:gd name="T122" fmla="*/ 77429787 w 601"/>
              <a:gd name="T123" fmla="*/ 70095920 h 580"/>
              <a:gd name="T124" fmla="*/ 77429787 w 601"/>
              <a:gd name="T125" fmla="*/ 71923702 h 5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1" h="580">
                <a:moveTo>
                  <a:pt x="593" y="509"/>
                </a:moveTo>
                <a:lnTo>
                  <a:pt x="593" y="509"/>
                </a:lnTo>
                <a:cubicBezTo>
                  <a:pt x="530" y="572"/>
                  <a:pt x="530" y="572"/>
                  <a:pt x="530" y="572"/>
                </a:cubicBezTo>
                <a:cubicBezTo>
                  <a:pt x="523" y="579"/>
                  <a:pt x="515" y="579"/>
                  <a:pt x="508" y="579"/>
                </a:cubicBezTo>
                <a:cubicBezTo>
                  <a:pt x="494" y="579"/>
                  <a:pt x="480" y="572"/>
                  <a:pt x="480" y="551"/>
                </a:cubicBezTo>
                <a:cubicBezTo>
                  <a:pt x="480" y="544"/>
                  <a:pt x="480" y="537"/>
                  <a:pt x="487" y="537"/>
                </a:cubicBezTo>
                <a:cubicBezTo>
                  <a:pt x="508" y="516"/>
                  <a:pt x="508" y="516"/>
                  <a:pt x="508" y="516"/>
                </a:cubicBezTo>
                <a:cubicBezTo>
                  <a:pt x="374" y="516"/>
                  <a:pt x="374" y="516"/>
                  <a:pt x="374" y="516"/>
                </a:cubicBezTo>
                <a:cubicBezTo>
                  <a:pt x="360" y="516"/>
                  <a:pt x="346" y="502"/>
                  <a:pt x="346" y="487"/>
                </a:cubicBezTo>
                <a:cubicBezTo>
                  <a:pt x="346" y="473"/>
                  <a:pt x="360" y="459"/>
                  <a:pt x="374" y="459"/>
                </a:cubicBezTo>
                <a:cubicBezTo>
                  <a:pt x="508" y="459"/>
                  <a:pt x="508" y="459"/>
                  <a:pt x="508" y="459"/>
                </a:cubicBezTo>
                <a:cubicBezTo>
                  <a:pt x="487" y="438"/>
                  <a:pt x="487" y="438"/>
                  <a:pt x="487" y="438"/>
                </a:cubicBezTo>
                <a:cubicBezTo>
                  <a:pt x="480" y="438"/>
                  <a:pt x="480" y="431"/>
                  <a:pt x="480" y="424"/>
                </a:cubicBezTo>
                <a:cubicBezTo>
                  <a:pt x="480" y="403"/>
                  <a:pt x="494" y="396"/>
                  <a:pt x="508" y="396"/>
                </a:cubicBezTo>
                <a:cubicBezTo>
                  <a:pt x="515" y="396"/>
                  <a:pt x="523" y="396"/>
                  <a:pt x="530" y="403"/>
                </a:cubicBezTo>
                <a:cubicBezTo>
                  <a:pt x="593" y="466"/>
                  <a:pt x="593" y="466"/>
                  <a:pt x="593" y="466"/>
                </a:cubicBezTo>
                <a:cubicBezTo>
                  <a:pt x="600" y="473"/>
                  <a:pt x="600" y="480"/>
                  <a:pt x="600" y="487"/>
                </a:cubicBezTo>
                <a:cubicBezTo>
                  <a:pt x="600" y="494"/>
                  <a:pt x="600" y="502"/>
                  <a:pt x="593" y="509"/>
                </a:cubicBezTo>
                <a:close/>
                <a:moveTo>
                  <a:pt x="452" y="431"/>
                </a:moveTo>
                <a:lnTo>
                  <a:pt x="452" y="431"/>
                </a:lnTo>
                <a:cubicBezTo>
                  <a:pt x="374" y="431"/>
                  <a:pt x="374" y="431"/>
                  <a:pt x="374" y="431"/>
                </a:cubicBezTo>
                <a:cubicBezTo>
                  <a:pt x="346" y="431"/>
                  <a:pt x="318" y="459"/>
                  <a:pt x="318" y="487"/>
                </a:cubicBezTo>
                <a:cubicBezTo>
                  <a:pt x="318" y="516"/>
                  <a:pt x="346" y="544"/>
                  <a:pt x="374" y="544"/>
                </a:cubicBezTo>
                <a:cubicBezTo>
                  <a:pt x="452" y="544"/>
                  <a:pt x="452" y="544"/>
                  <a:pt x="452" y="544"/>
                </a:cubicBezTo>
                <a:lnTo>
                  <a:pt x="452" y="551"/>
                </a:lnTo>
                <a:cubicBezTo>
                  <a:pt x="452" y="565"/>
                  <a:pt x="452" y="572"/>
                  <a:pt x="459" y="579"/>
                </a:cubicBezTo>
                <a:cubicBezTo>
                  <a:pt x="28" y="579"/>
                  <a:pt x="28" y="579"/>
                  <a:pt x="28" y="579"/>
                </a:cubicBezTo>
                <a:cubicBezTo>
                  <a:pt x="14" y="579"/>
                  <a:pt x="0" y="572"/>
                  <a:pt x="0" y="551"/>
                </a:cubicBezTo>
                <a:cubicBezTo>
                  <a:pt x="0" y="551"/>
                  <a:pt x="0" y="452"/>
                  <a:pt x="77" y="410"/>
                </a:cubicBezTo>
                <a:cubicBezTo>
                  <a:pt x="120" y="388"/>
                  <a:pt x="106" y="410"/>
                  <a:pt x="162" y="381"/>
                </a:cubicBezTo>
                <a:cubicBezTo>
                  <a:pt x="219" y="360"/>
                  <a:pt x="233" y="353"/>
                  <a:pt x="233" y="353"/>
                </a:cubicBezTo>
                <a:cubicBezTo>
                  <a:pt x="233" y="296"/>
                  <a:pt x="233" y="296"/>
                  <a:pt x="233" y="296"/>
                </a:cubicBezTo>
                <a:cubicBezTo>
                  <a:pt x="233" y="296"/>
                  <a:pt x="212" y="275"/>
                  <a:pt x="204" y="226"/>
                </a:cubicBezTo>
                <a:cubicBezTo>
                  <a:pt x="190" y="233"/>
                  <a:pt x="190" y="212"/>
                  <a:pt x="190" y="198"/>
                </a:cubicBezTo>
                <a:cubicBezTo>
                  <a:pt x="190" y="183"/>
                  <a:pt x="183" y="148"/>
                  <a:pt x="197" y="148"/>
                </a:cubicBezTo>
                <a:cubicBezTo>
                  <a:pt x="190" y="127"/>
                  <a:pt x="190" y="99"/>
                  <a:pt x="190" y="92"/>
                </a:cubicBezTo>
                <a:cubicBezTo>
                  <a:pt x="197" y="49"/>
                  <a:pt x="240" y="0"/>
                  <a:pt x="304" y="0"/>
                </a:cubicBezTo>
                <a:cubicBezTo>
                  <a:pt x="374" y="0"/>
                  <a:pt x="410" y="49"/>
                  <a:pt x="410" y="92"/>
                </a:cubicBezTo>
                <a:cubicBezTo>
                  <a:pt x="410" y="99"/>
                  <a:pt x="410" y="127"/>
                  <a:pt x="402" y="148"/>
                </a:cubicBezTo>
                <a:cubicBezTo>
                  <a:pt x="424" y="148"/>
                  <a:pt x="417" y="183"/>
                  <a:pt x="417" y="198"/>
                </a:cubicBezTo>
                <a:cubicBezTo>
                  <a:pt x="417" y="212"/>
                  <a:pt x="410" y="233"/>
                  <a:pt x="395" y="226"/>
                </a:cubicBezTo>
                <a:cubicBezTo>
                  <a:pt x="388" y="275"/>
                  <a:pt x="367" y="296"/>
                  <a:pt x="367" y="296"/>
                </a:cubicBezTo>
                <a:cubicBezTo>
                  <a:pt x="367" y="353"/>
                  <a:pt x="367" y="353"/>
                  <a:pt x="367" y="353"/>
                </a:cubicBezTo>
                <a:cubicBezTo>
                  <a:pt x="367" y="353"/>
                  <a:pt x="381" y="360"/>
                  <a:pt x="438" y="381"/>
                </a:cubicBezTo>
                <a:cubicBezTo>
                  <a:pt x="445" y="388"/>
                  <a:pt x="452" y="388"/>
                  <a:pt x="459" y="388"/>
                </a:cubicBezTo>
                <a:cubicBezTo>
                  <a:pt x="452" y="403"/>
                  <a:pt x="452" y="410"/>
                  <a:pt x="452" y="424"/>
                </a:cubicBezTo>
                <a:lnTo>
                  <a:pt x="452" y="431"/>
                </a:lnTo>
                <a:close/>
                <a:moveTo>
                  <a:pt x="600" y="551"/>
                </a:moveTo>
                <a:lnTo>
                  <a:pt x="600" y="551"/>
                </a:lnTo>
                <a:cubicBezTo>
                  <a:pt x="600" y="572"/>
                  <a:pt x="593" y="579"/>
                  <a:pt x="572" y="579"/>
                </a:cubicBezTo>
                <a:cubicBezTo>
                  <a:pt x="558" y="579"/>
                  <a:pt x="558" y="579"/>
                  <a:pt x="558" y="579"/>
                </a:cubicBezTo>
                <a:cubicBezTo>
                  <a:pt x="600" y="537"/>
                  <a:pt x="600" y="537"/>
                  <a:pt x="600" y="537"/>
                </a:cubicBezTo>
                <a:cubicBezTo>
                  <a:pt x="600" y="551"/>
                  <a:pt x="600" y="551"/>
                  <a:pt x="600" y="55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6" name="Freeform 91"/>
          <p:cNvSpPr>
            <a:spLocks noChangeArrowheads="1"/>
          </p:cNvSpPr>
          <p:nvPr/>
        </p:nvSpPr>
        <p:spPr bwMode="auto">
          <a:xfrm>
            <a:off x="7124964" y="6307664"/>
            <a:ext cx="575583" cy="558800"/>
          </a:xfrm>
          <a:custGeom>
            <a:avLst/>
            <a:gdLst>
              <a:gd name="T0" fmla="*/ 73816246 w 601"/>
              <a:gd name="T1" fmla="*/ 67354789 h 580"/>
              <a:gd name="T2" fmla="*/ 59233835 w 601"/>
              <a:gd name="T3" fmla="*/ 70095920 h 580"/>
              <a:gd name="T4" fmla="*/ 60136951 w 601"/>
              <a:gd name="T5" fmla="*/ 71923702 h 580"/>
              <a:gd name="T6" fmla="*/ 54716819 w 601"/>
              <a:gd name="T7" fmla="*/ 74664833 h 580"/>
              <a:gd name="T8" fmla="*/ 45554541 w 601"/>
              <a:gd name="T9" fmla="*/ 66441079 h 580"/>
              <a:gd name="T10" fmla="*/ 44651066 w 601"/>
              <a:gd name="T11" fmla="*/ 63569522 h 580"/>
              <a:gd name="T12" fmla="*/ 45554541 w 601"/>
              <a:gd name="T13" fmla="*/ 60828391 h 580"/>
              <a:gd name="T14" fmla="*/ 54716819 w 601"/>
              <a:gd name="T15" fmla="*/ 52604637 h 580"/>
              <a:gd name="T16" fmla="*/ 60136951 w 601"/>
              <a:gd name="T17" fmla="*/ 55345768 h 580"/>
              <a:gd name="T18" fmla="*/ 59233835 w 601"/>
              <a:gd name="T19" fmla="*/ 57173188 h 580"/>
              <a:gd name="T20" fmla="*/ 73816246 w 601"/>
              <a:gd name="T21" fmla="*/ 59914681 h 580"/>
              <a:gd name="T22" fmla="*/ 73816246 w 601"/>
              <a:gd name="T23" fmla="*/ 67354789 h 580"/>
              <a:gd name="T24" fmla="*/ 63750492 w 601"/>
              <a:gd name="T25" fmla="*/ 55345768 h 580"/>
              <a:gd name="T26" fmla="*/ 67363674 w 601"/>
              <a:gd name="T27" fmla="*/ 53518347 h 580"/>
              <a:gd name="T28" fmla="*/ 63750492 w 601"/>
              <a:gd name="T29" fmla="*/ 56259478 h 580"/>
              <a:gd name="T30" fmla="*/ 50974673 w 601"/>
              <a:gd name="T31" fmla="*/ 29500304 h 580"/>
              <a:gd name="T32" fmla="*/ 47361132 w 601"/>
              <a:gd name="T33" fmla="*/ 38637768 h 580"/>
              <a:gd name="T34" fmla="*/ 52781263 w 601"/>
              <a:gd name="T35" fmla="*/ 48819369 h 580"/>
              <a:gd name="T36" fmla="*/ 51877788 w 601"/>
              <a:gd name="T37" fmla="*/ 49733080 h 580"/>
              <a:gd name="T38" fmla="*/ 42844475 w 601"/>
              <a:gd name="T39" fmla="*/ 58086899 h 580"/>
              <a:gd name="T40" fmla="*/ 42844475 w 601"/>
              <a:gd name="T41" fmla="*/ 69182210 h 580"/>
              <a:gd name="T42" fmla="*/ 50071198 w 601"/>
              <a:gd name="T43" fmla="*/ 75578543 h 580"/>
              <a:gd name="T44" fmla="*/ 0 w 601"/>
              <a:gd name="T45" fmla="*/ 71923702 h 580"/>
              <a:gd name="T46" fmla="*/ 0 w 601"/>
              <a:gd name="T47" fmla="*/ 71923702 h 580"/>
              <a:gd name="T48" fmla="*/ 20906017 w 601"/>
              <a:gd name="T49" fmla="*/ 49733080 h 580"/>
              <a:gd name="T50" fmla="*/ 30068655 w 601"/>
              <a:gd name="T51" fmla="*/ 38637768 h 580"/>
              <a:gd name="T52" fmla="*/ 23616083 w 601"/>
              <a:gd name="T53" fmla="*/ 25845463 h 580"/>
              <a:gd name="T54" fmla="*/ 24519558 w 601"/>
              <a:gd name="T55" fmla="*/ 12009021 h 580"/>
              <a:gd name="T56" fmla="*/ 52781263 w 601"/>
              <a:gd name="T57" fmla="*/ 12009021 h 580"/>
              <a:gd name="T58" fmla="*/ 52781263 w 601"/>
              <a:gd name="T59" fmla="*/ 25845463 h 580"/>
              <a:gd name="T60" fmla="*/ 63750492 w 601"/>
              <a:gd name="T61" fmla="*/ 71009630 h 580"/>
              <a:gd name="T62" fmla="*/ 73816246 w 601"/>
              <a:gd name="T63" fmla="*/ 71009630 h 580"/>
              <a:gd name="T64" fmla="*/ 77429787 w 601"/>
              <a:gd name="T65" fmla="*/ 71923702 h 580"/>
              <a:gd name="T66" fmla="*/ 77429787 w 601"/>
              <a:gd name="T67" fmla="*/ 71923702 h 580"/>
              <a:gd name="T68" fmla="*/ 62847017 w 601"/>
              <a:gd name="T69" fmla="*/ 75578543 h 580"/>
              <a:gd name="T70" fmla="*/ 63750492 w 601"/>
              <a:gd name="T71" fmla="*/ 71009630 h 58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80">
                <a:moveTo>
                  <a:pt x="572" y="516"/>
                </a:moveTo>
                <a:lnTo>
                  <a:pt x="572" y="516"/>
                </a:lnTo>
                <a:cubicBezTo>
                  <a:pt x="445" y="516"/>
                  <a:pt x="445" y="516"/>
                  <a:pt x="445" y="516"/>
                </a:cubicBezTo>
                <a:cubicBezTo>
                  <a:pt x="459" y="537"/>
                  <a:pt x="459" y="537"/>
                  <a:pt x="459" y="537"/>
                </a:cubicBezTo>
                <a:cubicBezTo>
                  <a:pt x="466" y="537"/>
                  <a:pt x="466" y="544"/>
                  <a:pt x="466" y="551"/>
                </a:cubicBezTo>
                <a:cubicBezTo>
                  <a:pt x="466" y="572"/>
                  <a:pt x="459" y="579"/>
                  <a:pt x="438" y="579"/>
                </a:cubicBezTo>
                <a:cubicBezTo>
                  <a:pt x="431" y="579"/>
                  <a:pt x="424" y="579"/>
                  <a:pt x="424" y="572"/>
                </a:cubicBezTo>
                <a:cubicBezTo>
                  <a:pt x="353" y="509"/>
                  <a:pt x="353" y="509"/>
                  <a:pt x="353" y="509"/>
                </a:cubicBezTo>
                <a:cubicBezTo>
                  <a:pt x="346" y="502"/>
                  <a:pt x="346" y="494"/>
                  <a:pt x="346" y="487"/>
                </a:cubicBezTo>
                <a:cubicBezTo>
                  <a:pt x="346" y="480"/>
                  <a:pt x="346" y="473"/>
                  <a:pt x="353" y="466"/>
                </a:cubicBezTo>
                <a:cubicBezTo>
                  <a:pt x="424" y="403"/>
                  <a:pt x="424" y="403"/>
                  <a:pt x="424" y="403"/>
                </a:cubicBezTo>
                <a:cubicBezTo>
                  <a:pt x="424" y="396"/>
                  <a:pt x="431" y="396"/>
                  <a:pt x="438" y="396"/>
                </a:cubicBezTo>
                <a:cubicBezTo>
                  <a:pt x="459" y="396"/>
                  <a:pt x="466" y="403"/>
                  <a:pt x="466" y="424"/>
                </a:cubicBezTo>
                <a:cubicBezTo>
                  <a:pt x="466" y="431"/>
                  <a:pt x="466" y="438"/>
                  <a:pt x="459" y="438"/>
                </a:cubicBezTo>
                <a:cubicBezTo>
                  <a:pt x="445" y="459"/>
                  <a:pt x="445" y="459"/>
                  <a:pt x="445" y="459"/>
                </a:cubicBezTo>
                <a:cubicBezTo>
                  <a:pt x="572" y="459"/>
                  <a:pt x="572" y="459"/>
                  <a:pt x="572" y="459"/>
                </a:cubicBezTo>
                <a:cubicBezTo>
                  <a:pt x="586" y="459"/>
                  <a:pt x="600" y="473"/>
                  <a:pt x="600" y="487"/>
                </a:cubicBezTo>
                <a:cubicBezTo>
                  <a:pt x="600" y="502"/>
                  <a:pt x="586" y="516"/>
                  <a:pt x="572" y="516"/>
                </a:cubicBezTo>
                <a:close/>
                <a:moveTo>
                  <a:pt x="494" y="424"/>
                </a:moveTo>
                <a:lnTo>
                  <a:pt x="494" y="424"/>
                </a:lnTo>
                <a:cubicBezTo>
                  <a:pt x="494" y="417"/>
                  <a:pt x="494" y="410"/>
                  <a:pt x="494" y="403"/>
                </a:cubicBezTo>
                <a:cubicBezTo>
                  <a:pt x="501" y="403"/>
                  <a:pt x="508" y="403"/>
                  <a:pt x="522" y="410"/>
                </a:cubicBezTo>
                <a:cubicBezTo>
                  <a:pt x="537" y="417"/>
                  <a:pt x="544" y="424"/>
                  <a:pt x="551" y="431"/>
                </a:cubicBezTo>
                <a:cubicBezTo>
                  <a:pt x="494" y="431"/>
                  <a:pt x="494" y="431"/>
                  <a:pt x="494" y="431"/>
                </a:cubicBezTo>
                <a:lnTo>
                  <a:pt x="494" y="424"/>
                </a:lnTo>
                <a:close/>
                <a:moveTo>
                  <a:pt x="395" y="226"/>
                </a:moveTo>
                <a:lnTo>
                  <a:pt x="395" y="226"/>
                </a:lnTo>
                <a:cubicBezTo>
                  <a:pt x="388" y="275"/>
                  <a:pt x="367" y="296"/>
                  <a:pt x="367" y="296"/>
                </a:cubicBezTo>
                <a:cubicBezTo>
                  <a:pt x="367" y="353"/>
                  <a:pt x="367" y="353"/>
                  <a:pt x="367" y="353"/>
                </a:cubicBezTo>
                <a:cubicBezTo>
                  <a:pt x="367" y="353"/>
                  <a:pt x="374" y="353"/>
                  <a:pt x="409" y="374"/>
                </a:cubicBezTo>
                <a:lnTo>
                  <a:pt x="402" y="381"/>
                </a:lnTo>
                <a:cubicBezTo>
                  <a:pt x="332" y="445"/>
                  <a:pt x="332" y="445"/>
                  <a:pt x="332" y="445"/>
                </a:cubicBezTo>
                <a:cubicBezTo>
                  <a:pt x="325" y="459"/>
                  <a:pt x="318" y="473"/>
                  <a:pt x="318" y="487"/>
                </a:cubicBezTo>
                <a:cubicBezTo>
                  <a:pt x="318" y="502"/>
                  <a:pt x="325" y="516"/>
                  <a:pt x="332" y="530"/>
                </a:cubicBezTo>
                <a:cubicBezTo>
                  <a:pt x="388" y="579"/>
                  <a:pt x="388" y="579"/>
                  <a:pt x="388" y="579"/>
                </a:cubicBezTo>
                <a:cubicBezTo>
                  <a:pt x="28" y="579"/>
                  <a:pt x="28" y="579"/>
                  <a:pt x="28" y="579"/>
                </a:cubicBezTo>
                <a:cubicBezTo>
                  <a:pt x="7" y="579"/>
                  <a:pt x="0" y="572"/>
                  <a:pt x="0" y="551"/>
                </a:cubicBezTo>
                <a:cubicBezTo>
                  <a:pt x="0" y="551"/>
                  <a:pt x="0" y="452"/>
                  <a:pt x="70" y="410"/>
                </a:cubicBezTo>
                <a:cubicBezTo>
                  <a:pt x="120" y="388"/>
                  <a:pt x="98" y="410"/>
                  <a:pt x="162" y="381"/>
                </a:cubicBezTo>
                <a:cubicBezTo>
                  <a:pt x="219" y="360"/>
                  <a:pt x="233" y="353"/>
                  <a:pt x="233" y="353"/>
                </a:cubicBezTo>
                <a:cubicBezTo>
                  <a:pt x="233" y="296"/>
                  <a:pt x="233" y="296"/>
                  <a:pt x="233" y="296"/>
                </a:cubicBezTo>
                <a:cubicBezTo>
                  <a:pt x="233" y="296"/>
                  <a:pt x="211" y="275"/>
                  <a:pt x="204" y="226"/>
                </a:cubicBezTo>
                <a:cubicBezTo>
                  <a:pt x="190" y="233"/>
                  <a:pt x="183" y="212"/>
                  <a:pt x="183" y="198"/>
                </a:cubicBezTo>
                <a:cubicBezTo>
                  <a:pt x="183" y="183"/>
                  <a:pt x="176" y="148"/>
                  <a:pt x="197" y="148"/>
                </a:cubicBezTo>
                <a:cubicBezTo>
                  <a:pt x="190" y="127"/>
                  <a:pt x="190" y="99"/>
                  <a:pt x="190" y="92"/>
                </a:cubicBezTo>
                <a:cubicBezTo>
                  <a:pt x="190" y="49"/>
                  <a:pt x="233" y="0"/>
                  <a:pt x="296" y="0"/>
                </a:cubicBezTo>
                <a:cubicBezTo>
                  <a:pt x="374" y="0"/>
                  <a:pt x="402" y="49"/>
                  <a:pt x="409" y="92"/>
                </a:cubicBezTo>
                <a:cubicBezTo>
                  <a:pt x="409" y="99"/>
                  <a:pt x="409" y="127"/>
                  <a:pt x="402" y="148"/>
                </a:cubicBezTo>
                <a:cubicBezTo>
                  <a:pt x="424" y="148"/>
                  <a:pt x="417" y="183"/>
                  <a:pt x="409" y="198"/>
                </a:cubicBezTo>
                <a:cubicBezTo>
                  <a:pt x="409" y="212"/>
                  <a:pt x="409" y="233"/>
                  <a:pt x="395" y="226"/>
                </a:cubicBezTo>
                <a:close/>
                <a:moveTo>
                  <a:pt x="494" y="544"/>
                </a:moveTo>
                <a:lnTo>
                  <a:pt x="494" y="544"/>
                </a:lnTo>
                <a:cubicBezTo>
                  <a:pt x="572" y="544"/>
                  <a:pt x="572" y="544"/>
                  <a:pt x="572" y="544"/>
                </a:cubicBezTo>
                <a:cubicBezTo>
                  <a:pt x="579" y="544"/>
                  <a:pt x="593" y="544"/>
                  <a:pt x="600" y="537"/>
                </a:cubicBezTo>
                <a:cubicBezTo>
                  <a:pt x="600" y="544"/>
                  <a:pt x="600" y="551"/>
                  <a:pt x="600" y="551"/>
                </a:cubicBezTo>
                <a:cubicBezTo>
                  <a:pt x="600" y="572"/>
                  <a:pt x="586" y="579"/>
                  <a:pt x="572" y="579"/>
                </a:cubicBezTo>
                <a:cubicBezTo>
                  <a:pt x="487" y="579"/>
                  <a:pt x="487" y="579"/>
                  <a:pt x="487" y="579"/>
                </a:cubicBezTo>
                <a:cubicBezTo>
                  <a:pt x="494" y="572"/>
                  <a:pt x="494" y="565"/>
                  <a:pt x="494" y="551"/>
                </a:cubicBezTo>
                <a:lnTo>
                  <a:pt x="494" y="544"/>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7" name="Freeform 92"/>
          <p:cNvSpPr>
            <a:spLocks noChangeArrowheads="1"/>
          </p:cNvSpPr>
          <p:nvPr/>
        </p:nvSpPr>
        <p:spPr bwMode="auto">
          <a:xfrm>
            <a:off x="6109229" y="6307664"/>
            <a:ext cx="584048" cy="558800"/>
          </a:xfrm>
          <a:custGeom>
            <a:avLst/>
            <a:gdLst>
              <a:gd name="T0" fmla="*/ 72337558 w 609"/>
              <a:gd name="T1" fmla="*/ 64483232 h 580"/>
              <a:gd name="T2" fmla="*/ 72337558 w 609"/>
              <a:gd name="T3" fmla="*/ 64483232 h 580"/>
              <a:gd name="T4" fmla="*/ 76866547 w 609"/>
              <a:gd name="T5" fmla="*/ 70095920 h 580"/>
              <a:gd name="T6" fmla="*/ 78678142 w 609"/>
              <a:gd name="T7" fmla="*/ 71923702 h 580"/>
              <a:gd name="T8" fmla="*/ 75054951 w 609"/>
              <a:gd name="T9" fmla="*/ 75578543 h 580"/>
              <a:gd name="T10" fmla="*/ 72337558 w 609"/>
              <a:gd name="T11" fmla="*/ 74664833 h 580"/>
              <a:gd name="T12" fmla="*/ 67678707 w 609"/>
              <a:gd name="T13" fmla="*/ 70095920 h 580"/>
              <a:gd name="T14" fmla="*/ 62243920 w 609"/>
              <a:gd name="T15" fmla="*/ 74664833 h 580"/>
              <a:gd name="T16" fmla="*/ 60431965 w 609"/>
              <a:gd name="T17" fmla="*/ 75578543 h 580"/>
              <a:gd name="T18" fmla="*/ 56808774 w 609"/>
              <a:gd name="T19" fmla="*/ 71923702 h 580"/>
              <a:gd name="T20" fmla="*/ 57714571 w 609"/>
              <a:gd name="T21" fmla="*/ 70095920 h 580"/>
              <a:gd name="T22" fmla="*/ 57714571 w 609"/>
              <a:gd name="T23" fmla="*/ 70095920 h 580"/>
              <a:gd name="T24" fmla="*/ 62243920 w 609"/>
              <a:gd name="T25" fmla="*/ 64483232 h 580"/>
              <a:gd name="T26" fmla="*/ 57714571 w 609"/>
              <a:gd name="T27" fmla="*/ 59914681 h 580"/>
              <a:gd name="T28" fmla="*/ 56808774 w 609"/>
              <a:gd name="T29" fmla="*/ 57173188 h 580"/>
              <a:gd name="T30" fmla="*/ 60431965 w 609"/>
              <a:gd name="T31" fmla="*/ 53518347 h 580"/>
              <a:gd name="T32" fmla="*/ 62243920 w 609"/>
              <a:gd name="T33" fmla="*/ 55345768 h 580"/>
              <a:gd name="T34" fmla="*/ 67678707 w 609"/>
              <a:gd name="T35" fmla="*/ 59914681 h 580"/>
              <a:gd name="T36" fmla="*/ 72337558 w 609"/>
              <a:gd name="T37" fmla="*/ 55345768 h 580"/>
              <a:gd name="T38" fmla="*/ 72337558 w 609"/>
              <a:gd name="T39" fmla="*/ 55345768 h 580"/>
              <a:gd name="T40" fmla="*/ 75054951 w 609"/>
              <a:gd name="T41" fmla="*/ 53518347 h 580"/>
              <a:gd name="T42" fmla="*/ 78678142 w 609"/>
              <a:gd name="T43" fmla="*/ 57173188 h 580"/>
              <a:gd name="T44" fmla="*/ 76866547 w 609"/>
              <a:gd name="T45" fmla="*/ 59914681 h 580"/>
              <a:gd name="T46" fmla="*/ 72337558 w 609"/>
              <a:gd name="T47" fmla="*/ 64483232 h 580"/>
              <a:gd name="T48" fmla="*/ 53056080 w 609"/>
              <a:gd name="T49" fmla="*/ 57173188 h 580"/>
              <a:gd name="T50" fmla="*/ 53056080 w 609"/>
              <a:gd name="T51" fmla="*/ 57173188 h 580"/>
              <a:gd name="T52" fmla="*/ 54867675 w 609"/>
              <a:gd name="T53" fmla="*/ 62655811 h 580"/>
              <a:gd name="T54" fmla="*/ 54867675 w 609"/>
              <a:gd name="T55" fmla="*/ 62655811 h 580"/>
              <a:gd name="T56" fmla="*/ 56808774 w 609"/>
              <a:gd name="T57" fmla="*/ 64483232 h 580"/>
              <a:gd name="T58" fmla="*/ 54867675 w 609"/>
              <a:gd name="T59" fmla="*/ 67354789 h 580"/>
              <a:gd name="T60" fmla="*/ 53056080 w 609"/>
              <a:gd name="T61" fmla="*/ 71923702 h 580"/>
              <a:gd name="T62" fmla="*/ 53961878 w 609"/>
              <a:gd name="T63" fmla="*/ 75578543 h 580"/>
              <a:gd name="T64" fmla="*/ 3752694 w 609"/>
              <a:gd name="T65" fmla="*/ 75578543 h 580"/>
              <a:gd name="T66" fmla="*/ 0 w 609"/>
              <a:gd name="T67" fmla="*/ 71923702 h 580"/>
              <a:gd name="T68" fmla="*/ 0 w 609"/>
              <a:gd name="T69" fmla="*/ 71923702 h 580"/>
              <a:gd name="T70" fmla="*/ 0 w 609"/>
              <a:gd name="T71" fmla="*/ 71923702 h 580"/>
              <a:gd name="T72" fmla="*/ 10093638 w 609"/>
              <a:gd name="T73" fmla="*/ 53518347 h 580"/>
              <a:gd name="T74" fmla="*/ 21093073 w 609"/>
              <a:gd name="T75" fmla="*/ 49733080 h 580"/>
              <a:gd name="T76" fmla="*/ 31186711 w 609"/>
              <a:gd name="T77" fmla="*/ 46077877 h 580"/>
              <a:gd name="T78" fmla="*/ 31186711 w 609"/>
              <a:gd name="T79" fmla="*/ 38637768 h 580"/>
              <a:gd name="T80" fmla="*/ 27434018 w 609"/>
              <a:gd name="T81" fmla="*/ 29500304 h 580"/>
              <a:gd name="T82" fmla="*/ 24716265 w 609"/>
              <a:gd name="T83" fmla="*/ 25845463 h 580"/>
              <a:gd name="T84" fmla="*/ 25622062 w 609"/>
              <a:gd name="T85" fmla="*/ 19318704 h 580"/>
              <a:gd name="T86" fmla="*/ 25622062 w 609"/>
              <a:gd name="T87" fmla="*/ 12009021 h 580"/>
              <a:gd name="T88" fmla="*/ 39339251 w 609"/>
              <a:gd name="T89" fmla="*/ 0 h 580"/>
              <a:gd name="T90" fmla="*/ 53961878 w 609"/>
              <a:gd name="T91" fmla="*/ 12009021 h 580"/>
              <a:gd name="T92" fmla="*/ 53056080 w 609"/>
              <a:gd name="T93" fmla="*/ 19318704 h 580"/>
              <a:gd name="T94" fmla="*/ 53961878 w 609"/>
              <a:gd name="T95" fmla="*/ 25845463 h 580"/>
              <a:gd name="T96" fmla="*/ 51244484 w 609"/>
              <a:gd name="T97" fmla="*/ 29500304 h 580"/>
              <a:gd name="T98" fmla="*/ 47620933 w 609"/>
              <a:gd name="T99" fmla="*/ 38637768 h 580"/>
              <a:gd name="T100" fmla="*/ 47620933 w 609"/>
              <a:gd name="T101" fmla="*/ 46077877 h 580"/>
              <a:gd name="T102" fmla="*/ 57714571 w 609"/>
              <a:gd name="T103" fmla="*/ 49733080 h 580"/>
              <a:gd name="T104" fmla="*/ 58620369 w 609"/>
              <a:gd name="T105" fmla="*/ 50646790 h 580"/>
              <a:gd name="T106" fmla="*/ 53056080 w 609"/>
              <a:gd name="T107" fmla="*/ 57173188 h 5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580">
                <a:moveTo>
                  <a:pt x="559" y="494"/>
                </a:moveTo>
                <a:lnTo>
                  <a:pt x="559" y="494"/>
                </a:lnTo>
                <a:cubicBezTo>
                  <a:pt x="594" y="537"/>
                  <a:pt x="594" y="537"/>
                  <a:pt x="594" y="537"/>
                </a:cubicBezTo>
                <a:cubicBezTo>
                  <a:pt x="601" y="537"/>
                  <a:pt x="608" y="544"/>
                  <a:pt x="608" y="551"/>
                </a:cubicBezTo>
                <a:cubicBezTo>
                  <a:pt x="608" y="572"/>
                  <a:pt x="594" y="579"/>
                  <a:pt x="580" y="579"/>
                </a:cubicBezTo>
                <a:cubicBezTo>
                  <a:pt x="573" y="579"/>
                  <a:pt x="566" y="579"/>
                  <a:pt x="559" y="572"/>
                </a:cubicBezTo>
                <a:cubicBezTo>
                  <a:pt x="523" y="537"/>
                  <a:pt x="523" y="537"/>
                  <a:pt x="523" y="537"/>
                </a:cubicBezTo>
                <a:cubicBezTo>
                  <a:pt x="481" y="572"/>
                  <a:pt x="481" y="572"/>
                  <a:pt x="481" y="572"/>
                </a:cubicBezTo>
                <a:cubicBezTo>
                  <a:pt x="481" y="579"/>
                  <a:pt x="474" y="579"/>
                  <a:pt x="467" y="579"/>
                </a:cubicBezTo>
                <a:cubicBezTo>
                  <a:pt x="446" y="579"/>
                  <a:pt x="439" y="572"/>
                  <a:pt x="439" y="551"/>
                </a:cubicBezTo>
                <a:cubicBezTo>
                  <a:pt x="439" y="544"/>
                  <a:pt x="439" y="537"/>
                  <a:pt x="446" y="537"/>
                </a:cubicBezTo>
                <a:cubicBezTo>
                  <a:pt x="481" y="494"/>
                  <a:pt x="481" y="494"/>
                  <a:pt x="481" y="494"/>
                </a:cubicBezTo>
                <a:cubicBezTo>
                  <a:pt x="446" y="459"/>
                  <a:pt x="446" y="459"/>
                  <a:pt x="446" y="459"/>
                </a:cubicBezTo>
                <a:cubicBezTo>
                  <a:pt x="439" y="452"/>
                  <a:pt x="439" y="445"/>
                  <a:pt x="439" y="438"/>
                </a:cubicBezTo>
                <a:cubicBezTo>
                  <a:pt x="439" y="424"/>
                  <a:pt x="446" y="410"/>
                  <a:pt x="467" y="410"/>
                </a:cubicBezTo>
                <a:cubicBezTo>
                  <a:pt x="474" y="410"/>
                  <a:pt x="481" y="417"/>
                  <a:pt x="481" y="424"/>
                </a:cubicBezTo>
                <a:cubicBezTo>
                  <a:pt x="523" y="459"/>
                  <a:pt x="523" y="459"/>
                  <a:pt x="523" y="459"/>
                </a:cubicBezTo>
                <a:cubicBezTo>
                  <a:pt x="559" y="424"/>
                  <a:pt x="559" y="424"/>
                  <a:pt x="559" y="424"/>
                </a:cubicBezTo>
                <a:cubicBezTo>
                  <a:pt x="566" y="417"/>
                  <a:pt x="573" y="410"/>
                  <a:pt x="580" y="410"/>
                </a:cubicBezTo>
                <a:cubicBezTo>
                  <a:pt x="594" y="410"/>
                  <a:pt x="608" y="424"/>
                  <a:pt x="608" y="438"/>
                </a:cubicBezTo>
                <a:cubicBezTo>
                  <a:pt x="608" y="445"/>
                  <a:pt x="601" y="452"/>
                  <a:pt x="594" y="459"/>
                </a:cubicBezTo>
                <a:lnTo>
                  <a:pt x="559" y="494"/>
                </a:lnTo>
                <a:close/>
                <a:moveTo>
                  <a:pt x="410" y="438"/>
                </a:moveTo>
                <a:lnTo>
                  <a:pt x="410" y="438"/>
                </a:lnTo>
                <a:cubicBezTo>
                  <a:pt x="410" y="459"/>
                  <a:pt x="417" y="473"/>
                  <a:pt x="424" y="480"/>
                </a:cubicBezTo>
                <a:cubicBezTo>
                  <a:pt x="439" y="494"/>
                  <a:pt x="439" y="494"/>
                  <a:pt x="439" y="494"/>
                </a:cubicBezTo>
                <a:cubicBezTo>
                  <a:pt x="424" y="516"/>
                  <a:pt x="424" y="516"/>
                  <a:pt x="424" y="516"/>
                </a:cubicBezTo>
                <a:cubicBezTo>
                  <a:pt x="417" y="523"/>
                  <a:pt x="410" y="537"/>
                  <a:pt x="410" y="551"/>
                </a:cubicBezTo>
                <a:cubicBezTo>
                  <a:pt x="410" y="565"/>
                  <a:pt x="410" y="572"/>
                  <a:pt x="417" y="579"/>
                </a:cubicBezTo>
                <a:cubicBezTo>
                  <a:pt x="29" y="579"/>
                  <a:pt x="29" y="579"/>
                  <a:pt x="29" y="579"/>
                </a:cubicBezTo>
                <a:cubicBezTo>
                  <a:pt x="15" y="579"/>
                  <a:pt x="0" y="572"/>
                  <a:pt x="0" y="551"/>
                </a:cubicBezTo>
                <a:cubicBezTo>
                  <a:pt x="0" y="551"/>
                  <a:pt x="0" y="452"/>
                  <a:pt x="78" y="410"/>
                </a:cubicBezTo>
                <a:cubicBezTo>
                  <a:pt x="128" y="388"/>
                  <a:pt x="106" y="410"/>
                  <a:pt x="163" y="381"/>
                </a:cubicBezTo>
                <a:cubicBezTo>
                  <a:pt x="226" y="360"/>
                  <a:pt x="241" y="353"/>
                  <a:pt x="241" y="353"/>
                </a:cubicBezTo>
                <a:cubicBezTo>
                  <a:pt x="241" y="296"/>
                  <a:pt x="241" y="296"/>
                  <a:pt x="241" y="296"/>
                </a:cubicBezTo>
                <a:cubicBezTo>
                  <a:pt x="241" y="296"/>
                  <a:pt x="219" y="275"/>
                  <a:pt x="212" y="226"/>
                </a:cubicBezTo>
                <a:cubicBezTo>
                  <a:pt x="198" y="233"/>
                  <a:pt x="191" y="212"/>
                  <a:pt x="191" y="198"/>
                </a:cubicBezTo>
                <a:cubicBezTo>
                  <a:pt x="191" y="183"/>
                  <a:pt x="184" y="148"/>
                  <a:pt x="198" y="148"/>
                </a:cubicBezTo>
                <a:cubicBezTo>
                  <a:pt x="198" y="127"/>
                  <a:pt x="191" y="99"/>
                  <a:pt x="198" y="92"/>
                </a:cubicBezTo>
                <a:cubicBezTo>
                  <a:pt x="198" y="49"/>
                  <a:pt x="241"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6" y="381"/>
                </a:cubicBezTo>
                <a:cubicBezTo>
                  <a:pt x="446" y="381"/>
                  <a:pt x="446" y="388"/>
                  <a:pt x="453" y="388"/>
                </a:cubicBezTo>
                <a:cubicBezTo>
                  <a:pt x="424" y="396"/>
                  <a:pt x="410" y="417"/>
                  <a:pt x="410" y="43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8" name="Freeform 93"/>
          <p:cNvSpPr>
            <a:spLocks noChangeArrowheads="1"/>
          </p:cNvSpPr>
          <p:nvPr/>
        </p:nvSpPr>
        <p:spPr bwMode="auto">
          <a:xfrm>
            <a:off x="5097725" y="6307664"/>
            <a:ext cx="579817" cy="558800"/>
          </a:xfrm>
          <a:custGeom>
            <a:avLst/>
            <a:gdLst>
              <a:gd name="T0" fmla="*/ 67348302 w 602"/>
              <a:gd name="T1" fmla="*/ 71923702 h 580"/>
              <a:gd name="T2" fmla="*/ 67348302 w 602"/>
              <a:gd name="T3" fmla="*/ 71923702 h 580"/>
              <a:gd name="T4" fmla="*/ 65520970 w 602"/>
              <a:gd name="T5" fmla="*/ 73751123 h 580"/>
              <a:gd name="T6" fmla="*/ 62780332 w 602"/>
              <a:gd name="T7" fmla="*/ 71923702 h 580"/>
              <a:gd name="T8" fmla="*/ 58212000 w 602"/>
              <a:gd name="T9" fmla="*/ 67354789 h 580"/>
              <a:gd name="T10" fmla="*/ 56254247 w 602"/>
              <a:gd name="T11" fmla="*/ 64483232 h 580"/>
              <a:gd name="T12" fmla="*/ 60039333 w 602"/>
              <a:gd name="T13" fmla="*/ 60828391 h 580"/>
              <a:gd name="T14" fmla="*/ 62780332 w 602"/>
              <a:gd name="T15" fmla="*/ 62655811 h 580"/>
              <a:gd name="T16" fmla="*/ 65520970 w 602"/>
              <a:gd name="T17" fmla="*/ 64483232 h 580"/>
              <a:gd name="T18" fmla="*/ 72960721 w 602"/>
              <a:gd name="T19" fmla="*/ 57173188 h 580"/>
              <a:gd name="T20" fmla="*/ 72960721 w 602"/>
              <a:gd name="T21" fmla="*/ 57173188 h 580"/>
              <a:gd name="T22" fmla="*/ 74788054 w 602"/>
              <a:gd name="T23" fmla="*/ 56259478 h 580"/>
              <a:gd name="T24" fmla="*/ 78442719 w 602"/>
              <a:gd name="T25" fmla="*/ 59914681 h 580"/>
              <a:gd name="T26" fmla="*/ 77529053 w 602"/>
              <a:gd name="T27" fmla="*/ 62655811 h 580"/>
              <a:gd name="T28" fmla="*/ 67348302 w 602"/>
              <a:gd name="T29" fmla="*/ 71923702 h 580"/>
              <a:gd name="T30" fmla="*/ 65520970 w 602"/>
              <a:gd name="T31" fmla="*/ 59000609 h 580"/>
              <a:gd name="T32" fmla="*/ 65520970 w 602"/>
              <a:gd name="T33" fmla="*/ 59000609 h 580"/>
              <a:gd name="T34" fmla="*/ 60039333 w 602"/>
              <a:gd name="T35" fmla="*/ 57173188 h 580"/>
              <a:gd name="T36" fmla="*/ 52599581 w 602"/>
              <a:gd name="T37" fmla="*/ 64483232 h 580"/>
              <a:gd name="T38" fmla="*/ 55340580 w 602"/>
              <a:gd name="T39" fmla="*/ 70095920 h 580"/>
              <a:gd name="T40" fmla="*/ 60039333 w 602"/>
              <a:gd name="T41" fmla="*/ 74664833 h 580"/>
              <a:gd name="T42" fmla="*/ 60952999 w 602"/>
              <a:gd name="T43" fmla="*/ 75578543 h 580"/>
              <a:gd name="T44" fmla="*/ 3785086 w 602"/>
              <a:gd name="T45" fmla="*/ 75578543 h 580"/>
              <a:gd name="T46" fmla="*/ 0 w 602"/>
              <a:gd name="T47" fmla="*/ 71923702 h 580"/>
              <a:gd name="T48" fmla="*/ 0 w 602"/>
              <a:gd name="T49" fmla="*/ 71923702 h 580"/>
              <a:gd name="T50" fmla="*/ 0 w 602"/>
              <a:gd name="T51" fmla="*/ 71923702 h 580"/>
              <a:gd name="T52" fmla="*/ 10180751 w 602"/>
              <a:gd name="T53" fmla="*/ 53518347 h 580"/>
              <a:gd name="T54" fmla="*/ 21274806 w 602"/>
              <a:gd name="T55" fmla="*/ 49733080 h 580"/>
              <a:gd name="T56" fmla="*/ 30411109 w 602"/>
              <a:gd name="T57" fmla="*/ 46077877 h 580"/>
              <a:gd name="T58" fmla="*/ 30411109 w 602"/>
              <a:gd name="T59" fmla="*/ 38637768 h 580"/>
              <a:gd name="T60" fmla="*/ 26756804 w 602"/>
              <a:gd name="T61" fmla="*/ 29500304 h 580"/>
              <a:gd name="T62" fmla="*/ 24929472 w 602"/>
              <a:gd name="T63" fmla="*/ 25845463 h 580"/>
              <a:gd name="T64" fmla="*/ 25843138 w 602"/>
              <a:gd name="T65" fmla="*/ 19318704 h 580"/>
              <a:gd name="T66" fmla="*/ 24929472 w 602"/>
              <a:gd name="T67" fmla="*/ 12009021 h 580"/>
              <a:gd name="T68" fmla="*/ 39678193 w 602"/>
              <a:gd name="T69" fmla="*/ 0 h 580"/>
              <a:gd name="T70" fmla="*/ 53513248 w 602"/>
              <a:gd name="T71" fmla="*/ 12009021 h 580"/>
              <a:gd name="T72" fmla="*/ 52599581 w 602"/>
              <a:gd name="T73" fmla="*/ 19318704 h 580"/>
              <a:gd name="T74" fmla="*/ 54426914 w 602"/>
              <a:gd name="T75" fmla="*/ 25845463 h 580"/>
              <a:gd name="T76" fmla="*/ 51685915 w 602"/>
              <a:gd name="T77" fmla="*/ 29500304 h 580"/>
              <a:gd name="T78" fmla="*/ 48031249 w 602"/>
              <a:gd name="T79" fmla="*/ 38637768 h 580"/>
              <a:gd name="T80" fmla="*/ 48031249 w 602"/>
              <a:gd name="T81" fmla="*/ 46077877 h 580"/>
              <a:gd name="T82" fmla="*/ 57298334 w 602"/>
              <a:gd name="T83" fmla="*/ 49733080 h 580"/>
              <a:gd name="T84" fmla="*/ 69175635 w 602"/>
              <a:gd name="T85" fmla="*/ 53518347 h 580"/>
              <a:gd name="T86" fmla="*/ 70089301 w 602"/>
              <a:gd name="T87" fmla="*/ 54432058 h 580"/>
              <a:gd name="T88" fmla="*/ 70089301 w 602"/>
              <a:gd name="T89" fmla="*/ 54432058 h 580"/>
              <a:gd name="T90" fmla="*/ 65520970 w 602"/>
              <a:gd name="T91" fmla="*/ 59000609 h 580"/>
              <a:gd name="T92" fmla="*/ 78442719 w 602"/>
              <a:gd name="T93" fmla="*/ 67354789 h 580"/>
              <a:gd name="T94" fmla="*/ 78442719 w 602"/>
              <a:gd name="T95" fmla="*/ 67354789 h 580"/>
              <a:gd name="T96" fmla="*/ 78442719 w 602"/>
              <a:gd name="T97" fmla="*/ 71923702 h 580"/>
              <a:gd name="T98" fmla="*/ 78442719 w 602"/>
              <a:gd name="T99" fmla="*/ 71923702 h 580"/>
              <a:gd name="T100" fmla="*/ 78442719 w 602"/>
              <a:gd name="T101" fmla="*/ 71923702 h 580"/>
              <a:gd name="T102" fmla="*/ 74788054 w 602"/>
              <a:gd name="T103" fmla="*/ 75578543 h 580"/>
              <a:gd name="T104" fmla="*/ 69175635 w 602"/>
              <a:gd name="T105" fmla="*/ 75578543 h 580"/>
              <a:gd name="T106" fmla="*/ 70089301 w 602"/>
              <a:gd name="T107" fmla="*/ 74664833 h 580"/>
              <a:gd name="T108" fmla="*/ 78442719 w 602"/>
              <a:gd name="T109" fmla="*/ 67354789 h 5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2" h="580">
                <a:moveTo>
                  <a:pt x="516" y="551"/>
                </a:moveTo>
                <a:lnTo>
                  <a:pt x="516" y="551"/>
                </a:lnTo>
                <a:cubicBezTo>
                  <a:pt x="516" y="558"/>
                  <a:pt x="509" y="565"/>
                  <a:pt x="502" y="565"/>
                </a:cubicBezTo>
                <a:cubicBezTo>
                  <a:pt x="495" y="565"/>
                  <a:pt x="488" y="558"/>
                  <a:pt x="481" y="551"/>
                </a:cubicBezTo>
                <a:cubicBezTo>
                  <a:pt x="446" y="516"/>
                  <a:pt x="446" y="516"/>
                  <a:pt x="446" y="516"/>
                </a:cubicBezTo>
                <a:cubicBezTo>
                  <a:pt x="439" y="509"/>
                  <a:pt x="431" y="502"/>
                  <a:pt x="431" y="494"/>
                </a:cubicBezTo>
                <a:cubicBezTo>
                  <a:pt x="431" y="480"/>
                  <a:pt x="446" y="466"/>
                  <a:pt x="460" y="466"/>
                </a:cubicBezTo>
                <a:cubicBezTo>
                  <a:pt x="467" y="466"/>
                  <a:pt x="474" y="473"/>
                  <a:pt x="481" y="480"/>
                </a:cubicBezTo>
                <a:cubicBezTo>
                  <a:pt x="502" y="494"/>
                  <a:pt x="502" y="494"/>
                  <a:pt x="502" y="494"/>
                </a:cubicBezTo>
                <a:cubicBezTo>
                  <a:pt x="559" y="438"/>
                  <a:pt x="559" y="438"/>
                  <a:pt x="559" y="438"/>
                </a:cubicBezTo>
                <a:cubicBezTo>
                  <a:pt x="559" y="431"/>
                  <a:pt x="566" y="431"/>
                  <a:pt x="573" y="431"/>
                </a:cubicBezTo>
                <a:cubicBezTo>
                  <a:pt x="594" y="431"/>
                  <a:pt x="601" y="445"/>
                  <a:pt x="601" y="459"/>
                </a:cubicBezTo>
                <a:cubicBezTo>
                  <a:pt x="601" y="466"/>
                  <a:pt x="601" y="473"/>
                  <a:pt x="594" y="480"/>
                </a:cubicBezTo>
                <a:lnTo>
                  <a:pt x="516" y="551"/>
                </a:lnTo>
                <a:close/>
                <a:moveTo>
                  <a:pt x="502" y="452"/>
                </a:moveTo>
                <a:lnTo>
                  <a:pt x="502" y="452"/>
                </a:lnTo>
                <a:cubicBezTo>
                  <a:pt x="488" y="445"/>
                  <a:pt x="474" y="438"/>
                  <a:pt x="460" y="438"/>
                </a:cubicBezTo>
                <a:cubicBezTo>
                  <a:pt x="431" y="438"/>
                  <a:pt x="403" y="466"/>
                  <a:pt x="403" y="494"/>
                </a:cubicBezTo>
                <a:cubicBezTo>
                  <a:pt x="403" y="516"/>
                  <a:pt x="410" y="530"/>
                  <a:pt x="424" y="537"/>
                </a:cubicBezTo>
                <a:cubicBezTo>
                  <a:pt x="460" y="572"/>
                  <a:pt x="460" y="572"/>
                  <a:pt x="460" y="572"/>
                </a:cubicBezTo>
                <a:cubicBezTo>
                  <a:pt x="460" y="579"/>
                  <a:pt x="467" y="579"/>
                  <a:pt x="467" y="579"/>
                </a:cubicBezTo>
                <a:cubicBezTo>
                  <a:pt x="29" y="579"/>
                  <a:pt x="29" y="579"/>
                  <a:pt x="29" y="579"/>
                </a:cubicBezTo>
                <a:cubicBezTo>
                  <a:pt x="15"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1"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9" y="381"/>
                </a:cubicBezTo>
                <a:cubicBezTo>
                  <a:pt x="502" y="410"/>
                  <a:pt x="481" y="388"/>
                  <a:pt x="530" y="410"/>
                </a:cubicBezTo>
                <a:cubicBezTo>
                  <a:pt x="530" y="417"/>
                  <a:pt x="530" y="417"/>
                  <a:pt x="537" y="417"/>
                </a:cubicBezTo>
                <a:lnTo>
                  <a:pt x="502" y="452"/>
                </a:lnTo>
                <a:close/>
                <a:moveTo>
                  <a:pt x="601" y="516"/>
                </a:moveTo>
                <a:lnTo>
                  <a:pt x="601" y="516"/>
                </a:lnTo>
                <a:cubicBezTo>
                  <a:pt x="601" y="537"/>
                  <a:pt x="601" y="551"/>
                  <a:pt x="601" y="551"/>
                </a:cubicBezTo>
                <a:cubicBezTo>
                  <a:pt x="601" y="572"/>
                  <a:pt x="594" y="579"/>
                  <a:pt x="573" y="579"/>
                </a:cubicBezTo>
                <a:cubicBezTo>
                  <a:pt x="530" y="579"/>
                  <a:pt x="530" y="579"/>
                  <a:pt x="530" y="579"/>
                </a:cubicBezTo>
                <a:cubicBezTo>
                  <a:pt x="537" y="579"/>
                  <a:pt x="537" y="579"/>
                  <a:pt x="537" y="572"/>
                </a:cubicBezTo>
                <a:lnTo>
                  <a:pt x="601" y="51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79" name="Freeform 94"/>
          <p:cNvSpPr>
            <a:spLocks noChangeArrowheads="1"/>
          </p:cNvSpPr>
          <p:nvPr/>
        </p:nvSpPr>
        <p:spPr bwMode="auto">
          <a:xfrm>
            <a:off x="4086223" y="6307664"/>
            <a:ext cx="579814" cy="558800"/>
          </a:xfrm>
          <a:custGeom>
            <a:avLst/>
            <a:gdLst>
              <a:gd name="T0" fmla="*/ 78441997 w 602"/>
              <a:gd name="T1" fmla="*/ 71923702 h 580"/>
              <a:gd name="T2" fmla="*/ 78441997 w 602"/>
              <a:gd name="T3" fmla="*/ 71923702 h 580"/>
              <a:gd name="T4" fmla="*/ 78441997 w 602"/>
              <a:gd name="T5" fmla="*/ 71923702 h 580"/>
              <a:gd name="T6" fmla="*/ 74787349 w 602"/>
              <a:gd name="T7" fmla="*/ 75578543 h 580"/>
              <a:gd name="T8" fmla="*/ 3785069 w 602"/>
              <a:gd name="T9" fmla="*/ 75578543 h 580"/>
              <a:gd name="T10" fmla="*/ 0 w 602"/>
              <a:gd name="T11" fmla="*/ 71923702 h 580"/>
              <a:gd name="T12" fmla="*/ 0 w 602"/>
              <a:gd name="T13" fmla="*/ 71923702 h 580"/>
              <a:gd name="T14" fmla="*/ 0 w 602"/>
              <a:gd name="T15" fmla="*/ 71923702 h 580"/>
              <a:gd name="T16" fmla="*/ 9266680 w 602"/>
              <a:gd name="T17" fmla="*/ 53518347 h 580"/>
              <a:gd name="T18" fmla="*/ 21274708 w 602"/>
              <a:gd name="T19" fmla="*/ 49733080 h 580"/>
              <a:gd name="T20" fmla="*/ 30410969 w 602"/>
              <a:gd name="T21" fmla="*/ 46077877 h 580"/>
              <a:gd name="T22" fmla="*/ 30410969 w 602"/>
              <a:gd name="T23" fmla="*/ 38637768 h 580"/>
              <a:gd name="T24" fmla="*/ 26756320 w 602"/>
              <a:gd name="T25" fmla="*/ 29500304 h 580"/>
              <a:gd name="T26" fmla="*/ 24015334 w 602"/>
              <a:gd name="T27" fmla="*/ 25845463 h 580"/>
              <a:gd name="T28" fmla="*/ 25842658 w 602"/>
              <a:gd name="T29" fmla="*/ 19318704 h 580"/>
              <a:gd name="T30" fmla="*/ 24928996 w 602"/>
              <a:gd name="T31" fmla="*/ 12009021 h 580"/>
              <a:gd name="T32" fmla="*/ 38763987 w 602"/>
              <a:gd name="T33" fmla="*/ 0 h 580"/>
              <a:gd name="T34" fmla="*/ 53512640 w 602"/>
              <a:gd name="T35" fmla="*/ 12009021 h 580"/>
              <a:gd name="T36" fmla="*/ 52598978 w 602"/>
              <a:gd name="T37" fmla="*/ 19318704 h 580"/>
              <a:gd name="T38" fmla="*/ 53512640 w 602"/>
              <a:gd name="T39" fmla="*/ 25845463 h 580"/>
              <a:gd name="T40" fmla="*/ 51685677 w 602"/>
              <a:gd name="T41" fmla="*/ 29500304 h 580"/>
              <a:gd name="T42" fmla="*/ 48031029 w 602"/>
              <a:gd name="T43" fmla="*/ 38637768 h 580"/>
              <a:gd name="T44" fmla="*/ 48031029 w 602"/>
              <a:gd name="T45" fmla="*/ 46077877 h 580"/>
              <a:gd name="T46" fmla="*/ 57167289 w 602"/>
              <a:gd name="T47" fmla="*/ 49733080 h 580"/>
              <a:gd name="T48" fmla="*/ 68261294 w 602"/>
              <a:gd name="T49" fmla="*/ 53518347 h 580"/>
              <a:gd name="T50" fmla="*/ 72960024 w 602"/>
              <a:gd name="T51" fmla="*/ 57173188 h 580"/>
              <a:gd name="T52" fmla="*/ 59125033 w 602"/>
              <a:gd name="T53" fmla="*/ 57173188 h 580"/>
              <a:gd name="T54" fmla="*/ 51685677 w 602"/>
              <a:gd name="T55" fmla="*/ 64483232 h 580"/>
              <a:gd name="T56" fmla="*/ 59125033 w 602"/>
              <a:gd name="T57" fmla="*/ 71923702 h 580"/>
              <a:gd name="T58" fmla="*/ 73873686 w 602"/>
              <a:gd name="T59" fmla="*/ 71923702 h 580"/>
              <a:gd name="T60" fmla="*/ 78441997 w 602"/>
              <a:gd name="T61" fmla="*/ 70095920 h 580"/>
              <a:gd name="T62" fmla="*/ 78441997 w 602"/>
              <a:gd name="T63" fmla="*/ 71923702 h 580"/>
              <a:gd name="T64" fmla="*/ 73873686 w 602"/>
              <a:gd name="T65" fmla="*/ 68268500 h 580"/>
              <a:gd name="T66" fmla="*/ 73873686 w 602"/>
              <a:gd name="T67" fmla="*/ 68268500 h 580"/>
              <a:gd name="T68" fmla="*/ 59125033 w 602"/>
              <a:gd name="T69" fmla="*/ 68268500 h 580"/>
              <a:gd name="T70" fmla="*/ 55339965 w 602"/>
              <a:gd name="T71" fmla="*/ 64483232 h 580"/>
              <a:gd name="T72" fmla="*/ 59125033 w 602"/>
              <a:gd name="T73" fmla="*/ 60828391 h 580"/>
              <a:gd name="T74" fmla="*/ 73873686 w 602"/>
              <a:gd name="T75" fmla="*/ 60828391 h 580"/>
              <a:gd name="T76" fmla="*/ 77528335 w 602"/>
              <a:gd name="T77" fmla="*/ 64483232 h 580"/>
              <a:gd name="T78" fmla="*/ 73873686 w 602"/>
              <a:gd name="T79" fmla="*/ 68268500 h 5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80">
                <a:moveTo>
                  <a:pt x="601" y="551"/>
                </a:moveTo>
                <a:lnTo>
                  <a:pt x="601" y="551"/>
                </a:lnTo>
                <a:cubicBezTo>
                  <a:pt x="601" y="572"/>
                  <a:pt x="587" y="579"/>
                  <a:pt x="573" y="579"/>
                </a:cubicBezTo>
                <a:cubicBezTo>
                  <a:pt x="29" y="579"/>
                  <a:pt x="29" y="579"/>
                  <a:pt x="29" y="579"/>
                </a:cubicBezTo>
                <a:cubicBezTo>
                  <a:pt x="7" y="579"/>
                  <a:pt x="0" y="572"/>
                  <a:pt x="0" y="551"/>
                </a:cubicBezTo>
                <a:cubicBezTo>
                  <a:pt x="0" y="551"/>
                  <a:pt x="0" y="452"/>
                  <a:pt x="71" y="410"/>
                </a:cubicBezTo>
                <a:cubicBezTo>
                  <a:pt x="120" y="388"/>
                  <a:pt x="99" y="410"/>
                  <a:pt x="163" y="381"/>
                </a:cubicBezTo>
                <a:cubicBezTo>
                  <a:pt x="219" y="360"/>
                  <a:pt x="233" y="353"/>
                  <a:pt x="233" y="353"/>
                </a:cubicBezTo>
                <a:cubicBezTo>
                  <a:pt x="233" y="296"/>
                  <a:pt x="233" y="296"/>
                  <a:pt x="233" y="296"/>
                </a:cubicBezTo>
                <a:cubicBezTo>
                  <a:pt x="233" y="296"/>
                  <a:pt x="212" y="275"/>
                  <a:pt x="205" y="226"/>
                </a:cubicBezTo>
                <a:cubicBezTo>
                  <a:pt x="191" y="233"/>
                  <a:pt x="184" y="212"/>
                  <a:pt x="184" y="198"/>
                </a:cubicBezTo>
                <a:cubicBezTo>
                  <a:pt x="184" y="183"/>
                  <a:pt x="177" y="148"/>
                  <a:pt x="198" y="148"/>
                </a:cubicBezTo>
                <a:cubicBezTo>
                  <a:pt x="191" y="127"/>
                  <a:pt x="191" y="99"/>
                  <a:pt x="191" y="92"/>
                </a:cubicBezTo>
                <a:cubicBezTo>
                  <a:pt x="191" y="49"/>
                  <a:pt x="233" y="0"/>
                  <a:pt x="297" y="0"/>
                </a:cubicBezTo>
                <a:cubicBezTo>
                  <a:pt x="375" y="0"/>
                  <a:pt x="403" y="49"/>
                  <a:pt x="410" y="92"/>
                </a:cubicBezTo>
                <a:cubicBezTo>
                  <a:pt x="410" y="99"/>
                  <a:pt x="410" y="127"/>
                  <a:pt x="403" y="148"/>
                </a:cubicBezTo>
                <a:cubicBezTo>
                  <a:pt x="424" y="148"/>
                  <a:pt x="417" y="183"/>
                  <a:pt x="410" y="198"/>
                </a:cubicBezTo>
                <a:cubicBezTo>
                  <a:pt x="410" y="212"/>
                  <a:pt x="410" y="233"/>
                  <a:pt x="396" y="226"/>
                </a:cubicBezTo>
                <a:cubicBezTo>
                  <a:pt x="389" y="275"/>
                  <a:pt x="368" y="296"/>
                  <a:pt x="368" y="296"/>
                </a:cubicBezTo>
                <a:cubicBezTo>
                  <a:pt x="368" y="353"/>
                  <a:pt x="368" y="353"/>
                  <a:pt x="368" y="353"/>
                </a:cubicBezTo>
                <a:cubicBezTo>
                  <a:pt x="368" y="353"/>
                  <a:pt x="382" y="360"/>
                  <a:pt x="438" y="381"/>
                </a:cubicBezTo>
                <a:cubicBezTo>
                  <a:pt x="495" y="410"/>
                  <a:pt x="481" y="388"/>
                  <a:pt x="523" y="410"/>
                </a:cubicBezTo>
                <a:cubicBezTo>
                  <a:pt x="537" y="417"/>
                  <a:pt x="551" y="431"/>
                  <a:pt x="559" y="438"/>
                </a:cubicBezTo>
                <a:cubicBezTo>
                  <a:pt x="453" y="438"/>
                  <a:pt x="453" y="438"/>
                  <a:pt x="453" y="438"/>
                </a:cubicBezTo>
                <a:cubicBezTo>
                  <a:pt x="417" y="438"/>
                  <a:pt x="396" y="466"/>
                  <a:pt x="396" y="494"/>
                </a:cubicBezTo>
                <a:cubicBezTo>
                  <a:pt x="396" y="530"/>
                  <a:pt x="417" y="551"/>
                  <a:pt x="453" y="551"/>
                </a:cubicBezTo>
                <a:cubicBezTo>
                  <a:pt x="566" y="551"/>
                  <a:pt x="566" y="551"/>
                  <a:pt x="566" y="551"/>
                </a:cubicBezTo>
                <a:cubicBezTo>
                  <a:pt x="580" y="551"/>
                  <a:pt x="587" y="551"/>
                  <a:pt x="601" y="537"/>
                </a:cubicBezTo>
                <a:cubicBezTo>
                  <a:pt x="601" y="551"/>
                  <a:pt x="601" y="551"/>
                  <a:pt x="601" y="551"/>
                </a:cubicBezTo>
                <a:close/>
                <a:moveTo>
                  <a:pt x="566" y="523"/>
                </a:moveTo>
                <a:lnTo>
                  <a:pt x="566" y="523"/>
                </a:lnTo>
                <a:cubicBezTo>
                  <a:pt x="453" y="523"/>
                  <a:pt x="453" y="523"/>
                  <a:pt x="453" y="523"/>
                </a:cubicBezTo>
                <a:cubicBezTo>
                  <a:pt x="431" y="523"/>
                  <a:pt x="424" y="516"/>
                  <a:pt x="424" y="494"/>
                </a:cubicBezTo>
                <a:cubicBezTo>
                  <a:pt x="424" y="480"/>
                  <a:pt x="431" y="466"/>
                  <a:pt x="453" y="466"/>
                </a:cubicBezTo>
                <a:cubicBezTo>
                  <a:pt x="566" y="466"/>
                  <a:pt x="566" y="466"/>
                  <a:pt x="566" y="466"/>
                </a:cubicBezTo>
                <a:cubicBezTo>
                  <a:pt x="580" y="466"/>
                  <a:pt x="594" y="480"/>
                  <a:pt x="594" y="494"/>
                </a:cubicBezTo>
                <a:cubicBezTo>
                  <a:pt x="594" y="516"/>
                  <a:pt x="580" y="523"/>
                  <a:pt x="566" y="52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0" name="Freeform 95"/>
          <p:cNvSpPr>
            <a:spLocks noChangeArrowheads="1"/>
          </p:cNvSpPr>
          <p:nvPr/>
        </p:nvSpPr>
        <p:spPr bwMode="auto">
          <a:xfrm>
            <a:off x="3070488" y="6307664"/>
            <a:ext cx="584048" cy="558800"/>
          </a:xfrm>
          <a:custGeom>
            <a:avLst/>
            <a:gdLst>
              <a:gd name="T0" fmla="*/ 78678142 w 609"/>
              <a:gd name="T1" fmla="*/ 71923702 h 580"/>
              <a:gd name="T2" fmla="*/ 78678142 w 609"/>
              <a:gd name="T3" fmla="*/ 71923702 h 580"/>
              <a:gd name="T4" fmla="*/ 78678142 w 609"/>
              <a:gd name="T5" fmla="*/ 71923702 h 580"/>
              <a:gd name="T6" fmla="*/ 75054951 w 609"/>
              <a:gd name="T7" fmla="*/ 75578543 h 580"/>
              <a:gd name="T8" fmla="*/ 72208055 w 609"/>
              <a:gd name="T9" fmla="*/ 75578543 h 580"/>
              <a:gd name="T10" fmla="*/ 73113853 w 609"/>
              <a:gd name="T11" fmla="*/ 71923702 h 580"/>
              <a:gd name="T12" fmla="*/ 78678142 w 609"/>
              <a:gd name="T13" fmla="*/ 70095920 h 580"/>
              <a:gd name="T14" fmla="*/ 78678142 w 609"/>
              <a:gd name="T15" fmla="*/ 71923702 h 580"/>
              <a:gd name="T16" fmla="*/ 73113853 w 609"/>
              <a:gd name="T17" fmla="*/ 68268500 h 580"/>
              <a:gd name="T18" fmla="*/ 73113853 w 609"/>
              <a:gd name="T19" fmla="*/ 68268500 h 580"/>
              <a:gd name="T20" fmla="*/ 69490662 w 609"/>
              <a:gd name="T21" fmla="*/ 68268500 h 580"/>
              <a:gd name="T22" fmla="*/ 69490662 w 609"/>
              <a:gd name="T23" fmla="*/ 71923702 h 580"/>
              <a:gd name="T24" fmla="*/ 65867111 w 609"/>
              <a:gd name="T25" fmla="*/ 75578543 h 580"/>
              <a:gd name="T26" fmla="*/ 62243920 w 609"/>
              <a:gd name="T27" fmla="*/ 71923702 h 580"/>
              <a:gd name="T28" fmla="*/ 62243920 w 609"/>
              <a:gd name="T29" fmla="*/ 68268500 h 580"/>
              <a:gd name="T30" fmla="*/ 58491226 w 609"/>
              <a:gd name="T31" fmla="*/ 68268500 h 580"/>
              <a:gd name="T32" fmla="*/ 54867675 w 609"/>
              <a:gd name="T33" fmla="*/ 64483232 h 580"/>
              <a:gd name="T34" fmla="*/ 58491226 w 609"/>
              <a:gd name="T35" fmla="*/ 60828391 h 580"/>
              <a:gd name="T36" fmla="*/ 62243920 w 609"/>
              <a:gd name="T37" fmla="*/ 60828391 h 580"/>
              <a:gd name="T38" fmla="*/ 62243920 w 609"/>
              <a:gd name="T39" fmla="*/ 57173188 h 580"/>
              <a:gd name="T40" fmla="*/ 65867111 w 609"/>
              <a:gd name="T41" fmla="*/ 53518347 h 580"/>
              <a:gd name="T42" fmla="*/ 69490662 w 609"/>
              <a:gd name="T43" fmla="*/ 57173188 h 580"/>
              <a:gd name="T44" fmla="*/ 69490662 w 609"/>
              <a:gd name="T45" fmla="*/ 60828391 h 580"/>
              <a:gd name="T46" fmla="*/ 73113853 w 609"/>
              <a:gd name="T47" fmla="*/ 60828391 h 580"/>
              <a:gd name="T48" fmla="*/ 76866547 w 609"/>
              <a:gd name="T49" fmla="*/ 64483232 h 580"/>
              <a:gd name="T50" fmla="*/ 73113853 w 609"/>
              <a:gd name="T51" fmla="*/ 68268500 h 580"/>
              <a:gd name="T52" fmla="*/ 58491226 w 609"/>
              <a:gd name="T53" fmla="*/ 57173188 h 580"/>
              <a:gd name="T54" fmla="*/ 58491226 w 609"/>
              <a:gd name="T55" fmla="*/ 57173188 h 580"/>
              <a:gd name="T56" fmla="*/ 51244484 w 609"/>
              <a:gd name="T57" fmla="*/ 64483232 h 580"/>
              <a:gd name="T58" fmla="*/ 58491226 w 609"/>
              <a:gd name="T59" fmla="*/ 71923702 h 580"/>
              <a:gd name="T60" fmla="*/ 59397024 w 609"/>
              <a:gd name="T61" fmla="*/ 75578543 h 580"/>
              <a:gd name="T62" fmla="*/ 3623191 w 609"/>
              <a:gd name="T63" fmla="*/ 75578543 h 580"/>
              <a:gd name="T64" fmla="*/ 0 w 609"/>
              <a:gd name="T65" fmla="*/ 71923702 h 580"/>
              <a:gd name="T66" fmla="*/ 0 w 609"/>
              <a:gd name="T67" fmla="*/ 71923702 h 580"/>
              <a:gd name="T68" fmla="*/ 0 w 609"/>
              <a:gd name="T69" fmla="*/ 71923702 h 580"/>
              <a:gd name="T70" fmla="*/ 10093638 w 609"/>
              <a:gd name="T71" fmla="*/ 53518347 h 580"/>
              <a:gd name="T72" fmla="*/ 21093073 w 609"/>
              <a:gd name="T73" fmla="*/ 49733080 h 580"/>
              <a:gd name="T74" fmla="*/ 31057209 w 609"/>
              <a:gd name="T75" fmla="*/ 46077877 h 580"/>
              <a:gd name="T76" fmla="*/ 31057209 w 609"/>
              <a:gd name="T77" fmla="*/ 38637768 h 580"/>
              <a:gd name="T78" fmla="*/ 27434018 w 609"/>
              <a:gd name="T79" fmla="*/ 29500304 h 580"/>
              <a:gd name="T80" fmla="*/ 24716265 w 609"/>
              <a:gd name="T81" fmla="*/ 25845463 h 580"/>
              <a:gd name="T82" fmla="*/ 25622062 w 609"/>
              <a:gd name="T83" fmla="*/ 19318704 h 580"/>
              <a:gd name="T84" fmla="*/ 25622062 w 609"/>
              <a:gd name="T85" fmla="*/ 12009021 h 580"/>
              <a:gd name="T86" fmla="*/ 39339251 w 609"/>
              <a:gd name="T87" fmla="*/ 0 h 580"/>
              <a:gd name="T88" fmla="*/ 53961878 w 609"/>
              <a:gd name="T89" fmla="*/ 12009021 h 580"/>
              <a:gd name="T90" fmla="*/ 53056080 w 609"/>
              <a:gd name="T91" fmla="*/ 19318704 h 580"/>
              <a:gd name="T92" fmla="*/ 53961878 w 609"/>
              <a:gd name="T93" fmla="*/ 25845463 h 580"/>
              <a:gd name="T94" fmla="*/ 51244484 w 609"/>
              <a:gd name="T95" fmla="*/ 29500304 h 580"/>
              <a:gd name="T96" fmla="*/ 47620933 w 609"/>
              <a:gd name="T97" fmla="*/ 38637768 h 580"/>
              <a:gd name="T98" fmla="*/ 47620933 w 609"/>
              <a:gd name="T99" fmla="*/ 46077877 h 580"/>
              <a:gd name="T100" fmla="*/ 57585069 w 609"/>
              <a:gd name="T101" fmla="*/ 49733080 h 580"/>
              <a:gd name="T102" fmla="*/ 62243920 w 609"/>
              <a:gd name="T103" fmla="*/ 51690927 h 580"/>
              <a:gd name="T104" fmla="*/ 58491226 w 609"/>
              <a:gd name="T105" fmla="*/ 57173188 h 5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9" h="580">
                <a:moveTo>
                  <a:pt x="608" y="551"/>
                </a:moveTo>
                <a:lnTo>
                  <a:pt x="608" y="551"/>
                </a:lnTo>
                <a:cubicBezTo>
                  <a:pt x="608" y="572"/>
                  <a:pt x="594" y="579"/>
                  <a:pt x="580" y="579"/>
                </a:cubicBezTo>
                <a:cubicBezTo>
                  <a:pt x="558" y="579"/>
                  <a:pt x="558" y="579"/>
                  <a:pt x="558" y="579"/>
                </a:cubicBezTo>
                <a:cubicBezTo>
                  <a:pt x="565" y="572"/>
                  <a:pt x="565" y="565"/>
                  <a:pt x="565" y="551"/>
                </a:cubicBezTo>
                <a:cubicBezTo>
                  <a:pt x="580" y="551"/>
                  <a:pt x="594" y="551"/>
                  <a:pt x="608" y="537"/>
                </a:cubicBezTo>
                <a:cubicBezTo>
                  <a:pt x="608" y="551"/>
                  <a:pt x="608" y="551"/>
                  <a:pt x="608" y="551"/>
                </a:cubicBezTo>
                <a:close/>
                <a:moveTo>
                  <a:pt x="565" y="523"/>
                </a:moveTo>
                <a:lnTo>
                  <a:pt x="565" y="523"/>
                </a:lnTo>
                <a:cubicBezTo>
                  <a:pt x="537" y="523"/>
                  <a:pt x="537" y="523"/>
                  <a:pt x="537" y="523"/>
                </a:cubicBezTo>
                <a:cubicBezTo>
                  <a:pt x="537" y="551"/>
                  <a:pt x="537" y="551"/>
                  <a:pt x="537" y="551"/>
                </a:cubicBezTo>
                <a:cubicBezTo>
                  <a:pt x="537" y="572"/>
                  <a:pt x="530" y="579"/>
                  <a:pt x="509" y="579"/>
                </a:cubicBezTo>
                <a:cubicBezTo>
                  <a:pt x="495" y="579"/>
                  <a:pt x="481" y="572"/>
                  <a:pt x="481" y="551"/>
                </a:cubicBezTo>
                <a:cubicBezTo>
                  <a:pt x="481" y="523"/>
                  <a:pt x="481" y="523"/>
                  <a:pt x="481" y="523"/>
                </a:cubicBezTo>
                <a:cubicBezTo>
                  <a:pt x="452" y="523"/>
                  <a:pt x="452" y="523"/>
                  <a:pt x="452" y="523"/>
                </a:cubicBezTo>
                <a:cubicBezTo>
                  <a:pt x="438" y="523"/>
                  <a:pt x="424" y="516"/>
                  <a:pt x="424" y="494"/>
                </a:cubicBezTo>
                <a:cubicBezTo>
                  <a:pt x="424" y="480"/>
                  <a:pt x="438" y="466"/>
                  <a:pt x="452" y="466"/>
                </a:cubicBezTo>
                <a:cubicBezTo>
                  <a:pt x="481" y="466"/>
                  <a:pt x="481" y="466"/>
                  <a:pt x="481" y="466"/>
                </a:cubicBezTo>
                <a:cubicBezTo>
                  <a:pt x="481" y="438"/>
                  <a:pt x="481" y="438"/>
                  <a:pt x="481" y="438"/>
                </a:cubicBezTo>
                <a:cubicBezTo>
                  <a:pt x="481" y="424"/>
                  <a:pt x="495" y="410"/>
                  <a:pt x="509" y="410"/>
                </a:cubicBezTo>
                <a:cubicBezTo>
                  <a:pt x="530" y="410"/>
                  <a:pt x="537" y="424"/>
                  <a:pt x="537" y="438"/>
                </a:cubicBezTo>
                <a:cubicBezTo>
                  <a:pt x="537" y="466"/>
                  <a:pt x="537" y="466"/>
                  <a:pt x="537" y="466"/>
                </a:cubicBezTo>
                <a:cubicBezTo>
                  <a:pt x="565" y="466"/>
                  <a:pt x="565" y="466"/>
                  <a:pt x="565" y="466"/>
                </a:cubicBezTo>
                <a:cubicBezTo>
                  <a:pt x="587" y="466"/>
                  <a:pt x="594" y="480"/>
                  <a:pt x="594" y="494"/>
                </a:cubicBezTo>
                <a:cubicBezTo>
                  <a:pt x="594" y="516"/>
                  <a:pt x="587" y="523"/>
                  <a:pt x="565" y="523"/>
                </a:cubicBezTo>
                <a:close/>
                <a:moveTo>
                  <a:pt x="452" y="438"/>
                </a:moveTo>
                <a:lnTo>
                  <a:pt x="452" y="438"/>
                </a:lnTo>
                <a:cubicBezTo>
                  <a:pt x="424" y="438"/>
                  <a:pt x="396" y="466"/>
                  <a:pt x="396" y="494"/>
                </a:cubicBezTo>
                <a:cubicBezTo>
                  <a:pt x="396" y="530"/>
                  <a:pt x="424" y="551"/>
                  <a:pt x="452" y="551"/>
                </a:cubicBezTo>
                <a:cubicBezTo>
                  <a:pt x="452" y="565"/>
                  <a:pt x="459" y="572"/>
                  <a:pt x="459" y="579"/>
                </a:cubicBezTo>
                <a:cubicBezTo>
                  <a:pt x="28" y="579"/>
                  <a:pt x="28" y="579"/>
                  <a:pt x="28" y="579"/>
                </a:cubicBezTo>
                <a:cubicBezTo>
                  <a:pt x="14" y="579"/>
                  <a:pt x="0" y="572"/>
                  <a:pt x="0" y="551"/>
                </a:cubicBezTo>
                <a:cubicBezTo>
                  <a:pt x="0" y="551"/>
                  <a:pt x="0" y="452"/>
                  <a:pt x="78" y="410"/>
                </a:cubicBezTo>
                <a:cubicBezTo>
                  <a:pt x="127" y="388"/>
                  <a:pt x="106" y="410"/>
                  <a:pt x="163" y="381"/>
                </a:cubicBezTo>
                <a:cubicBezTo>
                  <a:pt x="226" y="360"/>
                  <a:pt x="240" y="353"/>
                  <a:pt x="240" y="353"/>
                </a:cubicBezTo>
                <a:cubicBezTo>
                  <a:pt x="240" y="296"/>
                  <a:pt x="240" y="296"/>
                  <a:pt x="240" y="296"/>
                </a:cubicBezTo>
                <a:cubicBezTo>
                  <a:pt x="240" y="296"/>
                  <a:pt x="219" y="275"/>
                  <a:pt x="212" y="226"/>
                </a:cubicBezTo>
                <a:cubicBezTo>
                  <a:pt x="198" y="233"/>
                  <a:pt x="191" y="212"/>
                  <a:pt x="191" y="198"/>
                </a:cubicBezTo>
                <a:cubicBezTo>
                  <a:pt x="191" y="183"/>
                  <a:pt x="184" y="148"/>
                  <a:pt x="198" y="148"/>
                </a:cubicBezTo>
                <a:cubicBezTo>
                  <a:pt x="198" y="127"/>
                  <a:pt x="191" y="99"/>
                  <a:pt x="198" y="92"/>
                </a:cubicBezTo>
                <a:cubicBezTo>
                  <a:pt x="198" y="49"/>
                  <a:pt x="240"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5" y="381"/>
                </a:cubicBezTo>
                <a:cubicBezTo>
                  <a:pt x="459" y="388"/>
                  <a:pt x="467" y="396"/>
                  <a:pt x="481" y="396"/>
                </a:cubicBezTo>
                <a:cubicBezTo>
                  <a:pt x="467" y="403"/>
                  <a:pt x="452" y="424"/>
                  <a:pt x="452" y="43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1" name="Freeform 96"/>
          <p:cNvSpPr>
            <a:spLocks noChangeArrowheads="1"/>
          </p:cNvSpPr>
          <p:nvPr/>
        </p:nvSpPr>
        <p:spPr bwMode="auto">
          <a:xfrm>
            <a:off x="2058984" y="6307664"/>
            <a:ext cx="579817" cy="558800"/>
          </a:xfrm>
          <a:custGeom>
            <a:avLst/>
            <a:gdLst>
              <a:gd name="T0" fmla="*/ 78442719 w 602"/>
              <a:gd name="T1" fmla="*/ 71923702 h 580"/>
              <a:gd name="T2" fmla="*/ 78442719 w 602"/>
              <a:gd name="T3" fmla="*/ 71923702 h 580"/>
              <a:gd name="T4" fmla="*/ 78442719 w 602"/>
              <a:gd name="T5" fmla="*/ 71923702 h 580"/>
              <a:gd name="T6" fmla="*/ 74657633 w 602"/>
              <a:gd name="T7" fmla="*/ 75578543 h 580"/>
              <a:gd name="T8" fmla="*/ 3654665 w 602"/>
              <a:gd name="T9" fmla="*/ 75578543 h 580"/>
              <a:gd name="T10" fmla="*/ 0 w 602"/>
              <a:gd name="T11" fmla="*/ 71923702 h 580"/>
              <a:gd name="T12" fmla="*/ 0 w 602"/>
              <a:gd name="T13" fmla="*/ 71923702 h 580"/>
              <a:gd name="T14" fmla="*/ 0 w 602"/>
              <a:gd name="T15" fmla="*/ 71923702 h 580"/>
              <a:gd name="T16" fmla="*/ 10180751 w 602"/>
              <a:gd name="T17" fmla="*/ 53518347 h 580"/>
              <a:gd name="T18" fmla="*/ 21274806 w 602"/>
              <a:gd name="T19" fmla="*/ 49733080 h 580"/>
              <a:gd name="T20" fmla="*/ 30411109 w 602"/>
              <a:gd name="T21" fmla="*/ 46077877 h 580"/>
              <a:gd name="T22" fmla="*/ 30411109 w 602"/>
              <a:gd name="T23" fmla="*/ 38637768 h 580"/>
              <a:gd name="T24" fmla="*/ 26756804 w 602"/>
              <a:gd name="T25" fmla="*/ 29500304 h 580"/>
              <a:gd name="T26" fmla="*/ 24929472 w 602"/>
              <a:gd name="T27" fmla="*/ 25845463 h 580"/>
              <a:gd name="T28" fmla="*/ 25843138 w 602"/>
              <a:gd name="T29" fmla="*/ 19318704 h 580"/>
              <a:gd name="T30" fmla="*/ 24929472 w 602"/>
              <a:gd name="T31" fmla="*/ 12009021 h 580"/>
              <a:gd name="T32" fmla="*/ 39678193 w 602"/>
              <a:gd name="T33" fmla="*/ 0 h 580"/>
              <a:gd name="T34" fmla="*/ 53513248 w 602"/>
              <a:gd name="T35" fmla="*/ 12009021 h 580"/>
              <a:gd name="T36" fmla="*/ 52599581 w 602"/>
              <a:gd name="T37" fmla="*/ 19318704 h 580"/>
              <a:gd name="T38" fmla="*/ 54426914 w 602"/>
              <a:gd name="T39" fmla="*/ 25845463 h 580"/>
              <a:gd name="T40" fmla="*/ 51685915 w 602"/>
              <a:gd name="T41" fmla="*/ 29500304 h 580"/>
              <a:gd name="T42" fmla="*/ 48031249 w 602"/>
              <a:gd name="T43" fmla="*/ 38637768 h 580"/>
              <a:gd name="T44" fmla="*/ 48031249 w 602"/>
              <a:gd name="T45" fmla="*/ 46077877 h 580"/>
              <a:gd name="T46" fmla="*/ 57167913 w 602"/>
              <a:gd name="T47" fmla="*/ 49733080 h 580"/>
              <a:gd name="T48" fmla="*/ 69175635 w 602"/>
              <a:gd name="T49" fmla="*/ 53518347 h 580"/>
              <a:gd name="T50" fmla="*/ 78442719 w 602"/>
              <a:gd name="T51" fmla="*/ 71923702 h 5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580">
                <a:moveTo>
                  <a:pt x="601" y="551"/>
                </a:moveTo>
                <a:lnTo>
                  <a:pt x="601" y="551"/>
                </a:lnTo>
                <a:cubicBezTo>
                  <a:pt x="601" y="572"/>
                  <a:pt x="594" y="579"/>
                  <a:pt x="572" y="579"/>
                </a:cubicBezTo>
                <a:cubicBezTo>
                  <a:pt x="28" y="579"/>
                  <a:pt x="28" y="579"/>
                  <a:pt x="28" y="579"/>
                </a:cubicBezTo>
                <a:cubicBezTo>
                  <a:pt x="14"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0"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8" y="381"/>
                </a:cubicBezTo>
                <a:cubicBezTo>
                  <a:pt x="502" y="410"/>
                  <a:pt x="481" y="388"/>
                  <a:pt x="530" y="410"/>
                </a:cubicBezTo>
                <a:cubicBezTo>
                  <a:pt x="601" y="452"/>
                  <a:pt x="601" y="551"/>
                  <a:pt x="601" y="551"/>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2" name="Freeform 97"/>
          <p:cNvSpPr>
            <a:spLocks noChangeArrowheads="1"/>
          </p:cNvSpPr>
          <p:nvPr/>
        </p:nvSpPr>
        <p:spPr bwMode="auto">
          <a:xfrm>
            <a:off x="13202446" y="5317064"/>
            <a:ext cx="579814" cy="508000"/>
          </a:xfrm>
          <a:custGeom>
            <a:avLst/>
            <a:gdLst>
              <a:gd name="T0" fmla="*/ 56253627 w 602"/>
              <a:gd name="T1" fmla="*/ 0 h 531"/>
              <a:gd name="T2" fmla="*/ 56253627 w 602"/>
              <a:gd name="T3" fmla="*/ 0 h 531"/>
              <a:gd name="T4" fmla="*/ 41504973 w 602"/>
              <a:gd name="T5" fmla="*/ 6306590 h 531"/>
              <a:gd name="T6" fmla="*/ 41504973 w 602"/>
              <a:gd name="T7" fmla="*/ 6306590 h 531"/>
              <a:gd name="T8" fmla="*/ 41504973 w 602"/>
              <a:gd name="T9" fmla="*/ 6306590 h 531"/>
              <a:gd name="T10" fmla="*/ 38763987 w 602"/>
              <a:gd name="T11" fmla="*/ 9009466 h 531"/>
              <a:gd name="T12" fmla="*/ 36937024 w 602"/>
              <a:gd name="T13" fmla="*/ 6306590 h 531"/>
              <a:gd name="T14" fmla="*/ 36937024 w 602"/>
              <a:gd name="T15" fmla="*/ 6306590 h 531"/>
              <a:gd name="T16" fmla="*/ 36937024 w 602"/>
              <a:gd name="T17" fmla="*/ 6306590 h 531"/>
              <a:gd name="T18" fmla="*/ 36937024 w 602"/>
              <a:gd name="T19" fmla="*/ 6306590 h 531"/>
              <a:gd name="T20" fmla="*/ 22188371 w 602"/>
              <a:gd name="T21" fmla="*/ 0 h 531"/>
              <a:gd name="T22" fmla="*/ 6526055 w 602"/>
              <a:gd name="T23" fmla="*/ 6306590 h 531"/>
              <a:gd name="T24" fmla="*/ 0 w 602"/>
              <a:gd name="T25" fmla="*/ 21751441 h 531"/>
              <a:gd name="T26" fmla="*/ 6526055 w 602"/>
              <a:gd name="T27" fmla="*/ 37325085 h 531"/>
              <a:gd name="T28" fmla="*/ 36023362 w 602"/>
              <a:gd name="T29" fmla="*/ 66412749 h 531"/>
              <a:gd name="T30" fmla="*/ 38763987 w 602"/>
              <a:gd name="T31" fmla="*/ 68214427 h 531"/>
              <a:gd name="T32" fmla="*/ 42418636 w 602"/>
              <a:gd name="T33" fmla="*/ 66412749 h 531"/>
              <a:gd name="T34" fmla="*/ 71915942 w 602"/>
              <a:gd name="T35" fmla="*/ 37325085 h 531"/>
              <a:gd name="T36" fmla="*/ 78441997 w 602"/>
              <a:gd name="T37" fmla="*/ 21751441 h 531"/>
              <a:gd name="T38" fmla="*/ 71915942 w 602"/>
              <a:gd name="T39" fmla="*/ 6306590 h 531"/>
              <a:gd name="T40" fmla="*/ 56253627 w 602"/>
              <a:gd name="T41" fmla="*/ 0 h 5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2" h="531">
                <a:moveTo>
                  <a:pt x="431" y="0"/>
                </a:moveTo>
                <a:lnTo>
                  <a:pt x="431" y="0"/>
                </a:lnTo>
                <a:cubicBezTo>
                  <a:pt x="389" y="0"/>
                  <a:pt x="346" y="21"/>
                  <a:pt x="318" y="49"/>
                </a:cubicBezTo>
                <a:cubicBezTo>
                  <a:pt x="297" y="70"/>
                  <a:pt x="297" y="70"/>
                  <a:pt x="297" y="70"/>
                </a:cubicBezTo>
                <a:cubicBezTo>
                  <a:pt x="283" y="49"/>
                  <a:pt x="283" y="49"/>
                  <a:pt x="283" y="49"/>
                </a:cubicBezTo>
                <a:cubicBezTo>
                  <a:pt x="248" y="21"/>
                  <a:pt x="212" y="0"/>
                  <a:pt x="170" y="0"/>
                </a:cubicBezTo>
                <a:cubicBezTo>
                  <a:pt x="120" y="0"/>
                  <a:pt x="78" y="21"/>
                  <a:pt x="50" y="49"/>
                </a:cubicBezTo>
                <a:cubicBezTo>
                  <a:pt x="14" y="84"/>
                  <a:pt x="0" y="127"/>
                  <a:pt x="0" y="169"/>
                </a:cubicBezTo>
                <a:cubicBezTo>
                  <a:pt x="0" y="219"/>
                  <a:pt x="14" y="261"/>
                  <a:pt x="50" y="290"/>
                </a:cubicBezTo>
                <a:cubicBezTo>
                  <a:pt x="276" y="516"/>
                  <a:pt x="276" y="516"/>
                  <a:pt x="276" y="516"/>
                </a:cubicBezTo>
                <a:cubicBezTo>
                  <a:pt x="283" y="523"/>
                  <a:pt x="290" y="530"/>
                  <a:pt x="297" y="530"/>
                </a:cubicBezTo>
                <a:cubicBezTo>
                  <a:pt x="311" y="530"/>
                  <a:pt x="318" y="523"/>
                  <a:pt x="325" y="516"/>
                </a:cubicBezTo>
                <a:cubicBezTo>
                  <a:pt x="551" y="290"/>
                  <a:pt x="551" y="290"/>
                  <a:pt x="551" y="290"/>
                </a:cubicBezTo>
                <a:cubicBezTo>
                  <a:pt x="587" y="261"/>
                  <a:pt x="601" y="219"/>
                  <a:pt x="601" y="169"/>
                </a:cubicBezTo>
                <a:cubicBezTo>
                  <a:pt x="601" y="127"/>
                  <a:pt x="587" y="84"/>
                  <a:pt x="551" y="49"/>
                </a:cubicBezTo>
                <a:cubicBezTo>
                  <a:pt x="516" y="21"/>
                  <a:pt x="474" y="0"/>
                  <a:pt x="431" y="0"/>
                </a:cubicBezTo>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3" name="Freeform 98"/>
          <p:cNvSpPr>
            <a:spLocks noChangeArrowheads="1"/>
          </p:cNvSpPr>
          <p:nvPr/>
        </p:nvSpPr>
        <p:spPr bwMode="auto">
          <a:xfrm>
            <a:off x="12203640" y="5312832"/>
            <a:ext cx="562885" cy="524933"/>
          </a:xfrm>
          <a:custGeom>
            <a:avLst/>
            <a:gdLst>
              <a:gd name="T0" fmla="*/ 65628418 w 588"/>
              <a:gd name="T1" fmla="*/ 20221371 h 545"/>
              <a:gd name="T2" fmla="*/ 53766324 w 588"/>
              <a:gd name="T3" fmla="*/ 36789640 h 545"/>
              <a:gd name="T4" fmla="*/ 46546013 w 588"/>
              <a:gd name="T5" fmla="*/ 10045490 h 545"/>
              <a:gd name="T6" fmla="*/ 26431982 w 588"/>
              <a:gd name="T7" fmla="*/ 61707599 h 545"/>
              <a:gd name="T8" fmla="*/ 40099153 w 588"/>
              <a:gd name="T9" fmla="*/ 55315211 h 545"/>
              <a:gd name="T10" fmla="*/ 24626905 w 588"/>
              <a:gd name="T11" fmla="*/ 70970385 h 545"/>
              <a:gd name="T12" fmla="*/ 22821827 w 588"/>
              <a:gd name="T13" fmla="*/ 70970385 h 545"/>
              <a:gd name="T14" fmla="*/ 1805078 w 588"/>
              <a:gd name="T15" fmla="*/ 56228306 h 545"/>
              <a:gd name="T16" fmla="*/ 0 w 588"/>
              <a:gd name="T17" fmla="*/ 3652741 h 545"/>
              <a:gd name="T18" fmla="*/ 5544142 w 588"/>
              <a:gd name="T19" fmla="*/ 913095 h 545"/>
              <a:gd name="T20" fmla="*/ 23724186 w 588"/>
              <a:gd name="T21" fmla="*/ 13828622 h 545"/>
              <a:gd name="T22" fmla="*/ 48351091 w 588"/>
              <a:gd name="T23" fmla="*/ 0 h 545"/>
              <a:gd name="T24" fmla="*/ 51961247 w 588"/>
              <a:gd name="T25" fmla="*/ 913095 h 545"/>
              <a:gd name="T26" fmla="*/ 71043651 w 588"/>
              <a:gd name="T27" fmla="*/ 15655173 h 545"/>
              <a:gd name="T28" fmla="*/ 71043651 w 588"/>
              <a:gd name="T29" fmla="*/ 15655173 h 545"/>
              <a:gd name="T30" fmla="*/ 72977637 w 588"/>
              <a:gd name="T31" fmla="*/ 18394820 h 545"/>
              <a:gd name="T32" fmla="*/ 65628418 w 588"/>
              <a:gd name="T33" fmla="*/ 36789640 h 545"/>
              <a:gd name="T34" fmla="*/ 19082404 w 588"/>
              <a:gd name="T35" fmla="*/ 20221371 h 545"/>
              <a:gd name="T36" fmla="*/ 7349219 w 588"/>
              <a:gd name="T37" fmla="*/ 10958585 h 545"/>
              <a:gd name="T38" fmla="*/ 19082404 w 588"/>
              <a:gd name="T39" fmla="*/ 59881048 h 545"/>
              <a:gd name="T40" fmla="*/ 59181557 w 588"/>
              <a:gd name="T41" fmla="*/ 39660038 h 545"/>
              <a:gd name="T42" fmla="*/ 75685433 w 588"/>
              <a:gd name="T43" fmla="*/ 55315211 h 545"/>
              <a:gd name="T44" fmla="*/ 43709309 w 588"/>
              <a:gd name="T45" fmla="*/ 55315211 h 545"/>
              <a:gd name="T46" fmla="*/ 51961247 w 588"/>
              <a:gd name="T47" fmla="*/ 58054858 h 545"/>
              <a:gd name="T48" fmla="*/ 51058528 w 588"/>
              <a:gd name="T49" fmla="*/ 59881048 h 545"/>
              <a:gd name="T50" fmla="*/ 57376480 w 588"/>
              <a:gd name="T51" fmla="*/ 62620694 h 545"/>
              <a:gd name="T52" fmla="*/ 62018262 w 588"/>
              <a:gd name="T53" fmla="*/ 62620694 h 545"/>
              <a:gd name="T54" fmla="*/ 68336214 w 588"/>
              <a:gd name="T55" fmla="*/ 59881048 h 545"/>
              <a:gd name="T56" fmla="*/ 64725699 w 588"/>
              <a:gd name="T57" fmla="*/ 55315211 h 545"/>
              <a:gd name="T58" fmla="*/ 68336214 w 588"/>
              <a:gd name="T59" fmla="*/ 50618623 h 545"/>
              <a:gd name="T60" fmla="*/ 62018262 w 588"/>
              <a:gd name="T61" fmla="*/ 47878977 h 545"/>
              <a:gd name="T62" fmla="*/ 57376480 w 588"/>
              <a:gd name="T63" fmla="*/ 47878977 h 545"/>
              <a:gd name="T64" fmla="*/ 51058528 w 588"/>
              <a:gd name="T65" fmla="*/ 50618623 h 545"/>
              <a:gd name="T66" fmla="*/ 54668684 w 588"/>
              <a:gd name="T67" fmla="*/ 55315211 h 5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8" h="545">
                <a:moveTo>
                  <a:pt x="509" y="155"/>
                </a:moveTo>
                <a:lnTo>
                  <a:pt x="509" y="155"/>
                </a:lnTo>
                <a:cubicBezTo>
                  <a:pt x="417" y="84"/>
                  <a:pt x="417" y="84"/>
                  <a:pt x="417" y="84"/>
                </a:cubicBezTo>
                <a:cubicBezTo>
                  <a:pt x="417" y="282"/>
                  <a:pt x="417" y="282"/>
                  <a:pt x="417" y="282"/>
                </a:cubicBezTo>
                <a:cubicBezTo>
                  <a:pt x="396" y="289"/>
                  <a:pt x="375" y="297"/>
                  <a:pt x="361" y="318"/>
                </a:cubicBezTo>
                <a:cubicBezTo>
                  <a:pt x="361" y="77"/>
                  <a:pt x="361" y="77"/>
                  <a:pt x="361"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7" y="544"/>
                </a:cubicBezTo>
                <a:cubicBezTo>
                  <a:pt x="170" y="544"/>
                  <a:pt x="170" y="544"/>
                  <a:pt x="163"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3" y="0"/>
                  <a:pt x="43" y="7"/>
                </a:cubicBezTo>
                <a:cubicBezTo>
                  <a:pt x="184" y="106"/>
                  <a:pt x="184" y="106"/>
                  <a:pt x="184" y="106"/>
                </a:cubicBezTo>
                <a:cubicBezTo>
                  <a:pt x="375" y="0"/>
                  <a:pt x="375" y="0"/>
                  <a:pt x="375" y="0"/>
                </a:cubicBezTo>
                <a:cubicBezTo>
                  <a:pt x="375" y="0"/>
                  <a:pt x="382" y="0"/>
                  <a:pt x="389" y="0"/>
                </a:cubicBezTo>
                <a:cubicBezTo>
                  <a:pt x="396" y="0"/>
                  <a:pt x="396" y="0"/>
                  <a:pt x="403" y="7"/>
                </a:cubicBezTo>
                <a:cubicBezTo>
                  <a:pt x="551" y="120"/>
                  <a:pt x="551" y="120"/>
                  <a:pt x="551" y="120"/>
                </a:cubicBezTo>
                <a:cubicBezTo>
                  <a:pt x="558" y="127"/>
                  <a:pt x="566" y="134"/>
                  <a:pt x="566" y="141"/>
                </a:cubicBezTo>
                <a:cubicBezTo>
                  <a:pt x="566" y="318"/>
                  <a:pt x="566" y="318"/>
                  <a:pt x="566" y="318"/>
                </a:cubicBezTo>
                <a:cubicBezTo>
                  <a:pt x="551"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7" y="353"/>
                  <a:pt x="587" y="424"/>
                </a:cubicBezTo>
                <a:cubicBezTo>
                  <a:pt x="587" y="495"/>
                  <a:pt x="530" y="544"/>
                  <a:pt x="459" y="544"/>
                </a:cubicBezTo>
                <a:cubicBezTo>
                  <a:pt x="396" y="544"/>
                  <a:pt x="339" y="495"/>
                  <a:pt x="339" y="424"/>
                </a:cubicBezTo>
                <a:cubicBezTo>
                  <a:pt x="339" y="353"/>
                  <a:pt x="396" y="304"/>
                  <a:pt x="459" y="304"/>
                </a:cubicBezTo>
                <a:close/>
                <a:moveTo>
                  <a:pt x="403" y="445"/>
                </a:moveTo>
                <a:lnTo>
                  <a:pt x="403" y="445"/>
                </a:lnTo>
                <a:cubicBezTo>
                  <a:pt x="396" y="445"/>
                  <a:pt x="396" y="452"/>
                  <a:pt x="396" y="459"/>
                </a:cubicBezTo>
                <a:cubicBezTo>
                  <a:pt x="396" y="480"/>
                  <a:pt x="410" y="487"/>
                  <a:pt x="424" y="487"/>
                </a:cubicBezTo>
                <a:cubicBezTo>
                  <a:pt x="431" y="487"/>
                  <a:pt x="438" y="487"/>
                  <a:pt x="445" y="480"/>
                </a:cubicBezTo>
                <a:cubicBezTo>
                  <a:pt x="459" y="466"/>
                  <a:pt x="459" y="466"/>
                  <a:pt x="459" y="466"/>
                </a:cubicBezTo>
                <a:cubicBezTo>
                  <a:pt x="481" y="480"/>
                  <a:pt x="481" y="480"/>
                  <a:pt x="481" y="480"/>
                </a:cubicBezTo>
                <a:cubicBezTo>
                  <a:pt x="488" y="487"/>
                  <a:pt x="495" y="487"/>
                  <a:pt x="502" y="487"/>
                </a:cubicBezTo>
                <a:cubicBezTo>
                  <a:pt x="516" y="487"/>
                  <a:pt x="530" y="480"/>
                  <a:pt x="530" y="459"/>
                </a:cubicBezTo>
                <a:cubicBezTo>
                  <a:pt x="530" y="452"/>
                  <a:pt x="523" y="445"/>
                  <a:pt x="516" y="445"/>
                </a:cubicBezTo>
                <a:cubicBezTo>
                  <a:pt x="502" y="424"/>
                  <a:pt x="502" y="424"/>
                  <a:pt x="502" y="424"/>
                </a:cubicBezTo>
                <a:cubicBezTo>
                  <a:pt x="516" y="402"/>
                  <a:pt x="516" y="402"/>
                  <a:pt x="516" y="402"/>
                </a:cubicBezTo>
                <a:cubicBezTo>
                  <a:pt x="523" y="402"/>
                  <a:pt x="530" y="395"/>
                  <a:pt x="530" y="388"/>
                </a:cubicBezTo>
                <a:cubicBezTo>
                  <a:pt x="530" y="367"/>
                  <a:pt x="516" y="360"/>
                  <a:pt x="502" y="360"/>
                </a:cubicBezTo>
                <a:cubicBezTo>
                  <a:pt x="495" y="360"/>
                  <a:pt x="488" y="360"/>
                  <a:pt x="481" y="367"/>
                </a:cubicBezTo>
                <a:cubicBezTo>
                  <a:pt x="459" y="381"/>
                  <a:pt x="459" y="381"/>
                  <a:pt x="459" y="381"/>
                </a:cubicBezTo>
                <a:cubicBezTo>
                  <a:pt x="445" y="367"/>
                  <a:pt x="445" y="367"/>
                  <a:pt x="445" y="367"/>
                </a:cubicBezTo>
                <a:cubicBezTo>
                  <a:pt x="438" y="360"/>
                  <a:pt x="431" y="360"/>
                  <a:pt x="424" y="360"/>
                </a:cubicBezTo>
                <a:cubicBezTo>
                  <a:pt x="410" y="360"/>
                  <a:pt x="396" y="367"/>
                  <a:pt x="396" y="388"/>
                </a:cubicBezTo>
                <a:cubicBezTo>
                  <a:pt x="396" y="395"/>
                  <a:pt x="396" y="402"/>
                  <a:pt x="403" y="402"/>
                </a:cubicBezTo>
                <a:cubicBezTo>
                  <a:pt x="424" y="424"/>
                  <a:pt x="424" y="424"/>
                  <a:pt x="424" y="424"/>
                </a:cubicBezTo>
                <a:lnTo>
                  <a:pt x="403" y="44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4" name="Freeform 99"/>
          <p:cNvSpPr>
            <a:spLocks noChangeArrowheads="1"/>
          </p:cNvSpPr>
          <p:nvPr/>
        </p:nvSpPr>
        <p:spPr bwMode="auto">
          <a:xfrm>
            <a:off x="11192136" y="5312832"/>
            <a:ext cx="558654" cy="524933"/>
          </a:xfrm>
          <a:custGeom>
            <a:avLst/>
            <a:gdLst>
              <a:gd name="T0" fmla="*/ 66212751 w 581"/>
              <a:gd name="T1" fmla="*/ 20221371 h 545"/>
              <a:gd name="T2" fmla="*/ 66212751 w 581"/>
              <a:gd name="T3" fmla="*/ 20221371 h 545"/>
              <a:gd name="T4" fmla="*/ 53334262 w 581"/>
              <a:gd name="T5" fmla="*/ 10958585 h 545"/>
              <a:gd name="T6" fmla="*/ 53334262 w 581"/>
              <a:gd name="T7" fmla="*/ 36789640 h 545"/>
              <a:gd name="T8" fmla="*/ 45919582 w 581"/>
              <a:gd name="T9" fmla="*/ 41486228 h 545"/>
              <a:gd name="T10" fmla="*/ 45919582 w 581"/>
              <a:gd name="T11" fmla="*/ 10045490 h 545"/>
              <a:gd name="T12" fmla="*/ 26667311 w 581"/>
              <a:gd name="T13" fmla="*/ 20221371 h 545"/>
              <a:gd name="T14" fmla="*/ 26667311 w 581"/>
              <a:gd name="T15" fmla="*/ 61707599 h 545"/>
              <a:gd name="T16" fmla="*/ 40456134 w 581"/>
              <a:gd name="T17" fmla="*/ 54401755 h 545"/>
              <a:gd name="T18" fmla="*/ 40456134 w 581"/>
              <a:gd name="T19" fmla="*/ 55315211 h 545"/>
              <a:gd name="T20" fmla="*/ 41366468 w 581"/>
              <a:gd name="T21" fmla="*/ 61707599 h 545"/>
              <a:gd name="T22" fmla="*/ 24845922 w 581"/>
              <a:gd name="T23" fmla="*/ 70970385 h 545"/>
              <a:gd name="T24" fmla="*/ 24845922 w 581"/>
              <a:gd name="T25" fmla="*/ 70970385 h 545"/>
              <a:gd name="T26" fmla="*/ 23024892 w 581"/>
              <a:gd name="T27" fmla="*/ 70970385 h 545"/>
              <a:gd name="T28" fmla="*/ 21203502 w 581"/>
              <a:gd name="T29" fmla="*/ 70970385 h 545"/>
              <a:gd name="T30" fmla="*/ 910695 w 581"/>
              <a:gd name="T31" fmla="*/ 56228306 h 545"/>
              <a:gd name="T32" fmla="*/ 0 w 581"/>
              <a:gd name="T33" fmla="*/ 52444813 h 545"/>
              <a:gd name="T34" fmla="*/ 0 w 581"/>
              <a:gd name="T35" fmla="*/ 3652741 h 545"/>
              <a:gd name="T36" fmla="*/ 3642419 w 581"/>
              <a:gd name="T37" fmla="*/ 0 h 545"/>
              <a:gd name="T38" fmla="*/ 5463448 w 581"/>
              <a:gd name="T39" fmla="*/ 913095 h 545"/>
              <a:gd name="T40" fmla="*/ 5463448 w 581"/>
              <a:gd name="T41" fmla="*/ 913095 h 545"/>
              <a:gd name="T42" fmla="*/ 23024892 w 581"/>
              <a:gd name="T43" fmla="*/ 13828622 h 545"/>
              <a:gd name="T44" fmla="*/ 48781509 w 581"/>
              <a:gd name="T45" fmla="*/ 0 h 545"/>
              <a:gd name="T46" fmla="*/ 48781509 w 581"/>
              <a:gd name="T47" fmla="*/ 0 h 545"/>
              <a:gd name="T48" fmla="*/ 49691843 w 581"/>
              <a:gd name="T49" fmla="*/ 0 h 545"/>
              <a:gd name="T50" fmla="*/ 52423928 w 581"/>
              <a:gd name="T51" fmla="*/ 913095 h 545"/>
              <a:gd name="T52" fmla="*/ 52423928 w 581"/>
              <a:gd name="T53" fmla="*/ 913095 h 545"/>
              <a:gd name="T54" fmla="*/ 71676199 w 581"/>
              <a:gd name="T55" fmla="*/ 15655173 h 545"/>
              <a:gd name="T56" fmla="*/ 71676199 w 581"/>
              <a:gd name="T57" fmla="*/ 15655173 h 545"/>
              <a:gd name="T58" fmla="*/ 71676199 w 581"/>
              <a:gd name="T59" fmla="*/ 15655173 h 545"/>
              <a:gd name="T60" fmla="*/ 71676199 w 581"/>
              <a:gd name="T61" fmla="*/ 15655173 h 545"/>
              <a:gd name="T62" fmla="*/ 73497228 w 581"/>
              <a:gd name="T63" fmla="*/ 18394820 h 545"/>
              <a:gd name="T64" fmla="*/ 73497228 w 581"/>
              <a:gd name="T65" fmla="*/ 41486228 h 545"/>
              <a:gd name="T66" fmla="*/ 66212751 w 581"/>
              <a:gd name="T67" fmla="*/ 36789640 h 545"/>
              <a:gd name="T68" fmla="*/ 66212751 w 581"/>
              <a:gd name="T69" fmla="*/ 20221371 h 545"/>
              <a:gd name="T70" fmla="*/ 19252271 w 581"/>
              <a:gd name="T71" fmla="*/ 20221371 h 545"/>
              <a:gd name="T72" fmla="*/ 19252271 w 581"/>
              <a:gd name="T73" fmla="*/ 20221371 h 545"/>
              <a:gd name="T74" fmla="*/ 7414680 w 581"/>
              <a:gd name="T75" fmla="*/ 10958585 h 545"/>
              <a:gd name="T76" fmla="*/ 7414680 w 581"/>
              <a:gd name="T77" fmla="*/ 50618623 h 545"/>
              <a:gd name="T78" fmla="*/ 19252271 w 581"/>
              <a:gd name="T79" fmla="*/ 59881048 h 545"/>
              <a:gd name="T80" fmla="*/ 19252271 w 581"/>
              <a:gd name="T81" fmla="*/ 20221371 h 545"/>
              <a:gd name="T82" fmla="*/ 59708405 w 581"/>
              <a:gd name="T83" fmla="*/ 39660038 h 545"/>
              <a:gd name="T84" fmla="*/ 59708405 w 581"/>
              <a:gd name="T85" fmla="*/ 39660038 h 545"/>
              <a:gd name="T86" fmla="*/ 75448459 w 581"/>
              <a:gd name="T87" fmla="*/ 55315211 h 545"/>
              <a:gd name="T88" fmla="*/ 59708405 w 581"/>
              <a:gd name="T89" fmla="*/ 70970385 h 545"/>
              <a:gd name="T90" fmla="*/ 44098553 w 581"/>
              <a:gd name="T91" fmla="*/ 55315211 h 545"/>
              <a:gd name="T92" fmla="*/ 59708405 w 581"/>
              <a:gd name="T93" fmla="*/ 39660038 h 545"/>
              <a:gd name="T94" fmla="*/ 49691843 w 581"/>
              <a:gd name="T95" fmla="*/ 58967953 h 545"/>
              <a:gd name="T96" fmla="*/ 49691843 w 581"/>
              <a:gd name="T97" fmla="*/ 58967953 h 545"/>
              <a:gd name="T98" fmla="*/ 55155652 w 581"/>
              <a:gd name="T99" fmla="*/ 63534150 h 545"/>
              <a:gd name="T100" fmla="*/ 56976681 w 581"/>
              <a:gd name="T101" fmla="*/ 65491092 h 545"/>
              <a:gd name="T102" fmla="*/ 59708405 w 581"/>
              <a:gd name="T103" fmla="*/ 63534150 h 545"/>
              <a:gd name="T104" fmla="*/ 69854809 w 581"/>
              <a:gd name="T105" fmla="*/ 54401755 h 545"/>
              <a:gd name="T106" fmla="*/ 70765504 w 581"/>
              <a:gd name="T107" fmla="*/ 51531718 h 545"/>
              <a:gd name="T108" fmla="*/ 67123085 w 581"/>
              <a:gd name="T109" fmla="*/ 47878977 h 545"/>
              <a:gd name="T110" fmla="*/ 64391361 w 581"/>
              <a:gd name="T111" fmla="*/ 48792072 h 545"/>
              <a:gd name="T112" fmla="*/ 56976681 w 581"/>
              <a:gd name="T113" fmla="*/ 56228306 h 545"/>
              <a:gd name="T114" fmla="*/ 55155652 w 581"/>
              <a:gd name="T115" fmla="*/ 54401755 h 545"/>
              <a:gd name="T116" fmla="*/ 52423928 w 581"/>
              <a:gd name="T117" fmla="*/ 52444813 h 545"/>
              <a:gd name="T118" fmla="*/ 48781509 w 581"/>
              <a:gd name="T119" fmla="*/ 56228306 h 545"/>
              <a:gd name="T120" fmla="*/ 49691843 w 581"/>
              <a:gd name="T121" fmla="*/ 58967953 h 5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81" h="545">
                <a:moveTo>
                  <a:pt x="509" y="155"/>
                </a:moveTo>
                <a:lnTo>
                  <a:pt x="509" y="155"/>
                </a:lnTo>
                <a:cubicBezTo>
                  <a:pt x="410" y="84"/>
                  <a:pt x="410" y="84"/>
                  <a:pt x="410" y="84"/>
                </a:cubicBezTo>
                <a:cubicBezTo>
                  <a:pt x="410" y="282"/>
                  <a:pt x="410" y="282"/>
                  <a:pt x="410" y="282"/>
                </a:cubicBezTo>
                <a:cubicBezTo>
                  <a:pt x="389" y="289"/>
                  <a:pt x="375" y="297"/>
                  <a:pt x="353" y="318"/>
                </a:cubicBezTo>
                <a:cubicBezTo>
                  <a:pt x="353" y="77"/>
                  <a:pt x="353" y="77"/>
                  <a:pt x="353"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84" y="544"/>
                  <a:pt x="184" y="544"/>
                  <a:pt x="177" y="544"/>
                </a:cubicBezTo>
                <a:cubicBezTo>
                  <a:pt x="170" y="544"/>
                  <a:pt x="163" y="544"/>
                  <a:pt x="163"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7" y="106"/>
                  <a:pt x="177" y="106"/>
                  <a:pt x="177" y="106"/>
                </a:cubicBezTo>
                <a:cubicBezTo>
                  <a:pt x="375" y="0"/>
                  <a:pt x="375" y="0"/>
                  <a:pt x="375" y="0"/>
                </a:cubicBezTo>
                <a:lnTo>
                  <a:pt x="382" y="0"/>
                </a:lnTo>
                <a:cubicBezTo>
                  <a:pt x="389" y="0"/>
                  <a:pt x="396" y="0"/>
                  <a:pt x="403" y="7"/>
                </a:cubicBezTo>
                <a:cubicBezTo>
                  <a:pt x="551" y="120"/>
                  <a:pt x="551" y="120"/>
                  <a:pt x="551" y="120"/>
                </a:cubicBezTo>
                <a:cubicBezTo>
                  <a:pt x="558" y="127"/>
                  <a:pt x="565" y="134"/>
                  <a:pt x="565" y="141"/>
                </a:cubicBezTo>
                <a:cubicBezTo>
                  <a:pt x="565" y="318"/>
                  <a:pt x="565" y="318"/>
                  <a:pt x="565" y="318"/>
                </a:cubicBezTo>
                <a:cubicBezTo>
                  <a:pt x="544"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0" y="353"/>
                  <a:pt x="580" y="424"/>
                </a:cubicBezTo>
                <a:cubicBezTo>
                  <a:pt x="580" y="495"/>
                  <a:pt x="530" y="544"/>
                  <a:pt x="459" y="544"/>
                </a:cubicBezTo>
                <a:cubicBezTo>
                  <a:pt x="389" y="544"/>
                  <a:pt x="339" y="495"/>
                  <a:pt x="339" y="424"/>
                </a:cubicBezTo>
                <a:cubicBezTo>
                  <a:pt x="339" y="353"/>
                  <a:pt x="389" y="304"/>
                  <a:pt x="459" y="304"/>
                </a:cubicBezTo>
                <a:close/>
                <a:moveTo>
                  <a:pt x="382" y="452"/>
                </a:moveTo>
                <a:lnTo>
                  <a:pt x="382" y="452"/>
                </a:lnTo>
                <a:cubicBezTo>
                  <a:pt x="424" y="487"/>
                  <a:pt x="424" y="487"/>
                  <a:pt x="424" y="487"/>
                </a:cubicBezTo>
                <a:cubicBezTo>
                  <a:pt x="424" y="495"/>
                  <a:pt x="431" y="502"/>
                  <a:pt x="438" y="502"/>
                </a:cubicBezTo>
                <a:cubicBezTo>
                  <a:pt x="445" y="502"/>
                  <a:pt x="452" y="495"/>
                  <a:pt x="459" y="487"/>
                </a:cubicBezTo>
                <a:cubicBezTo>
                  <a:pt x="537" y="417"/>
                  <a:pt x="537" y="417"/>
                  <a:pt x="537" y="417"/>
                </a:cubicBezTo>
                <a:cubicBezTo>
                  <a:pt x="544" y="410"/>
                  <a:pt x="544" y="402"/>
                  <a:pt x="544" y="395"/>
                </a:cubicBezTo>
                <a:cubicBezTo>
                  <a:pt x="544" y="381"/>
                  <a:pt x="530" y="367"/>
                  <a:pt x="516" y="367"/>
                </a:cubicBezTo>
                <a:cubicBezTo>
                  <a:pt x="509" y="367"/>
                  <a:pt x="502" y="367"/>
                  <a:pt x="495" y="374"/>
                </a:cubicBezTo>
                <a:cubicBezTo>
                  <a:pt x="438" y="431"/>
                  <a:pt x="438" y="431"/>
                  <a:pt x="438" y="431"/>
                </a:cubicBezTo>
                <a:cubicBezTo>
                  <a:pt x="424" y="417"/>
                  <a:pt x="424" y="417"/>
                  <a:pt x="424" y="417"/>
                </a:cubicBezTo>
                <a:cubicBezTo>
                  <a:pt x="417" y="410"/>
                  <a:pt x="410" y="402"/>
                  <a:pt x="403" y="402"/>
                </a:cubicBezTo>
                <a:cubicBezTo>
                  <a:pt x="389" y="402"/>
                  <a:pt x="375" y="417"/>
                  <a:pt x="375" y="431"/>
                </a:cubicBezTo>
                <a:cubicBezTo>
                  <a:pt x="375" y="438"/>
                  <a:pt x="375" y="445"/>
                  <a:pt x="382" y="45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5" name="Freeform 100"/>
          <p:cNvSpPr>
            <a:spLocks noChangeArrowheads="1"/>
          </p:cNvSpPr>
          <p:nvPr/>
        </p:nvSpPr>
        <p:spPr bwMode="auto">
          <a:xfrm>
            <a:off x="10176401" y="5312832"/>
            <a:ext cx="562888" cy="524933"/>
          </a:xfrm>
          <a:custGeom>
            <a:avLst/>
            <a:gdLst>
              <a:gd name="T0" fmla="*/ 65852755 w 587"/>
              <a:gd name="T1" fmla="*/ 20221371 h 545"/>
              <a:gd name="T2" fmla="*/ 65852755 w 587"/>
              <a:gd name="T3" fmla="*/ 20221371 h 545"/>
              <a:gd name="T4" fmla="*/ 53950255 w 587"/>
              <a:gd name="T5" fmla="*/ 10958585 h 545"/>
              <a:gd name="T6" fmla="*/ 53950255 w 587"/>
              <a:gd name="T7" fmla="*/ 36789640 h 545"/>
              <a:gd name="T8" fmla="*/ 46575532 w 587"/>
              <a:gd name="T9" fmla="*/ 41486228 h 545"/>
              <a:gd name="T10" fmla="*/ 46575532 w 587"/>
              <a:gd name="T11" fmla="*/ 10045490 h 545"/>
              <a:gd name="T12" fmla="*/ 27427797 w 587"/>
              <a:gd name="T13" fmla="*/ 20221371 h 545"/>
              <a:gd name="T14" fmla="*/ 27427797 w 587"/>
              <a:gd name="T15" fmla="*/ 61707599 h 545"/>
              <a:gd name="T16" fmla="*/ 40236356 w 587"/>
              <a:gd name="T17" fmla="*/ 54401755 h 545"/>
              <a:gd name="T18" fmla="*/ 40236356 w 587"/>
              <a:gd name="T19" fmla="*/ 55315211 h 545"/>
              <a:gd name="T20" fmla="*/ 42047395 w 587"/>
              <a:gd name="T21" fmla="*/ 61707599 h 545"/>
              <a:gd name="T22" fmla="*/ 25616758 w 587"/>
              <a:gd name="T23" fmla="*/ 70970385 h 545"/>
              <a:gd name="T24" fmla="*/ 25616758 w 587"/>
              <a:gd name="T25" fmla="*/ 70970385 h 545"/>
              <a:gd name="T26" fmla="*/ 23805360 w 587"/>
              <a:gd name="T27" fmla="*/ 70970385 h 545"/>
              <a:gd name="T28" fmla="*/ 20959133 w 587"/>
              <a:gd name="T29" fmla="*/ 70970385 h 545"/>
              <a:gd name="T30" fmla="*/ 1811399 w 587"/>
              <a:gd name="T31" fmla="*/ 56228306 h 545"/>
              <a:gd name="T32" fmla="*/ 0 w 587"/>
              <a:gd name="T33" fmla="*/ 52444813 h 545"/>
              <a:gd name="T34" fmla="*/ 0 w 587"/>
              <a:gd name="T35" fmla="*/ 3652741 h 545"/>
              <a:gd name="T36" fmla="*/ 3622437 w 587"/>
              <a:gd name="T37" fmla="*/ 0 h 545"/>
              <a:gd name="T38" fmla="*/ 6339535 w 587"/>
              <a:gd name="T39" fmla="*/ 913095 h 545"/>
              <a:gd name="T40" fmla="*/ 6339535 w 587"/>
              <a:gd name="T41" fmla="*/ 913095 h 545"/>
              <a:gd name="T42" fmla="*/ 23805360 w 587"/>
              <a:gd name="T43" fmla="*/ 13828622 h 545"/>
              <a:gd name="T44" fmla="*/ 48516419 w 587"/>
              <a:gd name="T45" fmla="*/ 0 h 545"/>
              <a:gd name="T46" fmla="*/ 48516419 w 587"/>
              <a:gd name="T47" fmla="*/ 0 h 545"/>
              <a:gd name="T48" fmla="*/ 50327458 w 587"/>
              <a:gd name="T49" fmla="*/ 0 h 545"/>
              <a:gd name="T50" fmla="*/ 52138857 w 587"/>
              <a:gd name="T51" fmla="*/ 913095 h 545"/>
              <a:gd name="T52" fmla="*/ 52138857 w 587"/>
              <a:gd name="T53" fmla="*/ 913095 h 545"/>
              <a:gd name="T54" fmla="*/ 71286591 w 587"/>
              <a:gd name="T55" fmla="*/ 15655173 h 545"/>
              <a:gd name="T56" fmla="*/ 72192291 w 587"/>
              <a:gd name="T57" fmla="*/ 15655173 h 545"/>
              <a:gd name="T58" fmla="*/ 72192291 w 587"/>
              <a:gd name="T59" fmla="*/ 15655173 h 545"/>
              <a:gd name="T60" fmla="*/ 72192291 w 587"/>
              <a:gd name="T61" fmla="*/ 15655173 h 545"/>
              <a:gd name="T62" fmla="*/ 73097990 w 587"/>
              <a:gd name="T63" fmla="*/ 18394820 h 545"/>
              <a:gd name="T64" fmla="*/ 73097990 w 587"/>
              <a:gd name="T65" fmla="*/ 41486228 h 545"/>
              <a:gd name="T66" fmla="*/ 65852755 w 587"/>
              <a:gd name="T67" fmla="*/ 36789640 h 545"/>
              <a:gd name="T68" fmla="*/ 65852755 w 587"/>
              <a:gd name="T69" fmla="*/ 20221371 h 545"/>
              <a:gd name="T70" fmla="*/ 20053434 w 587"/>
              <a:gd name="T71" fmla="*/ 20221371 h 545"/>
              <a:gd name="T72" fmla="*/ 20053434 w 587"/>
              <a:gd name="T73" fmla="*/ 20221371 h 545"/>
              <a:gd name="T74" fmla="*/ 7245235 w 587"/>
              <a:gd name="T75" fmla="*/ 10958585 h 545"/>
              <a:gd name="T76" fmla="*/ 7245235 w 587"/>
              <a:gd name="T77" fmla="*/ 50618623 h 545"/>
              <a:gd name="T78" fmla="*/ 20053434 w 587"/>
              <a:gd name="T79" fmla="*/ 59881048 h 545"/>
              <a:gd name="T80" fmla="*/ 20053434 w 587"/>
              <a:gd name="T81" fmla="*/ 20221371 h 545"/>
              <a:gd name="T82" fmla="*/ 60289790 w 587"/>
              <a:gd name="T83" fmla="*/ 39660038 h 545"/>
              <a:gd name="T84" fmla="*/ 60289790 w 587"/>
              <a:gd name="T85" fmla="*/ 39660038 h 545"/>
              <a:gd name="T86" fmla="*/ 75814728 w 587"/>
              <a:gd name="T87" fmla="*/ 55315211 h 545"/>
              <a:gd name="T88" fmla="*/ 60289790 w 587"/>
              <a:gd name="T89" fmla="*/ 70970385 h 545"/>
              <a:gd name="T90" fmla="*/ 43858794 w 587"/>
              <a:gd name="T91" fmla="*/ 55315211 h 545"/>
              <a:gd name="T92" fmla="*/ 60289790 w 587"/>
              <a:gd name="T93" fmla="*/ 39660038 h 545"/>
              <a:gd name="T94" fmla="*/ 53044556 w 587"/>
              <a:gd name="T95" fmla="*/ 58967953 h 545"/>
              <a:gd name="T96" fmla="*/ 53044556 w 587"/>
              <a:gd name="T97" fmla="*/ 58967953 h 545"/>
              <a:gd name="T98" fmla="*/ 67664154 w 587"/>
              <a:gd name="T99" fmla="*/ 58967953 h 545"/>
              <a:gd name="T100" fmla="*/ 71286591 w 587"/>
              <a:gd name="T101" fmla="*/ 55315211 h 545"/>
              <a:gd name="T102" fmla="*/ 67664154 w 587"/>
              <a:gd name="T103" fmla="*/ 51531718 h 545"/>
              <a:gd name="T104" fmla="*/ 53044556 w 587"/>
              <a:gd name="T105" fmla="*/ 51531718 h 545"/>
              <a:gd name="T106" fmla="*/ 49422118 w 587"/>
              <a:gd name="T107" fmla="*/ 55315211 h 545"/>
              <a:gd name="T108" fmla="*/ 53044556 w 587"/>
              <a:gd name="T109" fmla="*/ 58967953 h 5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87" h="545">
                <a:moveTo>
                  <a:pt x="509" y="155"/>
                </a:moveTo>
                <a:lnTo>
                  <a:pt x="509" y="155"/>
                </a:lnTo>
                <a:cubicBezTo>
                  <a:pt x="417" y="84"/>
                  <a:pt x="417" y="84"/>
                  <a:pt x="417" y="84"/>
                </a:cubicBezTo>
                <a:cubicBezTo>
                  <a:pt x="417" y="282"/>
                  <a:pt x="417" y="282"/>
                  <a:pt x="417" y="282"/>
                </a:cubicBezTo>
                <a:cubicBezTo>
                  <a:pt x="396" y="289"/>
                  <a:pt x="375" y="297"/>
                  <a:pt x="360" y="318"/>
                </a:cubicBezTo>
                <a:cubicBezTo>
                  <a:pt x="360" y="77"/>
                  <a:pt x="360" y="77"/>
                  <a:pt x="360" y="77"/>
                </a:cubicBezTo>
                <a:cubicBezTo>
                  <a:pt x="212" y="155"/>
                  <a:pt x="212" y="155"/>
                  <a:pt x="212" y="155"/>
                </a:cubicBezTo>
                <a:cubicBezTo>
                  <a:pt x="212" y="473"/>
                  <a:pt x="212" y="473"/>
                  <a:pt x="212" y="473"/>
                </a:cubicBezTo>
                <a:cubicBezTo>
                  <a:pt x="311" y="417"/>
                  <a:pt x="311" y="417"/>
                  <a:pt x="311" y="417"/>
                </a:cubicBezTo>
                <a:lnTo>
                  <a:pt x="311" y="424"/>
                </a:lnTo>
                <a:cubicBezTo>
                  <a:pt x="311" y="438"/>
                  <a:pt x="318" y="459"/>
                  <a:pt x="325" y="473"/>
                </a:cubicBezTo>
                <a:cubicBezTo>
                  <a:pt x="198" y="544"/>
                  <a:pt x="198" y="544"/>
                  <a:pt x="198" y="544"/>
                </a:cubicBezTo>
                <a:cubicBezTo>
                  <a:pt x="191" y="544"/>
                  <a:pt x="184" y="544"/>
                  <a:pt x="184" y="544"/>
                </a:cubicBezTo>
                <a:cubicBezTo>
                  <a:pt x="177"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9" y="7"/>
                </a:cubicBezTo>
                <a:cubicBezTo>
                  <a:pt x="184" y="106"/>
                  <a:pt x="184" y="106"/>
                  <a:pt x="184" y="106"/>
                </a:cubicBezTo>
                <a:cubicBezTo>
                  <a:pt x="375" y="0"/>
                  <a:pt x="375" y="0"/>
                  <a:pt x="375" y="0"/>
                </a:cubicBezTo>
                <a:cubicBezTo>
                  <a:pt x="382" y="0"/>
                  <a:pt x="382" y="0"/>
                  <a:pt x="389" y="0"/>
                </a:cubicBezTo>
                <a:cubicBezTo>
                  <a:pt x="396" y="0"/>
                  <a:pt x="403" y="0"/>
                  <a:pt x="403" y="7"/>
                </a:cubicBezTo>
                <a:cubicBezTo>
                  <a:pt x="551" y="120"/>
                  <a:pt x="551" y="120"/>
                  <a:pt x="551" y="120"/>
                </a:cubicBezTo>
                <a:cubicBezTo>
                  <a:pt x="558" y="120"/>
                  <a:pt x="558" y="120"/>
                  <a:pt x="558" y="120"/>
                </a:cubicBezTo>
                <a:cubicBezTo>
                  <a:pt x="565" y="127"/>
                  <a:pt x="565" y="134"/>
                  <a:pt x="565" y="141"/>
                </a:cubicBezTo>
                <a:cubicBezTo>
                  <a:pt x="565" y="318"/>
                  <a:pt x="565" y="318"/>
                  <a:pt x="565" y="318"/>
                </a:cubicBezTo>
                <a:cubicBezTo>
                  <a:pt x="551" y="297"/>
                  <a:pt x="530" y="289"/>
                  <a:pt x="509" y="282"/>
                </a:cubicBezTo>
                <a:lnTo>
                  <a:pt x="509" y="155"/>
                </a:lnTo>
                <a:close/>
                <a:moveTo>
                  <a:pt x="155" y="155"/>
                </a:moveTo>
                <a:lnTo>
                  <a:pt x="155" y="155"/>
                </a:lnTo>
                <a:cubicBezTo>
                  <a:pt x="56" y="84"/>
                  <a:pt x="56" y="84"/>
                  <a:pt x="56" y="84"/>
                </a:cubicBezTo>
                <a:cubicBezTo>
                  <a:pt x="56" y="388"/>
                  <a:pt x="56" y="388"/>
                  <a:pt x="56" y="388"/>
                </a:cubicBezTo>
                <a:cubicBezTo>
                  <a:pt x="155" y="459"/>
                  <a:pt x="155" y="459"/>
                  <a:pt x="155" y="459"/>
                </a:cubicBezTo>
                <a:lnTo>
                  <a:pt x="155" y="155"/>
                </a:lnTo>
                <a:close/>
                <a:moveTo>
                  <a:pt x="466" y="304"/>
                </a:moveTo>
                <a:lnTo>
                  <a:pt x="466" y="304"/>
                </a:lnTo>
                <a:cubicBezTo>
                  <a:pt x="530" y="304"/>
                  <a:pt x="586" y="353"/>
                  <a:pt x="586" y="424"/>
                </a:cubicBezTo>
                <a:cubicBezTo>
                  <a:pt x="586" y="495"/>
                  <a:pt x="530" y="544"/>
                  <a:pt x="466" y="544"/>
                </a:cubicBezTo>
                <a:cubicBezTo>
                  <a:pt x="396" y="544"/>
                  <a:pt x="339" y="495"/>
                  <a:pt x="339" y="424"/>
                </a:cubicBezTo>
                <a:cubicBezTo>
                  <a:pt x="339" y="353"/>
                  <a:pt x="396" y="304"/>
                  <a:pt x="466" y="304"/>
                </a:cubicBezTo>
                <a:close/>
                <a:moveTo>
                  <a:pt x="410" y="452"/>
                </a:moveTo>
                <a:lnTo>
                  <a:pt x="410" y="452"/>
                </a:lnTo>
                <a:cubicBezTo>
                  <a:pt x="523" y="452"/>
                  <a:pt x="523" y="452"/>
                  <a:pt x="523" y="452"/>
                </a:cubicBezTo>
                <a:cubicBezTo>
                  <a:pt x="537" y="452"/>
                  <a:pt x="551" y="438"/>
                  <a:pt x="551" y="424"/>
                </a:cubicBezTo>
                <a:cubicBezTo>
                  <a:pt x="551" y="410"/>
                  <a:pt x="537" y="395"/>
                  <a:pt x="523" y="395"/>
                </a:cubicBezTo>
                <a:cubicBezTo>
                  <a:pt x="410" y="395"/>
                  <a:pt x="410" y="395"/>
                  <a:pt x="410" y="395"/>
                </a:cubicBezTo>
                <a:cubicBezTo>
                  <a:pt x="389" y="395"/>
                  <a:pt x="382" y="410"/>
                  <a:pt x="382" y="424"/>
                </a:cubicBezTo>
                <a:cubicBezTo>
                  <a:pt x="382" y="438"/>
                  <a:pt x="389" y="452"/>
                  <a:pt x="410" y="45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6" name="Freeform 101"/>
          <p:cNvSpPr>
            <a:spLocks noChangeArrowheads="1"/>
          </p:cNvSpPr>
          <p:nvPr/>
        </p:nvSpPr>
        <p:spPr bwMode="auto">
          <a:xfrm>
            <a:off x="9164899" y="5312832"/>
            <a:ext cx="562885" cy="524933"/>
          </a:xfrm>
          <a:custGeom>
            <a:avLst/>
            <a:gdLst>
              <a:gd name="T0" fmla="*/ 65852084 w 587"/>
              <a:gd name="T1" fmla="*/ 20221371 h 545"/>
              <a:gd name="T2" fmla="*/ 53949640 w 587"/>
              <a:gd name="T3" fmla="*/ 36789640 h 545"/>
              <a:gd name="T4" fmla="*/ 46575312 w 587"/>
              <a:gd name="T5" fmla="*/ 10045490 h 545"/>
              <a:gd name="T6" fmla="*/ 26521972 w 587"/>
              <a:gd name="T7" fmla="*/ 61707599 h 545"/>
              <a:gd name="T8" fmla="*/ 40235806 w 587"/>
              <a:gd name="T9" fmla="*/ 55315211 h 545"/>
              <a:gd name="T10" fmla="*/ 24710582 w 587"/>
              <a:gd name="T11" fmla="*/ 70970385 h 545"/>
              <a:gd name="T12" fmla="*/ 22770064 w 587"/>
              <a:gd name="T13" fmla="*/ 70970385 h 545"/>
              <a:gd name="T14" fmla="*/ 1811390 w 587"/>
              <a:gd name="T15" fmla="*/ 56228306 h 545"/>
              <a:gd name="T16" fmla="*/ 0 w 587"/>
              <a:gd name="T17" fmla="*/ 3652741 h 545"/>
              <a:gd name="T18" fmla="*/ 5433810 w 587"/>
              <a:gd name="T19" fmla="*/ 913095 h 545"/>
              <a:gd name="T20" fmla="*/ 23805247 w 587"/>
              <a:gd name="T21" fmla="*/ 13828622 h 545"/>
              <a:gd name="T22" fmla="*/ 48386342 w 587"/>
              <a:gd name="T23" fmla="*/ 0 h 545"/>
              <a:gd name="T24" fmla="*/ 52138250 w 587"/>
              <a:gd name="T25" fmla="*/ 913095 h 545"/>
              <a:gd name="T26" fmla="*/ 71285894 w 587"/>
              <a:gd name="T27" fmla="*/ 15655173 h 545"/>
              <a:gd name="T28" fmla="*/ 71285894 w 587"/>
              <a:gd name="T29" fmla="*/ 15655173 h 545"/>
              <a:gd name="T30" fmla="*/ 73097284 w 587"/>
              <a:gd name="T31" fmla="*/ 18394820 h 545"/>
              <a:gd name="T32" fmla="*/ 65852084 w 587"/>
              <a:gd name="T33" fmla="*/ 36789640 h 545"/>
              <a:gd name="T34" fmla="*/ 19147644 w 587"/>
              <a:gd name="T35" fmla="*/ 20221371 h 545"/>
              <a:gd name="T36" fmla="*/ 7245200 w 587"/>
              <a:gd name="T37" fmla="*/ 10958585 h 545"/>
              <a:gd name="T38" fmla="*/ 19147644 w 587"/>
              <a:gd name="T39" fmla="*/ 59881048 h 545"/>
              <a:gd name="T40" fmla="*/ 59383450 w 587"/>
              <a:gd name="T41" fmla="*/ 39660038 h 545"/>
              <a:gd name="T42" fmla="*/ 75814009 w 587"/>
              <a:gd name="T43" fmla="*/ 55315211 h 545"/>
              <a:gd name="T44" fmla="*/ 43858227 w 587"/>
              <a:gd name="T45" fmla="*/ 55315211 h 545"/>
              <a:gd name="T46" fmla="*/ 52138250 w 587"/>
              <a:gd name="T47" fmla="*/ 58967953 h 545"/>
              <a:gd name="T48" fmla="*/ 55761030 w 587"/>
              <a:gd name="T49" fmla="*/ 58967953 h 545"/>
              <a:gd name="T50" fmla="*/ 59383450 w 587"/>
              <a:gd name="T51" fmla="*/ 66404187 h 545"/>
              <a:gd name="T52" fmla="*/ 63005871 w 587"/>
              <a:gd name="T53" fmla="*/ 58967953 h 545"/>
              <a:gd name="T54" fmla="*/ 70380199 w 587"/>
              <a:gd name="T55" fmla="*/ 55315211 h 545"/>
              <a:gd name="T56" fmla="*/ 63005871 w 587"/>
              <a:gd name="T57" fmla="*/ 51531718 h 545"/>
              <a:gd name="T58" fmla="*/ 59383450 w 587"/>
              <a:gd name="T59" fmla="*/ 44225874 h 545"/>
              <a:gd name="T60" fmla="*/ 55761030 w 587"/>
              <a:gd name="T61" fmla="*/ 51531718 h 545"/>
              <a:gd name="T62" fmla="*/ 48386342 w 587"/>
              <a:gd name="T63" fmla="*/ 55315211 h 5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7" h="545">
                <a:moveTo>
                  <a:pt x="509" y="155"/>
                </a:moveTo>
                <a:lnTo>
                  <a:pt x="509" y="155"/>
                </a:lnTo>
                <a:cubicBezTo>
                  <a:pt x="417" y="84"/>
                  <a:pt x="417" y="84"/>
                  <a:pt x="417" y="84"/>
                </a:cubicBezTo>
                <a:cubicBezTo>
                  <a:pt x="417" y="282"/>
                  <a:pt x="417" y="282"/>
                  <a:pt x="417" y="282"/>
                </a:cubicBezTo>
                <a:cubicBezTo>
                  <a:pt x="396" y="289"/>
                  <a:pt x="374" y="297"/>
                  <a:pt x="360" y="318"/>
                </a:cubicBezTo>
                <a:cubicBezTo>
                  <a:pt x="360" y="77"/>
                  <a:pt x="360" y="77"/>
                  <a:pt x="360"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6" y="544"/>
                </a:cubicBezTo>
                <a:cubicBezTo>
                  <a:pt x="169"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2" y="7"/>
                </a:cubicBezTo>
                <a:cubicBezTo>
                  <a:pt x="184" y="106"/>
                  <a:pt x="184" y="106"/>
                  <a:pt x="184" y="106"/>
                </a:cubicBezTo>
                <a:cubicBezTo>
                  <a:pt x="374" y="0"/>
                  <a:pt x="374" y="0"/>
                  <a:pt x="374" y="0"/>
                </a:cubicBezTo>
                <a:cubicBezTo>
                  <a:pt x="374" y="0"/>
                  <a:pt x="382" y="0"/>
                  <a:pt x="389" y="0"/>
                </a:cubicBezTo>
                <a:cubicBezTo>
                  <a:pt x="396" y="0"/>
                  <a:pt x="396" y="0"/>
                  <a:pt x="403" y="7"/>
                </a:cubicBezTo>
                <a:cubicBezTo>
                  <a:pt x="551" y="120"/>
                  <a:pt x="551" y="120"/>
                  <a:pt x="551" y="120"/>
                </a:cubicBezTo>
                <a:cubicBezTo>
                  <a:pt x="558" y="127"/>
                  <a:pt x="565" y="134"/>
                  <a:pt x="565" y="141"/>
                </a:cubicBezTo>
                <a:cubicBezTo>
                  <a:pt x="565" y="318"/>
                  <a:pt x="565" y="318"/>
                  <a:pt x="565" y="318"/>
                </a:cubicBezTo>
                <a:cubicBezTo>
                  <a:pt x="551" y="297"/>
                  <a:pt x="530" y="289"/>
                  <a:pt x="509" y="282"/>
                </a:cubicBezTo>
                <a:lnTo>
                  <a:pt x="509" y="155"/>
                </a:lnTo>
                <a:close/>
                <a:moveTo>
                  <a:pt x="148" y="155"/>
                </a:moveTo>
                <a:lnTo>
                  <a:pt x="148" y="155"/>
                </a:lnTo>
                <a:cubicBezTo>
                  <a:pt x="56" y="84"/>
                  <a:pt x="56" y="84"/>
                  <a:pt x="56" y="84"/>
                </a:cubicBezTo>
                <a:cubicBezTo>
                  <a:pt x="56" y="388"/>
                  <a:pt x="56" y="388"/>
                  <a:pt x="56" y="388"/>
                </a:cubicBezTo>
                <a:cubicBezTo>
                  <a:pt x="148" y="459"/>
                  <a:pt x="148" y="459"/>
                  <a:pt x="148" y="459"/>
                </a:cubicBezTo>
                <a:lnTo>
                  <a:pt x="148" y="155"/>
                </a:lnTo>
                <a:close/>
                <a:moveTo>
                  <a:pt x="459" y="304"/>
                </a:moveTo>
                <a:lnTo>
                  <a:pt x="459" y="304"/>
                </a:lnTo>
                <a:cubicBezTo>
                  <a:pt x="530" y="304"/>
                  <a:pt x="586" y="353"/>
                  <a:pt x="586" y="424"/>
                </a:cubicBezTo>
                <a:cubicBezTo>
                  <a:pt x="586" y="495"/>
                  <a:pt x="530" y="544"/>
                  <a:pt x="459" y="544"/>
                </a:cubicBezTo>
                <a:cubicBezTo>
                  <a:pt x="396" y="544"/>
                  <a:pt x="339" y="495"/>
                  <a:pt x="339" y="424"/>
                </a:cubicBezTo>
                <a:cubicBezTo>
                  <a:pt x="339" y="353"/>
                  <a:pt x="396" y="304"/>
                  <a:pt x="459" y="304"/>
                </a:cubicBezTo>
                <a:close/>
                <a:moveTo>
                  <a:pt x="403" y="452"/>
                </a:moveTo>
                <a:lnTo>
                  <a:pt x="403" y="452"/>
                </a:lnTo>
                <a:cubicBezTo>
                  <a:pt x="431" y="452"/>
                  <a:pt x="431" y="452"/>
                  <a:pt x="431" y="452"/>
                </a:cubicBezTo>
                <a:cubicBezTo>
                  <a:pt x="431" y="480"/>
                  <a:pt x="431" y="480"/>
                  <a:pt x="431" y="480"/>
                </a:cubicBezTo>
                <a:cubicBezTo>
                  <a:pt x="431" y="495"/>
                  <a:pt x="445" y="509"/>
                  <a:pt x="459" y="509"/>
                </a:cubicBezTo>
                <a:cubicBezTo>
                  <a:pt x="480" y="509"/>
                  <a:pt x="487" y="495"/>
                  <a:pt x="487" y="480"/>
                </a:cubicBezTo>
                <a:cubicBezTo>
                  <a:pt x="487" y="452"/>
                  <a:pt x="487" y="452"/>
                  <a:pt x="487" y="452"/>
                </a:cubicBezTo>
                <a:cubicBezTo>
                  <a:pt x="516" y="452"/>
                  <a:pt x="516" y="452"/>
                  <a:pt x="516" y="452"/>
                </a:cubicBezTo>
                <a:cubicBezTo>
                  <a:pt x="537" y="452"/>
                  <a:pt x="544" y="438"/>
                  <a:pt x="544" y="424"/>
                </a:cubicBezTo>
                <a:cubicBezTo>
                  <a:pt x="544" y="410"/>
                  <a:pt x="537" y="395"/>
                  <a:pt x="516" y="395"/>
                </a:cubicBezTo>
                <a:cubicBezTo>
                  <a:pt x="487" y="395"/>
                  <a:pt x="487" y="395"/>
                  <a:pt x="487" y="395"/>
                </a:cubicBezTo>
                <a:cubicBezTo>
                  <a:pt x="487" y="367"/>
                  <a:pt x="487" y="367"/>
                  <a:pt x="487" y="367"/>
                </a:cubicBezTo>
                <a:cubicBezTo>
                  <a:pt x="487" y="353"/>
                  <a:pt x="480" y="339"/>
                  <a:pt x="459" y="339"/>
                </a:cubicBezTo>
                <a:cubicBezTo>
                  <a:pt x="445" y="339"/>
                  <a:pt x="431" y="353"/>
                  <a:pt x="431" y="367"/>
                </a:cubicBezTo>
                <a:cubicBezTo>
                  <a:pt x="431" y="395"/>
                  <a:pt x="431" y="395"/>
                  <a:pt x="431" y="395"/>
                </a:cubicBezTo>
                <a:cubicBezTo>
                  <a:pt x="403" y="395"/>
                  <a:pt x="403" y="395"/>
                  <a:pt x="403" y="395"/>
                </a:cubicBezTo>
                <a:cubicBezTo>
                  <a:pt x="389" y="395"/>
                  <a:pt x="374" y="410"/>
                  <a:pt x="374" y="424"/>
                </a:cubicBezTo>
                <a:cubicBezTo>
                  <a:pt x="374" y="438"/>
                  <a:pt x="389" y="452"/>
                  <a:pt x="403" y="45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7" name="Freeform 102"/>
          <p:cNvSpPr>
            <a:spLocks noChangeArrowheads="1"/>
          </p:cNvSpPr>
          <p:nvPr/>
        </p:nvSpPr>
        <p:spPr bwMode="auto">
          <a:xfrm>
            <a:off x="8153395" y="5312832"/>
            <a:ext cx="541725" cy="524933"/>
          </a:xfrm>
          <a:custGeom>
            <a:avLst/>
            <a:gdLst>
              <a:gd name="T0" fmla="*/ 72822069 w 566"/>
              <a:gd name="T1" fmla="*/ 67317282 h 545"/>
              <a:gd name="T2" fmla="*/ 72822069 w 566"/>
              <a:gd name="T3" fmla="*/ 67317282 h 545"/>
              <a:gd name="T4" fmla="*/ 69213295 w 566"/>
              <a:gd name="T5" fmla="*/ 70970385 h 545"/>
              <a:gd name="T6" fmla="*/ 66506355 w 566"/>
              <a:gd name="T7" fmla="*/ 70970385 h 545"/>
              <a:gd name="T8" fmla="*/ 66506355 w 566"/>
              <a:gd name="T9" fmla="*/ 70970385 h 545"/>
              <a:gd name="T10" fmla="*/ 49106547 w 566"/>
              <a:gd name="T11" fmla="*/ 57141401 h 545"/>
              <a:gd name="T12" fmla="*/ 24617716 w 566"/>
              <a:gd name="T13" fmla="*/ 70970385 h 545"/>
              <a:gd name="T14" fmla="*/ 24617716 w 566"/>
              <a:gd name="T15" fmla="*/ 70970385 h 545"/>
              <a:gd name="T16" fmla="*/ 22684444 w 566"/>
              <a:gd name="T17" fmla="*/ 70970385 h 545"/>
              <a:gd name="T18" fmla="*/ 20880057 w 566"/>
              <a:gd name="T19" fmla="*/ 70970385 h 545"/>
              <a:gd name="T20" fmla="*/ 902194 w 566"/>
              <a:gd name="T21" fmla="*/ 56228306 h 545"/>
              <a:gd name="T22" fmla="*/ 0 w 566"/>
              <a:gd name="T23" fmla="*/ 52444813 h 545"/>
              <a:gd name="T24" fmla="*/ 0 w 566"/>
              <a:gd name="T25" fmla="*/ 3652741 h 545"/>
              <a:gd name="T26" fmla="*/ 3608775 w 566"/>
              <a:gd name="T27" fmla="*/ 0 h 545"/>
              <a:gd name="T28" fmla="*/ 5413162 w 566"/>
              <a:gd name="T29" fmla="*/ 913095 h 545"/>
              <a:gd name="T30" fmla="*/ 5413162 w 566"/>
              <a:gd name="T31" fmla="*/ 913095 h 545"/>
              <a:gd name="T32" fmla="*/ 22684444 w 566"/>
              <a:gd name="T33" fmla="*/ 13828622 h 545"/>
              <a:gd name="T34" fmla="*/ 48204353 w 566"/>
              <a:gd name="T35" fmla="*/ 0 h 545"/>
              <a:gd name="T36" fmla="*/ 48204353 w 566"/>
              <a:gd name="T37" fmla="*/ 0 h 545"/>
              <a:gd name="T38" fmla="*/ 49106547 w 566"/>
              <a:gd name="T39" fmla="*/ 0 h 545"/>
              <a:gd name="T40" fmla="*/ 51942013 w 566"/>
              <a:gd name="T41" fmla="*/ 913095 h 545"/>
              <a:gd name="T42" fmla="*/ 51942013 w 566"/>
              <a:gd name="T43" fmla="*/ 913095 h 545"/>
              <a:gd name="T44" fmla="*/ 71017682 w 566"/>
              <a:gd name="T45" fmla="*/ 15655173 h 545"/>
              <a:gd name="T46" fmla="*/ 71017682 w 566"/>
              <a:gd name="T47" fmla="*/ 15655173 h 545"/>
              <a:gd name="T48" fmla="*/ 71017682 w 566"/>
              <a:gd name="T49" fmla="*/ 15655173 h 545"/>
              <a:gd name="T50" fmla="*/ 71017682 w 566"/>
              <a:gd name="T51" fmla="*/ 15655173 h 545"/>
              <a:gd name="T52" fmla="*/ 72822069 w 566"/>
              <a:gd name="T53" fmla="*/ 18394820 h 545"/>
              <a:gd name="T54" fmla="*/ 72822069 w 566"/>
              <a:gd name="T55" fmla="*/ 67317282 h 545"/>
              <a:gd name="T56" fmla="*/ 19075669 w 566"/>
              <a:gd name="T57" fmla="*/ 59881048 h 545"/>
              <a:gd name="T58" fmla="*/ 19075669 w 566"/>
              <a:gd name="T59" fmla="*/ 59881048 h 545"/>
              <a:gd name="T60" fmla="*/ 19075669 w 566"/>
              <a:gd name="T61" fmla="*/ 20221371 h 545"/>
              <a:gd name="T62" fmla="*/ 7217908 w 566"/>
              <a:gd name="T63" fmla="*/ 10958585 h 545"/>
              <a:gd name="T64" fmla="*/ 7217908 w 566"/>
              <a:gd name="T65" fmla="*/ 50618623 h 545"/>
              <a:gd name="T66" fmla="*/ 19075669 w 566"/>
              <a:gd name="T67" fmla="*/ 59881048 h 545"/>
              <a:gd name="T68" fmla="*/ 45497772 w 566"/>
              <a:gd name="T69" fmla="*/ 10045490 h 545"/>
              <a:gd name="T70" fmla="*/ 45497772 w 566"/>
              <a:gd name="T71" fmla="*/ 10045490 h 545"/>
              <a:gd name="T72" fmla="*/ 26422103 w 566"/>
              <a:gd name="T73" fmla="*/ 20221371 h 545"/>
              <a:gd name="T74" fmla="*/ 26422103 w 566"/>
              <a:gd name="T75" fmla="*/ 61707599 h 545"/>
              <a:gd name="T76" fmla="*/ 45497772 w 566"/>
              <a:gd name="T77" fmla="*/ 50618623 h 545"/>
              <a:gd name="T78" fmla="*/ 45497772 w 566"/>
              <a:gd name="T79" fmla="*/ 10045490 h 545"/>
              <a:gd name="T80" fmla="*/ 65604161 w 566"/>
              <a:gd name="T81" fmla="*/ 20221371 h 545"/>
              <a:gd name="T82" fmla="*/ 65604161 w 566"/>
              <a:gd name="T83" fmla="*/ 20221371 h 545"/>
              <a:gd name="T84" fmla="*/ 52844206 w 566"/>
              <a:gd name="T85" fmla="*/ 10958585 h 545"/>
              <a:gd name="T86" fmla="*/ 52844206 w 566"/>
              <a:gd name="T87" fmla="*/ 50618623 h 545"/>
              <a:gd name="T88" fmla="*/ 65604161 w 566"/>
              <a:gd name="T89" fmla="*/ 59881048 h 545"/>
              <a:gd name="T90" fmla="*/ 65604161 w 566"/>
              <a:gd name="T91" fmla="*/ 20221371 h 5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66" h="545">
                <a:moveTo>
                  <a:pt x="565" y="516"/>
                </a:moveTo>
                <a:lnTo>
                  <a:pt x="565" y="516"/>
                </a:lnTo>
                <a:cubicBezTo>
                  <a:pt x="565" y="537"/>
                  <a:pt x="551" y="544"/>
                  <a:pt x="537" y="544"/>
                </a:cubicBezTo>
                <a:cubicBezTo>
                  <a:pt x="530" y="544"/>
                  <a:pt x="523" y="544"/>
                  <a:pt x="516" y="544"/>
                </a:cubicBezTo>
                <a:cubicBezTo>
                  <a:pt x="381" y="438"/>
                  <a:pt x="381" y="438"/>
                  <a:pt x="381" y="438"/>
                </a:cubicBezTo>
                <a:cubicBezTo>
                  <a:pt x="191" y="544"/>
                  <a:pt x="191" y="544"/>
                  <a:pt x="191" y="544"/>
                </a:cubicBezTo>
                <a:cubicBezTo>
                  <a:pt x="183" y="544"/>
                  <a:pt x="183" y="544"/>
                  <a:pt x="176" y="544"/>
                </a:cubicBezTo>
                <a:cubicBezTo>
                  <a:pt x="169" y="544"/>
                  <a:pt x="162" y="544"/>
                  <a:pt x="162"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6" y="106"/>
                  <a:pt x="176" y="106"/>
                  <a:pt x="176" y="106"/>
                </a:cubicBezTo>
                <a:cubicBezTo>
                  <a:pt x="374" y="0"/>
                  <a:pt x="374" y="0"/>
                  <a:pt x="374" y="0"/>
                </a:cubicBezTo>
                <a:lnTo>
                  <a:pt x="381" y="0"/>
                </a:lnTo>
                <a:cubicBezTo>
                  <a:pt x="389" y="0"/>
                  <a:pt x="396" y="0"/>
                  <a:pt x="403" y="7"/>
                </a:cubicBezTo>
                <a:cubicBezTo>
                  <a:pt x="551" y="120"/>
                  <a:pt x="551" y="120"/>
                  <a:pt x="551" y="120"/>
                </a:cubicBezTo>
                <a:cubicBezTo>
                  <a:pt x="558" y="127"/>
                  <a:pt x="565" y="134"/>
                  <a:pt x="565" y="141"/>
                </a:cubicBezTo>
                <a:lnTo>
                  <a:pt x="565" y="516"/>
                </a:lnTo>
                <a:close/>
                <a:moveTo>
                  <a:pt x="148" y="459"/>
                </a:moveTo>
                <a:lnTo>
                  <a:pt x="148" y="459"/>
                </a:lnTo>
                <a:cubicBezTo>
                  <a:pt x="148" y="155"/>
                  <a:pt x="148" y="155"/>
                  <a:pt x="148" y="155"/>
                </a:cubicBezTo>
                <a:cubicBezTo>
                  <a:pt x="56" y="84"/>
                  <a:pt x="56" y="84"/>
                  <a:pt x="56" y="84"/>
                </a:cubicBezTo>
                <a:cubicBezTo>
                  <a:pt x="56" y="388"/>
                  <a:pt x="56" y="388"/>
                  <a:pt x="56" y="388"/>
                </a:cubicBezTo>
                <a:lnTo>
                  <a:pt x="148" y="459"/>
                </a:lnTo>
                <a:close/>
                <a:moveTo>
                  <a:pt x="353" y="77"/>
                </a:moveTo>
                <a:lnTo>
                  <a:pt x="353" y="77"/>
                </a:lnTo>
                <a:cubicBezTo>
                  <a:pt x="205" y="155"/>
                  <a:pt x="205" y="155"/>
                  <a:pt x="205" y="155"/>
                </a:cubicBezTo>
                <a:cubicBezTo>
                  <a:pt x="205" y="473"/>
                  <a:pt x="205" y="473"/>
                  <a:pt x="205" y="473"/>
                </a:cubicBezTo>
                <a:cubicBezTo>
                  <a:pt x="353" y="388"/>
                  <a:pt x="353" y="388"/>
                  <a:pt x="353" y="388"/>
                </a:cubicBezTo>
                <a:lnTo>
                  <a:pt x="353" y="77"/>
                </a:lnTo>
                <a:close/>
                <a:moveTo>
                  <a:pt x="509" y="155"/>
                </a:moveTo>
                <a:lnTo>
                  <a:pt x="509" y="155"/>
                </a:lnTo>
                <a:cubicBezTo>
                  <a:pt x="410" y="84"/>
                  <a:pt x="410" y="84"/>
                  <a:pt x="410" y="84"/>
                </a:cubicBezTo>
                <a:cubicBezTo>
                  <a:pt x="410" y="388"/>
                  <a:pt x="410" y="388"/>
                  <a:pt x="410" y="388"/>
                </a:cubicBezTo>
                <a:cubicBezTo>
                  <a:pt x="509" y="459"/>
                  <a:pt x="509" y="459"/>
                  <a:pt x="509" y="459"/>
                </a:cubicBezTo>
                <a:lnTo>
                  <a:pt x="509" y="15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8" name="Freeform 103"/>
          <p:cNvSpPr>
            <a:spLocks noChangeArrowheads="1"/>
          </p:cNvSpPr>
          <p:nvPr/>
        </p:nvSpPr>
        <p:spPr bwMode="auto">
          <a:xfrm>
            <a:off x="7124964" y="5283197"/>
            <a:ext cx="575583" cy="579968"/>
          </a:xfrm>
          <a:custGeom>
            <a:avLst/>
            <a:gdLst>
              <a:gd name="T0" fmla="*/ 73816246 w 601"/>
              <a:gd name="T1" fmla="*/ 43463279 h 602"/>
              <a:gd name="T2" fmla="*/ 63750492 w 601"/>
              <a:gd name="T3" fmla="*/ 43463279 h 602"/>
              <a:gd name="T4" fmla="*/ 63750492 w 601"/>
              <a:gd name="T5" fmla="*/ 36023527 h 602"/>
              <a:gd name="T6" fmla="*/ 73816246 w 601"/>
              <a:gd name="T7" fmla="*/ 36023527 h 602"/>
              <a:gd name="T8" fmla="*/ 73816246 w 601"/>
              <a:gd name="T9" fmla="*/ 43463279 h 602"/>
              <a:gd name="T10" fmla="*/ 67363674 w 601"/>
              <a:gd name="T11" fmla="*/ 14748721 h 602"/>
              <a:gd name="T12" fmla="*/ 59233835 w 601"/>
              <a:gd name="T13" fmla="*/ 23102139 h 602"/>
              <a:gd name="T14" fmla="*/ 59233835 w 601"/>
              <a:gd name="T15" fmla="*/ 23102139 h 602"/>
              <a:gd name="T16" fmla="*/ 52781263 w 601"/>
              <a:gd name="T17" fmla="*/ 21274806 h 602"/>
              <a:gd name="T18" fmla="*/ 54716819 w 601"/>
              <a:gd name="T19" fmla="*/ 18533807 h 602"/>
              <a:gd name="T20" fmla="*/ 56523770 w 601"/>
              <a:gd name="T21" fmla="*/ 16706474 h 602"/>
              <a:gd name="T22" fmla="*/ 62847017 w 601"/>
              <a:gd name="T23" fmla="*/ 10180751 h 602"/>
              <a:gd name="T24" fmla="*/ 69299589 w 601"/>
              <a:gd name="T25" fmla="*/ 12007722 h 602"/>
              <a:gd name="T26" fmla="*/ 38198494 w 601"/>
              <a:gd name="T27" fmla="*/ 54426914 h 602"/>
              <a:gd name="T28" fmla="*/ 25422674 w 601"/>
              <a:gd name="T29" fmla="*/ 47117944 h 602"/>
              <a:gd name="T30" fmla="*/ 23616083 w 601"/>
              <a:gd name="T31" fmla="*/ 39678193 h 602"/>
              <a:gd name="T32" fmla="*/ 52781263 w 601"/>
              <a:gd name="T33" fmla="*/ 39678193 h 602"/>
              <a:gd name="T34" fmla="*/ 38198494 w 601"/>
              <a:gd name="T35" fmla="*/ 32368862 h 602"/>
              <a:gd name="T36" fmla="*/ 30971771 w 601"/>
              <a:gd name="T37" fmla="*/ 39678193 h 602"/>
              <a:gd name="T38" fmla="*/ 45554541 w 601"/>
              <a:gd name="T39" fmla="*/ 39678193 h 602"/>
              <a:gd name="T40" fmla="*/ 38198494 w 601"/>
              <a:gd name="T41" fmla="*/ 17620141 h 602"/>
              <a:gd name="T42" fmla="*/ 34585312 w 601"/>
              <a:gd name="T43" fmla="*/ 13835055 h 602"/>
              <a:gd name="T44" fmla="*/ 34585312 w 601"/>
              <a:gd name="T45" fmla="*/ 3785086 h 602"/>
              <a:gd name="T46" fmla="*/ 41941000 w 601"/>
              <a:gd name="T47" fmla="*/ 3785086 h 602"/>
              <a:gd name="T48" fmla="*/ 41941000 w 601"/>
              <a:gd name="T49" fmla="*/ 13835055 h 602"/>
              <a:gd name="T50" fmla="*/ 22712608 w 601"/>
              <a:gd name="T51" fmla="*/ 60039333 h 602"/>
              <a:gd name="T52" fmla="*/ 22712608 w 601"/>
              <a:gd name="T53" fmla="*/ 60039333 h 602"/>
              <a:gd name="T54" fmla="*/ 14582770 w 601"/>
              <a:gd name="T55" fmla="*/ 69306056 h 602"/>
              <a:gd name="T56" fmla="*/ 11743379 w 601"/>
              <a:gd name="T57" fmla="*/ 70219722 h 602"/>
              <a:gd name="T58" fmla="*/ 9033313 w 601"/>
              <a:gd name="T59" fmla="*/ 63693998 h 602"/>
              <a:gd name="T60" fmla="*/ 15485886 w 601"/>
              <a:gd name="T61" fmla="*/ 57298334 h 602"/>
              <a:gd name="T62" fmla="*/ 18195951 w 601"/>
              <a:gd name="T63" fmla="*/ 55340580 h 602"/>
              <a:gd name="T64" fmla="*/ 20002542 w 601"/>
              <a:gd name="T65" fmla="*/ 54426914 h 602"/>
              <a:gd name="T66" fmla="*/ 22712608 w 601"/>
              <a:gd name="T67" fmla="*/ 60039333 h 602"/>
              <a:gd name="T68" fmla="*/ 20002542 w 601"/>
              <a:gd name="T69" fmla="*/ 24929472 h 602"/>
              <a:gd name="T70" fmla="*/ 18195951 w 601"/>
              <a:gd name="T71" fmla="*/ 23102139 h 602"/>
              <a:gd name="T72" fmla="*/ 15485886 w 601"/>
              <a:gd name="T73" fmla="*/ 21274806 h 602"/>
              <a:gd name="T74" fmla="*/ 9033313 w 601"/>
              <a:gd name="T75" fmla="*/ 14748721 h 602"/>
              <a:gd name="T76" fmla="*/ 11743379 w 601"/>
              <a:gd name="T77" fmla="*/ 8353418 h 602"/>
              <a:gd name="T78" fmla="*/ 14582770 w 601"/>
              <a:gd name="T79" fmla="*/ 10180751 h 602"/>
              <a:gd name="T80" fmla="*/ 22712608 w 601"/>
              <a:gd name="T81" fmla="*/ 18533807 h 602"/>
              <a:gd name="T82" fmla="*/ 22712608 w 601"/>
              <a:gd name="T83" fmla="*/ 18533807 h 602"/>
              <a:gd name="T84" fmla="*/ 20002542 w 601"/>
              <a:gd name="T85" fmla="*/ 24929472 h 602"/>
              <a:gd name="T86" fmla="*/ 12646854 w 601"/>
              <a:gd name="T87" fmla="*/ 36023527 h 602"/>
              <a:gd name="T88" fmla="*/ 12646854 w 601"/>
              <a:gd name="T89" fmla="*/ 43463279 h 602"/>
              <a:gd name="T90" fmla="*/ 3613541 w 601"/>
              <a:gd name="T91" fmla="*/ 43463279 h 602"/>
              <a:gd name="T92" fmla="*/ 3613541 w 601"/>
              <a:gd name="T93" fmla="*/ 36023527 h 602"/>
              <a:gd name="T94" fmla="*/ 38198494 w 601"/>
              <a:gd name="T95" fmla="*/ 61866665 h 602"/>
              <a:gd name="T96" fmla="*/ 41941000 w 601"/>
              <a:gd name="T97" fmla="*/ 65520970 h 602"/>
              <a:gd name="T98" fmla="*/ 41941000 w 601"/>
              <a:gd name="T99" fmla="*/ 74788054 h 602"/>
              <a:gd name="T100" fmla="*/ 34585312 w 601"/>
              <a:gd name="T101" fmla="*/ 74788054 h 602"/>
              <a:gd name="T102" fmla="*/ 34585312 w 601"/>
              <a:gd name="T103" fmla="*/ 65520970 h 602"/>
              <a:gd name="T104" fmla="*/ 56523770 w 601"/>
              <a:gd name="T105" fmla="*/ 54426914 h 602"/>
              <a:gd name="T106" fmla="*/ 59233835 w 601"/>
              <a:gd name="T107" fmla="*/ 55340580 h 602"/>
              <a:gd name="T108" fmla="*/ 59233835 w 601"/>
              <a:gd name="T109" fmla="*/ 55340580 h 602"/>
              <a:gd name="T110" fmla="*/ 61040426 w 601"/>
              <a:gd name="T111" fmla="*/ 57298334 h 602"/>
              <a:gd name="T112" fmla="*/ 67363674 w 601"/>
              <a:gd name="T113" fmla="*/ 63693998 h 602"/>
              <a:gd name="T114" fmla="*/ 65557083 w 601"/>
              <a:gd name="T115" fmla="*/ 70219722 h 602"/>
              <a:gd name="T116" fmla="*/ 62847017 w 601"/>
              <a:gd name="T117" fmla="*/ 69306056 h 602"/>
              <a:gd name="T118" fmla="*/ 54716819 w 601"/>
              <a:gd name="T119" fmla="*/ 60039333 h 602"/>
              <a:gd name="T120" fmla="*/ 54716819 w 601"/>
              <a:gd name="T121" fmla="*/ 60039333 h 602"/>
              <a:gd name="T122" fmla="*/ 52781263 w 601"/>
              <a:gd name="T123" fmla="*/ 58212000 h 6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1" h="602">
                <a:moveTo>
                  <a:pt x="572" y="333"/>
                </a:moveTo>
                <a:lnTo>
                  <a:pt x="572" y="333"/>
                </a:lnTo>
                <a:cubicBezTo>
                  <a:pt x="494" y="333"/>
                  <a:pt x="494" y="333"/>
                  <a:pt x="494" y="333"/>
                </a:cubicBezTo>
                <a:cubicBezTo>
                  <a:pt x="480" y="333"/>
                  <a:pt x="466" y="318"/>
                  <a:pt x="466" y="304"/>
                </a:cubicBezTo>
                <a:cubicBezTo>
                  <a:pt x="466" y="283"/>
                  <a:pt x="480" y="276"/>
                  <a:pt x="494" y="276"/>
                </a:cubicBezTo>
                <a:cubicBezTo>
                  <a:pt x="572" y="276"/>
                  <a:pt x="572" y="276"/>
                  <a:pt x="572" y="276"/>
                </a:cubicBezTo>
                <a:cubicBezTo>
                  <a:pt x="586" y="276"/>
                  <a:pt x="600" y="283"/>
                  <a:pt x="600" y="304"/>
                </a:cubicBezTo>
                <a:cubicBezTo>
                  <a:pt x="600" y="318"/>
                  <a:pt x="586" y="333"/>
                  <a:pt x="572" y="333"/>
                </a:cubicBezTo>
                <a:close/>
                <a:moveTo>
                  <a:pt x="522" y="113"/>
                </a:moveTo>
                <a:lnTo>
                  <a:pt x="522" y="113"/>
                </a:lnTo>
                <a:cubicBezTo>
                  <a:pt x="473" y="163"/>
                  <a:pt x="473" y="163"/>
                  <a:pt x="473" y="163"/>
                </a:cubicBezTo>
                <a:cubicBezTo>
                  <a:pt x="459" y="177"/>
                  <a:pt x="459" y="177"/>
                  <a:pt x="459" y="177"/>
                </a:cubicBezTo>
                <a:cubicBezTo>
                  <a:pt x="452" y="184"/>
                  <a:pt x="445" y="191"/>
                  <a:pt x="438" y="191"/>
                </a:cubicBezTo>
                <a:cubicBezTo>
                  <a:pt x="424" y="191"/>
                  <a:pt x="409" y="177"/>
                  <a:pt x="409" y="163"/>
                </a:cubicBezTo>
                <a:cubicBezTo>
                  <a:pt x="409" y="156"/>
                  <a:pt x="417" y="149"/>
                  <a:pt x="424" y="142"/>
                </a:cubicBezTo>
                <a:cubicBezTo>
                  <a:pt x="438" y="128"/>
                  <a:pt x="438" y="128"/>
                  <a:pt x="438" y="128"/>
                </a:cubicBezTo>
                <a:cubicBezTo>
                  <a:pt x="487" y="78"/>
                  <a:pt x="487" y="78"/>
                  <a:pt x="487" y="78"/>
                </a:cubicBezTo>
                <a:cubicBezTo>
                  <a:pt x="494" y="71"/>
                  <a:pt x="501" y="64"/>
                  <a:pt x="508" y="64"/>
                </a:cubicBezTo>
                <a:cubicBezTo>
                  <a:pt x="522" y="64"/>
                  <a:pt x="537" y="78"/>
                  <a:pt x="537" y="92"/>
                </a:cubicBezTo>
                <a:cubicBezTo>
                  <a:pt x="537" y="99"/>
                  <a:pt x="530" y="106"/>
                  <a:pt x="522" y="113"/>
                </a:cubicBezTo>
                <a:close/>
                <a:moveTo>
                  <a:pt x="296" y="417"/>
                </a:moveTo>
                <a:lnTo>
                  <a:pt x="296" y="417"/>
                </a:lnTo>
                <a:cubicBezTo>
                  <a:pt x="254" y="417"/>
                  <a:pt x="219" y="389"/>
                  <a:pt x="197" y="361"/>
                </a:cubicBezTo>
                <a:cubicBezTo>
                  <a:pt x="190" y="333"/>
                  <a:pt x="190" y="333"/>
                  <a:pt x="190" y="333"/>
                </a:cubicBezTo>
                <a:cubicBezTo>
                  <a:pt x="190" y="318"/>
                  <a:pt x="183" y="311"/>
                  <a:pt x="183" y="304"/>
                </a:cubicBezTo>
                <a:cubicBezTo>
                  <a:pt x="183" y="241"/>
                  <a:pt x="233" y="191"/>
                  <a:pt x="296" y="191"/>
                </a:cubicBezTo>
                <a:cubicBezTo>
                  <a:pt x="360" y="191"/>
                  <a:pt x="409" y="241"/>
                  <a:pt x="409" y="304"/>
                </a:cubicBezTo>
                <a:cubicBezTo>
                  <a:pt x="409" y="368"/>
                  <a:pt x="360" y="417"/>
                  <a:pt x="296" y="417"/>
                </a:cubicBezTo>
                <a:close/>
                <a:moveTo>
                  <a:pt x="296" y="248"/>
                </a:moveTo>
                <a:lnTo>
                  <a:pt x="296" y="248"/>
                </a:lnTo>
                <a:cubicBezTo>
                  <a:pt x="268" y="248"/>
                  <a:pt x="240" y="269"/>
                  <a:pt x="240" y="304"/>
                </a:cubicBezTo>
                <a:cubicBezTo>
                  <a:pt x="240" y="333"/>
                  <a:pt x="268" y="361"/>
                  <a:pt x="296" y="361"/>
                </a:cubicBezTo>
                <a:cubicBezTo>
                  <a:pt x="332" y="361"/>
                  <a:pt x="353" y="333"/>
                  <a:pt x="353" y="304"/>
                </a:cubicBezTo>
                <a:cubicBezTo>
                  <a:pt x="353" y="269"/>
                  <a:pt x="332" y="248"/>
                  <a:pt x="296" y="248"/>
                </a:cubicBezTo>
                <a:close/>
                <a:moveTo>
                  <a:pt x="296" y="135"/>
                </a:moveTo>
                <a:lnTo>
                  <a:pt x="296" y="135"/>
                </a:lnTo>
                <a:cubicBezTo>
                  <a:pt x="282" y="135"/>
                  <a:pt x="268" y="120"/>
                  <a:pt x="268" y="106"/>
                </a:cubicBezTo>
                <a:cubicBezTo>
                  <a:pt x="268" y="29"/>
                  <a:pt x="268" y="29"/>
                  <a:pt x="268" y="29"/>
                </a:cubicBezTo>
                <a:cubicBezTo>
                  <a:pt x="268" y="15"/>
                  <a:pt x="282" y="0"/>
                  <a:pt x="296" y="0"/>
                </a:cubicBezTo>
                <a:cubicBezTo>
                  <a:pt x="318" y="0"/>
                  <a:pt x="325" y="15"/>
                  <a:pt x="325" y="29"/>
                </a:cubicBezTo>
                <a:cubicBezTo>
                  <a:pt x="325" y="106"/>
                  <a:pt x="325" y="106"/>
                  <a:pt x="325" y="106"/>
                </a:cubicBezTo>
                <a:cubicBezTo>
                  <a:pt x="325" y="120"/>
                  <a:pt x="318" y="135"/>
                  <a:pt x="296" y="135"/>
                </a:cubicBezTo>
                <a:close/>
                <a:moveTo>
                  <a:pt x="176" y="460"/>
                </a:moveTo>
                <a:lnTo>
                  <a:pt x="176" y="460"/>
                </a:lnTo>
                <a:cubicBezTo>
                  <a:pt x="162" y="481"/>
                  <a:pt x="162" y="481"/>
                  <a:pt x="162" y="481"/>
                </a:cubicBezTo>
                <a:cubicBezTo>
                  <a:pt x="113" y="531"/>
                  <a:pt x="113" y="531"/>
                  <a:pt x="113" y="531"/>
                </a:cubicBezTo>
                <a:cubicBezTo>
                  <a:pt x="106" y="538"/>
                  <a:pt x="98" y="538"/>
                  <a:pt x="91" y="538"/>
                </a:cubicBezTo>
                <a:cubicBezTo>
                  <a:pt x="77" y="538"/>
                  <a:pt x="63" y="524"/>
                  <a:pt x="63" y="509"/>
                </a:cubicBezTo>
                <a:cubicBezTo>
                  <a:pt x="63" y="502"/>
                  <a:pt x="63" y="495"/>
                  <a:pt x="70" y="488"/>
                </a:cubicBezTo>
                <a:cubicBezTo>
                  <a:pt x="120" y="439"/>
                  <a:pt x="120" y="439"/>
                  <a:pt x="120" y="439"/>
                </a:cubicBezTo>
                <a:cubicBezTo>
                  <a:pt x="141" y="424"/>
                  <a:pt x="141" y="424"/>
                  <a:pt x="141" y="424"/>
                </a:cubicBezTo>
                <a:cubicBezTo>
                  <a:pt x="141" y="417"/>
                  <a:pt x="148" y="417"/>
                  <a:pt x="155" y="417"/>
                </a:cubicBezTo>
                <a:cubicBezTo>
                  <a:pt x="176" y="417"/>
                  <a:pt x="183" y="424"/>
                  <a:pt x="183" y="446"/>
                </a:cubicBezTo>
                <a:cubicBezTo>
                  <a:pt x="183" y="453"/>
                  <a:pt x="183" y="460"/>
                  <a:pt x="176" y="460"/>
                </a:cubicBezTo>
                <a:close/>
                <a:moveTo>
                  <a:pt x="155" y="191"/>
                </a:moveTo>
                <a:lnTo>
                  <a:pt x="155" y="191"/>
                </a:lnTo>
                <a:cubicBezTo>
                  <a:pt x="148" y="191"/>
                  <a:pt x="141" y="184"/>
                  <a:pt x="141" y="177"/>
                </a:cubicBezTo>
                <a:cubicBezTo>
                  <a:pt x="120" y="163"/>
                  <a:pt x="120" y="163"/>
                  <a:pt x="120" y="163"/>
                </a:cubicBezTo>
                <a:cubicBezTo>
                  <a:pt x="70" y="113"/>
                  <a:pt x="70" y="113"/>
                  <a:pt x="70" y="113"/>
                </a:cubicBezTo>
                <a:cubicBezTo>
                  <a:pt x="63" y="106"/>
                  <a:pt x="63" y="99"/>
                  <a:pt x="63" y="92"/>
                </a:cubicBezTo>
                <a:cubicBezTo>
                  <a:pt x="63" y="78"/>
                  <a:pt x="77" y="64"/>
                  <a:pt x="91" y="64"/>
                </a:cubicBezTo>
                <a:cubicBezTo>
                  <a:pt x="98" y="64"/>
                  <a:pt x="106" y="71"/>
                  <a:pt x="113" y="78"/>
                </a:cubicBezTo>
                <a:cubicBezTo>
                  <a:pt x="162" y="128"/>
                  <a:pt x="162" y="128"/>
                  <a:pt x="162" y="128"/>
                </a:cubicBezTo>
                <a:cubicBezTo>
                  <a:pt x="176" y="142"/>
                  <a:pt x="176" y="142"/>
                  <a:pt x="176" y="142"/>
                </a:cubicBezTo>
                <a:cubicBezTo>
                  <a:pt x="183" y="149"/>
                  <a:pt x="183" y="156"/>
                  <a:pt x="183" y="163"/>
                </a:cubicBezTo>
                <a:cubicBezTo>
                  <a:pt x="183" y="177"/>
                  <a:pt x="176" y="191"/>
                  <a:pt x="155" y="191"/>
                </a:cubicBezTo>
                <a:close/>
                <a:moveTo>
                  <a:pt x="98" y="276"/>
                </a:moveTo>
                <a:lnTo>
                  <a:pt x="98" y="276"/>
                </a:lnTo>
                <a:cubicBezTo>
                  <a:pt x="120" y="276"/>
                  <a:pt x="127" y="283"/>
                  <a:pt x="127" y="304"/>
                </a:cubicBezTo>
                <a:cubicBezTo>
                  <a:pt x="127" y="318"/>
                  <a:pt x="120" y="333"/>
                  <a:pt x="98" y="333"/>
                </a:cubicBezTo>
                <a:cubicBezTo>
                  <a:pt x="28" y="333"/>
                  <a:pt x="28" y="333"/>
                  <a:pt x="28" y="333"/>
                </a:cubicBezTo>
                <a:cubicBezTo>
                  <a:pt x="7" y="333"/>
                  <a:pt x="0" y="318"/>
                  <a:pt x="0" y="304"/>
                </a:cubicBezTo>
                <a:cubicBezTo>
                  <a:pt x="0" y="283"/>
                  <a:pt x="7" y="276"/>
                  <a:pt x="28" y="276"/>
                </a:cubicBezTo>
                <a:cubicBezTo>
                  <a:pt x="98" y="276"/>
                  <a:pt x="98" y="276"/>
                  <a:pt x="98" y="276"/>
                </a:cubicBezTo>
                <a:close/>
                <a:moveTo>
                  <a:pt x="296" y="474"/>
                </a:moveTo>
                <a:lnTo>
                  <a:pt x="296" y="474"/>
                </a:lnTo>
                <a:cubicBezTo>
                  <a:pt x="318" y="474"/>
                  <a:pt x="325" y="481"/>
                  <a:pt x="325" y="502"/>
                </a:cubicBezTo>
                <a:cubicBezTo>
                  <a:pt x="325" y="573"/>
                  <a:pt x="325" y="573"/>
                  <a:pt x="325" y="573"/>
                </a:cubicBezTo>
                <a:cubicBezTo>
                  <a:pt x="325" y="594"/>
                  <a:pt x="318" y="601"/>
                  <a:pt x="296" y="601"/>
                </a:cubicBezTo>
                <a:cubicBezTo>
                  <a:pt x="282" y="601"/>
                  <a:pt x="268" y="594"/>
                  <a:pt x="268" y="573"/>
                </a:cubicBezTo>
                <a:cubicBezTo>
                  <a:pt x="268" y="502"/>
                  <a:pt x="268" y="502"/>
                  <a:pt x="268" y="502"/>
                </a:cubicBezTo>
                <a:cubicBezTo>
                  <a:pt x="268" y="481"/>
                  <a:pt x="282" y="474"/>
                  <a:pt x="296" y="474"/>
                </a:cubicBezTo>
                <a:close/>
                <a:moveTo>
                  <a:pt x="438" y="417"/>
                </a:moveTo>
                <a:lnTo>
                  <a:pt x="438" y="417"/>
                </a:lnTo>
                <a:cubicBezTo>
                  <a:pt x="445" y="417"/>
                  <a:pt x="452" y="417"/>
                  <a:pt x="459" y="424"/>
                </a:cubicBezTo>
                <a:cubicBezTo>
                  <a:pt x="473" y="439"/>
                  <a:pt x="473" y="439"/>
                  <a:pt x="473" y="439"/>
                </a:cubicBezTo>
                <a:cubicBezTo>
                  <a:pt x="522" y="488"/>
                  <a:pt x="522" y="488"/>
                  <a:pt x="522" y="488"/>
                </a:cubicBezTo>
                <a:cubicBezTo>
                  <a:pt x="530" y="495"/>
                  <a:pt x="537" y="502"/>
                  <a:pt x="537" y="509"/>
                </a:cubicBezTo>
                <a:cubicBezTo>
                  <a:pt x="537" y="524"/>
                  <a:pt x="522" y="538"/>
                  <a:pt x="508" y="538"/>
                </a:cubicBezTo>
                <a:cubicBezTo>
                  <a:pt x="501" y="538"/>
                  <a:pt x="494" y="538"/>
                  <a:pt x="487" y="531"/>
                </a:cubicBezTo>
                <a:cubicBezTo>
                  <a:pt x="438" y="481"/>
                  <a:pt x="438" y="481"/>
                  <a:pt x="438" y="481"/>
                </a:cubicBezTo>
                <a:cubicBezTo>
                  <a:pt x="424" y="460"/>
                  <a:pt x="424" y="460"/>
                  <a:pt x="424" y="460"/>
                </a:cubicBezTo>
                <a:cubicBezTo>
                  <a:pt x="417" y="460"/>
                  <a:pt x="409" y="453"/>
                  <a:pt x="409" y="446"/>
                </a:cubicBezTo>
                <a:cubicBezTo>
                  <a:pt x="409" y="424"/>
                  <a:pt x="424" y="417"/>
                  <a:pt x="438" y="41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89" name="Freeform 104"/>
          <p:cNvSpPr>
            <a:spLocks noChangeArrowheads="1"/>
          </p:cNvSpPr>
          <p:nvPr/>
        </p:nvSpPr>
        <p:spPr bwMode="auto">
          <a:xfrm>
            <a:off x="6160016" y="5338232"/>
            <a:ext cx="474010" cy="469899"/>
          </a:xfrm>
          <a:custGeom>
            <a:avLst/>
            <a:gdLst>
              <a:gd name="T0" fmla="*/ 59880602 w 496"/>
              <a:gd name="T1" fmla="*/ 35839503 h 489"/>
              <a:gd name="T2" fmla="*/ 53584117 w 496"/>
              <a:gd name="T3" fmla="*/ 32073827 h 489"/>
              <a:gd name="T4" fmla="*/ 59880602 w 496"/>
              <a:gd name="T5" fmla="*/ 28437878 h 489"/>
              <a:gd name="T6" fmla="*/ 59880602 w 496"/>
              <a:gd name="T7" fmla="*/ 35839503 h 489"/>
              <a:gd name="T8" fmla="*/ 54483512 w 496"/>
              <a:gd name="T9" fmla="*/ 13764355 h 489"/>
              <a:gd name="T10" fmla="*/ 52684721 w 496"/>
              <a:gd name="T11" fmla="*/ 15582330 h 489"/>
              <a:gd name="T12" fmla="*/ 46259545 w 496"/>
              <a:gd name="T13" fmla="*/ 13764355 h 489"/>
              <a:gd name="T14" fmla="*/ 47159299 w 496"/>
              <a:gd name="T15" fmla="*/ 11037574 h 489"/>
              <a:gd name="T16" fmla="*/ 49986176 w 496"/>
              <a:gd name="T17" fmla="*/ 8180705 h 489"/>
              <a:gd name="T18" fmla="*/ 56282662 w 496"/>
              <a:gd name="T19" fmla="*/ 11037574 h 489"/>
              <a:gd name="T20" fmla="*/ 31739451 w 496"/>
              <a:gd name="T21" fmla="*/ 46747350 h 489"/>
              <a:gd name="T22" fmla="*/ 19017789 w 496"/>
              <a:gd name="T23" fmla="*/ 39475452 h 489"/>
              <a:gd name="T24" fmla="*/ 17218998 w 496"/>
              <a:gd name="T25" fmla="*/ 32073827 h 489"/>
              <a:gd name="T26" fmla="*/ 46259545 w 496"/>
              <a:gd name="T27" fmla="*/ 32073827 h 489"/>
              <a:gd name="T28" fmla="*/ 31739451 w 496"/>
              <a:gd name="T29" fmla="*/ 24801929 h 489"/>
              <a:gd name="T30" fmla="*/ 24543211 w 496"/>
              <a:gd name="T31" fmla="*/ 32073827 h 489"/>
              <a:gd name="T32" fmla="*/ 39063664 w 496"/>
              <a:gd name="T33" fmla="*/ 32073827 h 489"/>
              <a:gd name="T34" fmla="*/ 31739451 w 496"/>
              <a:gd name="T35" fmla="*/ 10128406 h 489"/>
              <a:gd name="T36" fmla="*/ 28141152 w 496"/>
              <a:gd name="T37" fmla="*/ 6362731 h 489"/>
              <a:gd name="T38" fmla="*/ 31739451 w 496"/>
              <a:gd name="T39" fmla="*/ 0 h 489"/>
              <a:gd name="T40" fmla="*/ 35465723 w 496"/>
              <a:gd name="T41" fmla="*/ 6362731 h 489"/>
              <a:gd name="T42" fmla="*/ 13621057 w 496"/>
              <a:gd name="T43" fmla="*/ 17400304 h 489"/>
              <a:gd name="T44" fmla="*/ 10922512 w 496"/>
              <a:gd name="T45" fmla="*/ 15582330 h 489"/>
              <a:gd name="T46" fmla="*/ 9123363 w 496"/>
              <a:gd name="T47" fmla="*/ 13764355 h 489"/>
              <a:gd name="T48" fmla="*/ 7195881 w 496"/>
              <a:gd name="T49" fmla="*/ 11037574 h 489"/>
              <a:gd name="T50" fmla="*/ 13621057 w 496"/>
              <a:gd name="T51" fmla="*/ 8180705 h 489"/>
              <a:gd name="T52" fmla="*/ 16319244 w 496"/>
              <a:gd name="T53" fmla="*/ 11037574 h 489"/>
              <a:gd name="T54" fmla="*/ 17218998 w 496"/>
              <a:gd name="T55" fmla="*/ 13764355 h 489"/>
              <a:gd name="T56" fmla="*/ 10022758 w 496"/>
              <a:gd name="T57" fmla="*/ 32073827 h 489"/>
              <a:gd name="T58" fmla="*/ 6296486 w 496"/>
              <a:gd name="T59" fmla="*/ 35839503 h 489"/>
              <a:gd name="T60" fmla="*/ 0 w 496"/>
              <a:gd name="T61" fmla="*/ 32073827 h 489"/>
              <a:gd name="T62" fmla="*/ 6296486 w 496"/>
              <a:gd name="T63" fmla="*/ 28437878 h 489"/>
              <a:gd name="T64" fmla="*/ 10922512 w 496"/>
              <a:gd name="T65" fmla="*/ 47656157 h 489"/>
              <a:gd name="T66" fmla="*/ 13621057 w 496"/>
              <a:gd name="T67" fmla="*/ 46747350 h 489"/>
              <a:gd name="T68" fmla="*/ 16319244 w 496"/>
              <a:gd name="T69" fmla="*/ 52331000 h 489"/>
              <a:gd name="T70" fmla="*/ 10922512 w 496"/>
              <a:gd name="T71" fmla="*/ 55966949 h 489"/>
              <a:gd name="T72" fmla="*/ 9123363 w 496"/>
              <a:gd name="T73" fmla="*/ 50513026 h 489"/>
              <a:gd name="T74" fmla="*/ 31739451 w 496"/>
              <a:gd name="T75" fmla="*/ 54148975 h 489"/>
              <a:gd name="T76" fmla="*/ 35465723 w 496"/>
              <a:gd name="T77" fmla="*/ 57784924 h 489"/>
              <a:gd name="T78" fmla="*/ 31739451 w 496"/>
              <a:gd name="T79" fmla="*/ 63368574 h 489"/>
              <a:gd name="T80" fmla="*/ 28141152 w 496"/>
              <a:gd name="T81" fmla="*/ 57784924 h 489"/>
              <a:gd name="T82" fmla="*/ 49986176 w 496"/>
              <a:gd name="T83" fmla="*/ 46747350 h 489"/>
              <a:gd name="T84" fmla="*/ 52684721 w 496"/>
              <a:gd name="T85" fmla="*/ 47656157 h 489"/>
              <a:gd name="T86" fmla="*/ 56282662 w 496"/>
              <a:gd name="T87" fmla="*/ 52331000 h 489"/>
              <a:gd name="T88" fmla="*/ 49986176 w 496"/>
              <a:gd name="T89" fmla="*/ 55057782 h 489"/>
              <a:gd name="T90" fmla="*/ 46259545 w 496"/>
              <a:gd name="T91" fmla="*/ 50513026 h 4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96" h="489">
                <a:moveTo>
                  <a:pt x="466" y="276"/>
                </a:moveTo>
                <a:lnTo>
                  <a:pt x="466" y="276"/>
                </a:lnTo>
                <a:cubicBezTo>
                  <a:pt x="445" y="276"/>
                  <a:pt x="445" y="276"/>
                  <a:pt x="445" y="276"/>
                </a:cubicBezTo>
                <a:cubicBezTo>
                  <a:pt x="431" y="276"/>
                  <a:pt x="417" y="261"/>
                  <a:pt x="417" y="247"/>
                </a:cubicBezTo>
                <a:cubicBezTo>
                  <a:pt x="417" y="226"/>
                  <a:pt x="431" y="219"/>
                  <a:pt x="445" y="219"/>
                </a:cubicBezTo>
                <a:cubicBezTo>
                  <a:pt x="466" y="219"/>
                  <a:pt x="466" y="219"/>
                  <a:pt x="466" y="219"/>
                </a:cubicBezTo>
                <a:cubicBezTo>
                  <a:pt x="480" y="219"/>
                  <a:pt x="495" y="226"/>
                  <a:pt x="495" y="247"/>
                </a:cubicBezTo>
                <a:cubicBezTo>
                  <a:pt x="495" y="261"/>
                  <a:pt x="480" y="276"/>
                  <a:pt x="466" y="276"/>
                </a:cubicBezTo>
                <a:close/>
                <a:moveTo>
                  <a:pt x="424" y="106"/>
                </a:moveTo>
                <a:lnTo>
                  <a:pt x="424" y="106"/>
                </a:lnTo>
                <a:cubicBezTo>
                  <a:pt x="410" y="120"/>
                  <a:pt x="410" y="120"/>
                  <a:pt x="410" y="120"/>
                </a:cubicBezTo>
                <a:cubicBezTo>
                  <a:pt x="403" y="127"/>
                  <a:pt x="396" y="134"/>
                  <a:pt x="389" y="134"/>
                </a:cubicBezTo>
                <a:cubicBezTo>
                  <a:pt x="375" y="134"/>
                  <a:pt x="360" y="120"/>
                  <a:pt x="360" y="106"/>
                </a:cubicBezTo>
                <a:cubicBezTo>
                  <a:pt x="360" y="99"/>
                  <a:pt x="360" y="92"/>
                  <a:pt x="367" y="85"/>
                </a:cubicBezTo>
                <a:cubicBezTo>
                  <a:pt x="389" y="63"/>
                  <a:pt x="389" y="63"/>
                  <a:pt x="389" y="63"/>
                </a:cubicBezTo>
                <a:cubicBezTo>
                  <a:pt x="396" y="56"/>
                  <a:pt x="403" y="56"/>
                  <a:pt x="410" y="56"/>
                </a:cubicBezTo>
                <a:cubicBezTo>
                  <a:pt x="424" y="56"/>
                  <a:pt x="438" y="71"/>
                  <a:pt x="438" y="85"/>
                </a:cubicBezTo>
                <a:cubicBezTo>
                  <a:pt x="438" y="92"/>
                  <a:pt x="431" y="99"/>
                  <a:pt x="424" y="106"/>
                </a:cubicBezTo>
                <a:close/>
                <a:moveTo>
                  <a:pt x="247" y="360"/>
                </a:moveTo>
                <a:lnTo>
                  <a:pt x="247" y="360"/>
                </a:lnTo>
                <a:cubicBezTo>
                  <a:pt x="205" y="360"/>
                  <a:pt x="169" y="332"/>
                  <a:pt x="148" y="304"/>
                </a:cubicBezTo>
                <a:cubicBezTo>
                  <a:pt x="141" y="276"/>
                  <a:pt x="141" y="276"/>
                  <a:pt x="141" y="276"/>
                </a:cubicBezTo>
                <a:cubicBezTo>
                  <a:pt x="134" y="261"/>
                  <a:pt x="134" y="254"/>
                  <a:pt x="134" y="247"/>
                </a:cubicBezTo>
                <a:cubicBezTo>
                  <a:pt x="134" y="184"/>
                  <a:pt x="184" y="134"/>
                  <a:pt x="247" y="134"/>
                </a:cubicBezTo>
                <a:cubicBezTo>
                  <a:pt x="311" y="134"/>
                  <a:pt x="360" y="184"/>
                  <a:pt x="360" y="247"/>
                </a:cubicBezTo>
                <a:cubicBezTo>
                  <a:pt x="360" y="311"/>
                  <a:pt x="311" y="360"/>
                  <a:pt x="247" y="360"/>
                </a:cubicBezTo>
                <a:close/>
                <a:moveTo>
                  <a:pt x="247" y="191"/>
                </a:moveTo>
                <a:lnTo>
                  <a:pt x="247" y="191"/>
                </a:lnTo>
                <a:cubicBezTo>
                  <a:pt x="219" y="191"/>
                  <a:pt x="191" y="212"/>
                  <a:pt x="191" y="247"/>
                </a:cubicBezTo>
                <a:cubicBezTo>
                  <a:pt x="191" y="276"/>
                  <a:pt x="219" y="304"/>
                  <a:pt x="247" y="304"/>
                </a:cubicBezTo>
                <a:cubicBezTo>
                  <a:pt x="276" y="304"/>
                  <a:pt x="304" y="276"/>
                  <a:pt x="304" y="247"/>
                </a:cubicBezTo>
                <a:cubicBezTo>
                  <a:pt x="304" y="212"/>
                  <a:pt x="276" y="191"/>
                  <a:pt x="247" y="191"/>
                </a:cubicBezTo>
                <a:close/>
                <a:moveTo>
                  <a:pt x="247" y="78"/>
                </a:moveTo>
                <a:lnTo>
                  <a:pt x="247" y="78"/>
                </a:lnTo>
                <a:cubicBezTo>
                  <a:pt x="233" y="78"/>
                  <a:pt x="219" y="63"/>
                  <a:pt x="219" y="49"/>
                </a:cubicBezTo>
                <a:cubicBezTo>
                  <a:pt x="219" y="28"/>
                  <a:pt x="219" y="28"/>
                  <a:pt x="219" y="28"/>
                </a:cubicBezTo>
                <a:cubicBezTo>
                  <a:pt x="219" y="14"/>
                  <a:pt x="233" y="0"/>
                  <a:pt x="247" y="0"/>
                </a:cubicBezTo>
                <a:cubicBezTo>
                  <a:pt x="261" y="0"/>
                  <a:pt x="276" y="14"/>
                  <a:pt x="276" y="28"/>
                </a:cubicBezTo>
                <a:cubicBezTo>
                  <a:pt x="276" y="49"/>
                  <a:pt x="276" y="49"/>
                  <a:pt x="276" y="49"/>
                </a:cubicBezTo>
                <a:cubicBezTo>
                  <a:pt x="276" y="63"/>
                  <a:pt x="261" y="78"/>
                  <a:pt x="247" y="78"/>
                </a:cubicBezTo>
                <a:close/>
                <a:moveTo>
                  <a:pt x="106" y="134"/>
                </a:moveTo>
                <a:lnTo>
                  <a:pt x="106" y="134"/>
                </a:lnTo>
                <a:cubicBezTo>
                  <a:pt x="99" y="134"/>
                  <a:pt x="92" y="127"/>
                  <a:pt x="85" y="120"/>
                </a:cubicBezTo>
                <a:cubicBezTo>
                  <a:pt x="71" y="106"/>
                  <a:pt x="71" y="106"/>
                  <a:pt x="71" y="106"/>
                </a:cubicBezTo>
                <a:cubicBezTo>
                  <a:pt x="64" y="99"/>
                  <a:pt x="56" y="92"/>
                  <a:pt x="56" y="85"/>
                </a:cubicBezTo>
                <a:cubicBezTo>
                  <a:pt x="56" y="71"/>
                  <a:pt x="71" y="56"/>
                  <a:pt x="85" y="56"/>
                </a:cubicBezTo>
                <a:cubicBezTo>
                  <a:pt x="92" y="56"/>
                  <a:pt x="99" y="56"/>
                  <a:pt x="106" y="63"/>
                </a:cubicBezTo>
                <a:cubicBezTo>
                  <a:pt x="127" y="85"/>
                  <a:pt x="127" y="85"/>
                  <a:pt x="127" y="85"/>
                </a:cubicBezTo>
                <a:cubicBezTo>
                  <a:pt x="134" y="92"/>
                  <a:pt x="134" y="99"/>
                  <a:pt x="134" y="106"/>
                </a:cubicBezTo>
                <a:cubicBezTo>
                  <a:pt x="134" y="120"/>
                  <a:pt x="120" y="134"/>
                  <a:pt x="106" y="134"/>
                </a:cubicBezTo>
                <a:close/>
                <a:moveTo>
                  <a:pt x="78" y="247"/>
                </a:moveTo>
                <a:lnTo>
                  <a:pt x="78" y="247"/>
                </a:lnTo>
                <a:cubicBezTo>
                  <a:pt x="78" y="261"/>
                  <a:pt x="64" y="276"/>
                  <a:pt x="49" y="276"/>
                </a:cubicBezTo>
                <a:cubicBezTo>
                  <a:pt x="28" y="276"/>
                  <a:pt x="28" y="276"/>
                  <a:pt x="28" y="276"/>
                </a:cubicBezTo>
                <a:cubicBezTo>
                  <a:pt x="14" y="276"/>
                  <a:pt x="0" y="261"/>
                  <a:pt x="0" y="247"/>
                </a:cubicBezTo>
                <a:cubicBezTo>
                  <a:pt x="0" y="226"/>
                  <a:pt x="14" y="219"/>
                  <a:pt x="28" y="219"/>
                </a:cubicBezTo>
                <a:cubicBezTo>
                  <a:pt x="49" y="219"/>
                  <a:pt x="49" y="219"/>
                  <a:pt x="49" y="219"/>
                </a:cubicBezTo>
                <a:cubicBezTo>
                  <a:pt x="64" y="219"/>
                  <a:pt x="78" y="226"/>
                  <a:pt x="78" y="247"/>
                </a:cubicBezTo>
                <a:close/>
                <a:moveTo>
                  <a:pt x="85" y="367"/>
                </a:moveTo>
                <a:lnTo>
                  <a:pt x="85" y="367"/>
                </a:lnTo>
                <a:cubicBezTo>
                  <a:pt x="92" y="360"/>
                  <a:pt x="99" y="360"/>
                  <a:pt x="106" y="360"/>
                </a:cubicBezTo>
                <a:cubicBezTo>
                  <a:pt x="120" y="360"/>
                  <a:pt x="134" y="367"/>
                  <a:pt x="134" y="389"/>
                </a:cubicBezTo>
                <a:cubicBezTo>
                  <a:pt x="134" y="396"/>
                  <a:pt x="134" y="403"/>
                  <a:pt x="127" y="403"/>
                </a:cubicBezTo>
                <a:cubicBezTo>
                  <a:pt x="106" y="424"/>
                  <a:pt x="106" y="424"/>
                  <a:pt x="106" y="424"/>
                </a:cubicBezTo>
                <a:cubicBezTo>
                  <a:pt x="99" y="431"/>
                  <a:pt x="92" y="431"/>
                  <a:pt x="85" y="431"/>
                </a:cubicBezTo>
                <a:cubicBezTo>
                  <a:pt x="71" y="431"/>
                  <a:pt x="56" y="424"/>
                  <a:pt x="56" y="403"/>
                </a:cubicBezTo>
                <a:cubicBezTo>
                  <a:pt x="56" y="396"/>
                  <a:pt x="64" y="389"/>
                  <a:pt x="71" y="389"/>
                </a:cubicBezTo>
                <a:lnTo>
                  <a:pt x="85" y="367"/>
                </a:lnTo>
                <a:close/>
                <a:moveTo>
                  <a:pt x="247" y="417"/>
                </a:moveTo>
                <a:lnTo>
                  <a:pt x="247" y="417"/>
                </a:lnTo>
                <a:cubicBezTo>
                  <a:pt x="261" y="417"/>
                  <a:pt x="276" y="424"/>
                  <a:pt x="276" y="445"/>
                </a:cubicBezTo>
                <a:cubicBezTo>
                  <a:pt x="276" y="459"/>
                  <a:pt x="276" y="459"/>
                  <a:pt x="276" y="459"/>
                </a:cubicBezTo>
                <a:cubicBezTo>
                  <a:pt x="276" y="481"/>
                  <a:pt x="261" y="488"/>
                  <a:pt x="247" y="488"/>
                </a:cubicBezTo>
                <a:cubicBezTo>
                  <a:pt x="233" y="488"/>
                  <a:pt x="219" y="481"/>
                  <a:pt x="219" y="459"/>
                </a:cubicBezTo>
                <a:cubicBezTo>
                  <a:pt x="219" y="445"/>
                  <a:pt x="219" y="445"/>
                  <a:pt x="219" y="445"/>
                </a:cubicBezTo>
                <a:cubicBezTo>
                  <a:pt x="219" y="424"/>
                  <a:pt x="233" y="417"/>
                  <a:pt x="247" y="417"/>
                </a:cubicBezTo>
                <a:close/>
                <a:moveTo>
                  <a:pt x="389" y="360"/>
                </a:moveTo>
                <a:lnTo>
                  <a:pt x="389" y="360"/>
                </a:lnTo>
                <a:cubicBezTo>
                  <a:pt x="396" y="360"/>
                  <a:pt x="403" y="360"/>
                  <a:pt x="410" y="367"/>
                </a:cubicBezTo>
                <a:cubicBezTo>
                  <a:pt x="424" y="389"/>
                  <a:pt x="424" y="389"/>
                  <a:pt x="424" y="389"/>
                </a:cubicBezTo>
                <a:cubicBezTo>
                  <a:pt x="431" y="389"/>
                  <a:pt x="438" y="396"/>
                  <a:pt x="438" y="403"/>
                </a:cubicBezTo>
                <a:cubicBezTo>
                  <a:pt x="438" y="424"/>
                  <a:pt x="424" y="431"/>
                  <a:pt x="410" y="431"/>
                </a:cubicBezTo>
                <a:cubicBezTo>
                  <a:pt x="403" y="431"/>
                  <a:pt x="396" y="431"/>
                  <a:pt x="389" y="424"/>
                </a:cubicBezTo>
                <a:cubicBezTo>
                  <a:pt x="367" y="403"/>
                  <a:pt x="367" y="403"/>
                  <a:pt x="367" y="403"/>
                </a:cubicBezTo>
                <a:cubicBezTo>
                  <a:pt x="360" y="403"/>
                  <a:pt x="360" y="396"/>
                  <a:pt x="360" y="389"/>
                </a:cubicBezTo>
                <a:cubicBezTo>
                  <a:pt x="360" y="367"/>
                  <a:pt x="375" y="360"/>
                  <a:pt x="389" y="36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0" name="Freeform 105"/>
          <p:cNvSpPr>
            <a:spLocks noChangeArrowheads="1"/>
          </p:cNvSpPr>
          <p:nvPr/>
        </p:nvSpPr>
        <p:spPr bwMode="auto">
          <a:xfrm>
            <a:off x="5097725" y="5283197"/>
            <a:ext cx="579817" cy="579968"/>
          </a:xfrm>
          <a:custGeom>
            <a:avLst/>
            <a:gdLst>
              <a:gd name="T0" fmla="*/ 74788054 w 602"/>
              <a:gd name="T1" fmla="*/ 63693998 h 602"/>
              <a:gd name="T2" fmla="*/ 74788054 w 602"/>
              <a:gd name="T3" fmla="*/ 63693998 h 602"/>
              <a:gd name="T4" fmla="*/ 62780332 w 602"/>
              <a:gd name="T5" fmla="*/ 63693998 h 602"/>
              <a:gd name="T6" fmla="*/ 62780332 w 602"/>
              <a:gd name="T7" fmla="*/ 45290612 h 602"/>
              <a:gd name="T8" fmla="*/ 71002968 w 602"/>
              <a:gd name="T9" fmla="*/ 45290612 h 602"/>
              <a:gd name="T10" fmla="*/ 71002968 w 602"/>
              <a:gd name="T11" fmla="*/ 7439751 h 602"/>
              <a:gd name="T12" fmla="*/ 26756804 w 602"/>
              <a:gd name="T13" fmla="*/ 7439751 h 602"/>
              <a:gd name="T14" fmla="*/ 26756804 w 602"/>
              <a:gd name="T15" fmla="*/ 11094056 h 602"/>
              <a:gd name="T16" fmla="*/ 19447473 w 602"/>
              <a:gd name="T17" fmla="*/ 11094056 h 602"/>
              <a:gd name="T18" fmla="*/ 19447473 w 602"/>
              <a:gd name="T19" fmla="*/ 3785086 h 602"/>
              <a:gd name="T20" fmla="*/ 23102139 w 602"/>
              <a:gd name="T21" fmla="*/ 0 h 602"/>
              <a:gd name="T22" fmla="*/ 74788054 w 602"/>
              <a:gd name="T23" fmla="*/ 0 h 602"/>
              <a:gd name="T24" fmla="*/ 78442719 w 602"/>
              <a:gd name="T25" fmla="*/ 3785086 h 602"/>
              <a:gd name="T26" fmla="*/ 78442719 w 602"/>
              <a:gd name="T27" fmla="*/ 60039333 h 602"/>
              <a:gd name="T28" fmla="*/ 74788054 w 602"/>
              <a:gd name="T29" fmla="*/ 63693998 h 602"/>
              <a:gd name="T30" fmla="*/ 59125666 w 602"/>
              <a:gd name="T31" fmla="*/ 18533807 h 602"/>
              <a:gd name="T32" fmla="*/ 59125666 w 602"/>
              <a:gd name="T33" fmla="*/ 18533807 h 602"/>
              <a:gd name="T34" fmla="*/ 59125666 w 602"/>
              <a:gd name="T35" fmla="*/ 74788054 h 602"/>
              <a:gd name="T36" fmla="*/ 55340580 w 602"/>
              <a:gd name="T37" fmla="*/ 78442719 h 602"/>
              <a:gd name="T38" fmla="*/ 3785086 w 602"/>
              <a:gd name="T39" fmla="*/ 78442719 h 602"/>
              <a:gd name="T40" fmla="*/ 0 w 602"/>
              <a:gd name="T41" fmla="*/ 74788054 h 602"/>
              <a:gd name="T42" fmla="*/ 0 w 602"/>
              <a:gd name="T43" fmla="*/ 18533807 h 602"/>
              <a:gd name="T44" fmla="*/ 3785086 w 602"/>
              <a:gd name="T45" fmla="*/ 14748721 h 602"/>
              <a:gd name="T46" fmla="*/ 55340580 w 602"/>
              <a:gd name="T47" fmla="*/ 14748721 h 602"/>
              <a:gd name="T48" fmla="*/ 59125666 w 602"/>
              <a:gd name="T49" fmla="*/ 18533807 h 602"/>
              <a:gd name="T50" fmla="*/ 51685915 w 602"/>
              <a:gd name="T51" fmla="*/ 22188473 h 602"/>
              <a:gd name="T52" fmla="*/ 51685915 w 602"/>
              <a:gd name="T53" fmla="*/ 22188473 h 602"/>
              <a:gd name="T54" fmla="*/ 7439751 w 602"/>
              <a:gd name="T55" fmla="*/ 22188473 h 602"/>
              <a:gd name="T56" fmla="*/ 7439751 w 602"/>
              <a:gd name="T57" fmla="*/ 60039333 h 602"/>
              <a:gd name="T58" fmla="*/ 51685915 w 602"/>
              <a:gd name="T59" fmla="*/ 60039333 h 602"/>
              <a:gd name="T60" fmla="*/ 51685915 w 602"/>
              <a:gd name="T61" fmla="*/ 22188473 h 60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2" h="602">
                <a:moveTo>
                  <a:pt x="573" y="488"/>
                </a:moveTo>
                <a:lnTo>
                  <a:pt x="573" y="488"/>
                </a:lnTo>
                <a:cubicBezTo>
                  <a:pt x="481" y="488"/>
                  <a:pt x="481" y="488"/>
                  <a:pt x="481" y="488"/>
                </a:cubicBezTo>
                <a:cubicBezTo>
                  <a:pt x="481" y="347"/>
                  <a:pt x="481" y="347"/>
                  <a:pt x="481" y="347"/>
                </a:cubicBezTo>
                <a:cubicBezTo>
                  <a:pt x="544" y="347"/>
                  <a:pt x="544" y="347"/>
                  <a:pt x="544" y="347"/>
                </a:cubicBezTo>
                <a:cubicBezTo>
                  <a:pt x="544" y="57"/>
                  <a:pt x="544" y="57"/>
                  <a:pt x="544" y="57"/>
                </a:cubicBezTo>
                <a:cubicBezTo>
                  <a:pt x="205" y="57"/>
                  <a:pt x="205" y="57"/>
                  <a:pt x="205" y="57"/>
                </a:cubicBezTo>
                <a:cubicBezTo>
                  <a:pt x="205" y="85"/>
                  <a:pt x="205" y="85"/>
                  <a:pt x="205" y="85"/>
                </a:cubicBezTo>
                <a:cubicBezTo>
                  <a:pt x="149" y="85"/>
                  <a:pt x="149" y="85"/>
                  <a:pt x="149" y="85"/>
                </a:cubicBezTo>
                <a:cubicBezTo>
                  <a:pt x="149" y="29"/>
                  <a:pt x="149" y="29"/>
                  <a:pt x="149" y="29"/>
                </a:cubicBezTo>
                <a:cubicBezTo>
                  <a:pt x="149" y="15"/>
                  <a:pt x="163" y="0"/>
                  <a:pt x="177" y="0"/>
                </a:cubicBezTo>
                <a:cubicBezTo>
                  <a:pt x="573" y="0"/>
                  <a:pt x="573" y="0"/>
                  <a:pt x="573" y="0"/>
                </a:cubicBezTo>
                <a:cubicBezTo>
                  <a:pt x="594" y="0"/>
                  <a:pt x="601" y="15"/>
                  <a:pt x="601" y="29"/>
                </a:cubicBezTo>
                <a:cubicBezTo>
                  <a:pt x="601" y="460"/>
                  <a:pt x="601" y="460"/>
                  <a:pt x="601" y="460"/>
                </a:cubicBezTo>
                <a:cubicBezTo>
                  <a:pt x="601" y="481"/>
                  <a:pt x="594" y="488"/>
                  <a:pt x="573" y="488"/>
                </a:cubicBezTo>
                <a:close/>
                <a:moveTo>
                  <a:pt x="453" y="142"/>
                </a:moveTo>
                <a:lnTo>
                  <a:pt x="453" y="142"/>
                </a:lnTo>
                <a:cubicBezTo>
                  <a:pt x="453" y="573"/>
                  <a:pt x="453" y="573"/>
                  <a:pt x="453" y="573"/>
                </a:cubicBezTo>
                <a:cubicBezTo>
                  <a:pt x="453" y="594"/>
                  <a:pt x="439" y="601"/>
                  <a:pt x="424" y="601"/>
                </a:cubicBezTo>
                <a:cubicBezTo>
                  <a:pt x="29" y="601"/>
                  <a:pt x="29" y="601"/>
                  <a:pt x="29" y="601"/>
                </a:cubicBezTo>
                <a:cubicBezTo>
                  <a:pt x="15" y="601"/>
                  <a:pt x="0" y="594"/>
                  <a:pt x="0" y="573"/>
                </a:cubicBezTo>
                <a:cubicBezTo>
                  <a:pt x="0" y="142"/>
                  <a:pt x="0" y="142"/>
                  <a:pt x="0" y="142"/>
                </a:cubicBezTo>
                <a:cubicBezTo>
                  <a:pt x="0" y="128"/>
                  <a:pt x="15" y="113"/>
                  <a:pt x="29" y="113"/>
                </a:cubicBezTo>
                <a:cubicBezTo>
                  <a:pt x="424" y="113"/>
                  <a:pt x="424" y="113"/>
                  <a:pt x="424" y="113"/>
                </a:cubicBezTo>
                <a:cubicBezTo>
                  <a:pt x="439" y="113"/>
                  <a:pt x="453" y="128"/>
                  <a:pt x="453" y="142"/>
                </a:cubicBezTo>
                <a:close/>
                <a:moveTo>
                  <a:pt x="396" y="170"/>
                </a:moveTo>
                <a:lnTo>
                  <a:pt x="396" y="170"/>
                </a:lnTo>
                <a:cubicBezTo>
                  <a:pt x="57" y="170"/>
                  <a:pt x="57" y="170"/>
                  <a:pt x="57" y="170"/>
                </a:cubicBezTo>
                <a:cubicBezTo>
                  <a:pt x="57" y="460"/>
                  <a:pt x="57" y="460"/>
                  <a:pt x="57" y="460"/>
                </a:cubicBezTo>
                <a:cubicBezTo>
                  <a:pt x="396" y="460"/>
                  <a:pt x="396" y="460"/>
                  <a:pt x="396" y="460"/>
                </a:cubicBezTo>
                <a:lnTo>
                  <a:pt x="396" y="17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1" name="Freeform 106"/>
          <p:cNvSpPr>
            <a:spLocks noChangeArrowheads="1"/>
          </p:cNvSpPr>
          <p:nvPr/>
        </p:nvSpPr>
        <p:spPr bwMode="auto">
          <a:xfrm>
            <a:off x="4153939" y="5338232"/>
            <a:ext cx="435918" cy="469899"/>
          </a:xfrm>
          <a:custGeom>
            <a:avLst/>
            <a:gdLst>
              <a:gd name="T0" fmla="*/ 55241789 w 453"/>
              <a:gd name="T1" fmla="*/ 63368574 h 489"/>
              <a:gd name="T2" fmla="*/ 55241789 w 453"/>
              <a:gd name="T3" fmla="*/ 63368574 h 489"/>
              <a:gd name="T4" fmla="*/ 3648158 w 453"/>
              <a:gd name="T5" fmla="*/ 63368574 h 489"/>
              <a:gd name="T6" fmla="*/ 0 w 453"/>
              <a:gd name="T7" fmla="*/ 59602538 h 489"/>
              <a:gd name="T8" fmla="*/ 0 w 453"/>
              <a:gd name="T9" fmla="*/ 3635949 h 489"/>
              <a:gd name="T10" fmla="*/ 3648158 w 453"/>
              <a:gd name="T11" fmla="*/ 0 h 489"/>
              <a:gd name="T12" fmla="*/ 55241789 w 453"/>
              <a:gd name="T13" fmla="*/ 0 h 489"/>
              <a:gd name="T14" fmla="*/ 58889948 w 453"/>
              <a:gd name="T15" fmla="*/ 3635949 h 489"/>
              <a:gd name="T16" fmla="*/ 58889948 w 453"/>
              <a:gd name="T17" fmla="*/ 59602538 h 489"/>
              <a:gd name="T18" fmla="*/ 55241789 w 453"/>
              <a:gd name="T19" fmla="*/ 63368574 h 489"/>
              <a:gd name="T20" fmla="*/ 51593992 w 453"/>
              <a:gd name="T21" fmla="*/ 7271898 h 489"/>
              <a:gd name="T22" fmla="*/ 51593992 w 453"/>
              <a:gd name="T23" fmla="*/ 7271898 h 489"/>
              <a:gd name="T24" fmla="*/ 7295956 w 453"/>
              <a:gd name="T25" fmla="*/ 7271898 h 489"/>
              <a:gd name="T26" fmla="*/ 7295956 w 453"/>
              <a:gd name="T27" fmla="*/ 44929375 h 489"/>
              <a:gd name="T28" fmla="*/ 51593992 w 453"/>
              <a:gd name="T29" fmla="*/ 44929375 h 489"/>
              <a:gd name="T30" fmla="*/ 51593992 w 453"/>
              <a:gd name="T31" fmla="*/ 7271898 h 4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3" h="489">
                <a:moveTo>
                  <a:pt x="424" y="488"/>
                </a:moveTo>
                <a:lnTo>
                  <a:pt x="424" y="488"/>
                </a:lnTo>
                <a:cubicBezTo>
                  <a:pt x="28" y="488"/>
                  <a:pt x="28" y="488"/>
                  <a:pt x="28" y="488"/>
                </a:cubicBezTo>
                <a:cubicBezTo>
                  <a:pt x="14" y="488"/>
                  <a:pt x="0" y="481"/>
                  <a:pt x="0" y="459"/>
                </a:cubicBezTo>
                <a:cubicBezTo>
                  <a:pt x="0" y="28"/>
                  <a:pt x="0" y="28"/>
                  <a:pt x="0" y="28"/>
                </a:cubicBezTo>
                <a:cubicBezTo>
                  <a:pt x="0" y="14"/>
                  <a:pt x="14" y="0"/>
                  <a:pt x="28" y="0"/>
                </a:cubicBezTo>
                <a:cubicBezTo>
                  <a:pt x="424" y="0"/>
                  <a:pt x="424" y="0"/>
                  <a:pt x="424" y="0"/>
                </a:cubicBezTo>
                <a:cubicBezTo>
                  <a:pt x="445" y="0"/>
                  <a:pt x="452" y="14"/>
                  <a:pt x="452" y="28"/>
                </a:cubicBezTo>
                <a:cubicBezTo>
                  <a:pt x="452" y="459"/>
                  <a:pt x="452" y="459"/>
                  <a:pt x="452" y="459"/>
                </a:cubicBezTo>
                <a:cubicBezTo>
                  <a:pt x="452" y="481"/>
                  <a:pt x="445" y="488"/>
                  <a:pt x="424" y="488"/>
                </a:cubicBezTo>
                <a:close/>
                <a:moveTo>
                  <a:pt x="396" y="56"/>
                </a:moveTo>
                <a:lnTo>
                  <a:pt x="396" y="56"/>
                </a:lnTo>
                <a:cubicBezTo>
                  <a:pt x="56" y="56"/>
                  <a:pt x="56" y="56"/>
                  <a:pt x="56" y="56"/>
                </a:cubicBezTo>
                <a:cubicBezTo>
                  <a:pt x="56" y="346"/>
                  <a:pt x="56" y="346"/>
                  <a:pt x="56" y="346"/>
                </a:cubicBezTo>
                <a:cubicBezTo>
                  <a:pt x="396" y="346"/>
                  <a:pt x="396" y="346"/>
                  <a:pt x="396" y="346"/>
                </a:cubicBezTo>
                <a:lnTo>
                  <a:pt x="396" y="5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2" name="Freeform 107"/>
          <p:cNvSpPr>
            <a:spLocks noChangeArrowheads="1"/>
          </p:cNvSpPr>
          <p:nvPr/>
        </p:nvSpPr>
        <p:spPr bwMode="auto">
          <a:xfrm>
            <a:off x="3087417" y="5304365"/>
            <a:ext cx="545956" cy="541867"/>
          </a:xfrm>
          <a:custGeom>
            <a:avLst/>
            <a:gdLst>
              <a:gd name="T0" fmla="*/ 73833840 w 567"/>
              <a:gd name="T1" fmla="*/ 58257727 h 566"/>
              <a:gd name="T2" fmla="*/ 70963933 w 567"/>
              <a:gd name="T3" fmla="*/ 65604161 h 566"/>
              <a:gd name="T4" fmla="*/ 70050879 w 567"/>
              <a:gd name="T5" fmla="*/ 72822069 h 566"/>
              <a:gd name="T6" fmla="*/ 62745726 w 567"/>
              <a:gd name="T7" fmla="*/ 70115488 h 566"/>
              <a:gd name="T8" fmla="*/ 55310188 w 567"/>
              <a:gd name="T9" fmla="*/ 70115488 h 566"/>
              <a:gd name="T10" fmla="*/ 48005034 w 567"/>
              <a:gd name="T11" fmla="*/ 72822069 h 566"/>
              <a:gd name="T12" fmla="*/ 40569497 w 567"/>
              <a:gd name="T13" fmla="*/ 70115488 h 566"/>
              <a:gd name="T14" fmla="*/ 33264343 w 567"/>
              <a:gd name="T15" fmla="*/ 70115488 h 566"/>
              <a:gd name="T16" fmla="*/ 25828806 w 567"/>
              <a:gd name="T17" fmla="*/ 72822069 h 566"/>
              <a:gd name="T18" fmla="*/ 18523652 w 567"/>
              <a:gd name="T19" fmla="*/ 70115488 h 566"/>
              <a:gd name="T20" fmla="*/ 11088114 w 567"/>
              <a:gd name="T21" fmla="*/ 70115488 h 566"/>
              <a:gd name="T22" fmla="*/ 3782961 w 567"/>
              <a:gd name="T23" fmla="*/ 72822069 h 566"/>
              <a:gd name="T24" fmla="*/ 2869907 w 567"/>
              <a:gd name="T25" fmla="*/ 65604161 h 566"/>
              <a:gd name="T26" fmla="*/ 0 w 567"/>
              <a:gd name="T27" fmla="*/ 58257727 h 566"/>
              <a:gd name="T28" fmla="*/ 2869907 w 567"/>
              <a:gd name="T29" fmla="*/ 50008741 h 566"/>
              <a:gd name="T30" fmla="*/ 2869907 w 567"/>
              <a:gd name="T31" fmla="*/ 43693385 h 566"/>
              <a:gd name="T32" fmla="*/ 0 w 567"/>
              <a:gd name="T33" fmla="*/ 36346592 h 566"/>
              <a:gd name="T34" fmla="*/ 2869907 w 567"/>
              <a:gd name="T35" fmla="*/ 28226490 h 566"/>
              <a:gd name="T36" fmla="*/ 2869907 w 567"/>
              <a:gd name="T37" fmla="*/ 21782250 h 566"/>
              <a:gd name="T38" fmla="*/ 0 w 567"/>
              <a:gd name="T39" fmla="*/ 14564342 h 566"/>
              <a:gd name="T40" fmla="*/ 2869907 w 567"/>
              <a:gd name="T41" fmla="*/ 6315714 h 566"/>
              <a:gd name="T42" fmla="*/ 3782961 w 567"/>
              <a:gd name="T43" fmla="*/ 0 h 566"/>
              <a:gd name="T44" fmla="*/ 11088114 w 567"/>
              <a:gd name="T45" fmla="*/ 1804387 h 566"/>
              <a:gd name="T46" fmla="*/ 18523652 w 567"/>
              <a:gd name="T47" fmla="*/ 1804387 h 566"/>
              <a:gd name="T48" fmla="*/ 25828806 w 567"/>
              <a:gd name="T49" fmla="*/ 0 h 566"/>
              <a:gd name="T50" fmla="*/ 33264343 w 567"/>
              <a:gd name="T51" fmla="*/ 1804387 h 566"/>
              <a:gd name="T52" fmla="*/ 40569497 w 567"/>
              <a:gd name="T53" fmla="*/ 1804387 h 566"/>
              <a:gd name="T54" fmla="*/ 48005034 w 567"/>
              <a:gd name="T55" fmla="*/ 0 h 566"/>
              <a:gd name="T56" fmla="*/ 55310188 w 567"/>
              <a:gd name="T57" fmla="*/ 1804387 h 566"/>
              <a:gd name="T58" fmla="*/ 62745726 w 567"/>
              <a:gd name="T59" fmla="*/ 1804387 h 566"/>
              <a:gd name="T60" fmla="*/ 70050879 w 567"/>
              <a:gd name="T61" fmla="*/ 0 h 566"/>
              <a:gd name="T62" fmla="*/ 70963933 w 567"/>
              <a:gd name="T63" fmla="*/ 6315714 h 566"/>
              <a:gd name="T64" fmla="*/ 73833840 w 567"/>
              <a:gd name="T65" fmla="*/ 14564342 h 566"/>
              <a:gd name="T66" fmla="*/ 70963933 w 567"/>
              <a:gd name="T67" fmla="*/ 21782250 h 566"/>
              <a:gd name="T68" fmla="*/ 70963933 w 567"/>
              <a:gd name="T69" fmla="*/ 28226490 h 566"/>
              <a:gd name="T70" fmla="*/ 73833840 w 567"/>
              <a:gd name="T71" fmla="*/ 36346592 h 566"/>
              <a:gd name="T72" fmla="*/ 70963933 w 567"/>
              <a:gd name="T73" fmla="*/ 43693385 h 566"/>
              <a:gd name="T74" fmla="*/ 70963933 w 567"/>
              <a:gd name="T75" fmla="*/ 50008741 h 566"/>
              <a:gd name="T76" fmla="*/ 73833840 w 567"/>
              <a:gd name="T77" fmla="*/ 58257727 h 566"/>
              <a:gd name="T78" fmla="*/ 63658779 w 567"/>
              <a:gd name="T79" fmla="*/ 9022295 h 566"/>
              <a:gd name="T80" fmla="*/ 10175061 w 567"/>
              <a:gd name="T81" fmla="*/ 62768695 h 566"/>
              <a:gd name="T82" fmla="*/ 63658779 w 567"/>
              <a:gd name="T83" fmla="*/ 9022295 h 566"/>
              <a:gd name="T84" fmla="*/ 32351290 w 567"/>
              <a:gd name="T85" fmla="*/ 48204353 h 566"/>
              <a:gd name="T86" fmla="*/ 60006203 w 567"/>
              <a:gd name="T87" fmla="*/ 44595579 h 566"/>
              <a:gd name="T88" fmla="*/ 13827637 w 567"/>
              <a:gd name="T89" fmla="*/ 59159921 h 566"/>
              <a:gd name="T90" fmla="*/ 32351290 w 567"/>
              <a:gd name="T91" fmla="*/ 48204353 h 566"/>
              <a:gd name="T92" fmla="*/ 24915752 w 567"/>
              <a:gd name="T93" fmla="*/ 30933430 h 566"/>
              <a:gd name="T94" fmla="*/ 24915752 w 567"/>
              <a:gd name="T95" fmla="*/ 16368729 h 566"/>
              <a:gd name="T96" fmla="*/ 24915752 w 567"/>
              <a:gd name="T97" fmla="*/ 30933430 h 5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2" y="565"/>
                  <a:pt x="537" y="565"/>
                </a:cubicBezTo>
                <a:cubicBezTo>
                  <a:pt x="523" y="565"/>
                  <a:pt x="516" y="558"/>
                  <a:pt x="509" y="544"/>
                </a:cubicBezTo>
                <a:cubicBezTo>
                  <a:pt x="481" y="544"/>
                  <a:pt x="481" y="544"/>
                  <a:pt x="481" y="544"/>
                </a:cubicBezTo>
                <a:cubicBezTo>
                  <a:pt x="474" y="558"/>
                  <a:pt x="467" y="565"/>
                  <a:pt x="453" y="565"/>
                </a:cubicBezTo>
                <a:cubicBezTo>
                  <a:pt x="438" y="565"/>
                  <a:pt x="431" y="558"/>
                  <a:pt x="424" y="544"/>
                </a:cubicBezTo>
                <a:cubicBezTo>
                  <a:pt x="396" y="544"/>
                  <a:pt x="396" y="544"/>
                  <a:pt x="396" y="544"/>
                </a:cubicBezTo>
                <a:cubicBezTo>
                  <a:pt x="389" y="558"/>
                  <a:pt x="382" y="565"/>
                  <a:pt x="368" y="565"/>
                </a:cubicBezTo>
                <a:cubicBezTo>
                  <a:pt x="354" y="565"/>
                  <a:pt x="347" y="558"/>
                  <a:pt x="340" y="544"/>
                </a:cubicBezTo>
                <a:cubicBezTo>
                  <a:pt x="311" y="544"/>
                  <a:pt x="311" y="544"/>
                  <a:pt x="311" y="544"/>
                </a:cubicBezTo>
                <a:cubicBezTo>
                  <a:pt x="304" y="558"/>
                  <a:pt x="297" y="565"/>
                  <a:pt x="283" y="565"/>
                </a:cubicBezTo>
                <a:cubicBezTo>
                  <a:pt x="269" y="565"/>
                  <a:pt x="262" y="558"/>
                  <a:pt x="255" y="544"/>
                </a:cubicBezTo>
                <a:cubicBezTo>
                  <a:pt x="226" y="544"/>
                  <a:pt x="226" y="544"/>
                  <a:pt x="226" y="544"/>
                </a:cubicBezTo>
                <a:cubicBezTo>
                  <a:pt x="219" y="558"/>
                  <a:pt x="212" y="565"/>
                  <a:pt x="198" y="565"/>
                </a:cubicBezTo>
                <a:cubicBezTo>
                  <a:pt x="184" y="565"/>
                  <a:pt x="177" y="558"/>
                  <a:pt x="170" y="544"/>
                </a:cubicBezTo>
                <a:cubicBezTo>
                  <a:pt x="142" y="544"/>
                  <a:pt x="142" y="544"/>
                  <a:pt x="142" y="544"/>
                </a:cubicBezTo>
                <a:cubicBezTo>
                  <a:pt x="135" y="558"/>
                  <a:pt x="128" y="565"/>
                  <a:pt x="113" y="565"/>
                </a:cubicBezTo>
                <a:cubicBezTo>
                  <a:pt x="99" y="565"/>
                  <a:pt x="92" y="558"/>
                  <a:pt x="85" y="544"/>
                </a:cubicBezTo>
                <a:cubicBezTo>
                  <a:pt x="57" y="544"/>
                  <a:pt x="57" y="544"/>
                  <a:pt x="57" y="544"/>
                </a:cubicBezTo>
                <a:cubicBezTo>
                  <a:pt x="50" y="558"/>
                  <a:pt x="43" y="565"/>
                  <a:pt x="29" y="565"/>
                </a:cubicBezTo>
                <a:cubicBezTo>
                  <a:pt x="15" y="565"/>
                  <a:pt x="0" y="551"/>
                  <a:pt x="0" y="537"/>
                </a:cubicBezTo>
                <a:cubicBezTo>
                  <a:pt x="0" y="523"/>
                  <a:pt x="7" y="509"/>
                  <a:pt x="22" y="509"/>
                </a:cubicBezTo>
                <a:cubicBezTo>
                  <a:pt x="22" y="473"/>
                  <a:pt x="22" y="473"/>
                  <a:pt x="22" y="473"/>
                </a:cubicBezTo>
                <a:cubicBezTo>
                  <a:pt x="7" y="473"/>
                  <a:pt x="0" y="459"/>
                  <a:pt x="0" y="452"/>
                </a:cubicBezTo>
                <a:cubicBezTo>
                  <a:pt x="0" y="438"/>
                  <a:pt x="7" y="424"/>
                  <a:pt x="22" y="424"/>
                </a:cubicBezTo>
                <a:cubicBezTo>
                  <a:pt x="22" y="388"/>
                  <a:pt x="22" y="388"/>
                  <a:pt x="22" y="388"/>
                </a:cubicBezTo>
                <a:cubicBezTo>
                  <a:pt x="7" y="388"/>
                  <a:pt x="0" y="374"/>
                  <a:pt x="0" y="367"/>
                </a:cubicBezTo>
                <a:cubicBezTo>
                  <a:pt x="0" y="353"/>
                  <a:pt x="7" y="339"/>
                  <a:pt x="22" y="339"/>
                </a:cubicBezTo>
                <a:cubicBezTo>
                  <a:pt x="22" y="304"/>
                  <a:pt x="22" y="304"/>
                  <a:pt x="22" y="304"/>
                </a:cubicBezTo>
                <a:cubicBezTo>
                  <a:pt x="7" y="304"/>
                  <a:pt x="0" y="289"/>
                  <a:pt x="0" y="282"/>
                </a:cubicBezTo>
                <a:cubicBezTo>
                  <a:pt x="0" y="268"/>
                  <a:pt x="7" y="254"/>
                  <a:pt x="22" y="254"/>
                </a:cubicBezTo>
                <a:cubicBezTo>
                  <a:pt x="22" y="219"/>
                  <a:pt x="22" y="219"/>
                  <a:pt x="22" y="219"/>
                </a:cubicBezTo>
                <a:cubicBezTo>
                  <a:pt x="7" y="219"/>
                  <a:pt x="0" y="205"/>
                  <a:pt x="0" y="198"/>
                </a:cubicBezTo>
                <a:cubicBezTo>
                  <a:pt x="0" y="183"/>
                  <a:pt x="7" y="169"/>
                  <a:pt x="22" y="169"/>
                </a:cubicBezTo>
                <a:cubicBezTo>
                  <a:pt x="22" y="134"/>
                  <a:pt x="22" y="134"/>
                  <a:pt x="22" y="134"/>
                </a:cubicBezTo>
                <a:cubicBezTo>
                  <a:pt x="7" y="134"/>
                  <a:pt x="0" y="120"/>
                  <a:pt x="0" y="113"/>
                </a:cubicBezTo>
                <a:cubicBezTo>
                  <a:pt x="0" y="98"/>
                  <a:pt x="7" y="84"/>
                  <a:pt x="22" y="84"/>
                </a:cubicBezTo>
                <a:cubicBezTo>
                  <a:pt x="22" y="49"/>
                  <a:pt x="22" y="49"/>
                  <a:pt x="22" y="49"/>
                </a:cubicBezTo>
                <a:cubicBezTo>
                  <a:pt x="7" y="49"/>
                  <a:pt x="0" y="35"/>
                  <a:pt x="0" y="28"/>
                </a:cubicBezTo>
                <a:cubicBezTo>
                  <a:pt x="0" y="7"/>
                  <a:pt x="15" y="0"/>
                  <a:pt x="29" y="0"/>
                </a:cubicBezTo>
                <a:cubicBezTo>
                  <a:pt x="43" y="0"/>
                  <a:pt x="50" y="7"/>
                  <a:pt x="57" y="14"/>
                </a:cubicBezTo>
                <a:cubicBezTo>
                  <a:pt x="85" y="14"/>
                  <a:pt x="85" y="14"/>
                  <a:pt x="85" y="14"/>
                </a:cubicBezTo>
                <a:cubicBezTo>
                  <a:pt x="92" y="7"/>
                  <a:pt x="99" y="0"/>
                  <a:pt x="113" y="0"/>
                </a:cubicBezTo>
                <a:cubicBezTo>
                  <a:pt x="128" y="0"/>
                  <a:pt x="135" y="7"/>
                  <a:pt x="142" y="14"/>
                </a:cubicBezTo>
                <a:cubicBezTo>
                  <a:pt x="170" y="14"/>
                  <a:pt x="170" y="14"/>
                  <a:pt x="170" y="14"/>
                </a:cubicBezTo>
                <a:cubicBezTo>
                  <a:pt x="177" y="7"/>
                  <a:pt x="184" y="0"/>
                  <a:pt x="198" y="0"/>
                </a:cubicBezTo>
                <a:cubicBezTo>
                  <a:pt x="212" y="0"/>
                  <a:pt x="219" y="7"/>
                  <a:pt x="226" y="14"/>
                </a:cubicBezTo>
                <a:cubicBezTo>
                  <a:pt x="255" y="14"/>
                  <a:pt x="255" y="14"/>
                  <a:pt x="255" y="14"/>
                </a:cubicBezTo>
                <a:cubicBezTo>
                  <a:pt x="262" y="7"/>
                  <a:pt x="269" y="0"/>
                  <a:pt x="283" y="0"/>
                </a:cubicBezTo>
                <a:cubicBezTo>
                  <a:pt x="297" y="0"/>
                  <a:pt x="304" y="7"/>
                  <a:pt x="311" y="14"/>
                </a:cubicBezTo>
                <a:cubicBezTo>
                  <a:pt x="340" y="14"/>
                  <a:pt x="340" y="14"/>
                  <a:pt x="340" y="14"/>
                </a:cubicBezTo>
                <a:cubicBezTo>
                  <a:pt x="347" y="7"/>
                  <a:pt x="354" y="0"/>
                  <a:pt x="368" y="0"/>
                </a:cubicBezTo>
                <a:cubicBezTo>
                  <a:pt x="382" y="0"/>
                  <a:pt x="389" y="7"/>
                  <a:pt x="396" y="14"/>
                </a:cubicBezTo>
                <a:cubicBezTo>
                  <a:pt x="424" y="14"/>
                  <a:pt x="424" y="14"/>
                  <a:pt x="424" y="14"/>
                </a:cubicBezTo>
                <a:cubicBezTo>
                  <a:pt x="431" y="7"/>
                  <a:pt x="438" y="0"/>
                  <a:pt x="453" y="0"/>
                </a:cubicBezTo>
                <a:cubicBezTo>
                  <a:pt x="467" y="0"/>
                  <a:pt x="474" y="7"/>
                  <a:pt x="481" y="14"/>
                </a:cubicBezTo>
                <a:cubicBezTo>
                  <a:pt x="509" y="14"/>
                  <a:pt x="509" y="14"/>
                  <a:pt x="509" y="14"/>
                </a:cubicBezTo>
                <a:cubicBezTo>
                  <a:pt x="516" y="7"/>
                  <a:pt x="523" y="0"/>
                  <a:pt x="537" y="0"/>
                </a:cubicBezTo>
                <a:cubicBezTo>
                  <a:pt x="552"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8" y="70"/>
                  <a:pt x="78" y="70"/>
                  <a:pt x="78" y="70"/>
                </a:cubicBezTo>
                <a:cubicBezTo>
                  <a:pt x="78" y="487"/>
                  <a:pt x="78" y="487"/>
                  <a:pt x="78" y="487"/>
                </a:cubicBezTo>
                <a:cubicBezTo>
                  <a:pt x="488" y="487"/>
                  <a:pt x="488" y="487"/>
                  <a:pt x="488" y="487"/>
                </a:cubicBezTo>
                <a:lnTo>
                  <a:pt x="488" y="70"/>
                </a:lnTo>
                <a:close/>
                <a:moveTo>
                  <a:pt x="248" y="374"/>
                </a:moveTo>
                <a:lnTo>
                  <a:pt x="248" y="374"/>
                </a:lnTo>
                <a:cubicBezTo>
                  <a:pt x="375" y="212"/>
                  <a:pt x="375" y="212"/>
                  <a:pt x="375" y="212"/>
                </a:cubicBezTo>
                <a:cubicBezTo>
                  <a:pt x="460" y="346"/>
                  <a:pt x="460" y="346"/>
                  <a:pt x="460" y="346"/>
                </a:cubicBezTo>
                <a:cubicBezTo>
                  <a:pt x="460" y="459"/>
                  <a:pt x="460" y="459"/>
                  <a:pt x="460" y="459"/>
                </a:cubicBezTo>
                <a:cubicBezTo>
                  <a:pt x="106" y="459"/>
                  <a:pt x="106" y="459"/>
                  <a:pt x="106" y="459"/>
                </a:cubicBezTo>
                <a:cubicBezTo>
                  <a:pt x="219" y="346"/>
                  <a:pt x="219" y="346"/>
                  <a:pt x="219" y="346"/>
                </a:cubicBezTo>
                <a:lnTo>
                  <a:pt x="248" y="374"/>
                </a:lnTo>
                <a:close/>
                <a:moveTo>
                  <a:pt x="191" y="240"/>
                </a:moveTo>
                <a:lnTo>
                  <a:pt x="191" y="240"/>
                </a:lnTo>
                <a:cubicBezTo>
                  <a:pt x="156" y="240"/>
                  <a:pt x="135" y="219"/>
                  <a:pt x="135" y="183"/>
                </a:cubicBezTo>
                <a:cubicBezTo>
                  <a:pt x="135" y="155"/>
                  <a:pt x="156" y="127"/>
                  <a:pt x="191" y="127"/>
                </a:cubicBezTo>
                <a:cubicBezTo>
                  <a:pt x="219" y="127"/>
                  <a:pt x="248" y="155"/>
                  <a:pt x="248" y="183"/>
                </a:cubicBezTo>
                <a:cubicBezTo>
                  <a:pt x="248" y="219"/>
                  <a:pt x="219" y="240"/>
                  <a:pt x="191" y="24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3" name="Freeform 108"/>
          <p:cNvSpPr>
            <a:spLocks noChangeArrowheads="1"/>
          </p:cNvSpPr>
          <p:nvPr/>
        </p:nvSpPr>
        <p:spPr bwMode="auto">
          <a:xfrm>
            <a:off x="2080146" y="5304365"/>
            <a:ext cx="545956" cy="541867"/>
          </a:xfrm>
          <a:custGeom>
            <a:avLst/>
            <a:gdLst>
              <a:gd name="T0" fmla="*/ 73833840 w 567"/>
              <a:gd name="T1" fmla="*/ 58257727 h 566"/>
              <a:gd name="T2" fmla="*/ 70963933 w 567"/>
              <a:gd name="T3" fmla="*/ 65604161 h 566"/>
              <a:gd name="T4" fmla="*/ 70050879 w 567"/>
              <a:gd name="T5" fmla="*/ 72822069 h 566"/>
              <a:gd name="T6" fmla="*/ 61832672 w 567"/>
              <a:gd name="T7" fmla="*/ 70115488 h 566"/>
              <a:gd name="T8" fmla="*/ 55310188 w 567"/>
              <a:gd name="T9" fmla="*/ 70115488 h 566"/>
              <a:gd name="T10" fmla="*/ 48005034 w 567"/>
              <a:gd name="T11" fmla="*/ 72822069 h 566"/>
              <a:gd name="T12" fmla="*/ 39656443 w 567"/>
              <a:gd name="T13" fmla="*/ 70115488 h 566"/>
              <a:gd name="T14" fmla="*/ 33264343 w 567"/>
              <a:gd name="T15" fmla="*/ 70115488 h 566"/>
              <a:gd name="T16" fmla="*/ 25828806 w 567"/>
              <a:gd name="T17" fmla="*/ 72822069 h 566"/>
              <a:gd name="T18" fmla="*/ 17610598 w 567"/>
              <a:gd name="T19" fmla="*/ 70115488 h 566"/>
              <a:gd name="T20" fmla="*/ 11088114 w 567"/>
              <a:gd name="T21" fmla="*/ 70115488 h 566"/>
              <a:gd name="T22" fmla="*/ 3782961 w 567"/>
              <a:gd name="T23" fmla="*/ 72822069 h 566"/>
              <a:gd name="T24" fmla="*/ 1826108 w 567"/>
              <a:gd name="T25" fmla="*/ 65604161 h 566"/>
              <a:gd name="T26" fmla="*/ 0 w 567"/>
              <a:gd name="T27" fmla="*/ 58257727 h 566"/>
              <a:gd name="T28" fmla="*/ 1826108 w 567"/>
              <a:gd name="T29" fmla="*/ 50008741 h 566"/>
              <a:gd name="T30" fmla="*/ 1826108 w 567"/>
              <a:gd name="T31" fmla="*/ 43693385 h 566"/>
              <a:gd name="T32" fmla="*/ 0 w 567"/>
              <a:gd name="T33" fmla="*/ 36346592 h 566"/>
              <a:gd name="T34" fmla="*/ 1826108 w 567"/>
              <a:gd name="T35" fmla="*/ 28226490 h 566"/>
              <a:gd name="T36" fmla="*/ 1826108 w 567"/>
              <a:gd name="T37" fmla="*/ 21782250 h 566"/>
              <a:gd name="T38" fmla="*/ 0 w 567"/>
              <a:gd name="T39" fmla="*/ 14564342 h 566"/>
              <a:gd name="T40" fmla="*/ 1826108 w 567"/>
              <a:gd name="T41" fmla="*/ 6315714 h 566"/>
              <a:gd name="T42" fmla="*/ 3782961 w 567"/>
              <a:gd name="T43" fmla="*/ 0 h 566"/>
              <a:gd name="T44" fmla="*/ 11088114 w 567"/>
              <a:gd name="T45" fmla="*/ 1804387 h 566"/>
              <a:gd name="T46" fmla="*/ 17610598 w 567"/>
              <a:gd name="T47" fmla="*/ 1804387 h 566"/>
              <a:gd name="T48" fmla="*/ 25828806 w 567"/>
              <a:gd name="T49" fmla="*/ 0 h 566"/>
              <a:gd name="T50" fmla="*/ 33264343 w 567"/>
              <a:gd name="T51" fmla="*/ 1804387 h 566"/>
              <a:gd name="T52" fmla="*/ 39656443 w 567"/>
              <a:gd name="T53" fmla="*/ 1804387 h 566"/>
              <a:gd name="T54" fmla="*/ 48005034 w 567"/>
              <a:gd name="T55" fmla="*/ 0 h 566"/>
              <a:gd name="T56" fmla="*/ 55310188 w 567"/>
              <a:gd name="T57" fmla="*/ 1804387 h 566"/>
              <a:gd name="T58" fmla="*/ 61832672 w 567"/>
              <a:gd name="T59" fmla="*/ 1804387 h 566"/>
              <a:gd name="T60" fmla="*/ 70050879 w 567"/>
              <a:gd name="T61" fmla="*/ 0 h 566"/>
              <a:gd name="T62" fmla="*/ 70963933 w 567"/>
              <a:gd name="T63" fmla="*/ 6315714 h 566"/>
              <a:gd name="T64" fmla="*/ 73833840 w 567"/>
              <a:gd name="T65" fmla="*/ 14564342 h 566"/>
              <a:gd name="T66" fmla="*/ 70963933 w 567"/>
              <a:gd name="T67" fmla="*/ 21782250 h 566"/>
              <a:gd name="T68" fmla="*/ 70963933 w 567"/>
              <a:gd name="T69" fmla="*/ 28226490 h 566"/>
              <a:gd name="T70" fmla="*/ 73833840 w 567"/>
              <a:gd name="T71" fmla="*/ 36346592 h 566"/>
              <a:gd name="T72" fmla="*/ 70963933 w 567"/>
              <a:gd name="T73" fmla="*/ 43693385 h 566"/>
              <a:gd name="T74" fmla="*/ 70963933 w 567"/>
              <a:gd name="T75" fmla="*/ 50008741 h 566"/>
              <a:gd name="T76" fmla="*/ 73833840 w 567"/>
              <a:gd name="T77" fmla="*/ 58257727 h 566"/>
              <a:gd name="T78" fmla="*/ 63658779 w 567"/>
              <a:gd name="T79" fmla="*/ 9022295 h 566"/>
              <a:gd name="T80" fmla="*/ 9262007 w 567"/>
              <a:gd name="T81" fmla="*/ 62768695 h 566"/>
              <a:gd name="T82" fmla="*/ 63658779 w 567"/>
              <a:gd name="T83" fmla="*/ 9022295 h 5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1" y="565"/>
                  <a:pt x="537" y="565"/>
                </a:cubicBezTo>
                <a:cubicBezTo>
                  <a:pt x="523" y="565"/>
                  <a:pt x="509" y="558"/>
                  <a:pt x="509" y="544"/>
                </a:cubicBezTo>
                <a:cubicBezTo>
                  <a:pt x="474" y="544"/>
                  <a:pt x="474" y="544"/>
                  <a:pt x="474" y="544"/>
                </a:cubicBezTo>
                <a:cubicBezTo>
                  <a:pt x="474" y="558"/>
                  <a:pt x="460" y="565"/>
                  <a:pt x="453" y="565"/>
                </a:cubicBezTo>
                <a:cubicBezTo>
                  <a:pt x="438" y="565"/>
                  <a:pt x="424" y="558"/>
                  <a:pt x="424" y="544"/>
                </a:cubicBezTo>
                <a:cubicBezTo>
                  <a:pt x="389" y="544"/>
                  <a:pt x="389" y="544"/>
                  <a:pt x="389" y="544"/>
                </a:cubicBezTo>
                <a:cubicBezTo>
                  <a:pt x="389" y="558"/>
                  <a:pt x="375" y="565"/>
                  <a:pt x="368" y="565"/>
                </a:cubicBezTo>
                <a:cubicBezTo>
                  <a:pt x="354" y="565"/>
                  <a:pt x="340" y="558"/>
                  <a:pt x="340" y="544"/>
                </a:cubicBezTo>
                <a:cubicBezTo>
                  <a:pt x="304" y="544"/>
                  <a:pt x="304" y="544"/>
                  <a:pt x="304" y="544"/>
                </a:cubicBezTo>
                <a:cubicBezTo>
                  <a:pt x="304" y="558"/>
                  <a:pt x="290" y="565"/>
                  <a:pt x="283" y="565"/>
                </a:cubicBezTo>
                <a:cubicBezTo>
                  <a:pt x="269" y="565"/>
                  <a:pt x="255" y="558"/>
                  <a:pt x="255" y="544"/>
                </a:cubicBezTo>
                <a:cubicBezTo>
                  <a:pt x="219" y="544"/>
                  <a:pt x="219" y="544"/>
                  <a:pt x="219" y="544"/>
                </a:cubicBezTo>
                <a:cubicBezTo>
                  <a:pt x="219" y="558"/>
                  <a:pt x="205" y="565"/>
                  <a:pt x="198" y="565"/>
                </a:cubicBezTo>
                <a:cubicBezTo>
                  <a:pt x="184" y="565"/>
                  <a:pt x="170" y="558"/>
                  <a:pt x="170" y="544"/>
                </a:cubicBezTo>
                <a:cubicBezTo>
                  <a:pt x="135" y="544"/>
                  <a:pt x="135" y="544"/>
                  <a:pt x="135" y="544"/>
                </a:cubicBezTo>
                <a:cubicBezTo>
                  <a:pt x="135" y="558"/>
                  <a:pt x="120" y="565"/>
                  <a:pt x="113" y="565"/>
                </a:cubicBezTo>
                <a:cubicBezTo>
                  <a:pt x="99" y="565"/>
                  <a:pt x="85" y="558"/>
                  <a:pt x="85" y="544"/>
                </a:cubicBezTo>
                <a:cubicBezTo>
                  <a:pt x="50" y="544"/>
                  <a:pt x="50" y="544"/>
                  <a:pt x="50" y="544"/>
                </a:cubicBezTo>
                <a:cubicBezTo>
                  <a:pt x="50" y="558"/>
                  <a:pt x="36" y="565"/>
                  <a:pt x="29" y="565"/>
                </a:cubicBezTo>
                <a:cubicBezTo>
                  <a:pt x="7" y="565"/>
                  <a:pt x="0" y="551"/>
                  <a:pt x="0" y="537"/>
                </a:cubicBezTo>
                <a:cubicBezTo>
                  <a:pt x="0" y="523"/>
                  <a:pt x="7" y="509"/>
                  <a:pt x="14" y="509"/>
                </a:cubicBezTo>
                <a:cubicBezTo>
                  <a:pt x="14" y="473"/>
                  <a:pt x="14" y="473"/>
                  <a:pt x="14" y="473"/>
                </a:cubicBezTo>
                <a:cubicBezTo>
                  <a:pt x="7" y="473"/>
                  <a:pt x="0" y="459"/>
                  <a:pt x="0" y="452"/>
                </a:cubicBezTo>
                <a:cubicBezTo>
                  <a:pt x="0" y="438"/>
                  <a:pt x="7" y="424"/>
                  <a:pt x="14" y="424"/>
                </a:cubicBezTo>
                <a:cubicBezTo>
                  <a:pt x="14" y="388"/>
                  <a:pt x="14" y="388"/>
                  <a:pt x="14" y="388"/>
                </a:cubicBezTo>
                <a:cubicBezTo>
                  <a:pt x="7" y="388"/>
                  <a:pt x="0" y="374"/>
                  <a:pt x="0" y="367"/>
                </a:cubicBezTo>
                <a:cubicBezTo>
                  <a:pt x="0" y="353"/>
                  <a:pt x="7" y="339"/>
                  <a:pt x="14" y="339"/>
                </a:cubicBezTo>
                <a:cubicBezTo>
                  <a:pt x="14" y="304"/>
                  <a:pt x="14" y="304"/>
                  <a:pt x="14" y="304"/>
                </a:cubicBezTo>
                <a:cubicBezTo>
                  <a:pt x="7" y="304"/>
                  <a:pt x="0" y="289"/>
                  <a:pt x="0" y="282"/>
                </a:cubicBezTo>
                <a:cubicBezTo>
                  <a:pt x="0" y="268"/>
                  <a:pt x="7" y="254"/>
                  <a:pt x="14" y="254"/>
                </a:cubicBezTo>
                <a:cubicBezTo>
                  <a:pt x="14" y="219"/>
                  <a:pt x="14" y="219"/>
                  <a:pt x="14" y="219"/>
                </a:cubicBezTo>
                <a:cubicBezTo>
                  <a:pt x="7" y="219"/>
                  <a:pt x="0" y="205"/>
                  <a:pt x="0" y="198"/>
                </a:cubicBezTo>
                <a:cubicBezTo>
                  <a:pt x="0" y="183"/>
                  <a:pt x="7" y="169"/>
                  <a:pt x="14" y="169"/>
                </a:cubicBezTo>
                <a:cubicBezTo>
                  <a:pt x="14" y="134"/>
                  <a:pt x="14" y="134"/>
                  <a:pt x="14" y="134"/>
                </a:cubicBezTo>
                <a:cubicBezTo>
                  <a:pt x="7" y="134"/>
                  <a:pt x="0" y="120"/>
                  <a:pt x="0" y="113"/>
                </a:cubicBezTo>
                <a:cubicBezTo>
                  <a:pt x="0" y="98"/>
                  <a:pt x="7" y="84"/>
                  <a:pt x="14" y="84"/>
                </a:cubicBezTo>
                <a:cubicBezTo>
                  <a:pt x="14" y="49"/>
                  <a:pt x="14" y="49"/>
                  <a:pt x="14" y="49"/>
                </a:cubicBezTo>
                <a:cubicBezTo>
                  <a:pt x="7" y="49"/>
                  <a:pt x="0" y="35"/>
                  <a:pt x="0" y="28"/>
                </a:cubicBezTo>
                <a:cubicBezTo>
                  <a:pt x="0" y="7"/>
                  <a:pt x="7" y="0"/>
                  <a:pt x="29" y="0"/>
                </a:cubicBezTo>
                <a:cubicBezTo>
                  <a:pt x="36" y="0"/>
                  <a:pt x="50" y="7"/>
                  <a:pt x="50" y="14"/>
                </a:cubicBezTo>
                <a:cubicBezTo>
                  <a:pt x="85" y="14"/>
                  <a:pt x="85" y="14"/>
                  <a:pt x="85" y="14"/>
                </a:cubicBezTo>
                <a:cubicBezTo>
                  <a:pt x="85" y="7"/>
                  <a:pt x="99" y="0"/>
                  <a:pt x="113" y="0"/>
                </a:cubicBezTo>
                <a:cubicBezTo>
                  <a:pt x="120" y="0"/>
                  <a:pt x="135" y="7"/>
                  <a:pt x="135" y="14"/>
                </a:cubicBezTo>
                <a:cubicBezTo>
                  <a:pt x="170" y="14"/>
                  <a:pt x="170" y="14"/>
                  <a:pt x="170" y="14"/>
                </a:cubicBezTo>
                <a:cubicBezTo>
                  <a:pt x="170" y="7"/>
                  <a:pt x="184" y="0"/>
                  <a:pt x="198" y="0"/>
                </a:cubicBezTo>
                <a:cubicBezTo>
                  <a:pt x="205" y="0"/>
                  <a:pt x="219" y="7"/>
                  <a:pt x="219" y="14"/>
                </a:cubicBezTo>
                <a:cubicBezTo>
                  <a:pt x="255" y="14"/>
                  <a:pt x="255" y="14"/>
                  <a:pt x="255" y="14"/>
                </a:cubicBezTo>
                <a:cubicBezTo>
                  <a:pt x="255" y="7"/>
                  <a:pt x="269" y="0"/>
                  <a:pt x="283" y="0"/>
                </a:cubicBezTo>
                <a:cubicBezTo>
                  <a:pt x="290" y="0"/>
                  <a:pt x="304" y="7"/>
                  <a:pt x="304" y="14"/>
                </a:cubicBezTo>
                <a:cubicBezTo>
                  <a:pt x="340" y="14"/>
                  <a:pt x="340" y="14"/>
                  <a:pt x="340" y="14"/>
                </a:cubicBezTo>
                <a:cubicBezTo>
                  <a:pt x="340" y="7"/>
                  <a:pt x="354" y="0"/>
                  <a:pt x="368" y="0"/>
                </a:cubicBezTo>
                <a:cubicBezTo>
                  <a:pt x="375" y="0"/>
                  <a:pt x="389" y="7"/>
                  <a:pt x="389" y="14"/>
                </a:cubicBezTo>
                <a:cubicBezTo>
                  <a:pt x="424" y="14"/>
                  <a:pt x="424" y="14"/>
                  <a:pt x="424" y="14"/>
                </a:cubicBezTo>
                <a:cubicBezTo>
                  <a:pt x="424" y="7"/>
                  <a:pt x="438" y="0"/>
                  <a:pt x="453" y="0"/>
                </a:cubicBezTo>
                <a:cubicBezTo>
                  <a:pt x="460" y="0"/>
                  <a:pt x="474" y="7"/>
                  <a:pt x="474" y="14"/>
                </a:cubicBezTo>
                <a:cubicBezTo>
                  <a:pt x="509" y="14"/>
                  <a:pt x="509" y="14"/>
                  <a:pt x="509" y="14"/>
                </a:cubicBezTo>
                <a:cubicBezTo>
                  <a:pt x="509" y="7"/>
                  <a:pt x="523" y="0"/>
                  <a:pt x="537" y="0"/>
                </a:cubicBezTo>
                <a:cubicBezTo>
                  <a:pt x="551"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1" y="70"/>
                  <a:pt x="71" y="70"/>
                  <a:pt x="71" y="70"/>
                </a:cubicBezTo>
                <a:cubicBezTo>
                  <a:pt x="71" y="487"/>
                  <a:pt x="71" y="487"/>
                  <a:pt x="71" y="487"/>
                </a:cubicBezTo>
                <a:cubicBezTo>
                  <a:pt x="488" y="487"/>
                  <a:pt x="488" y="487"/>
                  <a:pt x="488" y="487"/>
                </a:cubicBezTo>
                <a:lnTo>
                  <a:pt x="488" y="7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4" name="Freeform 109"/>
          <p:cNvSpPr>
            <a:spLocks noChangeArrowheads="1"/>
          </p:cNvSpPr>
          <p:nvPr/>
        </p:nvSpPr>
        <p:spPr bwMode="auto">
          <a:xfrm>
            <a:off x="13202446" y="4271432"/>
            <a:ext cx="579814" cy="579965"/>
          </a:xfrm>
          <a:custGeom>
            <a:avLst/>
            <a:gdLst>
              <a:gd name="T0" fmla="*/ 78441997 w 602"/>
              <a:gd name="T1" fmla="*/ 71002280 h 602"/>
              <a:gd name="T2" fmla="*/ 78441997 w 602"/>
              <a:gd name="T3" fmla="*/ 71002280 h 602"/>
              <a:gd name="T4" fmla="*/ 71002280 w 602"/>
              <a:gd name="T5" fmla="*/ 78441997 h 602"/>
              <a:gd name="T6" fmla="*/ 65520668 w 602"/>
              <a:gd name="T7" fmla="*/ 76614673 h 602"/>
              <a:gd name="T8" fmla="*/ 44245960 w 602"/>
              <a:gd name="T9" fmla="*/ 54426302 h 602"/>
              <a:gd name="T10" fmla="*/ 29497307 w 602"/>
              <a:gd name="T11" fmla="*/ 59125033 h 602"/>
              <a:gd name="T12" fmla="*/ 0 w 602"/>
              <a:gd name="T13" fmla="*/ 29497307 h 602"/>
              <a:gd name="T14" fmla="*/ 29497307 w 602"/>
              <a:gd name="T15" fmla="*/ 0 h 602"/>
              <a:gd name="T16" fmla="*/ 58994613 w 602"/>
              <a:gd name="T17" fmla="*/ 29497307 h 602"/>
              <a:gd name="T18" fmla="*/ 54426302 w 602"/>
              <a:gd name="T19" fmla="*/ 44376380 h 602"/>
              <a:gd name="T20" fmla="*/ 76614673 w 602"/>
              <a:gd name="T21" fmla="*/ 65520668 h 602"/>
              <a:gd name="T22" fmla="*/ 78441997 w 602"/>
              <a:gd name="T23" fmla="*/ 71002280 h 602"/>
              <a:gd name="T24" fmla="*/ 29497307 w 602"/>
              <a:gd name="T25" fmla="*/ 7439717 h 602"/>
              <a:gd name="T26" fmla="*/ 29497307 w 602"/>
              <a:gd name="T27" fmla="*/ 7439717 h 602"/>
              <a:gd name="T28" fmla="*/ 7439717 w 602"/>
              <a:gd name="T29" fmla="*/ 29497307 h 602"/>
              <a:gd name="T30" fmla="*/ 29497307 w 602"/>
              <a:gd name="T31" fmla="*/ 51685677 h 602"/>
              <a:gd name="T32" fmla="*/ 51685677 w 602"/>
              <a:gd name="T33" fmla="*/ 29497307 h 602"/>
              <a:gd name="T34" fmla="*/ 29497307 w 602"/>
              <a:gd name="T35" fmla="*/ 7439717 h 602"/>
              <a:gd name="T36" fmla="*/ 41504973 w 602"/>
              <a:gd name="T37" fmla="*/ 33282375 h 602"/>
              <a:gd name="T38" fmla="*/ 41504973 w 602"/>
              <a:gd name="T39" fmla="*/ 33282375 h 602"/>
              <a:gd name="T40" fmla="*/ 16575978 w 602"/>
              <a:gd name="T41" fmla="*/ 33282375 h 602"/>
              <a:gd name="T42" fmla="*/ 12921329 w 602"/>
              <a:gd name="T43" fmla="*/ 29497307 h 602"/>
              <a:gd name="T44" fmla="*/ 16575978 w 602"/>
              <a:gd name="T45" fmla="*/ 25842658 h 602"/>
              <a:gd name="T46" fmla="*/ 41504973 w 602"/>
              <a:gd name="T47" fmla="*/ 25842658 h 602"/>
              <a:gd name="T48" fmla="*/ 45159622 w 602"/>
              <a:gd name="T49" fmla="*/ 29497307 h 602"/>
              <a:gd name="T50" fmla="*/ 41504973 w 602"/>
              <a:gd name="T51" fmla="*/ 33282375 h 6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602">
                <a:moveTo>
                  <a:pt x="601" y="544"/>
                </a:moveTo>
                <a:lnTo>
                  <a:pt x="601" y="544"/>
                </a:lnTo>
                <a:cubicBezTo>
                  <a:pt x="601" y="573"/>
                  <a:pt x="573" y="601"/>
                  <a:pt x="544" y="601"/>
                </a:cubicBezTo>
                <a:cubicBezTo>
                  <a:pt x="530" y="601"/>
                  <a:pt x="516" y="594"/>
                  <a:pt x="502"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46" y="0"/>
                  <a:pt x="452" y="99"/>
                  <a:pt x="452" y="226"/>
                </a:cubicBezTo>
                <a:cubicBezTo>
                  <a:pt x="452" y="269"/>
                  <a:pt x="438" y="304"/>
                  <a:pt x="417" y="340"/>
                </a:cubicBezTo>
                <a:cubicBezTo>
                  <a:pt x="587" y="502"/>
                  <a:pt x="587" y="502"/>
                  <a:pt x="587" y="502"/>
                </a:cubicBezTo>
                <a:cubicBezTo>
                  <a:pt x="594" y="516"/>
                  <a:pt x="601" y="530"/>
                  <a:pt x="601" y="544"/>
                </a:cubicBezTo>
                <a:close/>
                <a:moveTo>
                  <a:pt x="226" y="57"/>
                </a:moveTo>
                <a:lnTo>
                  <a:pt x="226" y="57"/>
                </a:lnTo>
                <a:cubicBezTo>
                  <a:pt x="127" y="57"/>
                  <a:pt x="57" y="127"/>
                  <a:pt x="57" y="226"/>
                </a:cubicBezTo>
                <a:cubicBezTo>
                  <a:pt x="57" y="318"/>
                  <a:pt x="127" y="396"/>
                  <a:pt x="226" y="396"/>
                </a:cubicBezTo>
                <a:cubicBezTo>
                  <a:pt x="318" y="396"/>
                  <a:pt x="396" y="318"/>
                  <a:pt x="396" y="226"/>
                </a:cubicBezTo>
                <a:cubicBezTo>
                  <a:pt x="396" y="127"/>
                  <a:pt x="318" y="57"/>
                  <a:pt x="226" y="57"/>
                </a:cubicBezTo>
                <a:close/>
                <a:moveTo>
                  <a:pt x="318" y="255"/>
                </a:moveTo>
                <a:lnTo>
                  <a:pt x="318" y="255"/>
                </a:lnTo>
                <a:cubicBezTo>
                  <a:pt x="127" y="255"/>
                  <a:pt x="127" y="255"/>
                  <a:pt x="127" y="255"/>
                </a:cubicBezTo>
                <a:cubicBezTo>
                  <a:pt x="113" y="255"/>
                  <a:pt x="99" y="241"/>
                  <a:pt x="99" y="226"/>
                </a:cubicBezTo>
                <a:cubicBezTo>
                  <a:pt x="99" y="205"/>
                  <a:pt x="113" y="198"/>
                  <a:pt x="127" y="198"/>
                </a:cubicBezTo>
                <a:cubicBezTo>
                  <a:pt x="318" y="198"/>
                  <a:pt x="318" y="198"/>
                  <a:pt x="318" y="198"/>
                </a:cubicBezTo>
                <a:cubicBezTo>
                  <a:pt x="332" y="198"/>
                  <a:pt x="346" y="205"/>
                  <a:pt x="346" y="226"/>
                </a:cubicBezTo>
                <a:cubicBezTo>
                  <a:pt x="346" y="241"/>
                  <a:pt x="332" y="255"/>
                  <a:pt x="318" y="25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5" name="Freeform 110"/>
          <p:cNvSpPr>
            <a:spLocks noChangeArrowheads="1"/>
          </p:cNvSpPr>
          <p:nvPr/>
        </p:nvSpPr>
        <p:spPr bwMode="auto">
          <a:xfrm>
            <a:off x="12182478" y="4271432"/>
            <a:ext cx="584048" cy="579965"/>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6" name="Freeform 111"/>
          <p:cNvSpPr>
            <a:spLocks noChangeArrowheads="1"/>
          </p:cNvSpPr>
          <p:nvPr/>
        </p:nvSpPr>
        <p:spPr bwMode="auto">
          <a:xfrm>
            <a:off x="11175207" y="4271432"/>
            <a:ext cx="579817" cy="579965"/>
          </a:xfrm>
          <a:custGeom>
            <a:avLst/>
            <a:gdLst>
              <a:gd name="T0" fmla="*/ 76484966 w 602"/>
              <a:gd name="T1" fmla="*/ 65520668 h 602"/>
              <a:gd name="T2" fmla="*/ 76484966 w 602"/>
              <a:gd name="T3" fmla="*/ 65520668 h 602"/>
              <a:gd name="T4" fmla="*/ 78442719 w 602"/>
              <a:gd name="T5" fmla="*/ 71002280 h 602"/>
              <a:gd name="T6" fmla="*/ 71002968 w 602"/>
              <a:gd name="T7" fmla="*/ 78441997 h 602"/>
              <a:gd name="T8" fmla="*/ 66434636 w 602"/>
              <a:gd name="T9" fmla="*/ 76614673 h 602"/>
              <a:gd name="T10" fmla="*/ 66434636 w 602"/>
              <a:gd name="T11" fmla="*/ 76614673 h 602"/>
              <a:gd name="T12" fmla="*/ 44246163 w 602"/>
              <a:gd name="T13" fmla="*/ 54426302 h 602"/>
              <a:gd name="T14" fmla="*/ 29497442 w 602"/>
              <a:gd name="T15" fmla="*/ 59125033 h 602"/>
              <a:gd name="T16" fmla="*/ 0 w 602"/>
              <a:gd name="T17" fmla="*/ 29497307 h 602"/>
              <a:gd name="T18" fmla="*/ 29497442 w 602"/>
              <a:gd name="T19" fmla="*/ 0 h 602"/>
              <a:gd name="T20" fmla="*/ 58995246 w 602"/>
              <a:gd name="T21" fmla="*/ 29497307 h 602"/>
              <a:gd name="T22" fmla="*/ 55340580 w 602"/>
              <a:gd name="T23" fmla="*/ 44376380 h 602"/>
              <a:gd name="T24" fmla="*/ 76484966 w 602"/>
              <a:gd name="T25" fmla="*/ 65520668 h 602"/>
              <a:gd name="T26" fmla="*/ 29497442 w 602"/>
              <a:gd name="T27" fmla="*/ 7439717 h 602"/>
              <a:gd name="T28" fmla="*/ 29497442 w 602"/>
              <a:gd name="T29" fmla="*/ 7439717 h 602"/>
              <a:gd name="T30" fmla="*/ 7308970 w 602"/>
              <a:gd name="T31" fmla="*/ 29497307 h 602"/>
              <a:gd name="T32" fmla="*/ 29497442 w 602"/>
              <a:gd name="T33" fmla="*/ 51685677 h 602"/>
              <a:gd name="T34" fmla="*/ 51685915 w 602"/>
              <a:gd name="T35" fmla="*/ 29497307 h 602"/>
              <a:gd name="T36" fmla="*/ 29497442 w 602"/>
              <a:gd name="T37" fmla="*/ 7439717 h 6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2" h="602">
                <a:moveTo>
                  <a:pt x="586" y="502"/>
                </a:moveTo>
                <a:lnTo>
                  <a:pt x="586" y="502"/>
                </a:lnTo>
                <a:cubicBezTo>
                  <a:pt x="594" y="516"/>
                  <a:pt x="601" y="530"/>
                  <a:pt x="601" y="544"/>
                </a:cubicBezTo>
                <a:cubicBezTo>
                  <a:pt x="601" y="573"/>
                  <a:pt x="579" y="601"/>
                  <a:pt x="544" y="601"/>
                </a:cubicBezTo>
                <a:cubicBezTo>
                  <a:pt x="530" y="601"/>
                  <a:pt x="516" y="594"/>
                  <a:pt x="509"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53" y="0"/>
                  <a:pt x="452" y="99"/>
                  <a:pt x="452" y="226"/>
                </a:cubicBezTo>
                <a:cubicBezTo>
                  <a:pt x="452" y="269"/>
                  <a:pt x="438" y="304"/>
                  <a:pt x="424" y="340"/>
                </a:cubicBezTo>
                <a:cubicBezTo>
                  <a:pt x="586" y="502"/>
                  <a:pt x="586" y="502"/>
                  <a:pt x="586" y="502"/>
                </a:cubicBezTo>
                <a:close/>
                <a:moveTo>
                  <a:pt x="226" y="57"/>
                </a:moveTo>
                <a:lnTo>
                  <a:pt x="226" y="57"/>
                </a:lnTo>
                <a:cubicBezTo>
                  <a:pt x="134" y="57"/>
                  <a:pt x="56" y="127"/>
                  <a:pt x="56" y="226"/>
                </a:cubicBezTo>
                <a:cubicBezTo>
                  <a:pt x="56" y="318"/>
                  <a:pt x="134" y="396"/>
                  <a:pt x="226" y="396"/>
                </a:cubicBezTo>
                <a:cubicBezTo>
                  <a:pt x="318" y="396"/>
                  <a:pt x="396" y="318"/>
                  <a:pt x="396" y="226"/>
                </a:cubicBezTo>
                <a:cubicBezTo>
                  <a:pt x="396" y="127"/>
                  <a:pt x="318" y="57"/>
                  <a:pt x="226"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7" name="Freeform 112"/>
          <p:cNvSpPr>
            <a:spLocks noChangeArrowheads="1"/>
          </p:cNvSpPr>
          <p:nvPr/>
        </p:nvSpPr>
        <p:spPr bwMode="auto">
          <a:xfrm>
            <a:off x="10163705" y="4271432"/>
            <a:ext cx="575583" cy="579965"/>
          </a:xfrm>
          <a:custGeom>
            <a:avLst/>
            <a:gdLst>
              <a:gd name="T0" fmla="*/ 38327818 w 601"/>
              <a:gd name="T1" fmla="*/ 78441997 h 602"/>
              <a:gd name="T2" fmla="*/ 38327818 w 601"/>
              <a:gd name="T3" fmla="*/ 78441997 h 602"/>
              <a:gd name="T4" fmla="*/ 0 w 601"/>
              <a:gd name="T5" fmla="*/ 38763987 h 602"/>
              <a:gd name="T6" fmla="*/ 38327818 w 601"/>
              <a:gd name="T7" fmla="*/ 0 h 602"/>
              <a:gd name="T8" fmla="*/ 77429787 w 601"/>
              <a:gd name="T9" fmla="*/ 38763987 h 602"/>
              <a:gd name="T10" fmla="*/ 38327818 w 601"/>
              <a:gd name="T11" fmla="*/ 78441997 h 602"/>
              <a:gd name="T12" fmla="*/ 38327818 w 601"/>
              <a:gd name="T13" fmla="*/ 7439717 h 602"/>
              <a:gd name="T14" fmla="*/ 38327818 w 601"/>
              <a:gd name="T15" fmla="*/ 7439717 h 602"/>
              <a:gd name="T16" fmla="*/ 7226723 w 601"/>
              <a:gd name="T17" fmla="*/ 38763987 h 602"/>
              <a:gd name="T18" fmla="*/ 38327818 w 601"/>
              <a:gd name="T19" fmla="*/ 71002280 h 602"/>
              <a:gd name="T20" fmla="*/ 70203064 w 601"/>
              <a:gd name="T21" fmla="*/ 38763987 h 602"/>
              <a:gd name="T22" fmla="*/ 38327818 w 601"/>
              <a:gd name="T23" fmla="*/ 7439717 h 602"/>
              <a:gd name="T24" fmla="*/ 56523770 w 601"/>
              <a:gd name="T25" fmla="*/ 41504973 h 602"/>
              <a:gd name="T26" fmla="*/ 56523770 w 601"/>
              <a:gd name="T27" fmla="*/ 41504973 h 602"/>
              <a:gd name="T28" fmla="*/ 56523770 w 601"/>
              <a:gd name="T29" fmla="*/ 41504973 h 602"/>
              <a:gd name="T30" fmla="*/ 44651066 w 601"/>
              <a:gd name="T31" fmla="*/ 52598978 h 602"/>
              <a:gd name="T32" fmla="*/ 44651066 w 601"/>
              <a:gd name="T33" fmla="*/ 52598978 h 602"/>
              <a:gd name="T34" fmla="*/ 41941000 w 601"/>
              <a:gd name="T35" fmla="*/ 53512640 h 602"/>
              <a:gd name="T36" fmla="*/ 38327818 w 601"/>
              <a:gd name="T37" fmla="*/ 49858353 h 602"/>
              <a:gd name="T38" fmla="*/ 40134409 w 601"/>
              <a:gd name="T39" fmla="*/ 47117366 h 602"/>
              <a:gd name="T40" fmla="*/ 40134409 w 601"/>
              <a:gd name="T41" fmla="*/ 47117366 h 602"/>
              <a:gd name="T42" fmla="*/ 44651066 w 601"/>
              <a:gd name="T43" fmla="*/ 42418636 h 602"/>
              <a:gd name="T44" fmla="*/ 22712608 w 601"/>
              <a:gd name="T45" fmla="*/ 42418636 h 602"/>
              <a:gd name="T46" fmla="*/ 19099426 w 601"/>
              <a:gd name="T47" fmla="*/ 38763987 h 602"/>
              <a:gd name="T48" fmla="*/ 22712608 w 601"/>
              <a:gd name="T49" fmla="*/ 35109700 h 602"/>
              <a:gd name="T50" fmla="*/ 44651066 w 601"/>
              <a:gd name="T51" fmla="*/ 35109700 h 602"/>
              <a:gd name="T52" fmla="*/ 40134409 w 601"/>
              <a:gd name="T53" fmla="*/ 30541389 h 602"/>
              <a:gd name="T54" fmla="*/ 40134409 w 601"/>
              <a:gd name="T55" fmla="*/ 30541389 h 602"/>
              <a:gd name="T56" fmla="*/ 38327818 w 601"/>
              <a:gd name="T57" fmla="*/ 27669982 h 602"/>
              <a:gd name="T58" fmla="*/ 41941000 w 601"/>
              <a:gd name="T59" fmla="*/ 24015334 h 602"/>
              <a:gd name="T60" fmla="*/ 44651066 w 601"/>
              <a:gd name="T61" fmla="*/ 24928996 h 602"/>
              <a:gd name="T62" fmla="*/ 44651066 w 601"/>
              <a:gd name="T63" fmla="*/ 24928996 h 602"/>
              <a:gd name="T64" fmla="*/ 56523770 w 601"/>
              <a:gd name="T65" fmla="*/ 36023362 h 602"/>
              <a:gd name="T66" fmla="*/ 56523770 w 601"/>
              <a:gd name="T67" fmla="*/ 36023362 h 602"/>
              <a:gd name="T68" fmla="*/ 58330360 w 601"/>
              <a:gd name="T69" fmla="*/ 38763987 h 602"/>
              <a:gd name="T70" fmla="*/ 56523770 w 601"/>
              <a:gd name="T71" fmla="*/ 41504973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297" y="601"/>
                </a:moveTo>
                <a:lnTo>
                  <a:pt x="297" y="601"/>
                </a:lnTo>
                <a:cubicBezTo>
                  <a:pt x="134" y="601"/>
                  <a:pt x="0" y="467"/>
                  <a:pt x="0" y="297"/>
                </a:cubicBezTo>
                <a:cubicBezTo>
                  <a:pt x="0" y="135"/>
                  <a:pt x="134" y="0"/>
                  <a:pt x="297" y="0"/>
                </a:cubicBezTo>
                <a:cubicBezTo>
                  <a:pt x="466" y="0"/>
                  <a:pt x="600" y="135"/>
                  <a:pt x="600" y="297"/>
                </a:cubicBezTo>
                <a:cubicBezTo>
                  <a:pt x="600" y="467"/>
                  <a:pt x="466" y="601"/>
                  <a:pt x="297" y="601"/>
                </a:cubicBezTo>
                <a:close/>
                <a:moveTo>
                  <a:pt x="297" y="57"/>
                </a:moveTo>
                <a:lnTo>
                  <a:pt x="297" y="57"/>
                </a:lnTo>
                <a:cubicBezTo>
                  <a:pt x="162" y="57"/>
                  <a:pt x="56" y="163"/>
                  <a:pt x="56" y="297"/>
                </a:cubicBezTo>
                <a:cubicBezTo>
                  <a:pt x="56" y="431"/>
                  <a:pt x="162" y="544"/>
                  <a:pt x="297" y="544"/>
                </a:cubicBezTo>
                <a:cubicBezTo>
                  <a:pt x="431" y="544"/>
                  <a:pt x="544" y="431"/>
                  <a:pt x="544" y="297"/>
                </a:cubicBezTo>
                <a:cubicBezTo>
                  <a:pt x="544" y="163"/>
                  <a:pt x="431" y="57"/>
                  <a:pt x="297" y="57"/>
                </a:cubicBezTo>
                <a:close/>
                <a:moveTo>
                  <a:pt x="438" y="318"/>
                </a:moveTo>
                <a:lnTo>
                  <a:pt x="438" y="318"/>
                </a:lnTo>
                <a:cubicBezTo>
                  <a:pt x="346" y="403"/>
                  <a:pt x="346" y="403"/>
                  <a:pt x="346" y="403"/>
                </a:cubicBezTo>
                <a:cubicBezTo>
                  <a:pt x="339" y="410"/>
                  <a:pt x="332" y="410"/>
                  <a:pt x="325" y="410"/>
                </a:cubicBezTo>
                <a:cubicBezTo>
                  <a:pt x="311" y="410"/>
                  <a:pt x="297" y="403"/>
                  <a:pt x="297" y="382"/>
                </a:cubicBezTo>
                <a:cubicBezTo>
                  <a:pt x="297" y="375"/>
                  <a:pt x="304" y="368"/>
                  <a:pt x="311" y="361"/>
                </a:cubicBezTo>
                <a:cubicBezTo>
                  <a:pt x="346" y="325"/>
                  <a:pt x="346" y="325"/>
                  <a:pt x="346" y="325"/>
                </a:cubicBezTo>
                <a:cubicBezTo>
                  <a:pt x="176" y="325"/>
                  <a:pt x="176" y="325"/>
                  <a:pt x="176" y="325"/>
                </a:cubicBezTo>
                <a:cubicBezTo>
                  <a:pt x="162" y="325"/>
                  <a:pt x="148" y="318"/>
                  <a:pt x="148" y="297"/>
                </a:cubicBezTo>
                <a:cubicBezTo>
                  <a:pt x="148" y="283"/>
                  <a:pt x="162" y="269"/>
                  <a:pt x="176" y="269"/>
                </a:cubicBezTo>
                <a:cubicBezTo>
                  <a:pt x="346" y="269"/>
                  <a:pt x="346" y="269"/>
                  <a:pt x="346" y="269"/>
                </a:cubicBezTo>
                <a:cubicBezTo>
                  <a:pt x="311" y="234"/>
                  <a:pt x="311" y="234"/>
                  <a:pt x="311" y="234"/>
                </a:cubicBezTo>
                <a:cubicBezTo>
                  <a:pt x="304" y="234"/>
                  <a:pt x="297" y="226"/>
                  <a:pt x="297" y="212"/>
                </a:cubicBezTo>
                <a:cubicBezTo>
                  <a:pt x="297" y="198"/>
                  <a:pt x="311" y="184"/>
                  <a:pt x="325" y="184"/>
                </a:cubicBezTo>
                <a:cubicBezTo>
                  <a:pt x="332" y="184"/>
                  <a:pt x="339" y="191"/>
                  <a:pt x="346" y="191"/>
                </a:cubicBezTo>
                <a:cubicBezTo>
                  <a:pt x="438" y="276"/>
                  <a:pt x="438" y="276"/>
                  <a:pt x="438" y="276"/>
                </a:cubicBezTo>
                <a:cubicBezTo>
                  <a:pt x="445" y="283"/>
                  <a:pt x="452" y="290"/>
                  <a:pt x="452" y="297"/>
                </a:cubicBezTo>
                <a:cubicBezTo>
                  <a:pt x="452" y="311"/>
                  <a:pt x="445" y="318"/>
                  <a:pt x="438" y="31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8" name="Freeform 113"/>
          <p:cNvSpPr>
            <a:spLocks noChangeArrowheads="1"/>
          </p:cNvSpPr>
          <p:nvPr/>
        </p:nvSpPr>
        <p:spPr bwMode="auto">
          <a:xfrm>
            <a:off x="9147970" y="4271432"/>
            <a:ext cx="584048" cy="579965"/>
          </a:xfrm>
          <a:custGeom>
            <a:avLst/>
            <a:gdLst>
              <a:gd name="T0" fmla="*/ 39468811 w 608"/>
              <a:gd name="T1" fmla="*/ 78441997 h 602"/>
              <a:gd name="T2" fmla="*/ 39468811 w 608"/>
              <a:gd name="T3" fmla="*/ 78441997 h 602"/>
              <a:gd name="T4" fmla="*/ 0 w 608"/>
              <a:gd name="T5" fmla="*/ 38763987 h 602"/>
              <a:gd name="T6" fmla="*/ 39468811 w 608"/>
              <a:gd name="T7" fmla="*/ 0 h 602"/>
              <a:gd name="T8" fmla="*/ 78807547 w 608"/>
              <a:gd name="T9" fmla="*/ 38763987 h 602"/>
              <a:gd name="T10" fmla="*/ 39468811 w 608"/>
              <a:gd name="T11" fmla="*/ 78441997 h 602"/>
              <a:gd name="T12" fmla="*/ 39468811 w 608"/>
              <a:gd name="T13" fmla="*/ 7439717 h 602"/>
              <a:gd name="T14" fmla="*/ 39468811 w 608"/>
              <a:gd name="T15" fmla="*/ 7439717 h 602"/>
              <a:gd name="T16" fmla="*/ 7270552 w 608"/>
              <a:gd name="T17" fmla="*/ 38763987 h 602"/>
              <a:gd name="T18" fmla="*/ 39468811 w 608"/>
              <a:gd name="T19" fmla="*/ 71002280 h 602"/>
              <a:gd name="T20" fmla="*/ 71536996 w 608"/>
              <a:gd name="T21" fmla="*/ 38763987 h 602"/>
              <a:gd name="T22" fmla="*/ 39468811 w 608"/>
              <a:gd name="T23" fmla="*/ 7439717 h 602"/>
              <a:gd name="T24" fmla="*/ 55048359 w 608"/>
              <a:gd name="T25" fmla="*/ 42418636 h 602"/>
              <a:gd name="T26" fmla="*/ 55048359 w 608"/>
              <a:gd name="T27" fmla="*/ 42418636 h 602"/>
              <a:gd name="T28" fmla="*/ 32976913 w 608"/>
              <a:gd name="T29" fmla="*/ 42418636 h 602"/>
              <a:gd name="T30" fmla="*/ 38559722 w 608"/>
              <a:gd name="T31" fmla="*/ 47117366 h 602"/>
              <a:gd name="T32" fmla="*/ 38559722 w 608"/>
              <a:gd name="T33" fmla="*/ 47117366 h 602"/>
              <a:gd name="T34" fmla="*/ 39468811 w 608"/>
              <a:gd name="T35" fmla="*/ 49858353 h 602"/>
              <a:gd name="T36" fmla="*/ 35703460 w 608"/>
              <a:gd name="T37" fmla="*/ 53512640 h 602"/>
              <a:gd name="T38" fmla="*/ 32976913 w 608"/>
              <a:gd name="T39" fmla="*/ 52598978 h 602"/>
              <a:gd name="T40" fmla="*/ 32976913 w 608"/>
              <a:gd name="T41" fmla="*/ 52598978 h 602"/>
              <a:gd name="T42" fmla="*/ 21032641 w 608"/>
              <a:gd name="T43" fmla="*/ 41504973 h 602"/>
              <a:gd name="T44" fmla="*/ 21032641 w 608"/>
              <a:gd name="T45" fmla="*/ 41504973 h 602"/>
              <a:gd name="T46" fmla="*/ 20123912 w 608"/>
              <a:gd name="T47" fmla="*/ 38763987 h 602"/>
              <a:gd name="T48" fmla="*/ 21032641 w 608"/>
              <a:gd name="T49" fmla="*/ 36023362 h 602"/>
              <a:gd name="T50" fmla="*/ 21032641 w 608"/>
              <a:gd name="T51" fmla="*/ 36023362 h 602"/>
              <a:gd name="T52" fmla="*/ 32976913 w 608"/>
              <a:gd name="T53" fmla="*/ 24928996 h 602"/>
              <a:gd name="T54" fmla="*/ 32976913 w 608"/>
              <a:gd name="T55" fmla="*/ 24928996 h 602"/>
              <a:gd name="T56" fmla="*/ 35703460 w 608"/>
              <a:gd name="T57" fmla="*/ 24015334 h 602"/>
              <a:gd name="T58" fmla="*/ 39468811 w 608"/>
              <a:gd name="T59" fmla="*/ 27669982 h 602"/>
              <a:gd name="T60" fmla="*/ 38559722 w 608"/>
              <a:gd name="T61" fmla="*/ 30541389 h 602"/>
              <a:gd name="T62" fmla="*/ 38559722 w 608"/>
              <a:gd name="T63" fmla="*/ 30541389 h 602"/>
              <a:gd name="T64" fmla="*/ 32976913 w 608"/>
              <a:gd name="T65" fmla="*/ 35109700 h 602"/>
              <a:gd name="T66" fmla="*/ 55048359 w 608"/>
              <a:gd name="T67" fmla="*/ 35109700 h 602"/>
              <a:gd name="T68" fmla="*/ 58683635 w 608"/>
              <a:gd name="T69" fmla="*/ 38763987 h 602"/>
              <a:gd name="T70" fmla="*/ 55048359 w 608"/>
              <a:gd name="T71" fmla="*/ 4241863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8" h="602">
                <a:moveTo>
                  <a:pt x="304" y="601"/>
                </a:moveTo>
                <a:lnTo>
                  <a:pt x="304" y="601"/>
                </a:lnTo>
                <a:cubicBezTo>
                  <a:pt x="134" y="601"/>
                  <a:pt x="0" y="467"/>
                  <a:pt x="0" y="297"/>
                </a:cubicBezTo>
                <a:cubicBezTo>
                  <a:pt x="0" y="135"/>
                  <a:pt x="134" y="0"/>
                  <a:pt x="304" y="0"/>
                </a:cubicBezTo>
                <a:cubicBezTo>
                  <a:pt x="473" y="0"/>
                  <a:pt x="607" y="135"/>
                  <a:pt x="607" y="297"/>
                </a:cubicBezTo>
                <a:cubicBezTo>
                  <a:pt x="607" y="467"/>
                  <a:pt x="473" y="601"/>
                  <a:pt x="304" y="601"/>
                </a:cubicBezTo>
                <a:close/>
                <a:moveTo>
                  <a:pt x="304" y="57"/>
                </a:moveTo>
                <a:lnTo>
                  <a:pt x="304" y="57"/>
                </a:lnTo>
                <a:cubicBezTo>
                  <a:pt x="169" y="57"/>
                  <a:pt x="56" y="163"/>
                  <a:pt x="56" y="297"/>
                </a:cubicBezTo>
                <a:cubicBezTo>
                  <a:pt x="56" y="431"/>
                  <a:pt x="169" y="544"/>
                  <a:pt x="304" y="544"/>
                </a:cubicBezTo>
                <a:cubicBezTo>
                  <a:pt x="438" y="544"/>
                  <a:pt x="551" y="431"/>
                  <a:pt x="551" y="297"/>
                </a:cubicBezTo>
                <a:cubicBezTo>
                  <a:pt x="551" y="163"/>
                  <a:pt x="438" y="57"/>
                  <a:pt x="304" y="57"/>
                </a:cubicBezTo>
                <a:close/>
                <a:moveTo>
                  <a:pt x="424" y="325"/>
                </a:moveTo>
                <a:lnTo>
                  <a:pt x="424" y="325"/>
                </a:lnTo>
                <a:cubicBezTo>
                  <a:pt x="254" y="325"/>
                  <a:pt x="254" y="325"/>
                  <a:pt x="254" y="325"/>
                </a:cubicBezTo>
                <a:cubicBezTo>
                  <a:pt x="297" y="361"/>
                  <a:pt x="297" y="361"/>
                  <a:pt x="297" y="361"/>
                </a:cubicBezTo>
                <a:cubicBezTo>
                  <a:pt x="297" y="368"/>
                  <a:pt x="304" y="375"/>
                  <a:pt x="304" y="382"/>
                </a:cubicBezTo>
                <a:cubicBezTo>
                  <a:pt x="304" y="403"/>
                  <a:pt x="290" y="410"/>
                  <a:pt x="275" y="410"/>
                </a:cubicBezTo>
                <a:cubicBezTo>
                  <a:pt x="268" y="410"/>
                  <a:pt x="261" y="410"/>
                  <a:pt x="254" y="403"/>
                </a:cubicBezTo>
                <a:cubicBezTo>
                  <a:pt x="162" y="318"/>
                  <a:pt x="162" y="318"/>
                  <a:pt x="162" y="318"/>
                </a:cubicBezTo>
                <a:cubicBezTo>
                  <a:pt x="155" y="318"/>
                  <a:pt x="155" y="311"/>
                  <a:pt x="155" y="297"/>
                </a:cubicBezTo>
                <a:cubicBezTo>
                  <a:pt x="155" y="290"/>
                  <a:pt x="155" y="283"/>
                  <a:pt x="162" y="276"/>
                </a:cubicBezTo>
                <a:cubicBezTo>
                  <a:pt x="254" y="191"/>
                  <a:pt x="254" y="191"/>
                  <a:pt x="254" y="191"/>
                </a:cubicBezTo>
                <a:cubicBezTo>
                  <a:pt x="261" y="191"/>
                  <a:pt x="268" y="184"/>
                  <a:pt x="275" y="184"/>
                </a:cubicBezTo>
                <a:cubicBezTo>
                  <a:pt x="290" y="184"/>
                  <a:pt x="304" y="198"/>
                  <a:pt x="304" y="212"/>
                </a:cubicBezTo>
                <a:cubicBezTo>
                  <a:pt x="304" y="226"/>
                  <a:pt x="297" y="234"/>
                  <a:pt x="297" y="234"/>
                </a:cubicBezTo>
                <a:cubicBezTo>
                  <a:pt x="254" y="269"/>
                  <a:pt x="254" y="269"/>
                  <a:pt x="254" y="269"/>
                </a:cubicBezTo>
                <a:cubicBezTo>
                  <a:pt x="424" y="269"/>
                  <a:pt x="424" y="269"/>
                  <a:pt x="424" y="269"/>
                </a:cubicBezTo>
                <a:cubicBezTo>
                  <a:pt x="445" y="269"/>
                  <a:pt x="452" y="283"/>
                  <a:pt x="452" y="297"/>
                </a:cubicBezTo>
                <a:cubicBezTo>
                  <a:pt x="452" y="318"/>
                  <a:pt x="445" y="325"/>
                  <a:pt x="424" y="32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499" name="Freeform 114"/>
          <p:cNvSpPr>
            <a:spLocks noChangeArrowheads="1"/>
          </p:cNvSpPr>
          <p:nvPr/>
        </p:nvSpPr>
        <p:spPr bwMode="auto">
          <a:xfrm>
            <a:off x="8136466" y="4271432"/>
            <a:ext cx="575583" cy="579965"/>
          </a:xfrm>
          <a:custGeom>
            <a:avLst/>
            <a:gdLst>
              <a:gd name="T0" fmla="*/ 39230934 w 601"/>
              <a:gd name="T1" fmla="*/ 78441997 h 602"/>
              <a:gd name="T2" fmla="*/ 39230934 w 601"/>
              <a:gd name="T3" fmla="*/ 78441997 h 602"/>
              <a:gd name="T4" fmla="*/ 0 w 601"/>
              <a:gd name="T5" fmla="*/ 38763987 h 602"/>
              <a:gd name="T6" fmla="*/ 39230934 w 601"/>
              <a:gd name="T7" fmla="*/ 0 h 602"/>
              <a:gd name="T8" fmla="*/ 77429787 w 601"/>
              <a:gd name="T9" fmla="*/ 38763987 h 602"/>
              <a:gd name="T10" fmla="*/ 39230934 w 601"/>
              <a:gd name="T11" fmla="*/ 78441997 h 602"/>
              <a:gd name="T12" fmla="*/ 39230934 w 601"/>
              <a:gd name="T13" fmla="*/ 7439717 h 602"/>
              <a:gd name="T14" fmla="*/ 39230934 w 601"/>
              <a:gd name="T15" fmla="*/ 7439717 h 602"/>
              <a:gd name="T16" fmla="*/ 7226723 w 601"/>
              <a:gd name="T17" fmla="*/ 38763987 h 602"/>
              <a:gd name="T18" fmla="*/ 39230934 w 601"/>
              <a:gd name="T19" fmla="*/ 71002280 h 602"/>
              <a:gd name="T20" fmla="*/ 70203064 w 601"/>
              <a:gd name="T21" fmla="*/ 38763987 h 602"/>
              <a:gd name="T22" fmla="*/ 39230934 w 601"/>
              <a:gd name="T23" fmla="*/ 7439717 h 602"/>
              <a:gd name="T24" fmla="*/ 50071198 w 601"/>
              <a:gd name="T25" fmla="*/ 38763987 h 602"/>
              <a:gd name="T26" fmla="*/ 50071198 w 601"/>
              <a:gd name="T27" fmla="*/ 38763987 h 602"/>
              <a:gd name="T28" fmla="*/ 47361132 w 601"/>
              <a:gd name="T29" fmla="*/ 37850325 h 602"/>
              <a:gd name="T30" fmla="*/ 47361132 w 601"/>
              <a:gd name="T31" fmla="*/ 37850325 h 602"/>
              <a:gd name="T32" fmla="*/ 42844475 w 601"/>
              <a:gd name="T33" fmla="*/ 32368713 h 602"/>
              <a:gd name="T34" fmla="*/ 42844475 w 601"/>
              <a:gd name="T35" fmla="*/ 55339965 h 602"/>
              <a:gd name="T36" fmla="*/ 39230934 w 601"/>
              <a:gd name="T37" fmla="*/ 59125033 h 602"/>
              <a:gd name="T38" fmla="*/ 35488787 w 601"/>
              <a:gd name="T39" fmla="*/ 55339965 h 602"/>
              <a:gd name="T40" fmla="*/ 35488787 w 601"/>
              <a:gd name="T41" fmla="*/ 32368713 h 602"/>
              <a:gd name="T42" fmla="*/ 30971771 w 601"/>
              <a:gd name="T43" fmla="*/ 37850325 h 602"/>
              <a:gd name="T44" fmla="*/ 30971771 w 601"/>
              <a:gd name="T45" fmla="*/ 37850325 h 602"/>
              <a:gd name="T46" fmla="*/ 28261705 w 601"/>
              <a:gd name="T47" fmla="*/ 38763987 h 602"/>
              <a:gd name="T48" fmla="*/ 24519558 w 601"/>
              <a:gd name="T49" fmla="*/ 35109700 h 602"/>
              <a:gd name="T50" fmla="*/ 25422674 w 601"/>
              <a:gd name="T51" fmla="*/ 33282375 h 602"/>
              <a:gd name="T52" fmla="*/ 25422674 w 601"/>
              <a:gd name="T53" fmla="*/ 33282375 h 602"/>
              <a:gd name="T54" fmla="*/ 36391903 w 601"/>
              <a:gd name="T55" fmla="*/ 20361046 h 602"/>
              <a:gd name="T56" fmla="*/ 36391903 w 601"/>
              <a:gd name="T57" fmla="*/ 20361046 h 602"/>
              <a:gd name="T58" fmla="*/ 39230934 w 601"/>
              <a:gd name="T59" fmla="*/ 19447384 h 602"/>
              <a:gd name="T60" fmla="*/ 41941000 w 601"/>
              <a:gd name="T61" fmla="*/ 20361046 h 602"/>
              <a:gd name="T62" fmla="*/ 41941000 w 601"/>
              <a:gd name="T63" fmla="*/ 20361046 h 602"/>
              <a:gd name="T64" fmla="*/ 52910229 w 601"/>
              <a:gd name="T65" fmla="*/ 33282375 h 602"/>
              <a:gd name="T66" fmla="*/ 52910229 w 601"/>
              <a:gd name="T67" fmla="*/ 33282375 h 602"/>
              <a:gd name="T68" fmla="*/ 53813704 w 601"/>
              <a:gd name="T69" fmla="*/ 35109700 h 602"/>
              <a:gd name="T70" fmla="*/ 50071198 w 601"/>
              <a:gd name="T71" fmla="*/ 38763987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304" y="601"/>
                </a:moveTo>
                <a:lnTo>
                  <a:pt x="304" y="601"/>
                </a:lnTo>
                <a:cubicBezTo>
                  <a:pt x="134" y="601"/>
                  <a:pt x="0" y="467"/>
                  <a:pt x="0" y="297"/>
                </a:cubicBezTo>
                <a:cubicBezTo>
                  <a:pt x="0" y="135"/>
                  <a:pt x="134" y="0"/>
                  <a:pt x="304" y="0"/>
                </a:cubicBezTo>
                <a:cubicBezTo>
                  <a:pt x="466" y="0"/>
                  <a:pt x="600" y="135"/>
                  <a:pt x="600" y="297"/>
                </a:cubicBezTo>
                <a:cubicBezTo>
                  <a:pt x="600" y="467"/>
                  <a:pt x="466" y="601"/>
                  <a:pt x="304" y="601"/>
                </a:cubicBezTo>
                <a:close/>
                <a:moveTo>
                  <a:pt x="304" y="57"/>
                </a:moveTo>
                <a:lnTo>
                  <a:pt x="304" y="57"/>
                </a:lnTo>
                <a:cubicBezTo>
                  <a:pt x="169" y="57"/>
                  <a:pt x="56" y="163"/>
                  <a:pt x="56" y="297"/>
                </a:cubicBezTo>
                <a:cubicBezTo>
                  <a:pt x="56" y="431"/>
                  <a:pt x="169" y="544"/>
                  <a:pt x="304" y="544"/>
                </a:cubicBezTo>
                <a:cubicBezTo>
                  <a:pt x="438" y="544"/>
                  <a:pt x="544" y="431"/>
                  <a:pt x="544" y="297"/>
                </a:cubicBezTo>
                <a:cubicBezTo>
                  <a:pt x="544" y="163"/>
                  <a:pt x="438" y="57"/>
                  <a:pt x="304" y="57"/>
                </a:cubicBezTo>
                <a:close/>
                <a:moveTo>
                  <a:pt x="388" y="297"/>
                </a:moveTo>
                <a:lnTo>
                  <a:pt x="388" y="297"/>
                </a:lnTo>
                <a:cubicBezTo>
                  <a:pt x="374" y="297"/>
                  <a:pt x="367" y="297"/>
                  <a:pt x="367" y="290"/>
                </a:cubicBezTo>
                <a:cubicBezTo>
                  <a:pt x="332" y="248"/>
                  <a:pt x="332" y="248"/>
                  <a:pt x="332" y="248"/>
                </a:cubicBezTo>
                <a:cubicBezTo>
                  <a:pt x="332" y="424"/>
                  <a:pt x="332" y="424"/>
                  <a:pt x="332" y="424"/>
                </a:cubicBezTo>
                <a:cubicBezTo>
                  <a:pt x="332" y="438"/>
                  <a:pt x="318" y="453"/>
                  <a:pt x="304" y="453"/>
                </a:cubicBezTo>
                <a:cubicBezTo>
                  <a:pt x="282" y="453"/>
                  <a:pt x="275" y="438"/>
                  <a:pt x="275" y="424"/>
                </a:cubicBezTo>
                <a:cubicBezTo>
                  <a:pt x="275" y="248"/>
                  <a:pt x="275" y="248"/>
                  <a:pt x="275" y="248"/>
                </a:cubicBezTo>
                <a:cubicBezTo>
                  <a:pt x="240" y="290"/>
                  <a:pt x="240" y="290"/>
                  <a:pt x="240" y="290"/>
                </a:cubicBezTo>
                <a:cubicBezTo>
                  <a:pt x="233" y="297"/>
                  <a:pt x="226" y="297"/>
                  <a:pt x="219" y="297"/>
                </a:cubicBezTo>
                <a:cubicBezTo>
                  <a:pt x="197" y="297"/>
                  <a:pt x="190" y="290"/>
                  <a:pt x="190" y="269"/>
                </a:cubicBezTo>
                <a:cubicBezTo>
                  <a:pt x="190" y="262"/>
                  <a:pt x="190" y="255"/>
                  <a:pt x="197" y="255"/>
                </a:cubicBezTo>
                <a:cubicBezTo>
                  <a:pt x="282" y="156"/>
                  <a:pt x="282" y="156"/>
                  <a:pt x="282" y="156"/>
                </a:cubicBezTo>
                <a:cubicBezTo>
                  <a:pt x="282" y="156"/>
                  <a:pt x="289" y="149"/>
                  <a:pt x="304" y="149"/>
                </a:cubicBezTo>
                <a:cubicBezTo>
                  <a:pt x="311" y="149"/>
                  <a:pt x="318" y="156"/>
                  <a:pt x="325" y="156"/>
                </a:cubicBezTo>
                <a:cubicBezTo>
                  <a:pt x="410" y="255"/>
                  <a:pt x="410" y="255"/>
                  <a:pt x="410" y="255"/>
                </a:cubicBezTo>
                <a:cubicBezTo>
                  <a:pt x="410" y="255"/>
                  <a:pt x="417" y="262"/>
                  <a:pt x="417" y="269"/>
                </a:cubicBezTo>
                <a:cubicBezTo>
                  <a:pt x="417" y="290"/>
                  <a:pt x="402" y="297"/>
                  <a:pt x="388" y="29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0" name="Freeform 115"/>
          <p:cNvSpPr>
            <a:spLocks noChangeArrowheads="1"/>
          </p:cNvSpPr>
          <p:nvPr/>
        </p:nvSpPr>
        <p:spPr bwMode="auto">
          <a:xfrm>
            <a:off x="7124964" y="4271432"/>
            <a:ext cx="575583" cy="579965"/>
          </a:xfrm>
          <a:custGeom>
            <a:avLst/>
            <a:gdLst>
              <a:gd name="T0" fmla="*/ 38198494 w 601"/>
              <a:gd name="T1" fmla="*/ 78441997 h 602"/>
              <a:gd name="T2" fmla="*/ 38198494 w 601"/>
              <a:gd name="T3" fmla="*/ 78441997 h 602"/>
              <a:gd name="T4" fmla="*/ 0 w 601"/>
              <a:gd name="T5" fmla="*/ 38763987 h 602"/>
              <a:gd name="T6" fmla="*/ 38198494 w 601"/>
              <a:gd name="T7" fmla="*/ 0 h 602"/>
              <a:gd name="T8" fmla="*/ 77429787 w 601"/>
              <a:gd name="T9" fmla="*/ 38763987 h 602"/>
              <a:gd name="T10" fmla="*/ 38198494 w 601"/>
              <a:gd name="T11" fmla="*/ 78441997 h 602"/>
              <a:gd name="T12" fmla="*/ 38198494 w 601"/>
              <a:gd name="T13" fmla="*/ 7439717 h 602"/>
              <a:gd name="T14" fmla="*/ 38198494 w 601"/>
              <a:gd name="T15" fmla="*/ 7439717 h 602"/>
              <a:gd name="T16" fmla="*/ 7226723 w 601"/>
              <a:gd name="T17" fmla="*/ 38763987 h 602"/>
              <a:gd name="T18" fmla="*/ 38198494 w 601"/>
              <a:gd name="T19" fmla="*/ 71002280 h 602"/>
              <a:gd name="T20" fmla="*/ 70203064 w 601"/>
              <a:gd name="T21" fmla="*/ 38763987 h 602"/>
              <a:gd name="T22" fmla="*/ 38198494 w 601"/>
              <a:gd name="T23" fmla="*/ 7439717 h 602"/>
              <a:gd name="T24" fmla="*/ 51877788 w 601"/>
              <a:gd name="T25" fmla="*/ 45290042 h 602"/>
              <a:gd name="T26" fmla="*/ 51877788 w 601"/>
              <a:gd name="T27" fmla="*/ 45290042 h 602"/>
              <a:gd name="T28" fmla="*/ 41037884 w 601"/>
              <a:gd name="T29" fmla="*/ 57167289 h 602"/>
              <a:gd name="T30" fmla="*/ 41037884 w 601"/>
              <a:gd name="T31" fmla="*/ 57167289 h 602"/>
              <a:gd name="T32" fmla="*/ 38198494 w 601"/>
              <a:gd name="T33" fmla="*/ 59125033 h 602"/>
              <a:gd name="T34" fmla="*/ 35488787 w 601"/>
              <a:gd name="T35" fmla="*/ 57167289 h 602"/>
              <a:gd name="T36" fmla="*/ 35488787 w 601"/>
              <a:gd name="T37" fmla="*/ 57167289 h 602"/>
              <a:gd name="T38" fmla="*/ 24519558 w 601"/>
              <a:gd name="T39" fmla="*/ 45290042 h 602"/>
              <a:gd name="T40" fmla="*/ 24519558 w 601"/>
              <a:gd name="T41" fmla="*/ 45290042 h 602"/>
              <a:gd name="T42" fmla="*/ 23616083 w 601"/>
              <a:gd name="T43" fmla="*/ 42418636 h 602"/>
              <a:gd name="T44" fmla="*/ 27229624 w 601"/>
              <a:gd name="T45" fmla="*/ 38763987 h 602"/>
              <a:gd name="T46" fmla="*/ 30068655 w 601"/>
              <a:gd name="T47" fmla="*/ 40591311 h 602"/>
              <a:gd name="T48" fmla="*/ 30068655 w 601"/>
              <a:gd name="T49" fmla="*/ 40591311 h 602"/>
              <a:gd name="T50" fmla="*/ 34585312 w 601"/>
              <a:gd name="T51" fmla="*/ 45290042 h 602"/>
              <a:gd name="T52" fmla="*/ 34585312 w 601"/>
              <a:gd name="T53" fmla="*/ 23102033 h 602"/>
              <a:gd name="T54" fmla="*/ 38198494 w 601"/>
              <a:gd name="T55" fmla="*/ 19447384 h 602"/>
              <a:gd name="T56" fmla="*/ 41941000 w 601"/>
              <a:gd name="T57" fmla="*/ 23102033 h 602"/>
              <a:gd name="T58" fmla="*/ 41941000 w 601"/>
              <a:gd name="T59" fmla="*/ 45290042 h 602"/>
              <a:gd name="T60" fmla="*/ 46457657 w 601"/>
              <a:gd name="T61" fmla="*/ 40591311 h 602"/>
              <a:gd name="T62" fmla="*/ 46457657 w 601"/>
              <a:gd name="T63" fmla="*/ 40591311 h 602"/>
              <a:gd name="T64" fmla="*/ 49167722 w 601"/>
              <a:gd name="T65" fmla="*/ 38763987 h 602"/>
              <a:gd name="T66" fmla="*/ 52781263 w 601"/>
              <a:gd name="T67" fmla="*/ 42418636 h 602"/>
              <a:gd name="T68" fmla="*/ 51877788 w 601"/>
              <a:gd name="T69" fmla="*/ 45290042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297"/>
                </a:cubicBezTo>
                <a:cubicBezTo>
                  <a:pt x="0" y="135"/>
                  <a:pt x="134" y="0"/>
                  <a:pt x="296" y="0"/>
                </a:cubicBezTo>
                <a:cubicBezTo>
                  <a:pt x="466" y="0"/>
                  <a:pt x="600" y="135"/>
                  <a:pt x="600" y="297"/>
                </a:cubicBezTo>
                <a:cubicBezTo>
                  <a:pt x="600" y="467"/>
                  <a:pt x="466" y="601"/>
                  <a:pt x="296" y="601"/>
                </a:cubicBezTo>
                <a:close/>
                <a:moveTo>
                  <a:pt x="296" y="57"/>
                </a:moveTo>
                <a:lnTo>
                  <a:pt x="296" y="57"/>
                </a:lnTo>
                <a:cubicBezTo>
                  <a:pt x="162" y="57"/>
                  <a:pt x="56" y="163"/>
                  <a:pt x="56" y="297"/>
                </a:cubicBezTo>
                <a:cubicBezTo>
                  <a:pt x="56" y="431"/>
                  <a:pt x="162" y="544"/>
                  <a:pt x="296" y="544"/>
                </a:cubicBezTo>
                <a:cubicBezTo>
                  <a:pt x="431" y="544"/>
                  <a:pt x="544" y="431"/>
                  <a:pt x="544" y="297"/>
                </a:cubicBezTo>
                <a:cubicBezTo>
                  <a:pt x="544" y="163"/>
                  <a:pt x="431" y="57"/>
                  <a:pt x="296" y="57"/>
                </a:cubicBezTo>
                <a:close/>
                <a:moveTo>
                  <a:pt x="402" y="347"/>
                </a:moveTo>
                <a:lnTo>
                  <a:pt x="402" y="347"/>
                </a:lnTo>
                <a:cubicBezTo>
                  <a:pt x="318" y="438"/>
                  <a:pt x="318" y="438"/>
                  <a:pt x="318" y="438"/>
                </a:cubicBezTo>
                <a:cubicBezTo>
                  <a:pt x="318" y="446"/>
                  <a:pt x="311" y="453"/>
                  <a:pt x="296" y="453"/>
                </a:cubicBezTo>
                <a:cubicBezTo>
                  <a:pt x="289" y="453"/>
                  <a:pt x="282" y="446"/>
                  <a:pt x="275" y="438"/>
                </a:cubicBezTo>
                <a:cubicBezTo>
                  <a:pt x="190" y="347"/>
                  <a:pt x="190" y="347"/>
                  <a:pt x="190" y="347"/>
                </a:cubicBezTo>
                <a:cubicBezTo>
                  <a:pt x="190" y="340"/>
                  <a:pt x="183" y="333"/>
                  <a:pt x="183" y="325"/>
                </a:cubicBezTo>
                <a:cubicBezTo>
                  <a:pt x="183" y="311"/>
                  <a:pt x="197" y="297"/>
                  <a:pt x="211" y="297"/>
                </a:cubicBezTo>
                <a:cubicBezTo>
                  <a:pt x="226" y="297"/>
                  <a:pt x="233" y="304"/>
                  <a:pt x="233" y="311"/>
                </a:cubicBezTo>
                <a:cubicBezTo>
                  <a:pt x="268" y="347"/>
                  <a:pt x="268" y="347"/>
                  <a:pt x="268" y="347"/>
                </a:cubicBezTo>
                <a:cubicBezTo>
                  <a:pt x="268" y="177"/>
                  <a:pt x="268" y="177"/>
                  <a:pt x="268" y="177"/>
                </a:cubicBezTo>
                <a:cubicBezTo>
                  <a:pt x="268" y="163"/>
                  <a:pt x="282" y="149"/>
                  <a:pt x="296" y="149"/>
                </a:cubicBezTo>
                <a:cubicBezTo>
                  <a:pt x="318" y="149"/>
                  <a:pt x="325" y="163"/>
                  <a:pt x="325" y="177"/>
                </a:cubicBezTo>
                <a:cubicBezTo>
                  <a:pt x="325" y="347"/>
                  <a:pt x="325" y="347"/>
                  <a:pt x="325" y="347"/>
                </a:cubicBezTo>
                <a:cubicBezTo>
                  <a:pt x="360" y="311"/>
                  <a:pt x="360" y="311"/>
                  <a:pt x="360" y="311"/>
                </a:cubicBezTo>
                <a:cubicBezTo>
                  <a:pt x="367" y="304"/>
                  <a:pt x="374" y="297"/>
                  <a:pt x="381" y="297"/>
                </a:cubicBezTo>
                <a:cubicBezTo>
                  <a:pt x="402" y="297"/>
                  <a:pt x="409" y="311"/>
                  <a:pt x="409" y="325"/>
                </a:cubicBezTo>
                <a:cubicBezTo>
                  <a:pt x="409" y="333"/>
                  <a:pt x="409" y="340"/>
                  <a:pt x="402" y="34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1" name="Freeform 116"/>
          <p:cNvSpPr>
            <a:spLocks noChangeArrowheads="1"/>
          </p:cNvSpPr>
          <p:nvPr/>
        </p:nvSpPr>
        <p:spPr bwMode="auto">
          <a:xfrm>
            <a:off x="6109229" y="4271432"/>
            <a:ext cx="584048" cy="579965"/>
          </a:xfrm>
          <a:custGeom>
            <a:avLst/>
            <a:gdLst>
              <a:gd name="T0" fmla="*/ 39339251 w 609"/>
              <a:gd name="T1" fmla="*/ 78441997 h 602"/>
              <a:gd name="T2" fmla="*/ 39339251 w 609"/>
              <a:gd name="T3" fmla="*/ 78441997 h 602"/>
              <a:gd name="T4" fmla="*/ 0 w 609"/>
              <a:gd name="T5" fmla="*/ 38763987 h 602"/>
              <a:gd name="T6" fmla="*/ 39339251 w 609"/>
              <a:gd name="T7" fmla="*/ 0 h 602"/>
              <a:gd name="T8" fmla="*/ 78678142 w 609"/>
              <a:gd name="T9" fmla="*/ 38763987 h 602"/>
              <a:gd name="T10" fmla="*/ 39339251 w 609"/>
              <a:gd name="T11" fmla="*/ 78441997 h 602"/>
              <a:gd name="T12" fmla="*/ 7376244 w 609"/>
              <a:gd name="T13" fmla="*/ 38763987 h 602"/>
              <a:gd name="T14" fmla="*/ 7376244 w 609"/>
              <a:gd name="T15" fmla="*/ 38763987 h 602"/>
              <a:gd name="T16" fmla="*/ 39339251 w 609"/>
              <a:gd name="T17" fmla="*/ 71002280 h 602"/>
              <a:gd name="T18" fmla="*/ 59526167 w 609"/>
              <a:gd name="T19" fmla="*/ 63693344 h 602"/>
              <a:gd name="T20" fmla="*/ 14622627 w 609"/>
              <a:gd name="T21" fmla="*/ 19447384 h 602"/>
              <a:gd name="T22" fmla="*/ 7376244 w 609"/>
              <a:gd name="T23" fmla="*/ 38763987 h 602"/>
              <a:gd name="T24" fmla="*/ 39339251 w 609"/>
              <a:gd name="T25" fmla="*/ 7439717 h 602"/>
              <a:gd name="T26" fmla="*/ 39339251 w 609"/>
              <a:gd name="T27" fmla="*/ 7439717 h 602"/>
              <a:gd name="T28" fmla="*/ 19281478 w 609"/>
              <a:gd name="T29" fmla="*/ 13834991 h 602"/>
              <a:gd name="T30" fmla="*/ 64055516 w 609"/>
              <a:gd name="T31" fmla="*/ 59125033 h 602"/>
              <a:gd name="T32" fmla="*/ 71431400 w 609"/>
              <a:gd name="T33" fmla="*/ 38763987 h 602"/>
              <a:gd name="T34" fmla="*/ 39339251 w 609"/>
              <a:gd name="T35" fmla="*/ 7439717 h 6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09" h="602">
                <a:moveTo>
                  <a:pt x="304" y="601"/>
                </a:moveTo>
                <a:lnTo>
                  <a:pt x="304" y="601"/>
                </a:lnTo>
                <a:cubicBezTo>
                  <a:pt x="135" y="601"/>
                  <a:pt x="0" y="467"/>
                  <a:pt x="0" y="297"/>
                </a:cubicBezTo>
                <a:cubicBezTo>
                  <a:pt x="0" y="135"/>
                  <a:pt x="135" y="0"/>
                  <a:pt x="304" y="0"/>
                </a:cubicBezTo>
                <a:cubicBezTo>
                  <a:pt x="474" y="0"/>
                  <a:pt x="608" y="135"/>
                  <a:pt x="608" y="297"/>
                </a:cubicBezTo>
                <a:cubicBezTo>
                  <a:pt x="608" y="467"/>
                  <a:pt x="474" y="601"/>
                  <a:pt x="304" y="601"/>
                </a:cubicBezTo>
                <a:close/>
                <a:moveTo>
                  <a:pt x="57" y="297"/>
                </a:moveTo>
                <a:lnTo>
                  <a:pt x="57" y="297"/>
                </a:lnTo>
                <a:cubicBezTo>
                  <a:pt x="57" y="431"/>
                  <a:pt x="170" y="544"/>
                  <a:pt x="304" y="544"/>
                </a:cubicBezTo>
                <a:cubicBezTo>
                  <a:pt x="361" y="544"/>
                  <a:pt x="417" y="523"/>
                  <a:pt x="460" y="488"/>
                </a:cubicBezTo>
                <a:cubicBezTo>
                  <a:pt x="113" y="149"/>
                  <a:pt x="113" y="149"/>
                  <a:pt x="113" y="149"/>
                </a:cubicBezTo>
                <a:cubicBezTo>
                  <a:pt x="78" y="191"/>
                  <a:pt x="57" y="241"/>
                  <a:pt x="57" y="297"/>
                </a:cubicBezTo>
                <a:close/>
                <a:moveTo>
                  <a:pt x="304" y="57"/>
                </a:moveTo>
                <a:lnTo>
                  <a:pt x="304" y="57"/>
                </a:lnTo>
                <a:cubicBezTo>
                  <a:pt x="248" y="57"/>
                  <a:pt x="191" y="71"/>
                  <a:pt x="149" y="106"/>
                </a:cubicBezTo>
                <a:cubicBezTo>
                  <a:pt x="495" y="453"/>
                  <a:pt x="495" y="453"/>
                  <a:pt x="495" y="453"/>
                </a:cubicBezTo>
                <a:cubicBezTo>
                  <a:pt x="530" y="410"/>
                  <a:pt x="552" y="354"/>
                  <a:pt x="552" y="297"/>
                </a:cubicBezTo>
                <a:cubicBezTo>
                  <a:pt x="552" y="163"/>
                  <a:pt x="439" y="57"/>
                  <a:pt x="304" y="5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2" name="Freeform 117"/>
          <p:cNvSpPr>
            <a:spLocks noChangeArrowheads="1"/>
          </p:cNvSpPr>
          <p:nvPr/>
        </p:nvSpPr>
        <p:spPr bwMode="auto">
          <a:xfrm>
            <a:off x="5097725" y="4271432"/>
            <a:ext cx="579817" cy="579965"/>
          </a:xfrm>
          <a:custGeom>
            <a:avLst/>
            <a:gdLst>
              <a:gd name="T0" fmla="*/ 39678193 w 602"/>
              <a:gd name="T1" fmla="*/ 78441997 h 602"/>
              <a:gd name="T2" fmla="*/ 39678193 w 602"/>
              <a:gd name="T3" fmla="*/ 78441997 h 602"/>
              <a:gd name="T4" fmla="*/ 0 w 602"/>
              <a:gd name="T5" fmla="*/ 38763987 h 602"/>
              <a:gd name="T6" fmla="*/ 39678193 w 602"/>
              <a:gd name="T7" fmla="*/ 0 h 602"/>
              <a:gd name="T8" fmla="*/ 78442719 w 602"/>
              <a:gd name="T9" fmla="*/ 38763987 h 602"/>
              <a:gd name="T10" fmla="*/ 39678193 w 602"/>
              <a:gd name="T11" fmla="*/ 78441997 h 602"/>
              <a:gd name="T12" fmla="*/ 39678193 w 602"/>
              <a:gd name="T13" fmla="*/ 7439717 h 602"/>
              <a:gd name="T14" fmla="*/ 39678193 w 602"/>
              <a:gd name="T15" fmla="*/ 7439717 h 602"/>
              <a:gd name="T16" fmla="*/ 7439751 w 602"/>
              <a:gd name="T17" fmla="*/ 38763987 h 602"/>
              <a:gd name="T18" fmla="*/ 39678193 w 602"/>
              <a:gd name="T19" fmla="*/ 71002280 h 602"/>
              <a:gd name="T20" fmla="*/ 71002968 w 602"/>
              <a:gd name="T21" fmla="*/ 38763987 h 602"/>
              <a:gd name="T22" fmla="*/ 39678193 w 602"/>
              <a:gd name="T23" fmla="*/ 7439717 h 602"/>
              <a:gd name="T24" fmla="*/ 52599581 w 602"/>
              <a:gd name="T25" fmla="*/ 56253627 h 602"/>
              <a:gd name="T26" fmla="*/ 52599581 w 602"/>
              <a:gd name="T27" fmla="*/ 56253627 h 602"/>
              <a:gd name="T28" fmla="*/ 50772248 w 602"/>
              <a:gd name="T29" fmla="*/ 55339965 h 602"/>
              <a:gd name="T30" fmla="*/ 50772248 w 602"/>
              <a:gd name="T31" fmla="*/ 55339965 h 602"/>
              <a:gd name="T32" fmla="*/ 39678193 w 602"/>
              <a:gd name="T33" fmla="*/ 44376380 h 602"/>
              <a:gd name="T34" fmla="*/ 28583776 w 602"/>
              <a:gd name="T35" fmla="*/ 55339965 h 602"/>
              <a:gd name="T36" fmla="*/ 28583776 w 602"/>
              <a:gd name="T37" fmla="*/ 55339965 h 602"/>
              <a:gd name="T38" fmla="*/ 25843138 w 602"/>
              <a:gd name="T39" fmla="*/ 56253627 h 602"/>
              <a:gd name="T40" fmla="*/ 22188473 w 602"/>
              <a:gd name="T41" fmla="*/ 52598978 h 602"/>
              <a:gd name="T42" fmla="*/ 23102139 w 602"/>
              <a:gd name="T43" fmla="*/ 49858353 h 602"/>
              <a:gd name="T44" fmla="*/ 23102139 w 602"/>
              <a:gd name="T45" fmla="*/ 49858353 h 602"/>
              <a:gd name="T46" fmla="*/ 34196195 w 602"/>
              <a:gd name="T47" fmla="*/ 38763987 h 602"/>
              <a:gd name="T48" fmla="*/ 23102139 w 602"/>
              <a:gd name="T49" fmla="*/ 27669982 h 602"/>
              <a:gd name="T50" fmla="*/ 23102139 w 602"/>
              <a:gd name="T51" fmla="*/ 27669982 h 602"/>
              <a:gd name="T52" fmla="*/ 22188473 w 602"/>
              <a:gd name="T53" fmla="*/ 25842658 h 602"/>
              <a:gd name="T54" fmla="*/ 25843138 w 602"/>
              <a:gd name="T55" fmla="*/ 22188371 h 602"/>
              <a:gd name="T56" fmla="*/ 28583776 w 602"/>
              <a:gd name="T57" fmla="*/ 23102033 h 602"/>
              <a:gd name="T58" fmla="*/ 28583776 w 602"/>
              <a:gd name="T59" fmla="*/ 23102033 h 602"/>
              <a:gd name="T60" fmla="*/ 39678193 w 602"/>
              <a:gd name="T61" fmla="*/ 34196037 h 602"/>
              <a:gd name="T62" fmla="*/ 50772248 w 602"/>
              <a:gd name="T63" fmla="*/ 23102033 h 602"/>
              <a:gd name="T64" fmla="*/ 50772248 w 602"/>
              <a:gd name="T65" fmla="*/ 23102033 h 602"/>
              <a:gd name="T66" fmla="*/ 52599581 w 602"/>
              <a:gd name="T67" fmla="*/ 22188371 h 602"/>
              <a:gd name="T68" fmla="*/ 56254247 w 602"/>
              <a:gd name="T69" fmla="*/ 25842658 h 602"/>
              <a:gd name="T70" fmla="*/ 55340580 w 602"/>
              <a:gd name="T71" fmla="*/ 27669982 h 602"/>
              <a:gd name="T72" fmla="*/ 55340580 w 602"/>
              <a:gd name="T73" fmla="*/ 27669982 h 602"/>
              <a:gd name="T74" fmla="*/ 44376945 w 602"/>
              <a:gd name="T75" fmla="*/ 38763987 h 602"/>
              <a:gd name="T76" fmla="*/ 55340580 w 602"/>
              <a:gd name="T77" fmla="*/ 49858353 h 602"/>
              <a:gd name="T78" fmla="*/ 55340580 w 602"/>
              <a:gd name="T79" fmla="*/ 49858353 h 602"/>
              <a:gd name="T80" fmla="*/ 56254247 w 602"/>
              <a:gd name="T81" fmla="*/ 52598978 h 602"/>
              <a:gd name="T82" fmla="*/ 52599581 w 602"/>
              <a:gd name="T83" fmla="*/ 56253627 h 6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2" h="602">
                <a:moveTo>
                  <a:pt x="304" y="601"/>
                </a:moveTo>
                <a:lnTo>
                  <a:pt x="304" y="601"/>
                </a:lnTo>
                <a:cubicBezTo>
                  <a:pt x="135" y="601"/>
                  <a:pt x="0" y="467"/>
                  <a:pt x="0" y="297"/>
                </a:cubicBezTo>
                <a:cubicBezTo>
                  <a:pt x="0" y="135"/>
                  <a:pt x="135"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9" y="544"/>
                  <a:pt x="544" y="431"/>
                  <a:pt x="544" y="297"/>
                </a:cubicBezTo>
                <a:cubicBezTo>
                  <a:pt x="544" y="163"/>
                  <a:pt x="439" y="57"/>
                  <a:pt x="304" y="57"/>
                </a:cubicBezTo>
                <a:close/>
                <a:moveTo>
                  <a:pt x="403" y="431"/>
                </a:moveTo>
                <a:lnTo>
                  <a:pt x="403" y="431"/>
                </a:lnTo>
                <a:cubicBezTo>
                  <a:pt x="396" y="431"/>
                  <a:pt x="389" y="431"/>
                  <a:pt x="389" y="424"/>
                </a:cubicBezTo>
                <a:cubicBezTo>
                  <a:pt x="304" y="340"/>
                  <a:pt x="304" y="340"/>
                  <a:pt x="304" y="340"/>
                </a:cubicBezTo>
                <a:cubicBezTo>
                  <a:pt x="219" y="424"/>
                  <a:pt x="219" y="424"/>
                  <a:pt x="219" y="424"/>
                </a:cubicBezTo>
                <a:cubicBezTo>
                  <a:pt x="212" y="431"/>
                  <a:pt x="205" y="431"/>
                  <a:pt x="198" y="431"/>
                </a:cubicBezTo>
                <a:cubicBezTo>
                  <a:pt x="184" y="431"/>
                  <a:pt x="170" y="417"/>
                  <a:pt x="170" y="403"/>
                </a:cubicBezTo>
                <a:cubicBezTo>
                  <a:pt x="170" y="396"/>
                  <a:pt x="170" y="389"/>
                  <a:pt x="177" y="382"/>
                </a:cubicBezTo>
                <a:cubicBezTo>
                  <a:pt x="262" y="297"/>
                  <a:pt x="262" y="297"/>
                  <a:pt x="262" y="297"/>
                </a:cubicBezTo>
                <a:cubicBezTo>
                  <a:pt x="177" y="212"/>
                  <a:pt x="177" y="212"/>
                  <a:pt x="177" y="212"/>
                </a:cubicBezTo>
                <a:cubicBezTo>
                  <a:pt x="170" y="212"/>
                  <a:pt x="170" y="205"/>
                  <a:pt x="170" y="198"/>
                </a:cubicBezTo>
                <a:cubicBezTo>
                  <a:pt x="170" y="177"/>
                  <a:pt x="184" y="170"/>
                  <a:pt x="198" y="170"/>
                </a:cubicBezTo>
                <a:cubicBezTo>
                  <a:pt x="205" y="170"/>
                  <a:pt x="212" y="170"/>
                  <a:pt x="219" y="177"/>
                </a:cubicBezTo>
                <a:cubicBezTo>
                  <a:pt x="304" y="262"/>
                  <a:pt x="304" y="262"/>
                  <a:pt x="304" y="262"/>
                </a:cubicBezTo>
                <a:cubicBezTo>
                  <a:pt x="389" y="177"/>
                  <a:pt x="389" y="177"/>
                  <a:pt x="389" y="177"/>
                </a:cubicBezTo>
                <a:cubicBezTo>
                  <a:pt x="389" y="170"/>
                  <a:pt x="396" y="170"/>
                  <a:pt x="403" y="170"/>
                </a:cubicBezTo>
                <a:cubicBezTo>
                  <a:pt x="424" y="170"/>
                  <a:pt x="431" y="177"/>
                  <a:pt x="431" y="198"/>
                </a:cubicBezTo>
                <a:cubicBezTo>
                  <a:pt x="431" y="205"/>
                  <a:pt x="431" y="212"/>
                  <a:pt x="424" y="212"/>
                </a:cubicBezTo>
                <a:cubicBezTo>
                  <a:pt x="340" y="297"/>
                  <a:pt x="340" y="297"/>
                  <a:pt x="340" y="297"/>
                </a:cubicBezTo>
                <a:cubicBezTo>
                  <a:pt x="424" y="382"/>
                  <a:pt x="424" y="382"/>
                  <a:pt x="424" y="382"/>
                </a:cubicBezTo>
                <a:cubicBezTo>
                  <a:pt x="431" y="389"/>
                  <a:pt x="431" y="396"/>
                  <a:pt x="431" y="403"/>
                </a:cubicBezTo>
                <a:cubicBezTo>
                  <a:pt x="431" y="417"/>
                  <a:pt x="424" y="431"/>
                  <a:pt x="403" y="431"/>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3" name="Freeform 118"/>
          <p:cNvSpPr>
            <a:spLocks noChangeArrowheads="1"/>
          </p:cNvSpPr>
          <p:nvPr/>
        </p:nvSpPr>
        <p:spPr bwMode="auto">
          <a:xfrm>
            <a:off x="4086223" y="4271432"/>
            <a:ext cx="579814" cy="579965"/>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4" name="Freeform 119"/>
          <p:cNvSpPr>
            <a:spLocks noChangeArrowheads="1"/>
          </p:cNvSpPr>
          <p:nvPr/>
        </p:nvSpPr>
        <p:spPr bwMode="auto">
          <a:xfrm>
            <a:off x="3070488" y="4271432"/>
            <a:ext cx="584048" cy="579965"/>
          </a:xfrm>
          <a:custGeom>
            <a:avLst/>
            <a:gdLst>
              <a:gd name="T0" fmla="*/ 39339251 w 609"/>
              <a:gd name="T1" fmla="*/ 78441997 h 602"/>
              <a:gd name="T2" fmla="*/ 39339251 w 609"/>
              <a:gd name="T3" fmla="*/ 78441997 h 602"/>
              <a:gd name="T4" fmla="*/ 0 w 609"/>
              <a:gd name="T5" fmla="*/ 38763987 h 602"/>
              <a:gd name="T6" fmla="*/ 39339251 w 609"/>
              <a:gd name="T7" fmla="*/ 0 h 602"/>
              <a:gd name="T8" fmla="*/ 78678142 w 609"/>
              <a:gd name="T9" fmla="*/ 38763987 h 602"/>
              <a:gd name="T10" fmla="*/ 39339251 w 609"/>
              <a:gd name="T11" fmla="*/ 78441997 h 602"/>
              <a:gd name="T12" fmla="*/ 39339251 w 609"/>
              <a:gd name="T13" fmla="*/ 7439717 h 602"/>
              <a:gd name="T14" fmla="*/ 39339251 w 609"/>
              <a:gd name="T15" fmla="*/ 7439717 h 602"/>
              <a:gd name="T16" fmla="*/ 7376244 w 609"/>
              <a:gd name="T17" fmla="*/ 38763987 h 602"/>
              <a:gd name="T18" fmla="*/ 39339251 w 609"/>
              <a:gd name="T19" fmla="*/ 71002280 h 602"/>
              <a:gd name="T20" fmla="*/ 71302258 w 609"/>
              <a:gd name="T21" fmla="*/ 38763987 h 602"/>
              <a:gd name="T22" fmla="*/ 39339251 w 609"/>
              <a:gd name="T23" fmla="*/ 7439717 h 602"/>
              <a:gd name="T24" fmla="*/ 54867675 w 609"/>
              <a:gd name="T25" fmla="*/ 42418636 h 602"/>
              <a:gd name="T26" fmla="*/ 54867675 w 609"/>
              <a:gd name="T27" fmla="*/ 42418636 h 602"/>
              <a:gd name="T28" fmla="*/ 47620933 w 609"/>
              <a:gd name="T29" fmla="*/ 42418636 h 602"/>
              <a:gd name="T30" fmla="*/ 42962442 w 609"/>
              <a:gd name="T31" fmla="*/ 42418636 h 602"/>
              <a:gd name="T32" fmla="*/ 35715700 w 609"/>
              <a:gd name="T33" fmla="*/ 42418636 h 602"/>
              <a:gd name="T34" fmla="*/ 31057209 w 609"/>
              <a:gd name="T35" fmla="*/ 42418636 h 602"/>
              <a:gd name="T36" fmla="*/ 23810467 w 609"/>
              <a:gd name="T37" fmla="*/ 42418636 h 602"/>
              <a:gd name="T38" fmla="*/ 20187276 w 609"/>
              <a:gd name="T39" fmla="*/ 38763987 h 602"/>
              <a:gd name="T40" fmla="*/ 23810467 w 609"/>
              <a:gd name="T41" fmla="*/ 35109700 h 602"/>
              <a:gd name="T42" fmla="*/ 31963007 w 609"/>
              <a:gd name="T43" fmla="*/ 35109700 h 602"/>
              <a:gd name="T44" fmla="*/ 35715700 w 609"/>
              <a:gd name="T45" fmla="*/ 35109700 h 602"/>
              <a:gd name="T46" fmla="*/ 42962442 w 609"/>
              <a:gd name="T47" fmla="*/ 35109700 h 602"/>
              <a:gd name="T48" fmla="*/ 47620933 w 609"/>
              <a:gd name="T49" fmla="*/ 35109700 h 602"/>
              <a:gd name="T50" fmla="*/ 54867675 w 609"/>
              <a:gd name="T51" fmla="*/ 35109700 h 602"/>
              <a:gd name="T52" fmla="*/ 58491226 w 609"/>
              <a:gd name="T53" fmla="*/ 38763987 h 602"/>
              <a:gd name="T54" fmla="*/ 54867675 w 609"/>
              <a:gd name="T55" fmla="*/ 42418636 h 6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9" h="602">
                <a:moveTo>
                  <a:pt x="304" y="601"/>
                </a:moveTo>
                <a:lnTo>
                  <a:pt x="304" y="601"/>
                </a:lnTo>
                <a:cubicBezTo>
                  <a:pt x="134" y="601"/>
                  <a:pt x="0" y="467"/>
                  <a:pt x="0" y="297"/>
                </a:cubicBezTo>
                <a:cubicBezTo>
                  <a:pt x="0" y="135"/>
                  <a:pt x="134" y="0"/>
                  <a:pt x="304" y="0"/>
                </a:cubicBezTo>
                <a:cubicBezTo>
                  <a:pt x="474" y="0"/>
                  <a:pt x="608" y="135"/>
                  <a:pt x="608" y="297"/>
                </a:cubicBezTo>
                <a:cubicBezTo>
                  <a:pt x="608" y="467"/>
                  <a:pt x="474" y="601"/>
                  <a:pt x="304" y="601"/>
                </a:cubicBezTo>
                <a:close/>
                <a:moveTo>
                  <a:pt x="304" y="57"/>
                </a:moveTo>
                <a:lnTo>
                  <a:pt x="304" y="57"/>
                </a:lnTo>
                <a:cubicBezTo>
                  <a:pt x="170" y="57"/>
                  <a:pt x="57" y="163"/>
                  <a:pt x="57" y="297"/>
                </a:cubicBezTo>
                <a:cubicBezTo>
                  <a:pt x="57" y="431"/>
                  <a:pt x="170" y="544"/>
                  <a:pt x="304" y="544"/>
                </a:cubicBezTo>
                <a:cubicBezTo>
                  <a:pt x="438" y="544"/>
                  <a:pt x="551" y="431"/>
                  <a:pt x="551" y="297"/>
                </a:cubicBezTo>
                <a:cubicBezTo>
                  <a:pt x="551" y="163"/>
                  <a:pt x="438" y="57"/>
                  <a:pt x="304" y="57"/>
                </a:cubicBezTo>
                <a:close/>
                <a:moveTo>
                  <a:pt x="424" y="325"/>
                </a:moveTo>
                <a:lnTo>
                  <a:pt x="424" y="325"/>
                </a:lnTo>
                <a:cubicBezTo>
                  <a:pt x="368" y="325"/>
                  <a:pt x="368" y="325"/>
                  <a:pt x="368" y="325"/>
                </a:cubicBezTo>
                <a:cubicBezTo>
                  <a:pt x="332" y="325"/>
                  <a:pt x="332" y="325"/>
                  <a:pt x="332" y="325"/>
                </a:cubicBezTo>
                <a:cubicBezTo>
                  <a:pt x="276" y="325"/>
                  <a:pt x="276" y="325"/>
                  <a:pt x="276" y="325"/>
                </a:cubicBezTo>
                <a:cubicBezTo>
                  <a:pt x="240" y="325"/>
                  <a:pt x="240" y="325"/>
                  <a:pt x="240" y="325"/>
                </a:cubicBezTo>
                <a:cubicBezTo>
                  <a:pt x="184" y="325"/>
                  <a:pt x="184" y="325"/>
                  <a:pt x="184" y="325"/>
                </a:cubicBezTo>
                <a:cubicBezTo>
                  <a:pt x="163" y="325"/>
                  <a:pt x="156" y="318"/>
                  <a:pt x="156" y="297"/>
                </a:cubicBezTo>
                <a:cubicBezTo>
                  <a:pt x="156" y="283"/>
                  <a:pt x="163" y="269"/>
                  <a:pt x="184" y="269"/>
                </a:cubicBezTo>
                <a:cubicBezTo>
                  <a:pt x="247" y="269"/>
                  <a:pt x="247" y="269"/>
                  <a:pt x="247" y="269"/>
                </a:cubicBezTo>
                <a:cubicBezTo>
                  <a:pt x="276" y="269"/>
                  <a:pt x="276" y="269"/>
                  <a:pt x="276" y="269"/>
                </a:cubicBezTo>
                <a:cubicBezTo>
                  <a:pt x="332" y="269"/>
                  <a:pt x="332" y="269"/>
                  <a:pt x="332" y="269"/>
                </a:cubicBezTo>
                <a:cubicBezTo>
                  <a:pt x="368" y="269"/>
                  <a:pt x="368" y="269"/>
                  <a:pt x="368" y="269"/>
                </a:cubicBezTo>
                <a:cubicBezTo>
                  <a:pt x="424" y="269"/>
                  <a:pt x="424" y="269"/>
                  <a:pt x="424" y="269"/>
                </a:cubicBezTo>
                <a:cubicBezTo>
                  <a:pt x="445" y="269"/>
                  <a:pt x="452" y="283"/>
                  <a:pt x="452" y="297"/>
                </a:cubicBezTo>
                <a:cubicBezTo>
                  <a:pt x="452" y="318"/>
                  <a:pt x="445" y="325"/>
                  <a:pt x="424" y="32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5" name="Freeform 120"/>
          <p:cNvSpPr>
            <a:spLocks noChangeArrowheads="1"/>
          </p:cNvSpPr>
          <p:nvPr/>
        </p:nvSpPr>
        <p:spPr bwMode="auto">
          <a:xfrm>
            <a:off x="2058984" y="4271432"/>
            <a:ext cx="579817" cy="579965"/>
          </a:xfrm>
          <a:custGeom>
            <a:avLst/>
            <a:gdLst>
              <a:gd name="T0" fmla="*/ 39678193 w 602"/>
              <a:gd name="T1" fmla="*/ 78441997 h 602"/>
              <a:gd name="T2" fmla="*/ 39678193 w 602"/>
              <a:gd name="T3" fmla="*/ 78441997 h 602"/>
              <a:gd name="T4" fmla="*/ 0 w 602"/>
              <a:gd name="T5" fmla="*/ 38763987 h 602"/>
              <a:gd name="T6" fmla="*/ 39678193 w 602"/>
              <a:gd name="T7" fmla="*/ 0 h 602"/>
              <a:gd name="T8" fmla="*/ 78442719 w 602"/>
              <a:gd name="T9" fmla="*/ 38763987 h 602"/>
              <a:gd name="T10" fmla="*/ 39678193 w 602"/>
              <a:gd name="T11" fmla="*/ 78441997 h 602"/>
              <a:gd name="T12" fmla="*/ 39678193 w 602"/>
              <a:gd name="T13" fmla="*/ 7439717 h 602"/>
              <a:gd name="T14" fmla="*/ 39678193 w 602"/>
              <a:gd name="T15" fmla="*/ 7439717 h 602"/>
              <a:gd name="T16" fmla="*/ 7439751 w 602"/>
              <a:gd name="T17" fmla="*/ 38763987 h 602"/>
              <a:gd name="T18" fmla="*/ 39678193 w 602"/>
              <a:gd name="T19" fmla="*/ 71002280 h 602"/>
              <a:gd name="T20" fmla="*/ 71002968 w 602"/>
              <a:gd name="T21" fmla="*/ 38763987 h 602"/>
              <a:gd name="T22" fmla="*/ 39678193 w 602"/>
              <a:gd name="T23" fmla="*/ 7439717 h 602"/>
              <a:gd name="T24" fmla="*/ 55340580 w 602"/>
              <a:gd name="T25" fmla="*/ 42418636 h 602"/>
              <a:gd name="T26" fmla="*/ 55340580 w 602"/>
              <a:gd name="T27" fmla="*/ 42418636 h 602"/>
              <a:gd name="T28" fmla="*/ 43332858 w 602"/>
              <a:gd name="T29" fmla="*/ 42418636 h 602"/>
              <a:gd name="T30" fmla="*/ 43332858 w 602"/>
              <a:gd name="T31" fmla="*/ 55339965 h 602"/>
              <a:gd name="T32" fmla="*/ 39678193 w 602"/>
              <a:gd name="T33" fmla="*/ 59125033 h 602"/>
              <a:gd name="T34" fmla="*/ 36023527 w 602"/>
              <a:gd name="T35" fmla="*/ 55339965 h 602"/>
              <a:gd name="T36" fmla="*/ 36023527 w 602"/>
              <a:gd name="T37" fmla="*/ 42418636 h 602"/>
              <a:gd name="T38" fmla="*/ 23102139 w 602"/>
              <a:gd name="T39" fmla="*/ 42418636 h 602"/>
              <a:gd name="T40" fmla="*/ 19317053 w 602"/>
              <a:gd name="T41" fmla="*/ 38763987 h 602"/>
              <a:gd name="T42" fmla="*/ 23102139 w 602"/>
              <a:gd name="T43" fmla="*/ 35109700 h 602"/>
              <a:gd name="T44" fmla="*/ 36023527 w 602"/>
              <a:gd name="T45" fmla="*/ 35109700 h 602"/>
              <a:gd name="T46" fmla="*/ 36023527 w 602"/>
              <a:gd name="T47" fmla="*/ 23102033 h 602"/>
              <a:gd name="T48" fmla="*/ 39678193 w 602"/>
              <a:gd name="T49" fmla="*/ 19447384 h 602"/>
              <a:gd name="T50" fmla="*/ 43332858 w 602"/>
              <a:gd name="T51" fmla="*/ 23102033 h 602"/>
              <a:gd name="T52" fmla="*/ 43332858 w 602"/>
              <a:gd name="T53" fmla="*/ 35109700 h 602"/>
              <a:gd name="T54" fmla="*/ 55340580 w 602"/>
              <a:gd name="T55" fmla="*/ 35109700 h 602"/>
              <a:gd name="T56" fmla="*/ 58995246 w 602"/>
              <a:gd name="T57" fmla="*/ 38763987 h 602"/>
              <a:gd name="T58" fmla="*/ 55340580 w 602"/>
              <a:gd name="T59" fmla="*/ 42418636 h 6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02" h="602">
                <a:moveTo>
                  <a:pt x="304" y="601"/>
                </a:moveTo>
                <a:lnTo>
                  <a:pt x="304" y="601"/>
                </a:lnTo>
                <a:cubicBezTo>
                  <a:pt x="134" y="601"/>
                  <a:pt x="0" y="467"/>
                  <a:pt x="0" y="297"/>
                </a:cubicBezTo>
                <a:cubicBezTo>
                  <a:pt x="0" y="135"/>
                  <a:pt x="134"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8" y="544"/>
                  <a:pt x="544" y="431"/>
                  <a:pt x="544" y="297"/>
                </a:cubicBezTo>
                <a:cubicBezTo>
                  <a:pt x="544" y="163"/>
                  <a:pt x="438" y="57"/>
                  <a:pt x="304" y="57"/>
                </a:cubicBezTo>
                <a:close/>
                <a:moveTo>
                  <a:pt x="424" y="325"/>
                </a:moveTo>
                <a:lnTo>
                  <a:pt x="424" y="325"/>
                </a:lnTo>
                <a:cubicBezTo>
                  <a:pt x="332" y="325"/>
                  <a:pt x="332" y="325"/>
                  <a:pt x="332" y="325"/>
                </a:cubicBezTo>
                <a:cubicBezTo>
                  <a:pt x="332" y="424"/>
                  <a:pt x="332" y="424"/>
                  <a:pt x="332" y="424"/>
                </a:cubicBezTo>
                <a:cubicBezTo>
                  <a:pt x="332" y="438"/>
                  <a:pt x="318" y="453"/>
                  <a:pt x="304" y="453"/>
                </a:cubicBezTo>
                <a:cubicBezTo>
                  <a:pt x="283" y="453"/>
                  <a:pt x="276" y="438"/>
                  <a:pt x="276" y="424"/>
                </a:cubicBezTo>
                <a:cubicBezTo>
                  <a:pt x="276" y="325"/>
                  <a:pt x="276" y="325"/>
                  <a:pt x="276" y="325"/>
                </a:cubicBezTo>
                <a:cubicBezTo>
                  <a:pt x="177" y="325"/>
                  <a:pt x="177" y="325"/>
                  <a:pt x="177" y="325"/>
                </a:cubicBezTo>
                <a:cubicBezTo>
                  <a:pt x="163" y="325"/>
                  <a:pt x="148" y="318"/>
                  <a:pt x="148" y="297"/>
                </a:cubicBezTo>
                <a:cubicBezTo>
                  <a:pt x="148" y="283"/>
                  <a:pt x="163" y="269"/>
                  <a:pt x="177" y="269"/>
                </a:cubicBezTo>
                <a:cubicBezTo>
                  <a:pt x="276" y="269"/>
                  <a:pt x="276" y="269"/>
                  <a:pt x="276" y="269"/>
                </a:cubicBezTo>
                <a:cubicBezTo>
                  <a:pt x="276" y="177"/>
                  <a:pt x="276" y="177"/>
                  <a:pt x="276" y="177"/>
                </a:cubicBezTo>
                <a:cubicBezTo>
                  <a:pt x="276" y="163"/>
                  <a:pt x="283" y="149"/>
                  <a:pt x="304" y="149"/>
                </a:cubicBezTo>
                <a:cubicBezTo>
                  <a:pt x="318" y="149"/>
                  <a:pt x="332" y="163"/>
                  <a:pt x="332" y="177"/>
                </a:cubicBezTo>
                <a:cubicBezTo>
                  <a:pt x="332" y="269"/>
                  <a:pt x="332" y="269"/>
                  <a:pt x="332" y="269"/>
                </a:cubicBezTo>
                <a:cubicBezTo>
                  <a:pt x="424" y="269"/>
                  <a:pt x="424" y="269"/>
                  <a:pt x="424" y="269"/>
                </a:cubicBezTo>
                <a:cubicBezTo>
                  <a:pt x="438" y="269"/>
                  <a:pt x="452" y="283"/>
                  <a:pt x="452" y="297"/>
                </a:cubicBezTo>
                <a:cubicBezTo>
                  <a:pt x="452" y="318"/>
                  <a:pt x="438" y="325"/>
                  <a:pt x="424" y="325"/>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6" name="Freeform 121"/>
          <p:cNvSpPr>
            <a:spLocks noChangeArrowheads="1"/>
          </p:cNvSpPr>
          <p:nvPr/>
        </p:nvSpPr>
        <p:spPr bwMode="auto">
          <a:xfrm>
            <a:off x="13202446" y="3255432"/>
            <a:ext cx="579814" cy="584200"/>
          </a:xfrm>
          <a:custGeom>
            <a:avLst/>
            <a:gdLst>
              <a:gd name="T0" fmla="*/ 8353379 w 602"/>
              <a:gd name="T1" fmla="*/ 46715136 h 609"/>
              <a:gd name="T2" fmla="*/ 25842658 w 602"/>
              <a:gd name="T3" fmla="*/ 10999436 h 609"/>
              <a:gd name="T4" fmla="*/ 25842658 w 602"/>
              <a:gd name="T5" fmla="*/ 11905233 h 609"/>
              <a:gd name="T6" fmla="*/ 26756320 w 602"/>
              <a:gd name="T7" fmla="*/ 13716829 h 609"/>
              <a:gd name="T8" fmla="*/ 24928996 w 602"/>
              <a:gd name="T9" fmla="*/ 15528425 h 609"/>
              <a:gd name="T10" fmla="*/ 25842658 w 602"/>
              <a:gd name="T11" fmla="*/ 16434582 h 609"/>
              <a:gd name="T12" fmla="*/ 23102033 w 602"/>
              <a:gd name="T13" fmla="*/ 18246178 h 609"/>
              <a:gd name="T14" fmla="*/ 22188371 w 602"/>
              <a:gd name="T15" fmla="*/ 21093073 h 609"/>
              <a:gd name="T16" fmla="*/ 20230265 w 602"/>
              <a:gd name="T17" fmla="*/ 22904669 h 609"/>
              <a:gd name="T18" fmla="*/ 18403302 w 602"/>
              <a:gd name="T19" fmla="*/ 21998871 h 609"/>
              <a:gd name="T20" fmla="*/ 17489640 w 602"/>
              <a:gd name="T21" fmla="*/ 20187276 h 609"/>
              <a:gd name="T22" fmla="*/ 16575978 w 602"/>
              <a:gd name="T23" fmla="*/ 19281478 h 609"/>
              <a:gd name="T24" fmla="*/ 17489640 w 602"/>
              <a:gd name="T25" fmla="*/ 17340380 h 609"/>
              <a:gd name="T26" fmla="*/ 13834991 w 602"/>
              <a:gd name="T27" fmla="*/ 20187276 h 609"/>
              <a:gd name="T28" fmla="*/ 13834991 w 602"/>
              <a:gd name="T29" fmla="*/ 23810467 h 609"/>
              <a:gd name="T30" fmla="*/ 17489640 w 602"/>
              <a:gd name="T31" fmla="*/ 27434018 h 609"/>
              <a:gd name="T32" fmla="*/ 14748653 w 602"/>
              <a:gd name="T33" fmla="*/ 31963007 h 609"/>
              <a:gd name="T34" fmla="*/ 12921329 w 602"/>
              <a:gd name="T35" fmla="*/ 31963007 h 609"/>
              <a:gd name="T36" fmla="*/ 10180342 w 602"/>
              <a:gd name="T37" fmla="*/ 33904105 h 609"/>
              <a:gd name="T38" fmla="*/ 10180342 w 602"/>
              <a:gd name="T39" fmla="*/ 34809902 h 609"/>
              <a:gd name="T40" fmla="*/ 10180342 w 602"/>
              <a:gd name="T41" fmla="*/ 35715700 h 609"/>
              <a:gd name="T42" fmla="*/ 10180342 w 602"/>
              <a:gd name="T43" fmla="*/ 41150847 h 609"/>
              <a:gd name="T44" fmla="*/ 12921329 w 602"/>
              <a:gd name="T45" fmla="*/ 46715136 h 609"/>
              <a:gd name="T46" fmla="*/ 22188371 w 602"/>
              <a:gd name="T47" fmla="*/ 52150282 h 609"/>
              <a:gd name="T48" fmla="*/ 69174956 w 602"/>
              <a:gd name="T49" fmla="*/ 42056644 h 609"/>
              <a:gd name="T50" fmla="*/ 64607006 w 602"/>
              <a:gd name="T51" fmla="*/ 39339251 h 609"/>
              <a:gd name="T52" fmla="*/ 54426302 w 602"/>
              <a:gd name="T53" fmla="*/ 36621498 h 609"/>
              <a:gd name="T54" fmla="*/ 55339965 w 602"/>
              <a:gd name="T55" fmla="*/ 38433453 h 609"/>
              <a:gd name="T56" fmla="*/ 45159622 w 602"/>
              <a:gd name="T57" fmla="*/ 32868804 h 609"/>
              <a:gd name="T58" fmla="*/ 45159622 w 602"/>
              <a:gd name="T59" fmla="*/ 30151411 h 609"/>
              <a:gd name="T60" fmla="*/ 46073284 w 602"/>
              <a:gd name="T61" fmla="*/ 28339815 h 609"/>
              <a:gd name="T62" fmla="*/ 42418636 w 602"/>
              <a:gd name="T63" fmla="*/ 31057209 h 609"/>
              <a:gd name="T64" fmla="*/ 40591311 w 602"/>
              <a:gd name="T65" fmla="*/ 30151411 h 609"/>
              <a:gd name="T66" fmla="*/ 39677649 w 602"/>
              <a:gd name="T67" fmla="*/ 31057209 h 609"/>
              <a:gd name="T68" fmla="*/ 30410969 w 602"/>
              <a:gd name="T69" fmla="*/ 31963007 h 609"/>
              <a:gd name="T70" fmla="*/ 34196037 w 602"/>
              <a:gd name="T71" fmla="*/ 26527860 h 609"/>
              <a:gd name="T72" fmla="*/ 37850325 w 602"/>
              <a:gd name="T73" fmla="*/ 23810467 h 609"/>
              <a:gd name="T74" fmla="*/ 43332298 w 602"/>
              <a:gd name="T75" fmla="*/ 21998871 h 609"/>
              <a:gd name="T76" fmla="*/ 43332298 w 602"/>
              <a:gd name="T77" fmla="*/ 19281478 h 609"/>
              <a:gd name="T78" fmla="*/ 39677649 w 602"/>
              <a:gd name="T79" fmla="*/ 23810467 h 609"/>
              <a:gd name="T80" fmla="*/ 36023362 w 602"/>
              <a:gd name="T81" fmla="*/ 21998871 h 609"/>
              <a:gd name="T82" fmla="*/ 38763987 w 602"/>
              <a:gd name="T83" fmla="*/ 18246178 h 609"/>
              <a:gd name="T84" fmla="*/ 45159622 w 602"/>
              <a:gd name="T85" fmla="*/ 16434582 h 609"/>
              <a:gd name="T86" fmla="*/ 53512640 w 602"/>
              <a:gd name="T87" fmla="*/ 17340380 h 609"/>
              <a:gd name="T88" fmla="*/ 54426302 w 602"/>
              <a:gd name="T89" fmla="*/ 12811031 h 609"/>
              <a:gd name="T90" fmla="*/ 51685677 w 602"/>
              <a:gd name="T91" fmla="*/ 30151411 h 609"/>
              <a:gd name="T92" fmla="*/ 54426302 w 602"/>
              <a:gd name="T93" fmla="*/ 15528425 h 609"/>
              <a:gd name="T94" fmla="*/ 39677649 w 602"/>
              <a:gd name="T95" fmla="*/ 10999436 h 609"/>
              <a:gd name="T96" fmla="*/ 33282375 w 602"/>
              <a:gd name="T97" fmla="*/ 26527860 h 609"/>
              <a:gd name="T98" fmla="*/ 33282375 w 602"/>
              <a:gd name="T99" fmla="*/ 23810467 h 609"/>
              <a:gd name="T100" fmla="*/ 31324631 w 602"/>
              <a:gd name="T101" fmla="*/ 24716265 h 609"/>
              <a:gd name="T102" fmla="*/ 43332298 w 602"/>
              <a:gd name="T103" fmla="*/ 34809902 h 609"/>
              <a:gd name="T104" fmla="*/ 52598978 w 602"/>
              <a:gd name="T105" fmla="*/ 42962442 h 609"/>
              <a:gd name="T106" fmla="*/ 42418636 w 602"/>
              <a:gd name="T107" fmla="*/ 58491226 h 609"/>
              <a:gd name="T108" fmla="*/ 37850325 w 602"/>
              <a:gd name="T109" fmla="*/ 45809338 h 609"/>
              <a:gd name="T110" fmla="*/ 28583644 w 602"/>
              <a:gd name="T111" fmla="*/ 41150847 h 609"/>
              <a:gd name="T112" fmla="*/ 26756320 w 602"/>
              <a:gd name="T113" fmla="*/ 18246178 h 609"/>
              <a:gd name="T114" fmla="*/ 52598978 w 602"/>
              <a:gd name="T115" fmla="*/ 52150282 h 609"/>
              <a:gd name="T116" fmla="*/ 36937024 w 602"/>
              <a:gd name="T117" fmla="*/ 30151411 h 609"/>
              <a:gd name="T118" fmla="*/ 17489640 w 602"/>
              <a:gd name="T119" fmla="*/ 31057209 h 609"/>
              <a:gd name="T120" fmla="*/ 17489640 w 602"/>
              <a:gd name="T121" fmla="*/ 31057209 h 609"/>
              <a:gd name="T122" fmla="*/ 11094005 w 602"/>
              <a:gd name="T123" fmla="*/ 42056644 h 609"/>
              <a:gd name="T124" fmla="*/ 38763987 w 602"/>
              <a:gd name="T125" fmla="*/ 24716265 h 6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2" h="609">
                <a:moveTo>
                  <a:pt x="297" y="608"/>
                </a:moveTo>
                <a:lnTo>
                  <a:pt x="297" y="608"/>
                </a:lnTo>
                <a:cubicBezTo>
                  <a:pt x="134" y="608"/>
                  <a:pt x="0" y="474"/>
                  <a:pt x="0" y="304"/>
                </a:cubicBezTo>
                <a:cubicBezTo>
                  <a:pt x="0" y="134"/>
                  <a:pt x="134" y="0"/>
                  <a:pt x="297" y="0"/>
                </a:cubicBezTo>
                <a:cubicBezTo>
                  <a:pt x="466" y="0"/>
                  <a:pt x="601" y="134"/>
                  <a:pt x="601" y="304"/>
                </a:cubicBezTo>
                <a:cubicBezTo>
                  <a:pt x="601" y="474"/>
                  <a:pt x="466" y="608"/>
                  <a:pt x="297" y="608"/>
                </a:cubicBezTo>
                <a:close/>
                <a:moveTo>
                  <a:pt x="466" y="127"/>
                </a:moveTo>
                <a:lnTo>
                  <a:pt x="466" y="127"/>
                </a:lnTo>
                <a:cubicBezTo>
                  <a:pt x="466" y="127"/>
                  <a:pt x="466" y="127"/>
                  <a:pt x="466" y="120"/>
                </a:cubicBezTo>
                <a:lnTo>
                  <a:pt x="459" y="120"/>
                </a:lnTo>
                <a:cubicBezTo>
                  <a:pt x="459" y="120"/>
                  <a:pt x="459" y="120"/>
                  <a:pt x="459" y="127"/>
                </a:cubicBezTo>
                <a:cubicBezTo>
                  <a:pt x="459" y="127"/>
                  <a:pt x="459" y="127"/>
                  <a:pt x="466" y="127"/>
                </a:cubicBezTo>
                <a:cubicBezTo>
                  <a:pt x="466" y="134"/>
                  <a:pt x="466" y="134"/>
                  <a:pt x="459" y="134"/>
                </a:cubicBezTo>
                <a:cubicBezTo>
                  <a:pt x="459" y="141"/>
                  <a:pt x="459" y="141"/>
                  <a:pt x="459" y="141"/>
                </a:cubicBezTo>
                <a:lnTo>
                  <a:pt x="452" y="141"/>
                </a:lnTo>
                <a:cubicBezTo>
                  <a:pt x="452" y="141"/>
                  <a:pt x="452" y="141"/>
                  <a:pt x="459" y="141"/>
                </a:cubicBezTo>
                <a:cubicBezTo>
                  <a:pt x="459" y="141"/>
                  <a:pt x="459" y="141"/>
                  <a:pt x="466" y="141"/>
                </a:cubicBezTo>
                <a:cubicBezTo>
                  <a:pt x="466" y="134"/>
                  <a:pt x="466" y="134"/>
                  <a:pt x="466" y="134"/>
                </a:cubicBezTo>
                <a:cubicBezTo>
                  <a:pt x="466" y="127"/>
                  <a:pt x="466" y="127"/>
                  <a:pt x="474" y="127"/>
                </a:cubicBezTo>
                <a:lnTo>
                  <a:pt x="466" y="127"/>
                </a:lnTo>
                <a:close/>
                <a:moveTo>
                  <a:pt x="474" y="134"/>
                </a:moveTo>
                <a:lnTo>
                  <a:pt x="474" y="134"/>
                </a:lnTo>
                <a:close/>
                <a:moveTo>
                  <a:pt x="544" y="339"/>
                </a:moveTo>
                <a:lnTo>
                  <a:pt x="544" y="339"/>
                </a:lnTo>
                <a:cubicBezTo>
                  <a:pt x="544" y="332"/>
                  <a:pt x="544" y="325"/>
                  <a:pt x="544" y="325"/>
                </a:cubicBezTo>
                <a:cubicBezTo>
                  <a:pt x="544" y="318"/>
                  <a:pt x="544" y="325"/>
                  <a:pt x="537" y="325"/>
                </a:cubicBezTo>
                <a:cubicBezTo>
                  <a:pt x="537" y="318"/>
                  <a:pt x="537" y="318"/>
                  <a:pt x="537" y="318"/>
                </a:cubicBezTo>
                <a:cubicBezTo>
                  <a:pt x="537" y="318"/>
                  <a:pt x="537" y="318"/>
                  <a:pt x="537" y="325"/>
                </a:cubicBezTo>
                <a:cubicBezTo>
                  <a:pt x="537" y="325"/>
                  <a:pt x="530" y="332"/>
                  <a:pt x="537" y="332"/>
                </a:cubicBezTo>
                <a:cubicBezTo>
                  <a:pt x="537" y="339"/>
                  <a:pt x="537" y="339"/>
                  <a:pt x="544" y="339"/>
                </a:cubicBezTo>
                <a:close/>
                <a:moveTo>
                  <a:pt x="64" y="361"/>
                </a:moveTo>
                <a:lnTo>
                  <a:pt x="64" y="361"/>
                </a:lnTo>
                <a:cubicBezTo>
                  <a:pt x="71" y="361"/>
                  <a:pt x="71" y="361"/>
                  <a:pt x="71" y="361"/>
                </a:cubicBezTo>
                <a:cubicBezTo>
                  <a:pt x="71" y="354"/>
                  <a:pt x="71" y="354"/>
                  <a:pt x="71" y="354"/>
                </a:cubicBezTo>
                <a:cubicBezTo>
                  <a:pt x="71" y="354"/>
                  <a:pt x="71" y="354"/>
                  <a:pt x="64" y="354"/>
                </a:cubicBezTo>
                <a:lnTo>
                  <a:pt x="64" y="361"/>
                </a:lnTo>
                <a:cubicBezTo>
                  <a:pt x="64" y="354"/>
                  <a:pt x="64" y="354"/>
                  <a:pt x="64" y="354"/>
                </a:cubicBezTo>
                <a:cubicBezTo>
                  <a:pt x="64" y="354"/>
                  <a:pt x="64" y="354"/>
                  <a:pt x="57" y="354"/>
                </a:cubicBezTo>
                <a:cubicBezTo>
                  <a:pt x="64" y="361"/>
                  <a:pt x="64" y="361"/>
                  <a:pt x="64" y="361"/>
                </a:cubicBezTo>
                <a:close/>
                <a:moveTo>
                  <a:pt x="71" y="269"/>
                </a:moveTo>
                <a:lnTo>
                  <a:pt x="71" y="269"/>
                </a:lnTo>
                <a:close/>
                <a:moveTo>
                  <a:pt x="71" y="226"/>
                </a:moveTo>
                <a:lnTo>
                  <a:pt x="71" y="226"/>
                </a:lnTo>
                <a:lnTo>
                  <a:pt x="71" y="219"/>
                </a:lnTo>
                <a:lnTo>
                  <a:pt x="71" y="226"/>
                </a:lnTo>
                <a:close/>
                <a:moveTo>
                  <a:pt x="134" y="127"/>
                </a:moveTo>
                <a:lnTo>
                  <a:pt x="134" y="127"/>
                </a:lnTo>
                <a:cubicBezTo>
                  <a:pt x="134" y="127"/>
                  <a:pt x="134" y="127"/>
                  <a:pt x="127" y="127"/>
                </a:cubicBezTo>
                <a:cubicBezTo>
                  <a:pt x="134" y="127"/>
                  <a:pt x="134" y="127"/>
                  <a:pt x="134" y="127"/>
                </a:cubicBezTo>
                <a:close/>
                <a:moveTo>
                  <a:pt x="127" y="134"/>
                </a:moveTo>
                <a:lnTo>
                  <a:pt x="127" y="134"/>
                </a:lnTo>
                <a:close/>
                <a:moveTo>
                  <a:pt x="191" y="85"/>
                </a:moveTo>
                <a:lnTo>
                  <a:pt x="191" y="85"/>
                </a:lnTo>
                <a:lnTo>
                  <a:pt x="198" y="85"/>
                </a:lnTo>
                <a:lnTo>
                  <a:pt x="191" y="85"/>
                </a:lnTo>
                <a:cubicBezTo>
                  <a:pt x="198" y="85"/>
                  <a:pt x="198" y="85"/>
                  <a:pt x="198" y="85"/>
                </a:cubicBezTo>
                <a:lnTo>
                  <a:pt x="198" y="92"/>
                </a:lnTo>
                <a:lnTo>
                  <a:pt x="198" y="85"/>
                </a:lnTo>
                <a:cubicBezTo>
                  <a:pt x="191" y="85"/>
                  <a:pt x="191" y="92"/>
                  <a:pt x="191" y="92"/>
                </a:cubicBezTo>
                <a:cubicBezTo>
                  <a:pt x="191" y="92"/>
                  <a:pt x="191" y="92"/>
                  <a:pt x="191" y="85"/>
                </a:cubicBezTo>
                <a:cubicBezTo>
                  <a:pt x="191" y="92"/>
                  <a:pt x="191" y="92"/>
                  <a:pt x="191" y="92"/>
                </a:cubicBezTo>
                <a:cubicBezTo>
                  <a:pt x="191" y="92"/>
                  <a:pt x="191" y="92"/>
                  <a:pt x="198" y="92"/>
                </a:cubicBezTo>
                <a:lnTo>
                  <a:pt x="191" y="92"/>
                </a:lnTo>
                <a:lnTo>
                  <a:pt x="198" y="92"/>
                </a:lnTo>
                <a:lnTo>
                  <a:pt x="191" y="92"/>
                </a:lnTo>
                <a:cubicBezTo>
                  <a:pt x="198" y="92"/>
                  <a:pt x="198" y="92"/>
                  <a:pt x="198" y="92"/>
                </a:cubicBezTo>
                <a:cubicBezTo>
                  <a:pt x="198" y="92"/>
                  <a:pt x="205" y="99"/>
                  <a:pt x="198" y="99"/>
                </a:cubicBezTo>
                <a:lnTo>
                  <a:pt x="191" y="99"/>
                </a:lnTo>
                <a:lnTo>
                  <a:pt x="198" y="99"/>
                </a:lnTo>
                <a:cubicBezTo>
                  <a:pt x="191" y="99"/>
                  <a:pt x="191" y="99"/>
                  <a:pt x="191" y="99"/>
                </a:cubicBezTo>
                <a:cubicBezTo>
                  <a:pt x="191" y="106"/>
                  <a:pt x="184" y="106"/>
                  <a:pt x="191" y="106"/>
                </a:cubicBezTo>
                <a:cubicBezTo>
                  <a:pt x="191" y="99"/>
                  <a:pt x="191" y="99"/>
                  <a:pt x="191" y="99"/>
                </a:cubicBezTo>
                <a:cubicBezTo>
                  <a:pt x="191" y="106"/>
                  <a:pt x="191" y="106"/>
                  <a:pt x="191" y="106"/>
                </a:cubicBezTo>
                <a:lnTo>
                  <a:pt x="198" y="106"/>
                </a:lnTo>
                <a:cubicBezTo>
                  <a:pt x="198" y="106"/>
                  <a:pt x="198" y="106"/>
                  <a:pt x="205" y="106"/>
                </a:cubicBezTo>
                <a:cubicBezTo>
                  <a:pt x="212" y="106"/>
                  <a:pt x="212" y="106"/>
                  <a:pt x="212" y="106"/>
                </a:cubicBezTo>
                <a:cubicBezTo>
                  <a:pt x="212" y="113"/>
                  <a:pt x="212" y="113"/>
                  <a:pt x="212" y="113"/>
                </a:cubicBezTo>
                <a:cubicBezTo>
                  <a:pt x="212" y="113"/>
                  <a:pt x="205" y="113"/>
                  <a:pt x="205" y="106"/>
                </a:cubicBezTo>
                <a:cubicBezTo>
                  <a:pt x="205" y="113"/>
                  <a:pt x="212" y="113"/>
                  <a:pt x="205" y="113"/>
                </a:cubicBezTo>
                <a:cubicBezTo>
                  <a:pt x="198" y="106"/>
                  <a:pt x="198" y="106"/>
                  <a:pt x="198" y="106"/>
                </a:cubicBezTo>
                <a:lnTo>
                  <a:pt x="198" y="113"/>
                </a:lnTo>
                <a:cubicBezTo>
                  <a:pt x="191" y="106"/>
                  <a:pt x="191" y="106"/>
                  <a:pt x="191" y="106"/>
                </a:cubicBezTo>
                <a:cubicBezTo>
                  <a:pt x="191" y="106"/>
                  <a:pt x="191" y="106"/>
                  <a:pt x="191" y="113"/>
                </a:cubicBezTo>
                <a:cubicBezTo>
                  <a:pt x="198" y="113"/>
                  <a:pt x="198" y="113"/>
                  <a:pt x="198" y="113"/>
                </a:cubicBezTo>
                <a:lnTo>
                  <a:pt x="198" y="106"/>
                </a:lnTo>
                <a:cubicBezTo>
                  <a:pt x="198" y="113"/>
                  <a:pt x="198" y="113"/>
                  <a:pt x="198" y="113"/>
                </a:cubicBezTo>
                <a:lnTo>
                  <a:pt x="191" y="113"/>
                </a:lnTo>
                <a:cubicBezTo>
                  <a:pt x="198" y="113"/>
                  <a:pt x="191" y="113"/>
                  <a:pt x="191" y="120"/>
                </a:cubicBezTo>
                <a:cubicBezTo>
                  <a:pt x="191" y="120"/>
                  <a:pt x="191" y="113"/>
                  <a:pt x="198" y="113"/>
                </a:cubicBezTo>
                <a:lnTo>
                  <a:pt x="198" y="120"/>
                </a:lnTo>
                <a:cubicBezTo>
                  <a:pt x="198" y="120"/>
                  <a:pt x="198" y="120"/>
                  <a:pt x="198" y="113"/>
                </a:cubicBezTo>
                <a:lnTo>
                  <a:pt x="205" y="113"/>
                </a:lnTo>
                <a:cubicBezTo>
                  <a:pt x="205" y="113"/>
                  <a:pt x="205" y="113"/>
                  <a:pt x="212" y="113"/>
                </a:cubicBezTo>
                <a:lnTo>
                  <a:pt x="205" y="113"/>
                </a:lnTo>
                <a:cubicBezTo>
                  <a:pt x="205" y="120"/>
                  <a:pt x="205" y="120"/>
                  <a:pt x="212" y="120"/>
                </a:cubicBezTo>
                <a:cubicBezTo>
                  <a:pt x="205" y="120"/>
                  <a:pt x="205" y="120"/>
                  <a:pt x="205" y="120"/>
                </a:cubicBezTo>
                <a:lnTo>
                  <a:pt x="205" y="127"/>
                </a:lnTo>
                <a:cubicBezTo>
                  <a:pt x="198" y="127"/>
                  <a:pt x="198" y="127"/>
                  <a:pt x="198" y="127"/>
                </a:cubicBezTo>
                <a:cubicBezTo>
                  <a:pt x="198" y="127"/>
                  <a:pt x="198" y="127"/>
                  <a:pt x="191" y="127"/>
                </a:cubicBezTo>
                <a:lnTo>
                  <a:pt x="191" y="134"/>
                </a:lnTo>
                <a:cubicBezTo>
                  <a:pt x="191" y="134"/>
                  <a:pt x="191" y="134"/>
                  <a:pt x="191" y="141"/>
                </a:cubicBezTo>
                <a:cubicBezTo>
                  <a:pt x="191" y="141"/>
                  <a:pt x="191" y="141"/>
                  <a:pt x="184" y="141"/>
                </a:cubicBezTo>
                <a:cubicBezTo>
                  <a:pt x="184" y="141"/>
                  <a:pt x="184" y="149"/>
                  <a:pt x="177" y="149"/>
                </a:cubicBezTo>
                <a:cubicBezTo>
                  <a:pt x="177" y="149"/>
                  <a:pt x="177" y="149"/>
                  <a:pt x="177" y="141"/>
                </a:cubicBezTo>
                <a:cubicBezTo>
                  <a:pt x="177" y="141"/>
                  <a:pt x="177" y="141"/>
                  <a:pt x="177" y="149"/>
                </a:cubicBezTo>
                <a:cubicBezTo>
                  <a:pt x="170" y="149"/>
                  <a:pt x="177" y="149"/>
                  <a:pt x="170" y="149"/>
                </a:cubicBezTo>
                <a:cubicBezTo>
                  <a:pt x="170" y="149"/>
                  <a:pt x="170" y="149"/>
                  <a:pt x="177" y="149"/>
                </a:cubicBezTo>
                <a:cubicBezTo>
                  <a:pt x="170" y="149"/>
                  <a:pt x="170" y="149"/>
                  <a:pt x="170" y="149"/>
                </a:cubicBezTo>
                <a:cubicBezTo>
                  <a:pt x="170" y="156"/>
                  <a:pt x="170" y="149"/>
                  <a:pt x="170" y="156"/>
                </a:cubicBezTo>
                <a:lnTo>
                  <a:pt x="177" y="156"/>
                </a:lnTo>
                <a:cubicBezTo>
                  <a:pt x="170" y="156"/>
                  <a:pt x="170" y="156"/>
                  <a:pt x="170" y="156"/>
                </a:cubicBezTo>
                <a:cubicBezTo>
                  <a:pt x="170" y="156"/>
                  <a:pt x="170" y="156"/>
                  <a:pt x="170" y="163"/>
                </a:cubicBezTo>
                <a:cubicBezTo>
                  <a:pt x="170" y="163"/>
                  <a:pt x="170" y="163"/>
                  <a:pt x="170" y="170"/>
                </a:cubicBezTo>
                <a:cubicBezTo>
                  <a:pt x="170" y="170"/>
                  <a:pt x="170" y="170"/>
                  <a:pt x="170" y="177"/>
                </a:cubicBezTo>
                <a:cubicBezTo>
                  <a:pt x="170" y="177"/>
                  <a:pt x="170" y="177"/>
                  <a:pt x="163" y="177"/>
                </a:cubicBezTo>
                <a:lnTo>
                  <a:pt x="170" y="177"/>
                </a:lnTo>
                <a:cubicBezTo>
                  <a:pt x="170" y="177"/>
                  <a:pt x="170" y="177"/>
                  <a:pt x="163" y="177"/>
                </a:cubicBezTo>
                <a:cubicBezTo>
                  <a:pt x="155" y="177"/>
                  <a:pt x="163" y="177"/>
                  <a:pt x="155" y="177"/>
                </a:cubicBezTo>
                <a:lnTo>
                  <a:pt x="163" y="177"/>
                </a:lnTo>
                <a:lnTo>
                  <a:pt x="155" y="177"/>
                </a:lnTo>
                <a:lnTo>
                  <a:pt x="155" y="170"/>
                </a:lnTo>
                <a:lnTo>
                  <a:pt x="155" y="177"/>
                </a:lnTo>
                <a:cubicBezTo>
                  <a:pt x="155" y="177"/>
                  <a:pt x="155" y="177"/>
                  <a:pt x="148" y="177"/>
                </a:cubicBezTo>
                <a:lnTo>
                  <a:pt x="148" y="170"/>
                </a:lnTo>
                <a:cubicBezTo>
                  <a:pt x="148" y="177"/>
                  <a:pt x="148" y="170"/>
                  <a:pt x="148" y="170"/>
                </a:cubicBezTo>
                <a:lnTo>
                  <a:pt x="148" y="177"/>
                </a:lnTo>
                <a:cubicBezTo>
                  <a:pt x="141" y="177"/>
                  <a:pt x="141" y="177"/>
                  <a:pt x="141" y="170"/>
                </a:cubicBezTo>
                <a:cubicBezTo>
                  <a:pt x="141" y="170"/>
                  <a:pt x="148" y="170"/>
                  <a:pt x="141" y="170"/>
                </a:cubicBezTo>
                <a:cubicBezTo>
                  <a:pt x="141" y="163"/>
                  <a:pt x="141" y="163"/>
                  <a:pt x="141" y="163"/>
                </a:cubicBezTo>
                <a:lnTo>
                  <a:pt x="141" y="170"/>
                </a:lnTo>
                <a:cubicBezTo>
                  <a:pt x="141" y="170"/>
                  <a:pt x="141" y="170"/>
                  <a:pt x="141" y="163"/>
                </a:cubicBezTo>
                <a:lnTo>
                  <a:pt x="141" y="170"/>
                </a:lnTo>
                <a:cubicBezTo>
                  <a:pt x="134" y="163"/>
                  <a:pt x="141" y="163"/>
                  <a:pt x="141" y="163"/>
                </a:cubicBezTo>
                <a:cubicBezTo>
                  <a:pt x="141" y="163"/>
                  <a:pt x="141" y="163"/>
                  <a:pt x="134" y="163"/>
                </a:cubicBezTo>
                <a:cubicBezTo>
                  <a:pt x="134" y="163"/>
                  <a:pt x="134" y="163"/>
                  <a:pt x="141" y="163"/>
                </a:cubicBezTo>
                <a:cubicBezTo>
                  <a:pt x="141" y="163"/>
                  <a:pt x="141" y="163"/>
                  <a:pt x="141" y="156"/>
                </a:cubicBezTo>
                <a:cubicBezTo>
                  <a:pt x="141" y="163"/>
                  <a:pt x="141" y="163"/>
                  <a:pt x="141" y="163"/>
                </a:cubicBezTo>
                <a:cubicBezTo>
                  <a:pt x="134" y="163"/>
                  <a:pt x="134" y="163"/>
                  <a:pt x="134" y="163"/>
                </a:cubicBezTo>
                <a:cubicBezTo>
                  <a:pt x="134" y="163"/>
                  <a:pt x="134" y="163"/>
                  <a:pt x="134" y="156"/>
                </a:cubicBezTo>
                <a:cubicBezTo>
                  <a:pt x="134" y="156"/>
                  <a:pt x="134" y="156"/>
                  <a:pt x="141" y="156"/>
                </a:cubicBezTo>
                <a:cubicBezTo>
                  <a:pt x="141" y="156"/>
                  <a:pt x="141" y="156"/>
                  <a:pt x="134" y="156"/>
                </a:cubicBezTo>
                <a:lnTo>
                  <a:pt x="134" y="163"/>
                </a:lnTo>
                <a:cubicBezTo>
                  <a:pt x="134" y="163"/>
                  <a:pt x="134" y="163"/>
                  <a:pt x="134" y="156"/>
                </a:cubicBezTo>
                <a:cubicBezTo>
                  <a:pt x="134" y="156"/>
                  <a:pt x="134" y="156"/>
                  <a:pt x="127" y="156"/>
                </a:cubicBezTo>
                <a:lnTo>
                  <a:pt x="127" y="149"/>
                </a:lnTo>
                <a:lnTo>
                  <a:pt x="134" y="149"/>
                </a:lnTo>
                <a:cubicBezTo>
                  <a:pt x="134" y="149"/>
                  <a:pt x="134" y="149"/>
                  <a:pt x="141" y="149"/>
                </a:cubicBezTo>
                <a:cubicBezTo>
                  <a:pt x="134" y="149"/>
                  <a:pt x="134" y="149"/>
                  <a:pt x="134" y="149"/>
                </a:cubicBezTo>
                <a:lnTo>
                  <a:pt x="127" y="149"/>
                </a:lnTo>
                <a:lnTo>
                  <a:pt x="134" y="149"/>
                </a:lnTo>
                <a:cubicBezTo>
                  <a:pt x="127" y="149"/>
                  <a:pt x="127" y="149"/>
                  <a:pt x="127" y="149"/>
                </a:cubicBezTo>
                <a:cubicBezTo>
                  <a:pt x="127" y="141"/>
                  <a:pt x="134" y="141"/>
                  <a:pt x="134" y="141"/>
                </a:cubicBezTo>
                <a:cubicBezTo>
                  <a:pt x="127" y="141"/>
                  <a:pt x="127" y="141"/>
                  <a:pt x="127" y="141"/>
                </a:cubicBezTo>
                <a:cubicBezTo>
                  <a:pt x="127" y="141"/>
                  <a:pt x="127" y="141"/>
                  <a:pt x="134" y="141"/>
                </a:cubicBezTo>
                <a:lnTo>
                  <a:pt x="127" y="141"/>
                </a:lnTo>
                <a:lnTo>
                  <a:pt x="134" y="141"/>
                </a:lnTo>
                <a:cubicBezTo>
                  <a:pt x="127" y="141"/>
                  <a:pt x="127" y="141"/>
                  <a:pt x="127" y="141"/>
                </a:cubicBezTo>
                <a:cubicBezTo>
                  <a:pt x="127" y="141"/>
                  <a:pt x="127" y="141"/>
                  <a:pt x="134" y="141"/>
                </a:cubicBezTo>
                <a:cubicBezTo>
                  <a:pt x="127" y="141"/>
                  <a:pt x="127" y="141"/>
                  <a:pt x="127" y="141"/>
                </a:cubicBezTo>
                <a:cubicBezTo>
                  <a:pt x="127" y="141"/>
                  <a:pt x="127" y="141"/>
                  <a:pt x="134" y="134"/>
                </a:cubicBezTo>
                <a:cubicBezTo>
                  <a:pt x="134" y="127"/>
                  <a:pt x="134" y="127"/>
                  <a:pt x="134" y="127"/>
                </a:cubicBezTo>
                <a:lnTo>
                  <a:pt x="127" y="127"/>
                </a:lnTo>
                <a:cubicBezTo>
                  <a:pt x="127" y="127"/>
                  <a:pt x="127" y="127"/>
                  <a:pt x="134" y="134"/>
                </a:cubicBezTo>
                <a:cubicBezTo>
                  <a:pt x="134" y="134"/>
                  <a:pt x="134" y="134"/>
                  <a:pt x="127" y="134"/>
                </a:cubicBezTo>
                <a:cubicBezTo>
                  <a:pt x="120" y="141"/>
                  <a:pt x="113" y="149"/>
                  <a:pt x="106" y="156"/>
                </a:cubicBezTo>
                <a:lnTo>
                  <a:pt x="113" y="156"/>
                </a:lnTo>
                <a:cubicBezTo>
                  <a:pt x="113" y="156"/>
                  <a:pt x="113" y="163"/>
                  <a:pt x="120" y="163"/>
                </a:cubicBezTo>
                <a:cubicBezTo>
                  <a:pt x="113" y="163"/>
                  <a:pt x="113" y="163"/>
                  <a:pt x="113" y="163"/>
                </a:cubicBezTo>
                <a:lnTo>
                  <a:pt x="113" y="170"/>
                </a:lnTo>
                <a:lnTo>
                  <a:pt x="106" y="170"/>
                </a:lnTo>
                <a:cubicBezTo>
                  <a:pt x="106" y="163"/>
                  <a:pt x="106" y="163"/>
                  <a:pt x="106" y="163"/>
                </a:cubicBezTo>
                <a:lnTo>
                  <a:pt x="99" y="163"/>
                </a:lnTo>
                <a:lnTo>
                  <a:pt x="99" y="170"/>
                </a:lnTo>
                <a:cubicBezTo>
                  <a:pt x="99" y="170"/>
                  <a:pt x="99" y="170"/>
                  <a:pt x="106" y="170"/>
                </a:cubicBezTo>
                <a:cubicBezTo>
                  <a:pt x="106" y="170"/>
                  <a:pt x="106" y="170"/>
                  <a:pt x="106" y="177"/>
                </a:cubicBezTo>
                <a:lnTo>
                  <a:pt x="106" y="170"/>
                </a:lnTo>
                <a:cubicBezTo>
                  <a:pt x="106" y="177"/>
                  <a:pt x="106" y="177"/>
                  <a:pt x="106" y="177"/>
                </a:cubicBezTo>
                <a:cubicBezTo>
                  <a:pt x="99" y="177"/>
                  <a:pt x="99" y="177"/>
                  <a:pt x="99" y="170"/>
                </a:cubicBezTo>
                <a:lnTo>
                  <a:pt x="99" y="177"/>
                </a:lnTo>
                <a:lnTo>
                  <a:pt x="99" y="170"/>
                </a:lnTo>
                <a:cubicBezTo>
                  <a:pt x="99" y="177"/>
                  <a:pt x="99" y="177"/>
                  <a:pt x="99" y="177"/>
                </a:cubicBezTo>
                <a:cubicBezTo>
                  <a:pt x="99" y="177"/>
                  <a:pt x="106" y="177"/>
                  <a:pt x="106" y="184"/>
                </a:cubicBezTo>
                <a:cubicBezTo>
                  <a:pt x="99" y="184"/>
                  <a:pt x="99" y="177"/>
                  <a:pt x="99" y="177"/>
                </a:cubicBezTo>
                <a:cubicBezTo>
                  <a:pt x="99" y="177"/>
                  <a:pt x="99" y="177"/>
                  <a:pt x="92" y="177"/>
                </a:cubicBezTo>
                <a:cubicBezTo>
                  <a:pt x="92" y="177"/>
                  <a:pt x="85" y="177"/>
                  <a:pt x="85" y="184"/>
                </a:cubicBezTo>
                <a:cubicBezTo>
                  <a:pt x="92" y="184"/>
                  <a:pt x="92" y="184"/>
                  <a:pt x="92" y="184"/>
                </a:cubicBezTo>
                <a:lnTo>
                  <a:pt x="92" y="191"/>
                </a:lnTo>
                <a:cubicBezTo>
                  <a:pt x="92" y="191"/>
                  <a:pt x="92" y="191"/>
                  <a:pt x="92" y="198"/>
                </a:cubicBezTo>
                <a:cubicBezTo>
                  <a:pt x="92" y="191"/>
                  <a:pt x="99" y="191"/>
                  <a:pt x="99" y="198"/>
                </a:cubicBezTo>
                <a:lnTo>
                  <a:pt x="99" y="191"/>
                </a:lnTo>
                <a:cubicBezTo>
                  <a:pt x="106" y="191"/>
                  <a:pt x="106" y="198"/>
                  <a:pt x="106" y="198"/>
                </a:cubicBezTo>
                <a:cubicBezTo>
                  <a:pt x="106" y="191"/>
                  <a:pt x="106" y="191"/>
                  <a:pt x="106" y="191"/>
                </a:cubicBezTo>
                <a:lnTo>
                  <a:pt x="113" y="191"/>
                </a:lnTo>
                <a:cubicBezTo>
                  <a:pt x="113" y="198"/>
                  <a:pt x="113" y="198"/>
                  <a:pt x="113" y="198"/>
                </a:cubicBezTo>
                <a:cubicBezTo>
                  <a:pt x="113" y="198"/>
                  <a:pt x="113" y="198"/>
                  <a:pt x="113" y="205"/>
                </a:cubicBezTo>
                <a:cubicBezTo>
                  <a:pt x="113" y="205"/>
                  <a:pt x="113" y="198"/>
                  <a:pt x="113" y="205"/>
                </a:cubicBezTo>
                <a:cubicBezTo>
                  <a:pt x="120" y="205"/>
                  <a:pt x="120" y="205"/>
                  <a:pt x="120" y="205"/>
                </a:cubicBezTo>
                <a:cubicBezTo>
                  <a:pt x="120" y="205"/>
                  <a:pt x="120" y="212"/>
                  <a:pt x="127" y="212"/>
                </a:cubicBezTo>
                <a:cubicBezTo>
                  <a:pt x="120" y="212"/>
                  <a:pt x="120" y="212"/>
                  <a:pt x="120" y="212"/>
                </a:cubicBezTo>
                <a:cubicBezTo>
                  <a:pt x="127" y="212"/>
                  <a:pt x="127" y="212"/>
                  <a:pt x="127" y="212"/>
                </a:cubicBezTo>
                <a:lnTo>
                  <a:pt x="134" y="212"/>
                </a:lnTo>
                <a:cubicBezTo>
                  <a:pt x="134" y="219"/>
                  <a:pt x="134" y="219"/>
                  <a:pt x="134" y="219"/>
                </a:cubicBezTo>
                <a:lnTo>
                  <a:pt x="127" y="219"/>
                </a:lnTo>
                <a:cubicBezTo>
                  <a:pt x="120" y="226"/>
                  <a:pt x="120" y="226"/>
                  <a:pt x="120" y="226"/>
                </a:cubicBezTo>
                <a:cubicBezTo>
                  <a:pt x="120" y="226"/>
                  <a:pt x="120" y="226"/>
                  <a:pt x="113" y="226"/>
                </a:cubicBezTo>
                <a:lnTo>
                  <a:pt x="106" y="226"/>
                </a:lnTo>
                <a:cubicBezTo>
                  <a:pt x="106" y="226"/>
                  <a:pt x="106" y="226"/>
                  <a:pt x="99" y="226"/>
                </a:cubicBezTo>
                <a:cubicBezTo>
                  <a:pt x="99" y="226"/>
                  <a:pt x="99" y="226"/>
                  <a:pt x="99" y="233"/>
                </a:cubicBezTo>
                <a:cubicBezTo>
                  <a:pt x="92" y="233"/>
                  <a:pt x="92" y="233"/>
                  <a:pt x="92" y="240"/>
                </a:cubicBezTo>
                <a:lnTo>
                  <a:pt x="92" y="233"/>
                </a:lnTo>
                <a:cubicBezTo>
                  <a:pt x="99" y="233"/>
                  <a:pt x="99" y="233"/>
                  <a:pt x="99" y="233"/>
                </a:cubicBezTo>
                <a:cubicBezTo>
                  <a:pt x="106" y="226"/>
                  <a:pt x="106" y="226"/>
                  <a:pt x="106" y="233"/>
                </a:cubicBezTo>
                <a:cubicBezTo>
                  <a:pt x="106" y="233"/>
                  <a:pt x="106" y="233"/>
                  <a:pt x="99" y="233"/>
                </a:cubicBezTo>
                <a:cubicBezTo>
                  <a:pt x="106" y="233"/>
                  <a:pt x="106" y="233"/>
                  <a:pt x="106" y="233"/>
                </a:cubicBezTo>
                <a:cubicBezTo>
                  <a:pt x="106" y="233"/>
                  <a:pt x="106" y="233"/>
                  <a:pt x="106" y="240"/>
                </a:cubicBezTo>
                <a:cubicBezTo>
                  <a:pt x="106" y="240"/>
                  <a:pt x="106" y="240"/>
                  <a:pt x="113" y="240"/>
                </a:cubicBezTo>
                <a:cubicBezTo>
                  <a:pt x="113" y="240"/>
                  <a:pt x="113" y="240"/>
                  <a:pt x="106" y="240"/>
                </a:cubicBezTo>
                <a:cubicBezTo>
                  <a:pt x="106" y="240"/>
                  <a:pt x="106" y="240"/>
                  <a:pt x="113" y="240"/>
                </a:cubicBezTo>
                <a:cubicBezTo>
                  <a:pt x="120" y="240"/>
                  <a:pt x="120" y="240"/>
                  <a:pt x="120" y="240"/>
                </a:cubicBezTo>
                <a:cubicBezTo>
                  <a:pt x="113" y="240"/>
                  <a:pt x="120" y="240"/>
                  <a:pt x="113" y="240"/>
                </a:cubicBezTo>
                <a:cubicBezTo>
                  <a:pt x="113" y="240"/>
                  <a:pt x="113" y="240"/>
                  <a:pt x="113" y="247"/>
                </a:cubicBezTo>
                <a:lnTo>
                  <a:pt x="113" y="240"/>
                </a:lnTo>
                <a:cubicBezTo>
                  <a:pt x="113" y="247"/>
                  <a:pt x="113" y="247"/>
                  <a:pt x="113" y="247"/>
                </a:cubicBezTo>
                <a:cubicBezTo>
                  <a:pt x="113" y="247"/>
                  <a:pt x="113" y="247"/>
                  <a:pt x="106" y="247"/>
                </a:cubicBezTo>
                <a:lnTo>
                  <a:pt x="106" y="240"/>
                </a:lnTo>
                <a:cubicBezTo>
                  <a:pt x="106" y="240"/>
                  <a:pt x="106" y="240"/>
                  <a:pt x="106" y="247"/>
                </a:cubicBezTo>
                <a:lnTo>
                  <a:pt x="106" y="240"/>
                </a:lnTo>
                <a:lnTo>
                  <a:pt x="113" y="240"/>
                </a:lnTo>
                <a:cubicBezTo>
                  <a:pt x="106" y="240"/>
                  <a:pt x="106" y="240"/>
                  <a:pt x="106" y="240"/>
                </a:cubicBezTo>
                <a:cubicBezTo>
                  <a:pt x="106" y="240"/>
                  <a:pt x="106" y="247"/>
                  <a:pt x="99" y="247"/>
                </a:cubicBezTo>
                <a:cubicBezTo>
                  <a:pt x="99" y="240"/>
                  <a:pt x="99" y="240"/>
                  <a:pt x="99" y="247"/>
                </a:cubicBezTo>
                <a:lnTo>
                  <a:pt x="99" y="240"/>
                </a:lnTo>
                <a:cubicBezTo>
                  <a:pt x="99" y="247"/>
                  <a:pt x="99" y="247"/>
                  <a:pt x="99" y="247"/>
                </a:cubicBezTo>
                <a:lnTo>
                  <a:pt x="92" y="247"/>
                </a:lnTo>
                <a:lnTo>
                  <a:pt x="92" y="254"/>
                </a:lnTo>
                <a:cubicBezTo>
                  <a:pt x="85" y="254"/>
                  <a:pt x="85" y="254"/>
                  <a:pt x="85" y="262"/>
                </a:cubicBezTo>
                <a:lnTo>
                  <a:pt x="85" y="254"/>
                </a:lnTo>
                <a:lnTo>
                  <a:pt x="85" y="262"/>
                </a:lnTo>
                <a:cubicBezTo>
                  <a:pt x="78" y="262"/>
                  <a:pt x="78" y="262"/>
                  <a:pt x="78" y="262"/>
                </a:cubicBezTo>
                <a:cubicBezTo>
                  <a:pt x="78" y="262"/>
                  <a:pt x="78" y="262"/>
                  <a:pt x="85" y="262"/>
                </a:cubicBezTo>
                <a:lnTo>
                  <a:pt x="78" y="262"/>
                </a:lnTo>
                <a:cubicBezTo>
                  <a:pt x="78" y="269"/>
                  <a:pt x="78" y="269"/>
                  <a:pt x="78" y="269"/>
                </a:cubicBezTo>
                <a:cubicBezTo>
                  <a:pt x="78" y="262"/>
                  <a:pt x="78" y="262"/>
                  <a:pt x="78" y="269"/>
                </a:cubicBezTo>
                <a:cubicBezTo>
                  <a:pt x="78" y="262"/>
                  <a:pt x="78" y="262"/>
                  <a:pt x="78" y="262"/>
                </a:cubicBezTo>
                <a:cubicBezTo>
                  <a:pt x="78" y="262"/>
                  <a:pt x="78" y="262"/>
                  <a:pt x="78" y="269"/>
                </a:cubicBezTo>
                <a:lnTo>
                  <a:pt x="71" y="269"/>
                </a:lnTo>
                <a:cubicBezTo>
                  <a:pt x="78" y="269"/>
                  <a:pt x="78" y="269"/>
                  <a:pt x="78" y="269"/>
                </a:cubicBezTo>
                <a:lnTo>
                  <a:pt x="71" y="269"/>
                </a:lnTo>
                <a:lnTo>
                  <a:pt x="78" y="269"/>
                </a:lnTo>
                <a:lnTo>
                  <a:pt x="71" y="269"/>
                </a:lnTo>
                <a:lnTo>
                  <a:pt x="78" y="269"/>
                </a:lnTo>
                <a:cubicBezTo>
                  <a:pt x="78" y="269"/>
                  <a:pt x="78" y="269"/>
                  <a:pt x="71" y="269"/>
                </a:cubicBezTo>
                <a:cubicBezTo>
                  <a:pt x="78" y="269"/>
                  <a:pt x="78" y="269"/>
                  <a:pt x="78" y="269"/>
                </a:cubicBezTo>
                <a:lnTo>
                  <a:pt x="71" y="269"/>
                </a:lnTo>
                <a:lnTo>
                  <a:pt x="78" y="269"/>
                </a:lnTo>
                <a:cubicBezTo>
                  <a:pt x="78" y="269"/>
                  <a:pt x="78" y="269"/>
                  <a:pt x="78" y="276"/>
                </a:cubicBezTo>
                <a:lnTo>
                  <a:pt x="71" y="276"/>
                </a:lnTo>
                <a:cubicBezTo>
                  <a:pt x="78" y="276"/>
                  <a:pt x="78" y="276"/>
                  <a:pt x="78" y="276"/>
                </a:cubicBezTo>
                <a:cubicBezTo>
                  <a:pt x="71" y="276"/>
                  <a:pt x="71" y="276"/>
                  <a:pt x="71" y="276"/>
                </a:cubicBezTo>
                <a:lnTo>
                  <a:pt x="78" y="276"/>
                </a:lnTo>
                <a:cubicBezTo>
                  <a:pt x="78" y="276"/>
                  <a:pt x="78" y="276"/>
                  <a:pt x="71" y="276"/>
                </a:cubicBezTo>
                <a:lnTo>
                  <a:pt x="78" y="276"/>
                </a:lnTo>
                <a:cubicBezTo>
                  <a:pt x="71" y="276"/>
                  <a:pt x="71" y="276"/>
                  <a:pt x="71" y="276"/>
                </a:cubicBezTo>
                <a:lnTo>
                  <a:pt x="71" y="283"/>
                </a:lnTo>
                <a:cubicBezTo>
                  <a:pt x="71" y="283"/>
                  <a:pt x="71" y="283"/>
                  <a:pt x="64" y="283"/>
                </a:cubicBezTo>
                <a:lnTo>
                  <a:pt x="64" y="290"/>
                </a:lnTo>
                <a:lnTo>
                  <a:pt x="64" y="297"/>
                </a:lnTo>
                <a:lnTo>
                  <a:pt x="64" y="304"/>
                </a:lnTo>
                <a:cubicBezTo>
                  <a:pt x="57" y="304"/>
                  <a:pt x="64" y="304"/>
                  <a:pt x="57" y="304"/>
                </a:cubicBezTo>
                <a:lnTo>
                  <a:pt x="57" y="297"/>
                </a:lnTo>
                <a:cubicBezTo>
                  <a:pt x="57" y="297"/>
                  <a:pt x="57" y="297"/>
                  <a:pt x="57" y="290"/>
                </a:cubicBezTo>
                <a:cubicBezTo>
                  <a:pt x="57" y="297"/>
                  <a:pt x="57" y="297"/>
                  <a:pt x="57" y="304"/>
                </a:cubicBezTo>
                <a:lnTo>
                  <a:pt x="57" y="311"/>
                </a:lnTo>
                <a:cubicBezTo>
                  <a:pt x="64" y="311"/>
                  <a:pt x="64" y="311"/>
                  <a:pt x="64" y="311"/>
                </a:cubicBezTo>
                <a:cubicBezTo>
                  <a:pt x="64" y="311"/>
                  <a:pt x="64" y="311"/>
                  <a:pt x="64" y="318"/>
                </a:cubicBezTo>
                <a:cubicBezTo>
                  <a:pt x="71" y="318"/>
                  <a:pt x="71" y="318"/>
                  <a:pt x="71" y="318"/>
                </a:cubicBezTo>
                <a:lnTo>
                  <a:pt x="78" y="318"/>
                </a:lnTo>
                <a:lnTo>
                  <a:pt x="78" y="325"/>
                </a:lnTo>
                <a:cubicBezTo>
                  <a:pt x="78" y="325"/>
                  <a:pt x="78" y="325"/>
                  <a:pt x="78" y="318"/>
                </a:cubicBezTo>
                <a:cubicBezTo>
                  <a:pt x="71" y="318"/>
                  <a:pt x="71" y="325"/>
                  <a:pt x="71" y="325"/>
                </a:cubicBezTo>
                <a:lnTo>
                  <a:pt x="71" y="318"/>
                </a:lnTo>
                <a:lnTo>
                  <a:pt x="64" y="318"/>
                </a:lnTo>
                <a:lnTo>
                  <a:pt x="57" y="318"/>
                </a:lnTo>
                <a:cubicBezTo>
                  <a:pt x="57" y="318"/>
                  <a:pt x="57" y="318"/>
                  <a:pt x="57" y="311"/>
                </a:cubicBezTo>
                <a:cubicBezTo>
                  <a:pt x="57" y="311"/>
                  <a:pt x="57" y="311"/>
                  <a:pt x="57" y="318"/>
                </a:cubicBezTo>
                <a:cubicBezTo>
                  <a:pt x="57" y="325"/>
                  <a:pt x="57" y="339"/>
                  <a:pt x="57" y="354"/>
                </a:cubicBezTo>
                <a:cubicBezTo>
                  <a:pt x="57" y="354"/>
                  <a:pt x="57" y="354"/>
                  <a:pt x="64" y="354"/>
                </a:cubicBezTo>
                <a:cubicBezTo>
                  <a:pt x="64" y="354"/>
                  <a:pt x="64" y="354"/>
                  <a:pt x="71" y="354"/>
                </a:cubicBezTo>
                <a:cubicBezTo>
                  <a:pt x="71" y="354"/>
                  <a:pt x="71" y="354"/>
                  <a:pt x="71" y="361"/>
                </a:cubicBezTo>
                <a:cubicBezTo>
                  <a:pt x="71" y="354"/>
                  <a:pt x="71" y="354"/>
                  <a:pt x="71" y="354"/>
                </a:cubicBezTo>
                <a:cubicBezTo>
                  <a:pt x="78" y="354"/>
                  <a:pt x="78" y="354"/>
                  <a:pt x="78" y="354"/>
                </a:cubicBezTo>
                <a:cubicBezTo>
                  <a:pt x="71" y="354"/>
                  <a:pt x="71" y="354"/>
                  <a:pt x="71" y="361"/>
                </a:cubicBezTo>
                <a:cubicBezTo>
                  <a:pt x="71" y="361"/>
                  <a:pt x="71" y="361"/>
                  <a:pt x="71" y="368"/>
                </a:cubicBezTo>
                <a:cubicBezTo>
                  <a:pt x="78" y="368"/>
                  <a:pt x="78" y="361"/>
                  <a:pt x="78" y="361"/>
                </a:cubicBezTo>
                <a:cubicBezTo>
                  <a:pt x="78" y="361"/>
                  <a:pt x="78" y="361"/>
                  <a:pt x="71" y="361"/>
                </a:cubicBezTo>
                <a:cubicBezTo>
                  <a:pt x="78" y="361"/>
                  <a:pt x="78" y="361"/>
                  <a:pt x="78" y="361"/>
                </a:cubicBezTo>
                <a:lnTo>
                  <a:pt x="78" y="354"/>
                </a:lnTo>
                <a:cubicBezTo>
                  <a:pt x="78" y="354"/>
                  <a:pt x="78" y="354"/>
                  <a:pt x="78" y="361"/>
                </a:cubicBezTo>
                <a:lnTo>
                  <a:pt x="85" y="361"/>
                </a:lnTo>
                <a:cubicBezTo>
                  <a:pt x="92" y="361"/>
                  <a:pt x="92" y="361"/>
                  <a:pt x="92" y="361"/>
                </a:cubicBezTo>
                <a:cubicBezTo>
                  <a:pt x="99" y="361"/>
                  <a:pt x="99" y="361"/>
                  <a:pt x="99" y="361"/>
                </a:cubicBezTo>
                <a:lnTo>
                  <a:pt x="106" y="361"/>
                </a:lnTo>
                <a:cubicBezTo>
                  <a:pt x="99" y="361"/>
                  <a:pt x="106" y="368"/>
                  <a:pt x="99" y="368"/>
                </a:cubicBezTo>
                <a:cubicBezTo>
                  <a:pt x="99" y="368"/>
                  <a:pt x="99" y="368"/>
                  <a:pt x="106" y="368"/>
                </a:cubicBezTo>
                <a:cubicBezTo>
                  <a:pt x="113" y="368"/>
                  <a:pt x="113" y="368"/>
                  <a:pt x="113" y="375"/>
                </a:cubicBezTo>
                <a:lnTo>
                  <a:pt x="113" y="368"/>
                </a:lnTo>
                <a:lnTo>
                  <a:pt x="113" y="375"/>
                </a:lnTo>
                <a:cubicBezTo>
                  <a:pt x="113" y="375"/>
                  <a:pt x="113" y="375"/>
                  <a:pt x="120" y="375"/>
                </a:cubicBezTo>
                <a:lnTo>
                  <a:pt x="127" y="375"/>
                </a:lnTo>
                <a:lnTo>
                  <a:pt x="127" y="382"/>
                </a:lnTo>
                <a:lnTo>
                  <a:pt x="134" y="382"/>
                </a:lnTo>
                <a:lnTo>
                  <a:pt x="134" y="389"/>
                </a:lnTo>
                <a:lnTo>
                  <a:pt x="127" y="389"/>
                </a:lnTo>
                <a:lnTo>
                  <a:pt x="127" y="396"/>
                </a:lnTo>
                <a:cubicBezTo>
                  <a:pt x="134" y="396"/>
                  <a:pt x="134" y="396"/>
                  <a:pt x="134" y="396"/>
                </a:cubicBezTo>
                <a:cubicBezTo>
                  <a:pt x="141" y="396"/>
                  <a:pt x="141" y="389"/>
                  <a:pt x="141" y="389"/>
                </a:cubicBezTo>
                <a:cubicBezTo>
                  <a:pt x="141" y="396"/>
                  <a:pt x="148" y="396"/>
                  <a:pt x="148" y="396"/>
                </a:cubicBezTo>
                <a:cubicBezTo>
                  <a:pt x="155" y="396"/>
                  <a:pt x="155" y="396"/>
                  <a:pt x="155" y="396"/>
                </a:cubicBezTo>
                <a:lnTo>
                  <a:pt x="163" y="396"/>
                </a:lnTo>
                <a:cubicBezTo>
                  <a:pt x="163" y="396"/>
                  <a:pt x="163" y="403"/>
                  <a:pt x="170" y="403"/>
                </a:cubicBezTo>
                <a:cubicBezTo>
                  <a:pt x="177" y="403"/>
                  <a:pt x="177" y="410"/>
                  <a:pt x="177" y="410"/>
                </a:cubicBezTo>
                <a:cubicBezTo>
                  <a:pt x="177" y="417"/>
                  <a:pt x="170" y="417"/>
                  <a:pt x="170" y="417"/>
                </a:cubicBezTo>
                <a:cubicBezTo>
                  <a:pt x="170" y="417"/>
                  <a:pt x="170" y="417"/>
                  <a:pt x="170" y="424"/>
                </a:cubicBezTo>
                <a:cubicBezTo>
                  <a:pt x="170" y="424"/>
                  <a:pt x="170" y="424"/>
                  <a:pt x="163" y="424"/>
                </a:cubicBezTo>
                <a:cubicBezTo>
                  <a:pt x="163" y="424"/>
                  <a:pt x="163" y="424"/>
                  <a:pt x="163" y="431"/>
                </a:cubicBezTo>
                <a:lnTo>
                  <a:pt x="163" y="438"/>
                </a:lnTo>
                <a:cubicBezTo>
                  <a:pt x="163" y="438"/>
                  <a:pt x="163" y="438"/>
                  <a:pt x="163" y="445"/>
                </a:cubicBezTo>
                <a:cubicBezTo>
                  <a:pt x="155" y="445"/>
                  <a:pt x="155" y="445"/>
                  <a:pt x="155" y="452"/>
                </a:cubicBezTo>
                <a:cubicBezTo>
                  <a:pt x="155" y="452"/>
                  <a:pt x="155" y="452"/>
                  <a:pt x="148" y="452"/>
                </a:cubicBezTo>
                <a:cubicBezTo>
                  <a:pt x="148" y="452"/>
                  <a:pt x="148" y="452"/>
                  <a:pt x="148" y="460"/>
                </a:cubicBezTo>
                <a:cubicBezTo>
                  <a:pt x="148" y="460"/>
                  <a:pt x="148" y="452"/>
                  <a:pt x="141" y="452"/>
                </a:cubicBezTo>
                <a:cubicBezTo>
                  <a:pt x="141" y="460"/>
                  <a:pt x="141" y="460"/>
                  <a:pt x="141" y="460"/>
                </a:cubicBezTo>
                <a:cubicBezTo>
                  <a:pt x="141" y="460"/>
                  <a:pt x="141" y="460"/>
                  <a:pt x="134" y="460"/>
                </a:cubicBezTo>
                <a:cubicBezTo>
                  <a:pt x="141" y="460"/>
                  <a:pt x="134" y="467"/>
                  <a:pt x="134" y="467"/>
                </a:cubicBezTo>
                <a:cubicBezTo>
                  <a:pt x="141" y="474"/>
                  <a:pt x="134" y="474"/>
                  <a:pt x="134" y="474"/>
                </a:cubicBezTo>
                <a:cubicBezTo>
                  <a:pt x="134" y="481"/>
                  <a:pt x="127" y="481"/>
                  <a:pt x="127" y="481"/>
                </a:cubicBezTo>
                <a:cubicBezTo>
                  <a:pt x="127" y="481"/>
                  <a:pt x="134" y="481"/>
                  <a:pt x="134" y="474"/>
                </a:cubicBezTo>
                <a:lnTo>
                  <a:pt x="127" y="474"/>
                </a:lnTo>
                <a:cubicBezTo>
                  <a:pt x="127" y="474"/>
                  <a:pt x="127" y="474"/>
                  <a:pt x="127" y="481"/>
                </a:cubicBezTo>
                <a:cubicBezTo>
                  <a:pt x="170" y="523"/>
                  <a:pt x="233" y="551"/>
                  <a:pt x="297" y="551"/>
                </a:cubicBezTo>
                <a:cubicBezTo>
                  <a:pt x="417" y="551"/>
                  <a:pt x="516" y="460"/>
                  <a:pt x="537" y="347"/>
                </a:cubicBezTo>
                <a:cubicBezTo>
                  <a:pt x="537" y="339"/>
                  <a:pt x="537" y="339"/>
                  <a:pt x="537" y="339"/>
                </a:cubicBezTo>
                <a:cubicBezTo>
                  <a:pt x="537" y="332"/>
                  <a:pt x="530" y="332"/>
                  <a:pt x="530" y="332"/>
                </a:cubicBezTo>
                <a:cubicBezTo>
                  <a:pt x="530" y="332"/>
                  <a:pt x="530" y="332"/>
                  <a:pt x="530" y="325"/>
                </a:cubicBezTo>
                <a:cubicBezTo>
                  <a:pt x="530" y="325"/>
                  <a:pt x="530" y="325"/>
                  <a:pt x="530" y="318"/>
                </a:cubicBezTo>
                <a:lnTo>
                  <a:pt x="530" y="311"/>
                </a:lnTo>
                <a:cubicBezTo>
                  <a:pt x="530" y="311"/>
                  <a:pt x="530" y="311"/>
                  <a:pt x="523" y="311"/>
                </a:cubicBezTo>
                <a:cubicBezTo>
                  <a:pt x="523" y="304"/>
                  <a:pt x="523" y="304"/>
                  <a:pt x="523" y="304"/>
                </a:cubicBezTo>
                <a:cubicBezTo>
                  <a:pt x="516" y="304"/>
                  <a:pt x="516" y="304"/>
                  <a:pt x="516" y="304"/>
                </a:cubicBezTo>
                <a:cubicBezTo>
                  <a:pt x="516" y="304"/>
                  <a:pt x="516" y="304"/>
                  <a:pt x="523" y="304"/>
                </a:cubicBezTo>
                <a:lnTo>
                  <a:pt x="516" y="304"/>
                </a:lnTo>
                <a:lnTo>
                  <a:pt x="516" y="297"/>
                </a:lnTo>
                <a:cubicBezTo>
                  <a:pt x="516" y="297"/>
                  <a:pt x="516" y="297"/>
                  <a:pt x="516" y="290"/>
                </a:cubicBezTo>
                <a:cubicBezTo>
                  <a:pt x="516" y="297"/>
                  <a:pt x="516" y="297"/>
                  <a:pt x="509" y="297"/>
                </a:cubicBezTo>
                <a:cubicBezTo>
                  <a:pt x="509" y="290"/>
                  <a:pt x="509" y="290"/>
                  <a:pt x="509" y="290"/>
                </a:cubicBezTo>
                <a:cubicBezTo>
                  <a:pt x="509" y="290"/>
                  <a:pt x="509" y="290"/>
                  <a:pt x="509" y="297"/>
                </a:cubicBezTo>
                <a:cubicBezTo>
                  <a:pt x="509" y="297"/>
                  <a:pt x="509" y="297"/>
                  <a:pt x="502" y="297"/>
                </a:cubicBezTo>
                <a:lnTo>
                  <a:pt x="502" y="304"/>
                </a:lnTo>
                <a:cubicBezTo>
                  <a:pt x="495" y="304"/>
                  <a:pt x="495" y="304"/>
                  <a:pt x="495" y="304"/>
                </a:cubicBezTo>
                <a:lnTo>
                  <a:pt x="488" y="311"/>
                </a:lnTo>
                <a:cubicBezTo>
                  <a:pt x="481" y="311"/>
                  <a:pt x="481" y="311"/>
                  <a:pt x="481" y="311"/>
                </a:cubicBezTo>
                <a:cubicBezTo>
                  <a:pt x="481" y="311"/>
                  <a:pt x="481" y="311"/>
                  <a:pt x="481" y="318"/>
                </a:cubicBezTo>
                <a:lnTo>
                  <a:pt x="481" y="325"/>
                </a:lnTo>
                <a:cubicBezTo>
                  <a:pt x="481" y="325"/>
                  <a:pt x="481" y="325"/>
                  <a:pt x="481" y="332"/>
                </a:cubicBezTo>
                <a:cubicBezTo>
                  <a:pt x="481" y="332"/>
                  <a:pt x="481" y="332"/>
                  <a:pt x="474" y="332"/>
                </a:cubicBezTo>
                <a:cubicBezTo>
                  <a:pt x="474" y="325"/>
                  <a:pt x="474" y="325"/>
                  <a:pt x="466" y="325"/>
                </a:cubicBezTo>
                <a:cubicBezTo>
                  <a:pt x="466" y="325"/>
                  <a:pt x="466" y="325"/>
                  <a:pt x="466" y="318"/>
                </a:cubicBezTo>
                <a:lnTo>
                  <a:pt x="466" y="311"/>
                </a:lnTo>
                <a:cubicBezTo>
                  <a:pt x="466" y="311"/>
                  <a:pt x="466" y="304"/>
                  <a:pt x="459" y="304"/>
                </a:cubicBezTo>
                <a:cubicBezTo>
                  <a:pt x="459" y="297"/>
                  <a:pt x="459" y="297"/>
                  <a:pt x="459" y="297"/>
                </a:cubicBezTo>
                <a:cubicBezTo>
                  <a:pt x="466" y="297"/>
                  <a:pt x="459" y="297"/>
                  <a:pt x="459" y="297"/>
                </a:cubicBezTo>
                <a:cubicBezTo>
                  <a:pt x="452" y="297"/>
                  <a:pt x="452" y="297"/>
                  <a:pt x="452" y="297"/>
                </a:cubicBezTo>
                <a:cubicBezTo>
                  <a:pt x="452" y="297"/>
                  <a:pt x="452" y="297"/>
                  <a:pt x="452" y="290"/>
                </a:cubicBezTo>
                <a:cubicBezTo>
                  <a:pt x="452" y="297"/>
                  <a:pt x="452" y="290"/>
                  <a:pt x="452" y="290"/>
                </a:cubicBezTo>
                <a:cubicBezTo>
                  <a:pt x="445" y="290"/>
                  <a:pt x="445" y="290"/>
                  <a:pt x="445" y="290"/>
                </a:cubicBezTo>
                <a:cubicBezTo>
                  <a:pt x="445" y="283"/>
                  <a:pt x="445" y="283"/>
                  <a:pt x="445" y="283"/>
                </a:cubicBezTo>
                <a:cubicBezTo>
                  <a:pt x="445" y="283"/>
                  <a:pt x="438" y="290"/>
                  <a:pt x="438" y="283"/>
                </a:cubicBezTo>
                <a:lnTo>
                  <a:pt x="431" y="283"/>
                </a:lnTo>
                <a:cubicBezTo>
                  <a:pt x="431" y="290"/>
                  <a:pt x="431" y="290"/>
                  <a:pt x="431" y="290"/>
                </a:cubicBezTo>
                <a:lnTo>
                  <a:pt x="431" y="283"/>
                </a:lnTo>
                <a:cubicBezTo>
                  <a:pt x="424" y="283"/>
                  <a:pt x="424" y="283"/>
                  <a:pt x="424" y="283"/>
                </a:cubicBezTo>
                <a:cubicBezTo>
                  <a:pt x="417" y="283"/>
                  <a:pt x="417" y="283"/>
                  <a:pt x="417" y="283"/>
                </a:cubicBezTo>
                <a:lnTo>
                  <a:pt x="410" y="283"/>
                </a:lnTo>
                <a:cubicBezTo>
                  <a:pt x="410" y="283"/>
                  <a:pt x="403" y="283"/>
                  <a:pt x="403" y="276"/>
                </a:cubicBezTo>
                <a:cubicBezTo>
                  <a:pt x="403" y="276"/>
                  <a:pt x="403" y="276"/>
                  <a:pt x="403" y="269"/>
                </a:cubicBezTo>
                <a:cubicBezTo>
                  <a:pt x="396" y="269"/>
                  <a:pt x="396" y="269"/>
                  <a:pt x="396" y="269"/>
                </a:cubicBezTo>
                <a:cubicBezTo>
                  <a:pt x="396" y="269"/>
                  <a:pt x="396" y="269"/>
                  <a:pt x="396" y="276"/>
                </a:cubicBezTo>
                <a:cubicBezTo>
                  <a:pt x="396" y="276"/>
                  <a:pt x="396" y="276"/>
                  <a:pt x="396" y="283"/>
                </a:cubicBezTo>
                <a:cubicBezTo>
                  <a:pt x="396" y="283"/>
                  <a:pt x="396" y="283"/>
                  <a:pt x="403" y="283"/>
                </a:cubicBezTo>
                <a:cubicBezTo>
                  <a:pt x="403" y="283"/>
                  <a:pt x="403" y="283"/>
                  <a:pt x="396" y="283"/>
                </a:cubicBezTo>
                <a:lnTo>
                  <a:pt x="403" y="283"/>
                </a:lnTo>
                <a:cubicBezTo>
                  <a:pt x="396" y="283"/>
                  <a:pt x="396" y="283"/>
                  <a:pt x="403" y="283"/>
                </a:cubicBezTo>
                <a:lnTo>
                  <a:pt x="403" y="290"/>
                </a:lnTo>
                <a:cubicBezTo>
                  <a:pt x="403" y="283"/>
                  <a:pt x="403" y="283"/>
                  <a:pt x="403" y="283"/>
                </a:cubicBezTo>
                <a:lnTo>
                  <a:pt x="403" y="290"/>
                </a:lnTo>
                <a:cubicBezTo>
                  <a:pt x="410" y="290"/>
                  <a:pt x="410" y="290"/>
                  <a:pt x="410" y="290"/>
                </a:cubicBezTo>
                <a:cubicBezTo>
                  <a:pt x="417" y="283"/>
                  <a:pt x="417" y="283"/>
                  <a:pt x="417" y="283"/>
                </a:cubicBezTo>
                <a:lnTo>
                  <a:pt x="417" y="290"/>
                </a:lnTo>
                <a:lnTo>
                  <a:pt x="424" y="290"/>
                </a:lnTo>
                <a:cubicBezTo>
                  <a:pt x="424" y="290"/>
                  <a:pt x="424" y="290"/>
                  <a:pt x="424" y="297"/>
                </a:cubicBezTo>
                <a:cubicBezTo>
                  <a:pt x="424" y="304"/>
                  <a:pt x="424" y="304"/>
                  <a:pt x="424" y="304"/>
                </a:cubicBezTo>
                <a:cubicBezTo>
                  <a:pt x="417" y="304"/>
                  <a:pt x="417" y="304"/>
                  <a:pt x="417" y="304"/>
                </a:cubicBezTo>
                <a:lnTo>
                  <a:pt x="417" y="311"/>
                </a:lnTo>
                <a:cubicBezTo>
                  <a:pt x="410" y="311"/>
                  <a:pt x="410" y="311"/>
                  <a:pt x="410" y="311"/>
                </a:cubicBezTo>
                <a:lnTo>
                  <a:pt x="403" y="311"/>
                </a:lnTo>
                <a:cubicBezTo>
                  <a:pt x="403" y="318"/>
                  <a:pt x="403" y="318"/>
                  <a:pt x="396" y="318"/>
                </a:cubicBezTo>
                <a:lnTo>
                  <a:pt x="389" y="318"/>
                </a:lnTo>
                <a:cubicBezTo>
                  <a:pt x="382" y="325"/>
                  <a:pt x="382" y="325"/>
                  <a:pt x="382" y="318"/>
                </a:cubicBezTo>
                <a:cubicBezTo>
                  <a:pt x="382" y="318"/>
                  <a:pt x="382" y="318"/>
                  <a:pt x="382" y="311"/>
                </a:cubicBezTo>
                <a:cubicBezTo>
                  <a:pt x="382" y="311"/>
                  <a:pt x="375" y="311"/>
                  <a:pt x="375" y="304"/>
                </a:cubicBezTo>
                <a:cubicBezTo>
                  <a:pt x="375" y="304"/>
                  <a:pt x="375" y="304"/>
                  <a:pt x="368" y="297"/>
                </a:cubicBezTo>
                <a:cubicBezTo>
                  <a:pt x="368" y="297"/>
                  <a:pt x="368" y="297"/>
                  <a:pt x="368" y="290"/>
                </a:cubicBezTo>
                <a:cubicBezTo>
                  <a:pt x="368" y="283"/>
                  <a:pt x="361" y="283"/>
                  <a:pt x="361" y="283"/>
                </a:cubicBezTo>
                <a:cubicBezTo>
                  <a:pt x="361" y="276"/>
                  <a:pt x="361" y="276"/>
                  <a:pt x="361" y="276"/>
                </a:cubicBezTo>
                <a:cubicBezTo>
                  <a:pt x="361" y="269"/>
                  <a:pt x="353" y="269"/>
                  <a:pt x="353" y="269"/>
                </a:cubicBezTo>
                <a:cubicBezTo>
                  <a:pt x="353" y="269"/>
                  <a:pt x="353" y="269"/>
                  <a:pt x="361" y="262"/>
                </a:cubicBezTo>
                <a:cubicBezTo>
                  <a:pt x="361" y="254"/>
                  <a:pt x="361" y="254"/>
                  <a:pt x="361" y="254"/>
                </a:cubicBezTo>
                <a:cubicBezTo>
                  <a:pt x="361" y="254"/>
                  <a:pt x="361" y="254"/>
                  <a:pt x="353" y="254"/>
                </a:cubicBezTo>
                <a:cubicBezTo>
                  <a:pt x="353" y="254"/>
                  <a:pt x="353" y="254"/>
                  <a:pt x="346" y="254"/>
                </a:cubicBezTo>
                <a:cubicBezTo>
                  <a:pt x="346" y="254"/>
                  <a:pt x="346" y="247"/>
                  <a:pt x="346" y="254"/>
                </a:cubicBezTo>
                <a:cubicBezTo>
                  <a:pt x="346" y="254"/>
                  <a:pt x="346" y="254"/>
                  <a:pt x="339" y="254"/>
                </a:cubicBezTo>
                <a:cubicBezTo>
                  <a:pt x="339" y="247"/>
                  <a:pt x="339" y="247"/>
                  <a:pt x="339" y="247"/>
                </a:cubicBezTo>
                <a:cubicBezTo>
                  <a:pt x="332" y="247"/>
                  <a:pt x="332" y="247"/>
                  <a:pt x="332" y="247"/>
                </a:cubicBezTo>
                <a:cubicBezTo>
                  <a:pt x="339" y="247"/>
                  <a:pt x="339" y="247"/>
                  <a:pt x="332" y="247"/>
                </a:cubicBezTo>
                <a:lnTo>
                  <a:pt x="339" y="247"/>
                </a:lnTo>
                <a:lnTo>
                  <a:pt x="332" y="247"/>
                </a:lnTo>
                <a:cubicBezTo>
                  <a:pt x="332" y="240"/>
                  <a:pt x="332" y="240"/>
                  <a:pt x="332" y="240"/>
                </a:cubicBezTo>
                <a:cubicBezTo>
                  <a:pt x="332" y="240"/>
                  <a:pt x="332" y="240"/>
                  <a:pt x="339" y="240"/>
                </a:cubicBezTo>
                <a:cubicBezTo>
                  <a:pt x="332" y="240"/>
                  <a:pt x="332" y="240"/>
                  <a:pt x="332" y="240"/>
                </a:cubicBezTo>
                <a:lnTo>
                  <a:pt x="339" y="240"/>
                </a:lnTo>
                <a:lnTo>
                  <a:pt x="346" y="240"/>
                </a:lnTo>
                <a:cubicBezTo>
                  <a:pt x="346" y="240"/>
                  <a:pt x="346" y="240"/>
                  <a:pt x="339" y="240"/>
                </a:cubicBezTo>
                <a:cubicBezTo>
                  <a:pt x="339" y="240"/>
                  <a:pt x="339" y="240"/>
                  <a:pt x="339" y="233"/>
                </a:cubicBezTo>
                <a:lnTo>
                  <a:pt x="346" y="240"/>
                </a:lnTo>
                <a:lnTo>
                  <a:pt x="346" y="233"/>
                </a:lnTo>
                <a:cubicBezTo>
                  <a:pt x="346" y="240"/>
                  <a:pt x="346" y="240"/>
                  <a:pt x="346" y="240"/>
                </a:cubicBezTo>
                <a:cubicBezTo>
                  <a:pt x="346" y="233"/>
                  <a:pt x="346" y="233"/>
                  <a:pt x="346" y="233"/>
                </a:cubicBezTo>
                <a:lnTo>
                  <a:pt x="353" y="233"/>
                </a:lnTo>
                <a:cubicBezTo>
                  <a:pt x="353" y="233"/>
                  <a:pt x="353" y="233"/>
                  <a:pt x="361" y="233"/>
                </a:cubicBezTo>
                <a:cubicBezTo>
                  <a:pt x="361" y="233"/>
                  <a:pt x="361" y="240"/>
                  <a:pt x="368" y="240"/>
                </a:cubicBezTo>
                <a:lnTo>
                  <a:pt x="375" y="240"/>
                </a:lnTo>
                <a:lnTo>
                  <a:pt x="375" y="233"/>
                </a:lnTo>
                <a:cubicBezTo>
                  <a:pt x="375" y="226"/>
                  <a:pt x="375" y="226"/>
                  <a:pt x="375" y="226"/>
                </a:cubicBezTo>
                <a:lnTo>
                  <a:pt x="368" y="226"/>
                </a:lnTo>
                <a:lnTo>
                  <a:pt x="361" y="226"/>
                </a:lnTo>
                <a:cubicBezTo>
                  <a:pt x="361" y="226"/>
                  <a:pt x="368" y="226"/>
                  <a:pt x="368" y="219"/>
                </a:cubicBezTo>
                <a:cubicBezTo>
                  <a:pt x="368" y="219"/>
                  <a:pt x="368" y="219"/>
                  <a:pt x="361" y="219"/>
                </a:cubicBezTo>
                <a:cubicBezTo>
                  <a:pt x="353" y="219"/>
                  <a:pt x="353" y="219"/>
                  <a:pt x="353" y="219"/>
                </a:cubicBezTo>
                <a:cubicBezTo>
                  <a:pt x="353" y="219"/>
                  <a:pt x="361" y="219"/>
                  <a:pt x="361" y="226"/>
                </a:cubicBezTo>
                <a:cubicBezTo>
                  <a:pt x="361" y="226"/>
                  <a:pt x="361" y="226"/>
                  <a:pt x="353" y="226"/>
                </a:cubicBezTo>
                <a:cubicBezTo>
                  <a:pt x="353" y="219"/>
                  <a:pt x="353" y="219"/>
                  <a:pt x="353" y="219"/>
                </a:cubicBezTo>
                <a:cubicBezTo>
                  <a:pt x="353" y="219"/>
                  <a:pt x="353" y="219"/>
                  <a:pt x="346" y="219"/>
                </a:cubicBezTo>
                <a:cubicBezTo>
                  <a:pt x="346" y="219"/>
                  <a:pt x="346" y="219"/>
                  <a:pt x="353" y="219"/>
                </a:cubicBezTo>
                <a:cubicBezTo>
                  <a:pt x="346" y="219"/>
                  <a:pt x="346" y="219"/>
                  <a:pt x="346" y="219"/>
                </a:cubicBezTo>
                <a:cubicBezTo>
                  <a:pt x="346" y="219"/>
                  <a:pt x="339" y="219"/>
                  <a:pt x="346" y="219"/>
                </a:cubicBezTo>
                <a:cubicBezTo>
                  <a:pt x="346" y="226"/>
                  <a:pt x="346" y="226"/>
                  <a:pt x="346" y="226"/>
                </a:cubicBezTo>
                <a:cubicBezTo>
                  <a:pt x="346" y="226"/>
                  <a:pt x="346" y="226"/>
                  <a:pt x="339" y="226"/>
                </a:cubicBezTo>
                <a:cubicBezTo>
                  <a:pt x="339" y="226"/>
                  <a:pt x="339" y="226"/>
                  <a:pt x="339" y="233"/>
                </a:cubicBezTo>
                <a:cubicBezTo>
                  <a:pt x="339" y="240"/>
                  <a:pt x="339" y="240"/>
                  <a:pt x="339" y="240"/>
                </a:cubicBezTo>
                <a:lnTo>
                  <a:pt x="332" y="240"/>
                </a:lnTo>
                <a:cubicBezTo>
                  <a:pt x="332" y="240"/>
                  <a:pt x="332" y="240"/>
                  <a:pt x="325" y="240"/>
                </a:cubicBezTo>
                <a:cubicBezTo>
                  <a:pt x="325" y="240"/>
                  <a:pt x="325" y="240"/>
                  <a:pt x="325" y="247"/>
                </a:cubicBezTo>
                <a:cubicBezTo>
                  <a:pt x="325" y="247"/>
                  <a:pt x="325" y="247"/>
                  <a:pt x="325" y="254"/>
                </a:cubicBezTo>
                <a:lnTo>
                  <a:pt x="325" y="247"/>
                </a:lnTo>
                <a:cubicBezTo>
                  <a:pt x="325" y="247"/>
                  <a:pt x="325" y="247"/>
                  <a:pt x="318" y="254"/>
                </a:cubicBezTo>
                <a:cubicBezTo>
                  <a:pt x="318" y="247"/>
                  <a:pt x="318" y="247"/>
                  <a:pt x="318" y="247"/>
                </a:cubicBezTo>
                <a:lnTo>
                  <a:pt x="325" y="247"/>
                </a:lnTo>
                <a:lnTo>
                  <a:pt x="318" y="247"/>
                </a:lnTo>
                <a:cubicBezTo>
                  <a:pt x="318" y="247"/>
                  <a:pt x="318" y="247"/>
                  <a:pt x="318" y="240"/>
                </a:cubicBezTo>
                <a:cubicBezTo>
                  <a:pt x="318" y="247"/>
                  <a:pt x="318" y="240"/>
                  <a:pt x="318" y="240"/>
                </a:cubicBezTo>
                <a:lnTo>
                  <a:pt x="318" y="233"/>
                </a:lnTo>
                <a:cubicBezTo>
                  <a:pt x="318" y="233"/>
                  <a:pt x="318" y="233"/>
                  <a:pt x="311" y="233"/>
                </a:cubicBezTo>
                <a:lnTo>
                  <a:pt x="304" y="226"/>
                </a:lnTo>
                <a:cubicBezTo>
                  <a:pt x="297" y="226"/>
                  <a:pt x="297" y="226"/>
                  <a:pt x="297" y="226"/>
                </a:cubicBezTo>
                <a:lnTo>
                  <a:pt x="297" y="219"/>
                </a:lnTo>
                <a:lnTo>
                  <a:pt x="297" y="226"/>
                </a:lnTo>
                <a:cubicBezTo>
                  <a:pt x="297" y="233"/>
                  <a:pt x="297" y="233"/>
                  <a:pt x="297" y="233"/>
                </a:cubicBezTo>
                <a:lnTo>
                  <a:pt x="304" y="233"/>
                </a:lnTo>
                <a:cubicBezTo>
                  <a:pt x="311" y="240"/>
                  <a:pt x="311" y="240"/>
                  <a:pt x="311" y="240"/>
                </a:cubicBezTo>
                <a:lnTo>
                  <a:pt x="304" y="240"/>
                </a:lnTo>
                <a:cubicBezTo>
                  <a:pt x="311" y="240"/>
                  <a:pt x="311" y="240"/>
                  <a:pt x="311" y="240"/>
                </a:cubicBezTo>
                <a:cubicBezTo>
                  <a:pt x="311" y="240"/>
                  <a:pt x="311" y="240"/>
                  <a:pt x="311" y="247"/>
                </a:cubicBezTo>
                <a:cubicBezTo>
                  <a:pt x="311" y="247"/>
                  <a:pt x="311" y="247"/>
                  <a:pt x="304" y="247"/>
                </a:cubicBezTo>
                <a:lnTo>
                  <a:pt x="304" y="240"/>
                </a:lnTo>
                <a:cubicBezTo>
                  <a:pt x="304" y="240"/>
                  <a:pt x="304" y="240"/>
                  <a:pt x="297" y="240"/>
                </a:cubicBezTo>
                <a:cubicBezTo>
                  <a:pt x="297" y="233"/>
                  <a:pt x="297" y="240"/>
                  <a:pt x="297" y="233"/>
                </a:cubicBezTo>
                <a:cubicBezTo>
                  <a:pt x="297" y="233"/>
                  <a:pt x="297" y="233"/>
                  <a:pt x="290" y="233"/>
                </a:cubicBezTo>
                <a:lnTo>
                  <a:pt x="290" y="226"/>
                </a:lnTo>
                <a:lnTo>
                  <a:pt x="283" y="226"/>
                </a:lnTo>
                <a:cubicBezTo>
                  <a:pt x="283" y="226"/>
                  <a:pt x="283" y="233"/>
                  <a:pt x="276" y="233"/>
                </a:cubicBezTo>
                <a:cubicBezTo>
                  <a:pt x="276" y="226"/>
                  <a:pt x="276" y="233"/>
                  <a:pt x="276" y="233"/>
                </a:cubicBezTo>
                <a:cubicBezTo>
                  <a:pt x="276" y="233"/>
                  <a:pt x="276" y="226"/>
                  <a:pt x="269" y="233"/>
                </a:cubicBezTo>
                <a:cubicBezTo>
                  <a:pt x="269" y="240"/>
                  <a:pt x="262" y="233"/>
                  <a:pt x="262" y="240"/>
                </a:cubicBezTo>
                <a:cubicBezTo>
                  <a:pt x="262" y="240"/>
                  <a:pt x="262" y="240"/>
                  <a:pt x="262" y="247"/>
                </a:cubicBezTo>
                <a:lnTo>
                  <a:pt x="255" y="247"/>
                </a:lnTo>
                <a:cubicBezTo>
                  <a:pt x="255" y="247"/>
                  <a:pt x="255" y="247"/>
                  <a:pt x="255" y="254"/>
                </a:cubicBezTo>
                <a:lnTo>
                  <a:pt x="248" y="254"/>
                </a:lnTo>
                <a:cubicBezTo>
                  <a:pt x="248" y="254"/>
                  <a:pt x="248" y="254"/>
                  <a:pt x="240" y="254"/>
                </a:cubicBezTo>
                <a:cubicBezTo>
                  <a:pt x="240" y="247"/>
                  <a:pt x="240" y="247"/>
                  <a:pt x="240" y="247"/>
                </a:cubicBezTo>
                <a:cubicBezTo>
                  <a:pt x="233" y="247"/>
                  <a:pt x="240" y="247"/>
                  <a:pt x="240" y="247"/>
                </a:cubicBezTo>
                <a:lnTo>
                  <a:pt x="233" y="247"/>
                </a:lnTo>
                <a:cubicBezTo>
                  <a:pt x="233" y="247"/>
                  <a:pt x="233" y="247"/>
                  <a:pt x="240" y="247"/>
                </a:cubicBezTo>
                <a:cubicBezTo>
                  <a:pt x="240" y="247"/>
                  <a:pt x="240" y="247"/>
                  <a:pt x="233" y="247"/>
                </a:cubicBezTo>
                <a:lnTo>
                  <a:pt x="233" y="240"/>
                </a:lnTo>
                <a:cubicBezTo>
                  <a:pt x="240" y="240"/>
                  <a:pt x="240" y="240"/>
                  <a:pt x="240" y="233"/>
                </a:cubicBezTo>
                <a:cubicBezTo>
                  <a:pt x="240" y="233"/>
                  <a:pt x="240" y="233"/>
                  <a:pt x="233" y="233"/>
                </a:cubicBezTo>
                <a:lnTo>
                  <a:pt x="240" y="233"/>
                </a:lnTo>
                <a:cubicBezTo>
                  <a:pt x="240" y="226"/>
                  <a:pt x="240" y="226"/>
                  <a:pt x="240" y="226"/>
                </a:cubicBezTo>
                <a:lnTo>
                  <a:pt x="248" y="226"/>
                </a:lnTo>
                <a:cubicBezTo>
                  <a:pt x="248" y="226"/>
                  <a:pt x="255" y="233"/>
                  <a:pt x="255" y="226"/>
                </a:cubicBezTo>
                <a:lnTo>
                  <a:pt x="255" y="233"/>
                </a:lnTo>
                <a:cubicBezTo>
                  <a:pt x="255" y="226"/>
                  <a:pt x="255" y="226"/>
                  <a:pt x="255" y="226"/>
                </a:cubicBezTo>
                <a:cubicBezTo>
                  <a:pt x="262" y="226"/>
                  <a:pt x="262" y="226"/>
                  <a:pt x="262" y="226"/>
                </a:cubicBezTo>
                <a:lnTo>
                  <a:pt x="255" y="226"/>
                </a:lnTo>
                <a:cubicBezTo>
                  <a:pt x="255" y="226"/>
                  <a:pt x="255" y="226"/>
                  <a:pt x="262" y="219"/>
                </a:cubicBezTo>
                <a:cubicBezTo>
                  <a:pt x="262" y="226"/>
                  <a:pt x="262" y="226"/>
                  <a:pt x="262" y="226"/>
                </a:cubicBezTo>
                <a:lnTo>
                  <a:pt x="262" y="219"/>
                </a:lnTo>
                <a:cubicBezTo>
                  <a:pt x="255" y="219"/>
                  <a:pt x="262" y="219"/>
                  <a:pt x="255" y="219"/>
                </a:cubicBezTo>
                <a:cubicBezTo>
                  <a:pt x="255" y="212"/>
                  <a:pt x="255" y="212"/>
                  <a:pt x="255" y="212"/>
                </a:cubicBezTo>
                <a:lnTo>
                  <a:pt x="255" y="219"/>
                </a:lnTo>
                <a:cubicBezTo>
                  <a:pt x="255" y="212"/>
                  <a:pt x="255" y="212"/>
                  <a:pt x="248" y="212"/>
                </a:cubicBezTo>
                <a:lnTo>
                  <a:pt x="255" y="212"/>
                </a:lnTo>
                <a:cubicBezTo>
                  <a:pt x="255" y="212"/>
                  <a:pt x="255" y="212"/>
                  <a:pt x="255" y="205"/>
                </a:cubicBezTo>
                <a:cubicBezTo>
                  <a:pt x="255" y="205"/>
                  <a:pt x="255" y="205"/>
                  <a:pt x="262" y="205"/>
                </a:cubicBezTo>
                <a:lnTo>
                  <a:pt x="262" y="212"/>
                </a:lnTo>
                <a:cubicBezTo>
                  <a:pt x="262" y="205"/>
                  <a:pt x="262" y="212"/>
                  <a:pt x="262" y="212"/>
                </a:cubicBezTo>
                <a:cubicBezTo>
                  <a:pt x="262" y="205"/>
                  <a:pt x="262" y="205"/>
                  <a:pt x="262" y="205"/>
                </a:cubicBezTo>
                <a:cubicBezTo>
                  <a:pt x="262" y="205"/>
                  <a:pt x="262" y="205"/>
                  <a:pt x="269" y="205"/>
                </a:cubicBezTo>
                <a:cubicBezTo>
                  <a:pt x="269" y="198"/>
                  <a:pt x="269" y="198"/>
                  <a:pt x="269" y="198"/>
                </a:cubicBezTo>
                <a:lnTo>
                  <a:pt x="276" y="198"/>
                </a:lnTo>
                <a:cubicBezTo>
                  <a:pt x="276" y="198"/>
                  <a:pt x="276" y="191"/>
                  <a:pt x="283" y="198"/>
                </a:cubicBezTo>
                <a:cubicBezTo>
                  <a:pt x="283" y="198"/>
                  <a:pt x="283" y="198"/>
                  <a:pt x="283" y="191"/>
                </a:cubicBezTo>
                <a:cubicBezTo>
                  <a:pt x="283" y="191"/>
                  <a:pt x="283" y="191"/>
                  <a:pt x="283" y="198"/>
                </a:cubicBezTo>
                <a:cubicBezTo>
                  <a:pt x="283" y="198"/>
                  <a:pt x="283" y="198"/>
                  <a:pt x="283" y="191"/>
                </a:cubicBezTo>
                <a:cubicBezTo>
                  <a:pt x="283" y="191"/>
                  <a:pt x="283" y="191"/>
                  <a:pt x="290" y="191"/>
                </a:cubicBezTo>
                <a:lnTo>
                  <a:pt x="283" y="191"/>
                </a:lnTo>
                <a:cubicBezTo>
                  <a:pt x="283" y="191"/>
                  <a:pt x="283" y="191"/>
                  <a:pt x="283" y="184"/>
                </a:cubicBezTo>
                <a:cubicBezTo>
                  <a:pt x="283" y="184"/>
                  <a:pt x="283" y="184"/>
                  <a:pt x="290" y="184"/>
                </a:cubicBezTo>
                <a:lnTo>
                  <a:pt x="290" y="191"/>
                </a:lnTo>
                <a:lnTo>
                  <a:pt x="297" y="191"/>
                </a:lnTo>
                <a:lnTo>
                  <a:pt x="304" y="191"/>
                </a:lnTo>
                <a:cubicBezTo>
                  <a:pt x="304" y="191"/>
                  <a:pt x="304" y="191"/>
                  <a:pt x="311" y="191"/>
                </a:cubicBezTo>
                <a:lnTo>
                  <a:pt x="318" y="191"/>
                </a:lnTo>
                <a:cubicBezTo>
                  <a:pt x="318" y="184"/>
                  <a:pt x="318" y="191"/>
                  <a:pt x="318" y="184"/>
                </a:cubicBezTo>
                <a:lnTo>
                  <a:pt x="318" y="177"/>
                </a:lnTo>
                <a:cubicBezTo>
                  <a:pt x="325" y="177"/>
                  <a:pt x="325" y="177"/>
                  <a:pt x="325" y="177"/>
                </a:cubicBezTo>
                <a:cubicBezTo>
                  <a:pt x="325" y="177"/>
                  <a:pt x="325" y="177"/>
                  <a:pt x="325" y="184"/>
                </a:cubicBezTo>
                <a:cubicBezTo>
                  <a:pt x="325" y="184"/>
                  <a:pt x="325" y="184"/>
                  <a:pt x="325" y="177"/>
                </a:cubicBezTo>
                <a:cubicBezTo>
                  <a:pt x="325" y="177"/>
                  <a:pt x="325" y="177"/>
                  <a:pt x="332" y="177"/>
                </a:cubicBezTo>
                <a:lnTo>
                  <a:pt x="325" y="177"/>
                </a:lnTo>
                <a:cubicBezTo>
                  <a:pt x="325" y="177"/>
                  <a:pt x="325" y="177"/>
                  <a:pt x="325" y="170"/>
                </a:cubicBezTo>
                <a:cubicBezTo>
                  <a:pt x="332" y="170"/>
                  <a:pt x="332" y="170"/>
                  <a:pt x="332" y="170"/>
                </a:cubicBezTo>
                <a:lnTo>
                  <a:pt x="339" y="170"/>
                </a:lnTo>
                <a:lnTo>
                  <a:pt x="346" y="170"/>
                </a:lnTo>
                <a:lnTo>
                  <a:pt x="339" y="170"/>
                </a:lnTo>
                <a:lnTo>
                  <a:pt x="339" y="163"/>
                </a:lnTo>
                <a:lnTo>
                  <a:pt x="339" y="170"/>
                </a:lnTo>
                <a:cubicBezTo>
                  <a:pt x="339" y="170"/>
                  <a:pt x="339" y="170"/>
                  <a:pt x="332" y="170"/>
                </a:cubicBezTo>
                <a:cubicBezTo>
                  <a:pt x="325" y="170"/>
                  <a:pt x="325" y="170"/>
                  <a:pt x="325" y="170"/>
                </a:cubicBezTo>
                <a:cubicBezTo>
                  <a:pt x="318" y="170"/>
                  <a:pt x="318" y="163"/>
                  <a:pt x="318" y="163"/>
                </a:cubicBezTo>
                <a:cubicBezTo>
                  <a:pt x="318" y="163"/>
                  <a:pt x="318" y="163"/>
                  <a:pt x="318" y="156"/>
                </a:cubicBezTo>
                <a:lnTo>
                  <a:pt x="325" y="156"/>
                </a:lnTo>
                <a:lnTo>
                  <a:pt x="332" y="149"/>
                </a:lnTo>
                <a:cubicBezTo>
                  <a:pt x="332" y="141"/>
                  <a:pt x="332" y="141"/>
                  <a:pt x="332" y="141"/>
                </a:cubicBezTo>
                <a:cubicBezTo>
                  <a:pt x="332" y="141"/>
                  <a:pt x="332" y="141"/>
                  <a:pt x="325" y="141"/>
                </a:cubicBezTo>
                <a:cubicBezTo>
                  <a:pt x="325" y="141"/>
                  <a:pt x="325" y="141"/>
                  <a:pt x="325" y="149"/>
                </a:cubicBezTo>
                <a:cubicBezTo>
                  <a:pt x="318" y="149"/>
                  <a:pt x="318" y="149"/>
                  <a:pt x="318" y="149"/>
                </a:cubicBezTo>
                <a:cubicBezTo>
                  <a:pt x="318" y="149"/>
                  <a:pt x="318" y="149"/>
                  <a:pt x="318" y="156"/>
                </a:cubicBezTo>
                <a:cubicBezTo>
                  <a:pt x="311" y="156"/>
                  <a:pt x="311" y="156"/>
                  <a:pt x="311" y="156"/>
                </a:cubicBezTo>
                <a:cubicBezTo>
                  <a:pt x="311" y="163"/>
                  <a:pt x="311" y="163"/>
                  <a:pt x="311" y="163"/>
                </a:cubicBezTo>
                <a:cubicBezTo>
                  <a:pt x="311" y="170"/>
                  <a:pt x="311" y="170"/>
                  <a:pt x="311" y="170"/>
                </a:cubicBezTo>
                <a:lnTo>
                  <a:pt x="304" y="170"/>
                </a:lnTo>
                <a:cubicBezTo>
                  <a:pt x="311" y="170"/>
                  <a:pt x="311" y="170"/>
                  <a:pt x="311" y="170"/>
                </a:cubicBezTo>
                <a:lnTo>
                  <a:pt x="311" y="177"/>
                </a:lnTo>
                <a:lnTo>
                  <a:pt x="304" y="177"/>
                </a:lnTo>
                <a:lnTo>
                  <a:pt x="311" y="177"/>
                </a:lnTo>
                <a:cubicBezTo>
                  <a:pt x="304" y="177"/>
                  <a:pt x="304" y="177"/>
                  <a:pt x="304" y="177"/>
                </a:cubicBezTo>
                <a:cubicBezTo>
                  <a:pt x="304" y="184"/>
                  <a:pt x="304" y="184"/>
                  <a:pt x="304" y="184"/>
                </a:cubicBezTo>
                <a:cubicBezTo>
                  <a:pt x="304" y="184"/>
                  <a:pt x="304" y="184"/>
                  <a:pt x="297" y="184"/>
                </a:cubicBezTo>
                <a:cubicBezTo>
                  <a:pt x="297" y="184"/>
                  <a:pt x="297" y="184"/>
                  <a:pt x="297" y="177"/>
                </a:cubicBezTo>
                <a:cubicBezTo>
                  <a:pt x="297" y="177"/>
                  <a:pt x="297" y="177"/>
                  <a:pt x="290" y="177"/>
                </a:cubicBezTo>
                <a:cubicBezTo>
                  <a:pt x="290" y="177"/>
                  <a:pt x="290" y="177"/>
                  <a:pt x="290" y="170"/>
                </a:cubicBezTo>
                <a:lnTo>
                  <a:pt x="290" y="177"/>
                </a:lnTo>
                <a:cubicBezTo>
                  <a:pt x="283" y="177"/>
                  <a:pt x="283" y="177"/>
                  <a:pt x="283" y="177"/>
                </a:cubicBezTo>
                <a:cubicBezTo>
                  <a:pt x="276" y="177"/>
                  <a:pt x="276" y="177"/>
                  <a:pt x="276" y="177"/>
                </a:cubicBezTo>
                <a:lnTo>
                  <a:pt x="276" y="170"/>
                </a:lnTo>
                <a:cubicBezTo>
                  <a:pt x="276" y="170"/>
                  <a:pt x="276" y="170"/>
                  <a:pt x="276" y="177"/>
                </a:cubicBezTo>
                <a:cubicBezTo>
                  <a:pt x="276" y="170"/>
                  <a:pt x="276" y="170"/>
                  <a:pt x="276" y="170"/>
                </a:cubicBezTo>
                <a:lnTo>
                  <a:pt x="276" y="163"/>
                </a:lnTo>
                <a:cubicBezTo>
                  <a:pt x="276" y="170"/>
                  <a:pt x="276" y="163"/>
                  <a:pt x="276" y="163"/>
                </a:cubicBezTo>
                <a:lnTo>
                  <a:pt x="276" y="156"/>
                </a:lnTo>
                <a:cubicBezTo>
                  <a:pt x="283" y="156"/>
                  <a:pt x="283" y="156"/>
                  <a:pt x="283" y="156"/>
                </a:cubicBezTo>
                <a:cubicBezTo>
                  <a:pt x="283" y="156"/>
                  <a:pt x="283" y="156"/>
                  <a:pt x="290" y="156"/>
                </a:cubicBezTo>
                <a:cubicBezTo>
                  <a:pt x="290" y="156"/>
                  <a:pt x="290" y="156"/>
                  <a:pt x="290" y="149"/>
                </a:cubicBezTo>
                <a:cubicBezTo>
                  <a:pt x="297" y="149"/>
                  <a:pt x="297" y="149"/>
                  <a:pt x="297" y="149"/>
                </a:cubicBezTo>
                <a:cubicBezTo>
                  <a:pt x="297" y="141"/>
                  <a:pt x="297" y="141"/>
                  <a:pt x="297" y="141"/>
                </a:cubicBezTo>
                <a:cubicBezTo>
                  <a:pt x="297" y="134"/>
                  <a:pt x="304" y="134"/>
                  <a:pt x="304" y="134"/>
                </a:cubicBezTo>
                <a:cubicBezTo>
                  <a:pt x="311" y="134"/>
                  <a:pt x="311" y="134"/>
                  <a:pt x="311" y="134"/>
                </a:cubicBezTo>
                <a:cubicBezTo>
                  <a:pt x="311" y="134"/>
                  <a:pt x="311" y="134"/>
                  <a:pt x="311" y="127"/>
                </a:cubicBezTo>
                <a:cubicBezTo>
                  <a:pt x="311" y="127"/>
                  <a:pt x="311" y="127"/>
                  <a:pt x="318" y="127"/>
                </a:cubicBezTo>
                <a:cubicBezTo>
                  <a:pt x="318" y="127"/>
                  <a:pt x="318" y="127"/>
                  <a:pt x="318" y="120"/>
                </a:cubicBezTo>
                <a:cubicBezTo>
                  <a:pt x="318" y="127"/>
                  <a:pt x="318" y="127"/>
                  <a:pt x="325" y="127"/>
                </a:cubicBezTo>
                <a:cubicBezTo>
                  <a:pt x="325" y="120"/>
                  <a:pt x="325" y="120"/>
                  <a:pt x="325" y="120"/>
                </a:cubicBezTo>
                <a:cubicBezTo>
                  <a:pt x="332" y="120"/>
                  <a:pt x="332" y="120"/>
                  <a:pt x="332" y="120"/>
                </a:cubicBezTo>
                <a:cubicBezTo>
                  <a:pt x="339" y="120"/>
                  <a:pt x="339" y="120"/>
                  <a:pt x="339" y="120"/>
                </a:cubicBezTo>
                <a:cubicBezTo>
                  <a:pt x="339" y="120"/>
                  <a:pt x="339" y="120"/>
                  <a:pt x="346" y="120"/>
                </a:cubicBezTo>
                <a:cubicBezTo>
                  <a:pt x="346" y="120"/>
                  <a:pt x="346" y="120"/>
                  <a:pt x="339" y="120"/>
                </a:cubicBezTo>
                <a:cubicBezTo>
                  <a:pt x="339" y="127"/>
                  <a:pt x="339" y="127"/>
                  <a:pt x="346" y="127"/>
                </a:cubicBezTo>
                <a:cubicBezTo>
                  <a:pt x="346" y="127"/>
                  <a:pt x="346" y="127"/>
                  <a:pt x="353" y="127"/>
                </a:cubicBezTo>
                <a:lnTo>
                  <a:pt x="361" y="127"/>
                </a:lnTo>
                <a:cubicBezTo>
                  <a:pt x="361" y="127"/>
                  <a:pt x="361" y="127"/>
                  <a:pt x="368" y="127"/>
                </a:cubicBezTo>
                <a:lnTo>
                  <a:pt x="368" y="134"/>
                </a:lnTo>
                <a:cubicBezTo>
                  <a:pt x="368" y="134"/>
                  <a:pt x="368" y="134"/>
                  <a:pt x="375" y="134"/>
                </a:cubicBezTo>
                <a:cubicBezTo>
                  <a:pt x="375" y="141"/>
                  <a:pt x="375" y="141"/>
                  <a:pt x="375" y="141"/>
                </a:cubicBezTo>
                <a:cubicBezTo>
                  <a:pt x="368" y="141"/>
                  <a:pt x="361" y="141"/>
                  <a:pt x="353" y="141"/>
                </a:cubicBezTo>
                <a:lnTo>
                  <a:pt x="353" y="134"/>
                </a:lnTo>
                <a:cubicBezTo>
                  <a:pt x="353" y="141"/>
                  <a:pt x="353" y="141"/>
                  <a:pt x="353" y="141"/>
                </a:cubicBezTo>
                <a:cubicBezTo>
                  <a:pt x="361" y="141"/>
                  <a:pt x="361" y="141"/>
                  <a:pt x="353" y="141"/>
                </a:cubicBezTo>
                <a:cubicBezTo>
                  <a:pt x="353" y="149"/>
                  <a:pt x="361" y="149"/>
                  <a:pt x="361" y="149"/>
                </a:cubicBezTo>
                <a:cubicBezTo>
                  <a:pt x="368" y="156"/>
                  <a:pt x="368" y="156"/>
                  <a:pt x="368" y="149"/>
                </a:cubicBezTo>
                <a:cubicBezTo>
                  <a:pt x="361" y="149"/>
                  <a:pt x="361" y="149"/>
                  <a:pt x="361" y="149"/>
                </a:cubicBezTo>
                <a:cubicBezTo>
                  <a:pt x="368" y="149"/>
                  <a:pt x="368" y="149"/>
                  <a:pt x="368" y="149"/>
                </a:cubicBezTo>
                <a:cubicBezTo>
                  <a:pt x="368" y="149"/>
                  <a:pt x="368" y="149"/>
                  <a:pt x="375" y="149"/>
                </a:cubicBezTo>
                <a:cubicBezTo>
                  <a:pt x="375" y="149"/>
                  <a:pt x="375" y="149"/>
                  <a:pt x="375" y="141"/>
                </a:cubicBezTo>
                <a:cubicBezTo>
                  <a:pt x="382" y="141"/>
                  <a:pt x="382" y="141"/>
                  <a:pt x="382" y="141"/>
                </a:cubicBezTo>
                <a:cubicBezTo>
                  <a:pt x="382" y="141"/>
                  <a:pt x="382" y="141"/>
                  <a:pt x="382" y="134"/>
                </a:cubicBezTo>
                <a:cubicBezTo>
                  <a:pt x="382" y="134"/>
                  <a:pt x="382" y="134"/>
                  <a:pt x="382" y="127"/>
                </a:cubicBezTo>
                <a:lnTo>
                  <a:pt x="382" y="134"/>
                </a:lnTo>
                <a:cubicBezTo>
                  <a:pt x="382" y="134"/>
                  <a:pt x="389" y="134"/>
                  <a:pt x="389" y="127"/>
                </a:cubicBezTo>
                <a:cubicBezTo>
                  <a:pt x="389" y="134"/>
                  <a:pt x="389" y="134"/>
                  <a:pt x="389" y="134"/>
                </a:cubicBezTo>
                <a:cubicBezTo>
                  <a:pt x="389" y="134"/>
                  <a:pt x="389" y="134"/>
                  <a:pt x="382" y="134"/>
                </a:cubicBezTo>
                <a:cubicBezTo>
                  <a:pt x="389" y="134"/>
                  <a:pt x="389" y="141"/>
                  <a:pt x="389" y="141"/>
                </a:cubicBezTo>
                <a:cubicBezTo>
                  <a:pt x="389" y="141"/>
                  <a:pt x="389" y="141"/>
                  <a:pt x="396" y="141"/>
                </a:cubicBezTo>
                <a:cubicBezTo>
                  <a:pt x="396" y="134"/>
                  <a:pt x="396" y="134"/>
                  <a:pt x="396" y="134"/>
                </a:cubicBezTo>
                <a:lnTo>
                  <a:pt x="403" y="134"/>
                </a:lnTo>
                <a:cubicBezTo>
                  <a:pt x="403" y="134"/>
                  <a:pt x="403" y="134"/>
                  <a:pt x="403" y="127"/>
                </a:cubicBezTo>
                <a:lnTo>
                  <a:pt x="403" y="134"/>
                </a:lnTo>
                <a:cubicBezTo>
                  <a:pt x="410" y="134"/>
                  <a:pt x="403" y="127"/>
                  <a:pt x="410" y="127"/>
                </a:cubicBezTo>
                <a:cubicBezTo>
                  <a:pt x="410" y="127"/>
                  <a:pt x="410" y="127"/>
                  <a:pt x="410" y="134"/>
                </a:cubicBezTo>
                <a:cubicBezTo>
                  <a:pt x="410" y="134"/>
                  <a:pt x="410" y="134"/>
                  <a:pt x="417" y="127"/>
                </a:cubicBezTo>
                <a:cubicBezTo>
                  <a:pt x="417" y="127"/>
                  <a:pt x="417" y="134"/>
                  <a:pt x="417" y="127"/>
                </a:cubicBezTo>
                <a:cubicBezTo>
                  <a:pt x="417" y="127"/>
                  <a:pt x="417" y="127"/>
                  <a:pt x="424" y="127"/>
                </a:cubicBezTo>
                <a:cubicBezTo>
                  <a:pt x="424" y="134"/>
                  <a:pt x="424" y="134"/>
                  <a:pt x="424" y="134"/>
                </a:cubicBezTo>
                <a:lnTo>
                  <a:pt x="424" y="127"/>
                </a:lnTo>
                <a:cubicBezTo>
                  <a:pt x="431" y="127"/>
                  <a:pt x="431" y="127"/>
                  <a:pt x="431" y="127"/>
                </a:cubicBezTo>
                <a:cubicBezTo>
                  <a:pt x="431" y="127"/>
                  <a:pt x="431" y="127"/>
                  <a:pt x="438" y="127"/>
                </a:cubicBezTo>
                <a:cubicBezTo>
                  <a:pt x="438" y="127"/>
                  <a:pt x="445" y="127"/>
                  <a:pt x="452" y="134"/>
                </a:cubicBezTo>
                <a:lnTo>
                  <a:pt x="452" y="127"/>
                </a:lnTo>
                <a:cubicBezTo>
                  <a:pt x="445" y="127"/>
                  <a:pt x="452" y="127"/>
                  <a:pt x="445" y="127"/>
                </a:cubicBezTo>
                <a:cubicBezTo>
                  <a:pt x="445" y="120"/>
                  <a:pt x="445" y="120"/>
                  <a:pt x="445" y="120"/>
                </a:cubicBezTo>
                <a:cubicBezTo>
                  <a:pt x="445" y="120"/>
                  <a:pt x="445" y="113"/>
                  <a:pt x="452" y="113"/>
                </a:cubicBezTo>
                <a:cubicBezTo>
                  <a:pt x="445" y="106"/>
                  <a:pt x="438" y="99"/>
                  <a:pt x="431" y="99"/>
                </a:cubicBezTo>
                <a:cubicBezTo>
                  <a:pt x="424" y="99"/>
                  <a:pt x="424" y="99"/>
                  <a:pt x="424" y="99"/>
                </a:cubicBezTo>
                <a:cubicBezTo>
                  <a:pt x="424" y="99"/>
                  <a:pt x="424" y="99"/>
                  <a:pt x="417" y="99"/>
                </a:cubicBezTo>
                <a:cubicBezTo>
                  <a:pt x="417" y="99"/>
                  <a:pt x="417" y="99"/>
                  <a:pt x="417" y="106"/>
                </a:cubicBezTo>
                <a:cubicBezTo>
                  <a:pt x="417" y="106"/>
                  <a:pt x="417" y="106"/>
                  <a:pt x="424" y="106"/>
                </a:cubicBezTo>
                <a:cubicBezTo>
                  <a:pt x="417" y="106"/>
                  <a:pt x="417" y="106"/>
                  <a:pt x="417" y="106"/>
                </a:cubicBezTo>
                <a:cubicBezTo>
                  <a:pt x="410" y="106"/>
                  <a:pt x="410" y="106"/>
                  <a:pt x="410" y="106"/>
                </a:cubicBezTo>
                <a:cubicBezTo>
                  <a:pt x="410" y="106"/>
                  <a:pt x="410" y="99"/>
                  <a:pt x="417" y="99"/>
                </a:cubicBezTo>
                <a:cubicBezTo>
                  <a:pt x="417" y="99"/>
                  <a:pt x="417" y="99"/>
                  <a:pt x="417" y="92"/>
                </a:cubicBezTo>
                <a:lnTo>
                  <a:pt x="417" y="99"/>
                </a:lnTo>
                <a:cubicBezTo>
                  <a:pt x="424" y="92"/>
                  <a:pt x="424" y="92"/>
                  <a:pt x="424" y="92"/>
                </a:cubicBezTo>
                <a:cubicBezTo>
                  <a:pt x="389" y="71"/>
                  <a:pt x="346" y="57"/>
                  <a:pt x="297" y="57"/>
                </a:cubicBezTo>
                <a:cubicBezTo>
                  <a:pt x="262" y="57"/>
                  <a:pt x="226" y="71"/>
                  <a:pt x="191" y="85"/>
                </a:cubicBezTo>
                <a:close/>
                <a:moveTo>
                  <a:pt x="198" y="92"/>
                </a:moveTo>
                <a:lnTo>
                  <a:pt x="198" y="92"/>
                </a:lnTo>
                <a:close/>
                <a:moveTo>
                  <a:pt x="410" y="233"/>
                </a:moveTo>
                <a:lnTo>
                  <a:pt x="410" y="233"/>
                </a:lnTo>
                <a:cubicBezTo>
                  <a:pt x="410" y="233"/>
                  <a:pt x="410" y="233"/>
                  <a:pt x="403" y="233"/>
                </a:cubicBezTo>
                <a:cubicBezTo>
                  <a:pt x="410" y="233"/>
                  <a:pt x="410" y="233"/>
                  <a:pt x="410" y="233"/>
                </a:cubicBezTo>
                <a:lnTo>
                  <a:pt x="403" y="233"/>
                </a:lnTo>
                <a:cubicBezTo>
                  <a:pt x="403" y="226"/>
                  <a:pt x="403" y="226"/>
                  <a:pt x="403" y="226"/>
                </a:cubicBezTo>
                <a:lnTo>
                  <a:pt x="403" y="219"/>
                </a:lnTo>
                <a:lnTo>
                  <a:pt x="410" y="226"/>
                </a:lnTo>
                <a:cubicBezTo>
                  <a:pt x="410" y="219"/>
                  <a:pt x="410" y="219"/>
                  <a:pt x="410" y="219"/>
                </a:cubicBezTo>
                <a:cubicBezTo>
                  <a:pt x="410" y="219"/>
                  <a:pt x="410" y="219"/>
                  <a:pt x="403" y="219"/>
                </a:cubicBezTo>
                <a:cubicBezTo>
                  <a:pt x="403" y="219"/>
                  <a:pt x="403" y="219"/>
                  <a:pt x="396" y="219"/>
                </a:cubicBezTo>
                <a:lnTo>
                  <a:pt x="389" y="226"/>
                </a:lnTo>
                <a:lnTo>
                  <a:pt x="396" y="226"/>
                </a:lnTo>
                <a:cubicBezTo>
                  <a:pt x="396" y="226"/>
                  <a:pt x="389" y="233"/>
                  <a:pt x="396" y="233"/>
                </a:cubicBezTo>
                <a:cubicBezTo>
                  <a:pt x="396" y="233"/>
                  <a:pt x="396" y="233"/>
                  <a:pt x="396" y="240"/>
                </a:cubicBezTo>
                <a:lnTo>
                  <a:pt x="403" y="240"/>
                </a:lnTo>
                <a:cubicBezTo>
                  <a:pt x="396" y="240"/>
                  <a:pt x="396" y="240"/>
                  <a:pt x="396" y="240"/>
                </a:cubicBezTo>
                <a:cubicBezTo>
                  <a:pt x="396" y="247"/>
                  <a:pt x="396" y="247"/>
                  <a:pt x="396" y="247"/>
                </a:cubicBezTo>
                <a:cubicBezTo>
                  <a:pt x="396" y="247"/>
                  <a:pt x="396" y="247"/>
                  <a:pt x="403" y="247"/>
                </a:cubicBezTo>
                <a:cubicBezTo>
                  <a:pt x="403" y="254"/>
                  <a:pt x="403" y="254"/>
                  <a:pt x="410" y="254"/>
                </a:cubicBezTo>
                <a:cubicBezTo>
                  <a:pt x="410" y="247"/>
                  <a:pt x="410" y="247"/>
                  <a:pt x="410" y="247"/>
                </a:cubicBezTo>
                <a:cubicBezTo>
                  <a:pt x="410" y="240"/>
                  <a:pt x="410" y="240"/>
                  <a:pt x="410" y="240"/>
                </a:cubicBezTo>
                <a:cubicBezTo>
                  <a:pt x="410" y="233"/>
                  <a:pt x="410" y="233"/>
                  <a:pt x="410" y="233"/>
                </a:cubicBezTo>
                <a:cubicBezTo>
                  <a:pt x="410" y="233"/>
                  <a:pt x="410" y="233"/>
                  <a:pt x="410" y="240"/>
                </a:cubicBezTo>
                <a:cubicBezTo>
                  <a:pt x="410" y="233"/>
                  <a:pt x="410" y="233"/>
                  <a:pt x="410" y="233"/>
                </a:cubicBezTo>
                <a:close/>
                <a:moveTo>
                  <a:pt x="332" y="233"/>
                </a:moveTo>
                <a:lnTo>
                  <a:pt x="332" y="233"/>
                </a:lnTo>
                <a:close/>
                <a:moveTo>
                  <a:pt x="417" y="106"/>
                </a:moveTo>
                <a:lnTo>
                  <a:pt x="417" y="106"/>
                </a:lnTo>
                <a:cubicBezTo>
                  <a:pt x="417" y="113"/>
                  <a:pt x="417" y="106"/>
                  <a:pt x="417" y="113"/>
                </a:cubicBezTo>
                <a:lnTo>
                  <a:pt x="417" y="120"/>
                </a:lnTo>
                <a:cubicBezTo>
                  <a:pt x="417" y="120"/>
                  <a:pt x="417" y="120"/>
                  <a:pt x="410" y="120"/>
                </a:cubicBezTo>
                <a:lnTo>
                  <a:pt x="410" y="113"/>
                </a:lnTo>
                <a:cubicBezTo>
                  <a:pt x="403" y="113"/>
                  <a:pt x="403" y="113"/>
                  <a:pt x="403" y="113"/>
                </a:cubicBezTo>
                <a:cubicBezTo>
                  <a:pt x="410" y="113"/>
                  <a:pt x="410" y="113"/>
                  <a:pt x="410" y="113"/>
                </a:cubicBezTo>
                <a:cubicBezTo>
                  <a:pt x="410" y="113"/>
                  <a:pt x="410" y="113"/>
                  <a:pt x="403" y="106"/>
                </a:cubicBezTo>
                <a:lnTo>
                  <a:pt x="410" y="106"/>
                </a:lnTo>
                <a:lnTo>
                  <a:pt x="417" y="106"/>
                </a:lnTo>
                <a:close/>
                <a:moveTo>
                  <a:pt x="332" y="71"/>
                </a:moveTo>
                <a:lnTo>
                  <a:pt x="332" y="71"/>
                </a:lnTo>
                <a:cubicBezTo>
                  <a:pt x="325" y="71"/>
                  <a:pt x="325" y="71"/>
                  <a:pt x="325" y="71"/>
                </a:cubicBezTo>
                <a:cubicBezTo>
                  <a:pt x="325" y="71"/>
                  <a:pt x="325" y="71"/>
                  <a:pt x="318" y="71"/>
                </a:cubicBezTo>
                <a:cubicBezTo>
                  <a:pt x="318" y="71"/>
                  <a:pt x="318" y="71"/>
                  <a:pt x="325" y="71"/>
                </a:cubicBezTo>
                <a:cubicBezTo>
                  <a:pt x="318" y="71"/>
                  <a:pt x="311" y="71"/>
                  <a:pt x="311" y="71"/>
                </a:cubicBezTo>
                <a:cubicBezTo>
                  <a:pt x="311" y="71"/>
                  <a:pt x="311" y="71"/>
                  <a:pt x="311" y="64"/>
                </a:cubicBezTo>
                <a:cubicBezTo>
                  <a:pt x="318" y="64"/>
                  <a:pt x="318" y="64"/>
                  <a:pt x="318" y="64"/>
                </a:cubicBezTo>
                <a:cubicBezTo>
                  <a:pt x="318" y="71"/>
                  <a:pt x="318" y="64"/>
                  <a:pt x="325" y="71"/>
                </a:cubicBezTo>
                <a:lnTo>
                  <a:pt x="325" y="64"/>
                </a:lnTo>
                <a:cubicBezTo>
                  <a:pt x="325" y="64"/>
                  <a:pt x="325" y="64"/>
                  <a:pt x="325" y="71"/>
                </a:cubicBezTo>
                <a:cubicBezTo>
                  <a:pt x="325" y="64"/>
                  <a:pt x="325" y="64"/>
                  <a:pt x="332" y="64"/>
                </a:cubicBezTo>
                <a:cubicBezTo>
                  <a:pt x="332" y="64"/>
                  <a:pt x="332" y="71"/>
                  <a:pt x="339" y="71"/>
                </a:cubicBezTo>
                <a:cubicBezTo>
                  <a:pt x="332" y="71"/>
                  <a:pt x="332" y="71"/>
                  <a:pt x="332" y="71"/>
                </a:cubicBezTo>
                <a:close/>
                <a:moveTo>
                  <a:pt x="311" y="71"/>
                </a:moveTo>
                <a:lnTo>
                  <a:pt x="311" y="71"/>
                </a:lnTo>
                <a:cubicBezTo>
                  <a:pt x="318" y="71"/>
                  <a:pt x="318" y="71"/>
                  <a:pt x="318" y="71"/>
                </a:cubicBezTo>
                <a:lnTo>
                  <a:pt x="318" y="78"/>
                </a:lnTo>
                <a:cubicBezTo>
                  <a:pt x="311" y="78"/>
                  <a:pt x="311" y="78"/>
                  <a:pt x="311" y="78"/>
                </a:cubicBezTo>
                <a:cubicBezTo>
                  <a:pt x="311" y="85"/>
                  <a:pt x="311" y="85"/>
                  <a:pt x="311" y="85"/>
                </a:cubicBezTo>
                <a:cubicBezTo>
                  <a:pt x="304" y="85"/>
                  <a:pt x="304" y="85"/>
                  <a:pt x="304" y="85"/>
                </a:cubicBezTo>
                <a:cubicBezTo>
                  <a:pt x="304" y="85"/>
                  <a:pt x="304" y="85"/>
                  <a:pt x="311" y="85"/>
                </a:cubicBezTo>
                <a:cubicBezTo>
                  <a:pt x="304" y="85"/>
                  <a:pt x="304" y="78"/>
                  <a:pt x="304" y="78"/>
                </a:cubicBezTo>
                <a:lnTo>
                  <a:pt x="304" y="85"/>
                </a:lnTo>
                <a:cubicBezTo>
                  <a:pt x="297" y="85"/>
                  <a:pt x="297" y="78"/>
                  <a:pt x="297" y="78"/>
                </a:cubicBezTo>
                <a:cubicBezTo>
                  <a:pt x="304" y="78"/>
                  <a:pt x="304" y="78"/>
                  <a:pt x="304" y="78"/>
                </a:cubicBezTo>
                <a:cubicBezTo>
                  <a:pt x="304" y="78"/>
                  <a:pt x="304" y="78"/>
                  <a:pt x="297" y="78"/>
                </a:cubicBezTo>
                <a:cubicBezTo>
                  <a:pt x="297" y="78"/>
                  <a:pt x="297" y="78"/>
                  <a:pt x="297" y="71"/>
                </a:cubicBezTo>
                <a:cubicBezTo>
                  <a:pt x="297" y="71"/>
                  <a:pt x="297" y="71"/>
                  <a:pt x="290" y="71"/>
                </a:cubicBezTo>
                <a:cubicBezTo>
                  <a:pt x="290" y="71"/>
                  <a:pt x="290" y="71"/>
                  <a:pt x="297" y="71"/>
                </a:cubicBezTo>
                <a:cubicBezTo>
                  <a:pt x="297" y="71"/>
                  <a:pt x="297" y="71"/>
                  <a:pt x="304" y="71"/>
                </a:cubicBezTo>
                <a:lnTo>
                  <a:pt x="311" y="71"/>
                </a:lnTo>
                <a:close/>
                <a:moveTo>
                  <a:pt x="262" y="205"/>
                </a:moveTo>
                <a:lnTo>
                  <a:pt x="262" y="205"/>
                </a:lnTo>
                <a:lnTo>
                  <a:pt x="269" y="205"/>
                </a:lnTo>
                <a:cubicBezTo>
                  <a:pt x="262" y="205"/>
                  <a:pt x="262" y="205"/>
                  <a:pt x="262" y="205"/>
                </a:cubicBezTo>
                <a:cubicBezTo>
                  <a:pt x="255" y="205"/>
                  <a:pt x="255" y="205"/>
                  <a:pt x="255" y="205"/>
                </a:cubicBezTo>
                <a:cubicBezTo>
                  <a:pt x="255" y="205"/>
                  <a:pt x="255" y="205"/>
                  <a:pt x="248" y="205"/>
                </a:cubicBezTo>
                <a:cubicBezTo>
                  <a:pt x="255" y="205"/>
                  <a:pt x="255" y="205"/>
                  <a:pt x="255" y="205"/>
                </a:cubicBezTo>
                <a:lnTo>
                  <a:pt x="255" y="198"/>
                </a:lnTo>
                <a:lnTo>
                  <a:pt x="255" y="205"/>
                </a:lnTo>
                <a:cubicBezTo>
                  <a:pt x="255" y="198"/>
                  <a:pt x="248" y="198"/>
                  <a:pt x="248" y="198"/>
                </a:cubicBezTo>
                <a:lnTo>
                  <a:pt x="255" y="198"/>
                </a:lnTo>
                <a:cubicBezTo>
                  <a:pt x="255" y="191"/>
                  <a:pt x="255" y="191"/>
                  <a:pt x="255" y="191"/>
                </a:cubicBezTo>
                <a:cubicBezTo>
                  <a:pt x="255" y="191"/>
                  <a:pt x="255" y="191"/>
                  <a:pt x="248" y="191"/>
                </a:cubicBezTo>
                <a:lnTo>
                  <a:pt x="248" y="184"/>
                </a:lnTo>
                <a:cubicBezTo>
                  <a:pt x="248" y="177"/>
                  <a:pt x="248" y="177"/>
                  <a:pt x="248" y="177"/>
                </a:cubicBezTo>
                <a:lnTo>
                  <a:pt x="255" y="177"/>
                </a:lnTo>
                <a:lnTo>
                  <a:pt x="248" y="177"/>
                </a:lnTo>
                <a:cubicBezTo>
                  <a:pt x="255" y="177"/>
                  <a:pt x="255" y="177"/>
                  <a:pt x="255" y="177"/>
                </a:cubicBezTo>
                <a:cubicBezTo>
                  <a:pt x="255" y="184"/>
                  <a:pt x="255" y="184"/>
                  <a:pt x="255" y="184"/>
                </a:cubicBezTo>
                <a:cubicBezTo>
                  <a:pt x="255" y="191"/>
                  <a:pt x="255" y="191"/>
                  <a:pt x="255" y="191"/>
                </a:cubicBezTo>
                <a:cubicBezTo>
                  <a:pt x="262" y="191"/>
                  <a:pt x="262" y="191"/>
                  <a:pt x="262" y="191"/>
                </a:cubicBezTo>
                <a:cubicBezTo>
                  <a:pt x="262" y="198"/>
                  <a:pt x="262" y="198"/>
                  <a:pt x="262" y="198"/>
                </a:cubicBezTo>
                <a:lnTo>
                  <a:pt x="269" y="198"/>
                </a:lnTo>
                <a:cubicBezTo>
                  <a:pt x="269" y="198"/>
                  <a:pt x="262" y="198"/>
                  <a:pt x="262" y="205"/>
                </a:cubicBezTo>
                <a:close/>
                <a:moveTo>
                  <a:pt x="248" y="184"/>
                </a:moveTo>
                <a:lnTo>
                  <a:pt x="248" y="184"/>
                </a:lnTo>
                <a:close/>
                <a:moveTo>
                  <a:pt x="248" y="191"/>
                </a:moveTo>
                <a:lnTo>
                  <a:pt x="248" y="191"/>
                </a:lnTo>
                <a:cubicBezTo>
                  <a:pt x="248" y="191"/>
                  <a:pt x="248" y="191"/>
                  <a:pt x="240" y="191"/>
                </a:cubicBezTo>
                <a:cubicBezTo>
                  <a:pt x="248" y="191"/>
                  <a:pt x="248" y="198"/>
                  <a:pt x="248" y="198"/>
                </a:cubicBezTo>
                <a:cubicBezTo>
                  <a:pt x="240" y="198"/>
                  <a:pt x="240" y="198"/>
                  <a:pt x="240" y="198"/>
                </a:cubicBezTo>
                <a:cubicBezTo>
                  <a:pt x="233" y="198"/>
                  <a:pt x="233" y="205"/>
                  <a:pt x="233" y="205"/>
                </a:cubicBezTo>
                <a:cubicBezTo>
                  <a:pt x="233" y="198"/>
                  <a:pt x="233" y="198"/>
                  <a:pt x="233" y="198"/>
                </a:cubicBezTo>
                <a:cubicBezTo>
                  <a:pt x="233" y="198"/>
                  <a:pt x="233" y="198"/>
                  <a:pt x="240" y="198"/>
                </a:cubicBezTo>
                <a:cubicBezTo>
                  <a:pt x="233" y="198"/>
                  <a:pt x="233" y="198"/>
                  <a:pt x="233" y="191"/>
                </a:cubicBezTo>
                <a:cubicBezTo>
                  <a:pt x="233" y="191"/>
                  <a:pt x="233" y="191"/>
                  <a:pt x="240" y="191"/>
                </a:cubicBezTo>
                <a:cubicBezTo>
                  <a:pt x="240" y="191"/>
                  <a:pt x="240" y="191"/>
                  <a:pt x="240" y="184"/>
                </a:cubicBezTo>
                <a:cubicBezTo>
                  <a:pt x="240" y="191"/>
                  <a:pt x="240" y="191"/>
                  <a:pt x="240" y="191"/>
                </a:cubicBezTo>
                <a:cubicBezTo>
                  <a:pt x="240" y="191"/>
                  <a:pt x="248" y="184"/>
                  <a:pt x="248" y="191"/>
                </a:cubicBezTo>
                <a:close/>
                <a:moveTo>
                  <a:pt x="233" y="269"/>
                </a:moveTo>
                <a:lnTo>
                  <a:pt x="233" y="269"/>
                </a:lnTo>
                <a:lnTo>
                  <a:pt x="233" y="262"/>
                </a:lnTo>
                <a:lnTo>
                  <a:pt x="240" y="262"/>
                </a:lnTo>
                <a:lnTo>
                  <a:pt x="248" y="254"/>
                </a:lnTo>
                <a:lnTo>
                  <a:pt x="255" y="254"/>
                </a:lnTo>
                <a:cubicBezTo>
                  <a:pt x="255" y="254"/>
                  <a:pt x="255" y="254"/>
                  <a:pt x="262" y="254"/>
                </a:cubicBezTo>
                <a:lnTo>
                  <a:pt x="269" y="254"/>
                </a:lnTo>
                <a:cubicBezTo>
                  <a:pt x="269" y="254"/>
                  <a:pt x="269" y="254"/>
                  <a:pt x="269" y="247"/>
                </a:cubicBezTo>
                <a:cubicBezTo>
                  <a:pt x="276" y="247"/>
                  <a:pt x="276" y="254"/>
                  <a:pt x="276" y="254"/>
                </a:cubicBezTo>
                <a:lnTo>
                  <a:pt x="276" y="247"/>
                </a:lnTo>
                <a:cubicBezTo>
                  <a:pt x="283" y="247"/>
                  <a:pt x="283" y="247"/>
                  <a:pt x="283" y="247"/>
                </a:cubicBezTo>
                <a:lnTo>
                  <a:pt x="283" y="254"/>
                </a:lnTo>
                <a:lnTo>
                  <a:pt x="290" y="247"/>
                </a:lnTo>
                <a:cubicBezTo>
                  <a:pt x="290" y="247"/>
                  <a:pt x="290" y="247"/>
                  <a:pt x="290" y="254"/>
                </a:cubicBezTo>
                <a:cubicBezTo>
                  <a:pt x="290" y="247"/>
                  <a:pt x="290" y="247"/>
                  <a:pt x="290" y="247"/>
                </a:cubicBezTo>
                <a:cubicBezTo>
                  <a:pt x="290" y="254"/>
                  <a:pt x="290" y="254"/>
                  <a:pt x="290" y="254"/>
                </a:cubicBezTo>
                <a:lnTo>
                  <a:pt x="290" y="262"/>
                </a:lnTo>
                <a:cubicBezTo>
                  <a:pt x="297" y="262"/>
                  <a:pt x="297" y="262"/>
                  <a:pt x="297" y="262"/>
                </a:cubicBezTo>
                <a:cubicBezTo>
                  <a:pt x="297" y="262"/>
                  <a:pt x="297" y="262"/>
                  <a:pt x="304" y="262"/>
                </a:cubicBezTo>
                <a:cubicBezTo>
                  <a:pt x="304" y="269"/>
                  <a:pt x="304" y="269"/>
                  <a:pt x="304" y="269"/>
                </a:cubicBezTo>
                <a:lnTo>
                  <a:pt x="311" y="269"/>
                </a:lnTo>
                <a:lnTo>
                  <a:pt x="318" y="269"/>
                </a:lnTo>
                <a:cubicBezTo>
                  <a:pt x="318" y="262"/>
                  <a:pt x="318" y="262"/>
                  <a:pt x="325" y="262"/>
                </a:cubicBezTo>
                <a:lnTo>
                  <a:pt x="325" y="269"/>
                </a:lnTo>
                <a:cubicBezTo>
                  <a:pt x="332" y="269"/>
                  <a:pt x="332" y="269"/>
                  <a:pt x="332" y="269"/>
                </a:cubicBezTo>
                <a:lnTo>
                  <a:pt x="339" y="269"/>
                </a:lnTo>
                <a:cubicBezTo>
                  <a:pt x="339" y="269"/>
                  <a:pt x="339" y="269"/>
                  <a:pt x="346" y="269"/>
                </a:cubicBezTo>
                <a:cubicBezTo>
                  <a:pt x="353" y="269"/>
                  <a:pt x="353" y="269"/>
                  <a:pt x="353" y="269"/>
                </a:cubicBezTo>
                <a:cubicBezTo>
                  <a:pt x="353" y="269"/>
                  <a:pt x="353" y="269"/>
                  <a:pt x="361" y="276"/>
                </a:cubicBezTo>
                <a:cubicBezTo>
                  <a:pt x="353" y="276"/>
                  <a:pt x="353" y="276"/>
                  <a:pt x="353" y="276"/>
                </a:cubicBezTo>
                <a:cubicBezTo>
                  <a:pt x="353" y="283"/>
                  <a:pt x="353" y="283"/>
                  <a:pt x="353" y="283"/>
                </a:cubicBezTo>
                <a:lnTo>
                  <a:pt x="361" y="290"/>
                </a:lnTo>
                <a:lnTo>
                  <a:pt x="361" y="297"/>
                </a:lnTo>
                <a:cubicBezTo>
                  <a:pt x="368" y="297"/>
                  <a:pt x="361" y="304"/>
                  <a:pt x="368" y="304"/>
                </a:cubicBezTo>
                <a:cubicBezTo>
                  <a:pt x="368" y="311"/>
                  <a:pt x="368" y="311"/>
                  <a:pt x="375" y="318"/>
                </a:cubicBezTo>
                <a:lnTo>
                  <a:pt x="375" y="311"/>
                </a:lnTo>
                <a:lnTo>
                  <a:pt x="375" y="318"/>
                </a:lnTo>
                <a:cubicBezTo>
                  <a:pt x="375" y="318"/>
                  <a:pt x="375" y="318"/>
                  <a:pt x="382" y="318"/>
                </a:cubicBezTo>
                <a:lnTo>
                  <a:pt x="382" y="325"/>
                </a:lnTo>
                <a:cubicBezTo>
                  <a:pt x="389" y="325"/>
                  <a:pt x="389" y="325"/>
                  <a:pt x="389" y="325"/>
                </a:cubicBezTo>
                <a:cubicBezTo>
                  <a:pt x="396" y="325"/>
                  <a:pt x="396" y="325"/>
                  <a:pt x="396" y="325"/>
                </a:cubicBezTo>
                <a:lnTo>
                  <a:pt x="403" y="325"/>
                </a:lnTo>
                <a:cubicBezTo>
                  <a:pt x="403" y="325"/>
                  <a:pt x="403" y="325"/>
                  <a:pt x="403" y="332"/>
                </a:cubicBezTo>
                <a:lnTo>
                  <a:pt x="396" y="332"/>
                </a:lnTo>
                <a:cubicBezTo>
                  <a:pt x="396" y="332"/>
                  <a:pt x="396" y="332"/>
                  <a:pt x="396" y="339"/>
                </a:cubicBezTo>
                <a:cubicBezTo>
                  <a:pt x="396" y="347"/>
                  <a:pt x="396" y="347"/>
                  <a:pt x="389" y="347"/>
                </a:cubicBezTo>
                <a:cubicBezTo>
                  <a:pt x="389" y="347"/>
                  <a:pt x="389" y="347"/>
                  <a:pt x="389" y="354"/>
                </a:cubicBezTo>
                <a:lnTo>
                  <a:pt x="382" y="354"/>
                </a:lnTo>
                <a:cubicBezTo>
                  <a:pt x="382" y="361"/>
                  <a:pt x="375" y="361"/>
                  <a:pt x="375" y="361"/>
                </a:cubicBezTo>
                <a:cubicBezTo>
                  <a:pt x="375" y="368"/>
                  <a:pt x="375" y="368"/>
                  <a:pt x="375" y="368"/>
                </a:cubicBezTo>
                <a:lnTo>
                  <a:pt x="368" y="368"/>
                </a:lnTo>
                <a:lnTo>
                  <a:pt x="368" y="375"/>
                </a:lnTo>
                <a:cubicBezTo>
                  <a:pt x="368" y="375"/>
                  <a:pt x="368" y="375"/>
                  <a:pt x="368" y="382"/>
                </a:cubicBezTo>
                <a:cubicBezTo>
                  <a:pt x="375" y="389"/>
                  <a:pt x="375" y="389"/>
                  <a:pt x="375" y="389"/>
                </a:cubicBezTo>
                <a:cubicBezTo>
                  <a:pt x="375" y="396"/>
                  <a:pt x="375" y="396"/>
                  <a:pt x="375" y="396"/>
                </a:cubicBezTo>
                <a:lnTo>
                  <a:pt x="375" y="403"/>
                </a:lnTo>
                <a:cubicBezTo>
                  <a:pt x="375" y="403"/>
                  <a:pt x="375" y="403"/>
                  <a:pt x="368" y="403"/>
                </a:cubicBezTo>
                <a:cubicBezTo>
                  <a:pt x="361" y="410"/>
                  <a:pt x="361" y="410"/>
                  <a:pt x="361" y="410"/>
                </a:cubicBezTo>
                <a:lnTo>
                  <a:pt x="361" y="417"/>
                </a:lnTo>
                <a:lnTo>
                  <a:pt x="361" y="424"/>
                </a:lnTo>
                <a:cubicBezTo>
                  <a:pt x="361" y="424"/>
                  <a:pt x="353" y="424"/>
                  <a:pt x="353" y="431"/>
                </a:cubicBezTo>
                <a:lnTo>
                  <a:pt x="353" y="438"/>
                </a:lnTo>
                <a:lnTo>
                  <a:pt x="346" y="438"/>
                </a:lnTo>
                <a:cubicBezTo>
                  <a:pt x="346" y="445"/>
                  <a:pt x="339" y="445"/>
                  <a:pt x="339" y="452"/>
                </a:cubicBezTo>
                <a:cubicBezTo>
                  <a:pt x="332" y="452"/>
                  <a:pt x="332" y="452"/>
                  <a:pt x="332" y="452"/>
                </a:cubicBezTo>
                <a:cubicBezTo>
                  <a:pt x="325" y="452"/>
                  <a:pt x="325" y="452"/>
                  <a:pt x="325" y="452"/>
                </a:cubicBezTo>
                <a:lnTo>
                  <a:pt x="318" y="452"/>
                </a:lnTo>
                <a:cubicBezTo>
                  <a:pt x="318" y="460"/>
                  <a:pt x="318" y="452"/>
                  <a:pt x="318" y="452"/>
                </a:cubicBezTo>
                <a:cubicBezTo>
                  <a:pt x="318" y="460"/>
                  <a:pt x="318" y="460"/>
                  <a:pt x="318" y="460"/>
                </a:cubicBezTo>
                <a:cubicBezTo>
                  <a:pt x="311" y="460"/>
                  <a:pt x="311" y="452"/>
                  <a:pt x="311" y="452"/>
                </a:cubicBezTo>
                <a:cubicBezTo>
                  <a:pt x="311" y="445"/>
                  <a:pt x="311" y="445"/>
                  <a:pt x="311" y="445"/>
                </a:cubicBezTo>
                <a:cubicBezTo>
                  <a:pt x="311" y="445"/>
                  <a:pt x="311" y="438"/>
                  <a:pt x="304" y="438"/>
                </a:cubicBezTo>
                <a:cubicBezTo>
                  <a:pt x="304" y="431"/>
                  <a:pt x="304" y="431"/>
                  <a:pt x="304" y="431"/>
                </a:cubicBezTo>
                <a:cubicBezTo>
                  <a:pt x="304" y="431"/>
                  <a:pt x="304" y="431"/>
                  <a:pt x="304" y="424"/>
                </a:cubicBezTo>
                <a:cubicBezTo>
                  <a:pt x="304" y="417"/>
                  <a:pt x="297" y="417"/>
                  <a:pt x="297" y="417"/>
                </a:cubicBezTo>
                <a:lnTo>
                  <a:pt x="297" y="410"/>
                </a:lnTo>
                <a:cubicBezTo>
                  <a:pt x="297" y="403"/>
                  <a:pt x="297" y="403"/>
                  <a:pt x="297" y="403"/>
                </a:cubicBezTo>
                <a:lnTo>
                  <a:pt x="297" y="396"/>
                </a:lnTo>
                <a:cubicBezTo>
                  <a:pt x="297" y="389"/>
                  <a:pt x="297" y="389"/>
                  <a:pt x="297" y="389"/>
                </a:cubicBezTo>
                <a:cubicBezTo>
                  <a:pt x="297" y="382"/>
                  <a:pt x="297" y="382"/>
                  <a:pt x="297" y="382"/>
                </a:cubicBezTo>
                <a:cubicBezTo>
                  <a:pt x="297" y="382"/>
                  <a:pt x="297" y="382"/>
                  <a:pt x="297" y="375"/>
                </a:cubicBezTo>
                <a:lnTo>
                  <a:pt x="297" y="368"/>
                </a:lnTo>
                <a:cubicBezTo>
                  <a:pt x="290" y="368"/>
                  <a:pt x="290" y="368"/>
                  <a:pt x="290" y="368"/>
                </a:cubicBezTo>
                <a:cubicBezTo>
                  <a:pt x="290" y="361"/>
                  <a:pt x="290" y="361"/>
                  <a:pt x="290" y="361"/>
                </a:cubicBezTo>
                <a:cubicBezTo>
                  <a:pt x="283" y="361"/>
                  <a:pt x="283" y="361"/>
                  <a:pt x="283" y="361"/>
                </a:cubicBezTo>
                <a:cubicBezTo>
                  <a:pt x="290" y="361"/>
                  <a:pt x="290" y="361"/>
                  <a:pt x="290" y="354"/>
                </a:cubicBezTo>
                <a:lnTo>
                  <a:pt x="290" y="347"/>
                </a:lnTo>
                <a:cubicBezTo>
                  <a:pt x="283" y="347"/>
                  <a:pt x="290" y="347"/>
                  <a:pt x="283" y="347"/>
                </a:cubicBezTo>
                <a:cubicBezTo>
                  <a:pt x="283" y="347"/>
                  <a:pt x="276" y="347"/>
                  <a:pt x="276" y="339"/>
                </a:cubicBezTo>
                <a:cubicBezTo>
                  <a:pt x="276" y="339"/>
                  <a:pt x="276" y="339"/>
                  <a:pt x="269" y="339"/>
                </a:cubicBezTo>
                <a:cubicBezTo>
                  <a:pt x="262" y="339"/>
                  <a:pt x="262" y="339"/>
                  <a:pt x="262" y="339"/>
                </a:cubicBezTo>
                <a:lnTo>
                  <a:pt x="255" y="347"/>
                </a:lnTo>
                <a:lnTo>
                  <a:pt x="255" y="339"/>
                </a:lnTo>
                <a:cubicBezTo>
                  <a:pt x="255" y="339"/>
                  <a:pt x="255" y="339"/>
                  <a:pt x="255" y="347"/>
                </a:cubicBezTo>
                <a:cubicBezTo>
                  <a:pt x="255" y="347"/>
                  <a:pt x="255" y="339"/>
                  <a:pt x="248" y="339"/>
                </a:cubicBezTo>
                <a:cubicBezTo>
                  <a:pt x="248" y="347"/>
                  <a:pt x="248" y="347"/>
                  <a:pt x="248" y="347"/>
                </a:cubicBezTo>
                <a:cubicBezTo>
                  <a:pt x="240" y="347"/>
                  <a:pt x="240" y="347"/>
                  <a:pt x="240" y="347"/>
                </a:cubicBezTo>
                <a:cubicBezTo>
                  <a:pt x="233" y="339"/>
                  <a:pt x="233" y="339"/>
                  <a:pt x="233" y="339"/>
                </a:cubicBezTo>
                <a:cubicBezTo>
                  <a:pt x="226" y="339"/>
                  <a:pt x="226" y="339"/>
                  <a:pt x="226" y="339"/>
                </a:cubicBezTo>
                <a:cubicBezTo>
                  <a:pt x="226" y="332"/>
                  <a:pt x="226" y="332"/>
                  <a:pt x="226" y="332"/>
                </a:cubicBezTo>
                <a:cubicBezTo>
                  <a:pt x="226" y="332"/>
                  <a:pt x="219" y="332"/>
                  <a:pt x="219" y="325"/>
                </a:cubicBezTo>
                <a:cubicBezTo>
                  <a:pt x="219" y="325"/>
                  <a:pt x="219" y="325"/>
                  <a:pt x="212" y="325"/>
                </a:cubicBezTo>
                <a:cubicBezTo>
                  <a:pt x="212" y="318"/>
                  <a:pt x="212" y="318"/>
                  <a:pt x="212" y="318"/>
                </a:cubicBezTo>
                <a:cubicBezTo>
                  <a:pt x="219" y="318"/>
                  <a:pt x="219" y="318"/>
                  <a:pt x="219" y="318"/>
                </a:cubicBezTo>
                <a:cubicBezTo>
                  <a:pt x="212" y="318"/>
                  <a:pt x="212" y="318"/>
                  <a:pt x="212" y="318"/>
                </a:cubicBezTo>
                <a:lnTo>
                  <a:pt x="219" y="311"/>
                </a:lnTo>
                <a:lnTo>
                  <a:pt x="219" y="304"/>
                </a:lnTo>
                <a:cubicBezTo>
                  <a:pt x="219" y="304"/>
                  <a:pt x="219" y="297"/>
                  <a:pt x="212" y="297"/>
                </a:cubicBezTo>
                <a:cubicBezTo>
                  <a:pt x="219" y="297"/>
                  <a:pt x="219" y="297"/>
                  <a:pt x="219" y="297"/>
                </a:cubicBezTo>
                <a:cubicBezTo>
                  <a:pt x="219" y="290"/>
                  <a:pt x="219" y="290"/>
                  <a:pt x="219" y="290"/>
                </a:cubicBezTo>
                <a:cubicBezTo>
                  <a:pt x="219" y="283"/>
                  <a:pt x="219" y="283"/>
                  <a:pt x="219" y="283"/>
                </a:cubicBezTo>
                <a:lnTo>
                  <a:pt x="226" y="283"/>
                </a:lnTo>
                <a:lnTo>
                  <a:pt x="226" y="276"/>
                </a:lnTo>
                <a:cubicBezTo>
                  <a:pt x="233" y="276"/>
                  <a:pt x="233" y="276"/>
                  <a:pt x="233" y="276"/>
                </a:cubicBezTo>
                <a:cubicBezTo>
                  <a:pt x="233" y="269"/>
                  <a:pt x="233" y="269"/>
                  <a:pt x="233" y="269"/>
                </a:cubicBezTo>
                <a:close/>
                <a:moveTo>
                  <a:pt x="219" y="149"/>
                </a:moveTo>
                <a:lnTo>
                  <a:pt x="219" y="149"/>
                </a:lnTo>
                <a:cubicBezTo>
                  <a:pt x="219" y="149"/>
                  <a:pt x="219" y="149"/>
                  <a:pt x="219" y="156"/>
                </a:cubicBezTo>
                <a:cubicBezTo>
                  <a:pt x="212" y="156"/>
                  <a:pt x="212" y="156"/>
                  <a:pt x="212" y="156"/>
                </a:cubicBezTo>
                <a:lnTo>
                  <a:pt x="205" y="156"/>
                </a:lnTo>
                <a:lnTo>
                  <a:pt x="198" y="156"/>
                </a:lnTo>
                <a:cubicBezTo>
                  <a:pt x="198" y="149"/>
                  <a:pt x="205" y="149"/>
                  <a:pt x="205" y="149"/>
                </a:cubicBezTo>
                <a:cubicBezTo>
                  <a:pt x="198" y="149"/>
                  <a:pt x="198" y="149"/>
                  <a:pt x="198" y="149"/>
                </a:cubicBezTo>
                <a:cubicBezTo>
                  <a:pt x="198" y="149"/>
                  <a:pt x="198" y="149"/>
                  <a:pt x="205" y="149"/>
                </a:cubicBezTo>
                <a:cubicBezTo>
                  <a:pt x="198" y="149"/>
                  <a:pt x="198" y="149"/>
                  <a:pt x="198" y="141"/>
                </a:cubicBezTo>
                <a:cubicBezTo>
                  <a:pt x="198" y="141"/>
                  <a:pt x="198" y="149"/>
                  <a:pt x="198" y="141"/>
                </a:cubicBezTo>
                <a:lnTo>
                  <a:pt x="205" y="141"/>
                </a:lnTo>
                <a:cubicBezTo>
                  <a:pt x="205" y="149"/>
                  <a:pt x="205" y="149"/>
                  <a:pt x="205" y="149"/>
                </a:cubicBezTo>
                <a:cubicBezTo>
                  <a:pt x="205" y="141"/>
                  <a:pt x="205" y="141"/>
                  <a:pt x="205" y="141"/>
                </a:cubicBezTo>
                <a:lnTo>
                  <a:pt x="212" y="141"/>
                </a:lnTo>
                <a:cubicBezTo>
                  <a:pt x="212" y="141"/>
                  <a:pt x="212" y="141"/>
                  <a:pt x="219" y="141"/>
                </a:cubicBezTo>
                <a:lnTo>
                  <a:pt x="226" y="141"/>
                </a:lnTo>
                <a:cubicBezTo>
                  <a:pt x="226" y="149"/>
                  <a:pt x="226" y="149"/>
                  <a:pt x="226" y="149"/>
                </a:cubicBezTo>
                <a:cubicBezTo>
                  <a:pt x="226" y="149"/>
                  <a:pt x="226" y="149"/>
                  <a:pt x="219" y="149"/>
                </a:cubicBezTo>
                <a:close/>
                <a:moveTo>
                  <a:pt x="283" y="347"/>
                </a:moveTo>
                <a:lnTo>
                  <a:pt x="283" y="347"/>
                </a:lnTo>
                <a:close/>
                <a:moveTo>
                  <a:pt x="382" y="417"/>
                </a:moveTo>
                <a:lnTo>
                  <a:pt x="382" y="417"/>
                </a:lnTo>
                <a:lnTo>
                  <a:pt x="382" y="410"/>
                </a:lnTo>
                <a:cubicBezTo>
                  <a:pt x="382" y="410"/>
                  <a:pt x="382" y="410"/>
                  <a:pt x="382" y="403"/>
                </a:cubicBezTo>
                <a:cubicBezTo>
                  <a:pt x="389" y="403"/>
                  <a:pt x="389" y="403"/>
                  <a:pt x="389" y="403"/>
                </a:cubicBezTo>
                <a:cubicBezTo>
                  <a:pt x="389" y="396"/>
                  <a:pt x="389" y="396"/>
                  <a:pt x="389" y="396"/>
                </a:cubicBezTo>
                <a:cubicBezTo>
                  <a:pt x="389" y="396"/>
                  <a:pt x="389" y="396"/>
                  <a:pt x="396" y="396"/>
                </a:cubicBezTo>
                <a:cubicBezTo>
                  <a:pt x="396" y="396"/>
                  <a:pt x="396" y="396"/>
                  <a:pt x="396" y="389"/>
                </a:cubicBezTo>
                <a:cubicBezTo>
                  <a:pt x="396" y="389"/>
                  <a:pt x="396" y="389"/>
                  <a:pt x="396" y="396"/>
                </a:cubicBezTo>
                <a:cubicBezTo>
                  <a:pt x="403" y="396"/>
                  <a:pt x="396" y="396"/>
                  <a:pt x="403" y="396"/>
                </a:cubicBezTo>
                <a:cubicBezTo>
                  <a:pt x="403" y="396"/>
                  <a:pt x="403" y="396"/>
                  <a:pt x="403" y="403"/>
                </a:cubicBezTo>
                <a:cubicBezTo>
                  <a:pt x="396" y="403"/>
                  <a:pt x="396" y="403"/>
                  <a:pt x="396" y="403"/>
                </a:cubicBezTo>
                <a:lnTo>
                  <a:pt x="396" y="410"/>
                </a:lnTo>
                <a:cubicBezTo>
                  <a:pt x="396" y="410"/>
                  <a:pt x="396" y="417"/>
                  <a:pt x="396" y="424"/>
                </a:cubicBezTo>
                <a:cubicBezTo>
                  <a:pt x="396" y="424"/>
                  <a:pt x="389" y="424"/>
                  <a:pt x="389" y="431"/>
                </a:cubicBezTo>
                <a:cubicBezTo>
                  <a:pt x="382" y="431"/>
                  <a:pt x="382" y="431"/>
                  <a:pt x="382" y="424"/>
                </a:cubicBezTo>
                <a:cubicBezTo>
                  <a:pt x="382" y="424"/>
                  <a:pt x="382" y="424"/>
                  <a:pt x="382" y="417"/>
                </a:cubicBezTo>
                <a:close/>
                <a:moveTo>
                  <a:pt x="353" y="254"/>
                </a:moveTo>
                <a:lnTo>
                  <a:pt x="353" y="254"/>
                </a:lnTo>
                <a:close/>
                <a:moveTo>
                  <a:pt x="332" y="254"/>
                </a:moveTo>
                <a:lnTo>
                  <a:pt x="332" y="254"/>
                </a:lnTo>
                <a:cubicBezTo>
                  <a:pt x="325" y="254"/>
                  <a:pt x="325" y="254"/>
                  <a:pt x="325" y="254"/>
                </a:cubicBezTo>
                <a:cubicBezTo>
                  <a:pt x="332" y="254"/>
                  <a:pt x="332" y="254"/>
                  <a:pt x="332" y="254"/>
                </a:cubicBezTo>
                <a:close/>
                <a:moveTo>
                  <a:pt x="304" y="247"/>
                </a:moveTo>
                <a:lnTo>
                  <a:pt x="304" y="247"/>
                </a:lnTo>
                <a:lnTo>
                  <a:pt x="304" y="254"/>
                </a:lnTo>
                <a:cubicBezTo>
                  <a:pt x="304" y="247"/>
                  <a:pt x="297" y="247"/>
                  <a:pt x="297" y="247"/>
                </a:cubicBezTo>
                <a:lnTo>
                  <a:pt x="304" y="247"/>
                </a:lnTo>
                <a:close/>
                <a:moveTo>
                  <a:pt x="290" y="240"/>
                </a:moveTo>
                <a:lnTo>
                  <a:pt x="290" y="240"/>
                </a:lnTo>
                <a:cubicBezTo>
                  <a:pt x="283" y="240"/>
                  <a:pt x="283" y="247"/>
                  <a:pt x="283" y="247"/>
                </a:cubicBezTo>
                <a:cubicBezTo>
                  <a:pt x="283" y="240"/>
                  <a:pt x="283" y="240"/>
                  <a:pt x="283" y="240"/>
                </a:cubicBezTo>
                <a:cubicBezTo>
                  <a:pt x="283" y="240"/>
                  <a:pt x="283" y="240"/>
                  <a:pt x="290" y="240"/>
                </a:cubicBezTo>
                <a:close/>
                <a:moveTo>
                  <a:pt x="290" y="233"/>
                </a:moveTo>
                <a:lnTo>
                  <a:pt x="290" y="233"/>
                </a:lnTo>
                <a:cubicBezTo>
                  <a:pt x="283" y="233"/>
                  <a:pt x="283" y="233"/>
                  <a:pt x="283" y="233"/>
                </a:cubicBezTo>
                <a:lnTo>
                  <a:pt x="290" y="233"/>
                </a:lnTo>
                <a:close/>
                <a:moveTo>
                  <a:pt x="205" y="106"/>
                </a:moveTo>
                <a:lnTo>
                  <a:pt x="205" y="106"/>
                </a:lnTo>
                <a:lnTo>
                  <a:pt x="198" y="106"/>
                </a:lnTo>
                <a:cubicBezTo>
                  <a:pt x="198" y="106"/>
                  <a:pt x="198" y="106"/>
                  <a:pt x="198" y="99"/>
                </a:cubicBezTo>
                <a:cubicBezTo>
                  <a:pt x="198" y="99"/>
                  <a:pt x="198" y="99"/>
                  <a:pt x="205" y="99"/>
                </a:cubicBezTo>
                <a:cubicBezTo>
                  <a:pt x="205" y="99"/>
                  <a:pt x="198" y="99"/>
                  <a:pt x="198" y="106"/>
                </a:cubicBezTo>
                <a:cubicBezTo>
                  <a:pt x="205" y="106"/>
                  <a:pt x="205" y="106"/>
                  <a:pt x="205" y="106"/>
                </a:cubicBezTo>
                <a:close/>
                <a:moveTo>
                  <a:pt x="198" y="99"/>
                </a:moveTo>
                <a:lnTo>
                  <a:pt x="198" y="99"/>
                </a:lnTo>
                <a:close/>
                <a:moveTo>
                  <a:pt x="191" y="99"/>
                </a:moveTo>
                <a:lnTo>
                  <a:pt x="191" y="99"/>
                </a:lnTo>
                <a:lnTo>
                  <a:pt x="198" y="99"/>
                </a:lnTo>
                <a:lnTo>
                  <a:pt x="191" y="99"/>
                </a:lnTo>
                <a:close/>
                <a:moveTo>
                  <a:pt x="198" y="92"/>
                </a:moveTo>
                <a:lnTo>
                  <a:pt x="198" y="92"/>
                </a:lnTo>
                <a:lnTo>
                  <a:pt x="198" y="85"/>
                </a:lnTo>
                <a:lnTo>
                  <a:pt x="198" y="92"/>
                </a:lnTo>
                <a:close/>
                <a:moveTo>
                  <a:pt x="198" y="92"/>
                </a:moveTo>
                <a:lnTo>
                  <a:pt x="198" y="92"/>
                </a:lnTo>
                <a:close/>
                <a:moveTo>
                  <a:pt x="198" y="92"/>
                </a:moveTo>
                <a:lnTo>
                  <a:pt x="198" y="92"/>
                </a:lnTo>
                <a:close/>
                <a:moveTo>
                  <a:pt x="198" y="92"/>
                </a:moveTo>
                <a:lnTo>
                  <a:pt x="198" y="92"/>
                </a:lnTo>
                <a:close/>
                <a:moveTo>
                  <a:pt x="198" y="113"/>
                </a:moveTo>
                <a:lnTo>
                  <a:pt x="198" y="113"/>
                </a:lnTo>
                <a:close/>
                <a:moveTo>
                  <a:pt x="155" y="177"/>
                </a:moveTo>
                <a:lnTo>
                  <a:pt x="155" y="177"/>
                </a:lnTo>
                <a:close/>
                <a:moveTo>
                  <a:pt x="134" y="240"/>
                </a:moveTo>
                <a:lnTo>
                  <a:pt x="134" y="240"/>
                </a:lnTo>
                <a:cubicBezTo>
                  <a:pt x="134" y="233"/>
                  <a:pt x="134" y="233"/>
                  <a:pt x="134" y="233"/>
                </a:cubicBezTo>
                <a:lnTo>
                  <a:pt x="134" y="240"/>
                </a:lnTo>
                <a:lnTo>
                  <a:pt x="134" y="233"/>
                </a:lnTo>
                <a:cubicBezTo>
                  <a:pt x="127" y="233"/>
                  <a:pt x="127" y="233"/>
                  <a:pt x="127" y="233"/>
                </a:cubicBezTo>
                <a:lnTo>
                  <a:pt x="120" y="233"/>
                </a:lnTo>
                <a:lnTo>
                  <a:pt x="127" y="233"/>
                </a:lnTo>
                <a:cubicBezTo>
                  <a:pt x="127" y="226"/>
                  <a:pt x="127" y="226"/>
                  <a:pt x="127" y="226"/>
                </a:cubicBezTo>
                <a:cubicBezTo>
                  <a:pt x="127" y="226"/>
                  <a:pt x="127" y="226"/>
                  <a:pt x="127" y="219"/>
                </a:cubicBezTo>
                <a:lnTo>
                  <a:pt x="134" y="219"/>
                </a:lnTo>
                <a:cubicBezTo>
                  <a:pt x="134" y="226"/>
                  <a:pt x="127" y="226"/>
                  <a:pt x="127" y="226"/>
                </a:cubicBezTo>
                <a:cubicBezTo>
                  <a:pt x="127" y="226"/>
                  <a:pt x="127" y="226"/>
                  <a:pt x="134" y="226"/>
                </a:cubicBezTo>
                <a:cubicBezTo>
                  <a:pt x="134" y="226"/>
                  <a:pt x="134" y="233"/>
                  <a:pt x="134" y="226"/>
                </a:cubicBezTo>
                <a:cubicBezTo>
                  <a:pt x="134" y="226"/>
                  <a:pt x="134" y="226"/>
                  <a:pt x="141" y="226"/>
                </a:cubicBezTo>
                <a:cubicBezTo>
                  <a:pt x="134" y="233"/>
                  <a:pt x="134" y="233"/>
                  <a:pt x="134" y="233"/>
                </a:cubicBezTo>
                <a:lnTo>
                  <a:pt x="141" y="233"/>
                </a:lnTo>
                <a:cubicBezTo>
                  <a:pt x="141" y="233"/>
                  <a:pt x="141" y="233"/>
                  <a:pt x="134" y="233"/>
                </a:cubicBezTo>
                <a:cubicBezTo>
                  <a:pt x="141" y="233"/>
                  <a:pt x="141" y="233"/>
                  <a:pt x="141" y="233"/>
                </a:cubicBezTo>
                <a:lnTo>
                  <a:pt x="141" y="240"/>
                </a:lnTo>
                <a:cubicBezTo>
                  <a:pt x="141" y="240"/>
                  <a:pt x="141" y="240"/>
                  <a:pt x="134" y="240"/>
                </a:cubicBezTo>
                <a:close/>
                <a:moveTo>
                  <a:pt x="134" y="396"/>
                </a:moveTo>
                <a:lnTo>
                  <a:pt x="134" y="396"/>
                </a:lnTo>
                <a:lnTo>
                  <a:pt x="134" y="389"/>
                </a:lnTo>
                <a:lnTo>
                  <a:pt x="134" y="396"/>
                </a:lnTo>
                <a:close/>
                <a:moveTo>
                  <a:pt x="134" y="127"/>
                </a:moveTo>
                <a:lnTo>
                  <a:pt x="134" y="127"/>
                </a:lnTo>
                <a:cubicBezTo>
                  <a:pt x="134" y="134"/>
                  <a:pt x="134" y="134"/>
                  <a:pt x="134" y="134"/>
                </a:cubicBezTo>
                <a:cubicBezTo>
                  <a:pt x="134" y="134"/>
                  <a:pt x="134" y="134"/>
                  <a:pt x="134" y="127"/>
                </a:cubicBezTo>
                <a:close/>
                <a:moveTo>
                  <a:pt x="113" y="240"/>
                </a:moveTo>
                <a:lnTo>
                  <a:pt x="113" y="240"/>
                </a:lnTo>
                <a:lnTo>
                  <a:pt x="120" y="240"/>
                </a:lnTo>
                <a:cubicBezTo>
                  <a:pt x="120" y="240"/>
                  <a:pt x="120" y="240"/>
                  <a:pt x="113" y="240"/>
                </a:cubicBezTo>
                <a:close/>
                <a:moveTo>
                  <a:pt x="99" y="325"/>
                </a:moveTo>
                <a:lnTo>
                  <a:pt x="99" y="325"/>
                </a:lnTo>
                <a:lnTo>
                  <a:pt x="106" y="325"/>
                </a:lnTo>
                <a:cubicBezTo>
                  <a:pt x="106" y="325"/>
                  <a:pt x="106" y="325"/>
                  <a:pt x="99" y="325"/>
                </a:cubicBezTo>
                <a:close/>
                <a:moveTo>
                  <a:pt x="99" y="361"/>
                </a:moveTo>
                <a:lnTo>
                  <a:pt x="99" y="361"/>
                </a:lnTo>
                <a:lnTo>
                  <a:pt x="106" y="361"/>
                </a:lnTo>
                <a:cubicBezTo>
                  <a:pt x="99" y="361"/>
                  <a:pt x="106" y="361"/>
                  <a:pt x="99" y="361"/>
                </a:cubicBezTo>
                <a:close/>
                <a:moveTo>
                  <a:pt x="92" y="325"/>
                </a:moveTo>
                <a:lnTo>
                  <a:pt x="92" y="325"/>
                </a:lnTo>
                <a:cubicBezTo>
                  <a:pt x="92" y="325"/>
                  <a:pt x="92" y="325"/>
                  <a:pt x="85" y="325"/>
                </a:cubicBezTo>
                <a:cubicBezTo>
                  <a:pt x="85" y="325"/>
                  <a:pt x="85" y="325"/>
                  <a:pt x="78" y="325"/>
                </a:cubicBezTo>
                <a:cubicBezTo>
                  <a:pt x="85" y="325"/>
                  <a:pt x="85" y="325"/>
                  <a:pt x="85" y="325"/>
                </a:cubicBezTo>
                <a:lnTo>
                  <a:pt x="92" y="325"/>
                </a:lnTo>
                <a:lnTo>
                  <a:pt x="99" y="325"/>
                </a:lnTo>
                <a:cubicBezTo>
                  <a:pt x="92" y="325"/>
                  <a:pt x="92" y="325"/>
                  <a:pt x="92" y="325"/>
                </a:cubicBezTo>
                <a:close/>
                <a:moveTo>
                  <a:pt x="78" y="276"/>
                </a:moveTo>
                <a:lnTo>
                  <a:pt x="78" y="276"/>
                </a:lnTo>
                <a:close/>
                <a:moveTo>
                  <a:pt x="78" y="276"/>
                </a:moveTo>
                <a:lnTo>
                  <a:pt x="78" y="276"/>
                </a:lnTo>
                <a:close/>
                <a:moveTo>
                  <a:pt x="78" y="276"/>
                </a:moveTo>
                <a:lnTo>
                  <a:pt x="78" y="276"/>
                </a:lnTo>
                <a:close/>
                <a:moveTo>
                  <a:pt x="71" y="325"/>
                </a:moveTo>
                <a:lnTo>
                  <a:pt x="71" y="325"/>
                </a:lnTo>
                <a:cubicBezTo>
                  <a:pt x="71" y="325"/>
                  <a:pt x="71" y="325"/>
                  <a:pt x="78" y="325"/>
                </a:cubicBezTo>
                <a:cubicBezTo>
                  <a:pt x="71" y="325"/>
                  <a:pt x="71" y="325"/>
                  <a:pt x="71" y="325"/>
                </a:cubicBezTo>
                <a:close/>
                <a:moveTo>
                  <a:pt x="481" y="332"/>
                </a:moveTo>
                <a:lnTo>
                  <a:pt x="481" y="332"/>
                </a:lnTo>
                <a:lnTo>
                  <a:pt x="488" y="332"/>
                </a:lnTo>
                <a:lnTo>
                  <a:pt x="488" y="339"/>
                </a:lnTo>
                <a:cubicBezTo>
                  <a:pt x="488" y="339"/>
                  <a:pt x="488" y="339"/>
                  <a:pt x="481" y="339"/>
                </a:cubicBezTo>
                <a:lnTo>
                  <a:pt x="481" y="332"/>
                </a:lnTo>
                <a:close/>
                <a:moveTo>
                  <a:pt x="290" y="177"/>
                </a:moveTo>
                <a:lnTo>
                  <a:pt x="290" y="177"/>
                </a:lnTo>
                <a:cubicBezTo>
                  <a:pt x="290" y="177"/>
                  <a:pt x="290" y="177"/>
                  <a:pt x="290" y="184"/>
                </a:cubicBezTo>
                <a:cubicBezTo>
                  <a:pt x="290" y="184"/>
                  <a:pt x="290" y="184"/>
                  <a:pt x="283" y="184"/>
                </a:cubicBezTo>
                <a:cubicBezTo>
                  <a:pt x="283" y="184"/>
                  <a:pt x="283" y="184"/>
                  <a:pt x="283" y="177"/>
                </a:cubicBezTo>
                <a:lnTo>
                  <a:pt x="290" y="177"/>
                </a:lnTo>
                <a:close/>
                <a:moveTo>
                  <a:pt x="297" y="184"/>
                </a:moveTo>
                <a:lnTo>
                  <a:pt x="297" y="184"/>
                </a:lnTo>
                <a:cubicBezTo>
                  <a:pt x="297" y="191"/>
                  <a:pt x="297" y="184"/>
                  <a:pt x="297" y="191"/>
                </a:cubicBezTo>
                <a:lnTo>
                  <a:pt x="290" y="191"/>
                </a:lnTo>
                <a:cubicBezTo>
                  <a:pt x="290" y="184"/>
                  <a:pt x="290" y="184"/>
                  <a:pt x="297" y="184"/>
                </a:cubicBezTo>
                <a:close/>
                <a:moveTo>
                  <a:pt x="92" y="254"/>
                </a:moveTo>
                <a:lnTo>
                  <a:pt x="92" y="254"/>
                </a:lnTo>
                <a:close/>
                <a:moveTo>
                  <a:pt x="92" y="254"/>
                </a:moveTo>
                <a:lnTo>
                  <a:pt x="92" y="254"/>
                </a:lnTo>
                <a:close/>
                <a:moveTo>
                  <a:pt x="78" y="269"/>
                </a:moveTo>
                <a:lnTo>
                  <a:pt x="78" y="269"/>
                </a:lnTo>
                <a:close/>
                <a:moveTo>
                  <a:pt x="78" y="276"/>
                </a:moveTo>
                <a:lnTo>
                  <a:pt x="78" y="276"/>
                </a:lnTo>
                <a:cubicBezTo>
                  <a:pt x="78" y="269"/>
                  <a:pt x="78" y="269"/>
                  <a:pt x="78" y="269"/>
                </a:cubicBezTo>
                <a:cubicBezTo>
                  <a:pt x="78" y="269"/>
                  <a:pt x="78" y="269"/>
                  <a:pt x="78" y="276"/>
                </a:cubicBezTo>
                <a:close/>
                <a:moveTo>
                  <a:pt x="78" y="269"/>
                </a:moveTo>
                <a:lnTo>
                  <a:pt x="78" y="269"/>
                </a:lnTo>
                <a:close/>
                <a:moveTo>
                  <a:pt x="78" y="269"/>
                </a:moveTo>
                <a:lnTo>
                  <a:pt x="78" y="269"/>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7" name="Freeform 122"/>
          <p:cNvSpPr>
            <a:spLocks noChangeArrowheads="1"/>
          </p:cNvSpPr>
          <p:nvPr/>
        </p:nvSpPr>
        <p:spPr bwMode="auto">
          <a:xfrm>
            <a:off x="12182478" y="3255432"/>
            <a:ext cx="584048" cy="584200"/>
          </a:xfrm>
          <a:custGeom>
            <a:avLst/>
            <a:gdLst>
              <a:gd name="T0" fmla="*/ 39339251 w 609"/>
              <a:gd name="T1" fmla="*/ 78678142 h 609"/>
              <a:gd name="T2" fmla="*/ 39339251 w 609"/>
              <a:gd name="T3" fmla="*/ 78678142 h 609"/>
              <a:gd name="T4" fmla="*/ 0 w 609"/>
              <a:gd name="T5" fmla="*/ 39339251 h 609"/>
              <a:gd name="T6" fmla="*/ 39339251 w 609"/>
              <a:gd name="T7" fmla="*/ 0 h 609"/>
              <a:gd name="T8" fmla="*/ 78678142 w 609"/>
              <a:gd name="T9" fmla="*/ 39339251 h 609"/>
              <a:gd name="T10" fmla="*/ 39339251 w 609"/>
              <a:gd name="T11" fmla="*/ 78678142 h 609"/>
              <a:gd name="T12" fmla="*/ 39339251 w 609"/>
              <a:gd name="T13" fmla="*/ 7376244 h 609"/>
              <a:gd name="T14" fmla="*/ 39339251 w 609"/>
              <a:gd name="T15" fmla="*/ 7376244 h 609"/>
              <a:gd name="T16" fmla="*/ 7246742 w 609"/>
              <a:gd name="T17" fmla="*/ 39339251 h 609"/>
              <a:gd name="T18" fmla="*/ 39339251 w 609"/>
              <a:gd name="T19" fmla="*/ 71302258 h 609"/>
              <a:gd name="T20" fmla="*/ 71302258 w 609"/>
              <a:gd name="T21" fmla="*/ 39339251 h 609"/>
              <a:gd name="T22" fmla="*/ 39339251 w 609"/>
              <a:gd name="T23" fmla="*/ 7376244 h 609"/>
              <a:gd name="T24" fmla="*/ 31057209 w 609"/>
              <a:gd name="T25" fmla="*/ 46715136 h 609"/>
              <a:gd name="T26" fmla="*/ 31057209 w 609"/>
              <a:gd name="T27" fmla="*/ 46715136 h 609"/>
              <a:gd name="T28" fmla="*/ 20057773 w 609"/>
              <a:gd name="T29" fmla="*/ 20187276 h 609"/>
              <a:gd name="T30" fmla="*/ 47491791 w 609"/>
              <a:gd name="T31" fmla="*/ 31057209 h 609"/>
              <a:gd name="T32" fmla="*/ 58491226 w 609"/>
              <a:gd name="T33" fmla="*/ 58491226 h 609"/>
              <a:gd name="T34" fmla="*/ 58491226 w 609"/>
              <a:gd name="T35" fmla="*/ 58491226 h 609"/>
              <a:gd name="T36" fmla="*/ 31057209 w 609"/>
              <a:gd name="T37" fmla="*/ 46715136 h 609"/>
              <a:gd name="T38" fmla="*/ 39339251 w 609"/>
              <a:gd name="T39" fmla="*/ 35715700 h 609"/>
              <a:gd name="T40" fmla="*/ 39339251 w 609"/>
              <a:gd name="T41" fmla="*/ 35715700 h 609"/>
              <a:gd name="T42" fmla="*/ 35715700 w 609"/>
              <a:gd name="T43" fmla="*/ 39339251 h 609"/>
              <a:gd name="T44" fmla="*/ 39339251 w 609"/>
              <a:gd name="T45" fmla="*/ 42962442 h 609"/>
              <a:gd name="T46" fmla="*/ 42962442 w 609"/>
              <a:gd name="T47" fmla="*/ 39339251 h 609"/>
              <a:gd name="T48" fmla="*/ 39339251 w 609"/>
              <a:gd name="T49" fmla="*/ 35715700 h 6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9" h="609">
                <a:moveTo>
                  <a:pt x="304" y="608"/>
                </a:moveTo>
                <a:lnTo>
                  <a:pt x="304" y="608"/>
                </a:lnTo>
                <a:cubicBezTo>
                  <a:pt x="134" y="608"/>
                  <a:pt x="0" y="474"/>
                  <a:pt x="0" y="304"/>
                </a:cubicBezTo>
                <a:cubicBezTo>
                  <a:pt x="0" y="134"/>
                  <a:pt x="134" y="0"/>
                  <a:pt x="304" y="0"/>
                </a:cubicBezTo>
                <a:cubicBezTo>
                  <a:pt x="473" y="0"/>
                  <a:pt x="608" y="134"/>
                  <a:pt x="608" y="304"/>
                </a:cubicBezTo>
                <a:cubicBezTo>
                  <a:pt x="608" y="474"/>
                  <a:pt x="473" y="608"/>
                  <a:pt x="304" y="608"/>
                </a:cubicBezTo>
                <a:close/>
                <a:moveTo>
                  <a:pt x="304" y="57"/>
                </a:moveTo>
                <a:lnTo>
                  <a:pt x="304" y="57"/>
                </a:lnTo>
                <a:cubicBezTo>
                  <a:pt x="169" y="57"/>
                  <a:pt x="56" y="170"/>
                  <a:pt x="56" y="304"/>
                </a:cubicBezTo>
                <a:cubicBezTo>
                  <a:pt x="56" y="438"/>
                  <a:pt x="169" y="551"/>
                  <a:pt x="304" y="551"/>
                </a:cubicBezTo>
                <a:cubicBezTo>
                  <a:pt x="438" y="551"/>
                  <a:pt x="551" y="438"/>
                  <a:pt x="551" y="304"/>
                </a:cubicBezTo>
                <a:cubicBezTo>
                  <a:pt x="551" y="170"/>
                  <a:pt x="438" y="57"/>
                  <a:pt x="304" y="57"/>
                </a:cubicBezTo>
                <a:close/>
                <a:moveTo>
                  <a:pt x="240" y="361"/>
                </a:moveTo>
                <a:lnTo>
                  <a:pt x="240" y="361"/>
                </a:lnTo>
                <a:cubicBezTo>
                  <a:pt x="155" y="156"/>
                  <a:pt x="155" y="156"/>
                  <a:pt x="155" y="156"/>
                </a:cubicBezTo>
                <a:cubicBezTo>
                  <a:pt x="367" y="240"/>
                  <a:pt x="367" y="240"/>
                  <a:pt x="367" y="240"/>
                </a:cubicBezTo>
                <a:cubicBezTo>
                  <a:pt x="452" y="452"/>
                  <a:pt x="452" y="452"/>
                  <a:pt x="452" y="452"/>
                </a:cubicBezTo>
                <a:lnTo>
                  <a:pt x="240" y="361"/>
                </a:lnTo>
                <a:close/>
                <a:moveTo>
                  <a:pt x="304" y="276"/>
                </a:moveTo>
                <a:lnTo>
                  <a:pt x="304" y="276"/>
                </a:lnTo>
                <a:cubicBezTo>
                  <a:pt x="290" y="276"/>
                  <a:pt x="276" y="290"/>
                  <a:pt x="276" y="304"/>
                </a:cubicBezTo>
                <a:cubicBezTo>
                  <a:pt x="276" y="318"/>
                  <a:pt x="290" y="332"/>
                  <a:pt x="304" y="332"/>
                </a:cubicBezTo>
                <a:cubicBezTo>
                  <a:pt x="318" y="332"/>
                  <a:pt x="332" y="318"/>
                  <a:pt x="332" y="304"/>
                </a:cubicBezTo>
                <a:cubicBezTo>
                  <a:pt x="332" y="290"/>
                  <a:pt x="318" y="276"/>
                  <a:pt x="304" y="276"/>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8" name="Freeform 123"/>
          <p:cNvSpPr>
            <a:spLocks noChangeArrowheads="1"/>
          </p:cNvSpPr>
          <p:nvPr/>
        </p:nvSpPr>
        <p:spPr bwMode="auto">
          <a:xfrm>
            <a:off x="11175207" y="3255432"/>
            <a:ext cx="579817" cy="584200"/>
          </a:xfrm>
          <a:custGeom>
            <a:avLst/>
            <a:gdLst>
              <a:gd name="T0" fmla="*/ 74657633 w 602"/>
              <a:gd name="T1" fmla="*/ 42962442 h 609"/>
              <a:gd name="T2" fmla="*/ 74657633 w 602"/>
              <a:gd name="T3" fmla="*/ 42962442 h 609"/>
              <a:gd name="T4" fmla="*/ 71002968 w 602"/>
              <a:gd name="T5" fmla="*/ 42962442 h 609"/>
              <a:gd name="T6" fmla="*/ 43332858 w 602"/>
              <a:gd name="T7" fmla="*/ 70396460 h 609"/>
              <a:gd name="T8" fmla="*/ 43332858 w 602"/>
              <a:gd name="T9" fmla="*/ 75054951 h 609"/>
              <a:gd name="T10" fmla="*/ 39678193 w 602"/>
              <a:gd name="T11" fmla="*/ 78678142 h 609"/>
              <a:gd name="T12" fmla="*/ 36023527 w 602"/>
              <a:gd name="T13" fmla="*/ 75054951 h 609"/>
              <a:gd name="T14" fmla="*/ 36023527 w 602"/>
              <a:gd name="T15" fmla="*/ 70396460 h 609"/>
              <a:gd name="T16" fmla="*/ 7308970 w 602"/>
              <a:gd name="T17" fmla="*/ 42962442 h 609"/>
              <a:gd name="T18" fmla="*/ 3654665 w 602"/>
              <a:gd name="T19" fmla="*/ 42962442 h 609"/>
              <a:gd name="T20" fmla="*/ 0 w 602"/>
              <a:gd name="T21" fmla="*/ 39339251 h 609"/>
              <a:gd name="T22" fmla="*/ 3654665 w 602"/>
              <a:gd name="T23" fmla="*/ 35715700 h 609"/>
              <a:gd name="T24" fmla="*/ 7308970 w 602"/>
              <a:gd name="T25" fmla="*/ 35715700 h 609"/>
              <a:gd name="T26" fmla="*/ 36023527 w 602"/>
              <a:gd name="T27" fmla="*/ 8282042 h 609"/>
              <a:gd name="T28" fmla="*/ 36023527 w 602"/>
              <a:gd name="T29" fmla="*/ 3623191 h 609"/>
              <a:gd name="T30" fmla="*/ 39678193 w 602"/>
              <a:gd name="T31" fmla="*/ 0 h 609"/>
              <a:gd name="T32" fmla="*/ 43332858 w 602"/>
              <a:gd name="T33" fmla="*/ 3623191 h 609"/>
              <a:gd name="T34" fmla="*/ 43332858 w 602"/>
              <a:gd name="T35" fmla="*/ 8282042 h 609"/>
              <a:gd name="T36" fmla="*/ 71002968 w 602"/>
              <a:gd name="T37" fmla="*/ 35715700 h 609"/>
              <a:gd name="T38" fmla="*/ 74657633 w 602"/>
              <a:gd name="T39" fmla="*/ 35715700 h 609"/>
              <a:gd name="T40" fmla="*/ 78442719 w 602"/>
              <a:gd name="T41" fmla="*/ 39339251 h 609"/>
              <a:gd name="T42" fmla="*/ 74657633 w 602"/>
              <a:gd name="T43" fmla="*/ 42962442 h 609"/>
              <a:gd name="T44" fmla="*/ 56254247 w 602"/>
              <a:gd name="T45" fmla="*/ 35715700 h 609"/>
              <a:gd name="T46" fmla="*/ 56254247 w 602"/>
              <a:gd name="T47" fmla="*/ 35715700 h 609"/>
              <a:gd name="T48" fmla="*/ 63563216 w 602"/>
              <a:gd name="T49" fmla="*/ 35715700 h 609"/>
              <a:gd name="T50" fmla="*/ 43332858 w 602"/>
              <a:gd name="T51" fmla="*/ 15528425 h 609"/>
              <a:gd name="T52" fmla="*/ 43332858 w 602"/>
              <a:gd name="T53" fmla="*/ 21998871 h 609"/>
              <a:gd name="T54" fmla="*/ 39678193 w 602"/>
              <a:gd name="T55" fmla="*/ 25622062 h 609"/>
              <a:gd name="T56" fmla="*/ 36023527 w 602"/>
              <a:gd name="T57" fmla="*/ 21998871 h 609"/>
              <a:gd name="T58" fmla="*/ 36023527 w 602"/>
              <a:gd name="T59" fmla="*/ 15528425 h 609"/>
              <a:gd name="T60" fmla="*/ 14748721 w 602"/>
              <a:gd name="T61" fmla="*/ 35715700 h 609"/>
              <a:gd name="T62" fmla="*/ 22058052 w 602"/>
              <a:gd name="T63" fmla="*/ 35715700 h 609"/>
              <a:gd name="T64" fmla="*/ 25843138 w 602"/>
              <a:gd name="T65" fmla="*/ 39339251 h 609"/>
              <a:gd name="T66" fmla="*/ 22058052 w 602"/>
              <a:gd name="T67" fmla="*/ 42962442 h 609"/>
              <a:gd name="T68" fmla="*/ 14748721 w 602"/>
              <a:gd name="T69" fmla="*/ 42962442 h 609"/>
              <a:gd name="T70" fmla="*/ 36023527 w 602"/>
              <a:gd name="T71" fmla="*/ 63149718 h 609"/>
              <a:gd name="T72" fmla="*/ 36023527 w 602"/>
              <a:gd name="T73" fmla="*/ 56679271 h 609"/>
              <a:gd name="T74" fmla="*/ 39678193 w 602"/>
              <a:gd name="T75" fmla="*/ 53056080 h 609"/>
              <a:gd name="T76" fmla="*/ 43332858 w 602"/>
              <a:gd name="T77" fmla="*/ 56679271 h 609"/>
              <a:gd name="T78" fmla="*/ 43332858 w 602"/>
              <a:gd name="T79" fmla="*/ 63149718 h 609"/>
              <a:gd name="T80" fmla="*/ 63563216 w 602"/>
              <a:gd name="T81" fmla="*/ 42962442 h 609"/>
              <a:gd name="T82" fmla="*/ 56254247 w 602"/>
              <a:gd name="T83" fmla="*/ 42962442 h 609"/>
              <a:gd name="T84" fmla="*/ 52599581 w 602"/>
              <a:gd name="T85" fmla="*/ 39339251 h 609"/>
              <a:gd name="T86" fmla="*/ 56254247 w 602"/>
              <a:gd name="T87" fmla="*/ 35715700 h 609"/>
              <a:gd name="T88" fmla="*/ 39678193 w 602"/>
              <a:gd name="T89" fmla="*/ 42962442 h 609"/>
              <a:gd name="T90" fmla="*/ 39678193 w 602"/>
              <a:gd name="T91" fmla="*/ 42962442 h 609"/>
              <a:gd name="T92" fmla="*/ 36023527 w 602"/>
              <a:gd name="T93" fmla="*/ 39339251 h 609"/>
              <a:gd name="T94" fmla="*/ 39678193 w 602"/>
              <a:gd name="T95" fmla="*/ 35715700 h 609"/>
              <a:gd name="T96" fmla="*/ 43332858 w 602"/>
              <a:gd name="T97" fmla="*/ 39339251 h 609"/>
              <a:gd name="T98" fmla="*/ 39678193 w 602"/>
              <a:gd name="T99" fmla="*/ 42962442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02" h="609">
                <a:moveTo>
                  <a:pt x="572" y="332"/>
                </a:moveTo>
                <a:lnTo>
                  <a:pt x="572" y="332"/>
                </a:lnTo>
                <a:cubicBezTo>
                  <a:pt x="544" y="332"/>
                  <a:pt x="544" y="332"/>
                  <a:pt x="544" y="332"/>
                </a:cubicBezTo>
                <a:cubicBezTo>
                  <a:pt x="530" y="445"/>
                  <a:pt x="445" y="537"/>
                  <a:pt x="332" y="544"/>
                </a:cubicBezTo>
                <a:cubicBezTo>
                  <a:pt x="332" y="580"/>
                  <a:pt x="332" y="580"/>
                  <a:pt x="332" y="580"/>
                </a:cubicBezTo>
                <a:cubicBezTo>
                  <a:pt x="332" y="594"/>
                  <a:pt x="318" y="608"/>
                  <a:pt x="304" y="608"/>
                </a:cubicBezTo>
                <a:cubicBezTo>
                  <a:pt x="283" y="608"/>
                  <a:pt x="276" y="594"/>
                  <a:pt x="276" y="580"/>
                </a:cubicBezTo>
                <a:cubicBezTo>
                  <a:pt x="276" y="544"/>
                  <a:pt x="276" y="544"/>
                  <a:pt x="276" y="544"/>
                </a:cubicBezTo>
                <a:cubicBezTo>
                  <a:pt x="162" y="537"/>
                  <a:pt x="71" y="445"/>
                  <a:pt x="56" y="332"/>
                </a:cubicBezTo>
                <a:cubicBezTo>
                  <a:pt x="28" y="332"/>
                  <a:pt x="28" y="332"/>
                  <a:pt x="28" y="332"/>
                </a:cubicBezTo>
                <a:cubicBezTo>
                  <a:pt x="14" y="332"/>
                  <a:pt x="0" y="318"/>
                  <a:pt x="0" y="304"/>
                </a:cubicBezTo>
                <a:cubicBezTo>
                  <a:pt x="0" y="290"/>
                  <a:pt x="14" y="276"/>
                  <a:pt x="28" y="276"/>
                </a:cubicBezTo>
                <a:cubicBezTo>
                  <a:pt x="56" y="276"/>
                  <a:pt x="56" y="276"/>
                  <a:pt x="56" y="276"/>
                </a:cubicBezTo>
                <a:cubicBezTo>
                  <a:pt x="71" y="163"/>
                  <a:pt x="162" y="71"/>
                  <a:pt x="276" y="64"/>
                </a:cubicBezTo>
                <a:cubicBezTo>
                  <a:pt x="276" y="28"/>
                  <a:pt x="276" y="28"/>
                  <a:pt x="276" y="28"/>
                </a:cubicBezTo>
                <a:cubicBezTo>
                  <a:pt x="276" y="14"/>
                  <a:pt x="283" y="0"/>
                  <a:pt x="304" y="0"/>
                </a:cubicBezTo>
                <a:cubicBezTo>
                  <a:pt x="318" y="0"/>
                  <a:pt x="332" y="14"/>
                  <a:pt x="332" y="28"/>
                </a:cubicBezTo>
                <a:cubicBezTo>
                  <a:pt x="332" y="64"/>
                  <a:pt x="332" y="64"/>
                  <a:pt x="332" y="64"/>
                </a:cubicBezTo>
                <a:cubicBezTo>
                  <a:pt x="445" y="71"/>
                  <a:pt x="530" y="163"/>
                  <a:pt x="544" y="276"/>
                </a:cubicBezTo>
                <a:cubicBezTo>
                  <a:pt x="572" y="276"/>
                  <a:pt x="572" y="276"/>
                  <a:pt x="572" y="276"/>
                </a:cubicBezTo>
                <a:cubicBezTo>
                  <a:pt x="594" y="276"/>
                  <a:pt x="601" y="290"/>
                  <a:pt x="601" y="304"/>
                </a:cubicBezTo>
                <a:cubicBezTo>
                  <a:pt x="601" y="318"/>
                  <a:pt x="594" y="332"/>
                  <a:pt x="572" y="332"/>
                </a:cubicBezTo>
                <a:close/>
                <a:moveTo>
                  <a:pt x="431" y="276"/>
                </a:moveTo>
                <a:lnTo>
                  <a:pt x="431" y="276"/>
                </a:lnTo>
                <a:cubicBezTo>
                  <a:pt x="487" y="276"/>
                  <a:pt x="487" y="276"/>
                  <a:pt x="487" y="276"/>
                </a:cubicBezTo>
                <a:cubicBezTo>
                  <a:pt x="473" y="191"/>
                  <a:pt x="410" y="127"/>
                  <a:pt x="332" y="120"/>
                </a:cubicBezTo>
                <a:cubicBezTo>
                  <a:pt x="332" y="170"/>
                  <a:pt x="332" y="170"/>
                  <a:pt x="332" y="170"/>
                </a:cubicBezTo>
                <a:cubicBezTo>
                  <a:pt x="332" y="191"/>
                  <a:pt x="318" y="198"/>
                  <a:pt x="304" y="198"/>
                </a:cubicBezTo>
                <a:cubicBezTo>
                  <a:pt x="283" y="198"/>
                  <a:pt x="276" y="191"/>
                  <a:pt x="276" y="170"/>
                </a:cubicBezTo>
                <a:cubicBezTo>
                  <a:pt x="276" y="120"/>
                  <a:pt x="276" y="120"/>
                  <a:pt x="276" y="120"/>
                </a:cubicBezTo>
                <a:cubicBezTo>
                  <a:pt x="191" y="127"/>
                  <a:pt x="127" y="191"/>
                  <a:pt x="113" y="276"/>
                </a:cubicBezTo>
                <a:cubicBezTo>
                  <a:pt x="169" y="276"/>
                  <a:pt x="169" y="276"/>
                  <a:pt x="169" y="276"/>
                </a:cubicBezTo>
                <a:cubicBezTo>
                  <a:pt x="184" y="276"/>
                  <a:pt x="198" y="290"/>
                  <a:pt x="198" y="304"/>
                </a:cubicBezTo>
                <a:cubicBezTo>
                  <a:pt x="198" y="318"/>
                  <a:pt x="184" y="332"/>
                  <a:pt x="169" y="332"/>
                </a:cubicBezTo>
                <a:cubicBezTo>
                  <a:pt x="113" y="332"/>
                  <a:pt x="113" y="332"/>
                  <a:pt x="113" y="332"/>
                </a:cubicBezTo>
                <a:cubicBezTo>
                  <a:pt x="127" y="417"/>
                  <a:pt x="191" y="481"/>
                  <a:pt x="276" y="488"/>
                </a:cubicBezTo>
                <a:cubicBezTo>
                  <a:pt x="276" y="438"/>
                  <a:pt x="276" y="438"/>
                  <a:pt x="276" y="438"/>
                </a:cubicBezTo>
                <a:cubicBezTo>
                  <a:pt x="276" y="417"/>
                  <a:pt x="283" y="410"/>
                  <a:pt x="304" y="410"/>
                </a:cubicBezTo>
                <a:cubicBezTo>
                  <a:pt x="318" y="410"/>
                  <a:pt x="332" y="417"/>
                  <a:pt x="332" y="438"/>
                </a:cubicBezTo>
                <a:cubicBezTo>
                  <a:pt x="332" y="488"/>
                  <a:pt x="332" y="488"/>
                  <a:pt x="332" y="488"/>
                </a:cubicBezTo>
                <a:cubicBezTo>
                  <a:pt x="410" y="481"/>
                  <a:pt x="473" y="417"/>
                  <a:pt x="487" y="332"/>
                </a:cubicBezTo>
                <a:cubicBezTo>
                  <a:pt x="431" y="332"/>
                  <a:pt x="431" y="332"/>
                  <a:pt x="431" y="332"/>
                </a:cubicBezTo>
                <a:cubicBezTo>
                  <a:pt x="417" y="332"/>
                  <a:pt x="403" y="318"/>
                  <a:pt x="403" y="304"/>
                </a:cubicBezTo>
                <a:cubicBezTo>
                  <a:pt x="403" y="290"/>
                  <a:pt x="417" y="276"/>
                  <a:pt x="431" y="276"/>
                </a:cubicBezTo>
                <a:close/>
                <a:moveTo>
                  <a:pt x="304" y="332"/>
                </a:moveTo>
                <a:lnTo>
                  <a:pt x="304" y="332"/>
                </a:lnTo>
                <a:cubicBezTo>
                  <a:pt x="283" y="332"/>
                  <a:pt x="276" y="318"/>
                  <a:pt x="276" y="304"/>
                </a:cubicBezTo>
                <a:cubicBezTo>
                  <a:pt x="276" y="290"/>
                  <a:pt x="283" y="276"/>
                  <a:pt x="304" y="276"/>
                </a:cubicBezTo>
                <a:cubicBezTo>
                  <a:pt x="318" y="276"/>
                  <a:pt x="332" y="290"/>
                  <a:pt x="332" y="304"/>
                </a:cubicBezTo>
                <a:cubicBezTo>
                  <a:pt x="332" y="318"/>
                  <a:pt x="318" y="332"/>
                  <a:pt x="304" y="33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09" name="Freeform 124"/>
          <p:cNvSpPr>
            <a:spLocks noChangeArrowheads="1"/>
          </p:cNvSpPr>
          <p:nvPr/>
        </p:nvSpPr>
        <p:spPr bwMode="auto">
          <a:xfrm>
            <a:off x="10231421" y="3255432"/>
            <a:ext cx="435918" cy="584200"/>
          </a:xfrm>
          <a:custGeom>
            <a:avLst/>
            <a:gdLst>
              <a:gd name="T0" fmla="*/ 29445126 w 454"/>
              <a:gd name="T1" fmla="*/ 78678142 h 609"/>
              <a:gd name="T2" fmla="*/ 29445126 w 454"/>
              <a:gd name="T3" fmla="*/ 78678142 h 609"/>
              <a:gd name="T4" fmla="*/ 0 w 454"/>
              <a:gd name="T5" fmla="*/ 29245613 h 609"/>
              <a:gd name="T6" fmla="*/ 29445126 w 454"/>
              <a:gd name="T7" fmla="*/ 0 h 609"/>
              <a:gd name="T8" fmla="*/ 58760594 w 454"/>
              <a:gd name="T9" fmla="*/ 29245613 h 609"/>
              <a:gd name="T10" fmla="*/ 29445126 w 454"/>
              <a:gd name="T11" fmla="*/ 78678142 h 609"/>
              <a:gd name="T12" fmla="*/ 29445126 w 454"/>
              <a:gd name="T13" fmla="*/ 10093638 h 609"/>
              <a:gd name="T14" fmla="*/ 29445126 w 454"/>
              <a:gd name="T15" fmla="*/ 10093638 h 609"/>
              <a:gd name="T16" fmla="*/ 10117575 w 454"/>
              <a:gd name="T17" fmla="*/ 29245613 h 609"/>
              <a:gd name="T18" fmla="*/ 29445126 w 454"/>
              <a:gd name="T19" fmla="*/ 49432889 h 609"/>
              <a:gd name="T20" fmla="*/ 49550979 w 454"/>
              <a:gd name="T21" fmla="*/ 29245613 h 609"/>
              <a:gd name="T22" fmla="*/ 29445126 w 454"/>
              <a:gd name="T23" fmla="*/ 10093638 h 609"/>
              <a:gd name="T24" fmla="*/ 39433044 w 454"/>
              <a:gd name="T25" fmla="*/ 32868804 h 609"/>
              <a:gd name="T26" fmla="*/ 39433044 w 454"/>
              <a:gd name="T27" fmla="*/ 32868804 h 609"/>
              <a:gd name="T28" fmla="*/ 20235510 w 454"/>
              <a:gd name="T29" fmla="*/ 32868804 h 609"/>
              <a:gd name="T30" fmla="*/ 16603311 w 454"/>
              <a:gd name="T31" fmla="*/ 29245613 h 609"/>
              <a:gd name="T32" fmla="*/ 20235510 w 454"/>
              <a:gd name="T33" fmla="*/ 25622062 h 609"/>
              <a:gd name="T34" fmla="*/ 39433044 w 454"/>
              <a:gd name="T35" fmla="*/ 25622062 h 609"/>
              <a:gd name="T36" fmla="*/ 43194900 w 454"/>
              <a:gd name="T37" fmla="*/ 29245613 h 609"/>
              <a:gd name="T38" fmla="*/ 39433044 w 454"/>
              <a:gd name="T39" fmla="*/ 32868804 h 60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4" h="609">
                <a:moveTo>
                  <a:pt x="227" y="608"/>
                </a:moveTo>
                <a:lnTo>
                  <a:pt x="227" y="608"/>
                </a:lnTo>
                <a:cubicBezTo>
                  <a:pt x="227" y="608"/>
                  <a:pt x="0" y="354"/>
                  <a:pt x="0" y="226"/>
                </a:cubicBezTo>
                <a:cubicBezTo>
                  <a:pt x="0" y="106"/>
                  <a:pt x="106" y="0"/>
                  <a:pt x="227" y="0"/>
                </a:cubicBezTo>
                <a:cubicBezTo>
                  <a:pt x="354" y="0"/>
                  <a:pt x="453" y="106"/>
                  <a:pt x="453" y="226"/>
                </a:cubicBezTo>
                <a:cubicBezTo>
                  <a:pt x="453" y="354"/>
                  <a:pt x="227" y="608"/>
                  <a:pt x="227" y="608"/>
                </a:cubicBezTo>
                <a:close/>
                <a:moveTo>
                  <a:pt x="227" y="78"/>
                </a:moveTo>
                <a:lnTo>
                  <a:pt x="227" y="78"/>
                </a:lnTo>
                <a:cubicBezTo>
                  <a:pt x="149" y="78"/>
                  <a:pt x="78" y="149"/>
                  <a:pt x="78" y="226"/>
                </a:cubicBezTo>
                <a:cubicBezTo>
                  <a:pt x="78" y="311"/>
                  <a:pt x="149" y="382"/>
                  <a:pt x="227" y="382"/>
                </a:cubicBezTo>
                <a:cubicBezTo>
                  <a:pt x="311" y="382"/>
                  <a:pt x="382" y="311"/>
                  <a:pt x="382" y="226"/>
                </a:cubicBezTo>
                <a:cubicBezTo>
                  <a:pt x="382" y="149"/>
                  <a:pt x="311" y="78"/>
                  <a:pt x="227" y="78"/>
                </a:cubicBezTo>
                <a:close/>
                <a:moveTo>
                  <a:pt x="304" y="254"/>
                </a:moveTo>
                <a:lnTo>
                  <a:pt x="304" y="254"/>
                </a:lnTo>
                <a:cubicBezTo>
                  <a:pt x="156" y="254"/>
                  <a:pt x="156" y="254"/>
                  <a:pt x="156" y="254"/>
                </a:cubicBezTo>
                <a:cubicBezTo>
                  <a:pt x="135" y="254"/>
                  <a:pt x="128" y="247"/>
                  <a:pt x="128" y="226"/>
                </a:cubicBezTo>
                <a:cubicBezTo>
                  <a:pt x="128" y="212"/>
                  <a:pt x="135" y="198"/>
                  <a:pt x="156" y="198"/>
                </a:cubicBezTo>
                <a:cubicBezTo>
                  <a:pt x="304" y="198"/>
                  <a:pt x="304" y="198"/>
                  <a:pt x="304" y="198"/>
                </a:cubicBezTo>
                <a:cubicBezTo>
                  <a:pt x="319" y="198"/>
                  <a:pt x="333" y="212"/>
                  <a:pt x="333" y="226"/>
                </a:cubicBezTo>
                <a:cubicBezTo>
                  <a:pt x="333" y="247"/>
                  <a:pt x="319" y="254"/>
                  <a:pt x="304" y="25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0" name="Freeform 125"/>
          <p:cNvSpPr>
            <a:spLocks noChangeArrowheads="1"/>
          </p:cNvSpPr>
          <p:nvPr/>
        </p:nvSpPr>
        <p:spPr bwMode="auto">
          <a:xfrm>
            <a:off x="9219917" y="3255432"/>
            <a:ext cx="435921" cy="584200"/>
          </a:xfrm>
          <a:custGeom>
            <a:avLst/>
            <a:gdLst>
              <a:gd name="T0" fmla="*/ 29445666 w 454"/>
              <a:gd name="T1" fmla="*/ 78678142 h 609"/>
              <a:gd name="T2" fmla="*/ 29445666 w 454"/>
              <a:gd name="T3" fmla="*/ 78678142 h 609"/>
              <a:gd name="T4" fmla="*/ 0 w 454"/>
              <a:gd name="T5" fmla="*/ 29245613 h 609"/>
              <a:gd name="T6" fmla="*/ 29445666 w 454"/>
              <a:gd name="T7" fmla="*/ 0 h 609"/>
              <a:gd name="T8" fmla="*/ 58761314 w 454"/>
              <a:gd name="T9" fmla="*/ 29245613 h 609"/>
              <a:gd name="T10" fmla="*/ 29445666 w 454"/>
              <a:gd name="T11" fmla="*/ 78678142 h 609"/>
              <a:gd name="T12" fmla="*/ 29445666 w 454"/>
              <a:gd name="T13" fmla="*/ 10093638 h 609"/>
              <a:gd name="T14" fmla="*/ 29445666 w 454"/>
              <a:gd name="T15" fmla="*/ 10093638 h 609"/>
              <a:gd name="T16" fmla="*/ 10117997 w 454"/>
              <a:gd name="T17" fmla="*/ 29245613 h 609"/>
              <a:gd name="T18" fmla="*/ 29445666 w 454"/>
              <a:gd name="T19" fmla="*/ 49432889 h 609"/>
              <a:gd name="T20" fmla="*/ 48643317 w 454"/>
              <a:gd name="T21" fmla="*/ 29245613 h 609"/>
              <a:gd name="T22" fmla="*/ 29445666 w 454"/>
              <a:gd name="T23" fmla="*/ 10093638 h 609"/>
              <a:gd name="T24" fmla="*/ 39433645 w 454"/>
              <a:gd name="T25" fmla="*/ 32868804 h 609"/>
              <a:gd name="T26" fmla="*/ 39433645 w 454"/>
              <a:gd name="T27" fmla="*/ 32868804 h 609"/>
              <a:gd name="T28" fmla="*/ 33077527 w 454"/>
              <a:gd name="T29" fmla="*/ 32868804 h 609"/>
              <a:gd name="T30" fmla="*/ 33077527 w 454"/>
              <a:gd name="T31" fmla="*/ 39339251 h 609"/>
              <a:gd name="T32" fmla="*/ 29445666 w 454"/>
              <a:gd name="T33" fmla="*/ 42962442 h 609"/>
              <a:gd name="T34" fmla="*/ 25683786 w 454"/>
              <a:gd name="T35" fmla="*/ 39339251 h 609"/>
              <a:gd name="T36" fmla="*/ 25683786 w 454"/>
              <a:gd name="T37" fmla="*/ 32868804 h 609"/>
              <a:gd name="T38" fmla="*/ 19327669 w 454"/>
              <a:gd name="T39" fmla="*/ 32868804 h 609"/>
              <a:gd name="T40" fmla="*/ 15565789 w 454"/>
              <a:gd name="T41" fmla="*/ 29245613 h 609"/>
              <a:gd name="T42" fmla="*/ 19327669 w 454"/>
              <a:gd name="T43" fmla="*/ 25622062 h 609"/>
              <a:gd name="T44" fmla="*/ 25683786 w 454"/>
              <a:gd name="T45" fmla="*/ 25622062 h 609"/>
              <a:gd name="T46" fmla="*/ 25683786 w 454"/>
              <a:gd name="T47" fmla="*/ 20187276 h 609"/>
              <a:gd name="T48" fmla="*/ 29445666 w 454"/>
              <a:gd name="T49" fmla="*/ 16434582 h 609"/>
              <a:gd name="T50" fmla="*/ 33077527 w 454"/>
              <a:gd name="T51" fmla="*/ 20187276 h 609"/>
              <a:gd name="T52" fmla="*/ 33077527 w 454"/>
              <a:gd name="T53" fmla="*/ 25622062 h 609"/>
              <a:gd name="T54" fmla="*/ 39433645 w 454"/>
              <a:gd name="T55" fmla="*/ 25622062 h 609"/>
              <a:gd name="T56" fmla="*/ 43195525 w 454"/>
              <a:gd name="T57" fmla="*/ 29245613 h 609"/>
              <a:gd name="T58" fmla="*/ 39433645 w 454"/>
              <a:gd name="T59" fmla="*/ 32868804 h 60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4" h="609">
                <a:moveTo>
                  <a:pt x="227" y="608"/>
                </a:moveTo>
                <a:lnTo>
                  <a:pt x="227" y="608"/>
                </a:lnTo>
                <a:cubicBezTo>
                  <a:pt x="227" y="608"/>
                  <a:pt x="0" y="354"/>
                  <a:pt x="0" y="226"/>
                </a:cubicBezTo>
                <a:cubicBezTo>
                  <a:pt x="0" y="106"/>
                  <a:pt x="99" y="0"/>
                  <a:pt x="227" y="0"/>
                </a:cubicBezTo>
                <a:cubicBezTo>
                  <a:pt x="354" y="0"/>
                  <a:pt x="453" y="106"/>
                  <a:pt x="453" y="226"/>
                </a:cubicBezTo>
                <a:cubicBezTo>
                  <a:pt x="453" y="354"/>
                  <a:pt x="227" y="608"/>
                  <a:pt x="227" y="608"/>
                </a:cubicBezTo>
                <a:close/>
                <a:moveTo>
                  <a:pt x="227" y="78"/>
                </a:moveTo>
                <a:lnTo>
                  <a:pt x="227" y="78"/>
                </a:lnTo>
                <a:cubicBezTo>
                  <a:pt x="142" y="78"/>
                  <a:pt x="78" y="149"/>
                  <a:pt x="78" y="226"/>
                </a:cubicBezTo>
                <a:cubicBezTo>
                  <a:pt x="78" y="311"/>
                  <a:pt x="142" y="382"/>
                  <a:pt x="227" y="382"/>
                </a:cubicBezTo>
                <a:cubicBezTo>
                  <a:pt x="311" y="382"/>
                  <a:pt x="375" y="311"/>
                  <a:pt x="375" y="226"/>
                </a:cubicBezTo>
                <a:cubicBezTo>
                  <a:pt x="375" y="149"/>
                  <a:pt x="311" y="78"/>
                  <a:pt x="227" y="78"/>
                </a:cubicBezTo>
                <a:close/>
                <a:moveTo>
                  <a:pt x="304" y="254"/>
                </a:moveTo>
                <a:lnTo>
                  <a:pt x="304" y="254"/>
                </a:lnTo>
                <a:cubicBezTo>
                  <a:pt x="255" y="254"/>
                  <a:pt x="255" y="254"/>
                  <a:pt x="255" y="254"/>
                </a:cubicBezTo>
                <a:cubicBezTo>
                  <a:pt x="255" y="304"/>
                  <a:pt x="255" y="304"/>
                  <a:pt x="255" y="304"/>
                </a:cubicBezTo>
                <a:cubicBezTo>
                  <a:pt x="255" y="318"/>
                  <a:pt x="241" y="332"/>
                  <a:pt x="227" y="332"/>
                </a:cubicBezTo>
                <a:cubicBezTo>
                  <a:pt x="213" y="332"/>
                  <a:pt x="198" y="318"/>
                  <a:pt x="198" y="304"/>
                </a:cubicBezTo>
                <a:cubicBezTo>
                  <a:pt x="198" y="254"/>
                  <a:pt x="198" y="254"/>
                  <a:pt x="198" y="254"/>
                </a:cubicBezTo>
                <a:cubicBezTo>
                  <a:pt x="149" y="254"/>
                  <a:pt x="149" y="254"/>
                  <a:pt x="149" y="254"/>
                </a:cubicBezTo>
                <a:cubicBezTo>
                  <a:pt x="135" y="254"/>
                  <a:pt x="120" y="247"/>
                  <a:pt x="120" y="226"/>
                </a:cubicBezTo>
                <a:cubicBezTo>
                  <a:pt x="120" y="212"/>
                  <a:pt x="135" y="198"/>
                  <a:pt x="149" y="198"/>
                </a:cubicBezTo>
                <a:cubicBezTo>
                  <a:pt x="198" y="198"/>
                  <a:pt x="198" y="198"/>
                  <a:pt x="198" y="198"/>
                </a:cubicBezTo>
                <a:cubicBezTo>
                  <a:pt x="198" y="156"/>
                  <a:pt x="198" y="156"/>
                  <a:pt x="198" y="156"/>
                </a:cubicBezTo>
                <a:cubicBezTo>
                  <a:pt x="198" y="134"/>
                  <a:pt x="213" y="127"/>
                  <a:pt x="227" y="127"/>
                </a:cubicBezTo>
                <a:cubicBezTo>
                  <a:pt x="241" y="127"/>
                  <a:pt x="255" y="134"/>
                  <a:pt x="255" y="156"/>
                </a:cubicBezTo>
                <a:cubicBezTo>
                  <a:pt x="255" y="198"/>
                  <a:pt x="255" y="198"/>
                  <a:pt x="255" y="198"/>
                </a:cubicBezTo>
                <a:cubicBezTo>
                  <a:pt x="304" y="198"/>
                  <a:pt x="304" y="198"/>
                  <a:pt x="304" y="198"/>
                </a:cubicBezTo>
                <a:cubicBezTo>
                  <a:pt x="318" y="198"/>
                  <a:pt x="333" y="212"/>
                  <a:pt x="333" y="226"/>
                </a:cubicBezTo>
                <a:cubicBezTo>
                  <a:pt x="333" y="247"/>
                  <a:pt x="318" y="254"/>
                  <a:pt x="304" y="25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1" name="Freeform 126"/>
          <p:cNvSpPr>
            <a:spLocks noChangeArrowheads="1"/>
          </p:cNvSpPr>
          <p:nvPr/>
        </p:nvSpPr>
        <p:spPr bwMode="auto">
          <a:xfrm>
            <a:off x="8208415" y="3255432"/>
            <a:ext cx="435918" cy="584200"/>
          </a:xfrm>
          <a:custGeom>
            <a:avLst/>
            <a:gdLst>
              <a:gd name="T0" fmla="*/ 29445126 w 454"/>
              <a:gd name="T1" fmla="*/ 78678142 h 609"/>
              <a:gd name="T2" fmla="*/ 29445126 w 454"/>
              <a:gd name="T3" fmla="*/ 78678142 h 609"/>
              <a:gd name="T4" fmla="*/ 0 w 454"/>
              <a:gd name="T5" fmla="*/ 29245613 h 609"/>
              <a:gd name="T6" fmla="*/ 29445126 w 454"/>
              <a:gd name="T7" fmla="*/ 0 h 609"/>
              <a:gd name="T8" fmla="*/ 58760594 w 454"/>
              <a:gd name="T9" fmla="*/ 29245613 h 609"/>
              <a:gd name="T10" fmla="*/ 29445126 w 454"/>
              <a:gd name="T11" fmla="*/ 78678142 h 609"/>
              <a:gd name="T12" fmla="*/ 29445126 w 454"/>
              <a:gd name="T13" fmla="*/ 10093638 h 609"/>
              <a:gd name="T14" fmla="*/ 29445126 w 454"/>
              <a:gd name="T15" fmla="*/ 10093638 h 609"/>
              <a:gd name="T16" fmla="*/ 9209615 w 454"/>
              <a:gd name="T17" fmla="*/ 29245613 h 609"/>
              <a:gd name="T18" fmla="*/ 29445126 w 454"/>
              <a:gd name="T19" fmla="*/ 49432889 h 609"/>
              <a:gd name="T20" fmla="*/ 48642659 w 454"/>
              <a:gd name="T21" fmla="*/ 29245613 h 609"/>
              <a:gd name="T22" fmla="*/ 29445126 w 454"/>
              <a:gd name="T23" fmla="*/ 10093638 h 609"/>
              <a:gd name="T24" fmla="*/ 29445126 w 454"/>
              <a:gd name="T25" fmla="*/ 39339251 h 609"/>
              <a:gd name="T26" fmla="*/ 29445126 w 454"/>
              <a:gd name="T27" fmla="*/ 39339251 h 609"/>
              <a:gd name="T28" fmla="*/ 19327551 w 454"/>
              <a:gd name="T29" fmla="*/ 29245613 h 609"/>
              <a:gd name="T30" fmla="*/ 29445126 w 454"/>
              <a:gd name="T31" fmla="*/ 20187276 h 609"/>
              <a:gd name="T32" fmla="*/ 38525084 w 454"/>
              <a:gd name="T33" fmla="*/ 29245613 h 609"/>
              <a:gd name="T34" fmla="*/ 29445126 w 454"/>
              <a:gd name="T35" fmla="*/ 39339251 h 6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54" h="609">
                <a:moveTo>
                  <a:pt x="227" y="608"/>
                </a:moveTo>
                <a:lnTo>
                  <a:pt x="227" y="608"/>
                </a:lnTo>
                <a:cubicBezTo>
                  <a:pt x="227" y="608"/>
                  <a:pt x="0" y="354"/>
                  <a:pt x="0" y="226"/>
                </a:cubicBezTo>
                <a:cubicBezTo>
                  <a:pt x="0" y="106"/>
                  <a:pt x="99" y="0"/>
                  <a:pt x="227" y="0"/>
                </a:cubicBezTo>
                <a:cubicBezTo>
                  <a:pt x="347" y="0"/>
                  <a:pt x="453" y="106"/>
                  <a:pt x="453" y="226"/>
                </a:cubicBezTo>
                <a:cubicBezTo>
                  <a:pt x="453" y="354"/>
                  <a:pt x="227" y="608"/>
                  <a:pt x="227" y="608"/>
                </a:cubicBezTo>
                <a:close/>
                <a:moveTo>
                  <a:pt x="227" y="78"/>
                </a:moveTo>
                <a:lnTo>
                  <a:pt x="227" y="78"/>
                </a:lnTo>
                <a:cubicBezTo>
                  <a:pt x="142" y="78"/>
                  <a:pt x="71" y="149"/>
                  <a:pt x="71" y="226"/>
                </a:cubicBezTo>
                <a:cubicBezTo>
                  <a:pt x="71" y="311"/>
                  <a:pt x="142" y="382"/>
                  <a:pt x="227" y="382"/>
                </a:cubicBezTo>
                <a:cubicBezTo>
                  <a:pt x="304" y="382"/>
                  <a:pt x="375" y="311"/>
                  <a:pt x="375" y="226"/>
                </a:cubicBezTo>
                <a:cubicBezTo>
                  <a:pt x="375" y="149"/>
                  <a:pt x="304" y="78"/>
                  <a:pt x="227" y="78"/>
                </a:cubicBezTo>
                <a:close/>
                <a:moveTo>
                  <a:pt x="227" y="304"/>
                </a:moveTo>
                <a:lnTo>
                  <a:pt x="227" y="304"/>
                </a:lnTo>
                <a:cubicBezTo>
                  <a:pt x="184" y="304"/>
                  <a:pt x="149" y="269"/>
                  <a:pt x="149" y="226"/>
                </a:cubicBezTo>
                <a:cubicBezTo>
                  <a:pt x="149" y="184"/>
                  <a:pt x="184" y="156"/>
                  <a:pt x="227" y="156"/>
                </a:cubicBezTo>
                <a:cubicBezTo>
                  <a:pt x="269" y="156"/>
                  <a:pt x="297" y="184"/>
                  <a:pt x="297" y="226"/>
                </a:cubicBezTo>
                <a:cubicBezTo>
                  <a:pt x="297" y="269"/>
                  <a:pt x="269" y="304"/>
                  <a:pt x="227" y="304"/>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2" name="Freeform 127"/>
          <p:cNvSpPr>
            <a:spLocks noChangeArrowheads="1"/>
          </p:cNvSpPr>
          <p:nvPr/>
        </p:nvSpPr>
        <p:spPr bwMode="auto">
          <a:xfrm>
            <a:off x="7192680" y="3255432"/>
            <a:ext cx="435918" cy="584200"/>
          </a:xfrm>
          <a:custGeom>
            <a:avLst/>
            <a:gdLst>
              <a:gd name="T0" fmla="*/ 29445154 w 453"/>
              <a:gd name="T1" fmla="*/ 78678142 h 609"/>
              <a:gd name="T2" fmla="*/ 29445154 w 453"/>
              <a:gd name="T3" fmla="*/ 78678142 h 609"/>
              <a:gd name="T4" fmla="*/ 0 w 453"/>
              <a:gd name="T5" fmla="*/ 29245613 h 609"/>
              <a:gd name="T6" fmla="*/ 29445154 w 453"/>
              <a:gd name="T7" fmla="*/ 0 h 609"/>
              <a:gd name="T8" fmla="*/ 58889948 w 453"/>
              <a:gd name="T9" fmla="*/ 29245613 h 609"/>
              <a:gd name="T10" fmla="*/ 29445154 w 453"/>
              <a:gd name="T11" fmla="*/ 78678142 h 609"/>
              <a:gd name="T12" fmla="*/ 29445154 w 453"/>
              <a:gd name="T13" fmla="*/ 10093638 h 609"/>
              <a:gd name="T14" fmla="*/ 29445154 w 453"/>
              <a:gd name="T15" fmla="*/ 10093638 h 609"/>
              <a:gd name="T16" fmla="*/ 10162289 w 453"/>
              <a:gd name="T17" fmla="*/ 29245613 h 609"/>
              <a:gd name="T18" fmla="*/ 29445154 w 453"/>
              <a:gd name="T19" fmla="*/ 49432889 h 609"/>
              <a:gd name="T20" fmla="*/ 49769732 w 453"/>
              <a:gd name="T21" fmla="*/ 29245613 h 609"/>
              <a:gd name="T22" fmla="*/ 29445154 w 453"/>
              <a:gd name="T23" fmla="*/ 10093638 h 6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3" h="609">
                <a:moveTo>
                  <a:pt x="226" y="608"/>
                </a:moveTo>
                <a:lnTo>
                  <a:pt x="226" y="608"/>
                </a:lnTo>
                <a:cubicBezTo>
                  <a:pt x="226" y="608"/>
                  <a:pt x="0" y="354"/>
                  <a:pt x="0" y="226"/>
                </a:cubicBezTo>
                <a:cubicBezTo>
                  <a:pt x="0" y="106"/>
                  <a:pt x="106" y="0"/>
                  <a:pt x="226" y="0"/>
                </a:cubicBezTo>
                <a:cubicBezTo>
                  <a:pt x="354" y="0"/>
                  <a:pt x="452" y="106"/>
                  <a:pt x="452" y="226"/>
                </a:cubicBezTo>
                <a:cubicBezTo>
                  <a:pt x="452" y="354"/>
                  <a:pt x="226" y="608"/>
                  <a:pt x="226" y="608"/>
                </a:cubicBezTo>
                <a:close/>
                <a:moveTo>
                  <a:pt x="226" y="78"/>
                </a:moveTo>
                <a:lnTo>
                  <a:pt x="226" y="78"/>
                </a:lnTo>
                <a:cubicBezTo>
                  <a:pt x="149" y="78"/>
                  <a:pt x="78" y="149"/>
                  <a:pt x="78" y="226"/>
                </a:cubicBezTo>
                <a:cubicBezTo>
                  <a:pt x="78" y="311"/>
                  <a:pt x="149" y="382"/>
                  <a:pt x="226" y="382"/>
                </a:cubicBezTo>
                <a:cubicBezTo>
                  <a:pt x="311" y="382"/>
                  <a:pt x="382" y="311"/>
                  <a:pt x="382" y="226"/>
                </a:cubicBezTo>
                <a:cubicBezTo>
                  <a:pt x="382" y="149"/>
                  <a:pt x="311" y="78"/>
                  <a:pt x="226" y="78"/>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3" name="Freeform 128"/>
          <p:cNvSpPr>
            <a:spLocks noChangeArrowheads="1"/>
          </p:cNvSpPr>
          <p:nvPr/>
        </p:nvSpPr>
        <p:spPr bwMode="auto">
          <a:xfrm>
            <a:off x="6109229" y="3335864"/>
            <a:ext cx="584048" cy="503768"/>
          </a:xfrm>
          <a:custGeom>
            <a:avLst/>
            <a:gdLst>
              <a:gd name="T0" fmla="*/ 60431965 w 609"/>
              <a:gd name="T1" fmla="*/ 54199644 h 524"/>
              <a:gd name="T2" fmla="*/ 60431965 w 609"/>
              <a:gd name="T3" fmla="*/ 46791299 h 524"/>
              <a:gd name="T4" fmla="*/ 67678707 w 609"/>
              <a:gd name="T5" fmla="*/ 27554619 h 524"/>
              <a:gd name="T6" fmla="*/ 66772909 w 609"/>
              <a:gd name="T7" fmla="*/ 26645025 h 524"/>
              <a:gd name="T8" fmla="*/ 65867111 w 609"/>
              <a:gd name="T9" fmla="*/ 26645025 h 524"/>
              <a:gd name="T10" fmla="*/ 64961313 w 609"/>
              <a:gd name="T11" fmla="*/ 25735070 h 524"/>
              <a:gd name="T12" fmla="*/ 64055516 w 609"/>
              <a:gd name="T13" fmla="*/ 25735070 h 524"/>
              <a:gd name="T14" fmla="*/ 63149718 w 609"/>
              <a:gd name="T15" fmla="*/ 24825476 h 524"/>
              <a:gd name="T16" fmla="*/ 61338122 w 609"/>
              <a:gd name="T17" fmla="*/ 24825476 h 524"/>
              <a:gd name="T18" fmla="*/ 60431965 w 609"/>
              <a:gd name="T19" fmla="*/ 24825476 h 524"/>
              <a:gd name="T20" fmla="*/ 59526167 w 609"/>
              <a:gd name="T21" fmla="*/ 23005566 h 524"/>
              <a:gd name="T22" fmla="*/ 58620369 w 609"/>
              <a:gd name="T23" fmla="*/ 21055868 h 524"/>
              <a:gd name="T24" fmla="*/ 57714571 w 609"/>
              <a:gd name="T25" fmla="*/ 19236319 h 524"/>
              <a:gd name="T26" fmla="*/ 56808774 w 609"/>
              <a:gd name="T27" fmla="*/ 17416769 h 524"/>
              <a:gd name="T28" fmla="*/ 21998871 w 609"/>
              <a:gd name="T29" fmla="*/ 17416769 h 524"/>
              <a:gd name="T30" fmla="*/ 21093073 w 609"/>
              <a:gd name="T31" fmla="*/ 19236319 h 524"/>
              <a:gd name="T32" fmla="*/ 20187276 w 609"/>
              <a:gd name="T33" fmla="*/ 21055868 h 524"/>
              <a:gd name="T34" fmla="*/ 19281478 w 609"/>
              <a:gd name="T35" fmla="*/ 23005566 h 524"/>
              <a:gd name="T36" fmla="*/ 18375680 w 609"/>
              <a:gd name="T37" fmla="*/ 24825476 h 524"/>
              <a:gd name="T38" fmla="*/ 17469523 w 609"/>
              <a:gd name="T39" fmla="*/ 24825476 h 524"/>
              <a:gd name="T40" fmla="*/ 15657927 w 609"/>
              <a:gd name="T41" fmla="*/ 24825476 h 524"/>
              <a:gd name="T42" fmla="*/ 14622627 w 609"/>
              <a:gd name="T43" fmla="*/ 25735070 h 524"/>
              <a:gd name="T44" fmla="*/ 13716829 w 609"/>
              <a:gd name="T45" fmla="*/ 25735070 h 524"/>
              <a:gd name="T46" fmla="*/ 12811031 w 609"/>
              <a:gd name="T47" fmla="*/ 26645025 h 524"/>
              <a:gd name="T48" fmla="*/ 11905233 w 609"/>
              <a:gd name="T49" fmla="*/ 26645025 h 524"/>
              <a:gd name="T50" fmla="*/ 10999436 w 609"/>
              <a:gd name="T51" fmla="*/ 27554619 h 524"/>
              <a:gd name="T52" fmla="*/ 18375680 w 609"/>
              <a:gd name="T53" fmla="*/ 46791299 h 524"/>
              <a:gd name="T54" fmla="*/ 18375680 w 609"/>
              <a:gd name="T55" fmla="*/ 54199644 h 524"/>
              <a:gd name="T56" fmla="*/ 12811031 w 609"/>
              <a:gd name="T57" fmla="*/ 18326364 h 524"/>
              <a:gd name="T58" fmla="*/ 65867111 w 609"/>
              <a:gd name="T59" fmla="*/ 18326364 h 524"/>
              <a:gd name="T60" fmla="*/ 60431965 w 609"/>
              <a:gd name="T61" fmla="*/ 54199644 h 524"/>
              <a:gd name="T62" fmla="*/ 25622062 w 609"/>
              <a:gd name="T63" fmla="*/ 45881344 h 524"/>
              <a:gd name="T64" fmla="*/ 36621498 w 609"/>
              <a:gd name="T65" fmla="*/ 33013628 h 524"/>
              <a:gd name="T66" fmla="*/ 42186147 w 609"/>
              <a:gd name="T67" fmla="*/ 33013628 h 524"/>
              <a:gd name="T68" fmla="*/ 53056080 w 609"/>
              <a:gd name="T69" fmla="*/ 45881344 h 524"/>
              <a:gd name="T70" fmla="*/ 53961878 w 609"/>
              <a:gd name="T71" fmla="*/ 47700893 h 524"/>
              <a:gd name="T72" fmla="*/ 47620933 w 609"/>
              <a:gd name="T73" fmla="*/ 50560546 h 524"/>
              <a:gd name="T74" fmla="*/ 43091945 w 609"/>
              <a:gd name="T75" fmla="*/ 44971389 h 524"/>
              <a:gd name="T76" fmla="*/ 39339251 w 609"/>
              <a:gd name="T77" fmla="*/ 67976954 h 524"/>
              <a:gd name="T78" fmla="*/ 35715700 w 609"/>
              <a:gd name="T79" fmla="*/ 44971389 h 524"/>
              <a:gd name="T80" fmla="*/ 31186711 w 609"/>
              <a:gd name="T81" fmla="*/ 50560546 h 524"/>
              <a:gd name="T82" fmla="*/ 24716265 w 609"/>
              <a:gd name="T83" fmla="*/ 47700893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9" h="524">
                <a:moveTo>
                  <a:pt x="467" y="417"/>
                </a:moveTo>
                <a:lnTo>
                  <a:pt x="467" y="417"/>
                </a:lnTo>
                <a:cubicBezTo>
                  <a:pt x="446" y="417"/>
                  <a:pt x="439" y="403"/>
                  <a:pt x="439" y="389"/>
                </a:cubicBezTo>
                <a:cubicBezTo>
                  <a:pt x="439" y="375"/>
                  <a:pt x="446" y="360"/>
                  <a:pt x="467" y="360"/>
                </a:cubicBezTo>
                <a:cubicBezTo>
                  <a:pt x="509" y="360"/>
                  <a:pt x="552" y="325"/>
                  <a:pt x="552" y="276"/>
                </a:cubicBezTo>
                <a:cubicBezTo>
                  <a:pt x="552"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60" y="191"/>
                </a:lnTo>
                <a:cubicBezTo>
                  <a:pt x="460" y="184"/>
                  <a:pt x="460" y="184"/>
                  <a:pt x="460" y="177"/>
                </a:cubicBezTo>
                <a:cubicBezTo>
                  <a:pt x="460" y="169"/>
                  <a:pt x="453" y="169"/>
                  <a:pt x="453" y="162"/>
                </a:cubicBezTo>
                <a:cubicBezTo>
                  <a:pt x="453" y="155"/>
                  <a:pt x="453" y="155"/>
                  <a:pt x="446" y="148"/>
                </a:cubicBezTo>
                <a:cubicBezTo>
                  <a:pt x="446" y="141"/>
                  <a:pt x="446" y="141"/>
                  <a:pt x="439" y="134"/>
                </a:cubicBezTo>
                <a:cubicBezTo>
                  <a:pt x="410" y="92"/>
                  <a:pt x="361" y="56"/>
                  <a:pt x="304" y="56"/>
                </a:cubicBezTo>
                <a:cubicBezTo>
                  <a:pt x="248"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2" y="191"/>
                </a:lnTo>
                <a:cubicBezTo>
                  <a:pt x="142" y="191"/>
                  <a:pt x="142" y="191"/>
                  <a:pt x="135" y="191"/>
                </a:cubicBezTo>
                <a:cubicBezTo>
                  <a:pt x="128" y="191"/>
                  <a:pt x="128" y="191"/>
                  <a:pt x="128" y="191"/>
                </a:cubicBezTo>
                <a:cubicBezTo>
                  <a:pt x="128" y="191"/>
                  <a:pt x="128" y="191"/>
                  <a:pt x="121" y="191"/>
                </a:cubicBezTo>
                <a:cubicBezTo>
                  <a:pt x="121"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2" y="360"/>
                </a:cubicBezTo>
                <a:cubicBezTo>
                  <a:pt x="163" y="360"/>
                  <a:pt x="170" y="375"/>
                  <a:pt x="170" y="389"/>
                </a:cubicBezTo>
                <a:cubicBezTo>
                  <a:pt x="170" y="403"/>
                  <a:pt x="163" y="417"/>
                  <a:pt x="142" y="417"/>
                </a:cubicBezTo>
                <a:cubicBezTo>
                  <a:pt x="64" y="417"/>
                  <a:pt x="0" y="353"/>
                  <a:pt x="0" y="276"/>
                </a:cubicBezTo>
                <a:cubicBezTo>
                  <a:pt x="0" y="212"/>
                  <a:pt x="43" y="155"/>
                  <a:pt x="99" y="141"/>
                </a:cubicBezTo>
                <a:cubicBezTo>
                  <a:pt x="135" y="56"/>
                  <a:pt x="212" y="0"/>
                  <a:pt x="304" y="0"/>
                </a:cubicBezTo>
                <a:cubicBezTo>
                  <a:pt x="396" y="0"/>
                  <a:pt x="474" y="56"/>
                  <a:pt x="509" y="141"/>
                </a:cubicBezTo>
                <a:cubicBezTo>
                  <a:pt x="566" y="155"/>
                  <a:pt x="608" y="212"/>
                  <a:pt x="608" y="276"/>
                </a:cubicBezTo>
                <a:cubicBezTo>
                  <a:pt x="608" y="353"/>
                  <a:pt x="545" y="417"/>
                  <a:pt x="467" y="417"/>
                </a:cubicBezTo>
                <a:close/>
                <a:moveTo>
                  <a:pt x="198" y="353"/>
                </a:moveTo>
                <a:lnTo>
                  <a:pt x="198" y="353"/>
                </a:lnTo>
                <a:cubicBezTo>
                  <a:pt x="283" y="254"/>
                  <a:pt x="283" y="254"/>
                  <a:pt x="283" y="254"/>
                </a:cubicBezTo>
                <a:cubicBezTo>
                  <a:pt x="290" y="254"/>
                  <a:pt x="297" y="247"/>
                  <a:pt x="304" y="247"/>
                </a:cubicBezTo>
                <a:cubicBezTo>
                  <a:pt x="311" y="247"/>
                  <a:pt x="318" y="254"/>
                  <a:pt x="326" y="254"/>
                </a:cubicBezTo>
                <a:cubicBezTo>
                  <a:pt x="410" y="353"/>
                  <a:pt x="410" y="353"/>
                  <a:pt x="410" y="353"/>
                </a:cubicBezTo>
                <a:cubicBezTo>
                  <a:pt x="417" y="353"/>
                  <a:pt x="417" y="360"/>
                  <a:pt x="417" y="367"/>
                </a:cubicBezTo>
                <a:cubicBezTo>
                  <a:pt x="417" y="389"/>
                  <a:pt x="403" y="396"/>
                  <a:pt x="389" y="396"/>
                </a:cubicBezTo>
                <a:cubicBezTo>
                  <a:pt x="382" y="396"/>
                  <a:pt x="375" y="396"/>
                  <a:pt x="368" y="389"/>
                </a:cubicBezTo>
                <a:cubicBezTo>
                  <a:pt x="333" y="346"/>
                  <a:pt x="333" y="346"/>
                  <a:pt x="333" y="346"/>
                </a:cubicBezTo>
                <a:cubicBezTo>
                  <a:pt x="333" y="495"/>
                  <a:pt x="333" y="495"/>
                  <a:pt x="333" y="495"/>
                </a:cubicBezTo>
                <a:cubicBezTo>
                  <a:pt x="333" y="509"/>
                  <a:pt x="318" y="523"/>
                  <a:pt x="304" y="523"/>
                </a:cubicBezTo>
                <a:cubicBezTo>
                  <a:pt x="290" y="523"/>
                  <a:pt x="276" y="509"/>
                  <a:pt x="276" y="495"/>
                </a:cubicBezTo>
                <a:cubicBezTo>
                  <a:pt x="276" y="346"/>
                  <a:pt x="276" y="346"/>
                  <a:pt x="276" y="346"/>
                </a:cubicBezTo>
                <a:cubicBezTo>
                  <a:pt x="241" y="389"/>
                  <a:pt x="241" y="389"/>
                  <a:pt x="241" y="389"/>
                </a:cubicBezTo>
                <a:cubicBezTo>
                  <a:pt x="234" y="396"/>
                  <a:pt x="226" y="396"/>
                  <a:pt x="219" y="396"/>
                </a:cubicBezTo>
                <a:cubicBezTo>
                  <a:pt x="205" y="396"/>
                  <a:pt x="191" y="389"/>
                  <a:pt x="191" y="367"/>
                </a:cubicBezTo>
                <a:cubicBezTo>
                  <a:pt x="191" y="360"/>
                  <a:pt x="191" y="353"/>
                  <a:pt x="198" y="35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4" name="Freeform 129"/>
          <p:cNvSpPr>
            <a:spLocks noChangeArrowheads="1"/>
          </p:cNvSpPr>
          <p:nvPr/>
        </p:nvSpPr>
        <p:spPr bwMode="auto">
          <a:xfrm>
            <a:off x="5097725" y="3335864"/>
            <a:ext cx="579817" cy="503768"/>
          </a:xfrm>
          <a:custGeom>
            <a:avLst/>
            <a:gdLst>
              <a:gd name="T0" fmla="*/ 60039333 w 602"/>
              <a:gd name="T1" fmla="*/ 54199644 h 524"/>
              <a:gd name="T2" fmla="*/ 60039333 w 602"/>
              <a:gd name="T3" fmla="*/ 46791299 h 524"/>
              <a:gd name="T4" fmla="*/ 67348302 w 602"/>
              <a:gd name="T5" fmla="*/ 27554619 h 524"/>
              <a:gd name="T6" fmla="*/ 66434636 w 602"/>
              <a:gd name="T7" fmla="*/ 26645025 h 524"/>
              <a:gd name="T8" fmla="*/ 66434636 w 602"/>
              <a:gd name="T9" fmla="*/ 26645025 h 524"/>
              <a:gd name="T10" fmla="*/ 64607303 w 602"/>
              <a:gd name="T11" fmla="*/ 25735070 h 524"/>
              <a:gd name="T12" fmla="*/ 63693998 w 602"/>
              <a:gd name="T13" fmla="*/ 25735070 h 524"/>
              <a:gd name="T14" fmla="*/ 62780332 w 602"/>
              <a:gd name="T15" fmla="*/ 24825476 h 524"/>
              <a:gd name="T16" fmla="*/ 61866665 w 602"/>
              <a:gd name="T17" fmla="*/ 24825476 h 524"/>
              <a:gd name="T18" fmla="*/ 60039333 w 602"/>
              <a:gd name="T19" fmla="*/ 24825476 h 524"/>
              <a:gd name="T20" fmla="*/ 60039333 w 602"/>
              <a:gd name="T21" fmla="*/ 23005566 h 524"/>
              <a:gd name="T22" fmla="*/ 59125666 w 602"/>
              <a:gd name="T23" fmla="*/ 21055868 h 524"/>
              <a:gd name="T24" fmla="*/ 58212000 w 602"/>
              <a:gd name="T25" fmla="*/ 19236319 h 524"/>
              <a:gd name="T26" fmla="*/ 57298334 w 602"/>
              <a:gd name="T27" fmla="*/ 17416769 h 524"/>
              <a:gd name="T28" fmla="*/ 21274806 w 602"/>
              <a:gd name="T29" fmla="*/ 17416769 h 524"/>
              <a:gd name="T30" fmla="*/ 20361140 w 602"/>
              <a:gd name="T31" fmla="*/ 19236319 h 524"/>
              <a:gd name="T32" fmla="*/ 19447473 w 602"/>
              <a:gd name="T33" fmla="*/ 21055868 h 524"/>
              <a:gd name="T34" fmla="*/ 19447473 w 602"/>
              <a:gd name="T35" fmla="*/ 23005566 h 524"/>
              <a:gd name="T36" fmla="*/ 18533807 w 602"/>
              <a:gd name="T37" fmla="*/ 24825476 h 524"/>
              <a:gd name="T38" fmla="*/ 16706474 w 602"/>
              <a:gd name="T39" fmla="*/ 24825476 h 524"/>
              <a:gd name="T40" fmla="*/ 15662387 w 602"/>
              <a:gd name="T41" fmla="*/ 24825476 h 524"/>
              <a:gd name="T42" fmla="*/ 14748721 w 602"/>
              <a:gd name="T43" fmla="*/ 25735070 h 524"/>
              <a:gd name="T44" fmla="*/ 13835055 w 602"/>
              <a:gd name="T45" fmla="*/ 25735070 h 524"/>
              <a:gd name="T46" fmla="*/ 12921388 w 602"/>
              <a:gd name="T47" fmla="*/ 26645025 h 524"/>
              <a:gd name="T48" fmla="*/ 12007722 w 602"/>
              <a:gd name="T49" fmla="*/ 26645025 h 524"/>
              <a:gd name="T50" fmla="*/ 11094056 w 602"/>
              <a:gd name="T51" fmla="*/ 27554619 h 524"/>
              <a:gd name="T52" fmla="*/ 18533807 w 602"/>
              <a:gd name="T53" fmla="*/ 46791299 h 524"/>
              <a:gd name="T54" fmla="*/ 18533807 w 602"/>
              <a:gd name="T55" fmla="*/ 54199644 h 524"/>
              <a:gd name="T56" fmla="*/ 12921388 w 602"/>
              <a:gd name="T57" fmla="*/ 18326364 h 524"/>
              <a:gd name="T58" fmla="*/ 65520970 w 602"/>
              <a:gd name="T59" fmla="*/ 18326364 h 524"/>
              <a:gd name="T60" fmla="*/ 60039333 w 602"/>
              <a:gd name="T61" fmla="*/ 54199644 h 524"/>
              <a:gd name="T62" fmla="*/ 28583776 w 602"/>
              <a:gd name="T63" fmla="*/ 47700893 h 524"/>
              <a:gd name="T64" fmla="*/ 31455196 w 602"/>
              <a:gd name="T65" fmla="*/ 49650591 h 524"/>
              <a:gd name="T66" fmla="*/ 36023527 w 602"/>
              <a:gd name="T67" fmla="*/ 35873281 h 524"/>
              <a:gd name="T68" fmla="*/ 43463279 w 602"/>
              <a:gd name="T69" fmla="*/ 35873281 h 524"/>
              <a:gd name="T70" fmla="*/ 48031249 w 602"/>
              <a:gd name="T71" fmla="*/ 49650591 h 524"/>
              <a:gd name="T72" fmla="*/ 50772248 w 602"/>
              <a:gd name="T73" fmla="*/ 47700893 h 524"/>
              <a:gd name="T74" fmla="*/ 53513248 w 602"/>
              <a:gd name="T75" fmla="*/ 54199644 h 524"/>
              <a:gd name="T76" fmla="*/ 42419192 w 602"/>
              <a:gd name="T77" fmla="*/ 66157405 h 524"/>
              <a:gd name="T78" fmla="*/ 39678193 w 602"/>
              <a:gd name="T79" fmla="*/ 67976954 h 524"/>
              <a:gd name="T80" fmla="*/ 36937194 w 602"/>
              <a:gd name="T81" fmla="*/ 66157405 h 524"/>
              <a:gd name="T82" fmla="*/ 25843138 w 602"/>
              <a:gd name="T83" fmla="*/ 54199644 h 524"/>
              <a:gd name="T84" fmla="*/ 28583776 w 602"/>
              <a:gd name="T85" fmla="*/ 47700893 h 5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24">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7" y="226"/>
                  <a:pt x="516" y="212"/>
                </a:cubicBez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60" y="191"/>
                </a:cubicBezTo>
                <a:cubicBezTo>
                  <a:pt x="460" y="184"/>
                  <a:pt x="460" y="184"/>
                  <a:pt x="460" y="177"/>
                </a:cubicBezTo>
                <a:cubicBezTo>
                  <a:pt x="453" y="177"/>
                  <a:pt x="453" y="177"/>
                  <a:pt x="453" y="177"/>
                </a:cubicBezTo>
                <a:cubicBezTo>
                  <a:pt x="453" y="169"/>
                  <a:pt x="453" y="169"/>
                  <a:pt x="453" y="162"/>
                </a:cubicBezTo>
                <a:cubicBezTo>
                  <a:pt x="446" y="155"/>
                  <a:pt x="446" y="155"/>
                  <a:pt x="446" y="148"/>
                </a:cubicBezTo>
                <a:cubicBezTo>
                  <a:pt x="446" y="141"/>
                  <a:pt x="439" y="141"/>
                  <a:pt x="439" y="134"/>
                </a:cubicBezTo>
                <a:cubicBezTo>
                  <a:pt x="410" y="92"/>
                  <a:pt x="361" y="56"/>
                  <a:pt x="304" y="56"/>
                </a:cubicBezTo>
                <a:cubicBezTo>
                  <a:pt x="241" y="56"/>
                  <a:pt x="191" y="92"/>
                  <a:pt x="163" y="134"/>
                </a:cubicBezTo>
                <a:cubicBezTo>
                  <a:pt x="163" y="141"/>
                  <a:pt x="163" y="141"/>
                  <a:pt x="156" y="148"/>
                </a:cubicBezTo>
                <a:cubicBezTo>
                  <a:pt x="156" y="155"/>
                  <a:pt x="156" y="155"/>
                  <a:pt x="156" y="162"/>
                </a:cubicBezTo>
                <a:cubicBezTo>
                  <a:pt x="156" y="162"/>
                  <a:pt x="156" y="162"/>
                  <a:pt x="149" y="162"/>
                </a:cubicBezTo>
                <a:cubicBezTo>
                  <a:pt x="149" y="169"/>
                  <a:pt x="149" y="169"/>
                  <a:pt x="149" y="177"/>
                </a:cubicBezTo>
                <a:cubicBezTo>
                  <a:pt x="149" y="184"/>
                  <a:pt x="142" y="184"/>
                  <a:pt x="142" y="191"/>
                </a:cubicBezTo>
                <a:lnTo>
                  <a:pt x="135" y="191"/>
                </a:lnTo>
                <a:cubicBezTo>
                  <a:pt x="135" y="191"/>
                  <a:pt x="135" y="191"/>
                  <a:pt x="128"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35" y="56"/>
                  <a:pt x="212" y="0"/>
                  <a:pt x="304" y="0"/>
                </a:cubicBezTo>
                <a:cubicBezTo>
                  <a:pt x="396" y="0"/>
                  <a:pt x="474" y="56"/>
                  <a:pt x="502" y="141"/>
                </a:cubicBezTo>
                <a:cubicBezTo>
                  <a:pt x="559" y="155"/>
                  <a:pt x="601" y="212"/>
                  <a:pt x="601" y="276"/>
                </a:cubicBezTo>
                <a:cubicBezTo>
                  <a:pt x="601" y="353"/>
                  <a:pt x="537" y="417"/>
                  <a:pt x="460" y="417"/>
                </a:cubicBezTo>
                <a:close/>
                <a:moveTo>
                  <a:pt x="219" y="367"/>
                </a:moveTo>
                <a:lnTo>
                  <a:pt x="219" y="367"/>
                </a:lnTo>
                <a:cubicBezTo>
                  <a:pt x="226" y="367"/>
                  <a:pt x="233" y="375"/>
                  <a:pt x="241" y="382"/>
                </a:cubicBezTo>
                <a:cubicBezTo>
                  <a:pt x="276" y="417"/>
                  <a:pt x="276" y="417"/>
                  <a:pt x="276" y="417"/>
                </a:cubicBezTo>
                <a:cubicBezTo>
                  <a:pt x="276" y="276"/>
                  <a:pt x="276" y="276"/>
                  <a:pt x="276" y="276"/>
                </a:cubicBezTo>
                <a:cubicBezTo>
                  <a:pt x="276" y="262"/>
                  <a:pt x="283" y="247"/>
                  <a:pt x="304" y="247"/>
                </a:cubicBezTo>
                <a:cubicBezTo>
                  <a:pt x="318" y="247"/>
                  <a:pt x="333" y="262"/>
                  <a:pt x="333" y="276"/>
                </a:cubicBezTo>
                <a:cubicBezTo>
                  <a:pt x="333" y="417"/>
                  <a:pt x="333" y="417"/>
                  <a:pt x="333" y="417"/>
                </a:cubicBezTo>
                <a:cubicBezTo>
                  <a:pt x="368" y="382"/>
                  <a:pt x="368" y="382"/>
                  <a:pt x="368" y="382"/>
                </a:cubicBezTo>
                <a:cubicBezTo>
                  <a:pt x="368" y="375"/>
                  <a:pt x="375" y="367"/>
                  <a:pt x="389" y="367"/>
                </a:cubicBezTo>
                <a:cubicBezTo>
                  <a:pt x="403" y="367"/>
                  <a:pt x="417" y="382"/>
                  <a:pt x="417" y="396"/>
                </a:cubicBezTo>
                <a:cubicBezTo>
                  <a:pt x="417" y="403"/>
                  <a:pt x="410" y="410"/>
                  <a:pt x="410" y="417"/>
                </a:cubicBezTo>
                <a:cubicBezTo>
                  <a:pt x="325" y="509"/>
                  <a:pt x="325" y="509"/>
                  <a:pt x="325" y="509"/>
                </a:cubicBezTo>
                <a:cubicBezTo>
                  <a:pt x="318" y="516"/>
                  <a:pt x="311" y="523"/>
                  <a:pt x="304" y="523"/>
                </a:cubicBezTo>
                <a:cubicBezTo>
                  <a:pt x="290" y="523"/>
                  <a:pt x="283" y="516"/>
                  <a:pt x="283" y="509"/>
                </a:cubicBezTo>
                <a:cubicBezTo>
                  <a:pt x="198" y="417"/>
                  <a:pt x="198" y="417"/>
                  <a:pt x="198" y="417"/>
                </a:cubicBezTo>
                <a:cubicBezTo>
                  <a:pt x="191" y="410"/>
                  <a:pt x="191" y="403"/>
                  <a:pt x="191" y="396"/>
                </a:cubicBezTo>
                <a:cubicBezTo>
                  <a:pt x="191" y="382"/>
                  <a:pt x="198" y="367"/>
                  <a:pt x="219" y="367"/>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5" name="Freeform 130"/>
          <p:cNvSpPr>
            <a:spLocks noChangeArrowheads="1"/>
          </p:cNvSpPr>
          <p:nvPr/>
        </p:nvSpPr>
        <p:spPr bwMode="auto">
          <a:xfrm>
            <a:off x="4086223" y="3335864"/>
            <a:ext cx="579814" cy="474133"/>
          </a:xfrm>
          <a:custGeom>
            <a:avLst/>
            <a:gdLst>
              <a:gd name="T0" fmla="*/ 60038695 w 602"/>
              <a:gd name="T1" fmla="*/ 53584117 h 496"/>
              <a:gd name="T2" fmla="*/ 60038695 w 602"/>
              <a:gd name="T3" fmla="*/ 46259545 h 496"/>
              <a:gd name="T4" fmla="*/ 67347631 w 602"/>
              <a:gd name="T5" fmla="*/ 27241756 h 496"/>
              <a:gd name="T6" fmla="*/ 66434330 w 602"/>
              <a:gd name="T7" fmla="*/ 26342360 h 496"/>
              <a:gd name="T8" fmla="*/ 65520668 w 602"/>
              <a:gd name="T9" fmla="*/ 26342360 h 496"/>
              <a:gd name="T10" fmla="*/ 64607006 w 602"/>
              <a:gd name="T11" fmla="*/ 25442965 h 496"/>
              <a:gd name="T12" fmla="*/ 63693344 w 602"/>
              <a:gd name="T13" fmla="*/ 25442965 h 496"/>
              <a:gd name="T14" fmla="*/ 62779682 w 602"/>
              <a:gd name="T15" fmla="*/ 24543211 h 496"/>
              <a:gd name="T16" fmla="*/ 61866020 w 602"/>
              <a:gd name="T17" fmla="*/ 24543211 h 496"/>
              <a:gd name="T18" fmla="*/ 60038695 w 602"/>
              <a:gd name="T19" fmla="*/ 24543211 h 496"/>
              <a:gd name="T20" fmla="*/ 59125033 w 602"/>
              <a:gd name="T21" fmla="*/ 22744420 h 496"/>
              <a:gd name="T22" fmla="*/ 59125033 w 602"/>
              <a:gd name="T23" fmla="*/ 20816939 h 496"/>
              <a:gd name="T24" fmla="*/ 58211371 w 602"/>
              <a:gd name="T25" fmla="*/ 19017789 h 496"/>
              <a:gd name="T26" fmla="*/ 57167289 w 602"/>
              <a:gd name="T27" fmla="*/ 17218998 h 496"/>
              <a:gd name="T28" fmla="*/ 21274708 w 602"/>
              <a:gd name="T29" fmla="*/ 17218998 h 496"/>
              <a:gd name="T30" fmla="*/ 20361046 w 602"/>
              <a:gd name="T31" fmla="*/ 19017789 h 496"/>
              <a:gd name="T32" fmla="*/ 19447384 w 602"/>
              <a:gd name="T33" fmla="*/ 20816939 h 496"/>
              <a:gd name="T34" fmla="*/ 18533722 w 602"/>
              <a:gd name="T35" fmla="*/ 22744420 h 496"/>
              <a:gd name="T36" fmla="*/ 18533722 w 602"/>
              <a:gd name="T37" fmla="*/ 24543211 h 496"/>
              <a:gd name="T38" fmla="*/ 16575978 w 602"/>
              <a:gd name="T39" fmla="*/ 24543211 h 496"/>
              <a:gd name="T40" fmla="*/ 15662315 w 602"/>
              <a:gd name="T41" fmla="*/ 24543211 h 496"/>
              <a:gd name="T42" fmla="*/ 14748653 w 602"/>
              <a:gd name="T43" fmla="*/ 25442965 h 496"/>
              <a:gd name="T44" fmla="*/ 13834991 w 602"/>
              <a:gd name="T45" fmla="*/ 25442965 h 496"/>
              <a:gd name="T46" fmla="*/ 12007667 w 602"/>
              <a:gd name="T47" fmla="*/ 26342360 h 496"/>
              <a:gd name="T48" fmla="*/ 12007667 w 602"/>
              <a:gd name="T49" fmla="*/ 26342360 h 496"/>
              <a:gd name="T50" fmla="*/ 11094005 w 602"/>
              <a:gd name="T51" fmla="*/ 27241756 h 496"/>
              <a:gd name="T52" fmla="*/ 18533722 w 602"/>
              <a:gd name="T53" fmla="*/ 46259545 h 496"/>
              <a:gd name="T54" fmla="*/ 18533722 w 602"/>
              <a:gd name="T55" fmla="*/ 53584117 h 496"/>
              <a:gd name="T56" fmla="*/ 12921329 w 602"/>
              <a:gd name="T57" fmla="*/ 18118394 h 496"/>
              <a:gd name="T58" fmla="*/ 65520668 w 602"/>
              <a:gd name="T59" fmla="*/ 18118394 h 496"/>
              <a:gd name="T60" fmla="*/ 60038695 w 602"/>
              <a:gd name="T61" fmla="*/ 53584117 h 496"/>
              <a:gd name="T62" fmla="*/ 29497307 w 602"/>
              <a:gd name="T63" fmla="*/ 36365119 h 496"/>
              <a:gd name="T64" fmla="*/ 31324631 w 602"/>
              <a:gd name="T65" fmla="*/ 38164268 h 496"/>
              <a:gd name="T66" fmla="*/ 46203704 w 602"/>
              <a:gd name="T67" fmla="*/ 38164268 h 496"/>
              <a:gd name="T68" fmla="*/ 48944691 w 602"/>
              <a:gd name="T69" fmla="*/ 36365119 h 496"/>
              <a:gd name="T70" fmla="*/ 51685677 w 602"/>
              <a:gd name="T71" fmla="*/ 42661604 h 496"/>
              <a:gd name="T72" fmla="*/ 44376380 w 602"/>
              <a:gd name="T73" fmla="*/ 49986176 h 496"/>
              <a:gd name="T74" fmla="*/ 51685677 w 602"/>
              <a:gd name="T75" fmla="*/ 57182057 h 496"/>
              <a:gd name="T76" fmla="*/ 48944691 w 602"/>
              <a:gd name="T77" fmla="*/ 63607233 h 496"/>
              <a:gd name="T78" fmla="*/ 46203704 w 602"/>
              <a:gd name="T79" fmla="*/ 61679752 h 496"/>
              <a:gd name="T80" fmla="*/ 31324631 w 602"/>
              <a:gd name="T81" fmla="*/ 61679752 h 496"/>
              <a:gd name="T82" fmla="*/ 29497307 w 602"/>
              <a:gd name="T83" fmla="*/ 63607233 h 496"/>
              <a:gd name="T84" fmla="*/ 26756320 w 602"/>
              <a:gd name="T85" fmla="*/ 57182057 h 496"/>
              <a:gd name="T86" fmla="*/ 34196037 w 602"/>
              <a:gd name="T87" fmla="*/ 49986176 h 496"/>
              <a:gd name="T88" fmla="*/ 26756320 w 602"/>
              <a:gd name="T89" fmla="*/ 42661604 h 496"/>
              <a:gd name="T90" fmla="*/ 29497307 w 602"/>
              <a:gd name="T91" fmla="*/ 36365119 h 4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496">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0" y="226"/>
                  <a:pt x="516" y="212"/>
                </a:cubicBezTo>
                <a:cubicBezTo>
                  <a:pt x="516" y="212"/>
                  <a:pt x="509" y="212"/>
                  <a:pt x="509" y="205"/>
                </a:cubicBezTo>
                <a:cubicBezTo>
                  <a:pt x="509" y="205"/>
                  <a:pt x="509" y="205"/>
                  <a:pt x="502" y="205"/>
                </a:cubicBezTo>
                <a:cubicBezTo>
                  <a:pt x="502" y="205"/>
                  <a:pt x="502" y="198"/>
                  <a:pt x="495" y="198"/>
                </a:cubicBezTo>
                <a:cubicBezTo>
                  <a:pt x="495" y="198"/>
                  <a:pt x="495" y="198"/>
                  <a:pt x="488" y="198"/>
                </a:cubicBezTo>
                <a:cubicBezTo>
                  <a:pt x="488" y="198"/>
                  <a:pt x="488" y="198"/>
                  <a:pt x="481" y="191"/>
                </a:cubicBezTo>
                <a:cubicBezTo>
                  <a:pt x="481" y="191"/>
                  <a:pt x="481" y="191"/>
                  <a:pt x="474" y="191"/>
                </a:cubicBezTo>
                <a:cubicBezTo>
                  <a:pt x="467" y="191"/>
                  <a:pt x="467" y="191"/>
                  <a:pt x="467" y="191"/>
                </a:cubicBezTo>
                <a:lnTo>
                  <a:pt x="460" y="191"/>
                </a:lnTo>
                <a:cubicBezTo>
                  <a:pt x="460" y="184"/>
                  <a:pt x="453" y="184"/>
                  <a:pt x="453" y="177"/>
                </a:cubicBezTo>
                <a:cubicBezTo>
                  <a:pt x="453" y="169"/>
                  <a:pt x="453" y="169"/>
                  <a:pt x="453" y="162"/>
                </a:cubicBezTo>
                <a:cubicBezTo>
                  <a:pt x="446" y="162"/>
                  <a:pt x="446" y="162"/>
                  <a:pt x="446" y="162"/>
                </a:cubicBezTo>
                <a:cubicBezTo>
                  <a:pt x="446" y="155"/>
                  <a:pt x="446" y="155"/>
                  <a:pt x="446" y="148"/>
                </a:cubicBezTo>
                <a:cubicBezTo>
                  <a:pt x="438" y="141"/>
                  <a:pt x="438" y="141"/>
                  <a:pt x="438" y="134"/>
                </a:cubicBezTo>
                <a:cubicBezTo>
                  <a:pt x="410" y="92"/>
                  <a:pt x="361" y="56"/>
                  <a:pt x="297" y="56"/>
                </a:cubicBezTo>
                <a:cubicBezTo>
                  <a:pt x="240" y="56"/>
                  <a:pt x="191" y="92"/>
                  <a:pt x="163" y="134"/>
                </a:cubicBezTo>
                <a:cubicBezTo>
                  <a:pt x="163" y="141"/>
                  <a:pt x="156" y="141"/>
                  <a:pt x="156" y="148"/>
                </a:cubicBezTo>
                <a:cubicBezTo>
                  <a:pt x="156" y="155"/>
                  <a:pt x="156" y="155"/>
                  <a:pt x="149" y="162"/>
                </a:cubicBezTo>
                <a:cubicBezTo>
                  <a:pt x="149" y="169"/>
                  <a:pt x="149" y="169"/>
                  <a:pt x="149" y="177"/>
                </a:cubicBezTo>
                <a:cubicBezTo>
                  <a:pt x="149" y="177"/>
                  <a:pt x="149" y="177"/>
                  <a:pt x="142" y="177"/>
                </a:cubicBezTo>
                <a:cubicBezTo>
                  <a:pt x="142" y="184"/>
                  <a:pt x="142" y="184"/>
                  <a:pt x="142" y="191"/>
                </a:cubicBezTo>
                <a:cubicBezTo>
                  <a:pt x="135" y="191"/>
                  <a:pt x="135" y="191"/>
                  <a:pt x="127" y="191"/>
                </a:cubicBezTo>
                <a:cubicBezTo>
                  <a:pt x="127" y="191"/>
                  <a:pt x="127" y="191"/>
                  <a:pt x="120" y="191"/>
                </a:cubicBezTo>
                <a:lnTo>
                  <a:pt x="113" y="191"/>
                </a:lnTo>
                <a:cubicBezTo>
                  <a:pt x="113" y="198"/>
                  <a:pt x="113" y="198"/>
                  <a:pt x="113" y="198"/>
                </a:cubicBezTo>
                <a:cubicBezTo>
                  <a:pt x="106" y="198"/>
                  <a:pt x="106" y="198"/>
                  <a:pt x="106" y="198"/>
                </a:cubicBezTo>
                <a:cubicBezTo>
                  <a:pt x="99" y="198"/>
                  <a:pt x="99" y="198"/>
                  <a:pt x="99" y="198"/>
                </a:cubicBezTo>
                <a:cubicBezTo>
                  <a:pt x="99" y="198"/>
                  <a:pt x="99" y="205"/>
                  <a:pt x="92" y="205"/>
                </a:cubicBezTo>
                <a:cubicBezTo>
                  <a:pt x="85" y="212"/>
                  <a:pt x="85" y="212"/>
                  <a:pt x="85" y="212"/>
                </a:cubicBezTo>
                <a:cubicBezTo>
                  <a:pt x="64"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27" y="56"/>
                  <a:pt x="205" y="0"/>
                  <a:pt x="297" y="0"/>
                </a:cubicBezTo>
                <a:cubicBezTo>
                  <a:pt x="389" y="0"/>
                  <a:pt x="467" y="56"/>
                  <a:pt x="502" y="141"/>
                </a:cubicBezTo>
                <a:cubicBezTo>
                  <a:pt x="559" y="155"/>
                  <a:pt x="601" y="212"/>
                  <a:pt x="601" y="276"/>
                </a:cubicBezTo>
                <a:cubicBezTo>
                  <a:pt x="601" y="353"/>
                  <a:pt x="537" y="417"/>
                  <a:pt x="460" y="417"/>
                </a:cubicBezTo>
                <a:close/>
                <a:moveTo>
                  <a:pt x="226" y="283"/>
                </a:moveTo>
                <a:lnTo>
                  <a:pt x="226" y="283"/>
                </a:lnTo>
                <a:cubicBezTo>
                  <a:pt x="233" y="283"/>
                  <a:pt x="240" y="290"/>
                  <a:pt x="240" y="297"/>
                </a:cubicBezTo>
                <a:cubicBezTo>
                  <a:pt x="297" y="346"/>
                  <a:pt x="297" y="346"/>
                  <a:pt x="297" y="346"/>
                </a:cubicBezTo>
                <a:cubicBezTo>
                  <a:pt x="354" y="297"/>
                  <a:pt x="354" y="297"/>
                  <a:pt x="354" y="297"/>
                </a:cubicBezTo>
                <a:cubicBezTo>
                  <a:pt x="361" y="290"/>
                  <a:pt x="368" y="283"/>
                  <a:pt x="375" y="283"/>
                </a:cubicBezTo>
                <a:cubicBezTo>
                  <a:pt x="389" y="283"/>
                  <a:pt x="403" y="297"/>
                  <a:pt x="403" y="311"/>
                </a:cubicBezTo>
                <a:cubicBezTo>
                  <a:pt x="403" y="318"/>
                  <a:pt x="403" y="325"/>
                  <a:pt x="396" y="332"/>
                </a:cubicBezTo>
                <a:cubicBezTo>
                  <a:pt x="340" y="389"/>
                  <a:pt x="340" y="389"/>
                  <a:pt x="340" y="389"/>
                </a:cubicBezTo>
                <a:cubicBezTo>
                  <a:pt x="396" y="445"/>
                  <a:pt x="396" y="445"/>
                  <a:pt x="396" y="445"/>
                </a:cubicBezTo>
                <a:cubicBezTo>
                  <a:pt x="403" y="452"/>
                  <a:pt x="403" y="459"/>
                  <a:pt x="403" y="466"/>
                </a:cubicBezTo>
                <a:cubicBezTo>
                  <a:pt x="403" y="480"/>
                  <a:pt x="389" y="495"/>
                  <a:pt x="375" y="495"/>
                </a:cubicBezTo>
                <a:cubicBezTo>
                  <a:pt x="368" y="495"/>
                  <a:pt x="361" y="488"/>
                  <a:pt x="354" y="480"/>
                </a:cubicBezTo>
                <a:cubicBezTo>
                  <a:pt x="297" y="431"/>
                  <a:pt x="297" y="431"/>
                  <a:pt x="297" y="431"/>
                </a:cubicBezTo>
                <a:cubicBezTo>
                  <a:pt x="240" y="480"/>
                  <a:pt x="240" y="480"/>
                  <a:pt x="240" y="480"/>
                </a:cubicBezTo>
                <a:cubicBezTo>
                  <a:pt x="240" y="488"/>
                  <a:pt x="233" y="495"/>
                  <a:pt x="226" y="495"/>
                </a:cubicBezTo>
                <a:cubicBezTo>
                  <a:pt x="205" y="495"/>
                  <a:pt x="198" y="480"/>
                  <a:pt x="198" y="466"/>
                </a:cubicBezTo>
                <a:cubicBezTo>
                  <a:pt x="198" y="459"/>
                  <a:pt x="198" y="452"/>
                  <a:pt x="205" y="445"/>
                </a:cubicBezTo>
                <a:cubicBezTo>
                  <a:pt x="262" y="389"/>
                  <a:pt x="262" y="389"/>
                  <a:pt x="262" y="389"/>
                </a:cubicBezTo>
                <a:cubicBezTo>
                  <a:pt x="205" y="332"/>
                  <a:pt x="205" y="332"/>
                  <a:pt x="205" y="332"/>
                </a:cubicBezTo>
                <a:cubicBezTo>
                  <a:pt x="198" y="325"/>
                  <a:pt x="198" y="318"/>
                  <a:pt x="198" y="311"/>
                </a:cubicBezTo>
                <a:cubicBezTo>
                  <a:pt x="198" y="297"/>
                  <a:pt x="205" y="283"/>
                  <a:pt x="226" y="283"/>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6" name="Freeform 131"/>
          <p:cNvSpPr>
            <a:spLocks noChangeArrowheads="1"/>
          </p:cNvSpPr>
          <p:nvPr/>
        </p:nvSpPr>
        <p:spPr bwMode="auto">
          <a:xfrm>
            <a:off x="3070488" y="3335864"/>
            <a:ext cx="584048" cy="474133"/>
          </a:xfrm>
          <a:custGeom>
            <a:avLst/>
            <a:gdLst>
              <a:gd name="T0" fmla="*/ 60431965 w 609"/>
              <a:gd name="T1" fmla="*/ 53584117 h 496"/>
              <a:gd name="T2" fmla="*/ 60431965 w 609"/>
              <a:gd name="T3" fmla="*/ 46259545 h 496"/>
              <a:gd name="T4" fmla="*/ 67678707 w 609"/>
              <a:gd name="T5" fmla="*/ 27241756 h 496"/>
              <a:gd name="T6" fmla="*/ 66772909 w 609"/>
              <a:gd name="T7" fmla="*/ 26342360 h 496"/>
              <a:gd name="T8" fmla="*/ 65867111 w 609"/>
              <a:gd name="T9" fmla="*/ 26342360 h 496"/>
              <a:gd name="T10" fmla="*/ 64961313 w 609"/>
              <a:gd name="T11" fmla="*/ 25442965 h 496"/>
              <a:gd name="T12" fmla="*/ 64055516 w 609"/>
              <a:gd name="T13" fmla="*/ 25442965 h 496"/>
              <a:gd name="T14" fmla="*/ 63149718 w 609"/>
              <a:gd name="T15" fmla="*/ 24543211 h 496"/>
              <a:gd name="T16" fmla="*/ 61338122 w 609"/>
              <a:gd name="T17" fmla="*/ 24543211 h 496"/>
              <a:gd name="T18" fmla="*/ 60431965 w 609"/>
              <a:gd name="T19" fmla="*/ 24543211 h 496"/>
              <a:gd name="T20" fmla="*/ 59397024 w 609"/>
              <a:gd name="T21" fmla="*/ 22744420 h 496"/>
              <a:gd name="T22" fmla="*/ 58491226 w 609"/>
              <a:gd name="T23" fmla="*/ 20816939 h 496"/>
              <a:gd name="T24" fmla="*/ 57585069 w 609"/>
              <a:gd name="T25" fmla="*/ 19017789 h 496"/>
              <a:gd name="T26" fmla="*/ 56679271 w 609"/>
              <a:gd name="T27" fmla="*/ 17218998 h 496"/>
              <a:gd name="T28" fmla="*/ 21998871 w 609"/>
              <a:gd name="T29" fmla="*/ 17218998 h 496"/>
              <a:gd name="T30" fmla="*/ 21093073 w 609"/>
              <a:gd name="T31" fmla="*/ 19017789 h 496"/>
              <a:gd name="T32" fmla="*/ 20187276 w 609"/>
              <a:gd name="T33" fmla="*/ 20816939 h 496"/>
              <a:gd name="T34" fmla="*/ 19281478 w 609"/>
              <a:gd name="T35" fmla="*/ 22744420 h 496"/>
              <a:gd name="T36" fmla="*/ 18246178 w 609"/>
              <a:gd name="T37" fmla="*/ 24543211 h 496"/>
              <a:gd name="T38" fmla="*/ 17340380 w 609"/>
              <a:gd name="T39" fmla="*/ 24543211 h 496"/>
              <a:gd name="T40" fmla="*/ 15528425 w 609"/>
              <a:gd name="T41" fmla="*/ 24543211 h 496"/>
              <a:gd name="T42" fmla="*/ 14622627 w 609"/>
              <a:gd name="T43" fmla="*/ 25442965 h 496"/>
              <a:gd name="T44" fmla="*/ 13716829 w 609"/>
              <a:gd name="T45" fmla="*/ 25442965 h 496"/>
              <a:gd name="T46" fmla="*/ 12811031 w 609"/>
              <a:gd name="T47" fmla="*/ 26342360 h 496"/>
              <a:gd name="T48" fmla="*/ 11905233 w 609"/>
              <a:gd name="T49" fmla="*/ 26342360 h 496"/>
              <a:gd name="T50" fmla="*/ 10999436 w 609"/>
              <a:gd name="T51" fmla="*/ 27241756 h 496"/>
              <a:gd name="T52" fmla="*/ 18246178 w 609"/>
              <a:gd name="T53" fmla="*/ 46259545 h 496"/>
              <a:gd name="T54" fmla="*/ 18246178 w 609"/>
              <a:gd name="T55" fmla="*/ 53584117 h 496"/>
              <a:gd name="T56" fmla="*/ 12811031 w 609"/>
              <a:gd name="T57" fmla="*/ 18118394 h 496"/>
              <a:gd name="T58" fmla="*/ 65867111 w 609"/>
              <a:gd name="T59" fmla="*/ 18118394 h 496"/>
              <a:gd name="T60" fmla="*/ 60431965 w 609"/>
              <a:gd name="T61" fmla="*/ 53584117 h 496"/>
              <a:gd name="T62" fmla="*/ 29245613 w 609"/>
              <a:gd name="T63" fmla="*/ 46259545 h 496"/>
              <a:gd name="T64" fmla="*/ 31963007 w 609"/>
              <a:gd name="T65" fmla="*/ 47159299 h 496"/>
              <a:gd name="T66" fmla="*/ 49432889 w 609"/>
              <a:gd name="T67" fmla="*/ 38164268 h 496"/>
              <a:gd name="T68" fmla="*/ 56679271 w 609"/>
              <a:gd name="T69" fmla="*/ 39963059 h 496"/>
              <a:gd name="T70" fmla="*/ 42056644 w 609"/>
              <a:gd name="T71" fmla="*/ 61679752 h 496"/>
              <a:gd name="T72" fmla="*/ 36621498 w 609"/>
              <a:gd name="T73" fmla="*/ 61679752 h 496"/>
              <a:gd name="T74" fmla="*/ 27434018 w 609"/>
              <a:gd name="T75" fmla="*/ 52684721 h 496"/>
              <a:gd name="T76" fmla="*/ 25622062 w 609"/>
              <a:gd name="T77" fmla="*/ 49986176 h 4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496">
                <a:moveTo>
                  <a:pt x="467" y="417"/>
                </a:moveTo>
                <a:lnTo>
                  <a:pt x="467" y="417"/>
                </a:lnTo>
                <a:cubicBezTo>
                  <a:pt x="445" y="417"/>
                  <a:pt x="438" y="403"/>
                  <a:pt x="438" y="389"/>
                </a:cubicBezTo>
                <a:cubicBezTo>
                  <a:pt x="438" y="375"/>
                  <a:pt x="445" y="360"/>
                  <a:pt x="467" y="360"/>
                </a:cubicBezTo>
                <a:cubicBezTo>
                  <a:pt x="509" y="360"/>
                  <a:pt x="551" y="325"/>
                  <a:pt x="551" y="276"/>
                </a:cubicBezTo>
                <a:cubicBezTo>
                  <a:pt x="551"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59" y="191"/>
                </a:lnTo>
                <a:cubicBezTo>
                  <a:pt x="459" y="184"/>
                  <a:pt x="459" y="184"/>
                  <a:pt x="459" y="177"/>
                </a:cubicBezTo>
                <a:cubicBezTo>
                  <a:pt x="459" y="169"/>
                  <a:pt x="452" y="169"/>
                  <a:pt x="452" y="162"/>
                </a:cubicBezTo>
                <a:cubicBezTo>
                  <a:pt x="452" y="155"/>
                  <a:pt x="452" y="155"/>
                  <a:pt x="445" y="148"/>
                </a:cubicBezTo>
                <a:cubicBezTo>
                  <a:pt x="445" y="141"/>
                  <a:pt x="445" y="141"/>
                  <a:pt x="438" y="134"/>
                </a:cubicBezTo>
                <a:cubicBezTo>
                  <a:pt x="410" y="92"/>
                  <a:pt x="361" y="56"/>
                  <a:pt x="304" y="56"/>
                </a:cubicBezTo>
                <a:cubicBezTo>
                  <a:pt x="247"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1" y="191"/>
                </a:lnTo>
                <a:cubicBezTo>
                  <a:pt x="141" y="191"/>
                  <a:pt x="141" y="191"/>
                  <a:pt x="134" y="191"/>
                </a:cubicBezTo>
                <a:cubicBezTo>
                  <a:pt x="127" y="191"/>
                  <a:pt x="127" y="191"/>
                  <a:pt x="127" y="191"/>
                </a:cubicBezTo>
                <a:cubicBezTo>
                  <a:pt x="127" y="191"/>
                  <a:pt x="127" y="191"/>
                  <a:pt x="120" y="191"/>
                </a:cubicBezTo>
                <a:cubicBezTo>
                  <a:pt x="120"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1" y="360"/>
                </a:cubicBezTo>
                <a:cubicBezTo>
                  <a:pt x="163" y="360"/>
                  <a:pt x="170" y="375"/>
                  <a:pt x="170" y="389"/>
                </a:cubicBezTo>
                <a:cubicBezTo>
                  <a:pt x="170" y="403"/>
                  <a:pt x="163" y="417"/>
                  <a:pt x="141" y="417"/>
                </a:cubicBezTo>
                <a:cubicBezTo>
                  <a:pt x="64" y="417"/>
                  <a:pt x="0" y="353"/>
                  <a:pt x="0" y="276"/>
                </a:cubicBezTo>
                <a:cubicBezTo>
                  <a:pt x="0" y="212"/>
                  <a:pt x="43" y="155"/>
                  <a:pt x="99" y="141"/>
                </a:cubicBezTo>
                <a:cubicBezTo>
                  <a:pt x="134" y="56"/>
                  <a:pt x="212" y="0"/>
                  <a:pt x="304" y="0"/>
                </a:cubicBezTo>
                <a:cubicBezTo>
                  <a:pt x="396" y="0"/>
                  <a:pt x="474" y="56"/>
                  <a:pt x="509" y="141"/>
                </a:cubicBezTo>
                <a:cubicBezTo>
                  <a:pt x="565" y="155"/>
                  <a:pt x="608" y="212"/>
                  <a:pt x="608" y="276"/>
                </a:cubicBezTo>
                <a:cubicBezTo>
                  <a:pt x="608" y="353"/>
                  <a:pt x="544" y="417"/>
                  <a:pt x="467" y="417"/>
                </a:cubicBezTo>
                <a:close/>
                <a:moveTo>
                  <a:pt x="226" y="360"/>
                </a:moveTo>
                <a:lnTo>
                  <a:pt x="226" y="360"/>
                </a:lnTo>
                <a:cubicBezTo>
                  <a:pt x="233" y="360"/>
                  <a:pt x="240" y="360"/>
                  <a:pt x="247" y="367"/>
                </a:cubicBezTo>
                <a:cubicBezTo>
                  <a:pt x="297" y="417"/>
                  <a:pt x="297" y="417"/>
                  <a:pt x="297" y="417"/>
                </a:cubicBezTo>
                <a:cubicBezTo>
                  <a:pt x="382" y="297"/>
                  <a:pt x="382" y="297"/>
                  <a:pt x="382" y="297"/>
                </a:cubicBezTo>
                <a:cubicBezTo>
                  <a:pt x="389" y="290"/>
                  <a:pt x="396" y="283"/>
                  <a:pt x="410" y="283"/>
                </a:cubicBezTo>
                <a:cubicBezTo>
                  <a:pt x="424" y="283"/>
                  <a:pt x="438" y="297"/>
                  <a:pt x="438" y="311"/>
                </a:cubicBezTo>
                <a:cubicBezTo>
                  <a:pt x="438" y="318"/>
                  <a:pt x="431" y="325"/>
                  <a:pt x="431" y="332"/>
                </a:cubicBezTo>
                <a:cubicBezTo>
                  <a:pt x="325" y="480"/>
                  <a:pt x="325" y="480"/>
                  <a:pt x="325" y="480"/>
                </a:cubicBezTo>
                <a:cubicBezTo>
                  <a:pt x="325" y="488"/>
                  <a:pt x="311" y="495"/>
                  <a:pt x="304" y="495"/>
                </a:cubicBezTo>
                <a:cubicBezTo>
                  <a:pt x="297" y="495"/>
                  <a:pt x="290" y="488"/>
                  <a:pt x="283" y="480"/>
                </a:cubicBezTo>
                <a:cubicBezTo>
                  <a:pt x="212" y="410"/>
                  <a:pt x="212" y="410"/>
                  <a:pt x="212" y="410"/>
                </a:cubicBezTo>
                <a:cubicBezTo>
                  <a:pt x="205" y="403"/>
                  <a:pt x="198" y="396"/>
                  <a:pt x="198" y="389"/>
                </a:cubicBezTo>
                <a:cubicBezTo>
                  <a:pt x="198" y="375"/>
                  <a:pt x="212" y="360"/>
                  <a:pt x="226" y="360"/>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
        <p:nvSpPr>
          <p:cNvPr id="16517" name="Freeform 132"/>
          <p:cNvSpPr>
            <a:spLocks noChangeArrowheads="1"/>
          </p:cNvSpPr>
          <p:nvPr/>
        </p:nvSpPr>
        <p:spPr bwMode="auto">
          <a:xfrm>
            <a:off x="2058984" y="3335864"/>
            <a:ext cx="579817" cy="402168"/>
          </a:xfrm>
          <a:custGeom>
            <a:avLst/>
            <a:gdLst>
              <a:gd name="T0" fmla="*/ 59908912 w 602"/>
              <a:gd name="T1" fmla="*/ 54282578 h 418"/>
              <a:gd name="T2" fmla="*/ 59908912 w 602"/>
              <a:gd name="T3" fmla="*/ 54282578 h 418"/>
              <a:gd name="T4" fmla="*/ 18403387 w 602"/>
              <a:gd name="T5" fmla="*/ 54282578 h 418"/>
              <a:gd name="T6" fmla="*/ 0 w 602"/>
              <a:gd name="T7" fmla="*/ 35928130 h 418"/>
              <a:gd name="T8" fmla="*/ 12921388 w 602"/>
              <a:gd name="T9" fmla="*/ 18354447 h 418"/>
              <a:gd name="T10" fmla="*/ 39678193 w 602"/>
              <a:gd name="T11" fmla="*/ 0 h 418"/>
              <a:gd name="T12" fmla="*/ 65520970 w 602"/>
              <a:gd name="T13" fmla="*/ 18354447 h 418"/>
              <a:gd name="T14" fmla="*/ 78442719 w 602"/>
              <a:gd name="T15" fmla="*/ 35928130 h 418"/>
              <a:gd name="T16" fmla="*/ 59908912 w 602"/>
              <a:gd name="T17" fmla="*/ 54282578 h 418"/>
              <a:gd name="T18" fmla="*/ 67348302 w 602"/>
              <a:gd name="T19" fmla="*/ 27596975 h 418"/>
              <a:gd name="T20" fmla="*/ 67348302 w 602"/>
              <a:gd name="T21" fmla="*/ 27596975 h 418"/>
              <a:gd name="T22" fmla="*/ 66434636 w 602"/>
              <a:gd name="T23" fmla="*/ 26685603 h 418"/>
              <a:gd name="T24" fmla="*/ 66434636 w 602"/>
              <a:gd name="T25" fmla="*/ 26685603 h 418"/>
              <a:gd name="T26" fmla="*/ 66434636 w 602"/>
              <a:gd name="T27" fmla="*/ 26685603 h 418"/>
              <a:gd name="T28" fmla="*/ 66434636 w 602"/>
              <a:gd name="T29" fmla="*/ 26685603 h 418"/>
              <a:gd name="T30" fmla="*/ 65520970 w 602"/>
              <a:gd name="T31" fmla="*/ 25774591 h 418"/>
              <a:gd name="T32" fmla="*/ 64607303 w 602"/>
              <a:gd name="T33" fmla="*/ 25774591 h 418"/>
              <a:gd name="T34" fmla="*/ 64607303 w 602"/>
              <a:gd name="T35" fmla="*/ 25774591 h 418"/>
              <a:gd name="T36" fmla="*/ 63693998 w 602"/>
              <a:gd name="T37" fmla="*/ 25774591 h 418"/>
              <a:gd name="T38" fmla="*/ 63693998 w 602"/>
              <a:gd name="T39" fmla="*/ 24863219 h 418"/>
              <a:gd name="T40" fmla="*/ 62780332 w 602"/>
              <a:gd name="T41" fmla="*/ 24863219 h 418"/>
              <a:gd name="T42" fmla="*/ 62780332 w 602"/>
              <a:gd name="T43" fmla="*/ 24863219 h 418"/>
              <a:gd name="T44" fmla="*/ 61866665 w 602"/>
              <a:gd name="T45" fmla="*/ 24863219 h 418"/>
              <a:gd name="T46" fmla="*/ 61866665 w 602"/>
              <a:gd name="T47" fmla="*/ 24863219 h 418"/>
              <a:gd name="T48" fmla="*/ 59908912 w 602"/>
              <a:gd name="T49" fmla="*/ 24863219 h 418"/>
              <a:gd name="T50" fmla="*/ 59908912 w 602"/>
              <a:gd name="T51" fmla="*/ 24863219 h 418"/>
              <a:gd name="T52" fmla="*/ 59908912 w 602"/>
              <a:gd name="T53" fmla="*/ 23040835 h 418"/>
              <a:gd name="T54" fmla="*/ 58995246 w 602"/>
              <a:gd name="T55" fmla="*/ 23040835 h 418"/>
              <a:gd name="T56" fmla="*/ 58995246 w 602"/>
              <a:gd name="T57" fmla="*/ 21088203 h 418"/>
              <a:gd name="T58" fmla="*/ 58995246 w 602"/>
              <a:gd name="T59" fmla="*/ 21088203 h 418"/>
              <a:gd name="T60" fmla="*/ 58081579 w 602"/>
              <a:gd name="T61" fmla="*/ 19265820 h 418"/>
              <a:gd name="T62" fmla="*/ 58081579 w 602"/>
              <a:gd name="T63" fmla="*/ 19265820 h 418"/>
              <a:gd name="T64" fmla="*/ 57167913 w 602"/>
              <a:gd name="T65" fmla="*/ 17443436 h 418"/>
              <a:gd name="T66" fmla="*/ 39678193 w 602"/>
              <a:gd name="T67" fmla="*/ 7289896 h 418"/>
              <a:gd name="T68" fmla="*/ 21274806 w 602"/>
              <a:gd name="T69" fmla="*/ 17443436 h 418"/>
              <a:gd name="T70" fmla="*/ 20361140 w 602"/>
              <a:gd name="T71" fmla="*/ 19265820 h 418"/>
              <a:gd name="T72" fmla="*/ 20361140 w 602"/>
              <a:gd name="T73" fmla="*/ 19265820 h 418"/>
              <a:gd name="T74" fmla="*/ 20361140 w 602"/>
              <a:gd name="T75" fmla="*/ 21088203 h 418"/>
              <a:gd name="T76" fmla="*/ 19317053 w 602"/>
              <a:gd name="T77" fmla="*/ 21088203 h 418"/>
              <a:gd name="T78" fmla="*/ 19317053 w 602"/>
              <a:gd name="T79" fmla="*/ 23040835 h 418"/>
              <a:gd name="T80" fmla="*/ 19317053 w 602"/>
              <a:gd name="T81" fmla="*/ 23040835 h 418"/>
              <a:gd name="T82" fmla="*/ 18403387 w 602"/>
              <a:gd name="T83" fmla="*/ 24863219 h 418"/>
              <a:gd name="T84" fmla="*/ 18403387 w 602"/>
              <a:gd name="T85" fmla="*/ 24863219 h 418"/>
              <a:gd name="T86" fmla="*/ 17489720 w 602"/>
              <a:gd name="T87" fmla="*/ 24863219 h 418"/>
              <a:gd name="T88" fmla="*/ 16576054 w 602"/>
              <a:gd name="T89" fmla="*/ 24863219 h 418"/>
              <a:gd name="T90" fmla="*/ 16576054 w 602"/>
              <a:gd name="T91" fmla="*/ 24863219 h 418"/>
              <a:gd name="T92" fmla="*/ 15662387 w 602"/>
              <a:gd name="T93" fmla="*/ 24863219 h 418"/>
              <a:gd name="T94" fmla="*/ 15662387 w 602"/>
              <a:gd name="T95" fmla="*/ 24863219 h 418"/>
              <a:gd name="T96" fmla="*/ 14748721 w 602"/>
              <a:gd name="T97" fmla="*/ 25774591 h 418"/>
              <a:gd name="T98" fmla="*/ 14748721 w 602"/>
              <a:gd name="T99" fmla="*/ 25774591 h 418"/>
              <a:gd name="T100" fmla="*/ 13835055 w 602"/>
              <a:gd name="T101" fmla="*/ 25774591 h 418"/>
              <a:gd name="T102" fmla="*/ 13835055 w 602"/>
              <a:gd name="T103" fmla="*/ 25774591 h 418"/>
              <a:gd name="T104" fmla="*/ 12921388 w 602"/>
              <a:gd name="T105" fmla="*/ 26685603 h 418"/>
              <a:gd name="T106" fmla="*/ 12921388 w 602"/>
              <a:gd name="T107" fmla="*/ 26685603 h 418"/>
              <a:gd name="T108" fmla="*/ 12007722 w 602"/>
              <a:gd name="T109" fmla="*/ 26685603 h 418"/>
              <a:gd name="T110" fmla="*/ 12007722 w 602"/>
              <a:gd name="T111" fmla="*/ 26685603 h 418"/>
              <a:gd name="T112" fmla="*/ 11094056 w 602"/>
              <a:gd name="T113" fmla="*/ 27596975 h 418"/>
              <a:gd name="T114" fmla="*/ 7439751 w 602"/>
              <a:gd name="T115" fmla="*/ 35928130 h 418"/>
              <a:gd name="T116" fmla="*/ 18403387 w 602"/>
              <a:gd name="T117" fmla="*/ 46862795 h 418"/>
              <a:gd name="T118" fmla="*/ 59908912 w 602"/>
              <a:gd name="T119" fmla="*/ 46862795 h 418"/>
              <a:gd name="T120" fmla="*/ 71002968 w 602"/>
              <a:gd name="T121" fmla="*/ 35928130 h 418"/>
              <a:gd name="T122" fmla="*/ 67348302 w 602"/>
              <a:gd name="T123" fmla="*/ 2759697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2" h="418">
                <a:moveTo>
                  <a:pt x="459" y="417"/>
                </a:moveTo>
                <a:lnTo>
                  <a:pt x="459" y="417"/>
                </a:lnTo>
                <a:cubicBezTo>
                  <a:pt x="141" y="417"/>
                  <a:pt x="141" y="417"/>
                  <a:pt x="141" y="417"/>
                </a:cubicBezTo>
                <a:cubicBezTo>
                  <a:pt x="64" y="417"/>
                  <a:pt x="0" y="353"/>
                  <a:pt x="0" y="276"/>
                </a:cubicBezTo>
                <a:cubicBezTo>
                  <a:pt x="0" y="212"/>
                  <a:pt x="42" y="155"/>
                  <a:pt x="99" y="141"/>
                </a:cubicBezTo>
                <a:cubicBezTo>
                  <a:pt x="134" y="56"/>
                  <a:pt x="212" y="0"/>
                  <a:pt x="304" y="0"/>
                </a:cubicBezTo>
                <a:cubicBezTo>
                  <a:pt x="396" y="0"/>
                  <a:pt x="474" y="56"/>
                  <a:pt x="502" y="141"/>
                </a:cubicBezTo>
                <a:cubicBezTo>
                  <a:pt x="558" y="155"/>
                  <a:pt x="601" y="212"/>
                  <a:pt x="601" y="276"/>
                </a:cubicBezTo>
                <a:cubicBezTo>
                  <a:pt x="601" y="353"/>
                  <a:pt x="537" y="417"/>
                  <a:pt x="459" y="417"/>
                </a:cubicBezTo>
                <a:close/>
                <a:moveTo>
                  <a:pt x="516" y="212"/>
                </a:moveTo>
                <a:lnTo>
                  <a:pt x="516" y="212"/>
                </a:ln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59" y="191"/>
                </a:cubicBezTo>
                <a:cubicBezTo>
                  <a:pt x="459" y="184"/>
                  <a:pt x="459" y="184"/>
                  <a:pt x="459" y="177"/>
                </a:cubicBezTo>
                <a:cubicBezTo>
                  <a:pt x="452" y="177"/>
                  <a:pt x="452" y="177"/>
                  <a:pt x="452" y="177"/>
                </a:cubicBezTo>
                <a:cubicBezTo>
                  <a:pt x="452" y="169"/>
                  <a:pt x="452" y="169"/>
                  <a:pt x="452" y="162"/>
                </a:cubicBezTo>
                <a:cubicBezTo>
                  <a:pt x="445" y="155"/>
                  <a:pt x="445" y="155"/>
                  <a:pt x="445" y="148"/>
                </a:cubicBezTo>
                <a:cubicBezTo>
                  <a:pt x="445" y="141"/>
                  <a:pt x="438" y="141"/>
                  <a:pt x="438" y="134"/>
                </a:cubicBezTo>
                <a:cubicBezTo>
                  <a:pt x="410" y="92"/>
                  <a:pt x="361" y="56"/>
                  <a:pt x="304" y="56"/>
                </a:cubicBezTo>
                <a:cubicBezTo>
                  <a:pt x="240" y="56"/>
                  <a:pt x="191" y="92"/>
                  <a:pt x="163" y="134"/>
                </a:cubicBezTo>
                <a:cubicBezTo>
                  <a:pt x="163" y="141"/>
                  <a:pt x="163" y="141"/>
                  <a:pt x="156" y="148"/>
                </a:cubicBezTo>
                <a:cubicBezTo>
                  <a:pt x="156" y="155"/>
                  <a:pt x="156" y="155"/>
                  <a:pt x="156" y="162"/>
                </a:cubicBezTo>
                <a:cubicBezTo>
                  <a:pt x="156" y="162"/>
                  <a:pt x="156" y="162"/>
                  <a:pt x="148" y="162"/>
                </a:cubicBezTo>
                <a:cubicBezTo>
                  <a:pt x="148" y="169"/>
                  <a:pt x="148" y="169"/>
                  <a:pt x="148" y="177"/>
                </a:cubicBezTo>
                <a:cubicBezTo>
                  <a:pt x="148" y="184"/>
                  <a:pt x="141" y="184"/>
                  <a:pt x="141" y="191"/>
                </a:cubicBezTo>
                <a:lnTo>
                  <a:pt x="134" y="191"/>
                </a:lnTo>
                <a:cubicBezTo>
                  <a:pt x="134" y="191"/>
                  <a:pt x="134" y="191"/>
                  <a:pt x="127"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1" y="360"/>
                </a:cubicBezTo>
                <a:cubicBezTo>
                  <a:pt x="459" y="360"/>
                  <a:pt x="459" y="360"/>
                  <a:pt x="459" y="360"/>
                </a:cubicBezTo>
                <a:cubicBezTo>
                  <a:pt x="509" y="360"/>
                  <a:pt x="544" y="325"/>
                  <a:pt x="544" y="276"/>
                </a:cubicBezTo>
                <a:cubicBezTo>
                  <a:pt x="544" y="247"/>
                  <a:pt x="537" y="226"/>
                  <a:pt x="516" y="212"/>
                </a:cubicBez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latin typeface="Roboto Light"/>
            </a:endParaRPr>
          </a:p>
        </p:txBody>
      </p:sp>
    </p:spTree>
    <p:extLst>
      <p:ext uri="{BB962C8B-B14F-4D97-AF65-F5344CB8AC3E}">
        <p14:creationId xmlns:p14="http://schemas.microsoft.com/office/powerpoint/2010/main" val="26089775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203" name="Freeform 37"/>
          <p:cNvSpPr>
            <a:spLocks noChangeArrowheads="1"/>
          </p:cNvSpPr>
          <p:nvPr/>
        </p:nvSpPr>
        <p:spPr bwMode="auto">
          <a:xfrm>
            <a:off x="20526322" y="9931402"/>
            <a:ext cx="550191" cy="491067"/>
          </a:xfrm>
          <a:custGeom>
            <a:avLst/>
            <a:gdLst>
              <a:gd name="T0" fmla="*/ 509 w 574"/>
              <a:gd name="T1" fmla="*/ 304 h 510"/>
              <a:gd name="T2" fmla="*/ 509 w 574"/>
              <a:gd name="T3" fmla="*/ 304 h 510"/>
              <a:gd name="T4" fmla="*/ 318 w 574"/>
              <a:gd name="T5" fmla="*/ 495 h 510"/>
              <a:gd name="T6" fmla="*/ 283 w 574"/>
              <a:gd name="T7" fmla="*/ 495 h 510"/>
              <a:gd name="T8" fmla="*/ 283 w 574"/>
              <a:gd name="T9" fmla="*/ 452 h 510"/>
              <a:gd name="T10" fmla="*/ 467 w 574"/>
              <a:gd name="T11" fmla="*/ 268 h 510"/>
              <a:gd name="T12" fmla="*/ 467 w 574"/>
              <a:gd name="T13" fmla="*/ 268 h 510"/>
              <a:gd name="T14" fmla="*/ 467 w 574"/>
              <a:gd name="T15" fmla="*/ 106 h 510"/>
              <a:gd name="T16" fmla="*/ 311 w 574"/>
              <a:gd name="T17" fmla="*/ 106 h 510"/>
              <a:gd name="T18" fmla="*/ 85 w 574"/>
              <a:gd name="T19" fmla="*/ 325 h 510"/>
              <a:gd name="T20" fmla="*/ 85 w 574"/>
              <a:gd name="T21" fmla="*/ 417 h 510"/>
              <a:gd name="T22" fmla="*/ 184 w 574"/>
              <a:gd name="T23" fmla="*/ 417 h 510"/>
              <a:gd name="T24" fmla="*/ 389 w 574"/>
              <a:gd name="T25" fmla="*/ 212 h 510"/>
              <a:gd name="T26" fmla="*/ 389 w 574"/>
              <a:gd name="T27" fmla="*/ 184 h 510"/>
              <a:gd name="T28" fmla="*/ 361 w 574"/>
              <a:gd name="T29" fmla="*/ 184 h 510"/>
              <a:gd name="T30" fmla="*/ 191 w 574"/>
              <a:gd name="T31" fmla="*/ 360 h 510"/>
              <a:gd name="T32" fmla="*/ 149 w 574"/>
              <a:gd name="T33" fmla="*/ 360 h 510"/>
              <a:gd name="T34" fmla="*/ 149 w 574"/>
              <a:gd name="T35" fmla="*/ 318 h 510"/>
              <a:gd name="T36" fmla="*/ 318 w 574"/>
              <a:gd name="T37" fmla="*/ 148 h 510"/>
              <a:gd name="T38" fmla="*/ 431 w 574"/>
              <a:gd name="T39" fmla="*/ 148 h 510"/>
              <a:gd name="T40" fmla="*/ 431 w 574"/>
              <a:gd name="T41" fmla="*/ 254 h 510"/>
              <a:gd name="T42" fmla="*/ 219 w 574"/>
              <a:gd name="T43" fmla="*/ 459 h 510"/>
              <a:gd name="T44" fmla="*/ 50 w 574"/>
              <a:gd name="T45" fmla="*/ 459 h 510"/>
              <a:gd name="T46" fmla="*/ 50 w 574"/>
              <a:gd name="T47" fmla="*/ 290 h 510"/>
              <a:gd name="T48" fmla="*/ 50 w 574"/>
              <a:gd name="T49" fmla="*/ 290 h 510"/>
              <a:gd name="T50" fmla="*/ 269 w 574"/>
              <a:gd name="T51" fmla="*/ 63 h 510"/>
              <a:gd name="T52" fmla="*/ 269 w 574"/>
              <a:gd name="T53" fmla="*/ 63 h 510"/>
              <a:gd name="T54" fmla="*/ 509 w 574"/>
              <a:gd name="T55" fmla="*/ 63 h 510"/>
              <a:gd name="T56" fmla="*/ 509 w 574"/>
              <a:gd name="T57" fmla="*/ 30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4" h="510">
                <a:moveTo>
                  <a:pt x="509" y="304"/>
                </a:moveTo>
                <a:lnTo>
                  <a:pt x="509" y="304"/>
                </a:lnTo>
                <a:cubicBezTo>
                  <a:pt x="318" y="495"/>
                  <a:pt x="318" y="495"/>
                  <a:pt x="318" y="495"/>
                </a:cubicBezTo>
                <a:cubicBezTo>
                  <a:pt x="311" y="502"/>
                  <a:pt x="290" y="502"/>
                  <a:pt x="283" y="495"/>
                </a:cubicBezTo>
                <a:cubicBezTo>
                  <a:pt x="269" y="480"/>
                  <a:pt x="269" y="466"/>
                  <a:pt x="283" y="452"/>
                </a:cubicBezTo>
                <a:cubicBezTo>
                  <a:pt x="467" y="268"/>
                  <a:pt x="467" y="268"/>
                  <a:pt x="467" y="268"/>
                </a:cubicBezTo>
                <a:lnTo>
                  <a:pt x="467" y="268"/>
                </a:lnTo>
                <a:cubicBezTo>
                  <a:pt x="509" y="226"/>
                  <a:pt x="509" y="148"/>
                  <a:pt x="467" y="106"/>
                </a:cubicBezTo>
                <a:cubicBezTo>
                  <a:pt x="424" y="63"/>
                  <a:pt x="354" y="63"/>
                  <a:pt x="311" y="106"/>
                </a:cubicBezTo>
                <a:cubicBezTo>
                  <a:pt x="85" y="325"/>
                  <a:pt x="85" y="325"/>
                  <a:pt x="85" y="325"/>
                </a:cubicBezTo>
                <a:cubicBezTo>
                  <a:pt x="64" y="353"/>
                  <a:pt x="64" y="396"/>
                  <a:pt x="85" y="417"/>
                </a:cubicBezTo>
                <a:cubicBezTo>
                  <a:pt x="113" y="445"/>
                  <a:pt x="156" y="445"/>
                  <a:pt x="184" y="417"/>
                </a:cubicBezTo>
                <a:cubicBezTo>
                  <a:pt x="389" y="212"/>
                  <a:pt x="389" y="212"/>
                  <a:pt x="389" y="212"/>
                </a:cubicBezTo>
                <a:cubicBezTo>
                  <a:pt x="396" y="205"/>
                  <a:pt x="396" y="198"/>
                  <a:pt x="389" y="184"/>
                </a:cubicBezTo>
                <a:cubicBezTo>
                  <a:pt x="382" y="176"/>
                  <a:pt x="368" y="176"/>
                  <a:pt x="361" y="184"/>
                </a:cubicBezTo>
                <a:cubicBezTo>
                  <a:pt x="191" y="360"/>
                  <a:pt x="191" y="360"/>
                  <a:pt x="191" y="360"/>
                </a:cubicBezTo>
                <a:cubicBezTo>
                  <a:pt x="177" y="374"/>
                  <a:pt x="156" y="374"/>
                  <a:pt x="149" y="360"/>
                </a:cubicBezTo>
                <a:cubicBezTo>
                  <a:pt x="134" y="346"/>
                  <a:pt x="134" y="332"/>
                  <a:pt x="149" y="318"/>
                </a:cubicBezTo>
                <a:cubicBezTo>
                  <a:pt x="318" y="148"/>
                  <a:pt x="318" y="148"/>
                  <a:pt x="318" y="148"/>
                </a:cubicBezTo>
                <a:cubicBezTo>
                  <a:pt x="354" y="120"/>
                  <a:pt x="396" y="120"/>
                  <a:pt x="431" y="148"/>
                </a:cubicBezTo>
                <a:cubicBezTo>
                  <a:pt x="460" y="176"/>
                  <a:pt x="460" y="226"/>
                  <a:pt x="431" y="254"/>
                </a:cubicBezTo>
                <a:cubicBezTo>
                  <a:pt x="219" y="459"/>
                  <a:pt x="219" y="459"/>
                  <a:pt x="219" y="459"/>
                </a:cubicBezTo>
                <a:cubicBezTo>
                  <a:pt x="177" y="509"/>
                  <a:pt x="99" y="509"/>
                  <a:pt x="50" y="459"/>
                </a:cubicBezTo>
                <a:cubicBezTo>
                  <a:pt x="0" y="410"/>
                  <a:pt x="0" y="332"/>
                  <a:pt x="50" y="290"/>
                </a:cubicBezTo>
                <a:lnTo>
                  <a:pt x="50" y="290"/>
                </a:lnTo>
                <a:cubicBezTo>
                  <a:pt x="269" y="63"/>
                  <a:pt x="269" y="63"/>
                  <a:pt x="269" y="63"/>
                </a:cubicBezTo>
                <a:lnTo>
                  <a:pt x="269" y="63"/>
                </a:lnTo>
                <a:cubicBezTo>
                  <a:pt x="332" y="0"/>
                  <a:pt x="438" y="0"/>
                  <a:pt x="509" y="63"/>
                </a:cubicBezTo>
                <a:cubicBezTo>
                  <a:pt x="573" y="134"/>
                  <a:pt x="573" y="240"/>
                  <a:pt x="509" y="304"/>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4" name="Freeform 38"/>
          <p:cNvSpPr>
            <a:spLocks noChangeArrowheads="1"/>
          </p:cNvSpPr>
          <p:nvPr/>
        </p:nvSpPr>
        <p:spPr bwMode="auto">
          <a:xfrm>
            <a:off x="19493658" y="9889068"/>
            <a:ext cx="584048" cy="584200"/>
          </a:xfrm>
          <a:custGeom>
            <a:avLst/>
            <a:gdLst>
              <a:gd name="T0" fmla="*/ 601 w 609"/>
              <a:gd name="T1" fmla="*/ 43 h 609"/>
              <a:gd name="T2" fmla="*/ 601 w 609"/>
              <a:gd name="T3" fmla="*/ 43 h 609"/>
              <a:gd name="T4" fmla="*/ 601 w 609"/>
              <a:gd name="T5" fmla="*/ 43 h 609"/>
              <a:gd name="T6" fmla="*/ 396 w 609"/>
              <a:gd name="T7" fmla="*/ 587 h 609"/>
              <a:gd name="T8" fmla="*/ 396 w 609"/>
              <a:gd name="T9" fmla="*/ 587 h 609"/>
              <a:gd name="T10" fmla="*/ 367 w 609"/>
              <a:gd name="T11" fmla="*/ 608 h 609"/>
              <a:gd name="T12" fmla="*/ 339 w 609"/>
              <a:gd name="T13" fmla="*/ 587 h 609"/>
              <a:gd name="T14" fmla="*/ 339 w 609"/>
              <a:gd name="T15" fmla="*/ 587 h 609"/>
              <a:gd name="T16" fmla="*/ 283 w 609"/>
              <a:gd name="T17" fmla="*/ 326 h 609"/>
              <a:gd name="T18" fmla="*/ 21 w 609"/>
              <a:gd name="T19" fmla="*/ 269 h 609"/>
              <a:gd name="T20" fmla="*/ 21 w 609"/>
              <a:gd name="T21" fmla="*/ 269 h 609"/>
              <a:gd name="T22" fmla="*/ 0 w 609"/>
              <a:gd name="T23" fmla="*/ 241 h 609"/>
              <a:gd name="T24" fmla="*/ 21 w 609"/>
              <a:gd name="T25" fmla="*/ 212 h 609"/>
              <a:gd name="T26" fmla="*/ 21 w 609"/>
              <a:gd name="T27" fmla="*/ 212 h 609"/>
              <a:gd name="T28" fmla="*/ 565 w 609"/>
              <a:gd name="T29" fmla="*/ 8 h 609"/>
              <a:gd name="T30" fmla="*/ 565 w 609"/>
              <a:gd name="T31" fmla="*/ 8 h 609"/>
              <a:gd name="T32" fmla="*/ 579 w 609"/>
              <a:gd name="T33" fmla="*/ 0 h 609"/>
              <a:gd name="T34" fmla="*/ 608 w 609"/>
              <a:gd name="T35" fmla="*/ 29 h 609"/>
              <a:gd name="T36" fmla="*/ 601 w 609"/>
              <a:gd name="T37" fmla="*/ 43 h 609"/>
              <a:gd name="T38" fmla="*/ 127 w 609"/>
              <a:gd name="T39" fmla="*/ 234 h 609"/>
              <a:gd name="T40" fmla="*/ 127 w 609"/>
              <a:gd name="T41" fmla="*/ 234 h 609"/>
              <a:gd name="T42" fmla="*/ 311 w 609"/>
              <a:gd name="T43" fmla="*/ 276 h 609"/>
              <a:gd name="T44" fmla="*/ 311 w 609"/>
              <a:gd name="T45" fmla="*/ 276 h 609"/>
              <a:gd name="T46" fmla="*/ 332 w 609"/>
              <a:gd name="T47" fmla="*/ 297 h 609"/>
              <a:gd name="T48" fmla="*/ 332 w 609"/>
              <a:gd name="T49" fmla="*/ 297 h 609"/>
              <a:gd name="T50" fmla="*/ 375 w 609"/>
              <a:gd name="T51" fmla="*/ 481 h 609"/>
              <a:gd name="T52" fmla="*/ 530 w 609"/>
              <a:gd name="T53" fmla="*/ 78 h 609"/>
              <a:gd name="T54" fmla="*/ 127 w 609"/>
              <a:gd name="T55" fmla="*/ 2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609">
                <a:moveTo>
                  <a:pt x="601" y="43"/>
                </a:moveTo>
                <a:lnTo>
                  <a:pt x="601" y="43"/>
                </a:lnTo>
                <a:lnTo>
                  <a:pt x="601" y="43"/>
                </a:lnTo>
                <a:cubicBezTo>
                  <a:pt x="396" y="587"/>
                  <a:pt x="396" y="587"/>
                  <a:pt x="396" y="587"/>
                </a:cubicBezTo>
                <a:lnTo>
                  <a:pt x="396" y="587"/>
                </a:lnTo>
                <a:cubicBezTo>
                  <a:pt x="389" y="601"/>
                  <a:pt x="382" y="608"/>
                  <a:pt x="367" y="608"/>
                </a:cubicBezTo>
                <a:cubicBezTo>
                  <a:pt x="353" y="608"/>
                  <a:pt x="346" y="594"/>
                  <a:pt x="339" y="587"/>
                </a:cubicBezTo>
                <a:lnTo>
                  <a:pt x="339" y="587"/>
                </a:lnTo>
                <a:cubicBezTo>
                  <a:pt x="283" y="326"/>
                  <a:pt x="283" y="326"/>
                  <a:pt x="283" y="326"/>
                </a:cubicBezTo>
                <a:cubicBezTo>
                  <a:pt x="21" y="269"/>
                  <a:pt x="21" y="269"/>
                  <a:pt x="21" y="269"/>
                </a:cubicBezTo>
                <a:lnTo>
                  <a:pt x="21" y="269"/>
                </a:lnTo>
                <a:cubicBezTo>
                  <a:pt x="14" y="262"/>
                  <a:pt x="0" y="255"/>
                  <a:pt x="0" y="241"/>
                </a:cubicBezTo>
                <a:cubicBezTo>
                  <a:pt x="0" y="227"/>
                  <a:pt x="7" y="219"/>
                  <a:pt x="21" y="212"/>
                </a:cubicBezTo>
                <a:lnTo>
                  <a:pt x="21" y="212"/>
                </a:lnTo>
                <a:cubicBezTo>
                  <a:pt x="565" y="8"/>
                  <a:pt x="565" y="8"/>
                  <a:pt x="565" y="8"/>
                </a:cubicBezTo>
                <a:lnTo>
                  <a:pt x="565" y="8"/>
                </a:lnTo>
                <a:cubicBezTo>
                  <a:pt x="572" y="0"/>
                  <a:pt x="572" y="0"/>
                  <a:pt x="579" y="0"/>
                </a:cubicBezTo>
                <a:cubicBezTo>
                  <a:pt x="594" y="0"/>
                  <a:pt x="608" y="15"/>
                  <a:pt x="608" y="29"/>
                </a:cubicBezTo>
                <a:cubicBezTo>
                  <a:pt x="608" y="36"/>
                  <a:pt x="608" y="36"/>
                  <a:pt x="601" y="43"/>
                </a:cubicBezTo>
                <a:close/>
                <a:moveTo>
                  <a:pt x="127" y="234"/>
                </a:moveTo>
                <a:lnTo>
                  <a:pt x="127" y="234"/>
                </a:lnTo>
                <a:cubicBezTo>
                  <a:pt x="311" y="276"/>
                  <a:pt x="311" y="276"/>
                  <a:pt x="311" y="276"/>
                </a:cubicBezTo>
                <a:lnTo>
                  <a:pt x="311" y="276"/>
                </a:lnTo>
                <a:cubicBezTo>
                  <a:pt x="318" y="276"/>
                  <a:pt x="332" y="290"/>
                  <a:pt x="332" y="297"/>
                </a:cubicBezTo>
                <a:lnTo>
                  <a:pt x="332" y="297"/>
                </a:lnTo>
                <a:cubicBezTo>
                  <a:pt x="375" y="481"/>
                  <a:pt x="375" y="481"/>
                  <a:pt x="375" y="481"/>
                </a:cubicBezTo>
                <a:cubicBezTo>
                  <a:pt x="530" y="78"/>
                  <a:pt x="530" y="78"/>
                  <a:pt x="530" y="78"/>
                </a:cubicBezTo>
                <a:lnTo>
                  <a:pt x="127" y="23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5" name="Freeform 39"/>
          <p:cNvSpPr>
            <a:spLocks noChangeArrowheads="1"/>
          </p:cNvSpPr>
          <p:nvPr/>
        </p:nvSpPr>
        <p:spPr bwMode="auto">
          <a:xfrm>
            <a:off x="18486385" y="9889068"/>
            <a:ext cx="579817" cy="584200"/>
          </a:xfrm>
          <a:custGeom>
            <a:avLst/>
            <a:gdLst>
              <a:gd name="T0" fmla="*/ 594 w 602"/>
              <a:gd name="T1" fmla="*/ 50 h 609"/>
              <a:gd name="T2" fmla="*/ 594 w 602"/>
              <a:gd name="T3" fmla="*/ 50 h 609"/>
              <a:gd name="T4" fmla="*/ 516 w 602"/>
              <a:gd name="T5" fmla="*/ 128 h 609"/>
              <a:gd name="T6" fmla="*/ 516 w 602"/>
              <a:gd name="T7" fmla="*/ 467 h 609"/>
              <a:gd name="T8" fmla="*/ 572 w 602"/>
              <a:gd name="T9" fmla="*/ 467 h 609"/>
              <a:gd name="T10" fmla="*/ 601 w 602"/>
              <a:gd name="T11" fmla="*/ 495 h 609"/>
              <a:gd name="T12" fmla="*/ 572 w 602"/>
              <a:gd name="T13" fmla="*/ 523 h 609"/>
              <a:gd name="T14" fmla="*/ 516 w 602"/>
              <a:gd name="T15" fmla="*/ 523 h 609"/>
              <a:gd name="T16" fmla="*/ 516 w 602"/>
              <a:gd name="T17" fmla="*/ 580 h 609"/>
              <a:gd name="T18" fmla="*/ 516 w 602"/>
              <a:gd name="T19" fmla="*/ 580 h 609"/>
              <a:gd name="T20" fmla="*/ 487 w 602"/>
              <a:gd name="T21" fmla="*/ 608 h 609"/>
              <a:gd name="T22" fmla="*/ 459 w 602"/>
              <a:gd name="T23" fmla="*/ 580 h 609"/>
              <a:gd name="T24" fmla="*/ 459 w 602"/>
              <a:gd name="T25" fmla="*/ 523 h 609"/>
              <a:gd name="T26" fmla="*/ 127 w 602"/>
              <a:gd name="T27" fmla="*/ 523 h 609"/>
              <a:gd name="T28" fmla="*/ 120 w 602"/>
              <a:gd name="T29" fmla="*/ 523 h 609"/>
              <a:gd name="T30" fmla="*/ 120 w 602"/>
              <a:gd name="T31" fmla="*/ 523 h 609"/>
              <a:gd name="T32" fmla="*/ 120 w 602"/>
              <a:gd name="T33" fmla="*/ 523 h 609"/>
              <a:gd name="T34" fmla="*/ 106 w 602"/>
              <a:gd name="T35" fmla="*/ 523 h 609"/>
              <a:gd name="T36" fmla="*/ 85 w 602"/>
              <a:gd name="T37" fmla="*/ 495 h 609"/>
              <a:gd name="T38" fmla="*/ 85 w 602"/>
              <a:gd name="T39" fmla="*/ 488 h 609"/>
              <a:gd name="T40" fmla="*/ 85 w 602"/>
              <a:gd name="T41" fmla="*/ 481 h 609"/>
              <a:gd name="T42" fmla="*/ 85 w 602"/>
              <a:gd name="T43" fmla="*/ 481 h 609"/>
              <a:gd name="T44" fmla="*/ 85 w 602"/>
              <a:gd name="T45" fmla="*/ 481 h 609"/>
              <a:gd name="T46" fmla="*/ 85 w 602"/>
              <a:gd name="T47" fmla="*/ 142 h 609"/>
              <a:gd name="T48" fmla="*/ 28 w 602"/>
              <a:gd name="T49" fmla="*/ 142 h 609"/>
              <a:gd name="T50" fmla="*/ 0 w 602"/>
              <a:gd name="T51" fmla="*/ 113 h 609"/>
              <a:gd name="T52" fmla="*/ 28 w 602"/>
              <a:gd name="T53" fmla="*/ 85 h 609"/>
              <a:gd name="T54" fmla="*/ 85 w 602"/>
              <a:gd name="T55" fmla="*/ 85 h 609"/>
              <a:gd name="T56" fmla="*/ 85 w 602"/>
              <a:gd name="T57" fmla="*/ 29 h 609"/>
              <a:gd name="T58" fmla="*/ 113 w 602"/>
              <a:gd name="T59" fmla="*/ 0 h 609"/>
              <a:gd name="T60" fmla="*/ 141 w 602"/>
              <a:gd name="T61" fmla="*/ 29 h 609"/>
              <a:gd name="T62" fmla="*/ 141 w 602"/>
              <a:gd name="T63" fmla="*/ 85 h 609"/>
              <a:gd name="T64" fmla="*/ 480 w 602"/>
              <a:gd name="T65" fmla="*/ 85 h 609"/>
              <a:gd name="T66" fmla="*/ 558 w 602"/>
              <a:gd name="T67" fmla="*/ 15 h 609"/>
              <a:gd name="T68" fmla="*/ 558 w 602"/>
              <a:gd name="T69" fmla="*/ 15 h 609"/>
              <a:gd name="T70" fmla="*/ 572 w 602"/>
              <a:gd name="T71" fmla="*/ 0 h 609"/>
              <a:gd name="T72" fmla="*/ 601 w 602"/>
              <a:gd name="T73" fmla="*/ 29 h 609"/>
              <a:gd name="T74" fmla="*/ 594 w 602"/>
              <a:gd name="T75" fmla="*/ 50 h 609"/>
              <a:gd name="T76" fmla="*/ 141 w 602"/>
              <a:gd name="T77" fmla="*/ 142 h 609"/>
              <a:gd name="T78" fmla="*/ 141 w 602"/>
              <a:gd name="T79" fmla="*/ 142 h 609"/>
              <a:gd name="T80" fmla="*/ 141 w 602"/>
              <a:gd name="T81" fmla="*/ 424 h 609"/>
              <a:gd name="T82" fmla="*/ 424 w 602"/>
              <a:gd name="T83" fmla="*/ 142 h 609"/>
              <a:gd name="T84" fmla="*/ 141 w 602"/>
              <a:gd name="T85" fmla="*/ 142 h 609"/>
              <a:gd name="T86" fmla="*/ 459 w 602"/>
              <a:gd name="T87" fmla="*/ 184 h 609"/>
              <a:gd name="T88" fmla="*/ 459 w 602"/>
              <a:gd name="T89" fmla="*/ 184 h 609"/>
              <a:gd name="T90" fmla="*/ 184 w 602"/>
              <a:gd name="T91" fmla="*/ 467 h 609"/>
              <a:gd name="T92" fmla="*/ 459 w 602"/>
              <a:gd name="T93" fmla="*/ 467 h 609"/>
              <a:gd name="T94" fmla="*/ 459 w 602"/>
              <a:gd name="T95" fmla="*/ 18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609">
                <a:moveTo>
                  <a:pt x="594" y="50"/>
                </a:moveTo>
                <a:lnTo>
                  <a:pt x="594" y="50"/>
                </a:lnTo>
                <a:cubicBezTo>
                  <a:pt x="516" y="128"/>
                  <a:pt x="516" y="128"/>
                  <a:pt x="516" y="128"/>
                </a:cubicBezTo>
                <a:cubicBezTo>
                  <a:pt x="516" y="467"/>
                  <a:pt x="516" y="467"/>
                  <a:pt x="516" y="467"/>
                </a:cubicBezTo>
                <a:cubicBezTo>
                  <a:pt x="572" y="467"/>
                  <a:pt x="572" y="467"/>
                  <a:pt x="572" y="467"/>
                </a:cubicBezTo>
                <a:cubicBezTo>
                  <a:pt x="594" y="467"/>
                  <a:pt x="601" y="474"/>
                  <a:pt x="601" y="495"/>
                </a:cubicBezTo>
                <a:cubicBezTo>
                  <a:pt x="601" y="509"/>
                  <a:pt x="594" y="523"/>
                  <a:pt x="572" y="523"/>
                </a:cubicBezTo>
                <a:cubicBezTo>
                  <a:pt x="516" y="523"/>
                  <a:pt x="516" y="523"/>
                  <a:pt x="516" y="523"/>
                </a:cubicBezTo>
                <a:cubicBezTo>
                  <a:pt x="516" y="580"/>
                  <a:pt x="516" y="580"/>
                  <a:pt x="516" y="580"/>
                </a:cubicBezTo>
                <a:lnTo>
                  <a:pt x="516" y="580"/>
                </a:lnTo>
                <a:cubicBezTo>
                  <a:pt x="516" y="594"/>
                  <a:pt x="509" y="608"/>
                  <a:pt x="487" y="608"/>
                </a:cubicBezTo>
                <a:cubicBezTo>
                  <a:pt x="473" y="608"/>
                  <a:pt x="459" y="594"/>
                  <a:pt x="459" y="580"/>
                </a:cubicBezTo>
                <a:cubicBezTo>
                  <a:pt x="459" y="523"/>
                  <a:pt x="459" y="523"/>
                  <a:pt x="459" y="523"/>
                </a:cubicBezTo>
                <a:cubicBezTo>
                  <a:pt x="127" y="523"/>
                  <a:pt x="127" y="523"/>
                  <a:pt x="127" y="523"/>
                </a:cubicBezTo>
                <a:cubicBezTo>
                  <a:pt x="120" y="523"/>
                  <a:pt x="120" y="523"/>
                  <a:pt x="120" y="523"/>
                </a:cubicBezTo>
                <a:lnTo>
                  <a:pt x="120" y="523"/>
                </a:lnTo>
                <a:lnTo>
                  <a:pt x="120" y="523"/>
                </a:lnTo>
                <a:cubicBezTo>
                  <a:pt x="106" y="523"/>
                  <a:pt x="106" y="523"/>
                  <a:pt x="106" y="523"/>
                </a:cubicBezTo>
                <a:cubicBezTo>
                  <a:pt x="92" y="523"/>
                  <a:pt x="85" y="509"/>
                  <a:pt x="85" y="495"/>
                </a:cubicBezTo>
                <a:cubicBezTo>
                  <a:pt x="85" y="488"/>
                  <a:pt x="85" y="488"/>
                  <a:pt x="85" y="488"/>
                </a:cubicBezTo>
                <a:cubicBezTo>
                  <a:pt x="85" y="481"/>
                  <a:pt x="85" y="481"/>
                  <a:pt x="85" y="481"/>
                </a:cubicBezTo>
                <a:lnTo>
                  <a:pt x="85" y="481"/>
                </a:lnTo>
                <a:lnTo>
                  <a:pt x="85" y="481"/>
                </a:lnTo>
                <a:cubicBezTo>
                  <a:pt x="85" y="142"/>
                  <a:pt x="85" y="142"/>
                  <a:pt x="85" y="142"/>
                </a:cubicBezTo>
                <a:cubicBezTo>
                  <a:pt x="28" y="142"/>
                  <a:pt x="28" y="142"/>
                  <a:pt x="28" y="142"/>
                </a:cubicBezTo>
                <a:cubicBezTo>
                  <a:pt x="14" y="142"/>
                  <a:pt x="0" y="135"/>
                  <a:pt x="0" y="113"/>
                </a:cubicBezTo>
                <a:cubicBezTo>
                  <a:pt x="0" y="99"/>
                  <a:pt x="14" y="85"/>
                  <a:pt x="28" y="85"/>
                </a:cubicBezTo>
                <a:cubicBezTo>
                  <a:pt x="85" y="85"/>
                  <a:pt x="85" y="85"/>
                  <a:pt x="85" y="85"/>
                </a:cubicBezTo>
                <a:cubicBezTo>
                  <a:pt x="85" y="29"/>
                  <a:pt x="85" y="29"/>
                  <a:pt x="85" y="29"/>
                </a:cubicBezTo>
                <a:cubicBezTo>
                  <a:pt x="85" y="15"/>
                  <a:pt x="99" y="0"/>
                  <a:pt x="113" y="0"/>
                </a:cubicBezTo>
                <a:cubicBezTo>
                  <a:pt x="127" y="0"/>
                  <a:pt x="141" y="15"/>
                  <a:pt x="141" y="29"/>
                </a:cubicBezTo>
                <a:cubicBezTo>
                  <a:pt x="141" y="85"/>
                  <a:pt x="141" y="85"/>
                  <a:pt x="141" y="85"/>
                </a:cubicBezTo>
                <a:cubicBezTo>
                  <a:pt x="480" y="85"/>
                  <a:pt x="480" y="85"/>
                  <a:pt x="480" y="85"/>
                </a:cubicBezTo>
                <a:cubicBezTo>
                  <a:pt x="558" y="15"/>
                  <a:pt x="558" y="15"/>
                  <a:pt x="558" y="15"/>
                </a:cubicBezTo>
                <a:lnTo>
                  <a:pt x="558" y="15"/>
                </a:lnTo>
                <a:cubicBezTo>
                  <a:pt x="558" y="8"/>
                  <a:pt x="565" y="0"/>
                  <a:pt x="572" y="0"/>
                </a:cubicBezTo>
                <a:cubicBezTo>
                  <a:pt x="594" y="0"/>
                  <a:pt x="601" y="15"/>
                  <a:pt x="601" y="29"/>
                </a:cubicBezTo>
                <a:cubicBezTo>
                  <a:pt x="601" y="36"/>
                  <a:pt x="601" y="43"/>
                  <a:pt x="594" y="50"/>
                </a:cubicBezTo>
                <a:close/>
                <a:moveTo>
                  <a:pt x="141" y="142"/>
                </a:moveTo>
                <a:lnTo>
                  <a:pt x="141" y="142"/>
                </a:lnTo>
                <a:cubicBezTo>
                  <a:pt x="141" y="424"/>
                  <a:pt x="141" y="424"/>
                  <a:pt x="141" y="424"/>
                </a:cubicBezTo>
                <a:cubicBezTo>
                  <a:pt x="424" y="142"/>
                  <a:pt x="424" y="142"/>
                  <a:pt x="424" y="142"/>
                </a:cubicBezTo>
                <a:lnTo>
                  <a:pt x="141" y="142"/>
                </a:lnTo>
                <a:close/>
                <a:moveTo>
                  <a:pt x="459" y="184"/>
                </a:moveTo>
                <a:lnTo>
                  <a:pt x="459" y="184"/>
                </a:lnTo>
                <a:cubicBezTo>
                  <a:pt x="184" y="467"/>
                  <a:pt x="184" y="467"/>
                  <a:pt x="184" y="467"/>
                </a:cubicBezTo>
                <a:cubicBezTo>
                  <a:pt x="459" y="467"/>
                  <a:pt x="459" y="467"/>
                  <a:pt x="459" y="467"/>
                </a:cubicBezTo>
                <a:lnTo>
                  <a:pt x="459" y="18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6" name="Freeform 40"/>
          <p:cNvSpPr>
            <a:spLocks noChangeArrowheads="1"/>
          </p:cNvSpPr>
          <p:nvPr/>
        </p:nvSpPr>
        <p:spPr bwMode="auto">
          <a:xfrm>
            <a:off x="17474884" y="9918703"/>
            <a:ext cx="575583" cy="529165"/>
          </a:xfrm>
          <a:custGeom>
            <a:avLst/>
            <a:gdLst>
              <a:gd name="T0" fmla="*/ 572 w 601"/>
              <a:gd name="T1" fmla="*/ 551 h 552"/>
              <a:gd name="T2" fmla="*/ 572 w 601"/>
              <a:gd name="T3" fmla="*/ 551 h 552"/>
              <a:gd name="T4" fmla="*/ 523 w 601"/>
              <a:gd name="T5" fmla="*/ 551 h 552"/>
              <a:gd name="T6" fmla="*/ 523 w 601"/>
              <a:gd name="T7" fmla="*/ 551 h 552"/>
              <a:gd name="T8" fmla="*/ 494 w 601"/>
              <a:gd name="T9" fmla="*/ 551 h 552"/>
              <a:gd name="T10" fmla="*/ 494 w 601"/>
              <a:gd name="T11" fmla="*/ 551 h 552"/>
              <a:gd name="T12" fmla="*/ 99 w 601"/>
              <a:gd name="T13" fmla="*/ 551 h 552"/>
              <a:gd name="T14" fmla="*/ 99 w 601"/>
              <a:gd name="T15" fmla="*/ 551 h 552"/>
              <a:gd name="T16" fmla="*/ 70 w 601"/>
              <a:gd name="T17" fmla="*/ 551 h 552"/>
              <a:gd name="T18" fmla="*/ 70 w 601"/>
              <a:gd name="T19" fmla="*/ 551 h 552"/>
              <a:gd name="T20" fmla="*/ 28 w 601"/>
              <a:gd name="T21" fmla="*/ 551 h 552"/>
              <a:gd name="T22" fmla="*/ 0 w 601"/>
              <a:gd name="T23" fmla="*/ 523 h 552"/>
              <a:gd name="T24" fmla="*/ 0 w 601"/>
              <a:gd name="T25" fmla="*/ 466 h 552"/>
              <a:gd name="T26" fmla="*/ 0 w 601"/>
              <a:gd name="T27" fmla="*/ 353 h 552"/>
              <a:gd name="T28" fmla="*/ 0 w 601"/>
              <a:gd name="T29" fmla="*/ 169 h 552"/>
              <a:gd name="T30" fmla="*/ 28 w 601"/>
              <a:gd name="T31" fmla="*/ 141 h 552"/>
              <a:gd name="T32" fmla="*/ 63 w 601"/>
              <a:gd name="T33" fmla="*/ 141 h 552"/>
              <a:gd name="T34" fmla="*/ 120 w 601"/>
              <a:gd name="T35" fmla="*/ 141 h 552"/>
              <a:gd name="T36" fmla="*/ 155 w 601"/>
              <a:gd name="T37" fmla="*/ 141 h 552"/>
              <a:gd name="T38" fmla="*/ 297 w 601"/>
              <a:gd name="T39" fmla="*/ 0 h 552"/>
              <a:gd name="T40" fmla="*/ 438 w 601"/>
              <a:gd name="T41" fmla="*/ 141 h 552"/>
              <a:gd name="T42" fmla="*/ 487 w 601"/>
              <a:gd name="T43" fmla="*/ 141 h 552"/>
              <a:gd name="T44" fmla="*/ 544 w 601"/>
              <a:gd name="T45" fmla="*/ 141 h 552"/>
              <a:gd name="T46" fmla="*/ 572 w 601"/>
              <a:gd name="T47" fmla="*/ 141 h 552"/>
              <a:gd name="T48" fmla="*/ 600 w 601"/>
              <a:gd name="T49" fmla="*/ 169 h 552"/>
              <a:gd name="T50" fmla="*/ 600 w 601"/>
              <a:gd name="T51" fmla="*/ 353 h 552"/>
              <a:gd name="T52" fmla="*/ 600 w 601"/>
              <a:gd name="T53" fmla="*/ 466 h 552"/>
              <a:gd name="T54" fmla="*/ 600 w 601"/>
              <a:gd name="T55" fmla="*/ 523 h 552"/>
              <a:gd name="T56" fmla="*/ 572 w 601"/>
              <a:gd name="T57" fmla="*/ 551 h 552"/>
              <a:gd name="T58" fmla="*/ 297 w 601"/>
              <a:gd name="T59" fmla="*/ 56 h 552"/>
              <a:gd name="T60" fmla="*/ 297 w 601"/>
              <a:gd name="T61" fmla="*/ 56 h 552"/>
              <a:gd name="T62" fmla="*/ 212 w 601"/>
              <a:gd name="T63" fmla="*/ 141 h 552"/>
              <a:gd name="T64" fmla="*/ 381 w 601"/>
              <a:gd name="T65" fmla="*/ 141 h 552"/>
              <a:gd name="T66" fmla="*/ 297 w 601"/>
              <a:gd name="T67" fmla="*/ 56 h 552"/>
              <a:gd name="T68" fmla="*/ 403 w 601"/>
              <a:gd name="T69" fmla="*/ 311 h 552"/>
              <a:gd name="T70" fmla="*/ 403 w 601"/>
              <a:gd name="T71" fmla="*/ 311 h 552"/>
              <a:gd name="T72" fmla="*/ 325 w 601"/>
              <a:gd name="T73" fmla="*/ 311 h 552"/>
              <a:gd name="T74" fmla="*/ 325 w 601"/>
              <a:gd name="T75" fmla="*/ 240 h 552"/>
              <a:gd name="T76" fmla="*/ 297 w 601"/>
              <a:gd name="T77" fmla="*/ 212 h 552"/>
              <a:gd name="T78" fmla="*/ 268 w 601"/>
              <a:gd name="T79" fmla="*/ 240 h 552"/>
              <a:gd name="T80" fmla="*/ 268 w 601"/>
              <a:gd name="T81" fmla="*/ 311 h 552"/>
              <a:gd name="T82" fmla="*/ 198 w 601"/>
              <a:gd name="T83" fmla="*/ 311 h 552"/>
              <a:gd name="T84" fmla="*/ 169 w 601"/>
              <a:gd name="T85" fmla="*/ 339 h 552"/>
              <a:gd name="T86" fmla="*/ 198 w 601"/>
              <a:gd name="T87" fmla="*/ 367 h 552"/>
              <a:gd name="T88" fmla="*/ 268 w 601"/>
              <a:gd name="T89" fmla="*/ 367 h 552"/>
              <a:gd name="T90" fmla="*/ 268 w 601"/>
              <a:gd name="T91" fmla="*/ 445 h 552"/>
              <a:gd name="T92" fmla="*/ 297 w 601"/>
              <a:gd name="T93" fmla="*/ 473 h 552"/>
              <a:gd name="T94" fmla="*/ 325 w 601"/>
              <a:gd name="T95" fmla="*/ 445 h 552"/>
              <a:gd name="T96" fmla="*/ 325 w 601"/>
              <a:gd name="T97" fmla="*/ 367 h 552"/>
              <a:gd name="T98" fmla="*/ 403 w 601"/>
              <a:gd name="T99" fmla="*/ 367 h 552"/>
              <a:gd name="T100" fmla="*/ 431 w 601"/>
              <a:gd name="T101" fmla="*/ 339 h 552"/>
              <a:gd name="T102" fmla="*/ 403 w 601"/>
              <a:gd name="T103" fmla="*/ 311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52">
                <a:moveTo>
                  <a:pt x="572" y="551"/>
                </a:moveTo>
                <a:lnTo>
                  <a:pt x="572" y="551"/>
                </a:lnTo>
                <a:cubicBezTo>
                  <a:pt x="523" y="551"/>
                  <a:pt x="523" y="551"/>
                  <a:pt x="523" y="551"/>
                </a:cubicBezTo>
                <a:lnTo>
                  <a:pt x="523" y="551"/>
                </a:lnTo>
                <a:cubicBezTo>
                  <a:pt x="494" y="551"/>
                  <a:pt x="494" y="551"/>
                  <a:pt x="494" y="551"/>
                </a:cubicBezTo>
                <a:lnTo>
                  <a:pt x="494" y="551"/>
                </a:lnTo>
                <a:cubicBezTo>
                  <a:pt x="99" y="551"/>
                  <a:pt x="99" y="551"/>
                  <a:pt x="99" y="551"/>
                </a:cubicBezTo>
                <a:lnTo>
                  <a:pt x="99" y="551"/>
                </a:lnTo>
                <a:cubicBezTo>
                  <a:pt x="70" y="551"/>
                  <a:pt x="70" y="551"/>
                  <a:pt x="70" y="551"/>
                </a:cubicBezTo>
                <a:lnTo>
                  <a:pt x="70" y="551"/>
                </a:lnTo>
                <a:cubicBezTo>
                  <a:pt x="28" y="551"/>
                  <a:pt x="28" y="551"/>
                  <a:pt x="28" y="551"/>
                </a:cubicBezTo>
                <a:cubicBezTo>
                  <a:pt x="7" y="551"/>
                  <a:pt x="0" y="537"/>
                  <a:pt x="0" y="523"/>
                </a:cubicBezTo>
                <a:cubicBezTo>
                  <a:pt x="0" y="466"/>
                  <a:pt x="0" y="466"/>
                  <a:pt x="0" y="466"/>
                </a:cubicBezTo>
                <a:cubicBezTo>
                  <a:pt x="0" y="353"/>
                  <a:pt x="0" y="353"/>
                  <a:pt x="0" y="353"/>
                </a:cubicBezTo>
                <a:cubicBezTo>
                  <a:pt x="0" y="169"/>
                  <a:pt x="0" y="169"/>
                  <a:pt x="0" y="169"/>
                </a:cubicBezTo>
                <a:cubicBezTo>
                  <a:pt x="0" y="155"/>
                  <a:pt x="7" y="141"/>
                  <a:pt x="28" y="141"/>
                </a:cubicBezTo>
                <a:cubicBezTo>
                  <a:pt x="63" y="141"/>
                  <a:pt x="63" y="141"/>
                  <a:pt x="63" y="141"/>
                </a:cubicBezTo>
                <a:cubicBezTo>
                  <a:pt x="120" y="141"/>
                  <a:pt x="120" y="141"/>
                  <a:pt x="120" y="141"/>
                </a:cubicBezTo>
                <a:cubicBezTo>
                  <a:pt x="155" y="141"/>
                  <a:pt x="155" y="141"/>
                  <a:pt x="155" y="141"/>
                </a:cubicBezTo>
                <a:cubicBezTo>
                  <a:pt x="155" y="63"/>
                  <a:pt x="219" y="0"/>
                  <a:pt x="297" y="0"/>
                </a:cubicBezTo>
                <a:cubicBezTo>
                  <a:pt x="374" y="0"/>
                  <a:pt x="438" y="63"/>
                  <a:pt x="438" y="141"/>
                </a:cubicBezTo>
                <a:cubicBezTo>
                  <a:pt x="487" y="141"/>
                  <a:pt x="487" y="141"/>
                  <a:pt x="487" y="141"/>
                </a:cubicBezTo>
                <a:cubicBezTo>
                  <a:pt x="544" y="141"/>
                  <a:pt x="544" y="141"/>
                  <a:pt x="544" y="141"/>
                </a:cubicBezTo>
                <a:cubicBezTo>
                  <a:pt x="572" y="141"/>
                  <a:pt x="572" y="141"/>
                  <a:pt x="572" y="141"/>
                </a:cubicBezTo>
                <a:cubicBezTo>
                  <a:pt x="586" y="141"/>
                  <a:pt x="600" y="155"/>
                  <a:pt x="600" y="169"/>
                </a:cubicBezTo>
                <a:cubicBezTo>
                  <a:pt x="600" y="353"/>
                  <a:pt x="600" y="353"/>
                  <a:pt x="600" y="353"/>
                </a:cubicBezTo>
                <a:cubicBezTo>
                  <a:pt x="600" y="466"/>
                  <a:pt x="600" y="466"/>
                  <a:pt x="600" y="466"/>
                </a:cubicBezTo>
                <a:cubicBezTo>
                  <a:pt x="600" y="523"/>
                  <a:pt x="600" y="523"/>
                  <a:pt x="600" y="523"/>
                </a:cubicBezTo>
                <a:cubicBezTo>
                  <a:pt x="600" y="537"/>
                  <a:pt x="586" y="551"/>
                  <a:pt x="572" y="551"/>
                </a:cubicBezTo>
                <a:close/>
                <a:moveTo>
                  <a:pt x="297" y="56"/>
                </a:moveTo>
                <a:lnTo>
                  <a:pt x="297" y="56"/>
                </a:lnTo>
                <a:cubicBezTo>
                  <a:pt x="254" y="56"/>
                  <a:pt x="212" y="99"/>
                  <a:pt x="212" y="141"/>
                </a:cubicBezTo>
                <a:cubicBezTo>
                  <a:pt x="381" y="141"/>
                  <a:pt x="381" y="141"/>
                  <a:pt x="381" y="141"/>
                </a:cubicBezTo>
                <a:cubicBezTo>
                  <a:pt x="381" y="99"/>
                  <a:pt x="346" y="56"/>
                  <a:pt x="297" y="56"/>
                </a:cubicBezTo>
                <a:close/>
                <a:moveTo>
                  <a:pt x="403" y="311"/>
                </a:moveTo>
                <a:lnTo>
                  <a:pt x="403" y="311"/>
                </a:lnTo>
                <a:cubicBezTo>
                  <a:pt x="325" y="311"/>
                  <a:pt x="325" y="311"/>
                  <a:pt x="325" y="311"/>
                </a:cubicBezTo>
                <a:cubicBezTo>
                  <a:pt x="325" y="240"/>
                  <a:pt x="325" y="240"/>
                  <a:pt x="325" y="240"/>
                </a:cubicBezTo>
                <a:cubicBezTo>
                  <a:pt x="325" y="219"/>
                  <a:pt x="318" y="212"/>
                  <a:pt x="297" y="212"/>
                </a:cubicBezTo>
                <a:cubicBezTo>
                  <a:pt x="283" y="212"/>
                  <a:pt x="268" y="219"/>
                  <a:pt x="268" y="240"/>
                </a:cubicBezTo>
                <a:cubicBezTo>
                  <a:pt x="268" y="311"/>
                  <a:pt x="268" y="311"/>
                  <a:pt x="268" y="311"/>
                </a:cubicBezTo>
                <a:cubicBezTo>
                  <a:pt x="198" y="311"/>
                  <a:pt x="198" y="311"/>
                  <a:pt x="198" y="311"/>
                </a:cubicBezTo>
                <a:cubicBezTo>
                  <a:pt x="176" y="311"/>
                  <a:pt x="169" y="325"/>
                  <a:pt x="169" y="339"/>
                </a:cubicBezTo>
                <a:cubicBezTo>
                  <a:pt x="169" y="360"/>
                  <a:pt x="176" y="367"/>
                  <a:pt x="198" y="367"/>
                </a:cubicBezTo>
                <a:cubicBezTo>
                  <a:pt x="268" y="367"/>
                  <a:pt x="268" y="367"/>
                  <a:pt x="268" y="367"/>
                </a:cubicBezTo>
                <a:cubicBezTo>
                  <a:pt x="268" y="445"/>
                  <a:pt x="268" y="445"/>
                  <a:pt x="268" y="445"/>
                </a:cubicBezTo>
                <a:cubicBezTo>
                  <a:pt x="268" y="459"/>
                  <a:pt x="283" y="473"/>
                  <a:pt x="297" y="473"/>
                </a:cubicBezTo>
                <a:cubicBezTo>
                  <a:pt x="318" y="473"/>
                  <a:pt x="325" y="459"/>
                  <a:pt x="325" y="445"/>
                </a:cubicBezTo>
                <a:cubicBezTo>
                  <a:pt x="325" y="367"/>
                  <a:pt x="325" y="367"/>
                  <a:pt x="325" y="367"/>
                </a:cubicBezTo>
                <a:cubicBezTo>
                  <a:pt x="403" y="367"/>
                  <a:pt x="403" y="367"/>
                  <a:pt x="403" y="367"/>
                </a:cubicBezTo>
                <a:cubicBezTo>
                  <a:pt x="417" y="367"/>
                  <a:pt x="431" y="360"/>
                  <a:pt x="431" y="339"/>
                </a:cubicBezTo>
                <a:cubicBezTo>
                  <a:pt x="431" y="325"/>
                  <a:pt x="417" y="311"/>
                  <a:pt x="403" y="31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7" name="Freeform 41"/>
          <p:cNvSpPr>
            <a:spLocks noChangeArrowheads="1"/>
          </p:cNvSpPr>
          <p:nvPr/>
        </p:nvSpPr>
        <p:spPr bwMode="auto">
          <a:xfrm>
            <a:off x="16454916" y="9889068"/>
            <a:ext cx="584048" cy="584200"/>
          </a:xfrm>
          <a:custGeom>
            <a:avLst/>
            <a:gdLst>
              <a:gd name="T0" fmla="*/ 579 w 608"/>
              <a:gd name="T1" fmla="*/ 608 h 609"/>
              <a:gd name="T2" fmla="*/ 579 w 608"/>
              <a:gd name="T3" fmla="*/ 608 h 609"/>
              <a:gd name="T4" fmla="*/ 28 w 608"/>
              <a:gd name="T5" fmla="*/ 608 h 609"/>
              <a:gd name="T6" fmla="*/ 0 w 608"/>
              <a:gd name="T7" fmla="*/ 580 h 609"/>
              <a:gd name="T8" fmla="*/ 0 w 608"/>
              <a:gd name="T9" fmla="*/ 29 h 609"/>
              <a:gd name="T10" fmla="*/ 28 w 608"/>
              <a:gd name="T11" fmla="*/ 0 h 609"/>
              <a:gd name="T12" fmla="*/ 579 w 608"/>
              <a:gd name="T13" fmla="*/ 0 h 609"/>
              <a:gd name="T14" fmla="*/ 607 w 608"/>
              <a:gd name="T15" fmla="*/ 29 h 609"/>
              <a:gd name="T16" fmla="*/ 607 w 608"/>
              <a:gd name="T17" fmla="*/ 580 h 609"/>
              <a:gd name="T18" fmla="*/ 579 w 608"/>
              <a:gd name="T19" fmla="*/ 608 h 609"/>
              <a:gd name="T20" fmla="*/ 56 w 608"/>
              <a:gd name="T21" fmla="*/ 57 h 609"/>
              <a:gd name="T22" fmla="*/ 56 w 608"/>
              <a:gd name="T23" fmla="*/ 57 h 609"/>
              <a:gd name="T24" fmla="*/ 56 w 608"/>
              <a:gd name="T25" fmla="*/ 538 h 609"/>
              <a:gd name="T26" fmla="*/ 113 w 608"/>
              <a:gd name="T27" fmla="*/ 474 h 609"/>
              <a:gd name="T28" fmla="*/ 183 w 608"/>
              <a:gd name="T29" fmla="*/ 446 h 609"/>
              <a:gd name="T30" fmla="*/ 247 w 608"/>
              <a:gd name="T31" fmla="*/ 417 h 609"/>
              <a:gd name="T32" fmla="*/ 247 w 608"/>
              <a:gd name="T33" fmla="*/ 368 h 609"/>
              <a:gd name="T34" fmla="*/ 226 w 608"/>
              <a:gd name="T35" fmla="*/ 311 h 609"/>
              <a:gd name="T36" fmla="*/ 205 w 608"/>
              <a:gd name="T37" fmla="*/ 290 h 609"/>
              <a:gd name="T38" fmla="*/ 219 w 608"/>
              <a:gd name="T39" fmla="*/ 248 h 609"/>
              <a:gd name="T40" fmla="*/ 212 w 608"/>
              <a:gd name="T41" fmla="*/ 191 h 609"/>
              <a:gd name="T42" fmla="*/ 304 w 608"/>
              <a:gd name="T43" fmla="*/ 113 h 609"/>
              <a:gd name="T44" fmla="*/ 395 w 608"/>
              <a:gd name="T45" fmla="*/ 191 h 609"/>
              <a:gd name="T46" fmla="*/ 395 w 608"/>
              <a:gd name="T47" fmla="*/ 248 h 609"/>
              <a:gd name="T48" fmla="*/ 403 w 608"/>
              <a:gd name="T49" fmla="*/ 290 h 609"/>
              <a:gd name="T50" fmla="*/ 381 w 608"/>
              <a:gd name="T51" fmla="*/ 311 h 609"/>
              <a:gd name="T52" fmla="*/ 360 w 608"/>
              <a:gd name="T53" fmla="*/ 368 h 609"/>
              <a:gd name="T54" fmla="*/ 360 w 608"/>
              <a:gd name="T55" fmla="*/ 417 h 609"/>
              <a:gd name="T56" fmla="*/ 424 w 608"/>
              <a:gd name="T57" fmla="*/ 446 h 609"/>
              <a:gd name="T58" fmla="*/ 494 w 608"/>
              <a:gd name="T59" fmla="*/ 474 h 609"/>
              <a:gd name="T60" fmla="*/ 551 w 608"/>
              <a:gd name="T61" fmla="*/ 538 h 609"/>
              <a:gd name="T62" fmla="*/ 551 w 608"/>
              <a:gd name="T63" fmla="*/ 57 h 609"/>
              <a:gd name="T64" fmla="*/ 56 w 608"/>
              <a:gd name="T65"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8" h="609">
                <a:moveTo>
                  <a:pt x="579" y="608"/>
                </a:moveTo>
                <a:lnTo>
                  <a:pt x="579" y="608"/>
                </a:lnTo>
                <a:cubicBezTo>
                  <a:pt x="28" y="608"/>
                  <a:pt x="28" y="608"/>
                  <a:pt x="28" y="608"/>
                </a:cubicBezTo>
                <a:cubicBezTo>
                  <a:pt x="14" y="608"/>
                  <a:pt x="0" y="594"/>
                  <a:pt x="0" y="580"/>
                </a:cubicBezTo>
                <a:cubicBezTo>
                  <a:pt x="0" y="29"/>
                  <a:pt x="0" y="29"/>
                  <a:pt x="0" y="29"/>
                </a:cubicBezTo>
                <a:cubicBezTo>
                  <a:pt x="0" y="15"/>
                  <a:pt x="14" y="0"/>
                  <a:pt x="28" y="0"/>
                </a:cubicBezTo>
                <a:cubicBezTo>
                  <a:pt x="579" y="0"/>
                  <a:pt x="579" y="0"/>
                  <a:pt x="579" y="0"/>
                </a:cubicBezTo>
                <a:cubicBezTo>
                  <a:pt x="593" y="0"/>
                  <a:pt x="607" y="15"/>
                  <a:pt x="607" y="29"/>
                </a:cubicBezTo>
                <a:cubicBezTo>
                  <a:pt x="607" y="580"/>
                  <a:pt x="607" y="580"/>
                  <a:pt x="607" y="580"/>
                </a:cubicBezTo>
                <a:cubicBezTo>
                  <a:pt x="607" y="594"/>
                  <a:pt x="593" y="608"/>
                  <a:pt x="579" y="608"/>
                </a:cubicBezTo>
                <a:close/>
                <a:moveTo>
                  <a:pt x="56" y="57"/>
                </a:moveTo>
                <a:lnTo>
                  <a:pt x="56" y="57"/>
                </a:lnTo>
                <a:cubicBezTo>
                  <a:pt x="56" y="538"/>
                  <a:pt x="56" y="538"/>
                  <a:pt x="56" y="538"/>
                </a:cubicBezTo>
                <a:cubicBezTo>
                  <a:pt x="70" y="516"/>
                  <a:pt x="84" y="488"/>
                  <a:pt x="113" y="474"/>
                </a:cubicBezTo>
                <a:cubicBezTo>
                  <a:pt x="155" y="453"/>
                  <a:pt x="134" y="467"/>
                  <a:pt x="183" y="446"/>
                </a:cubicBezTo>
                <a:cubicBezTo>
                  <a:pt x="233" y="424"/>
                  <a:pt x="247" y="417"/>
                  <a:pt x="247" y="417"/>
                </a:cubicBezTo>
                <a:cubicBezTo>
                  <a:pt x="247" y="368"/>
                  <a:pt x="247" y="368"/>
                  <a:pt x="247" y="368"/>
                </a:cubicBezTo>
                <a:cubicBezTo>
                  <a:pt x="247" y="368"/>
                  <a:pt x="233" y="354"/>
                  <a:pt x="226" y="311"/>
                </a:cubicBezTo>
                <a:cubicBezTo>
                  <a:pt x="212" y="319"/>
                  <a:pt x="212" y="297"/>
                  <a:pt x="205" y="290"/>
                </a:cubicBezTo>
                <a:cubicBezTo>
                  <a:pt x="205" y="276"/>
                  <a:pt x="205" y="241"/>
                  <a:pt x="219" y="248"/>
                </a:cubicBezTo>
                <a:cubicBezTo>
                  <a:pt x="212" y="227"/>
                  <a:pt x="212" y="205"/>
                  <a:pt x="212" y="191"/>
                </a:cubicBezTo>
                <a:cubicBezTo>
                  <a:pt x="212" y="156"/>
                  <a:pt x="247" y="121"/>
                  <a:pt x="304" y="113"/>
                </a:cubicBezTo>
                <a:cubicBezTo>
                  <a:pt x="367" y="121"/>
                  <a:pt x="395" y="156"/>
                  <a:pt x="395" y="191"/>
                </a:cubicBezTo>
                <a:cubicBezTo>
                  <a:pt x="395" y="205"/>
                  <a:pt x="395" y="227"/>
                  <a:pt x="395" y="248"/>
                </a:cubicBezTo>
                <a:cubicBezTo>
                  <a:pt x="410" y="241"/>
                  <a:pt x="403" y="276"/>
                  <a:pt x="403" y="290"/>
                </a:cubicBezTo>
                <a:cubicBezTo>
                  <a:pt x="395" y="297"/>
                  <a:pt x="395" y="311"/>
                  <a:pt x="381" y="311"/>
                </a:cubicBezTo>
                <a:cubicBezTo>
                  <a:pt x="374" y="354"/>
                  <a:pt x="360" y="368"/>
                  <a:pt x="360" y="368"/>
                </a:cubicBezTo>
                <a:cubicBezTo>
                  <a:pt x="360" y="417"/>
                  <a:pt x="360" y="417"/>
                  <a:pt x="360" y="417"/>
                </a:cubicBezTo>
                <a:cubicBezTo>
                  <a:pt x="360" y="417"/>
                  <a:pt x="374" y="424"/>
                  <a:pt x="424" y="446"/>
                </a:cubicBezTo>
                <a:cubicBezTo>
                  <a:pt x="473" y="467"/>
                  <a:pt x="452" y="453"/>
                  <a:pt x="494" y="474"/>
                </a:cubicBezTo>
                <a:cubicBezTo>
                  <a:pt x="523" y="488"/>
                  <a:pt x="537" y="516"/>
                  <a:pt x="551" y="538"/>
                </a:cubicBezTo>
                <a:cubicBezTo>
                  <a:pt x="551" y="57"/>
                  <a:pt x="551" y="57"/>
                  <a:pt x="551" y="57"/>
                </a:cubicBezTo>
                <a:lnTo>
                  <a:pt x="56" y="5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8" name="Freeform 42"/>
          <p:cNvSpPr>
            <a:spLocks noChangeArrowheads="1"/>
          </p:cNvSpPr>
          <p:nvPr/>
        </p:nvSpPr>
        <p:spPr bwMode="auto">
          <a:xfrm>
            <a:off x="15447645" y="9889068"/>
            <a:ext cx="575583" cy="584200"/>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346 w 601"/>
              <a:gd name="T35" fmla="*/ 57 h 609"/>
              <a:gd name="T36" fmla="*/ 226 w 601"/>
              <a:gd name="T37" fmla="*/ 29 h 609"/>
              <a:gd name="T38" fmla="*/ 346 w 601"/>
              <a:gd name="T39" fmla="*/ 0 h 609"/>
              <a:gd name="T40" fmla="*/ 346 w 601"/>
              <a:gd name="T41" fmla="*/ 57 h 609"/>
              <a:gd name="T42" fmla="*/ 311 w 601"/>
              <a:gd name="T43" fmla="*/ 241 h 609"/>
              <a:gd name="T44" fmla="*/ 304 w 601"/>
              <a:gd name="T45" fmla="*/ 219 h 609"/>
              <a:gd name="T46" fmla="*/ 346 w 601"/>
              <a:gd name="T47" fmla="*/ 198 h 609"/>
              <a:gd name="T48" fmla="*/ 445 w 601"/>
              <a:gd name="T49" fmla="*/ 283 h 609"/>
              <a:gd name="T50" fmla="*/ 452 w 601"/>
              <a:gd name="T51" fmla="*/ 304 h 609"/>
              <a:gd name="T52" fmla="*/ 445 w 601"/>
              <a:gd name="T53" fmla="*/ 326 h 609"/>
              <a:gd name="T54" fmla="*/ 346 w 601"/>
              <a:gd name="T55" fmla="*/ 410 h 609"/>
              <a:gd name="T56" fmla="*/ 304 w 601"/>
              <a:gd name="T57" fmla="*/ 389 h 609"/>
              <a:gd name="T58" fmla="*/ 311 w 601"/>
              <a:gd name="T59" fmla="*/ 368 h 609"/>
              <a:gd name="T60" fmla="*/ 176 w 601"/>
              <a:gd name="T61" fmla="*/ 333 h 609"/>
              <a:gd name="T62" fmla="*/ 176 w 601"/>
              <a:gd name="T63" fmla="*/ 276 h 609"/>
              <a:gd name="T64" fmla="*/ 311 w 601"/>
              <a:gd name="T65" fmla="*/ 241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93" y="439"/>
                  <a:pt x="600" y="446"/>
                  <a:pt x="600" y="467"/>
                </a:cubicBezTo>
                <a:cubicBezTo>
                  <a:pt x="600" y="580"/>
                  <a:pt x="600" y="580"/>
                  <a:pt x="600" y="580"/>
                </a:cubicBezTo>
                <a:cubicBezTo>
                  <a:pt x="600" y="594"/>
                  <a:pt x="593" y="608"/>
                  <a:pt x="572" y="608"/>
                </a:cubicBezTo>
                <a:close/>
                <a:moveTo>
                  <a:pt x="572" y="227"/>
                </a:moveTo>
                <a:lnTo>
                  <a:pt x="572" y="227"/>
                </a:lnTo>
                <a:cubicBezTo>
                  <a:pt x="593" y="227"/>
                  <a:pt x="600" y="241"/>
                  <a:pt x="600" y="255"/>
                </a:cubicBezTo>
                <a:cubicBezTo>
                  <a:pt x="600" y="354"/>
                  <a:pt x="600" y="354"/>
                  <a:pt x="600" y="354"/>
                </a:cubicBezTo>
                <a:cubicBezTo>
                  <a:pt x="600" y="368"/>
                  <a:pt x="593"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93" y="0"/>
                  <a:pt x="600" y="15"/>
                  <a:pt x="600" y="29"/>
                </a:cubicBezTo>
                <a:cubicBezTo>
                  <a:pt x="600" y="142"/>
                  <a:pt x="600" y="142"/>
                  <a:pt x="600" y="142"/>
                </a:cubicBezTo>
                <a:cubicBezTo>
                  <a:pt x="600" y="163"/>
                  <a:pt x="593" y="170"/>
                  <a:pt x="572" y="170"/>
                </a:cubicBezTo>
                <a:close/>
                <a:moveTo>
                  <a:pt x="346" y="57"/>
                </a:moveTo>
                <a:lnTo>
                  <a:pt x="346" y="57"/>
                </a:lnTo>
                <a:cubicBezTo>
                  <a:pt x="254" y="57"/>
                  <a:pt x="254" y="57"/>
                  <a:pt x="254" y="57"/>
                </a:cubicBezTo>
                <a:cubicBezTo>
                  <a:pt x="240" y="57"/>
                  <a:pt x="226" y="50"/>
                  <a:pt x="226" y="29"/>
                </a:cubicBezTo>
                <a:cubicBezTo>
                  <a:pt x="226" y="15"/>
                  <a:pt x="240" y="0"/>
                  <a:pt x="254" y="0"/>
                </a:cubicBezTo>
                <a:cubicBezTo>
                  <a:pt x="346" y="0"/>
                  <a:pt x="346" y="0"/>
                  <a:pt x="346" y="0"/>
                </a:cubicBezTo>
                <a:cubicBezTo>
                  <a:pt x="367" y="0"/>
                  <a:pt x="374" y="15"/>
                  <a:pt x="374" y="29"/>
                </a:cubicBezTo>
                <a:cubicBezTo>
                  <a:pt x="374" y="50"/>
                  <a:pt x="367" y="57"/>
                  <a:pt x="346" y="57"/>
                </a:cubicBezTo>
                <a:close/>
                <a:moveTo>
                  <a:pt x="311" y="241"/>
                </a:moveTo>
                <a:lnTo>
                  <a:pt x="311" y="241"/>
                </a:lnTo>
                <a:lnTo>
                  <a:pt x="311" y="241"/>
                </a:lnTo>
                <a:cubicBezTo>
                  <a:pt x="304" y="234"/>
                  <a:pt x="304" y="227"/>
                  <a:pt x="304" y="219"/>
                </a:cubicBezTo>
                <a:cubicBezTo>
                  <a:pt x="304" y="205"/>
                  <a:pt x="311" y="191"/>
                  <a:pt x="332" y="191"/>
                </a:cubicBezTo>
                <a:cubicBezTo>
                  <a:pt x="339" y="191"/>
                  <a:pt x="346" y="191"/>
                  <a:pt x="346" y="198"/>
                </a:cubicBezTo>
                <a:lnTo>
                  <a:pt x="346" y="198"/>
                </a:lnTo>
                <a:cubicBezTo>
                  <a:pt x="445" y="283"/>
                  <a:pt x="445" y="283"/>
                  <a:pt x="445" y="283"/>
                </a:cubicBezTo>
                <a:lnTo>
                  <a:pt x="445" y="283"/>
                </a:lnTo>
                <a:cubicBezTo>
                  <a:pt x="445" y="290"/>
                  <a:pt x="452" y="297"/>
                  <a:pt x="452" y="304"/>
                </a:cubicBezTo>
                <a:cubicBezTo>
                  <a:pt x="452" y="311"/>
                  <a:pt x="445" y="319"/>
                  <a:pt x="445" y="326"/>
                </a:cubicBezTo>
                <a:lnTo>
                  <a:pt x="445" y="326"/>
                </a:lnTo>
                <a:cubicBezTo>
                  <a:pt x="346" y="410"/>
                  <a:pt x="346" y="410"/>
                  <a:pt x="346" y="410"/>
                </a:cubicBezTo>
                <a:lnTo>
                  <a:pt x="346" y="410"/>
                </a:lnTo>
                <a:cubicBezTo>
                  <a:pt x="346" y="417"/>
                  <a:pt x="339" y="417"/>
                  <a:pt x="332" y="417"/>
                </a:cubicBezTo>
                <a:cubicBezTo>
                  <a:pt x="311" y="417"/>
                  <a:pt x="304" y="403"/>
                  <a:pt x="304" y="389"/>
                </a:cubicBezTo>
                <a:cubicBezTo>
                  <a:pt x="304" y="382"/>
                  <a:pt x="304" y="375"/>
                  <a:pt x="311" y="368"/>
                </a:cubicBezTo>
                <a:lnTo>
                  <a:pt x="311" y="368"/>
                </a:lnTo>
                <a:cubicBezTo>
                  <a:pt x="353" y="333"/>
                  <a:pt x="353" y="333"/>
                  <a:pt x="353" y="333"/>
                </a:cubicBezTo>
                <a:cubicBezTo>
                  <a:pt x="176" y="333"/>
                  <a:pt x="176" y="333"/>
                  <a:pt x="176" y="333"/>
                </a:cubicBezTo>
                <a:cubicBezTo>
                  <a:pt x="162" y="333"/>
                  <a:pt x="148" y="319"/>
                  <a:pt x="148" y="304"/>
                </a:cubicBezTo>
                <a:cubicBezTo>
                  <a:pt x="148" y="290"/>
                  <a:pt x="162" y="276"/>
                  <a:pt x="176" y="276"/>
                </a:cubicBezTo>
                <a:cubicBezTo>
                  <a:pt x="353" y="276"/>
                  <a:pt x="353" y="276"/>
                  <a:pt x="353" y="276"/>
                </a:cubicBezTo>
                <a:lnTo>
                  <a:pt x="311" y="241"/>
                </a:ln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14" y="170"/>
                  <a:pt x="0" y="163"/>
                  <a:pt x="0" y="142"/>
                </a:cubicBezTo>
                <a:lnTo>
                  <a:pt x="0" y="142"/>
                </a:lnTo>
                <a:cubicBezTo>
                  <a:pt x="0" y="29"/>
                  <a:pt x="0" y="29"/>
                  <a:pt x="0" y="29"/>
                </a:cubicBezTo>
                <a:cubicBezTo>
                  <a:pt x="0" y="15"/>
                  <a:pt x="14"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14" y="382"/>
                  <a:pt x="0" y="368"/>
                  <a:pt x="0" y="354"/>
                </a:cubicBezTo>
                <a:cubicBezTo>
                  <a:pt x="0" y="255"/>
                  <a:pt x="0" y="255"/>
                  <a:pt x="0" y="255"/>
                </a:cubicBezTo>
                <a:cubicBezTo>
                  <a:pt x="0" y="241"/>
                  <a:pt x="14"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14" y="608"/>
                  <a:pt x="0" y="594"/>
                  <a:pt x="0" y="580"/>
                </a:cubicBezTo>
                <a:cubicBezTo>
                  <a:pt x="0" y="467"/>
                  <a:pt x="0" y="467"/>
                  <a:pt x="0" y="467"/>
                </a:cubicBezTo>
                <a:lnTo>
                  <a:pt x="0" y="467"/>
                </a:lnTo>
                <a:cubicBezTo>
                  <a:pt x="0" y="446"/>
                  <a:pt x="14" y="439"/>
                  <a:pt x="28" y="439"/>
                </a:cubicBezTo>
                <a:close/>
                <a:moveTo>
                  <a:pt x="254" y="552"/>
                </a:moveTo>
                <a:lnTo>
                  <a:pt x="254" y="552"/>
                </a:lnTo>
                <a:cubicBezTo>
                  <a:pt x="346" y="552"/>
                  <a:pt x="346" y="552"/>
                  <a:pt x="346" y="552"/>
                </a:cubicBezTo>
                <a:cubicBezTo>
                  <a:pt x="367" y="552"/>
                  <a:pt x="374" y="559"/>
                  <a:pt x="374" y="580"/>
                </a:cubicBezTo>
                <a:cubicBezTo>
                  <a:pt x="374" y="594"/>
                  <a:pt x="367" y="608"/>
                  <a:pt x="346" y="608"/>
                </a:cubicBezTo>
                <a:cubicBezTo>
                  <a:pt x="254" y="608"/>
                  <a:pt x="254" y="608"/>
                  <a:pt x="254" y="608"/>
                </a:cubicBezTo>
                <a:cubicBezTo>
                  <a:pt x="240" y="608"/>
                  <a:pt x="226" y="594"/>
                  <a:pt x="226" y="580"/>
                </a:cubicBezTo>
                <a:cubicBezTo>
                  <a:pt x="226" y="559"/>
                  <a:pt x="240" y="552"/>
                  <a:pt x="254" y="5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09" name="Freeform 43"/>
          <p:cNvSpPr>
            <a:spLocks noChangeArrowheads="1"/>
          </p:cNvSpPr>
          <p:nvPr/>
        </p:nvSpPr>
        <p:spPr bwMode="auto">
          <a:xfrm>
            <a:off x="14300711" y="9872135"/>
            <a:ext cx="575583" cy="584200"/>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452 w 601"/>
              <a:gd name="T35" fmla="*/ 304 h 609"/>
              <a:gd name="T36" fmla="*/ 247 w 601"/>
              <a:gd name="T37" fmla="*/ 333 h 609"/>
              <a:gd name="T38" fmla="*/ 289 w 601"/>
              <a:gd name="T39" fmla="*/ 368 h 609"/>
              <a:gd name="T40" fmla="*/ 268 w 601"/>
              <a:gd name="T41" fmla="*/ 417 h 609"/>
              <a:gd name="T42" fmla="*/ 254 w 601"/>
              <a:gd name="T43" fmla="*/ 410 h 609"/>
              <a:gd name="T44" fmla="*/ 155 w 601"/>
              <a:gd name="T45" fmla="*/ 326 h 609"/>
              <a:gd name="T46" fmla="*/ 155 w 601"/>
              <a:gd name="T47" fmla="*/ 283 h 609"/>
              <a:gd name="T48" fmla="*/ 254 w 601"/>
              <a:gd name="T49" fmla="*/ 198 h 609"/>
              <a:gd name="T50" fmla="*/ 268 w 601"/>
              <a:gd name="T51" fmla="*/ 191 h 609"/>
              <a:gd name="T52" fmla="*/ 289 w 601"/>
              <a:gd name="T53" fmla="*/ 241 h 609"/>
              <a:gd name="T54" fmla="*/ 247 w 601"/>
              <a:gd name="T55" fmla="*/ 276 h 609"/>
              <a:gd name="T56" fmla="*/ 452 w 601"/>
              <a:gd name="T57" fmla="*/ 304 h 609"/>
              <a:gd name="T58" fmla="*/ 346 w 601"/>
              <a:gd name="T59" fmla="*/ 57 h 609"/>
              <a:gd name="T60" fmla="*/ 226 w 601"/>
              <a:gd name="T61" fmla="*/ 29 h 609"/>
              <a:gd name="T62" fmla="*/ 346 w 601"/>
              <a:gd name="T63" fmla="*/ 0 h 609"/>
              <a:gd name="T64" fmla="*/ 346 w 601"/>
              <a:gd name="T65" fmla="*/ 57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86" y="439"/>
                  <a:pt x="600" y="446"/>
                  <a:pt x="600" y="467"/>
                </a:cubicBezTo>
                <a:cubicBezTo>
                  <a:pt x="600" y="580"/>
                  <a:pt x="600" y="580"/>
                  <a:pt x="600" y="580"/>
                </a:cubicBezTo>
                <a:cubicBezTo>
                  <a:pt x="600" y="594"/>
                  <a:pt x="586" y="608"/>
                  <a:pt x="572" y="608"/>
                </a:cubicBezTo>
                <a:close/>
                <a:moveTo>
                  <a:pt x="572" y="227"/>
                </a:moveTo>
                <a:lnTo>
                  <a:pt x="572" y="227"/>
                </a:lnTo>
                <a:cubicBezTo>
                  <a:pt x="586" y="227"/>
                  <a:pt x="600" y="241"/>
                  <a:pt x="600" y="255"/>
                </a:cubicBezTo>
                <a:cubicBezTo>
                  <a:pt x="600" y="354"/>
                  <a:pt x="600" y="354"/>
                  <a:pt x="600" y="354"/>
                </a:cubicBezTo>
                <a:cubicBezTo>
                  <a:pt x="600" y="368"/>
                  <a:pt x="586"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86" y="0"/>
                  <a:pt x="600" y="15"/>
                  <a:pt x="600" y="29"/>
                </a:cubicBezTo>
                <a:cubicBezTo>
                  <a:pt x="600" y="142"/>
                  <a:pt x="600" y="142"/>
                  <a:pt x="600" y="142"/>
                </a:cubicBezTo>
                <a:cubicBezTo>
                  <a:pt x="600" y="163"/>
                  <a:pt x="586" y="170"/>
                  <a:pt x="572" y="170"/>
                </a:cubicBezTo>
                <a:close/>
                <a:moveTo>
                  <a:pt x="452" y="304"/>
                </a:moveTo>
                <a:lnTo>
                  <a:pt x="452" y="304"/>
                </a:lnTo>
                <a:cubicBezTo>
                  <a:pt x="452" y="319"/>
                  <a:pt x="438" y="333"/>
                  <a:pt x="424" y="333"/>
                </a:cubicBezTo>
                <a:cubicBezTo>
                  <a:pt x="247" y="333"/>
                  <a:pt x="247" y="333"/>
                  <a:pt x="247" y="333"/>
                </a:cubicBezTo>
                <a:cubicBezTo>
                  <a:pt x="289" y="368"/>
                  <a:pt x="289" y="368"/>
                  <a:pt x="289" y="368"/>
                </a:cubicBezTo>
                <a:lnTo>
                  <a:pt x="289" y="368"/>
                </a:lnTo>
                <a:cubicBezTo>
                  <a:pt x="296" y="375"/>
                  <a:pt x="296" y="382"/>
                  <a:pt x="296" y="389"/>
                </a:cubicBezTo>
                <a:cubicBezTo>
                  <a:pt x="296" y="403"/>
                  <a:pt x="289" y="417"/>
                  <a:pt x="268" y="417"/>
                </a:cubicBezTo>
                <a:cubicBezTo>
                  <a:pt x="261" y="417"/>
                  <a:pt x="254" y="417"/>
                  <a:pt x="254" y="410"/>
                </a:cubicBezTo>
                <a:lnTo>
                  <a:pt x="254" y="410"/>
                </a:lnTo>
                <a:cubicBezTo>
                  <a:pt x="155" y="326"/>
                  <a:pt x="155" y="326"/>
                  <a:pt x="155" y="326"/>
                </a:cubicBezTo>
                <a:lnTo>
                  <a:pt x="155" y="326"/>
                </a:lnTo>
                <a:cubicBezTo>
                  <a:pt x="155" y="319"/>
                  <a:pt x="148" y="311"/>
                  <a:pt x="148" y="304"/>
                </a:cubicBezTo>
                <a:cubicBezTo>
                  <a:pt x="148" y="297"/>
                  <a:pt x="155" y="290"/>
                  <a:pt x="155" y="283"/>
                </a:cubicBezTo>
                <a:lnTo>
                  <a:pt x="155" y="283"/>
                </a:lnTo>
                <a:cubicBezTo>
                  <a:pt x="254" y="198"/>
                  <a:pt x="254" y="198"/>
                  <a:pt x="254" y="198"/>
                </a:cubicBezTo>
                <a:lnTo>
                  <a:pt x="254" y="198"/>
                </a:lnTo>
                <a:cubicBezTo>
                  <a:pt x="254" y="191"/>
                  <a:pt x="261" y="191"/>
                  <a:pt x="268" y="191"/>
                </a:cubicBezTo>
                <a:cubicBezTo>
                  <a:pt x="289" y="191"/>
                  <a:pt x="296" y="205"/>
                  <a:pt x="296" y="219"/>
                </a:cubicBezTo>
                <a:cubicBezTo>
                  <a:pt x="296" y="227"/>
                  <a:pt x="296" y="234"/>
                  <a:pt x="289" y="241"/>
                </a:cubicBezTo>
                <a:lnTo>
                  <a:pt x="289" y="241"/>
                </a:lnTo>
                <a:cubicBezTo>
                  <a:pt x="247" y="276"/>
                  <a:pt x="247" y="276"/>
                  <a:pt x="247" y="276"/>
                </a:cubicBezTo>
                <a:cubicBezTo>
                  <a:pt x="424" y="276"/>
                  <a:pt x="424" y="276"/>
                  <a:pt x="424" y="276"/>
                </a:cubicBezTo>
                <a:cubicBezTo>
                  <a:pt x="438" y="276"/>
                  <a:pt x="452" y="290"/>
                  <a:pt x="452" y="304"/>
                </a:cubicBezTo>
                <a:close/>
                <a:moveTo>
                  <a:pt x="346" y="57"/>
                </a:moveTo>
                <a:lnTo>
                  <a:pt x="346" y="57"/>
                </a:lnTo>
                <a:cubicBezTo>
                  <a:pt x="254" y="57"/>
                  <a:pt x="254" y="57"/>
                  <a:pt x="254" y="57"/>
                </a:cubicBezTo>
                <a:cubicBezTo>
                  <a:pt x="233" y="57"/>
                  <a:pt x="226" y="50"/>
                  <a:pt x="226" y="29"/>
                </a:cubicBezTo>
                <a:cubicBezTo>
                  <a:pt x="226" y="15"/>
                  <a:pt x="233" y="0"/>
                  <a:pt x="254" y="0"/>
                </a:cubicBezTo>
                <a:cubicBezTo>
                  <a:pt x="346" y="0"/>
                  <a:pt x="346" y="0"/>
                  <a:pt x="346" y="0"/>
                </a:cubicBezTo>
                <a:cubicBezTo>
                  <a:pt x="360" y="0"/>
                  <a:pt x="374" y="15"/>
                  <a:pt x="374" y="29"/>
                </a:cubicBezTo>
                <a:cubicBezTo>
                  <a:pt x="374" y="50"/>
                  <a:pt x="360" y="57"/>
                  <a:pt x="346" y="57"/>
                </a:cubicBez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7" y="170"/>
                  <a:pt x="0" y="163"/>
                  <a:pt x="0" y="142"/>
                </a:cubicBezTo>
                <a:lnTo>
                  <a:pt x="0" y="142"/>
                </a:lnTo>
                <a:cubicBezTo>
                  <a:pt x="0" y="29"/>
                  <a:pt x="0" y="29"/>
                  <a:pt x="0" y="29"/>
                </a:cubicBezTo>
                <a:cubicBezTo>
                  <a:pt x="0" y="15"/>
                  <a:pt x="7"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7" y="382"/>
                  <a:pt x="0" y="368"/>
                  <a:pt x="0" y="354"/>
                </a:cubicBezTo>
                <a:cubicBezTo>
                  <a:pt x="0" y="255"/>
                  <a:pt x="0" y="255"/>
                  <a:pt x="0" y="255"/>
                </a:cubicBezTo>
                <a:cubicBezTo>
                  <a:pt x="0" y="241"/>
                  <a:pt x="7"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7" y="608"/>
                  <a:pt x="0" y="594"/>
                  <a:pt x="0" y="580"/>
                </a:cubicBezTo>
                <a:cubicBezTo>
                  <a:pt x="0" y="467"/>
                  <a:pt x="0" y="467"/>
                  <a:pt x="0" y="467"/>
                </a:cubicBezTo>
                <a:lnTo>
                  <a:pt x="0" y="467"/>
                </a:lnTo>
                <a:cubicBezTo>
                  <a:pt x="0" y="446"/>
                  <a:pt x="7" y="439"/>
                  <a:pt x="28" y="439"/>
                </a:cubicBezTo>
                <a:close/>
                <a:moveTo>
                  <a:pt x="254" y="552"/>
                </a:moveTo>
                <a:lnTo>
                  <a:pt x="254" y="552"/>
                </a:lnTo>
                <a:cubicBezTo>
                  <a:pt x="346" y="552"/>
                  <a:pt x="346" y="552"/>
                  <a:pt x="346" y="552"/>
                </a:cubicBezTo>
                <a:cubicBezTo>
                  <a:pt x="360" y="552"/>
                  <a:pt x="374" y="559"/>
                  <a:pt x="374" y="580"/>
                </a:cubicBezTo>
                <a:cubicBezTo>
                  <a:pt x="374" y="594"/>
                  <a:pt x="360" y="608"/>
                  <a:pt x="346" y="608"/>
                </a:cubicBezTo>
                <a:cubicBezTo>
                  <a:pt x="254" y="608"/>
                  <a:pt x="254" y="608"/>
                  <a:pt x="254" y="608"/>
                </a:cubicBezTo>
                <a:cubicBezTo>
                  <a:pt x="233" y="608"/>
                  <a:pt x="226" y="594"/>
                  <a:pt x="226" y="580"/>
                </a:cubicBezTo>
                <a:cubicBezTo>
                  <a:pt x="226" y="559"/>
                  <a:pt x="233" y="552"/>
                  <a:pt x="254" y="5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0" name="Freeform 44"/>
          <p:cNvSpPr>
            <a:spLocks noChangeArrowheads="1"/>
          </p:cNvSpPr>
          <p:nvPr/>
        </p:nvSpPr>
        <p:spPr bwMode="auto">
          <a:xfrm>
            <a:off x="13280742" y="9872135"/>
            <a:ext cx="584048" cy="584200"/>
          </a:xfrm>
          <a:custGeom>
            <a:avLst/>
            <a:gdLst>
              <a:gd name="T0" fmla="*/ 580 w 609"/>
              <a:gd name="T1" fmla="*/ 608 h 609"/>
              <a:gd name="T2" fmla="*/ 439 w 609"/>
              <a:gd name="T3" fmla="*/ 580 h 609"/>
              <a:gd name="T4" fmla="*/ 552 w 609"/>
              <a:gd name="T5" fmla="*/ 552 h 609"/>
              <a:gd name="T6" fmla="*/ 552 w 609"/>
              <a:gd name="T7" fmla="*/ 467 h 609"/>
              <a:gd name="T8" fmla="*/ 608 w 609"/>
              <a:gd name="T9" fmla="*/ 467 h 609"/>
              <a:gd name="T10" fmla="*/ 580 w 609"/>
              <a:gd name="T11" fmla="*/ 608 h 609"/>
              <a:gd name="T12" fmla="*/ 580 w 609"/>
              <a:gd name="T13" fmla="*/ 227 h 609"/>
              <a:gd name="T14" fmla="*/ 608 w 609"/>
              <a:gd name="T15" fmla="*/ 354 h 609"/>
              <a:gd name="T16" fmla="*/ 552 w 609"/>
              <a:gd name="T17" fmla="*/ 354 h 609"/>
              <a:gd name="T18" fmla="*/ 580 w 609"/>
              <a:gd name="T19" fmla="*/ 227 h 609"/>
              <a:gd name="T20" fmla="*/ 580 w 609"/>
              <a:gd name="T21" fmla="*/ 170 h 609"/>
              <a:gd name="T22" fmla="*/ 552 w 609"/>
              <a:gd name="T23" fmla="*/ 142 h 609"/>
              <a:gd name="T24" fmla="*/ 467 w 609"/>
              <a:gd name="T25" fmla="*/ 57 h 609"/>
              <a:gd name="T26" fmla="*/ 439 w 609"/>
              <a:gd name="T27" fmla="*/ 29 h 609"/>
              <a:gd name="T28" fmla="*/ 467 w 609"/>
              <a:gd name="T29" fmla="*/ 0 h 609"/>
              <a:gd name="T30" fmla="*/ 608 w 609"/>
              <a:gd name="T31" fmla="*/ 29 h 609"/>
              <a:gd name="T32" fmla="*/ 580 w 609"/>
              <a:gd name="T33" fmla="*/ 170 h 609"/>
              <a:gd name="T34" fmla="*/ 389 w 609"/>
              <a:gd name="T35" fmla="*/ 304 h 609"/>
              <a:gd name="T36" fmla="*/ 368 w 609"/>
              <a:gd name="T37" fmla="*/ 297 h 609"/>
              <a:gd name="T38" fmla="*/ 333 w 609"/>
              <a:gd name="T39" fmla="*/ 424 h 609"/>
              <a:gd name="T40" fmla="*/ 276 w 609"/>
              <a:gd name="T41" fmla="*/ 424 h 609"/>
              <a:gd name="T42" fmla="*/ 241 w 609"/>
              <a:gd name="T43" fmla="*/ 297 h 609"/>
              <a:gd name="T44" fmla="*/ 219 w 609"/>
              <a:gd name="T45" fmla="*/ 304 h 609"/>
              <a:gd name="T46" fmla="*/ 198 w 609"/>
              <a:gd name="T47" fmla="*/ 255 h 609"/>
              <a:gd name="T48" fmla="*/ 283 w 609"/>
              <a:gd name="T49" fmla="*/ 163 h 609"/>
              <a:gd name="T50" fmla="*/ 304 w 609"/>
              <a:gd name="T51" fmla="*/ 156 h 609"/>
              <a:gd name="T52" fmla="*/ 326 w 609"/>
              <a:gd name="T53" fmla="*/ 163 h 609"/>
              <a:gd name="T54" fmla="*/ 410 w 609"/>
              <a:gd name="T55" fmla="*/ 255 h 609"/>
              <a:gd name="T56" fmla="*/ 389 w 609"/>
              <a:gd name="T57" fmla="*/ 304 h 609"/>
              <a:gd name="T58" fmla="*/ 354 w 609"/>
              <a:gd name="T59" fmla="*/ 57 h 609"/>
              <a:gd name="T60" fmla="*/ 226 w 609"/>
              <a:gd name="T61" fmla="*/ 29 h 609"/>
              <a:gd name="T62" fmla="*/ 354 w 609"/>
              <a:gd name="T63" fmla="*/ 0 h 609"/>
              <a:gd name="T64" fmla="*/ 354 w 609"/>
              <a:gd name="T65" fmla="*/ 57 h 609"/>
              <a:gd name="T66" fmla="*/ 142 w 609"/>
              <a:gd name="T67" fmla="*/ 608 h 609"/>
              <a:gd name="T68" fmla="*/ 0 w 609"/>
              <a:gd name="T69" fmla="*/ 580 h 609"/>
              <a:gd name="T70" fmla="*/ 0 w 609"/>
              <a:gd name="T71" fmla="*/ 467 h 609"/>
              <a:gd name="T72" fmla="*/ 57 w 609"/>
              <a:gd name="T73" fmla="*/ 467 h 609"/>
              <a:gd name="T74" fmla="*/ 142 w 609"/>
              <a:gd name="T75" fmla="*/ 552 h 609"/>
              <a:gd name="T76" fmla="*/ 142 w 609"/>
              <a:gd name="T77" fmla="*/ 608 h 609"/>
              <a:gd name="T78" fmla="*/ 57 w 609"/>
              <a:gd name="T79" fmla="*/ 255 h 609"/>
              <a:gd name="T80" fmla="*/ 29 w 609"/>
              <a:gd name="T81" fmla="*/ 382 h 609"/>
              <a:gd name="T82" fmla="*/ 0 w 609"/>
              <a:gd name="T83" fmla="*/ 255 h 609"/>
              <a:gd name="T84" fmla="*/ 57 w 609"/>
              <a:gd name="T85" fmla="*/ 255 h 609"/>
              <a:gd name="T86" fmla="*/ 142 w 609"/>
              <a:gd name="T87" fmla="*/ 57 h 609"/>
              <a:gd name="T88" fmla="*/ 57 w 609"/>
              <a:gd name="T89" fmla="*/ 57 h 609"/>
              <a:gd name="T90" fmla="*/ 29 w 609"/>
              <a:gd name="T91" fmla="*/ 170 h 609"/>
              <a:gd name="T92" fmla="*/ 0 w 609"/>
              <a:gd name="T93" fmla="*/ 142 h 609"/>
              <a:gd name="T94" fmla="*/ 29 w 609"/>
              <a:gd name="T95" fmla="*/ 0 h 609"/>
              <a:gd name="T96" fmla="*/ 142 w 609"/>
              <a:gd name="T97" fmla="*/ 0 h 609"/>
              <a:gd name="T98" fmla="*/ 142 w 609"/>
              <a:gd name="T99" fmla="*/ 57 h 609"/>
              <a:gd name="T100" fmla="*/ 255 w 609"/>
              <a:gd name="T101" fmla="*/ 552 h 609"/>
              <a:gd name="T102" fmla="*/ 382 w 609"/>
              <a:gd name="T103" fmla="*/ 580 h 609"/>
              <a:gd name="T104" fmla="*/ 255 w 609"/>
              <a:gd name="T105" fmla="*/ 608 h 609"/>
              <a:gd name="T106" fmla="*/ 255 w 609"/>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9">
                <a:moveTo>
                  <a:pt x="580" y="608"/>
                </a:moveTo>
                <a:lnTo>
                  <a:pt x="580" y="608"/>
                </a:lnTo>
                <a:cubicBezTo>
                  <a:pt x="467" y="608"/>
                  <a:pt x="467" y="608"/>
                  <a:pt x="467" y="608"/>
                </a:cubicBezTo>
                <a:cubicBezTo>
                  <a:pt x="446" y="608"/>
                  <a:pt x="439" y="594"/>
                  <a:pt x="439" y="580"/>
                </a:cubicBezTo>
                <a:cubicBezTo>
                  <a:pt x="439" y="559"/>
                  <a:pt x="446" y="552"/>
                  <a:pt x="467" y="552"/>
                </a:cubicBezTo>
                <a:cubicBezTo>
                  <a:pt x="552" y="552"/>
                  <a:pt x="552" y="552"/>
                  <a:pt x="552" y="552"/>
                </a:cubicBezTo>
                <a:cubicBezTo>
                  <a:pt x="552" y="467"/>
                  <a:pt x="552" y="467"/>
                  <a:pt x="552" y="467"/>
                </a:cubicBezTo>
                <a:lnTo>
                  <a:pt x="552" y="467"/>
                </a:lnTo>
                <a:cubicBezTo>
                  <a:pt x="552" y="446"/>
                  <a:pt x="559" y="439"/>
                  <a:pt x="580" y="439"/>
                </a:cubicBezTo>
                <a:cubicBezTo>
                  <a:pt x="594" y="439"/>
                  <a:pt x="608" y="446"/>
                  <a:pt x="608" y="467"/>
                </a:cubicBezTo>
                <a:cubicBezTo>
                  <a:pt x="608" y="580"/>
                  <a:pt x="608" y="580"/>
                  <a:pt x="608" y="580"/>
                </a:cubicBezTo>
                <a:cubicBezTo>
                  <a:pt x="608" y="594"/>
                  <a:pt x="594" y="608"/>
                  <a:pt x="580" y="608"/>
                </a:cubicBezTo>
                <a:close/>
                <a:moveTo>
                  <a:pt x="580" y="227"/>
                </a:moveTo>
                <a:lnTo>
                  <a:pt x="580" y="227"/>
                </a:lnTo>
                <a:cubicBezTo>
                  <a:pt x="594" y="227"/>
                  <a:pt x="608" y="241"/>
                  <a:pt x="608" y="255"/>
                </a:cubicBezTo>
                <a:cubicBezTo>
                  <a:pt x="608" y="354"/>
                  <a:pt x="608" y="354"/>
                  <a:pt x="608" y="354"/>
                </a:cubicBezTo>
                <a:cubicBezTo>
                  <a:pt x="608" y="368"/>
                  <a:pt x="594" y="382"/>
                  <a:pt x="580" y="382"/>
                </a:cubicBezTo>
                <a:cubicBezTo>
                  <a:pt x="559" y="382"/>
                  <a:pt x="552" y="368"/>
                  <a:pt x="552" y="354"/>
                </a:cubicBezTo>
                <a:cubicBezTo>
                  <a:pt x="552" y="255"/>
                  <a:pt x="552" y="255"/>
                  <a:pt x="552" y="255"/>
                </a:cubicBezTo>
                <a:cubicBezTo>
                  <a:pt x="552" y="241"/>
                  <a:pt x="559" y="227"/>
                  <a:pt x="580" y="227"/>
                </a:cubicBezTo>
                <a:close/>
                <a:moveTo>
                  <a:pt x="580" y="170"/>
                </a:moveTo>
                <a:lnTo>
                  <a:pt x="580" y="170"/>
                </a:lnTo>
                <a:cubicBezTo>
                  <a:pt x="559" y="170"/>
                  <a:pt x="552" y="163"/>
                  <a:pt x="552" y="142"/>
                </a:cubicBezTo>
                <a:lnTo>
                  <a:pt x="552" y="142"/>
                </a:lnTo>
                <a:cubicBezTo>
                  <a:pt x="552" y="57"/>
                  <a:pt x="552" y="57"/>
                  <a:pt x="552" y="57"/>
                </a:cubicBezTo>
                <a:cubicBezTo>
                  <a:pt x="467" y="57"/>
                  <a:pt x="467" y="57"/>
                  <a:pt x="467" y="57"/>
                </a:cubicBezTo>
                <a:lnTo>
                  <a:pt x="467" y="57"/>
                </a:lnTo>
                <a:cubicBezTo>
                  <a:pt x="446" y="57"/>
                  <a:pt x="439" y="50"/>
                  <a:pt x="439" y="29"/>
                </a:cubicBezTo>
                <a:cubicBezTo>
                  <a:pt x="439" y="15"/>
                  <a:pt x="446" y="0"/>
                  <a:pt x="467" y="0"/>
                </a:cubicBezTo>
                <a:lnTo>
                  <a:pt x="467" y="0"/>
                </a:lnTo>
                <a:cubicBezTo>
                  <a:pt x="580" y="0"/>
                  <a:pt x="580" y="0"/>
                  <a:pt x="580" y="0"/>
                </a:cubicBezTo>
                <a:cubicBezTo>
                  <a:pt x="594" y="0"/>
                  <a:pt x="608" y="15"/>
                  <a:pt x="608" y="29"/>
                </a:cubicBezTo>
                <a:cubicBezTo>
                  <a:pt x="608" y="142"/>
                  <a:pt x="608" y="142"/>
                  <a:pt x="608" y="142"/>
                </a:cubicBezTo>
                <a:cubicBezTo>
                  <a:pt x="608" y="163"/>
                  <a:pt x="594" y="170"/>
                  <a:pt x="580" y="170"/>
                </a:cubicBezTo>
                <a:close/>
                <a:moveTo>
                  <a:pt x="389" y="304"/>
                </a:moveTo>
                <a:lnTo>
                  <a:pt x="389" y="304"/>
                </a:lnTo>
                <a:cubicBezTo>
                  <a:pt x="382" y="304"/>
                  <a:pt x="375" y="297"/>
                  <a:pt x="368" y="297"/>
                </a:cubicBezTo>
                <a:lnTo>
                  <a:pt x="368" y="297"/>
                </a:lnTo>
                <a:cubicBezTo>
                  <a:pt x="333" y="255"/>
                  <a:pt x="333" y="255"/>
                  <a:pt x="333" y="255"/>
                </a:cubicBezTo>
                <a:cubicBezTo>
                  <a:pt x="333" y="424"/>
                  <a:pt x="333" y="424"/>
                  <a:pt x="333" y="424"/>
                </a:cubicBezTo>
                <a:cubicBezTo>
                  <a:pt x="333" y="446"/>
                  <a:pt x="318" y="453"/>
                  <a:pt x="304" y="453"/>
                </a:cubicBezTo>
                <a:cubicBezTo>
                  <a:pt x="290" y="453"/>
                  <a:pt x="276" y="446"/>
                  <a:pt x="276" y="424"/>
                </a:cubicBezTo>
                <a:cubicBezTo>
                  <a:pt x="276" y="255"/>
                  <a:pt x="276" y="255"/>
                  <a:pt x="276" y="255"/>
                </a:cubicBezTo>
                <a:cubicBezTo>
                  <a:pt x="241" y="297"/>
                  <a:pt x="241" y="297"/>
                  <a:pt x="241" y="297"/>
                </a:cubicBezTo>
                <a:lnTo>
                  <a:pt x="241" y="297"/>
                </a:lnTo>
                <a:cubicBezTo>
                  <a:pt x="234" y="297"/>
                  <a:pt x="226" y="304"/>
                  <a:pt x="219" y="304"/>
                </a:cubicBezTo>
                <a:cubicBezTo>
                  <a:pt x="205" y="304"/>
                  <a:pt x="191" y="290"/>
                  <a:pt x="191" y="276"/>
                </a:cubicBezTo>
                <a:cubicBezTo>
                  <a:pt x="191" y="269"/>
                  <a:pt x="191" y="262"/>
                  <a:pt x="198" y="255"/>
                </a:cubicBezTo>
                <a:lnTo>
                  <a:pt x="198" y="255"/>
                </a:lnTo>
                <a:cubicBezTo>
                  <a:pt x="283" y="163"/>
                  <a:pt x="283" y="163"/>
                  <a:pt x="283" y="163"/>
                </a:cubicBezTo>
                <a:lnTo>
                  <a:pt x="283" y="163"/>
                </a:lnTo>
                <a:cubicBezTo>
                  <a:pt x="290" y="156"/>
                  <a:pt x="297" y="156"/>
                  <a:pt x="304" y="156"/>
                </a:cubicBezTo>
                <a:cubicBezTo>
                  <a:pt x="311" y="156"/>
                  <a:pt x="318" y="156"/>
                  <a:pt x="326" y="163"/>
                </a:cubicBezTo>
                <a:lnTo>
                  <a:pt x="326" y="163"/>
                </a:lnTo>
                <a:cubicBezTo>
                  <a:pt x="410" y="255"/>
                  <a:pt x="410" y="255"/>
                  <a:pt x="410" y="255"/>
                </a:cubicBezTo>
                <a:lnTo>
                  <a:pt x="410" y="255"/>
                </a:lnTo>
                <a:cubicBezTo>
                  <a:pt x="417" y="262"/>
                  <a:pt x="417" y="269"/>
                  <a:pt x="417" y="276"/>
                </a:cubicBezTo>
                <a:cubicBezTo>
                  <a:pt x="417" y="290"/>
                  <a:pt x="403" y="304"/>
                  <a:pt x="389" y="304"/>
                </a:cubicBezTo>
                <a:close/>
                <a:moveTo>
                  <a:pt x="354" y="57"/>
                </a:moveTo>
                <a:lnTo>
                  <a:pt x="354" y="57"/>
                </a:lnTo>
                <a:cubicBezTo>
                  <a:pt x="255" y="57"/>
                  <a:pt x="255" y="57"/>
                  <a:pt x="255" y="57"/>
                </a:cubicBezTo>
                <a:cubicBezTo>
                  <a:pt x="241" y="57"/>
                  <a:pt x="226" y="50"/>
                  <a:pt x="226" y="29"/>
                </a:cubicBezTo>
                <a:cubicBezTo>
                  <a:pt x="226" y="15"/>
                  <a:pt x="241" y="0"/>
                  <a:pt x="255" y="0"/>
                </a:cubicBezTo>
                <a:cubicBezTo>
                  <a:pt x="354" y="0"/>
                  <a:pt x="354" y="0"/>
                  <a:pt x="354" y="0"/>
                </a:cubicBezTo>
                <a:cubicBezTo>
                  <a:pt x="368" y="0"/>
                  <a:pt x="382" y="15"/>
                  <a:pt x="382" y="29"/>
                </a:cubicBezTo>
                <a:cubicBezTo>
                  <a:pt x="382" y="50"/>
                  <a:pt x="368" y="57"/>
                  <a:pt x="354"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50" y="439"/>
                  <a:pt x="57" y="446"/>
                  <a:pt x="57" y="467"/>
                </a:cubicBezTo>
                <a:cubicBezTo>
                  <a:pt x="57" y="552"/>
                  <a:pt x="57" y="552"/>
                  <a:pt x="57" y="552"/>
                </a:cubicBezTo>
                <a:cubicBezTo>
                  <a:pt x="142" y="552"/>
                  <a:pt x="142" y="552"/>
                  <a:pt x="142" y="552"/>
                </a:cubicBezTo>
                <a:cubicBezTo>
                  <a:pt x="163" y="552"/>
                  <a:pt x="170" y="559"/>
                  <a:pt x="170" y="580"/>
                </a:cubicBezTo>
                <a:cubicBezTo>
                  <a:pt x="170" y="594"/>
                  <a:pt x="163" y="608"/>
                  <a:pt x="142" y="608"/>
                </a:cubicBezTo>
                <a:close/>
                <a:moveTo>
                  <a:pt x="57" y="255"/>
                </a:moveTo>
                <a:lnTo>
                  <a:pt x="57" y="255"/>
                </a:lnTo>
                <a:cubicBezTo>
                  <a:pt x="57" y="354"/>
                  <a:pt x="57" y="354"/>
                  <a:pt x="57" y="354"/>
                </a:cubicBezTo>
                <a:cubicBezTo>
                  <a:pt x="57" y="368"/>
                  <a:pt x="50" y="382"/>
                  <a:pt x="29" y="382"/>
                </a:cubicBezTo>
                <a:cubicBezTo>
                  <a:pt x="15" y="382"/>
                  <a:pt x="0" y="368"/>
                  <a:pt x="0" y="354"/>
                </a:cubicBezTo>
                <a:cubicBezTo>
                  <a:pt x="0" y="255"/>
                  <a:pt x="0" y="255"/>
                  <a:pt x="0" y="255"/>
                </a:cubicBezTo>
                <a:cubicBezTo>
                  <a:pt x="0" y="241"/>
                  <a:pt x="15" y="227"/>
                  <a:pt x="29" y="227"/>
                </a:cubicBezTo>
                <a:cubicBezTo>
                  <a:pt x="50"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50"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63" y="0"/>
                  <a:pt x="170" y="15"/>
                  <a:pt x="170" y="29"/>
                </a:cubicBezTo>
                <a:cubicBezTo>
                  <a:pt x="170" y="50"/>
                  <a:pt x="163" y="57"/>
                  <a:pt x="142" y="57"/>
                </a:cubicBezTo>
                <a:close/>
                <a:moveTo>
                  <a:pt x="255" y="552"/>
                </a:moveTo>
                <a:lnTo>
                  <a:pt x="255" y="552"/>
                </a:lnTo>
                <a:cubicBezTo>
                  <a:pt x="354" y="552"/>
                  <a:pt x="354" y="552"/>
                  <a:pt x="354" y="552"/>
                </a:cubicBezTo>
                <a:cubicBezTo>
                  <a:pt x="368" y="552"/>
                  <a:pt x="382" y="559"/>
                  <a:pt x="382" y="580"/>
                </a:cubicBezTo>
                <a:cubicBezTo>
                  <a:pt x="382" y="594"/>
                  <a:pt x="368" y="608"/>
                  <a:pt x="354" y="608"/>
                </a:cubicBezTo>
                <a:cubicBezTo>
                  <a:pt x="255" y="608"/>
                  <a:pt x="255" y="608"/>
                  <a:pt x="255" y="608"/>
                </a:cubicBezTo>
                <a:cubicBezTo>
                  <a:pt x="241" y="608"/>
                  <a:pt x="226" y="594"/>
                  <a:pt x="226" y="580"/>
                </a:cubicBezTo>
                <a:cubicBezTo>
                  <a:pt x="226" y="559"/>
                  <a:pt x="241" y="552"/>
                  <a:pt x="255" y="5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1" name="Freeform 45"/>
          <p:cNvSpPr>
            <a:spLocks noChangeArrowheads="1"/>
          </p:cNvSpPr>
          <p:nvPr/>
        </p:nvSpPr>
        <p:spPr bwMode="auto">
          <a:xfrm>
            <a:off x="12273472" y="9872135"/>
            <a:ext cx="579817" cy="584200"/>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410 w 602"/>
              <a:gd name="T35" fmla="*/ 354 h 609"/>
              <a:gd name="T36" fmla="*/ 325 w 602"/>
              <a:gd name="T37" fmla="*/ 446 h 609"/>
              <a:gd name="T38" fmla="*/ 283 w 602"/>
              <a:gd name="T39" fmla="*/ 446 h 609"/>
              <a:gd name="T40" fmla="*/ 198 w 602"/>
              <a:gd name="T41" fmla="*/ 354 h 609"/>
              <a:gd name="T42" fmla="*/ 191 w 602"/>
              <a:gd name="T43" fmla="*/ 333 h 609"/>
              <a:gd name="T44" fmla="*/ 241 w 602"/>
              <a:gd name="T45" fmla="*/ 311 h 609"/>
              <a:gd name="T46" fmla="*/ 276 w 602"/>
              <a:gd name="T47" fmla="*/ 354 h 609"/>
              <a:gd name="T48" fmla="*/ 304 w 602"/>
              <a:gd name="T49" fmla="*/ 156 h 609"/>
              <a:gd name="T50" fmla="*/ 333 w 602"/>
              <a:gd name="T51" fmla="*/ 354 h 609"/>
              <a:gd name="T52" fmla="*/ 368 w 602"/>
              <a:gd name="T53" fmla="*/ 311 h 609"/>
              <a:gd name="T54" fmla="*/ 417 w 602"/>
              <a:gd name="T55" fmla="*/ 333 h 609"/>
              <a:gd name="T56" fmla="*/ 347 w 602"/>
              <a:gd name="T57" fmla="*/ 57 h 609"/>
              <a:gd name="T58" fmla="*/ 255 w 602"/>
              <a:gd name="T59" fmla="*/ 57 h 609"/>
              <a:gd name="T60" fmla="*/ 255 w 602"/>
              <a:gd name="T61" fmla="*/ 0 h 609"/>
              <a:gd name="T62" fmla="*/ 375 w 602"/>
              <a:gd name="T63" fmla="*/ 29 h 609"/>
              <a:gd name="T64" fmla="*/ 142 w 602"/>
              <a:gd name="T65" fmla="*/ 608 h 609"/>
              <a:gd name="T66" fmla="*/ 29 w 602"/>
              <a:gd name="T67" fmla="*/ 608 h 609"/>
              <a:gd name="T68" fmla="*/ 0 w 602"/>
              <a:gd name="T69" fmla="*/ 467 h 609"/>
              <a:gd name="T70" fmla="*/ 29 w 602"/>
              <a:gd name="T71" fmla="*/ 439 h 609"/>
              <a:gd name="T72" fmla="*/ 57 w 602"/>
              <a:gd name="T73" fmla="*/ 552 h 609"/>
              <a:gd name="T74" fmla="*/ 170 w 602"/>
              <a:gd name="T75" fmla="*/ 580 h 609"/>
              <a:gd name="T76" fmla="*/ 57 w 602"/>
              <a:gd name="T77" fmla="*/ 255 h 609"/>
              <a:gd name="T78" fmla="*/ 57 w 602"/>
              <a:gd name="T79" fmla="*/ 354 h 609"/>
              <a:gd name="T80" fmla="*/ 0 w 602"/>
              <a:gd name="T81" fmla="*/ 354 h 609"/>
              <a:gd name="T82" fmla="*/ 29 w 602"/>
              <a:gd name="T83" fmla="*/ 227 h 609"/>
              <a:gd name="T84" fmla="*/ 142 w 602"/>
              <a:gd name="T85" fmla="*/ 57 h 609"/>
              <a:gd name="T86" fmla="*/ 142 w 602"/>
              <a:gd name="T87" fmla="*/ 57 h 609"/>
              <a:gd name="T88" fmla="*/ 57 w 602"/>
              <a:gd name="T89" fmla="*/ 142 h 609"/>
              <a:gd name="T90" fmla="*/ 0 w 602"/>
              <a:gd name="T91" fmla="*/ 142 h 609"/>
              <a:gd name="T92" fmla="*/ 0 w 602"/>
              <a:gd name="T93" fmla="*/ 29 h 609"/>
              <a:gd name="T94" fmla="*/ 142 w 602"/>
              <a:gd name="T95" fmla="*/ 0 h 609"/>
              <a:gd name="T96" fmla="*/ 170 w 602"/>
              <a:gd name="T97" fmla="*/ 29 h 609"/>
              <a:gd name="T98" fmla="*/ 255 w 602"/>
              <a:gd name="T99" fmla="*/ 552 h 609"/>
              <a:gd name="T100" fmla="*/ 347 w 602"/>
              <a:gd name="T101" fmla="*/ 552 h 609"/>
              <a:gd name="T102" fmla="*/ 347 w 602"/>
              <a:gd name="T103" fmla="*/ 608 h 609"/>
              <a:gd name="T104" fmla="*/ 226 w 602"/>
              <a:gd name="T105" fmla="*/ 58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94" y="439"/>
                  <a:pt x="601" y="446"/>
                  <a:pt x="601" y="467"/>
                </a:cubicBezTo>
                <a:cubicBezTo>
                  <a:pt x="601" y="580"/>
                  <a:pt x="601" y="580"/>
                  <a:pt x="601" y="580"/>
                </a:cubicBezTo>
                <a:cubicBezTo>
                  <a:pt x="601" y="594"/>
                  <a:pt x="594" y="608"/>
                  <a:pt x="573" y="608"/>
                </a:cubicBezTo>
                <a:close/>
                <a:moveTo>
                  <a:pt x="573" y="227"/>
                </a:moveTo>
                <a:lnTo>
                  <a:pt x="573" y="227"/>
                </a:lnTo>
                <a:cubicBezTo>
                  <a:pt x="594" y="227"/>
                  <a:pt x="601" y="241"/>
                  <a:pt x="601" y="255"/>
                </a:cubicBezTo>
                <a:cubicBezTo>
                  <a:pt x="601" y="354"/>
                  <a:pt x="601" y="354"/>
                  <a:pt x="601" y="354"/>
                </a:cubicBezTo>
                <a:cubicBezTo>
                  <a:pt x="601" y="368"/>
                  <a:pt x="594"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94" y="0"/>
                  <a:pt x="601" y="15"/>
                  <a:pt x="601" y="29"/>
                </a:cubicBezTo>
                <a:cubicBezTo>
                  <a:pt x="601" y="142"/>
                  <a:pt x="601" y="142"/>
                  <a:pt x="601" y="142"/>
                </a:cubicBezTo>
                <a:cubicBezTo>
                  <a:pt x="601" y="163"/>
                  <a:pt x="594" y="170"/>
                  <a:pt x="573" y="170"/>
                </a:cubicBezTo>
                <a:close/>
                <a:moveTo>
                  <a:pt x="410" y="354"/>
                </a:moveTo>
                <a:lnTo>
                  <a:pt x="410" y="354"/>
                </a:lnTo>
                <a:cubicBezTo>
                  <a:pt x="325" y="446"/>
                  <a:pt x="325" y="446"/>
                  <a:pt x="325" y="446"/>
                </a:cubicBezTo>
                <a:lnTo>
                  <a:pt x="325" y="446"/>
                </a:lnTo>
                <a:cubicBezTo>
                  <a:pt x="318" y="453"/>
                  <a:pt x="311" y="453"/>
                  <a:pt x="304" y="453"/>
                </a:cubicBezTo>
                <a:cubicBezTo>
                  <a:pt x="290" y="453"/>
                  <a:pt x="283" y="453"/>
                  <a:pt x="283" y="446"/>
                </a:cubicBezTo>
                <a:lnTo>
                  <a:pt x="283" y="446"/>
                </a:lnTo>
                <a:cubicBezTo>
                  <a:pt x="198" y="354"/>
                  <a:pt x="198" y="354"/>
                  <a:pt x="198" y="354"/>
                </a:cubicBezTo>
                <a:lnTo>
                  <a:pt x="198" y="354"/>
                </a:lnTo>
                <a:cubicBezTo>
                  <a:pt x="191" y="347"/>
                  <a:pt x="191" y="340"/>
                  <a:pt x="191" y="333"/>
                </a:cubicBezTo>
                <a:cubicBezTo>
                  <a:pt x="191" y="319"/>
                  <a:pt x="198" y="304"/>
                  <a:pt x="219" y="304"/>
                </a:cubicBezTo>
                <a:cubicBezTo>
                  <a:pt x="226" y="304"/>
                  <a:pt x="233" y="311"/>
                  <a:pt x="241" y="311"/>
                </a:cubicBezTo>
                <a:lnTo>
                  <a:pt x="241" y="311"/>
                </a:lnTo>
                <a:cubicBezTo>
                  <a:pt x="276" y="354"/>
                  <a:pt x="276" y="354"/>
                  <a:pt x="276" y="354"/>
                </a:cubicBezTo>
                <a:cubicBezTo>
                  <a:pt x="276" y="184"/>
                  <a:pt x="276" y="184"/>
                  <a:pt x="276" y="184"/>
                </a:cubicBezTo>
                <a:cubicBezTo>
                  <a:pt x="276" y="163"/>
                  <a:pt x="283" y="156"/>
                  <a:pt x="304" y="156"/>
                </a:cubicBezTo>
                <a:cubicBezTo>
                  <a:pt x="318" y="156"/>
                  <a:pt x="333" y="163"/>
                  <a:pt x="333" y="184"/>
                </a:cubicBezTo>
                <a:cubicBezTo>
                  <a:pt x="333" y="354"/>
                  <a:pt x="333" y="354"/>
                  <a:pt x="333" y="354"/>
                </a:cubicBezTo>
                <a:cubicBezTo>
                  <a:pt x="368" y="311"/>
                  <a:pt x="368" y="311"/>
                  <a:pt x="368" y="311"/>
                </a:cubicBezTo>
                <a:lnTo>
                  <a:pt x="368" y="311"/>
                </a:lnTo>
                <a:cubicBezTo>
                  <a:pt x="368" y="311"/>
                  <a:pt x="375" y="304"/>
                  <a:pt x="389" y="304"/>
                </a:cubicBezTo>
                <a:cubicBezTo>
                  <a:pt x="403" y="304"/>
                  <a:pt x="417" y="319"/>
                  <a:pt x="417" y="333"/>
                </a:cubicBezTo>
                <a:cubicBezTo>
                  <a:pt x="417" y="340"/>
                  <a:pt x="410" y="347"/>
                  <a:pt x="410" y="354"/>
                </a:cubicBezTo>
                <a:close/>
                <a:moveTo>
                  <a:pt x="347" y="57"/>
                </a:moveTo>
                <a:lnTo>
                  <a:pt x="347" y="57"/>
                </a:lnTo>
                <a:cubicBezTo>
                  <a:pt x="255" y="57"/>
                  <a:pt x="255" y="57"/>
                  <a:pt x="255" y="57"/>
                </a:cubicBezTo>
                <a:cubicBezTo>
                  <a:pt x="241" y="57"/>
                  <a:pt x="226" y="50"/>
                  <a:pt x="226" y="29"/>
                </a:cubicBezTo>
                <a:cubicBezTo>
                  <a:pt x="226" y="15"/>
                  <a:pt x="241" y="0"/>
                  <a:pt x="255" y="0"/>
                </a:cubicBezTo>
                <a:cubicBezTo>
                  <a:pt x="347" y="0"/>
                  <a:pt x="347" y="0"/>
                  <a:pt x="347" y="0"/>
                </a:cubicBezTo>
                <a:cubicBezTo>
                  <a:pt x="368" y="0"/>
                  <a:pt x="375" y="15"/>
                  <a:pt x="375" y="29"/>
                </a:cubicBezTo>
                <a:cubicBezTo>
                  <a:pt x="375" y="50"/>
                  <a:pt x="368" y="57"/>
                  <a:pt x="347"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15" y="382"/>
                  <a:pt x="0" y="368"/>
                  <a:pt x="0" y="354"/>
                </a:cubicBezTo>
                <a:cubicBezTo>
                  <a:pt x="0" y="255"/>
                  <a:pt x="0" y="255"/>
                  <a:pt x="0" y="255"/>
                </a:cubicBezTo>
                <a:cubicBezTo>
                  <a:pt x="0" y="241"/>
                  <a:pt x="15"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56" y="0"/>
                  <a:pt x="170" y="15"/>
                  <a:pt x="170" y="29"/>
                </a:cubicBezTo>
                <a:cubicBezTo>
                  <a:pt x="170" y="50"/>
                  <a:pt x="156" y="57"/>
                  <a:pt x="142" y="57"/>
                </a:cubicBezTo>
                <a:close/>
                <a:moveTo>
                  <a:pt x="255" y="552"/>
                </a:moveTo>
                <a:lnTo>
                  <a:pt x="255" y="552"/>
                </a:lnTo>
                <a:cubicBezTo>
                  <a:pt x="347" y="552"/>
                  <a:pt x="347" y="552"/>
                  <a:pt x="347" y="552"/>
                </a:cubicBezTo>
                <a:cubicBezTo>
                  <a:pt x="368" y="552"/>
                  <a:pt x="375" y="559"/>
                  <a:pt x="375" y="580"/>
                </a:cubicBezTo>
                <a:cubicBezTo>
                  <a:pt x="375" y="594"/>
                  <a:pt x="368" y="608"/>
                  <a:pt x="347" y="608"/>
                </a:cubicBezTo>
                <a:cubicBezTo>
                  <a:pt x="255" y="608"/>
                  <a:pt x="255" y="608"/>
                  <a:pt x="255" y="608"/>
                </a:cubicBezTo>
                <a:cubicBezTo>
                  <a:pt x="241" y="608"/>
                  <a:pt x="226" y="594"/>
                  <a:pt x="226" y="580"/>
                </a:cubicBezTo>
                <a:cubicBezTo>
                  <a:pt x="226" y="559"/>
                  <a:pt x="241" y="552"/>
                  <a:pt x="255" y="5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2" name="Freeform 46"/>
          <p:cNvSpPr>
            <a:spLocks noChangeArrowheads="1"/>
          </p:cNvSpPr>
          <p:nvPr/>
        </p:nvSpPr>
        <p:spPr bwMode="auto">
          <a:xfrm>
            <a:off x="11261968" y="9872135"/>
            <a:ext cx="579814" cy="584200"/>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347 w 602"/>
              <a:gd name="T35" fmla="*/ 608 h 609"/>
              <a:gd name="T36" fmla="*/ 226 w 602"/>
              <a:gd name="T37" fmla="*/ 580 h 609"/>
              <a:gd name="T38" fmla="*/ 347 w 602"/>
              <a:gd name="T39" fmla="*/ 552 h 609"/>
              <a:gd name="T40" fmla="*/ 347 w 602"/>
              <a:gd name="T41" fmla="*/ 608 h 609"/>
              <a:gd name="T42" fmla="*/ 347 w 602"/>
              <a:gd name="T43" fmla="*/ 57 h 609"/>
              <a:gd name="T44" fmla="*/ 226 w 602"/>
              <a:gd name="T45" fmla="*/ 29 h 609"/>
              <a:gd name="T46" fmla="*/ 347 w 602"/>
              <a:gd name="T47" fmla="*/ 0 h 609"/>
              <a:gd name="T48" fmla="*/ 347 w 602"/>
              <a:gd name="T49" fmla="*/ 57 h 609"/>
              <a:gd name="T50" fmla="*/ 142 w 602"/>
              <a:gd name="T51" fmla="*/ 608 h 609"/>
              <a:gd name="T52" fmla="*/ 0 w 602"/>
              <a:gd name="T53" fmla="*/ 580 h 609"/>
              <a:gd name="T54" fmla="*/ 0 w 602"/>
              <a:gd name="T55" fmla="*/ 467 h 609"/>
              <a:gd name="T56" fmla="*/ 57 w 602"/>
              <a:gd name="T57" fmla="*/ 467 h 609"/>
              <a:gd name="T58" fmla="*/ 142 w 602"/>
              <a:gd name="T59" fmla="*/ 552 h 609"/>
              <a:gd name="T60" fmla="*/ 142 w 602"/>
              <a:gd name="T61" fmla="*/ 608 h 609"/>
              <a:gd name="T62" fmla="*/ 57 w 602"/>
              <a:gd name="T63" fmla="*/ 255 h 609"/>
              <a:gd name="T64" fmla="*/ 29 w 602"/>
              <a:gd name="T65" fmla="*/ 382 h 609"/>
              <a:gd name="T66" fmla="*/ 0 w 602"/>
              <a:gd name="T67" fmla="*/ 255 h 609"/>
              <a:gd name="T68" fmla="*/ 57 w 602"/>
              <a:gd name="T69" fmla="*/ 255 h 609"/>
              <a:gd name="T70" fmla="*/ 142 w 602"/>
              <a:gd name="T71" fmla="*/ 57 h 609"/>
              <a:gd name="T72" fmla="*/ 57 w 602"/>
              <a:gd name="T73" fmla="*/ 57 h 609"/>
              <a:gd name="T74" fmla="*/ 29 w 602"/>
              <a:gd name="T75" fmla="*/ 170 h 609"/>
              <a:gd name="T76" fmla="*/ 0 w 602"/>
              <a:gd name="T77" fmla="*/ 142 h 609"/>
              <a:gd name="T78" fmla="*/ 29 w 602"/>
              <a:gd name="T79" fmla="*/ 0 h 609"/>
              <a:gd name="T80" fmla="*/ 142 w 602"/>
              <a:gd name="T81" fmla="*/ 0 h 609"/>
              <a:gd name="T82" fmla="*/ 142 w 602"/>
              <a:gd name="T83"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87" y="439"/>
                  <a:pt x="601" y="446"/>
                  <a:pt x="601" y="467"/>
                </a:cubicBezTo>
                <a:cubicBezTo>
                  <a:pt x="601" y="580"/>
                  <a:pt x="601" y="580"/>
                  <a:pt x="601" y="580"/>
                </a:cubicBezTo>
                <a:cubicBezTo>
                  <a:pt x="601" y="594"/>
                  <a:pt x="587" y="608"/>
                  <a:pt x="573" y="608"/>
                </a:cubicBezTo>
                <a:close/>
                <a:moveTo>
                  <a:pt x="573" y="227"/>
                </a:moveTo>
                <a:lnTo>
                  <a:pt x="573" y="227"/>
                </a:lnTo>
                <a:cubicBezTo>
                  <a:pt x="587" y="227"/>
                  <a:pt x="601" y="241"/>
                  <a:pt x="601" y="255"/>
                </a:cubicBezTo>
                <a:cubicBezTo>
                  <a:pt x="601" y="354"/>
                  <a:pt x="601" y="354"/>
                  <a:pt x="601" y="354"/>
                </a:cubicBezTo>
                <a:cubicBezTo>
                  <a:pt x="601" y="368"/>
                  <a:pt x="587"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87" y="0"/>
                  <a:pt x="601" y="15"/>
                  <a:pt x="601" y="29"/>
                </a:cubicBezTo>
                <a:cubicBezTo>
                  <a:pt x="601" y="142"/>
                  <a:pt x="601" y="142"/>
                  <a:pt x="601" y="142"/>
                </a:cubicBezTo>
                <a:cubicBezTo>
                  <a:pt x="601" y="163"/>
                  <a:pt x="587" y="170"/>
                  <a:pt x="573" y="170"/>
                </a:cubicBezTo>
                <a:close/>
                <a:moveTo>
                  <a:pt x="347" y="608"/>
                </a:moveTo>
                <a:lnTo>
                  <a:pt x="347" y="608"/>
                </a:lnTo>
                <a:cubicBezTo>
                  <a:pt x="255" y="608"/>
                  <a:pt x="255" y="608"/>
                  <a:pt x="255" y="608"/>
                </a:cubicBezTo>
                <a:cubicBezTo>
                  <a:pt x="233" y="608"/>
                  <a:pt x="226" y="594"/>
                  <a:pt x="226" y="580"/>
                </a:cubicBezTo>
                <a:cubicBezTo>
                  <a:pt x="226" y="559"/>
                  <a:pt x="233" y="552"/>
                  <a:pt x="255" y="552"/>
                </a:cubicBezTo>
                <a:cubicBezTo>
                  <a:pt x="347" y="552"/>
                  <a:pt x="347" y="552"/>
                  <a:pt x="347" y="552"/>
                </a:cubicBezTo>
                <a:cubicBezTo>
                  <a:pt x="361" y="552"/>
                  <a:pt x="375" y="559"/>
                  <a:pt x="375" y="580"/>
                </a:cubicBezTo>
                <a:cubicBezTo>
                  <a:pt x="375" y="594"/>
                  <a:pt x="361" y="608"/>
                  <a:pt x="347" y="608"/>
                </a:cubicBezTo>
                <a:close/>
                <a:moveTo>
                  <a:pt x="347" y="57"/>
                </a:moveTo>
                <a:lnTo>
                  <a:pt x="347" y="57"/>
                </a:lnTo>
                <a:cubicBezTo>
                  <a:pt x="255" y="57"/>
                  <a:pt x="255" y="57"/>
                  <a:pt x="255" y="57"/>
                </a:cubicBezTo>
                <a:cubicBezTo>
                  <a:pt x="233" y="57"/>
                  <a:pt x="226" y="50"/>
                  <a:pt x="226" y="29"/>
                </a:cubicBezTo>
                <a:cubicBezTo>
                  <a:pt x="226" y="15"/>
                  <a:pt x="233" y="0"/>
                  <a:pt x="255" y="0"/>
                </a:cubicBezTo>
                <a:cubicBezTo>
                  <a:pt x="347" y="0"/>
                  <a:pt x="347" y="0"/>
                  <a:pt x="347" y="0"/>
                </a:cubicBezTo>
                <a:cubicBezTo>
                  <a:pt x="361" y="0"/>
                  <a:pt x="375" y="15"/>
                  <a:pt x="375" y="29"/>
                </a:cubicBezTo>
                <a:cubicBezTo>
                  <a:pt x="375" y="50"/>
                  <a:pt x="361" y="57"/>
                  <a:pt x="347" y="57"/>
                </a:cubicBezTo>
                <a:close/>
                <a:moveTo>
                  <a:pt x="142" y="608"/>
                </a:moveTo>
                <a:lnTo>
                  <a:pt x="142" y="608"/>
                </a:lnTo>
                <a:cubicBezTo>
                  <a:pt x="29" y="608"/>
                  <a:pt x="29" y="608"/>
                  <a:pt x="29" y="608"/>
                </a:cubicBezTo>
                <a:cubicBezTo>
                  <a:pt x="7" y="608"/>
                  <a:pt x="0" y="594"/>
                  <a:pt x="0" y="580"/>
                </a:cubicBezTo>
                <a:cubicBezTo>
                  <a:pt x="0" y="467"/>
                  <a:pt x="0" y="467"/>
                  <a:pt x="0" y="467"/>
                </a:cubicBezTo>
                <a:lnTo>
                  <a:pt x="0" y="467"/>
                </a:lnTo>
                <a:cubicBezTo>
                  <a:pt x="0" y="446"/>
                  <a:pt x="7"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7" y="382"/>
                  <a:pt x="0" y="368"/>
                  <a:pt x="0" y="354"/>
                </a:cubicBezTo>
                <a:cubicBezTo>
                  <a:pt x="0" y="255"/>
                  <a:pt x="0" y="255"/>
                  <a:pt x="0" y="255"/>
                </a:cubicBezTo>
                <a:cubicBezTo>
                  <a:pt x="0" y="241"/>
                  <a:pt x="7"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7" y="170"/>
                  <a:pt x="0" y="163"/>
                  <a:pt x="0" y="142"/>
                </a:cubicBezTo>
                <a:lnTo>
                  <a:pt x="0" y="142"/>
                </a:lnTo>
                <a:cubicBezTo>
                  <a:pt x="0" y="29"/>
                  <a:pt x="0" y="29"/>
                  <a:pt x="0" y="29"/>
                </a:cubicBezTo>
                <a:cubicBezTo>
                  <a:pt x="0" y="15"/>
                  <a:pt x="7" y="0"/>
                  <a:pt x="29" y="0"/>
                </a:cubicBezTo>
                <a:cubicBezTo>
                  <a:pt x="142" y="0"/>
                  <a:pt x="142" y="0"/>
                  <a:pt x="142" y="0"/>
                </a:cubicBezTo>
                <a:lnTo>
                  <a:pt x="142" y="0"/>
                </a:lnTo>
                <a:cubicBezTo>
                  <a:pt x="156" y="0"/>
                  <a:pt x="170" y="15"/>
                  <a:pt x="170" y="29"/>
                </a:cubicBezTo>
                <a:cubicBezTo>
                  <a:pt x="170" y="50"/>
                  <a:pt x="156" y="57"/>
                  <a:pt x="142" y="5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3" name="Freeform 47"/>
          <p:cNvSpPr>
            <a:spLocks noChangeArrowheads="1"/>
          </p:cNvSpPr>
          <p:nvPr/>
        </p:nvSpPr>
        <p:spPr bwMode="auto">
          <a:xfrm>
            <a:off x="10246234" y="9889068"/>
            <a:ext cx="584048" cy="558800"/>
          </a:xfrm>
          <a:custGeom>
            <a:avLst/>
            <a:gdLst>
              <a:gd name="T0" fmla="*/ 608 w 609"/>
              <a:gd name="T1" fmla="*/ 551 h 580"/>
              <a:gd name="T2" fmla="*/ 608 w 609"/>
              <a:gd name="T3" fmla="*/ 551 h 580"/>
              <a:gd name="T4" fmla="*/ 580 w 609"/>
              <a:gd name="T5" fmla="*/ 579 h 580"/>
              <a:gd name="T6" fmla="*/ 28 w 609"/>
              <a:gd name="T7" fmla="*/ 579 h 580"/>
              <a:gd name="T8" fmla="*/ 0 w 609"/>
              <a:gd name="T9" fmla="*/ 551 h 580"/>
              <a:gd name="T10" fmla="*/ 0 w 609"/>
              <a:gd name="T11" fmla="*/ 28 h 580"/>
              <a:gd name="T12" fmla="*/ 28 w 609"/>
              <a:gd name="T13" fmla="*/ 0 h 580"/>
              <a:gd name="T14" fmla="*/ 57 w 609"/>
              <a:gd name="T15" fmla="*/ 0 h 580"/>
              <a:gd name="T16" fmla="*/ 85 w 609"/>
              <a:gd name="T17" fmla="*/ 0 h 580"/>
              <a:gd name="T18" fmla="*/ 113 w 609"/>
              <a:gd name="T19" fmla="*/ 0 h 580"/>
              <a:gd name="T20" fmla="*/ 113 w 609"/>
              <a:gd name="T21" fmla="*/ 28 h 580"/>
              <a:gd name="T22" fmla="*/ 113 w 609"/>
              <a:gd name="T23" fmla="*/ 35 h 580"/>
              <a:gd name="T24" fmla="*/ 113 w 609"/>
              <a:gd name="T25" fmla="*/ 35 h 580"/>
              <a:gd name="T26" fmla="*/ 113 w 609"/>
              <a:gd name="T27" fmla="*/ 141 h 580"/>
              <a:gd name="T28" fmla="*/ 113 w 609"/>
              <a:gd name="T29" fmla="*/ 141 h 580"/>
              <a:gd name="T30" fmla="*/ 113 w 609"/>
              <a:gd name="T31" fmla="*/ 169 h 580"/>
              <a:gd name="T32" fmla="*/ 113 w 609"/>
              <a:gd name="T33" fmla="*/ 226 h 580"/>
              <a:gd name="T34" fmla="*/ 170 w 609"/>
              <a:gd name="T35" fmla="*/ 282 h 580"/>
              <a:gd name="T36" fmla="*/ 417 w 609"/>
              <a:gd name="T37" fmla="*/ 282 h 580"/>
              <a:gd name="T38" fmla="*/ 474 w 609"/>
              <a:gd name="T39" fmla="*/ 226 h 580"/>
              <a:gd name="T40" fmla="*/ 474 w 609"/>
              <a:gd name="T41" fmla="*/ 169 h 580"/>
              <a:gd name="T42" fmla="*/ 474 w 609"/>
              <a:gd name="T43" fmla="*/ 141 h 580"/>
              <a:gd name="T44" fmla="*/ 474 w 609"/>
              <a:gd name="T45" fmla="*/ 141 h 580"/>
              <a:gd name="T46" fmla="*/ 474 w 609"/>
              <a:gd name="T47" fmla="*/ 56 h 580"/>
              <a:gd name="T48" fmla="*/ 474 w 609"/>
              <a:gd name="T49" fmla="*/ 35 h 580"/>
              <a:gd name="T50" fmla="*/ 474 w 609"/>
              <a:gd name="T51" fmla="*/ 35 h 580"/>
              <a:gd name="T52" fmla="*/ 474 w 609"/>
              <a:gd name="T53" fmla="*/ 28 h 580"/>
              <a:gd name="T54" fmla="*/ 474 w 609"/>
              <a:gd name="T55" fmla="*/ 0 h 580"/>
              <a:gd name="T56" fmla="*/ 481 w 609"/>
              <a:gd name="T57" fmla="*/ 0 h 580"/>
              <a:gd name="T58" fmla="*/ 495 w 609"/>
              <a:gd name="T59" fmla="*/ 0 h 580"/>
              <a:gd name="T60" fmla="*/ 495 w 609"/>
              <a:gd name="T61" fmla="*/ 0 h 580"/>
              <a:gd name="T62" fmla="*/ 509 w 609"/>
              <a:gd name="T63" fmla="*/ 7 h 580"/>
              <a:gd name="T64" fmla="*/ 509 w 609"/>
              <a:gd name="T65" fmla="*/ 7 h 580"/>
              <a:gd name="T66" fmla="*/ 594 w 609"/>
              <a:gd name="T67" fmla="*/ 91 h 580"/>
              <a:gd name="T68" fmla="*/ 594 w 609"/>
              <a:gd name="T69" fmla="*/ 91 h 580"/>
              <a:gd name="T70" fmla="*/ 608 w 609"/>
              <a:gd name="T71" fmla="*/ 113 h 580"/>
              <a:gd name="T72" fmla="*/ 608 w 609"/>
              <a:gd name="T73" fmla="*/ 551 h 580"/>
              <a:gd name="T74" fmla="*/ 445 w 609"/>
              <a:gd name="T75" fmla="*/ 226 h 580"/>
              <a:gd name="T76" fmla="*/ 445 w 609"/>
              <a:gd name="T77" fmla="*/ 226 h 580"/>
              <a:gd name="T78" fmla="*/ 417 w 609"/>
              <a:gd name="T79" fmla="*/ 254 h 580"/>
              <a:gd name="T80" fmla="*/ 382 w 609"/>
              <a:gd name="T81" fmla="*/ 254 h 580"/>
              <a:gd name="T82" fmla="*/ 382 w 609"/>
              <a:gd name="T83" fmla="*/ 254 h 580"/>
              <a:gd name="T84" fmla="*/ 212 w 609"/>
              <a:gd name="T85" fmla="*/ 254 h 580"/>
              <a:gd name="T86" fmla="*/ 212 w 609"/>
              <a:gd name="T87" fmla="*/ 254 h 580"/>
              <a:gd name="T88" fmla="*/ 170 w 609"/>
              <a:gd name="T89" fmla="*/ 254 h 580"/>
              <a:gd name="T90" fmla="*/ 141 w 609"/>
              <a:gd name="T91" fmla="*/ 226 h 580"/>
              <a:gd name="T92" fmla="*/ 141 w 609"/>
              <a:gd name="T93" fmla="*/ 169 h 580"/>
              <a:gd name="T94" fmla="*/ 141 w 609"/>
              <a:gd name="T95" fmla="*/ 169 h 580"/>
              <a:gd name="T96" fmla="*/ 141 w 609"/>
              <a:gd name="T97" fmla="*/ 0 h 580"/>
              <a:gd name="T98" fmla="*/ 445 w 609"/>
              <a:gd name="T99" fmla="*/ 0 h 580"/>
              <a:gd name="T100" fmla="*/ 445 w 609"/>
              <a:gd name="T101" fmla="*/ 169 h 580"/>
              <a:gd name="T102" fmla="*/ 445 w 609"/>
              <a:gd name="T103" fmla="*/ 169 h 580"/>
              <a:gd name="T104" fmla="*/ 445 w 609"/>
              <a:gd name="T105" fmla="*/ 226 h 580"/>
              <a:gd name="T106" fmla="*/ 389 w 609"/>
              <a:gd name="T107" fmla="*/ 35 h 580"/>
              <a:gd name="T108" fmla="*/ 389 w 609"/>
              <a:gd name="T109" fmla="*/ 35 h 580"/>
              <a:gd name="T110" fmla="*/ 304 w 609"/>
              <a:gd name="T111" fmla="*/ 35 h 580"/>
              <a:gd name="T112" fmla="*/ 304 w 609"/>
              <a:gd name="T113" fmla="*/ 212 h 580"/>
              <a:gd name="T114" fmla="*/ 389 w 609"/>
              <a:gd name="T115" fmla="*/ 212 h 580"/>
              <a:gd name="T116" fmla="*/ 389 w 609"/>
              <a:gd name="T117" fmla="*/ 35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9" h="580">
                <a:moveTo>
                  <a:pt x="608" y="551"/>
                </a:moveTo>
                <a:lnTo>
                  <a:pt x="608" y="551"/>
                </a:lnTo>
                <a:cubicBezTo>
                  <a:pt x="608" y="572"/>
                  <a:pt x="594" y="579"/>
                  <a:pt x="580" y="579"/>
                </a:cubicBezTo>
                <a:cubicBezTo>
                  <a:pt x="28" y="579"/>
                  <a:pt x="28" y="579"/>
                  <a:pt x="28" y="579"/>
                </a:cubicBezTo>
                <a:cubicBezTo>
                  <a:pt x="14" y="579"/>
                  <a:pt x="0" y="572"/>
                  <a:pt x="0" y="551"/>
                </a:cubicBezTo>
                <a:cubicBezTo>
                  <a:pt x="0" y="28"/>
                  <a:pt x="0" y="28"/>
                  <a:pt x="0" y="28"/>
                </a:cubicBezTo>
                <a:cubicBezTo>
                  <a:pt x="0" y="7"/>
                  <a:pt x="14" y="0"/>
                  <a:pt x="28" y="0"/>
                </a:cubicBezTo>
                <a:cubicBezTo>
                  <a:pt x="57" y="0"/>
                  <a:pt x="57" y="0"/>
                  <a:pt x="57" y="0"/>
                </a:cubicBezTo>
                <a:cubicBezTo>
                  <a:pt x="85" y="0"/>
                  <a:pt x="85" y="0"/>
                  <a:pt x="85" y="0"/>
                </a:cubicBezTo>
                <a:cubicBezTo>
                  <a:pt x="113" y="0"/>
                  <a:pt x="113" y="0"/>
                  <a:pt x="113" y="0"/>
                </a:cubicBezTo>
                <a:cubicBezTo>
                  <a:pt x="113" y="28"/>
                  <a:pt x="113" y="28"/>
                  <a:pt x="113" y="28"/>
                </a:cubicBezTo>
                <a:cubicBezTo>
                  <a:pt x="113" y="35"/>
                  <a:pt x="113" y="35"/>
                  <a:pt x="113" y="35"/>
                </a:cubicBezTo>
                <a:lnTo>
                  <a:pt x="113" y="35"/>
                </a:lnTo>
                <a:cubicBezTo>
                  <a:pt x="113" y="141"/>
                  <a:pt x="113" y="141"/>
                  <a:pt x="113" y="141"/>
                </a:cubicBezTo>
                <a:lnTo>
                  <a:pt x="113" y="141"/>
                </a:lnTo>
                <a:cubicBezTo>
                  <a:pt x="113" y="169"/>
                  <a:pt x="113" y="169"/>
                  <a:pt x="113" y="169"/>
                </a:cubicBezTo>
                <a:cubicBezTo>
                  <a:pt x="113" y="226"/>
                  <a:pt x="113" y="226"/>
                  <a:pt x="113" y="226"/>
                </a:cubicBezTo>
                <a:cubicBezTo>
                  <a:pt x="113" y="254"/>
                  <a:pt x="141" y="282"/>
                  <a:pt x="170" y="282"/>
                </a:cubicBezTo>
                <a:cubicBezTo>
                  <a:pt x="417" y="282"/>
                  <a:pt x="417" y="282"/>
                  <a:pt x="417" y="282"/>
                </a:cubicBezTo>
                <a:cubicBezTo>
                  <a:pt x="452" y="282"/>
                  <a:pt x="474" y="254"/>
                  <a:pt x="474" y="226"/>
                </a:cubicBezTo>
                <a:cubicBezTo>
                  <a:pt x="474" y="169"/>
                  <a:pt x="474" y="169"/>
                  <a:pt x="474" y="169"/>
                </a:cubicBezTo>
                <a:cubicBezTo>
                  <a:pt x="474" y="141"/>
                  <a:pt x="474" y="141"/>
                  <a:pt x="474" y="141"/>
                </a:cubicBezTo>
                <a:lnTo>
                  <a:pt x="474" y="141"/>
                </a:lnTo>
                <a:cubicBezTo>
                  <a:pt x="474" y="56"/>
                  <a:pt x="474" y="56"/>
                  <a:pt x="474" y="56"/>
                </a:cubicBezTo>
                <a:cubicBezTo>
                  <a:pt x="474" y="35"/>
                  <a:pt x="474" y="35"/>
                  <a:pt x="474" y="35"/>
                </a:cubicBezTo>
                <a:lnTo>
                  <a:pt x="474" y="35"/>
                </a:lnTo>
                <a:cubicBezTo>
                  <a:pt x="474" y="28"/>
                  <a:pt x="474" y="28"/>
                  <a:pt x="474" y="28"/>
                </a:cubicBezTo>
                <a:cubicBezTo>
                  <a:pt x="474" y="0"/>
                  <a:pt x="474" y="0"/>
                  <a:pt x="474" y="0"/>
                </a:cubicBezTo>
                <a:cubicBezTo>
                  <a:pt x="481" y="0"/>
                  <a:pt x="481" y="0"/>
                  <a:pt x="481" y="0"/>
                </a:cubicBezTo>
                <a:cubicBezTo>
                  <a:pt x="495" y="0"/>
                  <a:pt x="495" y="0"/>
                  <a:pt x="495" y="0"/>
                </a:cubicBezTo>
                <a:lnTo>
                  <a:pt x="495" y="0"/>
                </a:lnTo>
                <a:cubicBezTo>
                  <a:pt x="502" y="0"/>
                  <a:pt x="509" y="0"/>
                  <a:pt x="509" y="7"/>
                </a:cubicBezTo>
                <a:lnTo>
                  <a:pt x="509" y="7"/>
                </a:lnTo>
                <a:cubicBezTo>
                  <a:pt x="594" y="91"/>
                  <a:pt x="594" y="91"/>
                  <a:pt x="594" y="91"/>
                </a:cubicBezTo>
                <a:lnTo>
                  <a:pt x="594" y="91"/>
                </a:lnTo>
                <a:cubicBezTo>
                  <a:pt x="601" y="98"/>
                  <a:pt x="608" y="106"/>
                  <a:pt x="608" y="113"/>
                </a:cubicBezTo>
                <a:lnTo>
                  <a:pt x="608" y="551"/>
                </a:lnTo>
                <a:close/>
                <a:moveTo>
                  <a:pt x="445" y="226"/>
                </a:moveTo>
                <a:lnTo>
                  <a:pt x="445" y="226"/>
                </a:lnTo>
                <a:cubicBezTo>
                  <a:pt x="445" y="240"/>
                  <a:pt x="431" y="254"/>
                  <a:pt x="417" y="254"/>
                </a:cubicBezTo>
                <a:cubicBezTo>
                  <a:pt x="382" y="254"/>
                  <a:pt x="382" y="254"/>
                  <a:pt x="382" y="254"/>
                </a:cubicBezTo>
                <a:lnTo>
                  <a:pt x="382" y="254"/>
                </a:lnTo>
                <a:cubicBezTo>
                  <a:pt x="212" y="254"/>
                  <a:pt x="212" y="254"/>
                  <a:pt x="212" y="254"/>
                </a:cubicBezTo>
                <a:lnTo>
                  <a:pt x="212" y="254"/>
                </a:lnTo>
                <a:cubicBezTo>
                  <a:pt x="170" y="254"/>
                  <a:pt x="170" y="254"/>
                  <a:pt x="170" y="254"/>
                </a:cubicBezTo>
                <a:cubicBezTo>
                  <a:pt x="156" y="254"/>
                  <a:pt x="141" y="240"/>
                  <a:pt x="141" y="226"/>
                </a:cubicBezTo>
                <a:cubicBezTo>
                  <a:pt x="141" y="169"/>
                  <a:pt x="141" y="169"/>
                  <a:pt x="141" y="169"/>
                </a:cubicBezTo>
                <a:lnTo>
                  <a:pt x="141" y="169"/>
                </a:lnTo>
                <a:cubicBezTo>
                  <a:pt x="141" y="0"/>
                  <a:pt x="141" y="0"/>
                  <a:pt x="141" y="0"/>
                </a:cubicBezTo>
                <a:cubicBezTo>
                  <a:pt x="445" y="0"/>
                  <a:pt x="445" y="0"/>
                  <a:pt x="445" y="0"/>
                </a:cubicBezTo>
                <a:cubicBezTo>
                  <a:pt x="445" y="169"/>
                  <a:pt x="445" y="169"/>
                  <a:pt x="445" y="169"/>
                </a:cubicBezTo>
                <a:lnTo>
                  <a:pt x="445" y="169"/>
                </a:lnTo>
                <a:lnTo>
                  <a:pt x="445" y="226"/>
                </a:lnTo>
                <a:close/>
                <a:moveTo>
                  <a:pt x="389" y="35"/>
                </a:moveTo>
                <a:lnTo>
                  <a:pt x="389" y="35"/>
                </a:lnTo>
                <a:cubicBezTo>
                  <a:pt x="304" y="35"/>
                  <a:pt x="304" y="35"/>
                  <a:pt x="304" y="35"/>
                </a:cubicBezTo>
                <a:cubicBezTo>
                  <a:pt x="304" y="212"/>
                  <a:pt x="304" y="212"/>
                  <a:pt x="304" y="212"/>
                </a:cubicBezTo>
                <a:cubicBezTo>
                  <a:pt x="389" y="212"/>
                  <a:pt x="389" y="212"/>
                  <a:pt x="389" y="212"/>
                </a:cubicBezTo>
                <a:lnTo>
                  <a:pt x="389" y="3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4" name="Freeform 48"/>
          <p:cNvSpPr>
            <a:spLocks noChangeArrowheads="1"/>
          </p:cNvSpPr>
          <p:nvPr/>
        </p:nvSpPr>
        <p:spPr bwMode="auto">
          <a:xfrm>
            <a:off x="9234730" y="9956802"/>
            <a:ext cx="579817" cy="423333"/>
          </a:xfrm>
          <a:custGeom>
            <a:avLst/>
            <a:gdLst>
              <a:gd name="T0" fmla="*/ 572 w 602"/>
              <a:gd name="T1" fmla="*/ 438 h 439"/>
              <a:gd name="T2" fmla="*/ 572 w 602"/>
              <a:gd name="T3" fmla="*/ 438 h 439"/>
              <a:gd name="T4" fmla="*/ 544 w 602"/>
              <a:gd name="T5" fmla="*/ 438 h 439"/>
              <a:gd name="T6" fmla="*/ 537 w 602"/>
              <a:gd name="T7" fmla="*/ 438 h 439"/>
              <a:gd name="T8" fmla="*/ 495 w 602"/>
              <a:gd name="T9" fmla="*/ 438 h 439"/>
              <a:gd name="T10" fmla="*/ 452 w 602"/>
              <a:gd name="T11" fmla="*/ 325 h 439"/>
              <a:gd name="T12" fmla="*/ 452 w 602"/>
              <a:gd name="T13" fmla="*/ 325 h 439"/>
              <a:gd name="T14" fmla="*/ 424 w 602"/>
              <a:gd name="T15" fmla="*/ 304 h 439"/>
              <a:gd name="T16" fmla="*/ 177 w 602"/>
              <a:gd name="T17" fmla="*/ 304 h 439"/>
              <a:gd name="T18" fmla="*/ 156 w 602"/>
              <a:gd name="T19" fmla="*/ 325 h 439"/>
              <a:gd name="T20" fmla="*/ 156 w 602"/>
              <a:gd name="T21" fmla="*/ 325 h 439"/>
              <a:gd name="T22" fmla="*/ 106 w 602"/>
              <a:gd name="T23" fmla="*/ 438 h 439"/>
              <a:gd name="T24" fmla="*/ 64 w 602"/>
              <a:gd name="T25" fmla="*/ 438 h 439"/>
              <a:gd name="T26" fmla="*/ 57 w 602"/>
              <a:gd name="T27" fmla="*/ 438 h 439"/>
              <a:gd name="T28" fmla="*/ 28 w 602"/>
              <a:gd name="T29" fmla="*/ 438 h 439"/>
              <a:gd name="T30" fmla="*/ 0 w 602"/>
              <a:gd name="T31" fmla="*/ 410 h 439"/>
              <a:gd name="T32" fmla="*/ 0 w 602"/>
              <a:gd name="T33" fmla="*/ 28 h 439"/>
              <a:gd name="T34" fmla="*/ 28 w 602"/>
              <a:gd name="T35" fmla="*/ 0 h 439"/>
              <a:gd name="T36" fmla="*/ 572 w 602"/>
              <a:gd name="T37" fmla="*/ 0 h 439"/>
              <a:gd name="T38" fmla="*/ 601 w 602"/>
              <a:gd name="T39" fmla="*/ 28 h 439"/>
              <a:gd name="T40" fmla="*/ 601 w 602"/>
              <a:gd name="T41" fmla="*/ 410 h 439"/>
              <a:gd name="T42" fmla="*/ 572 w 602"/>
              <a:gd name="T43" fmla="*/ 438 h 439"/>
              <a:gd name="T44" fmla="*/ 148 w 602"/>
              <a:gd name="T45" fmla="*/ 142 h 439"/>
              <a:gd name="T46" fmla="*/ 148 w 602"/>
              <a:gd name="T47" fmla="*/ 142 h 439"/>
              <a:gd name="T48" fmla="*/ 113 w 602"/>
              <a:gd name="T49" fmla="*/ 184 h 439"/>
              <a:gd name="T50" fmla="*/ 148 w 602"/>
              <a:gd name="T51" fmla="*/ 219 h 439"/>
              <a:gd name="T52" fmla="*/ 191 w 602"/>
              <a:gd name="T53" fmla="*/ 184 h 439"/>
              <a:gd name="T54" fmla="*/ 148 w 602"/>
              <a:gd name="T55" fmla="*/ 142 h 439"/>
              <a:gd name="T56" fmla="*/ 375 w 602"/>
              <a:gd name="T57" fmla="*/ 142 h 439"/>
              <a:gd name="T58" fmla="*/ 375 w 602"/>
              <a:gd name="T59" fmla="*/ 142 h 439"/>
              <a:gd name="T60" fmla="*/ 226 w 602"/>
              <a:gd name="T61" fmla="*/ 142 h 439"/>
              <a:gd name="T62" fmla="*/ 226 w 602"/>
              <a:gd name="T63" fmla="*/ 219 h 439"/>
              <a:gd name="T64" fmla="*/ 375 w 602"/>
              <a:gd name="T65" fmla="*/ 219 h 439"/>
              <a:gd name="T66" fmla="*/ 375 w 602"/>
              <a:gd name="T67" fmla="*/ 142 h 439"/>
              <a:gd name="T68" fmla="*/ 452 w 602"/>
              <a:gd name="T69" fmla="*/ 142 h 439"/>
              <a:gd name="T70" fmla="*/ 452 w 602"/>
              <a:gd name="T71" fmla="*/ 142 h 439"/>
              <a:gd name="T72" fmla="*/ 417 w 602"/>
              <a:gd name="T73" fmla="*/ 184 h 439"/>
              <a:gd name="T74" fmla="*/ 452 w 602"/>
              <a:gd name="T75" fmla="*/ 219 h 439"/>
              <a:gd name="T76" fmla="*/ 488 w 602"/>
              <a:gd name="T77" fmla="*/ 184 h 439"/>
              <a:gd name="T78" fmla="*/ 452 w 602"/>
              <a:gd name="T79" fmla="*/ 142 h 439"/>
              <a:gd name="T80" fmla="*/ 170 w 602"/>
              <a:gd name="T81" fmla="*/ 354 h 439"/>
              <a:gd name="T82" fmla="*/ 170 w 602"/>
              <a:gd name="T83" fmla="*/ 354 h 439"/>
              <a:gd name="T84" fmla="*/ 198 w 602"/>
              <a:gd name="T85" fmla="*/ 332 h 439"/>
              <a:gd name="T86" fmla="*/ 403 w 602"/>
              <a:gd name="T87" fmla="*/ 332 h 439"/>
              <a:gd name="T88" fmla="*/ 431 w 602"/>
              <a:gd name="T89" fmla="*/ 354 h 439"/>
              <a:gd name="T90" fmla="*/ 431 w 602"/>
              <a:gd name="T91" fmla="*/ 354 h 439"/>
              <a:gd name="T92" fmla="*/ 459 w 602"/>
              <a:gd name="T93" fmla="*/ 438 h 439"/>
              <a:gd name="T94" fmla="*/ 403 w 602"/>
              <a:gd name="T95" fmla="*/ 438 h 439"/>
              <a:gd name="T96" fmla="*/ 403 w 602"/>
              <a:gd name="T97" fmla="*/ 438 h 439"/>
              <a:gd name="T98" fmla="*/ 198 w 602"/>
              <a:gd name="T99" fmla="*/ 438 h 439"/>
              <a:gd name="T100" fmla="*/ 198 w 602"/>
              <a:gd name="T101" fmla="*/ 438 h 439"/>
              <a:gd name="T102" fmla="*/ 141 w 602"/>
              <a:gd name="T103" fmla="*/ 438 h 439"/>
              <a:gd name="T104" fmla="*/ 170 w 602"/>
              <a:gd name="T105" fmla="*/ 354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439">
                <a:moveTo>
                  <a:pt x="572" y="438"/>
                </a:moveTo>
                <a:lnTo>
                  <a:pt x="572" y="438"/>
                </a:lnTo>
                <a:cubicBezTo>
                  <a:pt x="544" y="438"/>
                  <a:pt x="544" y="438"/>
                  <a:pt x="544" y="438"/>
                </a:cubicBezTo>
                <a:cubicBezTo>
                  <a:pt x="537" y="438"/>
                  <a:pt x="537" y="438"/>
                  <a:pt x="537" y="438"/>
                </a:cubicBezTo>
                <a:cubicBezTo>
                  <a:pt x="495" y="438"/>
                  <a:pt x="495" y="438"/>
                  <a:pt x="495" y="438"/>
                </a:cubicBezTo>
                <a:cubicBezTo>
                  <a:pt x="452" y="325"/>
                  <a:pt x="452" y="325"/>
                  <a:pt x="452" y="325"/>
                </a:cubicBezTo>
                <a:lnTo>
                  <a:pt x="452" y="325"/>
                </a:lnTo>
                <a:cubicBezTo>
                  <a:pt x="445" y="311"/>
                  <a:pt x="438" y="304"/>
                  <a:pt x="424" y="304"/>
                </a:cubicBezTo>
                <a:cubicBezTo>
                  <a:pt x="177" y="304"/>
                  <a:pt x="177" y="304"/>
                  <a:pt x="177" y="304"/>
                </a:cubicBezTo>
                <a:cubicBezTo>
                  <a:pt x="170" y="304"/>
                  <a:pt x="156" y="311"/>
                  <a:pt x="156" y="325"/>
                </a:cubicBezTo>
                <a:lnTo>
                  <a:pt x="156" y="325"/>
                </a:lnTo>
                <a:cubicBezTo>
                  <a:pt x="106" y="438"/>
                  <a:pt x="106" y="438"/>
                  <a:pt x="106" y="438"/>
                </a:cubicBezTo>
                <a:cubicBezTo>
                  <a:pt x="64" y="438"/>
                  <a:pt x="64" y="438"/>
                  <a:pt x="64" y="438"/>
                </a:cubicBezTo>
                <a:cubicBezTo>
                  <a:pt x="57" y="438"/>
                  <a:pt x="57" y="438"/>
                  <a:pt x="57" y="438"/>
                </a:cubicBezTo>
                <a:cubicBezTo>
                  <a:pt x="28" y="438"/>
                  <a:pt x="28" y="438"/>
                  <a:pt x="28" y="438"/>
                </a:cubicBezTo>
                <a:cubicBezTo>
                  <a:pt x="14" y="438"/>
                  <a:pt x="0" y="424"/>
                  <a:pt x="0" y="410"/>
                </a:cubicBezTo>
                <a:cubicBezTo>
                  <a:pt x="0" y="28"/>
                  <a:pt x="0" y="28"/>
                  <a:pt x="0" y="28"/>
                </a:cubicBezTo>
                <a:cubicBezTo>
                  <a:pt x="0" y="14"/>
                  <a:pt x="14" y="0"/>
                  <a:pt x="28" y="0"/>
                </a:cubicBezTo>
                <a:cubicBezTo>
                  <a:pt x="572" y="0"/>
                  <a:pt x="572" y="0"/>
                  <a:pt x="572" y="0"/>
                </a:cubicBezTo>
                <a:cubicBezTo>
                  <a:pt x="594" y="0"/>
                  <a:pt x="601" y="14"/>
                  <a:pt x="601" y="28"/>
                </a:cubicBezTo>
                <a:cubicBezTo>
                  <a:pt x="601" y="410"/>
                  <a:pt x="601" y="410"/>
                  <a:pt x="601" y="410"/>
                </a:cubicBezTo>
                <a:cubicBezTo>
                  <a:pt x="601" y="424"/>
                  <a:pt x="594" y="438"/>
                  <a:pt x="572" y="438"/>
                </a:cubicBezTo>
                <a:close/>
                <a:moveTo>
                  <a:pt x="148" y="142"/>
                </a:moveTo>
                <a:lnTo>
                  <a:pt x="148" y="142"/>
                </a:lnTo>
                <a:cubicBezTo>
                  <a:pt x="127" y="142"/>
                  <a:pt x="113" y="163"/>
                  <a:pt x="113" y="184"/>
                </a:cubicBezTo>
                <a:cubicBezTo>
                  <a:pt x="113" y="205"/>
                  <a:pt x="127" y="219"/>
                  <a:pt x="148" y="219"/>
                </a:cubicBezTo>
                <a:cubicBezTo>
                  <a:pt x="170" y="219"/>
                  <a:pt x="191" y="205"/>
                  <a:pt x="191" y="184"/>
                </a:cubicBezTo>
                <a:cubicBezTo>
                  <a:pt x="191" y="163"/>
                  <a:pt x="170" y="142"/>
                  <a:pt x="148" y="142"/>
                </a:cubicBezTo>
                <a:close/>
                <a:moveTo>
                  <a:pt x="375" y="142"/>
                </a:moveTo>
                <a:lnTo>
                  <a:pt x="375" y="142"/>
                </a:lnTo>
                <a:cubicBezTo>
                  <a:pt x="226" y="142"/>
                  <a:pt x="226" y="142"/>
                  <a:pt x="226" y="142"/>
                </a:cubicBezTo>
                <a:cubicBezTo>
                  <a:pt x="226" y="219"/>
                  <a:pt x="226" y="219"/>
                  <a:pt x="226" y="219"/>
                </a:cubicBezTo>
                <a:cubicBezTo>
                  <a:pt x="375" y="219"/>
                  <a:pt x="375" y="219"/>
                  <a:pt x="375" y="219"/>
                </a:cubicBezTo>
                <a:lnTo>
                  <a:pt x="375" y="142"/>
                </a:lnTo>
                <a:close/>
                <a:moveTo>
                  <a:pt x="452" y="142"/>
                </a:moveTo>
                <a:lnTo>
                  <a:pt x="452" y="142"/>
                </a:lnTo>
                <a:cubicBezTo>
                  <a:pt x="431" y="142"/>
                  <a:pt x="417" y="163"/>
                  <a:pt x="417" y="184"/>
                </a:cubicBezTo>
                <a:cubicBezTo>
                  <a:pt x="417" y="205"/>
                  <a:pt x="431" y="219"/>
                  <a:pt x="452" y="219"/>
                </a:cubicBezTo>
                <a:cubicBezTo>
                  <a:pt x="474" y="219"/>
                  <a:pt x="488" y="205"/>
                  <a:pt x="488" y="184"/>
                </a:cubicBezTo>
                <a:cubicBezTo>
                  <a:pt x="488" y="163"/>
                  <a:pt x="474" y="142"/>
                  <a:pt x="452" y="142"/>
                </a:cubicBezTo>
                <a:close/>
                <a:moveTo>
                  <a:pt x="170" y="354"/>
                </a:moveTo>
                <a:lnTo>
                  <a:pt x="170" y="354"/>
                </a:lnTo>
                <a:cubicBezTo>
                  <a:pt x="177" y="339"/>
                  <a:pt x="184" y="332"/>
                  <a:pt x="198" y="332"/>
                </a:cubicBezTo>
                <a:cubicBezTo>
                  <a:pt x="403" y="332"/>
                  <a:pt x="403" y="332"/>
                  <a:pt x="403" y="332"/>
                </a:cubicBezTo>
                <a:cubicBezTo>
                  <a:pt x="417" y="332"/>
                  <a:pt x="431" y="339"/>
                  <a:pt x="431" y="354"/>
                </a:cubicBezTo>
                <a:lnTo>
                  <a:pt x="431" y="354"/>
                </a:lnTo>
                <a:cubicBezTo>
                  <a:pt x="459" y="438"/>
                  <a:pt x="459" y="438"/>
                  <a:pt x="459" y="438"/>
                </a:cubicBezTo>
                <a:cubicBezTo>
                  <a:pt x="403" y="438"/>
                  <a:pt x="403" y="438"/>
                  <a:pt x="403" y="438"/>
                </a:cubicBezTo>
                <a:lnTo>
                  <a:pt x="403" y="438"/>
                </a:lnTo>
                <a:cubicBezTo>
                  <a:pt x="198" y="438"/>
                  <a:pt x="198" y="438"/>
                  <a:pt x="198" y="438"/>
                </a:cubicBezTo>
                <a:lnTo>
                  <a:pt x="198" y="438"/>
                </a:lnTo>
                <a:cubicBezTo>
                  <a:pt x="141" y="438"/>
                  <a:pt x="141" y="438"/>
                  <a:pt x="141" y="438"/>
                </a:cubicBezTo>
                <a:cubicBezTo>
                  <a:pt x="170" y="354"/>
                  <a:pt x="170" y="354"/>
                  <a:pt x="170" y="35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5" name="Freeform 49"/>
          <p:cNvSpPr>
            <a:spLocks noChangeArrowheads="1"/>
          </p:cNvSpPr>
          <p:nvPr/>
        </p:nvSpPr>
        <p:spPr bwMode="auto">
          <a:xfrm>
            <a:off x="20513626" y="8881535"/>
            <a:ext cx="579814" cy="579968"/>
          </a:xfrm>
          <a:custGeom>
            <a:avLst/>
            <a:gdLst>
              <a:gd name="T0" fmla="*/ 601 w 602"/>
              <a:gd name="T1" fmla="*/ 304 h 602"/>
              <a:gd name="T2" fmla="*/ 601 w 602"/>
              <a:gd name="T3" fmla="*/ 304 h 602"/>
              <a:gd name="T4" fmla="*/ 601 w 602"/>
              <a:gd name="T5" fmla="*/ 573 h 602"/>
              <a:gd name="T6" fmla="*/ 573 w 602"/>
              <a:gd name="T7" fmla="*/ 601 h 602"/>
              <a:gd name="T8" fmla="*/ 297 w 602"/>
              <a:gd name="T9" fmla="*/ 601 h 602"/>
              <a:gd name="T10" fmla="*/ 297 w 602"/>
              <a:gd name="T11" fmla="*/ 601 h 602"/>
              <a:gd name="T12" fmla="*/ 0 w 602"/>
              <a:gd name="T13" fmla="*/ 304 h 602"/>
              <a:gd name="T14" fmla="*/ 297 w 602"/>
              <a:gd name="T15" fmla="*/ 0 h 602"/>
              <a:gd name="T16" fmla="*/ 601 w 602"/>
              <a:gd name="T17" fmla="*/ 304 h 602"/>
              <a:gd name="T18" fmla="*/ 297 w 602"/>
              <a:gd name="T19" fmla="*/ 57 h 602"/>
              <a:gd name="T20" fmla="*/ 297 w 602"/>
              <a:gd name="T21" fmla="*/ 57 h 602"/>
              <a:gd name="T22" fmla="*/ 57 w 602"/>
              <a:gd name="T23" fmla="*/ 304 h 602"/>
              <a:gd name="T24" fmla="*/ 297 w 602"/>
              <a:gd name="T25" fmla="*/ 544 h 602"/>
              <a:gd name="T26" fmla="*/ 297 w 602"/>
              <a:gd name="T27" fmla="*/ 544 h 602"/>
              <a:gd name="T28" fmla="*/ 297 w 602"/>
              <a:gd name="T29" fmla="*/ 544 h 602"/>
              <a:gd name="T30" fmla="*/ 544 w 602"/>
              <a:gd name="T31" fmla="*/ 304 h 602"/>
              <a:gd name="T32" fmla="*/ 544 w 602"/>
              <a:gd name="T33" fmla="*/ 304 h 602"/>
              <a:gd name="T34" fmla="*/ 544 w 602"/>
              <a:gd name="T35" fmla="*/ 304 h 602"/>
              <a:gd name="T36" fmla="*/ 297 w 602"/>
              <a:gd name="T37" fmla="*/ 57 h 602"/>
              <a:gd name="T38" fmla="*/ 424 w 602"/>
              <a:gd name="T39" fmla="*/ 333 h 602"/>
              <a:gd name="T40" fmla="*/ 424 w 602"/>
              <a:gd name="T41" fmla="*/ 333 h 602"/>
              <a:gd name="T42" fmla="*/ 403 w 602"/>
              <a:gd name="T43" fmla="*/ 333 h 602"/>
              <a:gd name="T44" fmla="*/ 403 w 602"/>
              <a:gd name="T45" fmla="*/ 333 h 602"/>
              <a:gd name="T46" fmla="*/ 226 w 602"/>
              <a:gd name="T47" fmla="*/ 333 h 602"/>
              <a:gd name="T48" fmla="*/ 226 w 602"/>
              <a:gd name="T49" fmla="*/ 333 h 602"/>
              <a:gd name="T50" fmla="*/ 177 w 602"/>
              <a:gd name="T51" fmla="*/ 333 h 602"/>
              <a:gd name="T52" fmla="*/ 148 w 602"/>
              <a:gd name="T53" fmla="*/ 304 h 602"/>
              <a:gd name="T54" fmla="*/ 177 w 602"/>
              <a:gd name="T55" fmla="*/ 276 h 602"/>
              <a:gd name="T56" fmla="*/ 269 w 602"/>
              <a:gd name="T57" fmla="*/ 276 h 602"/>
              <a:gd name="T58" fmla="*/ 269 w 602"/>
              <a:gd name="T59" fmla="*/ 276 h 602"/>
              <a:gd name="T60" fmla="*/ 325 w 602"/>
              <a:gd name="T61" fmla="*/ 276 h 602"/>
              <a:gd name="T62" fmla="*/ 325 w 602"/>
              <a:gd name="T63" fmla="*/ 276 h 602"/>
              <a:gd name="T64" fmla="*/ 424 w 602"/>
              <a:gd name="T65" fmla="*/ 276 h 602"/>
              <a:gd name="T66" fmla="*/ 452 w 602"/>
              <a:gd name="T67" fmla="*/ 304 h 602"/>
              <a:gd name="T68" fmla="*/ 424 w 602"/>
              <a:gd name="T69"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602">
                <a:moveTo>
                  <a:pt x="601" y="304"/>
                </a:moveTo>
                <a:lnTo>
                  <a:pt x="601" y="304"/>
                </a:lnTo>
                <a:cubicBezTo>
                  <a:pt x="601" y="573"/>
                  <a:pt x="601" y="573"/>
                  <a:pt x="601" y="573"/>
                </a:cubicBezTo>
                <a:cubicBezTo>
                  <a:pt x="601" y="594"/>
                  <a:pt x="587" y="601"/>
                  <a:pt x="573" y="601"/>
                </a:cubicBezTo>
                <a:cubicBezTo>
                  <a:pt x="297" y="601"/>
                  <a:pt x="297" y="601"/>
                  <a:pt x="297" y="601"/>
                </a:cubicBezTo>
                <a:lnTo>
                  <a:pt x="297" y="601"/>
                </a:lnTo>
                <a:cubicBezTo>
                  <a:pt x="134" y="601"/>
                  <a:pt x="0" y="467"/>
                  <a:pt x="0" y="304"/>
                </a:cubicBezTo>
                <a:cubicBezTo>
                  <a:pt x="0" y="135"/>
                  <a:pt x="134" y="0"/>
                  <a:pt x="297" y="0"/>
                </a:cubicBezTo>
                <a:cubicBezTo>
                  <a:pt x="466" y="0"/>
                  <a:pt x="601" y="135"/>
                  <a:pt x="601" y="304"/>
                </a:cubicBezTo>
                <a:close/>
                <a:moveTo>
                  <a:pt x="297" y="57"/>
                </a:moveTo>
                <a:lnTo>
                  <a:pt x="297" y="57"/>
                </a:lnTo>
                <a:cubicBezTo>
                  <a:pt x="163" y="57"/>
                  <a:pt x="57" y="170"/>
                  <a:pt x="57" y="304"/>
                </a:cubicBezTo>
                <a:cubicBezTo>
                  <a:pt x="57" y="439"/>
                  <a:pt x="163" y="544"/>
                  <a:pt x="297" y="544"/>
                </a:cubicBezTo>
                <a:lnTo>
                  <a:pt x="297" y="544"/>
                </a:lnTo>
                <a:lnTo>
                  <a:pt x="297" y="544"/>
                </a:lnTo>
                <a:cubicBezTo>
                  <a:pt x="431" y="544"/>
                  <a:pt x="544" y="439"/>
                  <a:pt x="544" y="304"/>
                </a:cubicBezTo>
                <a:lnTo>
                  <a:pt x="544" y="304"/>
                </a:lnTo>
                <a:lnTo>
                  <a:pt x="544" y="304"/>
                </a:lnTo>
                <a:cubicBezTo>
                  <a:pt x="544" y="170"/>
                  <a:pt x="431" y="57"/>
                  <a:pt x="297" y="57"/>
                </a:cubicBezTo>
                <a:close/>
                <a:moveTo>
                  <a:pt x="424" y="333"/>
                </a:moveTo>
                <a:lnTo>
                  <a:pt x="424" y="333"/>
                </a:lnTo>
                <a:cubicBezTo>
                  <a:pt x="403" y="333"/>
                  <a:pt x="403" y="333"/>
                  <a:pt x="403" y="333"/>
                </a:cubicBezTo>
                <a:lnTo>
                  <a:pt x="403" y="333"/>
                </a:lnTo>
                <a:cubicBezTo>
                  <a:pt x="226" y="333"/>
                  <a:pt x="226" y="333"/>
                  <a:pt x="226" y="333"/>
                </a:cubicBezTo>
                <a:lnTo>
                  <a:pt x="226" y="333"/>
                </a:lnTo>
                <a:cubicBezTo>
                  <a:pt x="177" y="333"/>
                  <a:pt x="177" y="333"/>
                  <a:pt x="177" y="333"/>
                </a:cubicBezTo>
                <a:cubicBezTo>
                  <a:pt x="163" y="333"/>
                  <a:pt x="148" y="318"/>
                  <a:pt x="148" y="304"/>
                </a:cubicBezTo>
                <a:cubicBezTo>
                  <a:pt x="148" y="283"/>
                  <a:pt x="163" y="276"/>
                  <a:pt x="177" y="276"/>
                </a:cubicBezTo>
                <a:cubicBezTo>
                  <a:pt x="269" y="276"/>
                  <a:pt x="269" y="276"/>
                  <a:pt x="269" y="276"/>
                </a:cubicBezTo>
                <a:lnTo>
                  <a:pt x="269" y="276"/>
                </a:lnTo>
                <a:cubicBezTo>
                  <a:pt x="325" y="276"/>
                  <a:pt x="325" y="276"/>
                  <a:pt x="325" y="276"/>
                </a:cubicBezTo>
                <a:lnTo>
                  <a:pt x="325" y="276"/>
                </a:lnTo>
                <a:cubicBezTo>
                  <a:pt x="424" y="276"/>
                  <a:pt x="424" y="276"/>
                  <a:pt x="424" y="276"/>
                </a:cubicBezTo>
                <a:cubicBezTo>
                  <a:pt x="438" y="276"/>
                  <a:pt x="452" y="283"/>
                  <a:pt x="452" y="304"/>
                </a:cubicBezTo>
                <a:cubicBezTo>
                  <a:pt x="452" y="318"/>
                  <a:pt x="438" y="333"/>
                  <a:pt x="424" y="33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6" name="Freeform 50"/>
          <p:cNvSpPr>
            <a:spLocks noChangeArrowheads="1"/>
          </p:cNvSpPr>
          <p:nvPr/>
        </p:nvSpPr>
        <p:spPr bwMode="auto">
          <a:xfrm>
            <a:off x="19493658" y="8881535"/>
            <a:ext cx="584048" cy="579968"/>
          </a:xfrm>
          <a:custGeom>
            <a:avLst/>
            <a:gdLst>
              <a:gd name="T0" fmla="*/ 608 w 609"/>
              <a:gd name="T1" fmla="*/ 304 h 602"/>
              <a:gd name="T2" fmla="*/ 608 w 609"/>
              <a:gd name="T3" fmla="*/ 304 h 602"/>
              <a:gd name="T4" fmla="*/ 608 w 609"/>
              <a:gd name="T5" fmla="*/ 573 h 602"/>
              <a:gd name="T6" fmla="*/ 579 w 609"/>
              <a:gd name="T7" fmla="*/ 601 h 602"/>
              <a:gd name="T8" fmla="*/ 304 w 609"/>
              <a:gd name="T9" fmla="*/ 601 h 602"/>
              <a:gd name="T10" fmla="*/ 304 w 609"/>
              <a:gd name="T11" fmla="*/ 601 h 602"/>
              <a:gd name="T12" fmla="*/ 0 w 609"/>
              <a:gd name="T13" fmla="*/ 304 h 602"/>
              <a:gd name="T14" fmla="*/ 304 w 609"/>
              <a:gd name="T15" fmla="*/ 0 h 602"/>
              <a:gd name="T16" fmla="*/ 608 w 609"/>
              <a:gd name="T17" fmla="*/ 304 h 602"/>
              <a:gd name="T18" fmla="*/ 304 w 609"/>
              <a:gd name="T19" fmla="*/ 57 h 602"/>
              <a:gd name="T20" fmla="*/ 304 w 609"/>
              <a:gd name="T21" fmla="*/ 57 h 602"/>
              <a:gd name="T22" fmla="*/ 56 w 609"/>
              <a:gd name="T23" fmla="*/ 304 h 602"/>
              <a:gd name="T24" fmla="*/ 304 w 609"/>
              <a:gd name="T25" fmla="*/ 544 h 602"/>
              <a:gd name="T26" fmla="*/ 304 w 609"/>
              <a:gd name="T27" fmla="*/ 544 h 602"/>
              <a:gd name="T28" fmla="*/ 304 w 609"/>
              <a:gd name="T29" fmla="*/ 544 h 602"/>
              <a:gd name="T30" fmla="*/ 551 w 609"/>
              <a:gd name="T31" fmla="*/ 304 h 602"/>
              <a:gd name="T32" fmla="*/ 551 w 609"/>
              <a:gd name="T33" fmla="*/ 304 h 602"/>
              <a:gd name="T34" fmla="*/ 551 w 609"/>
              <a:gd name="T35" fmla="*/ 304 h 602"/>
              <a:gd name="T36" fmla="*/ 304 w 609"/>
              <a:gd name="T37" fmla="*/ 57 h 602"/>
              <a:gd name="T38" fmla="*/ 424 w 609"/>
              <a:gd name="T39" fmla="*/ 333 h 602"/>
              <a:gd name="T40" fmla="*/ 424 w 609"/>
              <a:gd name="T41" fmla="*/ 333 h 602"/>
              <a:gd name="T42" fmla="*/ 332 w 609"/>
              <a:gd name="T43" fmla="*/ 333 h 602"/>
              <a:gd name="T44" fmla="*/ 332 w 609"/>
              <a:gd name="T45" fmla="*/ 424 h 602"/>
              <a:gd name="T46" fmla="*/ 304 w 609"/>
              <a:gd name="T47" fmla="*/ 453 h 602"/>
              <a:gd name="T48" fmla="*/ 276 w 609"/>
              <a:gd name="T49" fmla="*/ 424 h 602"/>
              <a:gd name="T50" fmla="*/ 276 w 609"/>
              <a:gd name="T51" fmla="*/ 333 h 602"/>
              <a:gd name="T52" fmla="*/ 184 w 609"/>
              <a:gd name="T53" fmla="*/ 333 h 602"/>
              <a:gd name="T54" fmla="*/ 155 w 609"/>
              <a:gd name="T55" fmla="*/ 304 h 602"/>
              <a:gd name="T56" fmla="*/ 184 w 609"/>
              <a:gd name="T57" fmla="*/ 276 h 602"/>
              <a:gd name="T58" fmla="*/ 276 w 609"/>
              <a:gd name="T59" fmla="*/ 276 h 602"/>
              <a:gd name="T60" fmla="*/ 276 w 609"/>
              <a:gd name="T61" fmla="*/ 177 h 602"/>
              <a:gd name="T62" fmla="*/ 304 w 609"/>
              <a:gd name="T63" fmla="*/ 149 h 602"/>
              <a:gd name="T64" fmla="*/ 332 w 609"/>
              <a:gd name="T65" fmla="*/ 177 h 602"/>
              <a:gd name="T66" fmla="*/ 332 w 609"/>
              <a:gd name="T67" fmla="*/ 276 h 602"/>
              <a:gd name="T68" fmla="*/ 424 w 609"/>
              <a:gd name="T69" fmla="*/ 276 h 602"/>
              <a:gd name="T70" fmla="*/ 452 w 609"/>
              <a:gd name="T71" fmla="*/ 304 h 602"/>
              <a:gd name="T72" fmla="*/ 424 w 609"/>
              <a:gd name="T73"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602">
                <a:moveTo>
                  <a:pt x="608" y="304"/>
                </a:moveTo>
                <a:lnTo>
                  <a:pt x="608" y="304"/>
                </a:lnTo>
                <a:cubicBezTo>
                  <a:pt x="608" y="573"/>
                  <a:pt x="608" y="573"/>
                  <a:pt x="608" y="573"/>
                </a:cubicBezTo>
                <a:cubicBezTo>
                  <a:pt x="608" y="594"/>
                  <a:pt x="594" y="601"/>
                  <a:pt x="579" y="601"/>
                </a:cubicBezTo>
                <a:cubicBezTo>
                  <a:pt x="304" y="601"/>
                  <a:pt x="304" y="601"/>
                  <a:pt x="304" y="601"/>
                </a:cubicBezTo>
                <a:lnTo>
                  <a:pt x="304" y="601"/>
                </a:lnTo>
                <a:cubicBezTo>
                  <a:pt x="134" y="601"/>
                  <a:pt x="0" y="467"/>
                  <a:pt x="0" y="304"/>
                </a:cubicBezTo>
                <a:cubicBezTo>
                  <a:pt x="0" y="135"/>
                  <a:pt x="134" y="0"/>
                  <a:pt x="304" y="0"/>
                </a:cubicBezTo>
                <a:cubicBezTo>
                  <a:pt x="473" y="0"/>
                  <a:pt x="608" y="135"/>
                  <a:pt x="608" y="304"/>
                </a:cubicBezTo>
                <a:close/>
                <a:moveTo>
                  <a:pt x="304" y="57"/>
                </a:moveTo>
                <a:lnTo>
                  <a:pt x="304" y="57"/>
                </a:lnTo>
                <a:cubicBezTo>
                  <a:pt x="169" y="57"/>
                  <a:pt x="56" y="170"/>
                  <a:pt x="56" y="304"/>
                </a:cubicBezTo>
                <a:cubicBezTo>
                  <a:pt x="56" y="439"/>
                  <a:pt x="169" y="544"/>
                  <a:pt x="304" y="544"/>
                </a:cubicBezTo>
                <a:lnTo>
                  <a:pt x="304" y="544"/>
                </a:lnTo>
                <a:lnTo>
                  <a:pt x="304" y="544"/>
                </a:lnTo>
                <a:cubicBezTo>
                  <a:pt x="438" y="544"/>
                  <a:pt x="551" y="439"/>
                  <a:pt x="551" y="304"/>
                </a:cubicBezTo>
                <a:lnTo>
                  <a:pt x="551" y="304"/>
                </a:lnTo>
                <a:lnTo>
                  <a:pt x="551" y="304"/>
                </a:lnTo>
                <a:cubicBezTo>
                  <a:pt x="551" y="170"/>
                  <a:pt x="438" y="57"/>
                  <a:pt x="304" y="57"/>
                </a:cubicBezTo>
                <a:close/>
                <a:moveTo>
                  <a:pt x="424" y="333"/>
                </a:moveTo>
                <a:lnTo>
                  <a:pt x="424" y="333"/>
                </a:lnTo>
                <a:cubicBezTo>
                  <a:pt x="332" y="333"/>
                  <a:pt x="332" y="333"/>
                  <a:pt x="332" y="333"/>
                </a:cubicBezTo>
                <a:cubicBezTo>
                  <a:pt x="332" y="424"/>
                  <a:pt x="332" y="424"/>
                  <a:pt x="332" y="424"/>
                </a:cubicBezTo>
                <a:cubicBezTo>
                  <a:pt x="332" y="439"/>
                  <a:pt x="318" y="453"/>
                  <a:pt x="304" y="453"/>
                </a:cubicBezTo>
                <a:cubicBezTo>
                  <a:pt x="290" y="453"/>
                  <a:pt x="276" y="439"/>
                  <a:pt x="276" y="424"/>
                </a:cubicBezTo>
                <a:cubicBezTo>
                  <a:pt x="276" y="333"/>
                  <a:pt x="276" y="333"/>
                  <a:pt x="276" y="333"/>
                </a:cubicBezTo>
                <a:cubicBezTo>
                  <a:pt x="184" y="333"/>
                  <a:pt x="184" y="333"/>
                  <a:pt x="184" y="333"/>
                </a:cubicBezTo>
                <a:cubicBezTo>
                  <a:pt x="162" y="333"/>
                  <a:pt x="155" y="318"/>
                  <a:pt x="155" y="304"/>
                </a:cubicBezTo>
                <a:cubicBezTo>
                  <a:pt x="155" y="283"/>
                  <a:pt x="162" y="276"/>
                  <a:pt x="184" y="276"/>
                </a:cubicBezTo>
                <a:cubicBezTo>
                  <a:pt x="276" y="276"/>
                  <a:pt x="276" y="276"/>
                  <a:pt x="276" y="276"/>
                </a:cubicBezTo>
                <a:cubicBezTo>
                  <a:pt x="276" y="177"/>
                  <a:pt x="276" y="177"/>
                  <a:pt x="276" y="177"/>
                </a:cubicBezTo>
                <a:cubicBezTo>
                  <a:pt x="276" y="163"/>
                  <a:pt x="290" y="149"/>
                  <a:pt x="304" y="149"/>
                </a:cubicBezTo>
                <a:cubicBezTo>
                  <a:pt x="318" y="149"/>
                  <a:pt x="332" y="163"/>
                  <a:pt x="332" y="177"/>
                </a:cubicBezTo>
                <a:cubicBezTo>
                  <a:pt x="332" y="276"/>
                  <a:pt x="332" y="276"/>
                  <a:pt x="332" y="276"/>
                </a:cubicBezTo>
                <a:cubicBezTo>
                  <a:pt x="424" y="276"/>
                  <a:pt x="424" y="276"/>
                  <a:pt x="424" y="276"/>
                </a:cubicBezTo>
                <a:cubicBezTo>
                  <a:pt x="445" y="276"/>
                  <a:pt x="452" y="283"/>
                  <a:pt x="452" y="304"/>
                </a:cubicBezTo>
                <a:cubicBezTo>
                  <a:pt x="452" y="318"/>
                  <a:pt x="445" y="333"/>
                  <a:pt x="424" y="33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7" name="Freeform 51"/>
          <p:cNvSpPr>
            <a:spLocks noChangeArrowheads="1"/>
          </p:cNvSpPr>
          <p:nvPr/>
        </p:nvSpPr>
        <p:spPr bwMode="auto">
          <a:xfrm>
            <a:off x="18486385" y="8940802"/>
            <a:ext cx="579817" cy="452968"/>
          </a:xfrm>
          <a:custGeom>
            <a:avLst/>
            <a:gdLst>
              <a:gd name="T0" fmla="*/ 572 w 602"/>
              <a:gd name="T1" fmla="*/ 269 h 474"/>
              <a:gd name="T2" fmla="*/ 572 w 602"/>
              <a:gd name="T3" fmla="*/ 269 h 474"/>
              <a:gd name="T4" fmla="*/ 403 w 602"/>
              <a:gd name="T5" fmla="*/ 269 h 474"/>
              <a:gd name="T6" fmla="*/ 374 w 602"/>
              <a:gd name="T7" fmla="*/ 240 h 474"/>
              <a:gd name="T8" fmla="*/ 403 w 602"/>
              <a:gd name="T9" fmla="*/ 212 h 474"/>
              <a:gd name="T10" fmla="*/ 572 w 602"/>
              <a:gd name="T11" fmla="*/ 212 h 474"/>
              <a:gd name="T12" fmla="*/ 601 w 602"/>
              <a:gd name="T13" fmla="*/ 240 h 474"/>
              <a:gd name="T14" fmla="*/ 572 w 602"/>
              <a:gd name="T15" fmla="*/ 269 h 474"/>
              <a:gd name="T16" fmla="*/ 374 w 602"/>
              <a:gd name="T17" fmla="*/ 445 h 474"/>
              <a:gd name="T18" fmla="*/ 374 w 602"/>
              <a:gd name="T19" fmla="*/ 445 h 474"/>
              <a:gd name="T20" fmla="*/ 346 w 602"/>
              <a:gd name="T21" fmla="*/ 473 h 474"/>
              <a:gd name="T22" fmla="*/ 325 w 602"/>
              <a:gd name="T23" fmla="*/ 452 h 474"/>
              <a:gd name="T24" fmla="*/ 325 w 602"/>
              <a:gd name="T25" fmla="*/ 452 h 474"/>
              <a:gd name="T26" fmla="*/ 283 w 602"/>
              <a:gd name="T27" fmla="*/ 360 h 474"/>
              <a:gd name="T28" fmla="*/ 92 w 602"/>
              <a:gd name="T29" fmla="*/ 360 h 474"/>
              <a:gd name="T30" fmla="*/ 56 w 602"/>
              <a:gd name="T31" fmla="*/ 452 h 474"/>
              <a:gd name="T32" fmla="*/ 56 w 602"/>
              <a:gd name="T33" fmla="*/ 452 h 474"/>
              <a:gd name="T34" fmla="*/ 28 w 602"/>
              <a:gd name="T35" fmla="*/ 473 h 474"/>
              <a:gd name="T36" fmla="*/ 0 w 602"/>
              <a:gd name="T37" fmla="*/ 445 h 474"/>
              <a:gd name="T38" fmla="*/ 0 w 602"/>
              <a:gd name="T39" fmla="*/ 438 h 474"/>
              <a:gd name="T40" fmla="*/ 0 w 602"/>
              <a:gd name="T41" fmla="*/ 438 h 474"/>
              <a:gd name="T42" fmla="*/ 162 w 602"/>
              <a:gd name="T43" fmla="*/ 21 h 474"/>
              <a:gd name="T44" fmla="*/ 162 w 602"/>
              <a:gd name="T45" fmla="*/ 21 h 474"/>
              <a:gd name="T46" fmla="*/ 191 w 602"/>
              <a:gd name="T47" fmla="*/ 0 h 474"/>
              <a:gd name="T48" fmla="*/ 212 w 602"/>
              <a:gd name="T49" fmla="*/ 21 h 474"/>
              <a:gd name="T50" fmla="*/ 212 w 602"/>
              <a:gd name="T51" fmla="*/ 21 h 474"/>
              <a:gd name="T52" fmla="*/ 374 w 602"/>
              <a:gd name="T53" fmla="*/ 438 h 474"/>
              <a:gd name="T54" fmla="*/ 374 w 602"/>
              <a:gd name="T55" fmla="*/ 438 h 474"/>
              <a:gd name="T56" fmla="*/ 374 w 602"/>
              <a:gd name="T57" fmla="*/ 445 h 474"/>
              <a:gd name="T58" fmla="*/ 191 w 602"/>
              <a:gd name="T59" fmla="*/ 106 h 474"/>
              <a:gd name="T60" fmla="*/ 191 w 602"/>
              <a:gd name="T61" fmla="*/ 106 h 474"/>
              <a:gd name="T62" fmla="*/ 113 w 602"/>
              <a:gd name="T63" fmla="*/ 304 h 474"/>
              <a:gd name="T64" fmla="*/ 261 w 602"/>
              <a:gd name="T65" fmla="*/ 304 h 474"/>
              <a:gd name="T66" fmla="*/ 191 w 602"/>
              <a:gd name="T6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474">
                <a:moveTo>
                  <a:pt x="572" y="269"/>
                </a:moveTo>
                <a:lnTo>
                  <a:pt x="572" y="269"/>
                </a:lnTo>
                <a:cubicBezTo>
                  <a:pt x="403" y="269"/>
                  <a:pt x="403" y="269"/>
                  <a:pt x="403" y="269"/>
                </a:cubicBezTo>
                <a:cubicBezTo>
                  <a:pt x="389" y="269"/>
                  <a:pt x="374" y="254"/>
                  <a:pt x="374" y="240"/>
                </a:cubicBezTo>
                <a:cubicBezTo>
                  <a:pt x="374" y="219"/>
                  <a:pt x="389" y="212"/>
                  <a:pt x="403" y="212"/>
                </a:cubicBezTo>
                <a:cubicBezTo>
                  <a:pt x="572" y="212"/>
                  <a:pt x="572" y="212"/>
                  <a:pt x="572" y="212"/>
                </a:cubicBezTo>
                <a:cubicBezTo>
                  <a:pt x="594" y="212"/>
                  <a:pt x="601" y="219"/>
                  <a:pt x="601" y="240"/>
                </a:cubicBezTo>
                <a:cubicBezTo>
                  <a:pt x="601" y="254"/>
                  <a:pt x="594" y="269"/>
                  <a:pt x="572" y="269"/>
                </a:cubicBezTo>
                <a:close/>
                <a:moveTo>
                  <a:pt x="374" y="445"/>
                </a:moveTo>
                <a:lnTo>
                  <a:pt x="374" y="445"/>
                </a:lnTo>
                <a:cubicBezTo>
                  <a:pt x="374" y="459"/>
                  <a:pt x="367" y="473"/>
                  <a:pt x="346" y="473"/>
                </a:cubicBezTo>
                <a:cubicBezTo>
                  <a:pt x="339" y="473"/>
                  <a:pt x="325" y="466"/>
                  <a:pt x="325" y="452"/>
                </a:cubicBezTo>
                <a:lnTo>
                  <a:pt x="325" y="452"/>
                </a:lnTo>
                <a:cubicBezTo>
                  <a:pt x="283" y="360"/>
                  <a:pt x="283" y="360"/>
                  <a:pt x="283" y="360"/>
                </a:cubicBezTo>
                <a:cubicBezTo>
                  <a:pt x="92" y="360"/>
                  <a:pt x="92" y="360"/>
                  <a:pt x="92" y="360"/>
                </a:cubicBezTo>
                <a:cubicBezTo>
                  <a:pt x="56" y="452"/>
                  <a:pt x="56" y="452"/>
                  <a:pt x="56" y="452"/>
                </a:cubicBezTo>
                <a:lnTo>
                  <a:pt x="56" y="452"/>
                </a:lnTo>
                <a:cubicBezTo>
                  <a:pt x="49" y="466"/>
                  <a:pt x="42" y="473"/>
                  <a:pt x="28" y="473"/>
                </a:cubicBezTo>
                <a:cubicBezTo>
                  <a:pt x="14" y="473"/>
                  <a:pt x="0" y="459"/>
                  <a:pt x="0" y="445"/>
                </a:cubicBezTo>
                <a:cubicBezTo>
                  <a:pt x="0" y="438"/>
                  <a:pt x="0" y="438"/>
                  <a:pt x="0" y="438"/>
                </a:cubicBezTo>
                <a:lnTo>
                  <a:pt x="0" y="438"/>
                </a:lnTo>
                <a:cubicBezTo>
                  <a:pt x="162" y="21"/>
                  <a:pt x="162" y="21"/>
                  <a:pt x="162" y="21"/>
                </a:cubicBezTo>
                <a:lnTo>
                  <a:pt x="162" y="21"/>
                </a:lnTo>
                <a:cubicBezTo>
                  <a:pt x="169" y="7"/>
                  <a:pt x="176" y="0"/>
                  <a:pt x="191" y="0"/>
                </a:cubicBezTo>
                <a:cubicBezTo>
                  <a:pt x="198" y="0"/>
                  <a:pt x="212" y="7"/>
                  <a:pt x="212" y="21"/>
                </a:cubicBezTo>
                <a:lnTo>
                  <a:pt x="212" y="21"/>
                </a:lnTo>
                <a:cubicBezTo>
                  <a:pt x="374" y="438"/>
                  <a:pt x="374" y="438"/>
                  <a:pt x="374" y="438"/>
                </a:cubicBezTo>
                <a:lnTo>
                  <a:pt x="374" y="438"/>
                </a:lnTo>
                <a:cubicBezTo>
                  <a:pt x="374" y="438"/>
                  <a:pt x="374" y="438"/>
                  <a:pt x="374" y="445"/>
                </a:cubicBezTo>
                <a:close/>
                <a:moveTo>
                  <a:pt x="191" y="106"/>
                </a:moveTo>
                <a:lnTo>
                  <a:pt x="191" y="106"/>
                </a:lnTo>
                <a:cubicBezTo>
                  <a:pt x="113" y="304"/>
                  <a:pt x="113" y="304"/>
                  <a:pt x="113" y="304"/>
                </a:cubicBezTo>
                <a:cubicBezTo>
                  <a:pt x="261" y="304"/>
                  <a:pt x="261" y="304"/>
                  <a:pt x="261" y="304"/>
                </a:cubicBezTo>
                <a:lnTo>
                  <a:pt x="191" y="10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8" name="Freeform 52"/>
          <p:cNvSpPr>
            <a:spLocks noChangeArrowheads="1"/>
          </p:cNvSpPr>
          <p:nvPr/>
        </p:nvSpPr>
        <p:spPr bwMode="auto">
          <a:xfrm>
            <a:off x="17474884" y="8940802"/>
            <a:ext cx="575583" cy="452968"/>
          </a:xfrm>
          <a:custGeom>
            <a:avLst/>
            <a:gdLst>
              <a:gd name="T0" fmla="*/ 572 w 601"/>
              <a:gd name="T1" fmla="*/ 269 h 474"/>
              <a:gd name="T2" fmla="*/ 572 w 601"/>
              <a:gd name="T3" fmla="*/ 269 h 474"/>
              <a:gd name="T4" fmla="*/ 516 w 601"/>
              <a:gd name="T5" fmla="*/ 269 h 474"/>
              <a:gd name="T6" fmla="*/ 516 w 601"/>
              <a:gd name="T7" fmla="*/ 325 h 474"/>
              <a:gd name="T8" fmla="*/ 487 w 601"/>
              <a:gd name="T9" fmla="*/ 353 h 474"/>
              <a:gd name="T10" fmla="*/ 459 w 601"/>
              <a:gd name="T11" fmla="*/ 325 h 474"/>
              <a:gd name="T12" fmla="*/ 459 w 601"/>
              <a:gd name="T13" fmla="*/ 269 h 474"/>
              <a:gd name="T14" fmla="*/ 403 w 601"/>
              <a:gd name="T15" fmla="*/ 269 h 474"/>
              <a:gd name="T16" fmla="*/ 374 w 601"/>
              <a:gd name="T17" fmla="*/ 240 h 474"/>
              <a:gd name="T18" fmla="*/ 403 w 601"/>
              <a:gd name="T19" fmla="*/ 212 h 474"/>
              <a:gd name="T20" fmla="*/ 459 w 601"/>
              <a:gd name="T21" fmla="*/ 212 h 474"/>
              <a:gd name="T22" fmla="*/ 459 w 601"/>
              <a:gd name="T23" fmla="*/ 155 h 474"/>
              <a:gd name="T24" fmla="*/ 487 w 601"/>
              <a:gd name="T25" fmla="*/ 127 h 474"/>
              <a:gd name="T26" fmla="*/ 516 w 601"/>
              <a:gd name="T27" fmla="*/ 155 h 474"/>
              <a:gd name="T28" fmla="*/ 516 w 601"/>
              <a:gd name="T29" fmla="*/ 212 h 474"/>
              <a:gd name="T30" fmla="*/ 572 w 601"/>
              <a:gd name="T31" fmla="*/ 212 h 474"/>
              <a:gd name="T32" fmla="*/ 600 w 601"/>
              <a:gd name="T33" fmla="*/ 240 h 474"/>
              <a:gd name="T34" fmla="*/ 572 w 601"/>
              <a:gd name="T35" fmla="*/ 269 h 474"/>
              <a:gd name="T36" fmla="*/ 374 w 601"/>
              <a:gd name="T37" fmla="*/ 445 h 474"/>
              <a:gd name="T38" fmla="*/ 374 w 601"/>
              <a:gd name="T39" fmla="*/ 445 h 474"/>
              <a:gd name="T40" fmla="*/ 346 w 601"/>
              <a:gd name="T41" fmla="*/ 473 h 474"/>
              <a:gd name="T42" fmla="*/ 318 w 601"/>
              <a:gd name="T43" fmla="*/ 452 h 474"/>
              <a:gd name="T44" fmla="*/ 318 w 601"/>
              <a:gd name="T45" fmla="*/ 452 h 474"/>
              <a:gd name="T46" fmla="*/ 283 w 601"/>
              <a:gd name="T47" fmla="*/ 360 h 474"/>
              <a:gd name="T48" fmla="*/ 92 w 601"/>
              <a:gd name="T49" fmla="*/ 360 h 474"/>
              <a:gd name="T50" fmla="*/ 49 w 601"/>
              <a:gd name="T51" fmla="*/ 452 h 474"/>
              <a:gd name="T52" fmla="*/ 49 w 601"/>
              <a:gd name="T53" fmla="*/ 452 h 474"/>
              <a:gd name="T54" fmla="*/ 28 w 601"/>
              <a:gd name="T55" fmla="*/ 473 h 474"/>
              <a:gd name="T56" fmla="*/ 0 w 601"/>
              <a:gd name="T57" fmla="*/ 445 h 474"/>
              <a:gd name="T58" fmla="*/ 0 w 601"/>
              <a:gd name="T59" fmla="*/ 438 h 474"/>
              <a:gd name="T60" fmla="*/ 0 w 601"/>
              <a:gd name="T61" fmla="*/ 438 h 474"/>
              <a:gd name="T62" fmla="*/ 162 w 601"/>
              <a:gd name="T63" fmla="*/ 21 h 474"/>
              <a:gd name="T64" fmla="*/ 162 w 601"/>
              <a:gd name="T65" fmla="*/ 21 h 474"/>
              <a:gd name="T66" fmla="*/ 183 w 601"/>
              <a:gd name="T67" fmla="*/ 0 h 474"/>
              <a:gd name="T68" fmla="*/ 212 w 601"/>
              <a:gd name="T69" fmla="*/ 21 h 474"/>
              <a:gd name="T70" fmla="*/ 212 w 601"/>
              <a:gd name="T71" fmla="*/ 21 h 474"/>
              <a:gd name="T72" fmla="*/ 374 w 601"/>
              <a:gd name="T73" fmla="*/ 438 h 474"/>
              <a:gd name="T74" fmla="*/ 374 w 601"/>
              <a:gd name="T75" fmla="*/ 438 h 474"/>
              <a:gd name="T76" fmla="*/ 374 w 601"/>
              <a:gd name="T77" fmla="*/ 445 h 474"/>
              <a:gd name="T78" fmla="*/ 183 w 601"/>
              <a:gd name="T79" fmla="*/ 106 h 474"/>
              <a:gd name="T80" fmla="*/ 183 w 601"/>
              <a:gd name="T81" fmla="*/ 106 h 474"/>
              <a:gd name="T82" fmla="*/ 113 w 601"/>
              <a:gd name="T83" fmla="*/ 304 h 474"/>
              <a:gd name="T84" fmla="*/ 261 w 601"/>
              <a:gd name="T85" fmla="*/ 304 h 474"/>
              <a:gd name="T86" fmla="*/ 183 w 601"/>
              <a:gd name="T8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474">
                <a:moveTo>
                  <a:pt x="572" y="269"/>
                </a:moveTo>
                <a:lnTo>
                  <a:pt x="572" y="269"/>
                </a:lnTo>
                <a:cubicBezTo>
                  <a:pt x="516" y="269"/>
                  <a:pt x="516" y="269"/>
                  <a:pt x="516" y="269"/>
                </a:cubicBezTo>
                <a:cubicBezTo>
                  <a:pt x="516" y="325"/>
                  <a:pt x="516" y="325"/>
                  <a:pt x="516" y="325"/>
                </a:cubicBezTo>
                <a:cubicBezTo>
                  <a:pt x="516" y="339"/>
                  <a:pt x="502" y="353"/>
                  <a:pt x="487" y="353"/>
                </a:cubicBezTo>
                <a:cubicBezTo>
                  <a:pt x="473" y="353"/>
                  <a:pt x="459" y="339"/>
                  <a:pt x="459" y="325"/>
                </a:cubicBezTo>
                <a:cubicBezTo>
                  <a:pt x="459" y="269"/>
                  <a:pt x="459" y="269"/>
                  <a:pt x="459" y="269"/>
                </a:cubicBezTo>
                <a:cubicBezTo>
                  <a:pt x="403" y="269"/>
                  <a:pt x="403" y="269"/>
                  <a:pt x="403" y="269"/>
                </a:cubicBezTo>
                <a:cubicBezTo>
                  <a:pt x="389" y="269"/>
                  <a:pt x="374" y="254"/>
                  <a:pt x="374" y="240"/>
                </a:cubicBezTo>
                <a:cubicBezTo>
                  <a:pt x="374" y="219"/>
                  <a:pt x="389" y="212"/>
                  <a:pt x="403" y="212"/>
                </a:cubicBezTo>
                <a:cubicBezTo>
                  <a:pt x="459" y="212"/>
                  <a:pt x="459" y="212"/>
                  <a:pt x="459" y="212"/>
                </a:cubicBezTo>
                <a:cubicBezTo>
                  <a:pt x="459" y="155"/>
                  <a:pt x="459" y="155"/>
                  <a:pt x="459" y="155"/>
                </a:cubicBezTo>
                <a:cubicBezTo>
                  <a:pt x="459" y="134"/>
                  <a:pt x="473" y="127"/>
                  <a:pt x="487" y="127"/>
                </a:cubicBezTo>
                <a:cubicBezTo>
                  <a:pt x="502" y="127"/>
                  <a:pt x="516" y="134"/>
                  <a:pt x="516" y="155"/>
                </a:cubicBezTo>
                <a:cubicBezTo>
                  <a:pt x="516" y="212"/>
                  <a:pt x="516" y="212"/>
                  <a:pt x="516" y="212"/>
                </a:cubicBezTo>
                <a:cubicBezTo>
                  <a:pt x="572" y="212"/>
                  <a:pt x="572" y="212"/>
                  <a:pt x="572" y="212"/>
                </a:cubicBezTo>
                <a:cubicBezTo>
                  <a:pt x="586" y="212"/>
                  <a:pt x="600" y="219"/>
                  <a:pt x="600" y="240"/>
                </a:cubicBezTo>
                <a:cubicBezTo>
                  <a:pt x="600" y="254"/>
                  <a:pt x="586" y="269"/>
                  <a:pt x="572" y="269"/>
                </a:cubicBezTo>
                <a:close/>
                <a:moveTo>
                  <a:pt x="374" y="445"/>
                </a:moveTo>
                <a:lnTo>
                  <a:pt x="374" y="445"/>
                </a:lnTo>
                <a:cubicBezTo>
                  <a:pt x="374" y="459"/>
                  <a:pt x="360" y="473"/>
                  <a:pt x="346" y="473"/>
                </a:cubicBezTo>
                <a:cubicBezTo>
                  <a:pt x="332" y="473"/>
                  <a:pt x="325" y="466"/>
                  <a:pt x="318" y="452"/>
                </a:cubicBezTo>
                <a:lnTo>
                  <a:pt x="318" y="452"/>
                </a:lnTo>
                <a:cubicBezTo>
                  <a:pt x="283" y="360"/>
                  <a:pt x="283" y="360"/>
                  <a:pt x="283" y="360"/>
                </a:cubicBezTo>
                <a:cubicBezTo>
                  <a:pt x="92" y="360"/>
                  <a:pt x="92" y="360"/>
                  <a:pt x="92" y="360"/>
                </a:cubicBezTo>
                <a:cubicBezTo>
                  <a:pt x="49" y="452"/>
                  <a:pt x="49" y="452"/>
                  <a:pt x="49" y="452"/>
                </a:cubicBezTo>
                <a:lnTo>
                  <a:pt x="49" y="452"/>
                </a:lnTo>
                <a:cubicBezTo>
                  <a:pt x="49" y="466"/>
                  <a:pt x="35" y="473"/>
                  <a:pt x="28" y="473"/>
                </a:cubicBezTo>
                <a:cubicBezTo>
                  <a:pt x="7" y="473"/>
                  <a:pt x="0" y="459"/>
                  <a:pt x="0" y="445"/>
                </a:cubicBezTo>
                <a:cubicBezTo>
                  <a:pt x="0" y="438"/>
                  <a:pt x="0" y="438"/>
                  <a:pt x="0" y="438"/>
                </a:cubicBezTo>
                <a:lnTo>
                  <a:pt x="0" y="438"/>
                </a:lnTo>
                <a:cubicBezTo>
                  <a:pt x="162" y="21"/>
                  <a:pt x="162" y="21"/>
                  <a:pt x="162" y="21"/>
                </a:cubicBezTo>
                <a:lnTo>
                  <a:pt x="162" y="21"/>
                </a:lnTo>
                <a:cubicBezTo>
                  <a:pt x="162" y="7"/>
                  <a:pt x="176" y="0"/>
                  <a:pt x="183" y="0"/>
                </a:cubicBezTo>
                <a:cubicBezTo>
                  <a:pt x="198" y="0"/>
                  <a:pt x="205" y="7"/>
                  <a:pt x="212" y="21"/>
                </a:cubicBezTo>
                <a:lnTo>
                  <a:pt x="212" y="21"/>
                </a:lnTo>
                <a:cubicBezTo>
                  <a:pt x="374" y="438"/>
                  <a:pt x="374" y="438"/>
                  <a:pt x="374" y="438"/>
                </a:cubicBezTo>
                <a:lnTo>
                  <a:pt x="374" y="438"/>
                </a:lnTo>
                <a:cubicBezTo>
                  <a:pt x="374" y="438"/>
                  <a:pt x="374" y="438"/>
                  <a:pt x="374" y="445"/>
                </a:cubicBezTo>
                <a:close/>
                <a:moveTo>
                  <a:pt x="183" y="106"/>
                </a:moveTo>
                <a:lnTo>
                  <a:pt x="183" y="106"/>
                </a:lnTo>
                <a:cubicBezTo>
                  <a:pt x="113" y="304"/>
                  <a:pt x="113" y="304"/>
                  <a:pt x="113" y="304"/>
                </a:cubicBezTo>
                <a:cubicBezTo>
                  <a:pt x="261" y="304"/>
                  <a:pt x="261" y="304"/>
                  <a:pt x="261" y="304"/>
                </a:cubicBezTo>
                <a:lnTo>
                  <a:pt x="183" y="10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19" name="Freeform 53"/>
          <p:cNvSpPr>
            <a:spLocks noChangeArrowheads="1"/>
          </p:cNvSpPr>
          <p:nvPr/>
        </p:nvSpPr>
        <p:spPr bwMode="auto">
          <a:xfrm>
            <a:off x="16586115" y="8881535"/>
            <a:ext cx="325882" cy="579968"/>
          </a:xfrm>
          <a:custGeom>
            <a:avLst/>
            <a:gdLst>
              <a:gd name="T0" fmla="*/ 332 w 340"/>
              <a:gd name="T1" fmla="*/ 191 h 602"/>
              <a:gd name="T2" fmla="*/ 332 w 340"/>
              <a:gd name="T3" fmla="*/ 191 h 602"/>
              <a:gd name="T4" fmla="*/ 332 w 340"/>
              <a:gd name="T5" fmla="*/ 191 h 602"/>
              <a:gd name="T6" fmla="*/ 219 w 340"/>
              <a:gd name="T7" fmla="*/ 304 h 602"/>
              <a:gd name="T8" fmla="*/ 332 w 340"/>
              <a:gd name="T9" fmla="*/ 417 h 602"/>
              <a:gd name="T10" fmla="*/ 332 w 340"/>
              <a:gd name="T11" fmla="*/ 417 h 602"/>
              <a:gd name="T12" fmla="*/ 339 w 340"/>
              <a:gd name="T13" fmla="*/ 431 h 602"/>
              <a:gd name="T14" fmla="*/ 332 w 340"/>
              <a:gd name="T15" fmla="*/ 453 h 602"/>
              <a:gd name="T16" fmla="*/ 332 w 340"/>
              <a:gd name="T17" fmla="*/ 453 h 602"/>
              <a:gd name="T18" fmla="*/ 191 w 340"/>
              <a:gd name="T19" fmla="*/ 594 h 602"/>
              <a:gd name="T20" fmla="*/ 191 w 340"/>
              <a:gd name="T21" fmla="*/ 594 h 602"/>
              <a:gd name="T22" fmla="*/ 170 w 340"/>
              <a:gd name="T23" fmla="*/ 601 h 602"/>
              <a:gd name="T24" fmla="*/ 141 w 340"/>
              <a:gd name="T25" fmla="*/ 573 h 602"/>
              <a:gd name="T26" fmla="*/ 141 w 340"/>
              <a:gd name="T27" fmla="*/ 382 h 602"/>
              <a:gd name="T28" fmla="*/ 49 w 340"/>
              <a:gd name="T29" fmla="*/ 474 h 602"/>
              <a:gd name="T30" fmla="*/ 49 w 340"/>
              <a:gd name="T31" fmla="*/ 474 h 602"/>
              <a:gd name="T32" fmla="*/ 28 w 340"/>
              <a:gd name="T33" fmla="*/ 481 h 602"/>
              <a:gd name="T34" fmla="*/ 0 w 340"/>
              <a:gd name="T35" fmla="*/ 453 h 602"/>
              <a:gd name="T36" fmla="*/ 7 w 340"/>
              <a:gd name="T37" fmla="*/ 431 h 602"/>
              <a:gd name="T38" fmla="*/ 7 w 340"/>
              <a:gd name="T39" fmla="*/ 431 h 602"/>
              <a:gd name="T40" fmla="*/ 141 w 340"/>
              <a:gd name="T41" fmla="*/ 304 h 602"/>
              <a:gd name="T42" fmla="*/ 7 w 340"/>
              <a:gd name="T43" fmla="*/ 170 h 602"/>
              <a:gd name="T44" fmla="*/ 7 w 340"/>
              <a:gd name="T45" fmla="*/ 170 h 602"/>
              <a:gd name="T46" fmla="*/ 0 w 340"/>
              <a:gd name="T47" fmla="*/ 149 h 602"/>
              <a:gd name="T48" fmla="*/ 28 w 340"/>
              <a:gd name="T49" fmla="*/ 120 h 602"/>
              <a:gd name="T50" fmla="*/ 49 w 340"/>
              <a:gd name="T51" fmla="*/ 135 h 602"/>
              <a:gd name="T52" fmla="*/ 49 w 340"/>
              <a:gd name="T53" fmla="*/ 135 h 602"/>
              <a:gd name="T54" fmla="*/ 141 w 340"/>
              <a:gd name="T55" fmla="*/ 226 h 602"/>
              <a:gd name="T56" fmla="*/ 141 w 340"/>
              <a:gd name="T57" fmla="*/ 29 h 602"/>
              <a:gd name="T58" fmla="*/ 170 w 340"/>
              <a:gd name="T59" fmla="*/ 0 h 602"/>
              <a:gd name="T60" fmla="*/ 191 w 340"/>
              <a:gd name="T61" fmla="*/ 7 h 602"/>
              <a:gd name="T62" fmla="*/ 191 w 340"/>
              <a:gd name="T63" fmla="*/ 7 h 602"/>
              <a:gd name="T64" fmla="*/ 332 w 340"/>
              <a:gd name="T65" fmla="*/ 149 h 602"/>
              <a:gd name="T66" fmla="*/ 332 w 340"/>
              <a:gd name="T67" fmla="*/ 149 h 602"/>
              <a:gd name="T68" fmla="*/ 339 w 340"/>
              <a:gd name="T69" fmla="*/ 170 h 602"/>
              <a:gd name="T70" fmla="*/ 332 w 340"/>
              <a:gd name="T71" fmla="*/ 191 h 602"/>
              <a:gd name="T72" fmla="*/ 198 w 340"/>
              <a:gd name="T73" fmla="*/ 509 h 602"/>
              <a:gd name="T74" fmla="*/ 198 w 340"/>
              <a:gd name="T75" fmla="*/ 509 h 602"/>
              <a:gd name="T76" fmla="*/ 269 w 340"/>
              <a:gd name="T77" fmla="*/ 431 h 602"/>
              <a:gd name="T78" fmla="*/ 198 w 340"/>
              <a:gd name="T79" fmla="*/ 361 h 602"/>
              <a:gd name="T80" fmla="*/ 198 w 340"/>
              <a:gd name="T81" fmla="*/ 509 h 602"/>
              <a:gd name="T82" fmla="*/ 198 w 340"/>
              <a:gd name="T83" fmla="*/ 99 h 602"/>
              <a:gd name="T84" fmla="*/ 198 w 340"/>
              <a:gd name="T85" fmla="*/ 99 h 602"/>
              <a:gd name="T86" fmla="*/ 198 w 340"/>
              <a:gd name="T87" fmla="*/ 241 h 602"/>
              <a:gd name="T88" fmla="*/ 269 w 340"/>
              <a:gd name="T89" fmla="*/ 170 h 602"/>
              <a:gd name="T90" fmla="*/ 198 w 340"/>
              <a:gd name="T91" fmla="*/ 9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0" h="602">
                <a:moveTo>
                  <a:pt x="332" y="191"/>
                </a:moveTo>
                <a:lnTo>
                  <a:pt x="332" y="191"/>
                </a:lnTo>
                <a:lnTo>
                  <a:pt x="332" y="191"/>
                </a:lnTo>
                <a:cubicBezTo>
                  <a:pt x="219" y="304"/>
                  <a:pt x="219" y="304"/>
                  <a:pt x="219" y="304"/>
                </a:cubicBezTo>
                <a:cubicBezTo>
                  <a:pt x="332" y="417"/>
                  <a:pt x="332" y="417"/>
                  <a:pt x="332" y="417"/>
                </a:cubicBezTo>
                <a:lnTo>
                  <a:pt x="332" y="417"/>
                </a:lnTo>
                <a:cubicBezTo>
                  <a:pt x="339" y="417"/>
                  <a:pt x="339" y="424"/>
                  <a:pt x="339" y="431"/>
                </a:cubicBezTo>
                <a:cubicBezTo>
                  <a:pt x="339" y="439"/>
                  <a:pt x="339" y="446"/>
                  <a:pt x="332" y="453"/>
                </a:cubicBezTo>
                <a:lnTo>
                  <a:pt x="332" y="453"/>
                </a:lnTo>
                <a:cubicBezTo>
                  <a:pt x="191" y="594"/>
                  <a:pt x="191" y="594"/>
                  <a:pt x="191" y="594"/>
                </a:cubicBezTo>
                <a:lnTo>
                  <a:pt x="191" y="594"/>
                </a:lnTo>
                <a:cubicBezTo>
                  <a:pt x="184" y="601"/>
                  <a:pt x="177" y="601"/>
                  <a:pt x="170" y="601"/>
                </a:cubicBezTo>
                <a:cubicBezTo>
                  <a:pt x="156" y="601"/>
                  <a:pt x="141" y="594"/>
                  <a:pt x="141" y="573"/>
                </a:cubicBezTo>
                <a:cubicBezTo>
                  <a:pt x="141" y="382"/>
                  <a:pt x="141" y="382"/>
                  <a:pt x="141" y="382"/>
                </a:cubicBezTo>
                <a:cubicBezTo>
                  <a:pt x="49" y="474"/>
                  <a:pt x="49" y="474"/>
                  <a:pt x="49" y="474"/>
                </a:cubicBezTo>
                <a:lnTo>
                  <a:pt x="49" y="474"/>
                </a:lnTo>
                <a:cubicBezTo>
                  <a:pt x="42" y="481"/>
                  <a:pt x="35" y="481"/>
                  <a:pt x="28" y="481"/>
                </a:cubicBezTo>
                <a:cubicBezTo>
                  <a:pt x="14" y="481"/>
                  <a:pt x="0" y="467"/>
                  <a:pt x="0" y="453"/>
                </a:cubicBezTo>
                <a:cubicBezTo>
                  <a:pt x="0" y="446"/>
                  <a:pt x="0" y="439"/>
                  <a:pt x="7" y="431"/>
                </a:cubicBezTo>
                <a:lnTo>
                  <a:pt x="7" y="431"/>
                </a:lnTo>
                <a:cubicBezTo>
                  <a:pt x="141" y="304"/>
                  <a:pt x="141" y="304"/>
                  <a:pt x="141" y="304"/>
                </a:cubicBezTo>
                <a:cubicBezTo>
                  <a:pt x="7" y="170"/>
                  <a:pt x="7" y="170"/>
                  <a:pt x="7" y="170"/>
                </a:cubicBezTo>
                <a:lnTo>
                  <a:pt x="7" y="170"/>
                </a:lnTo>
                <a:cubicBezTo>
                  <a:pt x="0" y="163"/>
                  <a:pt x="0" y="156"/>
                  <a:pt x="0" y="149"/>
                </a:cubicBezTo>
                <a:cubicBezTo>
                  <a:pt x="0" y="135"/>
                  <a:pt x="14" y="120"/>
                  <a:pt x="28" y="120"/>
                </a:cubicBezTo>
                <a:cubicBezTo>
                  <a:pt x="35" y="120"/>
                  <a:pt x="42" y="128"/>
                  <a:pt x="49" y="135"/>
                </a:cubicBezTo>
                <a:lnTo>
                  <a:pt x="49" y="135"/>
                </a:lnTo>
                <a:cubicBezTo>
                  <a:pt x="141" y="226"/>
                  <a:pt x="141" y="226"/>
                  <a:pt x="141" y="226"/>
                </a:cubicBezTo>
                <a:cubicBezTo>
                  <a:pt x="141" y="29"/>
                  <a:pt x="141" y="29"/>
                  <a:pt x="141" y="29"/>
                </a:cubicBezTo>
                <a:cubicBezTo>
                  <a:pt x="141" y="15"/>
                  <a:pt x="156" y="0"/>
                  <a:pt x="170" y="0"/>
                </a:cubicBezTo>
                <a:cubicBezTo>
                  <a:pt x="177" y="0"/>
                  <a:pt x="184" y="0"/>
                  <a:pt x="191" y="7"/>
                </a:cubicBezTo>
                <a:lnTo>
                  <a:pt x="191" y="7"/>
                </a:lnTo>
                <a:cubicBezTo>
                  <a:pt x="332" y="149"/>
                  <a:pt x="332" y="149"/>
                  <a:pt x="332" y="149"/>
                </a:cubicBezTo>
                <a:lnTo>
                  <a:pt x="332" y="149"/>
                </a:lnTo>
                <a:cubicBezTo>
                  <a:pt x="339" y="156"/>
                  <a:pt x="339" y="163"/>
                  <a:pt x="339" y="170"/>
                </a:cubicBezTo>
                <a:cubicBezTo>
                  <a:pt x="339" y="177"/>
                  <a:pt x="339" y="184"/>
                  <a:pt x="332" y="191"/>
                </a:cubicBezTo>
                <a:close/>
                <a:moveTo>
                  <a:pt x="198" y="509"/>
                </a:moveTo>
                <a:lnTo>
                  <a:pt x="198" y="509"/>
                </a:lnTo>
                <a:cubicBezTo>
                  <a:pt x="269" y="431"/>
                  <a:pt x="269" y="431"/>
                  <a:pt x="269" y="431"/>
                </a:cubicBezTo>
                <a:cubicBezTo>
                  <a:pt x="198" y="361"/>
                  <a:pt x="198" y="361"/>
                  <a:pt x="198" y="361"/>
                </a:cubicBezTo>
                <a:lnTo>
                  <a:pt x="198" y="509"/>
                </a:lnTo>
                <a:close/>
                <a:moveTo>
                  <a:pt x="198" y="99"/>
                </a:moveTo>
                <a:lnTo>
                  <a:pt x="198" y="99"/>
                </a:lnTo>
                <a:cubicBezTo>
                  <a:pt x="198" y="241"/>
                  <a:pt x="198" y="241"/>
                  <a:pt x="198" y="241"/>
                </a:cubicBezTo>
                <a:cubicBezTo>
                  <a:pt x="269" y="170"/>
                  <a:pt x="269" y="170"/>
                  <a:pt x="269" y="170"/>
                </a:cubicBezTo>
                <a:lnTo>
                  <a:pt x="198" y="9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0" name="Freeform 54"/>
          <p:cNvSpPr>
            <a:spLocks noChangeArrowheads="1"/>
          </p:cNvSpPr>
          <p:nvPr/>
        </p:nvSpPr>
        <p:spPr bwMode="auto">
          <a:xfrm>
            <a:off x="15519595" y="8953503"/>
            <a:ext cx="435918" cy="436032"/>
          </a:xfrm>
          <a:custGeom>
            <a:avLst/>
            <a:gdLst>
              <a:gd name="T0" fmla="*/ 354 w 454"/>
              <a:gd name="T1" fmla="*/ 332 h 453"/>
              <a:gd name="T2" fmla="*/ 354 w 454"/>
              <a:gd name="T3" fmla="*/ 332 h 453"/>
              <a:gd name="T4" fmla="*/ 142 w 454"/>
              <a:gd name="T5" fmla="*/ 346 h 453"/>
              <a:gd name="T6" fmla="*/ 50 w 454"/>
              <a:gd name="T7" fmla="*/ 438 h 453"/>
              <a:gd name="T8" fmla="*/ 7 w 454"/>
              <a:gd name="T9" fmla="*/ 438 h 453"/>
              <a:gd name="T10" fmla="*/ 7 w 454"/>
              <a:gd name="T11" fmla="*/ 396 h 453"/>
              <a:gd name="T12" fmla="*/ 106 w 454"/>
              <a:gd name="T13" fmla="*/ 304 h 453"/>
              <a:gd name="T14" fmla="*/ 120 w 454"/>
              <a:gd name="T15" fmla="*/ 92 h 453"/>
              <a:gd name="T16" fmla="*/ 177 w 454"/>
              <a:gd name="T17" fmla="*/ 35 h 453"/>
              <a:gd name="T18" fmla="*/ 212 w 454"/>
              <a:gd name="T19" fmla="*/ 78 h 453"/>
              <a:gd name="T20" fmla="*/ 283 w 454"/>
              <a:gd name="T21" fmla="*/ 7 h 453"/>
              <a:gd name="T22" fmla="*/ 318 w 454"/>
              <a:gd name="T23" fmla="*/ 7 h 453"/>
              <a:gd name="T24" fmla="*/ 318 w 454"/>
              <a:gd name="T25" fmla="*/ 50 h 453"/>
              <a:gd name="T26" fmla="*/ 255 w 454"/>
              <a:gd name="T27" fmla="*/ 113 h 453"/>
              <a:gd name="T28" fmla="*/ 333 w 454"/>
              <a:gd name="T29" fmla="*/ 191 h 453"/>
              <a:gd name="T30" fmla="*/ 396 w 454"/>
              <a:gd name="T31" fmla="*/ 127 h 453"/>
              <a:gd name="T32" fmla="*/ 438 w 454"/>
              <a:gd name="T33" fmla="*/ 127 h 453"/>
              <a:gd name="T34" fmla="*/ 438 w 454"/>
              <a:gd name="T35" fmla="*/ 170 h 453"/>
              <a:gd name="T36" fmla="*/ 375 w 454"/>
              <a:gd name="T37" fmla="*/ 233 h 453"/>
              <a:gd name="T38" fmla="*/ 410 w 454"/>
              <a:gd name="T39" fmla="*/ 276 h 453"/>
              <a:gd name="T40" fmla="*/ 354 w 454"/>
              <a:gd name="T41" fmla="*/ 33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4" h="453">
                <a:moveTo>
                  <a:pt x="354" y="332"/>
                </a:moveTo>
                <a:lnTo>
                  <a:pt x="354" y="332"/>
                </a:lnTo>
                <a:cubicBezTo>
                  <a:pt x="297" y="389"/>
                  <a:pt x="205" y="396"/>
                  <a:pt x="142" y="346"/>
                </a:cubicBezTo>
                <a:cubicBezTo>
                  <a:pt x="50" y="438"/>
                  <a:pt x="50" y="438"/>
                  <a:pt x="50" y="438"/>
                </a:cubicBezTo>
                <a:cubicBezTo>
                  <a:pt x="36" y="452"/>
                  <a:pt x="22" y="452"/>
                  <a:pt x="7" y="438"/>
                </a:cubicBezTo>
                <a:cubicBezTo>
                  <a:pt x="0" y="431"/>
                  <a:pt x="0" y="410"/>
                  <a:pt x="7" y="396"/>
                </a:cubicBezTo>
                <a:cubicBezTo>
                  <a:pt x="106" y="304"/>
                  <a:pt x="106" y="304"/>
                  <a:pt x="106" y="304"/>
                </a:cubicBezTo>
                <a:cubicBezTo>
                  <a:pt x="57" y="240"/>
                  <a:pt x="57" y="148"/>
                  <a:pt x="120" y="92"/>
                </a:cubicBezTo>
                <a:cubicBezTo>
                  <a:pt x="177" y="35"/>
                  <a:pt x="177" y="35"/>
                  <a:pt x="177" y="35"/>
                </a:cubicBezTo>
                <a:cubicBezTo>
                  <a:pt x="212" y="78"/>
                  <a:pt x="212" y="78"/>
                  <a:pt x="212" y="78"/>
                </a:cubicBezTo>
                <a:cubicBezTo>
                  <a:pt x="283" y="7"/>
                  <a:pt x="283" y="7"/>
                  <a:pt x="283" y="7"/>
                </a:cubicBezTo>
                <a:cubicBezTo>
                  <a:pt x="290" y="0"/>
                  <a:pt x="311" y="0"/>
                  <a:pt x="318" y="7"/>
                </a:cubicBezTo>
                <a:cubicBezTo>
                  <a:pt x="333" y="21"/>
                  <a:pt x="333" y="35"/>
                  <a:pt x="318" y="50"/>
                </a:cubicBezTo>
                <a:cubicBezTo>
                  <a:pt x="255" y="113"/>
                  <a:pt x="255" y="113"/>
                  <a:pt x="255" y="113"/>
                </a:cubicBezTo>
                <a:cubicBezTo>
                  <a:pt x="333" y="191"/>
                  <a:pt x="333" y="191"/>
                  <a:pt x="333" y="191"/>
                </a:cubicBezTo>
                <a:cubicBezTo>
                  <a:pt x="396" y="127"/>
                  <a:pt x="396" y="127"/>
                  <a:pt x="396" y="127"/>
                </a:cubicBezTo>
                <a:cubicBezTo>
                  <a:pt x="410" y="120"/>
                  <a:pt x="431" y="120"/>
                  <a:pt x="438" y="127"/>
                </a:cubicBezTo>
                <a:cubicBezTo>
                  <a:pt x="453" y="141"/>
                  <a:pt x="453" y="155"/>
                  <a:pt x="438" y="170"/>
                </a:cubicBezTo>
                <a:cubicBezTo>
                  <a:pt x="375" y="233"/>
                  <a:pt x="375" y="233"/>
                  <a:pt x="375" y="233"/>
                </a:cubicBezTo>
                <a:cubicBezTo>
                  <a:pt x="410" y="276"/>
                  <a:pt x="410" y="276"/>
                  <a:pt x="410" y="276"/>
                </a:cubicBezTo>
                <a:lnTo>
                  <a:pt x="354" y="332"/>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1" name="Freeform 55"/>
          <p:cNvSpPr>
            <a:spLocks noChangeArrowheads="1"/>
          </p:cNvSpPr>
          <p:nvPr/>
        </p:nvSpPr>
        <p:spPr bwMode="auto">
          <a:xfrm>
            <a:off x="8248620" y="10913535"/>
            <a:ext cx="537493" cy="537635"/>
          </a:xfrm>
          <a:custGeom>
            <a:avLst/>
            <a:gdLst>
              <a:gd name="T0" fmla="*/ 70 w 559"/>
              <a:gd name="T1" fmla="*/ 494 h 559"/>
              <a:gd name="T2" fmla="*/ 70 w 559"/>
              <a:gd name="T3" fmla="*/ 494 h 559"/>
              <a:gd name="T4" fmla="*/ 63 w 559"/>
              <a:gd name="T5" fmla="*/ 487 h 559"/>
              <a:gd name="T6" fmla="*/ 63 w 559"/>
              <a:gd name="T7" fmla="*/ 254 h 559"/>
              <a:gd name="T8" fmla="*/ 254 w 559"/>
              <a:gd name="T9" fmla="*/ 63 h 559"/>
              <a:gd name="T10" fmla="*/ 487 w 559"/>
              <a:gd name="T11" fmla="*/ 63 h 559"/>
              <a:gd name="T12" fmla="*/ 494 w 559"/>
              <a:gd name="T13" fmla="*/ 70 h 559"/>
              <a:gd name="T14" fmla="*/ 494 w 559"/>
              <a:gd name="T15" fmla="*/ 303 h 559"/>
              <a:gd name="T16" fmla="*/ 304 w 559"/>
              <a:gd name="T17" fmla="*/ 494 h 559"/>
              <a:gd name="T18" fmla="*/ 70 w 559"/>
              <a:gd name="T19" fmla="*/ 494 h 559"/>
              <a:gd name="T20" fmla="*/ 360 w 559"/>
              <a:gd name="T21" fmla="*/ 360 h 559"/>
              <a:gd name="T22" fmla="*/ 360 w 559"/>
              <a:gd name="T23" fmla="*/ 360 h 559"/>
              <a:gd name="T24" fmla="*/ 198 w 559"/>
              <a:gd name="T25" fmla="*/ 197 h 559"/>
              <a:gd name="T26" fmla="*/ 99 w 559"/>
              <a:gd name="T27" fmla="*/ 296 h 559"/>
              <a:gd name="T28" fmla="*/ 99 w 559"/>
              <a:gd name="T29" fmla="*/ 452 h 559"/>
              <a:gd name="T30" fmla="*/ 106 w 559"/>
              <a:gd name="T31" fmla="*/ 459 h 559"/>
              <a:gd name="T32" fmla="*/ 261 w 559"/>
              <a:gd name="T33" fmla="*/ 459 h 559"/>
              <a:gd name="T34" fmla="*/ 360 w 559"/>
              <a:gd name="T35" fmla="*/ 36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9" h="559">
                <a:moveTo>
                  <a:pt x="70" y="494"/>
                </a:moveTo>
                <a:lnTo>
                  <a:pt x="70" y="494"/>
                </a:lnTo>
                <a:cubicBezTo>
                  <a:pt x="63" y="487"/>
                  <a:pt x="63" y="487"/>
                  <a:pt x="63" y="487"/>
                </a:cubicBezTo>
                <a:cubicBezTo>
                  <a:pt x="0" y="424"/>
                  <a:pt x="0" y="318"/>
                  <a:pt x="63" y="254"/>
                </a:cubicBezTo>
                <a:cubicBezTo>
                  <a:pt x="254" y="63"/>
                  <a:pt x="254" y="63"/>
                  <a:pt x="254" y="63"/>
                </a:cubicBezTo>
                <a:cubicBezTo>
                  <a:pt x="318" y="0"/>
                  <a:pt x="424" y="0"/>
                  <a:pt x="487" y="63"/>
                </a:cubicBezTo>
                <a:cubicBezTo>
                  <a:pt x="494" y="70"/>
                  <a:pt x="494" y="70"/>
                  <a:pt x="494" y="70"/>
                </a:cubicBezTo>
                <a:cubicBezTo>
                  <a:pt x="558" y="134"/>
                  <a:pt x="558" y="240"/>
                  <a:pt x="494" y="303"/>
                </a:cubicBezTo>
                <a:cubicBezTo>
                  <a:pt x="304" y="494"/>
                  <a:pt x="304" y="494"/>
                  <a:pt x="304" y="494"/>
                </a:cubicBezTo>
                <a:cubicBezTo>
                  <a:pt x="240" y="558"/>
                  <a:pt x="134" y="558"/>
                  <a:pt x="70" y="494"/>
                </a:cubicBezTo>
                <a:close/>
                <a:moveTo>
                  <a:pt x="360" y="360"/>
                </a:moveTo>
                <a:lnTo>
                  <a:pt x="360" y="360"/>
                </a:lnTo>
                <a:cubicBezTo>
                  <a:pt x="198" y="197"/>
                  <a:pt x="198" y="197"/>
                  <a:pt x="198" y="197"/>
                </a:cubicBezTo>
                <a:cubicBezTo>
                  <a:pt x="99" y="296"/>
                  <a:pt x="99" y="296"/>
                  <a:pt x="99" y="296"/>
                </a:cubicBezTo>
                <a:cubicBezTo>
                  <a:pt x="56" y="339"/>
                  <a:pt x="56" y="409"/>
                  <a:pt x="99" y="452"/>
                </a:cubicBezTo>
                <a:cubicBezTo>
                  <a:pt x="106" y="459"/>
                  <a:pt x="106" y="459"/>
                  <a:pt x="106" y="459"/>
                </a:cubicBezTo>
                <a:cubicBezTo>
                  <a:pt x="148" y="501"/>
                  <a:pt x="219" y="501"/>
                  <a:pt x="261" y="459"/>
                </a:cubicBezTo>
                <a:lnTo>
                  <a:pt x="360" y="36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2" name="Freeform 56"/>
          <p:cNvSpPr>
            <a:spLocks noChangeArrowheads="1"/>
          </p:cNvSpPr>
          <p:nvPr/>
        </p:nvSpPr>
        <p:spPr bwMode="auto">
          <a:xfrm>
            <a:off x="7317531" y="10926236"/>
            <a:ext cx="368203" cy="508000"/>
          </a:xfrm>
          <a:custGeom>
            <a:avLst/>
            <a:gdLst>
              <a:gd name="T0" fmla="*/ 191 w 383"/>
              <a:gd name="T1" fmla="*/ 530 h 531"/>
              <a:gd name="T2" fmla="*/ 191 w 383"/>
              <a:gd name="T3" fmla="*/ 530 h 531"/>
              <a:gd name="T4" fmla="*/ 0 w 383"/>
              <a:gd name="T5" fmla="*/ 339 h 531"/>
              <a:gd name="T6" fmla="*/ 184 w 383"/>
              <a:gd name="T7" fmla="*/ 0 h 531"/>
              <a:gd name="T8" fmla="*/ 382 w 383"/>
              <a:gd name="T9" fmla="*/ 339 h 531"/>
              <a:gd name="T10" fmla="*/ 191 w 383"/>
              <a:gd name="T11" fmla="*/ 530 h 531"/>
            </a:gdLst>
            <a:ahLst/>
            <a:cxnLst>
              <a:cxn ang="0">
                <a:pos x="T0" y="T1"/>
              </a:cxn>
              <a:cxn ang="0">
                <a:pos x="T2" y="T3"/>
              </a:cxn>
              <a:cxn ang="0">
                <a:pos x="T4" y="T5"/>
              </a:cxn>
              <a:cxn ang="0">
                <a:pos x="T6" y="T7"/>
              </a:cxn>
              <a:cxn ang="0">
                <a:pos x="T8" y="T9"/>
              </a:cxn>
              <a:cxn ang="0">
                <a:pos x="T10" y="T11"/>
              </a:cxn>
            </a:cxnLst>
            <a:rect l="0" t="0" r="r" b="b"/>
            <a:pathLst>
              <a:path w="383" h="531">
                <a:moveTo>
                  <a:pt x="191" y="530"/>
                </a:moveTo>
                <a:lnTo>
                  <a:pt x="191" y="530"/>
                </a:lnTo>
                <a:cubicBezTo>
                  <a:pt x="92" y="530"/>
                  <a:pt x="0" y="445"/>
                  <a:pt x="0" y="339"/>
                </a:cubicBezTo>
                <a:cubicBezTo>
                  <a:pt x="0" y="240"/>
                  <a:pt x="184" y="0"/>
                  <a:pt x="184" y="0"/>
                </a:cubicBezTo>
                <a:cubicBezTo>
                  <a:pt x="184" y="0"/>
                  <a:pt x="382" y="233"/>
                  <a:pt x="382" y="339"/>
                </a:cubicBezTo>
                <a:cubicBezTo>
                  <a:pt x="382" y="445"/>
                  <a:pt x="290" y="530"/>
                  <a:pt x="191" y="53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3" name="Freeform 57"/>
          <p:cNvSpPr>
            <a:spLocks noChangeArrowheads="1"/>
          </p:cNvSpPr>
          <p:nvPr/>
        </p:nvSpPr>
        <p:spPr bwMode="auto">
          <a:xfrm>
            <a:off x="6200221" y="10926236"/>
            <a:ext cx="579814" cy="508000"/>
          </a:xfrm>
          <a:custGeom>
            <a:avLst/>
            <a:gdLst>
              <a:gd name="T0" fmla="*/ 587 w 602"/>
              <a:gd name="T1" fmla="*/ 289 h 531"/>
              <a:gd name="T2" fmla="*/ 311 w 602"/>
              <a:gd name="T3" fmla="*/ 403 h 531"/>
              <a:gd name="T4" fmla="*/ 311 w 602"/>
              <a:gd name="T5" fmla="*/ 403 h 531"/>
              <a:gd name="T6" fmla="*/ 304 w 602"/>
              <a:gd name="T7" fmla="*/ 410 h 531"/>
              <a:gd name="T8" fmla="*/ 290 w 602"/>
              <a:gd name="T9" fmla="*/ 403 h 531"/>
              <a:gd name="T10" fmla="*/ 290 w 602"/>
              <a:gd name="T11" fmla="*/ 403 h 531"/>
              <a:gd name="T12" fmla="*/ 15 w 602"/>
              <a:gd name="T13" fmla="*/ 289 h 531"/>
              <a:gd name="T14" fmla="*/ 29 w 602"/>
              <a:gd name="T15" fmla="*/ 240 h 531"/>
              <a:gd name="T16" fmla="*/ 43 w 602"/>
              <a:gd name="T17" fmla="*/ 240 h 531"/>
              <a:gd name="T18" fmla="*/ 43 w 602"/>
              <a:gd name="T19" fmla="*/ 240 h 531"/>
              <a:gd name="T20" fmla="*/ 566 w 602"/>
              <a:gd name="T21" fmla="*/ 240 h 531"/>
              <a:gd name="T22" fmla="*/ 566 w 602"/>
              <a:gd name="T23" fmla="*/ 240 h 531"/>
              <a:gd name="T24" fmla="*/ 573 w 602"/>
              <a:gd name="T25" fmla="*/ 240 h 531"/>
              <a:gd name="T26" fmla="*/ 587 w 602"/>
              <a:gd name="T27" fmla="*/ 289 h 531"/>
              <a:gd name="T28" fmla="*/ 587 w 602"/>
              <a:gd name="T29" fmla="*/ 169 h 531"/>
              <a:gd name="T30" fmla="*/ 311 w 602"/>
              <a:gd name="T31" fmla="*/ 282 h 531"/>
              <a:gd name="T32" fmla="*/ 311 w 602"/>
              <a:gd name="T33" fmla="*/ 282 h 531"/>
              <a:gd name="T34" fmla="*/ 304 w 602"/>
              <a:gd name="T35" fmla="*/ 282 h 531"/>
              <a:gd name="T36" fmla="*/ 290 w 602"/>
              <a:gd name="T37" fmla="*/ 282 h 531"/>
              <a:gd name="T38" fmla="*/ 290 w 602"/>
              <a:gd name="T39" fmla="*/ 282 h 531"/>
              <a:gd name="T40" fmla="*/ 15 w 602"/>
              <a:gd name="T41" fmla="*/ 169 h 531"/>
              <a:gd name="T42" fmla="*/ 15 w 602"/>
              <a:gd name="T43" fmla="*/ 120 h 531"/>
              <a:gd name="T44" fmla="*/ 290 w 602"/>
              <a:gd name="T45" fmla="*/ 7 h 531"/>
              <a:gd name="T46" fmla="*/ 290 w 602"/>
              <a:gd name="T47" fmla="*/ 7 h 531"/>
              <a:gd name="T48" fmla="*/ 304 w 602"/>
              <a:gd name="T49" fmla="*/ 0 h 531"/>
              <a:gd name="T50" fmla="*/ 311 w 602"/>
              <a:gd name="T51" fmla="*/ 7 h 531"/>
              <a:gd name="T52" fmla="*/ 311 w 602"/>
              <a:gd name="T53" fmla="*/ 7 h 531"/>
              <a:gd name="T54" fmla="*/ 587 w 602"/>
              <a:gd name="T55" fmla="*/ 120 h 531"/>
              <a:gd name="T56" fmla="*/ 587 w 602"/>
              <a:gd name="T57" fmla="*/ 169 h 531"/>
              <a:gd name="T58" fmla="*/ 29 w 602"/>
              <a:gd name="T59" fmla="*/ 360 h 531"/>
              <a:gd name="T60" fmla="*/ 43 w 602"/>
              <a:gd name="T61" fmla="*/ 360 h 531"/>
              <a:gd name="T62" fmla="*/ 43 w 602"/>
              <a:gd name="T63" fmla="*/ 360 h 531"/>
              <a:gd name="T64" fmla="*/ 566 w 602"/>
              <a:gd name="T65" fmla="*/ 360 h 531"/>
              <a:gd name="T66" fmla="*/ 566 w 602"/>
              <a:gd name="T67" fmla="*/ 360 h 531"/>
              <a:gd name="T68" fmla="*/ 573 w 602"/>
              <a:gd name="T69" fmla="*/ 360 h 531"/>
              <a:gd name="T70" fmla="*/ 587 w 602"/>
              <a:gd name="T71" fmla="*/ 417 h 531"/>
              <a:gd name="T72" fmla="*/ 311 w 602"/>
              <a:gd name="T73" fmla="*/ 530 h 531"/>
              <a:gd name="T74" fmla="*/ 311 w 602"/>
              <a:gd name="T75" fmla="*/ 530 h 531"/>
              <a:gd name="T76" fmla="*/ 304 w 602"/>
              <a:gd name="T77" fmla="*/ 530 h 531"/>
              <a:gd name="T78" fmla="*/ 290 w 602"/>
              <a:gd name="T79" fmla="*/ 530 h 531"/>
              <a:gd name="T80" fmla="*/ 290 w 602"/>
              <a:gd name="T81" fmla="*/ 530 h 531"/>
              <a:gd name="T82" fmla="*/ 15 w 602"/>
              <a:gd name="T83" fmla="*/ 417 h 531"/>
              <a:gd name="T84" fmla="*/ 29 w 602"/>
              <a:gd name="T85" fmla="*/ 36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531">
                <a:moveTo>
                  <a:pt x="587" y="289"/>
                </a:moveTo>
                <a:lnTo>
                  <a:pt x="587" y="289"/>
                </a:lnTo>
                <a:lnTo>
                  <a:pt x="587" y="289"/>
                </a:lnTo>
                <a:cubicBezTo>
                  <a:pt x="311" y="403"/>
                  <a:pt x="311" y="403"/>
                  <a:pt x="311" y="403"/>
                </a:cubicBezTo>
                <a:lnTo>
                  <a:pt x="311" y="403"/>
                </a:lnTo>
                <a:lnTo>
                  <a:pt x="311" y="403"/>
                </a:lnTo>
                <a:lnTo>
                  <a:pt x="311" y="403"/>
                </a:lnTo>
                <a:cubicBezTo>
                  <a:pt x="311" y="410"/>
                  <a:pt x="304" y="410"/>
                  <a:pt x="304" y="410"/>
                </a:cubicBezTo>
                <a:cubicBezTo>
                  <a:pt x="297" y="410"/>
                  <a:pt x="297" y="410"/>
                  <a:pt x="290" y="403"/>
                </a:cubicBezTo>
                <a:lnTo>
                  <a:pt x="290" y="403"/>
                </a:lnTo>
                <a:lnTo>
                  <a:pt x="290" y="403"/>
                </a:lnTo>
                <a:lnTo>
                  <a:pt x="290" y="403"/>
                </a:lnTo>
                <a:cubicBezTo>
                  <a:pt x="15" y="289"/>
                  <a:pt x="15" y="289"/>
                  <a:pt x="15" y="289"/>
                </a:cubicBezTo>
                <a:lnTo>
                  <a:pt x="15" y="289"/>
                </a:lnTo>
                <a:cubicBezTo>
                  <a:pt x="7" y="289"/>
                  <a:pt x="0" y="275"/>
                  <a:pt x="0" y="268"/>
                </a:cubicBezTo>
                <a:cubicBezTo>
                  <a:pt x="0" y="247"/>
                  <a:pt x="15" y="240"/>
                  <a:pt x="29" y="240"/>
                </a:cubicBezTo>
                <a:cubicBezTo>
                  <a:pt x="36" y="240"/>
                  <a:pt x="36" y="240"/>
                  <a:pt x="43" y="240"/>
                </a:cubicBezTo>
                <a:lnTo>
                  <a:pt x="43" y="240"/>
                </a:lnTo>
                <a:lnTo>
                  <a:pt x="43" y="240"/>
                </a:lnTo>
                <a:lnTo>
                  <a:pt x="43" y="240"/>
                </a:lnTo>
                <a:cubicBezTo>
                  <a:pt x="304" y="346"/>
                  <a:pt x="304" y="346"/>
                  <a:pt x="304" y="346"/>
                </a:cubicBezTo>
                <a:cubicBezTo>
                  <a:pt x="566" y="240"/>
                  <a:pt x="566" y="240"/>
                  <a:pt x="566" y="240"/>
                </a:cubicBezTo>
                <a:lnTo>
                  <a:pt x="566" y="240"/>
                </a:lnTo>
                <a:lnTo>
                  <a:pt x="566" y="240"/>
                </a:lnTo>
                <a:lnTo>
                  <a:pt x="566" y="240"/>
                </a:lnTo>
                <a:lnTo>
                  <a:pt x="573" y="240"/>
                </a:lnTo>
                <a:cubicBezTo>
                  <a:pt x="594" y="240"/>
                  <a:pt x="601" y="247"/>
                  <a:pt x="601" y="268"/>
                </a:cubicBezTo>
                <a:cubicBezTo>
                  <a:pt x="601" y="275"/>
                  <a:pt x="594" y="289"/>
                  <a:pt x="587" y="289"/>
                </a:cubicBezTo>
                <a:close/>
                <a:moveTo>
                  <a:pt x="587" y="169"/>
                </a:moveTo>
                <a:lnTo>
                  <a:pt x="587" y="169"/>
                </a:lnTo>
                <a:lnTo>
                  <a:pt x="587" y="169"/>
                </a:lnTo>
                <a:cubicBezTo>
                  <a:pt x="311" y="282"/>
                  <a:pt x="311" y="282"/>
                  <a:pt x="311" y="282"/>
                </a:cubicBezTo>
                <a:lnTo>
                  <a:pt x="311" y="282"/>
                </a:lnTo>
                <a:lnTo>
                  <a:pt x="311" y="282"/>
                </a:lnTo>
                <a:lnTo>
                  <a:pt x="311" y="282"/>
                </a:lnTo>
                <a:lnTo>
                  <a:pt x="304" y="282"/>
                </a:lnTo>
                <a:cubicBezTo>
                  <a:pt x="297" y="282"/>
                  <a:pt x="297" y="282"/>
                  <a:pt x="290" y="282"/>
                </a:cubicBezTo>
                <a:lnTo>
                  <a:pt x="290" y="282"/>
                </a:lnTo>
                <a:lnTo>
                  <a:pt x="290" y="282"/>
                </a:lnTo>
                <a:lnTo>
                  <a:pt x="290" y="282"/>
                </a:lnTo>
                <a:cubicBezTo>
                  <a:pt x="15" y="169"/>
                  <a:pt x="15" y="169"/>
                  <a:pt x="15" y="169"/>
                </a:cubicBezTo>
                <a:lnTo>
                  <a:pt x="15" y="169"/>
                </a:lnTo>
                <a:cubicBezTo>
                  <a:pt x="7" y="162"/>
                  <a:pt x="0" y="155"/>
                  <a:pt x="0" y="141"/>
                </a:cubicBezTo>
                <a:cubicBezTo>
                  <a:pt x="0" y="134"/>
                  <a:pt x="7" y="120"/>
                  <a:pt x="15" y="120"/>
                </a:cubicBezTo>
                <a:lnTo>
                  <a:pt x="15" y="120"/>
                </a:lnTo>
                <a:cubicBezTo>
                  <a:pt x="290" y="7"/>
                  <a:pt x="290" y="7"/>
                  <a:pt x="290" y="7"/>
                </a:cubicBezTo>
                <a:lnTo>
                  <a:pt x="290" y="7"/>
                </a:lnTo>
                <a:lnTo>
                  <a:pt x="290" y="7"/>
                </a:lnTo>
                <a:lnTo>
                  <a:pt x="290" y="7"/>
                </a:lnTo>
                <a:cubicBezTo>
                  <a:pt x="297" y="0"/>
                  <a:pt x="297" y="0"/>
                  <a:pt x="304" y="0"/>
                </a:cubicBezTo>
                <a:cubicBezTo>
                  <a:pt x="304" y="0"/>
                  <a:pt x="311" y="0"/>
                  <a:pt x="311" y="7"/>
                </a:cubicBezTo>
                <a:lnTo>
                  <a:pt x="311" y="7"/>
                </a:lnTo>
                <a:lnTo>
                  <a:pt x="311" y="7"/>
                </a:lnTo>
                <a:lnTo>
                  <a:pt x="311" y="7"/>
                </a:lnTo>
                <a:cubicBezTo>
                  <a:pt x="587" y="120"/>
                  <a:pt x="587" y="120"/>
                  <a:pt x="587" y="120"/>
                </a:cubicBezTo>
                <a:lnTo>
                  <a:pt x="587" y="120"/>
                </a:lnTo>
                <a:cubicBezTo>
                  <a:pt x="594" y="120"/>
                  <a:pt x="601" y="134"/>
                  <a:pt x="601" y="141"/>
                </a:cubicBezTo>
                <a:cubicBezTo>
                  <a:pt x="601" y="155"/>
                  <a:pt x="594" y="162"/>
                  <a:pt x="587" y="169"/>
                </a:cubicBezTo>
                <a:close/>
                <a:moveTo>
                  <a:pt x="29" y="360"/>
                </a:moveTo>
                <a:lnTo>
                  <a:pt x="29" y="360"/>
                </a:lnTo>
                <a:cubicBezTo>
                  <a:pt x="36" y="360"/>
                  <a:pt x="36" y="360"/>
                  <a:pt x="43" y="360"/>
                </a:cubicBezTo>
                <a:lnTo>
                  <a:pt x="43" y="360"/>
                </a:lnTo>
                <a:lnTo>
                  <a:pt x="43" y="360"/>
                </a:lnTo>
                <a:lnTo>
                  <a:pt x="43" y="360"/>
                </a:lnTo>
                <a:cubicBezTo>
                  <a:pt x="304" y="473"/>
                  <a:pt x="304" y="473"/>
                  <a:pt x="304" y="473"/>
                </a:cubicBezTo>
                <a:cubicBezTo>
                  <a:pt x="566" y="360"/>
                  <a:pt x="566" y="360"/>
                  <a:pt x="566" y="360"/>
                </a:cubicBezTo>
                <a:lnTo>
                  <a:pt x="566" y="360"/>
                </a:lnTo>
                <a:lnTo>
                  <a:pt x="566" y="360"/>
                </a:lnTo>
                <a:lnTo>
                  <a:pt x="566" y="360"/>
                </a:lnTo>
                <a:lnTo>
                  <a:pt x="573" y="360"/>
                </a:lnTo>
                <a:cubicBezTo>
                  <a:pt x="594" y="360"/>
                  <a:pt x="601" y="374"/>
                  <a:pt x="601" y="388"/>
                </a:cubicBezTo>
                <a:cubicBezTo>
                  <a:pt x="601" y="403"/>
                  <a:pt x="594" y="410"/>
                  <a:pt x="587" y="417"/>
                </a:cubicBezTo>
                <a:lnTo>
                  <a:pt x="587" y="417"/>
                </a:lnTo>
                <a:cubicBezTo>
                  <a:pt x="311" y="530"/>
                  <a:pt x="311" y="530"/>
                  <a:pt x="311" y="530"/>
                </a:cubicBezTo>
                <a:lnTo>
                  <a:pt x="311" y="530"/>
                </a:lnTo>
                <a:lnTo>
                  <a:pt x="311" y="530"/>
                </a:lnTo>
                <a:lnTo>
                  <a:pt x="311" y="530"/>
                </a:lnTo>
                <a:lnTo>
                  <a:pt x="304" y="530"/>
                </a:lnTo>
                <a:cubicBezTo>
                  <a:pt x="297" y="530"/>
                  <a:pt x="297" y="530"/>
                  <a:pt x="290" y="530"/>
                </a:cubicBezTo>
                <a:lnTo>
                  <a:pt x="290" y="530"/>
                </a:lnTo>
                <a:lnTo>
                  <a:pt x="290" y="530"/>
                </a:lnTo>
                <a:lnTo>
                  <a:pt x="290" y="530"/>
                </a:lnTo>
                <a:cubicBezTo>
                  <a:pt x="15" y="417"/>
                  <a:pt x="15" y="417"/>
                  <a:pt x="15" y="417"/>
                </a:cubicBezTo>
                <a:lnTo>
                  <a:pt x="15" y="417"/>
                </a:lnTo>
                <a:cubicBezTo>
                  <a:pt x="7" y="410"/>
                  <a:pt x="0" y="403"/>
                  <a:pt x="0" y="388"/>
                </a:cubicBezTo>
                <a:cubicBezTo>
                  <a:pt x="0" y="374"/>
                  <a:pt x="15" y="360"/>
                  <a:pt x="29" y="36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4" name="Freeform 58"/>
          <p:cNvSpPr>
            <a:spLocks noChangeArrowheads="1"/>
          </p:cNvSpPr>
          <p:nvPr/>
        </p:nvSpPr>
        <p:spPr bwMode="auto">
          <a:xfrm>
            <a:off x="5188718" y="10892370"/>
            <a:ext cx="579817" cy="579965"/>
          </a:xfrm>
          <a:custGeom>
            <a:avLst/>
            <a:gdLst>
              <a:gd name="T0" fmla="*/ 297 w 602"/>
              <a:gd name="T1" fmla="*/ 601 h 602"/>
              <a:gd name="T2" fmla="*/ 297 w 602"/>
              <a:gd name="T3" fmla="*/ 601 h 602"/>
              <a:gd name="T4" fmla="*/ 0 w 602"/>
              <a:gd name="T5" fmla="*/ 304 h 602"/>
              <a:gd name="T6" fmla="*/ 297 w 602"/>
              <a:gd name="T7" fmla="*/ 0 h 602"/>
              <a:gd name="T8" fmla="*/ 601 w 602"/>
              <a:gd name="T9" fmla="*/ 304 h 602"/>
              <a:gd name="T10" fmla="*/ 297 w 602"/>
              <a:gd name="T11" fmla="*/ 601 h 602"/>
              <a:gd name="T12" fmla="*/ 297 w 602"/>
              <a:gd name="T13" fmla="*/ 57 h 602"/>
              <a:gd name="T14" fmla="*/ 297 w 602"/>
              <a:gd name="T15" fmla="*/ 57 h 602"/>
              <a:gd name="T16" fmla="*/ 57 w 602"/>
              <a:gd name="T17" fmla="*/ 304 h 602"/>
              <a:gd name="T18" fmla="*/ 297 w 602"/>
              <a:gd name="T19" fmla="*/ 544 h 602"/>
              <a:gd name="T20" fmla="*/ 544 w 602"/>
              <a:gd name="T21" fmla="*/ 304 h 602"/>
              <a:gd name="T22" fmla="*/ 297 w 602"/>
              <a:gd name="T23" fmla="*/ 57 h 602"/>
              <a:gd name="T24" fmla="*/ 297 w 602"/>
              <a:gd name="T25" fmla="*/ 481 h 602"/>
              <a:gd name="T26" fmla="*/ 297 w 602"/>
              <a:gd name="T27" fmla="*/ 481 h 602"/>
              <a:gd name="T28" fmla="*/ 120 w 602"/>
              <a:gd name="T29" fmla="*/ 304 h 602"/>
              <a:gd name="T30" fmla="*/ 297 w 602"/>
              <a:gd name="T31" fmla="*/ 120 h 602"/>
              <a:gd name="T32" fmla="*/ 481 w 602"/>
              <a:gd name="T33" fmla="*/ 304 h 602"/>
              <a:gd name="T34" fmla="*/ 297 w 602"/>
              <a:gd name="T35" fmla="*/ 481 h 602"/>
              <a:gd name="T36" fmla="*/ 297 w 602"/>
              <a:gd name="T37" fmla="*/ 177 h 602"/>
              <a:gd name="T38" fmla="*/ 297 w 602"/>
              <a:gd name="T39" fmla="*/ 177 h 602"/>
              <a:gd name="T40" fmla="*/ 177 w 602"/>
              <a:gd name="T41" fmla="*/ 304 h 602"/>
              <a:gd name="T42" fmla="*/ 297 w 602"/>
              <a:gd name="T43" fmla="*/ 424 h 602"/>
              <a:gd name="T44" fmla="*/ 424 w 602"/>
              <a:gd name="T45" fmla="*/ 304 h 602"/>
              <a:gd name="T46" fmla="*/ 297 w 602"/>
              <a:gd name="T47" fmla="*/ 177 h 602"/>
              <a:gd name="T48" fmla="*/ 297 w 602"/>
              <a:gd name="T49" fmla="*/ 361 h 602"/>
              <a:gd name="T50" fmla="*/ 297 w 602"/>
              <a:gd name="T51" fmla="*/ 361 h 602"/>
              <a:gd name="T52" fmla="*/ 240 w 602"/>
              <a:gd name="T53" fmla="*/ 304 h 602"/>
              <a:gd name="T54" fmla="*/ 297 w 602"/>
              <a:gd name="T55" fmla="*/ 248 h 602"/>
              <a:gd name="T56" fmla="*/ 354 w 602"/>
              <a:gd name="T57" fmla="*/ 304 h 602"/>
              <a:gd name="T58" fmla="*/ 297 w 602"/>
              <a:gd name="T59" fmla="*/ 36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4"/>
                  <a:pt x="297" y="544"/>
                </a:cubicBezTo>
                <a:cubicBezTo>
                  <a:pt x="431" y="544"/>
                  <a:pt x="544" y="439"/>
                  <a:pt x="544" y="304"/>
                </a:cubicBezTo>
                <a:cubicBezTo>
                  <a:pt x="544" y="170"/>
                  <a:pt x="431" y="57"/>
                  <a:pt x="297" y="57"/>
                </a:cubicBezTo>
                <a:close/>
                <a:moveTo>
                  <a:pt x="297" y="481"/>
                </a:moveTo>
                <a:lnTo>
                  <a:pt x="297" y="481"/>
                </a:lnTo>
                <a:cubicBezTo>
                  <a:pt x="198" y="481"/>
                  <a:pt x="120" y="403"/>
                  <a:pt x="120" y="304"/>
                </a:cubicBezTo>
                <a:cubicBezTo>
                  <a:pt x="120" y="205"/>
                  <a:pt x="198" y="120"/>
                  <a:pt x="297" y="120"/>
                </a:cubicBezTo>
                <a:cubicBezTo>
                  <a:pt x="396" y="120"/>
                  <a:pt x="481" y="205"/>
                  <a:pt x="481" y="304"/>
                </a:cubicBezTo>
                <a:cubicBezTo>
                  <a:pt x="481" y="403"/>
                  <a:pt x="396" y="481"/>
                  <a:pt x="297" y="481"/>
                </a:cubicBezTo>
                <a:close/>
                <a:moveTo>
                  <a:pt x="297" y="177"/>
                </a:moveTo>
                <a:lnTo>
                  <a:pt x="297" y="177"/>
                </a:lnTo>
                <a:cubicBezTo>
                  <a:pt x="233" y="177"/>
                  <a:pt x="177" y="233"/>
                  <a:pt x="177" y="304"/>
                </a:cubicBezTo>
                <a:cubicBezTo>
                  <a:pt x="177" y="368"/>
                  <a:pt x="233" y="424"/>
                  <a:pt x="297" y="424"/>
                </a:cubicBezTo>
                <a:cubicBezTo>
                  <a:pt x="368" y="424"/>
                  <a:pt x="424" y="368"/>
                  <a:pt x="424" y="304"/>
                </a:cubicBezTo>
                <a:cubicBezTo>
                  <a:pt x="424" y="233"/>
                  <a:pt x="368" y="177"/>
                  <a:pt x="297" y="177"/>
                </a:cubicBezTo>
                <a:close/>
                <a:moveTo>
                  <a:pt x="297" y="361"/>
                </a:moveTo>
                <a:lnTo>
                  <a:pt x="297" y="361"/>
                </a:lnTo>
                <a:cubicBezTo>
                  <a:pt x="269" y="361"/>
                  <a:pt x="240" y="333"/>
                  <a:pt x="240" y="304"/>
                </a:cubicBezTo>
                <a:cubicBezTo>
                  <a:pt x="240" y="269"/>
                  <a:pt x="269" y="248"/>
                  <a:pt x="297" y="248"/>
                </a:cubicBezTo>
                <a:cubicBezTo>
                  <a:pt x="332" y="248"/>
                  <a:pt x="354" y="269"/>
                  <a:pt x="354" y="304"/>
                </a:cubicBezTo>
                <a:cubicBezTo>
                  <a:pt x="354" y="333"/>
                  <a:pt x="332" y="361"/>
                  <a:pt x="297" y="36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5" name="Freeform 59"/>
          <p:cNvSpPr>
            <a:spLocks noChangeArrowheads="1"/>
          </p:cNvSpPr>
          <p:nvPr/>
        </p:nvSpPr>
        <p:spPr bwMode="auto">
          <a:xfrm>
            <a:off x="4172980" y="10892370"/>
            <a:ext cx="584048" cy="579965"/>
          </a:xfrm>
          <a:custGeom>
            <a:avLst/>
            <a:gdLst>
              <a:gd name="T0" fmla="*/ 580 w 609"/>
              <a:gd name="T1" fmla="*/ 333 h 602"/>
              <a:gd name="T2" fmla="*/ 474 w 609"/>
              <a:gd name="T3" fmla="*/ 304 h 602"/>
              <a:gd name="T4" fmla="*/ 580 w 609"/>
              <a:gd name="T5" fmla="*/ 276 h 602"/>
              <a:gd name="T6" fmla="*/ 580 w 609"/>
              <a:gd name="T7" fmla="*/ 333 h 602"/>
              <a:gd name="T8" fmla="*/ 523 w 609"/>
              <a:gd name="T9" fmla="*/ 120 h 602"/>
              <a:gd name="T10" fmla="*/ 467 w 609"/>
              <a:gd name="T11" fmla="*/ 177 h 602"/>
              <a:gd name="T12" fmla="*/ 417 w 609"/>
              <a:gd name="T13" fmla="*/ 163 h 602"/>
              <a:gd name="T14" fmla="*/ 424 w 609"/>
              <a:gd name="T15" fmla="*/ 142 h 602"/>
              <a:gd name="T16" fmla="*/ 481 w 609"/>
              <a:gd name="T17" fmla="*/ 85 h 602"/>
              <a:gd name="T18" fmla="*/ 530 w 609"/>
              <a:gd name="T19" fmla="*/ 106 h 602"/>
              <a:gd name="T20" fmla="*/ 304 w 609"/>
              <a:gd name="T21" fmla="*/ 601 h 602"/>
              <a:gd name="T22" fmla="*/ 276 w 609"/>
              <a:gd name="T23" fmla="*/ 573 h 602"/>
              <a:gd name="T24" fmla="*/ 304 w 609"/>
              <a:gd name="T25" fmla="*/ 474 h 602"/>
              <a:gd name="T26" fmla="*/ 332 w 609"/>
              <a:gd name="T27" fmla="*/ 573 h 602"/>
              <a:gd name="T28" fmla="*/ 304 w 609"/>
              <a:gd name="T29" fmla="*/ 135 h 602"/>
              <a:gd name="T30" fmla="*/ 276 w 609"/>
              <a:gd name="T31" fmla="*/ 106 h 602"/>
              <a:gd name="T32" fmla="*/ 304 w 609"/>
              <a:gd name="T33" fmla="*/ 0 h 602"/>
              <a:gd name="T34" fmla="*/ 332 w 609"/>
              <a:gd name="T35" fmla="*/ 106 h 602"/>
              <a:gd name="T36" fmla="*/ 184 w 609"/>
              <a:gd name="T37" fmla="*/ 460 h 602"/>
              <a:gd name="T38" fmla="*/ 127 w 609"/>
              <a:gd name="T39" fmla="*/ 516 h 602"/>
              <a:gd name="T40" fmla="*/ 106 w 609"/>
              <a:gd name="T41" fmla="*/ 530 h 602"/>
              <a:gd name="T42" fmla="*/ 85 w 609"/>
              <a:gd name="T43" fmla="*/ 481 h 602"/>
              <a:gd name="T44" fmla="*/ 141 w 609"/>
              <a:gd name="T45" fmla="*/ 424 h 602"/>
              <a:gd name="T46" fmla="*/ 163 w 609"/>
              <a:gd name="T47" fmla="*/ 417 h 602"/>
              <a:gd name="T48" fmla="*/ 184 w 609"/>
              <a:gd name="T49" fmla="*/ 460 h 602"/>
              <a:gd name="T50" fmla="*/ 163 w 609"/>
              <a:gd name="T51" fmla="*/ 191 h 602"/>
              <a:gd name="T52" fmla="*/ 141 w 609"/>
              <a:gd name="T53" fmla="*/ 177 h 602"/>
              <a:gd name="T54" fmla="*/ 85 w 609"/>
              <a:gd name="T55" fmla="*/ 120 h 602"/>
              <a:gd name="T56" fmla="*/ 106 w 609"/>
              <a:gd name="T57" fmla="*/ 78 h 602"/>
              <a:gd name="T58" fmla="*/ 127 w 609"/>
              <a:gd name="T59" fmla="*/ 85 h 602"/>
              <a:gd name="T60" fmla="*/ 184 w 609"/>
              <a:gd name="T61" fmla="*/ 142 h 602"/>
              <a:gd name="T62" fmla="*/ 163 w 609"/>
              <a:gd name="T63" fmla="*/ 191 h 602"/>
              <a:gd name="T64" fmla="*/ 134 w 609"/>
              <a:gd name="T65" fmla="*/ 304 h 602"/>
              <a:gd name="T66" fmla="*/ 28 w 609"/>
              <a:gd name="T67" fmla="*/ 333 h 602"/>
              <a:gd name="T68" fmla="*/ 28 w 609"/>
              <a:gd name="T69" fmla="*/ 276 h 602"/>
              <a:gd name="T70" fmla="*/ 134 w 609"/>
              <a:gd name="T71" fmla="*/ 304 h 602"/>
              <a:gd name="T72" fmla="*/ 445 w 609"/>
              <a:gd name="T73" fmla="*/ 417 h 602"/>
              <a:gd name="T74" fmla="*/ 467 w 609"/>
              <a:gd name="T75" fmla="*/ 424 h 602"/>
              <a:gd name="T76" fmla="*/ 523 w 609"/>
              <a:gd name="T77" fmla="*/ 481 h 602"/>
              <a:gd name="T78" fmla="*/ 502 w 609"/>
              <a:gd name="T79" fmla="*/ 530 h 602"/>
              <a:gd name="T80" fmla="*/ 481 w 609"/>
              <a:gd name="T81" fmla="*/ 516 h 602"/>
              <a:gd name="T82" fmla="*/ 424 w 609"/>
              <a:gd name="T83" fmla="*/ 460 h 602"/>
              <a:gd name="T84" fmla="*/ 445 w 609"/>
              <a:gd name="T85" fmla="*/ 41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02">
                <a:moveTo>
                  <a:pt x="580" y="333"/>
                </a:moveTo>
                <a:lnTo>
                  <a:pt x="580" y="333"/>
                </a:lnTo>
                <a:cubicBezTo>
                  <a:pt x="502" y="333"/>
                  <a:pt x="502" y="333"/>
                  <a:pt x="502" y="333"/>
                </a:cubicBezTo>
                <a:cubicBezTo>
                  <a:pt x="488" y="333"/>
                  <a:pt x="474" y="318"/>
                  <a:pt x="474" y="304"/>
                </a:cubicBezTo>
                <a:cubicBezTo>
                  <a:pt x="474" y="283"/>
                  <a:pt x="488" y="276"/>
                  <a:pt x="502" y="276"/>
                </a:cubicBezTo>
                <a:cubicBezTo>
                  <a:pt x="580" y="276"/>
                  <a:pt x="580" y="276"/>
                  <a:pt x="580" y="276"/>
                </a:cubicBezTo>
                <a:cubicBezTo>
                  <a:pt x="594" y="276"/>
                  <a:pt x="608" y="283"/>
                  <a:pt x="608" y="304"/>
                </a:cubicBezTo>
                <a:cubicBezTo>
                  <a:pt x="608" y="318"/>
                  <a:pt x="594" y="333"/>
                  <a:pt x="580" y="333"/>
                </a:cubicBezTo>
                <a:close/>
                <a:moveTo>
                  <a:pt x="523" y="120"/>
                </a:moveTo>
                <a:lnTo>
                  <a:pt x="523" y="120"/>
                </a:lnTo>
                <a:cubicBezTo>
                  <a:pt x="467" y="177"/>
                  <a:pt x="467" y="177"/>
                  <a:pt x="467" y="177"/>
                </a:cubicBezTo>
                <a:lnTo>
                  <a:pt x="467" y="177"/>
                </a:lnTo>
                <a:cubicBezTo>
                  <a:pt x="459" y="184"/>
                  <a:pt x="452" y="191"/>
                  <a:pt x="445" y="191"/>
                </a:cubicBezTo>
                <a:cubicBezTo>
                  <a:pt x="431" y="191"/>
                  <a:pt x="417" y="177"/>
                  <a:pt x="417" y="163"/>
                </a:cubicBezTo>
                <a:cubicBezTo>
                  <a:pt x="417" y="156"/>
                  <a:pt x="417" y="149"/>
                  <a:pt x="424" y="142"/>
                </a:cubicBezTo>
                <a:lnTo>
                  <a:pt x="424" y="142"/>
                </a:lnTo>
                <a:cubicBezTo>
                  <a:pt x="481" y="85"/>
                  <a:pt x="481" y="85"/>
                  <a:pt x="481" y="85"/>
                </a:cubicBezTo>
                <a:lnTo>
                  <a:pt x="481" y="85"/>
                </a:lnTo>
                <a:cubicBezTo>
                  <a:pt x="488" y="78"/>
                  <a:pt x="495" y="78"/>
                  <a:pt x="502" y="78"/>
                </a:cubicBezTo>
                <a:cubicBezTo>
                  <a:pt x="516" y="78"/>
                  <a:pt x="530" y="85"/>
                  <a:pt x="530" y="106"/>
                </a:cubicBezTo>
                <a:cubicBezTo>
                  <a:pt x="530" y="113"/>
                  <a:pt x="530" y="120"/>
                  <a:pt x="523" y="120"/>
                </a:cubicBezTo>
                <a:close/>
                <a:moveTo>
                  <a:pt x="304" y="601"/>
                </a:moveTo>
                <a:lnTo>
                  <a:pt x="304" y="601"/>
                </a:lnTo>
                <a:cubicBezTo>
                  <a:pt x="290" y="601"/>
                  <a:pt x="276" y="594"/>
                  <a:pt x="276" y="573"/>
                </a:cubicBezTo>
                <a:cubicBezTo>
                  <a:pt x="276" y="502"/>
                  <a:pt x="276" y="502"/>
                  <a:pt x="276" y="502"/>
                </a:cubicBezTo>
                <a:cubicBezTo>
                  <a:pt x="276" y="481"/>
                  <a:pt x="290" y="474"/>
                  <a:pt x="304" y="474"/>
                </a:cubicBezTo>
                <a:cubicBezTo>
                  <a:pt x="318" y="474"/>
                  <a:pt x="332" y="481"/>
                  <a:pt x="332" y="502"/>
                </a:cubicBezTo>
                <a:cubicBezTo>
                  <a:pt x="332" y="573"/>
                  <a:pt x="332" y="573"/>
                  <a:pt x="332" y="573"/>
                </a:cubicBezTo>
                <a:cubicBezTo>
                  <a:pt x="332" y="594"/>
                  <a:pt x="318" y="601"/>
                  <a:pt x="304" y="601"/>
                </a:cubicBezTo>
                <a:close/>
                <a:moveTo>
                  <a:pt x="304" y="135"/>
                </a:moveTo>
                <a:lnTo>
                  <a:pt x="304" y="135"/>
                </a:lnTo>
                <a:cubicBezTo>
                  <a:pt x="290" y="135"/>
                  <a:pt x="276" y="120"/>
                  <a:pt x="276" y="106"/>
                </a:cubicBezTo>
                <a:cubicBezTo>
                  <a:pt x="276" y="29"/>
                  <a:pt x="276" y="29"/>
                  <a:pt x="276" y="29"/>
                </a:cubicBezTo>
                <a:cubicBezTo>
                  <a:pt x="276" y="15"/>
                  <a:pt x="290" y="0"/>
                  <a:pt x="304" y="0"/>
                </a:cubicBezTo>
                <a:cubicBezTo>
                  <a:pt x="318" y="0"/>
                  <a:pt x="332" y="15"/>
                  <a:pt x="332" y="29"/>
                </a:cubicBezTo>
                <a:cubicBezTo>
                  <a:pt x="332" y="106"/>
                  <a:pt x="332" y="106"/>
                  <a:pt x="332" y="106"/>
                </a:cubicBezTo>
                <a:cubicBezTo>
                  <a:pt x="332" y="120"/>
                  <a:pt x="318" y="135"/>
                  <a:pt x="304" y="135"/>
                </a:cubicBezTo>
                <a:close/>
                <a:moveTo>
                  <a:pt x="184" y="460"/>
                </a:moveTo>
                <a:lnTo>
                  <a:pt x="184" y="460"/>
                </a:lnTo>
                <a:cubicBezTo>
                  <a:pt x="127" y="516"/>
                  <a:pt x="127" y="516"/>
                  <a:pt x="127" y="516"/>
                </a:cubicBezTo>
                <a:lnTo>
                  <a:pt x="127" y="516"/>
                </a:lnTo>
                <a:cubicBezTo>
                  <a:pt x="120" y="523"/>
                  <a:pt x="113" y="530"/>
                  <a:pt x="106" y="530"/>
                </a:cubicBezTo>
                <a:cubicBezTo>
                  <a:pt x="92" y="530"/>
                  <a:pt x="78" y="516"/>
                  <a:pt x="78" y="502"/>
                </a:cubicBezTo>
                <a:cubicBezTo>
                  <a:pt x="78" y="495"/>
                  <a:pt x="78" y="488"/>
                  <a:pt x="85" y="481"/>
                </a:cubicBezTo>
                <a:lnTo>
                  <a:pt x="85" y="481"/>
                </a:lnTo>
                <a:cubicBezTo>
                  <a:pt x="141" y="424"/>
                  <a:pt x="141" y="424"/>
                  <a:pt x="141" y="424"/>
                </a:cubicBezTo>
                <a:lnTo>
                  <a:pt x="141" y="424"/>
                </a:lnTo>
                <a:cubicBezTo>
                  <a:pt x="149" y="417"/>
                  <a:pt x="156" y="417"/>
                  <a:pt x="163" y="417"/>
                </a:cubicBezTo>
                <a:cubicBezTo>
                  <a:pt x="177" y="417"/>
                  <a:pt x="191" y="424"/>
                  <a:pt x="191" y="446"/>
                </a:cubicBezTo>
                <a:cubicBezTo>
                  <a:pt x="191" y="453"/>
                  <a:pt x="191" y="460"/>
                  <a:pt x="184" y="460"/>
                </a:cubicBezTo>
                <a:close/>
                <a:moveTo>
                  <a:pt x="163" y="191"/>
                </a:moveTo>
                <a:lnTo>
                  <a:pt x="163" y="191"/>
                </a:lnTo>
                <a:cubicBezTo>
                  <a:pt x="156" y="191"/>
                  <a:pt x="149" y="184"/>
                  <a:pt x="141" y="177"/>
                </a:cubicBezTo>
                <a:lnTo>
                  <a:pt x="141" y="177"/>
                </a:lnTo>
                <a:cubicBezTo>
                  <a:pt x="85" y="120"/>
                  <a:pt x="85" y="120"/>
                  <a:pt x="85" y="120"/>
                </a:cubicBezTo>
                <a:lnTo>
                  <a:pt x="85" y="120"/>
                </a:lnTo>
                <a:cubicBezTo>
                  <a:pt x="78" y="120"/>
                  <a:pt x="78" y="113"/>
                  <a:pt x="78" y="106"/>
                </a:cubicBezTo>
                <a:cubicBezTo>
                  <a:pt x="78" y="85"/>
                  <a:pt x="92" y="78"/>
                  <a:pt x="106" y="78"/>
                </a:cubicBezTo>
                <a:cubicBezTo>
                  <a:pt x="113" y="78"/>
                  <a:pt x="120" y="78"/>
                  <a:pt x="127" y="85"/>
                </a:cubicBezTo>
                <a:lnTo>
                  <a:pt x="127" y="85"/>
                </a:lnTo>
                <a:cubicBezTo>
                  <a:pt x="184" y="142"/>
                  <a:pt x="184" y="142"/>
                  <a:pt x="184" y="142"/>
                </a:cubicBezTo>
                <a:lnTo>
                  <a:pt x="184" y="142"/>
                </a:lnTo>
                <a:cubicBezTo>
                  <a:pt x="191" y="149"/>
                  <a:pt x="191" y="156"/>
                  <a:pt x="191" y="163"/>
                </a:cubicBezTo>
                <a:cubicBezTo>
                  <a:pt x="191" y="177"/>
                  <a:pt x="177" y="191"/>
                  <a:pt x="163" y="191"/>
                </a:cubicBezTo>
                <a:close/>
                <a:moveTo>
                  <a:pt x="134" y="304"/>
                </a:moveTo>
                <a:lnTo>
                  <a:pt x="134" y="304"/>
                </a:lnTo>
                <a:cubicBezTo>
                  <a:pt x="134" y="318"/>
                  <a:pt x="120" y="333"/>
                  <a:pt x="106" y="333"/>
                </a:cubicBezTo>
                <a:cubicBezTo>
                  <a:pt x="28" y="333"/>
                  <a:pt x="28" y="333"/>
                  <a:pt x="28" y="333"/>
                </a:cubicBezTo>
                <a:cubicBezTo>
                  <a:pt x="14" y="333"/>
                  <a:pt x="0" y="318"/>
                  <a:pt x="0" y="304"/>
                </a:cubicBezTo>
                <a:cubicBezTo>
                  <a:pt x="0" y="283"/>
                  <a:pt x="14" y="276"/>
                  <a:pt x="28" y="276"/>
                </a:cubicBezTo>
                <a:cubicBezTo>
                  <a:pt x="106" y="276"/>
                  <a:pt x="106" y="276"/>
                  <a:pt x="106" y="276"/>
                </a:cubicBezTo>
                <a:cubicBezTo>
                  <a:pt x="120" y="276"/>
                  <a:pt x="134" y="283"/>
                  <a:pt x="134" y="304"/>
                </a:cubicBezTo>
                <a:close/>
                <a:moveTo>
                  <a:pt x="445" y="417"/>
                </a:moveTo>
                <a:lnTo>
                  <a:pt x="445" y="417"/>
                </a:lnTo>
                <a:cubicBezTo>
                  <a:pt x="452" y="417"/>
                  <a:pt x="459" y="417"/>
                  <a:pt x="467" y="424"/>
                </a:cubicBezTo>
                <a:lnTo>
                  <a:pt x="467" y="424"/>
                </a:lnTo>
                <a:cubicBezTo>
                  <a:pt x="523" y="481"/>
                  <a:pt x="523" y="481"/>
                  <a:pt x="523" y="481"/>
                </a:cubicBezTo>
                <a:lnTo>
                  <a:pt x="523" y="481"/>
                </a:lnTo>
                <a:cubicBezTo>
                  <a:pt x="530" y="488"/>
                  <a:pt x="530" y="495"/>
                  <a:pt x="530" y="502"/>
                </a:cubicBezTo>
                <a:cubicBezTo>
                  <a:pt x="530" y="516"/>
                  <a:pt x="516" y="530"/>
                  <a:pt x="502" y="530"/>
                </a:cubicBezTo>
                <a:cubicBezTo>
                  <a:pt x="495" y="530"/>
                  <a:pt x="488" y="523"/>
                  <a:pt x="481" y="516"/>
                </a:cubicBezTo>
                <a:lnTo>
                  <a:pt x="481" y="516"/>
                </a:lnTo>
                <a:cubicBezTo>
                  <a:pt x="424" y="460"/>
                  <a:pt x="424" y="460"/>
                  <a:pt x="424" y="460"/>
                </a:cubicBezTo>
                <a:lnTo>
                  <a:pt x="424" y="460"/>
                </a:lnTo>
                <a:cubicBezTo>
                  <a:pt x="417" y="460"/>
                  <a:pt x="417" y="453"/>
                  <a:pt x="417" y="446"/>
                </a:cubicBezTo>
                <a:cubicBezTo>
                  <a:pt x="417" y="424"/>
                  <a:pt x="431" y="417"/>
                  <a:pt x="445" y="41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26" name="Freeform 60"/>
          <p:cNvSpPr>
            <a:spLocks noChangeArrowheads="1"/>
          </p:cNvSpPr>
          <p:nvPr/>
        </p:nvSpPr>
        <p:spPr bwMode="auto">
          <a:xfrm>
            <a:off x="3161479" y="10892370"/>
            <a:ext cx="579814" cy="579965"/>
          </a:xfrm>
          <a:custGeom>
            <a:avLst/>
            <a:gdLst>
              <a:gd name="T0" fmla="*/ 304 w 602"/>
              <a:gd name="T1" fmla="*/ 601 h 602"/>
              <a:gd name="T2" fmla="*/ 304 w 602"/>
              <a:gd name="T3" fmla="*/ 601 h 602"/>
              <a:gd name="T4" fmla="*/ 0 w 602"/>
              <a:gd name="T5" fmla="*/ 304 h 602"/>
              <a:gd name="T6" fmla="*/ 304 w 602"/>
              <a:gd name="T7" fmla="*/ 0 h 602"/>
              <a:gd name="T8" fmla="*/ 601 w 602"/>
              <a:gd name="T9" fmla="*/ 304 h 602"/>
              <a:gd name="T10" fmla="*/ 304 w 602"/>
              <a:gd name="T11" fmla="*/ 601 h 602"/>
              <a:gd name="T12" fmla="*/ 304 w 602"/>
              <a:gd name="T13" fmla="*/ 57 h 602"/>
              <a:gd name="T14" fmla="*/ 304 w 602"/>
              <a:gd name="T15" fmla="*/ 57 h 602"/>
              <a:gd name="T16" fmla="*/ 57 w 602"/>
              <a:gd name="T17" fmla="*/ 304 h 602"/>
              <a:gd name="T18" fmla="*/ 304 w 602"/>
              <a:gd name="T19" fmla="*/ 544 h 602"/>
              <a:gd name="T20" fmla="*/ 544 w 602"/>
              <a:gd name="T21" fmla="*/ 304 h 602"/>
              <a:gd name="T22" fmla="*/ 304 w 602"/>
              <a:gd name="T23" fmla="*/ 57 h 602"/>
              <a:gd name="T24" fmla="*/ 304 w 602"/>
              <a:gd name="T25" fmla="*/ 431 h 602"/>
              <a:gd name="T26" fmla="*/ 304 w 602"/>
              <a:gd name="T27" fmla="*/ 431 h 602"/>
              <a:gd name="T28" fmla="*/ 247 w 602"/>
              <a:gd name="T29" fmla="*/ 354 h 602"/>
              <a:gd name="T30" fmla="*/ 304 w 602"/>
              <a:gd name="T31" fmla="*/ 149 h 602"/>
              <a:gd name="T32" fmla="*/ 353 w 602"/>
              <a:gd name="T33" fmla="*/ 354 h 602"/>
              <a:gd name="T34" fmla="*/ 304 w 602"/>
              <a:gd name="T35"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4"/>
                  <a:pt x="304" y="544"/>
                </a:cubicBezTo>
                <a:cubicBezTo>
                  <a:pt x="438" y="544"/>
                  <a:pt x="544" y="439"/>
                  <a:pt x="544" y="304"/>
                </a:cubicBezTo>
                <a:cubicBezTo>
                  <a:pt x="544" y="170"/>
                  <a:pt x="438" y="57"/>
                  <a:pt x="304" y="57"/>
                </a:cubicBezTo>
                <a:close/>
                <a:moveTo>
                  <a:pt x="304" y="431"/>
                </a:moveTo>
                <a:lnTo>
                  <a:pt x="304" y="431"/>
                </a:lnTo>
                <a:cubicBezTo>
                  <a:pt x="226" y="431"/>
                  <a:pt x="247" y="354"/>
                  <a:pt x="247" y="354"/>
                </a:cubicBezTo>
                <a:cubicBezTo>
                  <a:pt x="304" y="149"/>
                  <a:pt x="304" y="149"/>
                  <a:pt x="304" y="149"/>
                </a:cubicBezTo>
                <a:cubicBezTo>
                  <a:pt x="353" y="354"/>
                  <a:pt x="353" y="354"/>
                  <a:pt x="353" y="354"/>
                </a:cubicBezTo>
                <a:cubicBezTo>
                  <a:pt x="375" y="431"/>
                  <a:pt x="304" y="431"/>
                  <a:pt x="304" y="43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5" name="Freeform 61"/>
          <p:cNvSpPr>
            <a:spLocks noChangeArrowheads="1"/>
          </p:cNvSpPr>
          <p:nvPr/>
        </p:nvSpPr>
        <p:spPr bwMode="auto">
          <a:xfrm>
            <a:off x="20513626" y="7869770"/>
            <a:ext cx="579814" cy="579965"/>
          </a:xfrm>
          <a:custGeom>
            <a:avLst/>
            <a:gdLst>
              <a:gd name="T0" fmla="*/ 495 w 602"/>
              <a:gd name="T1" fmla="*/ 601 h 602"/>
              <a:gd name="T2" fmla="*/ 495 w 602"/>
              <a:gd name="T3" fmla="*/ 601 h 602"/>
              <a:gd name="T4" fmla="*/ 0 w 602"/>
              <a:gd name="T5" fmla="*/ 99 h 602"/>
              <a:gd name="T6" fmla="*/ 0 w 602"/>
              <a:gd name="T7" fmla="*/ 0 h 602"/>
              <a:gd name="T8" fmla="*/ 601 w 602"/>
              <a:gd name="T9" fmla="*/ 601 h 602"/>
              <a:gd name="T10" fmla="*/ 495 w 602"/>
              <a:gd name="T11" fmla="*/ 601 h 602"/>
              <a:gd name="T12" fmla="*/ 382 w 602"/>
              <a:gd name="T13" fmla="*/ 601 h 602"/>
              <a:gd name="T14" fmla="*/ 382 w 602"/>
              <a:gd name="T15" fmla="*/ 601 h 602"/>
              <a:gd name="T16" fmla="*/ 283 w 602"/>
              <a:gd name="T17" fmla="*/ 601 h 602"/>
              <a:gd name="T18" fmla="*/ 0 w 602"/>
              <a:gd name="T19" fmla="*/ 318 h 602"/>
              <a:gd name="T20" fmla="*/ 0 w 602"/>
              <a:gd name="T21" fmla="*/ 212 h 602"/>
              <a:gd name="T22" fmla="*/ 382 w 602"/>
              <a:gd name="T23" fmla="*/ 601 h 602"/>
              <a:gd name="T24" fmla="*/ 71 w 602"/>
              <a:gd name="T25" fmla="*/ 453 h 602"/>
              <a:gd name="T26" fmla="*/ 71 w 602"/>
              <a:gd name="T27" fmla="*/ 453 h 602"/>
              <a:gd name="T28" fmla="*/ 148 w 602"/>
              <a:gd name="T29" fmla="*/ 523 h 602"/>
              <a:gd name="T30" fmla="*/ 71 w 602"/>
              <a:gd name="T31" fmla="*/ 601 h 602"/>
              <a:gd name="T32" fmla="*/ 0 w 602"/>
              <a:gd name="T33" fmla="*/ 523 h 602"/>
              <a:gd name="T34" fmla="*/ 71 w 602"/>
              <a:gd name="T35" fmla="*/ 45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495" y="601"/>
                </a:moveTo>
                <a:lnTo>
                  <a:pt x="495" y="601"/>
                </a:lnTo>
                <a:cubicBezTo>
                  <a:pt x="495" y="325"/>
                  <a:pt x="276" y="99"/>
                  <a:pt x="0" y="99"/>
                </a:cubicBezTo>
                <a:cubicBezTo>
                  <a:pt x="0" y="0"/>
                  <a:pt x="0" y="0"/>
                  <a:pt x="0" y="0"/>
                </a:cubicBezTo>
                <a:cubicBezTo>
                  <a:pt x="332" y="0"/>
                  <a:pt x="601" y="269"/>
                  <a:pt x="601" y="601"/>
                </a:cubicBezTo>
                <a:lnTo>
                  <a:pt x="495" y="601"/>
                </a:lnTo>
                <a:close/>
                <a:moveTo>
                  <a:pt x="382" y="601"/>
                </a:moveTo>
                <a:lnTo>
                  <a:pt x="382" y="601"/>
                </a:lnTo>
                <a:cubicBezTo>
                  <a:pt x="283" y="601"/>
                  <a:pt x="283" y="601"/>
                  <a:pt x="283" y="601"/>
                </a:cubicBezTo>
                <a:cubicBezTo>
                  <a:pt x="283" y="446"/>
                  <a:pt x="155" y="318"/>
                  <a:pt x="0" y="318"/>
                </a:cubicBezTo>
                <a:cubicBezTo>
                  <a:pt x="0" y="212"/>
                  <a:pt x="0" y="212"/>
                  <a:pt x="0" y="212"/>
                </a:cubicBezTo>
                <a:cubicBezTo>
                  <a:pt x="212" y="212"/>
                  <a:pt x="382" y="389"/>
                  <a:pt x="382" y="601"/>
                </a:cubicBezTo>
                <a:close/>
                <a:moveTo>
                  <a:pt x="71" y="453"/>
                </a:moveTo>
                <a:lnTo>
                  <a:pt x="71" y="453"/>
                </a:lnTo>
                <a:cubicBezTo>
                  <a:pt x="113" y="453"/>
                  <a:pt x="148" y="481"/>
                  <a:pt x="148" y="523"/>
                </a:cubicBezTo>
                <a:cubicBezTo>
                  <a:pt x="148" y="566"/>
                  <a:pt x="113" y="601"/>
                  <a:pt x="71" y="601"/>
                </a:cubicBezTo>
                <a:cubicBezTo>
                  <a:pt x="28" y="601"/>
                  <a:pt x="0" y="566"/>
                  <a:pt x="0" y="523"/>
                </a:cubicBezTo>
                <a:cubicBezTo>
                  <a:pt x="0" y="481"/>
                  <a:pt x="28" y="453"/>
                  <a:pt x="71" y="45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6" name="Freeform 62"/>
          <p:cNvSpPr>
            <a:spLocks noChangeArrowheads="1"/>
          </p:cNvSpPr>
          <p:nvPr/>
        </p:nvSpPr>
        <p:spPr bwMode="auto">
          <a:xfrm>
            <a:off x="19523283" y="7895170"/>
            <a:ext cx="529028" cy="524933"/>
          </a:xfrm>
          <a:custGeom>
            <a:avLst/>
            <a:gdLst>
              <a:gd name="T0" fmla="*/ 523 w 552"/>
              <a:gd name="T1" fmla="*/ 198 h 546"/>
              <a:gd name="T2" fmla="*/ 523 w 552"/>
              <a:gd name="T3" fmla="*/ 198 h 546"/>
              <a:gd name="T4" fmla="*/ 424 w 552"/>
              <a:gd name="T5" fmla="*/ 198 h 546"/>
              <a:gd name="T6" fmla="*/ 389 w 552"/>
              <a:gd name="T7" fmla="*/ 347 h 546"/>
              <a:gd name="T8" fmla="*/ 467 w 552"/>
              <a:gd name="T9" fmla="*/ 347 h 546"/>
              <a:gd name="T10" fmla="*/ 495 w 552"/>
              <a:gd name="T11" fmla="*/ 375 h 546"/>
              <a:gd name="T12" fmla="*/ 467 w 552"/>
              <a:gd name="T13" fmla="*/ 403 h 546"/>
              <a:gd name="T14" fmla="*/ 375 w 552"/>
              <a:gd name="T15" fmla="*/ 403 h 546"/>
              <a:gd name="T16" fmla="*/ 354 w 552"/>
              <a:gd name="T17" fmla="*/ 523 h 546"/>
              <a:gd name="T18" fmla="*/ 354 w 552"/>
              <a:gd name="T19" fmla="*/ 523 h 546"/>
              <a:gd name="T20" fmla="*/ 325 w 552"/>
              <a:gd name="T21" fmla="*/ 545 h 546"/>
              <a:gd name="T22" fmla="*/ 297 w 552"/>
              <a:gd name="T23" fmla="*/ 516 h 546"/>
              <a:gd name="T24" fmla="*/ 297 w 552"/>
              <a:gd name="T25" fmla="*/ 509 h 546"/>
              <a:gd name="T26" fmla="*/ 297 w 552"/>
              <a:gd name="T27" fmla="*/ 509 h 546"/>
              <a:gd name="T28" fmla="*/ 318 w 552"/>
              <a:gd name="T29" fmla="*/ 403 h 546"/>
              <a:gd name="T30" fmla="*/ 170 w 552"/>
              <a:gd name="T31" fmla="*/ 403 h 546"/>
              <a:gd name="T32" fmla="*/ 141 w 552"/>
              <a:gd name="T33" fmla="*/ 523 h 546"/>
              <a:gd name="T34" fmla="*/ 141 w 552"/>
              <a:gd name="T35" fmla="*/ 523 h 546"/>
              <a:gd name="T36" fmla="*/ 113 w 552"/>
              <a:gd name="T37" fmla="*/ 545 h 546"/>
              <a:gd name="T38" fmla="*/ 85 w 552"/>
              <a:gd name="T39" fmla="*/ 516 h 546"/>
              <a:gd name="T40" fmla="*/ 85 w 552"/>
              <a:gd name="T41" fmla="*/ 509 h 546"/>
              <a:gd name="T42" fmla="*/ 85 w 552"/>
              <a:gd name="T43" fmla="*/ 509 h 546"/>
              <a:gd name="T44" fmla="*/ 113 w 552"/>
              <a:gd name="T45" fmla="*/ 403 h 546"/>
              <a:gd name="T46" fmla="*/ 28 w 552"/>
              <a:gd name="T47" fmla="*/ 403 h 546"/>
              <a:gd name="T48" fmla="*/ 0 w 552"/>
              <a:gd name="T49" fmla="*/ 375 h 546"/>
              <a:gd name="T50" fmla="*/ 28 w 552"/>
              <a:gd name="T51" fmla="*/ 347 h 546"/>
              <a:gd name="T52" fmla="*/ 127 w 552"/>
              <a:gd name="T53" fmla="*/ 347 h 546"/>
              <a:gd name="T54" fmla="*/ 163 w 552"/>
              <a:gd name="T55" fmla="*/ 198 h 546"/>
              <a:gd name="T56" fmla="*/ 85 w 552"/>
              <a:gd name="T57" fmla="*/ 198 h 546"/>
              <a:gd name="T58" fmla="*/ 57 w 552"/>
              <a:gd name="T59" fmla="*/ 170 h 546"/>
              <a:gd name="T60" fmla="*/ 85 w 552"/>
              <a:gd name="T61" fmla="*/ 142 h 546"/>
              <a:gd name="T62" fmla="*/ 177 w 552"/>
              <a:gd name="T63" fmla="*/ 142 h 546"/>
              <a:gd name="T64" fmla="*/ 198 w 552"/>
              <a:gd name="T65" fmla="*/ 22 h 546"/>
              <a:gd name="T66" fmla="*/ 198 w 552"/>
              <a:gd name="T67" fmla="*/ 22 h 546"/>
              <a:gd name="T68" fmla="*/ 226 w 552"/>
              <a:gd name="T69" fmla="*/ 0 h 546"/>
              <a:gd name="T70" fmla="*/ 255 w 552"/>
              <a:gd name="T71" fmla="*/ 29 h 546"/>
              <a:gd name="T72" fmla="*/ 255 w 552"/>
              <a:gd name="T73" fmla="*/ 36 h 546"/>
              <a:gd name="T74" fmla="*/ 255 w 552"/>
              <a:gd name="T75" fmla="*/ 36 h 546"/>
              <a:gd name="T76" fmla="*/ 234 w 552"/>
              <a:gd name="T77" fmla="*/ 142 h 546"/>
              <a:gd name="T78" fmla="*/ 382 w 552"/>
              <a:gd name="T79" fmla="*/ 142 h 546"/>
              <a:gd name="T80" fmla="*/ 410 w 552"/>
              <a:gd name="T81" fmla="*/ 22 h 546"/>
              <a:gd name="T82" fmla="*/ 410 w 552"/>
              <a:gd name="T83" fmla="*/ 22 h 546"/>
              <a:gd name="T84" fmla="*/ 438 w 552"/>
              <a:gd name="T85" fmla="*/ 0 h 546"/>
              <a:gd name="T86" fmla="*/ 467 w 552"/>
              <a:gd name="T87" fmla="*/ 29 h 546"/>
              <a:gd name="T88" fmla="*/ 467 w 552"/>
              <a:gd name="T89" fmla="*/ 36 h 546"/>
              <a:gd name="T90" fmla="*/ 467 w 552"/>
              <a:gd name="T91" fmla="*/ 36 h 546"/>
              <a:gd name="T92" fmla="*/ 438 w 552"/>
              <a:gd name="T93" fmla="*/ 142 h 546"/>
              <a:gd name="T94" fmla="*/ 523 w 552"/>
              <a:gd name="T95" fmla="*/ 142 h 546"/>
              <a:gd name="T96" fmla="*/ 551 w 552"/>
              <a:gd name="T97" fmla="*/ 170 h 546"/>
              <a:gd name="T98" fmla="*/ 523 w 552"/>
              <a:gd name="T99" fmla="*/ 198 h 546"/>
              <a:gd name="T100" fmla="*/ 219 w 552"/>
              <a:gd name="T101" fmla="*/ 198 h 546"/>
              <a:gd name="T102" fmla="*/ 219 w 552"/>
              <a:gd name="T103" fmla="*/ 198 h 546"/>
              <a:gd name="T104" fmla="*/ 184 w 552"/>
              <a:gd name="T105" fmla="*/ 347 h 546"/>
              <a:gd name="T106" fmla="*/ 332 w 552"/>
              <a:gd name="T107" fmla="*/ 347 h 546"/>
              <a:gd name="T108" fmla="*/ 368 w 552"/>
              <a:gd name="T109" fmla="*/ 198 h 546"/>
              <a:gd name="T110" fmla="*/ 219 w 552"/>
              <a:gd name="T111" fmla="*/ 19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2" h="546">
                <a:moveTo>
                  <a:pt x="523" y="198"/>
                </a:moveTo>
                <a:lnTo>
                  <a:pt x="523" y="198"/>
                </a:lnTo>
                <a:cubicBezTo>
                  <a:pt x="424" y="198"/>
                  <a:pt x="424" y="198"/>
                  <a:pt x="424" y="198"/>
                </a:cubicBezTo>
                <a:cubicBezTo>
                  <a:pt x="389" y="347"/>
                  <a:pt x="389" y="347"/>
                  <a:pt x="389" y="347"/>
                </a:cubicBezTo>
                <a:cubicBezTo>
                  <a:pt x="467" y="347"/>
                  <a:pt x="467" y="347"/>
                  <a:pt x="467" y="347"/>
                </a:cubicBezTo>
                <a:cubicBezTo>
                  <a:pt x="481" y="347"/>
                  <a:pt x="495" y="361"/>
                  <a:pt x="495" y="375"/>
                </a:cubicBezTo>
                <a:cubicBezTo>
                  <a:pt x="495" y="389"/>
                  <a:pt x="481" y="403"/>
                  <a:pt x="467" y="403"/>
                </a:cubicBezTo>
                <a:cubicBezTo>
                  <a:pt x="375" y="403"/>
                  <a:pt x="375" y="403"/>
                  <a:pt x="375" y="403"/>
                </a:cubicBezTo>
                <a:cubicBezTo>
                  <a:pt x="354" y="523"/>
                  <a:pt x="354" y="523"/>
                  <a:pt x="354" y="523"/>
                </a:cubicBezTo>
                <a:lnTo>
                  <a:pt x="354" y="523"/>
                </a:lnTo>
                <a:cubicBezTo>
                  <a:pt x="347" y="538"/>
                  <a:pt x="339" y="545"/>
                  <a:pt x="325" y="545"/>
                </a:cubicBezTo>
                <a:cubicBezTo>
                  <a:pt x="304" y="545"/>
                  <a:pt x="297" y="531"/>
                  <a:pt x="297" y="516"/>
                </a:cubicBezTo>
                <a:lnTo>
                  <a:pt x="297" y="509"/>
                </a:lnTo>
                <a:lnTo>
                  <a:pt x="297" y="509"/>
                </a:lnTo>
                <a:cubicBezTo>
                  <a:pt x="318" y="403"/>
                  <a:pt x="318" y="403"/>
                  <a:pt x="318" y="403"/>
                </a:cubicBezTo>
                <a:cubicBezTo>
                  <a:pt x="170" y="403"/>
                  <a:pt x="170" y="403"/>
                  <a:pt x="170" y="403"/>
                </a:cubicBezTo>
                <a:cubicBezTo>
                  <a:pt x="141" y="523"/>
                  <a:pt x="141" y="523"/>
                  <a:pt x="141" y="523"/>
                </a:cubicBezTo>
                <a:lnTo>
                  <a:pt x="141" y="523"/>
                </a:lnTo>
                <a:cubicBezTo>
                  <a:pt x="141" y="538"/>
                  <a:pt x="127" y="545"/>
                  <a:pt x="113" y="545"/>
                </a:cubicBezTo>
                <a:cubicBezTo>
                  <a:pt x="99" y="545"/>
                  <a:pt x="85" y="531"/>
                  <a:pt x="85" y="516"/>
                </a:cubicBezTo>
                <a:lnTo>
                  <a:pt x="85" y="509"/>
                </a:lnTo>
                <a:lnTo>
                  <a:pt x="85" y="509"/>
                </a:lnTo>
                <a:cubicBezTo>
                  <a:pt x="113" y="403"/>
                  <a:pt x="113" y="403"/>
                  <a:pt x="113" y="403"/>
                </a:cubicBezTo>
                <a:cubicBezTo>
                  <a:pt x="28" y="403"/>
                  <a:pt x="28" y="403"/>
                  <a:pt x="28" y="403"/>
                </a:cubicBezTo>
                <a:cubicBezTo>
                  <a:pt x="14" y="403"/>
                  <a:pt x="0" y="389"/>
                  <a:pt x="0" y="375"/>
                </a:cubicBezTo>
                <a:cubicBezTo>
                  <a:pt x="0" y="361"/>
                  <a:pt x="14" y="347"/>
                  <a:pt x="28" y="347"/>
                </a:cubicBezTo>
                <a:cubicBezTo>
                  <a:pt x="127" y="347"/>
                  <a:pt x="127" y="347"/>
                  <a:pt x="127" y="347"/>
                </a:cubicBezTo>
                <a:cubicBezTo>
                  <a:pt x="163" y="198"/>
                  <a:pt x="163" y="198"/>
                  <a:pt x="163" y="198"/>
                </a:cubicBezTo>
                <a:cubicBezTo>
                  <a:pt x="85" y="198"/>
                  <a:pt x="85" y="198"/>
                  <a:pt x="85" y="198"/>
                </a:cubicBezTo>
                <a:cubicBezTo>
                  <a:pt x="71" y="198"/>
                  <a:pt x="57" y="184"/>
                  <a:pt x="57" y="170"/>
                </a:cubicBezTo>
                <a:cubicBezTo>
                  <a:pt x="57" y="149"/>
                  <a:pt x="71" y="142"/>
                  <a:pt x="85" y="142"/>
                </a:cubicBezTo>
                <a:cubicBezTo>
                  <a:pt x="177" y="142"/>
                  <a:pt x="177" y="142"/>
                  <a:pt x="177" y="142"/>
                </a:cubicBezTo>
                <a:cubicBezTo>
                  <a:pt x="198" y="22"/>
                  <a:pt x="198" y="22"/>
                  <a:pt x="198" y="22"/>
                </a:cubicBezTo>
                <a:lnTo>
                  <a:pt x="198" y="22"/>
                </a:lnTo>
                <a:cubicBezTo>
                  <a:pt x="205" y="7"/>
                  <a:pt x="212" y="0"/>
                  <a:pt x="226" y="0"/>
                </a:cubicBezTo>
                <a:cubicBezTo>
                  <a:pt x="248" y="0"/>
                  <a:pt x="255" y="7"/>
                  <a:pt x="255" y="29"/>
                </a:cubicBezTo>
                <a:cubicBezTo>
                  <a:pt x="255" y="29"/>
                  <a:pt x="255" y="29"/>
                  <a:pt x="255" y="36"/>
                </a:cubicBezTo>
                <a:lnTo>
                  <a:pt x="255" y="36"/>
                </a:lnTo>
                <a:cubicBezTo>
                  <a:pt x="234" y="142"/>
                  <a:pt x="234" y="142"/>
                  <a:pt x="234" y="142"/>
                </a:cubicBezTo>
                <a:cubicBezTo>
                  <a:pt x="382" y="142"/>
                  <a:pt x="382" y="142"/>
                  <a:pt x="382" y="142"/>
                </a:cubicBezTo>
                <a:cubicBezTo>
                  <a:pt x="410" y="22"/>
                  <a:pt x="410" y="22"/>
                  <a:pt x="410" y="22"/>
                </a:cubicBezTo>
                <a:lnTo>
                  <a:pt x="410" y="22"/>
                </a:lnTo>
                <a:cubicBezTo>
                  <a:pt x="410" y="7"/>
                  <a:pt x="424" y="0"/>
                  <a:pt x="438" y="0"/>
                </a:cubicBezTo>
                <a:cubicBezTo>
                  <a:pt x="452" y="0"/>
                  <a:pt x="467" y="7"/>
                  <a:pt x="467" y="29"/>
                </a:cubicBezTo>
                <a:cubicBezTo>
                  <a:pt x="467" y="29"/>
                  <a:pt x="467" y="29"/>
                  <a:pt x="467" y="36"/>
                </a:cubicBezTo>
                <a:lnTo>
                  <a:pt x="467" y="36"/>
                </a:lnTo>
                <a:cubicBezTo>
                  <a:pt x="438" y="142"/>
                  <a:pt x="438" y="142"/>
                  <a:pt x="438" y="142"/>
                </a:cubicBezTo>
                <a:cubicBezTo>
                  <a:pt x="523" y="142"/>
                  <a:pt x="523" y="142"/>
                  <a:pt x="523" y="142"/>
                </a:cubicBezTo>
                <a:cubicBezTo>
                  <a:pt x="537" y="142"/>
                  <a:pt x="551" y="149"/>
                  <a:pt x="551" y="170"/>
                </a:cubicBezTo>
                <a:cubicBezTo>
                  <a:pt x="551" y="184"/>
                  <a:pt x="537" y="198"/>
                  <a:pt x="523" y="198"/>
                </a:cubicBezTo>
                <a:close/>
                <a:moveTo>
                  <a:pt x="219" y="198"/>
                </a:moveTo>
                <a:lnTo>
                  <a:pt x="219" y="198"/>
                </a:lnTo>
                <a:cubicBezTo>
                  <a:pt x="184" y="347"/>
                  <a:pt x="184" y="347"/>
                  <a:pt x="184" y="347"/>
                </a:cubicBezTo>
                <a:cubicBezTo>
                  <a:pt x="332" y="347"/>
                  <a:pt x="332" y="347"/>
                  <a:pt x="332" y="347"/>
                </a:cubicBezTo>
                <a:cubicBezTo>
                  <a:pt x="368" y="198"/>
                  <a:pt x="368" y="198"/>
                  <a:pt x="368" y="198"/>
                </a:cubicBezTo>
                <a:lnTo>
                  <a:pt x="219"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7" name="Freeform 63"/>
          <p:cNvSpPr>
            <a:spLocks noChangeArrowheads="1"/>
          </p:cNvSpPr>
          <p:nvPr/>
        </p:nvSpPr>
        <p:spPr bwMode="auto">
          <a:xfrm>
            <a:off x="18486385" y="7924802"/>
            <a:ext cx="579817" cy="469901"/>
          </a:xfrm>
          <a:custGeom>
            <a:avLst/>
            <a:gdLst>
              <a:gd name="T0" fmla="*/ 572 w 602"/>
              <a:gd name="T1" fmla="*/ 487 h 488"/>
              <a:gd name="T2" fmla="*/ 572 w 602"/>
              <a:gd name="T3" fmla="*/ 487 h 488"/>
              <a:gd name="T4" fmla="*/ 28 w 602"/>
              <a:gd name="T5" fmla="*/ 487 h 488"/>
              <a:gd name="T6" fmla="*/ 0 w 602"/>
              <a:gd name="T7" fmla="*/ 459 h 488"/>
              <a:gd name="T8" fmla="*/ 0 w 602"/>
              <a:gd name="T9" fmla="*/ 28 h 488"/>
              <a:gd name="T10" fmla="*/ 28 w 602"/>
              <a:gd name="T11" fmla="*/ 0 h 488"/>
              <a:gd name="T12" fmla="*/ 572 w 602"/>
              <a:gd name="T13" fmla="*/ 0 h 488"/>
              <a:gd name="T14" fmla="*/ 601 w 602"/>
              <a:gd name="T15" fmla="*/ 28 h 488"/>
              <a:gd name="T16" fmla="*/ 601 w 602"/>
              <a:gd name="T17" fmla="*/ 459 h 488"/>
              <a:gd name="T18" fmla="*/ 572 w 602"/>
              <a:gd name="T19" fmla="*/ 487 h 488"/>
              <a:gd name="T20" fmla="*/ 198 w 602"/>
              <a:gd name="T21" fmla="*/ 56 h 488"/>
              <a:gd name="T22" fmla="*/ 198 w 602"/>
              <a:gd name="T23" fmla="*/ 56 h 488"/>
              <a:gd name="T24" fmla="*/ 56 w 602"/>
              <a:gd name="T25" fmla="*/ 56 h 488"/>
              <a:gd name="T26" fmla="*/ 56 w 602"/>
              <a:gd name="T27" fmla="*/ 431 h 488"/>
              <a:gd name="T28" fmla="*/ 198 w 602"/>
              <a:gd name="T29" fmla="*/ 431 h 488"/>
              <a:gd name="T30" fmla="*/ 198 w 602"/>
              <a:gd name="T31" fmla="*/ 56 h 488"/>
              <a:gd name="T32" fmla="*/ 226 w 602"/>
              <a:gd name="T33" fmla="*/ 56 h 488"/>
              <a:gd name="T34" fmla="*/ 226 w 602"/>
              <a:gd name="T35" fmla="*/ 56 h 488"/>
              <a:gd name="T36" fmla="*/ 226 w 602"/>
              <a:gd name="T37" fmla="*/ 431 h 488"/>
              <a:gd name="T38" fmla="*/ 374 w 602"/>
              <a:gd name="T39" fmla="*/ 431 h 488"/>
              <a:gd name="T40" fmla="*/ 374 w 602"/>
              <a:gd name="T41" fmla="*/ 56 h 488"/>
              <a:gd name="T42" fmla="*/ 226 w 602"/>
              <a:gd name="T43" fmla="*/ 56 h 488"/>
              <a:gd name="T44" fmla="*/ 544 w 602"/>
              <a:gd name="T45" fmla="*/ 56 h 488"/>
              <a:gd name="T46" fmla="*/ 544 w 602"/>
              <a:gd name="T47" fmla="*/ 56 h 488"/>
              <a:gd name="T48" fmla="*/ 403 w 602"/>
              <a:gd name="T49" fmla="*/ 56 h 488"/>
              <a:gd name="T50" fmla="*/ 403 w 602"/>
              <a:gd name="T51" fmla="*/ 431 h 488"/>
              <a:gd name="T52" fmla="*/ 544 w 602"/>
              <a:gd name="T53" fmla="*/ 431 h 488"/>
              <a:gd name="T54" fmla="*/ 544 w 602"/>
              <a:gd name="T55" fmla="*/ 5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488">
                <a:moveTo>
                  <a:pt x="572" y="487"/>
                </a:moveTo>
                <a:lnTo>
                  <a:pt x="572" y="487"/>
                </a:lnTo>
                <a:cubicBezTo>
                  <a:pt x="28" y="487"/>
                  <a:pt x="28" y="487"/>
                  <a:pt x="28" y="487"/>
                </a:cubicBezTo>
                <a:cubicBezTo>
                  <a:pt x="14" y="487"/>
                  <a:pt x="0" y="473"/>
                  <a:pt x="0" y="459"/>
                </a:cubicBezTo>
                <a:cubicBezTo>
                  <a:pt x="0" y="28"/>
                  <a:pt x="0" y="28"/>
                  <a:pt x="0" y="28"/>
                </a:cubicBezTo>
                <a:cubicBezTo>
                  <a:pt x="0" y="7"/>
                  <a:pt x="14" y="0"/>
                  <a:pt x="28" y="0"/>
                </a:cubicBezTo>
                <a:cubicBezTo>
                  <a:pt x="572" y="0"/>
                  <a:pt x="572" y="0"/>
                  <a:pt x="572" y="0"/>
                </a:cubicBezTo>
                <a:cubicBezTo>
                  <a:pt x="594" y="0"/>
                  <a:pt x="601" y="7"/>
                  <a:pt x="601" y="28"/>
                </a:cubicBezTo>
                <a:cubicBezTo>
                  <a:pt x="601" y="459"/>
                  <a:pt x="601" y="459"/>
                  <a:pt x="601" y="459"/>
                </a:cubicBezTo>
                <a:cubicBezTo>
                  <a:pt x="601" y="473"/>
                  <a:pt x="594" y="487"/>
                  <a:pt x="572" y="487"/>
                </a:cubicBezTo>
                <a:close/>
                <a:moveTo>
                  <a:pt x="198" y="56"/>
                </a:moveTo>
                <a:lnTo>
                  <a:pt x="198" y="56"/>
                </a:lnTo>
                <a:cubicBezTo>
                  <a:pt x="56" y="56"/>
                  <a:pt x="56" y="56"/>
                  <a:pt x="56" y="56"/>
                </a:cubicBezTo>
                <a:cubicBezTo>
                  <a:pt x="56" y="431"/>
                  <a:pt x="56" y="431"/>
                  <a:pt x="56" y="431"/>
                </a:cubicBezTo>
                <a:cubicBezTo>
                  <a:pt x="198" y="431"/>
                  <a:pt x="198" y="431"/>
                  <a:pt x="198" y="431"/>
                </a:cubicBezTo>
                <a:lnTo>
                  <a:pt x="198" y="56"/>
                </a:lnTo>
                <a:close/>
                <a:moveTo>
                  <a:pt x="226" y="56"/>
                </a:moveTo>
                <a:lnTo>
                  <a:pt x="226" y="56"/>
                </a:lnTo>
                <a:cubicBezTo>
                  <a:pt x="226" y="431"/>
                  <a:pt x="226" y="431"/>
                  <a:pt x="226" y="431"/>
                </a:cubicBezTo>
                <a:cubicBezTo>
                  <a:pt x="374" y="431"/>
                  <a:pt x="374" y="431"/>
                  <a:pt x="374" y="431"/>
                </a:cubicBezTo>
                <a:cubicBezTo>
                  <a:pt x="374" y="56"/>
                  <a:pt x="374" y="56"/>
                  <a:pt x="374" y="56"/>
                </a:cubicBezTo>
                <a:lnTo>
                  <a:pt x="226" y="56"/>
                </a:lnTo>
                <a:close/>
                <a:moveTo>
                  <a:pt x="544" y="56"/>
                </a:moveTo>
                <a:lnTo>
                  <a:pt x="544" y="56"/>
                </a:lnTo>
                <a:cubicBezTo>
                  <a:pt x="403" y="56"/>
                  <a:pt x="403" y="56"/>
                  <a:pt x="403" y="56"/>
                </a:cubicBezTo>
                <a:cubicBezTo>
                  <a:pt x="403" y="431"/>
                  <a:pt x="403" y="431"/>
                  <a:pt x="403" y="431"/>
                </a:cubicBezTo>
                <a:cubicBezTo>
                  <a:pt x="544" y="431"/>
                  <a:pt x="544" y="431"/>
                  <a:pt x="544" y="431"/>
                </a:cubicBezTo>
                <a:lnTo>
                  <a:pt x="544" y="5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8" name="Freeform 64"/>
          <p:cNvSpPr>
            <a:spLocks noChangeArrowheads="1"/>
          </p:cNvSpPr>
          <p:nvPr/>
        </p:nvSpPr>
        <p:spPr bwMode="auto">
          <a:xfrm>
            <a:off x="17487580" y="7882468"/>
            <a:ext cx="558653" cy="558800"/>
          </a:xfrm>
          <a:custGeom>
            <a:avLst/>
            <a:gdLst>
              <a:gd name="T0" fmla="*/ 572 w 580"/>
              <a:gd name="T1" fmla="*/ 92 h 581"/>
              <a:gd name="T2" fmla="*/ 572 w 580"/>
              <a:gd name="T3" fmla="*/ 92 h 581"/>
              <a:gd name="T4" fmla="*/ 509 w 580"/>
              <a:gd name="T5" fmla="*/ 149 h 581"/>
              <a:gd name="T6" fmla="*/ 431 w 580"/>
              <a:gd name="T7" fmla="*/ 71 h 581"/>
              <a:gd name="T8" fmla="*/ 488 w 580"/>
              <a:gd name="T9" fmla="*/ 7 h 581"/>
              <a:gd name="T10" fmla="*/ 530 w 580"/>
              <a:gd name="T11" fmla="*/ 7 h 581"/>
              <a:gd name="T12" fmla="*/ 572 w 580"/>
              <a:gd name="T13" fmla="*/ 50 h 581"/>
              <a:gd name="T14" fmla="*/ 572 w 580"/>
              <a:gd name="T15" fmla="*/ 92 h 581"/>
              <a:gd name="T16" fmla="*/ 148 w 580"/>
              <a:gd name="T17" fmla="*/ 347 h 581"/>
              <a:gd name="T18" fmla="*/ 148 w 580"/>
              <a:gd name="T19" fmla="*/ 347 h 581"/>
              <a:gd name="T20" fmla="*/ 233 w 580"/>
              <a:gd name="T21" fmla="*/ 424 h 581"/>
              <a:gd name="T22" fmla="*/ 127 w 580"/>
              <a:gd name="T23" fmla="*/ 453 h 581"/>
              <a:gd name="T24" fmla="*/ 148 w 580"/>
              <a:gd name="T25" fmla="*/ 347 h 581"/>
              <a:gd name="T26" fmla="*/ 488 w 580"/>
              <a:gd name="T27" fmla="*/ 170 h 581"/>
              <a:gd name="T28" fmla="*/ 488 w 580"/>
              <a:gd name="T29" fmla="*/ 170 h 581"/>
              <a:gd name="T30" fmla="*/ 254 w 580"/>
              <a:gd name="T31" fmla="*/ 410 h 581"/>
              <a:gd name="T32" fmla="*/ 169 w 580"/>
              <a:gd name="T33" fmla="*/ 325 h 581"/>
              <a:gd name="T34" fmla="*/ 410 w 580"/>
              <a:gd name="T35" fmla="*/ 92 h 581"/>
              <a:gd name="T36" fmla="*/ 488 w 580"/>
              <a:gd name="T37" fmla="*/ 170 h 581"/>
              <a:gd name="T38" fmla="*/ 56 w 580"/>
              <a:gd name="T39" fmla="*/ 85 h 581"/>
              <a:gd name="T40" fmla="*/ 56 w 580"/>
              <a:gd name="T41" fmla="*/ 85 h 581"/>
              <a:gd name="T42" fmla="*/ 56 w 580"/>
              <a:gd name="T43" fmla="*/ 523 h 581"/>
              <a:gd name="T44" fmla="*/ 495 w 580"/>
              <a:gd name="T45" fmla="*/ 523 h 581"/>
              <a:gd name="T46" fmla="*/ 495 w 580"/>
              <a:gd name="T47" fmla="*/ 205 h 581"/>
              <a:gd name="T48" fmla="*/ 551 w 580"/>
              <a:gd name="T49" fmla="*/ 149 h 581"/>
              <a:gd name="T50" fmla="*/ 551 w 580"/>
              <a:gd name="T51" fmla="*/ 552 h 581"/>
              <a:gd name="T52" fmla="*/ 523 w 580"/>
              <a:gd name="T53" fmla="*/ 580 h 581"/>
              <a:gd name="T54" fmla="*/ 28 w 580"/>
              <a:gd name="T55" fmla="*/ 580 h 581"/>
              <a:gd name="T56" fmla="*/ 0 w 580"/>
              <a:gd name="T57" fmla="*/ 552 h 581"/>
              <a:gd name="T58" fmla="*/ 0 w 580"/>
              <a:gd name="T59" fmla="*/ 57 h 581"/>
              <a:gd name="T60" fmla="*/ 28 w 580"/>
              <a:gd name="T61" fmla="*/ 28 h 581"/>
              <a:gd name="T62" fmla="*/ 431 w 580"/>
              <a:gd name="T63" fmla="*/ 28 h 581"/>
              <a:gd name="T64" fmla="*/ 375 w 580"/>
              <a:gd name="T65" fmla="*/ 85 h 581"/>
              <a:gd name="T66" fmla="*/ 56 w 580"/>
              <a:gd name="T67" fmla="*/ 8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0" h="581">
                <a:moveTo>
                  <a:pt x="572" y="92"/>
                </a:moveTo>
                <a:lnTo>
                  <a:pt x="572" y="92"/>
                </a:lnTo>
                <a:cubicBezTo>
                  <a:pt x="509" y="149"/>
                  <a:pt x="509" y="149"/>
                  <a:pt x="509" y="149"/>
                </a:cubicBezTo>
                <a:cubicBezTo>
                  <a:pt x="431" y="71"/>
                  <a:pt x="431" y="71"/>
                  <a:pt x="431" y="71"/>
                </a:cubicBezTo>
                <a:cubicBezTo>
                  <a:pt x="488" y="7"/>
                  <a:pt x="488" y="7"/>
                  <a:pt x="488" y="7"/>
                </a:cubicBezTo>
                <a:cubicBezTo>
                  <a:pt x="502" y="0"/>
                  <a:pt x="516" y="0"/>
                  <a:pt x="530" y="7"/>
                </a:cubicBezTo>
                <a:cubicBezTo>
                  <a:pt x="572" y="50"/>
                  <a:pt x="572" y="50"/>
                  <a:pt x="572" y="50"/>
                </a:cubicBezTo>
                <a:cubicBezTo>
                  <a:pt x="579" y="64"/>
                  <a:pt x="579" y="78"/>
                  <a:pt x="572" y="92"/>
                </a:cubicBezTo>
                <a:close/>
                <a:moveTo>
                  <a:pt x="148" y="347"/>
                </a:moveTo>
                <a:lnTo>
                  <a:pt x="148" y="347"/>
                </a:lnTo>
                <a:cubicBezTo>
                  <a:pt x="233" y="424"/>
                  <a:pt x="233" y="424"/>
                  <a:pt x="233" y="424"/>
                </a:cubicBezTo>
                <a:cubicBezTo>
                  <a:pt x="127" y="453"/>
                  <a:pt x="127" y="453"/>
                  <a:pt x="127" y="453"/>
                </a:cubicBezTo>
                <a:lnTo>
                  <a:pt x="148" y="347"/>
                </a:lnTo>
                <a:close/>
                <a:moveTo>
                  <a:pt x="488" y="170"/>
                </a:moveTo>
                <a:lnTo>
                  <a:pt x="488" y="170"/>
                </a:lnTo>
                <a:cubicBezTo>
                  <a:pt x="254" y="410"/>
                  <a:pt x="254" y="410"/>
                  <a:pt x="254" y="410"/>
                </a:cubicBezTo>
                <a:cubicBezTo>
                  <a:pt x="169" y="325"/>
                  <a:pt x="169" y="325"/>
                  <a:pt x="169" y="325"/>
                </a:cubicBezTo>
                <a:cubicBezTo>
                  <a:pt x="410" y="92"/>
                  <a:pt x="410" y="92"/>
                  <a:pt x="410" y="92"/>
                </a:cubicBezTo>
                <a:lnTo>
                  <a:pt x="488" y="170"/>
                </a:lnTo>
                <a:close/>
                <a:moveTo>
                  <a:pt x="56" y="85"/>
                </a:moveTo>
                <a:lnTo>
                  <a:pt x="56" y="85"/>
                </a:lnTo>
                <a:cubicBezTo>
                  <a:pt x="56" y="523"/>
                  <a:pt x="56" y="523"/>
                  <a:pt x="56" y="523"/>
                </a:cubicBezTo>
                <a:cubicBezTo>
                  <a:pt x="495" y="523"/>
                  <a:pt x="495" y="523"/>
                  <a:pt x="495" y="523"/>
                </a:cubicBezTo>
                <a:cubicBezTo>
                  <a:pt x="495" y="205"/>
                  <a:pt x="495" y="205"/>
                  <a:pt x="495" y="205"/>
                </a:cubicBezTo>
                <a:cubicBezTo>
                  <a:pt x="551" y="149"/>
                  <a:pt x="551" y="149"/>
                  <a:pt x="551" y="149"/>
                </a:cubicBezTo>
                <a:cubicBezTo>
                  <a:pt x="551" y="552"/>
                  <a:pt x="551" y="552"/>
                  <a:pt x="551" y="552"/>
                </a:cubicBezTo>
                <a:cubicBezTo>
                  <a:pt x="551" y="566"/>
                  <a:pt x="537" y="580"/>
                  <a:pt x="523" y="580"/>
                </a:cubicBezTo>
                <a:cubicBezTo>
                  <a:pt x="28" y="580"/>
                  <a:pt x="28" y="580"/>
                  <a:pt x="28" y="580"/>
                </a:cubicBezTo>
                <a:cubicBezTo>
                  <a:pt x="14" y="580"/>
                  <a:pt x="0" y="566"/>
                  <a:pt x="0" y="552"/>
                </a:cubicBezTo>
                <a:cubicBezTo>
                  <a:pt x="0" y="57"/>
                  <a:pt x="0" y="57"/>
                  <a:pt x="0" y="57"/>
                </a:cubicBezTo>
                <a:cubicBezTo>
                  <a:pt x="0" y="43"/>
                  <a:pt x="14" y="28"/>
                  <a:pt x="28" y="28"/>
                </a:cubicBezTo>
                <a:cubicBezTo>
                  <a:pt x="431" y="28"/>
                  <a:pt x="431" y="28"/>
                  <a:pt x="431" y="28"/>
                </a:cubicBezTo>
                <a:cubicBezTo>
                  <a:pt x="375" y="85"/>
                  <a:pt x="375" y="85"/>
                  <a:pt x="375" y="85"/>
                </a:cubicBezTo>
                <a:lnTo>
                  <a:pt x="56" y="8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59" name="Freeform 65"/>
          <p:cNvSpPr>
            <a:spLocks noChangeArrowheads="1"/>
          </p:cNvSpPr>
          <p:nvPr/>
        </p:nvSpPr>
        <p:spPr bwMode="auto">
          <a:xfrm>
            <a:off x="16454916" y="7882468"/>
            <a:ext cx="584048" cy="546101"/>
          </a:xfrm>
          <a:custGeom>
            <a:avLst/>
            <a:gdLst>
              <a:gd name="T0" fmla="*/ 579 w 608"/>
              <a:gd name="T1" fmla="*/ 566 h 567"/>
              <a:gd name="T2" fmla="*/ 579 w 608"/>
              <a:gd name="T3" fmla="*/ 566 h 567"/>
              <a:gd name="T4" fmla="*/ 28 w 608"/>
              <a:gd name="T5" fmla="*/ 566 h 567"/>
              <a:gd name="T6" fmla="*/ 0 w 608"/>
              <a:gd name="T7" fmla="*/ 537 h 567"/>
              <a:gd name="T8" fmla="*/ 28 w 608"/>
              <a:gd name="T9" fmla="*/ 509 h 567"/>
              <a:gd name="T10" fmla="*/ 579 w 608"/>
              <a:gd name="T11" fmla="*/ 509 h 567"/>
              <a:gd name="T12" fmla="*/ 607 w 608"/>
              <a:gd name="T13" fmla="*/ 537 h 567"/>
              <a:gd name="T14" fmla="*/ 579 w 608"/>
              <a:gd name="T15" fmla="*/ 566 h 567"/>
              <a:gd name="T16" fmla="*/ 459 w 608"/>
              <a:gd name="T17" fmla="*/ 149 h 567"/>
              <a:gd name="T18" fmla="*/ 459 w 608"/>
              <a:gd name="T19" fmla="*/ 149 h 567"/>
              <a:gd name="T20" fmla="*/ 381 w 608"/>
              <a:gd name="T21" fmla="*/ 71 h 567"/>
              <a:gd name="T22" fmla="*/ 445 w 608"/>
              <a:gd name="T23" fmla="*/ 7 h 567"/>
              <a:gd name="T24" fmla="*/ 480 w 608"/>
              <a:gd name="T25" fmla="*/ 7 h 567"/>
              <a:gd name="T26" fmla="*/ 523 w 608"/>
              <a:gd name="T27" fmla="*/ 50 h 567"/>
              <a:gd name="T28" fmla="*/ 523 w 608"/>
              <a:gd name="T29" fmla="*/ 92 h 567"/>
              <a:gd name="T30" fmla="*/ 459 w 608"/>
              <a:gd name="T31" fmla="*/ 149 h 567"/>
              <a:gd name="T32" fmla="*/ 205 w 608"/>
              <a:gd name="T33" fmla="*/ 410 h 567"/>
              <a:gd name="T34" fmla="*/ 205 w 608"/>
              <a:gd name="T35" fmla="*/ 410 h 567"/>
              <a:gd name="T36" fmla="*/ 127 w 608"/>
              <a:gd name="T37" fmla="*/ 325 h 567"/>
              <a:gd name="T38" fmla="*/ 360 w 608"/>
              <a:gd name="T39" fmla="*/ 92 h 567"/>
              <a:gd name="T40" fmla="*/ 445 w 608"/>
              <a:gd name="T41" fmla="*/ 170 h 567"/>
              <a:gd name="T42" fmla="*/ 205 w 608"/>
              <a:gd name="T43" fmla="*/ 410 h 567"/>
              <a:gd name="T44" fmla="*/ 77 w 608"/>
              <a:gd name="T45" fmla="*/ 453 h 567"/>
              <a:gd name="T46" fmla="*/ 77 w 608"/>
              <a:gd name="T47" fmla="*/ 453 h 567"/>
              <a:gd name="T48" fmla="*/ 106 w 608"/>
              <a:gd name="T49" fmla="*/ 347 h 567"/>
              <a:gd name="T50" fmla="*/ 183 w 608"/>
              <a:gd name="T51" fmla="*/ 424 h 567"/>
              <a:gd name="T52" fmla="*/ 77 w 608"/>
              <a:gd name="T53" fmla="*/ 45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8" h="567">
                <a:moveTo>
                  <a:pt x="579" y="566"/>
                </a:moveTo>
                <a:lnTo>
                  <a:pt x="579" y="566"/>
                </a:lnTo>
                <a:cubicBezTo>
                  <a:pt x="28" y="566"/>
                  <a:pt x="28" y="566"/>
                  <a:pt x="28" y="566"/>
                </a:cubicBezTo>
                <a:cubicBezTo>
                  <a:pt x="14" y="566"/>
                  <a:pt x="0" y="559"/>
                  <a:pt x="0" y="537"/>
                </a:cubicBezTo>
                <a:cubicBezTo>
                  <a:pt x="0" y="523"/>
                  <a:pt x="14" y="509"/>
                  <a:pt x="28" y="509"/>
                </a:cubicBezTo>
                <a:cubicBezTo>
                  <a:pt x="579" y="509"/>
                  <a:pt x="579" y="509"/>
                  <a:pt x="579" y="509"/>
                </a:cubicBezTo>
                <a:cubicBezTo>
                  <a:pt x="593" y="509"/>
                  <a:pt x="607" y="523"/>
                  <a:pt x="607" y="537"/>
                </a:cubicBezTo>
                <a:cubicBezTo>
                  <a:pt x="607" y="559"/>
                  <a:pt x="593" y="566"/>
                  <a:pt x="579" y="566"/>
                </a:cubicBezTo>
                <a:close/>
                <a:moveTo>
                  <a:pt x="459" y="149"/>
                </a:moveTo>
                <a:lnTo>
                  <a:pt x="459" y="149"/>
                </a:lnTo>
                <a:cubicBezTo>
                  <a:pt x="381" y="71"/>
                  <a:pt x="381" y="71"/>
                  <a:pt x="381" y="71"/>
                </a:cubicBezTo>
                <a:cubicBezTo>
                  <a:pt x="445" y="7"/>
                  <a:pt x="445" y="7"/>
                  <a:pt x="445" y="7"/>
                </a:cubicBezTo>
                <a:cubicBezTo>
                  <a:pt x="452" y="0"/>
                  <a:pt x="473" y="0"/>
                  <a:pt x="480" y="7"/>
                </a:cubicBezTo>
                <a:cubicBezTo>
                  <a:pt x="523" y="50"/>
                  <a:pt x="523" y="50"/>
                  <a:pt x="523" y="50"/>
                </a:cubicBezTo>
                <a:cubicBezTo>
                  <a:pt x="530" y="64"/>
                  <a:pt x="530" y="78"/>
                  <a:pt x="523" y="92"/>
                </a:cubicBezTo>
                <a:lnTo>
                  <a:pt x="459" y="149"/>
                </a:lnTo>
                <a:close/>
                <a:moveTo>
                  <a:pt x="205" y="410"/>
                </a:moveTo>
                <a:lnTo>
                  <a:pt x="205" y="410"/>
                </a:lnTo>
                <a:cubicBezTo>
                  <a:pt x="127" y="325"/>
                  <a:pt x="127" y="325"/>
                  <a:pt x="127" y="325"/>
                </a:cubicBezTo>
                <a:cubicBezTo>
                  <a:pt x="360" y="92"/>
                  <a:pt x="360" y="92"/>
                  <a:pt x="360" y="92"/>
                </a:cubicBezTo>
                <a:cubicBezTo>
                  <a:pt x="445" y="170"/>
                  <a:pt x="445" y="170"/>
                  <a:pt x="445" y="170"/>
                </a:cubicBezTo>
                <a:lnTo>
                  <a:pt x="205" y="410"/>
                </a:lnTo>
                <a:close/>
                <a:moveTo>
                  <a:pt x="77" y="453"/>
                </a:moveTo>
                <a:lnTo>
                  <a:pt x="77" y="453"/>
                </a:lnTo>
                <a:cubicBezTo>
                  <a:pt x="106" y="347"/>
                  <a:pt x="106" y="347"/>
                  <a:pt x="106" y="347"/>
                </a:cubicBezTo>
                <a:cubicBezTo>
                  <a:pt x="183" y="424"/>
                  <a:pt x="183" y="424"/>
                  <a:pt x="183" y="424"/>
                </a:cubicBezTo>
                <a:lnTo>
                  <a:pt x="77" y="45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0" name="Freeform 66"/>
          <p:cNvSpPr>
            <a:spLocks noChangeArrowheads="1"/>
          </p:cNvSpPr>
          <p:nvPr/>
        </p:nvSpPr>
        <p:spPr bwMode="auto">
          <a:xfrm>
            <a:off x="15519595" y="7937503"/>
            <a:ext cx="435918" cy="436032"/>
          </a:xfrm>
          <a:custGeom>
            <a:avLst/>
            <a:gdLst>
              <a:gd name="T0" fmla="*/ 43 w 454"/>
              <a:gd name="T1" fmla="*/ 325 h 453"/>
              <a:gd name="T2" fmla="*/ 43 w 454"/>
              <a:gd name="T3" fmla="*/ 325 h 453"/>
              <a:gd name="T4" fmla="*/ 283 w 454"/>
              <a:gd name="T5" fmla="*/ 92 h 453"/>
              <a:gd name="T6" fmla="*/ 361 w 454"/>
              <a:gd name="T7" fmla="*/ 169 h 453"/>
              <a:gd name="T8" fmla="*/ 127 w 454"/>
              <a:gd name="T9" fmla="*/ 410 h 453"/>
              <a:gd name="T10" fmla="*/ 43 w 454"/>
              <a:gd name="T11" fmla="*/ 325 h 453"/>
              <a:gd name="T12" fmla="*/ 361 w 454"/>
              <a:gd name="T13" fmla="*/ 7 h 453"/>
              <a:gd name="T14" fmla="*/ 361 w 454"/>
              <a:gd name="T15" fmla="*/ 7 h 453"/>
              <a:gd name="T16" fmla="*/ 403 w 454"/>
              <a:gd name="T17" fmla="*/ 7 h 453"/>
              <a:gd name="T18" fmla="*/ 446 w 454"/>
              <a:gd name="T19" fmla="*/ 49 h 453"/>
              <a:gd name="T20" fmla="*/ 446 w 454"/>
              <a:gd name="T21" fmla="*/ 92 h 453"/>
              <a:gd name="T22" fmla="*/ 382 w 454"/>
              <a:gd name="T23" fmla="*/ 148 h 453"/>
              <a:gd name="T24" fmla="*/ 304 w 454"/>
              <a:gd name="T25" fmla="*/ 71 h 453"/>
              <a:gd name="T26" fmla="*/ 361 w 454"/>
              <a:gd name="T27" fmla="*/ 7 h 453"/>
              <a:gd name="T28" fmla="*/ 0 w 454"/>
              <a:gd name="T29" fmla="*/ 452 h 453"/>
              <a:gd name="T30" fmla="*/ 0 w 454"/>
              <a:gd name="T31" fmla="*/ 452 h 453"/>
              <a:gd name="T32" fmla="*/ 22 w 454"/>
              <a:gd name="T33" fmla="*/ 346 h 453"/>
              <a:gd name="T34" fmla="*/ 106 w 454"/>
              <a:gd name="T35" fmla="*/ 424 h 453"/>
              <a:gd name="T36" fmla="*/ 0 w 454"/>
              <a:gd name="T37" fmla="*/ 45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453">
                <a:moveTo>
                  <a:pt x="43" y="325"/>
                </a:moveTo>
                <a:lnTo>
                  <a:pt x="43" y="325"/>
                </a:lnTo>
                <a:cubicBezTo>
                  <a:pt x="283" y="92"/>
                  <a:pt x="283" y="92"/>
                  <a:pt x="283" y="92"/>
                </a:cubicBezTo>
                <a:cubicBezTo>
                  <a:pt x="361" y="169"/>
                  <a:pt x="361" y="169"/>
                  <a:pt x="361" y="169"/>
                </a:cubicBezTo>
                <a:cubicBezTo>
                  <a:pt x="127" y="410"/>
                  <a:pt x="127" y="410"/>
                  <a:pt x="127" y="410"/>
                </a:cubicBezTo>
                <a:lnTo>
                  <a:pt x="43" y="325"/>
                </a:lnTo>
                <a:close/>
                <a:moveTo>
                  <a:pt x="361" y="7"/>
                </a:moveTo>
                <a:lnTo>
                  <a:pt x="361" y="7"/>
                </a:lnTo>
                <a:cubicBezTo>
                  <a:pt x="375" y="0"/>
                  <a:pt x="389" y="0"/>
                  <a:pt x="403" y="7"/>
                </a:cubicBezTo>
                <a:cubicBezTo>
                  <a:pt x="446" y="49"/>
                  <a:pt x="446" y="49"/>
                  <a:pt x="446" y="49"/>
                </a:cubicBezTo>
                <a:cubicBezTo>
                  <a:pt x="453" y="64"/>
                  <a:pt x="453" y="78"/>
                  <a:pt x="446" y="92"/>
                </a:cubicBezTo>
                <a:cubicBezTo>
                  <a:pt x="382" y="148"/>
                  <a:pt x="382" y="148"/>
                  <a:pt x="382" y="148"/>
                </a:cubicBezTo>
                <a:cubicBezTo>
                  <a:pt x="304" y="71"/>
                  <a:pt x="304" y="71"/>
                  <a:pt x="304" y="71"/>
                </a:cubicBezTo>
                <a:lnTo>
                  <a:pt x="361" y="7"/>
                </a:lnTo>
                <a:close/>
                <a:moveTo>
                  <a:pt x="0" y="452"/>
                </a:moveTo>
                <a:lnTo>
                  <a:pt x="0" y="452"/>
                </a:lnTo>
                <a:cubicBezTo>
                  <a:pt x="22" y="346"/>
                  <a:pt x="22" y="346"/>
                  <a:pt x="22" y="346"/>
                </a:cubicBezTo>
                <a:cubicBezTo>
                  <a:pt x="106" y="424"/>
                  <a:pt x="106" y="424"/>
                  <a:pt x="106" y="424"/>
                </a:cubicBezTo>
                <a:lnTo>
                  <a:pt x="0" y="45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1" name="Freeform 67"/>
          <p:cNvSpPr>
            <a:spLocks noChangeArrowheads="1"/>
          </p:cNvSpPr>
          <p:nvPr/>
        </p:nvSpPr>
        <p:spPr bwMode="auto">
          <a:xfrm>
            <a:off x="8227457" y="9880602"/>
            <a:ext cx="575583" cy="579968"/>
          </a:xfrm>
          <a:custGeom>
            <a:avLst/>
            <a:gdLst>
              <a:gd name="T0" fmla="*/ 593 w 601"/>
              <a:gd name="T1" fmla="*/ 42 h 602"/>
              <a:gd name="T2" fmla="*/ 593 w 601"/>
              <a:gd name="T3" fmla="*/ 42 h 602"/>
              <a:gd name="T4" fmla="*/ 501 w 601"/>
              <a:gd name="T5" fmla="*/ 142 h 602"/>
              <a:gd name="T6" fmla="*/ 544 w 601"/>
              <a:gd name="T7" fmla="*/ 142 h 602"/>
              <a:gd name="T8" fmla="*/ 572 w 601"/>
              <a:gd name="T9" fmla="*/ 170 h 602"/>
              <a:gd name="T10" fmla="*/ 544 w 601"/>
              <a:gd name="T11" fmla="*/ 198 h 602"/>
              <a:gd name="T12" fmla="*/ 431 w 601"/>
              <a:gd name="T13" fmla="*/ 198 h 602"/>
              <a:gd name="T14" fmla="*/ 402 w 601"/>
              <a:gd name="T15" fmla="*/ 170 h 602"/>
              <a:gd name="T16" fmla="*/ 402 w 601"/>
              <a:gd name="T17" fmla="*/ 57 h 602"/>
              <a:gd name="T18" fmla="*/ 431 w 601"/>
              <a:gd name="T19" fmla="*/ 28 h 602"/>
              <a:gd name="T20" fmla="*/ 459 w 601"/>
              <a:gd name="T21" fmla="*/ 57 h 602"/>
              <a:gd name="T22" fmla="*/ 459 w 601"/>
              <a:gd name="T23" fmla="*/ 99 h 602"/>
              <a:gd name="T24" fmla="*/ 551 w 601"/>
              <a:gd name="T25" fmla="*/ 7 h 602"/>
              <a:gd name="T26" fmla="*/ 572 w 601"/>
              <a:gd name="T27" fmla="*/ 0 h 602"/>
              <a:gd name="T28" fmla="*/ 600 w 601"/>
              <a:gd name="T29" fmla="*/ 28 h 602"/>
              <a:gd name="T30" fmla="*/ 593 w 601"/>
              <a:gd name="T31" fmla="*/ 42 h 602"/>
              <a:gd name="T32" fmla="*/ 296 w 601"/>
              <a:gd name="T33" fmla="*/ 382 h 602"/>
              <a:gd name="T34" fmla="*/ 296 w 601"/>
              <a:gd name="T35" fmla="*/ 382 h 602"/>
              <a:gd name="T36" fmla="*/ 211 w 601"/>
              <a:gd name="T37" fmla="*/ 297 h 602"/>
              <a:gd name="T38" fmla="*/ 296 w 601"/>
              <a:gd name="T39" fmla="*/ 212 h 602"/>
              <a:gd name="T40" fmla="*/ 381 w 601"/>
              <a:gd name="T41" fmla="*/ 297 h 602"/>
              <a:gd name="T42" fmla="*/ 296 w 601"/>
              <a:gd name="T43" fmla="*/ 382 h 602"/>
              <a:gd name="T44" fmla="*/ 169 w 601"/>
              <a:gd name="T45" fmla="*/ 573 h 602"/>
              <a:gd name="T46" fmla="*/ 169 w 601"/>
              <a:gd name="T47" fmla="*/ 573 h 602"/>
              <a:gd name="T48" fmla="*/ 141 w 601"/>
              <a:gd name="T49" fmla="*/ 544 h 602"/>
              <a:gd name="T50" fmla="*/ 141 w 601"/>
              <a:gd name="T51" fmla="*/ 502 h 602"/>
              <a:gd name="T52" fmla="*/ 42 w 601"/>
              <a:gd name="T53" fmla="*/ 594 h 602"/>
              <a:gd name="T54" fmla="*/ 28 w 601"/>
              <a:gd name="T55" fmla="*/ 601 h 602"/>
              <a:gd name="T56" fmla="*/ 0 w 601"/>
              <a:gd name="T57" fmla="*/ 573 h 602"/>
              <a:gd name="T58" fmla="*/ 7 w 601"/>
              <a:gd name="T59" fmla="*/ 551 h 602"/>
              <a:gd name="T60" fmla="*/ 98 w 601"/>
              <a:gd name="T61" fmla="*/ 460 h 602"/>
              <a:gd name="T62" fmla="*/ 56 w 601"/>
              <a:gd name="T63" fmla="*/ 460 h 602"/>
              <a:gd name="T64" fmla="*/ 28 w 601"/>
              <a:gd name="T65" fmla="*/ 431 h 602"/>
              <a:gd name="T66" fmla="*/ 56 w 601"/>
              <a:gd name="T67" fmla="*/ 403 h 602"/>
              <a:gd name="T68" fmla="*/ 169 w 601"/>
              <a:gd name="T69" fmla="*/ 403 h 602"/>
              <a:gd name="T70" fmla="*/ 197 w 601"/>
              <a:gd name="T71" fmla="*/ 431 h 602"/>
              <a:gd name="T72" fmla="*/ 197 w 601"/>
              <a:gd name="T73" fmla="*/ 544 h 602"/>
              <a:gd name="T74" fmla="*/ 169 w 601"/>
              <a:gd name="T75"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93" y="42"/>
                </a:moveTo>
                <a:lnTo>
                  <a:pt x="593" y="42"/>
                </a:lnTo>
                <a:cubicBezTo>
                  <a:pt x="501" y="142"/>
                  <a:pt x="501" y="142"/>
                  <a:pt x="501" y="142"/>
                </a:cubicBezTo>
                <a:cubicBezTo>
                  <a:pt x="544" y="142"/>
                  <a:pt x="544" y="142"/>
                  <a:pt x="544" y="142"/>
                </a:cubicBezTo>
                <a:cubicBezTo>
                  <a:pt x="558" y="142"/>
                  <a:pt x="572" y="149"/>
                  <a:pt x="572" y="170"/>
                </a:cubicBezTo>
                <a:cubicBezTo>
                  <a:pt x="572" y="184"/>
                  <a:pt x="558" y="198"/>
                  <a:pt x="544" y="198"/>
                </a:cubicBezTo>
                <a:cubicBezTo>
                  <a:pt x="431" y="198"/>
                  <a:pt x="431" y="198"/>
                  <a:pt x="431" y="198"/>
                </a:cubicBezTo>
                <a:cubicBezTo>
                  <a:pt x="417" y="198"/>
                  <a:pt x="402" y="184"/>
                  <a:pt x="402" y="170"/>
                </a:cubicBezTo>
                <a:cubicBezTo>
                  <a:pt x="402" y="57"/>
                  <a:pt x="402" y="57"/>
                  <a:pt x="402" y="57"/>
                </a:cubicBezTo>
                <a:cubicBezTo>
                  <a:pt x="402" y="35"/>
                  <a:pt x="417" y="28"/>
                  <a:pt x="431" y="28"/>
                </a:cubicBezTo>
                <a:cubicBezTo>
                  <a:pt x="445" y="28"/>
                  <a:pt x="459" y="35"/>
                  <a:pt x="459" y="57"/>
                </a:cubicBezTo>
                <a:cubicBezTo>
                  <a:pt x="459" y="99"/>
                  <a:pt x="459" y="99"/>
                  <a:pt x="459" y="99"/>
                </a:cubicBezTo>
                <a:cubicBezTo>
                  <a:pt x="551" y="7"/>
                  <a:pt x="551" y="7"/>
                  <a:pt x="551" y="7"/>
                </a:cubicBezTo>
                <a:cubicBezTo>
                  <a:pt x="558" y="0"/>
                  <a:pt x="565" y="0"/>
                  <a:pt x="572" y="0"/>
                </a:cubicBezTo>
                <a:cubicBezTo>
                  <a:pt x="586" y="0"/>
                  <a:pt x="600" y="7"/>
                  <a:pt x="600" y="28"/>
                </a:cubicBezTo>
                <a:cubicBezTo>
                  <a:pt x="600" y="35"/>
                  <a:pt x="600" y="42"/>
                  <a:pt x="593" y="42"/>
                </a:cubicBezTo>
                <a:close/>
                <a:moveTo>
                  <a:pt x="296" y="382"/>
                </a:moveTo>
                <a:lnTo>
                  <a:pt x="296" y="382"/>
                </a:lnTo>
                <a:cubicBezTo>
                  <a:pt x="254" y="382"/>
                  <a:pt x="211" y="346"/>
                  <a:pt x="211" y="297"/>
                </a:cubicBezTo>
                <a:cubicBezTo>
                  <a:pt x="211" y="255"/>
                  <a:pt x="254" y="212"/>
                  <a:pt x="296" y="212"/>
                </a:cubicBezTo>
                <a:cubicBezTo>
                  <a:pt x="346" y="212"/>
                  <a:pt x="381" y="255"/>
                  <a:pt x="381" y="297"/>
                </a:cubicBezTo>
                <a:cubicBezTo>
                  <a:pt x="381" y="346"/>
                  <a:pt x="346" y="382"/>
                  <a:pt x="296" y="382"/>
                </a:cubicBezTo>
                <a:close/>
                <a:moveTo>
                  <a:pt x="169" y="573"/>
                </a:moveTo>
                <a:lnTo>
                  <a:pt x="169" y="573"/>
                </a:lnTo>
                <a:cubicBezTo>
                  <a:pt x="148" y="573"/>
                  <a:pt x="141" y="559"/>
                  <a:pt x="141" y="544"/>
                </a:cubicBezTo>
                <a:cubicBezTo>
                  <a:pt x="141" y="502"/>
                  <a:pt x="141" y="502"/>
                  <a:pt x="141" y="502"/>
                </a:cubicBezTo>
                <a:cubicBezTo>
                  <a:pt x="42" y="594"/>
                  <a:pt x="42" y="594"/>
                  <a:pt x="42" y="594"/>
                </a:cubicBezTo>
                <a:cubicBezTo>
                  <a:pt x="42" y="601"/>
                  <a:pt x="35" y="601"/>
                  <a:pt x="28" y="601"/>
                </a:cubicBezTo>
                <a:cubicBezTo>
                  <a:pt x="7" y="601"/>
                  <a:pt x="0" y="587"/>
                  <a:pt x="0" y="573"/>
                </a:cubicBezTo>
                <a:cubicBezTo>
                  <a:pt x="0" y="566"/>
                  <a:pt x="0" y="559"/>
                  <a:pt x="7" y="551"/>
                </a:cubicBezTo>
                <a:cubicBezTo>
                  <a:pt x="98" y="460"/>
                  <a:pt x="98" y="460"/>
                  <a:pt x="98" y="460"/>
                </a:cubicBezTo>
                <a:cubicBezTo>
                  <a:pt x="56" y="460"/>
                  <a:pt x="56" y="460"/>
                  <a:pt x="56" y="460"/>
                </a:cubicBezTo>
                <a:cubicBezTo>
                  <a:pt x="35" y="460"/>
                  <a:pt x="28" y="446"/>
                  <a:pt x="28" y="431"/>
                </a:cubicBezTo>
                <a:cubicBezTo>
                  <a:pt x="28" y="417"/>
                  <a:pt x="35" y="403"/>
                  <a:pt x="56" y="403"/>
                </a:cubicBezTo>
                <a:cubicBezTo>
                  <a:pt x="169" y="403"/>
                  <a:pt x="169" y="403"/>
                  <a:pt x="169" y="403"/>
                </a:cubicBezTo>
                <a:cubicBezTo>
                  <a:pt x="183" y="403"/>
                  <a:pt x="197" y="417"/>
                  <a:pt x="197" y="431"/>
                </a:cubicBezTo>
                <a:cubicBezTo>
                  <a:pt x="197" y="544"/>
                  <a:pt x="197" y="544"/>
                  <a:pt x="197" y="544"/>
                </a:cubicBezTo>
                <a:cubicBezTo>
                  <a:pt x="197" y="559"/>
                  <a:pt x="183" y="573"/>
                  <a:pt x="169" y="57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2" name="Freeform 68"/>
          <p:cNvSpPr>
            <a:spLocks noChangeArrowheads="1"/>
          </p:cNvSpPr>
          <p:nvPr/>
        </p:nvSpPr>
        <p:spPr bwMode="auto">
          <a:xfrm>
            <a:off x="7207491" y="9880602"/>
            <a:ext cx="584048" cy="579968"/>
          </a:xfrm>
          <a:custGeom>
            <a:avLst/>
            <a:gdLst>
              <a:gd name="T0" fmla="*/ 580 w 609"/>
              <a:gd name="T1" fmla="*/ 170 h 602"/>
              <a:gd name="T2" fmla="*/ 580 w 609"/>
              <a:gd name="T3" fmla="*/ 170 h 602"/>
              <a:gd name="T4" fmla="*/ 552 w 609"/>
              <a:gd name="T5" fmla="*/ 142 h 602"/>
              <a:gd name="T6" fmla="*/ 552 w 609"/>
              <a:gd name="T7" fmla="*/ 92 h 602"/>
              <a:gd name="T8" fmla="*/ 453 w 609"/>
              <a:gd name="T9" fmla="*/ 184 h 602"/>
              <a:gd name="T10" fmla="*/ 439 w 609"/>
              <a:gd name="T11" fmla="*/ 198 h 602"/>
              <a:gd name="T12" fmla="*/ 410 w 609"/>
              <a:gd name="T13" fmla="*/ 170 h 602"/>
              <a:gd name="T14" fmla="*/ 417 w 609"/>
              <a:gd name="T15" fmla="*/ 149 h 602"/>
              <a:gd name="T16" fmla="*/ 509 w 609"/>
              <a:gd name="T17" fmla="*/ 57 h 602"/>
              <a:gd name="T18" fmla="*/ 467 w 609"/>
              <a:gd name="T19" fmla="*/ 57 h 602"/>
              <a:gd name="T20" fmla="*/ 439 w 609"/>
              <a:gd name="T21" fmla="*/ 28 h 602"/>
              <a:gd name="T22" fmla="*/ 467 w 609"/>
              <a:gd name="T23" fmla="*/ 0 h 602"/>
              <a:gd name="T24" fmla="*/ 580 w 609"/>
              <a:gd name="T25" fmla="*/ 0 h 602"/>
              <a:gd name="T26" fmla="*/ 608 w 609"/>
              <a:gd name="T27" fmla="*/ 28 h 602"/>
              <a:gd name="T28" fmla="*/ 608 w 609"/>
              <a:gd name="T29" fmla="*/ 142 h 602"/>
              <a:gd name="T30" fmla="*/ 580 w 609"/>
              <a:gd name="T31" fmla="*/ 170 h 602"/>
              <a:gd name="T32" fmla="*/ 304 w 609"/>
              <a:gd name="T33" fmla="*/ 382 h 602"/>
              <a:gd name="T34" fmla="*/ 304 w 609"/>
              <a:gd name="T35" fmla="*/ 382 h 602"/>
              <a:gd name="T36" fmla="*/ 219 w 609"/>
              <a:gd name="T37" fmla="*/ 297 h 602"/>
              <a:gd name="T38" fmla="*/ 304 w 609"/>
              <a:gd name="T39" fmla="*/ 212 h 602"/>
              <a:gd name="T40" fmla="*/ 389 w 609"/>
              <a:gd name="T41" fmla="*/ 297 h 602"/>
              <a:gd name="T42" fmla="*/ 304 w 609"/>
              <a:gd name="T43" fmla="*/ 382 h 602"/>
              <a:gd name="T44" fmla="*/ 99 w 609"/>
              <a:gd name="T45" fmla="*/ 544 h 602"/>
              <a:gd name="T46" fmla="*/ 99 w 609"/>
              <a:gd name="T47" fmla="*/ 544 h 602"/>
              <a:gd name="T48" fmla="*/ 142 w 609"/>
              <a:gd name="T49" fmla="*/ 544 h 602"/>
              <a:gd name="T50" fmla="*/ 170 w 609"/>
              <a:gd name="T51" fmla="*/ 573 h 602"/>
              <a:gd name="T52" fmla="*/ 142 w 609"/>
              <a:gd name="T53" fmla="*/ 601 h 602"/>
              <a:gd name="T54" fmla="*/ 29 w 609"/>
              <a:gd name="T55" fmla="*/ 601 h 602"/>
              <a:gd name="T56" fmla="*/ 0 w 609"/>
              <a:gd name="T57" fmla="*/ 573 h 602"/>
              <a:gd name="T58" fmla="*/ 0 w 609"/>
              <a:gd name="T59" fmla="*/ 460 h 602"/>
              <a:gd name="T60" fmla="*/ 29 w 609"/>
              <a:gd name="T61" fmla="*/ 431 h 602"/>
              <a:gd name="T62" fmla="*/ 57 w 609"/>
              <a:gd name="T63" fmla="*/ 460 h 602"/>
              <a:gd name="T64" fmla="*/ 57 w 609"/>
              <a:gd name="T65" fmla="*/ 502 h 602"/>
              <a:gd name="T66" fmla="*/ 156 w 609"/>
              <a:gd name="T67" fmla="*/ 410 h 602"/>
              <a:gd name="T68" fmla="*/ 170 w 609"/>
              <a:gd name="T69" fmla="*/ 403 h 602"/>
              <a:gd name="T70" fmla="*/ 198 w 609"/>
              <a:gd name="T71" fmla="*/ 431 h 602"/>
              <a:gd name="T72" fmla="*/ 191 w 609"/>
              <a:gd name="T73" fmla="*/ 453 h 602"/>
              <a:gd name="T74" fmla="*/ 99 w 609"/>
              <a:gd name="T75"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9" h="602">
                <a:moveTo>
                  <a:pt x="580" y="170"/>
                </a:moveTo>
                <a:lnTo>
                  <a:pt x="580" y="170"/>
                </a:lnTo>
                <a:cubicBezTo>
                  <a:pt x="559" y="170"/>
                  <a:pt x="552" y="156"/>
                  <a:pt x="552" y="142"/>
                </a:cubicBezTo>
                <a:cubicBezTo>
                  <a:pt x="552" y="92"/>
                  <a:pt x="552" y="92"/>
                  <a:pt x="552" y="92"/>
                </a:cubicBezTo>
                <a:cubicBezTo>
                  <a:pt x="453" y="184"/>
                  <a:pt x="453" y="184"/>
                  <a:pt x="453" y="184"/>
                </a:cubicBezTo>
                <a:cubicBezTo>
                  <a:pt x="453" y="191"/>
                  <a:pt x="446" y="198"/>
                  <a:pt x="439" y="198"/>
                </a:cubicBezTo>
                <a:cubicBezTo>
                  <a:pt x="417" y="198"/>
                  <a:pt x="410" y="184"/>
                  <a:pt x="410" y="170"/>
                </a:cubicBezTo>
                <a:cubicBezTo>
                  <a:pt x="410" y="163"/>
                  <a:pt x="410" y="156"/>
                  <a:pt x="417" y="149"/>
                </a:cubicBezTo>
                <a:cubicBezTo>
                  <a:pt x="509" y="57"/>
                  <a:pt x="509" y="57"/>
                  <a:pt x="509" y="57"/>
                </a:cubicBezTo>
                <a:cubicBezTo>
                  <a:pt x="467" y="57"/>
                  <a:pt x="467" y="57"/>
                  <a:pt x="467" y="57"/>
                </a:cubicBezTo>
                <a:cubicBezTo>
                  <a:pt x="446" y="57"/>
                  <a:pt x="439" y="42"/>
                  <a:pt x="439" y="28"/>
                </a:cubicBezTo>
                <a:cubicBezTo>
                  <a:pt x="439" y="7"/>
                  <a:pt x="446" y="0"/>
                  <a:pt x="467" y="0"/>
                </a:cubicBezTo>
                <a:cubicBezTo>
                  <a:pt x="580" y="0"/>
                  <a:pt x="580" y="0"/>
                  <a:pt x="580" y="0"/>
                </a:cubicBezTo>
                <a:cubicBezTo>
                  <a:pt x="594" y="0"/>
                  <a:pt x="608" y="7"/>
                  <a:pt x="608" y="28"/>
                </a:cubicBezTo>
                <a:cubicBezTo>
                  <a:pt x="608" y="142"/>
                  <a:pt x="608" y="142"/>
                  <a:pt x="608" y="142"/>
                </a:cubicBezTo>
                <a:cubicBezTo>
                  <a:pt x="608" y="156"/>
                  <a:pt x="594" y="170"/>
                  <a:pt x="580" y="170"/>
                </a:cubicBezTo>
                <a:close/>
                <a:moveTo>
                  <a:pt x="304" y="382"/>
                </a:moveTo>
                <a:lnTo>
                  <a:pt x="304" y="382"/>
                </a:lnTo>
                <a:cubicBezTo>
                  <a:pt x="255" y="382"/>
                  <a:pt x="219" y="346"/>
                  <a:pt x="219" y="297"/>
                </a:cubicBezTo>
                <a:cubicBezTo>
                  <a:pt x="219" y="255"/>
                  <a:pt x="255" y="212"/>
                  <a:pt x="304" y="212"/>
                </a:cubicBezTo>
                <a:cubicBezTo>
                  <a:pt x="354" y="212"/>
                  <a:pt x="389" y="255"/>
                  <a:pt x="389" y="297"/>
                </a:cubicBezTo>
                <a:cubicBezTo>
                  <a:pt x="389" y="346"/>
                  <a:pt x="354" y="382"/>
                  <a:pt x="304" y="382"/>
                </a:cubicBezTo>
                <a:close/>
                <a:moveTo>
                  <a:pt x="99" y="544"/>
                </a:moveTo>
                <a:lnTo>
                  <a:pt x="99" y="544"/>
                </a:lnTo>
                <a:cubicBezTo>
                  <a:pt x="142" y="544"/>
                  <a:pt x="142" y="544"/>
                  <a:pt x="142" y="544"/>
                </a:cubicBezTo>
                <a:cubicBezTo>
                  <a:pt x="163" y="544"/>
                  <a:pt x="170" y="559"/>
                  <a:pt x="170" y="573"/>
                </a:cubicBezTo>
                <a:cubicBezTo>
                  <a:pt x="170" y="587"/>
                  <a:pt x="163" y="601"/>
                  <a:pt x="142" y="601"/>
                </a:cubicBezTo>
                <a:cubicBezTo>
                  <a:pt x="29" y="601"/>
                  <a:pt x="29" y="601"/>
                  <a:pt x="29" y="601"/>
                </a:cubicBezTo>
                <a:cubicBezTo>
                  <a:pt x="15" y="601"/>
                  <a:pt x="0" y="587"/>
                  <a:pt x="0" y="573"/>
                </a:cubicBezTo>
                <a:cubicBezTo>
                  <a:pt x="0" y="460"/>
                  <a:pt x="0" y="460"/>
                  <a:pt x="0" y="460"/>
                </a:cubicBezTo>
                <a:cubicBezTo>
                  <a:pt x="0" y="446"/>
                  <a:pt x="15" y="431"/>
                  <a:pt x="29" y="431"/>
                </a:cubicBezTo>
                <a:cubicBezTo>
                  <a:pt x="50" y="431"/>
                  <a:pt x="57" y="446"/>
                  <a:pt x="57" y="460"/>
                </a:cubicBezTo>
                <a:cubicBezTo>
                  <a:pt x="57" y="502"/>
                  <a:pt x="57" y="502"/>
                  <a:pt x="57" y="502"/>
                </a:cubicBezTo>
                <a:cubicBezTo>
                  <a:pt x="156" y="410"/>
                  <a:pt x="156" y="410"/>
                  <a:pt x="156" y="410"/>
                </a:cubicBezTo>
                <a:cubicBezTo>
                  <a:pt x="156" y="403"/>
                  <a:pt x="163" y="403"/>
                  <a:pt x="170" y="403"/>
                </a:cubicBezTo>
                <a:cubicBezTo>
                  <a:pt x="191" y="403"/>
                  <a:pt x="198" y="417"/>
                  <a:pt x="198" y="431"/>
                </a:cubicBezTo>
                <a:cubicBezTo>
                  <a:pt x="198" y="438"/>
                  <a:pt x="198" y="446"/>
                  <a:pt x="191" y="453"/>
                </a:cubicBezTo>
                <a:lnTo>
                  <a:pt x="99" y="54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3" name="Freeform 69"/>
          <p:cNvSpPr>
            <a:spLocks noChangeArrowheads="1"/>
          </p:cNvSpPr>
          <p:nvPr/>
        </p:nvSpPr>
        <p:spPr bwMode="auto">
          <a:xfrm>
            <a:off x="6225613" y="9906002"/>
            <a:ext cx="524797" cy="524933"/>
          </a:xfrm>
          <a:custGeom>
            <a:avLst/>
            <a:gdLst>
              <a:gd name="T0" fmla="*/ 537 w 545"/>
              <a:gd name="T1" fmla="*/ 43 h 546"/>
              <a:gd name="T2" fmla="*/ 537 w 545"/>
              <a:gd name="T3" fmla="*/ 43 h 546"/>
              <a:gd name="T4" fmla="*/ 395 w 545"/>
              <a:gd name="T5" fmla="*/ 184 h 546"/>
              <a:gd name="T6" fmla="*/ 445 w 545"/>
              <a:gd name="T7" fmla="*/ 184 h 546"/>
              <a:gd name="T8" fmla="*/ 473 w 545"/>
              <a:gd name="T9" fmla="*/ 212 h 546"/>
              <a:gd name="T10" fmla="*/ 445 w 545"/>
              <a:gd name="T11" fmla="*/ 241 h 546"/>
              <a:gd name="T12" fmla="*/ 332 w 545"/>
              <a:gd name="T13" fmla="*/ 241 h 546"/>
              <a:gd name="T14" fmla="*/ 304 w 545"/>
              <a:gd name="T15" fmla="*/ 212 h 546"/>
              <a:gd name="T16" fmla="*/ 304 w 545"/>
              <a:gd name="T17" fmla="*/ 99 h 546"/>
              <a:gd name="T18" fmla="*/ 332 w 545"/>
              <a:gd name="T19" fmla="*/ 71 h 546"/>
              <a:gd name="T20" fmla="*/ 360 w 545"/>
              <a:gd name="T21" fmla="*/ 99 h 546"/>
              <a:gd name="T22" fmla="*/ 360 w 545"/>
              <a:gd name="T23" fmla="*/ 149 h 546"/>
              <a:gd name="T24" fmla="*/ 501 w 545"/>
              <a:gd name="T25" fmla="*/ 7 h 546"/>
              <a:gd name="T26" fmla="*/ 515 w 545"/>
              <a:gd name="T27" fmla="*/ 0 h 546"/>
              <a:gd name="T28" fmla="*/ 544 w 545"/>
              <a:gd name="T29" fmla="*/ 29 h 546"/>
              <a:gd name="T30" fmla="*/ 537 w 545"/>
              <a:gd name="T31" fmla="*/ 43 h 546"/>
              <a:gd name="T32" fmla="*/ 219 w 545"/>
              <a:gd name="T33" fmla="*/ 467 h 546"/>
              <a:gd name="T34" fmla="*/ 219 w 545"/>
              <a:gd name="T35" fmla="*/ 467 h 546"/>
              <a:gd name="T36" fmla="*/ 190 w 545"/>
              <a:gd name="T37" fmla="*/ 439 h 546"/>
              <a:gd name="T38" fmla="*/ 190 w 545"/>
              <a:gd name="T39" fmla="*/ 396 h 546"/>
              <a:gd name="T40" fmla="*/ 49 w 545"/>
              <a:gd name="T41" fmla="*/ 538 h 546"/>
              <a:gd name="T42" fmla="*/ 28 w 545"/>
              <a:gd name="T43" fmla="*/ 545 h 546"/>
              <a:gd name="T44" fmla="*/ 0 w 545"/>
              <a:gd name="T45" fmla="*/ 516 h 546"/>
              <a:gd name="T46" fmla="*/ 7 w 545"/>
              <a:gd name="T47" fmla="*/ 495 h 546"/>
              <a:gd name="T48" fmla="*/ 148 w 545"/>
              <a:gd name="T49" fmla="*/ 354 h 546"/>
              <a:gd name="T50" fmla="*/ 106 w 545"/>
              <a:gd name="T51" fmla="*/ 354 h 546"/>
              <a:gd name="T52" fmla="*/ 77 w 545"/>
              <a:gd name="T53" fmla="*/ 325 h 546"/>
              <a:gd name="T54" fmla="*/ 106 w 545"/>
              <a:gd name="T55" fmla="*/ 297 h 546"/>
              <a:gd name="T56" fmla="*/ 219 w 545"/>
              <a:gd name="T57" fmla="*/ 297 h 546"/>
              <a:gd name="T58" fmla="*/ 247 w 545"/>
              <a:gd name="T59" fmla="*/ 325 h 546"/>
              <a:gd name="T60" fmla="*/ 247 w 545"/>
              <a:gd name="T61" fmla="*/ 439 h 546"/>
              <a:gd name="T62" fmla="*/ 219 w 545"/>
              <a:gd name="T63" fmla="*/ 46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6">
                <a:moveTo>
                  <a:pt x="537" y="43"/>
                </a:moveTo>
                <a:lnTo>
                  <a:pt x="537" y="43"/>
                </a:lnTo>
                <a:cubicBezTo>
                  <a:pt x="395" y="184"/>
                  <a:pt x="395" y="184"/>
                  <a:pt x="395" y="184"/>
                </a:cubicBezTo>
                <a:cubicBezTo>
                  <a:pt x="445" y="184"/>
                  <a:pt x="445" y="184"/>
                  <a:pt x="445" y="184"/>
                </a:cubicBezTo>
                <a:cubicBezTo>
                  <a:pt x="459" y="184"/>
                  <a:pt x="473" y="198"/>
                  <a:pt x="473" y="212"/>
                </a:cubicBezTo>
                <a:cubicBezTo>
                  <a:pt x="473" y="234"/>
                  <a:pt x="459" y="241"/>
                  <a:pt x="445" y="241"/>
                </a:cubicBezTo>
                <a:cubicBezTo>
                  <a:pt x="332" y="241"/>
                  <a:pt x="332" y="241"/>
                  <a:pt x="332" y="241"/>
                </a:cubicBezTo>
                <a:cubicBezTo>
                  <a:pt x="311" y="241"/>
                  <a:pt x="304" y="234"/>
                  <a:pt x="304" y="212"/>
                </a:cubicBezTo>
                <a:cubicBezTo>
                  <a:pt x="304" y="99"/>
                  <a:pt x="304" y="99"/>
                  <a:pt x="304" y="99"/>
                </a:cubicBezTo>
                <a:cubicBezTo>
                  <a:pt x="304" y="85"/>
                  <a:pt x="311" y="71"/>
                  <a:pt x="332" y="71"/>
                </a:cubicBezTo>
                <a:cubicBezTo>
                  <a:pt x="346" y="71"/>
                  <a:pt x="360" y="85"/>
                  <a:pt x="360" y="99"/>
                </a:cubicBezTo>
                <a:cubicBezTo>
                  <a:pt x="360" y="149"/>
                  <a:pt x="360" y="149"/>
                  <a:pt x="360" y="149"/>
                </a:cubicBezTo>
                <a:cubicBezTo>
                  <a:pt x="501" y="7"/>
                  <a:pt x="501" y="7"/>
                  <a:pt x="501" y="7"/>
                </a:cubicBezTo>
                <a:cubicBezTo>
                  <a:pt x="501" y="0"/>
                  <a:pt x="508" y="0"/>
                  <a:pt x="515" y="0"/>
                </a:cubicBezTo>
                <a:cubicBezTo>
                  <a:pt x="537" y="0"/>
                  <a:pt x="544" y="7"/>
                  <a:pt x="544" y="29"/>
                </a:cubicBezTo>
                <a:cubicBezTo>
                  <a:pt x="544" y="36"/>
                  <a:pt x="544" y="43"/>
                  <a:pt x="537" y="43"/>
                </a:cubicBezTo>
                <a:close/>
                <a:moveTo>
                  <a:pt x="219" y="467"/>
                </a:moveTo>
                <a:lnTo>
                  <a:pt x="219" y="467"/>
                </a:lnTo>
                <a:cubicBezTo>
                  <a:pt x="197" y="467"/>
                  <a:pt x="190" y="460"/>
                  <a:pt x="190" y="439"/>
                </a:cubicBezTo>
                <a:cubicBezTo>
                  <a:pt x="190" y="396"/>
                  <a:pt x="190" y="396"/>
                  <a:pt x="190" y="396"/>
                </a:cubicBezTo>
                <a:cubicBezTo>
                  <a:pt x="49" y="538"/>
                  <a:pt x="49" y="538"/>
                  <a:pt x="49" y="538"/>
                </a:cubicBezTo>
                <a:cubicBezTo>
                  <a:pt x="42" y="545"/>
                  <a:pt x="35" y="545"/>
                  <a:pt x="28" y="545"/>
                </a:cubicBezTo>
                <a:cubicBezTo>
                  <a:pt x="14" y="545"/>
                  <a:pt x="0" y="531"/>
                  <a:pt x="0" y="516"/>
                </a:cubicBezTo>
                <a:cubicBezTo>
                  <a:pt x="0" y="509"/>
                  <a:pt x="0" y="502"/>
                  <a:pt x="7" y="495"/>
                </a:cubicBezTo>
                <a:cubicBezTo>
                  <a:pt x="148" y="354"/>
                  <a:pt x="148" y="354"/>
                  <a:pt x="148" y="354"/>
                </a:cubicBezTo>
                <a:cubicBezTo>
                  <a:pt x="106" y="354"/>
                  <a:pt x="106" y="354"/>
                  <a:pt x="106" y="354"/>
                </a:cubicBezTo>
                <a:cubicBezTo>
                  <a:pt x="84" y="354"/>
                  <a:pt x="77" y="347"/>
                  <a:pt x="77" y="325"/>
                </a:cubicBezTo>
                <a:cubicBezTo>
                  <a:pt x="77" y="311"/>
                  <a:pt x="84" y="297"/>
                  <a:pt x="106" y="297"/>
                </a:cubicBezTo>
                <a:cubicBezTo>
                  <a:pt x="219" y="297"/>
                  <a:pt x="219" y="297"/>
                  <a:pt x="219" y="297"/>
                </a:cubicBezTo>
                <a:cubicBezTo>
                  <a:pt x="233" y="297"/>
                  <a:pt x="247" y="311"/>
                  <a:pt x="247" y="325"/>
                </a:cubicBezTo>
                <a:cubicBezTo>
                  <a:pt x="247" y="439"/>
                  <a:pt x="247" y="439"/>
                  <a:pt x="247" y="439"/>
                </a:cubicBezTo>
                <a:cubicBezTo>
                  <a:pt x="247" y="460"/>
                  <a:pt x="233" y="467"/>
                  <a:pt x="219" y="46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4" name="Freeform 70"/>
          <p:cNvSpPr>
            <a:spLocks noChangeArrowheads="1"/>
          </p:cNvSpPr>
          <p:nvPr/>
        </p:nvSpPr>
        <p:spPr bwMode="auto">
          <a:xfrm>
            <a:off x="5214109" y="9906002"/>
            <a:ext cx="524797" cy="524933"/>
          </a:xfrm>
          <a:custGeom>
            <a:avLst/>
            <a:gdLst>
              <a:gd name="T0" fmla="*/ 544 w 545"/>
              <a:gd name="T1" fmla="*/ 142 h 546"/>
              <a:gd name="T2" fmla="*/ 544 w 545"/>
              <a:gd name="T3" fmla="*/ 142 h 546"/>
              <a:gd name="T4" fmla="*/ 544 w 545"/>
              <a:gd name="T5" fmla="*/ 142 h 546"/>
              <a:gd name="T6" fmla="*/ 515 w 545"/>
              <a:gd name="T7" fmla="*/ 170 h 546"/>
              <a:gd name="T8" fmla="*/ 487 w 545"/>
              <a:gd name="T9" fmla="*/ 142 h 546"/>
              <a:gd name="T10" fmla="*/ 487 w 545"/>
              <a:gd name="T11" fmla="*/ 142 h 546"/>
              <a:gd name="T12" fmla="*/ 487 w 545"/>
              <a:gd name="T13" fmla="*/ 92 h 546"/>
              <a:gd name="T14" fmla="*/ 346 w 545"/>
              <a:gd name="T15" fmla="*/ 234 h 546"/>
              <a:gd name="T16" fmla="*/ 325 w 545"/>
              <a:gd name="T17" fmla="*/ 241 h 546"/>
              <a:gd name="T18" fmla="*/ 296 w 545"/>
              <a:gd name="T19" fmla="*/ 212 h 546"/>
              <a:gd name="T20" fmla="*/ 311 w 545"/>
              <a:gd name="T21" fmla="*/ 198 h 546"/>
              <a:gd name="T22" fmla="*/ 311 w 545"/>
              <a:gd name="T23" fmla="*/ 198 h 546"/>
              <a:gd name="T24" fmla="*/ 445 w 545"/>
              <a:gd name="T25" fmla="*/ 57 h 546"/>
              <a:gd name="T26" fmla="*/ 402 w 545"/>
              <a:gd name="T27" fmla="*/ 57 h 546"/>
              <a:gd name="T28" fmla="*/ 402 w 545"/>
              <a:gd name="T29" fmla="*/ 57 h 546"/>
              <a:gd name="T30" fmla="*/ 374 w 545"/>
              <a:gd name="T31" fmla="*/ 29 h 546"/>
              <a:gd name="T32" fmla="*/ 402 w 545"/>
              <a:gd name="T33" fmla="*/ 0 h 546"/>
              <a:gd name="T34" fmla="*/ 402 w 545"/>
              <a:gd name="T35" fmla="*/ 0 h 546"/>
              <a:gd name="T36" fmla="*/ 515 w 545"/>
              <a:gd name="T37" fmla="*/ 0 h 546"/>
              <a:gd name="T38" fmla="*/ 515 w 545"/>
              <a:gd name="T39" fmla="*/ 0 h 546"/>
              <a:gd name="T40" fmla="*/ 544 w 545"/>
              <a:gd name="T41" fmla="*/ 29 h 546"/>
              <a:gd name="T42" fmla="*/ 544 w 545"/>
              <a:gd name="T43" fmla="*/ 29 h 546"/>
              <a:gd name="T44" fmla="*/ 544 w 545"/>
              <a:gd name="T45" fmla="*/ 142 h 546"/>
              <a:gd name="T46" fmla="*/ 233 w 545"/>
              <a:gd name="T47" fmla="*/ 347 h 546"/>
              <a:gd name="T48" fmla="*/ 233 w 545"/>
              <a:gd name="T49" fmla="*/ 347 h 546"/>
              <a:gd name="T50" fmla="*/ 91 w 545"/>
              <a:gd name="T51" fmla="*/ 488 h 546"/>
              <a:gd name="T52" fmla="*/ 141 w 545"/>
              <a:gd name="T53" fmla="*/ 488 h 546"/>
              <a:gd name="T54" fmla="*/ 141 w 545"/>
              <a:gd name="T55" fmla="*/ 488 h 546"/>
              <a:gd name="T56" fmla="*/ 169 w 545"/>
              <a:gd name="T57" fmla="*/ 516 h 546"/>
              <a:gd name="T58" fmla="*/ 141 w 545"/>
              <a:gd name="T59" fmla="*/ 545 h 546"/>
              <a:gd name="T60" fmla="*/ 141 w 545"/>
              <a:gd name="T61" fmla="*/ 545 h 546"/>
              <a:gd name="T62" fmla="*/ 28 w 545"/>
              <a:gd name="T63" fmla="*/ 545 h 546"/>
              <a:gd name="T64" fmla="*/ 28 w 545"/>
              <a:gd name="T65" fmla="*/ 545 h 546"/>
              <a:gd name="T66" fmla="*/ 0 w 545"/>
              <a:gd name="T67" fmla="*/ 516 h 546"/>
              <a:gd name="T68" fmla="*/ 0 w 545"/>
              <a:gd name="T69" fmla="*/ 516 h 546"/>
              <a:gd name="T70" fmla="*/ 0 w 545"/>
              <a:gd name="T71" fmla="*/ 403 h 546"/>
              <a:gd name="T72" fmla="*/ 0 w 545"/>
              <a:gd name="T73" fmla="*/ 403 h 546"/>
              <a:gd name="T74" fmla="*/ 28 w 545"/>
              <a:gd name="T75" fmla="*/ 375 h 546"/>
              <a:gd name="T76" fmla="*/ 56 w 545"/>
              <a:gd name="T77" fmla="*/ 403 h 546"/>
              <a:gd name="T78" fmla="*/ 56 w 545"/>
              <a:gd name="T79" fmla="*/ 403 h 546"/>
              <a:gd name="T80" fmla="*/ 56 w 545"/>
              <a:gd name="T81" fmla="*/ 446 h 546"/>
              <a:gd name="T82" fmla="*/ 197 w 545"/>
              <a:gd name="T83" fmla="*/ 311 h 546"/>
              <a:gd name="T84" fmla="*/ 211 w 545"/>
              <a:gd name="T85" fmla="*/ 297 h 546"/>
              <a:gd name="T86" fmla="*/ 240 w 545"/>
              <a:gd name="T87" fmla="*/ 325 h 546"/>
              <a:gd name="T88" fmla="*/ 233 w 545"/>
              <a:gd name="T89" fmla="*/ 34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5" h="546">
                <a:moveTo>
                  <a:pt x="544" y="142"/>
                </a:moveTo>
                <a:lnTo>
                  <a:pt x="544" y="142"/>
                </a:lnTo>
                <a:lnTo>
                  <a:pt x="544" y="142"/>
                </a:lnTo>
                <a:cubicBezTo>
                  <a:pt x="544" y="156"/>
                  <a:pt x="530" y="170"/>
                  <a:pt x="515" y="170"/>
                </a:cubicBezTo>
                <a:cubicBezTo>
                  <a:pt x="501" y="170"/>
                  <a:pt x="487" y="156"/>
                  <a:pt x="487" y="142"/>
                </a:cubicBezTo>
                <a:lnTo>
                  <a:pt x="487" y="142"/>
                </a:lnTo>
                <a:cubicBezTo>
                  <a:pt x="487" y="92"/>
                  <a:pt x="487" y="92"/>
                  <a:pt x="487" y="92"/>
                </a:cubicBezTo>
                <a:cubicBezTo>
                  <a:pt x="346" y="234"/>
                  <a:pt x="346" y="234"/>
                  <a:pt x="346" y="234"/>
                </a:cubicBezTo>
                <a:cubicBezTo>
                  <a:pt x="339" y="241"/>
                  <a:pt x="332" y="241"/>
                  <a:pt x="325" y="241"/>
                </a:cubicBezTo>
                <a:cubicBezTo>
                  <a:pt x="311" y="241"/>
                  <a:pt x="296" y="234"/>
                  <a:pt x="296" y="212"/>
                </a:cubicBezTo>
                <a:cubicBezTo>
                  <a:pt x="296" y="205"/>
                  <a:pt x="303" y="198"/>
                  <a:pt x="311" y="198"/>
                </a:cubicBezTo>
                <a:lnTo>
                  <a:pt x="311" y="198"/>
                </a:lnTo>
                <a:cubicBezTo>
                  <a:pt x="445" y="57"/>
                  <a:pt x="445" y="57"/>
                  <a:pt x="445" y="57"/>
                </a:cubicBezTo>
                <a:cubicBezTo>
                  <a:pt x="402" y="57"/>
                  <a:pt x="402" y="57"/>
                  <a:pt x="402" y="57"/>
                </a:cubicBezTo>
                <a:lnTo>
                  <a:pt x="402" y="57"/>
                </a:lnTo>
                <a:cubicBezTo>
                  <a:pt x="388" y="57"/>
                  <a:pt x="374" y="43"/>
                  <a:pt x="374" y="29"/>
                </a:cubicBezTo>
                <a:cubicBezTo>
                  <a:pt x="374" y="7"/>
                  <a:pt x="388" y="0"/>
                  <a:pt x="402" y="0"/>
                </a:cubicBezTo>
                <a:lnTo>
                  <a:pt x="402" y="0"/>
                </a:lnTo>
                <a:cubicBezTo>
                  <a:pt x="515" y="0"/>
                  <a:pt x="515" y="0"/>
                  <a:pt x="515" y="0"/>
                </a:cubicBezTo>
                <a:lnTo>
                  <a:pt x="515" y="0"/>
                </a:lnTo>
                <a:cubicBezTo>
                  <a:pt x="530" y="0"/>
                  <a:pt x="544" y="7"/>
                  <a:pt x="544" y="29"/>
                </a:cubicBezTo>
                <a:lnTo>
                  <a:pt x="544" y="29"/>
                </a:lnTo>
                <a:lnTo>
                  <a:pt x="544" y="142"/>
                </a:lnTo>
                <a:close/>
                <a:moveTo>
                  <a:pt x="233" y="347"/>
                </a:moveTo>
                <a:lnTo>
                  <a:pt x="233" y="347"/>
                </a:lnTo>
                <a:cubicBezTo>
                  <a:pt x="91" y="488"/>
                  <a:pt x="91" y="488"/>
                  <a:pt x="91" y="488"/>
                </a:cubicBezTo>
                <a:cubicBezTo>
                  <a:pt x="141" y="488"/>
                  <a:pt x="141" y="488"/>
                  <a:pt x="141" y="488"/>
                </a:cubicBezTo>
                <a:lnTo>
                  <a:pt x="141" y="488"/>
                </a:lnTo>
                <a:cubicBezTo>
                  <a:pt x="155" y="488"/>
                  <a:pt x="169" y="502"/>
                  <a:pt x="169" y="516"/>
                </a:cubicBezTo>
                <a:cubicBezTo>
                  <a:pt x="169" y="531"/>
                  <a:pt x="155" y="545"/>
                  <a:pt x="141" y="545"/>
                </a:cubicBezTo>
                <a:lnTo>
                  <a:pt x="141" y="545"/>
                </a:lnTo>
                <a:cubicBezTo>
                  <a:pt x="28" y="545"/>
                  <a:pt x="28" y="545"/>
                  <a:pt x="28" y="545"/>
                </a:cubicBezTo>
                <a:lnTo>
                  <a:pt x="28" y="545"/>
                </a:lnTo>
                <a:cubicBezTo>
                  <a:pt x="7" y="545"/>
                  <a:pt x="0" y="531"/>
                  <a:pt x="0" y="516"/>
                </a:cubicBezTo>
                <a:lnTo>
                  <a:pt x="0" y="516"/>
                </a:lnTo>
                <a:cubicBezTo>
                  <a:pt x="0" y="403"/>
                  <a:pt x="0" y="403"/>
                  <a:pt x="0" y="403"/>
                </a:cubicBezTo>
                <a:lnTo>
                  <a:pt x="0" y="403"/>
                </a:lnTo>
                <a:cubicBezTo>
                  <a:pt x="0" y="389"/>
                  <a:pt x="7" y="375"/>
                  <a:pt x="28" y="375"/>
                </a:cubicBezTo>
                <a:cubicBezTo>
                  <a:pt x="42" y="375"/>
                  <a:pt x="56" y="389"/>
                  <a:pt x="56" y="403"/>
                </a:cubicBezTo>
                <a:lnTo>
                  <a:pt x="56" y="403"/>
                </a:lnTo>
                <a:cubicBezTo>
                  <a:pt x="56" y="446"/>
                  <a:pt x="56" y="446"/>
                  <a:pt x="56" y="446"/>
                </a:cubicBezTo>
                <a:cubicBezTo>
                  <a:pt x="197" y="311"/>
                  <a:pt x="197" y="311"/>
                  <a:pt x="197" y="311"/>
                </a:cubicBezTo>
                <a:cubicBezTo>
                  <a:pt x="197" y="304"/>
                  <a:pt x="204" y="297"/>
                  <a:pt x="211" y="297"/>
                </a:cubicBezTo>
                <a:cubicBezTo>
                  <a:pt x="233" y="297"/>
                  <a:pt x="240" y="311"/>
                  <a:pt x="240" y="325"/>
                </a:cubicBezTo>
                <a:cubicBezTo>
                  <a:pt x="240" y="333"/>
                  <a:pt x="240" y="340"/>
                  <a:pt x="233" y="34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5" name="Freeform 71"/>
          <p:cNvSpPr>
            <a:spLocks noChangeArrowheads="1"/>
          </p:cNvSpPr>
          <p:nvPr/>
        </p:nvSpPr>
        <p:spPr bwMode="auto">
          <a:xfrm>
            <a:off x="4172980" y="9880602"/>
            <a:ext cx="584048" cy="579968"/>
          </a:xfrm>
          <a:custGeom>
            <a:avLst/>
            <a:gdLst>
              <a:gd name="T0" fmla="*/ 523 w 609"/>
              <a:gd name="T1" fmla="*/ 361 h 602"/>
              <a:gd name="T2" fmla="*/ 523 w 609"/>
              <a:gd name="T3" fmla="*/ 361 h 602"/>
              <a:gd name="T4" fmla="*/ 502 w 609"/>
              <a:gd name="T5" fmla="*/ 410 h 602"/>
              <a:gd name="T6" fmla="*/ 523 w 609"/>
              <a:gd name="T7" fmla="*/ 502 h 602"/>
              <a:gd name="T8" fmla="*/ 509 w 609"/>
              <a:gd name="T9" fmla="*/ 523 h 602"/>
              <a:gd name="T10" fmla="*/ 417 w 609"/>
              <a:gd name="T11" fmla="*/ 495 h 602"/>
              <a:gd name="T12" fmla="*/ 361 w 609"/>
              <a:gd name="T13" fmla="*/ 523 h 602"/>
              <a:gd name="T14" fmla="*/ 368 w 609"/>
              <a:gd name="T15" fmla="*/ 523 h 602"/>
              <a:gd name="T16" fmla="*/ 311 w 609"/>
              <a:gd name="T17" fmla="*/ 601 h 602"/>
              <a:gd name="T18" fmla="*/ 297 w 609"/>
              <a:gd name="T19" fmla="*/ 601 h 602"/>
              <a:gd name="T20" fmla="*/ 240 w 609"/>
              <a:gd name="T21" fmla="*/ 516 h 602"/>
              <a:gd name="T22" fmla="*/ 191 w 609"/>
              <a:gd name="T23" fmla="*/ 495 h 602"/>
              <a:gd name="T24" fmla="*/ 191 w 609"/>
              <a:gd name="T25" fmla="*/ 502 h 602"/>
              <a:gd name="T26" fmla="*/ 99 w 609"/>
              <a:gd name="T27" fmla="*/ 516 h 602"/>
              <a:gd name="T28" fmla="*/ 85 w 609"/>
              <a:gd name="T29" fmla="*/ 509 h 602"/>
              <a:gd name="T30" fmla="*/ 106 w 609"/>
              <a:gd name="T31" fmla="*/ 410 h 602"/>
              <a:gd name="T32" fmla="*/ 85 w 609"/>
              <a:gd name="T33" fmla="*/ 361 h 602"/>
              <a:gd name="T34" fmla="*/ 0 w 609"/>
              <a:gd name="T35" fmla="*/ 304 h 602"/>
              <a:gd name="T36" fmla="*/ 0 w 609"/>
              <a:gd name="T37" fmla="*/ 290 h 602"/>
              <a:gd name="T38" fmla="*/ 85 w 609"/>
              <a:gd name="T39" fmla="*/ 240 h 602"/>
              <a:gd name="T40" fmla="*/ 106 w 609"/>
              <a:gd name="T41" fmla="*/ 184 h 602"/>
              <a:gd name="T42" fmla="*/ 85 w 609"/>
              <a:gd name="T43" fmla="*/ 92 h 602"/>
              <a:gd name="T44" fmla="*/ 99 w 609"/>
              <a:gd name="T45" fmla="*/ 78 h 602"/>
              <a:gd name="T46" fmla="*/ 191 w 609"/>
              <a:gd name="T47" fmla="*/ 99 h 602"/>
              <a:gd name="T48" fmla="*/ 240 w 609"/>
              <a:gd name="T49" fmla="*/ 78 h 602"/>
              <a:gd name="T50" fmla="*/ 297 w 609"/>
              <a:gd name="T51" fmla="*/ 0 h 602"/>
              <a:gd name="T52" fmla="*/ 311 w 609"/>
              <a:gd name="T53" fmla="*/ 0 h 602"/>
              <a:gd name="T54" fmla="*/ 368 w 609"/>
              <a:gd name="T55" fmla="*/ 78 h 602"/>
              <a:gd name="T56" fmla="*/ 417 w 609"/>
              <a:gd name="T57" fmla="*/ 99 h 602"/>
              <a:gd name="T58" fmla="*/ 509 w 609"/>
              <a:gd name="T59" fmla="*/ 78 h 602"/>
              <a:gd name="T60" fmla="*/ 523 w 609"/>
              <a:gd name="T61" fmla="*/ 92 h 602"/>
              <a:gd name="T62" fmla="*/ 502 w 609"/>
              <a:gd name="T63" fmla="*/ 184 h 602"/>
              <a:gd name="T64" fmla="*/ 523 w 609"/>
              <a:gd name="T65" fmla="*/ 240 h 602"/>
              <a:gd name="T66" fmla="*/ 608 w 609"/>
              <a:gd name="T67" fmla="*/ 290 h 602"/>
              <a:gd name="T68" fmla="*/ 608 w 609"/>
              <a:gd name="T69" fmla="*/ 304 h 602"/>
              <a:gd name="T70" fmla="*/ 523 w 609"/>
              <a:gd name="T71" fmla="*/ 361 h 602"/>
              <a:gd name="T72" fmla="*/ 304 w 609"/>
              <a:gd name="T73" fmla="*/ 127 h 602"/>
              <a:gd name="T74" fmla="*/ 304 w 609"/>
              <a:gd name="T75" fmla="*/ 127 h 602"/>
              <a:gd name="T76" fmla="*/ 134 w 609"/>
              <a:gd name="T77" fmla="*/ 297 h 602"/>
              <a:gd name="T78" fmla="*/ 304 w 609"/>
              <a:gd name="T79" fmla="*/ 467 h 602"/>
              <a:gd name="T80" fmla="*/ 474 w 609"/>
              <a:gd name="T81" fmla="*/ 297 h 602"/>
              <a:gd name="T82" fmla="*/ 304 w 609"/>
              <a:gd name="T83" fmla="*/ 127 h 602"/>
              <a:gd name="T84" fmla="*/ 304 w 609"/>
              <a:gd name="T85" fmla="*/ 410 h 602"/>
              <a:gd name="T86" fmla="*/ 304 w 609"/>
              <a:gd name="T87" fmla="*/ 410 h 602"/>
              <a:gd name="T88" fmla="*/ 191 w 609"/>
              <a:gd name="T89" fmla="*/ 297 h 602"/>
              <a:gd name="T90" fmla="*/ 304 w 609"/>
              <a:gd name="T91" fmla="*/ 184 h 602"/>
              <a:gd name="T92" fmla="*/ 417 w 609"/>
              <a:gd name="T93" fmla="*/ 297 h 602"/>
              <a:gd name="T94" fmla="*/ 304 w 609"/>
              <a:gd name="T95" fmla="*/ 410 h 602"/>
              <a:gd name="T96" fmla="*/ 304 w 609"/>
              <a:gd name="T97" fmla="*/ 240 h 602"/>
              <a:gd name="T98" fmla="*/ 304 w 609"/>
              <a:gd name="T99" fmla="*/ 240 h 602"/>
              <a:gd name="T100" fmla="*/ 247 w 609"/>
              <a:gd name="T101" fmla="*/ 297 h 602"/>
              <a:gd name="T102" fmla="*/ 304 w 609"/>
              <a:gd name="T103" fmla="*/ 353 h 602"/>
              <a:gd name="T104" fmla="*/ 361 w 609"/>
              <a:gd name="T105" fmla="*/ 297 h 602"/>
              <a:gd name="T106" fmla="*/ 304 w 609"/>
              <a:gd name="T107" fmla="*/ 24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2">
                <a:moveTo>
                  <a:pt x="523" y="361"/>
                </a:moveTo>
                <a:lnTo>
                  <a:pt x="523" y="361"/>
                </a:lnTo>
                <a:cubicBezTo>
                  <a:pt x="523" y="382"/>
                  <a:pt x="516" y="396"/>
                  <a:pt x="502" y="410"/>
                </a:cubicBezTo>
                <a:cubicBezTo>
                  <a:pt x="502" y="417"/>
                  <a:pt x="551" y="474"/>
                  <a:pt x="523" y="502"/>
                </a:cubicBezTo>
                <a:cubicBezTo>
                  <a:pt x="509" y="523"/>
                  <a:pt x="509" y="523"/>
                  <a:pt x="509" y="523"/>
                </a:cubicBezTo>
                <a:cubicBezTo>
                  <a:pt x="488" y="544"/>
                  <a:pt x="431" y="509"/>
                  <a:pt x="417" y="495"/>
                </a:cubicBezTo>
                <a:cubicBezTo>
                  <a:pt x="403" y="509"/>
                  <a:pt x="382" y="516"/>
                  <a:pt x="361" y="523"/>
                </a:cubicBezTo>
                <a:cubicBezTo>
                  <a:pt x="368" y="523"/>
                  <a:pt x="368" y="523"/>
                  <a:pt x="368" y="523"/>
                </a:cubicBezTo>
                <a:cubicBezTo>
                  <a:pt x="368" y="523"/>
                  <a:pt x="354" y="601"/>
                  <a:pt x="311" y="601"/>
                </a:cubicBezTo>
                <a:cubicBezTo>
                  <a:pt x="297" y="601"/>
                  <a:pt x="297" y="601"/>
                  <a:pt x="297" y="601"/>
                </a:cubicBezTo>
                <a:cubicBezTo>
                  <a:pt x="262" y="601"/>
                  <a:pt x="247" y="530"/>
                  <a:pt x="240" y="516"/>
                </a:cubicBezTo>
                <a:cubicBezTo>
                  <a:pt x="226" y="516"/>
                  <a:pt x="205" y="509"/>
                  <a:pt x="191" y="495"/>
                </a:cubicBezTo>
                <a:cubicBezTo>
                  <a:pt x="191" y="502"/>
                  <a:pt x="191" y="502"/>
                  <a:pt x="191" y="502"/>
                </a:cubicBezTo>
                <a:cubicBezTo>
                  <a:pt x="191" y="502"/>
                  <a:pt x="127" y="551"/>
                  <a:pt x="99" y="516"/>
                </a:cubicBezTo>
                <a:cubicBezTo>
                  <a:pt x="85" y="509"/>
                  <a:pt x="85" y="509"/>
                  <a:pt x="85" y="509"/>
                </a:cubicBezTo>
                <a:cubicBezTo>
                  <a:pt x="64" y="481"/>
                  <a:pt x="99" y="424"/>
                  <a:pt x="106" y="410"/>
                </a:cubicBezTo>
                <a:cubicBezTo>
                  <a:pt x="99" y="396"/>
                  <a:pt x="92" y="382"/>
                  <a:pt x="85" y="361"/>
                </a:cubicBezTo>
                <a:cubicBezTo>
                  <a:pt x="71" y="361"/>
                  <a:pt x="0" y="339"/>
                  <a:pt x="0" y="304"/>
                </a:cubicBezTo>
                <a:cubicBezTo>
                  <a:pt x="0" y="290"/>
                  <a:pt x="0" y="290"/>
                  <a:pt x="0" y="290"/>
                </a:cubicBezTo>
                <a:cubicBezTo>
                  <a:pt x="0" y="255"/>
                  <a:pt x="71" y="240"/>
                  <a:pt x="85" y="240"/>
                </a:cubicBezTo>
                <a:cubicBezTo>
                  <a:pt x="92" y="219"/>
                  <a:pt x="99" y="205"/>
                  <a:pt x="106" y="184"/>
                </a:cubicBezTo>
                <a:cubicBezTo>
                  <a:pt x="99" y="177"/>
                  <a:pt x="57" y="113"/>
                  <a:pt x="85" y="92"/>
                </a:cubicBezTo>
                <a:cubicBezTo>
                  <a:pt x="99" y="78"/>
                  <a:pt x="99" y="78"/>
                  <a:pt x="99" y="78"/>
                </a:cubicBezTo>
                <a:cubicBezTo>
                  <a:pt x="120" y="50"/>
                  <a:pt x="177" y="92"/>
                  <a:pt x="191" y="99"/>
                </a:cubicBezTo>
                <a:cubicBezTo>
                  <a:pt x="205" y="92"/>
                  <a:pt x="226" y="85"/>
                  <a:pt x="240" y="78"/>
                </a:cubicBezTo>
                <a:cubicBezTo>
                  <a:pt x="247" y="64"/>
                  <a:pt x="269" y="0"/>
                  <a:pt x="297" y="0"/>
                </a:cubicBezTo>
                <a:cubicBezTo>
                  <a:pt x="311" y="0"/>
                  <a:pt x="311" y="0"/>
                  <a:pt x="311" y="0"/>
                </a:cubicBezTo>
                <a:cubicBezTo>
                  <a:pt x="346" y="0"/>
                  <a:pt x="361" y="57"/>
                  <a:pt x="368" y="78"/>
                </a:cubicBezTo>
                <a:cubicBezTo>
                  <a:pt x="382" y="85"/>
                  <a:pt x="403" y="92"/>
                  <a:pt x="417" y="99"/>
                </a:cubicBezTo>
                <a:cubicBezTo>
                  <a:pt x="431" y="92"/>
                  <a:pt x="488" y="57"/>
                  <a:pt x="509" y="78"/>
                </a:cubicBezTo>
                <a:cubicBezTo>
                  <a:pt x="523" y="92"/>
                  <a:pt x="523" y="92"/>
                  <a:pt x="523" y="92"/>
                </a:cubicBezTo>
                <a:cubicBezTo>
                  <a:pt x="551" y="120"/>
                  <a:pt x="516" y="170"/>
                  <a:pt x="502" y="184"/>
                </a:cubicBezTo>
                <a:cubicBezTo>
                  <a:pt x="516" y="205"/>
                  <a:pt x="523" y="219"/>
                  <a:pt x="523" y="240"/>
                </a:cubicBezTo>
                <a:cubicBezTo>
                  <a:pt x="530" y="240"/>
                  <a:pt x="608" y="248"/>
                  <a:pt x="608" y="290"/>
                </a:cubicBezTo>
                <a:cubicBezTo>
                  <a:pt x="608" y="304"/>
                  <a:pt x="608" y="304"/>
                  <a:pt x="608" y="304"/>
                </a:cubicBezTo>
                <a:cubicBezTo>
                  <a:pt x="608" y="339"/>
                  <a:pt x="544" y="353"/>
                  <a:pt x="523" y="361"/>
                </a:cubicBezTo>
                <a:close/>
                <a:moveTo>
                  <a:pt x="304" y="127"/>
                </a:moveTo>
                <a:lnTo>
                  <a:pt x="304" y="127"/>
                </a:lnTo>
                <a:cubicBezTo>
                  <a:pt x="212" y="127"/>
                  <a:pt x="134" y="205"/>
                  <a:pt x="134" y="297"/>
                </a:cubicBezTo>
                <a:cubicBezTo>
                  <a:pt x="134" y="396"/>
                  <a:pt x="212" y="467"/>
                  <a:pt x="304" y="467"/>
                </a:cubicBezTo>
                <a:cubicBezTo>
                  <a:pt x="396" y="467"/>
                  <a:pt x="474" y="396"/>
                  <a:pt x="474" y="297"/>
                </a:cubicBezTo>
                <a:cubicBezTo>
                  <a:pt x="474" y="205"/>
                  <a:pt x="396" y="127"/>
                  <a:pt x="304" y="127"/>
                </a:cubicBezTo>
                <a:close/>
                <a:moveTo>
                  <a:pt x="304" y="410"/>
                </a:moveTo>
                <a:lnTo>
                  <a:pt x="304" y="410"/>
                </a:lnTo>
                <a:cubicBezTo>
                  <a:pt x="240" y="410"/>
                  <a:pt x="191" y="361"/>
                  <a:pt x="191" y="297"/>
                </a:cubicBezTo>
                <a:cubicBezTo>
                  <a:pt x="191" y="233"/>
                  <a:pt x="240" y="184"/>
                  <a:pt x="304" y="184"/>
                </a:cubicBezTo>
                <a:cubicBezTo>
                  <a:pt x="368" y="184"/>
                  <a:pt x="417" y="233"/>
                  <a:pt x="417" y="297"/>
                </a:cubicBezTo>
                <a:cubicBezTo>
                  <a:pt x="417" y="361"/>
                  <a:pt x="368" y="410"/>
                  <a:pt x="304" y="410"/>
                </a:cubicBezTo>
                <a:close/>
                <a:moveTo>
                  <a:pt x="304" y="240"/>
                </a:moveTo>
                <a:lnTo>
                  <a:pt x="304" y="240"/>
                </a:lnTo>
                <a:cubicBezTo>
                  <a:pt x="276" y="240"/>
                  <a:pt x="247" y="269"/>
                  <a:pt x="247" y="297"/>
                </a:cubicBezTo>
                <a:cubicBezTo>
                  <a:pt x="247" y="332"/>
                  <a:pt x="276" y="353"/>
                  <a:pt x="304" y="353"/>
                </a:cubicBezTo>
                <a:cubicBezTo>
                  <a:pt x="332" y="353"/>
                  <a:pt x="361" y="332"/>
                  <a:pt x="361" y="297"/>
                </a:cubicBezTo>
                <a:cubicBezTo>
                  <a:pt x="361" y="269"/>
                  <a:pt x="332" y="240"/>
                  <a:pt x="304" y="24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6" name="Freeform 72"/>
          <p:cNvSpPr>
            <a:spLocks noChangeArrowheads="1"/>
          </p:cNvSpPr>
          <p:nvPr/>
        </p:nvSpPr>
        <p:spPr bwMode="auto">
          <a:xfrm>
            <a:off x="3161479" y="9935636"/>
            <a:ext cx="579814" cy="474133"/>
          </a:xfrm>
          <a:custGeom>
            <a:avLst/>
            <a:gdLst>
              <a:gd name="T0" fmla="*/ 601 w 602"/>
              <a:gd name="T1" fmla="*/ 466 h 495"/>
              <a:gd name="T2" fmla="*/ 601 w 602"/>
              <a:gd name="T3" fmla="*/ 466 h 495"/>
              <a:gd name="T4" fmla="*/ 572 w 602"/>
              <a:gd name="T5" fmla="*/ 494 h 495"/>
              <a:gd name="T6" fmla="*/ 572 w 602"/>
              <a:gd name="T7" fmla="*/ 494 h 495"/>
              <a:gd name="T8" fmla="*/ 28 w 602"/>
              <a:gd name="T9" fmla="*/ 494 h 495"/>
              <a:gd name="T10" fmla="*/ 28 w 602"/>
              <a:gd name="T11" fmla="*/ 494 h 495"/>
              <a:gd name="T12" fmla="*/ 28 w 602"/>
              <a:gd name="T13" fmla="*/ 494 h 495"/>
              <a:gd name="T14" fmla="*/ 0 w 602"/>
              <a:gd name="T15" fmla="*/ 466 h 495"/>
              <a:gd name="T16" fmla="*/ 7 w 602"/>
              <a:gd name="T17" fmla="*/ 452 h 495"/>
              <a:gd name="T18" fmla="*/ 7 w 602"/>
              <a:gd name="T19" fmla="*/ 452 h 495"/>
              <a:gd name="T20" fmla="*/ 276 w 602"/>
              <a:gd name="T21" fmla="*/ 7 h 495"/>
              <a:gd name="T22" fmla="*/ 276 w 602"/>
              <a:gd name="T23" fmla="*/ 7 h 495"/>
              <a:gd name="T24" fmla="*/ 304 w 602"/>
              <a:gd name="T25" fmla="*/ 0 h 495"/>
              <a:gd name="T26" fmla="*/ 325 w 602"/>
              <a:gd name="T27" fmla="*/ 14 h 495"/>
              <a:gd name="T28" fmla="*/ 325 w 602"/>
              <a:gd name="T29" fmla="*/ 14 h 495"/>
              <a:gd name="T30" fmla="*/ 601 w 602"/>
              <a:gd name="T31" fmla="*/ 452 h 495"/>
              <a:gd name="T32" fmla="*/ 601 w 602"/>
              <a:gd name="T33" fmla="*/ 452 h 495"/>
              <a:gd name="T34" fmla="*/ 601 w 602"/>
              <a:gd name="T35" fmla="*/ 466 h 495"/>
              <a:gd name="T36" fmla="*/ 339 w 602"/>
              <a:gd name="T37" fmla="*/ 155 h 495"/>
              <a:gd name="T38" fmla="*/ 339 w 602"/>
              <a:gd name="T39" fmla="*/ 155 h 495"/>
              <a:gd name="T40" fmla="*/ 304 w 602"/>
              <a:gd name="T41" fmla="*/ 120 h 495"/>
              <a:gd name="T42" fmla="*/ 261 w 602"/>
              <a:gd name="T43" fmla="*/ 155 h 495"/>
              <a:gd name="T44" fmla="*/ 261 w 602"/>
              <a:gd name="T45" fmla="*/ 296 h 495"/>
              <a:gd name="T46" fmla="*/ 304 w 602"/>
              <a:gd name="T47" fmla="*/ 339 h 495"/>
              <a:gd name="T48" fmla="*/ 339 w 602"/>
              <a:gd name="T49" fmla="*/ 296 h 495"/>
              <a:gd name="T50" fmla="*/ 339 w 602"/>
              <a:gd name="T51" fmla="*/ 155 h 495"/>
              <a:gd name="T52" fmla="*/ 304 w 602"/>
              <a:gd name="T53" fmla="*/ 367 h 495"/>
              <a:gd name="T54" fmla="*/ 304 w 602"/>
              <a:gd name="T55" fmla="*/ 367 h 495"/>
              <a:gd name="T56" fmla="*/ 261 w 602"/>
              <a:gd name="T57" fmla="*/ 403 h 495"/>
              <a:gd name="T58" fmla="*/ 304 w 602"/>
              <a:gd name="T59" fmla="*/ 438 h 495"/>
              <a:gd name="T60" fmla="*/ 339 w 602"/>
              <a:gd name="T61" fmla="*/ 403 h 495"/>
              <a:gd name="T62" fmla="*/ 304 w 602"/>
              <a:gd name="T63" fmla="*/ 367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495">
                <a:moveTo>
                  <a:pt x="601" y="466"/>
                </a:moveTo>
                <a:lnTo>
                  <a:pt x="601" y="466"/>
                </a:lnTo>
                <a:cubicBezTo>
                  <a:pt x="601" y="487"/>
                  <a:pt x="594" y="494"/>
                  <a:pt x="572" y="494"/>
                </a:cubicBezTo>
                <a:lnTo>
                  <a:pt x="572" y="494"/>
                </a:lnTo>
                <a:cubicBezTo>
                  <a:pt x="28" y="494"/>
                  <a:pt x="28" y="494"/>
                  <a:pt x="28" y="494"/>
                </a:cubicBezTo>
                <a:lnTo>
                  <a:pt x="28" y="494"/>
                </a:lnTo>
                <a:lnTo>
                  <a:pt x="28" y="494"/>
                </a:lnTo>
                <a:cubicBezTo>
                  <a:pt x="14" y="494"/>
                  <a:pt x="0" y="487"/>
                  <a:pt x="0" y="466"/>
                </a:cubicBezTo>
                <a:cubicBezTo>
                  <a:pt x="0" y="466"/>
                  <a:pt x="0" y="459"/>
                  <a:pt x="7" y="452"/>
                </a:cubicBezTo>
                <a:lnTo>
                  <a:pt x="7" y="452"/>
                </a:lnTo>
                <a:cubicBezTo>
                  <a:pt x="276" y="7"/>
                  <a:pt x="276" y="7"/>
                  <a:pt x="276" y="7"/>
                </a:cubicBezTo>
                <a:lnTo>
                  <a:pt x="276" y="7"/>
                </a:lnTo>
                <a:cubicBezTo>
                  <a:pt x="283" y="0"/>
                  <a:pt x="290" y="0"/>
                  <a:pt x="304" y="0"/>
                </a:cubicBezTo>
                <a:cubicBezTo>
                  <a:pt x="311" y="0"/>
                  <a:pt x="318" y="0"/>
                  <a:pt x="325" y="14"/>
                </a:cubicBezTo>
                <a:lnTo>
                  <a:pt x="325" y="14"/>
                </a:lnTo>
                <a:cubicBezTo>
                  <a:pt x="601" y="452"/>
                  <a:pt x="601" y="452"/>
                  <a:pt x="601" y="452"/>
                </a:cubicBezTo>
                <a:lnTo>
                  <a:pt x="601" y="452"/>
                </a:lnTo>
                <a:cubicBezTo>
                  <a:pt x="601" y="459"/>
                  <a:pt x="601" y="466"/>
                  <a:pt x="601" y="466"/>
                </a:cubicBezTo>
                <a:close/>
                <a:moveTo>
                  <a:pt x="339" y="155"/>
                </a:moveTo>
                <a:lnTo>
                  <a:pt x="339" y="155"/>
                </a:lnTo>
                <a:cubicBezTo>
                  <a:pt x="339" y="134"/>
                  <a:pt x="325" y="120"/>
                  <a:pt x="304" y="120"/>
                </a:cubicBezTo>
                <a:cubicBezTo>
                  <a:pt x="283" y="120"/>
                  <a:pt x="261" y="134"/>
                  <a:pt x="261" y="155"/>
                </a:cubicBezTo>
                <a:cubicBezTo>
                  <a:pt x="261" y="296"/>
                  <a:pt x="261" y="296"/>
                  <a:pt x="261" y="296"/>
                </a:cubicBezTo>
                <a:cubicBezTo>
                  <a:pt x="261" y="318"/>
                  <a:pt x="283" y="339"/>
                  <a:pt x="304" y="339"/>
                </a:cubicBezTo>
                <a:cubicBezTo>
                  <a:pt x="325" y="339"/>
                  <a:pt x="339" y="318"/>
                  <a:pt x="339" y="296"/>
                </a:cubicBezTo>
                <a:lnTo>
                  <a:pt x="339" y="155"/>
                </a:lnTo>
                <a:close/>
                <a:moveTo>
                  <a:pt x="304" y="367"/>
                </a:moveTo>
                <a:lnTo>
                  <a:pt x="304" y="367"/>
                </a:lnTo>
                <a:cubicBezTo>
                  <a:pt x="283" y="367"/>
                  <a:pt x="261" y="381"/>
                  <a:pt x="261" y="403"/>
                </a:cubicBezTo>
                <a:cubicBezTo>
                  <a:pt x="261" y="424"/>
                  <a:pt x="283" y="438"/>
                  <a:pt x="304" y="438"/>
                </a:cubicBezTo>
                <a:cubicBezTo>
                  <a:pt x="325" y="438"/>
                  <a:pt x="339" y="424"/>
                  <a:pt x="339" y="403"/>
                </a:cubicBezTo>
                <a:cubicBezTo>
                  <a:pt x="339" y="381"/>
                  <a:pt x="325" y="367"/>
                  <a:pt x="304" y="36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7" name="Freeform 73"/>
          <p:cNvSpPr>
            <a:spLocks noChangeArrowheads="1"/>
          </p:cNvSpPr>
          <p:nvPr/>
        </p:nvSpPr>
        <p:spPr bwMode="auto">
          <a:xfrm>
            <a:off x="14304942" y="8860370"/>
            <a:ext cx="579817" cy="584200"/>
          </a:xfrm>
          <a:custGeom>
            <a:avLst/>
            <a:gdLst>
              <a:gd name="T0" fmla="*/ 573 w 602"/>
              <a:gd name="T1" fmla="*/ 219 h 609"/>
              <a:gd name="T2" fmla="*/ 573 w 602"/>
              <a:gd name="T3" fmla="*/ 219 h 609"/>
              <a:gd name="T4" fmla="*/ 544 w 602"/>
              <a:gd name="T5" fmla="*/ 219 h 609"/>
              <a:gd name="T6" fmla="*/ 530 w 602"/>
              <a:gd name="T7" fmla="*/ 219 h 609"/>
              <a:gd name="T8" fmla="*/ 452 w 602"/>
              <a:gd name="T9" fmla="*/ 219 h 609"/>
              <a:gd name="T10" fmla="*/ 424 w 602"/>
              <a:gd name="T11" fmla="*/ 191 h 609"/>
              <a:gd name="T12" fmla="*/ 452 w 602"/>
              <a:gd name="T13" fmla="*/ 162 h 609"/>
              <a:gd name="T14" fmla="*/ 502 w 602"/>
              <a:gd name="T15" fmla="*/ 162 h 609"/>
              <a:gd name="T16" fmla="*/ 297 w 602"/>
              <a:gd name="T17" fmla="*/ 56 h 609"/>
              <a:gd name="T18" fmla="*/ 57 w 602"/>
              <a:gd name="T19" fmla="*/ 304 h 609"/>
              <a:gd name="T20" fmla="*/ 28 w 602"/>
              <a:gd name="T21" fmla="*/ 332 h 609"/>
              <a:gd name="T22" fmla="*/ 0 w 602"/>
              <a:gd name="T23" fmla="*/ 304 h 609"/>
              <a:gd name="T24" fmla="*/ 0 w 602"/>
              <a:gd name="T25" fmla="*/ 304 h 609"/>
              <a:gd name="T26" fmla="*/ 297 w 602"/>
              <a:gd name="T27" fmla="*/ 0 h 609"/>
              <a:gd name="T28" fmla="*/ 544 w 602"/>
              <a:gd name="T29" fmla="*/ 127 h 609"/>
              <a:gd name="T30" fmla="*/ 544 w 602"/>
              <a:gd name="T31" fmla="*/ 78 h 609"/>
              <a:gd name="T32" fmla="*/ 573 w 602"/>
              <a:gd name="T33" fmla="*/ 49 h 609"/>
              <a:gd name="T34" fmla="*/ 601 w 602"/>
              <a:gd name="T35" fmla="*/ 78 h 609"/>
              <a:gd name="T36" fmla="*/ 601 w 602"/>
              <a:gd name="T37" fmla="*/ 191 h 609"/>
              <a:gd name="T38" fmla="*/ 573 w 602"/>
              <a:gd name="T39" fmla="*/ 219 h 609"/>
              <a:gd name="T40" fmla="*/ 28 w 602"/>
              <a:gd name="T41" fmla="*/ 389 h 609"/>
              <a:gd name="T42" fmla="*/ 28 w 602"/>
              <a:gd name="T43" fmla="*/ 389 h 609"/>
              <a:gd name="T44" fmla="*/ 148 w 602"/>
              <a:gd name="T45" fmla="*/ 389 h 609"/>
              <a:gd name="T46" fmla="*/ 177 w 602"/>
              <a:gd name="T47" fmla="*/ 417 h 609"/>
              <a:gd name="T48" fmla="*/ 148 w 602"/>
              <a:gd name="T49" fmla="*/ 445 h 609"/>
              <a:gd name="T50" fmla="*/ 99 w 602"/>
              <a:gd name="T51" fmla="*/ 445 h 609"/>
              <a:gd name="T52" fmla="*/ 297 w 602"/>
              <a:gd name="T53" fmla="*/ 551 h 609"/>
              <a:gd name="T54" fmla="*/ 544 w 602"/>
              <a:gd name="T55" fmla="*/ 304 h 609"/>
              <a:gd name="T56" fmla="*/ 573 w 602"/>
              <a:gd name="T57" fmla="*/ 276 h 609"/>
              <a:gd name="T58" fmla="*/ 601 w 602"/>
              <a:gd name="T59" fmla="*/ 304 h 609"/>
              <a:gd name="T60" fmla="*/ 601 w 602"/>
              <a:gd name="T61" fmla="*/ 304 h 609"/>
              <a:gd name="T62" fmla="*/ 297 w 602"/>
              <a:gd name="T63" fmla="*/ 608 h 609"/>
              <a:gd name="T64" fmla="*/ 57 w 602"/>
              <a:gd name="T65" fmla="*/ 480 h 609"/>
              <a:gd name="T66" fmla="*/ 57 w 602"/>
              <a:gd name="T67" fmla="*/ 530 h 609"/>
              <a:gd name="T68" fmla="*/ 28 w 602"/>
              <a:gd name="T69" fmla="*/ 558 h 609"/>
              <a:gd name="T70" fmla="*/ 0 w 602"/>
              <a:gd name="T71" fmla="*/ 530 h 609"/>
              <a:gd name="T72" fmla="*/ 0 w 602"/>
              <a:gd name="T73" fmla="*/ 417 h 609"/>
              <a:gd name="T74" fmla="*/ 28 w 602"/>
              <a:gd name="T75" fmla="*/ 38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2" h="609">
                <a:moveTo>
                  <a:pt x="573" y="219"/>
                </a:moveTo>
                <a:lnTo>
                  <a:pt x="573" y="219"/>
                </a:lnTo>
                <a:cubicBezTo>
                  <a:pt x="544" y="219"/>
                  <a:pt x="544" y="219"/>
                  <a:pt x="544" y="219"/>
                </a:cubicBezTo>
                <a:cubicBezTo>
                  <a:pt x="530" y="219"/>
                  <a:pt x="530" y="219"/>
                  <a:pt x="530" y="219"/>
                </a:cubicBezTo>
                <a:cubicBezTo>
                  <a:pt x="452" y="219"/>
                  <a:pt x="452" y="219"/>
                  <a:pt x="452" y="219"/>
                </a:cubicBezTo>
                <a:cubicBezTo>
                  <a:pt x="431" y="219"/>
                  <a:pt x="424" y="205"/>
                  <a:pt x="424" y="191"/>
                </a:cubicBezTo>
                <a:cubicBezTo>
                  <a:pt x="424" y="177"/>
                  <a:pt x="431" y="162"/>
                  <a:pt x="452" y="162"/>
                </a:cubicBezTo>
                <a:cubicBezTo>
                  <a:pt x="502" y="162"/>
                  <a:pt x="502" y="162"/>
                  <a:pt x="502" y="162"/>
                </a:cubicBezTo>
                <a:cubicBezTo>
                  <a:pt x="452" y="99"/>
                  <a:pt x="382" y="56"/>
                  <a:pt x="297" y="56"/>
                </a:cubicBezTo>
                <a:cubicBezTo>
                  <a:pt x="163" y="56"/>
                  <a:pt x="57" y="169"/>
                  <a:pt x="57" y="304"/>
                </a:cubicBezTo>
                <a:cubicBezTo>
                  <a:pt x="57" y="318"/>
                  <a:pt x="42" y="332"/>
                  <a:pt x="28" y="332"/>
                </a:cubicBezTo>
                <a:cubicBezTo>
                  <a:pt x="7" y="332"/>
                  <a:pt x="0" y="318"/>
                  <a:pt x="0" y="304"/>
                </a:cubicBezTo>
                <a:lnTo>
                  <a:pt x="0" y="304"/>
                </a:lnTo>
                <a:cubicBezTo>
                  <a:pt x="0" y="134"/>
                  <a:pt x="134" y="0"/>
                  <a:pt x="297" y="0"/>
                </a:cubicBezTo>
                <a:cubicBezTo>
                  <a:pt x="403" y="0"/>
                  <a:pt x="488" y="49"/>
                  <a:pt x="544" y="127"/>
                </a:cubicBezTo>
                <a:cubicBezTo>
                  <a:pt x="544" y="78"/>
                  <a:pt x="544" y="78"/>
                  <a:pt x="544" y="78"/>
                </a:cubicBezTo>
                <a:cubicBezTo>
                  <a:pt x="544" y="64"/>
                  <a:pt x="558" y="49"/>
                  <a:pt x="573" y="49"/>
                </a:cubicBezTo>
                <a:cubicBezTo>
                  <a:pt x="587" y="49"/>
                  <a:pt x="601" y="64"/>
                  <a:pt x="601" y="78"/>
                </a:cubicBezTo>
                <a:cubicBezTo>
                  <a:pt x="601" y="191"/>
                  <a:pt x="601" y="191"/>
                  <a:pt x="601" y="191"/>
                </a:cubicBezTo>
                <a:cubicBezTo>
                  <a:pt x="601" y="205"/>
                  <a:pt x="587" y="219"/>
                  <a:pt x="573" y="219"/>
                </a:cubicBezTo>
                <a:close/>
                <a:moveTo>
                  <a:pt x="28" y="389"/>
                </a:moveTo>
                <a:lnTo>
                  <a:pt x="28" y="389"/>
                </a:lnTo>
                <a:cubicBezTo>
                  <a:pt x="148" y="389"/>
                  <a:pt x="148" y="389"/>
                  <a:pt x="148" y="389"/>
                </a:cubicBezTo>
                <a:cubicBezTo>
                  <a:pt x="163" y="389"/>
                  <a:pt x="177" y="403"/>
                  <a:pt x="177" y="417"/>
                </a:cubicBezTo>
                <a:cubicBezTo>
                  <a:pt x="177" y="431"/>
                  <a:pt x="163" y="445"/>
                  <a:pt x="148" y="445"/>
                </a:cubicBezTo>
                <a:cubicBezTo>
                  <a:pt x="99" y="445"/>
                  <a:pt x="99" y="445"/>
                  <a:pt x="99" y="445"/>
                </a:cubicBezTo>
                <a:cubicBezTo>
                  <a:pt x="141" y="509"/>
                  <a:pt x="219" y="551"/>
                  <a:pt x="297" y="551"/>
                </a:cubicBezTo>
                <a:cubicBezTo>
                  <a:pt x="431" y="551"/>
                  <a:pt x="544" y="438"/>
                  <a:pt x="544" y="304"/>
                </a:cubicBezTo>
                <a:cubicBezTo>
                  <a:pt x="544" y="290"/>
                  <a:pt x="558" y="276"/>
                  <a:pt x="573" y="276"/>
                </a:cubicBezTo>
                <a:cubicBezTo>
                  <a:pt x="587" y="276"/>
                  <a:pt x="601" y="290"/>
                  <a:pt x="601" y="304"/>
                </a:cubicBezTo>
                <a:lnTo>
                  <a:pt x="601" y="304"/>
                </a:lnTo>
                <a:cubicBezTo>
                  <a:pt x="601" y="473"/>
                  <a:pt x="466" y="608"/>
                  <a:pt x="297" y="608"/>
                </a:cubicBezTo>
                <a:cubicBezTo>
                  <a:pt x="198" y="608"/>
                  <a:pt x="106" y="558"/>
                  <a:pt x="57" y="480"/>
                </a:cubicBezTo>
                <a:cubicBezTo>
                  <a:pt x="57" y="530"/>
                  <a:pt x="57" y="530"/>
                  <a:pt x="57" y="530"/>
                </a:cubicBezTo>
                <a:cubicBezTo>
                  <a:pt x="57" y="544"/>
                  <a:pt x="42" y="558"/>
                  <a:pt x="28" y="558"/>
                </a:cubicBezTo>
                <a:cubicBezTo>
                  <a:pt x="7" y="558"/>
                  <a:pt x="0" y="544"/>
                  <a:pt x="0" y="530"/>
                </a:cubicBezTo>
                <a:cubicBezTo>
                  <a:pt x="0" y="417"/>
                  <a:pt x="0" y="417"/>
                  <a:pt x="0" y="417"/>
                </a:cubicBezTo>
                <a:cubicBezTo>
                  <a:pt x="0" y="403"/>
                  <a:pt x="7" y="389"/>
                  <a:pt x="28" y="38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8" name="Freeform 74"/>
          <p:cNvSpPr>
            <a:spLocks noChangeArrowheads="1"/>
          </p:cNvSpPr>
          <p:nvPr/>
        </p:nvSpPr>
        <p:spPr bwMode="auto">
          <a:xfrm>
            <a:off x="13284976" y="8860370"/>
            <a:ext cx="584048" cy="584200"/>
          </a:xfrm>
          <a:custGeom>
            <a:avLst/>
            <a:gdLst>
              <a:gd name="T0" fmla="*/ 579 w 609"/>
              <a:gd name="T1" fmla="*/ 219 h 609"/>
              <a:gd name="T2" fmla="*/ 579 w 609"/>
              <a:gd name="T3" fmla="*/ 219 h 609"/>
              <a:gd name="T4" fmla="*/ 452 w 609"/>
              <a:gd name="T5" fmla="*/ 219 h 609"/>
              <a:gd name="T6" fmla="*/ 424 w 609"/>
              <a:gd name="T7" fmla="*/ 191 h 609"/>
              <a:gd name="T8" fmla="*/ 452 w 609"/>
              <a:gd name="T9" fmla="*/ 162 h 609"/>
              <a:gd name="T10" fmla="*/ 502 w 609"/>
              <a:gd name="T11" fmla="*/ 162 h 609"/>
              <a:gd name="T12" fmla="*/ 304 w 609"/>
              <a:gd name="T13" fmla="*/ 56 h 609"/>
              <a:gd name="T14" fmla="*/ 56 w 609"/>
              <a:gd name="T15" fmla="*/ 304 h 609"/>
              <a:gd name="T16" fmla="*/ 304 w 609"/>
              <a:gd name="T17" fmla="*/ 551 h 609"/>
              <a:gd name="T18" fmla="*/ 551 w 609"/>
              <a:gd name="T19" fmla="*/ 304 h 609"/>
              <a:gd name="T20" fmla="*/ 579 w 609"/>
              <a:gd name="T21" fmla="*/ 276 h 609"/>
              <a:gd name="T22" fmla="*/ 608 w 609"/>
              <a:gd name="T23" fmla="*/ 304 h 609"/>
              <a:gd name="T24" fmla="*/ 304 w 609"/>
              <a:gd name="T25" fmla="*/ 608 h 609"/>
              <a:gd name="T26" fmla="*/ 0 w 609"/>
              <a:gd name="T27" fmla="*/ 304 h 609"/>
              <a:gd name="T28" fmla="*/ 304 w 609"/>
              <a:gd name="T29" fmla="*/ 0 h 609"/>
              <a:gd name="T30" fmla="*/ 551 w 609"/>
              <a:gd name="T31" fmla="*/ 127 h 609"/>
              <a:gd name="T32" fmla="*/ 551 w 609"/>
              <a:gd name="T33" fmla="*/ 78 h 609"/>
              <a:gd name="T34" fmla="*/ 579 w 609"/>
              <a:gd name="T35" fmla="*/ 49 h 609"/>
              <a:gd name="T36" fmla="*/ 608 w 609"/>
              <a:gd name="T37" fmla="*/ 78 h 609"/>
              <a:gd name="T38" fmla="*/ 608 w 609"/>
              <a:gd name="T39" fmla="*/ 191 h 609"/>
              <a:gd name="T40" fmla="*/ 579 w 609"/>
              <a:gd name="T41" fmla="*/ 21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9" h="609">
                <a:moveTo>
                  <a:pt x="579" y="219"/>
                </a:moveTo>
                <a:lnTo>
                  <a:pt x="579" y="219"/>
                </a:lnTo>
                <a:cubicBezTo>
                  <a:pt x="452" y="219"/>
                  <a:pt x="452" y="219"/>
                  <a:pt x="452" y="219"/>
                </a:cubicBezTo>
                <a:cubicBezTo>
                  <a:pt x="438" y="219"/>
                  <a:pt x="424" y="205"/>
                  <a:pt x="424" y="191"/>
                </a:cubicBezTo>
                <a:cubicBezTo>
                  <a:pt x="424" y="177"/>
                  <a:pt x="438" y="162"/>
                  <a:pt x="452" y="162"/>
                </a:cubicBezTo>
                <a:cubicBezTo>
                  <a:pt x="502" y="162"/>
                  <a:pt x="502" y="162"/>
                  <a:pt x="502" y="162"/>
                </a:cubicBezTo>
                <a:cubicBezTo>
                  <a:pt x="459" y="99"/>
                  <a:pt x="389" y="56"/>
                  <a:pt x="304" y="56"/>
                </a:cubicBezTo>
                <a:cubicBezTo>
                  <a:pt x="169" y="56"/>
                  <a:pt x="56" y="169"/>
                  <a:pt x="56" y="304"/>
                </a:cubicBezTo>
                <a:cubicBezTo>
                  <a:pt x="56" y="438"/>
                  <a:pt x="169" y="551"/>
                  <a:pt x="304" y="551"/>
                </a:cubicBezTo>
                <a:cubicBezTo>
                  <a:pt x="438" y="551"/>
                  <a:pt x="551" y="438"/>
                  <a:pt x="551" y="304"/>
                </a:cubicBezTo>
                <a:cubicBezTo>
                  <a:pt x="551" y="290"/>
                  <a:pt x="558" y="276"/>
                  <a:pt x="579" y="276"/>
                </a:cubicBezTo>
                <a:cubicBezTo>
                  <a:pt x="594" y="276"/>
                  <a:pt x="608" y="290"/>
                  <a:pt x="608" y="304"/>
                </a:cubicBezTo>
                <a:cubicBezTo>
                  <a:pt x="608" y="473"/>
                  <a:pt x="473" y="608"/>
                  <a:pt x="304" y="608"/>
                </a:cubicBezTo>
                <a:cubicBezTo>
                  <a:pt x="134" y="608"/>
                  <a:pt x="0" y="473"/>
                  <a:pt x="0" y="304"/>
                </a:cubicBezTo>
                <a:cubicBezTo>
                  <a:pt x="0" y="134"/>
                  <a:pt x="134" y="0"/>
                  <a:pt x="304" y="0"/>
                </a:cubicBezTo>
                <a:cubicBezTo>
                  <a:pt x="403" y="0"/>
                  <a:pt x="495" y="49"/>
                  <a:pt x="551" y="127"/>
                </a:cubicBezTo>
                <a:cubicBezTo>
                  <a:pt x="551" y="78"/>
                  <a:pt x="551" y="78"/>
                  <a:pt x="551" y="78"/>
                </a:cubicBezTo>
                <a:cubicBezTo>
                  <a:pt x="551" y="64"/>
                  <a:pt x="558" y="49"/>
                  <a:pt x="579" y="49"/>
                </a:cubicBezTo>
                <a:cubicBezTo>
                  <a:pt x="594" y="49"/>
                  <a:pt x="608" y="64"/>
                  <a:pt x="608" y="78"/>
                </a:cubicBezTo>
                <a:cubicBezTo>
                  <a:pt x="608" y="191"/>
                  <a:pt x="608" y="191"/>
                  <a:pt x="608" y="191"/>
                </a:cubicBezTo>
                <a:cubicBezTo>
                  <a:pt x="608" y="205"/>
                  <a:pt x="594" y="219"/>
                  <a:pt x="579" y="219"/>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69" name="Freeform 75"/>
          <p:cNvSpPr>
            <a:spLocks noChangeArrowheads="1"/>
          </p:cNvSpPr>
          <p:nvPr/>
        </p:nvSpPr>
        <p:spPr bwMode="auto">
          <a:xfrm>
            <a:off x="12277703" y="8915402"/>
            <a:ext cx="579814" cy="406400"/>
          </a:xfrm>
          <a:custGeom>
            <a:avLst/>
            <a:gdLst>
              <a:gd name="T0" fmla="*/ 530 w 602"/>
              <a:gd name="T1" fmla="*/ 184 h 425"/>
              <a:gd name="T2" fmla="*/ 530 w 602"/>
              <a:gd name="T3" fmla="*/ 184 h 425"/>
              <a:gd name="T4" fmla="*/ 509 w 602"/>
              <a:gd name="T5" fmla="*/ 191 h 425"/>
              <a:gd name="T6" fmla="*/ 480 w 602"/>
              <a:gd name="T7" fmla="*/ 163 h 425"/>
              <a:gd name="T8" fmla="*/ 487 w 602"/>
              <a:gd name="T9" fmla="*/ 142 h 425"/>
              <a:gd name="T10" fmla="*/ 509 w 602"/>
              <a:gd name="T11" fmla="*/ 128 h 425"/>
              <a:gd name="T12" fmla="*/ 487 w 602"/>
              <a:gd name="T13" fmla="*/ 128 h 425"/>
              <a:gd name="T14" fmla="*/ 487 w 602"/>
              <a:gd name="T15" fmla="*/ 128 h 425"/>
              <a:gd name="T16" fmla="*/ 459 w 602"/>
              <a:gd name="T17" fmla="*/ 128 h 425"/>
              <a:gd name="T18" fmla="*/ 459 w 602"/>
              <a:gd name="T19" fmla="*/ 128 h 425"/>
              <a:gd name="T20" fmla="*/ 438 w 602"/>
              <a:gd name="T21" fmla="*/ 128 h 425"/>
              <a:gd name="T22" fmla="*/ 141 w 602"/>
              <a:gd name="T23" fmla="*/ 417 h 425"/>
              <a:gd name="T24" fmla="*/ 120 w 602"/>
              <a:gd name="T25" fmla="*/ 424 h 425"/>
              <a:gd name="T26" fmla="*/ 120 w 602"/>
              <a:gd name="T27" fmla="*/ 424 h 425"/>
              <a:gd name="T28" fmla="*/ 85 w 602"/>
              <a:gd name="T29" fmla="*/ 424 h 425"/>
              <a:gd name="T30" fmla="*/ 85 w 602"/>
              <a:gd name="T31" fmla="*/ 424 h 425"/>
              <a:gd name="T32" fmla="*/ 28 w 602"/>
              <a:gd name="T33" fmla="*/ 424 h 425"/>
              <a:gd name="T34" fmla="*/ 0 w 602"/>
              <a:gd name="T35" fmla="*/ 396 h 425"/>
              <a:gd name="T36" fmla="*/ 28 w 602"/>
              <a:gd name="T37" fmla="*/ 368 h 425"/>
              <a:gd name="T38" fmla="*/ 85 w 602"/>
              <a:gd name="T39" fmla="*/ 368 h 425"/>
              <a:gd name="T40" fmla="*/ 85 w 602"/>
              <a:gd name="T41" fmla="*/ 368 h 425"/>
              <a:gd name="T42" fmla="*/ 113 w 602"/>
              <a:gd name="T43" fmla="*/ 368 h 425"/>
              <a:gd name="T44" fmla="*/ 403 w 602"/>
              <a:gd name="T45" fmla="*/ 78 h 425"/>
              <a:gd name="T46" fmla="*/ 403 w 602"/>
              <a:gd name="T47" fmla="*/ 78 h 425"/>
              <a:gd name="T48" fmla="*/ 424 w 602"/>
              <a:gd name="T49" fmla="*/ 71 h 425"/>
              <a:gd name="T50" fmla="*/ 424 w 602"/>
              <a:gd name="T51" fmla="*/ 71 h 425"/>
              <a:gd name="T52" fmla="*/ 473 w 602"/>
              <a:gd name="T53" fmla="*/ 71 h 425"/>
              <a:gd name="T54" fmla="*/ 473 w 602"/>
              <a:gd name="T55" fmla="*/ 71 h 425"/>
              <a:gd name="T56" fmla="*/ 509 w 602"/>
              <a:gd name="T57" fmla="*/ 71 h 425"/>
              <a:gd name="T58" fmla="*/ 487 w 602"/>
              <a:gd name="T59" fmla="*/ 50 h 425"/>
              <a:gd name="T60" fmla="*/ 480 w 602"/>
              <a:gd name="T61" fmla="*/ 29 h 425"/>
              <a:gd name="T62" fmla="*/ 509 w 602"/>
              <a:gd name="T63" fmla="*/ 0 h 425"/>
              <a:gd name="T64" fmla="*/ 530 w 602"/>
              <a:gd name="T65" fmla="*/ 15 h 425"/>
              <a:gd name="T66" fmla="*/ 594 w 602"/>
              <a:gd name="T67" fmla="*/ 78 h 425"/>
              <a:gd name="T68" fmla="*/ 601 w 602"/>
              <a:gd name="T69" fmla="*/ 99 h 425"/>
              <a:gd name="T70" fmla="*/ 594 w 602"/>
              <a:gd name="T71" fmla="*/ 121 h 425"/>
              <a:gd name="T72" fmla="*/ 530 w 602"/>
              <a:gd name="T73" fmla="*/ 18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2" h="425">
                <a:moveTo>
                  <a:pt x="530" y="184"/>
                </a:moveTo>
                <a:lnTo>
                  <a:pt x="530" y="184"/>
                </a:lnTo>
                <a:cubicBezTo>
                  <a:pt x="523" y="191"/>
                  <a:pt x="516" y="191"/>
                  <a:pt x="509" y="191"/>
                </a:cubicBezTo>
                <a:cubicBezTo>
                  <a:pt x="495" y="191"/>
                  <a:pt x="480" y="177"/>
                  <a:pt x="480" y="163"/>
                </a:cubicBezTo>
                <a:cubicBezTo>
                  <a:pt x="480" y="156"/>
                  <a:pt x="480" y="149"/>
                  <a:pt x="487" y="142"/>
                </a:cubicBezTo>
                <a:cubicBezTo>
                  <a:pt x="509" y="128"/>
                  <a:pt x="509" y="128"/>
                  <a:pt x="509" y="128"/>
                </a:cubicBezTo>
                <a:cubicBezTo>
                  <a:pt x="487" y="128"/>
                  <a:pt x="487" y="128"/>
                  <a:pt x="487" y="128"/>
                </a:cubicBezTo>
                <a:lnTo>
                  <a:pt x="487" y="128"/>
                </a:lnTo>
                <a:cubicBezTo>
                  <a:pt x="459" y="128"/>
                  <a:pt x="459" y="128"/>
                  <a:pt x="459" y="128"/>
                </a:cubicBezTo>
                <a:lnTo>
                  <a:pt x="459" y="128"/>
                </a:lnTo>
                <a:cubicBezTo>
                  <a:pt x="438" y="128"/>
                  <a:pt x="438" y="128"/>
                  <a:pt x="438" y="128"/>
                </a:cubicBezTo>
                <a:cubicBezTo>
                  <a:pt x="141" y="417"/>
                  <a:pt x="141" y="417"/>
                  <a:pt x="141" y="417"/>
                </a:cubicBezTo>
                <a:cubicBezTo>
                  <a:pt x="134" y="424"/>
                  <a:pt x="127" y="424"/>
                  <a:pt x="120" y="424"/>
                </a:cubicBezTo>
                <a:lnTo>
                  <a:pt x="120" y="424"/>
                </a:lnTo>
                <a:cubicBezTo>
                  <a:pt x="85" y="424"/>
                  <a:pt x="85" y="424"/>
                  <a:pt x="85" y="424"/>
                </a:cubicBezTo>
                <a:lnTo>
                  <a:pt x="85" y="424"/>
                </a:lnTo>
                <a:cubicBezTo>
                  <a:pt x="28" y="424"/>
                  <a:pt x="28" y="424"/>
                  <a:pt x="28" y="424"/>
                </a:cubicBezTo>
                <a:cubicBezTo>
                  <a:pt x="14" y="424"/>
                  <a:pt x="0" y="417"/>
                  <a:pt x="0" y="396"/>
                </a:cubicBezTo>
                <a:cubicBezTo>
                  <a:pt x="0" y="382"/>
                  <a:pt x="14" y="368"/>
                  <a:pt x="28" y="368"/>
                </a:cubicBezTo>
                <a:cubicBezTo>
                  <a:pt x="85" y="368"/>
                  <a:pt x="85" y="368"/>
                  <a:pt x="85" y="368"/>
                </a:cubicBezTo>
                <a:lnTo>
                  <a:pt x="85" y="368"/>
                </a:lnTo>
                <a:cubicBezTo>
                  <a:pt x="113" y="368"/>
                  <a:pt x="113" y="368"/>
                  <a:pt x="113" y="368"/>
                </a:cubicBezTo>
                <a:cubicBezTo>
                  <a:pt x="403" y="78"/>
                  <a:pt x="403" y="78"/>
                  <a:pt x="403" y="78"/>
                </a:cubicBezTo>
                <a:lnTo>
                  <a:pt x="403" y="78"/>
                </a:lnTo>
                <a:cubicBezTo>
                  <a:pt x="410" y="71"/>
                  <a:pt x="417" y="71"/>
                  <a:pt x="424" y="71"/>
                </a:cubicBezTo>
                <a:lnTo>
                  <a:pt x="424" y="71"/>
                </a:lnTo>
                <a:cubicBezTo>
                  <a:pt x="473" y="71"/>
                  <a:pt x="473" y="71"/>
                  <a:pt x="473" y="71"/>
                </a:cubicBezTo>
                <a:lnTo>
                  <a:pt x="473" y="71"/>
                </a:lnTo>
                <a:cubicBezTo>
                  <a:pt x="509" y="71"/>
                  <a:pt x="509" y="71"/>
                  <a:pt x="509" y="71"/>
                </a:cubicBezTo>
                <a:cubicBezTo>
                  <a:pt x="487" y="50"/>
                  <a:pt x="487" y="50"/>
                  <a:pt x="487" y="50"/>
                </a:cubicBezTo>
                <a:cubicBezTo>
                  <a:pt x="480" y="43"/>
                  <a:pt x="480" y="36"/>
                  <a:pt x="480" y="29"/>
                </a:cubicBezTo>
                <a:cubicBezTo>
                  <a:pt x="480" y="15"/>
                  <a:pt x="495" y="0"/>
                  <a:pt x="509" y="0"/>
                </a:cubicBezTo>
                <a:cubicBezTo>
                  <a:pt x="516" y="0"/>
                  <a:pt x="523" y="8"/>
                  <a:pt x="530" y="15"/>
                </a:cubicBezTo>
                <a:cubicBezTo>
                  <a:pt x="594" y="78"/>
                  <a:pt x="594" y="78"/>
                  <a:pt x="594" y="78"/>
                </a:cubicBezTo>
                <a:cubicBezTo>
                  <a:pt x="601" y="85"/>
                  <a:pt x="601" y="92"/>
                  <a:pt x="601" y="99"/>
                </a:cubicBezTo>
                <a:cubicBezTo>
                  <a:pt x="601" y="106"/>
                  <a:pt x="601" y="113"/>
                  <a:pt x="594" y="121"/>
                </a:cubicBezTo>
                <a:lnTo>
                  <a:pt x="530" y="184"/>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0" name="Freeform 76"/>
          <p:cNvSpPr>
            <a:spLocks noChangeArrowheads="1"/>
          </p:cNvSpPr>
          <p:nvPr/>
        </p:nvSpPr>
        <p:spPr bwMode="auto">
          <a:xfrm>
            <a:off x="11266200" y="8983135"/>
            <a:ext cx="575583" cy="406400"/>
          </a:xfrm>
          <a:custGeom>
            <a:avLst/>
            <a:gdLst>
              <a:gd name="T0" fmla="*/ 523 w 601"/>
              <a:gd name="T1" fmla="*/ 240 h 425"/>
              <a:gd name="T2" fmla="*/ 523 w 601"/>
              <a:gd name="T3" fmla="*/ 240 h 425"/>
              <a:gd name="T4" fmla="*/ 509 w 601"/>
              <a:gd name="T5" fmla="*/ 233 h 425"/>
              <a:gd name="T6" fmla="*/ 480 w 601"/>
              <a:gd name="T7" fmla="*/ 262 h 425"/>
              <a:gd name="T8" fmla="*/ 487 w 601"/>
              <a:gd name="T9" fmla="*/ 283 h 425"/>
              <a:gd name="T10" fmla="*/ 502 w 601"/>
              <a:gd name="T11" fmla="*/ 297 h 425"/>
              <a:gd name="T12" fmla="*/ 487 w 601"/>
              <a:gd name="T13" fmla="*/ 297 h 425"/>
              <a:gd name="T14" fmla="*/ 487 w 601"/>
              <a:gd name="T15" fmla="*/ 297 h 425"/>
              <a:gd name="T16" fmla="*/ 459 w 601"/>
              <a:gd name="T17" fmla="*/ 297 h 425"/>
              <a:gd name="T18" fmla="*/ 459 w 601"/>
              <a:gd name="T19" fmla="*/ 297 h 425"/>
              <a:gd name="T20" fmla="*/ 431 w 601"/>
              <a:gd name="T21" fmla="*/ 297 h 425"/>
              <a:gd name="T22" fmla="*/ 141 w 601"/>
              <a:gd name="T23" fmla="*/ 7 h 425"/>
              <a:gd name="T24" fmla="*/ 120 w 601"/>
              <a:gd name="T25" fmla="*/ 0 h 425"/>
              <a:gd name="T26" fmla="*/ 120 w 601"/>
              <a:gd name="T27" fmla="*/ 0 h 425"/>
              <a:gd name="T28" fmla="*/ 85 w 601"/>
              <a:gd name="T29" fmla="*/ 0 h 425"/>
              <a:gd name="T30" fmla="*/ 85 w 601"/>
              <a:gd name="T31" fmla="*/ 0 h 425"/>
              <a:gd name="T32" fmla="*/ 28 w 601"/>
              <a:gd name="T33" fmla="*/ 0 h 425"/>
              <a:gd name="T34" fmla="*/ 0 w 601"/>
              <a:gd name="T35" fmla="*/ 28 h 425"/>
              <a:gd name="T36" fmla="*/ 28 w 601"/>
              <a:gd name="T37" fmla="*/ 57 h 425"/>
              <a:gd name="T38" fmla="*/ 85 w 601"/>
              <a:gd name="T39" fmla="*/ 57 h 425"/>
              <a:gd name="T40" fmla="*/ 85 w 601"/>
              <a:gd name="T41" fmla="*/ 57 h 425"/>
              <a:gd name="T42" fmla="*/ 106 w 601"/>
              <a:gd name="T43" fmla="*/ 57 h 425"/>
              <a:gd name="T44" fmla="*/ 403 w 601"/>
              <a:gd name="T45" fmla="*/ 346 h 425"/>
              <a:gd name="T46" fmla="*/ 403 w 601"/>
              <a:gd name="T47" fmla="*/ 346 h 425"/>
              <a:gd name="T48" fmla="*/ 424 w 601"/>
              <a:gd name="T49" fmla="*/ 353 h 425"/>
              <a:gd name="T50" fmla="*/ 424 w 601"/>
              <a:gd name="T51" fmla="*/ 353 h 425"/>
              <a:gd name="T52" fmla="*/ 466 w 601"/>
              <a:gd name="T53" fmla="*/ 353 h 425"/>
              <a:gd name="T54" fmla="*/ 466 w 601"/>
              <a:gd name="T55" fmla="*/ 353 h 425"/>
              <a:gd name="T56" fmla="*/ 502 w 601"/>
              <a:gd name="T57" fmla="*/ 353 h 425"/>
              <a:gd name="T58" fmla="*/ 487 w 601"/>
              <a:gd name="T59" fmla="*/ 375 h 425"/>
              <a:gd name="T60" fmla="*/ 480 w 601"/>
              <a:gd name="T61" fmla="*/ 396 h 425"/>
              <a:gd name="T62" fmla="*/ 509 w 601"/>
              <a:gd name="T63" fmla="*/ 424 h 425"/>
              <a:gd name="T64" fmla="*/ 523 w 601"/>
              <a:gd name="T65" fmla="*/ 410 h 425"/>
              <a:gd name="T66" fmla="*/ 593 w 601"/>
              <a:gd name="T67" fmla="*/ 346 h 425"/>
              <a:gd name="T68" fmla="*/ 600 w 601"/>
              <a:gd name="T69" fmla="*/ 325 h 425"/>
              <a:gd name="T70" fmla="*/ 593 w 601"/>
              <a:gd name="T71" fmla="*/ 311 h 425"/>
              <a:gd name="T72" fmla="*/ 523 w 601"/>
              <a:gd name="T73" fmla="*/ 24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425">
                <a:moveTo>
                  <a:pt x="523" y="240"/>
                </a:moveTo>
                <a:lnTo>
                  <a:pt x="523" y="240"/>
                </a:lnTo>
                <a:cubicBezTo>
                  <a:pt x="523" y="233"/>
                  <a:pt x="516" y="233"/>
                  <a:pt x="509" y="233"/>
                </a:cubicBezTo>
                <a:cubicBezTo>
                  <a:pt x="487" y="233"/>
                  <a:pt x="480" y="248"/>
                  <a:pt x="480" y="262"/>
                </a:cubicBezTo>
                <a:cubicBezTo>
                  <a:pt x="480" y="269"/>
                  <a:pt x="480" y="276"/>
                  <a:pt x="487" y="283"/>
                </a:cubicBezTo>
                <a:cubicBezTo>
                  <a:pt x="502" y="297"/>
                  <a:pt x="502" y="297"/>
                  <a:pt x="502" y="297"/>
                </a:cubicBezTo>
                <a:cubicBezTo>
                  <a:pt x="487" y="297"/>
                  <a:pt x="487" y="297"/>
                  <a:pt x="487" y="297"/>
                </a:cubicBezTo>
                <a:lnTo>
                  <a:pt x="487" y="297"/>
                </a:lnTo>
                <a:cubicBezTo>
                  <a:pt x="459" y="297"/>
                  <a:pt x="459" y="297"/>
                  <a:pt x="459" y="297"/>
                </a:cubicBezTo>
                <a:lnTo>
                  <a:pt x="459" y="297"/>
                </a:lnTo>
                <a:cubicBezTo>
                  <a:pt x="431" y="297"/>
                  <a:pt x="431" y="297"/>
                  <a:pt x="431" y="297"/>
                </a:cubicBezTo>
                <a:cubicBezTo>
                  <a:pt x="141" y="7"/>
                  <a:pt x="141" y="7"/>
                  <a:pt x="141" y="7"/>
                </a:cubicBezTo>
                <a:cubicBezTo>
                  <a:pt x="134" y="0"/>
                  <a:pt x="127" y="0"/>
                  <a:pt x="120" y="0"/>
                </a:cubicBezTo>
                <a:lnTo>
                  <a:pt x="120" y="0"/>
                </a:lnTo>
                <a:cubicBezTo>
                  <a:pt x="85" y="0"/>
                  <a:pt x="85" y="0"/>
                  <a:pt x="85" y="0"/>
                </a:cubicBezTo>
                <a:lnTo>
                  <a:pt x="85" y="0"/>
                </a:lnTo>
                <a:cubicBezTo>
                  <a:pt x="28" y="0"/>
                  <a:pt x="28" y="0"/>
                  <a:pt x="28" y="0"/>
                </a:cubicBezTo>
                <a:cubicBezTo>
                  <a:pt x="7" y="0"/>
                  <a:pt x="0" y="7"/>
                  <a:pt x="0" y="28"/>
                </a:cubicBezTo>
                <a:cubicBezTo>
                  <a:pt x="0" y="42"/>
                  <a:pt x="7" y="57"/>
                  <a:pt x="28" y="57"/>
                </a:cubicBezTo>
                <a:cubicBezTo>
                  <a:pt x="85" y="57"/>
                  <a:pt x="85" y="57"/>
                  <a:pt x="85" y="57"/>
                </a:cubicBezTo>
                <a:lnTo>
                  <a:pt x="85" y="57"/>
                </a:lnTo>
                <a:cubicBezTo>
                  <a:pt x="106" y="57"/>
                  <a:pt x="106" y="57"/>
                  <a:pt x="106" y="57"/>
                </a:cubicBezTo>
                <a:cubicBezTo>
                  <a:pt x="403" y="346"/>
                  <a:pt x="403" y="346"/>
                  <a:pt x="403" y="346"/>
                </a:cubicBezTo>
                <a:lnTo>
                  <a:pt x="403" y="346"/>
                </a:lnTo>
                <a:cubicBezTo>
                  <a:pt x="410" y="353"/>
                  <a:pt x="417" y="353"/>
                  <a:pt x="424" y="353"/>
                </a:cubicBezTo>
                <a:lnTo>
                  <a:pt x="424" y="353"/>
                </a:lnTo>
                <a:cubicBezTo>
                  <a:pt x="466" y="353"/>
                  <a:pt x="466" y="353"/>
                  <a:pt x="466" y="353"/>
                </a:cubicBezTo>
                <a:lnTo>
                  <a:pt x="466" y="353"/>
                </a:lnTo>
                <a:cubicBezTo>
                  <a:pt x="502" y="353"/>
                  <a:pt x="502" y="353"/>
                  <a:pt x="502" y="353"/>
                </a:cubicBezTo>
                <a:cubicBezTo>
                  <a:pt x="487" y="375"/>
                  <a:pt x="487" y="375"/>
                  <a:pt x="487" y="375"/>
                </a:cubicBezTo>
                <a:cubicBezTo>
                  <a:pt x="480" y="382"/>
                  <a:pt x="480" y="389"/>
                  <a:pt x="480" y="396"/>
                </a:cubicBezTo>
                <a:cubicBezTo>
                  <a:pt x="480" y="410"/>
                  <a:pt x="487" y="424"/>
                  <a:pt x="509" y="424"/>
                </a:cubicBezTo>
                <a:cubicBezTo>
                  <a:pt x="516" y="424"/>
                  <a:pt x="523" y="417"/>
                  <a:pt x="523" y="410"/>
                </a:cubicBezTo>
                <a:cubicBezTo>
                  <a:pt x="593" y="346"/>
                  <a:pt x="593" y="346"/>
                  <a:pt x="593" y="346"/>
                </a:cubicBezTo>
                <a:cubicBezTo>
                  <a:pt x="600" y="339"/>
                  <a:pt x="600" y="332"/>
                  <a:pt x="600" y="325"/>
                </a:cubicBezTo>
                <a:cubicBezTo>
                  <a:pt x="600" y="318"/>
                  <a:pt x="600" y="311"/>
                  <a:pt x="593" y="311"/>
                </a:cubicBezTo>
                <a:lnTo>
                  <a:pt x="523" y="240"/>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1" name="Freeform 77"/>
          <p:cNvSpPr>
            <a:spLocks noChangeArrowheads="1"/>
          </p:cNvSpPr>
          <p:nvPr/>
        </p:nvSpPr>
        <p:spPr bwMode="auto">
          <a:xfrm>
            <a:off x="10246234" y="8915402"/>
            <a:ext cx="584048" cy="474133"/>
          </a:xfrm>
          <a:custGeom>
            <a:avLst/>
            <a:gdLst>
              <a:gd name="T0" fmla="*/ 530 w 608"/>
              <a:gd name="T1" fmla="*/ 184 h 496"/>
              <a:gd name="T2" fmla="*/ 480 w 608"/>
              <a:gd name="T3" fmla="*/ 163 h 496"/>
              <a:gd name="T4" fmla="*/ 508 w 608"/>
              <a:gd name="T5" fmla="*/ 128 h 496"/>
              <a:gd name="T6" fmla="*/ 494 w 608"/>
              <a:gd name="T7" fmla="*/ 128 h 496"/>
              <a:gd name="T8" fmla="*/ 466 w 608"/>
              <a:gd name="T9" fmla="*/ 128 h 496"/>
              <a:gd name="T10" fmla="*/ 141 w 608"/>
              <a:gd name="T11" fmla="*/ 417 h 496"/>
              <a:gd name="T12" fmla="*/ 127 w 608"/>
              <a:gd name="T13" fmla="*/ 424 h 496"/>
              <a:gd name="T14" fmla="*/ 84 w 608"/>
              <a:gd name="T15" fmla="*/ 424 h 496"/>
              <a:gd name="T16" fmla="*/ 0 w 608"/>
              <a:gd name="T17" fmla="*/ 396 h 496"/>
              <a:gd name="T18" fmla="*/ 84 w 608"/>
              <a:gd name="T19" fmla="*/ 368 h 496"/>
              <a:gd name="T20" fmla="*/ 113 w 608"/>
              <a:gd name="T21" fmla="*/ 368 h 496"/>
              <a:gd name="T22" fmla="*/ 410 w 608"/>
              <a:gd name="T23" fmla="*/ 78 h 496"/>
              <a:gd name="T24" fmla="*/ 424 w 608"/>
              <a:gd name="T25" fmla="*/ 71 h 496"/>
              <a:gd name="T26" fmla="*/ 473 w 608"/>
              <a:gd name="T27" fmla="*/ 71 h 496"/>
              <a:gd name="T28" fmla="*/ 494 w 608"/>
              <a:gd name="T29" fmla="*/ 50 h 496"/>
              <a:gd name="T30" fmla="*/ 508 w 608"/>
              <a:gd name="T31" fmla="*/ 0 h 496"/>
              <a:gd name="T32" fmla="*/ 600 w 608"/>
              <a:gd name="T33" fmla="*/ 78 h 496"/>
              <a:gd name="T34" fmla="*/ 600 w 608"/>
              <a:gd name="T35" fmla="*/ 121 h 496"/>
              <a:gd name="T36" fmla="*/ 219 w 608"/>
              <a:gd name="T37" fmla="*/ 227 h 496"/>
              <a:gd name="T38" fmla="*/ 113 w 608"/>
              <a:gd name="T39" fmla="*/ 128 h 496"/>
              <a:gd name="T40" fmla="*/ 84 w 608"/>
              <a:gd name="T41" fmla="*/ 128 h 496"/>
              <a:gd name="T42" fmla="*/ 0 w 608"/>
              <a:gd name="T43" fmla="*/ 99 h 496"/>
              <a:gd name="T44" fmla="*/ 77 w 608"/>
              <a:gd name="T45" fmla="*/ 71 h 496"/>
              <a:gd name="T46" fmla="*/ 127 w 608"/>
              <a:gd name="T47" fmla="*/ 71 h 496"/>
              <a:gd name="T48" fmla="*/ 141 w 608"/>
              <a:gd name="T49" fmla="*/ 78 h 496"/>
              <a:gd name="T50" fmla="*/ 219 w 608"/>
              <a:gd name="T51" fmla="*/ 227 h 496"/>
              <a:gd name="T52" fmla="*/ 438 w 608"/>
              <a:gd name="T53" fmla="*/ 368 h 496"/>
              <a:gd name="T54" fmla="*/ 466 w 608"/>
              <a:gd name="T55" fmla="*/ 368 h 496"/>
              <a:gd name="T56" fmla="*/ 494 w 608"/>
              <a:gd name="T57" fmla="*/ 368 h 496"/>
              <a:gd name="T58" fmla="*/ 494 w 608"/>
              <a:gd name="T59" fmla="*/ 354 h 496"/>
              <a:gd name="T60" fmla="*/ 508 w 608"/>
              <a:gd name="T61" fmla="*/ 304 h 496"/>
              <a:gd name="T62" fmla="*/ 600 w 608"/>
              <a:gd name="T63" fmla="*/ 375 h 496"/>
              <a:gd name="T64" fmla="*/ 600 w 608"/>
              <a:gd name="T65" fmla="*/ 417 h 496"/>
              <a:gd name="T66" fmla="*/ 508 w 608"/>
              <a:gd name="T67" fmla="*/ 495 h 496"/>
              <a:gd name="T68" fmla="*/ 494 w 608"/>
              <a:gd name="T69" fmla="*/ 446 h 496"/>
              <a:gd name="T70" fmla="*/ 466 w 608"/>
              <a:gd name="T71" fmla="*/ 424 h 496"/>
              <a:gd name="T72" fmla="*/ 424 w 608"/>
              <a:gd name="T73" fmla="*/ 424 h 496"/>
              <a:gd name="T74" fmla="*/ 410 w 608"/>
              <a:gd name="T75" fmla="*/ 417 h 496"/>
              <a:gd name="T76" fmla="*/ 332 w 608"/>
              <a:gd name="T77" fmla="*/ 26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8" h="496">
                <a:moveTo>
                  <a:pt x="530" y="184"/>
                </a:moveTo>
                <a:lnTo>
                  <a:pt x="530" y="184"/>
                </a:lnTo>
                <a:cubicBezTo>
                  <a:pt x="523" y="191"/>
                  <a:pt x="516" y="191"/>
                  <a:pt x="508" y="191"/>
                </a:cubicBezTo>
                <a:cubicBezTo>
                  <a:pt x="494" y="191"/>
                  <a:pt x="480" y="177"/>
                  <a:pt x="480" y="163"/>
                </a:cubicBezTo>
                <a:cubicBezTo>
                  <a:pt x="480" y="156"/>
                  <a:pt x="487" y="149"/>
                  <a:pt x="494" y="142"/>
                </a:cubicBezTo>
                <a:cubicBezTo>
                  <a:pt x="508" y="128"/>
                  <a:pt x="508" y="128"/>
                  <a:pt x="508" y="128"/>
                </a:cubicBezTo>
                <a:cubicBezTo>
                  <a:pt x="494" y="128"/>
                  <a:pt x="494" y="128"/>
                  <a:pt x="494" y="128"/>
                </a:cubicBezTo>
                <a:lnTo>
                  <a:pt x="494" y="128"/>
                </a:lnTo>
                <a:cubicBezTo>
                  <a:pt x="466" y="128"/>
                  <a:pt x="466" y="128"/>
                  <a:pt x="466" y="128"/>
                </a:cubicBezTo>
                <a:lnTo>
                  <a:pt x="466" y="128"/>
                </a:lnTo>
                <a:cubicBezTo>
                  <a:pt x="438" y="128"/>
                  <a:pt x="438" y="128"/>
                  <a:pt x="438" y="128"/>
                </a:cubicBezTo>
                <a:cubicBezTo>
                  <a:pt x="141" y="417"/>
                  <a:pt x="141" y="417"/>
                  <a:pt x="141" y="417"/>
                </a:cubicBezTo>
                <a:cubicBezTo>
                  <a:pt x="141" y="424"/>
                  <a:pt x="134" y="424"/>
                  <a:pt x="127" y="424"/>
                </a:cubicBezTo>
                <a:lnTo>
                  <a:pt x="127" y="424"/>
                </a:lnTo>
                <a:cubicBezTo>
                  <a:pt x="84" y="424"/>
                  <a:pt x="84" y="424"/>
                  <a:pt x="84" y="424"/>
                </a:cubicBezTo>
                <a:lnTo>
                  <a:pt x="84" y="424"/>
                </a:lnTo>
                <a:cubicBezTo>
                  <a:pt x="28" y="424"/>
                  <a:pt x="28" y="424"/>
                  <a:pt x="28" y="424"/>
                </a:cubicBezTo>
                <a:cubicBezTo>
                  <a:pt x="14" y="424"/>
                  <a:pt x="0" y="417"/>
                  <a:pt x="0" y="396"/>
                </a:cubicBezTo>
                <a:cubicBezTo>
                  <a:pt x="0" y="382"/>
                  <a:pt x="14" y="368"/>
                  <a:pt x="28" y="368"/>
                </a:cubicBezTo>
                <a:cubicBezTo>
                  <a:pt x="84" y="368"/>
                  <a:pt x="84" y="368"/>
                  <a:pt x="84" y="368"/>
                </a:cubicBezTo>
                <a:lnTo>
                  <a:pt x="84" y="368"/>
                </a:lnTo>
                <a:cubicBezTo>
                  <a:pt x="113" y="368"/>
                  <a:pt x="113" y="368"/>
                  <a:pt x="113" y="368"/>
                </a:cubicBezTo>
                <a:cubicBezTo>
                  <a:pt x="410" y="78"/>
                  <a:pt x="410" y="78"/>
                  <a:pt x="410" y="78"/>
                </a:cubicBezTo>
                <a:lnTo>
                  <a:pt x="410" y="78"/>
                </a:lnTo>
                <a:cubicBezTo>
                  <a:pt x="410" y="71"/>
                  <a:pt x="417" y="71"/>
                  <a:pt x="424" y="71"/>
                </a:cubicBezTo>
                <a:lnTo>
                  <a:pt x="424" y="71"/>
                </a:lnTo>
                <a:cubicBezTo>
                  <a:pt x="473" y="71"/>
                  <a:pt x="473" y="71"/>
                  <a:pt x="473" y="71"/>
                </a:cubicBezTo>
                <a:lnTo>
                  <a:pt x="473" y="71"/>
                </a:lnTo>
                <a:cubicBezTo>
                  <a:pt x="508" y="71"/>
                  <a:pt x="508" y="71"/>
                  <a:pt x="508" y="71"/>
                </a:cubicBezTo>
                <a:cubicBezTo>
                  <a:pt x="494" y="50"/>
                  <a:pt x="494" y="50"/>
                  <a:pt x="494" y="50"/>
                </a:cubicBezTo>
                <a:cubicBezTo>
                  <a:pt x="487" y="43"/>
                  <a:pt x="480" y="36"/>
                  <a:pt x="480" y="29"/>
                </a:cubicBezTo>
                <a:cubicBezTo>
                  <a:pt x="480" y="15"/>
                  <a:pt x="494" y="0"/>
                  <a:pt x="508" y="0"/>
                </a:cubicBezTo>
                <a:cubicBezTo>
                  <a:pt x="516" y="0"/>
                  <a:pt x="523" y="8"/>
                  <a:pt x="530" y="15"/>
                </a:cubicBezTo>
                <a:cubicBezTo>
                  <a:pt x="600" y="78"/>
                  <a:pt x="600" y="78"/>
                  <a:pt x="600" y="78"/>
                </a:cubicBezTo>
                <a:cubicBezTo>
                  <a:pt x="600" y="85"/>
                  <a:pt x="607" y="92"/>
                  <a:pt x="607" y="99"/>
                </a:cubicBezTo>
                <a:cubicBezTo>
                  <a:pt x="607" y="106"/>
                  <a:pt x="600" y="113"/>
                  <a:pt x="600" y="121"/>
                </a:cubicBezTo>
                <a:lnTo>
                  <a:pt x="530" y="184"/>
                </a:lnTo>
                <a:close/>
                <a:moveTo>
                  <a:pt x="219" y="227"/>
                </a:moveTo>
                <a:lnTo>
                  <a:pt x="219" y="227"/>
                </a:lnTo>
                <a:cubicBezTo>
                  <a:pt x="113" y="128"/>
                  <a:pt x="113" y="128"/>
                  <a:pt x="113" y="128"/>
                </a:cubicBezTo>
                <a:cubicBezTo>
                  <a:pt x="84" y="128"/>
                  <a:pt x="84" y="128"/>
                  <a:pt x="84" y="128"/>
                </a:cubicBezTo>
                <a:lnTo>
                  <a:pt x="84" y="128"/>
                </a:lnTo>
                <a:cubicBezTo>
                  <a:pt x="28" y="128"/>
                  <a:pt x="28" y="128"/>
                  <a:pt x="28" y="128"/>
                </a:cubicBezTo>
                <a:cubicBezTo>
                  <a:pt x="14" y="128"/>
                  <a:pt x="0" y="113"/>
                  <a:pt x="0" y="99"/>
                </a:cubicBezTo>
                <a:cubicBezTo>
                  <a:pt x="0" y="78"/>
                  <a:pt x="14" y="71"/>
                  <a:pt x="28" y="71"/>
                </a:cubicBezTo>
                <a:cubicBezTo>
                  <a:pt x="77" y="71"/>
                  <a:pt x="77" y="71"/>
                  <a:pt x="77" y="71"/>
                </a:cubicBezTo>
                <a:lnTo>
                  <a:pt x="77" y="71"/>
                </a:lnTo>
                <a:cubicBezTo>
                  <a:pt x="127" y="71"/>
                  <a:pt x="127" y="71"/>
                  <a:pt x="127" y="71"/>
                </a:cubicBezTo>
                <a:lnTo>
                  <a:pt x="127" y="71"/>
                </a:lnTo>
                <a:cubicBezTo>
                  <a:pt x="134" y="71"/>
                  <a:pt x="141" y="71"/>
                  <a:pt x="141" y="78"/>
                </a:cubicBezTo>
                <a:cubicBezTo>
                  <a:pt x="254" y="191"/>
                  <a:pt x="254" y="191"/>
                  <a:pt x="254" y="191"/>
                </a:cubicBezTo>
                <a:lnTo>
                  <a:pt x="219" y="227"/>
                </a:lnTo>
                <a:close/>
                <a:moveTo>
                  <a:pt x="438" y="368"/>
                </a:moveTo>
                <a:lnTo>
                  <a:pt x="438" y="368"/>
                </a:lnTo>
                <a:cubicBezTo>
                  <a:pt x="466" y="368"/>
                  <a:pt x="466" y="368"/>
                  <a:pt x="466" y="368"/>
                </a:cubicBezTo>
                <a:lnTo>
                  <a:pt x="466" y="368"/>
                </a:lnTo>
                <a:cubicBezTo>
                  <a:pt x="494" y="368"/>
                  <a:pt x="494" y="368"/>
                  <a:pt x="494" y="368"/>
                </a:cubicBezTo>
                <a:lnTo>
                  <a:pt x="494" y="368"/>
                </a:lnTo>
                <a:cubicBezTo>
                  <a:pt x="508" y="368"/>
                  <a:pt x="508" y="368"/>
                  <a:pt x="508" y="368"/>
                </a:cubicBezTo>
                <a:cubicBezTo>
                  <a:pt x="494" y="354"/>
                  <a:pt x="494" y="354"/>
                  <a:pt x="494" y="354"/>
                </a:cubicBezTo>
                <a:cubicBezTo>
                  <a:pt x="487" y="347"/>
                  <a:pt x="480" y="340"/>
                  <a:pt x="480" y="333"/>
                </a:cubicBezTo>
                <a:cubicBezTo>
                  <a:pt x="480" y="319"/>
                  <a:pt x="494" y="304"/>
                  <a:pt x="508" y="304"/>
                </a:cubicBezTo>
                <a:cubicBezTo>
                  <a:pt x="516" y="304"/>
                  <a:pt x="523" y="304"/>
                  <a:pt x="530" y="311"/>
                </a:cubicBezTo>
                <a:cubicBezTo>
                  <a:pt x="600" y="375"/>
                  <a:pt x="600" y="375"/>
                  <a:pt x="600" y="375"/>
                </a:cubicBezTo>
                <a:cubicBezTo>
                  <a:pt x="600" y="382"/>
                  <a:pt x="607" y="389"/>
                  <a:pt x="607" y="396"/>
                </a:cubicBezTo>
                <a:cubicBezTo>
                  <a:pt x="607" y="403"/>
                  <a:pt x="600" y="410"/>
                  <a:pt x="600" y="417"/>
                </a:cubicBezTo>
                <a:cubicBezTo>
                  <a:pt x="530" y="481"/>
                  <a:pt x="530" y="481"/>
                  <a:pt x="530" y="481"/>
                </a:cubicBezTo>
                <a:cubicBezTo>
                  <a:pt x="523" y="488"/>
                  <a:pt x="516" y="495"/>
                  <a:pt x="508" y="495"/>
                </a:cubicBezTo>
                <a:cubicBezTo>
                  <a:pt x="494" y="495"/>
                  <a:pt x="480" y="481"/>
                  <a:pt x="480" y="467"/>
                </a:cubicBezTo>
                <a:cubicBezTo>
                  <a:pt x="480" y="460"/>
                  <a:pt x="487" y="453"/>
                  <a:pt x="494" y="446"/>
                </a:cubicBezTo>
                <a:cubicBezTo>
                  <a:pt x="508" y="424"/>
                  <a:pt x="508" y="424"/>
                  <a:pt x="508" y="424"/>
                </a:cubicBezTo>
                <a:cubicBezTo>
                  <a:pt x="466" y="424"/>
                  <a:pt x="466" y="424"/>
                  <a:pt x="466" y="424"/>
                </a:cubicBezTo>
                <a:lnTo>
                  <a:pt x="466" y="424"/>
                </a:lnTo>
                <a:cubicBezTo>
                  <a:pt x="424" y="424"/>
                  <a:pt x="424" y="424"/>
                  <a:pt x="424" y="424"/>
                </a:cubicBezTo>
                <a:lnTo>
                  <a:pt x="424" y="424"/>
                </a:lnTo>
                <a:cubicBezTo>
                  <a:pt x="417" y="424"/>
                  <a:pt x="410" y="424"/>
                  <a:pt x="410" y="417"/>
                </a:cubicBezTo>
                <a:cubicBezTo>
                  <a:pt x="297" y="304"/>
                  <a:pt x="297" y="304"/>
                  <a:pt x="297" y="304"/>
                </a:cubicBezTo>
                <a:cubicBezTo>
                  <a:pt x="332" y="269"/>
                  <a:pt x="332" y="269"/>
                  <a:pt x="332" y="269"/>
                </a:cubicBezTo>
                <a:lnTo>
                  <a:pt x="438" y="36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2" name="Freeform 78"/>
          <p:cNvSpPr>
            <a:spLocks noChangeArrowheads="1"/>
          </p:cNvSpPr>
          <p:nvPr/>
        </p:nvSpPr>
        <p:spPr bwMode="auto">
          <a:xfrm>
            <a:off x="9264355" y="8890002"/>
            <a:ext cx="524797" cy="529168"/>
          </a:xfrm>
          <a:custGeom>
            <a:avLst/>
            <a:gdLst>
              <a:gd name="T0" fmla="*/ 537 w 545"/>
              <a:gd name="T1" fmla="*/ 50 h 553"/>
              <a:gd name="T2" fmla="*/ 445 w 545"/>
              <a:gd name="T3" fmla="*/ 191 h 553"/>
              <a:gd name="T4" fmla="*/ 445 w 545"/>
              <a:gd name="T5" fmla="*/ 248 h 553"/>
              <a:gd name="T6" fmla="*/ 304 w 545"/>
              <a:gd name="T7" fmla="*/ 219 h 553"/>
              <a:gd name="T8" fmla="*/ 332 w 545"/>
              <a:gd name="T9" fmla="*/ 78 h 553"/>
              <a:gd name="T10" fmla="*/ 360 w 545"/>
              <a:gd name="T11" fmla="*/ 149 h 553"/>
              <a:gd name="T12" fmla="*/ 502 w 545"/>
              <a:gd name="T13" fmla="*/ 7 h 553"/>
              <a:gd name="T14" fmla="*/ 544 w 545"/>
              <a:gd name="T15" fmla="*/ 28 h 553"/>
              <a:gd name="T16" fmla="*/ 332 w 545"/>
              <a:gd name="T17" fmla="*/ 304 h 553"/>
              <a:gd name="T18" fmla="*/ 445 w 545"/>
              <a:gd name="T19" fmla="*/ 304 h 553"/>
              <a:gd name="T20" fmla="*/ 445 w 545"/>
              <a:gd name="T21" fmla="*/ 361 h 553"/>
              <a:gd name="T22" fmla="*/ 537 w 545"/>
              <a:gd name="T23" fmla="*/ 502 h 553"/>
              <a:gd name="T24" fmla="*/ 544 w 545"/>
              <a:gd name="T25" fmla="*/ 523 h 553"/>
              <a:gd name="T26" fmla="*/ 502 w 545"/>
              <a:gd name="T27" fmla="*/ 545 h 553"/>
              <a:gd name="T28" fmla="*/ 360 w 545"/>
              <a:gd name="T29" fmla="*/ 403 h 553"/>
              <a:gd name="T30" fmla="*/ 332 w 545"/>
              <a:gd name="T31" fmla="*/ 474 h 553"/>
              <a:gd name="T32" fmla="*/ 304 w 545"/>
              <a:gd name="T33" fmla="*/ 332 h 553"/>
              <a:gd name="T34" fmla="*/ 219 w 545"/>
              <a:gd name="T35" fmla="*/ 474 h 553"/>
              <a:gd name="T36" fmla="*/ 191 w 545"/>
              <a:gd name="T37" fmla="*/ 445 h 553"/>
              <a:gd name="T38" fmla="*/ 49 w 545"/>
              <a:gd name="T39" fmla="*/ 545 h 553"/>
              <a:gd name="T40" fmla="*/ 28 w 545"/>
              <a:gd name="T41" fmla="*/ 552 h 553"/>
              <a:gd name="T42" fmla="*/ 7 w 545"/>
              <a:gd name="T43" fmla="*/ 502 h 553"/>
              <a:gd name="T44" fmla="*/ 148 w 545"/>
              <a:gd name="T45" fmla="*/ 361 h 553"/>
              <a:gd name="T46" fmla="*/ 78 w 545"/>
              <a:gd name="T47" fmla="*/ 332 h 553"/>
              <a:gd name="T48" fmla="*/ 219 w 545"/>
              <a:gd name="T49" fmla="*/ 304 h 553"/>
              <a:gd name="T50" fmla="*/ 247 w 545"/>
              <a:gd name="T51" fmla="*/ 445 h 553"/>
              <a:gd name="T52" fmla="*/ 219 w 545"/>
              <a:gd name="T53" fmla="*/ 248 h 553"/>
              <a:gd name="T54" fmla="*/ 106 w 545"/>
              <a:gd name="T55" fmla="*/ 248 h 553"/>
              <a:gd name="T56" fmla="*/ 106 w 545"/>
              <a:gd name="T57" fmla="*/ 191 h 553"/>
              <a:gd name="T58" fmla="*/ 7 w 545"/>
              <a:gd name="T59" fmla="*/ 50 h 553"/>
              <a:gd name="T60" fmla="*/ 0 w 545"/>
              <a:gd name="T61" fmla="*/ 28 h 553"/>
              <a:gd name="T62" fmla="*/ 49 w 545"/>
              <a:gd name="T63" fmla="*/ 7 h 553"/>
              <a:gd name="T64" fmla="*/ 191 w 545"/>
              <a:gd name="T65" fmla="*/ 149 h 553"/>
              <a:gd name="T66" fmla="*/ 219 w 545"/>
              <a:gd name="T67" fmla="*/ 78 h 553"/>
              <a:gd name="T68" fmla="*/ 247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37" y="50"/>
                </a:moveTo>
                <a:lnTo>
                  <a:pt x="537" y="50"/>
                </a:lnTo>
                <a:cubicBezTo>
                  <a:pt x="396" y="191"/>
                  <a:pt x="396" y="191"/>
                  <a:pt x="396" y="191"/>
                </a:cubicBezTo>
                <a:cubicBezTo>
                  <a:pt x="445" y="191"/>
                  <a:pt x="445" y="191"/>
                  <a:pt x="445" y="191"/>
                </a:cubicBezTo>
                <a:cubicBezTo>
                  <a:pt x="459" y="191"/>
                  <a:pt x="473" y="205"/>
                  <a:pt x="473" y="219"/>
                </a:cubicBezTo>
                <a:cubicBezTo>
                  <a:pt x="473" y="234"/>
                  <a:pt x="459" y="248"/>
                  <a:pt x="445" y="248"/>
                </a:cubicBezTo>
                <a:cubicBezTo>
                  <a:pt x="332" y="248"/>
                  <a:pt x="332" y="248"/>
                  <a:pt x="332" y="248"/>
                </a:cubicBezTo>
                <a:cubicBezTo>
                  <a:pt x="311" y="248"/>
                  <a:pt x="304" y="234"/>
                  <a:pt x="304" y="219"/>
                </a:cubicBezTo>
                <a:cubicBezTo>
                  <a:pt x="304" y="106"/>
                  <a:pt x="304" y="106"/>
                  <a:pt x="304" y="106"/>
                </a:cubicBezTo>
                <a:cubicBezTo>
                  <a:pt x="304" y="92"/>
                  <a:pt x="311" y="78"/>
                  <a:pt x="332" y="78"/>
                </a:cubicBezTo>
                <a:cubicBezTo>
                  <a:pt x="346" y="78"/>
                  <a:pt x="360" y="92"/>
                  <a:pt x="360" y="106"/>
                </a:cubicBezTo>
                <a:cubicBezTo>
                  <a:pt x="360" y="149"/>
                  <a:pt x="360" y="149"/>
                  <a:pt x="360" y="149"/>
                </a:cubicBezTo>
                <a:cubicBezTo>
                  <a:pt x="502" y="7"/>
                  <a:pt x="502" y="7"/>
                  <a:pt x="502" y="7"/>
                </a:cubicBezTo>
                <a:lnTo>
                  <a:pt x="502" y="7"/>
                </a:lnTo>
                <a:cubicBezTo>
                  <a:pt x="502" y="7"/>
                  <a:pt x="509" y="0"/>
                  <a:pt x="516" y="0"/>
                </a:cubicBezTo>
                <a:cubicBezTo>
                  <a:pt x="537" y="0"/>
                  <a:pt x="544" y="14"/>
                  <a:pt x="544" y="28"/>
                </a:cubicBezTo>
                <a:cubicBezTo>
                  <a:pt x="544" y="36"/>
                  <a:pt x="544" y="43"/>
                  <a:pt x="537" y="50"/>
                </a:cubicBezTo>
                <a:close/>
                <a:moveTo>
                  <a:pt x="332" y="304"/>
                </a:moveTo>
                <a:lnTo>
                  <a:pt x="332" y="304"/>
                </a:lnTo>
                <a:cubicBezTo>
                  <a:pt x="445" y="304"/>
                  <a:pt x="445" y="304"/>
                  <a:pt x="445" y="304"/>
                </a:cubicBezTo>
                <a:cubicBezTo>
                  <a:pt x="459" y="304"/>
                  <a:pt x="473" y="318"/>
                  <a:pt x="473" y="332"/>
                </a:cubicBezTo>
                <a:cubicBezTo>
                  <a:pt x="473" y="347"/>
                  <a:pt x="459" y="361"/>
                  <a:pt x="445" y="361"/>
                </a:cubicBezTo>
                <a:cubicBezTo>
                  <a:pt x="396" y="361"/>
                  <a:pt x="396" y="361"/>
                  <a:pt x="396" y="361"/>
                </a:cubicBezTo>
                <a:cubicBezTo>
                  <a:pt x="537" y="502"/>
                  <a:pt x="537" y="502"/>
                  <a:pt x="537" y="502"/>
                </a:cubicBezTo>
                <a:lnTo>
                  <a:pt x="537" y="502"/>
                </a:lnTo>
                <a:cubicBezTo>
                  <a:pt x="544" y="509"/>
                  <a:pt x="544" y="516"/>
                  <a:pt x="544" y="523"/>
                </a:cubicBezTo>
                <a:cubicBezTo>
                  <a:pt x="544" y="537"/>
                  <a:pt x="537" y="552"/>
                  <a:pt x="516" y="552"/>
                </a:cubicBezTo>
                <a:cubicBezTo>
                  <a:pt x="509" y="552"/>
                  <a:pt x="502" y="545"/>
                  <a:pt x="502" y="545"/>
                </a:cubicBezTo>
                <a:lnTo>
                  <a:pt x="502" y="545"/>
                </a:lnTo>
                <a:cubicBezTo>
                  <a:pt x="360" y="403"/>
                  <a:pt x="360" y="403"/>
                  <a:pt x="360" y="403"/>
                </a:cubicBezTo>
                <a:cubicBezTo>
                  <a:pt x="360" y="445"/>
                  <a:pt x="360" y="445"/>
                  <a:pt x="360" y="445"/>
                </a:cubicBezTo>
                <a:cubicBezTo>
                  <a:pt x="360" y="460"/>
                  <a:pt x="346" y="474"/>
                  <a:pt x="332" y="474"/>
                </a:cubicBezTo>
                <a:cubicBezTo>
                  <a:pt x="311" y="474"/>
                  <a:pt x="304" y="460"/>
                  <a:pt x="304" y="445"/>
                </a:cubicBezTo>
                <a:cubicBezTo>
                  <a:pt x="304" y="332"/>
                  <a:pt x="304" y="332"/>
                  <a:pt x="304" y="332"/>
                </a:cubicBezTo>
                <a:cubicBezTo>
                  <a:pt x="304" y="318"/>
                  <a:pt x="311" y="304"/>
                  <a:pt x="332" y="304"/>
                </a:cubicBezTo>
                <a:close/>
                <a:moveTo>
                  <a:pt x="219" y="474"/>
                </a:moveTo>
                <a:lnTo>
                  <a:pt x="219" y="474"/>
                </a:lnTo>
                <a:cubicBezTo>
                  <a:pt x="198" y="474"/>
                  <a:pt x="191" y="460"/>
                  <a:pt x="191" y="445"/>
                </a:cubicBezTo>
                <a:cubicBezTo>
                  <a:pt x="191" y="403"/>
                  <a:pt x="191" y="403"/>
                  <a:pt x="191" y="403"/>
                </a:cubicBezTo>
                <a:cubicBezTo>
                  <a:pt x="49" y="545"/>
                  <a:pt x="49" y="545"/>
                  <a:pt x="49" y="545"/>
                </a:cubicBezTo>
                <a:lnTo>
                  <a:pt x="49" y="545"/>
                </a:lnTo>
                <a:cubicBezTo>
                  <a:pt x="42" y="545"/>
                  <a:pt x="35" y="552"/>
                  <a:pt x="28" y="552"/>
                </a:cubicBezTo>
                <a:cubicBezTo>
                  <a:pt x="14" y="552"/>
                  <a:pt x="0" y="537"/>
                  <a:pt x="0" y="523"/>
                </a:cubicBezTo>
                <a:cubicBezTo>
                  <a:pt x="0" y="516"/>
                  <a:pt x="0" y="509"/>
                  <a:pt x="7" y="502"/>
                </a:cubicBezTo>
                <a:lnTo>
                  <a:pt x="7" y="502"/>
                </a:lnTo>
                <a:cubicBezTo>
                  <a:pt x="148" y="361"/>
                  <a:pt x="148" y="361"/>
                  <a:pt x="148" y="361"/>
                </a:cubicBezTo>
                <a:cubicBezTo>
                  <a:pt x="106" y="361"/>
                  <a:pt x="106" y="361"/>
                  <a:pt x="106" y="361"/>
                </a:cubicBezTo>
                <a:cubicBezTo>
                  <a:pt x="85" y="361"/>
                  <a:pt x="78" y="347"/>
                  <a:pt x="78" y="332"/>
                </a:cubicBezTo>
                <a:cubicBezTo>
                  <a:pt x="78" y="318"/>
                  <a:pt x="85" y="304"/>
                  <a:pt x="106" y="304"/>
                </a:cubicBezTo>
                <a:cubicBezTo>
                  <a:pt x="219" y="304"/>
                  <a:pt x="219" y="304"/>
                  <a:pt x="219" y="304"/>
                </a:cubicBezTo>
                <a:cubicBezTo>
                  <a:pt x="233" y="304"/>
                  <a:pt x="247" y="318"/>
                  <a:pt x="247" y="332"/>
                </a:cubicBezTo>
                <a:cubicBezTo>
                  <a:pt x="247" y="445"/>
                  <a:pt x="247" y="445"/>
                  <a:pt x="247" y="445"/>
                </a:cubicBezTo>
                <a:cubicBezTo>
                  <a:pt x="247" y="460"/>
                  <a:pt x="233" y="474"/>
                  <a:pt x="219" y="474"/>
                </a:cubicBezTo>
                <a:close/>
                <a:moveTo>
                  <a:pt x="219" y="248"/>
                </a:moveTo>
                <a:lnTo>
                  <a:pt x="219" y="248"/>
                </a:lnTo>
                <a:cubicBezTo>
                  <a:pt x="106" y="248"/>
                  <a:pt x="106" y="248"/>
                  <a:pt x="106" y="248"/>
                </a:cubicBezTo>
                <a:cubicBezTo>
                  <a:pt x="85" y="248"/>
                  <a:pt x="78" y="234"/>
                  <a:pt x="78" y="219"/>
                </a:cubicBezTo>
                <a:cubicBezTo>
                  <a:pt x="78" y="205"/>
                  <a:pt x="85" y="191"/>
                  <a:pt x="106" y="191"/>
                </a:cubicBezTo>
                <a:cubicBezTo>
                  <a:pt x="148" y="191"/>
                  <a:pt x="148" y="191"/>
                  <a:pt x="148" y="191"/>
                </a:cubicBezTo>
                <a:cubicBezTo>
                  <a:pt x="7" y="50"/>
                  <a:pt x="7" y="50"/>
                  <a:pt x="7" y="50"/>
                </a:cubicBezTo>
                <a:lnTo>
                  <a:pt x="7" y="50"/>
                </a:lnTo>
                <a:cubicBezTo>
                  <a:pt x="0" y="43"/>
                  <a:pt x="0" y="36"/>
                  <a:pt x="0" y="28"/>
                </a:cubicBezTo>
                <a:cubicBezTo>
                  <a:pt x="0" y="14"/>
                  <a:pt x="14" y="0"/>
                  <a:pt x="28" y="0"/>
                </a:cubicBezTo>
                <a:cubicBezTo>
                  <a:pt x="35" y="0"/>
                  <a:pt x="42" y="7"/>
                  <a:pt x="49" y="7"/>
                </a:cubicBezTo>
                <a:lnTo>
                  <a:pt x="49" y="7"/>
                </a:lnTo>
                <a:cubicBezTo>
                  <a:pt x="191" y="149"/>
                  <a:pt x="191" y="149"/>
                  <a:pt x="191" y="149"/>
                </a:cubicBezTo>
                <a:cubicBezTo>
                  <a:pt x="191" y="106"/>
                  <a:pt x="191" y="106"/>
                  <a:pt x="191" y="106"/>
                </a:cubicBezTo>
                <a:cubicBezTo>
                  <a:pt x="191" y="92"/>
                  <a:pt x="198" y="78"/>
                  <a:pt x="219" y="78"/>
                </a:cubicBezTo>
                <a:cubicBezTo>
                  <a:pt x="233" y="78"/>
                  <a:pt x="247" y="92"/>
                  <a:pt x="247" y="106"/>
                </a:cubicBezTo>
                <a:cubicBezTo>
                  <a:pt x="247" y="219"/>
                  <a:pt x="247" y="219"/>
                  <a:pt x="247" y="219"/>
                </a:cubicBezTo>
                <a:cubicBezTo>
                  <a:pt x="247" y="234"/>
                  <a:pt x="233" y="248"/>
                  <a:pt x="219" y="24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3" name="Freeform 79"/>
          <p:cNvSpPr>
            <a:spLocks noChangeArrowheads="1"/>
          </p:cNvSpPr>
          <p:nvPr/>
        </p:nvSpPr>
        <p:spPr bwMode="auto">
          <a:xfrm>
            <a:off x="8252852" y="8890002"/>
            <a:ext cx="524797" cy="529168"/>
          </a:xfrm>
          <a:custGeom>
            <a:avLst/>
            <a:gdLst>
              <a:gd name="T0" fmla="*/ 516 w 545"/>
              <a:gd name="T1" fmla="*/ 552 h 553"/>
              <a:gd name="T2" fmla="*/ 374 w 545"/>
              <a:gd name="T3" fmla="*/ 523 h 553"/>
              <a:gd name="T4" fmla="*/ 445 w 545"/>
              <a:gd name="T5" fmla="*/ 495 h 553"/>
              <a:gd name="T6" fmla="*/ 304 w 545"/>
              <a:gd name="T7" fmla="*/ 354 h 553"/>
              <a:gd name="T8" fmla="*/ 325 w 545"/>
              <a:gd name="T9" fmla="*/ 304 h 553"/>
              <a:gd name="T10" fmla="*/ 346 w 545"/>
              <a:gd name="T11" fmla="*/ 311 h 553"/>
              <a:gd name="T12" fmla="*/ 487 w 545"/>
              <a:gd name="T13" fmla="*/ 410 h 553"/>
              <a:gd name="T14" fmla="*/ 544 w 545"/>
              <a:gd name="T15" fmla="*/ 410 h 553"/>
              <a:gd name="T16" fmla="*/ 516 w 545"/>
              <a:gd name="T17" fmla="*/ 552 h 553"/>
              <a:gd name="T18" fmla="*/ 516 w 545"/>
              <a:gd name="T19" fmla="*/ 170 h 553"/>
              <a:gd name="T20" fmla="*/ 487 w 545"/>
              <a:gd name="T21" fmla="*/ 99 h 553"/>
              <a:gd name="T22" fmla="*/ 346 w 545"/>
              <a:gd name="T23" fmla="*/ 241 h 553"/>
              <a:gd name="T24" fmla="*/ 297 w 545"/>
              <a:gd name="T25" fmla="*/ 219 h 553"/>
              <a:gd name="T26" fmla="*/ 304 w 545"/>
              <a:gd name="T27" fmla="*/ 198 h 553"/>
              <a:gd name="T28" fmla="*/ 403 w 545"/>
              <a:gd name="T29" fmla="*/ 57 h 553"/>
              <a:gd name="T30" fmla="*/ 403 w 545"/>
              <a:gd name="T31" fmla="*/ 0 h 553"/>
              <a:gd name="T32" fmla="*/ 544 w 545"/>
              <a:gd name="T33" fmla="*/ 28 h 553"/>
              <a:gd name="T34" fmla="*/ 516 w 545"/>
              <a:gd name="T35" fmla="*/ 170 h 553"/>
              <a:gd name="T36" fmla="*/ 233 w 545"/>
              <a:gd name="T37" fmla="*/ 354 h 553"/>
              <a:gd name="T38" fmla="*/ 141 w 545"/>
              <a:gd name="T39" fmla="*/ 495 h 553"/>
              <a:gd name="T40" fmla="*/ 141 w 545"/>
              <a:gd name="T41" fmla="*/ 552 h 553"/>
              <a:gd name="T42" fmla="*/ 0 w 545"/>
              <a:gd name="T43" fmla="*/ 523 h 553"/>
              <a:gd name="T44" fmla="*/ 28 w 545"/>
              <a:gd name="T45" fmla="*/ 382 h 553"/>
              <a:gd name="T46" fmla="*/ 56 w 545"/>
              <a:gd name="T47" fmla="*/ 452 h 553"/>
              <a:gd name="T48" fmla="*/ 198 w 545"/>
              <a:gd name="T49" fmla="*/ 311 h 553"/>
              <a:gd name="T50" fmla="*/ 240 w 545"/>
              <a:gd name="T51" fmla="*/ 332 h 553"/>
              <a:gd name="T52" fmla="*/ 212 w 545"/>
              <a:gd name="T53" fmla="*/ 248 h 553"/>
              <a:gd name="T54" fmla="*/ 198 w 545"/>
              <a:gd name="T55" fmla="*/ 241 h 553"/>
              <a:gd name="T56" fmla="*/ 56 w 545"/>
              <a:gd name="T57" fmla="*/ 99 h 553"/>
              <a:gd name="T58" fmla="*/ 28 w 545"/>
              <a:gd name="T59" fmla="*/ 170 h 553"/>
              <a:gd name="T60" fmla="*/ 0 w 545"/>
              <a:gd name="T61" fmla="*/ 28 h 553"/>
              <a:gd name="T62" fmla="*/ 141 w 545"/>
              <a:gd name="T63" fmla="*/ 0 h 553"/>
              <a:gd name="T64" fmla="*/ 141 w 545"/>
              <a:gd name="T65" fmla="*/ 57 h 553"/>
              <a:gd name="T66" fmla="*/ 233 w 545"/>
              <a:gd name="T67" fmla="*/ 198 h 553"/>
              <a:gd name="T68" fmla="*/ 240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16" y="552"/>
                </a:moveTo>
                <a:lnTo>
                  <a:pt x="516" y="552"/>
                </a:lnTo>
                <a:cubicBezTo>
                  <a:pt x="403" y="552"/>
                  <a:pt x="403" y="552"/>
                  <a:pt x="403" y="552"/>
                </a:cubicBezTo>
                <a:cubicBezTo>
                  <a:pt x="389" y="552"/>
                  <a:pt x="374" y="537"/>
                  <a:pt x="374" y="523"/>
                </a:cubicBezTo>
                <a:cubicBezTo>
                  <a:pt x="374" y="502"/>
                  <a:pt x="389" y="495"/>
                  <a:pt x="403" y="495"/>
                </a:cubicBezTo>
                <a:cubicBezTo>
                  <a:pt x="445" y="495"/>
                  <a:pt x="445" y="495"/>
                  <a:pt x="445" y="495"/>
                </a:cubicBezTo>
                <a:cubicBezTo>
                  <a:pt x="304" y="354"/>
                  <a:pt x="304" y="354"/>
                  <a:pt x="304" y="354"/>
                </a:cubicBezTo>
                <a:lnTo>
                  <a:pt x="304" y="354"/>
                </a:lnTo>
                <a:cubicBezTo>
                  <a:pt x="304" y="347"/>
                  <a:pt x="297" y="339"/>
                  <a:pt x="297" y="332"/>
                </a:cubicBezTo>
                <a:cubicBezTo>
                  <a:pt x="297" y="318"/>
                  <a:pt x="311" y="304"/>
                  <a:pt x="325" y="304"/>
                </a:cubicBezTo>
                <a:cubicBezTo>
                  <a:pt x="332" y="304"/>
                  <a:pt x="339" y="304"/>
                  <a:pt x="346" y="311"/>
                </a:cubicBezTo>
                <a:lnTo>
                  <a:pt x="346" y="311"/>
                </a:lnTo>
                <a:cubicBezTo>
                  <a:pt x="487" y="452"/>
                  <a:pt x="487" y="452"/>
                  <a:pt x="487" y="452"/>
                </a:cubicBezTo>
                <a:cubicBezTo>
                  <a:pt x="487" y="410"/>
                  <a:pt x="487" y="410"/>
                  <a:pt x="487" y="410"/>
                </a:cubicBezTo>
                <a:cubicBezTo>
                  <a:pt x="487" y="389"/>
                  <a:pt x="502" y="382"/>
                  <a:pt x="516" y="382"/>
                </a:cubicBezTo>
                <a:cubicBezTo>
                  <a:pt x="530" y="382"/>
                  <a:pt x="544" y="389"/>
                  <a:pt x="544" y="410"/>
                </a:cubicBezTo>
                <a:cubicBezTo>
                  <a:pt x="544" y="523"/>
                  <a:pt x="544" y="523"/>
                  <a:pt x="544" y="523"/>
                </a:cubicBezTo>
                <a:cubicBezTo>
                  <a:pt x="544" y="537"/>
                  <a:pt x="530" y="552"/>
                  <a:pt x="516" y="552"/>
                </a:cubicBezTo>
                <a:close/>
                <a:moveTo>
                  <a:pt x="516" y="170"/>
                </a:moveTo>
                <a:lnTo>
                  <a:pt x="516" y="170"/>
                </a:lnTo>
                <a:cubicBezTo>
                  <a:pt x="502" y="170"/>
                  <a:pt x="487" y="163"/>
                  <a:pt x="487" y="141"/>
                </a:cubicBezTo>
                <a:cubicBezTo>
                  <a:pt x="487" y="99"/>
                  <a:pt x="487" y="99"/>
                  <a:pt x="487" y="99"/>
                </a:cubicBezTo>
                <a:cubicBezTo>
                  <a:pt x="346" y="241"/>
                  <a:pt x="346" y="241"/>
                  <a:pt x="346" y="241"/>
                </a:cubicBezTo>
                <a:lnTo>
                  <a:pt x="346" y="241"/>
                </a:lnTo>
                <a:cubicBezTo>
                  <a:pt x="339" y="248"/>
                  <a:pt x="332" y="248"/>
                  <a:pt x="325" y="248"/>
                </a:cubicBezTo>
                <a:cubicBezTo>
                  <a:pt x="311" y="248"/>
                  <a:pt x="297" y="234"/>
                  <a:pt x="297" y="219"/>
                </a:cubicBezTo>
                <a:cubicBezTo>
                  <a:pt x="297" y="212"/>
                  <a:pt x="304" y="205"/>
                  <a:pt x="304" y="198"/>
                </a:cubicBezTo>
                <a:lnTo>
                  <a:pt x="304" y="198"/>
                </a:lnTo>
                <a:cubicBezTo>
                  <a:pt x="445" y="57"/>
                  <a:pt x="445" y="57"/>
                  <a:pt x="445" y="57"/>
                </a:cubicBezTo>
                <a:cubicBezTo>
                  <a:pt x="403" y="57"/>
                  <a:pt x="403" y="57"/>
                  <a:pt x="403" y="57"/>
                </a:cubicBezTo>
                <a:cubicBezTo>
                  <a:pt x="389" y="57"/>
                  <a:pt x="374" y="50"/>
                  <a:pt x="374" y="28"/>
                </a:cubicBezTo>
                <a:cubicBezTo>
                  <a:pt x="374" y="14"/>
                  <a:pt x="389" y="0"/>
                  <a:pt x="403" y="0"/>
                </a:cubicBezTo>
                <a:cubicBezTo>
                  <a:pt x="516" y="0"/>
                  <a:pt x="516" y="0"/>
                  <a:pt x="516" y="0"/>
                </a:cubicBezTo>
                <a:cubicBezTo>
                  <a:pt x="530" y="0"/>
                  <a:pt x="544" y="14"/>
                  <a:pt x="544" y="28"/>
                </a:cubicBezTo>
                <a:cubicBezTo>
                  <a:pt x="544" y="141"/>
                  <a:pt x="544" y="141"/>
                  <a:pt x="544" y="141"/>
                </a:cubicBezTo>
                <a:cubicBezTo>
                  <a:pt x="544" y="163"/>
                  <a:pt x="530" y="170"/>
                  <a:pt x="516" y="170"/>
                </a:cubicBezTo>
                <a:close/>
                <a:moveTo>
                  <a:pt x="233" y="354"/>
                </a:moveTo>
                <a:lnTo>
                  <a:pt x="233" y="354"/>
                </a:lnTo>
                <a:cubicBezTo>
                  <a:pt x="92" y="495"/>
                  <a:pt x="92" y="495"/>
                  <a:pt x="92" y="495"/>
                </a:cubicBezTo>
                <a:cubicBezTo>
                  <a:pt x="141" y="495"/>
                  <a:pt x="141" y="495"/>
                  <a:pt x="141" y="495"/>
                </a:cubicBezTo>
                <a:cubicBezTo>
                  <a:pt x="155" y="495"/>
                  <a:pt x="169" y="502"/>
                  <a:pt x="169" y="523"/>
                </a:cubicBezTo>
                <a:cubicBezTo>
                  <a:pt x="169" y="537"/>
                  <a:pt x="155" y="552"/>
                  <a:pt x="141" y="552"/>
                </a:cubicBezTo>
                <a:cubicBezTo>
                  <a:pt x="28" y="552"/>
                  <a:pt x="28" y="552"/>
                  <a:pt x="28" y="552"/>
                </a:cubicBezTo>
                <a:cubicBezTo>
                  <a:pt x="7" y="552"/>
                  <a:pt x="0" y="537"/>
                  <a:pt x="0" y="523"/>
                </a:cubicBezTo>
                <a:cubicBezTo>
                  <a:pt x="0" y="410"/>
                  <a:pt x="0" y="410"/>
                  <a:pt x="0" y="410"/>
                </a:cubicBezTo>
                <a:cubicBezTo>
                  <a:pt x="0" y="389"/>
                  <a:pt x="7" y="382"/>
                  <a:pt x="28" y="382"/>
                </a:cubicBezTo>
                <a:cubicBezTo>
                  <a:pt x="42" y="382"/>
                  <a:pt x="56" y="389"/>
                  <a:pt x="56" y="410"/>
                </a:cubicBezTo>
                <a:cubicBezTo>
                  <a:pt x="56" y="452"/>
                  <a:pt x="56" y="452"/>
                  <a:pt x="56" y="452"/>
                </a:cubicBezTo>
                <a:cubicBezTo>
                  <a:pt x="198" y="311"/>
                  <a:pt x="198" y="311"/>
                  <a:pt x="198" y="311"/>
                </a:cubicBezTo>
                <a:lnTo>
                  <a:pt x="198" y="311"/>
                </a:lnTo>
                <a:cubicBezTo>
                  <a:pt x="198" y="304"/>
                  <a:pt x="205" y="304"/>
                  <a:pt x="212" y="304"/>
                </a:cubicBezTo>
                <a:cubicBezTo>
                  <a:pt x="233" y="304"/>
                  <a:pt x="240" y="318"/>
                  <a:pt x="240" y="332"/>
                </a:cubicBezTo>
                <a:cubicBezTo>
                  <a:pt x="240" y="339"/>
                  <a:pt x="240" y="347"/>
                  <a:pt x="233" y="354"/>
                </a:cubicBezTo>
                <a:close/>
                <a:moveTo>
                  <a:pt x="212" y="248"/>
                </a:moveTo>
                <a:lnTo>
                  <a:pt x="212" y="248"/>
                </a:lnTo>
                <a:cubicBezTo>
                  <a:pt x="205" y="248"/>
                  <a:pt x="198" y="248"/>
                  <a:pt x="198" y="241"/>
                </a:cubicBezTo>
                <a:lnTo>
                  <a:pt x="198" y="241"/>
                </a:lnTo>
                <a:cubicBezTo>
                  <a:pt x="56" y="99"/>
                  <a:pt x="56" y="99"/>
                  <a:pt x="56" y="99"/>
                </a:cubicBezTo>
                <a:cubicBezTo>
                  <a:pt x="56" y="141"/>
                  <a:pt x="56" y="141"/>
                  <a:pt x="56" y="141"/>
                </a:cubicBezTo>
                <a:cubicBezTo>
                  <a:pt x="56" y="163"/>
                  <a:pt x="42" y="170"/>
                  <a:pt x="28" y="170"/>
                </a:cubicBezTo>
                <a:cubicBezTo>
                  <a:pt x="7" y="170"/>
                  <a:pt x="0" y="163"/>
                  <a:pt x="0" y="141"/>
                </a:cubicBezTo>
                <a:cubicBezTo>
                  <a:pt x="0" y="28"/>
                  <a:pt x="0" y="28"/>
                  <a:pt x="0" y="28"/>
                </a:cubicBezTo>
                <a:cubicBezTo>
                  <a:pt x="0" y="14"/>
                  <a:pt x="7" y="0"/>
                  <a:pt x="28" y="0"/>
                </a:cubicBezTo>
                <a:cubicBezTo>
                  <a:pt x="141" y="0"/>
                  <a:pt x="141" y="0"/>
                  <a:pt x="141" y="0"/>
                </a:cubicBezTo>
                <a:cubicBezTo>
                  <a:pt x="155" y="0"/>
                  <a:pt x="169" y="14"/>
                  <a:pt x="169" y="28"/>
                </a:cubicBezTo>
                <a:cubicBezTo>
                  <a:pt x="169" y="50"/>
                  <a:pt x="155" y="57"/>
                  <a:pt x="141" y="57"/>
                </a:cubicBezTo>
                <a:cubicBezTo>
                  <a:pt x="92" y="57"/>
                  <a:pt x="92" y="57"/>
                  <a:pt x="92" y="57"/>
                </a:cubicBezTo>
                <a:cubicBezTo>
                  <a:pt x="233" y="198"/>
                  <a:pt x="233" y="198"/>
                  <a:pt x="233" y="198"/>
                </a:cubicBezTo>
                <a:lnTo>
                  <a:pt x="233" y="198"/>
                </a:lnTo>
                <a:cubicBezTo>
                  <a:pt x="240" y="205"/>
                  <a:pt x="240" y="212"/>
                  <a:pt x="240" y="219"/>
                </a:cubicBezTo>
                <a:cubicBezTo>
                  <a:pt x="240" y="234"/>
                  <a:pt x="233" y="248"/>
                  <a:pt x="212" y="24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4" name="Freeform 80"/>
          <p:cNvSpPr>
            <a:spLocks noChangeArrowheads="1"/>
          </p:cNvSpPr>
          <p:nvPr/>
        </p:nvSpPr>
        <p:spPr bwMode="auto">
          <a:xfrm>
            <a:off x="7207491" y="8860370"/>
            <a:ext cx="584048" cy="584200"/>
          </a:xfrm>
          <a:custGeom>
            <a:avLst/>
            <a:gdLst>
              <a:gd name="T0" fmla="*/ 608 w 609"/>
              <a:gd name="T1" fmla="*/ 304 h 609"/>
              <a:gd name="T2" fmla="*/ 594 w 609"/>
              <a:gd name="T3" fmla="*/ 325 h 609"/>
              <a:gd name="T4" fmla="*/ 502 w 609"/>
              <a:gd name="T5" fmla="*/ 410 h 609"/>
              <a:gd name="T6" fmla="*/ 453 w 609"/>
              <a:gd name="T7" fmla="*/ 389 h 609"/>
              <a:gd name="T8" fmla="*/ 467 w 609"/>
              <a:gd name="T9" fmla="*/ 367 h 609"/>
              <a:gd name="T10" fmla="*/ 333 w 609"/>
              <a:gd name="T11" fmla="*/ 332 h 609"/>
              <a:gd name="T12" fmla="*/ 368 w 609"/>
              <a:gd name="T13" fmla="*/ 466 h 609"/>
              <a:gd name="T14" fmla="*/ 389 w 609"/>
              <a:gd name="T15" fmla="*/ 452 h 609"/>
              <a:gd name="T16" fmla="*/ 410 w 609"/>
              <a:gd name="T17" fmla="*/ 502 h 609"/>
              <a:gd name="T18" fmla="*/ 326 w 609"/>
              <a:gd name="T19" fmla="*/ 594 h 609"/>
              <a:gd name="T20" fmla="*/ 304 w 609"/>
              <a:gd name="T21" fmla="*/ 608 h 609"/>
              <a:gd name="T22" fmla="*/ 283 w 609"/>
              <a:gd name="T23" fmla="*/ 594 h 609"/>
              <a:gd name="T24" fmla="*/ 198 w 609"/>
              <a:gd name="T25" fmla="*/ 502 h 609"/>
              <a:gd name="T26" fmla="*/ 219 w 609"/>
              <a:gd name="T27" fmla="*/ 452 h 609"/>
              <a:gd name="T28" fmla="*/ 241 w 609"/>
              <a:gd name="T29" fmla="*/ 466 h 609"/>
              <a:gd name="T30" fmla="*/ 276 w 609"/>
              <a:gd name="T31" fmla="*/ 332 h 609"/>
              <a:gd name="T32" fmla="*/ 142 w 609"/>
              <a:gd name="T33" fmla="*/ 367 h 609"/>
              <a:gd name="T34" fmla="*/ 156 w 609"/>
              <a:gd name="T35" fmla="*/ 389 h 609"/>
              <a:gd name="T36" fmla="*/ 106 w 609"/>
              <a:gd name="T37" fmla="*/ 410 h 609"/>
              <a:gd name="T38" fmla="*/ 15 w 609"/>
              <a:gd name="T39" fmla="*/ 325 h 609"/>
              <a:gd name="T40" fmla="*/ 0 w 609"/>
              <a:gd name="T41" fmla="*/ 304 h 609"/>
              <a:gd name="T42" fmla="*/ 15 w 609"/>
              <a:gd name="T43" fmla="*/ 283 h 609"/>
              <a:gd name="T44" fmla="*/ 106 w 609"/>
              <a:gd name="T45" fmla="*/ 198 h 609"/>
              <a:gd name="T46" fmla="*/ 156 w 609"/>
              <a:gd name="T47" fmla="*/ 219 h 609"/>
              <a:gd name="T48" fmla="*/ 142 w 609"/>
              <a:gd name="T49" fmla="*/ 240 h 609"/>
              <a:gd name="T50" fmla="*/ 276 w 609"/>
              <a:gd name="T51" fmla="*/ 276 h 609"/>
              <a:gd name="T52" fmla="*/ 241 w 609"/>
              <a:gd name="T53" fmla="*/ 141 h 609"/>
              <a:gd name="T54" fmla="*/ 219 w 609"/>
              <a:gd name="T55" fmla="*/ 155 h 609"/>
              <a:gd name="T56" fmla="*/ 198 w 609"/>
              <a:gd name="T57" fmla="*/ 106 h 609"/>
              <a:gd name="T58" fmla="*/ 283 w 609"/>
              <a:gd name="T59" fmla="*/ 14 h 609"/>
              <a:gd name="T60" fmla="*/ 304 w 609"/>
              <a:gd name="T61" fmla="*/ 0 h 609"/>
              <a:gd name="T62" fmla="*/ 326 w 609"/>
              <a:gd name="T63" fmla="*/ 14 h 609"/>
              <a:gd name="T64" fmla="*/ 410 w 609"/>
              <a:gd name="T65" fmla="*/ 106 h 609"/>
              <a:gd name="T66" fmla="*/ 389 w 609"/>
              <a:gd name="T67" fmla="*/ 155 h 609"/>
              <a:gd name="T68" fmla="*/ 368 w 609"/>
              <a:gd name="T69" fmla="*/ 141 h 609"/>
              <a:gd name="T70" fmla="*/ 333 w 609"/>
              <a:gd name="T71" fmla="*/ 276 h 609"/>
              <a:gd name="T72" fmla="*/ 467 w 609"/>
              <a:gd name="T73" fmla="*/ 240 h 609"/>
              <a:gd name="T74" fmla="*/ 453 w 609"/>
              <a:gd name="T75" fmla="*/ 219 h 609"/>
              <a:gd name="T76" fmla="*/ 502 w 609"/>
              <a:gd name="T77" fmla="*/ 198 h 609"/>
              <a:gd name="T78" fmla="*/ 594 w 609"/>
              <a:gd name="T79" fmla="*/ 283 h 609"/>
              <a:gd name="T80" fmla="*/ 608 w 609"/>
              <a:gd name="T81" fmla="*/ 30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9" h="609">
                <a:moveTo>
                  <a:pt x="608" y="304"/>
                </a:moveTo>
                <a:lnTo>
                  <a:pt x="608" y="304"/>
                </a:lnTo>
                <a:cubicBezTo>
                  <a:pt x="608" y="311"/>
                  <a:pt x="601" y="318"/>
                  <a:pt x="594" y="325"/>
                </a:cubicBezTo>
                <a:lnTo>
                  <a:pt x="594" y="325"/>
                </a:lnTo>
                <a:cubicBezTo>
                  <a:pt x="502" y="410"/>
                  <a:pt x="502" y="410"/>
                  <a:pt x="502" y="410"/>
                </a:cubicBezTo>
                <a:lnTo>
                  <a:pt x="502" y="410"/>
                </a:lnTo>
                <a:cubicBezTo>
                  <a:pt x="495" y="417"/>
                  <a:pt x="488" y="417"/>
                  <a:pt x="481" y="417"/>
                </a:cubicBezTo>
                <a:cubicBezTo>
                  <a:pt x="467" y="417"/>
                  <a:pt x="453" y="403"/>
                  <a:pt x="453" y="389"/>
                </a:cubicBezTo>
                <a:cubicBezTo>
                  <a:pt x="453" y="382"/>
                  <a:pt x="460" y="375"/>
                  <a:pt x="467" y="367"/>
                </a:cubicBezTo>
                <a:lnTo>
                  <a:pt x="467" y="367"/>
                </a:lnTo>
                <a:cubicBezTo>
                  <a:pt x="502" y="332"/>
                  <a:pt x="502" y="332"/>
                  <a:pt x="502" y="332"/>
                </a:cubicBezTo>
                <a:cubicBezTo>
                  <a:pt x="333" y="332"/>
                  <a:pt x="333" y="332"/>
                  <a:pt x="333" y="332"/>
                </a:cubicBezTo>
                <a:cubicBezTo>
                  <a:pt x="333" y="502"/>
                  <a:pt x="333" y="502"/>
                  <a:pt x="333" y="502"/>
                </a:cubicBezTo>
                <a:cubicBezTo>
                  <a:pt x="368" y="466"/>
                  <a:pt x="368" y="466"/>
                  <a:pt x="368" y="466"/>
                </a:cubicBezTo>
                <a:lnTo>
                  <a:pt x="368" y="466"/>
                </a:lnTo>
                <a:cubicBezTo>
                  <a:pt x="375" y="459"/>
                  <a:pt x="382" y="452"/>
                  <a:pt x="389" y="452"/>
                </a:cubicBezTo>
                <a:cubicBezTo>
                  <a:pt x="403" y="452"/>
                  <a:pt x="417" y="466"/>
                  <a:pt x="417" y="480"/>
                </a:cubicBezTo>
                <a:cubicBezTo>
                  <a:pt x="417" y="488"/>
                  <a:pt x="417" y="495"/>
                  <a:pt x="410" y="502"/>
                </a:cubicBezTo>
                <a:lnTo>
                  <a:pt x="410" y="502"/>
                </a:lnTo>
                <a:cubicBezTo>
                  <a:pt x="326" y="594"/>
                  <a:pt x="326" y="594"/>
                  <a:pt x="326" y="594"/>
                </a:cubicBezTo>
                <a:lnTo>
                  <a:pt x="326" y="594"/>
                </a:lnTo>
                <a:cubicBezTo>
                  <a:pt x="318" y="601"/>
                  <a:pt x="311" y="608"/>
                  <a:pt x="304" y="608"/>
                </a:cubicBezTo>
                <a:cubicBezTo>
                  <a:pt x="297" y="608"/>
                  <a:pt x="290" y="601"/>
                  <a:pt x="283" y="594"/>
                </a:cubicBezTo>
                <a:lnTo>
                  <a:pt x="283" y="594"/>
                </a:lnTo>
                <a:cubicBezTo>
                  <a:pt x="198" y="502"/>
                  <a:pt x="198" y="502"/>
                  <a:pt x="198" y="502"/>
                </a:cubicBezTo>
                <a:lnTo>
                  <a:pt x="198" y="502"/>
                </a:lnTo>
                <a:cubicBezTo>
                  <a:pt x="191" y="495"/>
                  <a:pt x="191" y="488"/>
                  <a:pt x="191" y="480"/>
                </a:cubicBezTo>
                <a:cubicBezTo>
                  <a:pt x="191" y="466"/>
                  <a:pt x="205" y="452"/>
                  <a:pt x="219" y="452"/>
                </a:cubicBezTo>
                <a:cubicBezTo>
                  <a:pt x="226" y="452"/>
                  <a:pt x="234" y="459"/>
                  <a:pt x="241" y="466"/>
                </a:cubicBezTo>
                <a:lnTo>
                  <a:pt x="241" y="466"/>
                </a:lnTo>
                <a:cubicBezTo>
                  <a:pt x="276" y="502"/>
                  <a:pt x="276" y="502"/>
                  <a:pt x="276" y="502"/>
                </a:cubicBezTo>
                <a:cubicBezTo>
                  <a:pt x="276" y="332"/>
                  <a:pt x="276" y="332"/>
                  <a:pt x="276" y="332"/>
                </a:cubicBezTo>
                <a:cubicBezTo>
                  <a:pt x="106" y="332"/>
                  <a:pt x="106" y="332"/>
                  <a:pt x="106" y="332"/>
                </a:cubicBezTo>
                <a:cubicBezTo>
                  <a:pt x="142" y="367"/>
                  <a:pt x="142" y="367"/>
                  <a:pt x="142" y="367"/>
                </a:cubicBezTo>
                <a:lnTo>
                  <a:pt x="142" y="367"/>
                </a:lnTo>
                <a:cubicBezTo>
                  <a:pt x="149" y="375"/>
                  <a:pt x="156" y="382"/>
                  <a:pt x="156" y="389"/>
                </a:cubicBezTo>
                <a:cubicBezTo>
                  <a:pt x="156" y="403"/>
                  <a:pt x="142" y="417"/>
                  <a:pt x="128" y="417"/>
                </a:cubicBezTo>
                <a:cubicBezTo>
                  <a:pt x="121" y="417"/>
                  <a:pt x="113" y="417"/>
                  <a:pt x="106" y="410"/>
                </a:cubicBezTo>
                <a:lnTo>
                  <a:pt x="106" y="410"/>
                </a:lnTo>
                <a:cubicBezTo>
                  <a:pt x="15" y="325"/>
                  <a:pt x="15" y="325"/>
                  <a:pt x="15" y="325"/>
                </a:cubicBezTo>
                <a:lnTo>
                  <a:pt x="15" y="325"/>
                </a:lnTo>
                <a:cubicBezTo>
                  <a:pt x="8" y="318"/>
                  <a:pt x="0" y="311"/>
                  <a:pt x="0" y="304"/>
                </a:cubicBezTo>
                <a:cubicBezTo>
                  <a:pt x="0" y="297"/>
                  <a:pt x="8" y="290"/>
                  <a:pt x="15" y="283"/>
                </a:cubicBezTo>
                <a:lnTo>
                  <a:pt x="15" y="283"/>
                </a:lnTo>
                <a:cubicBezTo>
                  <a:pt x="106" y="198"/>
                  <a:pt x="106" y="198"/>
                  <a:pt x="106" y="198"/>
                </a:cubicBezTo>
                <a:lnTo>
                  <a:pt x="106" y="198"/>
                </a:lnTo>
                <a:cubicBezTo>
                  <a:pt x="113" y="191"/>
                  <a:pt x="121" y="191"/>
                  <a:pt x="128" y="191"/>
                </a:cubicBezTo>
                <a:cubicBezTo>
                  <a:pt x="142" y="191"/>
                  <a:pt x="156" y="205"/>
                  <a:pt x="156" y="219"/>
                </a:cubicBezTo>
                <a:cubicBezTo>
                  <a:pt x="156" y="226"/>
                  <a:pt x="149" y="233"/>
                  <a:pt x="142" y="240"/>
                </a:cubicBezTo>
                <a:lnTo>
                  <a:pt x="142" y="240"/>
                </a:lnTo>
                <a:cubicBezTo>
                  <a:pt x="106" y="276"/>
                  <a:pt x="106" y="276"/>
                  <a:pt x="106" y="276"/>
                </a:cubicBezTo>
                <a:cubicBezTo>
                  <a:pt x="276" y="276"/>
                  <a:pt x="276" y="276"/>
                  <a:pt x="276" y="276"/>
                </a:cubicBezTo>
                <a:cubicBezTo>
                  <a:pt x="276" y="106"/>
                  <a:pt x="276" y="106"/>
                  <a:pt x="276" y="106"/>
                </a:cubicBezTo>
                <a:cubicBezTo>
                  <a:pt x="241" y="141"/>
                  <a:pt x="241" y="141"/>
                  <a:pt x="241" y="141"/>
                </a:cubicBezTo>
                <a:lnTo>
                  <a:pt x="241" y="141"/>
                </a:lnTo>
                <a:cubicBezTo>
                  <a:pt x="234" y="148"/>
                  <a:pt x="226" y="155"/>
                  <a:pt x="219" y="155"/>
                </a:cubicBezTo>
                <a:cubicBezTo>
                  <a:pt x="205" y="155"/>
                  <a:pt x="191" y="141"/>
                  <a:pt x="191" y="127"/>
                </a:cubicBezTo>
                <a:cubicBezTo>
                  <a:pt x="191" y="120"/>
                  <a:pt x="191" y="113"/>
                  <a:pt x="198" y="106"/>
                </a:cubicBezTo>
                <a:lnTo>
                  <a:pt x="198" y="106"/>
                </a:lnTo>
                <a:cubicBezTo>
                  <a:pt x="283" y="14"/>
                  <a:pt x="283" y="14"/>
                  <a:pt x="283" y="14"/>
                </a:cubicBezTo>
                <a:lnTo>
                  <a:pt x="283" y="14"/>
                </a:lnTo>
                <a:cubicBezTo>
                  <a:pt x="290" y="7"/>
                  <a:pt x="297" y="0"/>
                  <a:pt x="304" y="0"/>
                </a:cubicBezTo>
                <a:cubicBezTo>
                  <a:pt x="311" y="0"/>
                  <a:pt x="318" y="7"/>
                  <a:pt x="326" y="14"/>
                </a:cubicBezTo>
                <a:lnTo>
                  <a:pt x="326" y="14"/>
                </a:lnTo>
                <a:cubicBezTo>
                  <a:pt x="410" y="106"/>
                  <a:pt x="410" y="106"/>
                  <a:pt x="410" y="106"/>
                </a:cubicBezTo>
                <a:lnTo>
                  <a:pt x="410" y="106"/>
                </a:lnTo>
                <a:cubicBezTo>
                  <a:pt x="417" y="113"/>
                  <a:pt x="417" y="120"/>
                  <a:pt x="417" y="127"/>
                </a:cubicBezTo>
                <a:cubicBezTo>
                  <a:pt x="417" y="141"/>
                  <a:pt x="403" y="155"/>
                  <a:pt x="389" y="155"/>
                </a:cubicBezTo>
                <a:cubicBezTo>
                  <a:pt x="382" y="155"/>
                  <a:pt x="375" y="148"/>
                  <a:pt x="368" y="141"/>
                </a:cubicBezTo>
                <a:lnTo>
                  <a:pt x="368" y="141"/>
                </a:lnTo>
                <a:cubicBezTo>
                  <a:pt x="333" y="106"/>
                  <a:pt x="333" y="106"/>
                  <a:pt x="333" y="106"/>
                </a:cubicBezTo>
                <a:cubicBezTo>
                  <a:pt x="333" y="276"/>
                  <a:pt x="333" y="276"/>
                  <a:pt x="333" y="276"/>
                </a:cubicBezTo>
                <a:cubicBezTo>
                  <a:pt x="502" y="276"/>
                  <a:pt x="502" y="276"/>
                  <a:pt x="502" y="276"/>
                </a:cubicBezTo>
                <a:cubicBezTo>
                  <a:pt x="467" y="240"/>
                  <a:pt x="467" y="240"/>
                  <a:pt x="467" y="240"/>
                </a:cubicBezTo>
                <a:lnTo>
                  <a:pt x="467" y="240"/>
                </a:lnTo>
                <a:cubicBezTo>
                  <a:pt x="460" y="233"/>
                  <a:pt x="453" y="226"/>
                  <a:pt x="453" y="219"/>
                </a:cubicBezTo>
                <a:cubicBezTo>
                  <a:pt x="453" y="205"/>
                  <a:pt x="467" y="191"/>
                  <a:pt x="481" y="191"/>
                </a:cubicBezTo>
                <a:cubicBezTo>
                  <a:pt x="488" y="191"/>
                  <a:pt x="495" y="191"/>
                  <a:pt x="502" y="198"/>
                </a:cubicBezTo>
                <a:lnTo>
                  <a:pt x="502" y="198"/>
                </a:lnTo>
                <a:cubicBezTo>
                  <a:pt x="594" y="283"/>
                  <a:pt x="594" y="283"/>
                  <a:pt x="594" y="283"/>
                </a:cubicBezTo>
                <a:lnTo>
                  <a:pt x="594" y="283"/>
                </a:lnTo>
                <a:cubicBezTo>
                  <a:pt x="601" y="290"/>
                  <a:pt x="608" y="297"/>
                  <a:pt x="608" y="304"/>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5" name="Freeform 81"/>
          <p:cNvSpPr>
            <a:spLocks noChangeArrowheads="1"/>
          </p:cNvSpPr>
          <p:nvPr/>
        </p:nvSpPr>
        <p:spPr bwMode="auto">
          <a:xfrm>
            <a:off x="6200221" y="9046636"/>
            <a:ext cx="579814" cy="215899"/>
          </a:xfrm>
          <a:custGeom>
            <a:avLst/>
            <a:gdLst>
              <a:gd name="T0" fmla="*/ 601 w 602"/>
              <a:gd name="T1" fmla="*/ 113 h 227"/>
              <a:gd name="T2" fmla="*/ 601 w 602"/>
              <a:gd name="T3" fmla="*/ 113 h 227"/>
              <a:gd name="T4" fmla="*/ 594 w 602"/>
              <a:gd name="T5" fmla="*/ 134 h 227"/>
              <a:gd name="T6" fmla="*/ 594 w 602"/>
              <a:gd name="T7" fmla="*/ 134 h 227"/>
              <a:gd name="T8" fmla="*/ 502 w 602"/>
              <a:gd name="T9" fmla="*/ 219 h 227"/>
              <a:gd name="T10" fmla="*/ 502 w 602"/>
              <a:gd name="T11" fmla="*/ 219 h 227"/>
              <a:gd name="T12" fmla="*/ 481 w 602"/>
              <a:gd name="T13" fmla="*/ 226 h 227"/>
              <a:gd name="T14" fmla="*/ 453 w 602"/>
              <a:gd name="T15" fmla="*/ 198 h 227"/>
              <a:gd name="T16" fmla="*/ 460 w 602"/>
              <a:gd name="T17" fmla="*/ 176 h 227"/>
              <a:gd name="T18" fmla="*/ 460 w 602"/>
              <a:gd name="T19" fmla="*/ 176 h 227"/>
              <a:gd name="T20" fmla="*/ 502 w 602"/>
              <a:gd name="T21" fmla="*/ 141 h 227"/>
              <a:gd name="T22" fmla="*/ 333 w 602"/>
              <a:gd name="T23" fmla="*/ 141 h 227"/>
              <a:gd name="T24" fmla="*/ 333 w 602"/>
              <a:gd name="T25" fmla="*/ 141 h 227"/>
              <a:gd name="T26" fmla="*/ 276 w 602"/>
              <a:gd name="T27" fmla="*/ 141 h 227"/>
              <a:gd name="T28" fmla="*/ 276 w 602"/>
              <a:gd name="T29" fmla="*/ 141 h 227"/>
              <a:gd name="T30" fmla="*/ 99 w 602"/>
              <a:gd name="T31" fmla="*/ 141 h 227"/>
              <a:gd name="T32" fmla="*/ 142 w 602"/>
              <a:gd name="T33" fmla="*/ 176 h 227"/>
              <a:gd name="T34" fmla="*/ 142 w 602"/>
              <a:gd name="T35" fmla="*/ 176 h 227"/>
              <a:gd name="T36" fmla="*/ 149 w 602"/>
              <a:gd name="T37" fmla="*/ 198 h 227"/>
              <a:gd name="T38" fmla="*/ 120 w 602"/>
              <a:gd name="T39" fmla="*/ 226 h 227"/>
              <a:gd name="T40" fmla="*/ 106 w 602"/>
              <a:gd name="T41" fmla="*/ 219 h 227"/>
              <a:gd name="T42" fmla="*/ 106 w 602"/>
              <a:gd name="T43" fmla="*/ 219 h 227"/>
              <a:gd name="T44" fmla="*/ 7 w 602"/>
              <a:gd name="T45" fmla="*/ 134 h 227"/>
              <a:gd name="T46" fmla="*/ 7 w 602"/>
              <a:gd name="T47" fmla="*/ 134 h 227"/>
              <a:gd name="T48" fmla="*/ 0 w 602"/>
              <a:gd name="T49" fmla="*/ 113 h 227"/>
              <a:gd name="T50" fmla="*/ 7 w 602"/>
              <a:gd name="T51" fmla="*/ 92 h 227"/>
              <a:gd name="T52" fmla="*/ 7 w 602"/>
              <a:gd name="T53" fmla="*/ 92 h 227"/>
              <a:gd name="T54" fmla="*/ 106 w 602"/>
              <a:gd name="T55" fmla="*/ 7 h 227"/>
              <a:gd name="T56" fmla="*/ 106 w 602"/>
              <a:gd name="T57" fmla="*/ 7 h 227"/>
              <a:gd name="T58" fmla="*/ 120 w 602"/>
              <a:gd name="T59" fmla="*/ 0 h 227"/>
              <a:gd name="T60" fmla="*/ 149 w 602"/>
              <a:gd name="T61" fmla="*/ 28 h 227"/>
              <a:gd name="T62" fmla="*/ 142 w 602"/>
              <a:gd name="T63" fmla="*/ 49 h 227"/>
              <a:gd name="T64" fmla="*/ 142 w 602"/>
              <a:gd name="T65" fmla="*/ 49 h 227"/>
              <a:gd name="T66" fmla="*/ 99 w 602"/>
              <a:gd name="T67" fmla="*/ 85 h 227"/>
              <a:gd name="T68" fmla="*/ 276 w 602"/>
              <a:gd name="T69" fmla="*/ 85 h 227"/>
              <a:gd name="T70" fmla="*/ 276 w 602"/>
              <a:gd name="T71" fmla="*/ 85 h 227"/>
              <a:gd name="T72" fmla="*/ 333 w 602"/>
              <a:gd name="T73" fmla="*/ 85 h 227"/>
              <a:gd name="T74" fmla="*/ 333 w 602"/>
              <a:gd name="T75" fmla="*/ 85 h 227"/>
              <a:gd name="T76" fmla="*/ 502 w 602"/>
              <a:gd name="T77" fmla="*/ 85 h 227"/>
              <a:gd name="T78" fmla="*/ 460 w 602"/>
              <a:gd name="T79" fmla="*/ 49 h 227"/>
              <a:gd name="T80" fmla="*/ 460 w 602"/>
              <a:gd name="T81" fmla="*/ 49 h 227"/>
              <a:gd name="T82" fmla="*/ 453 w 602"/>
              <a:gd name="T83" fmla="*/ 28 h 227"/>
              <a:gd name="T84" fmla="*/ 481 w 602"/>
              <a:gd name="T85" fmla="*/ 0 h 227"/>
              <a:gd name="T86" fmla="*/ 502 w 602"/>
              <a:gd name="T87" fmla="*/ 7 h 227"/>
              <a:gd name="T88" fmla="*/ 502 w 602"/>
              <a:gd name="T89" fmla="*/ 7 h 227"/>
              <a:gd name="T90" fmla="*/ 594 w 602"/>
              <a:gd name="T91" fmla="*/ 92 h 227"/>
              <a:gd name="T92" fmla="*/ 594 w 602"/>
              <a:gd name="T93" fmla="*/ 92 h 227"/>
              <a:gd name="T94" fmla="*/ 601 w 602"/>
              <a:gd name="T95"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227">
                <a:moveTo>
                  <a:pt x="601" y="113"/>
                </a:moveTo>
                <a:lnTo>
                  <a:pt x="601" y="113"/>
                </a:lnTo>
                <a:cubicBezTo>
                  <a:pt x="601" y="120"/>
                  <a:pt x="601" y="127"/>
                  <a:pt x="594" y="134"/>
                </a:cubicBezTo>
                <a:lnTo>
                  <a:pt x="594" y="134"/>
                </a:lnTo>
                <a:cubicBezTo>
                  <a:pt x="502" y="219"/>
                  <a:pt x="502" y="219"/>
                  <a:pt x="502" y="219"/>
                </a:cubicBezTo>
                <a:lnTo>
                  <a:pt x="502" y="219"/>
                </a:lnTo>
                <a:cubicBezTo>
                  <a:pt x="495" y="226"/>
                  <a:pt x="488" y="226"/>
                  <a:pt x="481" y="226"/>
                </a:cubicBezTo>
                <a:cubicBezTo>
                  <a:pt x="467" y="226"/>
                  <a:pt x="453" y="212"/>
                  <a:pt x="453" y="198"/>
                </a:cubicBezTo>
                <a:cubicBezTo>
                  <a:pt x="453" y="191"/>
                  <a:pt x="460" y="184"/>
                  <a:pt x="460" y="176"/>
                </a:cubicBezTo>
                <a:lnTo>
                  <a:pt x="460" y="176"/>
                </a:lnTo>
                <a:cubicBezTo>
                  <a:pt x="502" y="141"/>
                  <a:pt x="502" y="141"/>
                  <a:pt x="502" y="141"/>
                </a:cubicBezTo>
                <a:cubicBezTo>
                  <a:pt x="333" y="141"/>
                  <a:pt x="333" y="141"/>
                  <a:pt x="333" y="141"/>
                </a:cubicBezTo>
                <a:lnTo>
                  <a:pt x="333" y="141"/>
                </a:lnTo>
                <a:cubicBezTo>
                  <a:pt x="276" y="141"/>
                  <a:pt x="276" y="141"/>
                  <a:pt x="276" y="141"/>
                </a:cubicBezTo>
                <a:lnTo>
                  <a:pt x="276" y="141"/>
                </a:lnTo>
                <a:cubicBezTo>
                  <a:pt x="99" y="141"/>
                  <a:pt x="99" y="141"/>
                  <a:pt x="99" y="141"/>
                </a:cubicBezTo>
                <a:cubicBezTo>
                  <a:pt x="142" y="176"/>
                  <a:pt x="142" y="176"/>
                  <a:pt x="142" y="176"/>
                </a:cubicBezTo>
                <a:lnTo>
                  <a:pt x="142" y="176"/>
                </a:lnTo>
                <a:cubicBezTo>
                  <a:pt x="149" y="184"/>
                  <a:pt x="149" y="191"/>
                  <a:pt x="149" y="198"/>
                </a:cubicBezTo>
                <a:cubicBezTo>
                  <a:pt x="149" y="212"/>
                  <a:pt x="142" y="226"/>
                  <a:pt x="120" y="226"/>
                </a:cubicBezTo>
                <a:cubicBezTo>
                  <a:pt x="113" y="226"/>
                  <a:pt x="106" y="226"/>
                  <a:pt x="106" y="219"/>
                </a:cubicBezTo>
                <a:lnTo>
                  <a:pt x="106" y="219"/>
                </a:lnTo>
                <a:cubicBezTo>
                  <a:pt x="7" y="134"/>
                  <a:pt x="7" y="134"/>
                  <a:pt x="7" y="134"/>
                </a:cubicBezTo>
                <a:lnTo>
                  <a:pt x="7" y="134"/>
                </a:lnTo>
                <a:cubicBezTo>
                  <a:pt x="7" y="127"/>
                  <a:pt x="0" y="120"/>
                  <a:pt x="0" y="113"/>
                </a:cubicBezTo>
                <a:cubicBezTo>
                  <a:pt x="0" y="106"/>
                  <a:pt x="7" y="99"/>
                  <a:pt x="7" y="92"/>
                </a:cubicBezTo>
                <a:lnTo>
                  <a:pt x="7" y="92"/>
                </a:lnTo>
                <a:cubicBezTo>
                  <a:pt x="106" y="7"/>
                  <a:pt x="106" y="7"/>
                  <a:pt x="106" y="7"/>
                </a:cubicBezTo>
                <a:lnTo>
                  <a:pt x="106" y="7"/>
                </a:lnTo>
                <a:cubicBezTo>
                  <a:pt x="106" y="0"/>
                  <a:pt x="113" y="0"/>
                  <a:pt x="120" y="0"/>
                </a:cubicBezTo>
                <a:cubicBezTo>
                  <a:pt x="142" y="0"/>
                  <a:pt x="149" y="14"/>
                  <a:pt x="149" y="28"/>
                </a:cubicBezTo>
                <a:cubicBezTo>
                  <a:pt x="149" y="35"/>
                  <a:pt x="149" y="42"/>
                  <a:pt x="142" y="49"/>
                </a:cubicBezTo>
                <a:lnTo>
                  <a:pt x="142" y="49"/>
                </a:lnTo>
                <a:cubicBezTo>
                  <a:pt x="99" y="85"/>
                  <a:pt x="99" y="85"/>
                  <a:pt x="99" y="85"/>
                </a:cubicBezTo>
                <a:cubicBezTo>
                  <a:pt x="276" y="85"/>
                  <a:pt x="276" y="85"/>
                  <a:pt x="276" y="85"/>
                </a:cubicBezTo>
                <a:lnTo>
                  <a:pt x="276" y="85"/>
                </a:lnTo>
                <a:cubicBezTo>
                  <a:pt x="333" y="85"/>
                  <a:pt x="333" y="85"/>
                  <a:pt x="333" y="85"/>
                </a:cubicBezTo>
                <a:lnTo>
                  <a:pt x="333" y="85"/>
                </a:lnTo>
                <a:cubicBezTo>
                  <a:pt x="502" y="85"/>
                  <a:pt x="502" y="85"/>
                  <a:pt x="502" y="85"/>
                </a:cubicBezTo>
                <a:cubicBezTo>
                  <a:pt x="460" y="49"/>
                  <a:pt x="460" y="49"/>
                  <a:pt x="460" y="49"/>
                </a:cubicBezTo>
                <a:lnTo>
                  <a:pt x="460" y="49"/>
                </a:lnTo>
                <a:cubicBezTo>
                  <a:pt x="460" y="42"/>
                  <a:pt x="453" y="35"/>
                  <a:pt x="453" y="28"/>
                </a:cubicBezTo>
                <a:cubicBezTo>
                  <a:pt x="453" y="14"/>
                  <a:pt x="467" y="0"/>
                  <a:pt x="481" y="0"/>
                </a:cubicBezTo>
                <a:cubicBezTo>
                  <a:pt x="488" y="0"/>
                  <a:pt x="495" y="0"/>
                  <a:pt x="502" y="7"/>
                </a:cubicBezTo>
                <a:lnTo>
                  <a:pt x="502" y="7"/>
                </a:lnTo>
                <a:cubicBezTo>
                  <a:pt x="594" y="92"/>
                  <a:pt x="594" y="92"/>
                  <a:pt x="594" y="92"/>
                </a:cubicBezTo>
                <a:lnTo>
                  <a:pt x="594" y="92"/>
                </a:lnTo>
                <a:cubicBezTo>
                  <a:pt x="601" y="99"/>
                  <a:pt x="601" y="106"/>
                  <a:pt x="601" y="113"/>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6" name="Freeform 82"/>
          <p:cNvSpPr>
            <a:spLocks noChangeArrowheads="1"/>
          </p:cNvSpPr>
          <p:nvPr/>
        </p:nvSpPr>
        <p:spPr bwMode="auto">
          <a:xfrm>
            <a:off x="5366470" y="8860370"/>
            <a:ext cx="215845" cy="584200"/>
          </a:xfrm>
          <a:custGeom>
            <a:avLst/>
            <a:gdLst>
              <a:gd name="T0" fmla="*/ 198 w 227"/>
              <a:gd name="T1" fmla="*/ 155 h 609"/>
              <a:gd name="T2" fmla="*/ 198 w 227"/>
              <a:gd name="T3" fmla="*/ 155 h 609"/>
              <a:gd name="T4" fmla="*/ 177 w 227"/>
              <a:gd name="T5" fmla="*/ 141 h 609"/>
              <a:gd name="T6" fmla="*/ 177 w 227"/>
              <a:gd name="T7" fmla="*/ 141 h 609"/>
              <a:gd name="T8" fmla="*/ 141 w 227"/>
              <a:gd name="T9" fmla="*/ 106 h 609"/>
              <a:gd name="T10" fmla="*/ 141 w 227"/>
              <a:gd name="T11" fmla="*/ 276 h 609"/>
              <a:gd name="T12" fmla="*/ 141 w 227"/>
              <a:gd name="T13" fmla="*/ 276 h 609"/>
              <a:gd name="T14" fmla="*/ 141 w 227"/>
              <a:gd name="T15" fmla="*/ 332 h 609"/>
              <a:gd name="T16" fmla="*/ 141 w 227"/>
              <a:gd name="T17" fmla="*/ 332 h 609"/>
              <a:gd name="T18" fmla="*/ 141 w 227"/>
              <a:gd name="T19" fmla="*/ 502 h 609"/>
              <a:gd name="T20" fmla="*/ 177 w 227"/>
              <a:gd name="T21" fmla="*/ 466 h 609"/>
              <a:gd name="T22" fmla="*/ 177 w 227"/>
              <a:gd name="T23" fmla="*/ 466 h 609"/>
              <a:gd name="T24" fmla="*/ 198 w 227"/>
              <a:gd name="T25" fmla="*/ 452 h 609"/>
              <a:gd name="T26" fmla="*/ 226 w 227"/>
              <a:gd name="T27" fmla="*/ 480 h 609"/>
              <a:gd name="T28" fmla="*/ 219 w 227"/>
              <a:gd name="T29" fmla="*/ 502 h 609"/>
              <a:gd name="T30" fmla="*/ 219 w 227"/>
              <a:gd name="T31" fmla="*/ 502 h 609"/>
              <a:gd name="T32" fmla="*/ 134 w 227"/>
              <a:gd name="T33" fmla="*/ 594 h 609"/>
              <a:gd name="T34" fmla="*/ 134 w 227"/>
              <a:gd name="T35" fmla="*/ 594 h 609"/>
              <a:gd name="T36" fmla="*/ 113 w 227"/>
              <a:gd name="T37" fmla="*/ 608 h 609"/>
              <a:gd name="T38" fmla="*/ 92 w 227"/>
              <a:gd name="T39" fmla="*/ 594 h 609"/>
              <a:gd name="T40" fmla="*/ 92 w 227"/>
              <a:gd name="T41" fmla="*/ 594 h 609"/>
              <a:gd name="T42" fmla="*/ 7 w 227"/>
              <a:gd name="T43" fmla="*/ 502 h 609"/>
              <a:gd name="T44" fmla="*/ 7 w 227"/>
              <a:gd name="T45" fmla="*/ 502 h 609"/>
              <a:gd name="T46" fmla="*/ 0 w 227"/>
              <a:gd name="T47" fmla="*/ 480 h 609"/>
              <a:gd name="T48" fmla="*/ 28 w 227"/>
              <a:gd name="T49" fmla="*/ 452 h 609"/>
              <a:gd name="T50" fmla="*/ 49 w 227"/>
              <a:gd name="T51" fmla="*/ 466 h 609"/>
              <a:gd name="T52" fmla="*/ 49 w 227"/>
              <a:gd name="T53" fmla="*/ 466 h 609"/>
              <a:gd name="T54" fmla="*/ 85 w 227"/>
              <a:gd name="T55" fmla="*/ 502 h 609"/>
              <a:gd name="T56" fmla="*/ 85 w 227"/>
              <a:gd name="T57" fmla="*/ 332 h 609"/>
              <a:gd name="T58" fmla="*/ 85 w 227"/>
              <a:gd name="T59" fmla="*/ 332 h 609"/>
              <a:gd name="T60" fmla="*/ 85 w 227"/>
              <a:gd name="T61" fmla="*/ 276 h 609"/>
              <a:gd name="T62" fmla="*/ 85 w 227"/>
              <a:gd name="T63" fmla="*/ 276 h 609"/>
              <a:gd name="T64" fmla="*/ 85 w 227"/>
              <a:gd name="T65" fmla="*/ 106 h 609"/>
              <a:gd name="T66" fmla="*/ 49 w 227"/>
              <a:gd name="T67" fmla="*/ 141 h 609"/>
              <a:gd name="T68" fmla="*/ 49 w 227"/>
              <a:gd name="T69" fmla="*/ 141 h 609"/>
              <a:gd name="T70" fmla="*/ 28 w 227"/>
              <a:gd name="T71" fmla="*/ 155 h 609"/>
              <a:gd name="T72" fmla="*/ 0 w 227"/>
              <a:gd name="T73" fmla="*/ 127 h 609"/>
              <a:gd name="T74" fmla="*/ 7 w 227"/>
              <a:gd name="T75" fmla="*/ 106 h 609"/>
              <a:gd name="T76" fmla="*/ 7 w 227"/>
              <a:gd name="T77" fmla="*/ 106 h 609"/>
              <a:gd name="T78" fmla="*/ 92 w 227"/>
              <a:gd name="T79" fmla="*/ 14 h 609"/>
              <a:gd name="T80" fmla="*/ 92 w 227"/>
              <a:gd name="T81" fmla="*/ 14 h 609"/>
              <a:gd name="T82" fmla="*/ 113 w 227"/>
              <a:gd name="T83" fmla="*/ 0 h 609"/>
              <a:gd name="T84" fmla="*/ 134 w 227"/>
              <a:gd name="T85" fmla="*/ 14 h 609"/>
              <a:gd name="T86" fmla="*/ 134 w 227"/>
              <a:gd name="T87" fmla="*/ 14 h 609"/>
              <a:gd name="T88" fmla="*/ 219 w 227"/>
              <a:gd name="T89" fmla="*/ 106 h 609"/>
              <a:gd name="T90" fmla="*/ 219 w 227"/>
              <a:gd name="T91" fmla="*/ 106 h 609"/>
              <a:gd name="T92" fmla="*/ 226 w 227"/>
              <a:gd name="T93" fmla="*/ 127 h 609"/>
              <a:gd name="T94" fmla="*/ 198 w 227"/>
              <a:gd name="T95"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7" h="609">
                <a:moveTo>
                  <a:pt x="198" y="155"/>
                </a:moveTo>
                <a:lnTo>
                  <a:pt x="198" y="155"/>
                </a:lnTo>
                <a:cubicBezTo>
                  <a:pt x="191" y="155"/>
                  <a:pt x="184" y="148"/>
                  <a:pt x="177" y="141"/>
                </a:cubicBezTo>
                <a:lnTo>
                  <a:pt x="177" y="141"/>
                </a:lnTo>
                <a:cubicBezTo>
                  <a:pt x="141" y="106"/>
                  <a:pt x="141" y="106"/>
                  <a:pt x="141" y="106"/>
                </a:cubicBezTo>
                <a:cubicBezTo>
                  <a:pt x="141" y="276"/>
                  <a:pt x="141" y="276"/>
                  <a:pt x="141" y="276"/>
                </a:cubicBezTo>
                <a:lnTo>
                  <a:pt x="141" y="276"/>
                </a:lnTo>
                <a:cubicBezTo>
                  <a:pt x="141" y="332"/>
                  <a:pt x="141" y="332"/>
                  <a:pt x="141" y="332"/>
                </a:cubicBezTo>
                <a:lnTo>
                  <a:pt x="141" y="332"/>
                </a:lnTo>
                <a:cubicBezTo>
                  <a:pt x="141" y="502"/>
                  <a:pt x="141" y="502"/>
                  <a:pt x="141" y="502"/>
                </a:cubicBezTo>
                <a:cubicBezTo>
                  <a:pt x="177" y="466"/>
                  <a:pt x="177" y="466"/>
                  <a:pt x="177" y="466"/>
                </a:cubicBezTo>
                <a:lnTo>
                  <a:pt x="177" y="466"/>
                </a:lnTo>
                <a:cubicBezTo>
                  <a:pt x="184" y="459"/>
                  <a:pt x="191" y="452"/>
                  <a:pt x="198" y="452"/>
                </a:cubicBezTo>
                <a:cubicBezTo>
                  <a:pt x="219" y="452"/>
                  <a:pt x="226" y="466"/>
                  <a:pt x="226" y="480"/>
                </a:cubicBezTo>
                <a:cubicBezTo>
                  <a:pt x="226" y="488"/>
                  <a:pt x="226" y="495"/>
                  <a:pt x="219" y="502"/>
                </a:cubicBezTo>
                <a:lnTo>
                  <a:pt x="219" y="502"/>
                </a:lnTo>
                <a:cubicBezTo>
                  <a:pt x="134" y="594"/>
                  <a:pt x="134" y="594"/>
                  <a:pt x="134" y="594"/>
                </a:cubicBezTo>
                <a:lnTo>
                  <a:pt x="134" y="594"/>
                </a:lnTo>
                <a:cubicBezTo>
                  <a:pt x="134" y="601"/>
                  <a:pt x="127" y="608"/>
                  <a:pt x="113" y="608"/>
                </a:cubicBezTo>
                <a:cubicBezTo>
                  <a:pt x="106" y="608"/>
                  <a:pt x="99" y="601"/>
                  <a:pt x="92" y="594"/>
                </a:cubicBezTo>
                <a:lnTo>
                  <a:pt x="92" y="594"/>
                </a:lnTo>
                <a:cubicBezTo>
                  <a:pt x="7" y="502"/>
                  <a:pt x="7" y="502"/>
                  <a:pt x="7" y="502"/>
                </a:cubicBezTo>
                <a:lnTo>
                  <a:pt x="7" y="502"/>
                </a:lnTo>
                <a:cubicBezTo>
                  <a:pt x="7" y="495"/>
                  <a:pt x="0" y="488"/>
                  <a:pt x="0" y="480"/>
                </a:cubicBezTo>
                <a:cubicBezTo>
                  <a:pt x="0" y="466"/>
                  <a:pt x="14" y="452"/>
                  <a:pt x="28" y="452"/>
                </a:cubicBezTo>
                <a:cubicBezTo>
                  <a:pt x="42" y="452"/>
                  <a:pt x="49" y="459"/>
                  <a:pt x="49" y="466"/>
                </a:cubicBezTo>
                <a:lnTo>
                  <a:pt x="49" y="466"/>
                </a:lnTo>
                <a:cubicBezTo>
                  <a:pt x="85" y="502"/>
                  <a:pt x="85" y="502"/>
                  <a:pt x="85" y="502"/>
                </a:cubicBezTo>
                <a:cubicBezTo>
                  <a:pt x="85" y="332"/>
                  <a:pt x="85" y="332"/>
                  <a:pt x="85" y="332"/>
                </a:cubicBezTo>
                <a:lnTo>
                  <a:pt x="85" y="332"/>
                </a:lnTo>
                <a:cubicBezTo>
                  <a:pt x="85" y="276"/>
                  <a:pt x="85" y="276"/>
                  <a:pt x="85" y="276"/>
                </a:cubicBezTo>
                <a:lnTo>
                  <a:pt x="85" y="276"/>
                </a:lnTo>
                <a:cubicBezTo>
                  <a:pt x="85" y="106"/>
                  <a:pt x="85" y="106"/>
                  <a:pt x="85" y="106"/>
                </a:cubicBezTo>
                <a:cubicBezTo>
                  <a:pt x="49" y="141"/>
                  <a:pt x="49" y="141"/>
                  <a:pt x="49" y="141"/>
                </a:cubicBezTo>
                <a:lnTo>
                  <a:pt x="49" y="141"/>
                </a:lnTo>
                <a:cubicBezTo>
                  <a:pt x="49" y="148"/>
                  <a:pt x="42" y="155"/>
                  <a:pt x="28" y="155"/>
                </a:cubicBezTo>
                <a:cubicBezTo>
                  <a:pt x="14" y="155"/>
                  <a:pt x="0" y="141"/>
                  <a:pt x="0" y="127"/>
                </a:cubicBezTo>
                <a:cubicBezTo>
                  <a:pt x="0" y="120"/>
                  <a:pt x="7" y="113"/>
                  <a:pt x="7" y="106"/>
                </a:cubicBezTo>
                <a:lnTo>
                  <a:pt x="7" y="106"/>
                </a:lnTo>
                <a:cubicBezTo>
                  <a:pt x="92" y="14"/>
                  <a:pt x="92" y="14"/>
                  <a:pt x="92" y="14"/>
                </a:cubicBezTo>
                <a:lnTo>
                  <a:pt x="92" y="14"/>
                </a:lnTo>
                <a:cubicBezTo>
                  <a:pt x="99" y="7"/>
                  <a:pt x="106" y="0"/>
                  <a:pt x="113" y="0"/>
                </a:cubicBezTo>
                <a:cubicBezTo>
                  <a:pt x="127" y="0"/>
                  <a:pt x="134" y="7"/>
                  <a:pt x="134" y="14"/>
                </a:cubicBezTo>
                <a:lnTo>
                  <a:pt x="134" y="14"/>
                </a:lnTo>
                <a:cubicBezTo>
                  <a:pt x="219" y="106"/>
                  <a:pt x="219" y="106"/>
                  <a:pt x="219" y="106"/>
                </a:cubicBezTo>
                <a:lnTo>
                  <a:pt x="219" y="106"/>
                </a:lnTo>
                <a:cubicBezTo>
                  <a:pt x="226" y="113"/>
                  <a:pt x="226" y="120"/>
                  <a:pt x="226" y="127"/>
                </a:cubicBezTo>
                <a:cubicBezTo>
                  <a:pt x="226" y="141"/>
                  <a:pt x="219" y="155"/>
                  <a:pt x="198" y="155"/>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7" name="Freeform 83"/>
          <p:cNvSpPr>
            <a:spLocks noChangeArrowheads="1"/>
          </p:cNvSpPr>
          <p:nvPr/>
        </p:nvSpPr>
        <p:spPr bwMode="auto">
          <a:xfrm>
            <a:off x="4240696" y="8860370"/>
            <a:ext cx="448617" cy="584200"/>
          </a:xfrm>
          <a:custGeom>
            <a:avLst/>
            <a:gdLst>
              <a:gd name="T0" fmla="*/ 459 w 467"/>
              <a:gd name="T1" fmla="*/ 502 h 609"/>
              <a:gd name="T2" fmla="*/ 374 w 467"/>
              <a:gd name="T3" fmla="*/ 594 h 609"/>
              <a:gd name="T4" fmla="*/ 353 w 467"/>
              <a:gd name="T5" fmla="*/ 608 h 609"/>
              <a:gd name="T6" fmla="*/ 332 w 467"/>
              <a:gd name="T7" fmla="*/ 594 h 609"/>
              <a:gd name="T8" fmla="*/ 247 w 467"/>
              <a:gd name="T9" fmla="*/ 502 h 609"/>
              <a:gd name="T10" fmla="*/ 268 w 467"/>
              <a:gd name="T11" fmla="*/ 452 h 609"/>
              <a:gd name="T12" fmla="*/ 290 w 467"/>
              <a:gd name="T13" fmla="*/ 466 h 609"/>
              <a:gd name="T14" fmla="*/ 325 w 467"/>
              <a:gd name="T15" fmla="*/ 367 h 609"/>
              <a:gd name="T16" fmla="*/ 325 w 467"/>
              <a:gd name="T17" fmla="*/ 247 h 609"/>
              <a:gd name="T18" fmla="*/ 325 w 467"/>
              <a:gd name="T19" fmla="*/ 106 h 609"/>
              <a:gd name="T20" fmla="*/ 325 w 467"/>
              <a:gd name="T21" fmla="*/ 28 h 609"/>
              <a:gd name="T22" fmla="*/ 381 w 467"/>
              <a:gd name="T23" fmla="*/ 28 h 609"/>
              <a:gd name="T24" fmla="*/ 381 w 467"/>
              <a:gd name="T25" fmla="*/ 276 h 609"/>
              <a:gd name="T26" fmla="*/ 381 w 467"/>
              <a:gd name="T27" fmla="*/ 332 h 609"/>
              <a:gd name="T28" fmla="*/ 417 w 467"/>
              <a:gd name="T29" fmla="*/ 466 h 609"/>
              <a:gd name="T30" fmla="*/ 438 w 467"/>
              <a:gd name="T31" fmla="*/ 452 h 609"/>
              <a:gd name="T32" fmla="*/ 459 w 467"/>
              <a:gd name="T33" fmla="*/ 502 h 609"/>
              <a:gd name="T34" fmla="*/ 198 w 467"/>
              <a:gd name="T35" fmla="*/ 155 h 609"/>
              <a:gd name="T36" fmla="*/ 176 w 467"/>
              <a:gd name="T37" fmla="*/ 141 h 609"/>
              <a:gd name="T38" fmla="*/ 141 w 467"/>
              <a:gd name="T39" fmla="*/ 276 h 609"/>
              <a:gd name="T40" fmla="*/ 141 w 467"/>
              <a:gd name="T41" fmla="*/ 332 h 609"/>
              <a:gd name="T42" fmla="*/ 141 w 467"/>
              <a:gd name="T43" fmla="*/ 580 h 609"/>
              <a:gd name="T44" fmla="*/ 85 w 467"/>
              <a:gd name="T45" fmla="*/ 580 h 609"/>
              <a:gd name="T46" fmla="*/ 85 w 467"/>
              <a:gd name="T47" fmla="*/ 502 h 609"/>
              <a:gd name="T48" fmla="*/ 85 w 467"/>
              <a:gd name="T49" fmla="*/ 360 h 609"/>
              <a:gd name="T50" fmla="*/ 85 w 467"/>
              <a:gd name="T51" fmla="*/ 240 h 609"/>
              <a:gd name="T52" fmla="*/ 49 w 467"/>
              <a:gd name="T53" fmla="*/ 141 h 609"/>
              <a:gd name="T54" fmla="*/ 28 w 467"/>
              <a:gd name="T55" fmla="*/ 155 h 609"/>
              <a:gd name="T56" fmla="*/ 7 w 467"/>
              <a:gd name="T57" fmla="*/ 106 h 609"/>
              <a:gd name="T58" fmla="*/ 92 w 467"/>
              <a:gd name="T59" fmla="*/ 14 h 609"/>
              <a:gd name="T60" fmla="*/ 113 w 467"/>
              <a:gd name="T61" fmla="*/ 0 h 609"/>
              <a:gd name="T62" fmla="*/ 134 w 467"/>
              <a:gd name="T63" fmla="*/ 14 h 609"/>
              <a:gd name="T64" fmla="*/ 219 w 467"/>
              <a:gd name="T65" fmla="*/ 106 h 609"/>
              <a:gd name="T66" fmla="*/ 198 w 467"/>
              <a:gd name="T67"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7" h="609">
                <a:moveTo>
                  <a:pt x="459" y="502"/>
                </a:moveTo>
                <a:lnTo>
                  <a:pt x="459" y="502"/>
                </a:lnTo>
                <a:lnTo>
                  <a:pt x="459" y="502"/>
                </a:lnTo>
                <a:cubicBezTo>
                  <a:pt x="374" y="594"/>
                  <a:pt x="374" y="594"/>
                  <a:pt x="374" y="594"/>
                </a:cubicBezTo>
                <a:lnTo>
                  <a:pt x="374" y="594"/>
                </a:lnTo>
                <a:cubicBezTo>
                  <a:pt x="374" y="601"/>
                  <a:pt x="367" y="608"/>
                  <a:pt x="353" y="608"/>
                </a:cubicBezTo>
                <a:cubicBezTo>
                  <a:pt x="346" y="608"/>
                  <a:pt x="339" y="601"/>
                  <a:pt x="332" y="594"/>
                </a:cubicBezTo>
                <a:lnTo>
                  <a:pt x="332" y="594"/>
                </a:lnTo>
                <a:cubicBezTo>
                  <a:pt x="247" y="502"/>
                  <a:pt x="247" y="502"/>
                  <a:pt x="247" y="502"/>
                </a:cubicBezTo>
                <a:lnTo>
                  <a:pt x="247" y="502"/>
                </a:lnTo>
                <a:cubicBezTo>
                  <a:pt x="247" y="495"/>
                  <a:pt x="240" y="488"/>
                  <a:pt x="240" y="480"/>
                </a:cubicBezTo>
                <a:cubicBezTo>
                  <a:pt x="240" y="466"/>
                  <a:pt x="254" y="452"/>
                  <a:pt x="268" y="452"/>
                </a:cubicBezTo>
                <a:cubicBezTo>
                  <a:pt x="283" y="452"/>
                  <a:pt x="290" y="459"/>
                  <a:pt x="290" y="466"/>
                </a:cubicBezTo>
                <a:lnTo>
                  <a:pt x="290" y="466"/>
                </a:lnTo>
                <a:cubicBezTo>
                  <a:pt x="325" y="502"/>
                  <a:pt x="325" y="502"/>
                  <a:pt x="325" y="502"/>
                </a:cubicBezTo>
                <a:cubicBezTo>
                  <a:pt x="325" y="367"/>
                  <a:pt x="325" y="367"/>
                  <a:pt x="325" y="367"/>
                </a:cubicBezTo>
                <a:lnTo>
                  <a:pt x="325" y="367"/>
                </a:lnTo>
                <a:cubicBezTo>
                  <a:pt x="325" y="247"/>
                  <a:pt x="325" y="247"/>
                  <a:pt x="325" y="247"/>
                </a:cubicBezTo>
                <a:lnTo>
                  <a:pt x="325" y="247"/>
                </a:lnTo>
                <a:cubicBezTo>
                  <a:pt x="325" y="106"/>
                  <a:pt x="325" y="106"/>
                  <a:pt x="325" y="106"/>
                </a:cubicBezTo>
                <a:lnTo>
                  <a:pt x="325" y="106"/>
                </a:lnTo>
                <a:cubicBezTo>
                  <a:pt x="325" y="28"/>
                  <a:pt x="325" y="28"/>
                  <a:pt x="325" y="28"/>
                </a:cubicBezTo>
                <a:cubicBezTo>
                  <a:pt x="325" y="14"/>
                  <a:pt x="339" y="0"/>
                  <a:pt x="353" y="0"/>
                </a:cubicBezTo>
                <a:cubicBezTo>
                  <a:pt x="374" y="0"/>
                  <a:pt x="381" y="14"/>
                  <a:pt x="381" y="28"/>
                </a:cubicBezTo>
                <a:cubicBezTo>
                  <a:pt x="381" y="212"/>
                  <a:pt x="381" y="212"/>
                  <a:pt x="381" y="212"/>
                </a:cubicBezTo>
                <a:cubicBezTo>
                  <a:pt x="381" y="276"/>
                  <a:pt x="381" y="276"/>
                  <a:pt x="381" y="276"/>
                </a:cubicBezTo>
                <a:lnTo>
                  <a:pt x="381" y="276"/>
                </a:lnTo>
                <a:cubicBezTo>
                  <a:pt x="381" y="332"/>
                  <a:pt x="381" y="332"/>
                  <a:pt x="381" y="332"/>
                </a:cubicBezTo>
                <a:cubicBezTo>
                  <a:pt x="381" y="502"/>
                  <a:pt x="381" y="502"/>
                  <a:pt x="381" y="502"/>
                </a:cubicBezTo>
                <a:cubicBezTo>
                  <a:pt x="417" y="466"/>
                  <a:pt x="417" y="466"/>
                  <a:pt x="417" y="466"/>
                </a:cubicBezTo>
                <a:lnTo>
                  <a:pt x="417" y="466"/>
                </a:lnTo>
                <a:cubicBezTo>
                  <a:pt x="424" y="459"/>
                  <a:pt x="431" y="452"/>
                  <a:pt x="438" y="452"/>
                </a:cubicBezTo>
                <a:cubicBezTo>
                  <a:pt x="459" y="452"/>
                  <a:pt x="466" y="466"/>
                  <a:pt x="466" y="480"/>
                </a:cubicBezTo>
                <a:cubicBezTo>
                  <a:pt x="466" y="488"/>
                  <a:pt x="466" y="495"/>
                  <a:pt x="459" y="502"/>
                </a:cubicBezTo>
                <a:close/>
                <a:moveTo>
                  <a:pt x="198" y="155"/>
                </a:moveTo>
                <a:lnTo>
                  <a:pt x="198" y="155"/>
                </a:lnTo>
                <a:cubicBezTo>
                  <a:pt x="183" y="155"/>
                  <a:pt x="176" y="148"/>
                  <a:pt x="176" y="141"/>
                </a:cubicBezTo>
                <a:lnTo>
                  <a:pt x="176" y="141"/>
                </a:lnTo>
                <a:cubicBezTo>
                  <a:pt x="141" y="106"/>
                  <a:pt x="141" y="106"/>
                  <a:pt x="141" y="106"/>
                </a:cubicBezTo>
                <a:cubicBezTo>
                  <a:pt x="141" y="276"/>
                  <a:pt x="141" y="276"/>
                  <a:pt x="141" y="276"/>
                </a:cubicBezTo>
                <a:lnTo>
                  <a:pt x="141" y="276"/>
                </a:lnTo>
                <a:cubicBezTo>
                  <a:pt x="141" y="332"/>
                  <a:pt x="141" y="332"/>
                  <a:pt x="141" y="332"/>
                </a:cubicBezTo>
                <a:cubicBezTo>
                  <a:pt x="141" y="396"/>
                  <a:pt x="141" y="396"/>
                  <a:pt x="141" y="396"/>
                </a:cubicBezTo>
                <a:cubicBezTo>
                  <a:pt x="141" y="580"/>
                  <a:pt x="141" y="580"/>
                  <a:pt x="141" y="580"/>
                </a:cubicBezTo>
                <a:cubicBezTo>
                  <a:pt x="141" y="594"/>
                  <a:pt x="127" y="608"/>
                  <a:pt x="113" y="608"/>
                </a:cubicBezTo>
                <a:cubicBezTo>
                  <a:pt x="92" y="608"/>
                  <a:pt x="85" y="594"/>
                  <a:pt x="85" y="580"/>
                </a:cubicBezTo>
                <a:cubicBezTo>
                  <a:pt x="85" y="502"/>
                  <a:pt x="85" y="502"/>
                  <a:pt x="85" y="502"/>
                </a:cubicBezTo>
                <a:lnTo>
                  <a:pt x="85" y="502"/>
                </a:lnTo>
                <a:cubicBezTo>
                  <a:pt x="85" y="360"/>
                  <a:pt x="85" y="360"/>
                  <a:pt x="85" y="360"/>
                </a:cubicBezTo>
                <a:lnTo>
                  <a:pt x="85" y="360"/>
                </a:lnTo>
                <a:cubicBezTo>
                  <a:pt x="85" y="240"/>
                  <a:pt x="85" y="240"/>
                  <a:pt x="85" y="240"/>
                </a:cubicBezTo>
                <a:lnTo>
                  <a:pt x="85" y="240"/>
                </a:lnTo>
                <a:cubicBezTo>
                  <a:pt x="85" y="106"/>
                  <a:pt x="85" y="106"/>
                  <a:pt x="85" y="106"/>
                </a:cubicBezTo>
                <a:cubicBezTo>
                  <a:pt x="49" y="141"/>
                  <a:pt x="49" y="141"/>
                  <a:pt x="49" y="141"/>
                </a:cubicBezTo>
                <a:lnTo>
                  <a:pt x="49" y="141"/>
                </a:lnTo>
                <a:cubicBezTo>
                  <a:pt x="42" y="148"/>
                  <a:pt x="35" y="155"/>
                  <a:pt x="28" y="155"/>
                </a:cubicBezTo>
                <a:cubicBezTo>
                  <a:pt x="7" y="155"/>
                  <a:pt x="0" y="141"/>
                  <a:pt x="0" y="127"/>
                </a:cubicBezTo>
                <a:cubicBezTo>
                  <a:pt x="0" y="120"/>
                  <a:pt x="0" y="113"/>
                  <a:pt x="7" y="106"/>
                </a:cubicBezTo>
                <a:lnTo>
                  <a:pt x="7" y="106"/>
                </a:lnTo>
                <a:cubicBezTo>
                  <a:pt x="92" y="14"/>
                  <a:pt x="92" y="14"/>
                  <a:pt x="92" y="14"/>
                </a:cubicBezTo>
                <a:lnTo>
                  <a:pt x="92" y="14"/>
                </a:lnTo>
                <a:cubicBezTo>
                  <a:pt x="92" y="7"/>
                  <a:pt x="99" y="0"/>
                  <a:pt x="113" y="0"/>
                </a:cubicBezTo>
                <a:cubicBezTo>
                  <a:pt x="120" y="0"/>
                  <a:pt x="127" y="7"/>
                  <a:pt x="134" y="14"/>
                </a:cubicBezTo>
                <a:lnTo>
                  <a:pt x="134" y="14"/>
                </a:lnTo>
                <a:cubicBezTo>
                  <a:pt x="219" y="106"/>
                  <a:pt x="219" y="106"/>
                  <a:pt x="219" y="106"/>
                </a:cubicBezTo>
                <a:lnTo>
                  <a:pt x="219" y="106"/>
                </a:lnTo>
                <a:cubicBezTo>
                  <a:pt x="219" y="113"/>
                  <a:pt x="226" y="120"/>
                  <a:pt x="226" y="127"/>
                </a:cubicBezTo>
                <a:cubicBezTo>
                  <a:pt x="226" y="141"/>
                  <a:pt x="212" y="155"/>
                  <a:pt x="198" y="15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8" name="Freeform 84"/>
          <p:cNvSpPr>
            <a:spLocks noChangeArrowheads="1"/>
          </p:cNvSpPr>
          <p:nvPr/>
        </p:nvSpPr>
        <p:spPr bwMode="auto">
          <a:xfrm>
            <a:off x="3161479" y="8928103"/>
            <a:ext cx="579814" cy="448733"/>
          </a:xfrm>
          <a:custGeom>
            <a:avLst/>
            <a:gdLst>
              <a:gd name="T0" fmla="*/ 594 w 602"/>
              <a:gd name="T1" fmla="*/ 134 h 467"/>
              <a:gd name="T2" fmla="*/ 502 w 602"/>
              <a:gd name="T3" fmla="*/ 219 h 467"/>
              <a:gd name="T4" fmla="*/ 481 w 602"/>
              <a:gd name="T5" fmla="*/ 226 h 467"/>
              <a:gd name="T6" fmla="*/ 459 w 602"/>
              <a:gd name="T7" fmla="*/ 176 h 467"/>
              <a:gd name="T8" fmla="*/ 502 w 602"/>
              <a:gd name="T9" fmla="*/ 141 h 467"/>
              <a:gd name="T10" fmla="*/ 332 w 602"/>
              <a:gd name="T11" fmla="*/ 141 h 467"/>
              <a:gd name="T12" fmla="*/ 276 w 602"/>
              <a:gd name="T13" fmla="*/ 141 h 467"/>
              <a:gd name="T14" fmla="*/ 28 w 602"/>
              <a:gd name="T15" fmla="*/ 141 h 467"/>
              <a:gd name="T16" fmla="*/ 28 w 602"/>
              <a:gd name="T17" fmla="*/ 84 h 467"/>
              <a:gd name="T18" fmla="*/ 99 w 602"/>
              <a:gd name="T19" fmla="*/ 84 h 467"/>
              <a:gd name="T20" fmla="*/ 247 w 602"/>
              <a:gd name="T21" fmla="*/ 84 h 467"/>
              <a:gd name="T22" fmla="*/ 368 w 602"/>
              <a:gd name="T23" fmla="*/ 84 h 467"/>
              <a:gd name="T24" fmla="*/ 459 w 602"/>
              <a:gd name="T25" fmla="*/ 49 h 467"/>
              <a:gd name="T26" fmla="*/ 452 w 602"/>
              <a:gd name="T27" fmla="*/ 28 h 467"/>
              <a:gd name="T28" fmla="*/ 502 w 602"/>
              <a:gd name="T29" fmla="*/ 7 h 467"/>
              <a:gd name="T30" fmla="*/ 594 w 602"/>
              <a:gd name="T31" fmla="*/ 91 h 467"/>
              <a:gd name="T32" fmla="*/ 601 w 602"/>
              <a:gd name="T33" fmla="*/ 113 h 467"/>
              <a:gd name="T34" fmla="*/ 7 w 602"/>
              <a:gd name="T35" fmla="*/ 332 h 467"/>
              <a:gd name="T36" fmla="*/ 7 w 602"/>
              <a:gd name="T37" fmla="*/ 332 h 467"/>
              <a:gd name="T38" fmla="*/ 106 w 602"/>
              <a:gd name="T39" fmla="*/ 247 h 467"/>
              <a:gd name="T40" fmla="*/ 148 w 602"/>
              <a:gd name="T41" fmla="*/ 268 h 467"/>
              <a:gd name="T42" fmla="*/ 141 w 602"/>
              <a:gd name="T43" fmla="*/ 289 h 467"/>
              <a:gd name="T44" fmla="*/ 233 w 602"/>
              <a:gd name="T45" fmla="*/ 325 h 467"/>
              <a:gd name="T46" fmla="*/ 361 w 602"/>
              <a:gd name="T47" fmla="*/ 325 h 467"/>
              <a:gd name="T48" fmla="*/ 502 w 602"/>
              <a:gd name="T49" fmla="*/ 325 h 467"/>
              <a:gd name="T50" fmla="*/ 572 w 602"/>
              <a:gd name="T51" fmla="*/ 325 h 467"/>
              <a:gd name="T52" fmla="*/ 572 w 602"/>
              <a:gd name="T53" fmla="*/ 381 h 467"/>
              <a:gd name="T54" fmla="*/ 332 w 602"/>
              <a:gd name="T55" fmla="*/ 381 h 467"/>
              <a:gd name="T56" fmla="*/ 276 w 602"/>
              <a:gd name="T57" fmla="*/ 381 h 467"/>
              <a:gd name="T58" fmla="*/ 99 w 602"/>
              <a:gd name="T59" fmla="*/ 381 h 467"/>
              <a:gd name="T60" fmla="*/ 141 w 602"/>
              <a:gd name="T61" fmla="*/ 417 h 467"/>
              <a:gd name="T62" fmla="*/ 120 w 602"/>
              <a:gd name="T63" fmla="*/ 466 h 467"/>
              <a:gd name="T64" fmla="*/ 106 w 602"/>
              <a:gd name="T65" fmla="*/ 459 h 467"/>
              <a:gd name="T66" fmla="*/ 7 w 602"/>
              <a:gd name="T67" fmla="*/ 374 h 467"/>
              <a:gd name="T68" fmla="*/ 7 w 602"/>
              <a:gd name="T69" fmla="*/ 3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67">
                <a:moveTo>
                  <a:pt x="594" y="134"/>
                </a:moveTo>
                <a:lnTo>
                  <a:pt x="594" y="134"/>
                </a:lnTo>
                <a:lnTo>
                  <a:pt x="594" y="134"/>
                </a:lnTo>
                <a:cubicBezTo>
                  <a:pt x="502" y="219"/>
                  <a:pt x="502" y="219"/>
                  <a:pt x="502" y="219"/>
                </a:cubicBezTo>
                <a:lnTo>
                  <a:pt x="502" y="219"/>
                </a:lnTo>
                <a:cubicBezTo>
                  <a:pt x="495" y="219"/>
                  <a:pt x="488" y="226"/>
                  <a:pt x="481" y="226"/>
                </a:cubicBezTo>
                <a:cubicBezTo>
                  <a:pt x="467" y="226"/>
                  <a:pt x="452" y="212"/>
                  <a:pt x="452" y="198"/>
                </a:cubicBezTo>
                <a:cubicBezTo>
                  <a:pt x="452" y="183"/>
                  <a:pt x="459" y="176"/>
                  <a:pt x="459" y="176"/>
                </a:cubicBezTo>
                <a:lnTo>
                  <a:pt x="459" y="176"/>
                </a:lnTo>
                <a:cubicBezTo>
                  <a:pt x="502" y="141"/>
                  <a:pt x="502" y="141"/>
                  <a:pt x="502" y="141"/>
                </a:cubicBezTo>
                <a:cubicBezTo>
                  <a:pt x="332" y="141"/>
                  <a:pt x="332" y="141"/>
                  <a:pt x="332" y="141"/>
                </a:cubicBezTo>
                <a:lnTo>
                  <a:pt x="332" y="141"/>
                </a:lnTo>
                <a:cubicBezTo>
                  <a:pt x="276" y="141"/>
                  <a:pt x="276" y="141"/>
                  <a:pt x="276" y="141"/>
                </a:cubicBezTo>
                <a:lnTo>
                  <a:pt x="276" y="141"/>
                </a:lnTo>
                <a:cubicBezTo>
                  <a:pt x="205" y="141"/>
                  <a:pt x="205" y="141"/>
                  <a:pt x="205" y="141"/>
                </a:cubicBezTo>
                <a:cubicBezTo>
                  <a:pt x="28" y="141"/>
                  <a:pt x="28" y="141"/>
                  <a:pt x="28" y="141"/>
                </a:cubicBezTo>
                <a:cubicBezTo>
                  <a:pt x="14" y="141"/>
                  <a:pt x="0" y="127"/>
                  <a:pt x="0" y="113"/>
                </a:cubicBezTo>
                <a:cubicBezTo>
                  <a:pt x="0" y="91"/>
                  <a:pt x="14" y="84"/>
                  <a:pt x="28" y="84"/>
                </a:cubicBezTo>
                <a:cubicBezTo>
                  <a:pt x="99" y="84"/>
                  <a:pt x="99" y="84"/>
                  <a:pt x="99" y="84"/>
                </a:cubicBezTo>
                <a:lnTo>
                  <a:pt x="99" y="84"/>
                </a:lnTo>
                <a:cubicBezTo>
                  <a:pt x="247" y="84"/>
                  <a:pt x="247" y="84"/>
                  <a:pt x="247" y="84"/>
                </a:cubicBezTo>
                <a:lnTo>
                  <a:pt x="247" y="84"/>
                </a:lnTo>
                <a:cubicBezTo>
                  <a:pt x="368" y="84"/>
                  <a:pt x="368" y="84"/>
                  <a:pt x="368" y="84"/>
                </a:cubicBezTo>
                <a:lnTo>
                  <a:pt x="368" y="84"/>
                </a:lnTo>
                <a:cubicBezTo>
                  <a:pt x="502" y="84"/>
                  <a:pt x="502" y="84"/>
                  <a:pt x="502" y="84"/>
                </a:cubicBezTo>
                <a:cubicBezTo>
                  <a:pt x="459" y="49"/>
                  <a:pt x="459" y="49"/>
                  <a:pt x="459" y="49"/>
                </a:cubicBezTo>
                <a:lnTo>
                  <a:pt x="459" y="49"/>
                </a:lnTo>
                <a:cubicBezTo>
                  <a:pt x="459" y="42"/>
                  <a:pt x="452" y="35"/>
                  <a:pt x="452" y="28"/>
                </a:cubicBezTo>
                <a:cubicBezTo>
                  <a:pt x="452" y="7"/>
                  <a:pt x="467" y="0"/>
                  <a:pt x="481" y="0"/>
                </a:cubicBezTo>
                <a:cubicBezTo>
                  <a:pt x="488" y="0"/>
                  <a:pt x="495" y="0"/>
                  <a:pt x="502" y="7"/>
                </a:cubicBezTo>
                <a:lnTo>
                  <a:pt x="502" y="7"/>
                </a:lnTo>
                <a:cubicBezTo>
                  <a:pt x="594" y="91"/>
                  <a:pt x="594" y="91"/>
                  <a:pt x="594" y="91"/>
                </a:cubicBezTo>
                <a:lnTo>
                  <a:pt x="594" y="91"/>
                </a:lnTo>
                <a:cubicBezTo>
                  <a:pt x="601" y="91"/>
                  <a:pt x="601" y="98"/>
                  <a:pt x="601" y="113"/>
                </a:cubicBezTo>
                <a:cubicBezTo>
                  <a:pt x="601" y="120"/>
                  <a:pt x="601" y="127"/>
                  <a:pt x="594" y="134"/>
                </a:cubicBezTo>
                <a:close/>
                <a:moveTo>
                  <a:pt x="7" y="332"/>
                </a:moveTo>
                <a:lnTo>
                  <a:pt x="7" y="332"/>
                </a:lnTo>
                <a:lnTo>
                  <a:pt x="7" y="332"/>
                </a:lnTo>
                <a:cubicBezTo>
                  <a:pt x="106" y="247"/>
                  <a:pt x="106" y="247"/>
                  <a:pt x="106" y="247"/>
                </a:cubicBezTo>
                <a:lnTo>
                  <a:pt x="106" y="247"/>
                </a:lnTo>
                <a:cubicBezTo>
                  <a:pt x="106" y="247"/>
                  <a:pt x="113" y="240"/>
                  <a:pt x="120" y="240"/>
                </a:cubicBezTo>
                <a:cubicBezTo>
                  <a:pt x="141" y="240"/>
                  <a:pt x="148" y="254"/>
                  <a:pt x="148" y="268"/>
                </a:cubicBezTo>
                <a:cubicBezTo>
                  <a:pt x="148" y="282"/>
                  <a:pt x="148" y="289"/>
                  <a:pt x="141" y="289"/>
                </a:cubicBezTo>
                <a:lnTo>
                  <a:pt x="141" y="289"/>
                </a:lnTo>
                <a:cubicBezTo>
                  <a:pt x="99" y="325"/>
                  <a:pt x="99" y="325"/>
                  <a:pt x="99" y="325"/>
                </a:cubicBezTo>
                <a:cubicBezTo>
                  <a:pt x="233" y="325"/>
                  <a:pt x="233" y="325"/>
                  <a:pt x="233" y="325"/>
                </a:cubicBezTo>
                <a:lnTo>
                  <a:pt x="233" y="325"/>
                </a:lnTo>
                <a:cubicBezTo>
                  <a:pt x="361" y="325"/>
                  <a:pt x="361" y="325"/>
                  <a:pt x="361" y="325"/>
                </a:cubicBezTo>
                <a:lnTo>
                  <a:pt x="361" y="325"/>
                </a:lnTo>
                <a:cubicBezTo>
                  <a:pt x="502" y="325"/>
                  <a:pt x="502" y="325"/>
                  <a:pt x="502" y="325"/>
                </a:cubicBezTo>
                <a:lnTo>
                  <a:pt x="502" y="325"/>
                </a:lnTo>
                <a:cubicBezTo>
                  <a:pt x="572" y="325"/>
                  <a:pt x="572" y="325"/>
                  <a:pt x="572" y="325"/>
                </a:cubicBezTo>
                <a:cubicBezTo>
                  <a:pt x="594" y="325"/>
                  <a:pt x="601" y="339"/>
                  <a:pt x="601" y="353"/>
                </a:cubicBezTo>
                <a:cubicBezTo>
                  <a:pt x="601" y="374"/>
                  <a:pt x="594" y="381"/>
                  <a:pt x="572" y="381"/>
                </a:cubicBezTo>
                <a:cubicBezTo>
                  <a:pt x="396" y="381"/>
                  <a:pt x="396" y="381"/>
                  <a:pt x="396" y="381"/>
                </a:cubicBezTo>
                <a:cubicBezTo>
                  <a:pt x="332" y="381"/>
                  <a:pt x="332" y="381"/>
                  <a:pt x="332" y="381"/>
                </a:cubicBezTo>
                <a:lnTo>
                  <a:pt x="332" y="381"/>
                </a:lnTo>
                <a:cubicBezTo>
                  <a:pt x="276" y="381"/>
                  <a:pt x="276" y="381"/>
                  <a:pt x="276" y="381"/>
                </a:cubicBezTo>
                <a:lnTo>
                  <a:pt x="276" y="381"/>
                </a:lnTo>
                <a:cubicBezTo>
                  <a:pt x="99" y="381"/>
                  <a:pt x="99" y="381"/>
                  <a:pt x="99" y="381"/>
                </a:cubicBezTo>
                <a:cubicBezTo>
                  <a:pt x="141" y="417"/>
                  <a:pt x="141" y="417"/>
                  <a:pt x="141" y="417"/>
                </a:cubicBezTo>
                <a:lnTo>
                  <a:pt x="141" y="417"/>
                </a:lnTo>
                <a:cubicBezTo>
                  <a:pt x="148" y="424"/>
                  <a:pt x="148" y="431"/>
                  <a:pt x="148" y="438"/>
                </a:cubicBezTo>
                <a:cubicBezTo>
                  <a:pt x="148" y="459"/>
                  <a:pt x="141" y="466"/>
                  <a:pt x="120" y="466"/>
                </a:cubicBezTo>
                <a:cubicBezTo>
                  <a:pt x="113" y="466"/>
                  <a:pt x="106" y="466"/>
                  <a:pt x="106" y="459"/>
                </a:cubicBezTo>
                <a:lnTo>
                  <a:pt x="106" y="459"/>
                </a:lnTo>
                <a:cubicBezTo>
                  <a:pt x="7" y="374"/>
                  <a:pt x="7" y="374"/>
                  <a:pt x="7" y="374"/>
                </a:cubicBezTo>
                <a:lnTo>
                  <a:pt x="7" y="374"/>
                </a:lnTo>
                <a:cubicBezTo>
                  <a:pt x="7" y="374"/>
                  <a:pt x="0" y="367"/>
                  <a:pt x="0" y="353"/>
                </a:cubicBezTo>
                <a:cubicBezTo>
                  <a:pt x="0" y="346"/>
                  <a:pt x="7" y="339"/>
                  <a:pt x="7" y="33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79" name="Freeform 85"/>
          <p:cNvSpPr>
            <a:spLocks noChangeArrowheads="1"/>
          </p:cNvSpPr>
          <p:nvPr/>
        </p:nvSpPr>
        <p:spPr bwMode="auto">
          <a:xfrm>
            <a:off x="14393821" y="7852836"/>
            <a:ext cx="402062" cy="579965"/>
          </a:xfrm>
          <a:custGeom>
            <a:avLst/>
            <a:gdLst>
              <a:gd name="T0" fmla="*/ 389 w 418"/>
              <a:gd name="T1" fmla="*/ 601 h 602"/>
              <a:gd name="T2" fmla="*/ 389 w 418"/>
              <a:gd name="T3" fmla="*/ 601 h 602"/>
              <a:gd name="T4" fmla="*/ 28 w 418"/>
              <a:gd name="T5" fmla="*/ 601 h 602"/>
              <a:gd name="T6" fmla="*/ 0 w 418"/>
              <a:gd name="T7" fmla="*/ 572 h 602"/>
              <a:gd name="T8" fmla="*/ 0 w 418"/>
              <a:gd name="T9" fmla="*/ 219 h 602"/>
              <a:gd name="T10" fmla="*/ 28 w 418"/>
              <a:gd name="T11" fmla="*/ 191 h 602"/>
              <a:gd name="T12" fmla="*/ 141 w 418"/>
              <a:gd name="T13" fmla="*/ 191 h 602"/>
              <a:gd name="T14" fmla="*/ 141 w 418"/>
              <a:gd name="T15" fmla="*/ 247 h 602"/>
              <a:gd name="T16" fmla="*/ 56 w 418"/>
              <a:gd name="T17" fmla="*/ 247 h 602"/>
              <a:gd name="T18" fmla="*/ 56 w 418"/>
              <a:gd name="T19" fmla="*/ 544 h 602"/>
              <a:gd name="T20" fmla="*/ 360 w 418"/>
              <a:gd name="T21" fmla="*/ 544 h 602"/>
              <a:gd name="T22" fmla="*/ 360 w 418"/>
              <a:gd name="T23" fmla="*/ 247 h 602"/>
              <a:gd name="T24" fmla="*/ 261 w 418"/>
              <a:gd name="T25" fmla="*/ 247 h 602"/>
              <a:gd name="T26" fmla="*/ 261 w 418"/>
              <a:gd name="T27" fmla="*/ 191 h 602"/>
              <a:gd name="T28" fmla="*/ 389 w 418"/>
              <a:gd name="T29" fmla="*/ 191 h 602"/>
              <a:gd name="T30" fmla="*/ 417 w 418"/>
              <a:gd name="T31" fmla="*/ 219 h 602"/>
              <a:gd name="T32" fmla="*/ 417 w 418"/>
              <a:gd name="T33" fmla="*/ 572 h 602"/>
              <a:gd name="T34" fmla="*/ 389 w 418"/>
              <a:gd name="T35" fmla="*/ 601 h 602"/>
              <a:gd name="T36" fmla="*/ 290 w 418"/>
              <a:gd name="T37" fmla="*/ 148 h 602"/>
              <a:gd name="T38" fmla="*/ 290 w 418"/>
              <a:gd name="T39" fmla="*/ 148 h 602"/>
              <a:gd name="T40" fmla="*/ 269 w 418"/>
              <a:gd name="T41" fmla="*/ 141 h 602"/>
              <a:gd name="T42" fmla="*/ 269 w 418"/>
              <a:gd name="T43" fmla="*/ 141 h 602"/>
              <a:gd name="T44" fmla="*/ 233 w 418"/>
              <a:gd name="T45" fmla="*/ 99 h 602"/>
              <a:gd name="T46" fmla="*/ 233 w 418"/>
              <a:gd name="T47" fmla="*/ 275 h 602"/>
              <a:gd name="T48" fmla="*/ 233 w 418"/>
              <a:gd name="T49" fmla="*/ 275 h 602"/>
              <a:gd name="T50" fmla="*/ 205 w 418"/>
              <a:gd name="T51" fmla="*/ 304 h 602"/>
              <a:gd name="T52" fmla="*/ 177 w 418"/>
              <a:gd name="T53" fmla="*/ 275 h 602"/>
              <a:gd name="T54" fmla="*/ 177 w 418"/>
              <a:gd name="T55" fmla="*/ 275 h 602"/>
              <a:gd name="T56" fmla="*/ 177 w 418"/>
              <a:gd name="T57" fmla="*/ 99 h 602"/>
              <a:gd name="T58" fmla="*/ 141 w 418"/>
              <a:gd name="T59" fmla="*/ 141 h 602"/>
              <a:gd name="T60" fmla="*/ 141 w 418"/>
              <a:gd name="T61" fmla="*/ 141 h 602"/>
              <a:gd name="T62" fmla="*/ 120 w 418"/>
              <a:gd name="T63" fmla="*/ 148 h 602"/>
              <a:gd name="T64" fmla="*/ 92 w 418"/>
              <a:gd name="T65" fmla="*/ 120 h 602"/>
              <a:gd name="T66" fmla="*/ 99 w 418"/>
              <a:gd name="T67" fmla="*/ 106 h 602"/>
              <a:gd name="T68" fmla="*/ 99 w 418"/>
              <a:gd name="T69" fmla="*/ 106 h 602"/>
              <a:gd name="T70" fmla="*/ 184 w 418"/>
              <a:gd name="T71" fmla="*/ 7 h 602"/>
              <a:gd name="T72" fmla="*/ 184 w 418"/>
              <a:gd name="T73" fmla="*/ 7 h 602"/>
              <a:gd name="T74" fmla="*/ 205 w 418"/>
              <a:gd name="T75" fmla="*/ 0 h 602"/>
              <a:gd name="T76" fmla="*/ 226 w 418"/>
              <a:gd name="T77" fmla="*/ 7 h 602"/>
              <a:gd name="T78" fmla="*/ 226 w 418"/>
              <a:gd name="T79" fmla="*/ 7 h 602"/>
              <a:gd name="T80" fmla="*/ 311 w 418"/>
              <a:gd name="T81" fmla="*/ 106 h 602"/>
              <a:gd name="T82" fmla="*/ 311 w 418"/>
              <a:gd name="T83" fmla="*/ 106 h 602"/>
              <a:gd name="T84" fmla="*/ 318 w 418"/>
              <a:gd name="T85" fmla="*/ 120 h 602"/>
              <a:gd name="T86" fmla="*/ 290 w 418"/>
              <a:gd name="T87" fmla="*/ 14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8" h="602">
                <a:moveTo>
                  <a:pt x="389" y="601"/>
                </a:moveTo>
                <a:lnTo>
                  <a:pt x="389" y="601"/>
                </a:lnTo>
                <a:cubicBezTo>
                  <a:pt x="28" y="601"/>
                  <a:pt x="28" y="601"/>
                  <a:pt x="28" y="601"/>
                </a:cubicBezTo>
                <a:cubicBezTo>
                  <a:pt x="14" y="601"/>
                  <a:pt x="0" y="593"/>
                  <a:pt x="0" y="572"/>
                </a:cubicBezTo>
                <a:cubicBezTo>
                  <a:pt x="0" y="219"/>
                  <a:pt x="0" y="219"/>
                  <a:pt x="0" y="219"/>
                </a:cubicBezTo>
                <a:cubicBezTo>
                  <a:pt x="0" y="198"/>
                  <a:pt x="14" y="191"/>
                  <a:pt x="28" y="191"/>
                </a:cubicBezTo>
                <a:cubicBezTo>
                  <a:pt x="141" y="191"/>
                  <a:pt x="141" y="191"/>
                  <a:pt x="141" y="191"/>
                </a:cubicBezTo>
                <a:cubicBezTo>
                  <a:pt x="141" y="247"/>
                  <a:pt x="141" y="247"/>
                  <a:pt x="141" y="247"/>
                </a:cubicBezTo>
                <a:cubicBezTo>
                  <a:pt x="56" y="247"/>
                  <a:pt x="56" y="247"/>
                  <a:pt x="56" y="247"/>
                </a:cubicBezTo>
                <a:cubicBezTo>
                  <a:pt x="56" y="544"/>
                  <a:pt x="56" y="544"/>
                  <a:pt x="56" y="544"/>
                </a:cubicBezTo>
                <a:cubicBezTo>
                  <a:pt x="360" y="544"/>
                  <a:pt x="360" y="544"/>
                  <a:pt x="360" y="544"/>
                </a:cubicBezTo>
                <a:cubicBezTo>
                  <a:pt x="360" y="247"/>
                  <a:pt x="360" y="247"/>
                  <a:pt x="360" y="247"/>
                </a:cubicBezTo>
                <a:cubicBezTo>
                  <a:pt x="261" y="247"/>
                  <a:pt x="261" y="247"/>
                  <a:pt x="261" y="247"/>
                </a:cubicBezTo>
                <a:cubicBezTo>
                  <a:pt x="261" y="191"/>
                  <a:pt x="261" y="191"/>
                  <a:pt x="261" y="191"/>
                </a:cubicBezTo>
                <a:cubicBezTo>
                  <a:pt x="389" y="191"/>
                  <a:pt x="389" y="191"/>
                  <a:pt x="389" y="191"/>
                </a:cubicBezTo>
                <a:cubicBezTo>
                  <a:pt x="403" y="191"/>
                  <a:pt x="417" y="198"/>
                  <a:pt x="417" y="219"/>
                </a:cubicBezTo>
                <a:cubicBezTo>
                  <a:pt x="417" y="572"/>
                  <a:pt x="417" y="572"/>
                  <a:pt x="417" y="572"/>
                </a:cubicBezTo>
                <a:cubicBezTo>
                  <a:pt x="417" y="593"/>
                  <a:pt x="403" y="601"/>
                  <a:pt x="389" y="601"/>
                </a:cubicBezTo>
                <a:close/>
                <a:moveTo>
                  <a:pt x="290" y="148"/>
                </a:moveTo>
                <a:lnTo>
                  <a:pt x="290" y="148"/>
                </a:lnTo>
                <a:cubicBezTo>
                  <a:pt x="283" y="148"/>
                  <a:pt x="276" y="148"/>
                  <a:pt x="269" y="141"/>
                </a:cubicBezTo>
                <a:lnTo>
                  <a:pt x="269" y="141"/>
                </a:lnTo>
                <a:cubicBezTo>
                  <a:pt x="233" y="99"/>
                  <a:pt x="233" y="99"/>
                  <a:pt x="233" y="99"/>
                </a:cubicBezTo>
                <a:cubicBezTo>
                  <a:pt x="233" y="275"/>
                  <a:pt x="233" y="275"/>
                  <a:pt x="233" y="275"/>
                </a:cubicBezTo>
                <a:lnTo>
                  <a:pt x="233" y="275"/>
                </a:lnTo>
                <a:cubicBezTo>
                  <a:pt x="233" y="290"/>
                  <a:pt x="226" y="304"/>
                  <a:pt x="205" y="304"/>
                </a:cubicBezTo>
                <a:cubicBezTo>
                  <a:pt x="191" y="304"/>
                  <a:pt x="177" y="290"/>
                  <a:pt x="177" y="275"/>
                </a:cubicBezTo>
                <a:lnTo>
                  <a:pt x="177" y="275"/>
                </a:lnTo>
                <a:cubicBezTo>
                  <a:pt x="177" y="99"/>
                  <a:pt x="177" y="99"/>
                  <a:pt x="177" y="99"/>
                </a:cubicBezTo>
                <a:cubicBezTo>
                  <a:pt x="141" y="141"/>
                  <a:pt x="141" y="141"/>
                  <a:pt x="141" y="141"/>
                </a:cubicBezTo>
                <a:lnTo>
                  <a:pt x="141" y="141"/>
                </a:lnTo>
                <a:cubicBezTo>
                  <a:pt x="141" y="148"/>
                  <a:pt x="134" y="148"/>
                  <a:pt x="120" y="148"/>
                </a:cubicBezTo>
                <a:cubicBezTo>
                  <a:pt x="106" y="148"/>
                  <a:pt x="92" y="141"/>
                  <a:pt x="92" y="120"/>
                </a:cubicBezTo>
                <a:cubicBezTo>
                  <a:pt x="92" y="113"/>
                  <a:pt x="99" y="106"/>
                  <a:pt x="99" y="106"/>
                </a:cubicBezTo>
                <a:lnTo>
                  <a:pt x="99" y="106"/>
                </a:lnTo>
                <a:cubicBezTo>
                  <a:pt x="184" y="7"/>
                  <a:pt x="184" y="7"/>
                  <a:pt x="184" y="7"/>
                </a:cubicBezTo>
                <a:lnTo>
                  <a:pt x="184" y="7"/>
                </a:lnTo>
                <a:cubicBezTo>
                  <a:pt x="191" y="7"/>
                  <a:pt x="198" y="0"/>
                  <a:pt x="205" y="0"/>
                </a:cubicBezTo>
                <a:cubicBezTo>
                  <a:pt x="219" y="0"/>
                  <a:pt x="226" y="7"/>
                  <a:pt x="226" y="7"/>
                </a:cubicBezTo>
                <a:lnTo>
                  <a:pt x="226" y="7"/>
                </a:lnTo>
                <a:cubicBezTo>
                  <a:pt x="311" y="106"/>
                  <a:pt x="311" y="106"/>
                  <a:pt x="311" y="106"/>
                </a:cubicBezTo>
                <a:lnTo>
                  <a:pt x="311" y="106"/>
                </a:lnTo>
                <a:cubicBezTo>
                  <a:pt x="318" y="106"/>
                  <a:pt x="318" y="113"/>
                  <a:pt x="318" y="120"/>
                </a:cubicBezTo>
                <a:cubicBezTo>
                  <a:pt x="318" y="141"/>
                  <a:pt x="311" y="148"/>
                  <a:pt x="290" y="14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0" name="Freeform 86"/>
          <p:cNvSpPr>
            <a:spLocks noChangeArrowheads="1"/>
          </p:cNvSpPr>
          <p:nvPr/>
        </p:nvSpPr>
        <p:spPr bwMode="auto">
          <a:xfrm>
            <a:off x="13339993" y="7903636"/>
            <a:ext cx="474011" cy="469899"/>
          </a:xfrm>
          <a:custGeom>
            <a:avLst/>
            <a:gdLst>
              <a:gd name="T0" fmla="*/ 467 w 496"/>
              <a:gd name="T1" fmla="*/ 170 h 489"/>
              <a:gd name="T2" fmla="*/ 467 w 496"/>
              <a:gd name="T3" fmla="*/ 170 h 489"/>
              <a:gd name="T4" fmla="*/ 467 w 496"/>
              <a:gd name="T5" fmla="*/ 170 h 489"/>
              <a:gd name="T6" fmla="*/ 439 w 496"/>
              <a:gd name="T7" fmla="*/ 142 h 489"/>
              <a:gd name="T8" fmla="*/ 439 w 496"/>
              <a:gd name="T9" fmla="*/ 99 h 489"/>
              <a:gd name="T10" fmla="*/ 297 w 496"/>
              <a:gd name="T11" fmla="*/ 241 h 489"/>
              <a:gd name="T12" fmla="*/ 297 w 496"/>
              <a:gd name="T13" fmla="*/ 241 h 489"/>
              <a:gd name="T14" fmla="*/ 276 w 496"/>
              <a:gd name="T15" fmla="*/ 248 h 489"/>
              <a:gd name="T16" fmla="*/ 248 w 496"/>
              <a:gd name="T17" fmla="*/ 219 h 489"/>
              <a:gd name="T18" fmla="*/ 255 w 496"/>
              <a:gd name="T19" fmla="*/ 198 h 489"/>
              <a:gd name="T20" fmla="*/ 255 w 496"/>
              <a:gd name="T21" fmla="*/ 198 h 489"/>
              <a:gd name="T22" fmla="*/ 396 w 496"/>
              <a:gd name="T23" fmla="*/ 57 h 489"/>
              <a:gd name="T24" fmla="*/ 354 w 496"/>
              <a:gd name="T25" fmla="*/ 57 h 489"/>
              <a:gd name="T26" fmla="*/ 326 w 496"/>
              <a:gd name="T27" fmla="*/ 29 h 489"/>
              <a:gd name="T28" fmla="*/ 354 w 496"/>
              <a:gd name="T29" fmla="*/ 0 h 489"/>
              <a:gd name="T30" fmla="*/ 467 w 496"/>
              <a:gd name="T31" fmla="*/ 0 h 489"/>
              <a:gd name="T32" fmla="*/ 495 w 496"/>
              <a:gd name="T33" fmla="*/ 29 h 489"/>
              <a:gd name="T34" fmla="*/ 495 w 496"/>
              <a:gd name="T35" fmla="*/ 142 h 489"/>
              <a:gd name="T36" fmla="*/ 467 w 496"/>
              <a:gd name="T37" fmla="*/ 170 h 489"/>
              <a:gd name="T38" fmla="*/ 241 w 496"/>
              <a:gd name="T39" fmla="*/ 57 h 489"/>
              <a:gd name="T40" fmla="*/ 241 w 496"/>
              <a:gd name="T41" fmla="*/ 57 h 489"/>
              <a:gd name="T42" fmla="*/ 241 w 496"/>
              <a:gd name="T43" fmla="*/ 57 h 489"/>
              <a:gd name="T44" fmla="*/ 57 w 496"/>
              <a:gd name="T45" fmla="*/ 57 h 489"/>
              <a:gd name="T46" fmla="*/ 57 w 496"/>
              <a:gd name="T47" fmla="*/ 431 h 489"/>
              <a:gd name="T48" fmla="*/ 439 w 496"/>
              <a:gd name="T49" fmla="*/ 431 h 489"/>
              <a:gd name="T50" fmla="*/ 439 w 496"/>
              <a:gd name="T51" fmla="*/ 403 h 489"/>
              <a:gd name="T52" fmla="*/ 439 w 496"/>
              <a:gd name="T53" fmla="*/ 255 h 489"/>
              <a:gd name="T54" fmla="*/ 439 w 496"/>
              <a:gd name="T55" fmla="*/ 255 h 489"/>
              <a:gd name="T56" fmla="*/ 439 w 496"/>
              <a:gd name="T57" fmla="*/ 191 h 489"/>
              <a:gd name="T58" fmla="*/ 467 w 496"/>
              <a:gd name="T59" fmla="*/ 198 h 489"/>
              <a:gd name="T60" fmla="*/ 495 w 496"/>
              <a:gd name="T61" fmla="*/ 191 h 489"/>
              <a:gd name="T62" fmla="*/ 495 w 496"/>
              <a:gd name="T63" fmla="*/ 276 h 489"/>
              <a:gd name="T64" fmla="*/ 495 w 496"/>
              <a:gd name="T65" fmla="*/ 276 h 489"/>
              <a:gd name="T66" fmla="*/ 495 w 496"/>
              <a:gd name="T67" fmla="*/ 460 h 489"/>
              <a:gd name="T68" fmla="*/ 467 w 496"/>
              <a:gd name="T69" fmla="*/ 488 h 489"/>
              <a:gd name="T70" fmla="*/ 29 w 496"/>
              <a:gd name="T71" fmla="*/ 488 h 489"/>
              <a:gd name="T72" fmla="*/ 0 w 496"/>
              <a:gd name="T73" fmla="*/ 460 h 489"/>
              <a:gd name="T74" fmla="*/ 0 w 496"/>
              <a:gd name="T75" fmla="*/ 29 h 489"/>
              <a:gd name="T76" fmla="*/ 29 w 496"/>
              <a:gd name="T77" fmla="*/ 0 h 489"/>
              <a:gd name="T78" fmla="*/ 241 w 496"/>
              <a:gd name="T79" fmla="*/ 0 h 489"/>
              <a:gd name="T80" fmla="*/ 241 w 496"/>
              <a:gd name="T81" fmla="*/ 0 h 489"/>
              <a:gd name="T82" fmla="*/ 304 w 496"/>
              <a:gd name="T83" fmla="*/ 0 h 489"/>
              <a:gd name="T84" fmla="*/ 297 w 496"/>
              <a:gd name="T85" fmla="*/ 29 h 489"/>
              <a:gd name="T86" fmla="*/ 304 w 496"/>
              <a:gd name="T87" fmla="*/ 57 h 489"/>
              <a:gd name="T88" fmla="*/ 241 w 496"/>
              <a:gd name="T89" fmla="*/ 5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6" h="489">
                <a:moveTo>
                  <a:pt x="467" y="170"/>
                </a:moveTo>
                <a:lnTo>
                  <a:pt x="467" y="170"/>
                </a:lnTo>
                <a:lnTo>
                  <a:pt x="467" y="170"/>
                </a:lnTo>
                <a:cubicBezTo>
                  <a:pt x="446" y="170"/>
                  <a:pt x="439" y="156"/>
                  <a:pt x="439" y="142"/>
                </a:cubicBezTo>
                <a:cubicBezTo>
                  <a:pt x="439" y="99"/>
                  <a:pt x="439" y="99"/>
                  <a:pt x="439" y="99"/>
                </a:cubicBezTo>
                <a:cubicBezTo>
                  <a:pt x="297" y="241"/>
                  <a:pt x="297" y="241"/>
                  <a:pt x="297" y="241"/>
                </a:cubicBezTo>
                <a:lnTo>
                  <a:pt x="297" y="241"/>
                </a:lnTo>
                <a:cubicBezTo>
                  <a:pt x="290" y="241"/>
                  <a:pt x="283" y="248"/>
                  <a:pt x="276" y="248"/>
                </a:cubicBezTo>
                <a:cubicBezTo>
                  <a:pt x="262" y="248"/>
                  <a:pt x="248" y="234"/>
                  <a:pt x="248" y="219"/>
                </a:cubicBezTo>
                <a:cubicBezTo>
                  <a:pt x="248" y="212"/>
                  <a:pt x="248" y="205"/>
                  <a:pt x="255" y="198"/>
                </a:cubicBezTo>
                <a:lnTo>
                  <a:pt x="255" y="198"/>
                </a:lnTo>
                <a:cubicBezTo>
                  <a:pt x="396" y="57"/>
                  <a:pt x="396" y="57"/>
                  <a:pt x="396" y="57"/>
                </a:cubicBezTo>
                <a:cubicBezTo>
                  <a:pt x="354" y="57"/>
                  <a:pt x="354" y="57"/>
                  <a:pt x="354" y="57"/>
                </a:cubicBezTo>
                <a:cubicBezTo>
                  <a:pt x="333" y="57"/>
                  <a:pt x="326" y="43"/>
                  <a:pt x="326" y="29"/>
                </a:cubicBezTo>
                <a:cubicBezTo>
                  <a:pt x="326" y="15"/>
                  <a:pt x="333" y="0"/>
                  <a:pt x="354" y="0"/>
                </a:cubicBezTo>
                <a:cubicBezTo>
                  <a:pt x="467" y="0"/>
                  <a:pt x="467" y="0"/>
                  <a:pt x="467" y="0"/>
                </a:cubicBezTo>
                <a:cubicBezTo>
                  <a:pt x="481" y="0"/>
                  <a:pt x="495" y="15"/>
                  <a:pt x="495" y="29"/>
                </a:cubicBezTo>
                <a:cubicBezTo>
                  <a:pt x="495" y="142"/>
                  <a:pt x="495" y="142"/>
                  <a:pt x="495" y="142"/>
                </a:cubicBezTo>
                <a:cubicBezTo>
                  <a:pt x="495" y="156"/>
                  <a:pt x="481" y="170"/>
                  <a:pt x="467" y="170"/>
                </a:cubicBezTo>
                <a:close/>
                <a:moveTo>
                  <a:pt x="241" y="57"/>
                </a:moveTo>
                <a:lnTo>
                  <a:pt x="241" y="57"/>
                </a:lnTo>
                <a:lnTo>
                  <a:pt x="241" y="57"/>
                </a:lnTo>
                <a:cubicBezTo>
                  <a:pt x="57" y="57"/>
                  <a:pt x="57" y="57"/>
                  <a:pt x="57" y="57"/>
                </a:cubicBezTo>
                <a:cubicBezTo>
                  <a:pt x="57" y="431"/>
                  <a:pt x="57" y="431"/>
                  <a:pt x="57" y="431"/>
                </a:cubicBezTo>
                <a:cubicBezTo>
                  <a:pt x="439" y="431"/>
                  <a:pt x="439" y="431"/>
                  <a:pt x="439" y="431"/>
                </a:cubicBezTo>
                <a:cubicBezTo>
                  <a:pt x="439" y="403"/>
                  <a:pt x="439" y="403"/>
                  <a:pt x="439" y="403"/>
                </a:cubicBezTo>
                <a:cubicBezTo>
                  <a:pt x="439" y="255"/>
                  <a:pt x="439" y="255"/>
                  <a:pt x="439" y="255"/>
                </a:cubicBezTo>
                <a:lnTo>
                  <a:pt x="439" y="255"/>
                </a:lnTo>
                <a:cubicBezTo>
                  <a:pt x="439" y="191"/>
                  <a:pt x="439" y="191"/>
                  <a:pt x="439" y="191"/>
                </a:cubicBezTo>
                <a:cubicBezTo>
                  <a:pt x="446" y="198"/>
                  <a:pt x="453" y="198"/>
                  <a:pt x="467" y="198"/>
                </a:cubicBezTo>
                <a:cubicBezTo>
                  <a:pt x="474" y="198"/>
                  <a:pt x="481" y="198"/>
                  <a:pt x="495" y="191"/>
                </a:cubicBezTo>
                <a:cubicBezTo>
                  <a:pt x="495" y="276"/>
                  <a:pt x="495" y="276"/>
                  <a:pt x="495" y="276"/>
                </a:cubicBezTo>
                <a:lnTo>
                  <a:pt x="495" y="276"/>
                </a:lnTo>
                <a:cubicBezTo>
                  <a:pt x="495" y="460"/>
                  <a:pt x="495" y="460"/>
                  <a:pt x="495" y="460"/>
                </a:cubicBezTo>
                <a:cubicBezTo>
                  <a:pt x="495" y="481"/>
                  <a:pt x="481" y="488"/>
                  <a:pt x="467" y="488"/>
                </a:cubicBezTo>
                <a:cubicBezTo>
                  <a:pt x="29" y="488"/>
                  <a:pt x="29" y="488"/>
                  <a:pt x="29" y="488"/>
                </a:cubicBezTo>
                <a:cubicBezTo>
                  <a:pt x="15" y="488"/>
                  <a:pt x="0" y="481"/>
                  <a:pt x="0" y="460"/>
                </a:cubicBezTo>
                <a:cubicBezTo>
                  <a:pt x="0" y="29"/>
                  <a:pt x="0" y="29"/>
                  <a:pt x="0" y="29"/>
                </a:cubicBezTo>
                <a:cubicBezTo>
                  <a:pt x="0" y="15"/>
                  <a:pt x="15" y="0"/>
                  <a:pt x="29" y="0"/>
                </a:cubicBezTo>
                <a:cubicBezTo>
                  <a:pt x="241" y="0"/>
                  <a:pt x="241" y="0"/>
                  <a:pt x="241" y="0"/>
                </a:cubicBezTo>
                <a:lnTo>
                  <a:pt x="241" y="0"/>
                </a:lnTo>
                <a:cubicBezTo>
                  <a:pt x="304" y="0"/>
                  <a:pt x="304" y="0"/>
                  <a:pt x="304" y="0"/>
                </a:cubicBezTo>
                <a:cubicBezTo>
                  <a:pt x="297" y="7"/>
                  <a:pt x="297" y="22"/>
                  <a:pt x="297" y="29"/>
                </a:cubicBezTo>
                <a:cubicBezTo>
                  <a:pt x="297" y="36"/>
                  <a:pt x="297" y="50"/>
                  <a:pt x="304" y="57"/>
                </a:cubicBezTo>
                <a:lnTo>
                  <a:pt x="241" y="5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1" name="Freeform 87"/>
          <p:cNvSpPr>
            <a:spLocks noChangeArrowheads="1"/>
          </p:cNvSpPr>
          <p:nvPr/>
        </p:nvSpPr>
        <p:spPr bwMode="auto">
          <a:xfrm>
            <a:off x="12277703" y="7852836"/>
            <a:ext cx="579814" cy="579965"/>
          </a:xfrm>
          <a:custGeom>
            <a:avLst/>
            <a:gdLst>
              <a:gd name="T0" fmla="*/ 572 w 602"/>
              <a:gd name="T1" fmla="*/ 601 h 602"/>
              <a:gd name="T2" fmla="*/ 459 w 602"/>
              <a:gd name="T3" fmla="*/ 601 h 602"/>
              <a:gd name="T4" fmla="*/ 459 w 602"/>
              <a:gd name="T5" fmla="*/ 544 h 602"/>
              <a:gd name="T6" fmla="*/ 544 w 602"/>
              <a:gd name="T7" fmla="*/ 544 h 602"/>
              <a:gd name="T8" fmla="*/ 544 w 602"/>
              <a:gd name="T9" fmla="*/ 459 h 602"/>
              <a:gd name="T10" fmla="*/ 601 w 602"/>
              <a:gd name="T11" fmla="*/ 459 h 602"/>
              <a:gd name="T12" fmla="*/ 601 w 602"/>
              <a:gd name="T13" fmla="*/ 572 h 602"/>
              <a:gd name="T14" fmla="*/ 572 w 602"/>
              <a:gd name="T15" fmla="*/ 169 h 602"/>
              <a:gd name="T16" fmla="*/ 544 w 602"/>
              <a:gd name="T17" fmla="*/ 141 h 602"/>
              <a:gd name="T18" fmla="*/ 544 w 602"/>
              <a:gd name="T19" fmla="*/ 56 h 602"/>
              <a:gd name="T20" fmla="*/ 459 w 602"/>
              <a:gd name="T21" fmla="*/ 56 h 602"/>
              <a:gd name="T22" fmla="*/ 459 w 602"/>
              <a:gd name="T23" fmla="*/ 0 h 602"/>
              <a:gd name="T24" fmla="*/ 572 w 602"/>
              <a:gd name="T25" fmla="*/ 0 h 602"/>
              <a:gd name="T26" fmla="*/ 601 w 602"/>
              <a:gd name="T27" fmla="*/ 141 h 602"/>
              <a:gd name="T28" fmla="*/ 572 w 602"/>
              <a:gd name="T29" fmla="*/ 169 h 602"/>
              <a:gd name="T30" fmla="*/ 141 w 602"/>
              <a:gd name="T31" fmla="*/ 56 h 602"/>
              <a:gd name="T32" fmla="*/ 56 w 602"/>
              <a:gd name="T33" fmla="*/ 56 h 602"/>
              <a:gd name="T34" fmla="*/ 56 w 602"/>
              <a:gd name="T35" fmla="*/ 141 h 602"/>
              <a:gd name="T36" fmla="*/ 0 w 602"/>
              <a:gd name="T37" fmla="*/ 141 h 602"/>
              <a:gd name="T38" fmla="*/ 0 w 602"/>
              <a:gd name="T39" fmla="*/ 28 h 602"/>
              <a:gd name="T40" fmla="*/ 141 w 602"/>
              <a:gd name="T41" fmla="*/ 0 h 602"/>
              <a:gd name="T42" fmla="*/ 169 w 602"/>
              <a:gd name="T43" fmla="*/ 28 h 602"/>
              <a:gd name="T44" fmla="*/ 85 w 602"/>
              <a:gd name="T45" fmla="*/ 85 h 602"/>
              <a:gd name="T46" fmla="*/ 516 w 602"/>
              <a:gd name="T47" fmla="*/ 85 h 602"/>
              <a:gd name="T48" fmla="*/ 85 w 602"/>
              <a:gd name="T49" fmla="*/ 516 h 602"/>
              <a:gd name="T50" fmla="*/ 141 w 602"/>
              <a:gd name="T51" fmla="*/ 459 h 602"/>
              <a:gd name="T52" fmla="*/ 459 w 602"/>
              <a:gd name="T53" fmla="*/ 459 h 602"/>
              <a:gd name="T54" fmla="*/ 141 w 602"/>
              <a:gd name="T55" fmla="*/ 141 h 602"/>
              <a:gd name="T56" fmla="*/ 28 w 602"/>
              <a:gd name="T57" fmla="*/ 431 h 602"/>
              <a:gd name="T58" fmla="*/ 56 w 602"/>
              <a:gd name="T59" fmla="*/ 459 h 602"/>
              <a:gd name="T60" fmla="*/ 56 w 602"/>
              <a:gd name="T61" fmla="*/ 544 h 602"/>
              <a:gd name="T62" fmla="*/ 141 w 602"/>
              <a:gd name="T63" fmla="*/ 544 h 602"/>
              <a:gd name="T64" fmla="*/ 141 w 602"/>
              <a:gd name="T65" fmla="*/ 601 h 602"/>
              <a:gd name="T66" fmla="*/ 28 w 602"/>
              <a:gd name="T67" fmla="*/ 601 h 602"/>
              <a:gd name="T68" fmla="*/ 0 w 602"/>
              <a:gd name="T69" fmla="*/ 459 h 602"/>
              <a:gd name="T70" fmla="*/ 28 w 602"/>
              <a:gd name="T71"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94" y="431"/>
                  <a:pt x="601" y="445"/>
                  <a:pt x="601" y="459"/>
                </a:cubicBezTo>
                <a:lnTo>
                  <a:pt x="601" y="459"/>
                </a:lnTo>
                <a:cubicBezTo>
                  <a:pt x="601" y="572"/>
                  <a:pt x="601" y="572"/>
                  <a:pt x="601" y="572"/>
                </a:cubicBezTo>
                <a:cubicBezTo>
                  <a:pt x="601" y="593"/>
                  <a:pt x="594" y="601"/>
                  <a:pt x="572" y="601"/>
                </a:cubicBezTo>
                <a:close/>
                <a:moveTo>
                  <a:pt x="572" y="169"/>
                </a:moveTo>
                <a:lnTo>
                  <a:pt x="572" y="169"/>
                </a:lnTo>
                <a:cubicBezTo>
                  <a:pt x="558" y="169"/>
                  <a:pt x="544" y="155"/>
                  <a:pt x="544" y="141"/>
                </a:cubicBezTo>
                <a:lnTo>
                  <a:pt x="544" y="141"/>
                </a:lnTo>
                <a:cubicBezTo>
                  <a:pt x="544" y="56"/>
                  <a:pt x="544" y="56"/>
                  <a:pt x="544" y="56"/>
                </a:cubicBezTo>
                <a:cubicBezTo>
                  <a:pt x="459" y="56"/>
                  <a:pt x="459" y="56"/>
                  <a:pt x="459" y="56"/>
                </a:cubicBezTo>
                <a:lnTo>
                  <a:pt x="459" y="56"/>
                </a:lnTo>
                <a:cubicBezTo>
                  <a:pt x="445" y="56"/>
                  <a:pt x="431" y="42"/>
                  <a:pt x="431" y="28"/>
                </a:cubicBezTo>
                <a:cubicBezTo>
                  <a:pt x="431" y="14"/>
                  <a:pt x="445" y="0"/>
                  <a:pt x="459" y="0"/>
                </a:cubicBezTo>
                <a:lnTo>
                  <a:pt x="459" y="0"/>
                </a:lnTo>
                <a:cubicBezTo>
                  <a:pt x="572" y="0"/>
                  <a:pt x="572" y="0"/>
                  <a:pt x="572" y="0"/>
                </a:cubicBezTo>
                <a:cubicBezTo>
                  <a:pt x="594" y="0"/>
                  <a:pt x="601" y="14"/>
                  <a:pt x="601" y="28"/>
                </a:cubicBezTo>
                <a:cubicBezTo>
                  <a:pt x="601" y="141"/>
                  <a:pt x="601" y="141"/>
                  <a:pt x="601" y="141"/>
                </a:cubicBezTo>
                <a:lnTo>
                  <a:pt x="601" y="141"/>
                </a:lnTo>
                <a:cubicBezTo>
                  <a:pt x="601" y="155"/>
                  <a:pt x="594" y="169"/>
                  <a:pt x="572" y="169"/>
                </a:cubicBez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14" y="169"/>
                  <a:pt x="0" y="155"/>
                  <a:pt x="0" y="141"/>
                </a:cubicBezTo>
                <a:lnTo>
                  <a:pt x="0" y="141"/>
                </a:lnTo>
                <a:cubicBezTo>
                  <a:pt x="0" y="28"/>
                  <a:pt x="0" y="28"/>
                  <a:pt x="0" y="28"/>
                </a:cubicBezTo>
                <a:cubicBezTo>
                  <a:pt x="0" y="14"/>
                  <a:pt x="14" y="0"/>
                  <a:pt x="28" y="0"/>
                </a:cubicBezTo>
                <a:cubicBezTo>
                  <a:pt x="141" y="0"/>
                  <a:pt x="141" y="0"/>
                  <a:pt x="141" y="0"/>
                </a:cubicBezTo>
                <a:lnTo>
                  <a:pt x="141" y="0"/>
                </a:lnTo>
                <a:cubicBezTo>
                  <a:pt x="155" y="0"/>
                  <a:pt x="169" y="14"/>
                  <a:pt x="169" y="28"/>
                </a:cubicBezTo>
                <a:cubicBezTo>
                  <a:pt x="169" y="42"/>
                  <a:pt x="155" y="56"/>
                  <a:pt x="141" y="56"/>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28" y="431"/>
                </a:moveTo>
                <a:lnTo>
                  <a:pt x="28" y="431"/>
                </a:lnTo>
                <a:cubicBezTo>
                  <a:pt x="42" y="431"/>
                  <a:pt x="56" y="445"/>
                  <a:pt x="56" y="459"/>
                </a:cubicBezTo>
                <a:lnTo>
                  <a:pt x="56" y="459"/>
                </a:lnTo>
                <a:cubicBezTo>
                  <a:pt x="56" y="544"/>
                  <a:pt x="56" y="544"/>
                  <a:pt x="56" y="544"/>
                </a:cubicBezTo>
                <a:cubicBezTo>
                  <a:pt x="141" y="544"/>
                  <a:pt x="141" y="544"/>
                  <a:pt x="141" y="544"/>
                </a:cubicBezTo>
                <a:lnTo>
                  <a:pt x="141" y="544"/>
                </a:lnTo>
                <a:cubicBezTo>
                  <a:pt x="155" y="544"/>
                  <a:pt x="169" y="558"/>
                  <a:pt x="169" y="572"/>
                </a:cubicBezTo>
                <a:cubicBezTo>
                  <a:pt x="169" y="593"/>
                  <a:pt x="155"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2" name="Freeform 88"/>
          <p:cNvSpPr>
            <a:spLocks noChangeArrowheads="1"/>
          </p:cNvSpPr>
          <p:nvPr/>
        </p:nvSpPr>
        <p:spPr bwMode="auto">
          <a:xfrm>
            <a:off x="11266200" y="7852836"/>
            <a:ext cx="575583" cy="579965"/>
          </a:xfrm>
          <a:custGeom>
            <a:avLst/>
            <a:gdLst>
              <a:gd name="T0" fmla="*/ 572 w 601"/>
              <a:gd name="T1" fmla="*/ 601 h 602"/>
              <a:gd name="T2" fmla="*/ 572 w 601"/>
              <a:gd name="T3" fmla="*/ 601 h 602"/>
              <a:gd name="T4" fmla="*/ 459 w 601"/>
              <a:gd name="T5" fmla="*/ 601 h 602"/>
              <a:gd name="T6" fmla="*/ 459 w 601"/>
              <a:gd name="T7" fmla="*/ 601 h 602"/>
              <a:gd name="T8" fmla="*/ 431 w 601"/>
              <a:gd name="T9" fmla="*/ 572 h 602"/>
              <a:gd name="T10" fmla="*/ 459 w 601"/>
              <a:gd name="T11" fmla="*/ 544 h 602"/>
              <a:gd name="T12" fmla="*/ 459 w 601"/>
              <a:gd name="T13" fmla="*/ 544 h 602"/>
              <a:gd name="T14" fmla="*/ 544 w 601"/>
              <a:gd name="T15" fmla="*/ 544 h 602"/>
              <a:gd name="T16" fmla="*/ 544 w 601"/>
              <a:gd name="T17" fmla="*/ 459 h 602"/>
              <a:gd name="T18" fmla="*/ 544 w 601"/>
              <a:gd name="T19" fmla="*/ 459 h 602"/>
              <a:gd name="T20" fmla="*/ 572 w 601"/>
              <a:gd name="T21" fmla="*/ 431 h 602"/>
              <a:gd name="T22" fmla="*/ 600 w 601"/>
              <a:gd name="T23" fmla="*/ 459 h 602"/>
              <a:gd name="T24" fmla="*/ 600 w 601"/>
              <a:gd name="T25" fmla="*/ 459 h 602"/>
              <a:gd name="T26" fmla="*/ 600 w 601"/>
              <a:gd name="T27" fmla="*/ 572 h 602"/>
              <a:gd name="T28" fmla="*/ 572 w 601"/>
              <a:gd name="T29" fmla="*/ 601 h 602"/>
              <a:gd name="T30" fmla="*/ 85 w 601"/>
              <a:gd name="T31" fmla="*/ 85 h 602"/>
              <a:gd name="T32" fmla="*/ 85 w 601"/>
              <a:gd name="T33" fmla="*/ 85 h 602"/>
              <a:gd name="T34" fmla="*/ 516 w 601"/>
              <a:gd name="T35" fmla="*/ 85 h 602"/>
              <a:gd name="T36" fmla="*/ 516 w 601"/>
              <a:gd name="T37" fmla="*/ 516 h 602"/>
              <a:gd name="T38" fmla="*/ 85 w 601"/>
              <a:gd name="T39" fmla="*/ 516 h 602"/>
              <a:gd name="T40" fmla="*/ 85 w 601"/>
              <a:gd name="T41" fmla="*/ 85 h 602"/>
              <a:gd name="T42" fmla="*/ 141 w 601"/>
              <a:gd name="T43" fmla="*/ 459 h 602"/>
              <a:gd name="T44" fmla="*/ 141 w 601"/>
              <a:gd name="T45" fmla="*/ 459 h 602"/>
              <a:gd name="T46" fmla="*/ 459 w 601"/>
              <a:gd name="T47" fmla="*/ 459 h 602"/>
              <a:gd name="T48" fmla="*/ 459 w 601"/>
              <a:gd name="T49" fmla="*/ 141 h 602"/>
              <a:gd name="T50" fmla="*/ 141 w 601"/>
              <a:gd name="T51" fmla="*/ 141 h 602"/>
              <a:gd name="T52" fmla="*/ 141 w 601"/>
              <a:gd name="T53" fmla="*/ 459 h 602"/>
              <a:gd name="T54" fmla="*/ 141 w 601"/>
              <a:gd name="T55" fmla="*/ 56 h 602"/>
              <a:gd name="T56" fmla="*/ 141 w 601"/>
              <a:gd name="T57" fmla="*/ 56 h 602"/>
              <a:gd name="T58" fmla="*/ 141 w 601"/>
              <a:gd name="T59" fmla="*/ 56 h 602"/>
              <a:gd name="T60" fmla="*/ 56 w 601"/>
              <a:gd name="T61" fmla="*/ 56 h 602"/>
              <a:gd name="T62" fmla="*/ 56 w 601"/>
              <a:gd name="T63" fmla="*/ 141 h 602"/>
              <a:gd name="T64" fmla="*/ 56 w 601"/>
              <a:gd name="T65" fmla="*/ 141 h 602"/>
              <a:gd name="T66" fmla="*/ 28 w 601"/>
              <a:gd name="T67" fmla="*/ 169 h 602"/>
              <a:gd name="T68" fmla="*/ 0 w 601"/>
              <a:gd name="T69" fmla="*/ 141 h 602"/>
              <a:gd name="T70" fmla="*/ 0 w 601"/>
              <a:gd name="T71" fmla="*/ 141 h 602"/>
              <a:gd name="T72" fmla="*/ 0 w 601"/>
              <a:gd name="T73" fmla="*/ 28 h 602"/>
              <a:gd name="T74" fmla="*/ 28 w 601"/>
              <a:gd name="T75" fmla="*/ 0 h 602"/>
              <a:gd name="T76" fmla="*/ 141 w 601"/>
              <a:gd name="T77" fmla="*/ 0 h 602"/>
              <a:gd name="T78" fmla="*/ 141 w 601"/>
              <a:gd name="T79" fmla="*/ 0 h 602"/>
              <a:gd name="T80" fmla="*/ 169 w 601"/>
              <a:gd name="T81" fmla="*/ 28 h 602"/>
              <a:gd name="T82" fmla="*/ 141 w 601"/>
              <a:gd name="T83" fmla="*/ 56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1"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86" y="431"/>
                  <a:pt x="600" y="445"/>
                  <a:pt x="600" y="459"/>
                </a:cubicBezTo>
                <a:lnTo>
                  <a:pt x="600" y="459"/>
                </a:lnTo>
                <a:cubicBezTo>
                  <a:pt x="600" y="572"/>
                  <a:pt x="600" y="572"/>
                  <a:pt x="600" y="572"/>
                </a:cubicBezTo>
                <a:cubicBezTo>
                  <a:pt x="600" y="593"/>
                  <a:pt x="586" y="601"/>
                  <a:pt x="572" y="601"/>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7" y="169"/>
                  <a:pt x="0" y="155"/>
                  <a:pt x="0" y="141"/>
                </a:cubicBezTo>
                <a:lnTo>
                  <a:pt x="0" y="141"/>
                </a:lnTo>
                <a:cubicBezTo>
                  <a:pt x="0" y="28"/>
                  <a:pt x="0" y="28"/>
                  <a:pt x="0" y="28"/>
                </a:cubicBezTo>
                <a:cubicBezTo>
                  <a:pt x="0" y="14"/>
                  <a:pt x="7" y="0"/>
                  <a:pt x="28" y="0"/>
                </a:cubicBezTo>
                <a:cubicBezTo>
                  <a:pt x="141" y="0"/>
                  <a:pt x="141" y="0"/>
                  <a:pt x="141" y="0"/>
                </a:cubicBezTo>
                <a:lnTo>
                  <a:pt x="141" y="0"/>
                </a:lnTo>
                <a:cubicBezTo>
                  <a:pt x="155" y="0"/>
                  <a:pt x="169" y="14"/>
                  <a:pt x="169" y="28"/>
                </a:cubicBezTo>
                <a:cubicBezTo>
                  <a:pt x="169" y="42"/>
                  <a:pt x="155" y="56"/>
                  <a:pt x="141" y="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3" name="Freeform 89"/>
          <p:cNvSpPr>
            <a:spLocks noChangeArrowheads="1"/>
          </p:cNvSpPr>
          <p:nvPr/>
        </p:nvSpPr>
        <p:spPr bwMode="auto">
          <a:xfrm>
            <a:off x="10246234" y="7852836"/>
            <a:ext cx="584048" cy="579965"/>
          </a:xfrm>
          <a:custGeom>
            <a:avLst/>
            <a:gdLst>
              <a:gd name="T0" fmla="*/ 579 w 608"/>
              <a:gd name="T1" fmla="*/ 169 h 602"/>
              <a:gd name="T2" fmla="*/ 579 w 608"/>
              <a:gd name="T3" fmla="*/ 169 h 602"/>
              <a:gd name="T4" fmla="*/ 551 w 608"/>
              <a:gd name="T5" fmla="*/ 141 h 602"/>
              <a:gd name="T6" fmla="*/ 551 w 608"/>
              <a:gd name="T7" fmla="*/ 141 h 602"/>
              <a:gd name="T8" fmla="*/ 551 w 608"/>
              <a:gd name="T9" fmla="*/ 56 h 602"/>
              <a:gd name="T10" fmla="*/ 466 w 608"/>
              <a:gd name="T11" fmla="*/ 56 h 602"/>
              <a:gd name="T12" fmla="*/ 466 w 608"/>
              <a:gd name="T13" fmla="*/ 56 h 602"/>
              <a:gd name="T14" fmla="*/ 438 w 608"/>
              <a:gd name="T15" fmla="*/ 28 h 602"/>
              <a:gd name="T16" fmla="*/ 466 w 608"/>
              <a:gd name="T17" fmla="*/ 0 h 602"/>
              <a:gd name="T18" fmla="*/ 466 w 608"/>
              <a:gd name="T19" fmla="*/ 0 h 602"/>
              <a:gd name="T20" fmla="*/ 579 w 608"/>
              <a:gd name="T21" fmla="*/ 0 h 602"/>
              <a:gd name="T22" fmla="*/ 607 w 608"/>
              <a:gd name="T23" fmla="*/ 28 h 602"/>
              <a:gd name="T24" fmla="*/ 607 w 608"/>
              <a:gd name="T25" fmla="*/ 141 h 602"/>
              <a:gd name="T26" fmla="*/ 607 w 608"/>
              <a:gd name="T27" fmla="*/ 141 h 602"/>
              <a:gd name="T28" fmla="*/ 579 w 608"/>
              <a:gd name="T29" fmla="*/ 169 h 602"/>
              <a:gd name="T30" fmla="*/ 523 w 608"/>
              <a:gd name="T31" fmla="*/ 516 h 602"/>
              <a:gd name="T32" fmla="*/ 523 w 608"/>
              <a:gd name="T33" fmla="*/ 516 h 602"/>
              <a:gd name="T34" fmla="*/ 84 w 608"/>
              <a:gd name="T35" fmla="*/ 516 h 602"/>
              <a:gd name="T36" fmla="*/ 84 w 608"/>
              <a:gd name="T37" fmla="*/ 85 h 602"/>
              <a:gd name="T38" fmla="*/ 523 w 608"/>
              <a:gd name="T39" fmla="*/ 85 h 602"/>
              <a:gd name="T40" fmla="*/ 523 w 608"/>
              <a:gd name="T41" fmla="*/ 516 h 602"/>
              <a:gd name="T42" fmla="*/ 466 w 608"/>
              <a:gd name="T43" fmla="*/ 141 h 602"/>
              <a:gd name="T44" fmla="*/ 466 w 608"/>
              <a:gd name="T45" fmla="*/ 141 h 602"/>
              <a:gd name="T46" fmla="*/ 141 w 608"/>
              <a:gd name="T47" fmla="*/ 141 h 602"/>
              <a:gd name="T48" fmla="*/ 141 w 608"/>
              <a:gd name="T49" fmla="*/ 459 h 602"/>
              <a:gd name="T50" fmla="*/ 466 w 608"/>
              <a:gd name="T51" fmla="*/ 459 h 602"/>
              <a:gd name="T52" fmla="*/ 466 w 608"/>
              <a:gd name="T53" fmla="*/ 141 h 602"/>
              <a:gd name="T54" fmla="*/ 141 w 608"/>
              <a:gd name="T55" fmla="*/ 544 h 602"/>
              <a:gd name="T56" fmla="*/ 141 w 608"/>
              <a:gd name="T57" fmla="*/ 544 h 602"/>
              <a:gd name="T58" fmla="*/ 169 w 608"/>
              <a:gd name="T59" fmla="*/ 572 h 602"/>
              <a:gd name="T60" fmla="*/ 141 w 608"/>
              <a:gd name="T61" fmla="*/ 601 h 602"/>
              <a:gd name="T62" fmla="*/ 141 w 608"/>
              <a:gd name="T63" fmla="*/ 601 h 602"/>
              <a:gd name="T64" fmla="*/ 28 w 608"/>
              <a:gd name="T65" fmla="*/ 601 h 602"/>
              <a:gd name="T66" fmla="*/ 0 w 608"/>
              <a:gd name="T67" fmla="*/ 572 h 602"/>
              <a:gd name="T68" fmla="*/ 0 w 608"/>
              <a:gd name="T69" fmla="*/ 459 h 602"/>
              <a:gd name="T70" fmla="*/ 0 w 608"/>
              <a:gd name="T71" fmla="*/ 459 h 602"/>
              <a:gd name="T72" fmla="*/ 28 w 608"/>
              <a:gd name="T73" fmla="*/ 431 h 602"/>
              <a:gd name="T74" fmla="*/ 56 w 608"/>
              <a:gd name="T75" fmla="*/ 459 h 602"/>
              <a:gd name="T76" fmla="*/ 56 w 608"/>
              <a:gd name="T77" fmla="*/ 459 h 602"/>
              <a:gd name="T78" fmla="*/ 56 w 608"/>
              <a:gd name="T79" fmla="*/ 544 h 602"/>
              <a:gd name="T80" fmla="*/ 141 w 608"/>
              <a:gd name="T81"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8" h="602">
                <a:moveTo>
                  <a:pt x="579" y="169"/>
                </a:moveTo>
                <a:lnTo>
                  <a:pt x="579" y="169"/>
                </a:lnTo>
                <a:cubicBezTo>
                  <a:pt x="558" y="169"/>
                  <a:pt x="551" y="155"/>
                  <a:pt x="551" y="141"/>
                </a:cubicBezTo>
                <a:lnTo>
                  <a:pt x="551" y="141"/>
                </a:lnTo>
                <a:cubicBezTo>
                  <a:pt x="551" y="56"/>
                  <a:pt x="551" y="56"/>
                  <a:pt x="551" y="56"/>
                </a:cubicBezTo>
                <a:cubicBezTo>
                  <a:pt x="466" y="56"/>
                  <a:pt x="466" y="56"/>
                  <a:pt x="466" y="56"/>
                </a:cubicBezTo>
                <a:lnTo>
                  <a:pt x="466" y="56"/>
                </a:lnTo>
                <a:cubicBezTo>
                  <a:pt x="445" y="56"/>
                  <a:pt x="438" y="42"/>
                  <a:pt x="438" y="28"/>
                </a:cubicBezTo>
                <a:cubicBezTo>
                  <a:pt x="438" y="14"/>
                  <a:pt x="445" y="0"/>
                  <a:pt x="466" y="0"/>
                </a:cubicBezTo>
                <a:lnTo>
                  <a:pt x="466" y="0"/>
                </a:lnTo>
                <a:cubicBezTo>
                  <a:pt x="579" y="0"/>
                  <a:pt x="579" y="0"/>
                  <a:pt x="579" y="0"/>
                </a:cubicBezTo>
                <a:cubicBezTo>
                  <a:pt x="593" y="0"/>
                  <a:pt x="607" y="14"/>
                  <a:pt x="607" y="28"/>
                </a:cubicBezTo>
                <a:cubicBezTo>
                  <a:pt x="607" y="141"/>
                  <a:pt x="607" y="141"/>
                  <a:pt x="607" y="141"/>
                </a:cubicBezTo>
                <a:lnTo>
                  <a:pt x="607" y="141"/>
                </a:lnTo>
                <a:cubicBezTo>
                  <a:pt x="607" y="155"/>
                  <a:pt x="593" y="169"/>
                  <a:pt x="579" y="169"/>
                </a:cubicBezTo>
                <a:close/>
                <a:moveTo>
                  <a:pt x="523" y="516"/>
                </a:moveTo>
                <a:lnTo>
                  <a:pt x="523" y="516"/>
                </a:lnTo>
                <a:cubicBezTo>
                  <a:pt x="84" y="516"/>
                  <a:pt x="84" y="516"/>
                  <a:pt x="84" y="516"/>
                </a:cubicBezTo>
                <a:cubicBezTo>
                  <a:pt x="84" y="85"/>
                  <a:pt x="84" y="85"/>
                  <a:pt x="84" y="85"/>
                </a:cubicBezTo>
                <a:cubicBezTo>
                  <a:pt x="523" y="85"/>
                  <a:pt x="523" y="85"/>
                  <a:pt x="523" y="85"/>
                </a:cubicBezTo>
                <a:lnTo>
                  <a:pt x="523" y="516"/>
                </a:lnTo>
                <a:close/>
                <a:moveTo>
                  <a:pt x="466" y="141"/>
                </a:moveTo>
                <a:lnTo>
                  <a:pt x="466" y="141"/>
                </a:lnTo>
                <a:cubicBezTo>
                  <a:pt x="141" y="141"/>
                  <a:pt x="141" y="141"/>
                  <a:pt x="141" y="141"/>
                </a:cubicBezTo>
                <a:cubicBezTo>
                  <a:pt x="141" y="459"/>
                  <a:pt x="141" y="459"/>
                  <a:pt x="141" y="459"/>
                </a:cubicBezTo>
                <a:cubicBezTo>
                  <a:pt x="466" y="459"/>
                  <a:pt x="466" y="459"/>
                  <a:pt x="466" y="459"/>
                </a:cubicBezTo>
                <a:lnTo>
                  <a:pt x="466" y="141"/>
                </a:lnTo>
                <a:close/>
                <a:moveTo>
                  <a:pt x="141" y="544"/>
                </a:moveTo>
                <a:lnTo>
                  <a:pt x="141" y="544"/>
                </a:lnTo>
                <a:cubicBezTo>
                  <a:pt x="162" y="544"/>
                  <a:pt x="169" y="558"/>
                  <a:pt x="169" y="572"/>
                </a:cubicBezTo>
                <a:cubicBezTo>
                  <a:pt x="169" y="593"/>
                  <a:pt x="162"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ubicBezTo>
                  <a:pt x="49" y="431"/>
                  <a:pt x="56" y="445"/>
                  <a:pt x="56" y="459"/>
                </a:cubicBezTo>
                <a:lnTo>
                  <a:pt x="56" y="459"/>
                </a:lnTo>
                <a:cubicBezTo>
                  <a:pt x="56" y="544"/>
                  <a:pt x="56" y="544"/>
                  <a:pt x="56" y="544"/>
                </a:cubicBezTo>
                <a:cubicBezTo>
                  <a:pt x="141" y="544"/>
                  <a:pt x="141" y="544"/>
                  <a:pt x="141" y="54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4" name="Freeform 90"/>
          <p:cNvSpPr>
            <a:spLocks noChangeArrowheads="1"/>
          </p:cNvSpPr>
          <p:nvPr/>
        </p:nvSpPr>
        <p:spPr bwMode="auto">
          <a:xfrm>
            <a:off x="9238964" y="7852836"/>
            <a:ext cx="575583" cy="579965"/>
          </a:xfrm>
          <a:custGeom>
            <a:avLst/>
            <a:gdLst>
              <a:gd name="T0" fmla="*/ 572 w 601"/>
              <a:gd name="T1" fmla="*/ 601 h 602"/>
              <a:gd name="T2" fmla="*/ 0 w 601"/>
              <a:gd name="T3" fmla="*/ 572 h 602"/>
              <a:gd name="T4" fmla="*/ 28 w 601"/>
              <a:gd name="T5" fmla="*/ 0 h 602"/>
              <a:gd name="T6" fmla="*/ 600 w 601"/>
              <a:gd name="T7" fmla="*/ 28 h 602"/>
              <a:gd name="T8" fmla="*/ 572 w 601"/>
              <a:gd name="T9" fmla="*/ 601 h 602"/>
              <a:gd name="T10" fmla="*/ 544 w 601"/>
              <a:gd name="T11" fmla="*/ 56 h 602"/>
              <a:gd name="T12" fmla="*/ 56 w 601"/>
              <a:gd name="T13" fmla="*/ 544 h 602"/>
              <a:gd name="T14" fmla="*/ 544 w 601"/>
              <a:gd name="T15" fmla="*/ 56 h 602"/>
              <a:gd name="T16" fmla="*/ 120 w 601"/>
              <a:gd name="T17" fmla="*/ 85 h 602"/>
              <a:gd name="T18" fmla="*/ 226 w 601"/>
              <a:gd name="T19" fmla="*/ 85 h 602"/>
              <a:gd name="T20" fmla="*/ 226 w 601"/>
              <a:gd name="T21" fmla="*/ 141 h 602"/>
              <a:gd name="T22" fmla="*/ 141 w 601"/>
              <a:gd name="T23" fmla="*/ 141 h 602"/>
              <a:gd name="T24" fmla="*/ 141 w 601"/>
              <a:gd name="T25" fmla="*/ 226 h 602"/>
              <a:gd name="T26" fmla="*/ 84 w 601"/>
              <a:gd name="T27" fmla="*/ 226 h 602"/>
              <a:gd name="T28" fmla="*/ 84 w 601"/>
              <a:gd name="T29" fmla="*/ 120 h 602"/>
              <a:gd name="T30" fmla="*/ 84 w 601"/>
              <a:gd name="T31" fmla="*/ 85 h 602"/>
              <a:gd name="T32" fmla="*/ 84 w 601"/>
              <a:gd name="T33" fmla="*/ 374 h 602"/>
              <a:gd name="T34" fmla="*/ 84 w 601"/>
              <a:gd name="T35" fmla="*/ 374 h 602"/>
              <a:gd name="T36" fmla="*/ 141 w 601"/>
              <a:gd name="T37" fmla="*/ 374 h 602"/>
              <a:gd name="T38" fmla="*/ 141 w 601"/>
              <a:gd name="T39" fmla="*/ 459 h 602"/>
              <a:gd name="T40" fmla="*/ 226 w 601"/>
              <a:gd name="T41" fmla="*/ 459 h 602"/>
              <a:gd name="T42" fmla="*/ 226 w 601"/>
              <a:gd name="T43" fmla="*/ 516 h 602"/>
              <a:gd name="T44" fmla="*/ 120 w 601"/>
              <a:gd name="T45" fmla="*/ 516 h 602"/>
              <a:gd name="T46" fmla="*/ 84 w 601"/>
              <a:gd name="T47" fmla="*/ 516 h 602"/>
              <a:gd name="T48" fmla="*/ 84 w 601"/>
              <a:gd name="T49" fmla="*/ 480 h 602"/>
              <a:gd name="T50" fmla="*/ 374 w 601"/>
              <a:gd name="T51" fmla="*/ 85 h 602"/>
              <a:gd name="T52" fmla="*/ 374 w 601"/>
              <a:gd name="T53" fmla="*/ 85 h 602"/>
              <a:gd name="T54" fmla="*/ 480 w 601"/>
              <a:gd name="T55" fmla="*/ 85 h 602"/>
              <a:gd name="T56" fmla="*/ 515 w 601"/>
              <a:gd name="T57" fmla="*/ 120 h 602"/>
              <a:gd name="T58" fmla="*/ 515 w 601"/>
              <a:gd name="T59" fmla="*/ 226 h 602"/>
              <a:gd name="T60" fmla="*/ 487 w 601"/>
              <a:gd name="T61" fmla="*/ 254 h 602"/>
              <a:gd name="T62" fmla="*/ 459 w 601"/>
              <a:gd name="T63" fmla="*/ 226 h 602"/>
              <a:gd name="T64" fmla="*/ 374 w 601"/>
              <a:gd name="T65" fmla="*/ 141 h 602"/>
              <a:gd name="T66" fmla="*/ 346 w 601"/>
              <a:gd name="T67" fmla="*/ 113 h 602"/>
              <a:gd name="T68" fmla="*/ 374 w 601"/>
              <a:gd name="T69" fmla="*/ 459 h 602"/>
              <a:gd name="T70" fmla="*/ 374 w 601"/>
              <a:gd name="T71" fmla="*/ 459 h 602"/>
              <a:gd name="T72" fmla="*/ 459 w 601"/>
              <a:gd name="T73" fmla="*/ 374 h 602"/>
              <a:gd name="T74" fmla="*/ 487 w 601"/>
              <a:gd name="T75" fmla="*/ 346 h 602"/>
              <a:gd name="T76" fmla="*/ 515 w 601"/>
              <a:gd name="T77" fmla="*/ 374 h 602"/>
              <a:gd name="T78" fmla="*/ 515 w 601"/>
              <a:gd name="T79" fmla="*/ 480 h 602"/>
              <a:gd name="T80" fmla="*/ 480 w 601"/>
              <a:gd name="T81" fmla="*/ 516 h 602"/>
              <a:gd name="T82" fmla="*/ 374 w 601"/>
              <a:gd name="T83" fmla="*/ 516 h 602"/>
              <a:gd name="T84" fmla="*/ 346 w 601"/>
              <a:gd name="T85" fmla="*/ 48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1" h="602">
                <a:moveTo>
                  <a:pt x="572" y="601"/>
                </a:moveTo>
                <a:lnTo>
                  <a:pt x="572" y="601"/>
                </a:lnTo>
                <a:cubicBezTo>
                  <a:pt x="28" y="601"/>
                  <a:pt x="28" y="601"/>
                  <a:pt x="28" y="601"/>
                </a:cubicBezTo>
                <a:cubicBezTo>
                  <a:pt x="14" y="601"/>
                  <a:pt x="0" y="593"/>
                  <a:pt x="0" y="572"/>
                </a:cubicBezTo>
                <a:cubicBezTo>
                  <a:pt x="0" y="28"/>
                  <a:pt x="0" y="28"/>
                  <a:pt x="0" y="28"/>
                </a:cubicBezTo>
                <a:cubicBezTo>
                  <a:pt x="0" y="14"/>
                  <a:pt x="14" y="0"/>
                  <a:pt x="28" y="0"/>
                </a:cubicBezTo>
                <a:cubicBezTo>
                  <a:pt x="572" y="0"/>
                  <a:pt x="572" y="0"/>
                  <a:pt x="572" y="0"/>
                </a:cubicBezTo>
                <a:cubicBezTo>
                  <a:pt x="593" y="0"/>
                  <a:pt x="600" y="14"/>
                  <a:pt x="600" y="28"/>
                </a:cubicBezTo>
                <a:cubicBezTo>
                  <a:pt x="600" y="572"/>
                  <a:pt x="600" y="572"/>
                  <a:pt x="600" y="572"/>
                </a:cubicBezTo>
                <a:cubicBezTo>
                  <a:pt x="600" y="593"/>
                  <a:pt x="593"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20" y="85"/>
                </a:moveTo>
                <a:lnTo>
                  <a:pt x="120" y="85"/>
                </a:lnTo>
                <a:cubicBezTo>
                  <a:pt x="226" y="85"/>
                  <a:pt x="226" y="85"/>
                  <a:pt x="226" y="85"/>
                </a:cubicBezTo>
                <a:lnTo>
                  <a:pt x="226" y="85"/>
                </a:lnTo>
                <a:cubicBezTo>
                  <a:pt x="240" y="85"/>
                  <a:pt x="254" y="99"/>
                  <a:pt x="254" y="113"/>
                </a:cubicBezTo>
                <a:cubicBezTo>
                  <a:pt x="254" y="127"/>
                  <a:pt x="240" y="141"/>
                  <a:pt x="226" y="141"/>
                </a:cubicBezTo>
                <a:lnTo>
                  <a:pt x="226" y="141"/>
                </a:lnTo>
                <a:cubicBezTo>
                  <a:pt x="141" y="141"/>
                  <a:pt x="141" y="141"/>
                  <a:pt x="141" y="141"/>
                </a:cubicBezTo>
                <a:cubicBezTo>
                  <a:pt x="141" y="226"/>
                  <a:pt x="141" y="226"/>
                  <a:pt x="141" y="226"/>
                </a:cubicBezTo>
                <a:lnTo>
                  <a:pt x="141" y="226"/>
                </a:lnTo>
                <a:cubicBezTo>
                  <a:pt x="141" y="240"/>
                  <a:pt x="127" y="254"/>
                  <a:pt x="113" y="254"/>
                </a:cubicBezTo>
                <a:cubicBezTo>
                  <a:pt x="99" y="254"/>
                  <a:pt x="84" y="240"/>
                  <a:pt x="84" y="226"/>
                </a:cubicBezTo>
                <a:lnTo>
                  <a:pt x="84" y="226"/>
                </a:lnTo>
                <a:cubicBezTo>
                  <a:pt x="84" y="120"/>
                  <a:pt x="84" y="120"/>
                  <a:pt x="84" y="120"/>
                </a:cubicBezTo>
                <a:lnTo>
                  <a:pt x="84" y="120"/>
                </a:lnTo>
                <a:cubicBezTo>
                  <a:pt x="84" y="85"/>
                  <a:pt x="84" y="85"/>
                  <a:pt x="84" y="85"/>
                </a:cubicBezTo>
                <a:cubicBezTo>
                  <a:pt x="120" y="85"/>
                  <a:pt x="120" y="85"/>
                  <a:pt x="120" y="85"/>
                </a:cubicBezTo>
                <a:close/>
                <a:moveTo>
                  <a:pt x="84" y="374"/>
                </a:moveTo>
                <a:lnTo>
                  <a:pt x="84" y="374"/>
                </a:lnTo>
                <a:lnTo>
                  <a:pt x="84" y="374"/>
                </a:lnTo>
                <a:cubicBezTo>
                  <a:pt x="84" y="360"/>
                  <a:pt x="99" y="346"/>
                  <a:pt x="113" y="346"/>
                </a:cubicBezTo>
                <a:cubicBezTo>
                  <a:pt x="127" y="346"/>
                  <a:pt x="141" y="360"/>
                  <a:pt x="141" y="374"/>
                </a:cubicBezTo>
                <a:lnTo>
                  <a:pt x="141" y="374"/>
                </a:lnTo>
                <a:cubicBezTo>
                  <a:pt x="141" y="459"/>
                  <a:pt x="141" y="459"/>
                  <a:pt x="141" y="459"/>
                </a:cubicBezTo>
                <a:cubicBezTo>
                  <a:pt x="226" y="459"/>
                  <a:pt x="226" y="459"/>
                  <a:pt x="226" y="459"/>
                </a:cubicBezTo>
                <a:lnTo>
                  <a:pt x="226" y="459"/>
                </a:lnTo>
                <a:cubicBezTo>
                  <a:pt x="240" y="459"/>
                  <a:pt x="254" y="473"/>
                  <a:pt x="254" y="487"/>
                </a:cubicBezTo>
                <a:cubicBezTo>
                  <a:pt x="254" y="509"/>
                  <a:pt x="240" y="516"/>
                  <a:pt x="226" y="516"/>
                </a:cubicBezTo>
                <a:lnTo>
                  <a:pt x="226" y="516"/>
                </a:lnTo>
                <a:cubicBezTo>
                  <a:pt x="120" y="516"/>
                  <a:pt x="120" y="516"/>
                  <a:pt x="120" y="516"/>
                </a:cubicBezTo>
                <a:lnTo>
                  <a:pt x="120" y="516"/>
                </a:lnTo>
                <a:cubicBezTo>
                  <a:pt x="84" y="516"/>
                  <a:pt x="84" y="516"/>
                  <a:pt x="84" y="516"/>
                </a:cubicBezTo>
                <a:cubicBezTo>
                  <a:pt x="84" y="480"/>
                  <a:pt x="84" y="480"/>
                  <a:pt x="84" y="480"/>
                </a:cubicBezTo>
                <a:lnTo>
                  <a:pt x="84" y="480"/>
                </a:lnTo>
                <a:lnTo>
                  <a:pt x="84" y="374"/>
                </a:lnTo>
                <a:close/>
                <a:moveTo>
                  <a:pt x="374" y="85"/>
                </a:moveTo>
                <a:lnTo>
                  <a:pt x="374" y="85"/>
                </a:lnTo>
                <a:lnTo>
                  <a:pt x="374" y="85"/>
                </a:lnTo>
                <a:cubicBezTo>
                  <a:pt x="480" y="85"/>
                  <a:pt x="480" y="85"/>
                  <a:pt x="480" y="85"/>
                </a:cubicBezTo>
                <a:lnTo>
                  <a:pt x="480" y="85"/>
                </a:lnTo>
                <a:cubicBezTo>
                  <a:pt x="515" y="85"/>
                  <a:pt x="515" y="85"/>
                  <a:pt x="515" y="85"/>
                </a:cubicBezTo>
                <a:cubicBezTo>
                  <a:pt x="515" y="120"/>
                  <a:pt x="515" y="120"/>
                  <a:pt x="515" y="120"/>
                </a:cubicBezTo>
                <a:lnTo>
                  <a:pt x="515" y="120"/>
                </a:lnTo>
                <a:cubicBezTo>
                  <a:pt x="515" y="226"/>
                  <a:pt x="515" y="226"/>
                  <a:pt x="515" y="226"/>
                </a:cubicBezTo>
                <a:lnTo>
                  <a:pt x="515" y="226"/>
                </a:lnTo>
                <a:cubicBezTo>
                  <a:pt x="515" y="240"/>
                  <a:pt x="508" y="254"/>
                  <a:pt x="487" y="254"/>
                </a:cubicBezTo>
                <a:cubicBezTo>
                  <a:pt x="473" y="254"/>
                  <a:pt x="459" y="240"/>
                  <a:pt x="459" y="226"/>
                </a:cubicBezTo>
                <a:lnTo>
                  <a:pt x="459" y="226"/>
                </a:lnTo>
                <a:cubicBezTo>
                  <a:pt x="459" y="141"/>
                  <a:pt x="459" y="141"/>
                  <a:pt x="459" y="141"/>
                </a:cubicBezTo>
                <a:cubicBezTo>
                  <a:pt x="374" y="141"/>
                  <a:pt x="374" y="141"/>
                  <a:pt x="374" y="141"/>
                </a:cubicBezTo>
                <a:lnTo>
                  <a:pt x="374" y="141"/>
                </a:lnTo>
                <a:cubicBezTo>
                  <a:pt x="360" y="141"/>
                  <a:pt x="346" y="127"/>
                  <a:pt x="346" y="113"/>
                </a:cubicBezTo>
                <a:cubicBezTo>
                  <a:pt x="346" y="99"/>
                  <a:pt x="360" y="85"/>
                  <a:pt x="374" y="85"/>
                </a:cubicBezTo>
                <a:close/>
                <a:moveTo>
                  <a:pt x="374" y="459"/>
                </a:moveTo>
                <a:lnTo>
                  <a:pt x="374" y="459"/>
                </a:lnTo>
                <a:lnTo>
                  <a:pt x="374" y="459"/>
                </a:lnTo>
                <a:cubicBezTo>
                  <a:pt x="459" y="459"/>
                  <a:pt x="459" y="459"/>
                  <a:pt x="459" y="459"/>
                </a:cubicBezTo>
                <a:cubicBezTo>
                  <a:pt x="459" y="374"/>
                  <a:pt x="459" y="374"/>
                  <a:pt x="459" y="374"/>
                </a:cubicBezTo>
                <a:lnTo>
                  <a:pt x="459" y="374"/>
                </a:lnTo>
                <a:cubicBezTo>
                  <a:pt x="459" y="360"/>
                  <a:pt x="473" y="346"/>
                  <a:pt x="487" y="346"/>
                </a:cubicBezTo>
                <a:cubicBezTo>
                  <a:pt x="508" y="346"/>
                  <a:pt x="515" y="360"/>
                  <a:pt x="515" y="374"/>
                </a:cubicBezTo>
                <a:lnTo>
                  <a:pt x="515" y="374"/>
                </a:lnTo>
                <a:cubicBezTo>
                  <a:pt x="515" y="480"/>
                  <a:pt x="515" y="480"/>
                  <a:pt x="515" y="480"/>
                </a:cubicBezTo>
                <a:lnTo>
                  <a:pt x="515" y="480"/>
                </a:lnTo>
                <a:cubicBezTo>
                  <a:pt x="515" y="516"/>
                  <a:pt x="515" y="516"/>
                  <a:pt x="515" y="516"/>
                </a:cubicBezTo>
                <a:cubicBezTo>
                  <a:pt x="480" y="516"/>
                  <a:pt x="480" y="516"/>
                  <a:pt x="480" y="516"/>
                </a:cubicBezTo>
                <a:lnTo>
                  <a:pt x="480" y="516"/>
                </a:lnTo>
                <a:cubicBezTo>
                  <a:pt x="374" y="516"/>
                  <a:pt x="374" y="516"/>
                  <a:pt x="374" y="516"/>
                </a:cubicBezTo>
                <a:lnTo>
                  <a:pt x="374" y="516"/>
                </a:lnTo>
                <a:cubicBezTo>
                  <a:pt x="360" y="516"/>
                  <a:pt x="346" y="509"/>
                  <a:pt x="346" y="487"/>
                </a:cubicBezTo>
                <a:cubicBezTo>
                  <a:pt x="346" y="473"/>
                  <a:pt x="360" y="459"/>
                  <a:pt x="374" y="45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5" name="Freeform 91"/>
          <p:cNvSpPr>
            <a:spLocks noChangeArrowheads="1"/>
          </p:cNvSpPr>
          <p:nvPr/>
        </p:nvSpPr>
        <p:spPr bwMode="auto">
          <a:xfrm>
            <a:off x="8227457" y="7852836"/>
            <a:ext cx="575583" cy="567267"/>
          </a:xfrm>
          <a:custGeom>
            <a:avLst/>
            <a:gdLst>
              <a:gd name="T0" fmla="*/ 572 w 601"/>
              <a:gd name="T1" fmla="*/ 601 h 602"/>
              <a:gd name="T2" fmla="*/ 572 w 601"/>
              <a:gd name="T3" fmla="*/ 601 h 602"/>
              <a:gd name="T4" fmla="*/ 28 w 601"/>
              <a:gd name="T5" fmla="*/ 601 h 602"/>
              <a:gd name="T6" fmla="*/ 0 w 601"/>
              <a:gd name="T7" fmla="*/ 572 h 602"/>
              <a:gd name="T8" fmla="*/ 0 w 601"/>
              <a:gd name="T9" fmla="*/ 28 h 602"/>
              <a:gd name="T10" fmla="*/ 28 w 601"/>
              <a:gd name="T11" fmla="*/ 0 h 602"/>
              <a:gd name="T12" fmla="*/ 572 w 601"/>
              <a:gd name="T13" fmla="*/ 0 h 602"/>
              <a:gd name="T14" fmla="*/ 600 w 601"/>
              <a:gd name="T15" fmla="*/ 28 h 602"/>
              <a:gd name="T16" fmla="*/ 600 w 601"/>
              <a:gd name="T17" fmla="*/ 572 h 602"/>
              <a:gd name="T18" fmla="*/ 572 w 601"/>
              <a:gd name="T19" fmla="*/ 601 h 602"/>
              <a:gd name="T20" fmla="*/ 544 w 601"/>
              <a:gd name="T21" fmla="*/ 56 h 602"/>
              <a:gd name="T22" fmla="*/ 544 w 601"/>
              <a:gd name="T23" fmla="*/ 56 h 602"/>
              <a:gd name="T24" fmla="*/ 56 w 601"/>
              <a:gd name="T25" fmla="*/ 56 h 602"/>
              <a:gd name="T26" fmla="*/ 56 w 601"/>
              <a:gd name="T27" fmla="*/ 544 h 602"/>
              <a:gd name="T28" fmla="*/ 544 w 601"/>
              <a:gd name="T29" fmla="*/ 544 h 602"/>
              <a:gd name="T30" fmla="*/ 544 w 601"/>
              <a:gd name="T31" fmla="*/ 56 h 602"/>
              <a:gd name="T32" fmla="*/ 169 w 601"/>
              <a:gd name="T33" fmla="*/ 198 h 602"/>
              <a:gd name="T34" fmla="*/ 169 w 601"/>
              <a:gd name="T35" fmla="*/ 198 h 602"/>
              <a:gd name="T36" fmla="*/ 197 w 601"/>
              <a:gd name="T37" fmla="*/ 169 h 602"/>
              <a:gd name="T38" fmla="*/ 211 w 601"/>
              <a:gd name="T39" fmla="*/ 176 h 602"/>
              <a:gd name="T40" fmla="*/ 296 w 601"/>
              <a:gd name="T41" fmla="*/ 261 h 602"/>
              <a:gd name="T42" fmla="*/ 381 w 601"/>
              <a:gd name="T43" fmla="*/ 176 h 602"/>
              <a:gd name="T44" fmla="*/ 402 w 601"/>
              <a:gd name="T45" fmla="*/ 169 h 602"/>
              <a:gd name="T46" fmla="*/ 431 w 601"/>
              <a:gd name="T47" fmla="*/ 198 h 602"/>
              <a:gd name="T48" fmla="*/ 424 w 601"/>
              <a:gd name="T49" fmla="*/ 219 h 602"/>
              <a:gd name="T50" fmla="*/ 339 w 601"/>
              <a:gd name="T51" fmla="*/ 304 h 602"/>
              <a:gd name="T52" fmla="*/ 424 w 601"/>
              <a:gd name="T53" fmla="*/ 389 h 602"/>
              <a:gd name="T54" fmla="*/ 431 w 601"/>
              <a:gd name="T55" fmla="*/ 403 h 602"/>
              <a:gd name="T56" fmla="*/ 402 w 601"/>
              <a:gd name="T57" fmla="*/ 431 h 602"/>
              <a:gd name="T58" fmla="*/ 381 w 601"/>
              <a:gd name="T59" fmla="*/ 424 h 602"/>
              <a:gd name="T60" fmla="*/ 296 w 601"/>
              <a:gd name="T61" fmla="*/ 339 h 602"/>
              <a:gd name="T62" fmla="*/ 211 w 601"/>
              <a:gd name="T63" fmla="*/ 424 h 602"/>
              <a:gd name="T64" fmla="*/ 197 w 601"/>
              <a:gd name="T65" fmla="*/ 431 h 602"/>
              <a:gd name="T66" fmla="*/ 169 w 601"/>
              <a:gd name="T67" fmla="*/ 403 h 602"/>
              <a:gd name="T68" fmla="*/ 176 w 601"/>
              <a:gd name="T69" fmla="*/ 389 h 602"/>
              <a:gd name="T70" fmla="*/ 261 w 601"/>
              <a:gd name="T71" fmla="*/ 304 h 602"/>
              <a:gd name="T72" fmla="*/ 176 w 601"/>
              <a:gd name="T73" fmla="*/ 219 h 602"/>
              <a:gd name="T74" fmla="*/ 169 w 601"/>
              <a:gd name="T75"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72" y="601"/>
                </a:moveTo>
                <a:lnTo>
                  <a:pt x="572" y="601"/>
                </a:lnTo>
                <a:cubicBezTo>
                  <a:pt x="28" y="601"/>
                  <a:pt x="28" y="601"/>
                  <a:pt x="28" y="601"/>
                </a:cubicBezTo>
                <a:cubicBezTo>
                  <a:pt x="7" y="601"/>
                  <a:pt x="0" y="593"/>
                  <a:pt x="0" y="572"/>
                </a:cubicBezTo>
                <a:cubicBezTo>
                  <a:pt x="0" y="28"/>
                  <a:pt x="0" y="28"/>
                  <a:pt x="0" y="28"/>
                </a:cubicBezTo>
                <a:cubicBezTo>
                  <a:pt x="0" y="14"/>
                  <a:pt x="7" y="0"/>
                  <a:pt x="28" y="0"/>
                </a:cubicBezTo>
                <a:cubicBezTo>
                  <a:pt x="572" y="0"/>
                  <a:pt x="572" y="0"/>
                  <a:pt x="572" y="0"/>
                </a:cubicBezTo>
                <a:cubicBezTo>
                  <a:pt x="586" y="0"/>
                  <a:pt x="600" y="14"/>
                  <a:pt x="600" y="28"/>
                </a:cubicBezTo>
                <a:cubicBezTo>
                  <a:pt x="600" y="572"/>
                  <a:pt x="600" y="572"/>
                  <a:pt x="600" y="572"/>
                </a:cubicBezTo>
                <a:cubicBezTo>
                  <a:pt x="600" y="593"/>
                  <a:pt x="586"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69" y="198"/>
                </a:moveTo>
                <a:lnTo>
                  <a:pt x="169" y="198"/>
                </a:lnTo>
                <a:cubicBezTo>
                  <a:pt x="169" y="184"/>
                  <a:pt x="176" y="169"/>
                  <a:pt x="197" y="169"/>
                </a:cubicBezTo>
                <a:cubicBezTo>
                  <a:pt x="204" y="169"/>
                  <a:pt x="211" y="169"/>
                  <a:pt x="211" y="176"/>
                </a:cubicBezTo>
                <a:cubicBezTo>
                  <a:pt x="296" y="261"/>
                  <a:pt x="296" y="261"/>
                  <a:pt x="296" y="261"/>
                </a:cubicBezTo>
                <a:cubicBezTo>
                  <a:pt x="381" y="176"/>
                  <a:pt x="381" y="176"/>
                  <a:pt x="381" y="176"/>
                </a:cubicBezTo>
                <a:cubicBezTo>
                  <a:pt x="388" y="169"/>
                  <a:pt x="395" y="169"/>
                  <a:pt x="402" y="169"/>
                </a:cubicBezTo>
                <a:cubicBezTo>
                  <a:pt x="417" y="169"/>
                  <a:pt x="431" y="184"/>
                  <a:pt x="431" y="198"/>
                </a:cubicBezTo>
                <a:cubicBezTo>
                  <a:pt x="431" y="205"/>
                  <a:pt x="431" y="212"/>
                  <a:pt x="424" y="219"/>
                </a:cubicBezTo>
                <a:cubicBezTo>
                  <a:pt x="339" y="304"/>
                  <a:pt x="339" y="304"/>
                  <a:pt x="339" y="304"/>
                </a:cubicBezTo>
                <a:cubicBezTo>
                  <a:pt x="424" y="389"/>
                  <a:pt x="424" y="389"/>
                  <a:pt x="424" y="389"/>
                </a:cubicBezTo>
                <a:cubicBezTo>
                  <a:pt x="431" y="389"/>
                  <a:pt x="431" y="396"/>
                  <a:pt x="431" y="403"/>
                </a:cubicBezTo>
                <a:cubicBezTo>
                  <a:pt x="431" y="424"/>
                  <a:pt x="417" y="431"/>
                  <a:pt x="402" y="431"/>
                </a:cubicBezTo>
                <a:cubicBezTo>
                  <a:pt x="395" y="431"/>
                  <a:pt x="388" y="431"/>
                  <a:pt x="381" y="424"/>
                </a:cubicBezTo>
                <a:cubicBezTo>
                  <a:pt x="296" y="339"/>
                  <a:pt x="296" y="339"/>
                  <a:pt x="296" y="339"/>
                </a:cubicBezTo>
                <a:cubicBezTo>
                  <a:pt x="211" y="424"/>
                  <a:pt x="211" y="424"/>
                  <a:pt x="211" y="424"/>
                </a:cubicBezTo>
                <a:cubicBezTo>
                  <a:pt x="211" y="431"/>
                  <a:pt x="204" y="431"/>
                  <a:pt x="197" y="431"/>
                </a:cubicBezTo>
                <a:cubicBezTo>
                  <a:pt x="176" y="431"/>
                  <a:pt x="169" y="424"/>
                  <a:pt x="169" y="403"/>
                </a:cubicBezTo>
                <a:cubicBezTo>
                  <a:pt x="169" y="396"/>
                  <a:pt x="169" y="389"/>
                  <a:pt x="176" y="389"/>
                </a:cubicBezTo>
                <a:cubicBezTo>
                  <a:pt x="261" y="304"/>
                  <a:pt x="261" y="304"/>
                  <a:pt x="261" y="304"/>
                </a:cubicBezTo>
                <a:cubicBezTo>
                  <a:pt x="176" y="219"/>
                  <a:pt x="176" y="219"/>
                  <a:pt x="176" y="219"/>
                </a:cubicBezTo>
                <a:cubicBezTo>
                  <a:pt x="169" y="212"/>
                  <a:pt x="169" y="205"/>
                  <a:pt x="169" y="19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6" name="Freeform 92"/>
          <p:cNvSpPr>
            <a:spLocks noChangeArrowheads="1"/>
          </p:cNvSpPr>
          <p:nvPr/>
        </p:nvSpPr>
        <p:spPr bwMode="auto">
          <a:xfrm>
            <a:off x="7207491" y="7852836"/>
            <a:ext cx="584048" cy="567267"/>
          </a:xfrm>
          <a:custGeom>
            <a:avLst/>
            <a:gdLst>
              <a:gd name="T0" fmla="*/ 580 w 609"/>
              <a:gd name="T1" fmla="*/ 601 h 602"/>
              <a:gd name="T2" fmla="*/ 580 w 609"/>
              <a:gd name="T3" fmla="*/ 601 h 602"/>
              <a:gd name="T4" fmla="*/ 29 w 609"/>
              <a:gd name="T5" fmla="*/ 601 h 602"/>
              <a:gd name="T6" fmla="*/ 0 w 609"/>
              <a:gd name="T7" fmla="*/ 572 h 602"/>
              <a:gd name="T8" fmla="*/ 0 w 609"/>
              <a:gd name="T9" fmla="*/ 28 h 602"/>
              <a:gd name="T10" fmla="*/ 29 w 609"/>
              <a:gd name="T11" fmla="*/ 0 h 602"/>
              <a:gd name="T12" fmla="*/ 580 w 609"/>
              <a:gd name="T13" fmla="*/ 0 h 602"/>
              <a:gd name="T14" fmla="*/ 608 w 609"/>
              <a:gd name="T15" fmla="*/ 28 h 602"/>
              <a:gd name="T16" fmla="*/ 608 w 609"/>
              <a:gd name="T17" fmla="*/ 572 h 602"/>
              <a:gd name="T18" fmla="*/ 580 w 609"/>
              <a:gd name="T19" fmla="*/ 601 h 602"/>
              <a:gd name="T20" fmla="*/ 552 w 609"/>
              <a:gd name="T21" fmla="*/ 56 h 602"/>
              <a:gd name="T22" fmla="*/ 552 w 609"/>
              <a:gd name="T23" fmla="*/ 56 h 602"/>
              <a:gd name="T24" fmla="*/ 57 w 609"/>
              <a:gd name="T25" fmla="*/ 56 h 602"/>
              <a:gd name="T26" fmla="*/ 57 w 609"/>
              <a:gd name="T27" fmla="*/ 544 h 602"/>
              <a:gd name="T28" fmla="*/ 552 w 609"/>
              <a:gd name="T29" fmla="*/ 544 h 602"/>
              <a:gd name="T30" fmla="*/ 552 w 609"/>
              <a:gd name="T31" fmla="*/ 56 h 602"/>
              <a:gd name="T32" fmla="*/ 184 w 609"/>
              <a:gd name="T33" fmla="*/ 261 h 602"/>
              <a:gd name="T34" fmla="*/ 184 w 609"/>
              <a:gd name="T35" fmla="*/ 261 h 602"/>
              <a:gd name="T36" fmla="*/ 198 w 609"/>
              <a:gd name="T37" fmla="*/ 275 h 602"/>
              <a:gd name="T38" fmla="*/ 269 w 609"/>
              <a:gd name="T39" fmla="*/ 339 h 602"/>
              <a:gd name="T40" fmla="*/ 396 w 609"/>
              <a:gd name="T41" fmla="*/ 205 h 602"/>
              <a:gd name="T42" fmla="*/ 417 w 609"/>
              <a:gd name="T43" fmla="*/ 198 h 602"/>
              <a:gd name="T44" fmla="*/ 446 w 609"/>
              <a:gd name="T45" fmla="*/ 226 h 602"/>
              <a:gd name="T46" fmla="*/ 439 w 609"/>
              <a:gd name="T47" fmla="*/ 247 h 602"/>
              <a:gd name="T48" fmla="*/ 283 w 609"/>
              <a:gd name="T49" fmla="*/ 396 h 602"/>
              <a:gd name="T50" fmla="*/ 269 w 609"/>
              <a:gd name="T51" fmla="*/ 403 h 602"/>
              <a:gd name="T52" fmla="*/ 248 w 609"/>
              <a:gd name="T53" fmla="*/ 396 h 602"/>
              <a:gd name="T54" fmla="*/ 163 w 609"/>
              <a:gd name="T55" fmla="*/ 311 h 602"/>
              <a:gd name="T56" fmla="*/ 156 w 609"/>
              <a:gd name="T57" fmla="*/ 290 h 602"/>
              <a:gd name="T58" fmla="*/ 184 w 609"/>
              <a:gd name="T59" fmla="*/ 261 h 602"/>
              <a:gd name="T60" fmla="*/ 439 w 609"/>
              <a:gd name="T61" fmla="*/ 403 h 602"/>
              <a:gd name="T62" fmla="*/ 439 w 609"/>
              <a:gd name="T63" fmla="*/ 403 h 602"/>
              <a:gd name="T64" fmla="*/ 439 w 609"/>
              <a:gd name="T65" fmla="*/ 198 h 602"/>
              <a:gd name="T66" fmla="*/ 439 w 609"/>
              <a:gd name="T67"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602">
                <a:moveTo>
                  <a:pt x="580" y="601"/>
                </a:moveTo>
                <a:lnTo>
                  <a:pt x="580" y="601"/>
                </a:lnTo>
                <a:cubicBezTo>
                  <a:pt x="29" y="601"/>
                  <a:pt x="29" y="601"/>
                  <a:pt x="29" y="601"/>
                </a:cubicBezTo>
                <a:cubicBezTo>
                  <a:pt x="15" y="601"/>
                  <a:pt x="0" y="593"/>
                  <a:pt x="0" y="572"/>
                </a:cubicBezTo>
                <a:cubicBezTo>
                  <a:pt x="0" y="28"/>
                  <a:pt x="0" y="28"/>
                  <a:pt x="0" y="28"/>
                </a:cubicBezTo>
                <a:cubicBezTo>
                  <a:pt x="0" y="14"/>
                  <a:pt x="15" y="0"/>
                  <a:pt x="29" y="0"/>
                </a:cubicBezTo>
                <a:cubicBezTo>
                  <a:pt x="580" y="0"/>
                  <a:pt x="580" y="0"/>
                  <a:pt x="580" y="0"/>
                </a:cubicBezTo>
                <a:cubicBezTo>
                  <a:pt x="594" y="0"/>
                  <a:pt x="608" y="14"/>
                  <a:pt x="608" y="28"/>
                </a:cubicBezTo>
                <a:cubicBezTo>
                  <a:pt x="608" y="572"/>
                  <a:pt x="608" y="572"/>
                  <a:pt x="608" y="572"/>
                </a:cubicBezTo>
                <a:cubicBezTo>
                  <a:pt x="608" y="593"/>
                  <a:pt x="594" y="601"/>
                  <a:pt x="580" y="601"/>
                </a:cubicBezTo>
                <a:close/>
                <a:moveTo>
                  <a:pt x="552" y="56"/>
                </a:moveTo>
                <a:lnTo>
                  <a:pt x="552" y="56"/>
                </a:lnTo>
                <a:cubicBezTo>
                  <a:pt x="57" y="56"/>
                  <a:pt x="57" y="56"/>
                  <a:pt x="57" y="56"/>
                </a:cubicBezTo>
                <a:cubicBezTo>
                  <a:pt x="57" y="544"/>
                  <a:pt x="57" y="544"/>
                  <a:pt x="57" y="544"/>
                </a:cubicBezTo>
                <a:cubicBezTo>
                  <a:pt x="552" y="544"/>
                  <a:pt x="552" y="544"/>
                  <a:pt x="552" y="544"/>
                </a:cubicBezTo>
                <a:lnTo>
                  <a:pt x="552" y="56"/>
                </a:lnTo>
                <a:close/>
                <a:moveTo>
                  <a:pt x="184" y="261"/>
                </a:moveTo>
                <a:lnTo>
                  <a:pt x="184" y="261"/>
                </a:lnTo>
                <a:cubicBezTo>
                  <a:pt x="191" y="261"/>
                  <a:pt x="198" y="268"/>
                  <a:pt x="198" y="275"/>
                </a:cubicBezTo>
                <a:cubicBezTo>
                  <a:pt x="269" y="339"/>
                  <a:pt x="269" y="339"/>
                  <a:pt x="269" y="339"/>
                </a:cubicBezTo>
                <a:cubicBezTo>
                  <a:pt x="396" y="205"/>
                  <a:pt x="396" y="205"/>
                  <a:pt x="396" y="205"/>
                </a:cubicBezTo>
                <a:cubicBezTo>
                  <a:pt x="403" y="198"/>
                  <a:pt x="410" y="198"/>
                  <a:pt x="417" y="198"/>
                </a:cubicBezTo>
                <a:cubicBezTo>
                  <a:pt x="432" y="198"/>
                  <a:pt x="446" y="212"/>
                  <a:pt x="446" y="226"/>
                </a:cubicBezTo>
                <a:cubicBezTo>
                  <a:pt x="446" y="233"/>
                  <a:pt x="446" y="240"/>
                  <a:pt x="439" y="247"/>
                </a:cubicBezTo>
                <a:cubicBezTo>
                  <a:pt x="283" y="396"/>
                  <a:pt x="283" y="396"/>
                  <a:pt x="283" y="396"/>
                </a:cubicBezTo>
                <a:cubicBezTo>
                  <a:pt x="283" y="403"/>
                  <a:pt x="276" y="403"/>
                  <a:pt x="269" y="403"/>
                </a:cubicBezTo>
                <a:cubicBezTo>
                  <a:pt x="262" y="403"/>
                  <a:pt x="255" y="403"/>
                  <a:pt x="248" y="396"/>
                </a:cubicBezTo>
                <a:cubicBezTo>
                  <a:pt x="163" y="311"/>
                  <a:pt x="163" y="311"/>
                  <a:pt x="163" y="311"/>
                </a:cubicBezTo>
                <a:cubicBezTo>
                  <a:pt x="156" y="304"/>
                  <a:pt x="156" y="297"/>
                  <a:pt x="156" y="290"/>
                </a:cubicBezTo>
                <a:cubicBezTo>
                  <a:pt x="156" y="275"/>
                  <a:pt x="163" y="261"/>
                  <a:pt x="184" y="261"/>
                </a:cubicBezTo>
                <a:close/>
                <a:moveTo>
                  <a:pt x="439" y="403"/>
                </a:moveTo>
                <a:lnTo>
                  <a:pt x="439" y="403"/>
                </a:lnTo>
                <a:close/>
                <a:moveTo>
                  <a:pt x="439" y="198"/>
                </a:moveTo>
                <a:lnTo>
                  <a:pt x="439"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7" name="Freeform 93"/>
          <p:cNvSpPr>
            <a:spLocks noChangeArrowheads="1"/>
          </p:cNvSpPr>
          <p:nvPr/>
        </p:nvSpPr>
        <p:spPr bwMode="auto">
          <a:xfrm>
            <a:off x="6200221" y="7852836"/>
            <a:ext cx="579814" cy="579965"/>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48 w 602"/>
              <a:gd name="T37" fmla="*/ 275 h 602"/>
              <a:gd name="T38" fmla="*/ 276 w 602"/>
              <a:gd name="T39" fmla="*/ 275 h 602"/>
              <a:gd name="T40" fmla="*/ 333 w 602"/>
              <a:gd name="T41" fmla="*/ 275 h 602"/>
              <a:gd name="T42" fmla="*/ 368 w 602"/>
              <a:gd name="T43" fmla="*/ 275 h 602"/>
              <a:gd name="T44" fmla="*/ 424 w 602"/>
              <a:gd name="T45" fmla="*/ 275 h 602"/>
              <a:gd name="T46" fmla="*/ 453 w 602"/>
              <a:gd name="T47" fmla="*/ 304 h 602"/>
              <a:gd name="T48" fmla="*/ 424 w 602"/>
              <a:gd name="T49" fmla="*/ 332 h 602"/>
              <a:gd name="T50" fmla="*/ 368 w 602"/>
              <a:gd name="T51" fmla="*/ 332 h 602"/>
              <a:gd name="T52" fmla="*/ 333 w 602"/>
              <a:gd name="T53" fmla="*/ 332 h 602"/>
              <a:gd name="T54" fmla="*/ 276 w 602"/>
              <a:gd name="T55" fmla="*/ 332 h 602"/>
              <a:gd name="T56" fmla="*/ 233 w 602"/>
              <a:gd name="T57" fmla="*/ 332 h 602"/>
              <a:gd name="T58" fmla="*/ 177 w 602"/>
              <a:gd name="T59" fmla="*/ 332 h 602"/>
              <a:gd name="T60" fmla="*/ 149 w 602"/>
              <a:gd name="T61" fmla="*/ 304 h 602"/>
              <a:gd name="T62" fmla="*/ 177 w 602"/>
              <a:gd name="T63"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602">
                <a:moveTo>
                  <a:pt x="573" y="601"/>
                </a:moveTo>
                <a:lnTo>
                  <a:pt x="573" y="601"/>
                </a:lnTo>
                <a:cubicBezTo>
                  <a:pt x="29" y="601"/>
                  <a:pt x="29" y="601"/>
                  <a:pt x="29" y="601"/>
                </a:cubicBezTo>
                <a:cubicBezTo>
                  <a:pt x="15" y="601"/>
                  <a:pt x="0" y="593"/>
                  <a:pt x="0" y="572"/>
                </a:cubicBezTo>
                <a:cubicBezTo>
                  <a:pt x="0" y="28"/>
                  <a:pt x="0" y="28"/>
                  <a:pt x="0" y="28"/>
                </a:cubicBezTo>
                <a:cubicBezTo>
                  <a:pt x="0" y="14"/>
                  <a:pt x="15" y="0"/>
                  <a:pt x="29" y="0"/>
                </a:cubicBezTo>
                <a:cubicBezTo>
                  <a:pt x="573" y="0"/>
                  <a:pt x="573" y="0"/>
                  <a:pt x="573" y="0"/>
                </a:cubicBezTo>
                <a:cubicBezTo>
                  <a:pt x="594" y="0"/>
                  <a:pt x="601" y="14"/>
                  <a:pt x="601" y="28"/>
                </a:cubicBezTo>
                <a:cubicBezTo>
                  <a:pt x="601" y="572"/>
                  <a:pt x="601" y="572"/>
                  <a:pt x="601" y="572"/>
                </a:cubicBezTo>
                <a:cubicBezTo>
                  <a:pt x="601" y="593"/>
                  <a:pt x="594"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48" y="275"/>
                  <a:pt x="248" y="275"/>
                  <a:pt x="248" y="275"/>
                </a:cubicBezTo>
                <a:cubicBezTo>
                  <a:pt x="276" y="275"/>
                  <a:pt x="276" y="275"/>
                  <a:pt x="276" y="275"/>
                </a:cubicBezTo>
                <a:cubicBezTo>
                  <a:pt x="333" y="275"/>
                  <a:pt x="333" y="275"/>
                  <a:pt x="333" y="275"/>
                </a:cubicBezTo>
                <a:cubicBezTo>
                  <a:pt x="368" y="275"/>
                  <a:pt x="368" y="275"/>
                  <a:pt x="368" y="275"/>
                </a:cubicBezTo>
                <a:cubicBezTo>
                  <a:pt x="424" y="275"/>
                  <a:pt x="424" y="275"/>
                  <a:pt x="424" y="275"/>
                </a:cubicBezTo>
                <a:cubicBezTo>
                  <a:pt x="439" y="275"/>
                  <a:pt x="453" y="282"/>
                  <a:pt x="453" y="304"/>
                </a:cubicBezTo>
                <a:cubicBezTo>
                  <a:pt x="453" y="318"/>
                  <a:pt x="439" y="332"/>
                  <a:pt x="424" y="332"/>
                </a:cubicBezTo>
                <a:cubicBezTo>
                  <a:pt x="368" y="332"/>
                  <a:pt x="368" y="332"/>
                  <a:pt x="368" y="332"/>
                </a:cubicBezTo>
                <a:cubicBezTo>
                  <a:pt x="333" y="332"/>
                  <a:pt x="333" y="332"/>
                  <a:pt x="333" y="332"/>
                </a:cubicBezTo>
                <a:cubicBezTo>
                  <a:pt x="276" y="332"/>
                  <a:pt x="276" y="332"/>
                  <a:pt x="276" y="332"/>
                </a:cubicBezTo>
                <a:cubicBezTo>
                  <a:pt x="233" y="332"/>
                  <a:pt x="233" y="332"/>
                  <a:pt x="233" y="332"/>
                </a:cubicBezTo>
                <a:cubicBezTo>
                  <a:pt x="177" y="332"/>
                  <a:pt x="177" y="332"/>
                  <a:pt x="177" y="332"/>
                </a:cubicBezTo>
                <a:cubicBezTo>
                  <a:pt x="163" y="332"/>
                  <a:pt x="149" y="318"/>
                  <a:pt x="149" y="304"/>
                </a:cubicBezTo>
                <a:cubicBezTo>
                  <a:pt x="149" y="282"/>
                  <a:pt x="163" y="275"/>
                  <a:pt x="177" y="27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8" name="Freeform 94"/>
          <p:cNvSpPr>
            <a:spLocks noChangeArrowheads="1"/>
          </p:cNvSpPr>
          <p:nvPr/>
        </p:nvSpPr>
        <p:spPr bwMode="auto">
          <a:xfrm>
            <a:off x="5188718" y="7852836"/>
            <a:ext cx="579817" cy="579965"/>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69 w 602"/>
              <a:gd name="T37" fmla="*/ 275 h 602"/>
              <a:gd name="T38" fmla="*/ 269 w 602"/>
              <a:gd name="T39" fmla="*/ 176 h 602"/>
              <a:gd name="T40" fmla="*/ 297 w 602"/>
              <a:gd name="T41" fmla="*/ 148 h 602"/>
              <a:gd name="T42" fmla="*/ 325 w 602"/>
              <a:gd name="T43" fmla="*/ 176 h 602"/>
              <a:gd name="T44" fmla="*/ 325 w 602"/>
              <a:gd name="T45" fmla="*/ 275 h 602"/>
              <a:gd name="T46" fmla="*/ 424 w 602"/>
              <a:gd name="T47" fmla="*/ 275 h 602"/>
              <a:gd name="T48" fmla="*/ 453 w 602"/>
              <a:gd name="T49" fmla="*/ 304 h 602"/>
              <a:gd name="T50" fmla="*/ 424 w 602"/>
              <a:gd name="T51" fmla="*/ 332 h 602"/>
              <a:gd name="T52" fmla="*/ 325 w 602"/>
              <a:gd name="T53" fmla="*/ 332 h 602"/>
              <a:gd name="T54" fmla="*/ 325 w 602"/>
              <a:gd name="T55" fmla="*/ 424 h 602"/>
              <a:gd name="T56" fmla="*/ 297 w 602"/>
              <a:gd name="T57" fmla="*/ 452 h 602"/>
              <a:gd name="T58" fmla="*/ 269 w 602"/>
              <a:gd name="T59" fmla="*/ 424 h 602"/>
              <a:gd name="T60" fmla="*/ 269 w 602"/>
              <a:gd name="T61" fmla="*/ 332 h 602"/>
              <a:gd name="T62" fmla="*/ 177 w 602"/>
              <a:gd name="T63" fmla="*/ 332 h 602"/>
              <a:gd name="T64" fmla="*/ 149 w 602"/>
              <a:gd name="T65" fmla="*/ 304 h 602"/>
              <a:gd name="T66" fmla="*/ 177 w 602"/>
              <a:gd name="T67"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602">
                <a:moveTo>
                  <a:pt x="573" y="601"/>
                </a:moveTo>
                <a:lnTo>
                  <a:pt x="573" y="601"/>
                </a:lnTo>
                <a:cubicBezTo>
                  <a:pt x="29" y="601"/>
                  <a:pt x="29" y="601"/>
                  <a:pt x="29" y="601"/>
                </a:cubicBezTo>
                <a:cubicBezTo>
                  <a:pt x="7" y="601"/>
                  <a:pt x="0" y="593"/>
                  <a:pt x="0" y="572"/>
                </a:cubicBezTo>
                <a:cubicBezTo>
                  <a:pt x="0" y="28"/>
                  <a:pt x="0" y="28"/>
                  <a:pt x="0" y="28"/>
                </a:cubicBezTo>
                <a:cubicBezTo>
                  <a:pt x="0" y="14"/>
                  <a:pt x="7" y="0"/>
                  <a:pt x="29" y="0"/>
                </a:cubicBezTo>
                <a:cubicBezTo>
                  <a:pt x="573" y="0"/>
                  <a:pt x="573" y="0"/>
                  <a:pt x="573" y="0"/>
                </a:cubicBezTo>
                <a:cubicBezTo>
                  <a:pt x="587" y="0"/>
                  <a:pt x="601" y="14"/>
                  <a:pt x="601" y="28"/>
                </a:cubicBezTo>
                <a:cubicBezTo>
                  <a:pt x="601" y="572"/>
                  <a:pt x="601" y="572"/>
                  <a:pt x="601" y="572"/>
                </a:cubicBezTo>
                <a:cubicBezTo>
                  <a:pt x="601" y="593"/>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69" y="275"/>
                  <a:pt x="269" y="275"/>
                  <a:pt x="269" y="275"/>
                </a:cubicBezTo>
                <a:cubicBezTo>
                  <a:pt x="269" y="176"/>
                  <a:pt x="269" y="176"/>
                  <a:pt x="269" y="176"/>
                </a:cubicBezTo>
                <a:cubicBezTo>
                  <a:pt x="269" y="162"/>
                  <a:pt x="283" y="148"/>
                  <a:pt x="297" y="148"/>
                </a:cubicBezTo>
                <a:cubicBezTo>
                  <a:pt x="318" y="148"/>
                  <a:pt x="325" y="162"/>
                  <a:pt x="325" y="176"/>
                </a:cubicBezTo>
                <a:cubicBezTo>
                  <a:pt x="325" y="275"/>
                  <a:pt x="325" y="275"/>
                  <a:pt x="325" y="275"/>
                </a:cubicBezTo>
                <a:cubicBezTo>
                  <a:pt x="424" y="275"/>
                  <a:pt x="424" y="275"/>
                  <a:pt x="424" y="275"/>
                </a:cubicBezTo>
                <a:cubicBezTo>
                  <a:pt x="438" y="275"/>
                  <a:pt x="453" y="282"/>
                  <a:pt x="453" y="304"/>
                </a:cubicBezTo>
                <a:cubicBezTo>
                  <a:pt x="453" y="318"/>
                  <a:pt x="438" y="332"/>
                  <a:pt x="424" y="332"/>
                </a:cubicBezTo>
                <a:cubicBezTo>
                  <a:pt x="325" y="332"/>
                  <a:pt x="325" y="332"/>
                  <a:pt x="325" y="332"/>
                </a:cubicBezTo>
                <a:cubicBezTo>
                  <a:pt x="325" y="424"/>
                  <a:pt x="325" y="424"/>
                  <a:pt x="325" y="424"/>
                </a:cubicBezTo>
                <a:cubicBezTo>
                  <a:pt x="325" y="438"/>
                  <a:pt x="318" y="452"/>
                  <a:pt x="297" y="452"/>
                </a:cubicBezTo>
                <a:cubicBezTo>
                  <a:pt x="283" y="452"/>
                  <a:pt x="269" y="438"/>
                  <a:pt x="269" y="424"/>
                </a:cubicBezTo>
                <a:cubicBezTo>
                  <a:pt x="269" y="332"/>
                  <a:pt x="269" y="332"/>
                  <a:pt x="269" y="332"/>
                </a:cubicBezTo>
                <a:cubicBezTo>
                  <a:pt x="177" y="332"/>
                  <a:pt x="177" y="332"/>
                  <a:pt x="177" y="332"/>
                </a:cubicBezTo>
                <a:cubicBezTo>
                  <a:pt x="163" y="332"/>
                  <a:pt x="149" y="318"/>
                  <a:pt x="149" y="304"/>
                </a:cubicBezTo>
                <a:cubicBezTo>
                  <a:pt x="149" y="282"/>
                  <a:pt x="163" y="275"/>
                  <a:pt x="177" y="27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89" name="Freeform 95"/>
          <p:cNvSpPr>
            <a:spLocks noChangeArrowheads="1"/>
          </p:cNvSpPr>
          <p:nvPr/>
        </p:nvSpPr>
        <p:spPr bwMode="auto">
          <a:xfrm>
            <a:off x="4198374" y="7878236"/>
            <a:ext cx="529031" cy="524933"/>
          </a:xfrm>
          <a:custGeom>
            <a:avLst/>
            <a:gdLst>
              <a:gd name="T0" fmla="*/ 523 w 553"/>
              <a:gd name="T1" fmla="*/ 544 h 545"/>
              <a:gd name="T2" fmla="*/ 523 w 553"/>
              <a:gd name="T3" fmla="*/ 544 h 545"/>
              <a:gd name="T4" fmla="*/ 333 w 553"/>
              <a:gd name="T5" fmla="*/ 544 h 545"/>
              <a:gd name="T6" fmla="*/ 304 w 553"/>
              <a:gd name="T7" fmla="*/ 516 h 545"/>
              <a:gd name="T8" fmla="*/ 304 w 553"/>
              <a:gd name="T9" fmla="*/ 332 h 545"/>
              <a:gd name="T10" fmla="*/ 333 w 553"/>
              <a:gd name="T11" fmla="*/ 304 h 545"/>
              <a:gd name="T12" fmla="*/ 523 w 553"/>
              <a:gd name="T13" fmla="*/ 304 h 545"/>
              <a:gd name="T14" fmla="*/ 552 w 553"/>
              <a:gd name="T15" fmla="*/ 332 h 545"/>
              <a:gd name="T16" fmla="*/ 552 w 553"/>
              <a:gd name="T17" fmla="*/ 516 h 545"/>
              <a:gd name="T18" fmla="*/ 523 w 553"/>
              <a:gd name="T19" fmla="*/ 544 h 545"/>
              <a:gd name="T20" fmla="*/ 523 w 553"/>
              <a:gd name="T21" fmla="*/ 247 h 545"/>
              <a:gd name="T22" fmla="*/ 523 w 553"/>
              <a:gd name="T23" fmla="*/ 247 h 545"/>
              <a:gd name="T24" fmla="*/ 333 w 553"/>
              <a:gd name="T25" fmla="*/ 247 h 545"/>
              <a:gd name="T26" fmla="*/ 304 w 553"/>
              <a:gd name="T27" fmla="*/ 219 h 545"/>
              <a:gd name="T28" fmla="*/ 304 w 553"/>
              <a:gd name="T29" fmla="*/ 28 h 545"/>
              <a:gd name="T30" fmla="*/ 333 w 553"/>
              <a:gd name="T31" fmla="*/ 0 h 545"/>
              <a:gd name="T32" fmla="*/ 523 w 553"/>
              <a:gd name="T33" fmla="*/ 0 h 545"/>
              <a:gd name="T34" fmla="*/ 552 w 553"/>
              <a:gd name="T35" fmla="*/ 28 h 545"/>
              <a:gd name="T36" fmla="*/ 552 w 553"/>
              <a:gd name="T37" fmla="*/ 219 h 545"/>
              <a:gd name="T38" fmla="*/ 523 w 553"/>
              <a:gd name="T39" fmla="*/ 247 h 545"/>
              <a:gd name="T40" fmla="*/ 219 w 553"/>
              <a:gd name="T41" fmla="*/ 544 h 545"/>
              <a:gd name="T42" fmla="*/ 219 w 553"/>
              <a:gd name="T43" fmla="*/ 544 h 545"/>
              <a:gd name="T44" fmla="*/ 29 w 553"/>
              <a:gd name="T45" fmla="*/ 544 h 545"/>
              <a:gd name="T46" fmla="*/ 0 w 553"/>
              <a:gd name="T47" fmla="*/ 516 h 545"/>
              <a:gd name="T48" fmla="*/ 0 w 553"/>
              <a:gd name="T49" fmla="*/ 332 h 545"/>
              <a:gd name="T50" fmla="*/ 29 w 553"/>
              <a:gd name="T51" fmla="*/ 304 h 545"/>
              <a:gd name="T52" fmla="*/ 219 w 553"/>
              <a:gd name="T53" fmla="*/ 304 h 545"/>
              <a:gd name="T54" fmla="*/ 248 w 553"/>
              <a:gd name="T55" fmla="*/ 332 h 545"/>
              <a:gd name="T56" fmla="*/ 248 w 553"/>
              <a:gd name="T57" fmla="*/ 516 h 545"/>
              <a:gd name="T58" fmla="*/ 219 w 553"/>
              <a:gd name="T59" fmla="*/ 544 h 545"/>
              <a:gd name="T60" fmla="*/ 219 w 553"/>
              <a:gd name="T61" fmla="*/ 247 h 545"/>
              <a:gd name="T62" fmla="*/ 219 w 553"/>
              <a:gd name="T63" fmla="*/ 247 h 545"/>
              <a:gd name="T64" fmla="*/ 29 w 553"/>
              <a:gd name="T65" fmla="*/ 247 h 545"/>
              <a:gd name="T66" fmla="*/ 0 w 553"/>
              <a:gd name="T67" fmla="*/ 219 h 545"/>
              <a:gd name="T68" fmla="*/ 0 w 553"/>
              <a:gd name="T69" fmla="*/ 28 h 545"/>
              <a:gd name="T70" fmla="*/ 29 w 553"/>
              <a:gd name="T71" fmla="*/ 0 h 545"/>
              <a:gd name="T72" fmla="*/ 219 w 553"/>
              <a:gd name="T73" fmla="*/ 0 h 545"/>
              <a:gd name="T74" fmla="*/ 248 w 553"/>
              <a:gd name="T75" fmla="*/ 28 h 545"/>
              <a:gd name="T76" fmla="*/ 248 w 553"/>
              <a:gd name="T77" fmla="*/ 219 h 545"/>
              <a:gd name="T78" fmla="*/ 219 w 553"/>
              <a:gd name="T79" fmla="*/ 2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3" h="545">
                <a:moveTo>
                  <a:pt x="523" y="544"/>
                </a:moveTo>
                <a:lnTo>
                  <a:pt x="523" y="544"/>
                </a:lnTo>
                <a:cubicBezTo>
                  <a:pt x="333" y="544"/>
                  <a:pt x="333" y="544"/>
                  <a:pt x="333" y="544"/>
                </a:cubicBezTo>
                <a:cubicBezTo>
                  <a:pt x="318" y="544"/>
                  <a:pt x="304" y="537"/>
                  <a:pt x="304" y="516"/>
                </a:cubicBezTo>
                <a:cubicBezTo>
                  <a:pt x="304" y="332"/>
                  <a:pt x="304" y="332"/>
                  <a:pt x="304" y="332"/>
                </a:cubicBezTo>
                <a:cubicBezTo>
                  <a:pt x="304" y="311"/>
                  <a:pt x="318" y="304"/>
                  <a:pt x="333" y="304"/>
                </a:cubicBezTo>
                <a:cubicBezTo>
                  <a:pt x="523" y="304"/>
                  <a:pt x="523" y="304"/>
                  <a:pt x="523" y="304"/>
                </a:cubicBezTo>
                <a:cubicBezTo>
                  <a:pt x="537" y="304"/>
                  <a:pt x="552" y="311"/>
                  <a:pt x="552" y="332"/>
                </a:cubicBezTo>
                <a:cubicBezTo>
                  <a:pt x="552" y="516"/>
                  <a:pt x="552" y="516"/>
                  <a:pt x="552" y="516"/>
                </a:cubicBezTo>
                <a:cubicBezTo>
                  <a:pt x="552" y="537"/>
                  <a:pt x="537" y="544"/>
                  <a:pt x="523" y="544"/>
                </a:cubicBezTo>
                <a:close/>
                <a:moveTo>
                  <a:pt x="523" y="247"/>
                </a:moveTo>
                <a:lnTo>
                  <a:pt x="523" y="247"/>
                </a:lnTo>
                <a:cubicBezTo>
                  <a:pt x="333" y="247"/>
                  <a:pt x="333" y="247"/>
                  <a:pt x="333" y="247"/>
                </a:cubicBezTo>
                <a:cubicBezTo>
                  <a:pt x="318" y="247"/>
                  <a:pt x="304" y="233"/>
                  <a:pt x="304" y="219"/>
                </a:cubicBezTo>
                <a:cubicBezTo>
                  <a:pt x="304" y="28"/>
                  <a:pt x="304" y="28"/>
                  <a:pt x="304" y="28"/>
                </a:cubicBezTo>
                <a:cubicBezTo>
                  <a:pt x="304" y="14"/>
                  <a:pt x="318" y="0"/>
                  <a:pt x="333" y="0"/>
                </a:cubicBezTo>
                <a:cubicBezTo>
                  <a:pt x="523" y="0"/>
                  <a:pt x="523" y="0"/>
                  <a:pt x="523" y="0"/>
                </a:cubicBezTo>
                <a:cubicBezTo>
                  <a:pt x="537" y="0"/>
                  <a:pt x="552" y="14"/>
                  <a:pt x="552" y="28"/>
                </a:cubicBezTo>
                <a:cubicBezTo>
                  <a:pt x="552" y="219"/>
                  <a:pt x="552" y="219"/>
                  <a:pt x="552" y="219"/>
                </a:cubicBezTo>
                <a:cubicBezTo>
                  <a:pt x="552" y="233"/>
                  <a:pt x="537" y="247"/>
                  <a:pt x="523" y="247"/>
                </a:cubicBezTo>
                <a:close/>
                <a:moveTo>
                  <a:pt x="219" y="544"/>
                </a:moveTo>
                <a:lnTo>
                  <a:pt x="219" y="544"/>
                </a:lnTo>
                <a:cubicBezTo>
                  <a:pt x="29" y="544"/>
                  <a:pt x="29" y="544"/>
                  <a:pt x="29" y="544"/>
                </a:cubicBezTo>
                <a:cubicBezTo>
                  <a:pt x="15" y="544"/>
                  <a:pt x="0" y="537"/>
                  <a:pt x="0" y="516"/>
                </a:cubicBezTo>
                <a:cubicBezTo>
                  <a:pt x="0" y="332"/>
                  <a:pt x="0" y="332"/>
                  <a:pt x="0" y="332"/>
                </a:cubicBezTo>
                <a:cubicBezTo>
                  <a:pt x="0" y="311"/>
                  <a:pt x="15" y="304"/>
                  <a:pt x="29" y="304"/>
                </a:cubicBezTo>
                <a:cubicBezTo>
                  <a:pt x="219" y="304"/>
                  <a:pt x="219" y="304"/>
                  <a:pt x="219" y="304"/>
                </a:cubicBezTo>
                <a:cubicBezTo>
                  <a:pt x="234" y="304"/>
                  <a:pt x="248" y="311"/>
                  <a:pt x="248" y="332"/>
                </a:cubicBezTo>
                <a:cubicBezTo>
                  <a:pt x="248" y="516"/>
                  <a:pt x="248" y="516"/>
                  <a:pt x="248" y="516"/>
                </a:cubicBezTo>
                <a:cubicBezTo>
                  <a:pt x="248" y="537"/>
                  <a:pt x="234" y="544"/>
                  <a:pt x="219" y="544"/>
                </a:cubicBezTo>
                <a:close/>
                <a:moveTo>
                  <a:pt x="219" y="247"/>
                </a:moveTo>
                <a:lnTo>
                  <a:pt x="219" y="247"/>
                </a:lnTo>
                <a:cubicBezTo>
                  <a:pt x="29" y="247"/>
                  <a:pt x="29" y="247"/>
                  <a:pt x="29" y="247"/>
                </a:cubicBezTo>
                <a:cubicBezTo>
                  <a:pt x="15" y="247"/>
                  <a:pt x="0" y="233"/>
                  <a:pt x="0" y="219"/>
                </a:cubicBezTo>
                <a:cubicBezTo>
                  <a:pt x="0" y="28"/>
                  <a:pt x="0" y="28"/>
                  <a:pt x="0" y="28"/>
                </a:cubicBezTo>
                <a:cubicBezTo>
                  <a:pt x="0" y="14"/>
                  <a:pt x="15" y="0"/>
                  <a:pt x="29" y="0"/>
                </a:cubicBezTo>
                <a:cubicBezTo>
                  <a:pt x="219" y="0"/>
                  <a:pt x="219" y="0"/>
                  <a:pt x="219" y="0"/>
                </a:cubicBezTo>
                <a:cubicBezTo>
                  <a:pt x="234" y="0"/>
                  <a:pt x="248" y="14"/>
                  <a:pt x="248" y="28"/>
                </a:cubicBezTo>
                <a:cubicBezTo>
                  <a:pt x="248" y="219"/>
                  <a:pt x="248" y="219"/>
                  <a:pt x="248" y="219"/>
                </a:cubicBezTo>
                <a:cubicBezTo>
                  <a:pt x="248" y="233"/>
                  <a:pt x="234" y="247"/>
                  <a:pt x="219" y="24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0" name="Freeform 96"/>
          <p:cNvSpPr>
            <a:spLocks noChangeArrowheads="1"/>
          </p:cNvSpPr>
          <p:nvPr/>
        </p:nvSpPr>
        <p:spPr bwMode="auto">
          <a:xfrm>
            <a:off x="3186873" y="7878236"/>
            <a:ext cx="524797" cy="524933"/>
          </a:xfrm>
          <a:custGeom>
            <a:avLst/>
            <a:gdLst>
              <a:gd name="T0" fmla="*/ 516 w 545"/>
              <a:gd name="T1" fmla="*/ 544 h 545"/>
              <a:gd name="T2" fmla="*/ 304 w 545"/>
              <a:gd name="T3" fmla="*/ 516 h 545"/>
              <a:gd name="T4" fmla="*/ 333 w 545"/>
              <a:gd name="T5" fmla="*/ 304 h 545"/>
              <a:gd name="T6" fmla="*/ 544 w 545"/>
              <a:gd name="T7" fmla="*/ 332 h 545"/>
              <a:gd name="T8" fmla="*/ 516 w 545"/>
              <a:gd name="T9" fmla="*/ 544 h 545"/>
              <a:gd name="T10" fmla="*/ 488 w 545"/>
              <a:gd name="T11" fmla="*/ 361 h 545"/>
              <a:gd name="T12" fmla="*/ 361 w 545"/>
              <a:gd name="T13" fmla="*/ 488 h 545"/>
              <a:gd name="T14" fmla="*/ 488 w 545"/>
              <a:gd name="T15" fmla="*/ 361 h 545"/>
              <a:gd name="T16" fmla="*/ 516 w 545"/>
              <a:gd name="T17" fmla="*/ 247 h 545"/>
              <a:gd name="T18" fmla="*/ 304 w 545"/>
              <a:gd name="T19" fmla="*/ 219 h 545"/>
              <a:gd name="T20" fmla="*/ 333 w 545"/>
              <a:gd name="T21" fmla="*/ 0 h 545"/>
              <a:gd name="T22" fmla="*/ 544 w 545"/>
              <a:gd name="T23" fmla="*/ 28 h 545"/>
              <a:gd name="T24" fmla="*/ 516 w 545"/>
              <a:gd name="T25" fmla="*/ 247 h 545"/>
              <a:gd name="T26" fmla="*/ 488 w 545"/>
              <a:gd name="T27" fmla="*/ 57 h 545"/>
              <a:gd name="T28" fmla="*/ 361 w 545"/>
              <a:gd name="T29" fmla="*/ 191 h 545"/>
              <a:gd name="T30" fmla="*/ 488 w 545"/>
              <a:gd name="T31" fmla="*/ 57 h 545"/>
              <a:gd name="T32" fmla="*/ 219 w 545"/>
              <a:gd name="T33" fmla="*/ 544 h 545"/>
              <a:gd name="T34" fmla="*/ 0 w 545"/>
              <a:gd name="T35" fmla="*/ 516 h 545"/>
              <a:gd name="T36" fmla="*/ 29 w 545"/>
              <a:gd name="T37" fmla="*/ 304 h 545"/>
              <a:gd name="T38" fmla="*/ 248 w 545"/>
              <a:gd name="T39" fmla="*/ 332 h 545"/>
              <a:gd name="T40" fmla="*/ 219 w 545"/>
              <a:gd name="T41" fmla="*/ 544 h 545"/>
              <a:gd name="T42" fmla="*/ 191 w 545"/>
              <a:gd name="T43" fmla="*/ 361 h 545"/>
              <a:gd name="T44" fmla="*/ 57 w 545"/>
              <a:gd name="T45" fmla="*/ 488 h 545"/>
              <a:gd name="T46" fmla="*/ 191 w 545"/>
              <a:gd name="T47" fmla="*/ 361 h 545"/>
              <a:gd name="T48" fmla="*/ 219 w 545"/>
              <a:gd name="T49" fmla="*/ 247 h 545"/>
              <a:gd name="T50" fmla="*/ 0 w 545"/>
              <a:gd name="T51" fmla="*/ 219 h 545"/>
              <a:gd name="T52" fmla="*/ 29 w 545"/>
              <a:gd name="T53" fmla="*/ 0 h 545"/>
              <a:gd name="T54" fmla="*/ 248 w 545"/>
              <a:gd name="T55" fmla="*/ 28 h 545"/>
              <a:gd name="T56" fmla="*/ 219 w 545"/>
              <a:gd name="T57" fmla="*/ 247 h 545"/>
              <a:gd name="T58" fmla="*/ 191 w 545"/>
              <a:gd name="T59" fmla="*/ 57 h 545"/>
              <a:gd name="T60" fmla="*/ 57 w 545"/>
              <a:gd name="T61" fmla="*/ 191 h 545"/>
              <a:gd name="T62" fmla="*/ 191 w 545"/>
              <a:gd name="T63" fmla="*/ 5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5">
                <a:moveTo>
                  <a:pt x="516" y="544"/>
                </a:moveTo>
                <a:lnTo>
                  <a:pt x="516" y="544"/>
                </a:lnTo>
                <a:cubicBezTo>
                  <a:pt x="333" y="544"/>
                  <a:pt x="333" y="544"/>
                  <a:pt x="333" y="544"/>
                </a:cubicBezTo>
                <a:cubicBezTo>
                  <a:pt x="311" y="544"/>
                  <a:pt x="304" y="537"/>
                  <a:pt x="304" y="516"/>
                </a:cubicBezTo>
                <a:cubicBezTo>
                  <a:pt x="304" y="332"/>
                  <a:pt x="304" y="332"/>
                  <a:pt x="304" y="332"/>
                </a:cubicBezTo>
                <a:cubicBezTo>
                  <a:pt x="304" y="311"/>
                  <a:pt x="311" y="304"/>
                  <a:pt x="333" y="304"/>
                </a:cubicBezTo>
                <a:cubicBezTo>
                  <a:pt x="516" y="304"/>
                  <a:pt x="516" y="304"/>
                  <a:pt x="516" y="304"/>
                </a:cubicBezTo>
                <a:cubicBezTo>
                  <a:pt x="537" y="304"/>
                  <a:pt x="544" y="311"/>
                  <a:pt x="544" y="332"/>
                </a:cubicBezTo>
                <a:cubicBezTo>
                  <a:pt x="544" y="516"/>
                  <a:pt x="544" y="516"/>
                  <a:pt x="544" y="516"/>
                </a:cubicBezTo>
                <a:cubicBezTo>
                  <a:pt x="544" y="537"/>
                  <a:pt x="537" y="544"/>
                  <a:pt x="516" y="544"/>
                </a:cubicBezTo>
                <a:close/>
                <a:moveTo>
                  <a:pt x="488" y="361"/>
                </a:moveTo>
                <a:lnTo>
                  <a:pt x="488" y="361"/>
                </a:lnTo>
                <a:cubicBezTo>
                  <a:pt x="361" y="361"/>
                  <a:pt x="361" y="361"/>
                  <a:pt x="361" y="361"/>
                </a:cubicBezTo>
                <a:cubicBezTo>
                  <a:pt x="361" y="488"/>
                  <a:pt x="361" y="488"/>
                  <a:pt x="361" y="488"/>
                </a:cubicBezTo>
                <a:cubicBezTo>
                  <a:pt x="488" y="488"/>
                  <a:pt x="488" y="488"/>
                  <a:pt x="488" y="488"/>
                </a:cubicBezTo>
                <a:lnTo>
                  <a:pt x="488" y="361"/>
                </a:lnTo>
                <a:close/>
                <a:moveTo>
                  <a:pt x="516" y="247"/>
                </a:moveTo>
                <a:lnTo>
                  <a:pt x="516" y="247"/>
                </a:lnTo>
                <a:cubicBezTo>
                  <a:pt x="333" y="247"/>
                  <a:pt x="333" y="247"/>
                  <a:pt x="333" y="247"/>
                </a:cubicBezTo>
                <a:cubicBezTo>
                  <a:pt x="311" y="247"/>
                  <a:pt x="304" y="233"/>
                  <a:pt x="304" y="219"/>
                </a:cubicBezTo>
                <a:cubicBezTo>
                  <a:pt x="304" y="28"/>
                  <a:pt x="304" y="28"/>
                  <a:pt x="304" y="28"/>
                </a:cubicBezTo>
                <a:cubicBezTo>
                  <a:pt x="304" y="14"/>
                  <a:pt x="311" y="0"/>
                  <a:pt x="333" y="0"/>
                </a:cubicBezTo>
                <a:cubicBezTo>
                  <a:pt x="516" y="0"/>
                  <a:pt x="516" y="0"/>
                  <a:pt x="516" y="0"/>
                </a:cubicBezTo>
                <a:cubicBezTo>
                  <a:pt x="537" y="0"/>
                  <a:pt x="544" y="14"/>
                  <a:pt x="544" y="28"/>
                </a:cubicBezTo>
                <a:cubicBezTo>
                  <a:pt x="544" y="219"/>
                  <a:pt x="544" y="219"/>
                  <a:pt x="544" y="219"/>
                </a:cubicBezTo>
                <a:cubicBezTo>
                  <a:pt x="544" y="233"/>
                  <a:pt x="537" y="247"/>
                  <a:pt x="516" y="247"/>
                </a:cubicBezTo>
                <a:close/>
                <a:moveTo>
                  <a:pt x="488" y="57"/>
                </a:moveTo>
                <a:lnTo>
                  <a:pt x="488" y="57"/>
                </a:lnTo>
                <a:cubicBezTo>
                  <a:pt x="361" y="57"/>
                  <a:pt x="361" y="57"/>
                  <a:pt x="361" y="57"/>
                </a:cubicBezTo>
                <a:cubicBezTo>
                  <a:pt x="361" y="191"/>
                  <a:pt x="361" y="191"/>
                  <a:pt x="361" y="191"/>
                </a:cubicBezTo>
                <a:cubicBezTo>
                  <a:pt x="488" y="191"/>
                  <a:pt x="488" y="191"/>
                  <a:pt x="488" y="191"/>
                </a:cubicBezTo>
                <a:lnTo>
                  <a:pt x="488" y="57"/>
                </a:lnTo>
                <a:close/>
                <a:moveTo>
                  <a:pt x="219" y="544"/>
                </a:moveTo>
                <a:lnTo>
                  <a:pt x="219" y="544"/>
                </a:lnTo>
                <a:cubicBezTo>
                  <a:pt x="29" y="544"/>
                  <a:pt x="29" y="544"/>
                  <a:pt x="29" y="544"/>
                </a:cubicBezTo>
                <a:cubicBezTo>
                  <a:pt x="14" y="544"/>
                  <a:pt x="0" y="537"/>
                  <a:pt x="0" y="516"/>
                </a:cubicBezTo>
                <a:cubicBezTo>
                  <a:pt x="0" y="332"/>
                  <a:pt x="0" y="332"/>
                  <a:pt x="0" y="332"/>
                </a:cubicBezTo>
                <a:cubicBezTo>
                  <a:pt x="0" y="311"/>
                  <a:pt x="14" y="304"/>
                  <a:pt x="29" y="304"/>
                </a:cubicBezTo>
                <a:cubicBezTo>
                  <a:pt x="219" y="304"/>
                  <a:pt x="219" y="304"/>
                  <a:pt x="219" y="304"/>
                </a:cubicBezTo>
                <a:cubicBezTo>
                  <a:pt x="233" y="304"/>
                  <a:pt x="248" y="311"/>
                  <a:pt x="248" y="332"/>
                </a:cubicBezTo>
                <a:cubicBezTo>
                  <a:pt x="248" y="516"/>
                  <a:pt x="248" y="516"/>
                  <a:pt x="248" y="516"/>
                </a:cubicBezTo>
                <a:cubicBezTo>
                  <a:pt x="248" y="537"/>
                  <a:pt x="233" y="544"/>
                  <a:pt x="219" y="544"/>
                </a:cubicBezTo>
                <a:close/>
                <a:moveTo>
                  <a:pt x="191" y="361"/>
                </a:moveTo>
                <a:lnTo>
                  <a:pt x="191" y="361"/>
                </a:lnTo>
                <a:cubicBezTo>
                  <a:pt x="57" y="361"/>
                  <a:pt x="57" y="361"/>
                  <a:pt x="57" y="361"/>
                </a:cubicBezTo>
                <a:cubicBezTo>
                  <a:pt x="57" y="488"/>
                  <a:pt x="57" y="488"/>
                  <a:pt x="57" y="488"/>
                </a:cubicBezTo>
                <a:cubicBezTo>
                  <a:pt x="191" y="488"/>
                  <a:pt x="191" y="488"/>
                  <a:pt x="191" y="488"/>
                </a:cubicBezTo>
                <a:lnTo>
                  <a:pt x="191" y="361"/>
                </a:lnTo>
                <a:close/>
                <a:moveTo>
                  <a:pt x="219" y="247"/>
                </a:moveTo>
                <a:lnTo>
                  <a:pt x="219" y="247"/>
                </a:lnTo>
                <a:cubicBezTo>
                  <a:pt x="29" y="247"/>
                  <a:pt x="29" y="247"/>
                  <a:pt x="29" y="247"/>
                </a:cubicBezTo>
                <a:cubicBezTo>
                  <a:pt x="14" y="247"/>
                  <a:pt x="0" y="233"/>
                  <a:pt x="0" y="219"/>
                </a:cubicBezTo>
                <a:cubicBezTo>
                  <a:pt x="0" y="28"/>
                  <a:pt x="0" y="28"/>
                  <a:pt x="0" y="28"/>
                </a:cubicBezTo>
                <a:cubicBezTo>
                  <a:pt x="0" y="14"/>
                  <a:pt x="14" y="0"/>
                  <a:pt x="29" y="0"/>
                </a:cubicBezTo>
                <a:cubicBezTo>
                  <a:pt x="219" y="0"/>
                  <a:pt x="219" y="0"/>
                  <a:pt x="219" y="0"/>
                </a:cubicBezTo>
                <a:cubicBezTo>
                  <a:pt x="233" y="0"/>
                  <a:pt x="248" y="14"/>
                  <a:pt x="248" y="28"/>
                </a:cubicBezTo>
                <a:cubicBezTo>
                  <a:pt x="248" y="219"/>
                  <a:pt x="248" y="219"/>
                  <a:pt x="248" y="219"/>
                </a:cubicBezTo>
                <a:cubicBezTo>
                  <a:pt x="248" y="233"/>
                  <a:pt x="233" y="247"/>
                  <a:pt x="219" y="247"/>
                </a:cubicBezTo>
                <a:close/>
                <a:moveTo>
                  <a:pt x="191" y="57"/>
                </a:moveTo>
                <a:lnTo>
                  <a:pt x="191" y="57"/>
                </a:lnTo>
                <a:cubicBezTo>
                  <a:pt x="57" y="57"/>
                  <a:pt x="57" y="57"/>
                  <a:pt x="57" y="57"/>
                </a:cubicBezTo>
                <a:cubicBezTo>
                  <a:pt x="57" y="191"/>
                  <a:pt x="57" y="191"/>
                  <a:pt x="57" y="191"/>
                </a:cubicBezTo>
                <a:cubicBezTo>
                  <a:pt x="191" y="191"/>
                  <a:pt x="191" y="191"/>
                  <a:pt x="191" y="191"/>
                </a:cubicBezTo>
                <a:lnTo>
                  <a:pt x="191" y="5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1" name="Freeform 97"/>
          <p:cNvSpPr>
            <a:spLocks noChangeArrowheads="1"/>
          </p:cNvSpPr>
          <p:nvPr/>
        </p:nvSpPr>
        <p:spPr bwMode="auto">
          <a:xfrm>
            <a:off x="14359961" y="6841068"/>
            <a:ext cx="469777" cy="575733"/>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381 w 488"/>
              <a:gd name="T21" fmla="*/ 198 h 601"/>
              <a:gd name="T22" fmla="*/ 353 w 488"/>
              <a:gd name="T23" fmla="*/ 169 h 601"/>
              <a:gd name="T24" fmla="*/ 240 w 488"/>
              <a:gd name="T25" fmla="*/ 56 h 601"/>
              <a:gd name="T26" fmla="*/ 127 w 488"/>
              <a:gd name="T27" fmla="*/ 169 h 601"/>
              <a:gd name="T28" fmla="*/ 127 w 488"/>
              <a:gd name="T29" fmla="*/ 296 h 601"/>
              <a:gd name="T30" fmla="*/ 353 w 488"/>
              <a:gd name="T31" fmla="*/ 296 h 601"/>
              <a:gd name="T32" fmla="*/ 409 w 488"/>
              <a:gd name="T33" fmla="*/ 296 h 601"/>
              <a:gd name="T34" fmla="*/ 459 w 488"/>
              <a:gd name="T35" fmla="*/ 296 h 601"/>
              <a:gd name="T36" fmla="*/ 487 w 488"/>
              <a:gd name="T37" fmla="*/ 325 h 601"/>
              <a:gd name="T38" fmla="*/ 487 w 488"/>
              <a:gd name="T39" fmla="*/ 572 h 601"/>
              <a:gd name="T40" fmla="*/ 459 w 488"/>
              <a:gd name="T41" fmla="*/ 600 h 601"/>
              <a:gd name="T42" fmla="*/ 240 w 488"/>
              <a:gd name="T43" fmla="*/ 353 h 601"/>
              <a:gd name="T44" fmla="*/ 240 w 488"/>
              <a:gd name="T45" fmla="*/ 353 h 601"/>
              <a:gd name="T46" fmla="*/ 183 w 488"/>
              <a:gd name="T47" fmla="*/ 410 h 601"/>
              <a:gd name="T48" fmla="*/ 212 w 488"/>
              <a:gd name="T49" fmla="*/ 459 h 601"/>
              <a:gd name="T50" fmla="*/ 212 w 488"/>
              <a:gd name="T51" fmla="*/ 516 h 601"/>
              <a:gd name="T52" fmla="*/ 240 w 488"/>
              <a:gd name="T53" fmla="*/ 544 h 601"/>
              <a:gd name="T54" fmla="*/ 268 w 488"/>
              <a:gd name="T55" fmla="*/ 516 h 601"/>
              <a:gd name="T56" fmla="*/ 268 w 488"/>
              <a:gd name="T57" fmla="*/ 459 h 601"/>
              <a:gd name="T58" fmla="*/ 296 w 488"/>
              <a:gd name="T59" fmla="*/ 410 h 601"/>
              <a:gd name="T60" fmla="*/ 240 w 488"/>
              <a:gd name="T61"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183"/>
                  <a:pt x="402" y="198"/>
                  <a:pt x="381" y="198"/>
                </a:cubicBezTo>
                <a:cubicBezTo>
                  <a:pt x="367" y="198"/>
                  <a:pt x="353" y="183"/>
                  <a:pt x="353" y="169"/>
                </a:cubicBezTo>
                <a:cubicBezTo>
                  <a:pt x="353" y="106"/>
                  <a:pt x="304" y="56"/>
                  <a:pt x="240" y="56"/>
                </a:cubicBezTo>
                <a:cubicBezTo>
                  <a:pt x="176" y="56"/>
                  <a:pt x="127" y="106"/>
                  <a:pt x="127" y="169"/>
                </a:cubicBezTo>
                <a:cubicBezTo>
                  <a:pt x="127" y="296"/>
                  <a:pt x="127" y="296"/>
                  <a:pt x="127" y="296"/>
                </a:cubicBezTo>
                <a:cubicBezTo>
                  <a:pt x="353" y="296"/>
                  <a:pt x="353" y="296"/>
                  <a:pt x="353" y="296"/>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40" y="353"/>
                </a:moveTo>
                <a:lnTo>
                  <a:pt x="240" y="353"/>
                </a:lnTo>
                <a:cubicBezTo>
                  <a:pt x="212" y="353"/>
                  <a:pt x="183" y="381"/>
                  <a:pt x="183" y="410"/>
                </a:cubicBezTo>
                <a:cubicBezTo>
                  <a:pt x="183" y="431"/>
                  <a:pt x="198" y="452"/>
                  <a:pt x="212" y="459"/>
                </a:cubicBez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2" name="Freeform 98"/>
          <p:cNvSpPr>
            <a:spLocks noChangeArrowheads="1"/>
          </p:cNvSpPr>
          <p:nvPr/>
        </p:nvSpPr>
        <p:spPr bwMode="auto">
          <a:xfrm>
            <a:off x="13356923" y="6841068"/>
            <a:ext cx="469780" cy="575733"/>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409 w 488"/>
              <a:gd name="T21" fmla="*/ 296 h 601"/>
              <a:gd name="T22" fmla="*/ 459 w 488"/>
              <a:gd name="T23" fmla="*/ 296 h 601"/>
              <a:gd name="T24" fmla="*/ 487 w 488"/>
              <a:gd name="T25" fmla="*/ 325 h 601"/>
              <a:gd name="T26" fmla="*/ 487 w 488"/>
              <a:gd name="T27" fmla="*/ 572 h 601"/>
              <a:gd name="T28" fmla="*/ 459 w 488"/>
              <a:gd name="T29" fmla="*/ 600 h 601"/>
              <a:gd name="T30" fmla="*/ 212 w 488"/>
              <a:gd name="T31" fmla="*/ 459 h 601"/>
              <a:gd name="T32" fmla="*/ 212 w 488"/>
              <a:gd name="T33" fmla="*/ 459 h 601"/>
              <a:gd name="T34" fmla="*/ 212 w 488"/>
              <a:gd name="T35" fmla="*/ 516 h 601"/>
              <a:gd name="T36" fmla="*/ 240 w 488"/>
              <a:gd name="T37" fmla="*/ 544 h 601"/>
              <a:gd name="T38" fmla="*/ 268 w 488"/>
              <a:gd name="T39" fmla="*/ 516 h 601"/>
              <a:gd name="T40" fmla="*/ 268 w 488"/>
              <a:gd name="T41" fmla="*/ 459 h 601"/>
              <a:gd name="T42" fmla="*/ 296 w 488"/>
              <a:gd name="T43" fmla="*/ 410 h 601"/>
              <a:gd name="T44" fmla="*/ 240 w 488"/>
              <a:gd name="T45" fmla="*/ 353 h 601"/>
              <a:gd name="T46" fmla="*/ 183 w 488"/>
              <a:gd name="T47" fmla="*/ 410 h 601"/>
              <a:gd name="T48" fmla="*/ 212 w 488"/>
              <a:gd name="T49" fmla="*/ 459 h 601"/>
              <a:gd name="T50" fmla="*/ 353 w 488"/>
              <a:gd name="T51" fmla="*/ 169 h 601"/>
              <a:gd name="T52" fmla="*/ 353 w 488"/>
              <a:gd name="T53" fmla="*/ 169 h 601"/>
              <a:gd name="T54" fmla="*/ 240 w 488"/>
              <a:gd name="T55" fmla="*/ 56 h 601"/>
              <a:gd name="T56" fmla="*/ 127 w 488"/>
              <a:gd name="T57" fmla="*/ 169 h 601"/>
              <a:gd name="T58" fmla="*/ 127 w 488"/>
              <a:gd name="T59" fmla="*/ 296 h 601"/>
              <a:gd name="T60" fmla="*/ 353 w 488"/>
              <a:gd name="T61" fmla="*/ 296 h 601"/>
              <a:gd name="T62" fmla="*/ 353 w 488"/>
              <a:gd name="T63" fmla="*/ 16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12" y="459"/>
                </a:moveTo>
                <a:lnTo>
                  <a:pt x="212" y="459"/>
                </a:ln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ubicBezTo>
                  <a:pt x="212" y="353"/>
                  <a:pt x="183" y="381"/>
                  <a:pt x="183" y="410"/>
                </a:cubicBezTo>
                <a:cubicBezTo>
                  <a:pt x="183" y="431"/>
                  <a:pt x="198" y="452"/>
                  <a:pt x="212" y="459"/>
                </a:cubicBezTo>
                <a:close/>
                <a:moveTo>
                  <a:pt x="353" y="169"/>
                </a:moveTo>
                <a:lnTo>
                  <a:pt x="353" y="169"/>
                </a:lnTo>
                <a:cubicBezTo>
                  <a:pt x="353" y="106"/>
                  <a:pt x="304" y="56"/>
                  <a:pt x="240" y="56"/>
                </a:cubicBezTo>
                <a:cubicBezTo>
                  <a:pt x="176" y="56"/>
                  <a:pt x="127" y="106"/>
                  <a:pt x="127" y="169"/>
                </a:cubicBezTo>
                <a:cubicBezTo>
                  <a:pt x="127" y="296"/>
                  <a:pt x="127" y="296"/>
                  <a:pt x="127" y="296"/>
                </a:cubicBezTo>
                <a:cubicBezTo>
                  <a:pt x="353" y="296"/>
                  <a:pt x="353" y="296"/>
                  <a:pt x="353" y="296"/>
                </a:cubicBezTo>
                <a:lnTo>
                  <a:pt x="353" y="16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3" name="Freeform 99"/>
          <p:cNvSpPr>
            <a:spLocks noChangeArrowheads="1"/>
          </p:cNvSpPr>
          <p:nvPr/>
        </p:nvSpPr>
        <p:spPr bwMode="auto">
          <a:xfrm>
            <a:off x="12277703" y="6841068"/>
            <a:ext cx="579814" cy="495301"/>
          </a:xfrm>
          <a:custGeom>
            <a:avLst/>
            <a:gdLst>
              <a:gd name="T0" fmla="*/ 572 w 602"/>
              <a:gd name="T1" fmla="*/ 516 h 517"/>
              <a:gd name="T2" fmla="*/ 0 w 602"/>
              <a:gd name="T3" fmla="*/ 487 h 517"/>
              <a:gd name="T4" fmla="*/ 0 w 602"/>
              <a:gd name="T5" fmla="*/ 311 h 517"/>
              <a:gd name="T6" fmla="*/ 78 w 602"/>
              <a:gd name="T7" fmla="*/ 99 h 517"/>
              <a:gd name="T8" fmla="*/ 106 w 602"/>
              <a:gd name="T9" fmla="*/ 85 h 517"/>
              <a:gd name="T10" fmla="*/ 148 w 602"/>
              <a:gd name="T11" fmla="*/ 85 h 517"/>
              <a:gd name="T12" fmla="*/ 176 w 602"/>
              <a:gd name="T13" fmla="*/ 92 h 517"/>
              <a:gd name="T14" fmla="*/ 148 w 602"/>
              <a:gd name="T15" fmla="*/ 141 h 517"/>
              <a:gd name="T16" fmla="*/ 120 w 602"/>
              <a:gd name="T17" fmla="*/ 141 h 517"/>
              <a:gd name="T18" fmla="*/ 141 w 602"/>
              <a:gd name="T19" fmla="*/ 282 h 517"/>
              <a:gd name="T20" fmla="*/ 162 w 602"/>
              <a:gd name="T21" fmla="*/ 282 h 517"/>
              <a:gd name="T22" fmla="*/ 191 w 602"/>
              <a:gd name="T23" fmla="*/ 339 h 517"/>
              <a:gd name="T24" fmla="*/ 417 w 602"/>
              <a:gd name="T25" fmla="*/ 311 h 517"/>
              <a:gd name="T26" fmla="*/ 473 w 602"/>
              <a:gd name="T27" fmla="*/ 282 h 517"/>
              <a:gd name="T28" fmla="*/ 537 w 602"/>
              <a:gd name="T29" fmla="*/ 282 h 517"/>
              <a:gd name="T30" fmla="*/ 452 w 602"/>
              <a:gd name="T31" fmla="*/ 141 h 517"/>
              <a:gd name="T32" fmla="*/ 396 w 602"/>
              <a:gd name="T33" fmla="*/ 141 h 517"/>
              <a:gd name="T34" fmla="*/ 424 w 602"/>
              <a:gd name="T35" fmla="*/ 85 h 517"/>
              <a:gd name="T36" fmla="*/ 452 w 602"/>
              <a:gd name="T37" fmla="*/ 85 h 517"/>
              <a:gd name="T38" fmla="*/ 502 w 602"/>
              <a:gd name="T39" fmla="*/ 85 h 517"/>
              <a:gd name="T40" fmla="*/ 601 w 602"/>
              <a:gd name="T41" fmla="*/ 296 h 517"/>
              <a:gd name="T42" fmla="*/ 601 w 602"/>
              <a:gd name="T43" fmla="*/ 311 h 517"/>
              <a:gd name="T44" fmla="*/ 601 w 602"/>
              <a:gd name="T45" fmla="*/ 487 h 517"/>
              <a:gd name="T46" fmla="*/ 367 w 602"/>
              <a:gd name="T47" fmla="*/ 120 h 517"/>
              <a:gd name="T48" fmla="*/ 346 w 602"/>
              <a:gd name="T49" fmla="*/ 113 h 517"/>
              <a:gd name="T50" fmla="*/ 332 w 602"/>
              <a:gd name="T51" fmla="*/ 205 h 517"/>
              <a:gd name="T52" fmla="*/ 304 w 602"/>
              <a:gd name="T53" fmla="*/ 296 h 517"/>
              <a:gd name="T54" fmla="*/ 276 w 602"/>
              <a:gd name="T55" fmla="*/ 226 h 517"/>
              <a:gd name="T56" fmla="*/ 276 w 602"/>
              <a:gd name="T57" fmla="*/ 92 h 517"/>
              <a:gd name="T58" fmla="*/ 233 w 602"/>
              <a:gd name="T59" fmla="*/ 120 h 517"/>
              <a:gd name="T60" fmla="*/ 219 w 602"/>
              <a:gd name="T61" fmla="*/ 70 h 517"/>
              <a:gd name="T62" fmla="*/ 304 w 602"/>
              <a:gd name="T63" fmla="*/ 0 h 517"/>
              <a:gd name="T64" fmla="*/ 389 w 602"/>
              <a:gd name="T65" fmla="*/ 70 h 517"/>
              <a:gd name="T66" fmla="*/ 367 w 602"/>
              <a:gd name="T67" fmla="*/ 12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517">
                <a:moveTo>
                  <a:pt x="572" y="516"/>
                </a:moveTo>
                <a:lnTo>
                  <a:pt x="572" y="516"/>
                </a:lnTo>
                <a:cubicBezTo>
                  <a:pt x="28" y="516"/>
                  <a:pt x="28" y="516"/>
                  <a:pt x="28" y="516"/>
                </a:cubicBezTo>
                <a:cubicBezTo>
                  <a:pt x="14"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106" y="85"/>
                </a:cubicBezTo>
                <a:lnTo>
                  <a:pt x="106" y="85"/>
                </a:lnTo>
                <a:cubicBezTo>
                  <a:pt x="148" y="85"/>
                  <a:pt x="148" y="85"/>
                  <a:pt x="148" y="85"/>
                </a:cubicBezTo>
                <a:lnTo>
                  <a:pt x="148" y="85"/>
                </a:lnTo>
                <a:cubicBezTo>
                  <a:pt x="176" y="85"/>
                  <a:pt x="176" y="85"/>
                  <a:pt x="176" y="85"/>
                </a:cubicBezTo>
                <a:lnTo>
                  <a:pt x="176" y="92"/>
                </a:lnTo>
                <a:cubicBezTo>
                  <a:pt x="176" y="113"/>
                  <a:pt x="191" y="127"/>
                  <a:pt x="205" y="141"/>
                </a:cubicBezTo>
                <a:cubicBezTo>
                  <a:pt x="148" y="141"/>
                  <a:pt x="148" y="141"/>
                  <a:pt x="148" y="141"/>
                </a:cubicBezTo>
                <a:lnTo>
                  <a:pt x="148" y="141"/>
                </a:lnTo>
                <a:cubicBezTo>
                  <a:pt x="120" y="141"/>
                  <a:pt x="120" y="141"/>
                  <a:pt x="120" y="141"/>
                </a:cubicBezTo>
                <a:cubicBezTo>
                  <a:pt x="71" y="282"/>
                  <a:pt x="71" y="282"/>
                  <a:pt x="71" y="282"/>
                </a:cubicBezTo>
                <a:cubicBezTo>
                  <a:pt x="141" y="282"/>
                  <a:pt x="141" y="282"/>
                  <a:pt x="141" y="282"/>
                </a:cubicBezTo>
                <a:lnTo>
                  <a:pt x="141" y="282"/>
                </a:lnTo>
                <a:cubicBezTo>
                  <a:pt x="162" y="282"/>
                  <a:pt x="162" y="282"/>
                  <a:pt x="162" y="282"/>
                </a:cubicBezTo>
                <a:cubicBezTo>
                  <a:pt x="176" y="282"/>
                  <a:pt x="191" y="289"/>
                  <a:pt x="191" y="311"/>
                </a:cubicBezTo>
                <a:cubicBezTo>
                  <a:pt x="191" y="339"/>
                  <a:pt x="191" y="339"/>
                  <a:pt x="191" y="339"/>
                </a:cubicBezTo>
                <a:cubicBezTo>
                  <a:pt x="417" y="339"/>
                  <a:pt x="417" y="339"/>
                  <a:pt x="417" y="339"/>
                </a:cubicBezTo>
                <a:cubicBezTo>
                  <a:pt x="417" y="311"/>
                  <a:pt x="417" y="311"/>
                  <a:pt x="417" y="311"/>
                </a:cubicBezTo>
                <a:cubicBezTo>
                  <a:pt x="417" y="289"/>
                  <a:pt x="424" y="282"/>
                  <a:pt x="445" y="282"/>
                </a:cubicBezTo>
                <a:cubicBezTo>
                  <a:pt x="473" y="282"/>
                  <a:pt x="473" y="282"/>
                  <a:pt x="473" y="282"/>
                </a:cubicBezTo>
                <a:lnTo>
                  <a:pt x="473" y="282"/>
                </a:lnTo>
                <a:cubicBezTo>
                  <a:pt x="537" y="282"/>
                  <a:pt x="537" y="282"/>
                  <a:pt x="537" y="282"/>
                </a:cubicBezTo>
                <a:cubicBezTo>
                  <a:pt x="480" y="141"/>
                  <a:pt x="480" y="141"/>
                  <a:pt x="480" y="141"/>
                </a:cubicBezTo>
                <a:cubicBezTo>
                  <a:pt x="452" y="141"/>
                  <a:pt x="452" y="141"/>
                  <a:pt x="452" y="141"/>
                </a:cubicBezTo>
                <a:lnTo>
                  <a:pt x="452" y="141"/>
                </a:lnTo>
                <a:cubicBezTo>
                  <a:pt x="396" y="141"/>
                  <a:pt x="396" y="141"/>
                  <a:pt x="396" y="141"/>
                </a:cubicBezTo>
                <a:cubicBezTo>
                  <a:pt x="417" y="127"/>
                  <a:pt x="424" y="113"/>
                  <a:pt x="424" y="92"/>
                </a:cubicBezTo>
                <a:lnTo>
                  <a:pt x="424" y="85"/>
                </a:lnTo>
                <a:cubicBezTo>
                  <a:pt x="452" y="85"/>
                  <a:pt x="452" y="85"/>
                  <a:pt x="452" y="85"/>
                </a:cubicBezTo>
                <a:lnTo>
                  <a:pt x="452" y="85"/>
                </a:lnTo>
                <a:cubicBezTo>
                  <a:pt x="502" y="85"/>
                  <a:pt x="502" y="85"/>
                  <a:pt x="502" y="85"/>
                </a:cubicBezTo>
                <a:lnTo>
                  <a:pt x="502" y="85"/>
                </a:lnTo>
                <a:cubicBezTo>
                  <a:pt x="509" y="85"/>
                  <a:pt x="523" y="92"/>
                  <a:pt x="523" y="99"/>
                </a:cubicBezTo>
                <a:cubicBezTo>
                  <a:pt x="601" y="296"/>
                  <a:pt x="601" y="296"/>
                  <a:pt x="601" y="296"/>
                </a:cubicBezTo>
                <a:cubicBezTo>
                  <a:pt x="601" y="304"/>
                  <a:pt x="601" y="304"/>
                  <a:pt x="601" y="311"/>
                </a:cubicBezTo>
                <a:lnTo>
                  <a:pt x="601" y="311"/>
                </a:lnTo>
                <a:lnTo>
                  <a:pt x="601" y="311"/>
                </a:lnTo>
                <a:cubicBezTo>
                  <a:pt x="601" y="487"/>
                  <a:pt x="601" y="487"/>
                  <a:pt x="601" y="487"/>
                </a:cubicBezTo>
                <a:cubicBezTo>
                  <a:pt x="601" y="502"/>
                  <a:pt x="594" y="516"/>
                  <a:pt x="572" y="516"/>
                </a:cubicBezTo>
                <a:close/>
                <a:moveTo>
                  <a:pt x="367" y="120"/>
                </a:moveTo>
                <a:lnTo>
                  <a:pt x="367" y="120"/>
                </a:lnTo>
                <a:cubicBezTo>
                  <a:pt x="360" y="120"/>
                  <a:pt x="353" y="120"/>
                  <a:pt x="346" y="113"/>
                </a:cubicBezTo>
                <a:cubicBezTo>
                  <a:pt x="332" y="92"/>
                  <a:pt x="332" y="92"/>
                  <a:pt x="332" y="92"/>
                </a:cubicBezTo>
                <a:cubicBezTo>
                  <a:pt x="332" y="205"/>
                  <a:pt x="332" y="205"/>
                  <a:pt x="332" y="205"/>
                </a:cubicBezTo>
                <a:cubicBezTo>
                  <a:pt x="332" y="268"/>
                  <a:pt x="332" y="268"/>
                  <a:pt x="332" y="268"/>
                </a:cubicBezTo>
                <a:cubicBezTo>
                  <a:pt x="332" y="289"/>
                  <a:pt x="318" y="296"/>
                  <a:pt x="304" y="296"/>
                </a:cubicBezTo>
                <a:cubicBezTo>
                  <a:pt x="283" y="296"/>
                  <a:pt x="276" y="289"/>
                  <a:pt x="276" y="268"/>
                </a:cubicBezTo>
                <a:cubicBezTo>
                  <a:pt x="276" y="226"/>
                  <a:pt x="276" y="226"/>
                  <a:pt x="276" y="226"/>
                </a:cubicBezTo>
                <a:lnTo>
                  <a:pt x="276" y="226"/>
                </a:lnTo>
                <a:cubicBezTo>
                  <a:pt x="276" y="92"/>
                  <a:pt x="276" y="92"/>
                  <a:pt x="276" y="92"/>
                </a:cubicBezTo>
                <a:cubicBezTo>
                  <a:pt x="254" y="113"/>
                  <a:pt x="254" y="113"/>
                  <a:pt x="254" y="113"/>
                </a:cubicBezTo>
                <a:cubicBezTo>
                  <a:pt x="247" y="120"/>
                  <a:pt x="240" y="120"/>
                  <a:pt x="233" y="120"/>
                </a:cubicBezTo>
                <a:cubicBezTo>
                  <a:pt x="219" y="120"/>
                  <a:pt x="205" y="106"/>
                  <a:pt x="205" y="92"/>
                </a:cubicBezTo>
                <a:cubicBezTo>
                  <a:pt x="205" y="85"/>
                  <a:pt x="212" y="78"/>
                  <a:pt x="219" y="70"/>
                </a:cubicBezTo>
                <a:cubicBezTo>
                  <a:pt x="283" y="7"/>
                  <a:pt x="283" y="7"/>
                  <a:pt x="283" y="7"/>
                </a:cubicBezTo>
                <a:cubicBezTo>
                  <a:pt x="290" y="0"/>
                  <a:pt x="297" y="0"/>
                  <a:pt x="304" y="0"/>
                </a:cubicBezTo>
                <a:cubicBezTo>
                  <a:pt x="311" y="0"/>
                  <a:pt x="318" y="0"/>
                  <a:pt x="318" y="7"/>
                </a:cubicBezTo>
                <a:cubicBezTo>
                  <a:pt x="389" y="70"/>
                  <a:pt x="389" y="70"/>
                  <a:pt x="389" y="70"/>
                </a:cubicBezTo>
                <a:cubicBezTo>
                  <a:pt x="396" y="78"/>
                  <a:pt x="396" y="85"/>
                  <a:pt x="396" y="92"/>
                </a:cubicBezTo>
                <a:cubicBezTo>
                  <a:pt x="396" y="106"/>
                  <a:pt x="382" y="120"/>
                  <a:pt x="367" y="12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4" name="Freeform 100"/>
          <p:cNvSpPr>
            <a:spLocks noChangeArrowheads="1"/>
          </p:cNvSpPr>
          <p:nvPr/>
        </p:nvSpPr>
        <p:spPr bwMode="auto">
          <a:xfrm>
            <a:off x="11266200" y="6841068"/>
            <a:ext cx="575583" cy="495301"/>
          </a:xfrm>
          <a:custGeom>
            <a:avLst/>
            <a:gdLst>
              <a:gd name="T0" fmla="*/ 572 w 601"/>
              <a:gd name="T1" fmla="*/ 516 h 517"/>
              <a:gd name="T2" fmla="*/ 0 w 601"/>
              <a:gd name="T3" fmla="*/ 487 h 517"/>
              <a:gd name="T4" fmla="*/ 0 w 601"/>
              <a:gd name="T5" fmla="*/ 311 h 517"/>
              <a:gd name="T6" fmla="*/ 78 w 601"/>
              <a:gd name="T7" fmla="*/ 99 h 517"/>
              <a:gd name="T8" fmla="*/ 99 w 601"/>
              <a:gd name="T9" fmla="*/ 85 h 517"/>
              <a:gd name="T10" fmla="*/ 148 w 601"/>
              <a:gd name="T11" fmla="*/ 85 h 517"/>
              <a:gd name="T12" fmla="*/ 240 w 601"/>
              <a:gd name="T13" fmla="*/ 99 h 517"/>
              <a:gd name="T14" fmla="*/ 148 w 601"/>
              <a:gd name="T15" fmla="*/ 141 h 517"/>
              <a:gd name="T16" fmla="*/ 120 w 601"/>
              <a:gd name="T17" fmla="*/ 141 h 517"/>
              <a:gd name="T18" fmla="*/ 127 w 601"/>
              <a:gd name="T19" fmla="*/ 282 h 517"/>
              <a:gd name="T20" fmla="*/ 155 w 601"/>
              <a:gd name="T21" fmla="*/ 282 h 517"/>
              <a:gd name="T22" fmla="*/ 183 w 601"/>
              <a:gd name="T23" fmla="*/ 339 h 517"/>
              <a:gd name="T24" fmla="*/ 410 w 601"/>
              <a:gd name="T25" fmla="*/ 311 h 517"/>
              <a:gd name="T26" fmla="*/ 466 w 601"/>
              <a:gd name="T27" fmla="*/ 282 h 517"/>
              <a:gd name="T28" fmla="*/ 530 w 601"/>
              <a:gd name="T29" fmla="*/ 282 h 517"/>
              <a:gd name="T30" fmla="*/ 452 w 601"/>
              <a:gd name="T31" fmla="*/ 141 h 517"/>
              <a:gd name="T32" fmla="*/ 353 w 601"/>
              <a:gd name="T33" fmla="*/ 141 h 517"/>
              <a:gd name="T34" fmla="*/ 353 w 601"/>
              <a:gd name="T35" fmla="*/ 85 h 517"/>
              <a:gd name="T36" fmla="*/ 452 w 601"/>
              <a:gd name="T37" fmla="*/ 85 h 517"/>
              <a:gd name="T38" fmla="*/ 494 w 601"/>
              <a:gd name="T39" fmla="*/ 85 h 517"/>
              <a:gd name="T40" fmla="*/ 600 w 601"/>
              <a:gd name="T41" fmla="*/ 296 h 517"/>
              <a:gd name="T42" fmla="*/ 600 w 601"/>
              <a:gd name="T43" fmla="*/ 311 h 517"/>
              <a:gd name="T44" fmla="*/ 600 w 601"/>
              <a:gd name="T45" fmla="*/ 487 h 517"/>
              <a:gd name="T46" fmla="*/ 396 w 601"/>
              <a:gd name="T47" fmla="*/ 205 h 517"/>
              <a:gd name="T48" fmla="*/ 381 w 601"/>
              <a:gd name="T49" fmla="*/ 226 h 517"/>
              <a:gd name="T50" fmla="*/ 297 w 601"/>
              <a:gd name="T51" fmla="*/ 296 h 517"/>
              <a:gd name="T52" fmla="*/ 212 w 601"/>
              <a:gd name="T53" fmla="*/ 226 h 517"/>
              <a:gd name="T54" fmla="*/ 233 w 601"/>
              <a:gd name="T55" fmla="*/ 176 h 517"/>
              <a:gd name="T56" fmla="*/ 268 w 601"/>
              <a:gd name="T57" fmla="*/ 205 h 517"/>
              <a:gd name="T58" fmla="*/ 268 w 601"/>
              <a:gd name="T59" fmla="*/ 70 h 517"/>
              <a:gd name="T60" fmla="*/ 297 w 601"/>
              <a:gd name="T61" fmla="*/ 0 h 517"/>
              <a:gd name="T62" fmla="*/ 325 w 601"/>
              <a:gd name="T63" fmla="*/ 85 h 517"/>
              <a:gd name="T64" fmla="*/ 325 w 601"/>
              <a:gd name="T65" fmla="*/ 205 h 517"/>
              <a:gd name="T66" fmla="*/ 367 w 601"/>
              <a:gd name="T67" fmla="*/ 17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1" h="517">
                <a:moveTo>
                  <a:pt x="572" y="516"/>
                </a:moveTo>
                <a:lnTo>
                  <a:pt x="572" y="516"/>
                </a:lnTo>
                <a:cubicBezTo>
                  <a:pt x="28" y="516"/>
                  <a:pt x="28" y="516"/>
                  <a:pt x="28" y="516"/>
                </a:cubicBezTo>
                <a:cubicBezTo>
                  <a:pt x="7"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99" y="85"/>
                </a:cubicBezTo>
                <a:lnTo>
                  <a:pt x="99" y="85"/>
                </a:lnTo>
                <a:cubicBezTo>
                  <a:pt x="148" y="85"/>
                  <a:pt x="148" y="85"/>
                  <a:pt x="148" y="85"/>
                </a:cubicBezTo>
                <a:lnTo>
                  <a:pt x="148" y="85"/>
                </a:lnTo>
                <a:cubicBezTo>
                  <a:pt x="240" y="85"/>
                  <a:pt x="240" y="85"/>
                  <a:pt x="240" y="85"/>
                </a:cubicBezTo>
                <a:cubicBezTo>
                  <a:pt x="240" y="99"/>
                  <a:pt x="240" y="99"/>
                  <a:pt x="240" y="99"/>
                </a:cubicBezTo>
                <a:cubicBezTo>
                  <a:pt x="240" y="141"/>
                  <a:pt x="240" y="141"/>
                  <a:pt x="240" y="141"/>
                </a:cubicBezTo>
                <a:cubicBezTo>
                  <a:pt x="148" y="141"/>
                  <a:pt x="148" y="141"/>
                  <a:pt x="148" y="141"/>
                </a:cubicBezTo>
                <a:lnTo>
                  <a:pt x="148" y="141"/>
                </a:lnTo>
                <a:cubicBezTo>
                  <a:pt x="120" y="141"/>
                  <a:pt x="120" y="141"/>
                  <a:pt x="120" y="141"/>
                </a:cubicBezTo>
                <a:cubicBezTo>
                  <a:pt x="63" y="282"/>
                  <a:pt x="63" y="282"/>
                  <a:pt x="63" y="282"/>
                </a:cubicBezTo>
                <a:cubicBezTo>
                  <a:pt x="127" y="282"/>
                  <a:pt x="127" y="282"/>
                  <a:pt x="127" y="282"/>
                </a:cubicBezTo>
                <a:lnTo>
                  <a:pt x="127" y="282"/>
                </a:lnTo>
                <a:cubicBezTo>
                  <a:pt x="155" y="282"/>
                  <a:pt x="155" y="282"/>
                  <a:pt x="155" y="282"/>
                </a:cubicBezTo>
                <a:cubicBezTo>
                  <a:pt x="176" y="282"/>
                  <a:pt x="183" y="289"/>
                  <a:pt x="183" y="311"/>
                </a:cubicBezTo>
                <a:cubicBezTo>
                  <a:pt x="183" y="339"/>
                  <a:pt x="183" y="339"/>
                  <a:pt x="183" y="339"/>
                </a:cubicBezTo>
                <a:cubicBezTo>
                  <a:pt x="410" y="339"/>
                  <a:pt x="410" y="339"/>
                  <a:pt x="410" y="339"/>
                </a:cubicBezTo>
                <a:cubicBezTo>
                  <a:pt x="410" y="311"/>
                  <a:pt x="410" y="311"/>
                  <a:pt x="410" y="311"/>
                </a:cubicBezTo>
                <a:cubicBezTo>
                  <a:pt x="410" y="289"/>
                  <a:pt x="424" y="282"/>
                  <a:pt x="438" y="282"/>
                </a:cubicBezTo>
                <a:cubicBezTo>
                  <a:pt x="466" y="282"/>
                  <a:pt x="466" y="282"/>
                  <a:pt x="466" y="282"/>
                </a:cubicBezTo>
                <a:lnTo>
                  <a:pt x="466" y="282"/>
                </a:lnTo>
                <a:cubicBezTo>
                  <a:pt x="530" y="282"/>
                  <a:pt x="530" y="282"/>
                  <a:pt x="530" y="282"/>
                </a:cubicBezTo>
                <a:cubicBezTo>
                  <a:pt x="480" y="141"/>
                  <a:pt x="480" y="141"/>
                  <a:pt x="480" y="141"/>
                </a:cubicBezTo>
                <a:cubicBezTo>
                  <a:pt x="452" y="141"/>
                  <a:pt x="452" y="141"/>
                  <a:pt x="452" y="141"/>
                </a:cubicBezTo>
                <a:lnTo>
                  <a:pt x="452" y="141"/>
                </a:lnTo>
                <a:cubicBezTo>
                  <a:pt x="353" y="141"/>
                  <a:pt x="353" y="141"/>
                  <a:pt x="353" y="141"/>
                </a:cubicBezTo>
                <a:cubicBezTo>
                  <a:pt x="353" y="99"/>
                  <a:pt x="353" y="99"/>
                  <a:pt x="353" y="99"/>
                </a:cubicBezTo>
                <a:cubicBezTo>
                  <a:pt x="353" y="85"/>
                  <a:pt x="353" y="85"/>
                  <a:pt x="353" y="85"/>
                </a:cubicBezTo>
                <a:cubicBezTo>
                  <a:pt x="452" y="85"/>
                  <a:pt x="452" y="85"/>
                  <a:pt x="452" y="85"/>
                </a:cubicBezTo>
                <a:lnTo>
                  <a:pt x="452" y="85"/>
                </a:lnTo>
                <a:cubicBezTo>
                  <a:pt x="494" y="85"/>
                  <a:pt x="494" y="85"/>
                  <a:pt x="494" y="85"/>
                </a:cubicBezTo>
                <a:lnTo>
                  <a:pt x="494" y="85"/>
                </a:lnTo>
                <a:cubicBezTo>
                  <a:pt x="509" y="85"/>
                  <a:pt x="523" y="92"/>
                  <a:pt x="523" y="99"/>
                </a:cubicBezTo>
                <a:cubicBezTo>
                  <a:pt x="600" y="296"/>
                  <a:pt x="600" y="296"/>
                  <a:pt x="600" y="296"/>
                </a:cubicBezTo>
                <a:cubicBezTo>
                  <a:pt x="600" y="304"/>
                  <a:pt x="600" y="304"/>
                  <a:pt x="600" y="311"/>
                </a:cubicBezTo>
                <a:lnTo>
                  <a:pt x="600" y="311"/>
                </a:lnTo>
                <a:lnTo>
                  <a:pt x="600" y="311"/>
                </a:lnTo>
                <a:cubicBezTo>
                  <a:pt x="600" y="487"/>
                  <a:pt x="600" y="487"/>
                  <a:pt x="600" y="487"/>
                </a:cubicBezTo>
                <a:cubicBezTo>
                  <a:pt x="600" y="502"/>
                  <a:pt x="586" y="516"/>
                  <a:pt x="572" y="516"/>
                </a:cubicBezTo>
                <a:close/>
                <a:moveTo>
                  <a:pt x="396" y="205"/>
                </a:moveTo>
                <a:lnTo>
                  <a:pt x="396" y="205"/>
                </a:lnTo>
                <a:cubicBezTo>
                  <a:pt x="396" y="212"/>
                  <a:pt x="389" y="219"/>
                  <a:pt x="381" y="226"/>
                </a:cubicBezTo>
                <a:cubicBezTo>
                  <a:pt x="318" y="289"/>
                  <a:pt x="318" y="289"/>
                  <a:pt x="318" y="289"/>
                </a:cubicBezTo>
                <a:cubicBezTo>
                  <a:pt x="311" y="296"/>
                  <a:pt x="304" y="296"/>
                  <a:pt x="297" y="296"/>
                </a:cubicBezTo>
                <a:cubicBezTo>
                  <a:pt x="290" y="296"/>
                  <a:pt x="283" y="296"/>
                  <a:pt x="283" y="289"/>
                </a:cubicBezTo>
                <a:cubicBezTo>
                  <a:pt x="212" y="226"/>
                  <a:pt x="212" y="226"/>
                  <a:pt x="212" y="226"/>
                </a:cubicBezTo>
                <a:cubicBezTo>
                  <a:pt x="205" y="219"/>
                  <a:pt x="205" y="212"/>
                  <a:pt x="205" y="205"/>
                </a:cubicBezTo>
                <a:cubicBezTo>
                  <a:pt x="205" y="191"/>
                  <a:pt x="219" y="176"/>
                  <a:pt x="233" y="176"/>
                </a:cubicBezTo>
                <a:cubicBezTo>
                  <a:pt x="240" y="176"/>
                  <a:pt x="247" y="176"/>
                  <a:pt x="254" y="183"/>
                </a:cubicBezTo>
                <a:cubicBezTo>
                  <a:pt x="268" y="205"/>
                  <a:pt x="268" y="205"/>
                  <a:pt x="268" y="205"/>
                </a:cubicBezTo>
                <a:cubicBezTo>
                  <a:pt x="268" y="99"/>
                  <a:pt x="268" y="99"/>
                  <a:pt x="268" y="99"/>
                </a:cubicBezTo>
                <a:cubicBezTo>
                  <a:pt x="268" y="70"/>
                  <a:pt x="268" y="70"/>
                  <a:pt x="268" y="70"/>
                </a:cubicBezTo>
                <a:cubicBezTo>
                  <a:pt x="268" y="28"/>
                  <a:pt x="268" y="28"/>
                  <a:pt x="268" y="28"/>
                </a:cubicBezTo>
                <a:cubicBezTo>
                  <a:pt x="268" y="7"/>
                  <a:pt x="283" y="0"/>
                  <a:pt x="297" y="0"/>
                </a:cubicBezTo>
                <a:cubicBezTo>
                  <a:pt x="318" y="0"/>
                  <a:pt x="325" y="7"/>
                  <a:pt x="325" y="28"/>
                </a:cubicBezTo>
                <a:cubicBezTo>
                  <a:pt x="325" y="85"/>
                  <a:pt x="325" y="85"/>
                  <a:pt x="325" y="85"/>
                </a:cubicBezTo>
                <a:cubicBezTo>
                  <a:pt x="325" y="92"/>
                  <a:pt x="325" y="92"/>
                  <a:pt x="325" y="92"/>
                </a:cubicBezTo>
                <a:cubicBezTo>
                  <a:pt x="325" y="205"/>
                  <a:pt x="325" y="205"/>
                  <a:pt x="325" y="205"/>
                </a:cubicBezTo>
                <a:cubicBezTo>
                  <a:pt x="346" y="183"/>
                  <a:pt x="346" y="183"/>
                  <a:pt x="346" y="183"/>
                </a:cubicBezTo>
                <a:cubicBezTo>
                  <a:pt x="353" y="176"/>
                  <a:pt x="360" y="176"/>
                  <a:pt x="367" y="176"/>
                </a:cubicBezTo>
                <a:cubicBezTo>
                  <a:pt x="381" y="176"/>
                  <a:pt x="396" y="191"/>
                  <a:pt x="396" y="20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5" name="Freeform 101"/>
          <p:cNvSpPr>
            <a:spLocks noChangeArrowheads="1"/>
          </p:cNvSpPr>
          <p:nvPr/>
        </p:nvSpPr>
        <p:spPr bwMode="auto">
          <a:xfrm>
            <a:off x="10246234" y="6921503"/>
            <a:ext cx="584048" cy="414867"/>
          </a:xfrm>
          <a:custGeom>
            <a:avLst/>
            <a:gdLst>
              <a:gd name="T0" fmla="*/ 607 w 608"/>
              <a:gd name="T1" fmla="*/ 402 h 432"/>
              <a:gd name="T2" fmla="*/ 607 w 608"/>
              <a:gd name="T3" fmla="*/ 402 h 432"/>
              <a:gd name="T4" fmla="*/ 579 w 608"/>
              <a:gd name="T5" fmla="*/ 431 h 432"/>
              <a:gd name="T6" fmla="*/ 28 w 608"/>
              <a:gd name="T7" fmla="*/ 431 h 432"/>
              <a:gd name="T8" fmla="*/ 0 w 608"/>
              <a:gd name="T9" fmla="*/ 402 h 432"/>
              <a:gd name="T10" fmla="*/ 0 w 608"/>
              <a:gd name="T11" fmla="*/ 402 h 432"/>
              <a:gd name="T12" fmla="*/ 0 w 608"/>
              <a:gd name="T13" fmla="*/ 226 h 432"/>
              <a:gd name="T14" fmla="*/ 0 w 608"/>
              <a:gd name="T15" fmla="*/ 226 h 432"/>
              <a:gd name="T16" fmla="*/ 0 w 608"/>
              <a:gd name="T17" fmla="*/ 226 h 432"/>
              <a:gd name="T18" fmla="*/ 7 w 608"/>
              <a:gd name="T19" fmla="*/ 211 h 432"/>
              <a:gd name="T20" fmla="*/ 7 w 608"/>
              <a:gd name="T21" fmla="*/ 211 h 432"/>
              <a:gd name="T22" fmla="*/ 77 w 608"/>
              <a:gd name="T23" fmla="*/ 14 h 432"/>
              <a:gd name="T24" fmla="*/ 77 w 608"/>
              <a:gd name="T25" fmla="*/ 14 h 432"/>
              <a:gd name="T26" fmla="*/ 106 w 608"/>
              <a:gd name="T27" fmla="*/ 0 h 432"/>
              <a:gd name="T28" fmla="*/ 501 w 608"/>
              <a:gd name="T29" fmla="*/ 0 h 432"/>
              <a:gd name="T30" fmla="*/ 530 w 608"/>
              <a:gd name="T31" fmla="*/ 14 h 432"/>
              <a:gd name="T32" fmla="*/ 530 w 608"/>
              <a:gd name="T33" fmla="*/ 14 h 432"/>
              <a:gd name="T34" fmla="*/ 600 w 608"/>
              <a:gd name="T35" fmla="*/ 211 h 432"/>
              <a:gd name="T36" fmla="*/ 600 w 608"/>
              <a:gd name="T37" fmla="*/ 211 h 432"/>
              <a:gd name="T38" fmla="*/ 607 w 608"/>
              <a:gd name="T39" fmla="*/ 226 h 432"/>
              <a:gd name="T40" fmla="*/ 607 w 608"/>
              <a:gd name="T41" fmla="*/ 226 h 432"/>
              <a:gd name="T42" fmla="*/ 607 w 608"/>
              <a:gd name="T43" fmla="*/ 226 h 432"/>
              <a:gd name="T44" fmla="*/ 607 w 608"/>
              <a:gd name="T45" fmla="*/ 402 h 432"/>
              <a:gd name="T46" fmla="*/ 480 w 608"/>
              <a:gd name="T47" fmla="*/ 56 h 432"/>
              <a:gd name="T48" fmla="*/ 480 w 608"/>
              <a:gd name="T49" fmla="*/ 56 h 432"/>
              <a:gd name="T50" fmla="*/ 127 w 608"/>
              <a:gd name="T51" fmla="*/ 56 h 432"/>
              <a:gd name="T52" fmla="*/ 70 w 608"/>
              <a:gd name="T53" fmla="*/ 197 h 432"/>
              <a:gd name="T54" fmla="*/ 162 w 608"/>
              <a:gd name="T55" fmla="*/ 197 h 432"/>
              <a:gd name="T56" fmla="*/ 190 w 608"/>
              <a:gd name="T57" fmla="*/ 226 h 432"/>
              <a:gd name="T58" fmla="*/ 190 w 608"/>
              <a:gd name="T59" fmla="*/ 254 h 432"/>
              <a:gd name="T60" fmla="*/ 417 w 608"/>
              <a:gd name="T61" fmla="*/ 254 h 432"/>
              <a:gd name="T62" fmla="*/ 417 w 608"/>
              <a:gd name="T63" fmla="*/ 226 h 432"/>
              <a:gd name="T64" fmla="*/ 445 w 608"/>
              <a:gd name="T65" fmla="*/ 197 h 432"/>
              <a:gd name="T66" fmla="*/ 537 w 608"/>
              <a:gd name="T67" fmla="*/ 197 h 432"/>
              <a:gd name="T68" fmla="*/ 480 w 608"/>
              <a:gd name="T69" fmla="*/ 5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8" h="432">
                <a:moveTo>
                  <a:pt x="607" y="402"/>
                </a:moveTo>
                <a:lnTo>
                  <a:pt x="607" y="402"/>
                </a:lnTo>
                <a:cubicBezTo>
                  <a:pt x="607" y="417"/>
                  <a:pt x="593" y="431"/>
                  <a:pt x="579" y="431"/>
                </a:cubicBezTo>
                <a:cubicBezTo>
                  <a:pt x="28" y="431"/>
                  <a:pt x="28" y="431"/>
                  <a:pt x="28" y="431"/>
                </a:cubicBezTo>
                <a:cubicBezTo>
                  <a:pt x="14" y="431"/>
                  <a:pt x="0" y="417"/>
                  <a:pt x="0" y="402"/>
                </a:cubicBezTo>
                <a:lnTo>
                  <a:pt x="0" y="402"/>
                </a:lnTo>
                <a:cubicBezTo>
                  <a:pt x="0" y="226"/>
                  <a:pt x="0" y="226"/>
                  <a:pt x="0" y="226"/>
                </a:cubicBezTo>
                <a:lnTo>
                  <a:pt x="0" y="226"/>
                </a:lnTo>
                <a:lnTo>
                  <a:pt x="0" y="226"/>
                </a:lnTo>
                <a:cubicBezTo>
                  <a:pt x="0" y="219"/>
                  <a:pt x="0" y="219"/>
                  <a:pt x="7" y="211"/>
                </a:cubicBezTo>
                <a:lnTo>
                  <a:pt x="7" y="211"/>
                </a:lnTo>
                <a:cubicBezTo>
                  <a:pt x="77" y="14"/>
                  <a:pt x="77" y="14"/>
                  <a:pt x="77" y="14"/>
                </a:cubicBezTo>
                <a:lnTo>
                  <a:pt x="77" y="14"/>
                </a:lnTo>
                <a:cubicBezTo>
                  <a:pt x="84" y="7"/>
                  <a:pt x="92" y="0"/>
                  <a:pt x="106" y="0"/>
                </a:cubicBezTo>
                <a:cubicBezTo>
                  <a:pt x="501" y="0"/>
                  <a:pt x="501" y="0"/>
                  <a:pt x="501" y="0"/>
                </a:cubicBezTo>
                <a:cubicBezTo>
                  <a:pt x="516" y="0"/>
                  <a:pt x="523" y="7"/>
                  <a:pt x="530" y="14"/>
                </a:cubicBezTo>
                <a:lnTo>
                  <a:pt x="530" y="14"/>
                </a:lnTo>
                <a:cubicBezTo>
                  <a:pt x="600" y="211"/>
                  <a:pt x="600" y="211"/>
                  <a:pt x="600" y="211"/>
                </a:cubicBezTo>
                <a:lnTo>
                  <a:pt x="600" y="211"/>
                </a:lnTo>
                <a:cubicBezTo>
                  <a:pt x="607" y="219"/>
                  <a:pt x="607" y="219"/>
                  <a:pt x="607" y="226"/>
                </a:cubicBezTo>
                <a:lnTo>
                  <a:pt x="607" y="226"/>
                </a:lnTo>
                <a:lnTo>
                  <a:pt x="607" y="226"/>
                </a:lnTo>
                <a:cubicBezTo>
                  <a:pt x="607" y="402"/>
                  <a:pt x="607" y="402"/>
                  <a:pt x="607" y="402"/>
                </a:cubicBezTo>
                <a:close/>
                <a:moveTo>
                  <a:pt x="480" y="56"/>
                </a:moveTo>
                <a:lnTo>
                  <a:pt x="480" y="56"/>
                </a:lnTo>
                <a:cubicBezTo>
                  <a:pt x="127" y="56"/>
                  <a:pt x="127" y="56"/>
                  <a:pt x="127" y="56"/>
                </a:cubicBezTo>
                <a:cubicBezTo>
                  <a:pt x="70" y="197"/>
                  <a:pt x="70" y="197"/>
                  <a:pt x="70" y="197"/>
                </a:cubicBezTo>
                <a:cubicBezTo>
                  <a:pt x="162" y="197"/>
                  <a:pt x="162" y="197"/>
                  <a:pt x="162" y="197"/>
                </a:cubicBezTo>
                <a:cubicBezTo>
                  <a:pt x="176" y="197"/>
                  <a:pt x="190" y="204"/>
                  <a:pt x="190" y="226"/>
                </a:cubicBezTo>
                <a:cubicBezTo>
                  <a:pt x="190" y="254"/>
                  <a:pt x="190" y="254"/>
                  <a:pt x="190" y="254"/>
                </a:cubicBezTo>
                <a:cubicBezTo>
                  <a:pt x="417" y="254"/>
                  <a:pt x="417" y="254"/>
                  <a:pt x="417" y="254"/>
                </a:cubicBezTo>
                <a:cubicBezTo>
                  <a:pt x="417" y="226"/>
                  <a:pt x="417" y="226"/>
                  <a:pt x="417" y="226"/>
                </a:cubicBezTo>
                <a:cubicBezTo>
                  <a:pt x="417" y="204"/>
                  <a:pt x="431" y="197"/>
                  <a:pt x="445" y="197"/>
                </a:cubicBezTo>
                <a:cubicBezTo>
                  <a:pt x="537" y="197"/>
                  <a:pt x="537" y="197"/>
                  <a:pt x="537" y="197"/>
                </a:cubicBezTo>
                <a:lnTo>
                  <a:pt x="480" y="5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6" name="Freeform 102"/>
          <p:cNvSpPr>
            <a:spLocks noChangeArrowheads="1"/>
          </p:cNvSpPr>
          <p:nvPr/>
        </p:nvSpPr>
        <p:spPr bwMode="auto">
          <a:xfrm>
            <a:off x="9238964" y="6946903"/>
            <a:ext cx="575583" cy="359832"/>
          </a:xfrm>
          <a:custGeom>
            <a:avLst/>
            <a:gdLst>
              <a:gd name="T0" fmla="*/ 572 w 601"/>
              <a:gd name="T1" fmla="*/ 374 h 375"/>
              <a:gd name="T2" fmla="*/ 544 w 601"/>
              <a:gd name="T3" fmla="*/ 325 h 375"/>
              <a:gd name="T4" fmla="*/ 544 w 601"/>
              <a:gd name="T5" fmla="*/ 212 h 375"/>
              <a:gd name="T6" fmla="*/ 544 w 601"/>
              <a:gd name="T7" fmla="*/ 141 h 375"/>
              <a:gd name="T8" fmla="*/ 544 w 601"/>
              <a:gd name="T9" fmla="*/ 28 h 375"/>
              <a:gd name="T10" fmla="*/ 600 w 601"/>
              <a:gd name="T11" fmla="*/ 28 h 375"/>
              <a:gd name="T12" fmla="*/ 600 w 601"/>
              <a:gd name="T13" fmla="*/ 141 h 375"/>
              <a:gd name="T14" fmla="*/ 600 w 601"/>
              <a:gd name="T15" fmla="*/ 212 h 375"/>
              <a:gd name="T16" fmla="*/ 600 w 601"/>
              <a:gd name="T17" fmla="*/ 325 h 375"/>
              <a:gd name="T18" fmla="*/ 572 w 601"/>
              <a:gd name="T19" fmla="*/ 374 h 375"/>
              <a:gd name="T20" fmla="*/ 487 w 601"/>
              <a:gd name="T21" fmla="*/ 318 h 375"/>
              <a:gd name="T22" fmla="*/ 459 w 601"/>
              <a:gd name="T23" fmla="*/ 268 h 375"/>
              <a:gd name="T24" fmla="*/ 459 w 601"/>
              <a:gd name="T25" fmla="*/ 85 h 375"/>
              <a:gd name="T26" fmla="*/ 515 w 601"/>
              <a:gd name="T27" fmla="*/ 85 h 375"/>
              <a:gd name="T28" fmla="*/ 515 w 601"/>
              <a:gd name="T29" fmla="*/ 268 h 375"/>
              <a:gd name="T30" fmla="*/ 487 w 601"/>
              <a:gd name="T31" fmla="*/ 318 h 375"/>
              <a:gd name="T32" fmla="*/ 402 w 601"/>
              <a:gd name="T33" fmla="*/ 318 h 375"/>
              <a:gd name="T34" fmla="*/ 169 w 601"/>
              <a:gd name="T35" fmla="*/ 290 h 375"/>
              <a:gd name="T36" fmla="*/ 197 w 601"/>
              <a:gd name="T37" fmla="*/ 56 h 375"/>
              <a:gd name="T38" fmla="*/ 431 w 601"/>
              <a:gd name="T39" fmla="*/ 85 h 375"/>
              <a:gd name="T40" fmla="*/ 402 w 601"/>
              <a:gd name="T41" fmla="*/ 318 h 375"/>
              <a:gd name="T42" fmla="*/ 374 w 601"/>
              <a:gd name="T43" fmla="*/ 113 h 375"/>
              <a:gd name="T44" fmla="*/ 226 w 601"/>
              <a:gd name="T45" fmla="*/ 261 h 375"/>
              <a:gd name="T46" fmla="*/ 374 w 601"/>
              <a:gd name="T47" fmla="*/ 113 h 375"/>
              <a:gd name="T48" fmla="*/ 113 w 601"/>
              <a:gd name="T49" fmla="*/ 318 h 375"/>
              <a:gd name="T50" fmla="*/ 84 w 601"/>
              <a:gd name="T51" fmla="*/ 268 h 375"/>
              <a:gd name="T52" fmla="*/ 84 w 601"/>
              <a:gd name="T53" fmla="*/ 85 h 375"/>
              <a:gd name="T54" fmla="*/ 141 w 601"/>
              <a:gd name="T55" fmla="*/ 85 h 375"/>
              <a:gd name="T56" fmla="*/ 141 w 601"/>
              <a:gd name="T57" fmla="*/ 268 h 375"/>
              <a:gd name="T58" fmla="*/ 113 w 601"/>
              <a:gd name="T59" fmla="*/ 318 h 375"/>
              <a:gd name="T60" fmla="*/ 28 w 601"/>
              <a:gd name="T61" fmla="*/ 374 h 375"/>
              <a:gd name="T62" fmla="*/ 0 w 601"/>
              <a:gd name="T63" fmla="*/ 325 h 375"/>
              <a:gd name="T64" fmla="*/ 0 w 601"/>
              <a:gd name="T65" fmla="*/ 212 h 375"/>
              <a:gd name="T66" fmla="*/ 0 w 601"/>
              <a:gd name="T67" fmla="*/ 141 h 375"/>
              <a:gd name="T68" fmla="*/ 0 w 601"/>
              <a:gd name="T69" fmla="*/ 28 h 375"/>
              <a:gd name="T70" fmla="*/ 56 w 601"/>
              <a:gd name="T71" fmla="*/ 28 h 375"/>
              <a:gd name="T72" fmla="*/ 56 w 601"/>
              <a:gd name="T73" fmla="*/ 141 h 375"/>
              <a:gd name="T74" fmla="*/ 56 w 601"/>
              <a:gd name="T75" fmla="*/ 212 h 375"/>
              <a:gd name="T76" fmla="*/ 56 w 601"/>
              <a:gd name="T77" fmla="*/ 325 h 375"/>
              <a:gd name="T78" fmla="*/ 28 w 601"/>
              <a:gd name="T7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1" h="375">
                <a:moveTo>
                  <a:pt x="572" y="374"/>
                </a:moveTo>
                <a:lnTo>
                  <a:pt x="572" y="374"/>
                </a:lnTo>
                <a:cubicBezTo>
                  <a:pt x="558" y="374"/>
                  <a:pt x="544" y="360"/>
                  <a:pt x="544" y="346"/>
                </a:cubicBezTo>
                <a:cubicBezTo>
                  <a:pt x="544" y="325"/>
                  <a:pt x="544" y="325"/>
                  <a:pt x="544" y="325"/>
                </a:cubicBezTo>
                <a:cubicBezTo>
                  <a:pt x="544" y="233"/>
                  <a:pt x="544" y="233"/>
                  <a:pt x="544" y="233"/>
                </a:cubicBezTo>
                <a:cubicBezTo>
                  <a:pt x="544" y="212"/>
                  <a:pt x="544" y="212"/>
                  <a:pt x="544" y="212"/>
                </a:cubicBezTo>
                <a:cubicBezTo>
                  <a:pt x="544" y="155"/>
                  <a:pt x="544" y="155"/>
                  <a:pt x="544" y="155"/>
                </a:cubicBezTo>
                <a:cubicBezTo>
                  <a:pt x="544" y="141"/>
                  <a:pt x="544" y="141"/>
                  <a:pt x="544" y="141"/>
                </a:cubicBezTo>
                <a:cubicBezTo>
                  <a:pt x="544" y="42"/>
                  <a:pt x="544" y="42"/>
                  <a:pt x="544" y="42"/>
                </a:cubicBezTo>
                <a:cubicBezTo>
                  <a:pt x="544" y="28"/>
                  <a:pt x="544" y="28"/>
                  <a:pt x="544" y="28"/>
                </a:cubicBezTo>
                <a:cubicBezTo>
                  <a:pt x="544" y="7"/>
                  <a:pt x="558" y="0"/>
                  <a:pt x="572" y="0"/>
                </a:cubicBezTo>
                <a:cubicBezTo>
                  <a:pt x="593" y="0"/>
                  <a:pt x="600" y="7"/>
                  <a:pt x="600" y="28"/>
                </a:cubicBezTo>
                <a:cubicBezTo>
                  <a:pt x="600" y="42"/>
                  <a:pt x="600" y="42"/>
                  <a:pt x="600" y="42"/>
                </a:cubicBezTo>
                <a:cubicBezTo>
                  <a:pt x="600" y="141"/>
                  <a:pt x="600" y="141"/>
                  <a:pt x="600" y="141"/>
                </a:cubicBezTo>
                <a:cubicBezTo>
                  <a:pt x="600" y="155"/>
                  <a:pt x="600" y="155"/>
                  <a:pt x="600" y="155"/>
                </a:cubicBezTo>
                <a:cubicBezTo>
                  <a:pt x="600" y="212"/>
                  <a:pt x="600" y="212"/>
                  <a:pt x="600" y="212"/>
                </a:cubicBezTo>
                <a:cubicBezTo>
                  <a:pt x="600" y="233"/>
                  <a:pt x="600" y="233"/>
                  <a:pt x="600" y="233"/>
                </a:cubicBezTo>
                <a:cubicBezTo>
                  <a:pt x="600" y="325"/>
                  <a:pt x="600" y="325"/>
                  <a:pt x="600" y="325"/>
                </a:cubicBezTo>
                <a:cubicBezTo>
                  <a:pt x="600" y="346"/>
                  <a:pt x="600" y="346"/>
                  <a:pt x="600" y="346"/>
                </a:cubicBezTo>
                <a:cubicBezTo>
                  <a:pt x="600" y="360"/>
                  <a:pt x="593" y="374"/>
                  <a:pt x="572" y="374"/>
                </a:cubicBezTo>
                <a:close/>
                <a:moveTo>
                  <a:pt x="487" y="318"/>
                </a:moveTo>
                <a:lnTo>
                  <a:pt x="487" y="318"/>
                </a:lnTo>
                <a:cubicBezTo>
                  <a:pt x="473" y="318"/>
                  <a:pt x="459" y="304"/>
                  <a:pt x="459" y="290"/>
                </a:cubicBezTo>
                <a:cubicBezTo>
                  <a:pt x="459" y="268"/>
                  <a:pt x="459" y="268"/>
                  <a:pt x="459" y="268"/>
                </a:cubicBezTo>
                <a:cubicBezTo>
                  <a:pt x="459" y="99"/>
                  <a:pt x="459" y="99"/>
                  <a:pt x="459" y="99"/>
                </a:cubicBezTo>
                <a:cubicBezTo>
                  <a:pt x="459" y="85"/>
                  <a:pt x="459" y="85"/>
                  <a:pt x="459" y="85"/>
                </a:cubicBezTo>
                <a:cubicBezTo>
                  <a:pt x="459" y="63"/>
                  <a:pt x="473" y="56"/>
                  <a:pt x="487" y="56"/>
                </a:cubicBezTo>
                <a:cubicBezTo>
                  <a:pt x="508" y="56"/>
                  <a:pt x="515" y="63"/>
                  <a:pt x="515" y="85"/>
                </a:cubicBezTo>
                <a:cubicBezTo>
                  <a:pt x="515" y="99"/>
                  <a:pt x="515" y="99"/>
                  <a:pt x="515" y="99"/>
                </a:cubicBezTo>
                <a:cubicBezTo>
                  <a:pt x="515" y="268"/>
                  <a:pt x="515" y="268"/>
                  <a:pt x="515" y="268"/>
                </a:cubicBezTo>
                <a:cubicBezTo>
                  <a:pt x="515" y="290"/>
                  <a:pt x="515" y="290"/>
                  <a:pt x="515" y="290"/>
                </a:cubicBezTo>
                <a:cubicBezTo>
                  <a:pt x="515" y="304"/>
                  <a:pt x="508" y="318"/>
                  <a:pt x="487" y="318"/>
                </a:cubicBezTo>
                <a:close/>
                <a:moveTo>
                  <a:pt x="402" y="318"/>
                </a:moveTo>
                <a:lnTo>
                  <a:pt x="402" y="318"/>
                </a:lnTo>
                <a:cubicBezTo>
                  <a:pt x="197" y="318"/>
                  <a:pt x="197" y="318"/>
                  <a:pt x="197" y="318"/>
                </a:cubicBezTo>
                <a:cubicBezTo>
                  <a:pt x="183" y="318"/>
                  <a:pt x="169" y="304"/>
                  <a:pt x="169" y="290"/>
                </a:cubicBezTo>
                <a:cubicBezTo>
                  <a:pt x="169" y="85"/>
                  <a:pt x="169" y="85"/>
                  <a:pt x="169" y="85"/>
                </a:cubicBezTo>
                <a:cubicBezTo>
                  <a:pt x="169" y="63"/>
                  <a:pt x="183" y="56"/>
                  <a:pt x="197" y="56"/>
                </a:cubicBezTo>
                <a:cubicBezTo>
                  <a:pt x="402" y="56"/>
                  <a:pt x="402" y="56"/>
                  <a:pt x="402" y="56"/>
                </a:cubicBezTo>
                <a:cubicBezTo>
                  <a:pt x="424" y="56"/>
                  <a:pt x="431" y="63"/>
                  <a:pt x="431" y="85"/>
                </a:cubicBezTo>
                <a:cubicBezTo>
                  <a:pt x="431" y="290"/>
                  <a:pt x="431" y="290"/>
                  <a:pt x="431" y="290"/>
                </a:cubicBezTo>
                <a:cubicBezTo>
                  <a:pt x="431" y="304"/>
                  <a:pt x="424" y="318"/>
                  <a:pt x="402" y="318"/>
                </a:cubicBezTo>
                <a:close/>
                <a:moveTo>
                  <a:pt x="374" y="113"/>
                </a:moveTo>
                <a:lnTo>
                  <a:pt x="374" y="113"/>
                </a:lnTo>
                <a:cubicBezTo>
                  <a:pt x="226" y="113"/>
                  <a:pt x="226" y="113"/>
                  <a:pt x="226" y="113"/>
                </a:cubicBezTo>
                <a:cubicBezTo>
                  <a:pt x="226" y="261"/>
                  <a:pt x="226" y="261"/>
                  <a:pt x="226" y="261"/>
                </a:cubicBezTo>
                <a:cubicBezTo>
                  <a:pt x="374" y="261"/>
                  <a:pt x="374" y="261"/>
                  <a:pt x="374" y="261"/>
                </a:cubicBezTo>
                <a:lnTo>
                  <a:pt x="374" y="113"/>
                </a:lnTo>
                <a:close/>
                <a:moveTo>
                  <a:pt x="113" y="318"/>
                </a:moveTo>
                <a:lnTo>
                  <a:pt x="113" y="318"/>
                </a:lnTo>
                <a:cubicBezTo>
                  <a:pt x="99" y="318"/>
                  <a:pt x="84" y="304"/>
                  <a:pt x="84" y="290"/>
                </a:cubicBezTo>
                <a:cubicBezTo>
                  <a:pt x="84" y="268"/>
                  <a:pt x="84" y="268"/>
                  <a:pt x="84" y="268"/>
                </a:cubicBezTo>
                <a:cubicBezTo>
                  <a:pt x="84" y="99"/>
                  <a:pt x="84" y="99"/>
                  <a:pt x="84" y="99"/>
                </a:cubicBezTo>
                <a:cubicBezTo>
                  <a:pt x="84" y="85"/>
                  <a:pt x="84" y="85"/>
                  <a:pt x="84" y="85"/>
                </a:cubicBezTo>
                <a:cubicBezTo>
                  <a:pt x="84" y="63"/>
                  <a:pt x="99" y="56"/>
                  <a:pt x="113" y="56"/>
                </a:cubicBezTo>
                <a:cubicBezTo>
                  <a:pt x="127" y="56"/>
                  <a:pt x="141" y="63"/>
                  <a:pt x="141" y="85"/>
                </a:cubicBezTo>
                <a:cubicBezTo>
                  <a:pt x="141" y="99"/>
                  <a:pt x="141" y="99"/>
                  <a:pt x="141" y="99"/>
                </a:cubicBezTo>
                <a:cubicBezTo>
                  <a:pt x="141" y="268"/>
                  <a:pt x="141" y="268"/>
                  <a:pt x="141" y="268"/>
                </a:cubicBezTo>
                <a:cubicBezTo>
                  <a:pt x="141" y="290"/>
                  <a:pt x="141" y="290"/>
                  <a:pt x="141" y="290"/>
                </a:cubicBezTo>
                <a:cubicBezTo>
                  <a:pt x="141" y="304"/>
                  <a:pt x="127" y="318"/>
                  <a:pt x="113" y="318"/>
                </a:cubicBezTo>
                <a:close/>
                <a:moveTo>
                  <a:pt x="28" y="374"/>
                </a:moveTo>
                <a:lnTo>
                  <a:pt x="28" y="374"/>
                </a:lnTo>
                <a:cubicBezTo>
                  <a:pt x="14" y="374"/>
                  <a:pt x="0" y="360"/>
                  <a:pt x="0" y="346"/>
                </a:cubicBezTo>
                <a:cubicBezTo>
                  <a:pt x="0" y="325"/>
                  <a:pt x="0" y="325"/>
                  <a:pt x="0" y="325"/>
                </a:cubicBezTo>
                <a:cubicBezTo>
                  <a:pt x="0" y="233"/>
                  <a:pt x="0" y="233"/>
                  <a:pt x="0" y="233"/>
                </a:cubicBezTo>
                <a:cubicBezTo>
                  <a:pt x="0" y="212"/>
                  <a:pt x="0" y="212"/>
                  <a:pt x="0" y="212"/>
                </a:cubicBezTo>
                <a:cubicBezTo>
                  <a:pt x="0" y="155"/>
                  <a:pt x="0" y="155"/>
                  <a:pt x="0" y="155"/>
                </a:cubicBezTo>
                <a:cubicBezTo>
                  <a:pt x="0" y="141"/>
                  <a:pt x="0" y="141"/>
                  <a:pt x="0" y="141"/>
                </a:cubicBezTo>
                <a:cubicBezTo>
                  <a:pt x="0" y="42"/>
                  <a:pt x="0" y="42"/>
                  <a:pt x="0" y="42"/>
                </a:cubicBezTo>
                <a:cubicBezTo>
                  <a:pt x="0" y="28"/>
                  <a:pt x="0" y="28"/>
                  <a:pt x="0" y="28"/>
                </a:cubicBezTo>
                <a:cubicBezTo>
                  <a:pt x="0" y="7"/>
                  <a:pt x="14" y="0"/>
                  <a:pt x="28" y="0"/>
                </a:cubicBezTo>
                <a:cubicBezTo>
                  <a:pt x="42" y="0"/>
                  <a:pt x="56" y="7"/>
                  <a:pt x="56" y="28"/>
                </a:cubicBezTo>
                <a:cubicBezTo>
                  <a:pt x="56" y="42"/>
                  <a:pt x="56" y="42"/>
                  <a:pt x="56" y="42"/>
                </a:cubicBezTo>
                <a:cubicBezTo>
                  <a:pt x="56" y="141"/>
                  <a:pt x="56" y="141"/>
                  <a:pt x="56" y="141"/>
                </a:cubicBezTo>
                <a:cubicBezTo>
                  <a:pt x="56" y="155"/>
                  <a:pt x="56" y="155"/>
                  <a:pt x="56" y="155"/>
                </a:cubicBezTo>
                <a:cubicBezTo>
                  <a:pt x="56" y="212"/>
                  <a:pt x="56" y="212"/>
                  <a:pt x="56" y="212"/>
                </a:cubicBezTo>
                <a:cubicBezTo>
                  <a:pt x="56" y="233"/>
                  <a:pt x="56" y="233"/>
                  <a:pt x="56" y="233"/>
                </a:cubicBezTo>
                <a:cubicBezTo>
                  <a:pt x="56" y="325"/>
                  <a:pt x="56" y="325"/>
                  <a:pt x="56" y="325"/>
                </a:cubicBezTo>
                <a:cubicBezTo>
                  <a:pt x="56" y="346"/>
                  <a:pt x="56" y="346"/>
                  <a:pt x="56" y="346"/>
                </a:cubicBezTo>
                <a:cubicBezTo>
                  <a:pt x="56" y="360"/>
                  <a:pt x="42" y="374"/>
                  <a:pt x="28" y="37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7" name="Freeform 103"/>
          <p:cNvSpPr>
            <a:spLocks noChangeArrowheads="1"/>
          </p:cNvSpPr>
          <p:nvPr/>
        </p:nvSpPr>
        <p:spPr bwMode="auto">
          <a:xfrm>
            <a:off x="8227457" y="7001935"/>
            <a:ext cx="575583" cy="254000"/>
          </a:xfrm>
          <a:custGeom>
            <a:avLst/>
            <a:gdLst>
              <a:gd name="T0" fmla="*/ 466 w 601"/>
              <a:gd name="T1" fmla="*/ 262 h 263"/>
              <a:gd name="T2" fmla="*/ 466 w 601"/>
              <a:gd name="T3" fmla="*/ 262 h 263"/>
              <a:gd name="T4" fmla="*/ 127 w 601"/>
              <a:gd name="T5" fmla="*/ 262 h 263"/>
              <a:gd name="T6" fmla="*/ 0 w 601"/>
              <a:gd name="T7" fmla="*/ 127 h 263"/>
              <a:gd name="T8" fmla="*/ 127 w 601"/>
              <a:gd name="T9" fmla="*/ 0 h 263"/>
              <a:gd name="T10" fmla="*/ 261 w 601"/>
              <a:gd name="T11" fmla="*/ 127 h 263"/>
              <a:gd name="T12" fmla="*/ 240 w 601"/>
              <a:gd name="T13" fmla="*/ 205 h 263"/>
              <a:gd name="T14" fmla="*/ 360 w 601"/>
              <a:gd name="T15" fmla="*/ 205 h 263"/>
              <a:gd name="T16" fmla="*/ 339 w 601"/>
              <a:gd name="T17" fmla="*/ 127 h 263"/>
              <a:gd name="T18" fmla="*/ 466 w 601"/>
              <a:gd name="T19" fmla="*/ 0 h 263"/>
              <a:gd name="T20" fmla="*/ 600 w 601"/>
              <a:gd name="T21" fmla="*/ 127 h 263"/>
              <a:gd name="T22" fmla="*/ 466 w 601"/>
              <a:gd name="T23" fmla="*/ 262 h 263"/>
              <a:gd name="T24" fmla="*/ 204 w 601"/>
              <a:gd name="T25" fmla="*/ 127 h 263"/>
              <a:gd name="T26" fmla="*/ 204 w 601"/>
              <a:gd name="T27" fmla="*/ 127 h 263"/>
              <a:gd name="T28" fmla="*/ 127 w 601"/>
              <a:gd name="T29" fmla="*/ 57 h 263"/>
              <a:gd name="T30" fmla="*/ 56 w 601"/>
              <a:gd name="T31" fmla="*/ 127 h 263"/>
              <a:gd name="T32" fmla="*/ 127 w 601"/>
              <a:gd name="T33" fmla="*/ 205 h 263"/>
              <a:gd name="T34" fmla="*/ 204 w 601"/>
              <a:gd name="T35" fmla="*/ 127 h 263"/>
              <a:gd name="T36" fmla="*/ 466 w 601"/>
              <a:gd name="T37" fmla="*/ 57 h 263"/>
              <a:gd name="T38" fmla="*/ 466 w 601"/>
              <a:gd name="T39" fmla="*/ 57 h 263"/>
              <a:gd name="T40" fmla="*/ 395 w 601"/>
              <a:gd name="T41" fmla="*/ 127 h 263"/>
              <a:gd name="T42" fmla="*/ 466 w 601"/>
              <a:gd name="T43" fmla="*/ 205 h 263"/>
              <a:gd name="T44" fmla="*/ 544 w 601"/>
              <a:gd name="T45" fmla="*/ 127 h 263"/>
              <a:gd name="T46" fmla="*/ 466 w 601"/>
              <a:gd name="T47" fmla="*/ 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63">
                <a:moveTo>
                  <a:pt x="466" y="262"/>
                </a:moveTo>
                <a:lnTo>
                  <a:pt x="466" y="262"/>
                </a:lnTo>
                <a:cubicBezTo>
                  <a:pt x="127" y="262"/>
                  <a:pt x="127" y="262"/>
                  <a:pt x="127" y="262"/>
                </a:cubicBezTo>
                <a:cubicBezTo>
                  <a:pt x="56" y="262"/>
                  <a:pt x="0" y="205"/>
                  <a:pt x="0" y="127"/>
                </a:cubicBezTo>
                <a:cubicBezTo>
                  <a:pt x="0" y="57"/>
                  <a:pt x="56" y="0"/>
                  <a:pt x="127" y="0"/>
                </a:cubicBezTo>
                <a:cubicBezTo>
                  <a:pt x="204" y="0"/>
                  <a:pt x="261" y="57"/>
                  <a:pt x="261" y="127"/>
                </a:cubicBezTo>
                <a:cubicBezTo>
                  <a:pt x="261" y="156"/>
                  <a:pt x="254" y="184"/>
                  <a:pt x="240" y="205"/>
                </a:cubicBezTo>
                <a:cubicBezTo>
                  <a:pt x="360" y="205"/>
                  <a:pt x="360" y="205"/>
                  <a:pt x="360" y="205"/>
                </a:cubicBezTo>
                <a:cubicBezTo>
                  <a:pt x="346" y="184"/>
                  <a:pt x="339" y="156"/>
                  <a:pt x="339" y="127"/>
                </a:cubicBezTo>
                <a:cubicBezTo>
                  <a:pt x="339" y="57"/>
                  <a:pt x="395" y="0"/>
                  <a:pt x="466" y="0"/>
                </a:cubicBezTo>
                <a:cubicBezTo>
                  <a:pt x="544" y="0"/>
                  <a:pt x="600" y="57"/>
                  <a:pt x="600" y="127"/>
                </a:cubicBezTo>
                <a:cubicBezTo>
                  <a:pt x="600" y="205"/>
                  <a:pt x="544" y="262"/>
                  <a:pt x="466" y="262"/>
                </a:cubicBezTo>
                <a:close/>
                <a:moveTo>
                  <a:pt x="204" y="127"/>
                </a:moveTo>
                <a:lnTo>
                  <a:pt x="204" y="127"/>
                </a:lnTo>
                <a:cubicBezTo>
                  <a:pt x="204" y="85"/>
                  <a:pt x="169" y="57"/>
                  <a:pt x="127" y="57"/>
                </a:cubicBezTo>
                <a:cubicBezTo>
                  <a:pt x="84" y="57"/>
                  <a:pt x="56" y="85"/>
                  <a:pt x="56" y="127"/>
                </a:cubicBezTo>
                <a:cubicBezTo>
                  <a:pt x="56" y="170"/>
                  <a:pt x="84" y="205"/>
                  <a:pt x="127" y="205"/>
                </a:cubicBezTo>
                <a:cubicBezTo>
                  <a:pt x="169" y="205"/>
                  <a:pt x="204" y="170"/>
                  <a:pt x="204" y="127"/>
                </a:cubicBezTo>
                <a:close/>
                <a:moveTo>
                  <a:pt x="466" y="57"/>
                </a:moveTo>
                <a:lnTo>
                  <a:pt x="466" y="57"/>
                </a:lnTo>
                <a:cubicBezTo>
                  <a:pt x="424" y="57"/>
                  <a:pt x="395" y="85"/>
                  <a:pt x="395" y="127"/>
                </a:cubicBezTo>
                <a:cubicBezTo>
                  <a:pt x="395" y="170"/>
                  <a:pt x="424" y="205"/>
                  <a:pt x="466" y="205"/>
                </a:cubicBezTo>
                <a:cubicBezTo>
                  <a:pt x="508" y="205"/>
                  <a:pt x="544" y="170"/>
                  <a:pt x="544" y="127"/>
                </a:cubicBezTo>
                <a:cubicBezTo>
                  <a:pt x="544" y="85"/>
                  <a:pt x="508" y="57"/>
                  <a:pt x="466" y="5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8" name="Freeform 104"/>
          <p:cNvSpPr>
            <a:spLocks noChangeArrowheads="1"/>
          </p:cNvSpPr>
          <p:nvPr/>
        </p:nvSpPr>
        <p:spPr bwMode="auto">
          <a:xfrm>
            <a:off x="7207491" y="6929970"/>
            <a:ext cx="584048" cy="402165"/>
          </a:xfrm>
          <a:custGeom>
            <a:avLst/>
            <a:gdLst>
              <a:gd name="T0" fmla="*/ 580 w 609"/>
              <a:gd name="T1" fmla="*/ 417 h 418"/>
              <a:gd name="T2" fmla="*/ 580 w 609"/>
              <a:gd name="T3" fmla="*/ 417 h 418"/>
              <a:gd name="T4" fmla="*/ 29 w 609"/>
              <a:gd name="T5" fmla="*/ 417 h 418"/>
              <a:gd name="T6" fmla="*/ 0 w 609"/>
              <a:gd name="T7" fmla="*/ 388 h 418"/>
              <a:gd name="T8" fmla="*/ 0 w 609"/>
              <a:gd name="T9" fmla="*/ 169 h 418"/>
              <a:gd name="T10" fmla="*/ 608 w 609"/>
              <a:gd name="T11" fmla="*/ 169 h 418"/>
              <a:gd name="T12" fmla="*/ 608 w 609"/>
              <a:gd name="T13" fmla="*/ 388 h 418"/>
              <a:gd name="T14" fmla="*/ 580 w 609"/>
              <a:gd name="T15" fmla="*/ 417 h 418"/>
              <a:gd name="T16" fmla="*/ 57 w 609"/>
              <a:gd name="T17" fmla="*/ 360 h 418"/>
              <a:gd name="T18" fmla="*/ 57 w 609"/>
              <a:gd name="T19" fmla="*/ 360 h 418"/>
              <a:gd name="T20" fmla="*/ 170 w 609"/>
              <a:gd name="T21" fmla="*/ 360 h 418"/>
              <a:gd name="T22" fmla="*/ 170 w 609"/>
              <a:gd name="T23" fmla="*/ 332 h 418"/>
              <a:gd name="T24" fmla="*/ 57 w 609"/>
              <a:gd name="T25" fmla="*/ 332 h 418"/>
              <a:gd name="T26" fmla="*/ 57 w 609"/>
              <a:gd name="T27" fmla="*/ 360 h 418"/>
              <a:gd name="T28" fmla="*/ 340 w 609"/>
              <a:gd name="T29" fmla="*/ 275 h 418"/>
              <a:gd name="T30" fmla="*/ 340 w 609"/>
              <a:gd name="T31" fmla="*/ 275 h 418"/>
              <a:gd name="T32" fmla="*/ 57 w 609"/>
              <a:gd name="T33" fmla="*/ 275 h 418"/>
              <a:gd name="T34" fmla="*/ 57 w 609"/>
              <a:gd name="T35" fmla="*/ 304 h 418"/>
              <a:gd name="T36" fmla="*/ 340 w 609"/>
              <a:gd name="T37" fmla="*/ 304 h 418"/>
              <a:gd name="T38" fmla="*/ 340 w 609"/>
              <a:gd name="T39" fmla="*/ 275 h 418"/>
              <a:gd name="T40" fmla="*/ 0 w 609"/>
              <a:gd name="T41" fmla="*/ 28 h 418"/>
              <a:gd name="T42" fmla="*/ 0 w 609"/>
              <a:gd name="T43" fmla="*/ 28 h 418"/>
              <a:gd name="T44" fmla="*/ 29 w 609"/>
              <a:gd name="T45" fmla="*/ 0 h 418"/>
              <a:gd name="T46" fmla="*/ 580 w 609"/>
              <a:gd name="T47" fmla="*/ 0 h 418"/>
              <a:gd name="T48" fmla="*/ 608 w 609"/>
              <a:gd name="T49" fmla="*/ 28 h 418"/>
              <a:gd name="T50" fmla="*/ 608 w 609"/>
              <a:gd name="T51" fmla="*/ 113 h 418"/>
              <a:gd name="T52" fmla="*/ 0 w 609"/>
              <a:gd name="T53" fmla="*/ 113 h 418"/>
              <a:gd name="T54" fmla="*/ 0 w 609"/>
              <a:gd name="T55" fmla="*/ 2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418">
                <a:moveTo>
                  <a:pt x="580" y="417"/>
                </a:moveTo>
                <a:lnTo>
                  <a:pt x="580" y="417"/>
                </a:lnTo>
                <a:cubicBezTo>
                  <a:pt x="29" y="417"/>
                  <a:pt x="29" y="417"/>
                  <a:pt x="29" y="417"/>
                </a:cubicBezTo>
                <a:cubicBezTo>
                  <a:pt x="15" y="417"/>
                  <a:pt x="0" y="402"/>
                  <a:pt x="0" y="388"/>
                </a:cubicBezTo>
                <a:cubicBezTo>
                  <a:pt x="0" y="169"/>
                  <a:pt x="0" y="169"/>
                  <a:pt x="0" y="169"/>
                </a:cubicBezTo>
                <a:cubicBezTo>
                  <a:pt x="608" y="169"/>
                  <a:pt x="608" y="169"/>
                  <a:pt x="608" y="169"/>
                </a:cubicBezTo>
                <a:cubicBezTo>
                  <a:pt x="608" y="388"/>
                  <a:pt x="608" y="388"/>
                  <a:pt x="608" y="388"/>
                </a:cubicBezTo>
                <a:cubicBezTo>
                  <a:pt x="608" y="402"/>
                  <a:pt x="594" y="417"/>
                  <a:pt x="580" y="417"/>
                </a:cubicBezTo>
                <a:close/>
                <a:moveTo>
                  <a:pt x="57" y="360"/>
                </a:moveTo>
                <a:lnTo>
                  <a:pt x="57" y="360"/>
                </a:lnTo>
                <a:cubicBezTo>
                  <a:pt x="170" y="360"/>
                  <a:pt x="170" y="360"/>
                  <a:pt x="170" y="360"/>
                </a:cubicBezTo>
                <a:cubicBezTo>
                  <a:pt x="170" y="332"/>
                  <a:pt x="170" y="332"/>
                  <a:pt x="170" y="332"/>
                </a:cubicBezTo>
                <a:cubicBezTo>
                  <a:pt x="57" y="332"/>
                  <a:pt x="57" y="332"/>
                  <a:pt x="57" y="332"/>
                </a:cubicBezTo>
                <a:lnTo>
                  <a:pt x="57" y="360"/>
                </a:lnTo>
                <a:close/>
                <a:moveTo>
                  <a:pt x="340" y="275"/>
                </a:moveTo>
                <a:lnTo>
                  <a:pt x="340" y="275"/>
                </a:lnTo>
                <a:cubicBezTo>
                  <a:pt x="57" y="275"/>
                  <a:pt x="57" y="275"/>
                  <a:pt x="57" y="275"/>
                </a:cubicBezTo>
                <a:cubicBezTo>
                  <a:pt x="57" y="304"/>
                  <a:pt x="57" y="304"/>
                  <a:pt x="57" y="304"/>
                </a:cubicBezTo>
                <a:cubicBezTo>
                  <a:pt x="340" y="304"/>
                  <a:pt x="340" y="304"/>
                  <a:pt x="340" y="304"/>
                </a:cubicBezTo>
                <a:lnTo>
                  <a:pt x="340" y="275"/>
                </a:lnTo>
                <a:close/>
                <a:moveTo>
                  <a:pt x="0" y="28"/>
                </a:moveTo>
                <a:lnTo>
                  <a:pt x="0" y="28"/>
                </a:lnTo>
                <a:cubicBezTo>
                  <a:pt x="0" y="14"/>
                  <a:pt x="15" y="0"/>
                  <a:pt x="29" y="0"/>
                </a:cubicBezTo>
                <a:cubicBezTo>
                  <a:pt x="580" y="0"/>
                  <a:pt x="580" y="0"/>
                  <a:pt x="580" y="0"/>
                </a:cubicBezTo>
                <a:cubicBezTo>
                  <a:pt x="594" y="0"/>
                  <a:pt x="608" y="14"/>
                  <a:pt x="608" y="28"/>
                </a:cubicBezTo>
                <a:cubicBezTo>
                  <a:pt x="608" y="113"/>
                  <a:pt x="608" y="113"/>
                  <a:pt x="608" y="113"/>
                </a:cubicBezTo>
                <a:cubicBezTo>
                  <a:pt x="0" y="113"/>
                  <a:pt x="0" y="113"/>
                  <a:pt x="0" y="113"/>
                </a:cubicBezTo>
                <a:lnTo>
                  <a:pt x="0" y="2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299" name="Freeform 105"/>
          <p:cNvSpPr>
            <a:spLocks noChangeArrowheads="1"/>
          </p:cNvSpPr>
          <p:nvPr/>
        </p:nvSpPr>
        <p:spPr bwMode="auto">
          <a:xfrm>
            <a:off x="6200221" y="6845303"/>
            <a:ext cx="579814" cy="550333"/>
          </a:xfrm>
          <a:custGeom>
            <a:avLst/>
            <a:gdLst>
              <a:gd name="T0" fmla="*/ 601 w 602"/>
              <a:gd name="T1" fmla="*/ 304 h 573"/>
              <a:gd name="T2" fmla="*/ 601 w 602"/>
              <a:gd name="T3" fmla="*/ 304 h 573"/>
              <a:gd name="T4" fmla="*/ 573 w 602"/>
              <a:gd name="T5" fmla="*/ 332 h 573"/>
              <a:gd name="T6" fmla="*/ 559 w 602"/>
              <a:gd name="T7" fmla="*/ 325 h 573"/>
              <a:gd name="T8" fmla="*/ 559 w 602"/>
              <a:gd name="T9" fmla="*/ 325 h 573"/>
              <a:gd name="T10" fmla="*/ 304 w 602"/>
              <a:gd name="T11" fmla="*/ 71 h 573"/>
              <a:gd name="T12" fmla="*/ 304 w 602"/>
              <a:gd name="T13" fmla="*/ 71 h 573"/>
              <a:gd name="T14" fmla="*/ 304 w 602"/>
              <a:gd name="T15" fmla="*/ 71 h 573"/>
              <a:gd name="T16" fmla="*/ 304 w 602"/>
              <a:gd name="T17" fmla="*/ 71 h 573"/>
              <a:gd name="T18" fmla="*/ 50 w 602"/>
              <a:gd name="T19" fmla="*/ 325 h 573"/>
              <a:gd name="T20" fmla="*/ 50 w 602"/>
              <a:gd name="T21" fmla="*/ 325 h 573"/>
              <a:gd name="T22" fmla="*/ 29 w 602"/>
              <a:gd name="T23" fmla="*/ 332 h 573"/>
              <a:gd name="T24" fmla="*/ 0 w 602"/>
              <a:gd name="T25" fmla="*/ 304 h 573"/>
              <a:gd name="T26" fmla="*/ 7 w 602"/>
              <a:gd name="T27" fmla="*/ 282 h 573"/>
              <a:gd name="T28" fmla="*/ 283 w 602"/>
              <a:gd name="T29" fmla="*/ 7 h 573"/>
              <a:gd name="T30" fmla="*/ 304 w 602"/>
              <a:gd name="T31" fmla="*/ 0 h 573"/>
              <a:gd name="T32" fmla="*/ 304 w 602"/>
              <a:gd name="T33" fmla="*/ 0 h 573"/>
              <a:gd name="T34" fmla="*/ 304 w 602"/>
              <a:gd name="T35" fmla="*/ 0 h 573"/>
              <a:gd name="T36" fmla="*/ 304 w 602"/>
              <a:gd name="T37" fmla="*/ 0 h 573"/>
              <a:gd name="T38" fmla="*/ 304 w 602"/>
              <a:gd name="T39" fmla="*/ 0 h 573"/>
              <a:gd name="T40" fmla="*/ 304 w 602"/>
              <a:gd name="T41" fmla="*/ 0 h 573"/>
              <a:gd name="T42" fmla="*/ 304 w 602"/>
              <a:gd name="T43" fmla="*/ 0 h 573"/>
              <a:gd name="T44" fmla="*/ 304 w 602"/>
              <a:gd name="T45" fmla="*/ 0 h 573"/>
              <a:gd name="T46" fmla="*/ 325 w 602"/>
              <a:gd name="T47" fmla="*/ 7 h 573"/>
              <a:gd name="T48" fmla="*/ 325 w 602"/>
              <a:gd name="T49" fmla="*/ 7 h 573"/>
              <a:gd name="T50" fmla="*/ 431 w 602"/>
              <a:gd name="T51" fmla="*/ 120 h 573"/>
              <a:gd name="T52" fmla="*/ 431 w 602"/>
              <a:gd name="T53" fmla="*/ 92 h 573"/>
              <a:gd name="T54" fmla="*/ 460 w 602"/>
              <a:gd name="T55" fmla="*/ 63 h 573"/>
              <a:gd name="T56" fmla="*/ 488 w 602"/>
              <a:gd name="T57" fmla="*/ 92 h 573"/>
              <a:gd name="T58" fmla="*/ 488 w 602"/>
              <a:gd name="T59" fmla="*/ 176 h 573"/>
              <a:gd name="T60" fmla="*/ 594 w 602"/>
              <a:gd name="T61" fmla="*/ 282 h 573"/>
              <a:gd name="T62" fmla="*/ 594 w 602"/>
              <a:gd name="T63" fmla="*/ 282 h 573"/>
              <a:gd name="T64" fmla="*/ 601 w 602"/>
              <a:gd name="T65" fmla="*/ 304 h 573"/>
              <a:gd name="T66" fmla="*/ 544 w 602"/>
              <a:gd name="T67" fmla="*/ 346 h 573"/>
              <a:gd name="T68" fmla="*/ 544 w 602"/>
              <a:gd name="T69" fmla="*/ 346 h 573"/>
              <a:gd name="T70" fmla="*/ 544 w 602"/>
              <a:gd name="T71" fmla="*/ 431 h 573"/>
              <a:gd name="T72" fmla="*/ 544 w 602"/>
              <a:gd name="T73" fmla="*/ 473 h 573"/>
              <a:gd name="T74" fmla="*/ 544 w 602"/>
              <a:gd name="T75" fmla="*/ 544 h 573"/>
              <a:gd name="T76" fmla="*/ 516 w 602"/>
              <a:gd name="T77" fmla="*/ 572 h 573"/>
              <a:gd name="T78" fmla="*/ 460 w 602"/>
              <a:gd name="T79" fmla="*/ 572 h 573"/>
              <a:gd name="T80" fmla="*/ 460 w 602"/>
              <a:gd name="T81" fmla="*/ 346 h 573"/>
              <a:gd name="T82" fmla="*/ 347 w 602"/>
              <a:gd name="T83" fmla="*/ 346 h 573"/>
              <a:gd name="T84" fmla="*/ 347 w 602"/>
              <a:gd name="T85" fmla="*/ 572 h 573"/>
              <a:gd name="T86" fmla="*/ 85 w 602"/>
              <a:gd name="T87" fmla="*/ 572 h 573"/>
              <a:gd name="T88" fmla="*/ 57 w 602"/>
              <a:gd name="T89" fmla="*/ 544 h 573"/>
              <a:gd name="T90" fmla="*/ 57 w 602"/>
              <a:gd name="T91" fmla="*/ 473 h 573"/>
              <a:gd name="T92" fmla="*/ 57 w 602"/>
              <a:gd name="T93" fmla="*/ 431 h 573"/>
              <a:gd name="T94" fmla="*/ 57 w 602"/>
              <a:gd name="T95" fmla="*/ 346 h 573"/>
              <a:gd name="T96" fmla="*/ 304 w 602"/>
              <a:gd name="T97" fmla="*/ 106 h 573"/>
              <a:gd name="T98" fmla="*/ 544 w 602"/>
              <a:gd name="T99" fmla="*/ 346 h 573"/>
              <a:gd name="T100" fmla="*/ 255 w 602"/>
              <a:gd name="T101" fmla="*/ 346 h 573"/>
              <a:gd name="T102" fmla="*/ 255 w 602"/>
              <a:gd name="T103" fmla="*/ 346 h 573"/>
              <a:gd name="T104" fmla="*/ 142 w 602"/>
              <a:gd name="T105" fmla="*/ 346 h 573"/>
              <a:gd name="T106" fmla="*/ 142 w 602"/>
              <a:gd name="T107" fmla="*/ 459 h 573"/>
              <a:gd name="T108" fmla="*/ 255 w 602"/>
              <a:gd name="T109" fmla="*/ 459 h 573"/>
              <a:gd name="T110" fmla="*/ 255 w 602"/>
              <a:gd name="T111" fmla="*/ 34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573">
                <a:moveTo>
                  <a:pt x="601" y="304"/>
                </a:moveTo>
                <a:lnTo>
                  <a:pt x="601" y="304"/>
                </a:lnTo>
                <a:cubicBezTo>
                  <a:pt x="601" y="318"/>
                  <a:pt x="594" y="332"/>
                  <a:pt x="573" y="332"/>
                </a:cubicBezTo>
                <a:cubicBezTo>
                  <a:pt x="566" y="332"/>
                  <a:pt x="559" y="325"/>
                  <a:pt x="559" y="325"/>
                </a:cubicBezTo>
                <a:lnTo>
                  <a:pt x="559" y="325"/>
                </a:lnTo>
                <a:cubicBezTo>
                  <a:pt x="304" y="71"/>
                  <a:pt x="304" y="71"/>
                  <a:pt x="304" y="71"/>
                </a:cubicBezTo>
                <a:lnTo>
                  <a:pt x="304" y="71"/>
                </a:lnTo>
                <a:lnTo>
                  <a:pt x="304" y="71"/>
                </a:lnTo>
                <a:lnTo>
                  <a:pt x="304" y="71"/>
                </a:lnTo>
                <a:cubicBezTo>
                  <a:pt x="50" y="325"/>
                  <a:pt x="50" y="325"/>
                  <a:pt x="50" y="325"/>
                </a:cubicBezTo>
                <a:lnTo>
                  <a:pt x="50" y="325"/>
                </a:ln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lnTo>
                  <a:pt x="304" y="0"/>
                </a:lnTo>
                <a:lnTo>
                  <a:pt x="304" y="0"/>
                </a:lnTo>
                <a:lnTo>
                  <a:pt x="304" y="0"/>
                </a:lnTo>
                <a:lnTo>
                  <a:pt x="304" y="0"/>
                </a:lnTo>
                <a:lnTo>
                  <a:pt x="304" y="0"/>
                </a:lnTo>
                <a:lnTo>
                  <a:pt x="304" y="0"/>
                </a:lnTo>
                <a:lnTo>
                  <a:pt x="304" y="0"/>
                </a:lnTo>
                <a:cubicBezTo>
                  <a:pt x="311" y="0"/>
                  <a:pt x="318" y="7"/>
                  <a:pt x="325" y="7"/>
                </a:cubicBezTo>
                <a:lnTo>
                  <a:pt x="325" y="7"/>
                </a:ln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lnTo>
                  <a:pt x="594" y="282"/>
                </a:ln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0" name="Freeform 106"/>
          <p:cNvSpPr>
            <a:spLocks noChangeArrowheads="1"/>
          </p:cNvSpPr>
          <p:nvPr/>
        </p:nvSpPr>
        <p:spPr bwMode="auto">
          <a:xfrm>
            <a:off x="5188718" y="6866468"/>
            <a:ext cx="579817" cy="524933"/>
          </a:xfrm>
          <a:custGeom>
            <a:avLst/>
            <a:gdLst>
              <a:gd name="T0" fmla="*/ 573 w 602"/>
              <a:gd name="T1" fmla="*/ 544 h 545"/>
              <a:gd name="T2" fmla="*/ 573 w 602"/>
              <a:gd name="T3" fmla="*/ 544 h 545"/>
              <a:gd name="T4" fmla="*/ 523 w 602"/>
              <a:gd name="T5" fmla="*/ 544 h 545"/>
              <a:gd name="T6" fmla="*/ 523 w 602"/>
              <a:gd name="T7" fmla="*/ 318 h 545"/>
              <a:gd name="T8" fmla="*/ 523 w 602"/>
              <a:gd name="T9" fmla="*/ 141 h 545"/>
              <a:gd name="T10" fmla="*/ 573 w 602"/>
              <a:gd name="T11" fmla="*/ 141 h 545"/>
              <a:gd name="T12" fmla="*/ 601 w 602"/>
              <a:gd name="T13" fmla="*/ 170 h 545"/>
              <a:gd name="T14" fmla="*/ 601 w 602"/>
              <a:gd name="T15" fmla="*/ 346 h 545"/>
              <a:gd name="T16" fmla="*/ 601 w 602"/>
              <a:gd name="T17" fmla="*/ 459 h 545"/>
              <a:gd name="T18" fmla="*/ 601 w 602"/>
              <a:gd name="T19" fmla="*/ 516 h 545"/>
              <a:gd name="T20" fmla="*/ 573 w 602"/>
              <a:gd name="T21" fmla="*/ 544 h 545"/>
              <a:gd name="T22" fmla="*/ 99 w 602"/>
              <a:gd name="T23" fmla="*/ 544 h 545"/>
              <a:gd name="T24" fmla="*/ 99 w 602"/>
              <a:gd name="T25" fmla="*/ 544 h 545"/>
              <a:gd name="T26" fmla="*/ 99 w 602"/>
              <a:gd name="T27" fmla="*/ 318 h 545"/>
              <a:gd name="T28" fmla="*/ 99 w 602"/>
              <a:gd name="T29" fmla="*/ 311 h 545"/>
              <a:gd name="T30" fmla="*/ 99 w 602"/>
              <a:gd name="T31" fmla="*/ 141 h 545"/>
              <a:gd name="T32" fmla="*/ 156 w 602"/>
              <a:gd name="T33" fmla="*/ 141 h 545"/>
              <a:gd name="T34" fmla="*/ 297 w 602"/>
              <a:gd name="T35" fmla="*/ 0 h 545"/>
              <a:gd name="T36" fmla="*/ 438 w 602"/>
              <a:gd name="T37" fmla="*/ 141 h 545"/>
              <a:gd name="T38" fmla="*/ 495 w 602"/>
              <a:gd name="T39" fmla="*/ 141 h 545"/>
              <a:gd name="T40" fmla="*/ 495 w 602"/>
              <a:gd name="T41" fmla="*/ 318 h 545"/>
              <a:gd name="T42" fmla="*/ 495 w 602"/>
              <a:gd name="T43" fmla="*/ 544 h 545"/>
              <a:gd name="T44" fmla="*/ 99 w 602"/>
              <a:gd name="T45" fmla="*/ 544 h 545"/>
              <a:gd name="T46" fmla="*/ 297 w 602"/>
              <a:gd name="T47" fmla="*/ 57 h 545"/>
              <a:gd name="T48" fmla="*/ 297 w 602"/>
              <a:gd name="T49" fmla="*/ 57 h 545"/>
              <a:gd name="T50" fmla="*/ 212 w 602"/>
              <a:gd name="T51" fmla="*/ 141 h 545"/>
              <a:gd name="T52" fmla="*/ 382 w 602"/>
              <a:gd name="T53" fmla="*/ 141 h 545"/>
              <a:gd name="T54" fmla="*/ 297 w 602"/>
              <a:gd name="T55" fmla="*/ 57 h 545"/>
              <a:gd name="T56" fmla="*/ 0 w 602"/>
              <a:gd name="T57" fmla="*/ 516 h 545"/>
              <a:gd name="T58" fmla="*/ 0 w 602"/>
              <a:gd name="T59" fmla="*/ 516 h 545"/>
              <a:gd name="T60" fmla="*/ 0 w 602"/>
              <a:gd name="T61" fmla="*/ 459 h 545"/>
              <a:gd name="T62" fmla="*/ 0 w 602"/>
              <a:gd name="T63" fmla="*/ 346 h 545"/>
              <a:gd name="T64" fmla="*/ 0 w 602"/>
              <a:gd name="T65" fmla="*/ 170 h 545"/>
              <a:gd name="T66" fmla="*/ 29 w 602"/>
              <a:gd name="T67" fmla="*/ 141 h 545"/>
              <a:gd name="T68" fmla="*/ 71 w 602"/>
              <a:gd name="T69" fmla="*/ 141 h 545"/>
              <a:gd name="T70" fmla="*/ 71 w 602"/>
              <a:gd name="T71" fmla="*/ 311 h 545"/>
              <a:gd name="T72" fmla="*/ 71 w 602"/>
              <a:gd name="T73" fmla="*/ 318 h 545"/>
              <a:gd name="T74" fmla="*/ 71 w 602"/>
              <a:gd name="T75" fmla="*/ 544 h 545"/>
              <a:gd name="T76" fmla="*/ 29 w 602"/>
              <a:gd name="T77" fmla="*/ 544 h 545"/>
              <a:gd name="T78" fmla="*/ 0 w 602"/>
              <a:gd name="T79"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1" name="Freeform 107"/>
          <p:cNvSpPr>
            <a:spLocks noChangeArrowheads="1"/>
          </p:cNvSpPr>
          <p:nvPr/>
        </p:nvSpPr>
        <p:spPr bwMode="auto">
          <a:xfrm>
            <a:off x="4240696" y="6879170"/>
            <a:ext cx="448617" cy="491067"/>
          </a:xfrm>
          <a:custGeom>
            <a:avLst/>
            <a:gdLst>
              <a:gd name="T0" fmla="*/ 459 w 467"/>
              <a:gd name="T1" fmla="*/ 247 h 510"/>
              <a:gd name="T2" fmla="*/ 459 w 467"/>
              <a:gd name="T3" fmla="*/ 247 h 510"/>
              <a:gd name="T4" fmla="*/ 459 w 467"/>
              <a:gd name="T5" fmla="*/ 247 h 510"/>
              <a:gd name="T6" fmla="*/ 459 w 467"/>
              <a:gd name="T7" fmla="*/ 247 h 510"/>
              <a:gd name="T8" fmla="*/ 233 w 467"/>
              <a:gd name="T9" fmla="*/ 28 h 510"/>
              <a:gd name="T10" fmla="*/ 63 w 467"/>
              <a:gd name="T11" fmla="*/ 28 h 510"/>
              <a:gd name="T12" fmla="*/ 28 w 467"/>
              <a:gd name="T13" fmla="*/ 28 h 510"/>
              <a:gd name="T14" fmla="*/ 56 w 467"/>
              <a:gd name="T15" fmla="*/ 0 h 510"/>
              <a:gd name="T16" fmla="*/ 56 w 467"/>
              <a:gd name="T17" fmla="*/ 0 h 510"/>
              <a:gd name="T18" fmla="*/ 233 w 467"/>
              <a:gd name="T19" fmla="*/ 0 h 510"/>
              <a:gd name="T20" fmla="*/ 233 w 467"/>
              <a:gd name="T21" fmla="*/ 0 h 510"/>
              <a:gd name="T22" fmla="*/ 233 w 467"/>
              <a:gd name="T23" fmla="*/ 0 h 510"/>
              <a:gd name="T24" fmla="*/ 254 w 467"/>
              <a:gd name="T25" fmla="*/ 14 h 510"/>
              <a:gd name="T26" fmla="*/ 410 w 467"/>
              <a:gd name="T27" fmla="*/ 163 h 510"/>
              <a:gd name="T28" fmla="*/ 410 w 467"/>
              <a:gd name="T29" fmla="*/ 163 h 510"/>
              <a:gd name="T30" fmla="*/ 459 w 467"/>
              <a:gd name="T31" fmla="*/ 205 h 510"/>
              <a:gd name="T32" fmla="*/ 466 w 467"/>
              <a:gd name="T33" fmla="*/ 226 h 510"/>
              <a:gd name="T34" fmla="*/ 459 w 467"/>
              <a:gd name="T35" fmla="*/ 247 h 510"/>
              <a:gd name="T36" fmla="*/ 205 w 467"/>
              <a:gd name="T37" fmla="*/ 57 h 510"/>
              <a:gd name="T38" fmla="*/ 205 w 467"/>
              <a:gd name="T39" fmla="*/ 57 h 510"/>
              <a:gd name="T40" fmla="*/ 205 w 467"/>
              <a:gd name="T41" fmla="*/ 57 h 510"/>
              <a:gd name="T42" fmla="*/ 205 w 467"/>
              <a:gd name="T43" fmla="*/ 57 h 510"/>
              <a:gd name="T44" fmla="*/ 226 w 467"/>
              <a:gd name="T45" fmla="*/ 71 h 510"/>
              <a:gd name="T46" fmla="*/ 438 w 467"/>
              <a:gd name="T47" fmla="*/ 276 h 510"/>
              <a:gd name="T48" fmla="*/ 452 w 467"/>
              <a:gd name="T49" fmla="*/ 290 h 510"/>
              <a:gd name="T50" fmla="*/ 452 w 467"/>
              <a:gd name="T51" fmla="*/ 290 h 510"/>
              <a:gd name="T52" fmla="*/ 452 w 467"/>
              <a:gd name="T53" fmla="*/ 290 h 510"/>
              <a:gd name="T54" fmla="*/ 452 w 467"/>
              <a:gd name="T55" fmla="*/ 290 h 510"/>
              <a:gd name="T56" fmla="*/ 452 w 467"/>
              <a:gd name="T57" fmla="*/ 297 h 510"/>
              <a:gd name="T58" fmla="*/ 452 w 467"/>
              <a:gd name="T59" fmla="*/ 297 h 510"/>
              <a:gd name="T60" fmla="*/ 452 w 467"/>
              <a:gd name="T61" fmla="*/ 297 h 510"/>
              <a:gd name="T62" fmla="*/ 452 w 467"/>
              <a:gd name="T63" fmla="*/ 297 h 510"/>
              <a:gd name="T64" fmla="*/ 445 w 467"/>
              <a:gd name="T65" fmla="*/ 311 h 510"/>
              <a:gd name="T66" fmla="*/ 445 w 467"/>
              <a:gd name="T67" fmla="*/ 311 h 510"/>
              <a:gd name="T68" fmla="*/ 283 w 467"/>
              <a:gd name="T69" fmla="*/ 502 h 510"/>
              <a:gd name="T70" fmla="*/ 283 w 467"/>
              <a:gd name="T71" fmla="*/ 502 h 510"/>
              <a:gd name="T72" fmla="*/ 261 w 467"/>
              <a:gd name="T73" fmla="*/ 509 h 510"/>
              <a:gd name="T74" fmla="*/ 261 w 467"/>
              <a:gd name="T75" fmla="*/ 509 h 510"/>
              <a:gd name="T76" fmla="*/ 261 w 467"/>
              <a:gd name="T77" fmla="*/ 509 h 510"/>
              <a:gd name="T78" fmla="*/ 261 w 467"/>
              <a:gd name="T79" fmla="*/ 509 h 510"/>
              <a:gd name="T80" fmla="*/ 254 w 467"/>
              <a:gd name="T81" fmla="*/ 509 h 510"/>
              <a:gd name="T82" fmla="*/ 254 w 467"/>
              <a:gd name="T83" fmla="*/ 509 h 510"/>
              <a:gd name="T84" fmla="*/ 240 w 467"/>
              <a:gd name="T85" fmla="*/ 502 h 510"/>
              <a:gd name="T86" fmla="*/ 240 w 467"/>
              <a:gd name="T87" fmla="*/ 502 h 510"/>
              <a:gd name="T88" fmla="*/ 7 w 467"/>
              <a:gd name="T89" fmla="*/ 290 h 510"/>
              <a:gd name="T90" fmla="*/ 7 w 467"/>
              <a:gd name="T91" fmla="*/ 290 h 510"/>
              <a:gd name="T92" fmla="*/ 0 w 467"/>
              <a:gd name="T93" fmla="*/ 269 h 510"/>
              <a:gd name="T94" fmla="*/ 0 w 467"/>
              <a:gd name="T95" fmla="*/ 269 h 510"/>
              <a:gd name="T96" fmla="*/ 0 w 467"/>
              <a:gd name="T97" fmla="*/ 113 h 510"/>
              <a:gd name="T98" fmla="*/ 0 w 467"/>
              <a:gd name="T99" fmla="*/ 85 h 510"/>
              <a:gd name="T100" fmla="*/ 0 w 467"/>
              <a:gd name="T101" fmla="*/ 85 h 510"/>
              <a:gd name="T102" fmla="*/ 0 w 467"/>
              <a:gd name="T103" fmla="*/ 85 h 510"/>
              <a:gd name="T104" fmla="*/ 28 w 467"/>
              <a:gd name="T105" fmla="*/ 57 h 510"/>
              <a:gd name="T106" fmla="*/ 28 w 467"/>
              <a:gd name="T107" fmla="*/ 57 h 510"/>
              <a:gd name="T108" fmla="*/ 205 w 467"/>
              <a:gd name="T109" fmla="*/ 57 h 510"/>
              <a:gd name="T110" fmla="*/ 70 w 467"/>
              <a:gd name="T111" fmla="*/ 170 h 510"/>
              <a:gd name="T112" fmla="*/ 70 w 467"/>
              <a:gd name="T113" fmla="*/ 170 h 510"/>
              <a:gd name="T114" fmla="*/ 113 w 467"/>
              <a:gd name="T115" fmla="*/ 134 h 510"/>
              <a:gd name="T116" fmla="*/ 70 w 467"/>
              <a:gd name="T117" fmla="*/ 99 h 510"/>
              <a:gd name="T118" fmla="*/ 35 w 467"/>
              <a:gd name="T119" fmla="*/ 134 h 510"/>
              <a:gd name="T120" fmla="*/ 70 w 467"/>
              <a:gd name="T121" fmla="*/ 17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510">
                <a:moveTo>
                  <a:pt x="459" y="247"/>
                </a:moveTo>
                <a:lnTo>
                  <a:pt x="459" y="247"/>
                </a:lnTo>
                <a:lnTo>
                  <a:pt x="459" y="247"/>
                </a:lnTo>
                <a:lnTo>
                  <a:pt x="459" y="247"/>
                </a:lnTo>
                <a:cubicBezTo>
                  <a:pt x="233" y="28"/>
                  <a:pt x="233" y="28"/>
                  <a:pt x="233" y="28"/>
                </a:cubicBezTo>
                <a:cubicBezTo>
                  <a:pt x="63" y="28"/>
                  <a:pt x="63" y="28"/>
                  <a:pt x="63" y="28"/>
                </a:cubicBezTo>
                <a:cubicBezTo>
                  <a:pt x="28" y="28"/>
                  <a:pt x="28" y="28"/>
                  <a:pt x="28" y="28"/>
                </a:cubicBezTo>
                <a:cubicBezTo>
                  <a:pt x="28" y="14"/>
                  <a:pt x="35" y="0"/>
                  <a:pt x="56" y="0"/>
                </a:cubicBezTo>
                <a:lnTo>
                  <a:pt x="56" y="0"/>
                </a:lnTo>
                <a:cubicBezTo>
                  <a:pt x="233" y="0"/>
                  <a:pt x="233" y="0"/>
                  <a:pt x="233" y="0"/>
                </a:cubicBezTo>
                <a:lnTo>
                  <a:pt x="233" y="0"/>
                </a:lnTo>
                <a:lnTo>
                  <a:pt x="233" y="0"/>
                </a:lnTo>
                <a:cubicBezTo>
                  <a:pt x="240" y="0"/>
                  <a:pt x="247" y="7"/>
                  <a:pt x="254" y="14"/>
                </a:cubicBezTo>
                <a:cubicBezTo>
                  <a:pt x="410" y="163"/>
                  <a:pt x="410" y="163"/>
                  <a:pt x="410" y="163"/>
                </a:cubicBezTo>
                <a:lnTo>
                  <a:pt x="410" y="163"/>
                </a:lnTo>
                <a:cubicBezTo>
                  <a:pt x="459" y="205"/>
                  <a:pt x="459" y="205"/>
                  <a:pt x="459" y="205"/>
                </a:cubicBezTo>
                <a:cubicBezTo>
                  <a:pt x="466" y="212"/>
                  <a:pt x="466" y="219"/>
                  <a:pt x="466" y="226"/>
                </a:cubicBezTo>
                <a:cubicBezTo>
                  <a:pt x="466" y="233"/>
                  <a:pt x="466" y="240"/>
                  <a:pt x="459" y="247"/>
                </a:cubicBezTo>
                <a:close/>
                <a:moveTo>
                  <a:pt x="205" y="57"/>
                </a:moveTo>
                <a:lnTo>
                  <a:pt x="205" y="57"/>
                </a:lnTo>
                <a:lnTo>
                  <a:pt x="205" y="57"/>
                </a:lnTo>
                <a:lnTo>
                  <a:pt x="205" y="57"/>
                </a:lnTo>
                <a:cubicBezTo>
                  <a:pt x="212" y="57"/>
                  <a:pt x="219" y="64"/>
                  <a:pt x="226" y="71"/>
                </a:cubicBezTo>
                <a:cubicBezTo>
                  <a:pt x="438" y="276"/>
                  <a:pt x="438" y="276"/>
                  <a:pt x="438" y="276"/>
                </a:cubicBezTo>
                <a:cubicBezTo>
                  <a:pt x="445" y="276"/>
                  <a:pt x="445" y="283"/>
                  <a:pt x="452" y="290"/>
                </a:cubicBezTo>
                <a:lnTo>
                  <a:pt x="452" y="290"/>
                </a:lnTo>
                <a:lnTo>
                  <a:pt x="452" y="290"/>
                </a:lnTo>
                <a:lnTo>
                  <a:pt x="452" y="290"/>
                </a:lnTo>
                <a:cubicBezTo>
                  <a:pt x="452" y="290"/>
                  <a:pt x="452" y="290"/>
                  <a:pt x="452" y="297"/>
                </a:cubicBezTo>
                <a:lnTo>
                  <a:pt x="452" y="297"/>
                </a:lnTo>
                <a:lnTo>
                  <a:pt x="452" y="297"/>
                </a:lnTo>
                <a:lnTo>
                  <a:pt x="452" y="297"/>
                </a:lnTo>
                <a:cubicBezTo>
                  <a:pt x="452" y="304"/>
                  <a:pt x="445" y="311"/>
                  <a:pt x="445" y="311"/>
                </a:cubicBezTo>
                <a:lnTo>
                  <a:pt x="445" y="311"/>
                </a:lnTo>
                <a:cubicBezTo>
                  <a:pt x="283" y="502"/>
                  <a:pt x="283" y="502"/>
                  <a:pt x="283" y="502"/>
                </a:cubicBezTo>
                <a:lnTo>
                  <a:pt x="283" y="502"/>
                </a:lnTo>
                <a:cubicBezTo>
                  <a:pt x="275" y="509"/>
                  <a:pt x="268" y="509"/>
                  <a:pt x="261" y="509"/>
                </a:cubicBezTo>
                <a:lnTo>
                  <a:pt x="261" y="509"/>
                </a:lnTo>
                <a:lnTo>
                  <a:pt x="261" y="509"/>
                </a:lnTo>
                <a:lnTo>
                  <a:pt x="261" y="509"/>
                </a:lnTo>
                <a:lnTo>
                  <a:pt x="254" y="509"/>
                </a:lnTo>
                <a:lnTo>
                  <a:pt x="254" y="509"/>
                </a:lnTo>
                <a:cubicBezTo>
                  <a:pt x="254" y="509"/>
                  <a:pt x="247" y="509"/>
                  <a:pt x="240" y="502"/>
                </a:cubicBezTo>
                <a:lnTo>
                  <a:pt x="240" y="502"/>
                </a:lnTo>
                <a:cubicBezTo>
                  <a:pt x="7" y="290"/>
                  <a:pt x="7" y="290"/>
                  <a:pt x="7" y="290"/>
                </a:cubicBezTo>
                <a:lnTo>
                  <a:pt x="7" y="290"/>
                </a:lnTo>
                <a:cubicBezTo>
                  <a:pt x="0" y="283"/>
                  <a:pt x="0" y="276"/>
                  <a:pt x="0" y="269"/>
                </a:cubicBezTo>
                <a:lnTo>
                  <a:pt x="0" y="269"/>
                </a:lnTo>
                <a:cubicBezTo>
                  <a:pt x="0" y="113"/>
                  <a:pt x="0" y="113"/>
                  <a:pt x="0" y="113"/>
                </a:cubicBezTo>
                <a:cubicBezTo>
                  <a:pt x="0" y="85"/>
                  <a:pt x="0" y="85"/>
                  <a:pt x="0" y="85"/>
                </a:cubicBezTo>
                <a:lnTo>
                  <a:pt x="0" y="85"/>
                </a:lnTo>
                <a:lnTo>
                  <a:pt x="0" y="85"/>
                </a:lnTo>
                <a:cubicBezTo>
                  <a:pt x="0" y="71"/>
                  <a:pt x="7" y="57"/>
                  <a:pt x="28" y="57"/>
                </a:cubicBezTo>
                <a:lnTo>
                  <a:pt x="28" y="57"/>
                </a:ln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2" name="Freeform 108"/>
          <p:cNvSpPr>
            <a:spLocks noChangeArrowheads="1"/>
          </p:cNvSpPr>
          <p:nvPr/>
        </p:nvSpPr>
        <p:spPr bwMode="auto">
          <a:xfrm>
            <a:off x="3233426" y="6908802"/>
            <a:ext cx="435921" cy="436035"/>
          </a:xfrm>
          <a:custGeom>
            <a:avLst/>
            <a:gdLst>
              <a:gd name="T0" fmla="*/ 452 w 453"/>
              <a:gd name="T1" fmla="*/ 234 h 454"/>
              <a:gd name="T2" fmla="*/ 452 w 453"/>
              <a:gd name="T3" fmla="*/ 234 h 454"/>
              <a:gd name="T4" fmla="*/ 452 w 453"/>
              <a:gd name="T5" fmla="*/ 234 h 454"/>
              <a:gd name="T6" fmla="*/ 452 w 453"/>
              <a:gd name="T7" fmla="*/ 234 h 454"/>
              <a:gd name="T8" fmla="*/ 452 w 453"/>
              <a:gd name="T9" fmla="*/ 234 h 454"/>
              <a:gd name="T10" fmla="*/ 452 w 453"/>
              <a:gd name="T11" fmla="*/ 241 h 454"/>
              <a:gd name="T12" fmla="*/ 452 w 453"/>
              <a:gd name="T13" fmla="*/ 241 h 454"/>
              <a:gd name="T14" fmla="*/ 452 w 453"/>
              <a:gd name="T15" fmla="*/ 241 h 454"/>
              <a:gd name="T16" fmla="*/ 452 w 453"/>
              <a:gd name="T17" fmla="*/ 241 h 454"/>
              <a:gd name="T18" fmla="*/ 445 w 453"/>
              <a:gd name="T19" fmla="*/ 255 h 454"/>
              <a:gd name="T20" fmla="*/ 445 w 453"/>
              <a:gd name="T21" fmla="*/ 255 h 454"/>
              <a:gd name="T22" fmla="*/ 283 w 453"/>
              <a:gd name="T23" fmla="*/ 446 h 454"/>
              <a:gd name="T24" fmla="*/ 283 w 453"/>
              <a:gd name="T25" fmla="*/ 446 h 454"/>
              <a:gd name="T26" fmla="*/ 261 w 453"/>
              <a:gd name="T27" fmla="*/ 453 h 454"/>
              <a:gd name="T28" fmla="*/ 261 w 453"/>
              <a:gd name="T29" fmla="*/ 453 h 454"/>
              <a:gd name="T30" fmla="*/ 261 w 453"/>
              <a:gd name="T31" fmla="*/ 453 h 454"/>
              <a:gd name="T32" fmla="*/ 261 w 453"/>
              <a:gd name="T33" fmla="*/ 453 h 454"/>
              <a:gd name="T34" fmla="*/ 254 w 453"/>
              <a:gd name="T35" fmla="*/ 453 h 454"/>
              <a:gd name="T36" fmla="*/ 254 w 453"/>
              <a:gd name="T37" fmla="*/ 453 h 454"/>
              <a:gd name="T38" fmla="*/ 240 w 453"/>
              <a:gd name="T39" fmla="*/ 446 h 454"/>
              <a:gd name="T40" fmla="*/ 240 w 453"/>
              <a:gd name="T41" fmla="*/ 446 h 454"/>
              <a:gd name="T42" fmla="*/ 7 w 453"/>
              <a:gd name="T43" fmla="*/ 234 h 454"/>
              <a:gd name="T44" fmla="*/ 7 w 453"/>
              <a:gd name="T45" fmla="*/ 234 h 454"/>
              <a:gd name="T46" fmla="*/ 0 w 453"/>
              <a:gd name="T47" fmla="*/ 212 h 454"/>
              <a:gd name="T48" fmla="*/ 0 w 453"/>
              <a:gd name="T49" fmla="*/ 212 h 454"/>
              <a:gd name="T50" fmla="*/ 0 w 453"/>
              <a:gd name="T51" fmla="*/ 57 h 454"/>
              <a:gd name="T52" fmla="*/ 0 w 453"/>
              <a:gd name="T53" fmla="*/ 29 h 454"/>
              <a:gd name="T54" fmla="*/ 0 w 453"/>
              <a:gd name="T55" fmla="*/ 29 h 454"/>
              <a:gd name="T56" fmla="*/ 0 w 453"/>
              <a:gd name="T57" fmla="*/ 29 h 454"/>
              <a:gd name="T58" fmla="*/ 28 w 453"/>
              <a:gd name="T59" fmla="*/ 0 h 454"/>
              <a:gd name="T60" fmla="*/ 28 w 453"/>
              <a:gd name="T61" fmla="*/ 0 h 454"/>
              <a:gd name="T62" fmla="*/ 205 w 453"/>
              <a:gd name="T63" fmla="*/ 0 h 454"/>
              <a:gd name="T64" fmla="*/ 205 w 453"/>
              <a:gd name="T65" fmla="*/ 0 h 454"/>
              <a:gd name="T66" fmla="*/ 205 w 453"/>
              <a:gd name="T67" fmla="*/ 0 h 454"/>
              <a:gd name="T68" fmla="*/ 226 w 453"/>
              <a:gd name="T69" fmla="*/ 15 h 454"/>
              <a:gd name="T70" fmla="*/ 438 w 453"/>
              <a:gd name="T71" fmla="*/ 219 h 454"/>
              <a:gd name="T72" fmla="*/ 452 w 453"/>
              <a:gd name="T73" fmla="*/ 234 h 454"/>
              <a:gd name="T74" fmla="*/ 70 w 453"/>
              <a:gd name="T75" fmla="*/ 43 h 454"/>
              <a:gd name="T76" fmla="*/ 70 w 453"/>
              <a:gd name="T77" fmla="*/ 43 h 454"/>
              <a:gd name="T78" fmla="*/ 35 w 453"/>
              <a:gd name="T79" fmla="*/ 78 h 454"/>
              <a:gd name="T80" fmla="*/ 70 w 453"/>
              <a:gd name="T81" fmla="*/ 113 h 454"/>
              <a:gd name="T82" fmla="*/ 113 w 453"/>
              <a:gd name="T83" fmla="*/ 78 h 454"/>
              <a:gd name="T84" fmla="*/ 70 w 453"/>
              <a:gd name="T85" fmla="*/ 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3" h="454">
                <a:moveTo>
                  <a:pt x="452" y="234"/>
                </a:moveTo>
                <a:lnTo>
                  <a:pt x="452" y="234"/>
                </a:lnTo>
                <a:lnTo>
                  <a:pt x="452" y="234"/>
                </a:lnTo>
                <a:lnTo>
                  <a:pt x="452" y="234"/>
                </a:lnTo>
                <a:lnTo>
                  <a:pt x="452" y="234"/>
                </a:lnTo>
                <a:cubicBezTo>
                  <a:pt x="452" y="234"/>
                  <a:pt x="452" y="234"/>
                  <a:pt x="452" y="241"/>
                </a:cubicBezTo>
                <a:lnTo>
                  <a:pt x="452" y="241"/>
                </a:lnTo>
                <a:lnTo>
                  <a:pt x="452" y="241"/>
                </a:lnTo>
                <a:lnTo>
                  <a:pt x="452" y="241"/>
                </a:lnTo>
                <a:cubicBezTo>
                  <a:pt x="452" y="248"/>
                  <a:pt x="445" y="255"/>
                  <a:pt x="445" y="255"/>
                </a:cubicBezTo>
                <a:lnTo>
                  <a:pt x="445" y="255"/>
                </a:lnTo>
                <a:cubicBezTo>
                  <a:pt x="283" y="446"/>
                  <a:pt x="283" y="446"/>
                  <a:pt x="283" y="446"/>
                </a:cubicBezTo>
                <a:lnTo>
                  <a:pt x="283" y="446"/>
                </a:lnTo>
                <a:cubicBezTo>
                  <a:pt x="275" y="453"/>
                  <a:pt x="268" y="453"/>
                  <a:pt x="261" y="453"/>
                </a:cubicBezTo>
                <a:lnTo>
                  <a:pt x="261" y="453"/>
                </a:lnTo>
                <a:lnTo>
                  <a:pt x="261" y="453"/>
                </a:lnTo>
                <a:lnTo>
                  <a:pt x="261" y="453"/>
                </a:lnTo>
                <a:lnTo>
                  <a:pt x="254" y="453"/>
                </a:lnTo>
                <a:lnTo>
                  <a:pt x="254" y="453"/>
                </a:lnTo>
                <a:cubicBezTo>
                  <a:pt x="254" y="453"/>
                  <a:pt x="247" y="453"/>
                  <a:pt x="240" y="446"/>
                </a:cubicBezTo>
                <a:lnTo>
                  <a:pt x="240" y="446"/>
                </a:lnTo>
                <a:cubicBezTo>
                  <a:pt x="7" y="234"/>
                  <a:pt x="7" y="234"/>
                  <a:pt x="7" y="234"/>
                </a:cubicBezTo>
                <a:lnTo>
                  <a:pt x="7" y="234"/>
                </a:lnTo>
                <a:cubicBezTo>
                  <a:pt x="0" y="226"/>
                  <a:pt x="0" y="219"/>
                  <a:pt x="0" y="212"/>
                </a:cubicBezTo>
                <a:lnTo>
                  <a:pt x="0" y="212"/>
                </a:lnTo>
                <a:cubicBezTo>
                  <a:pt x="0" y="57"/>
                  <a:pt x="0" y="57"/>
                  <a:pt x="0" y="57"/>
                </a:cubicBezTo>
                <a:cubicBezTo>
                  <a:pt x="0" y="29"/>
                  <a:pt x="0" y="29"/>
                  <a:pt x="0" y="29"/>
                </a:cubicBezTo>
                <a:lnTo>
                  <a:pt x="0" y="29"/>
                </a:lnTo>
                <a:lnTo>
                  <a:pt x="0" y="29"/>
                </a:lnTo>
                <a:cubicBezTo>
                  <a:pt x="0" y="15"/>
                  <a:pt x="7" y="0"/>
                  <a:pt x="28" y="0"/>
                </a:cubicBezTo>
                <a:lnTo>
                  <a:pt x="28" y="0"/>
                </a:lnTo>
                <a:cubicBezTo>
                  <a:pt x="205" y="0"/>
                  <a:pt x="205" y="0"/>
                  <a:pt x="205" y="0"/>
                </a:cubicBezTo>
                <a:lnTo>
                  <a:pt x="205" y="0"/>
                </a:lnTo>
                <a:lnTo>
                  <a:pt x="205" y="0"/>
                </a:lnTo>
                <a:cubicBezTo>
                  <a:pt x="212" y="0"/>
                  <a:pt x="219" y="8"/>
                  <a:pt x="226" y="15"/>
                </a:cubicBezTo>
                <a:cubicBezTo>
                  <a:pt x="438" y="219"/>
                  <a:pt x="438" y="219"/>
                  <a:pt x="438" y="219"/>
                </a:cubicBezTo>
                <a:cubicBezTo>
                  <a:pt x="445" y="219"/>
                  <a:pt x="445" y="226"/>
                  <a:pt x="452" y="234"/>
                </a:cubicBezTo>
                <a:close/>
                <a:moveTo>
                  <a:pt x="70" y="43"/>
                </a:moveTo>
                <a:lnTo>
                  <a:pt x="70" y="43"/>
                </a:lnTo>
                <a:cubicBezTo>
                  <a:pt x="49" y="43"/>
                  <a:pt x="35" y="57"/>
                  <a:pt x="35" y="78"/>
                </a:cubicBezTo>
                <a:cubicBezTo>
                  <a:pt x="35" y="99"/>
                  <a:pt x="49" y="113"/>
                  <a:pt x="70" y="113"/>
                </a:cubicBezTo>
                <a:cubicBezTo>
                  <a:pt x="92" y="113"/>
                  <a:pt x="113" y="99"/>
                  <a:pt x="113" y="78"/>
                </a:cubicBezTo>
                <a:cubicBezTo>
                  <a:pt x="113" y="57"/>
                  <a:pt x="92" y="43"/>
                  <a:pt x="70" y="4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3" name="Freeform 109"/>
          <p:cNvSpPr>
            <a:spLocks noChangeArrowheads="1"/>
          </p:cNvSpPr>
          <p:nvPr/>
        </p:nvSpPr>
        <p:spPr bwMode="auto">
          <a:xfrm>
            <a:off x="14304942" y="5871636"/>
            <a:ext cx="579817" cy="491067"/>
          </a:xfrm>
          <a:custGeom>
            <a:avLst/>
            <a:gdLst>
              <a:gd name="T0" fmla="*/ 481 w 602"/>
              <a:gd name="T1" fmla="*/ 318 h 510"/>
              <a:gd name="T2" fmla="*/ 481 w 602"/>
              <a:gd name="T3" fmla="*/ 78 h 510"/>
              <a:gd name="T4" fmla="*/ 481 w 602"/>
              <a:gd name="T5" fmla="*/ 318 h 510"/>
              <a:gd name="T6" fmla="*/ 537 w 602"/>
              <a:gd name="T7" fmla="*/ 219 h 510"/>
              <a:gd name="T8" fmla="*/ 537 w 602"/>
              <a:gd name="T9" fmla="*/ 177 h 510"/>
              <a:gd name="T10" fmla="*/ 544 w 602"/>
              <a:gd name="T11" fmla="*/ 163 h 510"/>
              <a:gd name="T12" fmla="*/ 495 w 602"/>
              <a:gd name="T13" fmla="*/ 141 h 510"/>
              <a:gd name="T14" fmla="*/ 481 w 602"/>
              <a:gd name="T15" fmla="*/ 156 h 510"/>
              <a:gd name="T16" fmla="*/ 459 w 602"/>
              <a:gd name="T17" fmla="*/ 141 h 510"/>
              <a:gd name="T18" fmla="*/ 410 w 602"/>
              <a:gd name="T19" fmla="*/ 163 h 510"/>
              <a:gd name="T20" fmla="*/ 424 w 602"/>
              <a:gd name="T21" fmla="*/ 177 h 510"/>
              <a:gd name="T22" fmla="*/ 424 w 602"/>
              <a:gd name="T23" fmla="*/ 219 h 510"/>
              <a:gd name="T24" fmla="*/ 410 w 602"/>
              <a:gd name="T25" fmla="*/ 233 h 510"/>
              <a:gd name="T26" fmla="*/ 459 w 602"/>
              <a:gd name="T27" fmla="*/ 254 h 510"/>
              <a:gd name="T28" fmla="*/ 481 w 602"/>
              <a:gd name="T29" fmla="*/ 240 h 510"/>
              <a:gd name="T30" fmla="*/ 495 w 602"/>
              <a:gd name="T31" fmla="*/ 254 h 510"/>
              <a:gd name="T32" fmla="*/ 544 w 602"/>
              <a:gd name="T33" fmla="*/ 233 h 510"/>
              <a:gd name="T34" fmla="*/ 361 w 602"/>
              <a:gd name="T35" fmla="*/ 99 h 510"/>
              <a:gd name="T36" fmla="*/ 332 w 602"/>
              <a:gd name="T37" fmla="*/ 42 h 510"/>
              <a:gd name="T38" fmla="*/ 325 w 602"/>
              <a:gd name="T39" fmla="*/ 28 h 510"/>
              <a:gd name="T40" fmla="*/ 382 w 602"/>
              <a:gd name="T41" fmla="*/ 14 h 510"/>
              <a:gd name="T42" fmla="*/ 410 w 602"/>
              <a:gd name="T43" fmla="*/ 63 h 510"/>
              <a:gd name="T44" fmla="*/ 269 w 602"/>
              <a:gd name="T45" fmla="*/ 42 h 510"/>
              <a:gd name="T46" fmla="*/ 205 w 602"/>
              <a:gd name="T47" fmla="*/ 163 h 510"/>
              <a:gd name="T48" fmla="*/ 219 w 602"/>
              <a:gd name="T49" fmla="*/ 14 h 510"/>
              <a:gd name="T50" fmla="*/ 240 w 602"/>
              <a:gd name="T51" fmla="*/ 0 h 510"/>
              <a:gd name="T52" fmla="*/ 269 w 602"/>
              <a:gd name="T53" fmla="*/ 42 h 510"/>
              <a:gd name="T54" fmla="*/ 226 w 602"/>
              <a:gd name="T55" fmla="*/ 191 h 510"/>
              <a:gd name="T56" fmla="*/ 325 w 602"/>
              <a:gd name="T57" fmla="*/ 198 h 510"/>
              <a:gd name="T58" fmla="*/ 382 w 602"/>
              <a:gd name="T59" fmla="*/ 424 h 510"/>
              <a:gd name="T60" fmla="*/ 438 w 602"/>
              <a:gd name="T61" fmla="*/ 424 h 510"/>
              <a:gd name="T62" fmla="*/ 481 w 602"/>
              <a:gd name="T63" fmla="*/ 346 h 510"/>
              <a:gd name="T64" fmla="*/ 488 w 602"/>
              <a:gd name="T65" fmla="*/ 488 h 510"/>
              <a:gd name="T66" fmla="*/ 459 w 602"/>
              <a:gd name="T67" fmla="*/ 509 h 510"/>
              <a:gd name="T68" fmla="*/ 452 w 602"/>
              <a:gd name="T69" fmla="*/ 509 h 510"/>
              <a:gd name="T70" fmla="*/ 141 w 602"/>
              <a:gd name="T71" fmla="*/ 509 h 510"/>
              <a:gd name="T72" fmla="*/ 141 w 602"/>
              <a:gd name="T73" fmla="*/ 509 h 510"/>
              <a:gd name="T74" fmla="*/ 113 w 602"/>
              <a:gd name="T75" fmla="*/ 488 h 510"/>
              <a:gd name="T76" fmla="*/ 50 w 602"/>
              <a:gd name="T77" fmla="*/ 247 h 510"/>
              <a:gd name="T78" fmla="*/ 0 w 602"/>
              <a:gd name="T79" fmla="*/ 219 h 510"/>
              <a:gd name="T80" fmla="*/ 134 w 602"/>
              <a:gd name="T81" fmla="*/ 191 h 510"/>
              <a:gd name="T82" fmla="*/ 269 w 602"/>
              <a:gd name="T83" fmla="*/ 424 h 510"/>
              <a:gd name="T84" fmla="*/ 297 w 602"/>
              <a:gd name="T85" fmla="*/ 452 h 510"/>
              <a:gd name="T86" fmla="*/ 325 w 602"/>
              <a:gd name="T87" fmla="*/ 276 h 510"/>
              <a:gd name="T88" fmla="*/ 269 w 602"/>
              <a:gd name="T89" fmla="*/ 276 h 510"/>
              <a:gd name="T90" fmla="*/ 212 w 602"/>
              <a:gd name="T91" fmla="*/ 276 h 510"/>
              <a:gd name="T92" fmla="*/ 184 w 602"/>
              <a:gd name="T93" fmla="*/ 247 h 510"/>
              <a:gd name="T94" fmla="*/ 155 w 602"/>
              <a:gd name="T95" fmla="*/ 424 h 510"/>
              <a:gd name="T96" fmla="*/ 212 w 602"/>
              <a:gd name="T97"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2" h="510">
                <a:moveTo>
                  <a:pt x="481" y="318"/>
                </a:moveTo>
                <a:lnTo>
                  <a:pt x="481" y="318"/>
                </a:lnTo>
                <a:cubicBezTo>
                  <a:pt x="410" y="318"/>
                  <a:pt x="353" y="269"/>
                  <a:pt x="353" y="198"/>
                </a:cubicBezTo>
                <a:cubicBezTo>
                  <a:pt x="353" y="127"/>
                  <a:pt x="410" y="78"/>
                  <a:pt x="481" y="78"/>
                </a:cubicBezTo>
                <a:cubicBezTo>
                  <a:pt x="544" y="78"/>
                  <a:pt x="601" y="127"/>
                  <a:pt x="601" y="198"/>
                </a:cubicBezTo>
                <a:cubicBezTo>
                  <a:pt x="601" y="269"/>
                  <a:pt x="544" y="318"/>
                  <a:pt x="481" y="318"/>
                </a:cubicBezTo>
                <a:close/>
                <a:moveTo>
                  <a:pt x="537" y="219"/>
                </a:moveTo>
                <a:lnTo>
                  <a:pt x="537" y="219"/>
                </a:lnTo>
                <a:cubicBezTo>
                  <a:pt x="516" y="198"/>
                  <a:pt x="516" y="198"/>
                  <a:pt x="516" y="198"/>
                </a:cubicBezTo>
                <a:cubicBezTo>
                  <a:pt x="537" y="177"/>
                  <a:pt x="537" y="177"/>
                  <a:pt x="537" y="177"/>
                </a:cubicBezTo>
                <a:lnTo>
                  <a:pt x="537" y="177"/>
                </a:lnTo>
                <a:cubicBezTo>
                  <a:pt x="544" y="177"/>
                  <a:pt x="544" y="170"/>
                  <a:pt x="544" y="163"/>
                </a:cubicBezTo>
                <a:cubicBezTo>
                  <a:pt x="544" y="141"/>
                  <a:pt x="530" y="134"/>
                  <a:pt x="516" y="134"/>
                </a:cubicBezTo>
                <a:cubicBezTo>
                  <a:pt x="509" y="134"/>
                  <a:pt x="502" y="134"/>
                  <a:pt x="495" y="141"/>
                </a:cubicBezTo>
                <a:lnTo>
                  <a:pt x="495" y="141"/>
                </a:lnTo>
                <a:cubicBezTo>
                  <a:pt x="481" y="156"/>
                  <a:pt x="481" y="156"/>
                  <a:pt x="481" y="156"/>
                </a:cubicBezTo>
                <a:cubicBezTo>
                  <a:pt x="459" y="141"/>
                  <a:pt x="459" y="141"/>
                  <a:pt x="459" y="141"/>
                </a:cubicBezTo>
                <a:lnTo>
                  <a:pt x="459" y="141"/>
                </a:lnTo>
                <a:cubicBezTo>
                  <a:pt x="452" y="134"/>
                  <a:pt x="445" y="134"/>
                  <a:pt x="438" y="134"/>
                </a:cubicBezTo>
                <a:cubicBezTo>
                  <a:pt x="424" y="134"/>
                  <a:pt x="410" y="141"/>
                  <a:pt x="410" y="163"/>
                </a:cubicBezTo>
                <a:cubicBezTo>
                  <a:pt x="410" y="170"/>
                  <a:pt x="417" y="177"/>
                  <a:pt x="424" y="177"/>
                </a:cubicBezTo>
                <a:lnTo>
                  <a:pt x="424" y="177"/>
                </a:lnTo>
                <a:cubicBezTo>
                  <a:pt x="438" y="198"/>
                  <a:pt x="438" y="198"/>
                  <a:pt x="438" y="198"/>
                </a:cubicBezTo>
                <a:cubicBezTo>
                  <a:pt x="424" y="219"/>
                  <a:pt x="424" y="219"/>
                  <a:pt x="424" y="219"/>
                </a:cubicBezTo>
                <a:lnTo>
                  <a:pt x="424" y="219"/>
                </a:lnTo>
                <a:cubicBezTo>
                  <a:pt x="417" y="219"/>
                  <a:pt x="410" y="226"/>
                  <a:pt x="410" y="233"/>
                </a:cubicBezTo>
                <a:cubicBezTo>
                  <a:pt x="410" y="254"/>
                  <a:pt x="424" y="261"/>
                  <a:pt x="438" y="261"/>
                </a:cubicBezTo>
                <a:cubicBezTo>
                  <a:pt x="445" y="261"/>
                  <a:pt x="452" y="261"/>
                  <a:pt x="459" y="254"/>
                </a:cubicBezTo>
                <a:lnTo>
                  <a:pt x="459" y="254"/>
                </a:lnTo>
                <a:cubicBezTo>
                  <a:pt x="481" y="240"/>
                  <a:pt x="481" y="240"/>
                  <a:pt x="481" y="240"/>
                </a:cubicBezTo>
                <a:cubicBezTo>
                  <a:pt x="495" y="254"/>
                  <a:pt x="495" y="254"/>
                  <a:pt x="495" y="254"/>
                </a:cubicBezTo>
                <a:lnTo>
                  <a:pt x="495" y="254"/>
                </a:lnTo>
                <a:cubicBezTo>
                  <a:pt x="502" y="261"/>
                  <a:pt x="509" y="261"/>
                  <a:pt x="516" y="261"/>
                </a:cubicBezTo>
                <a:cubicBezTo>
                  <a:pt x="530" y="261"/>
                  <a:pt x="544" y="254"/>
                  <a:pt x="544" y="233"/>
                </a:cubicBezTo>
                <a:cubicBezTo>
                  <a:pt x="544" y="226"/>
                  <a:pt x="544" y="219"/>
                  <a:pt x="537" y="219"/>
                </a:cubicBezTo>
                <a:close/>
                <a:moveTo>
                  <a:pt x="361" y="99"/>
                </a:moveTo>
                <a:lnTo>
                  <a:pt x="361" y="99"/>
                </a:lnTo>
                <a:cubicBezTo>
                  <a:pt x="332" y="42"/>
                  <a:pt x="332" y="42"/>
                  <a:pt x="332" y="42"/>
                </a:cubicBezTo>
                <a:lnTo>
                  <a:pt x="332" y="42"/>
                </a:lnTo>
                <a:cubicBezTo>
                  <a:pt x="332" y="35"/>
                  <a:pt x="325" y="35"/>
                  <a:pt x="325" y="28"/>
                </a:cubicBezTo>
                <a:cubicBezTo>
                  <a:pt x="325" y="14"/>
                  <a:pt x="339" y="0"/>
                  <a:pt x="353" y="0"/>
                </a:cubicBezTo>
                <a:cubicBezTo>
                  <a:pt x="368" y="0"/>
                  <a:pt x="375" y="7"/>
                  <a:pt x="382" y="14"/>
                </a:cubicBezTo>
                <a:lnTo>
                  <a:pt x="382" y="14"/>
                </a:lnTo>
                <a:cubicBezTo>
                  <a:pt x="410" y="63"/>
                  <a:pt x="410" y="63"/>
                  <a:pt x="410" y="63"/>
                </a:cubicBezTo>
                <a:cubicBezTo>
                  <a:pt x="389" y="71"/>
                  <a:pt x="375" y="85"/>
                  <a:pt x="361"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2" y="0"/>
                  <a:pt x="269" y="14"/>
                  <a:pt x="269" y="28"/>
                </a:cubicBezTo>
                <a:cubicBezTo>
                  <a:pt x="269" y="35"/>
                  <a:pt x="269" y="35"/>
                  <a:pt x="269" y="42"/>
                </a:cubicBezTo>
                <a:close/>
                <a:moveTo>
                  <a:pt x="226" y="191"/>
                </a:moveTo>
                <a:lnTo>
                  <a:pt x="226" y="191"/>
                </a:lnTo>
                <a:cubicBezTo>
                  <a:pt x="325" y="191"/>
                  <a:pt x="325" y="191"/>
                  <a:pt x="325" y="191"/>
                </a:cubicBezTo>
                <a:lnTo>
                  <a:pt x="325" y="198"/>
                </a:lnTo>
                <a:cubicBezTo>
                  <a:pt x="325" y="247"/>
                  <a:pt x="346" y="290"/>
                  <a:pt x="382" y="318"/>
                </a:cubicBezTo>
                <a:cubicBezTo>
                  <a:pt x="382" y="424"/>
                  <a:pt x="382" y="424"/>
                  <a:pt x="382" y="424"/>
                </a:cubicBezTo>
                <a:cubicBezTo>
                  <a:pt x="382" y="438"/>
                  <a:pt x="396" y="452"/>
                  <a:pt x="410" y="452"/>
                </a:cubicBezTo>
                <a:cubicBezTo>
                  <a:pt x="431" y="452"/>
                  <a:pt x="438" y="438"/>
                  <a:pt x="438" y="424"/>
                </a:cubicBezTo>
                <a:cubicBezTo>
                  <a:pt x="438" y="346"/>
                  <a:pt x="438" y="346"/>
                  <a:pt x="438" y="346"/>
                </a:cubicBezTo>
                <a:cubicBezTo>
                  <a:pt x="452" y="346"/>
                  <a:pt x="466" y="346"/>
                  <a:pt x="481" y="346"/>
                </a:cubicBezTo>
                <a:cubicBezTo>
                  <a:pt x="495" y="346"/>
                  <a:pt x="509" y="346"/>
                  <a:pt x="523" y="339"/>
                </a:cubicBezTo>
                <a:cubicBezTo>
                  <a:pt x="488" y="488"/>
                  <a:pt x="488" y="488"/>
                  <a:pt x="488" y="488"/>
                </a:cubicBezTo>
                <a:lnTo>
                  <a:pt x="488" y="488"/>
                </a:lnTo>
                <a:cubicBezTo>
                  <a:pt x="481" y="502"/>
                  <a:pt x="474"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50" y="247"/>
                  <a:pt x="50" y="247"/>
                  <a:pt x="50"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9" y="424"/>
                </a:moveTo>
                <a:lnTo>
                  <a:pt x="269" y="424"/>
                </a:lnTo>
                <a:cubicBezTo>
                  <a:pt x="269" y="438"/>
                  <a:pt x="283" y="452"/>
                  <a:pt x="297" y="452"/>
                </a:cubicBezTo>
                <a:cubicBezTo>
                  <a:pt x="318" y="452"/>
                  <a:pt x="325" y="438"/>
                  <a:pt x="325" y="424"/>
                </a:cubicBezTo>
                <a:cubicBezTo>
                  <a:pt x="325" y="276"/>
                  <a:pt x="325" y="276"/>
                  <a:pt x="325" y="276"/>
                </a:cubicBezTo>
                <a:cubicBezTo>
                  <a:pt x="325" y="254"/>
                  <a:pt x="318" y="247"/>
                  <a:pt x="297" y="247"/>
                </a:cubicBezTo>
                <a:cubicBezTo>
                  <a:pt x="283" y="247"/>
                  <a:pt x="269" y="254"/>
                  <a:pt x="269" y="276"/>
                </a:cubicBezTo>
                <a:lnTo>
                  <a:pt x="269" y="424"/>
                </a:lnTo>
                <a:close/>
                <a:moveTo>
                  <a:pt x="212" y="276"/>
                </a:moveTo>
                <a:lnTo>
                  <a:pt x="212" y="276"/>
                </a:lnTo>
                <a:cubicBezTo>
                  <a:pt x="212" y="254"/>
                  <a:pt x="205" y="247"/>
                  <a:pt x="184" y="247"/>
                </a:cubicBezTo>
                <a:cubicBezTo>
                  <a:pt x="170" y="247"/>
                  <a:pt x="155" y="254"/>
                  <a:pt x="155" y="276"/>
                </a:cubicBezTo>
                <a:cubicBezTo>
                  <a:pt x="155" y="424"/>
                  <a:pt x="155" y="424"/>
                  <a:pt x="155" y="424"/>
                </a:cubicBezTo>
                <a:cubicBezTo>
                  <a:pt x="155" y="438"/>
                  <a:pt x="170" y="452"/>
                  <a:pt x="184" y="452"/>
                </a:cubicBezTo>
                <a:cubicBezTo>
                  <a:pt x="205" y="452"/>
                  <a:pt x="212" y="438"/>
                  <a:pt x="212" y="424"/>
                </a:cubicBezTo>
                <a:lnTo>
                  <a:pt x="212" y="27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4" name="Freeform 110"/>
          <p:cNvSpPr>
            <a:spLocks noChangeArrowheads="1"/>
          </p:cNvSpPr>
          <p:nvPr/>
        </p:nvSpPr>
        <p:spPr bwMode="auto">
          <a:xfrm>
            <a:off x="13284976" y="5871636"/>
            <a:ext cx="584048" cy="491067"/>
          </a:xfrm>
          <a:custGeom>
            <a:avLst/>
            <a:gdLst>
              <a:gd name="T0" fmla="*/ 480 w 609"/>
              <a:gd name="T1" fmla="*/ 318 h 510"/>
              <a:gd name="T2" fmla="*/ 480 w 609"/>
              <a:gd name="T3" fmla="*/ 78 h 510"/>
              <a:gd name="T4" fmla="*/ 480 w 609"/>
              <a:gd name="T5" fmla="*/ 318 h 510"/>
              <a:gd name="T6" fmla="*/ 537 w 609"/>
              <a:gd name="T7" fmla="*/ 141 h 510"/>
              <a:gd name="T8" fmla="*/ 466 w 609"/>
              <a:gd name="T9" fmla="*/ 205 h 510"/>
              <a:gd name="T10" fmla="*/ 424 w 609"/>
              <a:gd name="T11" fmla="*/ 177 h 510"/>
              <a:gd name="T12" fmla="*/ 410 w 609"/>
              <a:gd name="T13" fmla="*/ 226 h 510"/>
              <a:gd name="T14" fmla="*/ 466 w 609"/>
              <a:gd name="T15" fmla="*/ 276 h 510"/>
              <a:gd name="T16" fmla="*/ 558 w 609"/>
              <a:gd name="T17" fmla="*/ 191 h 510"/>
              <a:gd name="T18" fmla="*/ 537 w 609"/>
              <a:gd name="T19" fmla="*/ 141 h 510"/>
              <a:gd name="T20" fmla="*/ 367 w 609"/>
              <a:gd name="T21" fmla="*/ 99 h 510"/>
              <a:gd name="T22" fmla="*/ 339 w 609"/>
              <a:gd name="T23" fmla="*/ 42 h 510"/>
              <a:gd name="T24" fmla="*/ 360 w 609"/>
              <a:gd name="T25" fmla="*/ 0 h 510"/>
              <a:gd name="T26" fmla="*/ 389 w 609"/>
              <a:gd name="T27" fmla="*/ 14 h 510"/>
              <a:gd name="T28" fmla="*/ 367 w 609"/>
              <a:gd name="T29" fmla="*/ 99 h 510"/>
              <a:gd name="T30" fmla="*/ 269 w 609"/>
              <a:gd name="T31" fmla="*/ 42 h 510"/>
              <a:gd name="T32" fmla="*/ 148 w 609"/>
              <a:gd name="T33" fmla="*/ 163 h 510"/>
              <a:gd name="T34" fmla="*/ 219 w 609"/>
              <a:gd name="T35" fmla="*/ 14 h 510"/>
              <a:gd name="T36" fmla="*/ 276 w 609"/>
              <a:gd name="T37" fmla="*/ 28 h 510"/>
              <a:gd name="T38" fmla="*/ 233 w 609"/>
              <a:gd name="T39" fmla="*/ 191 h 510"/>
              <a:gd name="T40" fmla="*/ 332 w 609"/>
              <a:gd name="T41" fmla="*/ 191 h 510"/>
              <a:gd name="T42" fmla="*/ 389 w 609"/>
              <a:gd name="T43" fmla="*/ 318 h 510"/>
              <a:gd name="T44" fmla="*/ 417 w 609"/>
              <a:gd name="T45" fmla="*/ 452 h 510"/>
              <a:gd name="T46" fmla="*/ 445 w 609"/>
              <a:gd name="T47" fmla="*/ 346 h 510"/>
              <a:gd name="T48" fmla="*/ 530 w 609"/>
              <a:gd name="T49" fmla="*/ 339 h 510"/>
              <a:gd name="T50" fmla="*/ 495 w 609"/>
              <a:gd name="T51" fmla="*/ 488 h 510"/>
              <a:gd name="T52" fmla="*/ 466 w 609"/>
              <a:gd name="T53" fmla="*/ 509 h 510"/>
              <a:gd name="T54" fmla="*/ 452 w 609"/>
              <a:gd name="T55" fmla="*/ 509 h 510"/>
              <a:gd name="T56" fmla="*/ 141 w 609"/>
              <a:gd name="T57" fmla="*/ 509 h 510"/>
              <a:gd name="T58" fmla="*/ 141 w 609"/>
              <a:gd name="T59" fmla="*/ 509 h 510"/>
              <a:gd name="T60" fmla="*/ 113 w 609"/>
              <a:gd name="T61" fmla="*/ 488 h 510"/>
              <a:gd name="T62" fmla="*/ 28 w 609"/>
              <a:gd name="T63" fmla="*/ 247 h 510"/>
              <a:gd name="T64" fmla="*/ 28 w 609"/>
              <a:gd name="T65" fmla="*/ 191 h 510"/>
              <a:gd name="T66" fmla="*/ 233 w 609"/>
              <a:gd name="T67" fmla="*/ 191 h 510"/>
              <a:gd name="T68" fmla="*/ 276 w 609"/>
              <a:gd name="T69" fmla="*/ 424 h 510"/>
              <a:gd name="T70" fmla="*/ 332 w 609"/>
              <a:gd name="T71" fmla="*/ 424 h 510"/>
              <a:gd name="T72" fmla="*/ 304 w 609"/>
              <a:gd name="T73" fmla="*/ 247 h 510"/>
              <a:gd name="T74" fmla="*/ 276 w 609"/>
              <a:gd name="T75" fmla="*/ 424 h 510"/>
              <a:gd name="T76" fmla="*/ 219 w 609"/>
              <a:gd name="T77" fmla="*/ 276 h 510"/>
              <a:gd name="T78" fmla="*/ 162 w 609"/>
              <a:gd name="T79" fmla="*/ 276 h 510"/>
              <a:gd name="T80" fmla="*/ 191 w 609"/>
              <a:gd name="T81" fmla="*/ 452 h 510"/>
              <a:gd name="T82" fmla="*/ 219 w 609"/>
              <a:gd name="T83"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9" h="510">
                <a:moveTo>
                  <a:pt x="480" y="318"/>
                </a:moveTo>
                <a:lnTo>
                  <a:pt x="480" y="318"/>
                </a:lnTo>
                <a:cubicBezTo>
                  <a:pt x="417" y="318"/>
                  <a:pt x="360" y="269"/>
                  <a:pt x="360" y="198"/>
                </a:cubicBezTo>
                <a:cubicBezTo>
                  <a:pt x="360" y="127"/>
                  <a:pt x="417" y="78"/>
                  <a:pt x="480" y="78"/>
                </a:cubicBezTo>
                <a:cubicBezTo>
                  <a:pt x="551" y="78"/>
                  <a:pt x="608" y="127"/>
                  <a:pt x="608" y="198"/>
                </a:cubicBezTo>
                <a:cubicBezTo>
                  <a:pt x="608" y="269"/>
                  <a:pt x="551" y="318"/>
                  <a:pt x="480" y="318"/>
                </a:cubicBezTo>
                <a:close/>
                <a:moveTo>
                  <a:pt x="537" y="141"/>
                </a:moveTo>
                <a:lnTo>
                  <a:pt x="537" y="141"/>
                </a:lnTo>
                <a:cubicBezTo>
                  <a:pt x="530" y="141"/>
                  <a:pt x="523" y="141"/>
                  <a:pt x="523" y="148"/>
                </a:cubicBezTo>
                <a:cubicBezTo>
                  <a:pt x="466" y="205"/>
                  <a:pt x="466" y="205"/>
                  <a:pt x="466" y="205"/>
                </a:cubicBezTo>
                <a:cubicBezTo>
                  <a:pt x="445" y="191"/>
                  <a:pt x="445" y="191"/>
                  <a:pt x="445" y="191"/>
                </a:cubicBezTo>
                <a:cubicBezTo>
                  <a:pt x="438" y="184"/>
                  <a:pt x="431" y="177"/>
                  <a:pt x="424" y="177"/>
                </a:cubicBezTo>
                <a:cubicBezTo>
                  <a:pt x="410" y="177"/>
                  <a:pt x="396" y="191"/>
                  <a:pt x="396" y="205"/>
                </a:cubicBezTo>
                <a:cubicBezTo>
                  <a:pt x="396" y="212"/>
                  <a:pt x="403" y="219"/>
                  <a:pt x="410" y="226"/>
                </a:cubicBezTo>
                <a:cubicBezTo>
                  <a:pt x="445" y="261"/>
                  <a:pt x="445" y="261"/>
                  <a:pt x="445" y="261"/>
                </a:cubicBezTo>
                <a:cubicBezTo>
                  <a:pt x="452" y="269"/>
                  <a:pt x="459" y="276"/>
                  <a:pt x="466" y="276"/>
                </a:cubicBezTo>
                <a:cubicBezTo>
                  <a:pt x="473" y="276"/>
                  <a:pt x="480" y="269"/>
                  <a:pt x="480" y="261"/>
                </a:cubicBezTo>
                <a:cubicBezTo>
                  <a:pt x="558" y="191"/>
                  <a:pt x="558" y="191"/>
                  <a:pt x="558" y="191"/>
                </a:cubicBezTo>
                <a:cubicBezTo>
                  <a:pt x="565" y="184"/>
                  <a:pt x="565" y="177"/>
                  <a:pt x="565" y="170"/>
                </a:cubicBezTo>
                <a:cubicBezTo>
                  <a:pt x="565" y="156"/>
                  <a:pt x="558" y="141"/>
                  <a:pt x="537" y="141"/>
                </a:cubicBezTo>
                <a:close/>
                <a:moveTo>
                  <a:pt x="367" y="99"/>
                </a:moveTo>
                <a:lnTo>
                  <a:pt x="367" y="99"/>
                </a:lnTo>
                <a:cubicBezTo>
                  <a:pt x="339" y="42"/>
                  <a:pt x="339" y="42"/>
                  <a:pt x="339" y="42"/>
                </a:cubicBezTo>
                <a:lnTo>
                  <a:pt x="339" y="42"/>
                </a:lnTo>
                <a:cubicBezTo>
                  <a:pt x="332" y="35"/>
                  <a:pt x="332" y="35"/>
                  <a:pt x="332" y="28"/>
                </a:cubicBezTo>
                <a:cubicBezTo>
                  <a:pt x="332" y="14"/>
                  <a:pt x="346" y="0"/>
                  <a:pt x="360" y="0"/>
                </a:cubicBezTo>
                <a:cubicBezTo>
                  <a:pt x="375" y="0"/>
                  <a:pt x="382" y="7"/>
                  <a:pt x="389" y="14"/>
                </a:cubicBezTo>
                <a:lnTo>
                  <a:pt x="389" y="14"/>
                </a:lnTo>
                <a:cubicBezTo>
                  <a:pt x="410" y="63"/>
                  <a:pt x="410" y="63"/>
                  <a:pt x="410" y="63"/>
                </a:cubicBezTo>
                <a:cubicBezTo>
                  <a:pt x="396" y="71"/>
                  <a:pt x="382" y="85"/>
                  <a:pt x="367" y="99"/>
                </a:cubicBezTo>
                <a:close/>
                <a:moveTo>
                  <a:pt x="269" y="42"/>
                </a:moveTo>
                <a:lnTo>
                  <a:pt x="269"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2" y="0"/>
                  <a:pt x="276" y="14"/>
                  <a:pt x="276" y="28"/>
                </a:cubicBezTo>
                <a:cubicBezTo>
                  <a:pt x="276" y="35"/>
                  <a:pt x="276"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403" y="452"/>
                  <a:pt x="417" y="452"/>
                </a:cubicBezTo>
                <a:cubicBezTo>
                  <a:pt x="431" y="452"/>
                  <a:pt x="445" y="438"/>
                  <a:pt x="445" y="424"/>
                </a:cubicBezTo>
                <a:cubicBezTo>
                  <a:pt x="445" y="346"/>
                  <a:pt x="445" y="346"/>
                  <a:pt x="445" y="346"/>
                </a:cubicBezTo>
                <a:cubicBezTo>
                  <a:pt x="459" y="346"/>
                  <a:pt x="466" y="346"/>
                  <a:pt x="480" y="346"/>
                </a:cubicBezTo>
                <a:cubicBezTo>
                  <a:pt x="502" y="346"/>
                  <a:pt x="516" y="346"/>
                  <a:pt x="530" y="339"/>
                </a:cubicBezTo>
                <a:cubicBezTo>
                  <a:pt x="495" y="488"/>
                  <a:pt x="495" y="488"/>
                  <a:pt x="495" y="488"/>
                </a:cubicBezTo>
                <a:lnTo>
                  <a:pt x="495" y="488"/>
                </a:lnTo>
                <a:cubicBezTo>
                  <a:pt x="488" y="502"/>
                  <a:pt x="480" y="509"/>
                  <a:pt x="466" y="509"/>
                </a:cubicBez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cubicBezTo>
                  <a:pt x="233" y="191"/>
                  <a:pt x="233" y="191"/>
                  <a:pt x="233" y="191"/>
                </a:cubicBezTo>
                <a:close/>
                <a:moveTo>
                  <a:pt x="276" y="424"/>
                </a:moveTo>
                <a:lnTo>
                  <a:pt x="276" y="424"/>
                </a:lnTo>
                <a:cubicBezTo>
                  <a:pt x="276" y="438"/>
                  <a:pt x="290" y="452"/>
                  <a:pt x="304" y="452"/>
                </a:cubicBezTo>
                <a:cubicBezTo>
                  <a:pt x="318" y="452"/>
                  <a:pt x="332" y="438"/>
                  <a:pt x="332" y="424"/>
                </a:cubicBezTo>
                <a:cubicBezTo>
                  <a:pt x="332" y="276"/>
                  <a:pt x="332" y="276"/>
                  <a:pt x="332" y="276"/>
                </a:cubicBezTo>
                <a:cubicBezTo>
                  <a:pt x="332" y="254"/>
                  <a:pt x="318" y="247"/>
                  <a:pt x="304" y="247"/>
                </a:cubicBezTo>
                <a:cubicBezTo>
                  <a:pt x="290" y="247"/>
                  <a:pt x="276" y="254"/>
                  <a:pt x="276" y="276"/>
                </a:cubicBezTo>
                <a:lnTo>
                  <a:pt x="276" y="424"/>
                </a:lnTo>
                <a:close/>
                <a:moveTo>
                  <a:pt x="219" y="276"/>
                </a:moveTo>
                <a:lnTo>
                  <a:pt x="219" y="276"/>
                </a:lnTo>
                <a:cubicBezTo>
                  <a:pt x="219" y="254"/>
                  <a:pt x="205" y="247"/>
                  <a:pt x="191" y="247"/>
                </a:cubicBezTo>
                <a:cubicBezTo>
                  <a:pt x="177" y="247"/>
                  <a:pt x="162" y="254"/>
                  <a:pt x="162" y="276"/>
                </a:cubicBezTo>
                <a:cubicBezTo>
                  <a:pt x="162" y="424"/>
                  <a:pt x="162" y="424"/>
                  <a:pt x="162" y="424"/>
                </a:cubicBezTo>
                <a:cubicBezTo>
                  <a:pt x="162" y="438"/>
                  <a:pt x="177" y="452"/>
                  <a:pt x="191" y="452"/>
                </a:cubicBezTo>
                <a:cubicBezTo>
                  <a:pt x="205" y="452"/>
                  <a:pt x="219" y="438"/>
                  <a:pt x="219" y="424"/>
                </a:cubicBezTo>
                <a:lnTo>
                  <a:pt x="219" y="27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5" name="Freeform 111"/>
          <p:cNvSpPr>
            <a:spLocks noChangeArrowheads="1"/>
          </p:cNvSpPr>
          <p:nvPr/>
        </p:nvSpPr>
        <p:spPr bwMode="auto">
          <a:xfrm>
            <a:off x="12277703" y="5871636"/>
            <a:ext cx="579814" cy="491067"/>
          </a:xfrm>
          <a:custGeom>
            <a:avLst/>
            <a:gdLst>
              <a:gd name="T0" fmla="*/ 480 w 602"/>
              <a:gd name="T1" fmla="*/ 318 h 510"/>
              <a:gd name="T2" fmla="*/ 480 w 602"/>
              <a:gd name="T3" fmla="*/ 78 h 510"/>
              <a:gd name="T4" fmla="*/ 480 w 602"/>
              <a:gd name="T5" fmla="*/ 318 h 510"/>
              <a:gd name="T6" fmla="*/ 537 w 602"/>
              <a:gd name="T7" fmla="*/ 170 h 510"/>
              <a:gd name="T8" fmla="*/ 396 w 602"/>
              <a:gd name="T9" fmla="*/ 198 h 510"/>
              <a:gd name="T10" fmla="*/ 537 w 602"/>
              <a:gd name="T11" fmla="*/ 226 h 510"/>
              <a:gd name="T12" fmla="*/ 537 w 602"/>
              <a:gd name="T13" fmla="*/ 170 h 510"/>
              <a:gd name="T14" fmla="*/ 367 w 602"/>
              <a:gd name="T15" fmla="*/ 99 h 510"/>
              <a:gd name="T16" fmla="*/ 332 w 602"/>
              <a:gd name="T17" fmla="*/ 42 h 510"/>
              <a:gd name="T18" fmla="*/ 360 w 602"/>
              <a:gd name="T19" fmla="*/ 0 h 510"/>
              <a:gd name="T20" fmla="*/ 382 w 602"/>
              <a:gd name="T21" fmla="*/ 14 h 510"/>
              <a:gd name="T22" fmla="*/ 367 w 602"/>
              <a:gd name="T23" fmla="*/ 99 h 510"/>
              <a:gd name="T24" fmla="*/ 269 w 602"/>
              <a:gd name="T25" fmla="*/ 42 h 510"/>
              <a:gd name="T26" fmla="*/ 141 w 602"/>
              <a:gd name="T27" fmla="*/ 163 h 510"/>
              <a:gd name="T28" fmla="*/ 219 w 602"/>
              <a:gd name="T29" fmla="*/ 14 h 510"/>
              <a:gd name="T30" fmla="*/ 276 w 602"/>
              <a:gd name="T31" fmla="*/ 28 h 510"/>
              <a:gd name="T32" fmla="*/ 233 w 602"/>
              <a:gd name="T33" fmla="*/ 191 h 510"/>
              <a:gd name="T34" fmla="*/ 332 w 602"/>
              <a:gd name="T35" fmla="*/ 191 h 510"/>
              <a:gd name="T36" fmla="*/ 389 w 602"/>
              <a:gd name="T37" fmla="*/ 318 h 510"/>
              <a:gd name="T38" fmla="*/ 417 w 602"/>
              <a:gd name="T39" fmla="*/ 452 h 510"/>
              <a:gd name="T40" fmla="*/ 445 w 602"/>
              <a:gd name="T41" fmla="*/ 346 h 510"/>
              <a:gd name="T42" fmla="*/ 523 w 602"/>
              <a:gd name="T43" fmla="*/ 339 h 510"/>
              <a:gd name="T44" fmla="*/ 487 w 602"/>
              <a:gd name="T45" fmla="*/ 488 h 510"/>
              <a:gd name="T46" fmla="*/ 459 w 602"/>
              <a:gd name="T47" fmla="*/ 509 h 510"/>
              <a:gd name="T48" fmla="*/ 452 w 602"/>
              <a:gd name="T49" fmla="*/ 509 h 510"/>
              <a:gd name="T50" fmla="*/ 141 w 602"/>
              <a:gd name="T51" fmla="*/ 509 h 510"/>
              <a:gd name="T52" fmla="*/ 141 w 602"/>
              <a:gd name="T53" fmla="*/ 509 h 510"/>
              <a:gd name="T54" fmla="*/ 113 w 602"/>
              <a:gd name="T55" fmla="*/ 488 h 510"/>
              <a:gd name="T56" fmla="*/ 28 w 602"/>
              <a:gd name="T57" fmla="*/ 247 h 510"/>
              <a:gd name="T58" fmla="*/ 28 w 602"/>
              <a:gd name="T59" fmla="*/ 191 h 510"/>
              <a:gd name="T60" fmla="*/ 233 w 602"/>
              <a:gd name="T61" fmla="*/ 191 h 510"/>
              <a:gd name="T62" fmla="*/ 276 w 602"/>
              <a:gd name="T63" fmla="*/ 424 h 510"/>
              <a:gd name="T64" fmla="*/ 332 w 602"/>
              <a:gd name="T65" fmla="*/ 424 h 510"/>
              <a:gd name="T66" fmla="*/ 304 w 602"/>
              <a:gd name="T67" fmla="*/ 247 h 510"/>
              <a:gd name="T68" fmla="*/ 276 w 602"/>
              <a:gd name="T69" fmla="*/ 424 h 510"/>
              <a:gd name="T70" fmla="*/ 219 w 602"/>
              <a:gd name="T71" fmla="*/ 276 h 510"/>
              <a:gd name="T72" fmla="*/ 162 w 602"/>
              <a:gd name="T73" fmla="*/ 276 h 510"/>
              <a:gd name="T74" fmla="*/ 191 w 602"/>
              <a:gd name="T75" fmla="*/ 452 h 510"/>
              <a:gd name="T76" fmla="*/ 219 w 602"/>
              <a:gd name="T7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10">
                <a:moveTo>
                  <a:pt x="480" y="318"/>
                </a:moveTo>
                <a:lnTo>
                  <a:pt x="480" y="318"/>
                </a:lnTo>
                <a:cubicBezTo>
                  <a:pt x="410" y="318"/>
                  <a:pt x="360" y="269"/>
                  <a:pt x="360" y="198"/>
                </a:cubicBezTo>
                <a:cubicBezTo>
                  <a:pt x="360" y="127"/>
                  <a:pt x="410" y="78"/>
                  <a:pt x="480" y="78"/>
                </a:cubicBezTo>
                <a:cubicBezTo>
                  <a:pt x="551" y="78"/>
                  <a:pt x="601" y="127"/>
                  <a:pt x="601" y="198"/>
                </a:cubicBezTo>
                <a:cubicBezTo>
                  <a:pt x="601" y="269"/>
                  <a:pt x="551" y="318"/>
                  <a:pt x="480" y="318"/>
                </a:cubicBezTo>
                <a:close/>
                <a:moveTo>
                  <a:pt x="537" y="170"/>
                </a:moveTo>
                <a:lnTo>
                  <a:pt x="537" y="170"/>
                </a:lnTo>
                <a:cubicBezTo>
                  <a:pt x="424" y="170"/>
                  <a:pt x="424" y="170"/>
                  <a:pt x="424" y="170"/>
                </a:cubicBezTo>
                <a:cubicBezTo>
                  <a:pt x="410" y="170"/>
                  <a:pt x="396" y="184"/>
                  <a:pt x="396" y="198"/>
                </a:cubicBezTo>
                <a:cubicBezTo>
                  <a:pt x="396" y="212"/>
                  <a:pt x="410" y="226"/>
                  <a:pt x="424" y="226"/>
                </a:cubicBezTo>
                <a:cubicBezTo>
                  <a:pt x="537" y="226"/>
                  <a:pt x="537" y="226"/>
                  <a:pt x="537" y="226"/>
                </a:cubicBezTo>
                <a:cubicBezTo>
                  <a:pt x="551" y="226"/>
                  <a:pt x="565" y="212"/>
                  <a:pt x="565" y="198"/>
                </a:cubicBezTo>
                <a:cubicBezTo>
                  <a:pt x="565" y="184"/>
                  <a:pt x="551" y="170"/>
                  <a:pt x="537" y="170"/>
                </a:cubicBezTo>
                <a:close/>
                <a:moveTo>
                  <a:pt x="367" y="99"/>
                </a:moveTo>
                <a:lnTo>
                  <a:pt x="367" y="99"/>
                </a:lnTo>
                <a:cubicBezTo>
                  <a:pt x="332" y="42"/>
                  <a:pt x="332" y="42"/>
                  <a:pt x="332" y="42"/>
                </a:cubicBezTo>
                <a:lnTo>
                  <a:pt x="332" y="42"/>
                </a:lnTo>
                <a:cubicBezTo>
                  <a:pt x="332" y="35"/>
                  <a:pt x="332" y="35"/>
                  <a:pt x="332" y="28"/>
                </a:cubicBezTo>
                <a:cubicBezTo>
                  <a:pt x="332" y="14"/>
                  <a:pt x="339" y="0"/>
                  <a:pt x="360" y="0"/>
                </a:cubicBezTo>
                <a:cubicBezTo>
                  <a:pt x="367" y="0"/>
                  <a:pt x="382" y="7"/>
                  <a:pt x="382" y="14"/>
                </a:cubicBezTo>
                <a:lnTo>
                  <a:pt x="382" y="14"/>
                </a:lnTo>
                <a:cubicBezTo>
                  <a:pt x="410" y="63"/>
                  <a:pt x="410" y="63"/>
                  <a:pt x="410" y="63"/>
                </a:cubicBezTo>
                <a:cubicBezTo>
                  <a:pt x="396" y="71"/>
                  <a:pt x="374" y="85"/>
                  <a:pt x="367"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26" y="7"/>
                  <a:pt x="233" y="0"/>
                  <a:pt x="247" y="0"/>
                </a:cubicBezTo>
                <a:cubicBezTo>
                  <a:pt x="261" y="0"/>
                  <a:pt x="276" y="14"/>
                  <a:pt x="276" y="28"/>
                </a:cubicBezTo>
                <a:cubicBezTo>
                  <a:pt x="276" y="35"/>
                  <a:pt x="269"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396" y="452"/>
                  <a:pt x="417" y="452"/>
                </a:cubicBezTo>
                <a:cubicBezTo>
                  <a:pt x="431" y="452"/>
                  <a:pt x="445" y="438"/>
                  <a:pt x="445" y="424"/>
                </a:cubicBezTo>
                <a:cubicBezTo>
                  <a:pt x="445" y="346"/>
                  <a:pt x="445" y="346"/>
                  <a:pt x="445" y="346"/>
                </a:cubicBezTo>
                <a:cubicBezTo>
                  <a:pt x="452" y="346"/>
                  <a:pt x="466" y="346"/>
                  <a:pt x="480" y="346"/>
                </a:cubicBezTo>
                <a:cubicBezTo>
                  <a:pt x="495" y="346"/>
                  <a:pt x="509" y="346"/>
                  <a:pt x="523" y="339"/>
                </a:cubicBezTo>
                <a:cubicBezTo>
                  <a:pt x="487" y="488"/>
                  <a:pt x="487" y="488"/>
                  <a:pt x="487" y="488"/>
                </a:cubicBezTo>
                <a:lnTo>
                  <a:pt x="487" y="488"/>
                </a:lnTo>
                <a:cubicBezTo>
                  <a:pt x="487" y="502"/>
                  <a:pt x="473" y="509"/>
                  <a:pt x="459" y="509"/>
                </a:cubicBezTo>
                <a:lnTo>
                  <a:pt x="459" y="509"/>
                </a:lnTo>
                <a:lnTo>
                  <a:pt x="459" y="509"/>
                </a:ln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34" y="191"/>
                  <a:pt x="134" y="191"/>
                  <a:pt x="134" y="191"/>
                </a:cubicBezTo>
                <a:cubicBezTo>
                  <a:pt x="233" y="191"/>
                  <a:pt x="233" y="191"/>
                  <a:pt x="233" y="191"/>
                </a:cubicBezTo>
                <a:close/>
                <a:moveTo>
                  <a:pt x="276" y="424"/>
                </a:moveTo>
                <a:lnTo>
                  <a:pt x="276" y="424"/>
                </a:lnTo>
                <a:cubicBezTo>
                  <a:pt x="276" y="438"/>
                  <a:pt x="283" y="452"/>
                  <a:pt x="304" y="452"/>
                </a:cubicBezTo>
                <a:cubicBezTo>
                  <a:pt x="318" y="452"/>
                  <a:pt x="332" y="438"/>
                  <a:pt x="332" y="424"/>
                </a:cubicBezTo>
                <a:cubicBezTo>
                  <a:pt x="332" y="276"/>
                  <a:pt x="332" y="276"/>
                  <a:pt x="332" y="276"/>
                </a:cubicBezTo>
                <a:cubicBezTo>
                  <a:pt x="332" y="254"/>
                  <a:pt x="318" y="247"/>
                  <a:pt x="304" y="247"/>
                </a:cubicBezTo>
                <a:cubicBezTo>
                  <a:pt x="283" y="247"/>
                  <a:pt x="276" y="254"/>
                  <a:pt x="276" y="276"/>
                </a:cubicBezTo>
                <a:lnTo>
                  <a:pt x="276" y="424"/>
                </a:lnTo>
                <a:close/>
                <a:moveTo>
                  <a:pt x="219" y="276"/>
                </a:moveTo>
                <a:lnTo>
                  <a:pt x="219" y="276"/>
                </a:lnTo>
                <a:cubicBezTo>
                  <a:pt x="219" y="254"/>
                  <a:pt x="205" y="247"/>
                  <a:pt x="191" y="247"/>
                </a:cubicBezTo>
                <a:cubicBezTo>
                  <a:pt x="169" y="247"/>
                  <a:pt x="162" y="254"/>
                  <a:pt x="162" y="276"/>
                </a:cubicBezTo>
                <a:cubicBezTo>
                  <a:pt x="162" y="424"/>
                  <a:pt x="162" y="424"/>
                  <a:pt x="162" y="424"/>
                </a:cubicBezTo>
                <a:cubicBezTo>
                  <a:pt x="162" y="438"/>
                  <a:pt x="169" y="452"/>
                  <a:pt x="191" y="452"/>
                </a:cubicBezTo>
                <a:cubicBezTo>
                  <a:pt x="205" y="452"/>
                  <a:pt x="219" y="438"/>
                  <a:pt x="219" y="424"/>
                </a:cubicBezTo>
                <a:lnTo>
                  <a:pt x="219" y="27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6" name="Freeform 112"/>
          <p:cNvSpPr>
            <a:spLocks noChangeArrowheads="1"/>
          </p:cNvSpPr>
          <p:nvPr/>
        </p:nvSpPr>
        <p:spPr bwMode="auto">
          <a:xfrm>
            <a:off x="11266200" y="5871636"/>
            <a:ext cx="575583" cy="491067"/>
          </a:xfrm>
          <a:custGeom>
            <a:avLst/>
            <a:gdLst>
              <a:gd name="T0" fmla="*/ 480 w 601"/>
              <a:gd name="T1" fmla="*/ 318 h 510"/>
              <a:gd name="T2" fmla="*/ 480 w 601"/>
              <a:gd name="T3" fmla="*/ 78 h 510"/>
              <a:gd name="T4" fmla="*/ 480 w 601"/>
              <a:gd name="T5" fmla="*/ 318 h 510"/>
              <a:gd name="T6" fmla="*/ 537 w 601"/>
              <a:gd name="T7" fmla="*/ 170 h 510"/>
              <a:gd name="T8" fmla="*/ 509 w 601"/>
              <a:gd name="T9" fmla="*/ 141 h 510"/>
              <a:gd name="T10" fmla="*/ 452 w 601"/>
              <a:gd name="T11" fmla="*/ 141 h 510"/>
              <a:gd name="T12" fmla="*/ 424 w 601"/>
              <a:gd name="T13" fmla="*/ 170 h 510"/>
              <a:gd name="T14" fmla="*/ 424 w 601"/>
              <a:gd name="T15" fmla="*/ 226 h 510"/>
              <a:gd name="T16" fmla="*/ 452 w 601"/>
              <a:gd name="T17" fmla="*/ 254 h 510"/>
              <a:gd name="T18" fmla="*/ 509 w 601"/>
              <a:gd name="T19" fmla="*/ 254 h 510"/>
              <a:gd name="T20" fmla="*/ 537 w 601"/>
              <a:gd name="T21" fmla="*/ 226 h 510"/>
              <a:gd name="T22" fmla="*/ 537 w 601"/>
              <a:gd name="T23" fmla="*/ 170 h 510"/>
              <a:gd name="T24" fmla="*/ 360 w 601"/>
              <a:gd name="T25" fmla="*/ 99 h 510"/>
              <a:gd name="T26" fmla="*/ 332 w 601"/>
              <a:gd name="T27" fmla="*/ 42 h 510"/>
              <a:gd name="T28" fmla="*/ 353 w 601"/>
              <a:gd name="T29" fmla="*/ 0 h 510"/>
              <a:gd name="T30" fmla="*/ 381 w 601"/>
              <a:gd name="T31" fmla="*/ 14 h 510"/>
              <a:gd name="T32" fmla="*/ 360 w 601"/>
              <a:gd name="T33" fmla="*/ 99 h 510"/>
              <a:gd name="T34" fmla="*/ 268 w 601"/>
              <a:gd name="T35" fmla="*/ 42 h 510"/>
              <a:gd name="T36" fmla="*/ 141 w 601"/>
              <a:gd name="T37" fmla="*/ 163 h 510"/>
              <a:gd name="T38" fmla="*/ 219 w 601"/>
              <a:gd name="T39" fmla="*/ 14 h 510"/>
              <a:gd name="T40" fmla="*/ 268 w 601"/>
              <a:gd name="T41" fmla="*/ 28 h 510"/>
              <a:gd name="T42" fmla="*/ 226 w 601"/>
              <a:gd name="T43" fmla="*/ 191 h 510"/>
              <a:gd name="T44" fmla="*/ 325 w 601"/>
              <a:gd name="T45" fmla="*/ 191 h 510"/>
              <a:gd name="T46" fmla="*/ 381 w 601"/>
              <a:gd name="T47" fmla="*/ 318 h 510"/>
              <a:gd name="T48" fmla="*/ 410 w 601"/>
              <a:gd name="T49" fmla="*/ 452 h 510"/>
              <a:gd name="T50" fmla="*/ 438 w 601"/>
              <a:gd name="T51" fmla="*/ 346 h 510"/>
              <a:gd name="T52" fmla="*/ 523 w 601"/>
              <a:gd name="T53" fmla="*/ 339 h 510"/>
              <a:gd name="T54" fmla="*/ 487 w 601"/>
              <a:gd name="T55" fmla="*/ 488 h 510"/>
              <a:gd name="T56" fmla="*/ 459 w 601"/>
              <a:gd name="T57" fmla="*/ 509 h 510"/>
              <a:gd name="T58" fmla="*/ 445 w 601"/>
              <a:gd name="T59" fmla="*/ 509 h 510"/>
              <a:gd name="T60" fmla="*/ 141 w 601"/>
              <a:gd name="T61" fmla="*/ 509 h 510"/>
              <a:gd name="T62" fmla="*/ 141 w 601"/>
              <a:gd name="T63" fmla="*/ 509 h 510"/>
              <a:gd name="T64" fmla="*/ 113 w 601"/>
              <a:gd name="T65" fmla="*/ 488 h 510"/>
              <a:gd name="T66" fmla="*/ 28 w 601"/>
              <a:gd name="T67" fmla="*/ 247 h 510"/>
              <a:gd name="T68" fmla="*/ 28 w 601"/>
              <a:gd name="T69" fmla="*/ 191 h 510"/>
              <a:gd name="T70" fmla="*/ 226 w 601"/>
              <a:gd name="T71" fmla="*/ 191 h 510"/>
              <a:gd name="T72" fmla="*/ 268 w 601"/>
              <a:gd name="T73" fmla="*/ 424 h 510"/>
              <a:gd name="T74" fmla="*/ 325 w 601"/>
              <a:gd name="T75" fmla="*/ 424 h 510"/>
              <a:gd name="T76" fmla="*/ 297 w 601"/>
              <a:gd name="T77" fmla="*/ 247 h 510"/>
              <a:gd name="T78" fmla="*/ 268 w 601"/>
              <a:gd name="T79" fmla="*/ 424 h 510"/>
              <a:gd name="T80" fmla="*/ 212 w 601"/>
              <a:gd name="T81" fmla="*/ 276 h 510"/>
              <a:gd name="T82" fmla="*/ 155 w 601"/>
              <a:gd name="T83" fmla="*/ 276 h 510"/>
              <a:gd name="T84" fmla="*/ 183 w 601"/>
              <a:gd name="T85" fmla="*/ 452 h 510"/>
              <a:gd name="T86" fmla="*/ 212 w 601"/>
              <a:gd name="T8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510">
                <a:moveTo>
                  <a:pt x="480" y="318"/>
                </a:moveTo>
                <a:lnTo>
                  <a:pt x="480" y="318"/>
                </a:lnTo>
                <a:cubicBezTo>
                  <a:pt x="410" y="318"/>
                  <a:pt x="353" y="269"/>
                  <a:pt x="353" y="198"/>
                </a:cubicBezTo>
                <a:cubicBezTo>
                  <a:pt x="353" y="127"/>
                  <a:pt x="410" y="78"/>
                  <a:pt x="480" y="78"/>
                </a:cubicBezTo>
                <a:cubicBezTo>
                  <a:pt x="544" y="78"/>
                  <a:pt x="600" y="127"/>
                  <a:pt x="600" y="198"/>
                </a:cubicBezTo>
                <a:cubicBezTo>
                  <a:pt x="600" y="269"/>
                  <a:pt x="544" y="318"/>
                  <a:pt x="480" y="318"/>
                </a:cubicBezTo>
                <a:close/>
                <a:moveTo>
                  <a:pt x="537" y="170"/>
                </a:moveTo>
                <a:lnTo>
                  <a:pt x="537" y="170"/>
                </a:lnTo>
                <a:cubicBezTo>
                  <a:pt x="509" y="170"/>
                  <a:pt x="509" y="170"/>
                  <a:pt x="509" y="170"/>
                </a:cubicBezTo>
                <a:cubicBezTo>
                  <a:pt x="509" y="141"/>
                  <a:pt x="509" y="141"/>
                  <a:pt x="509" y="141"/>
                </a:cubicBezTo>
                <a:cubicBezTo>
                  <a:pt x="509" y="127"/>
                  <a:pt x="494" y="113"/>
                  <a:pt x="480" y="113"/>
                </a:cubicBezTo>
                <a:cubicBezTo>
                  <a:pt x="459" y="113"/>
                  <a:pt x="452" y="127"/>
                  <a:pt x="452" y="141"/>
                </a:cubicBezTo>
                <a:cubicBezTo>
                  <a:pt x="452" y="170"/>
                  <a:pt x="452" y="170"/>
                  <a:pt x="452" y="170"/>
                </a:cubicBezTo>
                <a:cubicBezTo>
                  <a:pt x="424" y="170"/>
                  <a:pt x="424" y="170"/>
                  <a:pt x="424" y="170"/>
                </a:cubicBezTo>
                <a:cubicBezTo>
                  <a:pt x="403" y="170"/>
                  <a:pt x="396" y="184"/>
                  <a:pt x="396" y="198"/>
                </a:cubicBezTo>
                <a:cubicBezTo>
                  <a:pt x="396" y="212"/>
                  <a:pt x="403" y="226"/>
                  <a:pt x="424" y="226"/>
                </a:cubicBezTo>
                <a:cubicBezTo>
                  <a:pt x="452" y="226"/>
                  <a:pt x="452" y="226"/>
                  <a:pt x="452" y="226"/>
                </a:cubicBezTo>
                <a:cubicBezTo>
                  <a:pt x="452" y="254"/>
                  <a:pt x="452" y="254"/>
                  <a:pt x="452" y="254"/>
                </a:cubicBezTo>
                <a:cubicBezTo>
                  <a:pt x="452" y="269"/>
                  <a:pt x="459" y="283"/>
                  <a:pt x="480" y="283"/>
                </a:cubicBezTo>
                <a:cubicBezTo>
                  <a:pt x="494" y="283"/>
                  <a:pt x="509" y="269"/>
                  <a:pt x="509" y="254"/>
                </a:cubicBezTo>
                <a:cubicBezTo>
                  <a:pt x="509" y="226"/>
                  <a:pt x="509" y="226"/>
                  <a:pt x="509" y="226"/>
                </a:cubicBezTo>
                <a:cubicBezTo>
                  <a:pt x="537" y="226"/>
                  <a:pt x="537" y="226"/>
                  <a:pt x="537" y="226"/>
                </a:cubicBezTo>
                <a:cubicBezTo>
                  <a:pt x="551" y="226"/>
                  <a:pt x="565" y="212"/>
                  <a:pt x="565" y="198"/>
                </a:cubicBezTo>
                <a:cubicBezTo>
                  <a:pt x="565" y="184"/>
                  <a:pt x="551" y="170"/>
                  <a:pt x="537" y="170"/>
                </a:cubicBezTo>
                <a:close/>
                <a:moveTo>
                  <a:pt x="360" y="99"/>
                </a:moveTo>
                <a:lnTo>
                  <a:pt x="360" y="99"/>
                </a:lnTo>
                <a:cubicBezTo>
                  <a:pt x="332" y="42"/>
                  <a:pt x="332" y="42"/>
                  <a:pt x="332" y="42"/>
                </a:cubicBezTo>
                <a:lnTo>
                  <a:pt x="332" y="42"/>
                </a:lnTo>
                <a:cubicBezTo>
                  <a:pt x="332" y="35"/>
                  <a:pt x="325" y="35"/>
                  <a:pt x="325" y="28"/>
                </a:cubicBezTo>
                <a:cubicBezTo>
                  <a:pt x="325" y="14"/>
                  <a:pt x="339" y="0"/>
                  <a:pt x="353" y="0"/>
                </a:cubicBezTo>
                <a:cubicBezTo>
                  <a:pt x="367" y="0"/>
                  <a:pt x="374" y="7"/>
                  <a:pt x="381" y="14"/>
                </a:cubicBezTo>
                <a:lnTo>
                  <a:pt x="381" y="14"/>
                </a:lnTo>
                <a:cubicBezTo>
                  <a:pt x="410" y="63"/>
                  <a:pt x="410" y="63"/>
                  <a:pt x="410" y="63"/>
                </a:cubicBezTo>
                <a:cubicBezTo>
                  <a:pt x="389" y="71"/>
                  <a:pt x="374" y="85"/>
                  <a:pt x="360" y="99"/>
                </a:cubicBezTo>
                <a:close/>
                <a:moveTo>
                  <a:pt x="268" y="42"/>
                </a:moveTo>
                <a:lnTo>
                  <a:pt x="268"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1" y="0"/>
                  <a:pt x="268" y="14"/>
                  <a:pt x="268" y="28"/>
                </a:cubicBezTo>
                <a:cubicBezTo>
                  <a:pt x="268" y="35"/>
                  <a:pt x="268" y="35"/>
                  <a:pt x="268" y="42"/>
                </a:cubicBezTo>
                <a:close/>
                <a:moveTo>
                  <a:pt x="226" y="191"/>
                </a:moveTo>
                <a:lnTo>
                  <a:pt x="226" y="191"/>
                </a:lnTo>
                <a:cubicBezTo>
                  <a:pt x="325" y="191"/>
                  <a:pt x="325" y="191"/>
                  <a:pt x="325" y="191"/>
                </a:cubicBezTo>
                <a:lnTo>
                  <a:pt x="325" y="198"/>
                </a:lnTo>
                <a:cubicBezTo>
                  <a:pt x="325" y="247"/>
                  <a:pt x="346" y="290"/>
                  <a:pt x="381" y="318"/>
                </a:cubicBezTo>
                <a:cubicBezTo>
                  <a:pt x="381" y="424"/>
                  <a:pt x="381" y="424"/>
                  <a:pt x="381" y="424"/>
                </a:cubicBezTo>
                <a:cubicBezTo>
                  <a:pt x="381" y="438"/>
                  <a:pt x="396" y="452"/>
                  <a:pt x="410" y="452"/>
                </a:cubicBezTo>
                <a:cubicBezTo>
                  <a:pt x="431" y="452"/>
                  <a:pt x="438" y="438"/>
                  <a:pt x="438" y="424"/>
                </a:cubicBezTo>
                <a:cubicBezTo>
                  <a:pt x="438" y="346"/>
                  <a:pt x="438" y="346"/>
                  <a:pt x="438" y="346"/>
                </a:cubicBezTo>
                <a:cubicBezTo>
                  <a:pt x="452" y="346"/>
                  <a:pt x="466" y="346"/>
                  <a:pt x="480" y="346"/>
                </a:cubicBezTo>
                <a:cubicBezTo>
                  <a:pt x="494" y="346"/>
                  <a:pt x="509" y="346"/>
                  <a:pt x="523" y="339"/>
                </a:cubicBezTo>
                <a:cubicBezTo>
                  <a:pt x="487" y="488"/>
                  <a:pt x="487" y="488"/>
                  <a:pt x="487" y="488"/>
                </a:cubicBezTo>
                <a:lnTo>
                  <a:pt x="487" y="488"/>
                </a:lnTo>
                <a:cubicBezTo>
                  <a:pt x="480" y="502"/>
                  <a:pt x="473"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49" y="247"/>
                  <a:pt x="49" y="247"/>
                  <a:pt x="49"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8" y="424"/>
                </a:moveTo>
                <a:lnTo>
                  <a:pt x="268" y="424"/>
                </a:lnTo>
                <a:cubicBezTo>
                  <a:pt x="268" y="438"/>
                  <a:pt x="283" y="452"/>
                  <a:pt x="297" y="452"/>
                </a:cubicBezTo>
                <a:cubicBezTo>
                  <a:pt x="318" y="452"/>
                  <a:pt x="325" y="438"/>
                  <a:pt x="325" y="424"/>
                </a:cubicBezTo>
                <a:cubicBezTo>
                  <a:pt x="325" y="276"/>
                  <a:pt x="325" y="276"/>
                  <a:pt x="325" y="276"/>
                </a:cubicBezTo>
                <a:cubicBezTo>
                  <a:pt x="325" y="254"/>
                  <a:pt x="318" y="247"/>
                  <a:pt x="297" y="247"/>
                </a:cubicBezTo>
                <a:cubicBezTo>
                  <a:pt x="283" y="247"/>
                  <a:pt x="268" y="254"/>
                  <a:pt x="268" y="276"/>
                </a:cubicBezTo>
                <a:lnTo>
                  <a:pt x="268" y="424"/>
                </a:lnTo>
                <a:close/>
                <a:moveTo>
                  <a:pt x="212" y="276"/>
                </a:moveTo>
                <a:lnTo>
                  <a:pt x="212" y="276"/>
                </a:lnTo>
                <a:cubicBezTo>
                  <a:pt x="212" y="254"/>
                  <a:pt x="205" y="247"/>
                  <a:pt x="183" y="247"/>
                </a:cubicBezTo>
                <a:cubicBezTo>
                  <a:pt x="169" y="247"/>
                  <a:pt x="155" y="254"/>
                  <a:pt x="155" y="276"/>
                </a:cubicBezTo>
                <a:cubicBezTo>
                  <a:pt x="155" y="424"/>
                  <a:pt x="155" y="424"/>
                  <a:pt x="155" y="424"/>
                </a:cubicBezTo>
                <a:cubicBezTo>
                  <a:pt x="155" y="438"/>
                  <a:pt x="169" y="452"/>
                  <a:pt x="183" y="452"/>
                </a:cubicBezTo>
                <a:cubicBezTo>
                  <a:pt x="205" y="452"/>
                  <a:pt x="212" y="438"/>
                  <a:pt x="212" y="424"/>
                </a:cubicBezTo>
                <a:lnTo>
                  <a:pt x="212" y="27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7" name="Freeform 113"/>
          <p:cNvSpPr>
            <a:spLocks noChangeArrowheads="1"/>
          </p:cNvSpPr>
          <p:nvPr/>
        </p:nvSpPr>
        <p:spPr bwMode="auto">
          <a:xfrm>
            <a:off x="10246234" y="5871636"/>
            <a:ext cx="584048" cy="491067"/>
          </a:xfrm>
          <a:custGeom>
            <a:avLst/>
            <a:gdLst>
              <a:gd name="T0" fmla="*/ 607 w 608"/>
              <a:gd name="T1" fmla="*/ 212 h 510"/>
              <a:gd name="T2" fmla="*/ 607 w 608"/>
              <a:gd name="T3" fmla="*/ 219 h 510"/>
              <a:gd name="T4" fmla="*/ 607 w 608"/>
              <a:gd name="T5" fmla="*/ 219 h 510"/>
              <a:gd name="T6" fmla="*/ 579 w 608"/>
              <a:gd name="T7" fmla="*/ 247 h 510"/>
              <a:gd name="T8" fmla="*/ 494 w 608"/>
              <a:gd name="T9" fmla="*/ 488 h 510"/>
              <a:gd name="T10" fmla="*/ 466 w 608"/>
              <a:gd name="T11" fmla="*/ 509 h 510"/>
              <a:gd name="T12" fmla="*/ 466 w 608"/>
              <a:gd name="T13" fmla="*/ 509 h 510"/>
              <a:gd name="T14" fmla="*/ 452 w 608"/>
              <a:gd name="T15" fmla="*/ 509 h 510"/>
              <a:gd name="T16" fmla="*/ 141 w 608"/>
              <a:gd name="T17" fmla="*/ 509 h 510"/>
              <a:gd name="T18" fmla="*/ 141 w 608"/>
              <a:gd name="T19" fmla="*/ 509 h 510"/>
              <a:gd name="T20" fmla="*/ 113 w 608"/>
              <a:gd name="T21" fmla="*/ 488 h 510"/>
              <a:gd name="T22" fmla="*/ 28 w 608"/>
              <a:gd name="T23" fmla="*/ 247 h 510"/>
              <a:gd name="T24" fmla="*/ 28 w 608"/>
              <a:gd name="T25" fmla="*/ 191 h 510"/>
              <a:gd name="T26" fmla="*/ 141 w 608"/>
              <a:gd name="T27" fmla="*/ 191 h 510"/>
              <a:gd name="T28" fmla="*/ 233 w 608"/>
              <a:gd name="T29" fmla="*/ 191 h 510"/>
              <a:gd name="T30" fmla="*/ 353 w 608"/>
              <a:gd name="T31" fmla="*/ 191 h 510"/>
              <a:gd name="T32" fmla="*/ 424 w 608"/>
              <a:gd name="T33" fmla="*/ 191 h 510"/>
              <a:gd name="T34" fmla="*/ 466 w 608"/>
              <a:gd name="T35" fmla="*/ 191 h 510"/>
              <a:gd name="T36" fmla="*/ 579 w 608"/>
              <a:gd name="T37" fmla="*/ 191 h 510"/>
              <a:gd name="T38" fmla="*/ 579 w 608"/>
              <a:gd name="T39" fmla="*/ 191 h 510"/>
              <a:gd name="T40" fmla="*/ 219 w 608"/>
              <a:gd name="T41" fmla="*/ 276 h 510"/>
              <a:gd name="T42" fmla="*/ 190 w 608"/>
              <a:gd name="T43" fmla="*/ 247 h 510"/>
              <a:gd name="T44" fmla="*/ 162 w 608"/>
              <a:gd name="T45" fmla="*/ 424 h 510"/>
              <a:gd name="T46" fmla="*/ 219 w 608"/>
              <a:gd name="T47" fmla="*/ 424 h 510"/>
              <a:gd name="T48" fmla="*/ 332 w 608"/>
              <a:gd name="T49" fmla="*/ 276 h 510"/>
              <a:gd name="T50" fmla="*/ 304 w 608"/>
              <a:gd name="T51" fmla="*/ 247 h 510"/>
              <a:gd name="T52" fmla="*/ 275 w 608"/>
              <a:gd name="T53" fmla="*/ 424 h 510"/>
              <a:gd name="T54" fmla="*/ 332 w 608"/>
              <a:gd name="T55" fmla="*/ 424 h 510"/>
              <a:gd name="T56" fmla="*/ 445 w 608"/>
              <a:gd name="T57" fmla="*/ 276 h 510"/>
              <a:gd name="T58" fmla="*/ 417 w 608"/>
              <a:gd name="T59" fmla="*/ 247 h 510"/>
              <a:gd name="T60" fmla="*/ 388 w 608"/>
              <a:gd name="T61" fmla="*/ 424 h 510"/>
              <a:gd name="T62" fmla="*/ 445 w 608"/>
              <a:gd name="T63" fmla="*/ 424 h 510"/>
              <a:gd name="T64" fmla="*/ 339 w 608"/>
              <a:gd name="T65" fmla="*/ 42 h 510"/>
              <a:gd name="T66" fmla="*/ 339 w 608"/>
              <a:gd name="T67" fmla="*/ 42 h 510"/>
              <a:gd name="T68" fmla="*/ 360 w 608"/>
              <a:gd name="T69" fmla="*/ 0 h 510"/>
              <a:gd name="T70" fmla="*/ 388 w 608"/>
              <a:gd name="T71" fmla="*/ 14 h 510"/>
              <a:gd name="T72" fmla="*/ 395 w 608"/>
              <a:gd name="T73" fmla="*/ 163 h 510"/>
              <a:gd name="T74" fmla="*/ 268 w 608"/>
              <a:gd name="T75" fmla="*/ 42 h 510"/>
              <a:gd name="T76" fmla="*/ 212 w 608"/>
              <a:gd name="T77" fmla="*/ 163 h 510"/>
              <a:gd name="T78" fmla="*/ 219 w 608"/>
              <a:gd name="T79" fmla="*/ 14 h 510"/>
              <a:gd name="T80" fmla="*/ 247 w 608"/>
              <a:gd name="T81" fmla="*/ 0 h 510"/>
              <a:gd name="T82" fmla="*/ 268 w 608"/>
              <a:gd name="T83" fmla="*/ 4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510">
                <a:moveTo>
                  <a:pt x="607" y="212"/>
                </a:moveTo>
                <a:lnTo>
                  <a:pt x="607" y="212"/>
                </a:lnTo>
                <a:lnTo>
                  <a:pt x="607" y="212"/>
                </a:lnTo>
                <a:lnTo>
                  <a:pt x="607" y="219"/>
                </a:lnTo>
                <a:lnTo>
                  <a:pt x="607" y="219"/>
                </a:lnTo>
                <a:lnTo>
                  <a:pt x="607" y="219"/>
                </a:lnTo>
                <a:lnTo>
                  <a:pt x="607" y="219"/>
                </a:lnTo>
                <a:cubicBezTo>
                  <a:pt x="607" y="233"/>
                  <a:pt x="593" y="247"/>
                  <a:pt x="579" y="247"/>
                </a:cubicBezTo>
                <a:cubicBezTo>
                  <a:pt x="551" y="247"/>
                  <a:pt x="551" y="247"/>
                  <a:pt x="551" y="247"/>
                </a:cubicBezTo>
                <a:cubicBezTo>
                  <a:pt x="494" y="488"/>
                  <a:pt x="494" y="488"/>
                  <a:pt x="494" y="488"/>
                </a:cubicBezTo>
                <a:lnTo>
                  <a:pt x="494" y="488"/>
                </a:lnTo>
                <a:cubicBezTo>
                  <a:pt x="487" y="502"/>
                  <a:pt x="480" y="509"/>
                  <a:pt x="466" y="509"/>
                </a:cubicBezTo>
                <a:lnTo>
                  <a:pt x="466" y="509"/>
                </a:ln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lnTo>
                  <a:pt x="141" y="191"/>
                </a:lnTo>
                <a:cubicBezTo>
                  <a:pt x="233" y="191"/>
                  <a:pt x="233" y="191"/>
                  <a:pt x="233" y="191"/>
                </a:cubicBezTo>
                <a:lnTo>
                  <a:pt x="233" y="191"/>
                </a:lnTo>
                <a:cubicBezTo>
                  <a:pt x="353" y="191"/>
                  <a:pt x="353" y="191"/>
                  <a:pt x="353" y="191"/>
                </a:cubicBezTo>
                <a:lnTo>
                  <a:pt x="353" y="191"/>
                </a:lnTo>
                <a:cubicBezTo>
                  <a:pt x="424" y="191"/>
                  <a:pt x="424" y="191"/>
                  <a:pt x="424" y="191"/>
                </a:cubicBezTo>
                <a:lnTo>
                  <a:pt x="424" y="191"/>
                </a:lnTo>
                <a:cubicBezTo>
                  <a:pt x="466" y="191"/>
                  <a:pt x="466" y="191"/>
                  <a:pt x="466" y="191"/>
                </a:cubicBezTo>
                <a:lnTo>
                  <a:pt x="466" y="191"/>
                </a:lnTo>
                <a:lnTo>
                  <a:pt x="466" y="191"/>
                </a:lnTo>
                <a:cubicBezTo>
                  <a:pt x="579" y="191"/>
                  <a:pt x="579" y="191"/>
                  <a:pt x="579" y="191"/>
                </a:cubicBezTo>
                <a:lnTo>
                  <a:pt x="579" y="191"/>
                </a:lnTo>
                <a:lnTo>
                  <a:pt x="579" y="191"/>
                </a:lnTo>
                <a:cubicBezTo>
                  <a:pt x="593" y="191"/>
                  <a:pt x="600" y="198"/>
                  <a:pt x="607" y="212"/>
                </a:cubicBezTo>
                <a:close/>
                <a:moveTo>
                  <a:pt x="219" y="276"/>
                </a:moveTo>
                <a:lnTo>
                  <a:pt x="219" y="276"/>
                </a:lnTo>
                <a:cubicBezTo>
                  <a:pt x="219" y="254"/>
                  <a:pt x="205" y="247"/>
                  <a:pt x="190" y="247"/>
                </a:cubicBezTo>
                <a:cubicBezTo>
                  <a:pt x="176" y="247"/>
                  <a:pt x="162" y="254"/>
                  <a:pt x="162" y="276"/>
                </a:cubicBezTo>
                <a:cubicBezTo>
                  <a:pt x="162" y="424"/>
                  <a:pt x="162" y="424"/>
                  <a:pt x="162" y="424"/>
                </a:cubicBezTo>
                <a:cubicBezTo>
                  <a:pt x="162" y="438"/>
                  <a:pt x="176" y="452"/>
                  <a:pt x="190" y="452"/>
                </a:cubicBezTo>
                <a:cubicBezTo>
                  <a:pt x="205" y="452"/>
                  <a:pt x="219" y="438"/>
                  <a:pt x="219" y="424"/>
                </a:cubicBezTo>
                <a:lnTo>
                  <a:pt x="219" y="276"/>
                </a:lnTo>
                <a:close/>
                <a:moveTo>
                  <a:pt x="332" y="276"/>
                </a:moveTo>
                <a:lnTo>
                  <a:pt x="332" y="276"/>
                </a:lnTo>
                <a:cubicBezTo>
                  <a:pt x="332" y="254"/>
                  <a:pt x="318" y="247"/>
                  <a:pt x="304" y="247"/>
                </a:cubicBezTo>
                <a:cubicBezTo>
                  <a:pt x="290" y="247"/>
                  <a:pt x="275" y="254"/>
                  <a:pt x="275" y="276"/>
                </a:cubicBezTo>
                <a:cubicBezTo>
                  <a:pt x="275" y="424"/>
                  <a:pt x="275" y="424"/>
                  <a:pt x="275" y="424"/>
                </a:cubicBezTo>
                <a:cubicBezTo>
                  <a:pt x="275" y="438"/>
                  <a:pt x="290" y="452"/>
                  <a:pt x="304" y="452"/>
                </a:cubicBezTo>
                <a:cubicBezTo>
                  <a:pt x="318" y="452"/>
                  <a:pt x="332" y="438"/>
                  <a:pt x="332" y="424"/>
                </a:cubicBezTo>
                <a:lnTo>
                  <a:pt x="332" y="276"/>
                </a:lnTo>
                <a:close/>
                <a:moveTo>
                  <a:pt x="445" y="276"/>
                </a:moveTo>
                <a:lnTo>
                  <a:pt x="445" y="276"/>
                </a:lnTo>
                <a:cubicBezTo>
                  <a:pt x="445" y="254"/>
                  <a:pt x="431" y="247"/>
                  <a:pt x="417" y="247"/>
                </a:cubicBezTo>
                <a:cubicBezTo>
                  <a:pt x="403" y="247"/>
                  <a:pt x="388" y="254"/>
                  <a:pt x="388" y="276"/>
                </a:cubicBezTo>
                <a:cubicBezTo>
                  <a:pt x="388" y="424"/>
                  <a:pt x="388" y="424"/>
                  <a:pt x="388" y="424"/>
                </a:cubicBezTo>
                <a:cubicBezTo>
                  <a:pt x="388" y="438"/>
                  <a:pt x="403" y="452"/>
                  <a:pt x="417" y="452"/>
                </a:cubicBezTo>
                <a:cubicBezTo>
                  <a:pt x="431" y="452"/>
                  <a:pt x="445" y="438"/>
                  <a:pt x="445" y="424"/>
                </a:cubicBezTo>
                <a:lnTo>
                  <a:pt x="445" y="276"/>
                </a:lnTo>
                <a:close/>
                <a:moveTo>
                  <a:pt x="339" y="42"/>
                </a:moveTo>
                <a:lnTo>
                  <a:pt x="339" y="42"/>
                </a:lnTo>
                <a:lnTo>
                  <a:pt x="339" y="42"/>
                </a:lnTo>
                <a:cubicBezTo>
                  <a:pt x="332" y="35"/>
                  <a:pt x="332" y="35"/>
                  <a:pt x="332" y="28"/>
                </a:cubicBezTo>
                <a:cubicBezTo>
                  <a:pt x="332" y="14"/>
                  <a:pt x="346" y="0"/>
                  <a:pt x="360" y="0"/>
                </a:cubicBezTo>
                <a:cubicBezTo>
                  <a:pt x="374" y="0"/>
                  <a:pt x="381" y="7"/>
                  <a:pt x="388" y="14"/>
                </a:cubicBezTo>
                <a:lnTo>
                  <a:pt x="388" y="14"/>
                </a:lnTo>
                <a:cubicBezTo>
                  <a:pt x="459" y="163"/>
                  <a:pt x="459" y="163"/>
                  <a:pt x="459" y="163"/>
                </a:cubicBezTo>
                <a:cubicBezTo>
                  <a:pt x="395" y="163"/>
                  <a:pt x="395" y="163"/>
                  <a:pt x="395" y="163"/>
                </a:cubicBezTo>
                <a:lnTo>
                  <a:pt x="339" y="42"/>
                </a:lnTo>
                <a:close/>
                <a:moveTo>
                  <a:pt x="268" y="42"/>
                </a:moveTo>
                <a:lnTo>
                  <a:pt x="268"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1" y="0"/>
                  <a:pt x="275" y="14"/>
                  <a:pt x="275" y="28"/>
                </a:cubicBezTo>
                <a:cubicBezTo>
                  <a:pt x="275" y="35"/>
                  <a:pt x="275" y="35"/>
                  <a:pt x="268" y="4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8" name="Freeform 114"/>
          <p:cNvSpPr>
            <a:spLocks noChangeArrowheads="1"/>
          </p:cNvSpPr>
          <p:nvPr/>
        </p:nvSpPr>
        <p:spPr bwMode="auto">
          <a:xfrm>
            <a:off x="9289750" y="5820836"/>
            <a:ext cx="469777" cy="584200"/>
          </a:xfrm>
          <a:custGeom>
            <a:avLst/>
            <a:gdLst>
              <a:gd name="T0" fmla="*/ 459 w 489"/>
              <a:gd name="T1" fmla="*/ 608 h 609"/>
              <a:gd name="T2" fmla="*/ 459 w 489"/>
              <a:gd name="T3" fmla="*/ 608 h 609"/>
              <a:gd name="T4" fmla="*/ 28 w 489"/>
              <a:gd name="T5" fmla="*/ 608 h 609"/>
              <a:gd name="T6" fmla="*/ 0 w 489"/>
              <a:gd name="T7" fmla="*/ 580 h 609"/>
              <a:gd name="T8" fmla="*/ 0 w 489"/>
              <a:gd name="T9" fmla="*/ 552 h 609"/>
              <a:gd name="T10" fmla="*/ 488 w 489"/>
              <a:gd name="T11" fmla="*/ 552 h 609"/>
              <a:gd name="T12" fmla="*/ 488 w 489"/>
              <a:gd name="T13" fmla="*/ 580 h 609"/>
              <a:gd name="T14" fmla="*/ 459 w 489"/>
              <a:gd name="T15" fmla="*/ 608 h 609"/>
              <a:gd name="T16" fmla="*/ 0 w 489"/>
              <a:gd name="T17" fmla="*/ 170 h 609"/>
              <a:gd name="T18" fmla="*/ 0 w 489"/>
              <a:gd name="T19" fmla="*/ 170 h 609"/>
              <a:gd name="T20" fmla="*/ 28 w 489"/>
              <a:gd name="T21" fmla="*/ 142 h 609"/>
              <a:gd name="T22" fmla="*/ 106 w 489"/>
              <a:gd name="T23" fmla="*/ 142 h 609"/>
              <a:gd name="T24" fmla="*/ 248 w 489"/>
              <a:gd name="T25" fmla="*/ 0 h 609"/>
              <a:gd name="T26" fmla="*/ 389 w 489"/>
              <a:gd name="T27" fmla="*/ 142 h 609"/>
              <a:gd name="T28" fmla="*/ 459 w 489"/>
              <a:gd name="T29" fmla="*/ 142 h 609"/>
              <a:gd name="T30" fmla="*/ 488 w 489"/>
              <a:gd name="T31" fmla="*/ 170 h 609"/>
              <a:gd name="T32" fmla="*/ 488 w 489"/>
              <a:gd name="T33" fmla="*/ 524 h 609"/>
              <a:gd name="T34" fmla="*/ 0 w 489"/>
              <a:gd name="T35" fmla="*/ 524 h 609"/>
              <a:gd name="T36" fmla="*/ 0 w 489"/>
              <a:gd name="T37" fmla="*/ 170 h 609"/>
              <a:gd name="T38" fmla="*/ 332 w 489"/>
              <a:gd name="T39" fmla="*/ 142 h 609"/>
              <a:gd name="T40" fmla="*/ 332 w 489"/>
              <a:gd name="T41" fmla="*/ 142 h 609"/>
              <a:gd name="T42" fmla="*/ 248 w 489"/>
              <a:gd name="T43" fmla="*/ 57 h 609"/>
              <a:gd name="T44" fmla="*/ 163 w 489"/>
              <a:gd name="T45" fmla="*/ 142 h 609"/>
              <a:gd name="T46" fmla="*/ 332 w 489"/>
              <a:gd name="T47" fmla="*/ 14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9" h="609">
                <a:moveTo>
                  <a:pt x="459" y="608"/>
                </a:moveTo>
                <a:lnTo>
                  <a:pt x="459" y="608"/>
                </a:lnTo>
                <a:cubicBezTo>
                  <a:pt x="28" y="608"/>
                  <a:pt x="28" y="608"/>
                  <a:pt x="28" y="608"/>
                </a:cubicBezTo>
                <a:cubicBezTo>
                  <a:pt x="14" y="608"/>
                  <a:pt x="0" y="594"/>
                  <a:pt x="0" y="580"/>
                </a:cubicBezTo>
                <a:cubicBezTo>
                  <a:pt x="0" y="552"/>
                  <a:pt x="0" y="552"/>
                  <a:pt x="0" y="552"/>
                </a:cubicBezTo>
                <a:cubicBezTo>
                  <a:pt x="488" y="552"/>
                  <a:pt x="488" y="552"/>
                  <a:pt x="488" y="552"/>
                </a:cubicBezTo>
                <a:cubicBezTo>
                  <a:pt x="488" y="580"/>
                  <a:pt x="488" y="580"/>
                  <a:pt x="488" y="580"/>
                </a:cubicBezTo>
                <a:cubicBezTo>
                  <a:pt x="488" y="594"/>
                  <a:pt x="481" y="608"/>
                  <a:pt x="459" y="608"/>
                </a:cubicBezTo>
                <a:close/>
                <a:moveTo>
                  <a:pt x="0" y="170"/>
                </a:moveTo>
                <a:lnTo>
                  <a:pt x="0" y="170"/>
                </a:lnTo>
                <a:cubicBezTo>
                  <a:pt x="0" y="156"/>
                  <a:pt x="14" y="142"/>
                  <a:pt x="28" y="142"/>
                </a:cubicBezTo>
                <a:cubicBezTo>
                  <a:pt x="106" y="142"/>
                  <a:pt x="106" y="142"/>
                  <a:pt x="106" y="142"/>
                </a:cubicBezTo>
                <a:cubicBezTo>
                  <a:pt x="106" y="64"/>
                  <a:pt x="170" y="0"/>
                  <a:pt x="248" y="0"/>
                </a:cubicBezTo>
                <a:cubicBezTo>
                  <a:pt x="325" y="0"/>
                  <a:pt x="389" y="64"/>
                  <a:pt x="389" y="142"/>
                </a:cubicBezTo>
                <a:cubicBezTo>
                  <a:pt x="459" y="142"/>
                  <a:pt x="459" y="142"/>
                  <a:pt x="459" y="142"/>
                </a:cubicBezTo>
                <a:cubicBezTo>
                  <a:pt x="481" y="142"/>
                  <a:pt x="488" y="156"/>
                  <a:pt x="488" y="170"/>
                </a:cubicBezTo>
                <a:cubicBezTo>
                  <a:pt x="488" y="524"/>
                  <a:pt x="488" y="524"/>
                  <a:pt x="488" y="524"/>
                </a:cubicBezTo>
                <a:cubicBezTo>
                  <a:pt x="0" y="524"/>
                  <a:pt x="0" y="524"/>
                  <a:pt x="0" y="524"/>
                </a:cubicBezTo>
                <a:lnTo>
                  <a:pt x="0" y="170"/>
                </a:lnTo>
                <a:close/>
                <a:moveTo>
                  <a:pt x="332" y="142"/>
                </a:moveTo>
                <a:lnTo>
                  <a:pt x="332" y="142"/>
                </a:lnTo>
                <a:cubicBezTo>
                  <a:pt x="332" y="99"/>
                  <a:pt x="290" y="57"/>
                  <a:pt x="248" y="57"/>
                </a:cubicBezTo>
                <a:cubicBezTo>
                  <a:pt x="198" y="57"/>
                  <a:pt x="163" y="99"/>
                  <a:pt x="163" y="142"/>
                </a:cubicBezTo>
                <a:lnTo>
                  <a:pt x="332" y="14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09" name="Freeform 115"/>
          <p:cNvSpPr>
            <a:spLocks noChangeArrowheads="1"/>
          </p:cNvSpPr>
          <p:nvPr/>
        </p:nvSpPr>
        <p:spPr bwMode="auto">
          <a:xfrm>
            <a:off x="8227457" y="5850468"/>
            <a:ext cx="575583" cy="529168"/>
          </a:xfrm>
          <a:custGeom>
            <a:avLst/>
            <a:gdLst>
              <a:gd name="T0" fmla="*/ 600 w 601"/>
              <a:gd name="T1" fmla="*/ 226 h 552"/>
              <a:gd name="T2" fmla="*/ 600 w 601"/>
              <a:gd name="T3" fmla="*/ 226 h 552"/>
              <a:gd name="T4" fmla="*/ 522 w 601"/>
              <a:gd name="T5" fmla="*/ 304 h 552"/>
              <a:gd name="T6" fmla="*/ 452 w 601"/>
              <a:gd name="T7" fmla="*/ 226 h 552"/>
              <a:gd name="T8" fmla="*/ 452 w 601"/>
              <a:gd name="T9" fmla="*/ 226 h 552"/>
              <a:gd name="T10" fmla="*/ 452 w 601"/>
              <a:gd name="T11" fmla="*/ 226 h 552"/>
              <a:gd name="T12" fmla="*/ 452 w 601"/>
              <a:gd name="T13" fmla="*/ 226 h 552"/>
              <a:gd name="T14" fmla="*/ 374 w 601"/>
              <a:gd name="T15" fmla="*/ 304 h 552"/>
              <a:gd name="T16" fmla="*/ 296 w 601"/>
              <a:gd name="T17" fmla="*/ 226 h 552"/>
              <a:gd name="T18" fmla="*/ 296 w 601"/>
              <a:gd name="T19" fmla="*/ 226 h 552"/>
              <a:gd name="T20" fmla="*/ 296 w 601"/>
              <a:gd name="T21" fmla="*/ 226 h 552"/>
              <a:gd name="T22" fmla="*/ 296 w 601"/>
              <a:gd name="T23" fmla="*/ 226 h 552"/>
              <a:gd name="T24" fmla="*/ 296 w 601"/>
              <a:gd name="T25" fmla="*/ 226 h 552"/>
              <a:gd name="T26" fmla="*/ 226 w 601"/>
              <a:gd name="T27" fmla="*/ 304 h 552"/>
              <a:gd name="T28" fmla="*/ 148 w 601"/>
              <a:gd name="T29" fmla="*/ 226 h 552"/>
              <a:gd name="T30" fmla="*/ 148 w 601"/>
              <a:gd name="T31" fmla="*/ 226 h 552"/>
              <a:gd name="T32" fmla="*/ 148 w 601"/>
              <a:gd name="T33" fmla="*/ 226 h 552"/>
              <a:gd name="T34" fmla="*/ 148 w 601"/>
              <a:gd name="T35" fmla="*/ 226 h 552"/>
              <a:gd name="T36" fmla="*/ 148 w 601"/>
              <a:gd name="T37" fmla="*/ 226 h 552"/>
              <a:gd name="T38" fmla="*/ 70 w 601"/>
              <a:gd name="T39" fmla="*/ 304 h 552"/>
              <a:gd name="T40" fmla="*/ 0 w 601"/>
              <a:gd name="T41" fmla="*/ 226 h 552"/>
              <a:gd name="T42" fmla="*/ 0 w 601"/>
              <a:gd name="T43" fmla="*/ 226 h 552"/>
              <a:gd name="T44" fmla="*/ 0 w 601"/>
              <a:gd name="T45" fmla="*/ 226 h 552"/>
              <a:gd name="T46" fmla="*/ 0 w 601"/>
              <a:gd name="T47" fmla="*/ 226 h 552"/>
              <a:gd name="T48" fmla="*/ 49 w 601"/>
              <a:gd name="T49" fmla="*/ 84 h 552"/>
              <a:gd name="T50" fmla="*/ 551 w 601"/>
              <a:gd name="T51" fmla="*/ 84 h 552"/>
              <a:gd name="T52" fmla="*/ 600 w 601"/>
              <a:gd name="T53" fmla="*/ 226 h 552"/>
              <a:gd name="T54" fmla="*/ 508 w 601"/>
              <a:gd name="T55" fmla="*/ 56 h 552"/>
              <a:gd name="T56" fmla="*/ 508 w 601"/>
              <a:gd name="T57" fmla="*/ 56 h 552"/>
              <a:gd name="T58" fmla="*/ 91 w 601"/>
              <a:gd name="T59" fmla="*/ 56 h 552"/>
              <a:gd name="T60" fmla="*/ 63 w 601"/>
              <a:gd name="T61" fmla="*/ 28 h 552"/>
              <a:gd name="T62" fmla="*/ 91 w 601"/>
              <a:gd name="T63" fmla="*/ 0 h 552"/>
              <a:gd name="T64" fmla="*/ 508 w 601"/>
              <a:gd name="T65" fmla="*/ 0 h 552"/>
              <a:gd name="T66" fmla="*/ 537 w 601"/>
              <a:gd name="T67" fmla="*/ 28 h 552"/>
              <a:gd name="T68" fmla="*/ 508 w 601"/>
              <a:gd name="T69" fmla="*/ 56 h 552"/>
              <a:gd name="T70" fmla="*/ 84 w 601"/>
              <a:gd name="T71" fmla="*/ 332 h 552"/>
              <a:gd name="T72" fmla="*/ 84 w 601"/>
              <a:gd name="T73" fmla="*/ 332 h 552"/>
              <a:gd name="T74" fmla="*/ 84 w 601"/>
              <a:gd name="T75" fmla="*/ 332 h 552"/>
              <a:gd name="T76" fmla="*/ 91 w 601"/>
              <a:gd name="T77" fmla="*/ 332 h 552"/>
              <a:gd name="T78" fmla="*/ 91 w 601"/>
              <a:gd name="T79" fmla="*/ 332 h 552"/>
              <a:gd name="T80" fmla="*/ 98 w 601"/>
              <a:gd name="T81" fmla="*/ 332 h 552"/>
              <a:gd name="T82" fmla="*/ 113 w 601"/>
              <a:gd name="T83" fmla="*/ 325 h 552"/>
              <a:gd name="T84" fmla="*/ 113 w 601"/>
              <a:gd name="T85" fmla="*/ 325 h 552"/>
              <a:gd name="T86" fmla="*/ 113 w 601"/>
              <a:gd name="T87" fmla="*/ 325 h 552"/>
              <a:gd name="T88" fmla="*/ 113 w 601"/>
              <a:gd name="T89" fmla="*/ 466 h 552"/>
              <a:gd name="T90" fmla="*/ 487 w 601"/>
              <a:gd name="T91" fmla="*/ 466 h 552"/>
              <a:gd name="T92" fmla="*/ 487 w 601"/>
              <a:gd name="T93" fmla="*/ 325 h 552"/>
              <a:gd name="T94" fmla="*/ 487 w 601"/>
              <a:gd name="T95" fmla="*/ 325 h 552"/>
              <a:gd name="T96" fmla="*/ 487 w 601"/>
              <a:gd name="T97" fmla="*/ 325 h 552"/>
              <a:gd name="T98" fmla="*/ 501 w 601"/>
              <a:gd name="T99" fmla="*/ 332 h 552"/>
              <a:gd name="T100" fmla="*/ 508 w 601"/>
              <a:gd name="T101" fmla="*/ 332 h 552"/>
              <a:gd name="T102" fmla="*/ 508 w 601"/>
              <a:gd name="T103" fmla="*/ 332 h 552"/>
              <a:gd name="T104" fmla="*/ 515 w 601"/>
              <a:gd name="T105" fmla="*/ 332 h 552"/>
              <a:gd name="T106" fmla="*/ 515 w 601"/>
              <a:gd name="T107" fmla="*/ 332 h 552"/>
              <a:gd name="T108" fmla="*/ 522 w 601"/>
              <a:gd name="T109" fmla="*/ 332 h 552"/>
              <a:gd name="T110" fmla="*/ 544 w 601"/>
              <a:gd name="T111" fmla="*/ 332 h 552"/>
              <a:gd name="T112" fmla="*/ 544 w 601"/>
              <a:gd name="T113" fmla="*/ 523 h 552"/>
              <a:gd name="T114" fmla="*/ 515 w 601"/>
              <a:gd name="T115" fmla="*/ 551 h 552"/>
              <a:gd name="T116" fmla="*/ 84 w 601"/>
              <a:gd name="T117" fmla="*/ 551 h 552"/>
              <a:gd name="T118" fmla="*/ 56 w 601"/>
              <a:gd name="T119" fmla="*/ 523 h 552"/>
              <a:gd name="T120" fmla="*/ 56 w 601"/>
              <a:gd name="T121" fmla="*/ 332 h 552"/>
              <a:gd name="T122" fmla="*/ 70 w 601"/>
              <a:gd name="T123" fmla="*/ 332 h 552"/>
              <a:gd name="T124" fmla="*/ 84 w 601"/>
              <a:gd name="T125" fmla="*/ 33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1" h="552">
                <a:moveTo>
                  <a:pt x="600" y="226"/>
                </a:moveTo>
                <a:lnTo>
                  <a:pt x="600" y="226"/>
                </a:lnTo>
                <a:cubicBezTo>
                  <a:pt x="600" y="268"/>
                  <a:pt x="565" y="304"/>
                  <a:pt x="522" y="304"/>
                </a:cubicBezTo>
                <a:cubicBezTo>
                  <a:pt x="480" y="304"/>
                  <a:pt x="452" y="268"/>
                  <a:pt x="452" y="226"/>
                </a:cubicBezTo>
                <a:lnTo>
                  <a:pt x="452" y="226"/>
                </a:lnTo>
                <a:lnTo>
                  <a:pt x="452" y="226"/>
                </a:lnTo>
                <a:lnTo>
                  <a:pt x="452" y="226"/>
                </a:lnTo>
                <a:cubicBezTo>
                  <a:pt x="452" y="268"/>
                  <a:pt x="417" y="304"/>
                  <a:pt x="374" y="304"/>
                </a:cubicBezTo>
                <a:cubicBezTo>
                  <a:pt x="332" y="304"/>
                  <a:pt x="296" y="268"/>
                  <a:pt x="296" y="226"/>
                </a:cubicBezTo>
                <a:lnTo>
                  <a:pt x="296" y="226"/>
                </a:lnTo>
                <a:lnTo>
                  <a:pt x="296" y="226"/>
                </a:lnTo>
                <a:lnTo>
                  <a:pt x="296" y="226"/>
                </a:lnTo>
                <a:lnTo>
                  <a:pt x="296" y="226"/>
                </a:lnTo>
                <a:cubicBezTo>
                  <a:pt x="296" y="268"/>
                  <a:pt x="268" y="304"/>
                  <a:pt x="226" y="304"/>
                </a:cubicBezTo>
                <a:cubicBezTo>
                  <a:pt x="183" y="304"/>
                  <a:pt x="148" y="268"/>
                  <a:pt x="148" y="226"/>
                </a:cubicBezTo>
                <a:lnTo>
                  <a:pt x="148" y="226"/>
                </a:lnTo>
                <a:lnTo>
                  <a:pt x="148" y="226"/>
                </a:lnTo>
                <a:lnTo>
                  <a:pt x="148" y="226"/>
                </a:lnTo>
                <a:lnTo>
                  <a:pt x="148" y="226"/>
                </a:lnTo>
                <a:cubicBezTo>
                  <a:pt x="148" y="268"/>
                  <a:pt x="113" y="304"/>
                  <a:pt x="70" y="304"/>
                </a:cubicBezTo>
                <a:cubicBezTo>
                  <a:pt x="28" y="304"/>
                  <a:pt x="0" y="268"/>
                  <a:pt x="0" y="226"/>
                </a:cubicBezTo>
                <a:lnTo>
                  <a:pt x="0" y="226"/>
                </a:lnTo>
                <a:lnTo>
                  <a:pt x="0" y="226"/>
                </a:lnTo>
                <a:lnTo>
                  <a:pt x="0" y="226"/>
                </a:lnTo>
                <a:cubicBezTo>
                  <a:pt x="49" y="84"/>
                  <a:pt x="49" y="84"/>
                  <a:pt x="49" y="84"/>
                </a:cubicBezTo>
                <a:cubicBezTo>
                  <a:pt x="551" y="84"/>
                  <a:pt x="551" y="84"/>
                  <a:pt x="551" y="84"/>
                </a:cubicBezTo>
                <a:cubicBezTo>
                  <a:pt x="600" y="226"/>
                  <a:pt x="600" y="226"/>
                  <a:pt x="600" y="226"/>
                </a:cubicBezTo>
                <a:close/>
                <a:moveTo>
                  <a:pt x="508" y="56"/>
                </a:moveTo>
                <a:lnTo>
                  <a:pt x="508" y="56"/>
                </a:lnTo>
                <a:cubicBezTo>
                  <a:pt x="91" y="56"/>
                  <a:pt x="91" y="56"/>
                  <a:pt x="91" y="56"/>
                </a:cubicBezTo>
                <a:cubicBezTo>
                  <a:pt x="77" y="56"/>
                  <a:pt x="63" y="49"/>
                  <a:pt x="63" y="28"/>
                </a:cubicBezTo>
                <a:cubicBezTo>
                  <a:pt x="63" y="14"/>
                  <a:pt x="77" y="0"/>
                  <a:pt x="91" y="0"/>
                </a:cubicBezTo>
                <a:cubicBezTo>
                  <a:pt x="508" y="0"/>
                  <a:pt x="508" y="0"/>
                  <a:pt x="508" y="0"/>
                </a:cubicBezTo>
                <a:cubicBezTo>
                  <a:pt x="522" y="0"/>
                  <a:pt x="537" y="14"/>
                  <a:pt x="537" y="28"/>
                </a:cubicBezTo>
                <a:cubicBezTo>
                  <a:pt x="537" y="49"/>
                  <a:pt x="522" y="56"/>
                  <a:pt x="508" y="56"/>
                </a:cubicBezTo>
                <a:close/>
                <a:moveTo>
                  <a:pt x="84" y="332"/>
                </a:moveTo>
                <a:lnTo>
                  <a:pt x="84" y="332"/>
                </a:lnTo>
                <a:lnTo>
                  <a:pt x="84" y="332"/>
                </a:lnTo>
                <a:cubicBezTo>
                  <a:pt x="84" y="332"/>
                  <a:pt x="84" y="332"/>
                  <a:pt x="91" y="332"/>
                </a:cubicBezTo>
                <a:lnTo>
                  <a:pt x="91" y="332"/>
                </a:lnTo>
                <a:cubicBezTo>
                  <a:pt x="91" y="332"/>
                  <a:pt x="91" y="332"/>
                  <a:pt x="98" y="332"/>
                </a:cubicBezTo>
                <a:cubicBezTo>
                  <a:pt x="98" y="325"/>
                  <a:pt x="106" y="325"/>
                  <a:pt x="113" y="325"/>
                </a:cubicBezTo>
                <a:lnTo>
                  <a:pt x="113" y="325"/>
                </a:lnTo>
                <a:lnTo>
                  <a:pt x="113" y="325"/>
                </a:lnTo>
                <a:cubicBezTo>
                  <a:pt x="113" y="466"/>
                  <a:pt x="113" y="466"/>
                  <a:pt x="113" y="466"/>
                </a:cubicBezTo>
                <a:cubicBezTo>
                  <a:pt x="487" y="466"/>
                  <a:pt x="487" y="466"/>
                  <a:pt x="487" y="466"/>
                </a:cubicBezTo>
                <a:cubicBezTo>
                  <a:pt x="487" y="325"/>
                  <a:pt x="487" y="325"/>
                  <a:pt x="487" y="325"/>
                </a:cubicBezTo>
                <a:lnTo>
                  <a:pt x="487" y="325"/>
                </a:lnTo>
                <a:lnTo>
                  <a:pt x="487" y="325"/>
                </a:lnTo>
                <a:cubicBezTo>
                  <a:pt x="494" y="325"/>
                  <a:pt x="494" y="325"/>
                  <a:pt x="501" y="332"/>
                </a:cubicBezTo>
                <a:cubicBezTo>
                  <a:pt x="501" y="332"/>
                  <a:pt x="501" y="332"/>
                  <a:pt x="508" y="332"/>
                </a:cubicBezTo>
                <a:lnTo>
                  <a:pt x="508" y="332"/>
                </a:lnTo>
                <a:lnTo>
                  <a:pt x="515" y="332"/>
                </a:lnTo>
                <a:lnTo>
                  <a:pt x="515" y="332"/>
                </a:lnTo>
                <a:lnTo>
                  <a:pt x="522" y="332"/>
                </a:lnTo>
                <a:cubicBezTo>
                  <a:pt x="530" y="332"/>
                  <a:pt x="537" y="332"/>
                  <a:pt x="544" y="332"/>
                </a:cubicBezTo>
                <a:cubicBezTo>
                  <a:pt x="544" y="523"/>
                  <a:pt x="544" y="523"/>
                  <a:pt x="544" y="523"/>
                </a:cubicBezTo>
                <a:cubicBezTo>
                  <a:pt x="544" y="537"/>
                  <a:pt x="530" y="551"/>
                  <a:pt x="515" y="551"/>
                </a:cubicBezTo>
                <a:cubicBezTo>
                  <a:pt x="84" y="551"/>
                  <a:pt x="84" y="551"/>
                  <a:pt x="84" y="551"/>
                </a:cubicBezTo>
                <a:cubicBezTo>
                  <a:pt x="63" y="551"/>
                  <a:pt x="56" y="537"/>
                  <a:pt x="56" y="523"/>
                </a:cubicBezTo>
                <a:cubicBezTo>
                  <a:pt x="56" y="332"/>
                  <a:pt x="56" y="332"/>
                  <a:pt x="56" y="332"/>
                </a:cubicBezTo>
                <a:cubicBezTo>
                  <a:pt x="63" y="332"/>
                  <a:pt x="63" y="332"/>
                  <a:pt x="70" y="332"/>
                </a:cubicBezTo>
                <a:cubicBezTo>
                  <a:pt x="77" y="332"/>
                  <a:pt x="77" y="332"/>
                  <a:pt x="84" y="33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0" name="Freeform 116"/>
          <p:cNvSpPr>
            <a:spLocks noChangeArrowheads="1"/>
          </p:cNvSpPr>
          <p:nvPr/>
        </p:nvSpPr>
        <p:spPr bwMode="auto">
          <a:xfrm>
            <a:off x="7207491" y="5837770"/>
            <a:ext cx="584048" cy="516467"/>
          </a:xfrm>
          <a:custGeom>
            <a:avLst/>
            <a:gdLst>
              <a:gd name="T0" fmla="*/ 481 w 609"/>
              <a:gd name="T1" fmla="*/ 240 h 538"/>
              <a:gd name="T2" fmla="*/ 481 w 609"/>
              <a:gd name="T3" fmla="*/ 0 h 538"/>
              <a:gd name="T4" fmla="*/ 481 w 609"/>
              <a:gd name="T5" fmla="*/ 240 h 538"/>
              <a:gd name="T6" fmla="*/ 446 w 609"/>
              <a:gd name="T7" fmla="*/ 56 h 538"/>
              <a:gd name="T8" fmla="*/ 523 w 609"/>
              <a:gd name="T9" fmla="*/ 56 h 538"/>
              <a:gd name="T10" fmla="*/ 552 w 609"/>
              <a:gd name="T11" fmla="*/ 84 h 538"/>
              <a:gd name="T12" fmla="*/ 523 w 609"/>
              <a:gd name="T13" fmla="*/ 56 h 538"/>
              <a:gd name="T14" fmla="*/ 502 w 609"/>
              <a:gd name="T15" fmla="*/ 63 h 538"/>
              <a:gd name="T16" fmla="*/ 467 w 609"/>
              <a:gd name="T17" fmla="*/ 63 h 538"/>
              <a:gd name="T18" fmla="*/ 446 w 609"/>
              <a:gd name="T19" fmla="*/ 56 h 538"/>
              <a:gd name="T20" fmla="*/ 424 w 609"/>
              <a:gd name="T21" fmla="*/ 98 h 538"/>
              <a:gd name="T22" fmla="*/ 446 w 609"/>
              <a:gd name="T23" fmla="*/ 120 h 538"/>
              <a:gd name="T24" fmla="*/ 424 w 609"/>
              <a:gd name="T25" fmla="*/ 141 h 538"/>
              <a:gd name="T26" fmla="*/ 446 w 609"/>
              <a:gd name="T27" fmla="*/ 183 h 538"/>
              <a:gd name="T28" fmla="*/ 467 w 609"/>
              <a:gd name="T29" fmla="*/ 176 h 538"/>
              <a:gd name="T30" fmla="*/ 502 w 609"/>
              <a:gd name="T31" fmla="*/ 176 h 538"/>
              <a:gd name="T32" fmla="*/ 523 w 609"/>
              <a:gd name="T33" fmla="*/ 183 h 538"/>
              <a:gd name="T34" fmla="*/ 537 w 609"/>
              <a:gd name="T35" fmla="*/ 141 h 538"/>
              <a:gd name="T36" fmla="*/ 523 w 609"/>
              <a:gd name="T37" fmla="*/ 120 h 538"/>
              <a:gd name="T38" fmla="*/ 537 w 609"/>
              <a:gd name="T39" fmla="*/ 98 h 538"/>
              <a:gd name="T40" fmla="*/ 552 w 609"/>
              <a:gd name="T41" fmla="*/ 169 h 538"/>
              <a:gd name="T42" fmla="*/ 234 w 609"/>
              <a:gd name="T43" fmla="*/ 325 h 538"/>
              <a:gd name="T44" fmla="*/ 474 w 609"/>
              <a:gd name="T45" fmla="*/ 311 h 538"/>
              <a:gd name="T46" fmla="*/ 566 w 609"/>
              <a:gd name="T47" fmla="*/ 247 h 538"/>
              <a:gd name="T48" fmla="*/ 516 w 609"/>
              <a:gd name="T49" fmla="*/ 346 h 538"/>
              <a:gd name="T50" fmla="*/ 495 w 609"/>
              <a:gd name="T51" fmla="*/ 367 h 538"/>
              <a:gd name="T52" fmla="*/ 262 w 609"/>
              <a:gd name="T53" fmla="*/ 424 h 538"/>
              <a:gd name="T54" fmla="*/ 587 w 609"/>
              <a:gd name="T55" fmla="*/ 480 h 538"/>
              <a:gd name="T56" fmla="*/ 474 w 609"/>
              <a:gd name="T57" fmla="*/ 480 h 538"/>
              <a:gd name="T58" fmla="*/ 156 w 609"/>
              <a:gd name="T59" fmla="*/ 537 h 538"/>
              <a:gd name="T60" fmla="*/ 156 w 609"/>
              <a:gd name="T61" fmla="*/ 424 h 538"/>
              <a:gd name="T62" fmla="*/ 92 w 609"/>
              <a:gd name="T63" fmla="*/ 113 h 538"/>
              <a:gd name="T64" fmla="*/ 0 w 609"/>
              <a:gd name="T65" fmla="*/ 84 h 538"/>
              <a:gd name="T66" fmla="*/ 113 w 609"/>
              <a:gd name="T67" fmla="*/ 56 h 538"/>
              <a:gd name="T68" fmla="*/ 142 w 609"/>
              <a:gd name="T69" fmla="*/ 70 h 538"/>
              <a:gd name="T70" fmla="*/ 333 w 609"/>
              <a:gd name="T71" fmla="*/ 120 h 538"/>
              <a:gd name="T72" fmla="*/ 177 w 609"/>
              <a:gd name="T73"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538">
                <a:moveTo>
                  <a:pt x="481" y="240"/>
                </a:moveTo>
                <a:lnTo>
                  <a:pt x="481" y="240"/>
                </a:lnTo>
                <a:cubicBezTo>
                  <a:pt x="417" y="240"/>
                  <a:pt x="361" y="191"/>
                  <a:pt x="361" y="120"/>
                </a:cubicBezTo>
                <a:cubicBezTo>
                  <a:pt x="361" y="49"/>
                  <a:pt x="417" y="0"/>
                  <a:pt x="481" y="0"/>
                </a:cubicBezTo>
                <a:cubicBezTo>
                  <a:pt x="552" y="0"/>
                  <a:pt x="608" y="49"/>
                  <a:pt x="608" y="120"/>
                </a:cubicBezTo>
                <a:cubicBezTo>
                  <a:pt x="608" y="191"/>
                  <a:pt x="552" y="240"/>
                  <a:pt x="481" y="240"/>
                </a:cubicBezTo>
                <a:close/>
                <a:moveTo>
                  <a:pt x="446" y="56"/>
                </a:moveTo>
                <a:lnTo>
                  <a:pt x="446" y="56"/>
                </a:lnTo>
                <a:close/>
                <a:moveTo>
                  <a:pt x="523" y="56"/>
                </a:moveTo>
                <a:lnTo>
                  <a:pt x="523" y="56"/>
                </a:lnTo>
                <a:close/>
                <a:moveTo>
                  <a:pt x="552" y="84"/>
                </a:moveTo>
                <a:lnTo>
                  <a:pt x="552" y="84"/>
                </a:lnTo>
                <a:lnTo>
                  <a:pt x="552" y="84"/>
                </a:lnTo>
                <a:cubicBezTo>
                  <a:pt x="552" y="63"/>
                  <a:pt x="537" y="56"/>
                  <a:pt x="523" y="56"/>
                </a:cubicBezTo>
                <a:cubicBezTo>
                  <a:pt x="516" y="56"/>
                  <a:pt x="509" y="56"/>
                  <a:pt x="502" y="63"/>
                </a:cubicBezTo>
                <a:lnTo>
                  <a:pt x="502" y="63"/>
                </a:lnTo>
                <a:cubicBezTo>
                  <a:pt x="481" y="77"/>
                  <a:pt x="481" y="77"/>
                  <a:pt x="481" y="77"/>
                </a:cubicBezTo>
                <a:cubicBezTo>
                  <a:pt x="467" y="63"/>
                  <a:pt x="467" y="63"/>
                  <a:pt x="467" y="63"/>
                </a:cubicBezTo>
                <a:lnTo>
                  <a:pt x="467" y="63"/>
                </a:lnTo>
                <a:cubicBezTo>
                  <a:pt x="460" y="56"/>
                  <a:pt x="453" y="56"/>
                  <a:pt x="446" y="56"/>
                </a:cubicBezTo>
                <a:cubicBezTo>
                  <a:pt x="432" y="56"/>
                  <a:pt x="417" y="63"/>
                  <a:pt x="417" y="84"/>
                </a:cubicBezTo>
                <a:cubicBezTo>
                  <a:pt x="417" y="91"/>
                  <a:pt x="417" y="98"/>
                  <a:pt x="424" y="98"/>
                </a:cubicBezTo>
                <a:lnTo>
                  <a:pt x="424" y="98"/>
                </a:lnTo>
                <a:cubicBezTo>
                  <a:pt x="446" y="120"/>
                  <a:pt x="446" y="120"/>
                  <a:pt x="446" y="120"/>
                </a:cubicBezTo>
                <a:cubicBezTo>
                  <a:pt x="424" y="141"/>
                  <a:pt x="424" y="141"/>
                  <a:pt x="424" y="141"/>
                </a:cubicBezTo>
                <a:lnTo>
                  <a:pt x="424" y="141"/>
                </a:lnTo>
                <a:cubicBezTo>
                  <a:pt x="417" y="141"/>
                  <a:pt x="417" y="148"/>
                  <a:pt x="417" y="155"/>
                </a:cubicBezTo>
                <a:cubicBezTo>
                  <a:pt x="417" y="176"/>
                  <a:pt x="432" y="183"/>
                  <a:pt x="446" y="183"/>
                </a:cubicBezTo>
                <a:cubicBezTo>
                  <a:pt x="453" y="183"/>
                  <a:pt x="460" y="183"/>
                  <a:pt x="467" y="176"/>
                </a:cubicBezTo>
                <a:lnTo>
                  <a:pt x="467" y="176"/>
                </a:lnTo>
                <a:cubicBezTo>
                  <a:pt x="481" y="162"/>
                  <a:pt x="481" y="162"/>
                  <a:pt x="481" y="162"/>
                </a:cubicBezTo>
                <a:cubicBezTo>
                  <a:pt x="502" y="176"/>
                  <a:pt x="502" y="176"/>
                  <a:pt x="502" y="176"/>
                </a:cubicBezTo>
                <a:lnTo>
                  <a:pt x="502" y="176"/>
                </a:lnTo>
                <a:cubicBezTo>
                  <a:pt x="509" y="183"/>
                  <a:pt x="516" y="183"/>
                  <a:pt x="523" y="183"/>
                </a:cubicBezTo>
                <a:cubicBezTo>
                  <a:pt x="537" y="183"/>
                  <a:pt x="552" y="176"/>
                  <a:pt x="552" y="155"/>
                </a:cubicBezTo>
                <a:cubicBezTo>
                  <a:pt x="552" y="148"/>
                  <a:pt x="545" y="141"/>
                  <a:pt x="537" y="141"/>
                </a:cubicBezTo>
                <a:lnTo>
                  <a:pt x="537" y="141"/>
                </a:lnTo>
                <a:cubicBezTo>
                  <a:pt x="523" y="120"/>
                  <a:pt x="523" y="120"/>
                  <a:pt x="523" y="120"/>
                </a:cubicBezTo>
                <a:cubicBezTo>
                  <a:pt x="537" y="98"/>
                  <a:pt x="537" y="98"/>
                  <a:pt x="537" y="98"/>
                </a:cubicBezTo>
                <a:lnTo>
                  <a:pt x="537" y="98"/>
                </a:lnTo>
                <a:cubicBezTo>
                  <a:pt x="545" y="98"/>
                  <a:pt x="552" y="91"/>
                  <a:pt x="552" y="84"/>
                </a:cubicBezTo>
                <a:close/>
                <a:moveTo>
                  <a:pt x="552" y="169"/>
                </a:moveTo>
                <a:lnTo>
                  <a:pt x="552" y="169"/>
                </a:lnTo>
                <a:close/>
                <a:moveTo>
                  <a:pt x="234" y="325"/>
                </a:moveTo>
                <a:lnTo>
                  <a:pt x="234" y="325"/>
                </a:lnTo>
                <a:cubicBezTo>
                  <a:pt x="474" y="311"/>
                  <a:pt x="474" y="311"/>
                  <a:pt x="474" y="311"/>
                </a:cubicBezTo>
                <a:cubicBezTo>
                  <a:pt x="495" y="268"/>
                  <a:pt x="495" y="268"/>
                  <a:pt x="495" y="268"/>
                </a:cubicBezTo>
                <a:cubicBezTo>
                  <a:pt x="516" y="268"/>
                  <a:pt x="545" y="261"/>
                  <a:pt x="566" y="247"/>
                </a:cubicBezTo>
                <a:cubicBezTo>
                  <a:pt x="516" y="346"/>
                  <a:pt x="516" y="346"/>
                  <a:pt x="516" y="346"/>
                </a:cubicBezTo>
                <a:lnTo>
                  <a:pt x="516" y="346"/>
                </a:lnTo>
                <a:cubicBezTo>
                  <a:pt x="516"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502" y="537"/>
                  <a:pt x="474" y="509"/>
                  <a:pt x="474" y="480"/>
                </a:cubicBezTo>
                <a:cubicBezTo>
                  <a:pt x="212" y="480"/>
                  <a:pt x="212" y="480"/>
                  <a:pt x="212" y="480"/>
                </a:cubicBezTo>
                <a:cubicBezTo>
                  <a:pt x="212" y="509"/>
                  <a:pt x="184" y="537"/>
                  <a:pt x="156" y="537"/>
                </a:cubicBezTo>
                <a:cubicBezTo>
                  <a:pt x="121" y="537"/>
                  <a:pt x="99" y="509"/>
                  <a:pt x="99" y="480"/>
                </a:cubicBezTo>
                <a:cubicBezTo>
                  <a:pt x="99" y="445"/>
                  <a:pt x="121" y="424"/>
                  <a:pt x="156"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42" y="63"/>
                  <a:pt x="142" y="70"/>
                </a:cubicBezTo>
                <a:lnTo>
                  <a:pt x="142" y="70"/>
                </a:lnTo>
                <a:cubicBezTo>
                  <a:pt x="156" y="120"/>
                  <a:pt x="156" y="120"/>
                  <a:pt x="156" y="120"/>
                </a:cubicBezTo>
                <a:cubicBezTo>
                  <a:pt x="333" y="120"/>
                  <a:pt x="333" y="120"/>
                  <a:pt x="333" y="120"/>
                </a:cubicBezTo>
                <a:cubicBezTo>
                  <a:pt x="333" y="141"/>
                  <a:pt x="340" y="162"/>
                  <a:pt x="347" y="176"/>
                </a:cubicBezTo>
                <a:cubicBezTo>
                  <a:pt x="177" y="176"/>
                  <a:pt x="177" y="176"/>
                  <a:pt x="177" y="176"/>
                </a:cubicBezTo>
                <a:lnTo>
                  <a:pt x="234" y="32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1" name="Freeform 117"/>
          <p:cNvSpPr>
            <a:spLocks noChangeArrowheads="1"/>
          </p:cNvSpPr>
          <p:nvPr/>
        </p:nvSpPr>
        <p:spPr bwMode="auto">
          <a:xfrm>
            <a:off x="6200221" y="5837770"/>
            <a:ext cx="579814" cy="516467"/>
          </a:xfrm>
          <a:custGeom>
            <a:avLst/>
            <a:gdLst>
              <a:gd name="T0" fmla="*/ 481 w 602"/>
              <a:gd name="T1" fmla="*/ 240 h 538"/>
              <a:gd name="T2" fmla="*/ 481 w 602"/>
              <a:gd name="T3" fmla="*/ 240 h 538"/>
              <a:gd name="T4" fmla="*/ 361 w 602"/>
              <a:gd name="T5" fmla="*/ 120 h 538"/>
              <a:gd name="T6" fmla="*/ 481 w 602"/>
              <a:gd name="T7" fmla="*/ 0 h 538"/>
              <a:gd name="T8" fmla="*/ 601 w 602"/>
              <a:gd name="T9" fmla="*/ 120 h 538"/>
              <a:gd name="T10" fmla="*/ 481 w 602"/>
              <a:gd name="T11" fmla="*/ 240 h 538"/>
              <a:gd name="T12" fmla="*/ 537 w 602"/>
              <a:gd name="T13" fmla="*/ 63 h 538"/>
              <a:gd name="T14" fmla="*/ 537 w 602"/>
              <a:gd name="T15" fmla="*/ 63 h 538"/>
              <a:gd name="T16" fmla="*/ 516 w 602"/>
              <a:gd name="T17" fmla="*/ 70 h 538"/>
              <a:gd name="T18" fmla="*/ 460 w 602"/>
              <a:gd name="T19" fmla="*/ 127 h 538"/>
              <a:gd name="T20" fmla="*/ 446 w 602"/>
              <a:gd name="T21" fmla="*/ 113 h 538"/>
              <a:gd name="T22" fmla="*/ 424 w 602"/>
              <a:gd name="T23" fmla="*/ 98 h 538"/>
              <a:gd name="T24" fmla="*/ 396 w 602"/>
              <a:gd name="T25" fmla="*/ 127 h 538"/>
              <a:gd name="T26" fmla="*/ 403 w 602"/>
              <a:gd name="T27" fmla="*/ 148 h 538"/>
              <a:gd name="T28" fmla="*/ 446 w 602"/>
              <a:gd name="T29" fmla="*/ 183 h 538"/>
              <a:gd name="T30" fmla="*/ 460 w 602"/>
              <a:gd name="T31" fmla="*/ 198 h 538"/>
              <a:gd name="T32" fmla="*/ 481 w 602"/>
              <a:gd name="T33" fmla="*/ 183 h 538"/>
              <a:gd name="T34" fmla="*/ 559 w 602"/>
              <a:gd name="T35" fmla="*/ 113 h 538"/>
              <a:gd name="T36" fmla="*/ 566 w 602"/>
              <a:gd name="T37" fmla="*/ 91 h 538"/>
              <a:gd name="T38" fmla="*/ 537 w 602"/>
              <a:gd name="T39" fmla="*/ 63 h 538"/>
              <a:gd name="T40" fmla="*/ 226 w 602"/>
              <a:gd name="T41" fmla="*/ 325 h 538"/>
              <a:gd name="T42" fmla="*/ 226 w 602"/>
              <a:gd name="T43" fmla="*/ 325 h 538"/>
              <a:gd name="T44" fmla="*/ 474 w 602"/>
              <a:gd name="T45" fmla="*/ 311 h 538"/>
              <a:gd name="T46" fmla="*/ 488 w 602"/>
              <a:gd name="T47" fmla="*/ 268 h 538"/>
              <a:gd name="T48" fmla="*/ 559 w 602"/>
              <a:gd name="T49" fmla="*/ 247 h 538"/>
              <a:gd name="T50" fmla="*/ 516 w 602"/>
              <a:gd name="T51" fmla="*/ 346 h 538"/>
              <a:gd name="T52" fmla="*/ 516 w 602"/>
              <a:gd name="T53" fmla="*/ 346 h 538"/>
              <a:gd name="T54" fmla="*/ 495 w 602"/>
              <a:gd name="T55" fmla="*/ 367 h 538"/>
              <a:gd name="T56" fmla="*/ 495 w 602"/>
              <a:gd name="T57" fmla="*/ 367 h 538"/>
              <a:gd name="T58" fmla="*/ 248 w 602"/>
              <a:gd name="T59" fmla="*/ 381 h 538"/>
              <a:gd name="T60" fmla="*/ 262 w 602"/>
              <a:gd name="T61" fmla="*/ 424 h 538"/>
              <a:gd name="T62" fmla="*/ 530 w 602"/>
              <a:gd name="T63" fmla="*/ 424 h 538"/>
              <a:gd name="T64" fmla="*/ 587 w 602"/>
              <a:gd name="T65" fmla="*/ 480 h 538"/>
              <a:gd name="T66" fmla="*/ 530 w 602"/>
              <a:gd name="T67" fmla="*/ 537 h 538"/>
              <a:gd name="T68" fmla="*/ 474 w 602"/>
              <a:gd name="T69" fmla="*/ 480 h 538"/>
              <a:gd name="T70" fmla="*/ 205 w 602"/>
              <a:gd name="T71" fmla="*/ 480 h 538"/>
              <a:gd name="T72" fmla="*/ 149 w 602"/>
              <a:gd name="T73" fmla="*/ 537 h 538"/>
              <a:gd name="T74" fmla="*/ 92 w 602"/>
              <a:gd name="T75" fmla="*/ 480 h 538"/>
              <a:gd name="T76" fmla="*/ 149 w 602"/>
              <a:gd name="T77" fmla="*/ 424 h 538"/>
              <a:gd name="T78" fmla="*/ 205 w 602"/>
              <a:gd name="T79" fmla="*/ 424 h 538"/>
              <a:gd name="T80" fmla="*/ 92 w 602"/>
              <a:gd name="T81" fmla="*/ 113 h 538"/>
              <a:gd name="T82" fmla="*/ 29 w 602"/>
              <a:gd name="T83" fmla="*/ 113 h 538"/>
              <a:gd name="T84" fmla="*/ 0 w 602"/>
              <a:gd name="T85" fmla="*/ 84 h 538"/>
              <a:gd name="T86" fmla="*/ 29 w 602"/>
              <a:gd name="T87" fmla="*/ 56 h 538"/>
              <a:gd name="T88" fmla="*/ 113 w 602"/>
              <a:gd name="T89" fmla="*/ 56 h 538"/>
              <a:gd name="T90" fmla="*/ 142 w 602"/>
              <a:gd name="T91" fmla="*/ 70 h 538"/>
              <a:gd name="T92" fmla="*/ 142 w 602"/>
              <a:gd name="T93" fmla="*/ 70 h 538"/>
              <a:gd name="T94" fmla="*/ 156 w 602"/>
              <a:gd name="T95" fmla="*/ 120 h 538"/>
              <a:gd name="T96" fmla="*/ 333 w 602"/>
              <a:gd name="T97" fmla="*/ 120 h 538"/>
              <a:gd name="T98" fmla="*/ 340 w 602"/>
              <a:gd name="T99" fmla="*/ 176 h 538"/>
              <a:gd name="T100" fmla="*/ 177 w 602"/>
              <a:gd name="T101" fmla="*/ 176 h 538"/>
              <a:gd name="T102" fmla="*/ 226 w 602"/>
              <a:gd name="T103"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538">
                <a:moveTo>
                  <a:pt x="481" y="240"/>
                </a:moveTo>
                <a:lnTo>
                  <a:pt x="481" y="240"/>
                </a:lnTo>
                <a:cubicBezTo>
                  <a:pt x="410" y="240"/>
                  <a:pt x="361" y="191"/>
                  <a:pt x="361" y="120"/>
                </a:cubicBezTo>
                <a:cubicBezTo>
                  <a:pt x="361" y="49"/>
                  <a:pt x="410" y="0"/>
                  <a:pt x="481" y="0"/>
                </a:cubicBezTo>
                <a:cubicBezTo>
                  <a:pt x="552" y="0"/>
                  <a:pt x="601" y="49"/>
                  <a:pt x="601" y="120"/>
                </a:cubicBezTo>
                <a:cubicBezTo>
                  <a:pt x="601" y="191"/>
                  <a:pt x="552" y="240"/>
                  <a:pt x="481" y="240"/>
                </a:cubicBezTo>
                <a:close/>
                <a:moveTo>
                  <a:pt x="537" y="63"/>
                </a:moveTo>
                <a:lnTo>
                  <a:pt x="537" y="63"/>
                </a:lnTo>
                <a:cubicBezTo>
                  <a:pt x="530" y="63"/>
                  <a:pt x="523" y="63"/>
                  <a:pt x="516" y="70"/>
                </a:cubicBezTo>
                <a:cubicBezTo>
                  <a:pt x="460" y="127"/>
                  <a:pt x="460" y="127"/>
                  <a:pt x="460" y="127"/>
                </a:cubicBezTo>
                <a:cubicBezTo>
                  <a:pt x="446" y="113"/>
                  <a:pt x="446" y="113"/>
                  <a:pt x="446" y="113"/>
                </a:cubicBezTo>
                <a:cubicBezTo>
                  <a:pt x="439" y="106"/>
                  <a:pt x="431" y="98"/>
                  <a:pt x="424" y="98"/>
                </a:cubicBezTo>
                <a:cubicBezTo>
                  <a:pt x="410" y="98"/>
                  <a:pt x="396" y="113"/>
                  <a:pt x="396" y="127"/>
                </a:cubicBezTo>
                <a:cubicBezTo>
                  <a:pt x="396" y="134"/>
                  <a:pt x="396" y="141"/>
                  <a:pt x="403" y="148"/>
                </a:cubicBezTo>
                <a:cubicBezTo>
                  <a:pt x="446" y="183"/>
                  <a:pt x="446" y="183"/>
                  <a:pt x="446" y="183"/>
                </a:cubicBezTo>
                <a:cubicBezTo>
                  <a:pt x="446" y="191"/>
                  <a:pt x="453" y="198"/>
                  <a:pt x="460" y="198"/>
                </a:cubicBezTo>
                <a:cubicBezTo>
                  <a:pt x="467" y="198"/>
                  <a:pt x="474" y="191"/>
                  <a:pt x="481" y="183"/>
                </a:cubicBezTo>
                <a:cubicBezTo>
                  <a:pt x="559" y="113"/>
                  <a:pt x="559" y="113"/>
                  <a:pt x="559" y="113"/>
                </a:cubicBezTo>
                <a:cubicBezTo>
                  <a:pt x="566" y="106"/>
                  <a:pt x="566" y="98"/>
                  <a:pt x="566" y="91"/>
                </a:cubicBezTo>
                <a:cubicBezTo>
                  <a:pt x="566" y="77"/>
                  <a:pt x="552" y="63"/>
                  <a:pt x="537" y="63"/>
                </a:cubicBezTo>
                <a:close/>
                <a:moveTo>
                  <a:pt x="226" y="325"/>
                </a:moveTo>
                <a:lnTo>
                  <a:pt x="226" y="325"/>
                </a:lnTo>
                <a:cubicBezTo>
                  <a:pt x="474" y="311"/>
                  <a:pt x="474" y="311"/>
                  <a:pt x="474"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495" y="537"/>
                  <a:pt x="474" y="509"/>
                  <a:pt x="474" y="480"/>
                </a:cubicBezTo>
                <a:cubicBezTo>
                  <a:pt x="205" y="480"/>
                  <a:pt x="205" y="480"/>
                  <a:pt x="205" y="480"/>
                </a:cubicBezTo>
                <a:cubicBezTo>
                  <a:pt x="205" y="509"/>
                  <a:pt x="184" y="537"/>
                  <a:pt x="149" y="537"/>
                </a:cubicBezTo>
                <a:cubicBezTo>
                  <a:pt x="120" y="537"/>
                  <a:pt x="92" y="509"/>
                  <a:pt x="92" y="480"/>
                </a:cubicBezTo>
                <a:cubicBezTo>
                  <a:pt x="92" y="445"/>
                  <a:pt x="120" y="424"/>
                  <a:pt x="149"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35" y="63"/>
                  <a:pt x="142" y="70"/>
                </a:cubicBezTo>
                <a:lnTo>
                  <a:pt x="142" y="70"/>
                </a:lnTo>
                <a:cubicBezTo>
                  <a:pt x="156" y="120"/>
                  <a:pt x="156" y="120"/>
                  <a:pt x="156" y="120"/>
                </a:cubicBezTo>
                <a:cubicBezTo>
                  <a:pt x="333" y="120"/>
                  <a:pt x="333" y="120"/>
                  <a:pt x="333" y="120"/>
                </a:cubicBezTo>
                <a:cubicBezTo>
                  <a:pt x="333" y="141"/>
                  <a:pt x="333" y="162"/>
                  <a:pt x="340" y="176"/>
                </a:cubicBezTo>
                <a:cubicBezTo>
                  <a:pt x="177" y="176"/>
                  <a:pt x="177" y="176"/>
                  <a:pt x="177" y="176"/>
                </a:cubicBezTo>
                <a:lnTo>
                  <a:pt x="226" y="32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2" name="Freeform 118"/>
          <p:cNvSpPr>
            <a:spLocks noChangeArrowheads="1"/>
          </p:cNvSpPr>
          <p:nvPr/>
        </p:nvSpPr>
        <p:spPr bwMode="auto">
          <a:xfrm>
            <a:off x="5188718" y="5837770"/>
            <a:ext cx="579817" cy="516467"/>
          </a:xfrm>
          <a:custGeom>
            <a:avLst/>
            <a:gdLst>
              <a:gd name="T0" fmla="*/ 481 w 602"/>
              <a:gd name="T1" fmla="*/ 240 h 538"/>
              <a:gd name="T2" fmla="*/ 481 w 602"/>
              <a:gd name="T3" fmla="*/ 240 h 538"/>
              <a:gd name="T4" fmla="*/ 354 w 602"/>
              <a:gd name="T5" fmla="*/ 120 h 538"/>
              <a:gd name="T6" fmla="*/ 481 w 602"/>
              <a:gd name="T7" fmla="*/ 0 h 538"/>
              <a:gd name="T8" fmla="*/ 601 w 602"/>
              <a:gd name="T9" fmla="*/ 120 h 538"/>
              <a:gd name="T10" fmla="*/ 481 w 602"/>
              <a:gd name="T11" fmla="*/ 240 h 538"/>
              <a:gd name="T12" fmla="*/ 537 w 602"/>
              <a:gd name="T13" fmla="*/ 91 h 538"/>
              <a:gd name="T14" fmla="*/ 537 w 602"/>
              <a:gd name="T15" fmla="*/ 91 h 538"/>
              <a:gd name="T16" fmla="*/ 424 w 602"/>
              <a:gd name="T17" fmla="*/ 91 h 538"/>
              <a:gd name="T18" fmla="*/ 396 w 602"/>
              <a:gd name="T19" fmla="*/ 120 h 538"/>
              <a:gd name="T20" fmla="*/ 424 w 602"/>
              <a:gd name="T21" fmla="*/ 148 h 538"/>
              <a:gd name="T22" fmla="*/ 537 w 602"/>
              <a:gd name="T23" fmla="*/ 148 h 538"/>
              <a:gd name="T24" fmla="*/ 566 w 602"/>
              <a:gd name="T25" fmla="*/ 120 h 538"/>
              <a:gd name="T26" fmla="*/ 537 w 602"/>
              <a:gd name="T27" fmla="*/ 91 h 538"/>
              <a:gd name="T28" fmla="*/ 226 w 602"/>
              <a:gd name="T29" fmla="*/ 325 h 538"/>
              <a:gd name="T30" fmla="*/ 226 w 602"/>
              <a:gd name="T31" fmla="*/ 325 h 538"/>
              <a:gd name="T32" fmla="*/ 467 w 602"/>
              <a:gd name="T33" fmla="*/ 311 h 538"/>
              <a:gd name="T34" fmla="*/ 488 w 602"/>
              <a:gd name="T35" fmla="*/ 268 h 538"/>
              <a:gd name="T36" fmla="*/ 559 w 602"/>
              <a:gd name="T37" fmla="*/ 247 h 538"/>
              <a:gd name="T38" fmla="*/ 516 w 602"/>
              <a:gd name="T39" fmla="*/ 346 h 538"/>
              <a:gd name="T40" fmla="*/ 516 w 602"/>
              <a:gd name="T41" fmla="*/ 346 h 538"/>
              <a:gd name="T42" fmla="*/ 488 w 602"/>
              <a:gd name="T43" fmla="*/ 367 h 538"/>
              <a:gd name="T44" fmla="*/ 488 w 602"/>
              <a:gd name="T45" fmla="*/ 367 h 538"/>
              <a:gd name="T46" fmla="*/ 248 w 602"/>
              <a:gd name="T47" fmla="*/ 381 h 538"/>
              <a:gd name="T48" fmla="*/ 262 w 602"/>
              <a:gd name="T49" fmla="*/ 424 h 538"/>
              <a:gd name="T50" fmla="*/ 523 w 602"/>
              <a:gd name="T51" fmla="*/ 424 h 538"/>
              <a:gd name="T52" fmla="*/ 580 w 602"/>
              <a:gd name="T53" fmla="*/ 480 h 538"/>
              <a:gd name="T54" fmla="*/ 523 w 602"/>
              <a:gd name="T55" fmla="*/ 537 h 538"/>
              <a:gd name="T56" fmla="*/ 467 w 602"/>
              <a:gd name="T57" fmla="*/ 480 h 538"/>
              <a:gd name="T58" fmla="*/ 205 w 602"/>
              <a:gd name="T59" fmla="*/ 480 h 538"/>
              <a:gd name="T60" fmla="*/ 149 w 602"/>
              <a:gd name="T61" fmla="*/ 537 h 538"/>
              <a:gd name="T62" fmla="*/ 92 w 602"/>
              <a:gd name="T63" fmla="*/ 480 h 538"/>
              <a:gd name="T64" fmla="*/ 149 w 602"/>
              <a:gd name="T65" fmla="*/ 424 h 538"/>
              <a:gd name="T66" fmla="*/ 198 w 602"/>
              <a:gd name="T67" fmla="*/ 424 h 538"/>
              <a:gd name="T68" fmla="*/ 92 w 602"/>
              <a:gd name="T69" fmla="*/ 113 h 538"/>
              <a:gd name="T70" fmla="*/ 29 w 602"/>
              <a:gd name="T71" fmla="*/ 113 h 538"/>
              <a:gd name="T72" fmla="*/ 0 w 602"/>
              <a:gd name="T73" fmla="*/ 84 h 538"/>
              <a:gd name="T74" fmla="*/ 29 w 602"/>
              <a:gd name="T75" fmla="*/ 56 h 538"/>
              <a:gd name="T76" fmla="*/ 113 w 602"/>
              <a:gd name="T77" fmla="*/ 56 h 538"/>
              <a:gd name="T78" fmla="*/ 135 w 602"/>
              <a:gd name="T79" fmla="*/ 70 h 538"/>
              <a:gd name="T80" fmla="*/ 135 w 602"/>
              <a:gd name="T81" fmla="*/ 70 h 538"/>
              <a:gd name="T82" fmla="*/ 156 w 602"/>
              <a:gd name="T83" fmla="*/ 120 h 538"/>
              <a:gd name="T84" fmla="*/ 325 w 602"/>
              <a:gd name="T85" fmla="*/ 120 h 538"/>
              <a:gd name="T86" fmla="*/ 340 w 602"/>
              <a:gd name="T87" fmla="*/ 176 h 538"/>
              <a:gd name="T88" fmla="*/ 177 w 602"/>
              <a:gd name="T89" fmla="*/ 176 h 538"/>
              <a:gd name="T90" fmla="*/ 226 w 602"/>
              <a:gd name="T9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2" h="538">
                <a:moveTo>
                  <a:pt x="481" y="240"/>
                </a:moveTo>
                <a:lnTo>
                  <a:pt x="481" y="240"/>
                </a:lnTo>
                <a:cubicBezTo>
                  <a:pt x="410" y="240"/>
                  <a:pt x="354" y="191"/>
                  <a:pt x="354" y="120"/>
                </a:cubicBezTo>
                <a:cubicBezTo>
                  <a:pt x="354" y="49"/>
                  <a:pt x="410" y="0"/>
                  <a:pt x="481" y="0"/>
                </a:cubicBezTo>
                <a:cubicBezTo>
                  <a:pt x="544" y="0"/>
                  <a:pt x="601" y="49"/>
                  <a:pt x="601" y="120"/>
                </a:cubicBezTo>
                <a:cubicBezTo>
                  <a:pt x="601" y="191"/>
                  <a:pt x="544" y="240"/>
                  <a:pt x="481" y="240"/>
                </a:cubicBezTo>
                <a:close/>
                <a:moveTo>
                  <a:pt x="537" y="91"/>
                </a:moveTo>
                <a:lnTo>
                  <a:pt x="537" y="91"/>
                </a:lnTo>
                <a:cubicBezTo>
                  <a:pt x="424" y="91"/>
                  <a:pt x="424" y="91"/>
                  <a:pt x="424" y="91"/>
                </a:cubicBezTo>
                <a:cubicBezTo>
                  <a:pt x="403" y="91"/>
                  <a:pt x="396" y="106"/>
                  <a:pt x="396" y="120"/>
                </a:cubicBezTo>
                <a:cubicBezTo>
                  <a:pt x="396" y="134"/>
                  <a:pt x="403" y="148"/>
                  <a:pt x="424" y="148"/>
                </a:cubicBezTo>
                <a:cubicBezTo>
                  <a:pt x="537" y="148"/>
                  <a:pt x="537" y="148"/>
                  <a:pt x="537" y="148"/>
                </a:cubicBezTo>
                <a:cubicBezTo>
                  <a:pt x="551" y="148"/>
                  <a:pt x="566" y="134"/>
                  <a:pt x="566" y="120"/>
                </a:cubicBezTo>
                <a:cubicBezTo>
                  <a:pt x="566" y="106"/>
                  <a:pt x="551" y="91"/>
                  <a:pt x="537" y="91"/>
                </a:cubicBezTo>
                <a:close/>
                <a:moveTo>
                  <a:pt x="226" y="325"/>
                </a:moveTo>
                <a:lnTo>
                  <a:pt x="226" y="325"/>
                </a:lnTo>
                <a:cubicBezTo>
                  <a:pt x="467" y="311"/>
                  <a:pt x="467" y="311"/>
                  <a:pt x="467"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88" y="367"/>
                </a:cubicBezTo>
                <a:lnTo>
                  <a:pt x="488" y="367"/>
                </a:lnTo>
                <a:cubicBezTo>
                  <a:pt x="248" y="381"/>
                  <a:pt x="248" y="381"/>
                  <a:pt x="248" y="381"/>
                </a:cubicBezTo>
                <a:cubicBezTo>
                  <a:pt x="262" y="424"/>
                  <a:pt x="262" y="424"/>
                  <a:pt x="262" y="424"/>
                </a:cubicBezTo>
                <a:cubicBezTo>
                  <a:pt x="523" y="424"/>
                  <a:pt x="523" y="424"/>
                  <a:pt x="523" y="424"/>
                </a:cubicBezTo>
                <a:cubicBezTo>
                  <a:pt x="559" y="424"/>
                  <a:pt x="580" y="445"/>
                  <a:pt x="580" y="480"/>
                </a:cubicBezTo>
                <a:cubicBezTo>
                  <a:pt x="580" y="509"/>
                  <a:pt x="559" y="537"/>
                  <a:pt x="523" y="537"/>
                </a:cubicBezTo>
                <a:cubicBezTo>
                  <a:pt x="495" y="537"/>
                  <a:pt x="467" y="509"/>
                  <a:pt x="467" y="480"/>
                </a:cubicBezTo>
                <a:cubicBezTo>
                  <a:pt x="205" y="480"/>
                  <a:pt x="205" y="480"/>
                  <a:pt x="205" y="480"/>
                </a:cubicBezTo>
                <a:cubicBezTo>
                  <a:pt x="205" y="509"/>
                  <a:pt x="177" y="537"/>
                  <a:pt x="149" y="537"/>
                </a:cubicBezTo>
                <a:cubicBezTo>
                  <a:pt x="120" y="537"/>
                  <a:pt x="92" y="509"/>
                  <a:pt x="92" y="480"/>
                </a:cubicBezTo>
                <a:cubicBezTo>
                  <a:pt x="92" y="445"/>
                  <a:pt x="120" y="424"/>
                  <a:pt x="149" y="424"/>
                </a:cubicBezTo>
                <a:cubicBezTo>
                  <a:pt x="198" y="424"/>
                  <a:pt x="198" y="424"/>
                  <a:pt x="198" y="424"/>
                </a:cubicBezTo>
                <a:cubicBezTo>
                  <a:pt x="92" y="113"/>
                  <a:pt x="92" y="113"/>
                  <a:pt x="92" y="113"/>
                </a:cubicBezTo>
                <a:cubicBezTo>
                  <a:pt x="29" y="113"/>
                  <a:pt x="29" y="113"/>
                  <a:pt x="29" y="113"/>
                </a:cubicBezTo>
                <a:cubicBezTo>
                  <a:pt x="7" y="113"/>
                  <a:pt x="0" y="98"/>
                  <a:pt x="0" y="84"/>
                </a:cubicBezTo>
                <a:cubicBezTo>
                  <a:pt x="0" y="63"/>
                  <a:pt x="7" y="56"/>
                  <a:pt x="29" y="56"/>
                </a:cubicBezTo>
                <a:cubicBezTo>
                  <a:pt x="113" y="56"/>
                  <a:pt x="113" y="56"/>
                  <a:pt x="113" y="56"/>
                </a:cubicBezTo>
                <a:cubicBezTo>
                  <a:pt x="120" y="56"/>
                  <a:pt x="135" y="63"/>
                  <a:pt x="135" y="70"/>
                </a:cubicBezTo>
                <a:lnTo>
                  <a:pt x="135" y="70"/>
                </a:lnTo>
                <a:cubicBezTo>
                  <a:pt x="156" y="120"/>
                  <a:pt x="156" y="120"/>
                  <a:pt x="156" y="120"/>
                </a:cubicBezTo>
                <a:cubicBezTo>
                  <a:pt x="325" y="120"/>
                  <a:pt x="325" y="120"/>
                  <a:pt x="325" y="120"/>
                </a:cubicBezTo>
                <a:cubicBezTo>
                  <a:pt x="325" y="141"/>
                  <a:pt x="332" y="162"/>
                  <a:pt x="340" y="176"/>
                </a:cubicBezTo>
                <a:cubicBezTo>
                  <a:pt x="177" y="176"/>
                  <a:pt x="177" y="176"/>
                  <a:pt x="177" y="176"/>
                </a:cubicBezTo>
                <a:lnTo>
                  <a:pt x="226" y="32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3" name="Freeform 119"/>
          <p:cNvSpPr>
            <a:spLocks noChangeArrowheads="1"/>
          </p:cNvSpPr>
          <p:nvPr/>
        </p:nvSpPr>
        <p:spPr bwMode="auto">
          <a:xfrm>
            <a:off x="4172980" y="5837770"/>
            <a:ext cx="584048" cy="516467"/>
          </a:xfrm>
          <a:custGeom>
            <a:avLst/>
            <a:gdLst>
              <a:gd name="T0" fmla="*/ 481 w 609"/>
              <a:gd name="T1" fmla="*/ 240 h 538"/>
              <a:gd name="T2" fmla="*/ 481 w 609"/>
              <a:gd name="T3" fmla="*/ 240 h 538"/>
              <a:gd name="T4" fmla="*/ 361 w 609"/>
              <a:gd name="T5" fmla="*/ 120 h 538"/>
              <a:gd name="T6" fmla="*/ 481 w 609"/>
              <a:gd name="T7" fmla="*/ 0 h 538"/>
              <a:gd name="T8" fmla="*/ 608 w 609"/>
              <a:gd name="T9" fmla="*/ 120 h 538"/>
              <a:gd name="T10" fmla="*/ 481 w 609"/>
              <a:gd name="T11" fmla="*/ 240 h 538"/>
              <a:gd name="T12" fmla="*/ 537 w 609"/>
              <a:gd name="T13" fmla="*/ 91 h 538"/>
              <a:gd name="T14" fmla="*/ 537 w 609"/>
              <a:gd name="T15" fmla="*/ 91 h 538"/>
              <a:gd name="T16" fmla="*/ 509 w 609"/>
              <a:gd name="T17" fmla="*/ 91 h 538"/>
              <a:gd name="T18" fmla="*/ 509 w 609"/>
              <a:gd name="T19" fmla="*/ 63 h 538"/>
              <a:gd name="T20" fmla="*/ 481 w 609"/>
              <a:gd name="T21" fmla="*/ 35 h 538"/>
              <a:gd name="T22" fmla="*/ 452 w 609"/>
              <a:gd name="T23" fmla="*/ 63 h 538"/>
              <a:gd name="T24" fmla="*/ 452 w 609"/>
              <a:gd name="T25" fmla="*/ 91 h 538"/>
              <a:gd name="T26" fmla="*/ 424 w 609"/>
              <a:gd name="T27" fmla="*/ 91 h 538"/>
              <a:gd name="T28" fmla="*/ 396 w 609"/>
              <a:gd name="T29" fmla="*/ 120 h 538"/>
              <a:gd name="T30" fmla="*/ 424 w 609"/>
              <a:gd name="T31" fmla="*/ 148 h 538"/>
              <a:gd name="T32" fmla="*/ 452 w 609"/>
              <a:gd name="T33" fmla="*/ 148 h 538"/>
              <a:gd name="T34" fmla="*/ 452 w 609"/>
              <a:gd name="T35" fmla="*/ 176 h 538"/>
              <a:gd name="T36" fmla="*/ 481 w 609"/>
              <a:gd name="T37" fmla="*/ 205 h 538"/>
              <a:gd name="T38" fmla="*/ 509 w 609"/>
              <a:gd name="T39" fmla="*/ 176 h 538"/>
              <a:gd name="T40" fmla="*/ 509 w 609"/>
              <a:gd name="T41" fmla="*/ 148 h 538"/>
              <a:gd name="T42" fmla="*/ 537 w 609"/>
              <a:gd name="T43" fmla="*/ 148 h 538"/>
              <a:gd name="T44" fmla="*/ 565 w 609"/>
              <a:gd name="T45" fmla="*/ 120 h 538"/>
              <a:gd name="T46" fmla="*/ 537 w 609"/>
              <a:gd name="T47" fmla="*/ 91 h 538"/>
              <a:gd name="T48" fmla="*/ 233 w 609"/>
              <a:gd name="T49" fmla="*/ 325 h 538"/>
              <a:gd name="T50" fmla="*/ 233 w 609"/>
              <a:gd name="T51" fmla="*/ 325 h 538"/>
              <a:gd name="T52" fmla="*/ 474 w 609"/>
              <a:gd name="T53" fmla="*/ 311 h 538"/>
              <a:gd name="T54" fmla="*/ 495 w 609"/>
              <a:gd name="T55" fmla="*/ 268 h 538"/>
              <a:gd name="T56" fmla="*/ 565 w 609"/>
              <a:gd name="T57" fmla="*/ 247 h 538"/>
              <a:gd name="T58" fmla="*/ 516 w 609"/>
              <a:gd name="T59" fmla="*/ 346 h 538"/>
              <a:gd name="T60" fmla="*/ 516 w 609"/>
              <a:gd name="T61" fmla="*/ 346 h 538"/>
              <a:gd name="T62" fmla="*/ 495 w 609"/>
              <a:gd name="T63" fmla="*/ 367 h 538"/>
              <a:gd name="T64" fmla="*/ 495 w 609"/>
              <a:gd name="T65" fmla="*/ 367 h 538"/>
              <a:gd name="T66" fmla="*/ 247 w 609"/>
              <a:gd name="T67" fmla="*/ 381 h 538"/>
              <a:gd name="T68" fmla="*/ 262 w 609"/>
              <a:gd name="T69" fmla="*/ 424 h 538"/>
              <a:gd name="T70" fmla="*/ 530 w 609"/>
              <a:gd name="T71" fmla="*/ 424 h 538"/>
              <a:gd name="T72" fmla="*/ 587 w 609"/>
              <a:gd name="T73" fmla="*/ 480 h 538"/>
              <a:gd name="T74" fmla="*/ 530 w 609"/>
              <a:gd name="T75" fmla="*/ 537 h 538"/>
              <a:gd name="T76" fmla="*/ 474 w 609"/>
              <a:gd name="T77" fmla="*/ 480 h 538"/>
              <a:gd name="T78" fmla="*/ 212 w 609"/>
              <a:gd name="T79" fmla="*/ 480 h 538"/>
              <a:gd name="T80" fmla="*/ 156 w 609"/>
              <a:gd name="T81" fmla="*/ 537 h 538"/>
              <a:gd name="T82" fmla="*/ 99 w 609"/>
              <a:gd name="T83" fmla="*/ 480 h 538"/>
              <a:gd name="T84" fmla="*/ 156 w 609"/>
              <a:gd name="T85" fmla="*/ 424 h 538"/>
              <a:gd name="T86" fmla="*/ 205 w 609"/>
              <a:gd name="T87" fmla="*/ 424 h 538"/>
              <a:gd name="T88" fmla="*/ 92 w 609"/>
              <a:gd name="T89" fmla="*/ 113 h 538"/>
              <a:gd name="T90" fmla="*/ 28 w 609"/>
              <a:gd name="T91" fmla="*/ 113 h 538"/>
              <a:gd name="T92" fmla="*/ 0 w 609"/>
              <a:gd name="T93" fmla="*/ 84 h 538"/>
              <a:gd name="T94" fmla="*/ 28 w 609"/>
              <a:gd name="T95" fmla="*/ 56 h 538"/>
              <a:gd name="T96" fmla="*/ 113 w 609"/>
              <a:gd name="T97" fmla="*/ 56 h 538"/>
              <a:gd name="T98" fmla="*/ 141 w 609"/>
              <a:gd name="T99" fmla="*/ 70 h 538"/>
              <a:gd name="T100" fmla="*/ 141 w 609"/>
              <a:gd name="T101" fmla="*/ 70 h 538"/>
              <a:gd name="T102" fmla="*/ 156 w 609"/>
              <a:gd name="T103" fmla="*/ 120 h 538"/>
              <a:gd name="T104" fmla="*/ 332 w 609"/>
              <a:gd name="T105" fmla="*/ 120 h 538"/>
              <a:gd name="T106" fmla="*/ 346 w 609"/>
              <a:gd name="T107" fmla="*/ 176 h 538"/>
              <a:gd name="T108" fmla="*/ 177 w 609"/>
              <a:gd name="T109" fmla="*/ 176 h 538"/>
              <a:gd name="T110" fmla="*/ 233 w 609"/>
              <a:gd name="T11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9" h="538">
                <a:moveTo>
                  <a:pt x="481" y="240"/>
                </a:moveTo>
                <a:lnTo>
                  <a:pt x="481" y="240"/>
                </a:lnTo>
                <a:cubicBezTo>
                  <a:pt x="417" y="240"/>
                  <a:pt x="361" y="191"/>
                  <a:pt x="361" y="120"/>
                </a:cubicBezTo>
                <a:cubicBezTo>
                  <a:pt x="361" y="49"/>
                  <a:pt x="417" y="0"/>
                  <a:pt x="481" y="0"/>
                </a:cubicBezTo>
                <a:cubicBezTo>
                  <a:pt x="551" y="0"/>
                  <a:pt x="608" y="49"/>
                  <a:pt x="608" y="120"/>
                </a:cubicBezTo>
                <a:cubicBezTo>
                  <a:pt x="608" y="191"/>
                  <a:pt x="551" y="240"/>
                  <a:pt x="481" y="240"/>
                </a:cubicBezTo>
                <a:close/>
                <a:moveTo>
                  <a:pt x="537" y="91"/>
                </a:moveTo>
                <a:lnTo>
                  <a:pt x="537" y="91"/>
                </a:lnTo>
                <a:cubicBezTo>
                  <a:pt x="509" y="91"/>
                  <a:pt x="509" y="91"/>
                  <a:pt x="509" y="91"/>
                </a:cubicBezTo>
                <a:cubicBezTo>
                  <a:pt x="509" y="63"/>
                  <a:pt x="509" y="63"/>
                  <a:pt x="509" y="63"/>
                </a:cubicBezTo>
                <a:cubicBezTo>
                  <a:pt x="509" y="49"/>
                  <a:pt x="502" y="35"/>
                  <a:pt x="481" y="35"/>
                </a:cubicBezTo>
                <a:cubicBezTo>
                  <a:pt x="467" y="35"/>
                  <a:pt x="452" y="49"/>
                  <a:pt x="452" y="63"/>
                </a:cubicBezTo>
                <a:cubicBezTo>
                  <a:pt x="452" y="91"/>
                  <a:pt x="452" y="91"/>
                  <a:pt x="452" y="91"/>
                </a:cubicBezTo>
                <a:cubicBezTo>
                  <a:pt x="424" y="91"/>
                  <a:pt x="424" y="91"/>
                  <a:pt x="424" y="91"/>
                </a:cubicBezTo>
                <a:cubicBezTo>
                  <a:pt x="410" y="91"/>
                  <a:pt x="396" y="106"/>
                  <a:pt x="396" y="120"/>
                </a:cubicBezTo>
                <a:cubicBezTo>
                  <a:pt x="396" y="134"/>
                  <a:pt x="410" y="148"/>
                  <a:pt x="424" y="148"/>
                </a:cubicBezTo>
                <a:cubicBezTo>
                  <a:pt x="452" y="148"/>
                  <a:pt x="452" y="148"/>
                  <a:pt x="452" y="148"/>
                </a:cubicBezTo>
                <a:cubicBezTo>
                  <a:pt x="452" y="176"/>
                  <a:pt x="452" y="176"/>
                  <a:pt x="452" y="176"/>
                </a:cubicBezTo>
                <a:cubicBezTo>
                  <a:pt x="452" y="191"/>
                  <a:pt x="467" y="205"/>
                  <a:pt x="481" y="205"/>
                </a:cubicBezTo>
                <a:cubicBezTo>
                  <a:pt x="502" y="205"/>
                  <a:pt x="509" y="191"/>
                  <a:pt x="509" y="176"/>
                </a:cubicBezTo>
                <a:cubicBezTo>
                  <a:pt x="509" y="148"/>
                  <a:pt x="509" y="148"/>
                  <a:pt x="509" y="148"/>
                </a:cubicBezTo>
                <a:cubicBezTo>
                  <a:pt x="537" y="148"/>
                  <a:pt x="537" y="148"/>
                  <a:pt x="537" y="148"/>
                </a:cubicBezTo>
                <a:cubicBezTo>
                  <a:pt x="558" y="148"/>
                  <a:pt x="565" y="134"/>
                  <a:pt x="565" y="120"/>
                </a:cubicBezTo>
                <a:cubicBezTo>
                  <a:pt x="565" y="106"/>
                  <a:pt x="558" y="91"/>
                  <a:pt x="537" y="91"/>
                </a:cubicBezTo>
                <a:close/>
                <a:moveTo>
                  <a:pt x="233" y="325"/>
                </a:moveTo>
                <a:lnTo>
                  <a:pt x="233" y="325"/>
                </a:lnTo>
                <a:cubicBezTo>
                  <a:pt x="474" y="311"/>
                  <a:pt x="474" y="311"/>
                  <a:pt x="474" y="311"/>
                </a:cubicBezTo>
                <a:cubicBezTo>
                  <a:pt x="495" y="268"/>
                  <a:pt x="495" y="268"/>
                  <a:pt x="495" y="268"/>
                </a:cubicBezTo>
                <a:cubicBezTo>
                  <a:pt x="516" y="268"/>
                  <a:pt x="544" y="261"/>
                  <a:pt x="565" y="247"/>
                </a:cubicBezTo>
                <a:cubicBezTo>
                  <a:pt x="516" y="346"/>
                  <a:pt x="516" y="346"/>
                  <a:pt x="516" y="346"/>
                </a:cubicBezTo>
                <a:lnTo>
                  <a:pt x="516" y="346"/>
                </a:lnTo>
                <a:cubicBezTo>
                  <a:pt x="516" y="360"/>
                  <a:pt x="502" y="367"/>
                  <a:pt x="495" y="367"/>
                </a:cubicBezTo>
                <a:lnTo>
                  <a:pt x="495" y="367"/>
                </a:lnTo>
                <a:cubicBezTo>
                  <a:pt x="247" y="381"/>
                  <a:pt x="247" y="381"/>
                  <a:pt x="247" y="381"/>
                </a:cubicBezTo>
                <a:cubicBezTo>
                  <a:pt x="262" y="424"/>
                  <a:pt x="262" y="424"/>
                  <a:pt x="262" y="424"/>
                </a:cubicBezTo>
                <a:cubicBezTo>
                  <a:pt x="530" y="424"/>
                  <a:pt x="530" y="424"/>
                  <a:pt x="530" y="424"/>
                </a:cubicBezTo>
                <a:cubicBezTo>
                  <a:pt x="558" y="424"/>
                  <a:pt x="587" y="445"/>
                  <a:pt x="587" y="480"/>
                </a:cubicBezTo>
                <a:cubicBezTo>
                  <a:pt x="587" y="509"/>
                  <a:pt x="558" y="537"/>
                  <a:pt x="530" y="537"/>
                </a:cubicBezTo>
                <a:cubicBezTo>
                  <a:pt x="502" y="537"/>
                  <a:pt x="474" y="509"/>
                  <a:pt x="474" y="480"/>
                </a:cubicBezTo>
                <a:cubicBezTo>
                  <a:pt x="212" y="480"/>
                  <a:pt x="212" y="480"/>
                  <a:pt x="212" y="480"/>
                </a:cubicBezTo>
                <a:cubicBezTo>
                  <a:pt x="212" y="509"/>
                  <a:pt x="184" y="537"/>
                  <a:pt x="156" y="537"/>
                </a:cubicBezTo>
                <a:cubicBezTo>
                  <a:pt x="120" y="537"/>
                  <a:pt x="99" y="509"/>
                  <a:pt x="99" y="480"/>
                </a:cubicBezTo>
                <a:cubicBezTo>
                  <a:pt x="99" y="445"/>
                  <a:pt x="120" y="424"/>
                  <a:pt x="156" y="424"/>
                </a:cubicBezTo>
                <a:cubicBezTo>
                  <a:pt x="205" y="424"/>
                  <a:pt x="205" y="424"/>
                  <a:pt x="205" y="424"/>
                </a:cubicBezTo>
                <a:cubicBezTo>
                  <a:pt x="92" y="113"/>
                  <a:pt x="92" y="113"/>
                  <a:pt x="92" y="113"/>
                </a:cubicBezTo>
                <a:cubicBezTo>
                  <a:pt x="28" y="113"/>
                  <a:pt x="28" y="113"/>
                  <a:pt x="28" y="113"/>
                </a:cubicBezTo>
                <a:cubicBezTo>
                  <a:pt x="14" y="113"/>
                  <a:pt x="0" y="98"/>
                  <a:pt x="0" y="84"/>
                </a:cubicBezTo>
                <a:cubicBezTo>
                  <a:pt x="0" y="63"/>
                  <a:pt x="14" y="56"/>
                  <a:pt x="28" y="56"/>
                </a:cubicBezTo>
                <a:cubicBezTo>
                  <a:pt x="113" y="56"/>
                  <a:pt x="113" y="56"/>
                  <a:pt x="113" y="56"/>
                </a:cubicBezTo>
                <a:cubicBezTo>
                  <a:pt x="127" y="56"/>
                  <a:pt x="141" y="63"/>
                  <a:pt x="141" y="70"/>
                </a:cubicBezTo>
                <a:lnTo>
                  <a:pt x="141" y="70"/>
                </a:lnTo>
                <a:cubicBezTo>
                  <a:pt x="156" y="120"/>
                  <a:pt x="156" y="120"/>
                  <a:pt x="156" y="120"/>
                </a:cubicBezTo>
                <a:cubicBezTo>
                  <a:pt x="332" y="120"/>
                  <a:pt x="332" y="120"/>
                  <a:pt x="332" y="120"/>
                </a:cubicBezTo>
                <a:cubicBezTo>
                  <a:pt x="332" y="141"/>
                  <a:pt x="339" y="162"/>
                  <a:pt x="346" y="176"/>
                </a:cubicBezTo>
                <a:cubicBezTo>
                  <a:pt x="177" y="176"/>
                  <a:pt x="177" y="176"/>
                  <a:pt x="177" y="176"/>
                </a:cubicBezTo>
                <a:lnTo>
                  <a:pt x="233" y="32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4" name="Freeform 120"/>
          <p:cNvSpPr>
            <a:spLocks noChangeArrowheads="1"/>
          </p:cNvSpPr>
          <p:nvPr/>
        </p:nvSpPr>
        <p:spPr bwMode="auto">
          <a:xfrm>
            <a:off x="3161479" y="5888570"/>
            <a:ext cx="579814" cy="461432"/>
          </a:xfrm>
          <a:custGeom>
            <a:avLst/>
            <a:gdLst>
              <a:gd name="T0" fmla="*/ 601 w 602"/>
              <a:gd name="T1" fmla="*/ 106 h 482"/>
              <a:gd name="T2" fmla="*/ 601 w 602"/>
              <a:gd name="T3" fmla="*/ 106 h 482"/>
              <a:gd name="T4" fmla="*/ 601 w 602"/>
              <a:gd name="T5" fmla="*/ 106 h 482"/>
              <a:gd name="T6" fmla="*/ 516 w 602"/>
              <a:gd name="T7" fmla="*/ 290 h 482"/>
              <a:gd name="T8" fmla="*/ 516 w 602"/>
              <a:gd name="T9" fmla="*/ 290 h 482"/>
              <a:gd name="T10" fmla="*/ 495 w 602"/>
              <a:gd name="T11" fmla="*/ 311 h 482"/>
              <a:gd name="T12" fmla="*/ 495 w 602"/>
              <a:gd name="T13" fmla="*/ 311 h 482"/>
              <a:gd name="T14" fmla="*/ 247 w 602"/>
              <a:gd name="T15" fmla="*/ 325 h 482"/>
              <a:gd name="T16" fmla="*/ 261 w 602"/>
              <a:gd name="T17" fmla="*/ 368 h 482"/>
              <a:gd name="T18" fmla="*/ 530 w 602"/>
              <a:gd name="T19" fmla="*/ 368 h 482"/>
              <a:gd name="T20" fmla="*/ 587 w 602"/>
              <a:gd name="T21" fmla="*/ 424 h 482"/>
              <a:gd name="T22" fmla="*/ 530 w 602"/>
              <a:gd name="T23" fmla="*/ 481 h 482"/>
              <a:gd name="T24" fmla="*/ 474 w 602"/>
              <a:gd name="T25" fmla="*/ 424 h 482"/>
              <a:gd name="T26" fmla="*/ 205 w 602"/>
              <a:gd name="T27" fmla="*/ 424 h 482"/>
              <a:gd name="T28" fmla="*/ 148 w 602"/>
              <a:gd name="T29" fmla="*/ 481 h 482"/>
              <a:gd name="T30" fmla="*/ 92 w 602"/>
              <a:gd name="T31" fmla="*/ 424 h 482"/>
              <a:gd name="T32" fmla="*/ 148 w 602"/>
              <a:gd name="T33" fmla="*/ 368 h 482"/>
              <a:gd name="T34" fmla="*/ 205 w 602"/>
              <a:gd name="T35" fmla="*/ 368 h 482"/>
              <a:gd name="T36" fmla="*/ 92 w 602"/>
              <a:gd name="T37" fmla="*/ 57 h 482"/>
              <a:gd name="T38" fmla="*/ 28 w 602"/>
              <a:gd name="T39" fmla="*/ 57 h 482"/>
              <a:gd name="T40" fmla="*/ 0 w 602"/>
              <a:gd name="T41" fmla="*/ 28 h 482"/>
              <a:gd name="T42" fmla="*/ 28 w 602"/>
              <a:gd name="T43" fmla="*/ 0 h 482"/>
              <a:gd name="T44" fmla="*/ 113 w 602"/>
              <a:gd name="T45" fmla="*/ 0 h 482"/>
              <a:gd name="T46" fmla="*/ 141 w 602"/>
              <a:gd name="T47" fmla="*/ 14 h 482"/>
              <a:gd name="T48" fmla="*/ 141 w 602"/>
              <a:gd name="T49" fmla="*/ 14 h 482"/>
              <a:gd name="T50" fmla="*/ 156 w 602"/>
              <a:gd name="T51" fmla="*/ 64 h 482"/>
              <a:gd name="T52" fmla="*/ 572 w 602"/>
              <a:gd name="T53" fmla="*/ 64 h 482"/>
              <a:gd name="T54" fmla="*/ 601 w 602"/>
              <a:gd name="T55" fmla="*/ 92 h 482"/>
              <a:gd name="T56" fmla="*/ 601 w 602"/>
              <a:gd name="T57" fmla="*/ 106 h 482"/>
              <a:gd name="T58" fmla="*/ 177 w 602"/>
              <a:gd name="T59" fmla="*/ 120 h 482"/>
              <a:gd name="T60" fmla="*/ 177 w 602"/>
              <a:gd name="T61" fmla="*/ 120 h 482"/>
              <a:gd name="T62" fmla="*/ 226 w 602"/>
              <a:gd name="T63" fmla="*/ 269 h 482"/>
              <a:gd name="T64" fmla="*/ 474 w 602"/>
              <a:gd name="T65" fmla="*/ 255 h 482"/>
              <a:gd name="T66" fmla="*/ 530 w 602"/>
              <a:gd name="T67" fmla="*/ 120 h 482"/>
              <a:gd name="T68" fmla="*/ 177 w 602"/>
              <a:gd name="T69" fmla="*/ 1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82">
                <a:moveTo>
                  <a:pt x="601" y="106"/>
                </a:moveTo>
                <a:lnTo>
                  <a:pt x="601" y="106"/>
                </a:lnTo>
                <a:lnTo>
                  <a:pt x="601" y="106"/>
                </a:lnTo>
                <a:cubicBezTo>
                  <a:pt x="516" y="290"/>
                  <a:pt x="516" y="290"/>
                  <a:pt x="516" y="290"/>
                </a:cubicBezTo>
                <a:lnTo>
                  <a:pt x="516" y="290"/>
                </a:lnTo>
                <a:cubicBezTo>
                  <a:pt x="509" y="304"/>
                  <a:pt x="502" y="311"/>
                  <a:pt x="495" y="311"/>
                </a:cubicBezTo>
                <a:lnTo>
                  <a:pt x="495" y="311"/>
                </a:ln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lnTo>
                  <a:pt x="141" y="14"/>
                </a:ln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5" name="Freeform 121"/>
          <p:cNvSpPr>
            <a:spLocks noChangeArrowheads="1"/>
          </p:cNvSpPr>
          <p:nvPr/>
        </p:nvSpPr>
        <p:spPr bwMode="auto">
          <a:xfrm>
            <a:off x="14304942" y="4864103"/>
            <a:ext cx="579817" cy="469899"/>
          </a:xfrm>
          <a:custGeom>
            <a:avLst/>
            <a:gdLst>
              <a:gd name="T0" fmla="*/ 573 w 602"/>
              <a:gd name="T1" fmla="*/ 487 h 488"/>
              <a:gd name="T2" fmla="*/ 573 w 602"/>
              <a:gd name="T3" fmla="*/ 487 h 488"/>
              <a:gd name="T4" fmla="*/ 28 w 602"/>
              <a:gd name="T5" fmla="*/ 487 h 488"/>
              <a:gd name="T6" fmla="*/ 0 w 602"/>
              <a:gd name="T7" fmla="*/ 459 h 488"/>
              <a:gd name="T8" fmla="*/ 0 w 602"/>
              <a:gd name="T9" fmla="*/ 85 h 488"/>
              <a:gd name="T10" fmla="*/ 28 w 602"/>
              <a:gd name="T11" fmla="*/ 56 h 488"/>
              <a:gd name="T12" fmla="*/ 148 w 602"/>
              <a:gd name="T13" fmla="*/ 56 h 488"/>
              <a:gd name="T14" fmla="*/ 191 w 602"/>
              <a:gd name="T15" fmla="*/ 14 h 488"/>
              <a:gd name="T16" fmla="*/ 212 w 602"/>
              <a:gd name="T17" fmla="*/ 0 h 488"/>
              <a:gd name="T18" fmla="*/ 382 w 602"/>
              <a:gd name="T19" fmla="*/ 0 h 488"/>
              <a:gd name="T20" fmla="*/ 403 w 602"/>
              <a:gd name="T21" fmla="*/ 7 h 488"/>
              <a:gd name="T22" fmla="*/ 403 w 602"/>
              <a:gd name="T23" fmla="*/ 7 h 488"/>
              <a:gd name="T24" fmla="*/ 452 w 602"/>
              <a:gd name="T25" fmla="*/ 56 h 488"/>
              <a:gd name="T26" fmla="*/ 573 w 602"/>
              <a:gd name="T27" fmla="*/ 56 h 488"/>
              <a:gd name="T28" fmla="*/ 601 w 602"/>
              <a:gd name="T29" fmla="*/ 85 h 488"/>
              <a:gd name="T30" fmla="*/ 601 w 602"/>
              <a:gd name="T31" fmla="*/ 459 h 488"/>
              <a:gd name="T32" fmla="*/ 573 w 602"/>
              <a:gd name="T33" fmla="*/ 487 h 488"/>
              <a:gd name="T34" fmla="*/ 297 w 602"/>
              <a:gd name="T35" fmla="*/ 92 h 488"/>
              <a:gd name="T36" fmla="*/ 297 w 602"/>
              <a:gd name="T37" fmla="*/ 92 h 488"/>
              <a:gd name="T38" fmla="*/ 127 w 602"/>
              <a:gd name="T39" fmla="*/ 261 h 488"/>
              <a:gd name="T40" fmla="*/ 297 w 602"/>
              <a:gd name="T41" fmla="*/ 431 h 488"/>
              <a:gd name="T42" fmla="*/ 466 w 602"/>
              <a:gd name="T43" fmla="*/ 261 h 488"/>
              <a:gd name="T44" fmla="*/ 297 w 602"/>
              <a:gd name="T45" fmla="*/ 92 h 488"/>
              <a:gd name="T46" fmla="*/ 297 w 602"/>
              <a:gd name="T47" fmla="*/ 374 h 488"/>
              <a:gd name="T48" fmla="*/ 297 w 602"/>
              <a:gd name="T49" fmla="*/ 374 h 488"/>
              <a:gd name="T50" fmla="*/ 184 w 602"/>
              <a:gd name="T51" fmla="*/ 261 h 488"/>
              <a:gd name="T52" fmla="*/ 297 w 602"/>
              <a:gd name="T53" fmla="*/ 148 h 488"/>
              <a:gd name="T54" fmla="*/ 410 w 602"/>
              <a:gd name="T55" fmla="*/ 261 h 488"/>
              <a:gd name="T56" fmla="*/ 297 w 602"/>
              <a:gd name="T57" fmla="*/ 37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488">
                <a:moveTo>
                  <a:pt x="573" y="487"/>
                </a:moveTo>
                <a:lnTo>
                  <a:pt x="573" y="487"/>
                </a:lnTo>
                <a:cubicBezTo>
                  <a:pt x="28" y="487"/>
                  <a:pt x="28" y="487"/>
                  <a:pt x="28" y="487"/>
                </a:cubicBezTo>
                <a:cubicBezTo>
                  <a:pt x="7" y="487"/>
                  <a:pt x="0" y="480"/>
                  <a:pt x="0" y="459"/>
                </a:cubicBezTo>
                <a:cubicBezTo>
                  <a:pt x="0" y="85"/>
                  <a:pt x="0" y="85"/>
                  <a:pt x="0" y="85"/>
                </a:cubicBezTo>
                <a:cubicBezTo>
                  <a:pt x="0" y="71"/>
                  <a:pt x="7" y="56"/>
                  <a:pt x="28" y="56"/>
                </a:cubicBezTo>
                <a:cubicBezTo>
                  <a:pt x="148" y="56"/>
                  <a:pt x="148" y="56"/>
                  <a:pt x="148" y="56"/>
                </a:cubicBezTo>
                <a:cubicBezTo>
                  <a:pt x="191" y="14"/>
                  <a:pt x="191" y="14"/>
                  <a:pt x="191" y="14"/>
                </a:cubicBezTo>
                <a:cubicBezTo>
                  <a:pt x="198" y="7"/>
                  <a:pt x="205" y="0"/>
                  <a:pt x="212" y="0"/>
                </a:cubicBezTo>
                <a:cubicBezTo>
                  <a:pt x="382" y="0"/>
                  <a:pt x="382" y="0"/>
                  <a:pt x="382" y="0"/>
                </a:cubicBezTo>
                <a:cubicBezTo>
                  <a:pt x="389" y="0"/>
                  <a:pt x="396" y="0"/>
                  <a:pt x="403" y="7"/>
                </a:cubicBezTo>
                <a:lnTo>
                  <a:pt x="403" y="7"/>
                </a:lnTo>
                <a:cubicBezTo>
                  <a:pt x="452" y="56"/>
                  <a:pt x="452" y="56"/>
                  <a:pt x="452" y="56"/>
                </a:cubicBezTo>
                <a:cubicBezTo>
                  <a:pt x="573" y="56"/>
                  <a:pt x="573" y="56"/>
                  <a:pt x="573" y="56"/>
                </a:cubicBezTo>
                <a:cubicBezTo>
                  <a:pt x="587" y="56"/>
                  <a:pt x="601" y="71"/>
                  <a:pt x="601" y="85"/>
                </a:cubicBezTo>
                <a:cubicBezTo>
                  <a:pt x="601" y="459"/>
                  <a:pt x="601" y="459"/>
                  <a:pt x="601" y="459"/>
                </a:cubicBezTo>
                <a:cubicBezTo>
                  <a:pt x="601" y="480"/>
                  <a:pt x="587" y="487"/>
                  <a:pt x="573" y="487"/>
                </a:cubicBezTo>
                <a:close/>
                <a:moveTo>
                  <a:pt x="297" y="92"/>
                </a:moveTo>
                <a:lnTo>
                  <a:pt x="297" y="92"/>
                </a:lnTo>
                <a:cubicBezTo>
                  <a:pt x="205" y="92"/>
                  <a:pt x="127" y="169"/>
                  <a:pt x="127" y="261"/>
                </a:cubicBezTo>
                <a:cubicBezTo>
                  <a:pt x="127" y="360"/>
                  <a:pt x="205" y="431"/>
                  <a:pt x="297" y="431"/>
                </a:cubicBezTo>
                <a:cubicBezTo>
                  <a:pt x="396" y="431"/>
                  <a:pt x="466" y="360"/>
                  <a:pt x="466" y="261"/>
                </a:cubicBezTo>
                <a:cubicBezTo>
                  <a:pt x="466" y="169"/>
                  <a:pt x="396" y="92"/>
                  <a:pt x="297" y="92"/>
                </a:cubicBezTo>
                <a:close/>
                <a:moveTo>
                  <a:pt x="297" y="374"/>
                </a:moveTo>
                <a:lnTo>
                  <a:pt x="297" y="374"/>
                </a:lnTo>
                <a:cubicBezTo>
                  <a:pt x="233" y="374"/>
                  <a:pt x="184" y="325"/>
                  <a:pt x="184" y="261"/>
                </a:cubicBezTo>
                <a:cubicBezTo>
                  <a:pt x="184" y="198"/>
                  <a:pt x="233" y="148"/>
                  <a:pt x="297" y="148"/>
                </a:cubicBezTo>
                <a:cubicBezTo>
                  <a:pt x="361" y="148"/>
                  <a:pt x="410" y="198"/>
                  <a:pt x="410" y="261"/>
                </a:cubicBezTo>
                <a:cubicBezTo>
                  <a:pt x="410" y="325"/>
                  <a:pt x="361" y="374"/>
                  <a:pt x="297" y="37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6" name="Freeform 122"/>
          <p:cNvSpPr>
            <a:spLocks noChangeArrowheads="1"/>
          </p:cNvSpPr>
          <p:nvPr/>
        </p:nvSpPr>
        <p:spPr bwMode="auto">
          <a:xfrm>
            <a:off x="13284976" y="4809068"/>
            <a:ext cx="562884" cy="579968"/>
          </a:xfrm>
          <a:custGeom>
            <a:avLst/>
            <a:gdLst>
              <a:gd name="T0" fmla="*/ 587 w 588"/>
              <a:gd name="T1" fmla="*/ 460 h 602"/>
              <a:gd name="T2" fmla="*/ 587 w 588"/>
              <a:gd name="T3" fmla="*/ 460 h 602"/>
              <a:gd name="T4" fmla="*/ 480 w 588"/>
              <a:gd name="T5" fmla="*/ 516 h 602"/>
              <a:gd name="T6" fmla="*/ 382 w 588"/>
              <a:gd name="T7" fmla="*/ 460 h 602"/>
              <a:gd name="T8" fmla="*/ 480 w 588"/>
              <a:gd name="T9" fmla="*/ 403 h 602"/>
              <a:gd name="T10" fmla="*/ 530 w 588"/>
              <a:gd name="T11" fmla="*/ 410 h 602"/>
              <a:gd name="T12" fmla="*/ 530 w 588"/>
              <a:gd name="T13" fmla="*/ 361 h 602"/>
              <a:gd name="T14" fmla="*/ 530 w 588"/>
              <a:gd name="T15" fmla="*/ 177 h 602"/>
              <a:gd name="T16" fmla="*/ 212 w 588"/>
              <a:gd name="T17" fmla="*/ 248 h 602"/>
              <a:gd name="T18" fmla="*/ 212 w 588"/>
              <a:gd name="T19" fmla="*/ 544 h 602"/>
              <a:gd name="T20" fmla="*/ 106 w 588"/>
              <a:gd name="T21" fmla="*/ 601 h 602"/>
              <a:gd name="T22" fmla="*/ 0 w 588"/>
              <a:gd name="T23" fmla="*/ 544 h 602"/>
              <a:gd name="T24" fmla="*/ 106 w 588"/>
              <a:gd name="T25" fmla="*/ 488 h 602"/>
              <a:gd name="T26" fmla="*/ 155 w 588"/>
              <a:gd name="T27" fmla="*/ 495 h 602"/>
              <a:gd name="T28" fmla="*/ 155 w 588"/>
              <a:gd name="T29" fmla="*/ 453 h 602"/>
              <a:gd name="T30" fmla="*/ 155 w 588"/>
              <a:gd name="T31" fmla="*/ 113 h 602"/>
              <a:gd name="T32" fmla="*/ 184 w 588"/>
              <a:gd name="T33" fmla="*/ 85 h 602"/>
              <a:gd name="T34" fmla="*/ 558 w 588"/>
              <a:gd name="T35" fmla="*/ 0 h 602"/>
              <a:gd name="T36" fmla="*/ 587 w 588"/>
              <a:gd name="T37" fmla="*/ 29 h 602"/>
              <a:gd name="T38" fmla="*/ 587 w 588"/>
              <a:gd name="T39" fmla="*/ 431 h 602"/>
              <a:gd name="T40" fmla="*/ 587 w 588"/>
              <a:gd name="T41" fmla="*/ 453 h 602"/>
              <a:gd name="T42" fmla="*/ 587 w 588"/>
              <a:gd name="T43" fmla="*/ 46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602">
                <a:moveTo>
                  <a:pt x="587" y="460"/>
                </a:moveTo>
                <a:lnTo>
                  <a:pt x="587" y="460"/>
                </a:lnTo>
                <a:cubicBezTo>
                  <a:pt x="587" y="495"/>
                  <a:pt x="537" y="516"/>
                  <a:pt x="480" y="516"/>
                </a:cubicBezTo>
                <a:cubicBezTo>
                  <a:pt x="424" y="516"/>
                  <a:pt x="382" y="495"/>
                  <a:pt x="382" y="460"/>
                </a:cubicBezTo>
                <a:cubicBezTo>
                  <a:pt x="382" y="431"/>
                  <a:pt x="424" y="403"/>
                  <a:pt x="480" y="403"/>
                </a:cubicBezTo>
                <a:cubicBezTo>
                  <a:pt x="502" y="403"/>
                  <a:pt x="516" y="410"/>
                  <a:pt x="530" y="410"/>
                </a:cubicBezTo>
                <a:cubicBezTo>
                  <a:pt x="530" y="361"/>
                  <a:pt x="530" y="361"/>
                  <a:pt x="530" y="361"/>
                </a:cubicBezTo>
                <a:cubicBezTo>
                  <a:pt x="530" y="177"/>
                  <a:pt x="530" y="177"/>
                  <a:pt x="530" y="177"/>
                </a:cubicBezTo>
                <a:cubicBezTo>
                  <a:pt x="212" y="248"/>
                  <a:pt x="212" y="248"/>
                  <a:pt x="212" y="248"/>
                </a:cubicBezTo>
                <a:cubicBezTo>
                  <a:pt x="212" y="544"/>
                  <a:pt x="212" y="544"/>
                  <a:pt x="212" y="544"/>
                </a:cubicBezTo>
                <a:cubicBezTo>
                  <a:pt x="212" y="580"/>
                  <a:pt x="162" y="601"/>
                  <a:pt x="106" y="601"/>
                </a:cubicBezTo>
                <a:cubicBezTo>
                  <a:pt x="49" y="601"/>
                  <a:pt x="0" y="580"/>
                  <a:pt x="0" y="544"/>
                </a:cubicBezTo>
                <a:cubicBezTo>
                  <a:pt x="0" y="516"/>
                  <a:pt x="49" y="488"/>
                  <a:pt x="106" y="488"/>
                </a:cubicBezTo>
                <a:cubicBezTo>
                  <a:pt x="120" y="488"/>
                  <a:pt x="141" y="495"/>
                  <a:pt x="155" y="495"/>
                </a:cubicBezTo>
                <a:cubicBezTo>
                  <a:pt x="155" y="453"/>
                  <a:pt x="155" y="453"/>
                  <a:pt x="155" y="453"/>
                </a:cubicBezTo>
                <a:cubicBezTo>
                  <a:pt x="155" y="113"/>
                  <a:pt x="155" y="113"/>
                  <a:pt x="155" y="113"/>
                </a:cubicBezTo>
                <a:cubicBezTo>
                  <a:pt x="155" y="92"/>
                  <a:pt x="184" y="85"/>
                  <a:pt x="184" y="85"/>
                </a:cubicBezTo>
                <a:cubicBezTo>
                  <a:pt x="558" y="0"/>
                  <a:pt x="558" y="0"/>
                  <a:pt x="558" y="0"/>
                </a:cubicBezTo>
                <a:cubicBezTo>
                  <a:pt x="572" y="0"/>
                  <a:pt x="587" y="15"/>
                  <a:pt x="587" y="29"/>
                </a:cubicBezTo>
                <a:cubicBezTo>
                  <a:pt x="587" y="431"/>
                  <a:pt x="587" y="431"/>
                  <a:pt x="587" y="431"/>
                </a:cubicBezTo>
                <a:cubicBezTo>
                  <a:pt x="587" y="453"/>
                  <a:pt x="587" y="453"/>
                  <a:pt x="587" y="453"/>
                </a:cubicBezTo>
                <a:cubicBezTo>
                  <a:pt x="587" y="460"/>
                  <a:pt x="587" y="460"/>
                  <a:pt x="587" y="46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7" name="Freeform 123"/>
          <p:cNvSpPr>
            <a:spLocks noChangeArrowheads="1"/>
          </p:cNvSpPr>
          <p:nvPr/>
        </p:nvSpPr>
        <p:spPr bwMode="auto">
          <a:xfrm>
            <a:off x="12379278" y="4974170"/>
            <a:ext cx="380901" cy="347133"/>
          </a:xfrm>
          <a:custGeom>
            <a:avLst/>
            <a:gdLst>
              <a:gd name="T0" fmla="*/ 367 w 397"/>
              <a:gd name="T1" fmla="*/ 360 h 361"/>
              <a:gd name="T2" fmla="*/ 367 w 397"/>
              <a:gd name="T3" fmla="*/ 360 h 361"/>
              <a:gd name="T4" fmla="*/ 339 w 397"/>
              <a:gd name="T5" fmla="*/ 332 h 361"/>
              <a:gd name="T6" fmla="*/ 339 w 397"/>
              <a:gd name="T7" fmla="*/ 28 h 361"/>
              <a:gd name="T8" fmla="*/ 367 w 397"/>
              <a:gd name="T9" fmla="*/ 0 h 361"/>
              <a:gd name="T10" fmla="*/ 396 w 397"/>
              <a:gd name="T11" fmla="*/ 28 h 361"/>
              <a:gd name="T12" fmla="*/ 396 w 397"/>
              <a:gd name="T13" fmla="*/ 332 h 361"/>
              <a:gd name="T14" fmla="*/ 367 w 397"/>
              <a:gd name="T15" fmla="*/ 360 h 361"/>
              <a:gd name="T16" fmla="*/ 254 w 397"/>
              <a:gd name="T17" fmla="*/ 360 h 361"/>
              <a:gd name="T18" fmla="*/ 254 w 397"/>
              <a:gd name="T19" fmla="*/ 360 h 361"/>
              <a:gd name="T20" fmla="*/ 226 w 397"/>
              <a:gd name="T21" fmla="*/ 332 h 361"/>
              <a:gd name="T22" fmla="*/ 226 w 397"/>
              <a:gd name="T23" fmla="*/ 106 h 361"/>
              <a:gd name="T24" fmla="*/ 254 w 397"/>
              <a:gd name="T25" fmla="*/ 78 h 361"/>
              <a:gd name="T26" fmla="*/ 283 w 397"/>
              <a:gd name="T27" fmla="*/ 106 h 361"/>
              <a:gd name="T28" fmla="*/ 283 w 397"/>
              <a:gd name="T29" fmla="*/ 332 h 361"/>
              <a:gd name="T30" fmla="*/ 254 w 397"/>
              <a:gd name="T31" fmla="*/ 360 h 361"/>
              <a:gd name="T32" fmla="*/ 141 w 397"/>
              <a:gd name="T33" fmla="*/ 360 h 361"/>
              <a:gd name="T34" fmla="*/ 141 w 397"/>
              <a:gd name="T35" fmla="*/ 360 h 361"/>
              <a:gd name="T36" fmla="*/ 113 w 397"/>
              <a:gd name="T37" fmla="*/ 332 h 361"/>
              <a:gd name="T38" fmla="*/ 113 w 397"/>
              <a:gd name="T39" fmla="*/ 177 h 361"/>
              <a:gd name="T40" fmla="*/ 141 w 397"/>
              <a:gd name="T41" fmla="*/ 148 h 361"/>
              <a:gd name="T42" fmla="*/ 170 w 397"/>
              <a:gd name="T43" fmla="*/ 177 h 361"/>
              <a:gd name="T44" fmla="*/ 170 w 397"/>
              <a:gd name="T45" fmla="*/ 332 h 361"/>
              <a:gd name="T46" fmla="*/ 141 w 397"/>
              <a:gd name="T47" fmla="*/ 360 h 361"/>
              <a:gd name="T48" fmla="*/ 28 w 397"/>
              <a:gd name="T49" fmla="*/ 360 h 361"/>
              <a:gd name="T50" fmla="*/ 28 w 397"/>
              <a:gd name="T51" fmla="*/ 360 h 361"/>
              <a:gd name="T52" fmla="*/ 0 w 397"/>
              <a:gd name="T53" fmla="*/ 332 h 361"/>
              <a:gd name="T54" fmla="*/ 0 w 397"/>
              <a:gd name="T55" fmla="*/ 254 h 361"/>
              <a:gd name="T56" fmla="*/ 28 w 397"/>
              <a:gd name="T57" fmla="*/ 226 h 361"/>
              <a:gd name="T58" fmla="*/ 56 w 397"/>
              <a:gd name="T59" fmla="*/ 254 h 361"/>
              <a:gd name="T60" fmla="*/ 56 w 397"/>
              <a:gd name="T61" fmla="*/ 332 h 361"/>
              <a:gd name="T62" fmla="*/ 28 w 397"/>
              <a:gd name="T63" fmla="*/ 36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7" h="361">
                <a:moveTo>
                  <a:pt x="367" y="360"/>
                </a:moveTo>
                <a:lnTo>
                  <a:pt x="367" y="360"/>
                </a:lnTo>
                <a:cubicBezTo>
                  <a:pt x="346" y="360"/>
                  <a:pt x="339" y="346"/>
                  <a:pt x="339" y="332"/>
                </a:cubicBezTo>
                <a:cubicBezTo>
                  <a:pt x="339" y="28"/>
                  <a:pt x="339" y="28"/>
                  <a:pt x="339" y="28"/>
                </a:cubicBezTo>
                <a:cubicBezTo>
                  <a:pt x="339" y="14"/>
                  <a:pt x="346" y="0"/>
                  <a:pt x="367" y="0"/>
                </a:cubicBezTo>
                <a:cubicBezTo>
                  <a:pt x="381" y="0"/>
                  <a:pt x="396" y="14"/>
                  <a:pt x="396" y="28"/>
                </a:cubicBezTo>
                <a:cubicBezTo>
                  <a:pt x="396" y="332"/>
                  <a:pt x="396" y="332"/>
                  <a:pt x="396" y="332"/>
                </a:cubicBezTo>
                <a:cubicBezTo>
                  <a:pt x="396" y="346"/>
                  <a:pt x="381" y="360"/>
                  <a:pt x="367" y="360"/>
                </a:cubicBezTo>
                <a:close/>
                <a:moveTo>
                  <a:pt x="254" y="360"/>
                </a:moveTo>
                <a:lnTo>
                  <a:pt x="254" y="360"/>
                </a:lnTo>
                <a:cubicBezTo>
                  <a:pt x="233" y="360"/>
                  <a:pt x="226" y="346"/>
                  <a:pt x="226" y="332"/>
                </a:cubicBezTo>
                <a:cubicBezTo>
                  <a:pt x="226" y="106"/>
                  <a:pt x="226" y="106"/>
                  <a:pt x="226" y="106"/>
                </a:cubicBezTo>
                <a:cubicBezTo>
                  <a:pt x="226" y="85"/>
                  <a:pt x="233" y="78"/>
                  <a:pt x="254" y="78"/>
                </a:cubicBezTo>
                <a:cubicBezTo>
                  <a:pt x="268" y="78"/>
                  <a:pt x="283" y="85"/>
                  <a:pt x="283" y="106"/>
                </a:cubicBezTo>
                <a:cubicBezTo>
                  <a:pt x="283" y="332"/>
                  <a:pt x="283" y="332"/>
                  <a:pt x="283" y="332"/>
                </a:cubicBezTo>
                <a:cubicBezTo>
                  <a:pt x="283" y="346"/>
                  <a:pt x="268" y="360"/>
                  <a:pt x="254" y="360"/>
                </a:cubicBezTo>
                <a:close/>
                <a:moveTo>
                  <a:pt x="141" y="360"/>
                </a:moveTo>
                <a:lnTo>
                  <a:pt x="141" y="360"/>
                </a:lnTo>
                <a:cubicBezTo>
                  <a:pt x="120" y="360"/>
                  <a:pt x="113" y="346"/>
                  <a:pt x="113" y="332"/>
                </a:cubicBezTo>
                <a:cubicBezTo>
                  <a:pt x="113" y="177"/>
                  <a:pt x="113" y="177"/>
                  <a:pt x="113" y="177"/>
                </a:cubicBezTo>
                <a:cubicBezTo>
                  <a:pt x="113" y="163"/>
                  <a:pt x="120" y="148"/>
                  <a:pt x="141" y="148"/>
                </a:cubicBezTo>
                <a:cubicBezTo>
                  <a:pt x="155" y="148"/>
                  <a:pt x="170" y="163"/>
                  <a:pt x="170" y="177"/>
                </a:cubicBezTo>
                <a:cubicBezTo>
                  <a:pt x="170" y="332"/>
                  <a:pt x="170" y="332"/>
                  <a:pt x="170" y="332"/>
                </a:cubicBezTo>
                <a:cubicBezTo>
                  <a:pt x="170" y="346"/>
                  <a:pt x="155" y="360"/>
                  <a:pt x="141" y="360"/>
                </a:cubicBezTo>
                <a:close/>
                <a:moveTo>
                  <a:pt x="28" y="360"/>
                </a:moveTo>
                <a:lnTo>
                  <a:pt x="28" y="360"/>
                </a:lnTo>
                <a:cubicBezTo>
                  <a:pt x="7" y="360"/>
                  <a:pt x="0" y="346"/>
                  <a:pt x="0" y="332"/>
                </a:cubicBezTo>
                <a:cubicBezTo>
                  <a:pt x="0" y="254"/>
                  <a:pt x="0" y="254"/>
                  <a:pt x="0" y="254"/>
                </a:cubicBezTo>
                <a:cubicBezTo>
                  <a:pt x="0" y="240"/>
                  <a:pt x="7" y="226"/>
                  <a:pt x="28" y="226"/>
                </a:cubicBezTo>
                <a:cubicBezTo>
                  <a:pt x="42" y="226"/>
                  <a:pt x="56" y="240"/>
                  <a:pt x="56" y="254"/>
                </a:cubicBezTo>
                <a:cubicBezTo>
                  <a:pt x="56" y="332"/>
                  <a:pt x="56" y="332"/>
                  <a:pt x="56" y="332"/>
                </a:cubicBezTo>
                <a:cubicBezTo>
                  <a:pt x="56" y="346"/>
                  <a:pt x="42" y="360"/>
                  <a:pt x="28" y="36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8" name="Freeform 124"/>
          <p:cNvSpPr>
            <a:spLocks noChangeArrowheads="1"/>
          </p:cNvSpPr>
          <p:nvPr/>
        </p:nvSpPr>
        <p:spPr bwMode="auto">
          <a:xfrm>
            <a:off x="11266200" y="4885268"/>
            <a:ext cx="575583" cy="436035"/>
          </a:xfrm>
          <a:custGeom>
            <a:avLst/>
            <a:gdLst>
              <a:gd name="T0" fmla="*/ 593 w 601"/>
              <a:gd name="T1" fmla="*/ 248 h 453"/>
              <a:gd name="T2" fmla="*/ 593 w 601"/>
              <a:gd name="T3" fmla="*/ 248 h 453"/>
              <a:gd name="T4" fmla="*/ 593 w 601"/>
              <a:gd name="T5" fmla="*/ 248 h 453"/>
              <a:gd name="T6" fmla="*/ 480 w 601"/>
              <a:gd name="T7" fmla="*/ 361 h 453"/>
              <a:gd name="T8" fmla="*/ 480 w 601"/>
              <a:gd name="T9" fmla="*/ 361 h 453"/>
              <a:gd name="T10" fmla="*/ 459 w 601"/>
              <a:gd name="T11" fmla="*/ 368 h 453"/>
              <a:gd name="T12" fmla="*/ 431 w 601"/>
              <a:gd name="T13" fmla="*/ 339 h 453"/>
              <a:gd name="T14" fmla="*/ 438 w 601"/>
              <a:gd name="T15" fmla="*/ 318 h 453"/>
              <a:gd name="T16" fmla="*/ 438 w 601"/>
              <a:gd name="T17" fmla="*/ 318 h 453"/>
              <a:gd name="T18" fmla="*/ 530 w 601"/>
              <a:gd name="T19" fmla="*/ 226 h 453"/>
              <a:gd name="T20" fmla="*/ 438 w 601"/>
              <a:gd name="T21" fmla="*/ 134 h 453"/>
              <a:gd name="T22" fmla="*/ 438 w 601"/>
              <a:gd name="T23" fmla="*/ 134 h 453"/>
              <a:gd name="T24" fmla="*/ 431 w 601"/>
              <a:gd name="T25" fmla="*/ 113 h 453"/>
              <a:gd name="T26" fmla="*/ 459 w 601"/>
              <a:gd name="T27" fmla="*/ 85 h 453"/>
              <a:gd name="T28" fmla="*/ 480 w 601"/>
              <a:gd name="T29" fmla="*/ 92 h 453"/>
              <a:gd name="T30" fmla="*/ 480 w 601"/>
              <a:gd name="T31" fmla="*/ 92 h 453"/>
              <a:gd name="T32" fmla="*/ 593 w 601"/>
              <a:gd name="T33" fmla="*/ 205 h 453"/>
              <a:gd name="T34" fmla="*/ 600 w 601"/>
              <a:gd name="T35" fmla="*/ 226 h 453"/>
              <a:gd name="T36" fmla="*/ 593 w 601"/>
              <a:gd name="T37" fmla="*/ 248 h 453"/>
              <a:gd name="T38" fmla="*/ 247 w 601"/>
              <a:gd name="T39" fmla="*/ 431 h 453"/>
              <a:gd name="T40" fmla="*/ 247 w 601"/>
              <a:gd name="T41" fmla="*/ 431 h 453"/>
              <a:gd name="T42" fmla="*/ 226 w 601"/>
              <a:gd name="T43" fmla="*/ 452 h 453"/>
              <a:gd name="T44" fmla="*/ 198 w 601"/>
              <a:gd name="T45" fmla="*/ 424 h 453"/>
              <a:gd name="T46" fmla="*/ 198 w 601"/>
              <a:gd name="T47" fmla="*/ 410 h 453"/>
              <a:gd name="T48" fmla="*/ 346 w 601"/>
              <a:gd name="T49" fmla="*/ 14 h 453"/>
              <a:gd name="T50" fmla="*/ 374 w 601"/>
              <a:gd name="T51" fmla="*/ 0 h 453"/>
              <a:gd name="T52" fmla="*/ 403 w 601"/>
              <a:gd name="T53" fmla="*/ 28 h 453"/>
              <a:gd name="T54" fmla="*/ 403 w 601"/>
              <a:gd name="T55" fmla="*/ 35 h 453"/>
              <a:gd name="T56" fmla="*/ 247 w 601"/>
              <a:gd name="T57" fmla="*/ 431 h 453"/>
              <a:gd name="T58" fmla="*/ 155 w 601"/>
              <a:gd name="T59" fmla="*/ 134 h 453"/>
              <a:gd name="T60" fmla="*/ 155 w 601"/>
              <a:gd name="T61" fmla="*/ 134 h 453"/>
              <a:gd name="T62" fmla="*/ 63 w 601"/>
              <a:gd name="T63" fmla="*/ 226 h 453"/>
              <a:gd name="T64" fmla="*/ 162 w 601"/>
              <a:gd name="T65" fmla="*/ 318 h 453"/>
              <a:gd name="T66" fmla="*/ 162 w 601"/>
              <a:gd name="T67" fmla="*/ 318 h 453"/>
              <a:gd name="T68" fmla="*/ 169 w 601"/>
              <a:gd name="T69" fmla="*/ 339 h 453"/>
              <a:gd name="T70" fmla="*/ 141 w 601"/>
              <a:gd name="T71" fmla="*/ 368 h 453"/>
              <a:gd name="T72" fmla="*/ 120 w 601"/>
              <a:gd name="T73" fmla="*/ 361 h 453"/>
              <a:gd name="T74" fmla="*/ 120 w 601"/>
              <a:gd name="T75" fmla="*/ 361 h 453"/>
              <a:gd name="T76" fmla="*/ 7 w 601"/>
              <a:gd name="T77" fmla="*/ 248 h 453"/>
              <a:gd name="T78" fmla="*/ 7 w 601"/>
              <a:gd name="T79" fmla="*/ 248 h 453"/>
              <a:gd name="T80" fmla="*/ 0 w 601"/>
              <a:gd name="T81" fmla="*/ 226 h 453"/>
              <a:gd name="T82" fmla="*/ 7 w 601"/>
              <a:gd name="T83" fmla="*/ 205 h 453"/>
              <a:gd name="T84" fmla="*/ 120 w 601"/>
              <a:gd name="T85" fmla="*/ 92 h 453"/>
              <a:gd name="T86" fmla="*/ 120 w 601"/>
              <a:gd name="T87" fmla="*/ 92 h 453"/>
              <a:gd name="T88" fmla="*/ 141 w 601"/>
              <a:gd name="T89" fmla="*/ 85 h 453"/>
              <a:gd name="T90" fmla="*/ 169 w 601"/>
              <a:gd name="T91" fmla="*/ 113 h 453"/>
              <a:gd name="T92" fmla="*/ 155 w 601"/>
              <a:gd name="T93" fmla="*/ 1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453">
                <a:moveTo>
                  <a:pt x="593" y="248"/>
                </a:moveTo>
                <a:lnTo>
                  <a:pt x="593" y="248"/>
                </a:lnTo>
                <a:lnTo>
                  <a:pt x="593" y="248"/>
                </a:lnTo>
                <a:cubicBezTo>
                  <a:pt x="480" y="361"/>
                  <a:pt x="480" y="361"/>
                  <a:pt x="480" y="361"/>
                </a:cubicBezTo>
                <a:lnTo>
                  <a:pt x="480" y="361"/>
                </a:lnTo>
                <a:cubicBezTo>
                  <a:pt x="473" y="361"/>
                  <a:pt x="466" y="368"/>
                  <a:pt x="459" y="368"/>
                </a:cubicBezTo>
                <a:cubicBezTo>
                  <a:pt x="445" y="368"/>
                  <a:pt x="431" y="353"/>
                  <a:pt x="431" y="339"/>
                </a:cubicBezTo>
                <a:cubicBezTo>
                  <a:pt x="431" y="332"/>
                  <a:pt x="431" y="325"/>
                  <a:pt x="438" y="318"/>
                </a:cubicBezTo>
                <a:lnTo>
                  <a:pt x="438" y="318"/>
                </a:lnTo>
                <a:cubicBezTo>
                  <a:pt x="530" y="226"/>
                  <a:pt x="530" y="226"/>
                  <a:pt x="530" y="226"/>
                </a:cubicBezTo>
                <a:cubicBezTo>
                  <a:pt x="438" y="134"/>
                  <a:pt x="438" y="134"/>
                  <a:pt x="438" y="134"/>
                </a:cubicBezTo>
                <a:lnTo>
                  <a:pt x="438" y="134"/>
                </a:lnTo>
                <a:cubicBezTo>
                  <a:pt x="431" y="127"/>
                  <a:pt x="431" y="120"/>
                  <a:pt x="431" y="113"/>
                </a:cubicBezTo>
                <a:cubicBezTo>
                  <a:pt x="431" y="92"/>
                  <a:pt x="445" y="85"/>
                  <a:pt x="459" y="85"/>
                </a:cubicBezTo>
                <a:cubicBezTo>
                  <a:pt x="466" y="85"/>
                  <a:pt x="473" y="85"/>
                  <a:pt x="480" y="92"/>
                </a:cubicBezTo>
                <a:lnTo>
                  <a:pt x="480" y="92"/>
                </a:lnTo>
                <a:cubicBezTo>
                  <a:pt x="593" y="205"/>
                  <a:pt x="593" y="205"/>
                  <a:pt x="593" y="205"/>
                </a:cubicBezTo>
                <a:cubicBezTo>
                  <a:pt x="593" y="205"/>
                  <a:pt x="600" y="212"/>
                  <a:pt x="600" y="226"/>
                </a:cubicBezTo>
                <a:cubicBezTo>
                  <a:pt x="600" y="233"/>
                  <a:pt x="600" y="240"/>
                  <a:pt x="593" y="248"/>
                </a:cubicBezTo>
                <a:close/>
                <a:moveTo>
                  <a:pt x="247" y="431"/>
                </a:moveTo>
                <a:lnTo>
                  <a:pt x="247" y="431"/>
                </a:lnTo>
                <a:cubicBezTo>
                  <a:pt x="247" y="445"/>
                  <a:pt x="233" y="452"/>
                  <a:pt x="226" y="452"/>
                </a:cubicBezTo>
                <a:cubicBezTo>
                  <a:pt x="205" y="452"/>
                  <a:pt x="198" y="438"/>
                  <a:pt x="198" y="424"/>
                </a:cubicBezTo>
                <a:cubicBezTo>
                  <a:pt x="198" y="417"/>
                  <a:pt x="198" y="417"/>
                  <a:pt x="198" y="410"/>
                </a:cubicBezTo>
                <a:cubicBezTo>
                  <a:pt x="346" y="14"/>
                  <a:pt x="346" y="14"/>
                  <a:pt x="346" y="14"/>
                </a:cubicBezTo>
                <a:cubicBezTo>
                  <a:pt x="353" y="7"/>
                  <a:pt x="360" y="0"/>
                  <a:pt x="374" y="0"/>
                </a:cubicBezTo>
                <a:cubicBezTo>
                  <a:pt x="389" y="0"/>
                  <a:pt x="403" y="7"/>
                  <a:pt x="403" y="28"/>
                </a:cubicBezTo>
                <a:lnTo>
                  <a:pt x="403" y="35"/>
                </a:lnTo>
                <a:lnTo>
                  <a:pt x="247" y="431"/>
                </a:lnTo>
                <a:close/>
                <a:moveTo>
                  <a:pt x="155" y="134"/>
                </a:moveTo>
                <a:lnTo>
                  <a:pt x="155" y="134"/>
                </a:lnTo>
                <a:cubicBezTo>
                  <a:pt x="63" y="226"/>
                  <a:pt x="63" y="226"/>
                  <a:pt x="63" y="226"/>
                </a:cubicBezTo>
                <a:cubicBezTo>
                  <a:pt x="162" y="318"/>
                  <a:pt x="162" y="318"/>
                  <a:pt x="162" y="318"/>
                </a:cubicBezTo>
                <a:lnTo>
                  <a:pt x="162" y="318"/>
                </a:lnTo>
                <a:cubicBezTo>
                  <a:pt x="162" y="325"/>
                  <a:pt x="169" y="332"/>
                  <a:pt x="169" y="339"/>
                </a:cubicBezTo>
                <a:cubicBezTo>
                  <a:pt x="169" y="353"/>
                  <a:pt x="155" y="368"/>
                  <a:pt x="141" y="368"/>
                </a:cubicBezTo>
                <a:cubicBezTo>
                  <a:pt x="134" y="368"/>
                  <a:pt x="127" y="361"/>
                  <a:pt x="120" y="361"/>
                </a:cubicBezTo>
                <a:lnTo>
                  <a:pt x="120" y="361"/>
                </a:lnTo>
                <a:cubicBezTo>
                  <a:pt x="7" y="248"/>
                  <a:pt x="7" y="248"/>
                  <a:pt x="7" y="248"/>
                </a:cubicBezTo>
                <a:lnTo>
                  <a:pt x="7" y="248"/>
                </a:lnTo>
                <a:cubicBezTo>
                  <a:pt x="0" y="240"/>
                  <a:pt x="0" y="233"/>
                  <a:pt x="0" y="226"/>
                </a:cubicBezTo>
                <a:cubicBezTo>
                  <a:pt x="0" y="212"/>
                  <a:pt x="0" y="205"/>
                  <a:pt x="7" y="205"/>
                </a:cubicBezTo>
                <a:cubicBezTo>
                  <a:pt x="120" y="92"/>
                  <a:pt x="120" y="92"/>
                  <a:pt x="120" y="92"/>
                </a:cubicBezTo>
                <a:lnTo>
                  <a:pt x="120" y="92"/>
                </a:lnTo>
                <a:cubicBezTo>
                  <a:pt x="127" y="85"/>
                  <a:pt x="134" y="85"/>
                  <a:pt x="141" y="85"/>
                </a:cubicBezTo>
                <a:cubicBezTo>
                  <a:pt x="155" y="85"/>
                  <a:pt x="169" y="92"/>
                  <a:pt x="169" y="113"/>
                </a:cubicBezTo>
                <a:cubicBezTo>
                  <a:pt x="169" y="120"/>
                  <a:pt x="162" y="127"/>
                  <a:pt x="155" y="13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19" name="Freeform 125"/>
          <p:cNvSpPr>
            <a:spLocks noChangeArrowheads="1"/>
          </p:cNvSpPr>
          <p:nvPr/>
        </p:nvSpPr>
        <p:spPr bwMode="auto">
          <a:xfrm>
            <a:off x="10254698" y="4817535"/>
            <a:ext cx="562884" cy="563035"/>
          </a:xfrm>
          <a:custGeom>
            <a:avLst/>
            <a:gdLst>
              <a:gd name="T0" fmla="*/ 544 w 587"/>
              <a:gd name="T1" fmla="*/ 205 h 588"/>
              <a:gd name="T2" fmla="*/ 544 w 587"/>
              <a:gd name="T3" fmla="*/ 205 h 588"/>
              <a:gd name="T4" fmla="*/ 466 w 587"/>
              <a:gd name="T5" fmla="*/ 283 h 588"/>
              <a:gd name="T6" fmla="*/ 360 w 587"/>
              <a:gd name="T7" fmla="*/ 311 h 588"/>
              <a:gd name="T8" fmla="*/ 424 w 587"/>
              <a:gd name="T9" fmla="*/ 241 h 588"/>
              <a:gd name="T10" fmla="*/ 431 w 587"/>
              <a:gd name="T11" fmla="*/ 241 h 588"/>
              <a:gd name="T12" fmla="*/ 509 w 587"/>
              <a:gd name="T13" fmla="*/ 163 h 588"/>
              <a:gd name="T14" fmla="*/ 509 w 587"/>
              <a:gd name="T15" fmla="*/ 85 h 588"/>
              <a:gd name="T16" fmla="*/ 431 w 587"/>
              <a:gd name="T17" fmla="*/ 85 h 588"/>
              <a:gd name="T18" fmla="*/ 346 w 587"/>
              <a:gd name="T19" fmla="*/ 163 h 588"/>
              <a:gd name="T20" fmla="*/ 346 w 587"/>
              <a:gd name="T21" fmla="*/ 163 h 588"/>
              <a:gd name="T22" fmla="*/ 346 w 587"/>
              <a:gd name="T23" fmla="*/ 163 h 588"/>
              <a:gd name="T24" fmla="*/ 283 w 587"/>
              <a:gd name="T25" fmla="*/ 234 h 588"/>
              <a:gd name="T26" fmla="*/ 311 w 587"/>
              <a:gd name="T27" fmla="*/ 121 h 588"/>
              <a:gd name="T28" fmla="*/ 388 w 587"/>
              <a:gd name="T29" fmla="*/ 43 h 588"/>
              <a:gd name="T30" fmla="*/ 544 w 587"/>
              <a:gd name="T31" fmla="*/ 43 h 588"/>
              <a:gd name="T32" fmla="*/ 544 w 587"/>
              <a:gd name="T33" fmla="*/ 205 h 588"/>
              <a:gd name="T34" fmla="*/ 226 w 587"/>
              <a:gd name="T35" fmla="*/ 410 h 588"/>
              <a:gd name="T36" fmla="*/ 226 w 587"/>
              <a:gd name="T37" fmla="*/ 410 h 588"/>
              <a:gd name="T38" fmla="*/ 226 w 587"/>
              <a:gd name="T39" fmla="*/ 410 h 588"/>
              <a:gd name="T40" fmla="*/ 205 w 587"/>
              <a:gd name="T41" fmla="*/ 417 h 588"/>
              <a:gd name="T42" fmla="*/ 176 w 587"/>
              <a:gd name="T43" fmla="*/ 389 h 588"/>
              <a:gd name="T44" fmla="*/ 183 w 587"/>
              <a:gd name="T45" fmla="*/ 368 h 588"/>
              <a:gd name="T46" fmla="*/ 367 w 587"/>
              <a:gd name="T47" fmla="*/ 184 h 588"/>
              <a:gd name="T48" fmla="*/ 388 w 587"/>
              <a:gd name="T49" fmla="*/ 170 h 588"/>
              <a:gd name="T50" fmla="*/ 417 w 587"/>
              <a:gd name="T51" fmla="*/ 198 h 588"/>
              <a:gd name="T52" fmla="*/ 410 w 587"/>
              <a:gd name="T53" fmla="*/ 219 h 588"/>
              <a:gd name="T54" fmla="*/ 410 w 587"/>
              <a:gd name="T55" fmla="*/ 219 h 588"/>
              <a:gd name="T56" fmla="*/ 226 w 587"/>
              <a:gd name="T57" fmla="*/ 410 h 588"/>
              <a:gd name="T58" fmla="*/ 162 w 587"/>
              <a:gd name="T59" fmla="*/ 347 h 588"/>
              <a:gd name="T60" fmla="*/ 162 w 587"/>
              <a:gd name="T61" fmla="*/ 347 h 588"/>
              <a:gd name="T62" fmla="*/ 85 w 587"/>
              <a:gd name="T63" fmla="*/ 424 h 588"/>
              <a:gd name="T64" fmla="*/ 85 w 587"/>
              <a:gd name="T65" fmla="*/ 502 h 588"/>
              <a:gd name="T66" fmla="*/ 162 w 587"/>
              <a:gd name="T67" fmla="*/ 502 h 588"/>
              <a:gd name="T68" fmla="*/ 240 w 587"/>
              <a:gd name="T69" fmla="*/ 424 h 588"/>
              <a:gd name="T70" fmla="*/ 247 w 587"/>
              <a:gd name="T71" fmla="*/ 424 h 588"/>
              <a:gd name="T72" fmla="*/ 311 w 587"/>
              <a:gd name="T73" fmla="*/ 361 h 588"/>
              <a:gd name="T74" fmla="*/ 283 w 587"/>
              <a:gd name="T75" fmla="*/ 467 h 588"/>
              <a:gd name="T76" fmla="*/ 205 w 587"/>
              <a:gd name="T77" fmla="*/ 545 h 588"/>
              <a:gd name="T78" fmla="*/ 49 w 587"/>
              <a:gd name="T79" fmla="*/ 545 h 588"/>
              <a:gd name="T80" fmla="*/ 49 w 587"/>
              <a:gd name="T81" fmla="*/ 389 h 588"/>
              <a:gd name="T82" fmla="*/ 127 w 587"/>
              <a:gd name="T83" fmla="*/ 311 h 588"/>
              <a:gd name="T84" fmla="*/ 233 w 587"/>
              <a:gd name="T85" fmla="*/ 276 h 588"/>
              <a:gd name="T86" fmla="*/ 162 w 587"/>
              <a:gd name="T87" fmla="*/ 347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7" h="588">
                <a:moveTo>
                  <a:pt x="544" y="205"/>
                </a:moveTo>
                <a:lnTo>
                  <a:pt x="544" y="205"/>
                </a:lnTo>
                <a:cubicBezTo>
                  <a:pt x="466" y="283"/>
                  <a:pt x="466" y="283"/>
                  <a:pt x="466" y="283"/>
                </a:cubicBezTo>
                <a:cubicBezTo>
                  <a:pt x="438" y="311"/>
                  <a:pt x="396" y="319"/>
                  <a:pt x="360" y="311"/>
                </a:cubicBezTo>
                <a:cubicBezTo>
                  <a:pt x="424" y="241"/>
                  <a:pt x="424" y="241"/>
                  <a:pt x="424" y="241"/>
                </a:cubicBezTo>
                <a:cubicBezTo>
                  <a:pt x="424" y="241"/>
                  <a:pt x="424" y="241"/>
                  <a:pt x="431" y="241"/>
                </a:cubicBezTo>
                <a:cubicBezTo>
                  <a:pt x="509" y="163"/>
                  <a:pt x="509" y="163"/>
                  <a:pt x="509" y="163"/>
                </a:cubicBezTo>
                <a:cubicBezTo>
                  <a:pt x="530" y="142"/>
                  <a:pt x="530" y="106"/>
                  <a:pt x="509" y="85"/>
                </a:cubicBezTo>
                <a:cubicBezTo>
                  <a:pt x="487" y="64"/>
                  <a:pt x="452" y="64"/>
                  <a:pt x="431" y="85"/>
                </a:cubicBezTo>
                <a:cubicBezTo>
                  <a:pt x="346" y="163"/>
                  <a:pt x="346" y="163"/>
                  <a:pt x="346" y="163"/>
                </a:cubicBezTo>
                <a:lnTo>
                  <a:pt x="346" y="163"/>
                </a:lnTo>
                <a:lnTo>
                  <a:pt x="346" y="163"/>
                </a:lnTo>
                <a:cubicBezTo>
                  <a:pt x="283" y="234"/>
                  <a:pt x="283" y="234"/>
                  <a:pt x="283" y="234"/>
                </a:cubicBezTo>
                <a:cubicBezTo>
                  <a:pt x="268" y="191"/>
                  <a:pt x="283" y="149"/>
                  <a:pt x="311" y="121"/>
                </a:cubicBezTo>
                <a:cubicBezTo>
                  <a:pt x="388" y="43"/>
                  <a:pt x="388" y="43"/>
                  <a:pt x="388" y="43"/>
                </a:cubicBezTo>
                <a:cubicBezTo>
                  <a:pt x="431" y="0"/>
                  <a:pt x="501" y="0"/>
                  <a:pt x="544" y="43"/>
                </a:cubicBezTo>
                <a:cubicBezTo>
                  <a:pt x="586" y="85"/>
                  <a:pt x="586" y="156"/>
                  <a:pt x="544" y="205"/>
                </a:cubicBezTo>
                <a:close/>
                <a:moveTo>
                  <a:pt x="226" y="410"/>
                </a:moveTo>
                <a:lnTo>
                  <a:pt x="226" y="410"/>
                </a:lnTo>
                <a:lnTo>
                  <a:pt x="226" y="410"/>
                </a:lnTo>
                <a:cubicBezTo>
                  <a:pt x="219" y="417"/>
                  <a:pt x="212" y="417"/>
                  <a:pt x="205" y="417"/>
                </a:cubicBezTo>
                <a:cubicBezTo>
                  <a:pt x="183" y="417"/>
                  <a:pt x="176" y="403"/>
                  <a:pt x="176" y="389"/>
                </a:cubicBezTo>
                <a:cubicBezTo>
                  <a:pt x="176" y="382"/>
                  <a:pt x="176" y="375"/>
                  <a:pt x="183" y="368"/>
                </a:cubicBezTo>
                <a:cubicBezTo>
                  <a:pt x="367" y="184"/>
                  <a:pt x="367" y="184"/>
                  <a:pt x="367" y="184"/>
                </a:cubicBezTo>
                <a:cubicBezTo>
                  <a:pt x="374" y="177"/>
                  <a:pt x="381" y="170"/>
                  <a:pt x="388" y="170"/>
                </a:cubicBezTo>
                <a:cubicBezTo>
                  <a:pt x="410" y="170"/>
                  <a:pt x="417" y="184"/>
                  <a:pt x="417" y="198"/>
                </a:cubicBezTo>
                <a:cubicBezTo>
                  <a:pt x="417" y="205"/>
                  <a:pt x="417" y="212"/>
                  <a:pt x="410" y="219"/>
                </a:cubicBezTo>
                <a:lnTo>
                  <a:pt x="410" y="219"/>
                </a:lnTo>
                <a:lnTo>
                  <a:pt x="226" y="410"/>
                </a:lnTo>
                <a:close/>
                <a:moveTo>
                  <a:pt x="162" y="347"/>
                </a:moveTo>
                <a:lnTo>
                  <a:pt x="162" y="347"/>
                </a:lnTo>
                <a:cubicBezTo>
                  <a:pt x="85" y="424"/>
                  <a:pt x="85" y="424"/>
                  <a:pt x="85" y="424"/>
                </a:cubicBezTo>
                <a:cubicBezTo>
                  <a:pt x="63" y="446"/>
                  <a:pt x="63" y="481"/>
                  <a:pt x="85" y="502"/>
                </a:cubicBezTo>
                <a:cubicBezTo>
                  <a:pt x="106" y="530"/>
                  <a:pt x="141" y="530"/>
                  <a:pt x="162" y="502"/>
                </a:cubicBezTo>
                <a:cubicBezTo>
                  <a:pt x="240" y="424"/>
                  <a:pt x="240" y="424"/>
                  <a:pt x="240" y="424"/>
                </a:cubicBezTo>
                <a:lnTo>
                  <a:pt x="247" y="424"/>
                </a:lnTo>
                <a:cubicBezTo>
                  <a:pt x="311" y="361"/>
                  <a:pt x="311" y="361"/>
                  <a:pt x="311" y="361"/>
                </a:cubicBezTo>
                <a:cubicBezTo>
                  <a:pt x="318" y="396"/>
                  <a:pt x="311" y="439"/>
                  <a:pt x="283" y="467"/>
                </a:cubicBezTo>
                <a:cubicBezTo>
                  <a:pt x="205" y="545"/>
                  <a:pt x="205" y="545"/>
                  <a:pt x="205" y="545"/>
                </a:cubicBezTo>
                <a:cubicBezTo>
                  <a:pt x="162" y="587"/>
                  <a:pt x="92" y="587"/>
                  <a:pt x="49" y="545"/>
                </a:cubicBezTo>
                <a:cubicBezTo>
                  <a:pt x="0" y="502"/>
                  <a:pt x="0" y="432"/>
                  <a:pt x="49" y="389"/>
                </a:cubicBezTo>
                <a:cubicBezTo>
                  <a:pt x="127" y="311"/>
                  <a:pt x="127" y="311"/>
                  <a:pt x="127" y="311"/>
                </a:cubicBezTo>
                <a:cubicBezTo>
                  <a:pt x="155" y="276"/>
                  <a:pt x="198" y="269"/>
                  <a:pt x="233" y="276"/>
                </a:cubicBezTo>
                <a:cubicBezTo>
                  <a:pt x="162" y="347"/>
                  <a:pt x="162" y="347"/>
                  <a:pt x="162" y="34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0" name="Freeform 126"/>
          <p:cNvSpPr>
            <a:spLocks noChangeArrowheads="1"/>
          </p:cNvSpPr>
          <p:nvPr/>
        </p:nvSpPr>
        <p:spPr bwMode="auto">
          <a:xfrm>
            <a:off x="9310910" y="4838703"/>
            <a:ext cx="435921" cy="524933"/>
          </a:xfrm>
          <a:custGeom>
            <a:avLst/>
            <a:gdLst>
              <a:gd name="T0" fmla="*/ 0 w 454"/>
              <a:gd name="T1" fmla="*/ 84 h 545"/>
              <a:gd name="T2" fmla="*/ 0 w 454"/>
              <a:gd name="T3" fmla="*/ 84 h 545"/>
              <a:gd name="T4" fmla="*/ 29 w 454"/>
              <a:gd name="T5" fmla="*/ 56 h 545"/>
              <a:gd name="T6" fmla="*/ 170 w 454"/>
              <a:gd name="T7" fmla="*/ 56 h 545"/>
              <a:gd name="T8" fmla="*/ 170 w 454"/>
              <a:gd name="T9" fmla="*/ 28 h 545"/>
              <a:gd name="T10" fmla="*/ 198 w 454"/>
              <a:gd name="T11" fmla="*/ 0 h 545"/>
              <a:gd name="T12" fmla="*/ 255 w 454"/>
              <a:gd name="T13" fmla="*/ 0 h 545"/>
              <a:gd name="T14" fmla="*/ 283 w 454"/>
              <a:gd name="T15" fmla="*/ 28 h 545"/>
              <a:gd name="T16" fmla="*/ 283 w 454"/>
              <a:gd name="T17" fmla="*/ 56 h 545"/>
              <a:gd name="T18" fmla="*/ 424 w 454"/>
              <a:gd name="T19" fmla="*/ 56 h 545"/>
              <a:gd name="T20" fmla="*/ 453 w 454"/>
              <a:gd name="T21" fmla="*/ 84 h 545"/>
              <a:gd name="T22" fmla="*/ 453 w 454"/>
              <a:gd name="T23" fmla="*/ 113 h 545"/>
              <a:gd name="T24" fmla="*/ 0 w 454"/>
              <a:gd name="T25" fmla="*/ 113 h 545"/>
              <a:gd name="T26" fmla="*/ 0 w 454"/>
              <a:gd name="T27" fmla="*/ 84 h 545"/>
              <a:gd name="T28" fmla="*/ 424 w 454"/>
              <a:gd name="T29" fmla="*/ 169 h 545"/>
              <a:gd name="T30" fmla="*/ 424 w 454"/>
              <a:gd name="T31" fmla="*/ 169 h 545"/>
              <a:gd name="T32" fmla="*/ 424 w 454"/>
              <a:gd name="T33" fmla="*/ 226 h 545"/>
              <a:gd name="T34" fmla="*/ 424 w 454"/>
              <a:gd name="T35" fmla="*/ 515 h 545"/>
              <a:gd name="T36" fmla="*/ 396 w 454"/>
              <a:gd name="T37" fmla="*/ 544 h 545"/>
              <a:gd name="T38" fmla="*/ 57 w 454"/>
              <a:gd name="T39" fmla="*/ 544 h 545"/>
              <a:gd name="T40" fmla="*/ 29 w 454"/>
              <a:gd name="T41" fmla="*/ 515 h 545"/>
              <a:gd name="T42" fmla="*/ 29 w 454"/>
              <a:gd name="T43" fmla="*/ 226 h 545"/>
              <a:gd name="T44" fmla="*/ 29 w 454"/>
              <a:gd name="T45" fmla="*/ 169 h 545"/>
              <a:gd name="T46" fmla="*/ 29 w 454"/>
              <a:gd name="T47" fmla="*/ 141 h 545"/>
              <a:gd name="T48" fmla="*/ 424 w 454"/>
              <a:gd name="T49" fmla="*/ 141 h 545"/>
              <a:gd name="T50" fmla="*/ 424 w 454"/>
              <a:gd name="T51" fmla="*/ 169 h 545"/>
              <a:gd name="T52" fmla="*/ 142 w 454"/>
              <a:gd name="T53" fmla="*/ 226 h 545"/>
              <a:gd name="T54" fmla="*/ 142 w 454"/>
              <a:gd name="T55" fmla="*/ 226 h 545"/>
              <a:gd name="T56" fmla="*/ 113 w 454"/>
              <a:gd name="T57" fmla="*/ 197 h 545"/>
              <a:gd name="T58" fmla="*/ 85 w 454"/>
              <a:gd name="T59" fmla="*/ 226 h 545"/>
              <a:gd name="T60" fmla="*/ 85 w 454"/>
              <a:gd name="T61" fmla="*/ 459 h 545"/>
              <a:gd name="T62" fmla="*/ 113 w 454"/>
              <a:gd name="T63" fmla="*/ 487 h 545"/>
              <a:gd name="T64" fmla="*/ 142 w 454"/>
              <a:gd name="T65" fmla="*/ 459 h 545"/>
              <a:gd name="T66" fmla="*/ 142 w 454"/>
              <a:gd name="T67" fmla="*/ 226 h 545"/>
              <a:gd name="T68" fmla="*/ 255 w 454"/>
              <a:gd name="T69" fmla="*/ 226 h 545"/>
              <a:gd name="T70" fmla="*/ 255 w 454"/>
              <a:gd name="T71" fmla="*/ 226 h 545"/>
              <a:gd name="T72" fmla="*/ 227 w 454"/>
              <a:gd name="T73" fmla="*/ 197 h 545"/>
              <a:gd name="T74" fmla="*/ 198 w 454"/>
              <a:gd name="T75" fmla="*/ 226 h 545"/>
              <a:gd name="T76" fmla="*/ 198 w 454"/>
              <a:gd name="T77" fmla="*/ 459 h 545"/>
              <a:gd name="T78" fmla="*/ 227 w 454"/>
              <a:gd name="T79" fmla="*/ 487 h 545"/>
              <a:gd name="T80" fmla="*/ 255 w 454"/>
              <a:gd name="T81" fmla="*/ 459 h 545"/>
              <a:gd name="T82" fmla="*/ 255 w 454"/>
              <a:gd name="T83" fmla="*/ 226 h 545"/>
              <a:gd name="T84" fmla="*/ 368 w 454"/>
              <a:gd name="T85" fmla="*/ 226 h 545"/>
              <a:gd name="T86" fmla="*/ 368 w 454"/>
              <a:gd name="T87" fmla="*/ 226 h 545"/>
              <a:gd name="T88" fmla="*/ 340 w 454"/>
              <a:gd name="T89" fmla="*/ 197 h 545"/>
              <a:gd name="T90" fmla="*/ 311 w 454"/>
              <a:gd name="T91" fmla="*/ 226 h 545"/>
              <a:gd name="T92" fmla="*/ 311 w 454"/>
              <a:gd name="T93" fmla="*/ 459 h 545"/>
              <a:gd name="T94" fmla="*/ 340 w 454"/>
              <a:gd name="T95" fmla="*/ 487 h 545"/>
              <a:gd name="T96" fmla="*/ 368 w 454"/>
              <a:gd name="T97" fmla="*/ 459 h 545"/>
              <a:gd name="T98" fmla="*/ 368 w 454"/>
              <a:gd name="T99" fmla="*/ 22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4" h="545">
                <a:moveTo>
                  <a:pt x="0" y="84"/>
                </a:moveTo>
                <a:lnTo>
                  <a:pt x="0" y="84"/>
                </a:lnTo>
                <a:cubicBezTo>
                  <a:pt x="0" y="70"/>
                  <a:pt x="7" y="56"/>
                  <a:pt x="29" y="56"/>
                </a:cubicBezTo>
                <a:cubicBezTo>
                  <a:pt x="170" y="56"/>
                  <a:pt x="170" y="56"/>
                  <a:pt x="170" y="56"/>
                </a:cubicBezTo>
                <a:cubicBezTo>
                  <a:pt x="170" y="28"/>
                  <a:pt x="170" y="28"/>
                  <a:pt x="170" y="28"/>
                </a:cubicBezTo>
                <a:cubicBezTo>
                  <a:pt x="170" y="14"/>
                  <a:pt x="177" y="0"/>
                  <a:pt x="198" y="0"/>
                </a:cubicBezTo>
                <a:cubicBezTo>
                  <a:pt x="255" y="0"/>
                  <a:pt x="255" y="0"/>
                  <a:pt x="255" y="0"/>
                </a:cubicBezTo>
                <a:cubicBezTo>
                  <a:pt x="269" y="0"/>
                  <a:pt x="283" y="14"/>
                  <a:pt x="283" y="28"/>
                </a:cubicBezTo>
                <a:cubicBezTo>
                  <a:pt x="283" y="56"/>
                  <a:pt x="283" y="56"/>
                  <a:pt x="283" y="56"/>
                </a:cubicBezTo>
                <a:cubicBezTo>
                  <a:pt x="424" y="56"/>
                  <a:pt x="424" y="56"/>
                  <a:pt x="424" y="56"/>
                </a:cubicBezTo>
                <a:cubicBezTo>
                  <a:pt x="438" y="56"/>
                  <a:pt x="453" y="70"/>
                  <a:pt x="453" y="84"/>
                </a:cubicBezTo>
                <a:cubicBezTo>
                  <a:pt x="453" y="113"/>
                  <a:pt x="453" y="113"/>
                  <a:pt x="453" y="113"/>
                </a:cubicBezTo>
                <a:cubicBezTo>
                  <a:pt x="0" y="113"/>
                  <a:pt x="0" y="113"/>
                  <a:pt x="0" y="113"/>
                </a:cubicBezTo>
                <a:lnTo>
                  <a:pt x="0" y="84"/>
                </a:lnTo>
                <a:close/>
                <a:moveTo>
                  <a:pt x="424" y="169"/>
                </a:moveTo>
                <a:lnTo>
                  <a:pt x="424" y="169"/>
                </a:lnTo>
                <a:cubicBezTo>
                  <a:pt x="424" y="226"/>
                  <a:pt x="424" y="226"/>
                  <a:pt x="424" y="226"/>
                </a:cubicBezTo>
                <a:cubicBezTo>
                  <a:pt x="424" y="515"/>
                  <a:pt x="424" y="515"/>
                  <a:pt x="424" y="515"/>
                </a:cubicBezTo>
                <a:cubicBezTo>
                  <a:pt x="424" y="537"/>
                  <a:pt x="410" y="544"/>
                  <a:pt x="396" y="544"/>
                </a:cubicBezTo>
                <a:cubicBezTo>
                  <a:pt x="57" y="544"/>
                  <a:pt x="57" y="544"/>
                  <a:pt x="57" y="544"/>
                </a:cubicBezTo>
                <a:cubicBezTo>
                  <a:pt x="36" y="544"/>
                  <a:pt x="29" y="537"/>
                  <a:pt x="29" y="515"/>
                </a:cubicBezTo>
                <a:cubicBezTo>
                  <a:pt x="29" y="226"/>
                  <a:pt x="29" y="226"/>
                  <a:pt x="29" y="226"/>
                </a:cubicBezTo>
                <a:cubicBezTo>
                  <a:pt x="29" y="169"/>
                  <a:pt x="29" y="169"/>
                  <a:pt x="29" y="169"/>
                </a:cubicBezTo>
                <a:cubicBezTo>
                  <a:pt x="29" y="141"/>
                  <a:pt x="29" y="141"/>
                  <a:pt x="29" y="141"/>
                </a:cubicBezTo>
                <a:cubicBezTo>
                  <a:pt x="424" y="141"/>
                  <a:pt x="424" y="141"/>
                  <a:pt x="424" y="141"/>
                </a:cubicBezTo>
                <a:lnTo>
                  <a:pt x="424" y="169"/>
                </a:lnTo>
                <a:close/>
                <a:moveTo>
                  <a:pt x="142" y="226"/>
                </a:moveTo>
                <a:lnTo>
                  <a:pt x="142" y="226"/>
                </a:lnTo>
                <a:cubicBezTo>
                  <a:pt x="142" y="212"/>
                  <a:pt x="127" y="197"/>
                  <a:pt x="113" y="197"/>
                </a:cubicBezTo>
                <a:cubicBezTo>
                  <a:pt x="92" y="197"/>
                  <a:pt x="85" y="212"/>
                  <a:pt x="85" y="226"/>
                </a:cubicBezTo>
                <a:cubicBezTo>
                  <a:pt x="85" y="459"/>
                  <a:pt x="85" y="459"/>
                  <a:pt x="85" y="459"/>
                </a:cubicBezTo>
                <a:cubicBezTo>
                  <a:pt x="85" y="480"/>
                  <a:pt x="92" y="487"/>
                  <a:pt x="113" y="487"/>
                </a:cubicBezTo>
                <a:cubicBezTo>
                  <a:pt x="127" y="487"/>
                  <a:pt x="142" y="480"/>
                  <a:pt x="142" y="459"/>
                </a:cubicBezTo>
                <a:lnTo>
                  <a:pt x="142" y="226"/>
                </a:lnTo>
                <a:close/>
                <a:moveTo>
                  <a:pt x="255" y="226"/>
                </a:moveTo>
                <a:lnTo>
                  <a:pt x="255" y="226"/>
                </a:lnTo>
                <a:cubicBezTo>
                  <a:pt x="255" y="212"/>
                  <a:pt x="241" y="197"/>
                  <a:pt x="227" y="197"/>
                </a:cubicBezTo>
                <a:cubicBezTo>
                  <a:pt x="205" y="197"/>
                  <a:pt x="198" y="212"/>
                  <a:pt x="198" y="226"/>
                </a:cubicBezTo>
                <a:cubicBezTo>
                  <a:pt x="198" y="459"/>
                  <a:pt x="198" y="459"/>
                  <a:pt x="198" y="459"/>
                </a:cubicBezTo>
                <a:cubicBezTo>
                  <a:pt x="198" y="480"/>
                  <a:pt x="205" y="487"/>
                  <a:pt x="227" y="487"/>
                </a:cubicBezTo>
                <a:cubicBezTo>
                  <a:pt x="241" y="487"/>
                  <a:pt x="255" y="480"/>
                  <a:pt x="255" y="459"/>
                </a:cubicBezTo>
                <a:lnTo>
                  <a:pt x="255" y="226"/>
                </a:lnTo>
                <a:close/>
                <a:moveTo>
                  <a:pt x="368" y="226"/>
                </a:moveTo>
                <a:lnTo>
                  <a:pt x="368" y="226"/>
                </a:lnTo>
                <a:cubicBezTo>
                  <a:pt x="368" y="212"/>
                  <a:pt x="354" y="197"/>
                  <a:pt x="340" y="197"/>
                </a:cubicBezTo>
                <a:cubicBezTo>
                  <a:pt x="318" y="197"/>
                  <a:pt x="311" y="212"/>
                  <a:pt x="311" y="226"/>
                </a:cubicBezTo>
                <a:cubicBezTo>
                  <a:pt x="311" y="459"/>
                  <a:pt x="311" y="459"/>
                  <a:pt x="311" y="459"/>
                </a:cubicBezTo>
                <a:cubicBezTo>
                  <a:pt x="311" y="480"/>
                  <a:pt x="318" y="487"/>
                  <a:pt x="340" y="487"/>
                </a:cubicBezTo>
                <a:cubicBezTo>
                  <a:pt x="354" y="487"/>
                  <a:pt x="368" y="480"/>
                  <a:pt x="368" y="459"/>
                </a:cubicBezTo>
                <a:lnTo>
                  <a:pt x="368" y="22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1" name="Freeform 127"/>
          <p:cNvSpPr>
            <a:spLocks noChangeArrowheads="1"/>
          </p:cNvSpPr>
          <p:nvPr/>
        </p:nvSpPr>
        <p:spPr bwMode="auto">
          <a:xfrm>
            <a:off x="8261316" y="4809068"/>
            <a:ext cx="507867" cy="579968"/>
          </a:xfrm>
          <a:custGeom>
            <a:avLst/>
            <a:gdLst>
              <a:gd name="T0" fmla="*/ 502 w 531"/>
              <a:gd name="T1" fmla="*/ 311 h 602"/>
              <a:gd name="T2" fmla="*/ 417 w 531"/>
              <a:gd name="T3" fmla="*/ 283 h 602"/>
              <a:gd name="T4" fmla="*/ 445 w 531"/>
              <a:gd name="T5" fmla="*/ 142 h 602"/>
              <a:gd name="T6" fmla="*/ 530 w 531"/>
              <a:gd name="T7" fmla="*/ 170 h 602"/>
              <a:gd name="T8" fmla="*/ 502 w 531"/>
              <a:gd name="T9" fmla="*/ 311 h 602"/>
              <a:gd name="T10" fmla="*/ 445 w 531"/>
              <a:gd name="T11" fmla="*/ 29 h 602"/>
              <a:gd name="T12" fmla="*/ 502 w 531"/>
              <a:gd name="T13" fmla="*/ 29 h 602"/>
              <a:gd name="T14" fmla="*/ 445 w 531"/>
              <a:gd name="T15" fmla="*/ 113 h 602"/>
              <a:gd name="T16" fmla="*/ 290 w 531"/>
              <a:gd name="T17" fmla="*/ 460 h 602"/>
              <a:gd name="T18" fmla="*/ 233 w 531"/>
              <a:gd name="T19" fmla="*/ 460 h 602"/>
              <a:gd name="T20" fmla="*/ 205 w 531"/>
              <a:gd name="T21" fmla="*/ 318 h 602"/>
              <a:gd name="T22" fmla="*/ 290 w 531"/>
              <a:gd name="T23" fmla="*/ 290 h 602"/>
              <a:gd name="T24" fmla="*/ 318 w 531"/>
              <a:gd name="T25" fmla="*/ 431 h 602"/>
              <a:gd name="T26" fmla="*/ 233 w 531"/>
              <a:gd name="T27" fmla="*/ 29 h 602"/>
              <a:gd name="T28" fmla="*/ 261 w 531"/>
              <a:gd name="T29" fmla="*/ 0 h 602"/>
              <a:gd name="T30" fmla="*/ 290 w 531"/>
              <a:gd name="T31" fmla="*/ 262 h 602"/>
              <a:gd name="T32" fmla="*/ 233 w 531"/>
              <a:gd name="T33" fmla="*/ 29 h 602"/>
              <a:gd name="T34" fmla="*/ 85 w 531"/>
              <a:gd name="T35" fmla="*/ 389 h 602"/>
              <a:gd name="T36" fmla="*/ 0 w 531"/>
              <a:gd name="T37" fmla="*/ 361 h 602"/>
              <a:gd name="T38" fmla="*/ 28 w 531"/>
              <a:gd name="T39" fmla="*/ 219 h 602"/>
              <a:gd name="T40" fmla="*/ 113 w 531"/>
              <a:gd name="T41" fmla="*/ 248 h 602"/>
              <a:gd name="T42" fmla="*/ 85 w 531"/>
              <a:gd name="T43" fmla="*/ 389 h 602"/>
              <a:gd name="T44" fmla="*/ 28 w 531"/>
              <a:gd name="T45" fmla="*/ 29 h 602"/>
              <a:gd name="T46" fmla="*/ 85 w 531"/>
              <a:gd name="T47" fmla="*/ 29 h 602"/>
              <a:gd name="T48" fmla="*/ 28 w 531"/>
              <a:gd name="T49" fmla="*/ 191 h 602"/>
              <a:gd name="T50" fmla="*/ 85 w 531"/>
              <a:gd name="T51" fmla="*/ 573 h 602"/>
              <a:gd name="T52" fmla="*/ 56 w 531"/>
              <a:gd name="T53" fmla="*/ 601 h 602"/>
              <a:gd name="T54" fmla="*/ 28 w 531"/>
              <a:gd name="T55" fmla="*/ 417 h 602"/>
              <a:gd name="T56" fmla="*/ 85 w 531"/>
              <a:gd name="T57" fmla="*/ 573 h 602"/>
              <a:gd name="T58" fmla="*/ 290 w 531"/>
              <a:gd name="T59" fmla="*/ 573 h 602"/>
              <a:gd name="T60" fmla="*/ 233 w 531"/>
              <a:gd name="T61" fmla="*/ 573 h 602"/>
              <a:gd name="T62" fmla="*/ 290 w 531"/>
              <a:gd name="T63" fmla="*/ 488 h 602"/>
              <a:gd name="T64" fmla="*/ 502 w 531"/>
              <a:gd name="T65" fmla="*/ 573 h 602"/>
              <a:gd name="T66" fmla="*/ 473 w 531"/>
              <a:gd name="T67" fmla="*/ 601 h 602"/>
              <a:gd name="T68" fmla="*/ 445 w 531"/>
              <a:gd name="T69" fmla="*/ 340 h 602"/>
              <a:gd name="T70" fmla="*/ 502 w 531"/>
              <a:gd name="T71"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1" h="602">
                <a:moveTo>
                  <a:pt x="502" y="311"/>
                </a:moveTo>
                <a:lnTo>
                  <a:pt x="502" y="311"/>
                </a:lnTo>
                <a:cubicBezTo>
                  <a:pt x="445" y="311"/>
                  <a:pt x="445" y="311"/>
                  <a:pt x="445" y="311"/>
                </a:cubicBezTo>
                <a:cubicBezTo>
                  <a:pt x="424" y="311"/>
                  <a:pt x="417" y="297"/>
                  <a:pt x="417" y="283"/>
                </a:cubicBezTo>
                <a:cubicBezTo>
                  <a:pt x="417" y="170"/>
                  <a:pt x="417" y="170"/>
                  <a:pt x="417" y="170"/>
                </a:cubicBezTo>
                <a:cubicBezTo>
                  <a:pt x="417" y="156"/>
                  <a:pt x="424" y="142"/>
                  <a:pt x="445" y="142"/>
                </a:cubicBezTo>
                <a:cubicBezTo>
                  <a:pt x="502" y="142"/>
                  <a:pt x="502" y="142"/>
                  <a:pt x="502" y="142"/>
                </a:cubicBezTo>
                <a:cubicBezTo>
                  <a:pt x="516" y="142"/>
                  <a:pt x="530" y="156"/>
                  <a:pt x="530" y="170"/>
                </a:cubicBezTo>
                <a:cubicBezTo>
                  <a:pt x="530" y="283"/>
                  <a:pt x="530" y="283"/>
                  <a:pt x="530" y="283"/>
                </a:cubicBezTo>
                <a:cubicBezTo>
                  <a:pt x="530" y="297"/>
                  <a:pt x="516" y="311"/>
                  <a:pt x="502" y="311"/>
                </a:cubicBezTo>
                <a:close/>
                <a:moveTo>
                  <a:pt x="445" y="29"/>
                </a:moveTo>
                <a:lnTo>
                  <a:pt x="445" y="29"/>
                </a:lnTo>
                <a:cubicBezTo>
                  <a:pt x="445" y="15"/>
                  <a:pt x="452" y="0"/>
                  <a:pt x="473" y="0"/>
                </a:cubicBezTo>
                <a:cubicBezTo>
                  <a:pt x="487" y="0"/>
                  <a:pt x="502" y="15"/>
                  <a:pt x="502" y="29"/>
                </a:cubicBezTo>
                <a:cubicBezTo>
                  <a:pt x="502" y="113"/>
                  <a:pt x="502" y="113"/>
                  <a:pt x="502" y="113"/>
                </a:cubicBezTo>
                <a:cubicBezTo>
                  <a:pt x="445" y="113"/>
                  <a:pt x="445" y="113"/>
                  <a:pt x="445" y="113"/>
                </a:cubicBezTo>
                <a:lnTo>
                  <a:pt x="445" y="29"/>
                </a:lnTo>
                <a:close/>
                <a:moveTo>
                  <a:pt x="290" y="460"/>
                </a:moveTo>
                <a:lnTo>
                  <a:pt x="290" y="460"/>
                </a:lnTo>
                <a:cubicBezTo>
                  <a:pt x="233" y="460"/>
                  <a:pt x="233" y="460"/>
                  <a:pt x="233" y="460"/>
                </a:cubicBezTo>
                <a:cubicBezTo>
                  <a:pt x="219" y="460"/>
                  <a:pt x="205" y="453"/>
                  <a:pt x="205" y="431"/>
                </a:cubicBezTo>
                <a:cubicBezTo>
                  <a:pt x="205" y="318"/>
                  <a:pt x="205" y="318"/>
                  <a:pt x="205" y="318"/>
                </a:cubicBezTo>
                <a:cubicBezTo>
                  <a:pt x="205" y="304"/>
                  <a:pt x="219" y="290"/>
                  <a:pt x="233" y="290"/>
                </a:cubicBezTo>
                <a:cubicBezTo>
                  <a:pt x="290" y="290"/>
                  <a:pt x="290" y="290"/>
                  <a:pt x="290" y="290"/>
                </a:cubicBezTo>
                <a:cubicBezTo>
                  <a:pt x="311" y="290"/>
                  <a:pt x="318" y="304"/>
                  <a:pt x="318" y="318"/>
                </a:cubicBezTo>
                <a:cubicBezTo>
                  <a:pt x="318" y="431"/>
                  <a:pt x="318" y="431"/>
                  <a:pt x="318" y="431"/>
                </a:cubicBezTo>
                <a:cubicBezTo>
                  <a:pt x="318" y="453"/>
                  <a:pt x="311" y="460"/>
                  <a:pt x="290" y="460"/>
                </a:cubicBezTo>
                <a:close/>
                <a:moveTo>
                  <a:pt x="233" y="29"/>
                </a:moveTo>
                <a:lnTo>
                  <a:pt x="233" y="29"/>
                </a:lnTo>
                <a:cubicBezTo>
                  <a:pt x="233" y="15"/>
                  <a:pt x="247" y="0"/>
                  <a:pt x="261" y="0"/>
                </a:cubicBezTo>
                <a:cubicBezTo>
                  <a:pt x="283" y="0"/>
                  <a:pt x="290" y="15"/>
                  <a:pt x="290" y="29"/>
                </a:cubicBezTo>
                <a:cubicBezTo>
                  <a:pt x="290" y="262"/>
                  <a:pt x="290" y="262"/>
                  <a:pt x="290" y="262"/>
                </a:cubicBezTo>
                <a:cubicBezTo>
                  <a:pt x="233" y="262"/>
                  <a:pt x="233" y="262"/>
                  <a:pt x="233" y="262"/>
                </a:cubicBezTo>
                <a:lnTo>
                  <a:pt x="233" y="29"/>
                </a:lnTo>
                <a:close/>
                <a:moveTo>
                  <a:pt x="85" y="389"/>
                </a:moveTo>
                <a:lnTo>
                  <a:pt x="85" y="389"/>
                </a:lnTo>
                <a:cubicBezTo>
                  <a:pt x="28" y="389"/>
                  <a:pt x="28" y="389"/>
                  <a:pt x="28" y="389"/>
                </a:cubicBezTo>
                <a:cubicBezTo>
                  <a:pt x="14" y="389"/>
                  <a:pt x="0" y="375"/>
                  <a:pt x="0" y="361"/>
                </a:cubicBezTo>
                <a:cubicBezTo>
                  <a:pt x="0" y="248"/>
                  <a:pt x="0" y="248"/>
                  <a:pt x="0" y="248"/>
                </a:cubicBezTo>
                <a:cubicBezTo>
                  <a:pt x="0" y="226"/>
                  <a:pt x="14" y="219"/>
                  <a:pt x="28" y="219"/>
                </a:cubicBezTo>
                <a:cubicBezTo>
                  <a:pt x="85" y="219"/>
                  <a:pt x="85" y="219"/>
                  <a:pt x="85" y="219"/>
                </a:cubicBezTo>
                <a:cubicBezTo>
                  <a:pt x="99" y="219"/>
                  <a:pt x="113" y="226"/>
                  <a:pt x="113" y="248"/>
                </a:cubicBezTo>
                <a:cubicBezTo>
                  <a:pt x="113" y="361"/>
                  <a:pt x="113" y="361"/>
                  <a:pt x="113" y="361"/>
                </a:cubicBezTo>
                <a:cubicBezTo>
                  <a:pt x="113" y="375"/>
                  <a:pt x="99" y="389"/>
                  <a:pt x="85" y="389"/>
                </a:cubicBezTo>
                <a:close/>
                <a:moveTo>
                  <a:pt x="28" y="29"/>
                </a:moveTo>
                <a:lnTo>
                  <a:pt x="28" y="29"/>
                </a:lnTo>
                <a:cubicBezTo>
                  <a:pt x="28" y="15"/>
                  <a:pt x="42" y="0"/>
                  <a:pt x="56" y="0"/>
                </a:cubicBezTo>
                <a:cubicBezTo>
                  <a:pt x="71" y="0"/>
                  <a:pt x="85" y="15"/>
                  <a:pt x="85" y="29"/>
                </a:cubicBezTo>
                <a:cubicBezTo>
                  <a:pt x="85" y="191"/>
                  <a:pt x="85" y="191"/>
                  <a:pt x="85" y="191"/>
                </a:cubicBezTo>
                <a:cubicBezTo>
                  <a:pt x="28" y="191"/>
                  <a:pt x="28" y="191"/>
                  <a:pt x="28" y="191"/>
                </a:cubicBezTo>
                <a:lnTo>
                  <a:pt x="28" y="29"/>
                </a:lnTo>
                <a:close/>
                <a:moveTo>
                  <a:pt x="85" y="573"/>
                </a:moveTo>
                <a:lnTo>
                  <a:pt x="85" y="573"/>
                </a:lnTo>
                <a:cubicBezTo>
                  <a:pt x="85" y="594"/>
                  <a:pt x="71" y="601"/>
                  <a:pt x="56" y="601"/>
                </a:cubicBezTo>
                <a:cubicBezTo>
                  <a:pt x="42" y="601"/>
                  <a:pt x="28" y="594"/>
                  <a:pt x="28" y="573"/>
                </a:cubicBezTo>
                <a:cubicBezTo>
                  <a:pt x="28" y="417"/>
                  <a:pt x="28" y="417"/>
                  <a:pt x="28" y="417"/>
                </a:cubicBezTo>
                <a:cubicBezTo>
                  <a:pt x="85" y="417"/>
                  <a:pt x="85" y="417"/>
                  <a:pt x="85" y="417"/>
                </a:cubicBezTo>
                <a:lnTo>
                  <a:pt x="85" y="573"/>
                </a:lnTo>
                <a:close/>
                <a:moveTo>
                  <a:pt x="290" y="573"/>
                </a:moveTo>
                <a:lnTo>
                  <a:pt x="290" y="573"/>
                </a:lnTo>
                <a:cubicBezTo>
                  <a:pt x="290" y="594"/>
                  <a:pt x="283" y="601"/>
                  <a:pt x="261" y="601"/>
                </a:cubicBezTo>
                <a:cubicBezTo>
                  <a:pt x="247" y="601"/>
                  <a:pt x="233" y="594"/>
                  <a:pt x="233" y="573"/>
                </a:cubicBezTo>
                <a:cubicBezTo>
                  <a:pt x="233" y="488"/>
                  <a:pt x="233" y="488"/>
                  <a:pt x="233" y="488"/>
                </a:cubicBezTo>
                <a:cubicBezTo>
                  <a:pt x="290" y="488"/>
                  <a:pt x="290" y="488"/>
                  <a:pt x="290" y="488"/>
                </a:cubicBezTo>
                <a:lnTo>
                  <a:pt x="290" y="573"/>
                </a:lnTo>
                <a:close/>
                <a:moveTo>
                  <a:pt x="502" y="573"/>
                </a:moveTo>
                <a:lnTo>
                  <a:pt x="502" y="573"/>
                </a:lnTo>
                <a:cubicBezTo>
                  <a:pt x="502" y="594"/>
                  <a:pt x="487" y="601"/>
                  <a:pt x="473" y="601"/>
                </a:cubicBezTo>
                <a:cubicBezTo>
                  <a:pt x="452" y="601"/>
                  <a:pt x="445" y="594"/>
                  <a:pt x="445" y="573"/>
                </a:cubicBezTo>
                <a:cubicBezTo>
                  <a:pt x="445" y="340"/>
                  <a:pt x="445" y="340"/>
                  <a:pt x="445" y="340"/>
                </a:cubicBezTo>
                <a:cubicBezTo>
                  <a:pt x="502" y="340"/>
                  <a:pt x="502" y="340"/>
                  <a:pt x="502" y="340"/>
                </a:cubicBezTo>
                <a:lnTo>
                  <a:pt x="502" y="57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2" name="Freeform 128"/>
          <p:cNvSpPr>
            <a:spLocks noChangeArrowheads="1"/>
          </p:cNvSpPr>
          <p:nvPr/>
        </p:nvSpPr>
        <p:spPr bwMode="auto">
          <a:xfrm>
            <a:off x="7448728" y="4872570"/>
            <a:ext cx="110039" cy="452965"/>
          </a:xfrm>
          <a:custGeom>
            <a:avLst/>
            <a:gdLst>
              <a:gd name="T0" fmla="*/ 0 w 114"/>
              <a:gd name="T1" fmla="*/ 417 h 474"/>
              <a:gd name="T2" fmla="*/ 0 w 114"/>
              <a:gd name="T3" fmla="*/ 417 h 474"/>
              <a:gd name="T4" fmla="*/ 56 w 114"/>
              <a:gd name="T5" fmla="*/ 360 h 474"/>
              <a:gd name="T6" fmla="*/ 113 w 114"/>
              <a:gd name="T7" fmla="*/ 417 h 474"/>
              <a:gd name="T8" fmla="*/ 56 w 114"/>
              <a:gd name="T9" fmla="*/ 473 h 474"/>
              <a:gd name="T10" fmla="*/ 0 w 114"/>
              <a:gd name="T11" fmla="*/ 417 h 474"/>
              <a:gd name="T12" fmla="*/ 0 w 114"/>
              <a:gd name="T13" fmla="*/ 240 h 474"/>
              <a:gd name="T14" fmla="*/ 0 w 114"/>
              <a:gd name="T15" fmla="*/ 240 h 474"/>
              <a:gd name="T16" fmla="*/ 56 w 114"/>
              <a:gd name="T17" fmla="*/ 184 h 474"/>
              <a:gd name="T18" fmla="*/ 113 w 114"/>
              <a:gd name="T19" fmla="*/ 240 h 474"/>
              <a:gd name="T20" fmla="*/ 56 w 114"/>
              <a:gd name="T21" fmla="*/ 297 h 474"/>
              <a:gd name="T22" fmla="*/ 0 w 114"/>
              <a:gd name="T23" fmla="*/ 240 h 474"/>
              <a:gd name="T24" fmla="*/ 0 w 114"/>
              <a:gd name="T25" fmla="*/ 56 h 474"/>
              <a:gd name="T26" fmla="*/ 0 w 114"/>
              <a:gd name="T27" fmla="*/ 56 h 474"/>
              <a:gd name="T28" fmla="*/ 56 w 114"/>
              <a:gd name="T29" fmla="*/ 0 h 474"/>
              <a:gd name="T30" fmla="*/ 113 w 114"/>
              <a:gd name="T31" fmla="*/ 56 h 474"/>
              <a:gd name="T32" fmla="*/ 56 w 114"/>
              <a:gd name="T33" fmla="*/ 113 h 474"/>
              <a:gd name="T34" fmla="*/ 0 w 114"/>
              <a:gd name="T35" fmla="*/ 5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474">
                <a:moveTo>
                  <a:pt x="0" y="417"/>
                </a:moveTo>
                <a:lnTo>
                  <a:pt x="0" y="417"/>
                </a:lnTo>
                <a:cubicBezTo>
                  <a:pt x="0" y="389"/>
                  <a:pt x="28" y="360"/>
                  <a:pt x="56" y="360"/>
                </a:cubicBezTo>
                <a:cubicBezTo>
                  <a:pt x="85" y="360"/>
                  <a:pt x="113" y="389"/>
                  <a:pt x="113" y="417"/>
                </a:cubicBezTo>
                <a:cubicBezTo>
                  <a:pt x="113" y="445"/>
                  <a:pt x="85" y="473"/>
                  <a:pt x="56" y="473"/>
                </a:cubicBezTo>
                <a:cubicBezTo>
                  <a:pt x="28" y="473"/>
                  <a:pt x="0" y="445"/>
                  <a:pt x="0" y="417"/>
                </a:cubicBezTo>
                <a:close/>
                <a:moveTo>
                  <a:pt x="0" y="240"/>
                </a:moveTo>
                <a:lnTo>
                  <a:pt x="0" y="240"/>
                </a:lnTo>
                <a:cubicBezTo>
                  <a:pt x="0" y="205"/>
                  <a:pt x="28" y="184"/>
                  <a:pt x="56" y="184"/>
                </a:cubicBezTo>
                <a:cubicBezTo>
                  <a:pt x="85" y="184"/>
                  <a:pt x="113" y="205"/>
                  <a:pt x="113" y="240"/>
                </a:cubicBezTo>
                <a:cubicBezTo>
                  <a:pt x="113" y="269"/>
                  <a:pt x="85" y="297"/>
                  <a:pt x="56" y="297"/>
                </a:cubicBezTo>
                <a:cubicBezTo>
                  <a:pt x="28" y="297"/>
                  <a:pt x="0" y="269"/>
                  <a:pt x="0" y="240"/>
                </a:cubicBezTo>
                <a:close/>
                <a:moveTo>
                  <a:pt x="0" y="56"/>
                </a:moveTo>
                <a:lnTo>
                  <a:pt x="0" y="56"/>
                </a:lnTo>
                <a:cubicBezTo>
                  <a:pt x="0" y="28"/>
                  <a:pt x="28" y="0"/>
                  <a:pt x="56" y="0"/>
                </a:cubicBezTo>
                <a:cubicBezTo>
                  <a:pt x="85" y="0"/>
                  <a:pt x="113" y="28"/>
                  <a:pt x="113" y="56"/>
                </a:cubicBezTo>
                <a:cubicBezTo>
                  <a:pt x="113" y="92"/>
                  <a:pt x="85" y="113"/>
                  <a:pt x="56" y="113"/>
                </a:cubicBezTo>
                <a:cubicBezTo>
                  <a:pt x="28" y="113"/>
                  <a:pt x="0" y="92"/>
                  <a:pt x="0" y="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3" name="Freeform 129"/>
          <p:cNvSpPr>
            <a:spLocks noChangeArrowheads="1"/>
          </p:cNvSpPr>
          <p:nvPr/>
        </p:nvSpPr>
        <p:spPr bwMode="auto">
          <a:xfrm>
            <a:off x="6200221" y="4859868"/>
            <a:ext cx="579814" cy="491067"/>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198 w 602"/>
              <a:gd name="T17" fmla="*/ 205 h 510"/>
              <a:gd name="T18" fmla="*/ 198 w 602"/>
              <a:gd name="T19" fmla="*/ 205 h 510"/>
              <a:gd name="T20" fmla="*/ 198 w 602"/>
              <a:gd name="T21" fmla="*/ 205 h 510"/>
              <a:gd name="T22" fmla="*/ 142 w 602"/>
              <a:gd name="T23" fmla="*/ 205 h 510"/>
              <a:gd name="T24" fmla="*/ 113 w 602"/>
              <a:gd name="T25" fmla="*/ 176 h 510"/>
              <a:gd name="T26" fmla="*/ 142 w 602"/>
              <a:gd name="T27" fmla="*/ 148 h 510"/>
              <a:gd name="T28" fmla="*/ 262 w 602"/>
              <a:gd name="T29" fmla="*/ 148 h 510"/>
              <a:gd name="T30" fmla="*/ 262 w 602"/>
              <a:gd name="T31" fmla="*/ 148 h 510"/>
              <a:gd name="T32" fmla="*/ 290 w 602"/>
              <a:gd name="T33" fmla="*/ 148 h 510"/>
              <a:gd name="T34" fmla="*/ 417 w 602"/>
              <a:gd name="T35" fmla="*/ 148 h 510"/>
              <a:gd name="T36" fmla="*/ 573 w 602"/>
              <a:gd name="T37" fmla="*/ 148 h 510"/>
              <a:gd name="T38" fmla="*/ 601 w 602"/>
              <a:gd name="T39" fmla="*/ 176 h 510"/>
              <a:gd name="T40" fmla="*/ 573 w 602"/>
              <a:gd name="T41" fmla="*/ 205 h 510"/>
              <a:gd name="T42" fmla="*/ 417 w 602"/>
              <a:gd name="T43" fmla="*/ 205 h 510"/>
              <a:gd name="T44" fmla="*/ 417 w 602"/>
              <a:gd name="T45" fmla="*/ 205 h 510"/>
              <a:gd name="T46" fmla="*/ 198 w 602"/>
              <a:gd name="T47" fmla="*/ 205 h 510"/>
              <a:gd name="T48" fmla="*/ 29 w 602"/>
              <a:gd name="T49" fmla="*/ 297 h 510"/>
              <a:gd name="T50" fmla="*/ 29 w 602"/>
              <a:gd name="T51" fmla="*/ 297 h 510"/>
              <a:gd name="T52" fmla="*/ 573 w 602"/>
              <a:gd name="T53" fmla="*/ 297 h 510"/>
              <a:gd name="T54" fmla="*/ 601 w 602"/>
              <a:gd name="T55" fmla="*/ 325 h 510"/>
              <a:gd name="T56" fmla="*/ 573 w 602"/>
              <a:gd name="T57" fmla="*/ 353 h 510"/>
              <a:gd name="T58" fmla="*/ 29 w 602"/>
              <a:gd name="T59" fmla="*/ 353 h 510"/>
              <a:gd name="T60" fmla="*/ 0 w 602"/>
              <a:gd name="T61" fmla="*/ 325 h 510"/>
              <a:gd name="T62" fmla="*/ 29 w 602"/>
              <a:gd name="T63" fmla="*/ 297 h 510"/>
              <a:gd name="T64" fmla="*/ 198 w 602"/>
              <a:gd name="T65" fmla="*/ 452 h 510"/>
              <a:gd name="T66" fmla="*/ 198 w 602"/>
              <a:gd name="T67" fmla="*/ 452 h 510"/>
              <a:gd name="T68" fmla="*/ 290 w 602"/>
              <a:gd name="T69" fmla="*/ 452 h 510"/>
              <a:gd name="T70" fmla="*/ 417 w 602"/>
              <a:gd name="T71" fmla="*/ 452 h 510"/>
              <a:gd name="T72" fmla="*/ 573 w 602"/>
              <a:gd name="T73" fmla="*/ 452 h 510"/>
              <a:gd name="T74" fmla="*/ 601 w 602"/>
              <a:gd name="T75" fmla="*/ 480 h 510"/>
              <a:gd name="T76" fmla="*/ 573 w 602"/>
              <a:gd name="T77" fmla="*/ 509 h 510"/>
              <a:gd name="T78" fmla="*/ 290 w 602"/>
              <a:gd name="T79" fmla="*/ 509 h 510"/>
              <a:gd name="T80" fmla="*/ 290 w 602"/>
              <a:gd name="T81" fmla="*/ 509 h 510"/>
              <a:gd name="T82" fmla="*/ 198 w 602"/>
              <a:gd name="T83" fmla="*/ 509 h 510"/>
              <a:gd name="T84" fmla="*/ 170 w 602"/>
              <a:gd name="T85" fmla="*/ 480 h 510"/>
              <a:gd name="T86" fmla="*/ 198 w 602"/>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2" h="510">
                <a:moveTo>
                  <a:pt x="573" y="56"/>
                </a:moveTo>
                <a:lnTo>
                  <a:pt x="573" y="56"/>
                </a:lnTo>
                <a:cubicBezTo>
                  <a:pt x="29" y="56"/>
                  <a:pt x="29" y="56"/>
                  <a:pt x="29" y="56"/>
                </a:cubicBezTo>
                <a:cubicBezTo>
                  <a:pt x="15" y="56"/>
                  <a:pt x="0" y="42"/>
                  <a:pt x="0" y="28"/>
                </a:cubicBezTo>
                <a:cubicBezTo>
                  <a:pt x="0" y="7"/>
                  <a:pt x="15" y="0"/>
                  <a:pt x="29" y="0"/>
                </a:cubicBezTo>
                <a:cubicBezTo>
                  <a:pt x="573" y="0"/>
                  <a:pt x="573" y="0"/>
                  <a:pt x="573" y="0"/>
                </a:cubicBezTo>
                <a:cubicBezTo>
                  <a:pt x="594" y="0"/>
                  <a:pt x="601" y="7"/>
                  <a:pt x="601" y="28"/>
                </a:cubicBezTo>
                <a:cubicBezTo>
                  <a:pt x="601" y="42"/>
                  <a:pt x="594" y="56"/>
                  <a:pt x="573" y="56"/>
                </a:cubicBezTo>
                <a:close/>
                <a:moveTo>
                  <a:pt x="198" y="205"/>
                </a:moveTo>
                <a:lnTo>
                  <a:pt x="198" y="205"/>
                </a:lnTo>
                <a:lnTo>
                  <a:pt x="198" y="205"/>
                </a:lnTo>
                <a:cubicBezTo>
                  <a:pt x="142" y="205"/>
                  <a:pt x="142" y="205"/>
                  <a:pt x="142" y="205"/>
                </a:cubicBezTo>
                <a:cubicBezTo>
                  <a:pt x="128" y="205"/>
                  <a:pt x="113" y="191"/>
                  <a:pt x="113" y="176"/>
                </a:cubicBezTo>
                <a:cubicBezTo>
                  <a:pt x="113" y="162"/>
                  <a:pt x="128" y="148"/>
                  <a:pt x="142" y="148"/>
                </a:cubicBezTo>
                <a:cubicBezTo>
                  <a:pt x="262" y="148"/>
                  <a:pt x="262" y="148"/>
                  <a:pt x="262" y="148"/>
                </a:cubicBezTo>
                <a:lnTo>
                  <a:pt x="262" y="148"/>
                </a:lnTo>
                <a:cubicBezTo>
                  <a:pt x="290" y="148"/>
                  <a:pt x="290" y="148"/>
                  <a:pt x="290" y="148"/>
                </a:cubicBezTo>
                <a:cubicBezTo>
                  <a:pt x="417" y="148"/>
                  <a:pt x="417" y="148"/>
                  <a:pt x="417" y="148"/>
                </a:cubicBezTo>
                <a:cubicBezTo>
                  <a:pt x="573" y="148"/>
                  <a:pt x="573" y="148"/>
                  <a:pt x="573" y="148"/>
                </a:cubicBezTo>
                <a:cubicBezTo>
                  <a:pt x="594" y="148"/>
                  <a:pt x="601" y="162"/>
                  <a:pt x="601" y="176"/>
                </a:cubicBezTo>
                <a:cubicBezTo>
                  <a:pt x="601" y="191"/>
                  <a:pt x="594" y="205"/>
                  <a:pt x="573" y="205"/>
                </a:cubicBezTo>
                <a:cubicBezTo>
                  <a:pt x="417" y="205"/>
                  <a:pt x="417" y="205"/>
                  <a:pt x="417" y="205"/>
                </a:cubicBezTo>
                <a:lnTo>
                  <a:pt x="417" y="205"/>
                </a:lnTo>
                <a:lnTo>
                  <a:pt x="198" y="205"/>
                </a:lnTo>
                <a:close/>
                <a:moveTo>
                  <a:pt x="29" y="297"/>
                </a:moveTo>
                <a:lnTo>
                  <a:pt x="29" y="297"/>
                </a:lnTo>
                <a:cubicBezTo>
                  <a:pt x="573" y="297"/>
                  <a:pt x="573" y="297"/>
                  <a:pt x="573" y="297"/>
                </a:cubicBezTo>
                <a:cubicBezTo>
                  <a:pt x="594" y="297"/>
                  <a:pt x="601" y="311"/>
                  <a:pt x="601" y="325"/>
                </a:cubicBezTo>
                <a:cubicBezTo>
                  <a:pt x="601" y="346"/>
                  <a:pt x="594" y="353"/>
                  <a:pt x="573" y="353"/>
                </a:cubicBezTo>
                <a:cubicBezTo>
                  <a:pt x="29" y="353"/>
                  <a:pt x="29" y="353"/>
                  <a:pt x="29" y="353"/>
                </a:cubicBezTo>
                <a:cubicBezTo>
                  <a:pt x="15" y="353"/>
                  <a:pt x="0" y="346"/>
                  <a:pt x="0" y="325"/>
                </a:cubicBezTo>
                <a:cubicBezTo>
                  <a:pt x="0" y="311"/>
                  <a:pt x="15" y="297"/>
                  <a:pt x="29" y="297"/>
                </a:cubicBezTo>
                <a:close/>
                <a:moveTo>
                  <a:pt x="198" y="452"/>
                </a:moveTo>
                <a:lnTo>
                  <a:pt x="198" y="452"/>
                </a:lnTo>
                <a:cubicBezTo>
                  <a:pt x="290" y="452"/>
                  <a:pt x="290" y="452"/>
                  <a:pt x="290" y="452"/>
                </a:cubicBezTo>
                <a:cubicBezTo>
                  <a:pt x="417" y="452"/>
                  <a:pt x="417" y="452"/>
                  <a:pt x="417" y="452"/>
                </a:cubicBezTo>
                <a:cubicBezTo>
                  <a:pt x="573" y="452"/>
                  <a:pt x="573" y="452"/>
                  <a:pt x="573" y="452"/>
                </a:cubicBezTo>
                <a:cubicBezTo>
                  <a:pt x="594" y="452"/>
                  <a:pt x="601" y="459"/>
                  <a:pt x="601" y="480"/>
                </a:cubicBezTo>
                <a:cubicBezTo>
                  <a:pt x="601" y="494"/>
                  <a:pt x="594" y="509"/>
                  <a:pt x="573" y="509"/>
                </a:cubicBezTo>
                <a:cubicBezTo>
                  <a:pt x="290" y="509"/>
                  <a:pt x="290" y="509"/>
                  <a:pt x="290" y="509"/>
                </a:cubicBezTo>
                <a:lnTo>
                  <a:pt x="290" y="509"/>
                </a:lnTo>
                <a:cubicBezTo>
                  <a:pt x="198" y="509"/>
                  <a:pt x="198" y="509"/>
                  <a:pt x="198" y="509"/>
                </a:cubicBezTo>
                <a:cubicBezTo>
                  <a:pt x="184" y="509"/>
                  <a:pt x="170" y="494"/>
                  <a:pt x="170" y="480"/>
                </a:cubicBezTo>
                <a:cubicBezTo>
                  <a:pt x="170" y="459"/>
                  <a:pt x="184" y="452"/>
                  <a:pt x="198"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4" name="Freeform 130"/>
          <p:cNvSpPr>
            <a:spLocks noChangeArrowheads="1"/>
          </p:cNvSpPr>
          <p:nvPr/>
        </p:nvSpPr>
        <p:spPr bwMode="auto">
          <a:xfrm>
            <a:off x="5188718" y="4859868"/>
            <a:ext cx="579817" cy="491067"/>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403 w 602"/>
              <a:gd name="T17" fmla="*/ 205 h 510"/>
              <a:gd name="T18" fmla="*/ 403 w 602"/>
              <a:gd name="T19" fmla="*/ 205 h 510"/>
              <a:gd name="T20" fmla="*/ 403 w 602"/>
              <a:gd name="T21" fmla="*/ 205 h 510"/>
              <a:gd name="T22" fmla="*/ 354 w 602"/>
              <a:gd name="T23" fmla="*/ 205 h 510"/>
              <a:gd name="T24" fmla="*/ 240 w 602"/>
              <a:gd name="T25" fmla="*/ 205 h 510"/>
              <a:gd name="T26" fmla="*/ 198 w 602"/>
              <a:gd name="T27" fmla="*/ 205 h 510"/>
              <a:gd name="T28" fmla="*/ 198 w 602"/>
              <a:gd name="T29" fmla="*/ 205 h 510"/>
              <a:gd name="T30" fmla="*/ 142 w 602"/>
              <a:gd name="T31" fmla="*/ 205 h 510"/>
              <a:gd name="T32" fmla="*/ 113 w 602"/>
              <a:gd name="T33" fmla="*/ 176 h 510"/>
              <a:gd name="T34" fmla="*/ 142 w 602"/>
              <a:gd name="T35" fmla="*/ 148 h 510"/>
              <a:gd name="T36" fmla="*/ 460 w 602"/>
              <a:gd name="T37" fmla="*/ 148 h 510"/>
              <a:gd name="T38" fmla="*/ 488 w 602"/>
              <a:gd name="T39" fmla="*/ 176 h 510"/>
              <a:gd name="T40" fmla="*/ 460 w 602"/>
              <a:gd name="T41" fmla="*/ 205 h 510"/>
              <a:gd name="T42" fmla="*/ 403 w 602"/>
              <a:gd name="T43" fmla="*/ 205 h 510"/>
              <a:gd name="T44" fmla="*/ 29 w 602"/>
              <a:gd name="T45" fmla="*/ 297 h 510"/>
              <a:gd name="T46" fmla="*/ 29 w 602"/>
              <a:gd name="T47" fmla="*/ 297 h 510"/>
              <a:gd name="T48" fmla="*/ 573 w 602"/>
              <a:gd name="T49" fmla="*/ 297 h 510"/>
              <a:gd name="T50" fmla="*/ 601 w 602"/>
              <a:gd name="T51" fmla="*/ 325 h 510"/>
              <a:gd name="T52" fmla="*/ 573 w 602"/>
              <a:gd name="T53" fmla="*/ 353 h 510"/>
              <a:gd name="T54" fmla="*/ 29 w 602"/>
              <a:gd name="T55" fmla="*/ 353 h 510"/>
              <a:gd name="T56" fmla="*/ 0 w 602"/>
              <a:gd name="T57" fmla="*/ 325 h 510"/>
              <a:gd name="T58" fmla="*/ 29 w 602"/>
              <a:gd name="T59" fmla="*/ 297 h 510"/>
              <a:gd name="T60" fmla="*/ 198 w 602"/>
              <a:gd name="T61" fmla="*/ 452 h 510"/>
              <a:gd name="T62" fmla="*/ 198 w 602"/>
              <a:gd name="T63" fmla="*/ 452 h 510"/>
              <a:gd name="T64" fmla="*/ 255 w 602"/>
              <a:gd name="T65" fmla="*/ 452 h 510"/>
              <a:gd name="T66" fmla="*/ 290 w 602"/>
              <a:gd name="T67" fmla="*/ 452 h 510"/>
              <a:gd name="T68" fmla="*/ 311 w 602"/>
              <a:gd name="T69" fmla="*/ 452 h 510"/>
              <a:gd name="T70" fmla="*/ 354 w 602"/>
              <a:gd name="T71" fmla="*/ 452 h 510"/>
              <a:gd name="T72" fmla="*/ 403 w 602"/>
              <a:gd name="T73" fmla="*/ 452 h 510"/>
              <a:gd name="T74" fmla="*/ 431 w 602"/>
              <a:gd name="T75" fmla="*/ 480 h 510"/>
              <a:gd name="T76" fmla="*/ 403 w 602"/>
              <a:gd name="T77" fmla="*/ 509 h 510"/>
              <a:gd name="T78" fmla="*/ 354 w 602"/>
              <a:gd name="T79" fmla="*/ 509 h 510"/>
              <a:gd name="T80" fmla="*/ 354 w 602"/>
              <a:gd name="T81" fmla="*/ 509 h 510"/>
              <a:gd name="T82" fmla="*/ 311 w 602"/>
              <a:gd name="T83" fmla="*/ 509 h 510"/>
              <a:gd name="T84" fmla="*/ 290 w 602"/>
              <a:gd name="T85" fmla="*/ 509 h 510"/>
              <a:gd name="T86" fmla="*/ 255 w 602"/>
              <a:gd name="T87" fmla="*/ 509 h 510"/>
              <a:gd name="T88" fmla="*/ 255 w 602"/>
              <a:gd name="T89" fmla="*/ 509 h 510"/>
              <a:gd name="T90" fmla="*/ 198 w 602"/>
              <a:gd name="T91" fmla="*/ 509 h 510"/>
              <a:gd name="T92" fmla="*/ 170 w 602"/>
              <a:gd name="T93" fmla="*/ 480 h 510"/>
              <a:gd name="T94" fmla="*/ 198 w 602"/>
              <a:gd name="T95"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510">
                <a:moveTo>
                  <a:pt x="573" y="56"/>
                </a:moveTo>
                <a:lnTo>
                  <a:pt x="573" y="56"/>
                </a:lnTo>
                <a:cubicBezTo>
                  <a:pt x="29" y="56"/>
                  <a:pt x="29" y="56"/>
                  <a:pt x="29" y="56"/>
                </a:cubicBezTo>
                <a:cubicBezTo>
                  <a:pt x="7" y="56"/>
                  <a:pt x="0" y="42"/>
                  <a:pt x="0" y="28"/>
                </a:cubicBezTo>
                <a:cubicBezTo>
                  <a:pt x="0" y="7"/>
                  <a:pt x="7" y="0"/>
                  <a:pt x="29" y="0"/>
                </a:cubicBezTo>
                <a:cubicBezTo>
                  <a:pt x="573" y="0"/>
                  <a:pt x="573" y="0"/>
                  <a:pt x="573" y="0"/>
                </a:cubicBezTo>
                <a:cubicBezTo>
                  <a:pt x="587" y="0"/>
                  <a:pt x="601" y="7"/>
                  <a:pt x="601" y="28"/>
                </a:cubicBezTo>
                <a:cubicBezTo>
                  <a:pt x="601" y="42"/>
                  <a:pt x="587" y="56"/>
                  <a:pt x="573" y="56"/>
                </a:cubicBezTo>
                <a:close/>
                <a:moveTo>
                  <a:pt x="403" y="205"/>
                </a:moveTo>
                <a:lnTo>
                  <a:pt x="403" y="205"/>
                </a:lnTo>
                <a:lnTo>
                  <a:pt x="403" y="205"/>
                </a:lnTo>
                <a:cubicBezTo>
                  <a:pt x="354" y="205"/>
                  <a:pt x="354" y="205"/>
                  <a:pt x="354" y="205"/>
                </a:cubicBezTo>
                <a:cubicBezTo>
                  <a:pt x="240" y="205"/>
                  <a:pt x="240" y="205"/>
                  <a:pt x="240" y="205"/>
                </a:cubicBezTo>
                <a:cubicBezTo>
                  <a:pt x="198" y="205"/>
                  <a:pt x="198" y="205"/>
                  <a:pt x="198" y="205"/>
                </a:cubicBezTo>
                <a:lnTo>
                  <a:pt x="198" y="205"/>
                </a:lnTo>
                <a:cubicBezTo>
                  <a:pt x="142" y="205"/>
                  <a:pt x="142" y="205"/>
                  <a:pt x="142" y="205"/>
                </a:cubicBezTo>
                <a:cubicBezTo>
                  <a:pt x="120" y="205"/>
                  <a:pt x="113" y="191"/>
                  <a:pt x="113" y="176"/>
                </a:cubicBezTo>
                <a:cubicBezTo>
                  <a:pt x="113" y="162"/>
                  <a:pt x="120" y="148"/>
                  <a:pt x="142" y="148"/>
                </a:cubicBezTo>
                <a:cubicBezTo>
                  <a:pt x="460" y="148"/>
                  <a:pt x="460" y="148"/>
                  <a:pt x="460" y="148"/>
                </a:cubicBezTo>
                <a:cubicBezTo>
                  <a:pt x="474" y="148"/>
                  <a:pt x="488" y="162"/>
                  <a:pt x="488" y="176"/>
                </a:cubicBezTo>
                <a:cubicBezTo>
                  <a:pt x="488" y="191"/>
                  <a:pt x="474" y="205"/>
                  <a:pt x="460" y="205"/>
                </a:cubicBezTo>
                <a:lnTo>
                  <a:pt x="403" y="205"/>
                </a:lnTo>
                <a:close/>
                <a:moveTo>
                  <a:pt x="29" y="297"/>
                </a:moveTo>
                <a:lnTo>
                  <a:pt x="29" y="297"/>
                </a:lnTo>
                <a:cubicBezTo>
                  <a:pt x="573" y="297"/>
                  <a:pt x="573" y="297"/>
                  <a:pt x="573" y="297"/>
                </a:cubicBezTo>
                <a:cubicBezTo>
                  <a:pt x="587" y="297"/>
                  <a:pt x="601" y="311"/>
                  <a:pt x="601" y="325"/>
                </a:cubicBezTo>
                <a:cubicBezTo>
                  <a:pt x="601" y="346"/>
                  <a:pt x="587" y="353"/>
                  <a:pt x="573" y="353"/>
                </a:cubicBezTo>
                <a:cubicBezTo>
                  <a:pt x="29" y="353"/>
                  <a:pt x="29" y="353"/>
                  <a:pt x="29" y="353"/>
                </a:cubicBezTo>
                <a:cubicBezTo>
                  <a:pt x="7" y="353"/>
                  <a:pt x="0" y="346"/>
                  <a:pt x="0" y="325"/>
                </a:cubicBezTo>
                <a:cubicBezTo>
                  <a:pt x="0" y="311"/>
                  <a:pt x="7" y="297"/>
                  <a:pt x="29" y="297"/>
                </a:cubicBezTo>
                <a:close/>
                <a:moveTo>
                  <a:pt x="198" y="452"/>
                </a:moveTo>
                <a:lnTo>
                  <a:pt x="198" y="452"/>
                </a:lnTo>
                <a:cubicBezTo>
                  <a:pt x="255" y="452"/>
                  <a:pt x="255" y="452"/>
                  <a:pt x="255" y="452"/>
                </a:cubicBezTo>
                <a:cubicBezTo>
                  <a:pt x="290" y="452"/>
                  <a:pt x="290" y="452"/>
                  <a:pt x="290" y="452"/>
                </a:cubicBezTo>
                <a:cubicBezTo>
                  <a:pt x="311" y="452"/>
                  <a:pt x="311" y="452"/>
                  <a:pt x="311" y="452"/>
                </a:cubicBezTo>
                <a:cubicBezTo>
                  <a:pt x="354" y="452"/>
                  <a:pt x="354" y="452"/>
                  <a:pt x="354" y="452"/>
                </a:cubicBezTo>
                <a:cubicBezTo>
                  <a:pt x="403" y="452"/>
                  <a:pt x="403" y="452"/>
                  <a:pt x="403" y="452"/>
                </a:cubicBezTo>
                <a:cubicBezTo>
                  <a:pt x="417" y="452"/>
                  <a:pt x="431" y="459"/>
                  <a:pt x="431" y="480"/>
                </a:cubicBezTo>
                <a:cubicBezTo>
                  <a:pt x="431" y="494"/>
                  <a:pt x="417" y="509"/>
                  <a:pt x="403" y="509"/>
                </a:cubicBezTo>
                <a:cubicBezTo>
                  <a:pt x="354" y="509"/>
                  <a:pt x="354" y="509"/>
                  <a:pt x="354" y="509"/>
                </a:cubicBezTo>
                <a:lnTo>
                  <a:pt x="354" y="509"/>
                </a:lnTo>
                <a:cubicBezTo>
                  <a:pt x="311" y="509"/>
                  <a:pt x="311" y="509"/>
                  <a:pt x="311" y="509"/>
                </a:cubicBezTo>
                <a:cubicBezTo>
                  <a:pt x="290" y="509"/>
                  <a:pt x="290" y="509"/>
                  <a:pt x="290" y="509"/>
                </a:cubicBezTo>
                <a:cubicBezTo>
                  <a:pt x="255" y="509"/>
                  <a:pt x="255" y="509"/>
                  <a:pt x="255" y="509"/>
                </a:cubicBezTo>
                <a:lnTo>
                  <a:pt x="255" y="509"/>
                </a:lnTo>
                <a:cubicBezTo>
                  <a:pt x="198" y="509"/>
                  <a:pt x="198" y="509"/>
                  <a:pt x="198" y="509"/>
                </a:cubicBezTo>
                <a:cubicBezTo>
                  <a:pt x="177" y="509"/>
                  <a:pt x="170" y="494"/>
                  <a:pt x="170" y="480"/>
                </a:cubicBezTo>
                <a:cubicBezTo>
                  <a:pt x="170" y="459"/>
                  <a:pt x="177" y="452"/>
                  <a:pt x="198"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5" name="Freeform 131"/>
          <p:cNvSpPr>
            <a:spLocks noChangeArrowheads="1"/>
          </p:cNvSpPr>
          <p:nvPr/>
        </p:nvSpPr>
        <p:spPr bwMode="auto">
          <a:xfrm>
            <a:off x="4172980" y="4859868"/>
            <a:ext cx="584048" cy="491067"/>
          </a:xfrm>
          <a:custGeom>
            <a:avLst/>
            <a:gdLst>
              <a:gd name="T0" fmla="*/ 580 w 609"/>
              <a:gd name="T1" fmla="*/ 56 h 510"/>
              <a:gd name="T2" fmla="*/ 580 w 609"/>
              <a:gd name="T3" fmla="*/ 56 h 510"/>
              <a:gd name="T4" fmla="*/ 28 w 609"/>
              <a:gd name="T5" fmla="*/ 56 h 510"/>
              <a:gd name="T6" fmla="*/ 0 w 609"/>
              <a:gd name="T7" fmla="*/ 28 h 510"/>
              <a:gd name="T8" fmla="*/ 28 w 609"/>
              <a:gd name="T9" fmla="*/ 0 h 510"/>
              <a:gd name="T10" fmla="*/ 580 w 609"/>
              <a:gd name="T11" fmla="*/ 0 h 510"/>
              <a:gd name="T12" fmla="*/ 608 w 609"/>
              <a:gd name="T13" fmla="*/ 28 h 510"/>
              <a:gd name="T14" fmla="*/ 580 w 609"/>
              <a:gd name="T15" fmla="*/ 56 h 510"/>
              <a:gd name="T16" fmla="*/ 28 w 609"/>
              <a:gd name="T17" fmla="*/ 148 h 510"/>
              <a:gd name="T18" fmla="*/ 28 w 609"/>
              <a:gd name="T19" fmla="*/ 148 h 510"/>
              <a:gd name="T20" fmla="*/ 191 w 609"/>
              <a:gd name="T21" fmla="*/ 148 h 510"/>
              <a:gd name="T22" fmla="*/ 311 w 609"/>
              <a:gd name="T23" fmla="*/ 148 h 510"/>
              <a:gd name="T24" fmla="*/ 339 w 609"/>
              <a:gd name="T25" fmla="*/ 148 h 510"/>
              <a:gd name="T26" fmla="*/ 339 w 609"/>
              <a:gd name="T27" fmla="*/ 148 h 510"/>
              <a:gd name="T28" fmla="*/ 467 w 609"/>
              <a:gd name="T29" fmla="*/ 148 h 510"/>
              <a:gd name="T30" fmla="*/ 495 w 609"/>
              <a:gd name="T31" fmla="*/ 176 h 510"/>
              <a:gd name="T32" fmla="*/ 467 w 609"/>
              <a:gd name="T33" fmla="*/ 205 h 510"/>
              <a:gd name="T34" fmla="*/ 410 w 609"/>
              <a:gd name="T35" fmla="*/ 205 h 510"/>
              <a:gd name="T36" fmla="*/ 410 w 609"/>
              <a:gd name="T37" fmla="*/ 205 h 510"/>
              <a:gd name="T38" fmla="*/ 191 w 609"/>
              <a:gd name="T39" fmla="*/ 205 h 510"/>
              <a:gd name="T40" fmla="*/ 191 w 609"/>
              <a:gd name="T41" fmla="*/ 205 h 510"/>
              <a:gd name="T42" fmla="*/ 28 w 609"/>
              <a:gd name="T43" fmla="*/ 205 h 510"/>
              <a:gd name="T44" fmla="*/ 0 w 609"/>
              <a:gd name="T45" fmla="*/ 176 h 510"/>
              <a:gd name="T46" fmla="*/ 28 w 609"/>
              <a:gd name="T47" fmla="*/ 148 h 510"/>
              <a:gd name="T48" fmla="*/ 28 w 609"/>
              <a:gd name="T49" fmla="*/ 297 h 510"/>
              <a:gd name="T50" fmla="*/ 28 w 609"/>
              <a:gd name="T51" fmla="*/ 297 h 510"/>
              <a:gd name="T52" fmla="*/ 580 w 609"/>
              <a:gd name="T53" fmla="*/ 297 h 510"/>
              <a:gd name="T54" fmla="*/ 608 w 609"/>
              <a:gd name="T55" fmla="*/ 325 h 510"/>
              <a:gd name="T56" fmla="*/ 580 w 609"/>
              <a:gd name="T57" fmla="*/ 353 h 510"/>
              <a:gd name="T58" fmla="*/ 28 w 609"/>
              <a:gd name="T59" fmla="*/ 353 h 510"/>
              <a:gd name="T60" fmla="*/ 0 w 609"/>
              <a:gd name="T61" fmla="*/ 325 h 510"/>
              <a:gd name="T62" fmla="*/ 28 w 609"/>
              <a:gd name="T63" fmla="*/ 297 h 510"/>
              <a:gd name="T64" fmla="*/ 28 w 609"/>
              <a:gd name="T65" fmla="*/ 452 h 510"/>
              <a:gd name="T66" fmla="*/ 28 w 609"/>
              <a:gd name="T67" fmla="*/ 452 h 510"/>
              <a:gd name="T68" fmla="*/ 191 w 609"/>
              <a:gd name="T69" fmla="*/ 452 h 510"/>
              <a:gd name="T70" fmla="*/ 311 w 609"/>
              <a:gd name="T71" fmla="*/ 452 h 510"/>
              <a:gd name="T72" fmla="*/ 410 w 609"/>
              <a:gd name="T73" fmla="*/ 452 h 510"/>
              <a:gd name="T74" fmla="*/ 438 w 609"/>
              <a:gd name="T75" fmla="*/ 480 h 510"/>
              <a:gd name="T76" fmla="*/ 410 w 609"/>
              <a:gd name="T77" fmla="*/ 509 h 510"/>
              <a:gd name="T78" fmla="*/ 311 w 609"/>
              <a:gd name="T79" fmla="*/ 509 h 510"/>
              <a:gd name="T80" fmla="*/ 311 w 609"/>
              <a:gd name="T81" fmla="*/ 509 h 510"/>
              <a:gd name="T82" fmla="*/ 28 w 609"/>
              <a:gd name="T83" fmla="*/ 509 h 510"/>
              <a:gd name="T84" fmla="*/ 0 w 609"/>
              <a:gd name="T85" fmla="*/ 480 h 510"/>
              <a:gd name="T86" fmla="*/ 28 w 609"/>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9" h="510">
                <a:moveTo>
                  <a:pt x="580" y="56"/>
                </a:moveTo>
                <a:lnTo>
                  <a:pt x="580" y="56"/>
                </a:lnTo>
                <a:cubicBezTo>
                  <a:pt x="28" y="56"/>
                  <a:pt x="28" y="56"/>
                  <a:pt x="28" y="56"/>
                </a:cubicBezTo>
                <a:cubicBezTo>
                  <a:pt x="14" y="56"/>
                  <a:pt x="0" y="42"/>
                  <a:pt x="0" y="28"/>
                </a:cubicBezTo>
                <a:cubicBezTo>
                  <a:pt x="0" y="7"/>
                  <a:pt x="14" y="0"/>
                  <a:pt x="28" y="0"/>
                </a:cubicBezTo>
                <a:cubicBezTo>
                  <a:pt x="580" y="0"/>
                  <a:pt x="580" y="0"/>
                  <a:pt x="580" y="0"/>
                </a:cubicBezTo>
                <a:cubicBezTo>
                  <a:pt x="594" y="0"/>
                  <a:pt x="608" y="7"/>
                  <a:pt x="608" y="28"/>
                </a:cubicBezTo>
                <a:cubicBezTo>
                  <a:pt x="608" y="42"/>
                  <a:pt x="594" y="56"/>
                  <a:pt x="580" y="56"/>
                </a:cubicBezTo>
                <a:close/>
                <a:moveTo>
                  <a:pt x="28" y="148"/>
                </a:moveTo>
                <a:lnTo>
                  <a:pt x="28" y="148"/>
                </a:lnTo>
                <a:cubicBezTo>
                  <a:pt x="191" y="148"/>
                  <a:pt x="191" y="148"/>
                  <a:pt x="191" y="148"/>
                </a:cubicBezTo>
                <a:cubicBezTo>
                  <a:pt x="311" y="148"/>
                  <a:pt x="311" y="148"/>
                  <a:pt x="311" y="148"/>
                </a:cubicBezTo>
                <a:cubicBezTo>
                  <a:pt x="339" y="148"/>
                  <a:pt x="339" y="148"/>
                  <a:pt x="339" y="148"/>
                </a:cubicBezTo>
                <a:lnTo>
                  <a:pt x="339" y="148"/>
                </a:lnTo>
                <a:cubicBezTo>
                  <a:pt x="467" y="148"/>
                  <a:pt x="467" y="148"/>
                  <a:pt x="467" y="148"/>
                </a:cubicBezTo>
                <a:cubicBezTo>
                  <a:pt x="481" y="148"/>
                  <a:pt x="495" y="162"/>
                  <a:pt x="495" y="176"/>
                </a:cubicBezTo>
                <a:cubicBezTo>
                  <a:pt x="495" y="191"/>
                  <a:pt x="481" y="205"/>
                  <a:pt x="467" y="205"/>
                </a:cubicBezTo>
                <a:cubicBezTo>
                  <a:pt x="410" y="205"/>
                  <a:pt x="410" y="205"/>
                  <a:pt x="410" y="205"/>
                </a:cubicBezTo>
                <a:lnTo>
                  <a:pt x="410" y="205"/>
                </a:lnTo>
                <a:cubicBezTo>
                  <a:pt x="191" y="205"/>
                  <a:pt x="191" y="205"/>
                  <a:pt x="191" y="205"/>
                </a:cubicBezTo>
                <a:lnTo>
                  <a:pt x="191" y="205"/>
                </a:lnTo>
                <a:cubicBezTo>
                  <a:pt x="28" y="205"/>
                  <a:pt x="28" y="205"/>
                  <a:pt x="28" y="205"/>
                </a:cubicBezTo>
                <a:cubicBezTo>
                  <a:pt x="14" y="205"/>
                  <a:pt x="0" y="191"/>
                  <a:pt x="0" y="176"/>
                </a:cubicBezTo>
                <a:cubicBezTo>
                  <a:pt x="0" y="162"/>
                  <a:pt x="14" y="148"/>
                  <a:pt x="28" y="148"/>
                </a:cubicBezTo>
                <a:close/>
                <a:moveTo>
                  <a:pt x="28" y="297"/>
                </a:moveTo>
                <a:lnTo>
                  <a:pt x="28" y="297"/>
                </a:lnTo>
                <a:cubicBezTo>
                  <a:pt x="580" y="297"/>
                  <a:pt x="580" y="297"/>
                  <a:pt x="580" y="297"/>
                </a:cubicBezTo>
                <a:cubicBezTo>
                  <a:pt x="594" y="297"/>
                  <a:pt x="608" y="311"/>
                  <a:pt x="608" y="325"/>
                </a:cubicBezTo>
                <a:cubicBezTo>
                  <a:pt x="608" y="346"/>
                  <a:pt x="594" y="353"/>
                  <a:pt x="580" y="353"/>
                </a:cubicBezTo>
                <a:cubicBezTo>
                  <a:pt x="28" y="353"/>
                  <a:pt x="28" y="353"/>
                  <a:pt x="28" y="353"/>
                </a:cubicBezTo>
                <a:cubicBezTo>
                  <a:pt x="14" y="353"/>
                  <a:pt x="0" y="346"/>
                  <a:pt x="0" y="325"/>
                </a:cubicBezTo>
                <a:cubicBezTo>
                  <a:pt x="0" y="311"/>
                  <a:pt x="14" y="297"/>
                  <a:pt x="28" y="297"/>
                </a:cubicBezTo>
                <a:close/>
                <a:moveTo>
                  <a:pt x="28" y="452"/>
                </a:moveTo>
                <a:lnTo>
                  <a:pt x="28" y="452"/>
                </a:lnTo>
                <a:cubicBezTo>
                  <a:pt x="191" y="452"/>
                  <a:pt x="191" y="452"/>
                  <a:pt x="191" y="452"/>
                </a:cubicBezTo>
                <a:cubicBezTo>
                  <a:pt x="311" y="452"/>
                  <a:pt x="311" y="452"/>
                  <a:pt x="311" y="452"/>
                </a:cubicBezTo>
                <a:cubicBezTo>
                  <a:pt x="410" y="452"/>
                  <a:pt x="410" y="452"/>
                  <a:pt x="410" y="452"/>
                </a:cubicBezTo>
                <a:cubicBezTo>
                  <a:pt x="424" y="452"/>
                  <a:pt x="438" y="459"/>
                  <a:pt x="438" y="480"/>
                </a:cubicBezTo>
                <a:cubicBezTo>
                  <a:pt x="438" y="494"/>
                  <a:pt x="424" y="509"/>
                  <a:pt x="410" y="509"/>
                </a:cubicBezTo>
                <a:cubicBezTo>
                  <a:pt x="311" y="509"/>
                  <a:pt x="311" y="509"/>
                  <a:pt x="311" y="509"/>
                </a:cubicBezTo>
                <a:lnTo>
                  <a:pt x="311" y="509"/>
                </a:lnTo>
                <a:cubicBezTo>
                  <a:pt x="28" y="509"/>
                  <a:pt x="28" y="509"/>
                  <a:pt x="28" y="509"/>
                </a:cubicBezTo>
                <a:cubicBezTo>
                  <a:pt x="14" y="509"/>
                  <a:pt x="0" y="494"/>
                  <a:pt x="0" y="480"/>
                </a:cubicBezTo>
                <a:cubicBezTo>
                  <a:pt x="0" y="459"/>
                  <a:pt x="14" y="452"/>
                  <a:pt x="28"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6" name="Freeform 132"/>
          <p:cNvSpPr>
            <a:spLocks noChangeArrowheads="1"/>
          </p:cNvSpPr>
          <p:nvPr/>
        </p:nvSpPr>
        <p:spPr bwMode="auto">
          <a:xfrm>
            <a:off x="3161479" y="4859868"/>
            <a:ext cx="579814" cy="491067"/>
          </a:xfrm>
          <a:custGeom>
            <a:avLst/>
            <a:gdLst>
              <a:gd name="T0" fmla="*/ 572 w 602"/>
              <a:gd name="T1" fmla="*/ 353 h 510"/>
              <a:gd name="T2" fmla="*/ 572 w 602"/>
              <a:gd name="T3" fmla="*/ 353 h 510"/>
              <a:gd name="T4" fmla="*/ 28 w 602"/>
              <a:gd name="T5" fmla="*/ 353 h 510"/>
              <a:gd name="T6" fmla="*/ 0 w 602"/>
              <a:gd name="T7" fmla="*/ 325 h 510"/>
              <a:gd name="T8" fmla="*/ 28 w 602"/>
              <a:gd name="T9" fmla="*/ 297 h 510"/>
              <a:gd name="T10" fmla="*/ 572 w 602"/>
              <a:gd name="T11" fmla="*/ 297 h 510"/>
              <a:gd name="T12" fmla="*/ 601 w 602"/>
              <a:gd name="T13" fmla="*/ 325 h 510"/>
              <a:gd name="T14" fmla="*/ 572 w 602"/>
              <a:gd name="T15" fmla="*/ 353 h 510"/>
              <a:gd name="T16" fmla="*/ 572 w 602"/>
              <a:gd name="T17" fmla="*/ 205 h 510"/>
              <a:gd name="T18" fmla="*/ 572 w 602"/>
              <a:gd name="T19" fmla="*/ 205 h 510"/>
              <a:gd name="T20" fmla="*/ 28 w 602"/>
              <a:gd name="T21" fmla="*/ 205 h 510"/>
              <a:gd name="T22" fmla="*/ 0 w 602"/>
              <a:gd name="T23" fmla="*/ 176 h 510"/>
              <a:gd name="T24" fmla="*/ 28 w 602"/>
              <a:gd name="T25" fmla="*/ 148 h 510"/>
              <a:gd name="T26" fmla="*/ 572 w 602"/>
              <a:gd name="T27" fmla="*/ 148 h 510"/>
              <a:gd name="T28" fmla="*/ 601 w 602"/>
              <a:gd name="T29" fmla="*/ 176 h 510"/>
              <a:gd name="T30" fmla="*/ 572 w 602"/>
              <a:gd name="T31" fmla="*/ 205 h 510"/>
              <a:gd name="T32" fmla="*/ 572 w 602"/>
              <a:gd name="T33" fmla="*/ 56 h 510"/>
              <a:gd name="T34" fmla="*/ 572 w 602"/>
              <a:gd name="T35" fmla="*/ 56 h 510"/>
              <a:gd name="T36" fmla="*/ 28 w 602"/>
              <a:gd name="T37" fmla="*/ 56 h 510"/>
              <a:gd name="T38" fmla="*/ 0 w 602"/>
              <a:gd name="T39" fmla="*/ 28 h 510"/>
              <a:gd name="T40" fmla="*/ 28 w 602"/>
              <a:gd name="T41" fmla="*/ 0 h 510"/>
              <a:gd name="T42" fmla="*/ 572 w 602"/>
              <a:gd name="T43" fmla="*/ 0 h 510"/>
              <a:gd name="T44" fmla="*/ 601 w 602"/>
              <a:gd name="T45" fmla="*/ 28 h 510"/>
              <a:gd name="T46" fmla="*/ 572 w 602"/>
              <a:gd name="T47" fmla="*/ 56 h 510"/>
              <a:gd name="T48" fmla="*/ 28 w 602"/>
              <a:gd name="T49" fmla="*/ 452 h 510"/>
              <a:gd name="T50" fmla="*/ 28 w 602"/>
              <a:gd name="T51" fmla="*/ 452 h 510"/>
              <a:gd name="T52" fmla="*/ 572 w 602"/>
              <a:gd name="T53" fmla="*/ 452 h 510"/>
              <a:gd name="T54" fmla="*/ 601 w 602"/>
              <a:gd name="T55" fmla="*/ 480 h 510"/>
              <a:gd name="T56" fmla="*/ 572 w 602"/>
              <a:gd name="T57" fmla="*/ 509 h 510"/>
              <a:gd name="T58" fmla="*/ 28 w 602"/>
              <a:gd name="T59" fmla="*/ 509 h 510"/>
              <a:gd name="T60" fmla="*/ 0 w 602"/>
              <a:gd name="T61" fmla="*/ 480 h 510"/>
              <a:gd name="T62" fmla="*/ 28 w 602"/>
              <a:gd name="T63"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510">
                <a:moveTo>
                  <a:pt x="572" y="353"/>
                </a:moveTo>
                <a:lnTo>
                  <a:pt x="572" y="353"/>
                </a:lnTo>
                <a:cubicBezTo>
                  <a:pt x="28" y="353"/>
                  <a:pt x="28" y="353"/>
                  <a:pt x="28" y="353"/>
                </a:cubicBezTo>
                <a:cubicBezTo>
                  <a:pt x="14" y="353"/>
                  <a:pt x="0" y="346"/>
                  <a:pt x="0" y="325"/>
                </a:cubicBezTo>
                <a:cubicBezTo>
                  <a:pt x="0" y="311"/>
                  <a:pt x="14" y="297"/>
                  <a:pt x="28" y="297"/>
                </a:cubicBezTo>
                <a:cubicBezTo>
                  <a:pt x="572" y="297"/>
                  <a:pt x="572" y="297"/>
                  <a:pt x="572" y="297"/>
                </a:cubicBezTo>
                <a:cubicBezTo>
                  <a:pt x="594" y="297"/>
                  <a:pt x="601" y="311"/>
                  <a:pt x="601" y="325"/>
                </a:cubicBezTo>
                <a:cubicBezTo>
                  <a:pt x="601" y="346"/>
                  <a:pt x="594" y="353"/>
                  <a:pt x="572" y="353"/>
                </a:cubicBezTo>
                <a:close/>
                <a:moveTo>
                  <a:pt x="572" y="205"/>
                </a:moveTo>
                <a:lnTo>
                  <a:pt x="572" y="205"/>
                </a:lnTo>
                <a:cubicBezTo>
                  <a:pt x="28" y="205"/>
                  <a:pt x="28" y="205"/>
                  <a:pt x="28" y="205"/>
                </a:cubicBezTo>
                <a:cubicBezTo>
                  <a:pt x="14" y="205"/>
                  <a:pt x="0" y="191"/>
                  <a:pt x="0" y="176"/>
                </a:cubicBezTo>
                <a:cubicBezTo>
                  <a:pt x="0" y="162"/>
                  <a:pt x="14" y="148"/>
                  <a:pt x="28" y="148"/>
                </a:cubicBezTo>
                <a:cubicBezTo>
                  <a:pt x="572" y="148"/>
                  <a:pt x="572" y="148"/>
                  <a:pt x="572" y="148"/>
                </a:cubicBezTo>
                <a:cubicBezTo>
                  <a:pt x="594" y="148"/>
                  <a:pt x="601" y="162"/>
                  <a:pt x="601" y="176"/>
                </a:cubicBezTo>
                <a:cubicBezTo>
                  <a:pt x="601" y="191"/>
                  <a:pt x="594" y="205"/>
                  <a:pt x="572" y="205"/>
                </a:cubicBezTo>
                <a:close/>
                <a:moveTo>
                  <a:pt x="572" y="56"/>
                </a:moveTo>
                <a:lnTo>
                  <a:pt x="572" y="56"/>
                </a:lnTo>
                <a:cubicBezTo>
                  <a:pt x="28" y="56"/>
                  <a:pt x="28" y="56"/>
                  <a:pt x="28" y="56"/>
                </a:cubicBezTo>
                <a:cubicBezTo>
                  <a:pt x="14" y="56"/>
                  <a:pt x="0" y="42"/>
                  <a:pt x="0" y="28"/>
                </a:cubicBezTo>
                <a:cubicBezTo>
                  <a:pt x="0" y="7"/>
                  <a:pt x="14" y="0"/>
                  <a:pt x="28" y="0"/>
                </a:cubicBezTo>
                <a:cubicBezTo>
                  <a:pt x="572" y="0"/>
                  <a:pt x="572" y="0"/>
                  <a:pt x="572" y="0"/>
                </a:cubicBezTo>
                <a:cubicBezTo>
                  <a:pt x="594" y="0"/>
                  <a:pt x="601" y="7"/>
                  <a:pt x="601" y="28"/>
                </a:cubicBezTo>
                <a:cubicBezTo>
                  <a:pt x="601" y="42"/>
                  <a:pt x="594" y="56"/>
                  <a:pt x="572" y="56"/>
                </a:cubicBezTo>
                <a:close/>
                <a:moveTo>
                  <a:pt x="28" y="452"/>
                </a:moveTo>
                <a:lnTo>
                  <a:pt x="28" y="452"/>
                </a:lnTo>
                <a:cubicBezTo>
                  <a:pt x="572" y="452"/>
                  <a:pt x="572" y="452"/>
                  <a:pt x="572" y="452"/>
                </a:cubicBezTo>
                <a:cubicBezTo>
                  <a:pt x="594" y="452"/>
                  <a:pt x="601" y="459"/>
                  <a:pt x="601" y="480"/>
                </a:cubicBezTo>
                <a:cubicBezTo>
                  <a:pt x="601" y="494"/>
                  <a:pt x="594" y="509"/>
                  <a:pt x="572" y="509"/>
                </a:cubicBezTo>
                <a:cubicBezTo>
                  <a:pt x="28" y="509"/>
                  <a:pt x="28" y="509"/>
                  <a:pt x="28" y="509"/>
                </a:cubicBezTo>
                <a:cubicBezTo>
                  <a:pt x="14" y="509"/>
                  <a:pt x="0" y="494"/>
                  <a:pt x="0" y="480"/>
                </a:cubicBezTo>
                <a:cubicBezTo>
                  <a:pt x="0" y="459"/>
                  <a:pt x="14" y="452"/>
                  <a:pt x="28"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7" name="Freeform 133"/>
          <p:cNvSpPr>
            <a:spLocks noChangeArrowheads="1"/>
          </p:cNvSpPr>
          <p:nvPr/>
        </p:nvSpPr>
        <p:spPr bwMode="auto">
          <a:xfrm>
            <a:off x="14304942" y="3949703"/>
            <a:ext cx="579817" cy="270933"/>
          </a:xfrm>
          <a:custGeom>
            <a:avLst/>
            <a:gdLst>
              <a:gd name="T0" fmla="*/ 573 w 602"/>
              <a:gd name="T1" fmla="*/ 198 h 283"/>
              <a:gd name="T2" fmla="*/ 573 w 602"/>
              <a:gd name="T3" fmla="*/ 198 h 283"/>
              <a:gd name="T4" fmla="*/ 573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3 w 602"/>
              <a:gd name="T19" fmla="*/ 28 h 283"/>
              <a:gd name="T20" fmla="*/ 573 w 602"/>
              <a:gd name="T21" fmla="*/ 84 h 283"/>
              <a:gd name="T22" fmla="*/ 601 w 602"/>
              <a:gd name="T23" fmla="*/ 113 h 283"/>
              <a:gd name="T24" fmla="*/ 601 w 602"/>
              <a:gd name="T25" fmla="*/ 169 h 283"/>
              <a:gd name="T26" fmla="*/ 573 w 602"/>
              <a:gd name="T27" fmla="*/ 198 h 283"/>
              <a:gd name="T28" fmla="*/ 516 w 602"/>
              <a:gd name="T29" fmla="*/ 169 h 283"/>
              <a:gd name="T30" fmla="*/ 516 w 602"/>
              <a:gd name="T31" fmla="*/ 169 h 283"/>
              <a:gd name="T32" fmla="*/ 516 w 602"/>
              <a:gd name="T33" fmla="*/ 113 h 283"/>
              <a:gd name="T34" fmla="*/ 516 w 602"/>
              <a:gd name="T35" fmla="*/ 56 h 283"/>
              <a:gd name="T36" fmla="*/ 57 w 602"/>
              <a:gd name="T37" fmla="*/ 56 h 283"/>
              <a:gd name="T38" fmla="*/ 57 w 602"/>
              <a:gd name="T39" fmla="*/ 226 h 283"/>
              <a:gd name="T40" fmla="*/ 516 w 602"/>
              <a:gd name="T41" fmla="*/ 226 h 283"/>
              <a:gd name="T42" fmla="*/ 516 w 602"/>
              <a:gd name="T43" fmla="*/ 169 h 283"/>
              <a:gd name="T44" fmla="*/ 488 w 602"/>
              <a:gd name="T45" fmla="*/ 198 h 283"/>
              <a:gd name="T46" fmla="*/ 488 w 602"/>
              <a:gd name="T47" fmla="*/ 198 h 283"/>
              <a:gd name="T48" fmla="*/ 85 w 602"/>
              <a:gd name="T49" fmla="*/ 198 h 283"/>
              <a:gd name="T50" fmla="*/ 85 w 602"/>
              <a:gd name="T51" fmla="*/ 84 h 283"/>
              <a:gd name="T52" fmla="*/ 488 w 602"/>
              <a:gd name="T53" fmla="*/ 84 h 283"/>
              <a:gd name="T54" fmla="*/ 488 w 602"/>
              <a:gd name="T55"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283">
                <a:moveTo>
                  <a:pt x="573" y="198"/>
                </a:moveTo>
                <a:lnTo>
                  <a:pt x="573" y="198"/>
                </a:lnTo>
                <a:cubicBezTo>
                  <a:pt x="573" y="254"/>
                  <a:pt x="573" y="254"/>
                  <a:pt x="573" y="254"/>
                </a:cubicBezTo>
                <a:cubicBezTo>
                  <a:pt x="573"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3" y="14"/>
                  <a:pt x="573" y="28"/>
                </a:cubicBezTo>
                <a:cubicBezTo>
                  <a:pt x="573" y="84"/>
                  <a:pt x="573" y="84"/>
                  <a:pt x="573" y="84"/>
                </a:cubicBezTo>
                <a:cubicBezTo>
                  <a:pt x="587" y="84"/>
                  <a:pt x="601" y="99"/>
                  <a:pt x="601" y="113"/>
                </a:cubicBezTo>
                <a:cubicBezTo>
                  <a:pt x="601" y="169"/>
                  <a:pt x="601" y="169"/>
                  <a:pt x="601" y="169"/>
                </a:cubicBezTo>
                <a:cubicBezTo>
                  <a:pt x="601" y="190"/>
                  <a:pt x="587" y="198"/>
                  <a:pt x="573" y="198"/>
                </a:cubicBezTo>
                <a:close/>
                <a:moveTo>
                  <a:pt x="516" y="169"/>
                </a:moveTo>
                <a:lnTo>
                  <a:pt x="516" y="169"/>
                </a:lnTo>
                <a:cubicBezTo>
                  <a:pt x="516" y="113"/>
                  <a:pt x="516" y="113"/>
                  <a:pt x="516" y="113"/>
                </a:cubicBezTo>
                <a:cubicBezTo>
                  <a:pt x="516" y="56"/>
                  <a:pt x="516" y="56"/>
                  <a:pt x="516" y="56"/>
                </a:cubicBezTo>
                <a:cubicBezTo>
                  <a:pt x="57" y="56"/>
                  <a:pt x="57" y="56"/>
                  <a:pt x="57" y="56"/>
                </a:cubicBezTo>
                <a:cubicBezTo>
                  <a:pt x="57" y="226"/>
                  <a:pt x="57" y="226"/>
                  <a:pt x="57" y="226"/>
                </a:cubicBezTo>
                <a:cubicBezTo>
                  <a:pt x="516" y="226"/>
                  <a:pt x="516" y="226"/>
                  <a:pt x="516" y="226"/>
                </a:cubicBezTo>
                <a:lnTo>
                  <a:pt x="516" y="169"/>
                </a:lnTo>
                <a:close/>
                <a:moveTo>
                  <a:pt x="488" y="198"/>
                </a:moveTo>
                <a:lnTo>
                  <a:pt x="488" y="198"/>
                </a:lnTo>
                <a:cubicBezTo>
                  <a:pt x="85" y="198"/>
                  <a:pt x="85" y="198"/>
                  <a:pt x="85" y="198"/>
                </a:cubicBezTo>
                <a:cubicBezTo>
                  <a:pt x="85" y="84"/>
                  <a:pt x="85" y="84"/>
                  <a:pt x="85" y="84"/>
                </a:cubicBezTo>
                <a:cubicBezTo>
                  <a:pt x="488" y="84"/>
                  <a:pt x="488" y="84"/>
                  <a:pt x="488" y="84"/>
                </a:cubicBezTo>
                <a:lnTo>
                  <a:pt x="488"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8" name="Freeform 134"/>
          <p:cNvSpPr>
            <a:spLocks noChangeArrowheads="1"/>
          </p:cNvSpPr>
          <p:nvPr/>
        </p:nvSpPr>
        <p:spPr bwMode="auto">
          <a:xfrm>
            <a:off x="13284976" y="3949703"/>
            <a:ext cx="584048" cy="270933"/>
          </a:xfrm>
          <a:custGeom>
            <a:avLst/>
            <a:gdLst>
              <a:gd name="T0" fmla="*/ 579 w 609"/>
              <a:gd name="T1" fmla="*/ 198 h 283"/>
              <a:gd name="T2" fmla="*/ 579 w 609"/>
              <a:gd name="T3" fmla="*/ 198 h 283"/>
              <a:gd name="T4" fmla="*/ 579 w 609"/>
              <a:gd name="T5" fmla="*/ 254 h 283"/>
              <a:gd name="T6" fmla="*/ 551 w 609"/>
              <a:gd name="T7" fmla="*/ 282 h 283"/>
              <a:gd name="T8" fmla="*/ 28 w 609"/>
              <a:gd name="T9" fmla="*/ 282 h 283"/>
              <a:gd name="T10" fmla="*/ 0 w 609"/>
              <a:gd name="T11" fmla="*/ 254 h 283"/>
              <a:gd name="T12" fmla="*/ 0 w 609"/>
              <a:gd name="T13" fmla="*/ 28 h 283"/>
              <a:gd name="T14" fmla="*/ 28 w 609"/>
              <a:gd name="T15" fmla="*/ 0 h 283"/>
              <a:gd name="T16" fmla="*/ 551 w 609"/>
              <a:gd name="T17" fmla="*/ 0 h 283"/>
              <a:gd name="T18" fmla="*/ 579 w 609"/>
              <a:gd name="T19" fmla="*/ 28 h 283"/>
              <a:gd name="T20" fmla="*/ 579 w 609"/>
              <a:gd name="T21" fmla="*/ 84 h 283"/>
              <a:gd name="T22" fmla="*/ 608 w 609"/>
              <a:gd name="T23" fmla="*/ 113 h 283"/>
              <a:gd name="T24" fmla="*/ 608 w 609"/>
              <a:gd name="T25" fmla="*/ 169 h 283"/>
              <a:gd name="T26" fmla="*/ 579 w 609"/>
              <a:gd name="T27" fmla="*/ 198 h 283"/>
              <a:gd name="T28" fmla="*/ 523 w 609"/>
              <a:gd name="T29" fmla="*/ 169 h 283"/>
              <a:gd name="T30" fmla="*/ 523 w 609"/>
              <a:gd name="T31" fmla="*/ 169 h 283"/>
              <a:gd name="T32" fmla="*/ 523 w 609"/>
              <a:gd name="T33" fmla="*/ 113 h 283"/>
              <a:gd name="T34" fmla="*/ 523 w 609"/>
              <a:gd name="T35" fmla="*/ 56 h 283"/>
              <a:gd name="T36" fmla="*/ 56 w 609"/>
              <a:gd name="T37" fmla="*/ 56 h 283"/>
              <a:gd name="T38" fmla="*/ 56 w 609"/>
              <a:gd name="T39" fmla="*/ 226 h 283"/>
              <a:gd name="T40" fmla="*/ 523 w 609"/>
              <a:gd name="T41" fmla="*/ 226 h 283"/>
              <a:gd name="T42" fmla="*/ 523 w 609"/>
              <a:gd name="T43" fmla="*/ 169 h 283"/>
              <a:gd name="T44" fmla="*/ 353 w 609"/>
              <a:gd name="T45" fmla="*/ 198 h 283"/>
              <a:gd name="T46" fmla="*/ 353 w 609"/>
              <a:gd name="T47" fmla="*/ 198 h 283"/>
              <a:gd name="T48" fmla="*/ 353 w 609"/>
              <a:gd name="T49" fmla="*/ 198 h 283"/>
              <a:gd name="T50" fmla="*/ 85 w 609"/>
              <a:gd name="T51" fmla="*/ 198 h 283"/>
              <a:gd name="T52" fmla="*/ 85 w 609"/>
              <a:gd name="T53" fmla="*/ 84 h 283"/>
              <a:gd name="T54" fmla="*/ 353 w 609"/>
              <a:gd name="T55" fmla="*/ 84 h 283"/>
              <a:gd name="T56" fmla="*/ 353 w 609"/>
              <a:gd name="T57"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9" h="283">
                <a:moveTo>
                  <a:pt x="579" y="198"/>
                </a:moveTo>
                <a:lnTo>
                  <a:pt x="579" y="198"/>
                </a:lnTo>
                <a:cubicBezTo>
                  <a:pt x="579" y="254"/>
                  <a:pt x="579" y="254"/>
                  <a:pt x="579" y="254"/>
                </a:cubicBezTo>
                <a:cubicBezTo>
                  <a:pt x="579" y="275"/>
                  <a:pt x="565" y="282"/>
                  <a:pt x="551" y="282"/>
                </a:cubicBezTo>
                <a:cubicBezTo>
                  <a:pt x="28" y="282"/>
                  <a:pt x="28" y="282"/>
                  <a:pt x="28" y="282"/>
                </a:cubicBezTo>
                <a:cubicBezTo>
                  <a:pt x="14" y="282"/>
                  <a:pt x="0" y="275"/>
                  <a:pt x="0" y="254"/>
                </a:cubicBezTo>
                <a:cubicBezTo>
                  <a:pt x="0" y="28"/>
                  <a:pt x="0" y="28"/>
                  <a:pt x="0" y="28"/>
                </a:cubicBezTo>
                <a:cubicBezTo>
                  <a:pt x="0" y="14"/>
                  <a:pt x="14" y="0"/>
                  <a:pt x="28" y="0"/>
                </a:cubicBezTo>
                <a:cubicBezTo>
                  <a:pt x="551" y="0"/>
                  <a:pt x="551" y="0"/>
                  <a:pt x="551" y="0"/>
                </a:cubicBezTo>
                <a:cubicBezTo>
                  <a:pt x="565" y="0"/>
                  <a:pt x="579" y="14"/>
                  <a:pt x="579" y="28"/>
                </a:cubicBezTo>
                <a:cubicBezTo>
                  <a:pt x="579" y="84"/>
                  <a:pt x="579" y="84"/>
                  <a:pt x="579" y="84"/>
                </a:cubicBezTo>
                <a:cubicBezTo>
                  <a:pt x="594" y="84"/>
                  <a:pt x="608" y="99"/>
                  <a:pt x="608" y="113"/>
                </a:cubicBezTo>
                <a:cubicBezTo>
                  <a:pt x="608" y="169"/>
                  <a:pt x="608" y="169"/>
                  <a:pt x="608" y="169"/>
                </a:cubicBezTo>
                <a:cubicBezTo>
                  <a:pt x="608" y="190"/>
                  <a:pt x="594" y="198"/>
                  <a:pt x="579" y="198"/>
                </a:cubicBezTo>
                <a:close/>
                <a:moveTo>
                  <a:pt x="523" y="169"/>
                </a:moveTo>
                <a:lnTo>
                  <a:pt x="523" y="169"/>
                </a:lnTo>
                <a:cubicBezTo>
                  <a:pt x="523" y="113"/>
                  <a:pt x="523" y="113"/>
                  <a:pt x="523" y="113"/>
                </a:cubicBezTo>
                <a:cubicBezTo>
                  <a:pt x="523" y="56"/>
                  <a:pt x="523" y="56"/>
                  <a:pt x="523" y="56"/>
                </a:cubicBezTo>
                <a:cubicBezTo>
                  <a:pt x="56" y="56"/>
                  <a:pt x="56" y="56"/>
                  <a:pt x="56" y="56"/>
                </a:cubicBezTo>
                <a:cubicBezTo>
                  <a:pt x="56" y="226"/>
                  <a:pt x="56" y="226"/>
                  <a:pt x="56" y="226"/>
                </a:cubicBezTo>
                <a:cubicBezTo>
                  <a:pt x="523" y="226"/>
                  <a:pt x="523" y="226"/>
                  <a:pt x="523" y="226"/>
                </a:cubicBezTo>
                <a:lnTo>
                  <a:pt x="523" y="169"/>
                </a:lnTo>
                <a:close/>
                <a:moveTo>
                  <a:pt x="353" y="198"/>
                </a:moveTo>
                <a:lnTo>
                  <a:pt x="353" y="198"/>
                </a:lnTo>
                <a:lnTo>
                  <a:pt x="353" y="198"/>
                </a:lnTo>
                <a:cubicBezTo>
                  <a:pt x="85" y="198"/>
                  <a:pt x="85" y="198"/>
                  <a:pt x="85" y="198"/>
                </a:cubicBezTo>
                <a:cubicBezTo>
                  <a:pt x="85" y="84"/>
                  <a:pt x="85" y="84"/>
                  <a:pt x="85" y="84"/>
                </a:cubicBezTo>
                <a:cubicBezTo>
                  <a:pt x="353" y="84"/>
                  <a:pt x="353" y="84"/>
                  <a:pt x="353" y="84"/>
                </a:cubicBezTo>
                <a:lnTo>
                  <a:pt x="353"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29" name="Freeform 135"/>
          <p:cNvSpPr>
            <a:spLocks noChangeArrowheads="1"/>
          </p:cNvSpPr>
          <p:nvPr/>
        </p:nvSpPr>
        <p:spPr bwMode="auto">
          <a:xfrm>
            <a:off x="12277703" y="3949703"/>
            <a:ext cx="579814" cy="270933"/>
          </a:xfrm>
          <a:custGeom>
            <a:avLst/>
            <a:gdLst>
              <a:gd name="T0" fmla="*/ 572 w 602"/>
              <a:gd name="T1" fmla="*/ 198 h 283"/>
              <a:gd name="T2" fmla="*/ 572 w 602"/>
              <a:gd name="T3" fmla="*/ 198 h 283"/>
              <a:gd name="T4" fmla="*/ 572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2 w 602"/>
              <a:gd name="T19" fmla="*/ 28 h 283"/>
              <a:gd name="T20" fmla="*/ 572 w 602"/>
              <a:gd name="T21" fmla="*/ 84 h 283"/>
              <a:gd name="T22" fmla="*/ 601 w 602"/>
              <a:gd name="T23" fmla="*/ 113 h 283"/>
              <a:gd name="T24" fmla="*/ 601 w 602"/>
              <a:gd name="T25" fmla="*/ 169 h 283"/>
              <a:gd name="T26" fmla="*/ 572 w 602"/>
              <a:gd name="T27" fmla="*/ 198 h 283"/>
              <a:gd name="T28" fmla="*/ 516 w 602"/>
              <a:gd name="T29" fmla="*/ 169 h 283"/>
              <a:gd name="T30" fmla="*/ 516 w 602"/>
              <a:gd name="T31" fmla="*/ 169 h 283"/>
              <a:gd name="T32" fmla="*/ 516 w 602"/>
              <a:gd name="T33" fmla="*/ 113 h 283"/>
              <a:gd name="T34" fmla="*/ 516 w 602"/>
              <a:gd name="T35" fmla="*/ 56 h 283"/>
              <a:gd name="T36" fmla="*/ 509 w 602"/>
              <a:gd name="T37" fmla="*/ 56 h 283"/>
              <a:gd name="T38" fmla="*/ 509 w 602"/>
              <a:gd name="T39" fmla="*/ 56 h 283"/>
              <a:gd name="T40" fmla="*/ 346 w 602"/>
              <a:gd name="T41" fmla="*/ 56 h 283"/>
              <a:gd name="T42" fmla="*/ 346 w 602"/>
              <a:gd name="T43" fmla="*/ 56 h 283"/>
              <a:gd name="T44" fmla="*/ 56 w 602"/>
              <a:gd name="T45" fmla="*/ 56 h 283"/>
              <a:gd name="T46" fmla="*/ 56 w 602"/>
              <a:gd name="T47" fmla="*/ 226 h 283"/>
              <a:gd name="T48" fmla="*/ 516 w 602"/>
              <a:gd name="T49" fmla="*/ 226 h 283"/>
              <a:gd name="T50" fmla="*/ 516 w 602"/>
              <a:gd name="T51" fmla="*/ 169 h 283"/>
              <a:gd name="T52" fmla="*/ 205 w 602"/>
              <a:gd name="T53" fmla="*/ 198 h 283"/>
              <a:gd name="T54" fmla="*/ 205 w 602"/>
              <a:gd name="T55" fmla="*/ 198 h 283"/>
              <a:gd name="T56" fmla="*/ 85 w 602"/>
              <a:gd name="T57" fmla="*/ 198 h 283"/>
              <a:gd name="T58" fmla="*/ 85 w 602"/>
              <a:gd name="T59" fmla="*/ 84 h 283"/>
              <a:gd name="T60" fmla="*/ 205 w 602"/>
              <a:gd name="T61" fmla="*/ 84 h 283"/>
              <a:gd name="T62" fmla="*/ 205 w 602"/>
              <a:gd name="T63"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283">
                <a:moveTo>
                  <a:pt x="572" y="198"/>
                </a:moveTo>
                <a:lnTo>
                  <a:pt x="572" y="198"/>
                </a:lnTo>
                <a:cubicBezTo>
                  <a:pt x="572" y="254"/>
                  <a:pt x="572" y="254"/>
                  <a:pt x="572" y="254"/>
                </a:cubicBezTo>
                <a:cubicBezTo>
                  <a:pt x="572" y="275"/>
                  <a:pt x="565" y="282"/>
                  <a:pt x="544" y="282"/>
                </a:cubicBezTo>
                <a:cubicBezTo>
                  <a:pt x="28" y="282"/>
                  <a:pt x="28" y="282"/>
                  <a:pt x="28" y="282"/>
                </a:cubicBezTo>
                <a:cubicBezTo>
                  <a:pt x="14" y="282"/>
                  <a:pt x="0" y="275"/>
                  <a:pt x="0" y="254"/>
                </a:cubicBezTo>
                <a:cubicBezTo>
                  <a:pt x="0" y="28"/>
                  <a:pt x="0" y="28"/>
                  <a:pt x="0" y="28"/>
                </a:cubicBezTo>
                <a:cubicBezTo>
                  <a:pt x="0" y="14"/>
                  <a:pt x="14" y="0"/>
                  <a:pt x="28" y="0"/>
                </a:cubicBezTo>
                <a:cubicBezTo>
                  <a:pt x="544" y="0"/>
                  <a:pt x="544" y="0"/>
                  <a:pt x="544" y="0"/>
                </a:cubicBezTo>
                <a:cubicBezTo>
                  <a:pt x="565" y="0"/>
                  <a:pt x="572" y="14"/>
                  <a:pt x="572" y="28"/>
                </a:cubicBezTo>
                <a:cubicBezTo>
                  <a:pt x="572" y="84"/>
                  <a:pt x="572" y="84"/>
                  <a:pt x="572" y="84"/>
                </a:cubicBezTo>
                <a:cubicBezTo>
                  <a:pt x="594" y="84"/>
                  <a:pt x="601" y="99"/>
                  <a:pt x="601" y="113"/>
                </a:cubicBezTo>
                <a:cubicBezTo>
                  <a:pt x="601" y="169"/>
                  <a:pt x="601" y="169"/>
                  <a:pt x="601" y="169"/>
                </a:cubicBezTo>
                <a:cubicBezTo>
                  <a:pt x="601" y="190"/>
                  <a:pt x="594" y="198"/>
                  <a:pt x="572" y="198"/>
                </a:cubicBezTo>
                <a:close/>
                <a:moveTo>
                  <a:pt x="516" y="169"/>
                </a:moveTo>
                <a:lnTo>
                  <a:pt x="516" y="169"/>
                </a:lnTo>
                <a:cubicBezTo>
                  <a:pt x="516" y="113"/>
                  <a:pt x="516" y="113"/>
                  <a:pt x="516" y="113"/>
                </a:cubicBezTo>
                <a:cubicBezTo>
                  <a:pt x="516" y="56"/>
                  <a:pt x="516" y="56"/>
                  <a:pt x="516" y="56"/>
                </a:cubicBezTo>
                <a:cubicBezTo>
                  <a:pt x="509" y="56"/>
                  <a:pt x="509" y="56"/>
                  <a:pt x="509" y="56"/>
                </a:cubicBezTo>
                <a:lnTo>
                  <a:pt x="509" y="56"/>
                </a:lnTo>
                <a:cubicBezTo>
                  <a:pt x="346" y="56"/>
                  <a:pt x="346" y="56"/>
                  <a:pt x="346" y="56"/>
                </a:cubicBezTo>
                <a:lnTo>
                  <a:pt x="346" y="56"/>
                </a:lnTo>
                <a:cubicBezTo>
                  <a:pt x="56" y="56"/>
                  <a:pt x="56" y="56"/>
                  <a:pt x="56" y="56"/>
                </a:cubicBezTo>
                <a:cubicBezTo>
                  <a:pt x="56" y="226"/>
                  <a:pt x="56" y="226"/>
                  <a:pt x="56" y="226"/>
                </a:cubicBezTo>
                <a:cubicBezTo>
                  <a:pt x="516" y="226"/>
                  <a:pt x="516" y="226"/>
                  <a:pt x="516" y="226"/>
                </a:cubicBezTo>
                <a:lnTo>
                  <a:pt x="516" y="169"/>
                </a:lnTo>
                <a:close/>
                <a:moveTo>
                  <a:pt x="205" y="198"/>
                </a:moveTo>
                <a:lnTo>
                  <a:pt x="205" y="198"/>
                </a:lnTo>
                <a:cubicBezTo>
                  <a:pt x="85" y="198"/>
                  <a:pt x="85" y="198"/>
                  <a:pt x="85" y="198"/>
                </a:cubicBezTo>
                <a:cubicBezTo>
                  <a:pt x="85" y="84"/>
                  <a:pt x="85" y="84"/>
                  <a:pt x="85" y="84"/>
                </a:cubicBezTo>
                <a:cubicBezTo>
                  <a:pt x="205" y="84"/>
                  <a:pt x="205" y="84"/>
                  <a:pt x="205" y="84"/>
                </a:cubicBezTo>
                <a:lnTo>
                  <a:pt x="205" y="19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0" name="Freeform 136"/>
          <p:cNvSpPr>
            <a:spLocks noChangeArrowheads="1"/>
          </p:cNvSpPr>
          <p:nvPr/>
        </p:nvSpPr>
        <p:spPr bwMode="auto">
          <a:xfrm>
            <a:off x="11266200" y="3949703"/>
            <a:ext cx="575583" cy="270933"/>
          </a:xfrm>
          <a:custGeom>
            <a:avLst/>
            <a:gdLst>
              <a:gd name="T0" fmla="*/ 572 w 601"/>
              <a:gd name="T1" fmla="*/ 198 h 283"/>
              <a:gd name="T2" fmla="*/ 572 w 601"/>
              <a:gd name="T3" fmla="*/ 198 h 283"/>
              <a:gd name="T4" fmla="*/ 572 w 601"/>
              <a:gd name="T5" fmla="*/ 254 h 283"/>
              <a:gd name="T6" fmla="*/ 544 w 601"/>
              <a:gd name="T7" fmla="*/ 282 h 283"/>
              <a:gd name="T8" fmla="*/ 28 w 601"/>
              <a:gd name="T9" fmla="*/ 282 h 283"/>
              <a:gd name="T10" fmla="*/ 0 w 601"/>
              <a:gd name="T11" fmla="*/ 254 h 283"/>
              <a:gd name="T12" fmla="*/ 0 w 601"/>
              <a:gd name="T13" fmla="*/ 28 h 283"/>
              <a:gd name="T14" fmla="*/ 28 w 601"/>
              <a:gd name="T15" fmla="*/ 0 h 283"/>
              <a:gd name="T16" fmla="*/ 544 w 601"/>
              <a:gd name="T17" fmla="*/ 0 h 283"/>
              <a:gd name="T18" fmla="*/ 572 w 601"/>
              <a:gd name="T19" fmla="*/ 28 h 283"/>
              <a:gd name="T20" fmla="*/ 572 w 601"/>
              <a:gd name="T21" fmla="*/ 84 h 283"/>
              <a:gd name="T22" fmla="*/ 600 w 601"/>
              <a:gd name="T23" fmla="*/ 113 h 283"/>
              <a:gd name="T24" fmla="*/ 600 w 601"/>
              <a:gd name="T25" fmla="*/ 169 h 283"/>
              <a:gd name="T26" fmla="*/ 572 w 601"/>
              <a:gd name="T27" fmla="*/ 198 h 283"/>
              <a:gd name="T28" fmla="*/ 516 w 601"/>
              <a:gd name="T29" fmla="*/ 56 h 283"/>
              <a:gd name="T30" fmla="*/ 516 w 601"/>
              <a:gd name="T31" fmla="*/ 56 h 283"/>
              <a:gd name="T32" fmla="*/ 56 w 601"/>
              <a:gd name="T33" fmla="*/ 56 h 283"/>
              <a:gd name="T34" fmla="*/ 56 w 601"/>
              <a:gd name="T35" fmla="*/ 226 h 283"/>
              <a:gd name="T36" fmla="*/ 56 w 601"/>
              <a:gd name="T37" fmla="*/ 226 h 283"/>
              <a:gd name="T38" fmla="*/ 56 w 601"/>
              <a:gd name="T39" fmla="*/ 226 h 283"/>
              <a:gd name="T40" fmla="*/ 516 w 601"/>
              <a:gd name="T41" fmla="*/ 226 h 283"/>
              <a:gd name="T42" fmla="*/ 516 w 601"/>
              <a:gd name="T43" fmla="*/ 226 h 283"/>
              <a:gd name="T44" fmla="*/ 516 w 601"/>
              <a:gd name="T45" fmla="*/ 226 h 283"/>
              <a:gd name="T46" fmla="*/ 516 w 601"/>
              <a:gd name="T47" fmla="*/ 5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83">
                <a:moveTo>
                  <a:pt x="572" y="198"/>
                </a:moveTo>
                <a:lnTo>
                  <a:pt x="572" y="198"/>
                </a:lnTo>
                <a:cubicBezTo>
                  <a:pt x="572" y="254"/>
                  <a:pt x="572" y="254"/>
                  <a:pt x="572" y="254"/>
                </a:cubicBezTo>
                <a:cubicBezTo>
                  <a:pt x="572"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2" y="14"/>
                  <a:pt x="572" y="28"/>
                </a:cubicBezTo>
                <a:cubicBezTo>
                  <a:pt x="572" y="84"/>
                  <a:pt x="572" y="84"/>
                  <a:pt x="572" y="84"/>
                </a:cubicBezTo>
                <a:cubicBezTo>
                  <a:pt x="586" y="84"/>
                  <a:pt x="600" y="99"/>
                  <a:pt x="600" y="113"/>
                </a:cubicBezTo>
                <a:cubicBezTo>
                  <a:pt x="600" y="169"/>
                  <a:pt x="600" y="169"/>
                  <a:pt x="600" y="169"/>
                </a:cubicBezTo>
                <a:cubicBezTo>
                  <a:pt x="600" y="190"/>
                  <a:pt x="586" y="198"/>
                  <a:pt x="572" y="198"/>
                </a:cubicBezTo>
                <a:close/>
                <a:moveTo>
                  <a:pt x="516" y="56"/>
                </a:moveTo>
                <a:lnTo>
                  <a:pt x="516" y="56"/>
                </a:lnTo>
                <a:cubicBezTo>
                  <a:pt x="56" y="56"/>
                  <a:pt x="56" y="56"/>
                  <a:pt x="56" y="56"/>
                </a:cubicBezTo>
                <a:cubicBezTo>
                  <a:pt x="56" y="226"/>
                  <a:pt x="56" y="226"/>
                  <a:pt x="56" y="226"/>
                </a:cubicBezTo>
                <a:lnTo>
                  <a:pt x="56" y="226"/>
                </a:lnTo>
                <a:lnTo>
                  <a:pt x="56" y="226"/>
                </a:lnTo>
                <a:cubicBezTo>
                  <a:pt x="516" y="226"/>
                  <a:pt x="516" y="226"/>
                  <a:pt x="516" y="226"/>
                </a:cubicBezTo>
                <a:lnTo>
                  <a:pt x="516" y="226"/>
                </a:lnTo>
                <a:lnTo>
                  <a:pt x="516" y="226"/>
                </a:lnTo>
                <a:lnTo>
                  <a:pt x="516" y="5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1" name="Freeform 137"/>
          <p:cNvSpPr>
            <a:spLocks noChangeArrowheads="1"/>
          </p:cNvSpPr>
          <p:nvPr/>
        </p:nvSpPr>
        <p:spPr bwMode="auto">
          <a:xfrm>
            <a:off x="10246234" y="3814236"/>
            <a:ext cx="584048" cy="558800"/>
          </a:xfrm>
          <a:custGeom>
            <a:avLst/>
            <a:gdLst>
              <a:gd name="T0" fmla="*/ 593 w 608"/>
              <a:gd name="T1" fmla="*/ 255 h 581"/>
              <a:gd name="T2" fmla="*/ 593 w 608"/>
              <a:gd name="T3" fmla="*/ 255 h 581"/>
              <a:gd name="T4" fmla="*/ 593 w 608"/>
              <a:gd name="T5" fmla="*/ 255 h 581"/>
              <a:gd name="T6" fmla="*/ 445 w 608"/>
              <a:gd name="T7" fmla="*/ 361 h 581"/>
              <a:gd name="T8" fmla="*/ 501 w 608"/>
              <a:gd name="T9" fmla="*/ 537 h 581"/>
              <a:gd name="T10" fmla="*/ 501 w 608"/>
              <a:gd name="T11" fmla="*/ 552 h 581"/>
              <a:gd name="T12" fmla="*/ 473 w 608"/>
              <a:gd name="T13" fmla="*/ 580 h 581"/>
              <a:gd name="T14" fmla="*/ 459 w 608"/>
              <a:gd name="T15" fmla="*/ 573 h 581"/>
              <a:gd name="T16" fmla="*/ 459 w 608"/>
              <a:gd name="T17" fmla="*/ 573 h 581"/>
              <a:gd name="T18" fmla="*/ 304 w 608"/>
              <a:gd name="T19" fmla="*/ 460 h 581"/>
              <a:gd name="T20" fmla="*/ 148 w 608"/>
              <a:gd name="T21" fmla="*/ 573 h 581"/>
              <a:gd name="T22" fmla="*/ 148 w 608"/>
              <a:gd name="T23" fmla="*/ 573 h 581"/>
              <a:gd name="T24" fmla="*/ 134 w 608"/>
              <a:gd name="T25" fmla="*/ 580 h 581"/>
              <a:gd name="T26" fmla="*/ 106 w 608"/>
              <a:gd name="T27" fmla="*/ 552 h 581"/>
              <a:gd name="T28" fmla="*/ 106 w 608"/>
              <a:gd name="T29" fmla="*/ 537 h 581"/>
              <a:gd name="T30" fmla="*/ 162 w 608"/>
              <a:gd name="T31" fmla="*/ 361 h 581"/>
              <a:gd name="T32" fmla="*/ 14 w 608"/>
              <a:gd name="T33" fmla="*/ 255 h 581"/>
              <a:gd name="T34" fmla="*/ 14 w 608"/>
              <a:gd name="T35" fmla="*/ 255 h 581"/>
              <a:gd name="T36" fmla="*/ 0 w 608"/>
              <a:gd name="T37" fmla="*/ 226 h 581"/>
              <a:gd name="T38" fmla="*/ 28 w 608"/>
              <a:gd name="T39" fmla="*/ 198 h 581"/>
              <a:gd name="T40" fmla="*/ 28 w 608"/>
              <a:gd name="T41" fmla="*/ 198 h 581"/>
              <a:gd name="T42" fmla="*/ 219 w 608"/>
              <a:gd name="T43" fmla="*/ 198 h 581"/>
              <a:gd name="T44" fmla="*/ 275 w 608"/>
              <a:gd name="T45" fmla="*/ 22 h 581"/>
              <a:gd name="T46" fmla="*/ 304 w 608"/>
              <a:gd name="T47" fmla="*/ 0 h 581"/>
              <a:gd name="T48" fmla="*/ 332 w 608"/>
              <a:gd name="T49" fmla="*/ 22 h 581"/>
              <a:gd name="T50" fmla="*/ 388 w 608"/>
              <a:gd name="T51" fmla="*/ 198 h 581"/>
              <a:gd name="T52" fmla="*/ 579 w 608"/>
              <a:gd name="T53" fmla="*/ 198 h 581"/>
              <a:gd name="T54" fmla="*/ 579 w 608"/>
              <a:gd name="T55" fmla="*/ 198 h 581"/>
              <a:gd name="T56" fmla="*/ 607 w 608"/>
              <a:gd name="T57" fmla="*/ 226 h 581"/>
              <a:gd name="T58" fmla="*/ 593 w 608"/>
              <a:gd name="T59" fmla="*/ 25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8" h="581">
                <a:moveTo>
                  <a:pt x="593" y="255"/>
                </a:moveTo>
                <a:lnTo>
                  <a:pt x="593" y="255"/>
                </a:lnTo>
                <a:lnTo>
                  <a:pt x="593" y="255"/>
                </a:lnTo>
                <a:cubicBezTo>
                  <a:pt x="445" y="361"/>
                  <a:pt x="445" y="361"/>
                  <a:pt x="445" y="361"/>
                </a:cubicBezTo>
                <a:cubicBezTo>
                  <a:pt x="501" y="537"/>
                  <a:pt x="501" y="537"/>
                  <a:pt x="501" y="537"/>
                </a:cubicBezTo>
                <a:cubicBezTo>
                  <a:pt x="501" y="545"/>
                  <a:pt x="501" y="545"/>
                  <a:pt x="501" y="552"/>
                </a:cubicBezTo>
                <a:cubicBezTo>
                  <a:pt x="501" y="566"/>
                  <a:pt x="487" y="580"/>
                  <a:pt x="473" y="580"/>
                </a:cubicBezTo>
                <a:cubicBezTo>
                  <a:pt x="466" y="580"/>
                  <a:pt x="459" y="573"/>
                  <a:pt x="459" y="573"/>
                </a:cubicBezTo>
                <a:lnTo>
                  <a:pt x="459" y="573"/>
                </a:lnTo>
                <a:cubicBezTo>
                  <a:pt x="304" y="460"/>
                  <a:pt x="304" y="460"/>
                  <a:pt x="304" y="460"/>
                </a:cubicBezTo>
                <a:cubicBezTo>
                  <a:pt x="148" y="573"/>
                  <a:pt x="148" y="573"/>
                  <a:pt x="148" y="573"/>
                </a:cubicBezTo>
                <a:lnTo>
                  <a:pt x="148" y="573"/>
                </a:lnTo>
                <a:cubicBezTo>
                  <a:pt x="148" y="573"/>
                  <a:pt x="141" y="580"/>
                  <a:pt x="134" y="580"/>
                </a:cubicBezTo>
                <a:cubicBezTo>
                  <a:pt x="120" y="580"/>
                  <a:pt x="106" y="566"/>
                  <a:pt x="106" y="552"/>
                </a:cubicBezTo>
                <a:cubicBezTo>
                  <a:pt x="106" y="545"/>
                  <a:pt x="106" y="545"/>
                  <a:pt x="106" y="537"/>
                </a:cubicBezTo>
                <a:cubicBezTo>
                  <a:pt x="162" y="361"/>
                  <a:pt x="162" y="361"/>
                  <a:pt x="162" y="361"/>
                </a:cubicBezTo>
                <a:cubicBezTo>
                  <a:pt x="14" y="255"/>
                  <a:pt x="14" y="255"/>
                  <a:pt x="14" y="255"/>
                </a:cubicBezTo>
                <a:lnTo>
                  <a:pt x="14" y="255"/>
                </a:lnTo>
                <a:cubicBezTo>
                  <a:pt x="7" y="248"/>
                  <a:pt x="0" y="241"/>
                  <a:pt x="0" y="226"/>
                </a:cubicBezTo>
                <a:cubicBezTo>
                  <a:pt x="0" y="212"/>
                  <a:pt x="14" y="198"/>
                  <a:pt x="28" y="198"/>
                </a:cubicBezTo>
                <a:lnTo>
                  <a:pt x="28" y="198"/>
                </a:lnTo>
                <a:cubicBezTo>
                  <a:pt x="219" y="198"/>
                  <a:pt x="219" y="198"/>
                  <a:pt x="219" y="198"/>
                </a:cubicBezTo>
                <a:cubicBezTo>
                  <a:pt x="275" y="22"/>
                  <a:pt x="275" y="22"/>
                  <a:pt x="275" y="22"/>
                </a:cubicBezTo>
                <a:cubicBezTo>
                  <a:pt x="282" y="14"/>
                  <a:pt x="290" y="0"/>
                  <a:pt x="304" y="0"/>
                </a:cubicBezTo>
                <a:cubicBezTo>
                  <a:pt x="318" y="0"/>
                  <a:pt x="325" y="14"/>
                  <a:pt x="332" y="22"/>
                </a:cubicBezTo>
                <a:cubicBezTo>
                  <a:pt x="388" y="198"/>
                  <a:pt x="388" y="198"/>
                  <a:pt x="388" y="198"/>
                </a:cubicBezTo>
                <a:cubicBezTo>
                  <a:pt x="579" y="198"/>
                  <a:pt x="579" y="198"/>
                  <a:pt x="579" y="198"/>
                </a:cubicBezTo>
                <a:lnTo>
                  <a:pt x="579" y="198"/>
                </a:lnTo>
                <a:cubicBezTo>
                  <a:pt x="593" y="198"/>
                  <a:pt x="607" y="212"/>
                  <a:pt x="607" y="226"/>
                </a:cubicBezTo>
                <a:cubicBezTo>
                  <a:pt x="607" y="241"/>
                  <a:pt x="600" y="248"/>
                  <a:pt x="593" y="255"/>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2" name="Freeform 138"/>
          <p:cNvSpPr>
            <a:spLocks noChangeArrowheads="1"/>
          </p:cNvSpPr>
          <p:nvPr/>
        </p:nvSpPr>
        <p:spPr bwMode="auto">
          <a:xfrm>
            <a:off x="9238964" y="3814236"/>
            <a:ext cx="571349" cy="558800"/>
          </a:xfrm>
          <a:custGeom>
            <a:avLst/>
            <a:gdLst>
              <a:gd name="T0" fmla="*/ 565 w 594"/>
              <a:gd name="T1" fmla="*/ 340 h 581"/>
              <a:gd name="T2" fmla="*/ 558 w 594"/>
              <a:gd name="T3" fmla="*/ 340 h 581"/>
              <a:gd name="T4" fmla="*/ 544 w 594"/>
              <a:gd name="T5" fmla="*/ 389 h 581"/>
              <a:gd name="T6" fmla="*/ 544 w 594"/>
              <a:gd name="T7" fmla="*/ 396 h 581"/>
              <a:gd name="T8" fmla="*/ 544 w 594"/>
              <a:gd name="T9" fmla="*/ 403 h 581"/>
              <a:gd name="T10" fmla="*/ 544 w 594"/>
              <a:gd name="T11" fmla="*/ 403 h 581"/>
              <a:gd name="T12" fmla="*/ 537 w 594"/>
              <a:gd name="T13" fmla="*/ 410 h 581"/>
              <a:gd name="T14" fmla="*/ 515 w 594"/>
              <a:gd name="T15" fmla="*/ 417 h 581"/>
              <a:gd name="T16" fmla="*/ 515 w 594"/>
              <a:gd name="T17" fmla="*/ 417 h 581"/>
              <a:gd name="T18" fmla="*/ 431 w 594"/>
              <a:gd name="T19" fmla="*/ 340 h 581"/>
              <a:gd name="T20" fmla="*/ 431 w 594"/>
              <a:gd name="T21" fmla="*/ 340 h 581"/>
              <a:gd name="T22" fmla="*/ 141 w 594"/>
              <a:gd name="T23" fmla="*/ 311 h 581"/>
              <a:gd name="T24" fmla="*/ 169 w 594"/>
              <a:gd name="T25" fmla="*/ 0 h 581"/>
              <a:gd name="T26" fmla="*/ 593 w 594"/>
              <a:gd name="T27" fmla="*/ 29 h 581"/>
              <a:gd name="T28" fmla="*/ 565 w 594"/>
              <a:gd name="T29" fmla="*/ 340 h 581"/>
              <a:gd name="T30" fmla="*/ 417 w 594"/>
              <a:gd name="T31" fmla="*/ 368 h 581"/>
              <a:gd name="T32" fmla="*/ 480 w 594"/>
              <a:gd name="T33" fmla="*/ 432 h 581"/>
              <a:gd name="T34" fmla="*/ 515 w 594"/>
              <a:gd name="T35" fmla="*/ 467 h 581"/>
              <a:gd name="T36" fmla="*/ 487 w 594"/>
              <a:gd name="T37" fmla="*/ 495 h 581"/>
              <a:gd name="T38" fmla="*/ 289 w 594"/>
              <a:gd name="T39" fmla="*/ 495 h 581"/>
              <a:gd name="T40" fmla="*/ 226 w 594"/>
              <a:gd name="T41" fmla="*/ 495 h 581"/>
              <a:gd name="T42" fmla="*/ 197 w 594"/>
              <a:gd name="T43" fmla="*/ 495 h 581"/>
              <a:gd name="T44" fmla="*/ 113 w 594"/>
              <a:gd name="T45" fmla="*/ 566 h 581"/>
              <a:gd name="T46" fmla="*/ 91 w 594"/>
              <a:gd name="T47" fmla="*/ 580 h 581"/>
              <a:gd name="T48" fmla="*/ 91 w 594"/>
              <a:gd name="T49" fmla="*/ 580 h 581"/>
              <a:gd name="T50" fmla="*/ 70 w 594"/>
              <a:gd name="T51" fmla="*/ 566 h 581"/>
              <a:gd name="T52" fmla="*/ 70 w 594"/>
              <a:gd name="T53" fmla="*/ 566 h 581"/>
              <a:gd name="T54" fmla="*/ 70 w 594"/>
              <a:gd name="T55" fmla="*/ 559 h 581"/>
              <a:gd name="T56" fmla="*/ 63 w 594"/>
              <a:gd name="T57" fmla="*/ 552 h 581"/>
              <a:gd name="T58" fmla="*/ 63 w 594"/>
              <a:gd name="T59" fmla="*/ 495 h 581"/>
              <a:gd name="T60" fmla="*/ 63 w 594"/>
              <a:gd name="T61" fmla="*/ 495 h 581"/>
              <a:gd name="T62" fmla="*/ 0 w 594"/>
              <a:gd name="T63" fmla="*/ 467 h 581"/>
              <a:gd name="T64" fmla="*/ 0 w 594"/>
              <a:gd name="T65" fmla="*/ 142 h 581"/>
              <a:gd name="T66" fmla="*/ 113 w 594"/>
              <a:gd name="T67" fmla="*/ 113 h 581"/>
              <a:gd name="T68" fmla="*/ 169 w 594"/>
              <a:gd name="T69" fmla="*/ 36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4" h="581">
                <a:moveTo>
                  <a:pt x="565" y="340"/>
                </a:moveTo>
                <a:lnTo>
                  <a:pt x="565" y="340"/>
                </a:lnTo>
                <a:cubicBezTo>
                  <a:pt x="558" y="340"/>
                  <a:pt x="558" y="340"/>
                  <a:pt x="558" y="340"/>
                </a:cubicBezTo>
                <a:lnTo>
                  <a:pt x="558" y="340"/>
                </a:lnTo>
                <a:cubicBezTo>
                  <a:pt x="544" y="340"/>
                  <a:pt x="544" y="340"/>
                  <a:pt x="544" y="340"/>
                </a:cubicBezTo>
                <a:cubicBezTo>
                  <a:pt x="544" y="389"/>
                  <a:pt x="544" y="389"/>
                  <a:pt x="544" y="389"/>
                </a:cubicBezTo>
                <a:lnTo>
                  <a:pt x="544" y="389"/>
                </a:lnTo>
                <a:lnTo>
                  <a:pt x="544" y="396"/>
                </a:lnTo>
                <a:lnTo>
                  <a:pt x="544" y="396"/>
                </a:lnTo>
                <a:cubicBezTo>
                  <a:pt x="544" y="396"/>
                  <a:pt x="544" y="396"/>
                  <a:pt x="544" y="403"/>
                </a:cubicBezTo>
                <a:lnTo>
                  <a:pt x="544" y="403"/>
                </a:lnTo>
                <a:lnTo>
                  <a:pt x="544" y="403"/>
                </a:lnTo>
                <a:lnTo>
                  <a:pt x="537" y="410"/>
                </a:lnTo>
                <a:lnTo>
                  <a:pt x="537" y="410"/>
                </a:lnTo>
                <a:cubicBezTo>
                  <a:pt x="530" y="417"/>
                  <a:pt x="523" y="417"/>
                  <a:pt x="515" y="417"/>
                </a:cubicBezTo>
                <a:lnTo>
                  <a:pt x="515" y="417"/>
                </a:lnTo>
                <a:lnTo>
                  <a:pt x="515" y="417"/>
                </a:lnTo>
                <a:lnTo>
                  <a:pt x="515" y="417"/>
                </a:lnTo>
                <a:cubicBezTo>
                  <a:pt x="508" y="417"/>
                  <a:pt x="501" y="417"/>
                  <a:pt x="501" y="410"/>
                </a:cubicBezTo>
                <a:cubicBezTo>
                  <a:pt x="431" y="340"/>
                  <a:pt x="431" y="340"/>
                  <a:pt x="431" y="340"/>
                </a:cubicBezTo>
                <a:lnTo>
                  <a:pt x="431" y="340"/>
                </a:lnTo>
                <a:lnTo>
                  <a:pt x="431" y="340"/>
                </a:lnTo>
                <a:cubicBezTo>
                  <a:pt x="169" y="340"/>
                  <a:pt x="169" y="340"/>
                  <a:pt x="169" y="340"/>
                </a:cubicBezTo>
                <a:cubicBezTo>
                  <a:pt x="155" y="340"/>
                  <a:pt x="141" y="332"/>
                  <a:pt x="141" y="311"/>
                </a:cubicBezTo>
                <a:cubicBezTo>
                  <a:pt x="141" y="29"/>
                  <a:pt x="141" y="29"/>
                  <a:pt x="141" y="29"/>
                </a:cubicBezTo>
                <a:cubicBezTo>
                  <a:pt x="141" y="14"/>
                  <a:pt x="155" y="0"/>
                  <a:pt x="169" y="0"/>
                </a:cubicBezTo>
                <a:cubicBezTo>
                  <a:pt x="565" y="0"/>
                  <a:pt x="565" y="0"/>
                  <a:pt x="565" y="0"/>
                </a:cubicBezTo>
                <a:cubicBezTo>
                  <a:pt x="579" y="0"/>
                  <a:pt x="593" y="14"/>
                  <a:pt x="593" y="29"/>
                </a:cubicBezTo>
                <a:cubicBezTo>
                  <a:pt x="593" y="311"/>
                  <a:pt x="593" y="311"/>
                  <a:pt x="593" y="311"/>
                </a:cubicBezTo>
                <a:cubicBezTo>
                  <a:pt x="593" y="332"/>
                  <a:pt x="579" y="340"/>
                  <a:pt x="565" y="340"/>
                </a:cubicBezTo>
                <a:close/>
                <a:moveTo>
                  <a:pt x="417" y="368"/>
                </a:moveTo>
                <a:lnTo>
                  <a:pt x="417" y="368"/>
                </a:lnTo>
                <a:cubicBezTo>
                  <a:pt x="480" y="432"/>
                  <a:pt x="480" y="432"/>
                  <a:pt x="480" y="432"/>
                </a:cubicBezTo>
                <a:lnTo>
                  <a:pt x="480" y="432"/>
                </a:lnTo>
                <a:cubicBezTo>
                  <a:pt x="487" y="439"/>
                  <a:pt x="501" y="446"/>
                  <a:pt x="515" y="446"/>
                </a:cubicBezTo>
                <a:cubicBezTo>
                  <a:pt x="515" y="467"/>
                  <a:pt x="515" y="467"/>
                  <a:pt x="515" y="467"/>
                </a:cubicBezTo>
                <a:cubicBezTo>
                  <a:pt x="515" y="481"/>
                  <a:pt x="508" y="495"/>
                  <a:pt x="487" y="495"/>
                </a:cubicBezTo>
                <a:lnTo>
                  <a:pt x="487" y="495"/>
                </a:lnTo>
                <a:cubicBezTo>
                  <a:pt x="289" y="495"/>
                  <a:pt x="289" y="495"/>
                  <a:pt x="289" y="495"/>
                </a:cubicBezTo>
                <a:lnTo>
                  <a:pt x="289" y="495"/>
                </a:lnTo>
                <a:cubicBezTo>
                  <a:pt x="226" y="495"/>
                  <a:pt x="226" y="495"/>
                  <a:pt x="226" y="495"/>
                </a:cubicBezTo>
                <a:lnTo>
                  <a:pt x="226" y="495"/>
                </a:lnTo>
                <a:cubicBezTo>
                  <a:pt x="197" y="495"/>
                  <a:pt x="197" y="495"/>
                  <a:pt x="197" y="495"/>
                </a:cubicBezTo>
                <a:lnTo>
                  <a:pt x="197" y="495"/>
                </a:lnTo>
                <a:cubicBezTo>
                  <a:pt x="190" y="495"/>
                  <a:pt x="190" y="495"/>
                  <a:pt x="190" y="495"/>
                </a:cubicBezTo>
                <a:cubicBezTo>
                  <a:pt x="113" y="566"/>
                  <a:pt x="113" y="566"/>
                  <a:pt x="113" y="566"/>
                </a:cubicBezTo>
                <a:cubicBezTo>
                  <a:pt x="106" y="573"/>
                  <a:pt x="99" y="580"/>
                  <a:pt x="91" y="580"/>
                </a:cubicBezTo>
                <a:lnTo>
                  <a:pt x="91" y="580"/>
                </a:lnTo>
                <a:lnTo>
                  <a:pt x="91" y="580"/>
                </a:lnTo>
                <a:lnTo>
                  <a:pt x="91" y="580"/>
                </a:lnTo>
                <a:cubicBezTo>
                  <a:pt x="84" y="580"/>
                  <a:pt x="77" y="573"/>
                  <a:pt x="77" y="566"/>
                </a:cubicBezTo>
                <a:cubicBezTo>
                  <a:pt x="70" y="566"/>
                  <a:pt x="70" y="566"/>
                  <a:pt x="70" y="566"/>
                </a:cubicBezTo>
                <a:lnTo>
                  <a:pt x="70" y="566"/>
                </a:lnTo>
                <a:lnTo>
                  <a:pt x="70" y="566"/>
                </a:lnTo>
                <a:lnTo>
                  <a:pt x="70" y="559"/>
                </a:lnTo>
                <a:lnTo>
                  <a:pt x="70" y="559"/>
                </a:lnTo>
                <a:cubicBezTo>
                  <a:pt x="70" y="559"/>
                  <a:pt x="63" y="559"/>
                  <a:pt x="63" y="552"/>
                </a:cubicBezTo>
                <a:lnTo>
                  <a:pt x="63" y="552"/>
                </a:lnTo>
                <a:lnTo>
                  <a:pt x="63" y="552"/>
                </a:lnTo>
                <a:cubicBezTo>
                  <a:pt x="63" y="495"/>
                  <a:pt x="63" y="495"/>
                  <a:pt x="63" y="495"/>
                </a:cubicBezTo>
                <a:lnTo>
                  <a:pt x="63" y="495"/>
                </a:lnTo>
                <a:lnTo>
                  <a:pt x="63" y="495"/>
                </a:lnTo>
                <a:cubicBezTo>
                  <a:pt x="28" y="495"/>
                  <a:pt x="28" y="495"/>
                  <a:pt x="28" y="495"/>
                </a:cubicBezTo>
                <a:cubicBezTo>
                  <a:pt x="14" y="495"/>
                  <a:pt x="0" y="481"/>
                  <a:pt x="0" y="467"/>
                </a:cubicBezTo>
                <a:cubicBezTo>
                  <a:pt x="0" y="142"/>
                  <a:pt x="0" y="142"/>
                  <a:pt x="0" y="142"/>
                </a:cubicBezTo>
                <a:lnTo>
                  <a:pt x="0" y="142"/>
                </a:lnTo>
                <a:cubicBezTo>
                  <a:pt x="0" y="128"/>
                  <a:pt x="14" y="113"/>
                  <a:pt x="28" y="113"/>
                </a:cubicBezTo>
                <a:cubicBezTo>
                  <a:pt x="113" y="113"/>
                  <a:pt x="113" y="113"/>
                  <a:pt x="113" y="113"/>
                </a:cubicBezTo>
                <a:cubicBezTo>
                  <a:pt x="113" y="311"/>
                  <a:pt x="113" y="311"/>
                  <a:pt x="113" y="311"/>
                </a:cubicBezTo>
                <a:cubicBezTo>
                  <a:pt x="113" y="347"/>
                  <a:pt x="141" y="368"/>
                  <a:pt x="169" y="368"/>
                </a:cubicBezTo>
                <a:lnTo>
                  <a:pt x="417" y="368"/>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3" name="Freeform 139"/>
          <p:cNvSpPr>
            <a:spLocks noChangeArrowheads="1"/>
          </p:cNvSpPr>
          <p:nvPr/>
        </p:nvSpPr>
        <p:spPr bwMode="auto">
          <a:xfrm>
            <a:off x="8227457" y="3826935"/>
            <a:ext cx="575583" cy="524933"/>
          </a:xfrm>
          <a:custGeom>
            <a:avLst/>
            <a:gdLst>
              <a:gd name="T0" fmla="*/ 572 w 601"/>
              <a:gd name="T1" fmla="*/ 460 h 546"/>
              <a:gd name="T2" fmla="*/ 572 w 601"/>
              <a:gd name="T3" fmla="*/ 460 h 546"/>
              <a:gd name="T4" fmla="*/ 438 w 601"/>
              <a:gd name="T5" fmla="*/ 460 h 546"/>
              <a:gd name="T6" fmla="*/ 438 w 601"/>
              <a:gd name="T7" fmla="*/ 460 h 546"/>
              <a:gd name="T8" fmla="*/ 226 w 601"/>
              <a:gd name="T9" fmla="*/ 460 h 546"/>
              <a:gd name="T10" fmla="*/ 226 w 601"/>
              <a:gd name="T11" fmla="*/ 460 h 546"/>
              <a:gd name="T12" fmla="*/ 197 w 601"/>
              <a:gd name="T13" fmla="*/ 460 h 546"/>
              <a:gd name="T14" fmla="*/ 197 w 601"/>
              <a:gd name="T15" fmla="*/ 460 h 546"/>
              <a:gd name="T16" fmla="*/ 190 w 601"/>
              <a:gd name="T17" fmla="*/ 460 h 546"/>
              <a:gd name="T18" fmla="*/ 113 w 601"/>
              <a:gd name="T19" fmla="*/ 538 h 546"/>
              <a:gd name="T20" fmla="*/ 91 w 601"/>
              <a:gd name="T21" fmla="*/ 545 h 546"/>
              <a:gd name="T22" fmla="*/ 91 w 601"/>
              <a:gd name="T23" fmla="*/ 545 h 546"/>
              <a:gd name="T24" fmla="*/ 91 w 601"/>
              <a:gd name="T25" fmla="*/ 545 h 546"/>
              <a:gd name="T26" fmla="*/ 91 w 601"/>
              <a:gd name="T27" fmla="*/ 545 h 546"/>
              <a:gd name="T28" fmla="*/ 70 w 601"/>
              <a:gd name="T29" fmla="*/ 538 h 546"/>
              <a:gd name="T30" fmla="*/ 70 w 601"/>
              <a:gd name="T31" fmla="*/ 538 h 546"/>
              <a:gd name="T32" fmla="*/ 70 w 601"/>
              <a:gd name="T33" fmla="*/ 531 h 546"/>
              <a:gd name="T34" fmla="*/ 70 w 601"/>
              <a:gd name="T35" fmla="*/ 531 h 546"/>
              <a:gd name="T36" fmla="*/ 63 w 601"/>
              <a:gd name="T37" fmla="*/ 531 h 546"/>
              <a:gd name="T38" fmla="*/ 63 w 601"/>
              <a:gd name="T39" fmla="*/ 523 h 546"/>
              <a:gd name="T40" fmla="*/ 63 w 601"/>
              <a:gd name="T41" fmla="*/ 523 h 546"/>
              <a:gd name="T42" fmla="*/ 63 w 601"/>
              <a:gd name="T43" fmla="*/ 516 h 546"/>
              <a:gd name="T44" fmla="*/ 63 w 601"/>
              <a:gd name="T45" fmla="*/ 516 h 546"/>
              <a:gd name="T46" fmla="*/ 63 w 601"/>
              <a:gd name="T47" fmla="*/ 460 h 546"/>
              <a:gd name="T48" fmla="*/ 56 w 601"/>
              <a:gd name="T49" fmla="*/ 460 h 546"/>
              <a:gd name="T50" fmla="*/ 56 w 601"/>
              <a:gd name="T51" fmla="*/ 460 h 546"/>
              <a:gd name="T52" fmla="*/ 28 w 601"/>
              <a:gd name="T53" fmla="*/ 460 h 546"/>
              <a:gd name="T54" fmla="*/ 0 w 601"/>
              <a:gd name="T55" fmla="*/ 432 h 546"/>
              <a:gd name="T56" fmla="*/ 0 w 601"/>
              <a:gd name="T57" fmla="*/ 29 h 546"/>
              <a:gd name="T58" fmla="*/ 28 w 601"/>
              <a:gd name="T59" fmla="*/ 0 h 546"/>
              <a:gd name="T60" fmla="*/ 572 w 601"/>
              <a:gd name="T61" fmla="*/ 0 h 546"/>
              <a:gd name="T62" fmla="*/ 600 w 601"/>
              <a:gd name="T63" fmla="*/ 29 h 546"/>
              <a:gd name="T64" fmla="*/ 600 w 601"/>
              <a:gd name="T65" fmla="*/ 432 h 546"/>
              <a:gd name="T66" fmla="*/ 572 w 601"/>
              <a:gd name="T67" fmla="*/ 460 h 546"/>
              <a:gd name="T68" fmla="*/ 155 w 601"/>
              <a:gd name="T69" fmla="*/ 177 h 546"/>
              <a:gd name="T70" fmla="*/ 155 w 601"/>
              <a:gd name="T71" fmla="*/ 177 h 546"/>
              <a:gd name="T72" fmla="*/ 98 w 601"/>
              <a:gd name="T73" fmla="*/ 234 h 546"/>
              <a:gd name="T74" fmla="*/ 155 w 601"/>
              <a:gd name="T75" fmla="*/ 290 h 546"/>
              <a:gd name="T76" fmla="*/ 211 w 601"/>
              <a:gd name="T77" fmla="*/ 234 h 546"/>
              <a:gd name="T78" fmla="*/ 155 w 601"/>
              <a:gd name="T79" fmla="*/ 177 h 546"/>
              <a:gd name="T80" fmla="*/ 296 w 601"/>
              <a:gd name="T81" fmla="*/ 177 h 546"/>
              <a:gd name="T82" fmla="*/ 296 w 601"/>
              <a:gd name="T83" fmla="*/ 177 h 546"/>
              <a:gd name="T84" fmla="*/ 240 w 601"/>
              <a:gd name="T85" fmla="*/ 234 h 546"/>
              <a:gd name="T86" fmla="*/ 296 w 601"/>
              <a:gd name="T87" fmla="*/ 290 h 546"/>
              <a:gd name="T88" fmla="*/ 353 w 601"/>
              <a:gd name="T89" fmla="*/ 234 h 546"/>
              <a:gd name="T90" fmla="*/ 296 w 601"/>
              <a:gd name="T91" fmla="*/ 177 h 546"/>
              <a:gd name="T92" fmla="*/ 438 w 601"/>
              <a:gd name="T93" fmla="*/ 177 h 546"/>
              <a:gd name="T94" fmla="*/ 438 w 601"/>
              <a:gd name="T95" fmla="*/ 177 h 546"/>
              <a:gd name="T96" fmla="*/ 381 w 601"/>
              <a:gd name="T97" fmla="*/ 234 h 546"/>
              <a:gd name="T98" fmla="*/ 438 w 601"/>
              <a:gd name="T99" fmla="*/ 290 h 546"/>
              <a:gd name="T100" fmla="*/ 494 w 601"/>
              <a:gd name="T101" fmla="*/ 234 h 546"/>
              <a:gd name="T102" fmla="*/ 438 w 601"/>
              <a:gd name="T103" fmla="*/ 17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46">
                <a:moveTo>
                  <a:pt x="572" y="460"/>
                </a:moveTo>
                <a:lnTo>
                  <a:pt x="572" y="460"/>
                </a:lnTo>
                <a:cubicBezTo>
                  <a:pt x="438" y="460"/>
                  <a:pt x="438" y="460"/>
                  <a:pt x="438" y="460"/>
                </a:cubicBezTo>
                <a:lnTo>
                  <a:pt x="438" y="460"/>
                </a:lnTo>
                <a:cubicBezTo>
                  <a:pt x="226" y="460"/>
                  <a:pt x="226" y="460"/>
                  <a:pt x="226" y="460"/>
                </a:cubicBezTo>
                <a:lnTo>
                  <a:pt x="226" y="460"/>
                </a:lnTo>
                <a:cubicBezTo>
                  <a:pt x="197" y="460"/>
                  <a:pt x="197" y="460"/>
                  <a:pt x="197" y="460"/>
                </a:cubicBezTo>
                <a:lnTo>
                  <a:pt x="197" y="460"/>
                </a:lnTo>
                <a:cubicBezTo>
                  <a:pt x="190" y="460"/>
                  <a:pt x="190" y="460"/>
                  <a:pt x="190" y="460"/>
                </a:cubicBezTo>
                <a:cubicBezTo>
                  <a:pt x="113" y="538"/>
                  <a:pt x="113" y="538"/>
                  <a:pt x="113" y="538"/>
                </a:cubicBezTo>
                <a:cubicBezTo>
                  <a:pt x="106" y="545"/>
                  <a:pt x="98" y="545"/>
                  <a:pt x="91" y="545"/>
                </a:cubicBezTo>
                <a:lnTo>
                  <a:pt x="91" y="545"/>
                </a:lnTo>
                <a:lnTo>
                  <a:pt x="91" y="545"/>
                </a:lnTo>
                <a:lnTo>
                  <a:pt x="91" y="545"/>
                </a:lnTo>
                <a:cubicBezTo>
                  <a:pt x="84" y="545"/>
                  <a:pt x="77" y="545"/>
                  <a:pt x="70" y="538"/>
                </a:cubicBezTo>
                <a:lnTo>
                  <a:pt x="70" y="538"/>
                </a:lnTo>
                <a:lnTo>
                  <a:pt x="70" y="531"/>
                </a:lnTo>
                <a:lnTo>
                  <a:pt x="70" y="531"/>
                </a:lnTo>
                <a:cubicBezTo>
                  <a:pt x="63" y="531"/>
                  <a:pt x="63" y="531"/>
                  <a:pt x="63" y="531"/>
                </a:cubicBezTo>
                <a:cubicBezTo>
                  <a:pt x="63" y="523"/>
                  <a:pt x="63" y="523"/>
                  <a:pt x="63" y="523"/>
                </a:cubicBezTo>
                <a:lnTo>
                  <a:pt x="63" y="523"/>
                </a:lnTo>
                <a:lnTo>
                  <a:pt x="63" y="516"/>
                </a:lnTo>
                <a:lnTo>
                  <a:pt x="63" y="516"/>
                </a:lnTo>
                <a:cubicBezTo>
                  <a:pt x="63" y="460"/>
                  <a:pt x="63" y="460"/>
                  <a:pt x="63" y="460"/>
                </a:cubicBezTo>
                <a:cubicBezTo>
                  <a:pt x="56" y="460"/>
                  <a:pt x="56" y="460"/>
                  <a:pt x="56" y="460"/>
                </a:cubicBezTo>
                <a:lnTo>
                  <a:pt x="56" y="460"/>
                </a:lnTo>
                <a:cubicBezTo>
                  <a:pt x="28" y="460"/>
                  <a:pt x="28" y="460"/>
                  <a:pt x="28" y="460"/>
                </a:cubicBezTo>
                <a:cubicBezTo>
                  <a:pt x="7" y="460"/>
                  <a:pt x="0" y="446"/>
                  <a:pt x="0" y="432"/>
                </a:cubicBezTo>
                <a:cubicBezTo>
                  <a:pt x="0" y="29"/>
                  <a:pt x="0" y="29"/>
                  <a:pt x="0" y="29"/>
                </a:cubicBezTo>
                <a:cubicBezTo>
                  <a:pt x="0" y="8"/>
                  <a:pt x="7" y="0"/>
                  <a:pt x="28" y="0"/>
                </a:cubicBezTo>
                <a:cubicBezTo>
                  <a:pt x="572" y="0"/>
                  <a:pt x="572" y="0"/>
                  <a:pt x="572" y="0"/>
                </a:cubicBezTo>
                <a:cubicBezTo>
                  <a:pt x="586" y="0"/>
                  <a:pt x="600" y="8"/>
                  <a:pt x="600" y="29"/>
                </a:cubicBezTo>
                <a:cubicBezTo>
                  <a:pt x="600" y="432"/>
                  <a:pt x="600" y="432"/>
                  <a:pt x="600" y="432"/>
                </a:cubicBezTo>
                <a:cubicBezTo>
                  <a:pt x="600" y="446"/>
                  <a:pt x="586" y="460"/>
                  <a:pt x="572" y="460"/>
                </a:cubicBezTo>
                <a:close/>
                <a:moveTo>
                  <a:pt x="155" y="177"/>
                </a:moveTo>
                <a:lnTo>
                  <a:pt x="155" y="177"/>
                </a:lnTo>
                <a:cubicBezTo>
                  <a:pt x="127" y="177"/>
                  <a:pt x="98" y="205"/>
                  <a:pt x="98" y="234"/>
                </a:cubicBezTo>
                <a:cubicBezTo>
                  <a:pt x="98" y="262"/>
                  <a:pt x="127" y="290"/>
                  <a:pt x="155" y="290"/>
                </a:cubicBezTo>
                <a:cubicBezTo>
                  <a:pt x="190" y="290"/>
                  <a:pt x="211" y="262"/>
                  <a:pt x="211" y="234"/>
                </a:cubicBezTo>
                <a:cubicBezTo>
                  <a:pt x="211" y="205"/>
                  <a:pt x="190" y="177"/>
                  <a:pt x="155" y="177"/>
                </a:cubicBezTo>
                <a:close/>
                <a:moveTo>
                  <a:pt x="296" y="177"/>
                </a:moveTo>
                <a:lnTo>
                  <a:pt x="296" y="177"/>
                </a:lnTo>
                <a:cubicBezTo>
                  <a:pt x="268" y="177"/>
                  <a:pt x="240" y="205"/>
                  <a:pt x="240" y="234"/>
                </a:cubicBezTo>
                <a:cubicBezTo>
                  <a:pt x="240" y="262"/>
                  <a:pt x="268" y="290"/>
                  <a:pt x="296" y="290"/>
                </a:cubicBezTo>
                <a:cubicBezTo>
                  <a:pt x="332" y="290"/>
                  <a:pt x="353" y="262"/>
                  <a:pt x="353" y="234"/>
                </a:cubicBezTo>
                <a:cubicBezTo>
                  <a:pt x="353" y="205"/>
                  <a:pt x="332" y="177"/>
                  <a:pt x="296" y="177"/>
                </a:cubicBezTo>
                <a:close/>
                <a:moveTo>
                  <a:pt x="438" y="177"/>
                </a:moveTo>
                <a:lnTo>
                  <a:pt x="438" y="177"/>
                </a:lnTo>
                <a:cubicBezTo>
                  <a:pt x="409" y="177"/>
                  <a:pt x="381" y="205"/>
                  <a:pt x="381" y="234"/>
                </a:cubicBezTo>
                <a:cubicBezTo>
                  <a:pt x="381" y="262"/>
                  <a:pt x="409" y="290"/>
                  <a:pt x="438" y="290"/>
                </a:cubicBezTo>
                <a:cubicBezTo>
                  <a:pt x="473" y="290"/>
                  <a:pt x="494" y="262"/>
                  <a:pt x="494" y="234"/>
                </a:cubicBezTo>
                <a:cubicBezTo>
                  <a:pt x="494" y="205"/>
                  <a:pt x="473" y="177"/>
                  <a:pt x="438" y="177"/>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4" name="Freeform 140"/>
          <p:cNvSpPr>
            <a:spLocks noChangeArrowheads="1"/>
          </p:cNvSpPr>
          <p:nvPr/>
        </p:nvSpPr>
        <p:spPr bwMode="auto">
          <a:xfrm>
            <a:off x="7207491" y="3826935"/>
            <a:ext cx="584048" cy="524933"/>
          </a:xfrm>
          <a:custGeom>
            <a:avLst/>
            <a:gdLst>
              <a:gd name="T0" fmla="*/ 580 w 609"/>
              <a:gd name="T1" fmla="*/ 460 h 546"/>
              <a:gd name="T2" fmla="*/ 580 w 609"/>
              <a:gd name="T3" fmla="*/ 460 h 546"/>
              <a:gd name="T4" fmla="*/ 340 w 609"/>
              <a:gd name="T5" fmla="*/ 460 h 546"/>
              <a:gd name="T6" fmla="*/ 340 w 609"/>
              <a:gd name="T7" fmla="*/ 460 h 546"/>
              <a:gd name="T8" fmla="*/ 226 w 609"/>
              <a:gd name="T9" fmla="*/ 460 h 546"/>
              <a:gd name="T10" fmla="*/ 226 w 609"/>
              <a:gd name="T11" fmla="*/ 460 h 546"/>
              <a:gd name="T12" fmla="*/ 198 w 609"/>
              <a:gd name="T13" fmla="*/ 460 h 546"/>
              <a:gd name="T14" fmla="*/ 198 w 609"/>
              <a:gd name="T15" fmla="*/ 460 h 546"/>
              <a:gd name="T16" fmla="*/ 191 w 609"/>
              <a:gd name="T17" fmla="*/ 460 h 546"/>
              <a:gd name="T18" fmla="*/ 113 w 609"/>
              <a:gd name="T19" fmla="*/ 538 h 546"/>
              <a:gd name="T20" fmla="*/ 99 w 609"/>
              <a:gd name="T21" fmla="*/ 545 h 546"/>
              <a:gd name="T22" fmla="*/ 99 w 609"/>
              <a:gd name="T23" fmla="*/ 545 h 546"/>
              <a:gd name="T24" fmla="*/ 99 w 609"/>
              <a:gd name="T25" fmla="*/ 545 h 546"/>
              <a:gd name="T26" fmla="*/ 99 w 609"/>
              <a:gd name="T27" fmla="*/ 545 h 546"/>
              <a:gd name="T28" fmla="*/ 78 w 609"/>
              <a:gd name="T29" fmla="*/ 538 h 546"/>
              <a:gd name="T30" fmla="*/ 78 w 609"/>
              <a:gd name="T31" fmla="*/ 538 h 546"/>
              <a:gd name="T32" fmla="*/ 71 w 609"/>
              <a:gd name="T33" fmla="*/ 531 h 546"/>
              <a:gd name="T34" fmla="*/ 71 w 609"/>
              <a:gd name="T35" fmla="*/ 531 h 546"/>
              <a:gd name="T36" fmla="*/ 71 w 609"/>
              <a:gd name="T37" fmla="*/ 531 h 546"/>
              <a:gd name="T38" fmla="*/ 71 w 609"/>
              <a:gd name="T39" fmla="*/ 523 h 546"/>
              <a:gd name="T40" fmla="*/ 71 w 609"/>
              <a:gd name="T41" fmla="*/ 523 h 546"/>
              <a:gd name="T42" fmla="*/ 71 w 609"/>
              <a:gd name="T43" fmla="*/ 516 h 546"/>
              <a:gd name="T44" fmla="*/ 71 w 609"/>
              <a:gd name="T45" fmla="*/ 516 h 546"/>
              <a:gd name="T46" fmla="*/ 71 w 609"/>
              <a:gd name="T47" fmla="*/ 460 h 546"/>
              <a:gd name="T48" fmla="*/ 64 w 609"/>
              <a:gd name="T49" fmla="*/ 460 h 546"/>
              <a:gd name="T50" fmla="*/ 64 w 609"/>
              <a:gd name="T51" fmla="*/ 460 h 546"/>
              <a:gd name="T52" fmla="*/ 29 w 609"/>
              <a:gd name="T53" fmla="*/ 460 h 546"/>
              <a:gd name="T54" fmla="*/ 0 w 609"/>
              <a:gd name="T55" fmla="*/ 432 h 546"/>
              <a:gd name="T56" fmla="*/ 0 w 609"/>
              <a:gd name="T57" fmla="*/ 29 h 546"/>
              <a:gd name="T58" fmla="*/ 29 w 609"/>
              <a:gd name="T59" fmla="*/ 0 h 546"/>
              <a:gd name="T60" fmla="*/ 580 w 609"/>
              <a:gd name="T61" fmla="*/ 0 h 546"/>
              <a:gd name="T62" fmla="*/ 608 w 609"/>
              <a:gd name="T63" fmla="*/ 29 h 546"/>
              <a:gd name="T64" fmla="*/ 608 w 609"/>
              <a:gd name="T65" fmla="*/ 432 h 546"/>
              <a:gd name="T66" fmla="*/ 580 w 609"/>
              <a:gd name="T67" fmla="*/ 46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546">
                <a:moveTo>
                  <a:pt x="580" y="460"/>
                </a:moveTo>
                <a:lnTo>
                  <a:pt x="580" y="460"/>
                </a:lnTo>
                <a:cubicBezTo>
                  <a:pt x="340" y="460"/>
                  <a:pt x="340" y="460"/>
                  <a:pt x="340" y="460"/>
                </a:cubicBezTo>
                <a:lnTo>
                  <a:pt x="340" y="460"/>
                </a:lnTo>
                <a:cubicBezTo>
                  <a:pt x="226" y="460"/>
                  <a:pt x="226" y="460"/>
                  <a:pt x="226" y="460"/>
                </a:cubicBezTo>
                <a:lnTo>
                  <a:pt x="226" y="460"/>
                </a:lnTo>
                <a:cubicBezTo>
                  <a:pt x="198" y="460"/>
                  <a:pt x="198" y="460"/>
                  <a:pt x="198" y="460"/>
                </a:cubicBezTo>
                <a:lnTo>
                  <a:pt x="198" y="460"/>
                </a:lnTo>
                <a:cubicBezTo>
                  <a:pt x="191" y="460"/>
                  <a:pt x="191" y="460"/>
                  <a:pt x="191" y="460"/>
                </a:cubicBezTo>
                <a:cubicBezTo>
                  <a:pt x="113" y="538"/>
                  <a:pt x="113" y="538"/>
                  <a:pt x="113" y="538"/>
                </a:cubicBezTo>
                <a:cubicBezTo>
                  <a:pt x="113" y="545"/>
                  <a:pt x="106" y="545"/>
                  <a:pt x="99" y="545"/>
                </a:cubicBezTo>
                <a:lnTo>
                  <a:pt x="99" y="545"/>
                </a:lnTo>
                <a:lnTo>
                  <a:pt x="99" y="545"/>
                </a:lnTo>
                <a:lnTo>
                  <a:pt x="99" y="545"/>
                </a:lnTo>
                <a:cubicBezTo>
                  <a:pt x="92" y="545"/>
                  <a:pt x="85" y="545"/>
                  <a:pt x="78" y="538"/>
                </a:cubicBezTo>
                <a:lnTo>
                  <a:pt x="78" y="538"/>
                </a:lnTo>
                <a:lnTo>
                  <a:pt x="71" y="531"/>
                </a:lnTo>
                <a:lnTo>
                  <a:pt x="71" y="531"/>
                </a:lnTo>
                <a:lnTo>
                  <a:pt x="71" y="531"/>
                </a:lnTo>
                <a:cubicBezTo>
                  <a:pt x="71" y="523"/>
                  <a:pt x="71" y="523"/>
                  <a:pt x="71" y="523"/>
                </a:cubicBezTo>
                <a:lnTo>
                  <a:pt x="71" y="523"/>
                </a:lnTo>
                <a:lnTo>
                  <a:pt x="71" y="516"/>
                </a:lnTo>
                <a:lnTo>
                  <a:pt x="71" y="516"/>
                </a:lnTo>
                <a:cubicBezTo>
                  <a:pt x="71" y="460"/>
                  <a:pt x="71" y="460"/>
                  <a:pt x="71" y="460"/>
                </a:cubicBezTo>
                <a:cubicBezTo>
                  <a:pt x="64" y="460"/>
                  <a:pt x="64" y="460"/>
                  <a:pt x="64" y="460"/>
                </a:cubicBezTo>
                <a:lnTo>
                  <a:pt x="64" y="460"/>
                </a:lnTo>
                <a:cubicBezTo>
                  <a:pt x="29" y="460"/>
                  <a:pt x="29" y="460"/>
                  <a:pt x="29" y="460"/>
                </a:cubicBezTo>
                <a:cubicBezTo>
                  <a:pt x="15" y="460"/>
                  <a:pt x="0" y="446"/>
                  <a:pt x="0" y="432"/>
                </a:cubicBezTo>
                <a:cubicBezTo>
                  <a:pt x="0" y="29"/>
                  <a:pt x="0" y="29"/>
                  <a:pt x="0" y="29"/>
                </a:cubicBezTo>
                <a:cubicBezTo>
                  <a:pt x="0" y="8"/>
                  <a:pt x="15" y="0"/>
                  <a:pt x="29" y="0"/>
                </a:cubicBezTo>
                <a:cubicBezTo>
                  <a:pt x="580" y="0"/>
                  <a:pt x="580" y="0"/>
                  <a:pt x="580" y="0"/>
                </a:cubicBezTo>
                <a:cubicBezTo>
                  <a:pt x="594" y="0"/>
                  <a:pt x="608" y="8"/>
                  <a:pt x="608" y="29"/>
                </a:cubicBezTo>
                <a:cubicBezTo>
                  <a:pt x="608" y="432"/>
                  <a:pt x="608" y="432"/>
                  <a:pt x="608" y="432"/>
                </a:cubicBezTo>
                <a:cubicBezTo>
                  <a:pt x="608" y="446"/>
                  <a:pt x="594" y="460"/>
                  <a:pt x="580" y="46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5" name="Freeform 141"/>
          <p:cNvSpPr>
            <a:spLocks noChangeArrowheads="1"/>
          </p:cNvSpPr>
          <p:nvPr/>
        </p:nvSpPr>
        <p:spPr bwMode="auto">
          <a:xfrm>
            <a:off x="6200221" y="3826935"/>
            <a:ext cx="579814" cy="524933"/>
          </a:xfrm>
          <a:custGeom>
            <a:avLst/>
            <a:gdLst>
              <a:gd name="T0" fmla="*/ 573 w 602"/>
              <a:gd name="T1" fmla="*/ 460 h 546"/>
              <a:gd name="T2" fmla="*/ 573 w 602"/>
              <a:gd name="T3" fmla="*/ 460 h 546"/>
              <a:gd name="T4" fmla="*/ 198 w 602"/>
              <a:gd name="T5" fmla="*/ 460 h 546"/>
              <a:gd name="T6" fmla="*/ 198 w 602"/>
              <a:gd name="T7" fmla="*/ 460 h 546"/>
              <a:gd name="T8" fmla="*/ 191 w 602"/>
              <a:gd name="T9" fmla="*/ 460 h 546"/>
              <a:gd name="T10" fmla="*/ 113 w 602"/>
              <a:gd name="T11" fmla="*/ 538 h 546"/>
              <a:gd name="T12" fmla="*/ 92 w 602"/>
              <a:gd name="T13" fmla="*/ 545 h 546"/>
              <a:gd name="T14" fmla="*/ 92 w 602"/>
              <a:gd name="T15" fmla="*/ 545 h 546"/>
              <a:gd name="T16" fmla="*/ 92 w 602"/>
              <a:gd name="T17" fmla="*/ 545 h 546"/>
              <a:gd name="T18" fmla="*/ 92 w 602"/>
              <a:gd name="T19" fmla="*/ 545 h 546"/>
              <a:gd name="T20" fmla="*/ 78 w 602"/>
              <a:gd name="T21" fmla="*/ 538 h 546"/>
              <a:gd name="T22" fmla="*/ 71 w 602"/>
              <a:gd name="T23" fmla="*/ 538 h 546"/>
              <a:gd name="T24" fmla="*/ 71 w 602"/>
              <a:gd name="T25" fmla="*/ 531 h 546"/>
              <a:gd name="T26" fmla="*/ 71 w 602"/>
              <a:gd name="T27" fmla="*/ 531 h 546"/>
              <a:gd name="T28" fmla="*/ 71 w 602"/>
              <a:gd name="T29" fmla="*/ 531 h 546"/>
              <a:gd name="T30" fmla="*/ 71 w 602"/>
              <a:gd name="T31" fmla="*/ 523 h 546"/>
              <a:gd name="T32" fmla="*/ 64 w 602"/>
              <a:gd name="T33" fmla="*/ 523 h 546"/>
              <a:gd name="T34" fmla="*/ 64 w 602"/>
              <a:gd name="T35" fmla="*/ 516 h 546"/>
              <a:gd name="T36" fmla="*/ 64 w 602"/>
              <a:gd name="T37" fmla="*/ 516 h 546"/>
              <a:gd name="T38" fmla="*/ 64 w 602"/>
              <a:gd name="T39" fmla="*/ 460 h 546"/>
              <a:gd name="T40" fmla="*/ 29 w 602"/>
              <a:gd name="T41" fmla="*/ 460 h 546"/>
              <a:gd name="T42" fmla="*/ 0 w 602"/>
              <a:gd name="T43" fmla="*/ 432 h 546"/>
              <a:gd name="T44" fmla="*/ 0 w 602"/>
              <a:gd name="T45" fmla="*/ 29 h 546"/>
              <a:gd name="T46" fmla="*/ 29 w 602"/>
              <a:gd name="T47" fmla="*/ 0 h 546"/>
              <a:gd name="T48" fmla="*/ 573 w 602"/>
              <a:gd name="T49" fmla="*/ 0 h 546"/>
              <a:gd name="T50" fmla="*/ 601 w 602"/>
              <a:gd name="T51" fmla="*/ 29 h 546"/>
              <a:gd name="T52" fmla="*/ 601 w 602"/>
              <a:gd name="T53" fmla="*/ 432 h 546"/>
              <a:gd name="T54" fmla="*/ 573 w 602"/>
              <a:gd name="T55" fmla="*/ 460 h 546"/>
              <a:gd name="T56" fmla="*/ 544 w 602"/>
              <a:gd name="T57" fmla="*/ 57 h 546"/>
              <a:gd name="T58" fmla="*/ 544 w 602"/>
              <a:gd name="T59" fmla="*/ 57 h 546"/>
              <a:gd name="T60" fmla="*/ 57 w 602"/>
              <a:gd name="T61" fmla="*/ 57 h 546"/>
              <a:gd name="T62" fmla="*/ 57 w 602"/>
              <a:gd name="T63" fmla="*/ 403 h 546"/>
              <a:gd name="T64" fmla="*/ 92 w 602"/>
              <a:gd name="T65" fmla="*/ 403 h 546"/>
              <a:gd name="T66" fmla="*/ 92 w 602"/>
              <a:gd name="T67" fmla="*/ 403 h 546"/>
              <a:gd name="T68" fmla="*/ 120 w 602"/>
              <a:gd name="T69" fmla="*/ 403 h 546"/>
              <a:gd name="T70" fmla="*/ 120 w 602"/>
              <a:gd name="T71" fmla="*/ 446 h 546"/>
              <a:gd name="T72" fmla="*/ 170 w 602"/>
              <a:gd name="T73" fmla="*/ 403 h 546"/>
              <a:gd name="T74" fmla="*/ 248 w 602"/>
              <a:gd name="T75" fmla="*/ 403 h 546"/>
              <a:gd name="T76" fmla="*/ 248 w 602"/>
              <a:gd name="T77" fmla="*/ 403 h 546"/>
              <a:gd name="T78" fmla="*/ 544 w 602"/>
              <a:gd name="T79" fmla="*/ 403 h 546"/>
              <a:gd name="T80" fmla="*/ 544 w 602"/>
              <a:gd name="T81" fmla="*/ 5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2" h="546">
                <a:moveTo>
                  <a:pt x="573" y="460"/>
                </a:moveTo>
                <a:lnTo>
                  <a:pt x="573" y="460"/>
                </a:lnTo>
                <a:cubicBezTo>
                  <a:pt x="198" y="460"/>
                  <a:pt x="198" y="460"/>
                  <a:pt x="198" y="460"/>
                </a:cubicBezTo>
                <a:lnTo>
                  <a:pt x="198" y="460"/>
                </a:lnTo>
                <a:cubicBezTo>
                  <a:pt x="191" y="460"/>
                  <a:pt x="191" y="460"/>
                  <a:pt x="191" y="460"/>
                </a:cubicBezTo>
                <a:cubicBezTo>
                  <a:pt x="113" y="538"/>
                  <a:pt x="113" y="538"/>
                  <a:pt x="113" y="538"/>
                </a:cubicBezTo>
                <a:cubicBezTo>
                  <a:pt x="106" y="545"/>
                  <a:pt x="99" y="545"/>
                  <a:pt x="92" y="545"/>
                </a:cubicBezTo>
                <a:lnTo>
                  <a:pt x="92" y="545"/>
                </a:lnTo>
                <a:lnTo>
                  <a:pt x="92" y="545"/>
                </a:lnTo>
                <a:lnTo>
                  <a:pt x="92" y="545"/>
                </a:lnTo>
                <a:cubicBezTo>
                  <a:pt x="85" y="545"/>
                  <a:pt x="78" y="545"/>
                  <a:pt x="78" y="538"/>
                </a:cubicBezTo>
                <a:cubicBezTo>
                  <a:pt x="71" y="538"/>
                  <a:pt x="71" y="538"/>
                  <a:pt x="71" y="538"/>
                </a:cubicBezTo>
                <a:lnTo>
                  <a:pt x="71" y="531"/>
                </a:lnTo>
                <a:lnTo>
                  <a:pt x="71" y="531"/>
                </a:lnTo>
                <a:lnTo>
                  <a:pt x="71" y="531"/>
                </a:lnTo>
                <a:cubicBezTo>
                  <a:pt x="71" y="523"/>
                  <a:pt x="71" y="523"/>
                  <a:pt x="71" y="523"/>
                </a:cubicBezTo>
                <a:lnTo>
                  <a:pt x="64" y="523"/>
                </a:lnTo>
                <a:lnTo>
                  <a:pt x="64" y="516"/>
                </a:lnTo>
                <a:lnTo>
                  <a:pt x="64" y="516"/>
                </a:lnTo>
                <a:cubicBezTo>
                  <a:pt x="64" y="460"/>
                  <a:pt x="64" y="460"/>
                  <a:pt x="64" y="460"/>
                </a:cubicBezTo>
                <a:cubicBezTo>
                  <a:pt x="29" y="460"/>
                  <a:pt x="29" y="460"/>
                  <a:pt x="29" y="460"/>
                </a:cubicBezTo>
                <a:cubicBezTo>
                  <a:pt x="15" y="460"/>
                  <a:pt x="0" y="446"/>
                  <a:pt x="0" y="432"/>
                </a:cubicBezTo>
                <a:cubicBezTo>
                  <a:pt x="0" y="29"/>
                  <a:pt x="0" y="29"/>
                  <a:pt x="0" y="29"/>
                </a:cubicBezTo>
                <a:cubicBezTo>
                  <a:pt x="0" y="8"/>
                  <a:pt x="15" y="0"/>
                  <a:pt x="29" y="0"/>
                </a:cubicBezTo>
                <a:cubicBezTo>
                  <a:pt x="573" y="0"/>
                  <a:pt x="573" y="0"/>
                  <a:pt x="573" y="0"/>
                </a:cubicBezTo>
                <a:cubicBezTo>
                  <a:pt x="594" y="0"/>
                  <a:pt x="601" y="8"/>
                  <a:pt x="601" y="29"/>
                </a:cubicBezTo>
                <a:cubicBezTo>
                  <a:pt x="601" y="432"/>
                  <a:pt x="601" y="432"/>
                  <a:pt x="601" y="432"/>
                </a:cubicBezTo>
                <a:cubicBezTo>
                  <a:pt x="601" y="446"/>
                  <a:pt x="594" y="460"/>
                  <a:pt x="573" y="460"/>
                </a:cubicBezTo>
                <a:close/>
                <a:moveTo>
                  <a:pt x="544" y="57"/>
                </a:moveTo>
                <a:lnTo>
                  <a:pt x="544" y="57"/>
                </a:lnTo>
                <a:cubicBezTo>
                  <a:pt x="57" y="57"/>
                  <a:pt x="57" y="57"/>
                  <a:pt x="57" y="57"/>
                </a:cubicBezTo>
                <a:cubicBezTo>
                  <a:pt x="57" y="403"/>
                  <a:pt x="57" y="403"/>
                  <a:pt x="57" y="403"/>
                </a:cubicBezTo>
                <a:cubicBezTo>
                  <a:pt x="92" y="403"/>
                  <a:pt x="92" y="403"/>
                  <a:pt x="92" y="403"/>
                </a:cubicBezTo>
                <a:lnTo>
                  <a:pt x="92" y="403"/>
                </a:lnTo>
                <a:cubicBezTo>
                  <a:pt x="120" y="403"/>
                  <a:pt x="120" y="403"/>
                  <a:pt x="120" y="403"/>
                </a:cubicBezTo>
                <a:cubicBezTo>
                  <a:pt x="120" y="446"/>
                  <a:pt x="120" y="446"/>
                  <a:pt x="120" y="446"/>
                </a:cubicBezTo>
                <a:cubicBezTo>
                  <a:pt x="170" y="403"/>
                  <a:pt x="170" y="403"/>
                  <a:pt x="170" y="403"/>
                </a:cubicBezTo>
                <a:cubicBezTo>
                  <a:pt x="248" y="403"/>
                  <a:pt x="248" y="403"/>
                  <a:pt x="248" y="403"/>
                </a:cubicBezTo>
                <a:lnTo>
                  <a:pt x="248" y="403"/>
                </a:lnTo>
                <a:cubicBezTo>
                  <a:pt x="544" y="403"/>
                  <a:pt x="544" y="403"/>
                  <a:pt x="544" y="403"/>
                </a:cubicBezTo>
                <a:lnTo>
                  <a:pt x="544" y="5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6" name="Freeform 142"/>
          <p:cNvSpPr>
            <a:spLocks noChangeArrowheads="1"/>
          </p:cNvSpPr>
          <p:nvPr/>
        </p:nvSpPr>
        <p:spPr bwMode="auto">
          <a:xfrm>
            <a:off x="5188718" y="3805770"/>
            <a:ext cx="579817" cy="571499"/>
          </a:xfrm>
          <a:custGeom>
            <a:avLst/>
            <a:gdLst>
              <a:gd name="T0" fmla="*/ 530 w 602"/>
              <a:gd name="T1" fmla="*/ 241 h 595"/>
              <a:gd name="T2" fmla="*/ 530 w 602"/>
              <a:gd name="T3" fmla="*/ 241 h 595"/>
              <a:gd name="T4" fmla="*/ 573 w 602"/>
              <a:gd name="T5" fmla="*/ 318 h 595"/>
              <a:gd name="T6" fmla="*/ 453 w 602"/>
              <a:gd name="T7" fmla="*/ 269 h 595"/>
              <a:gd name="T8" fmla="*/ 410 w 602"/>
              <a:gd name="T9" fmla="*/ 276 h 595"/>
              <a:gd name="T10" fmla="*/ 240 w 602"/>
              <a:gd name="T11" fmla="*/ 135 h 595"/>
              <a:gd name="T12" fmla="*/ 410 w 602"/>
              <a:gd name="T13" fmla="*/ 0 h 595"/>
              <a:gd name="T14" fmla="*/ 601 w 602"/>
              <a:gd name="T15" fmla="*/ 135 h 595"/>
              <a:gd name="T16" fmla="*/ 530 w 602"/>
              <a:gd name="T17" fmla="*/ 241 h 595"/>
              <a:gd name="T18" fmla="*/ 205 w 602"/>
              <a:gd name="T19" fmla="*/ 149 h 595"/>
              <a:gd name="T20" fmla="*/ 205 w 602"/>
              <a:gd name="T21" fmla="*/ 149 h 595"/>
              <a:gd name="T22" fmla="*/ 396 w 602"/>
              <a:gd name="T23" fmla="*/ 311 h 595"/>
              <a:gd name="T24" fmla="*/ 438 w 602"/>
              <a:gd name="T25" fmla="*/ 304 h 595"/>
              <a:gd name="T26" fmla="*/ 438 w 602"/>
              <a:gd name="T27" fmla="*/ 304 h 595"/>
              <a:gd name="T28" fmla="*/ 438 w 602"/>
              <a:gd name="T29" fmla="*/ 304 h 595"/>
              <a:gd name="T30" fmla="*/ 537 w 602"/>
              <a:gd name="T31" fmla="*/ 347 h 595"/>
              <a:gd name="T32" fmla="*/ 283 w 602"/>
              <a:gd name="T33" fmla="*/ 509 h 595"/>
              <a:gd name="T34" fmla="*/ 226 w 602"/>
              <a:gd name="T35" fmla="*/ 495 h 595"/>
              <a:gd name="T36" fmla="*/ 36 w 602"/>
              <a:gd name="T37" fmla="*/ 573 h 595"/>
              <a:gd name="T38" fmla="*/ 99 w 602"/>
              <a:gd name="T39" fmla="*/ 460 h 595"/>
              <a:gd name="T40" fmla="*/ 0 w 602"/>
              <a:gd name="T41" fmla="*/ 297 h 595"/>
              <a:gd name="T42" fmla="*/ 219 w 602"/>
              <a:gd name="T43" fmla="*/ 92 h 595"/>
              <a:gd name="T44" fmla="*/ 205 w 602"/>
              <a:gd name="T45" fmla="*/ 149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2" h="595">
                <a:moveTo>
                  <a:pt x="530" y="241"/>
                </a:moveTo>
                <a:lnTo>
                  <a:pt x="530" y="241"/>
                </a:lnTo>
                <a:cubicBezTo>
                  <a:pt x="523" y="248"/>
                  <a:pt x="523" y="290"/>
                  <a:pt x="573" y="318"/>
                </a:cubicBezTo>
                <a:cubicBezTo>
                  <a:pt x="573" y="318"/>
                  <a:pt x="502" y="332"/>
                  <a:pt x="453" y="269"/>
                </a:cubicBezTo>
                <a:cubicBezTo>
                  <a:pt x="438" y="269"/>
                  <a:pt x="424" y="276"/>
                  <a:pt x="410" y="276"/>
                </a:cubicBezTo>
                <a:cubicBezTo>
                  <a:pt x="304" y="276"/>
                  <a:pt x="240" y="212"/>
                  <a:pt x="240" y="135"/>
                </a:cubicBezTo>
                <a:cubicBezTo>
                  <a:pt x="240" y="64"/>
                  <a:pt x="304" y="0"/>
                  <a:pt x="410" y="0"/>
                </a:cubicBezTo>
                <a:cubicBezTo>
                  <a:pt x="516" y="0"/>
                  <a:pt x="601" y="64"/>
                  <a:pt x="601" y="135"/>
                </a:cubicBezTo>
                <a:cubicBezTo>
                  <a:pt x="601" y="177"/>
                  <a:pt x="573" y="219"/>
                  <a:pt x="530" y="241"/>
                </a:cubicBezTo>
                <a:close/>
                <a:moveTo>
                  <a:pt x="205" y="149"/>
                </a:moveTo>
                <a:lnTo>
                  <a:pt x="205" y="149"/>
                </a:lnTo>
                <a:cubicBezTo>
                  <a:pt x="212" y="233"/>
                  <a:pt x="283" y="304"/>
                  <a:pt x="396" y="311"/>
                </a:cubicBezTo>
                <a:cubicBezTo>
                  <a:pt x="410" y="311"/>
                  <a:pt x="424" y="311"/>
                  <a:pt x="438" y="304"/>
                </a:cubicBezTo>
                <a:lnTo>
                  <a:pt x="438" y="304"/>
                </a:lnTo>
                <a:lnTo>
                  <a:pt x="438" y="304"/>
                </a:lnTo>
                <a:cubicBezTo>
                  <a:pt x="474" y="339"/>
                  <a:pt x="516" y="347"/>
                  <a:pt x="537" y="347"/>
                </a:cubicBezTo>
                <a:cubicBezTo>
                  <a:pt x="516" y="439"/>
                  <a:pt x="424" y="509"/>
                  <a:pt x="283" y="509"/>
                </a:cubicBezTo>
                <a:cubicBezTo>
                  <a:pt x="269" y="509"/>
                  <a:pt x="248" y="502"/>
                  <a:pt x="226" y="495"/>
                </a:cubicBezTo>
                <a:cubicBezTo>
                  <a:pt x="156" y="594"/>
                  <a:pt x="36" y="573"/>
                  <a:pt x="36" y="573"/>
                </a:cubicBezTo>
                <a:cubicBezTo>
                  <a:pt x="120" y="537"/>
                  <a:pt x="120" y="467"/>
                  <a:pt x="99" y="460"/>
                </a:cubicBezTo>
                <a:cubicBezTo>
                  <a:pt x="36" y="424"/>
                  <a:pt x="0" y="361"/>
                  <a:pt x="0" y="297"/>
                </a:cubicBezTo>
                <a:cubicBezTo>
                  <a:pt x="0" y="198"/>
                  <a:pt x="92" y="113"/>
                  <a:pt x="219" y="92"/>
                </a:cubicBezTo>
                <a:cubicBezTo>
                  <a:pt x="212" y="113"/>
                  <a:pt x="205" y="128"/>
                  <a:pt x="205" y="14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7" name="Freeform 143"/>
          <p:cNvSpPr>
            <a:spLocks noChangeArrowheads="1"/>
          </p:cNvSpPr>
          <p:nvPr/>
        </p:nvSpPr>
        <p:spPr bwMode="auto">
          <a:xfrm>
            <a:off x="4172980" y="3835402"/>
            <a:ext cx="584048" cy="537635"/>
          </a:xfrm>
          <a:custGeom>
            <a:avLst/>
            <a:gdLst>
              <a:gd name="T0" fmla="*/ 318 w 609"/>
              <a:gd name="T1" fmla="*/ 459 h 559"/>
              <a:gd name="T2" fmla="*/ 318 w 609"/>
              <a:gd name="T3" fmla="*/ 459 h 559"/>
              <a:gd name="T4" fmla="*/ 254 w 609"/>
              <a:gd name="T5" fmla="*/ 452 h 559"/>
              <a:gd name="T6" fmla="*/ 43 w 609"/>
              <a:gd name="T7" fmla="*/ 537 h 559"/>
              <a:gd name="T8" fmla="*/ 120 w 609"/>
              <a:gd name="T9" fmla="*/ 410 h 559"/>
              <a:gd name="T10" fmla="*/ 0 w 609"/>
              <a:gd name="T11" fmla="*/ 233 h 559"/>
              <a:gd name="T12" fmla="*/ 318 w 609"/>
              <a:gd name="T13" fmla="*/ 0 h 559"/>
              <a:gd name="T14" fmla="*/ 608 w 609"/>
              <a:gd name="T15" fmla="*/ 233 h 559"/>
              <a:gd name="T16" fmla="*/ 318 w 609"/>
              <a:gd name="T17" fmla="*/ 459 h 559"/>
              <a:gd name="T18" fmla="*/ 163 w 609"/>
              <a:gd name="T19" fmla="*/ 176 h 559"/>
              <a:gd name="T20" fmla="*/ 163 w 609"/>
              <a:gd name="T21" fmla="*/ 176 h 559"/>
              <a:gd name="T22" fmla="*/ 106 w 609"/>
              <a:gd name="T23" fmla="*/ 233 h 559"/>
              <a:gd name="T24" fmla="*/ 163 w 609"/>
              <a:gd name="T25" fmla="*/ 289 h 559"/>
              <a:gd name="T26" fmla="*/ 219 w 609"/>
              <a:gd name="T27" fmla="*/ 233 h 559"/>
              <a:gd name="T28" fmla="*/ 163 w 609"/>
              <a:gd name="T29" fmla="*/ 176 h 559"/>
              <a:gd name="T30" fmla="*/ 304 w 609"/>
              <a:gd name="T31" fmla="*/ 176 h 559"/>
              <a:gd name="T32" fmla="*/ 304 w 609"/>
              <a:gd name="T33" fmla="*/ 176 h 559"/>
              <a:gd name="T34" fmla="*/ 247 w 609"/>
              <a:gd name="T35" fmla="*/ 233 h 559"/>
              <a:gd name="T36" fmla="*/ 304 w 609"/>
              <a:gd name="T37" fmla="*/ 289 h 559"/>
              <a:gd name="T38" fmla="*/ 361 w 609"/>
              <a:gd name="T39" fmla="*/ 233 h 559"/>
              <a:gd name="T40" fmla="*/ 304 w 609"/>
              <a:gd name="T41" fmla="*/ 176 h 559"/>
              <a:gd name="T42" fmla="*/ 445 w 609"/>
              <a:gd name="T43" fmla="*/ 176 h 559"/>
              <a:gd name="T44" fmla="*/ 445 w 609"/>
              <a:gd name="T45" fmla="*/ 176 h 559"/>
              <a:gd name="T46" fmla="*/ 389 w 609"/>
              <a:gd name="T47" fmla="*/ 233 h 559"/>
              <a:gd name="T48" fmla="*/ 445 w 609"/>
              <a:gd name="T49" fmla="*/ 289 h 559"/>
              <a:gd name="T50" fmla="*/ 502 w 609"/>
              <a:gd name="T51" fmla="*/ 233 h 559"/>
              <a:gd name="T52" fmla="*/ 445 w 609"/>
              <a:gd name="T53" fmla="*/ 17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9" h="559">
                <a:moveTo>
                  <a:pt x="318" y="459"/>
                </a:moveTo>
                <a:lnTo>
                  <a:pt x="318" y="459"/>
                </a:lnTo>
                <a:cubicBezTo>
                  <a:pt x="297" y="459"/>
                  <a:pt x="276" y="452"/>
                  <a:pt x="254" y="452"/>
                </a:cubicBezTo>
                <a:cubicBezTo>
                  <a:pt x="177" y="558"/>
                  <a:pt x="43" y="537"/>
                  <a:pt x="43" y="537"/>
                </a:cubicBezTo>
                <a:cubicBezTo>
                  <a:pt x="134" y="494"/>
                  <a:pt x="134" y="417"/>
                  <a:pt x="120" y="410"/>
                </a:cubicBezTo>
                <a:cubicBezTo>
                  <a:pt x="43" y="367"/>
                  <a:pt x="0" y="303"/>
                  <a:pt x="0" y="233"/>
                </a:cubicBezTo>
                <a:cubicBezTo>
                  <a:pt x="0" y="106"/>
                  <a:pt x="141" y="0"/>
                  <a:pt x="318" y="0"/>
                </a:cubicBezTo>
                <a:cubicBezTo>
                  <a:pt x="495" y="0"/>
                  <a:pt x="608" y="106"/>
                  <a:pt x="608" y="233"/>
                </a:cubicBezTo>
                <a:cubicBezTo>
                  <a:pt x="608" y="360"/>
                  <a:pt x="495" y="459"/>
                  <a:pt x="318" y="459"/>
                </a:cubicBezTo>
                <a:close/>
                <a:moveTo>
                  <a:pt x="163" y="176"/>
                </a:moveTo>
                <a:lnTo>
                  <a:pt x="163" y="176"/>
                </a:lnTo>
                <a:cubicBezTo>
                  <a:pt x="134" y="176"/>
                  <a:pt x="106" y="204"/>
                  <a:pt x="106" y="233"/>
                </a:cubicBezTo>
                <a:cubicBezTo>
                  <a:pt x="106" y="268"/>
                  <a:pt x="134" y="289"/>
                  <a:pt x="163" y="289"/>
                </a:cubicBezTo>
                <a:cubicBezTo>
                  <a:pt x="191" y="289"/>
                  <a:pt x="219" y="268"/>
                  <a:pt x="219" y="233"/>
                </a:cubicBezTo>
                <a:cubicBezTo>
                  <a:pt x="219" y="204"/>
                  <a:pt x="191" y="176"/>
                  <a:pt x="163" y="176"/>
                </a:cubicBezTo>
                <a:close/>
                <a:moveTo>
                  <a:pt x="304" y="176"/>
                </a:moveTo>
                <a:lnTo>
                  <a:pt x="304" y="176"/>
                </a:lnTo>
                <a:cubicBezTo>
                  <a:pt x="276" y="176"/>
                  <a:pt x="247" y="204"/>
                  <a:pt x="247" y="233"/>
                </a:cubicBezTo>
                <a:cubicBezTo>
                  <a:pt x="247" y="268"/>
                  <a:pt x="276" y="289"/>
                  <a:pt x="304" y="289"/>
                </a:cubicBezTo>
                <a:cubicBezTo>
                  <a:pt x="332" y="289"/>
                  <a:pt x="361" y="268"/>
                  <a:pt x="361" y="233"/>
                </a:cubicBezTo>
                <a:cubicBezTo>
                  <a:pt x="361" y="204"/>
                  <a:pt x="332" y="176"/>
                  <a:pt x="304" y="176"/>
                </a:cubicBezTo>
                <a:close/>
                <a:moveTo>
                  <a:pt x="445" y="176"/>
                </a:moveTo>
                <a:lnTo>
                  <a:pt x="445" y="176"/>
                </a:lnTo>
                <a:cubicBezTo>
                  <a:pt x="417" y="176"/>
                  <a:pt x="389" y="204"/>
                  <a:pt x="389" y="233"/>
                </a:cubicBezTo>
                <a:cubicBezTo>
                  <a:pt x="389" y="268"/>
                  <a:pt x="417" y="289"/>
                  <a:pt x="445" y="289"/>
                </a:cubicBezTo>
                <a:cubicBezTo>
                  <a:pt x="474" y="289"/>
                  <a:pt x="502" y="268"/>
                  <a:pt x="502" y="233"/>
                </a:cubicBezTo>
                <a:cubicBezTo>
                  <a:pt x="502" y="204"/>
                  <a:pt x="474" y="176"/>
                  <a:pt x="445" y="17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8" name="Freeform 144"/>
          <p:cNvSpPr>
            <a:spLocks noChangeArrowheads="1"/>
          </p:cNvSpPr>
          <p:nvPr/>
        </p:nvSpPr>
        <p:spPr bwMode="auto">
          <a:xfrm>
            <a:off x="3161479" y="3835402"/>
            <a:ext cx="579814" cy="537635"/>
          </a:xfrm>
          <a:custGeom>
            <a:avLst/>
            <a:gdLst>
              <a:gd name="T0" fmla="*/ 318 w 602"/>
              <a:gd name="T1" fmla="*/ 0 h 559"/>
              <a:gd name="T2" fmla="*/ 318 w 602"/>
              <a:gd name="T3" fmla="*/ 0 h 559"/>
              <a:gd name="T4" fmla="*/ 601 w 602"/>
              <a:gd name="T5" fmla="*/ 233 h 559"/>
              <a:gd name="T6" fmla="*/ 318 w 602"/>
              <a:gd name="T7" fmla="*/ 459 h 559"/>
              <a:gd name="T8" fmla="*/ 254 w 602"/>
              <a:gd name="T9" fmla="*/ 452 h 559"/>
              <a:gd name="T10" fmla="*/ 42 w 602"/>
              <a:gd name="T11" fmla="*/ 537 h 559"/>
              <a:gd name="T12" fmla="*/ 113 w 602"/>
              <a:gd name="T13" fmla="*/ 410 h 559"/>
              <a:gd name="T14" fmla="*/ 0 w 602"/>
              <a:gd name="T15" fmla="*/ 233 h 559"/>
              <a:gd name="T16" fmla="*/ 318 w 602"/>
              <a:gd name="T1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2" h="559">
                <a:moveTo>
                  <a:pt x="318" y="0"/>
                </a:moveTo>
                <a:lnTo>
                  <a:pt x="318" y="0"/>
                </a:lnTo>
                <a:cubicBezTo>
                  <a:pt x="495" y="0"/>
                  <a:pt x="601" y="106"/>
                  <a:pt x="601" y="233"/>
                </a:cubicBezTo>
                <a:cubicBezTo>
                  <a:pt x="601" y="360"/>
                  <a:pt x="495" y="459"/>
                  <a:pt x="318" y="459"/>
                </a:cubicBezTo>
                <a:cubicBezTo>
                  <a:pt x="297" y="459"/>
                  <a:pt x="276" y="452"/>
                  <a:pt x="254" y="452"/>
                </a:cubicBezTo>
                <a:cubicBezTo>
                  <a:pt x="170" y="558"/>
                  <a:pt x="42" y="537"/>
                  <a:pt x="42" y="537"/>
                </a:cubicBezTo>
                <a:cubicBezTo>
                  <a:pt x="134" y="494"/>
                  <a:pt x="134" y="417"/>
                  <a:pt x="113" y="410"/>
                </a:cubicBezTo>
                <a:cubicBezTo>
                  <a:pt x="42" y="367"/>
                  <a:pt x="0" y="303"/>
                  <a:pt x="0" y="233"/>
                </a:cubicBezTo>
                <a:cubicBezTo>
                  <a:pt x="0" y="106"/>
                  <a:pt x="141" y="0"/>
                  <a:pt x="318"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39" name="Freeform 145"/>
          <p:cNvSpPr>
            <a:spLocks noChangeArrowheads="1"/>
          </p:cNvSpPr>
          <p:nvPr/>
        </p:nvSpPr>
        <p:spPr bwMode="auto">
          <a:xfrm>
            <a:off x="14304942" y="2802468"/>
            <a:ext cx="571352" cy="516467"/>
          </a:xfrm>
          <a:custGeom>
            <a:avLst/>
            <a:gdLst>
              <a:gd name="T0" fmla="*/ 565 w 595"/>
              <a:gd name="T1" fmla="*/ 163 h 537"/>
              <a:gd name="T2" fmla="*/ 565 w 595"/>
              <a:gd name="T3" fmla="*/ 163 h 537"/>
              <a:gd name="T4" fmla="*/ 297 w 595"/>
              <a:gd name="T5" fmla="*/ 57 h 537"/>
              <a:gd name="T6" fmla="*/ 35 w 595"/>
              <a:gd name="T7" fmla="*/ 163 h 537"/>
              <a:gd name="T8" fmla="*/ 0 w 595"/>
              <a:gd name="T9" fmla="*/ 120 h 537"/>
              <a:gd name="T10" fmla="*/ 297 w 595"/>
              <a:gd name="T11" fmla="*/ 0 h 537"/>
              <a:gd name="T12" fmla="*/ 594 w 595"/>
              <a:gd name="T13" fmla="*/ 120 h 537"/>
              <a:gd name="T14" fmla="*/ 565 w 595"/>
              <a:gd name="T15" fmla="*/ 163 h 537"/>
              <a:gd name="T16" fmla="*/ 297 w 595"/>
              <a:gd name="T17" fmla="*/ 142 h 537"/>
              <a:gd name="T18" fmla="*/ 297 w 595"/>
              <a:gd name="T19" fmla="*/ 142 h 537"/>
              <a:gd name="T20" fmla="*/ 509 w 595"/>
              <a:gd name="T21" fmla="*/ 233 h 537"/>
              <a:gd name="T22" fmla="*/ 474 w 595"/>
              <a:gd name="T23" fmla="*/ 276 h 537"/>
              <a:gd name="T24" fmla="*/ 297 w 595"/>
              <a:gd name="T25" fmla="*/ 198 h 537"/>
              <a:gd name="T26" fmla="*/ 127 w 595"/>
              <a:gd name="T27" fmla="*/ 276 h 537"/>
              <a:gd name="T28" fmla="*/ 92 w 595"/>
              <a:gd name="T29" fmla="*/ 233 h 537"/>
              <a:gd name="T30" fmla="*/ 297 w 595"/>
              <a:gd name="T31" fmla="*/ 142 h 537"/>
              <a:gd name="T32" fmla="*/ 297 w 595"/>
              <a:gd name="T33" fmla="*/ 283 h 537"/>
              <a:gd name="T34" fmla="*/ 297 w 595"/>
              <a:gd name="T35" fmla="*/ 283 h 537"/>
              <a:gd name="T36" fmla="*/ 424 w 595"/>
              <a:gd name="T37" fmla="*/ 345 h 537"/>
              <a:gd name="T38" fmla="*/ 389 w 595"/>
              <a:gd name="T39" fmla="*/ 388 h 537"/>
              <a:gd name="T40" fmla="*/ 297 w 595"/>
              <a:gd name="T41" fmla="*/ 338 h 537"/>
              <a:gd name="T42" fmla="*/ 205 w 595"/>
              <a:gd name="T43" fmla="*/ 388 h 537"/>
              <a:gd name="T44" fmla="*/ 177 w 595"/>
              <a:gd name="T45" fmla="*/ 345 h 537"/>
              <a:gd name="T46" fmla="*/ 297 w 595"/>
              <a:gd name="T47" fmla="*/ 283 h 537"/>
              <a:gd name="T48" fmla="*/ 297 w 595"/>
              <a:gd name="T49" fmla="*/ 423 h 537"/>
              <a:gd name="T50" fmla="*/ 297 w 595"/>
              <a:gd name="T51" fmla="*/ 423 h 537"/>
              <a:gd name="T52" fmla="*/ 353 w 595"/>
              <a:gd name="T53" fmla="*/ 480 h 537"/>
              <a:gd name="T54" fmla="*/ 297 w 595"/>
              <a:gd name="T55" fmla="*/ 536 h 537"/>
              <a:gd name="T56" fmla="*/ 240 w 595"/>
              <a:gd name="T57" fmla="*/ 480 h 537"/>
              <a:gd name="T58" fmla="*/ 297 w 595"/>
              <a:gd name="T59" fmla="*/ 42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5" h="537">
                <a:moveTo>
                  <a:pt x="565" y="163"/>
                </a:moveTo>
                <a:lnTo>
                  <a:pt x="565" y="163"/>
                </a:lnTo>
                <a:cubicBezTo>
                  <a:pt x="495" y="99"/>
                  <a:pt x="403" y="57"/>
                  <a:pt x="297" y="57"/>
                </a:cubicBezTo>
                <a:cubicBezTo>
                  <a:pt x="198" y="57"/>
                  <a:pt x="106" y="99"/>
                  <a:pt x="35" y="163"/>
                </a:cubicBezTo>
                <a:cubicBezTo>
                  <a:pt x="0" y="120"/>
                  <a:pt x="0" y="120"/>
                  <a:pt x="0" y="120"/>
                </a:cubicBezTo>
                <a:cubicBezTo>
                  <a:pt x="78" y="43"/>
                  <a:pt x="184" y="0"/>
                  <a:pt x="297" y="0"/>
                </a:cubicBezTo>
                <a:cubicBezTo>
                  <a:pt x="417" y="0"/>
                  <a:pt x="523" y="43"/>
                  <a:pt x="594" y="120"/>
                </a:cubicBezTo>
                <a:lnTo>
                  <a:pt x="565" y="163"/>
                </a:lnTo>
                <a:close/>
                <a:moveTo>
                  <a:pt x="297" y="142"/>
                </a:moveTo>
                <a:lnTo>
                  <a:pt x="297" y="142"/>
                </a:lnTo>
                <a:cubicBezTo>
                  <a:pt x="382" y="142"/>
                  <a:pt x="459" y="177"/>
                  <a:pt x="509" y="233"/>
                </a:cubicBezTo>
                <a:cubicBezTo>
                  <a:pt x="474" y="276"/>
                  <a:pt x="474" y="276"/>
                  <a:pt x="474" y="276"/>
                </a:cubicBezTo>
                <a:cubicBezTo>
                  <a:pt x="431" y="226"/>
                  <a:pt x="368" y="198"/>
                  <a:pt x="297" y="198"/>
                </a:cubicBezTo>
                <a:cubicBezTo>
                  <a:pt x="226" y="198"/>
                  <a:pt x="170" y="226"/>
                  <a:pt x="127" y="276"/>
                </a:cubicBezTo>
                <a:cubicBezTo>
                  <a:pt x="92" y="233"/>
                  <a:pt x="92" y="233"/>
                  <a:pt x="92" y="233"/>
                </a:cubicBezTo>
                <a:cubicBezTo>
                  <a:pt x="141" y="177"/>
                  <a:pt x="219" y="142"/>
                  <a:pt x="297" y="142"/>
                </a:cubicBezTo>
                <a:close/>
                <a:moveTo>
                  <a:pt x="297" y="283"/>
                </a:moveTo>
                <a:lnTo>
                  <a:pt x="297" y="283"/>
                </a:lnTo>
                <a:cubicBezTo>
                  <a:pt x="346" y="283"/>
                  <a:pt x="396" y="310"/>
                  <a:pt x="424" y="345"/>
                </a:cubicBezTo>
                <a:cubicBezTo>
                  <a:pt x="389" y="388"/>
                  <a:pt x="389" y="388"/>
                  <a:pt x="389" y="388"/>
                </a:cubicBezTo>
                <a:cubicBezTo>
                  <a:pt x="368" y="360"/>
                  <a:pt x="339" y="338"/>
                  <a:pt x="297" y="338"/>
                </a:cubicBezTo>
                <a:cubicBezTo>
                  <a:pt x="262" y="338"/>
                  <a:pt x="226" y="360"/>
                  <a:pt x="205" y="388"/>
                </a:cubicBezTo>
                <a:cubicBezTo>
                  <a:pt x="177" y="345"/>
                  <a:pt x="177" y="345"/>
                  <a:pt x="177" y="345"/>
                </a:cubicBezTo>
                <a:cubicBezTo>
                  <a:pt x="205" y="310"/>
                  <a:pt x="248" y="283"/>
                  <a:pt x="297" y="283"/>
                </a:cubicBezTo>
                <a:close/>
                <a:moveTo>
                  <a:pt x="297" y="423"/>
                </a:moveTo>
                <a:lnTo>
                  <a:pt x="297" y="423"/>
                </a:lnTo>
                <a:cubicBezTo>
                  <a:pt x="332" y="423"/>
                  <a:pt x="353" y="452"/>
                  <a:pt x="353" y="480"/>
                </a:cubicBezTo>
                <a:cubicBezTo>
                  <a:pt x="353" y="508"/>
                  <a:pt x="332" y="536"/>
                  <a:pt x="297" y="536"/>
                </a:cubicBezTo>
                <a:cubicBezTo>
                  <a:pt x="269" y="536"/>
                  <a:pt x="240" y="508"/>
                  <a:pt x="240" y="480"/>
                </a:cubicBezTo>
                <a:cubicBezTo>
                  <a:pt x="240" y="452"/>
                  <a:pt x="269" y="423"/>
                  <a:pt x="297" y="42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0" name="Freeform 146"/>
          <p:cNvSpPr>
            <a:spLocks noChangeArrowheads="1"/>
          </p:cNvSpPr>
          <p:nvPr/>
        </p:nvSpPr>
        <p:spPr bwMode="auto">
          <a:xfrm>
            <a:off x="13373852" y="2937935"/>
            <a:ext cx="406293" cy="381000"/>
          </a:xfrm>
          <a:custGeom>
            <a:avLst/>
            <a:gdLst>
              <a:gd name="T0" fmla="*/ 212 w 425"/>
              <a:gd name="T1" fmla="*/ 0 h 395"/>
              <a:gd name="T2" fmla="*/ 212 w 425"/>
              <a:gd name="T3" fmla="*/ 0 h 395"/>
              <a:gd name="T4" fmla="*/ 424 w 425"/>
              <a:gd name="T5" fmla="*/ 91 h 395"/>
              <a:gd name="T6" fmla="*/ 388 w 425"/>
              <a:gd name="T7" fmla="*/ 134 h 395"/>
              <a:gd name="T8" fmla="*/ 212 w 425"/>
              <a:gd name="T9" fmla="*/ 56 h 395"/>
              <a:gd name="T10" fmla="*/ 35 w 425"/>
              <a:gd name="T11" fmla="*/ 134 h 395"/>
              <a:gd name="T12" fmla="*/ 0 w 425"/>
              <a:gd name="T13" fmla="*/ 91 h 395"/>
              <a:gd name="T14" fmla="*/ 212 w 425"/>
              <a:gd name="T15" fmla="*/ 0 h 395"/>
              <a:gd name="T16" fmla="*/ 212 w 425"/>
              <a:gd name="T17" fmla="*/ 141 h 395"/>
              <a:gd name="T18" fmla="*/ 212 w 425"/>
              <a:gd name="T19" fmla="*/ 141 h 395"/>
              <a:gd name="T20" fmla="*/ 332 w 425"/>
              <a:gd name="T21" fmla="*/ 203 h 395"/>
              <a:gd name="T22" fmla="*/ 304 w 425"/>
              <a:gd name="T23" fmla="*/ 246 h 395"/>
              <a:gd name="T24" fmla="*/ 212 w 425"/>
              <a:gd name="T25" fmla="*/ 196 h 395"/>
              <a:gd name="T26" fmla="*/ 120 w 425"/>
              <a:gd name="T27" fmla="*/ 246 h 395"/>
              <a:gd name="T28" fmla="*/ 92 w 425"/>
              <a:gd name="T29" fmla="*/ 203 h 395"/>
              <a:gd name="T30" fmla="*/ 212 w 425"/>
              <a:gd name="T31" fmla="*/ 141 h 395"/>
              <a:gd name="T32" fmla="*/ 212 w 425"/>
              <a:gd name="T33" fmla="*/ 281 h 395"/>
              <a:gd name="T34" fmla="*/ 212 w 425"/>
              <a:gd name="T35" fmla="*/ 281 h 395"/>
              <a:gd name="T36" fmla="*/ 268 w 425"/>
              <a:gd name="T37" fmla="*/ 338 h 395"/>
              <a:gd name="T38" fmla="*/ 212 w 425"/>
              <a:gd name="T39" fmla="*/ 394 h 395"/>
              <a:gd name="T40" fmla="*/ 155 w 425"/>
              <a:gd name="T41" fmla="*/ 338 h 395"/>
              <a:gd name="T42" fmla="*/ 212 w 425"/>
              <a:gd name="T43" fmla="*/ 28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5" h="395">
                <a:moveTo>
                  <a:pt x="212" y="0"/>
                </a:moveTo>
                <a:lnTo>
                  <a:pt x="212" y="0"/>
                </a:lnTo>
                <a:cubicBezTo>
                  <a:pt x="297" y="0"/>
                  <a:pt x="367" y="35"/>
                  <a:pt x="424" y="91"/>
                </a:cubicBezTo>
                <a:cubicBezTo>
                  <a:pt x="388" y="134"/>
                  <a:pt x="388" y="134"/>
                  <a:pt x="388" y="134"/>
                </a:cubicBezTo>
                <a:cubicBezTo>
                  <a:pt x="346" y="84"/>
                  <a:pt x="283" y="56"/>
                  <a:pt x="212" y="56"/>
                </a:cubicBezTo>
                <a:cubicBezTo>
                  <a:pt x="141" y="56"/>
                  <a:pt x="77" y="84"/>
                  <a:pt x="35" y="134"/>
                </a:cubicBezTo>
                <a:cubicBezTo>
                  <a:pt x="0" y="91"/>
                  <a:pt x="0" y="91"/>
                  <a:pt x="0" y="91"/>
                </a:cubicBezTo>
                <a:cubicBezTo>
                  <a:pt x="56" y="35"/>
                  <a:pt x="127" y="0"/>
                  <a:pt x="212" y="0"/>
                </a:cubicBezTo>
                <a:close/>
                <a:moveTo>
                  <a:pt x="212" y="141"/>
                </a:moveTo>
                <a:lnTo>
                  <a:pt x="212" y="141"/>
                </a:lnTo>
                <a:cubicBezTo>
                  <a:pt x="261" y="141"/>
                  <a:pt x="304" y="168"/>
                  <a:pt x="332" y="203"/>
                </a:cubicBezTo>
                <a:cubicBezTo>
                  <a:pt x="304" y="246"/>
                  <a:pt x="304" y="246"/>
                  <a:pt x="304" y="246"/>
                </a:cubicBezTo>
                <a:cubicBezTo>
                  <a:pt x="283" y="218"/>
                  <a:pt x="247" y="196"/>
                  <a:pt x="212" y="196"/>
                </a:cubicBezTo>
                <a:cubicBezTo>
                  <a:pt x="177" y="196"/>
                  <a:pt x="141" y="218"/>
                  <a:pt x="120" y="246"/>
                </a:cubicBezTo>
                <a:cubicBezTo>
                  <a:pt x="92" y="203"/>
                  <a:pt x="92" y="203"/>
                  <a:pt x="92" y="203"/>
                </a:cubicBezTo>
                <a:cubicBezTo>
                  <a:pt x="120" y="168"/>
                  <a:pt x="162" y="141"/>
                  <a:pt x="212" y="141"/>
                </a:cubicBezTo>
                <a:close/>
                <a:moveTo>
                  <a:pt x="212" y="281"/>
                </a:moveTo>
                <a:lnTo>
                  <a:pt x="212" y="281"/>
                </a:lnTo>
                <a:cubicBezTo>
                  <a:pt x="240" y="281"/>
                  <a:pt x="268" y="310"/>
                  <a:pt x="268" y="338"/>
                </a:cubicBezTo>
                <a:cubicBezTo>
                  <a:pt x="268" y="366"/>
                  <a:pt x="240" y="394"/>
                  <a:pt x="212" y="394"/>
                </a:cubicBezTo>
                <a:cubicBezTo>
                  <a:pt x="184" y="394"/>
                  <a:pt x="155" y="366"/>
                  <a:pt x="155" y="338"/>
                </a:cubicBezTo>
                <a:cubicBezTo>
                  <a:pt x="155" y="310"/>
                  <a:pt x="184" y="281"/>
                  <a:pt x="212" y="28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1" name="Freeform 147"/>
          <p:cNvSpPr>
            <a:spLocks noChangeArrowheads="1"/>
          </p:cNvSpPr>
          <p:nvPr/>
        </p:nvSpPr>
        <p:spPr bwMode="auto">
          <a:xfrm>
            <a:off x="12446993" y="3073402"/>
            <a:ext cx="237005" cy="245533"/>
          </a:xfrm>
          <a:custGeom>
            <a:avLst/>
            <a:gdLst>
              <a:gd name="T0" fmla="*/ 128 w 249"/>
              <a:gd name="T1" fmla="*/ 0 h 254"/>
              <a:gd name="T2" fmla="*/ 128 w 249"/>
              <a:gd name="T3" fmla="*/ 0 h 254"/>
              <a:gd name="T4" fmla="*/ 248 w 249"/>
              <a:gd name="T5" fmla="*/ 62 h 254"/>
              <a:gd name="T6" fmla="*/ 220 w 249"/>
              <a:gd name="T7" fmla="*/ 105 h 254"/>
              <a:gd name="T8" fmla="*/ 128 w 249"/>
              <a:gd name="T9" fmla="*/ 55 h 254"/>
              <a:gd name="T10" fmla="*/ 36 w 249"/>
              <a:gd name="T11" fmla="*/ 105 h 254"/>
              <a:gd name="T12" fmla="*/ 0 w 249"/>
              <a:gd name="T13" fmla="*/ 62 h 254"/>
              <a:gd name="T14" fmla="*/ 128 w 249"/>
              <a:gd name="T15" fmla="*/ 0 h 254"/>
              <a:gd name="T16" fmla="*/ 128 w 249"/>
              <a:gd name="T17" fmla="*/ 140 h 254"/>
              <a:gd name="T18" fmla="*/ 128 w 249"/>
              <a:gd name="T19" fmla="*/ 140 h 254"/>
              <a:gd name="T20" fmla="*/ 184 w 249"/>
              <a:gd name="T21" fmla="*/ 197 h 254"/>
              <a:gd name="T22" fmla="*/ 128 w 249"/>
              <a:gd name="T23" fmla="*/ 253 h 254"/>
              <a:gd name="T24" fmla="*/ 71 w 249"/>
              <a:gd name="T25" fmla="*/ 197 h 254"/>
              <a:gd name="T26" fmla="*/ 128 w 249"/>
              <a:gd name="T27" fmla="*/ 14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9" h="254">
                <a:moveTo>
                  <a:pt x="128" y="0"/>
                </a:moveTo>
                <a:lnTo>
                  <a:pt x="128" y="0"/>
                </a:lnTo>
                <a:cubicBezTo>
                  <a:pt x="177" y="0"/>
                  <a:pt x="220" y="27"/>
                  <a:pt x="248" y="62"/>
                </a:cubicBezTo>
                <a:cubicBezTo>
                  <a:pt x="220" y="105"/>
                  <a:pt x="220" y="105"/>
                  <a:pt x="220" y="105"/>
                </a:cubicBezTo>
                <a:cubicBezTo>
                  <a:pt x="198" y="77"/>
                  <a:pt x="163" y="55"/>
                  <a:pt x="128" y="55"/>
                </a:cubicBezTo>
                <a:cubicBezTo>
                  <a:pt x="85" y="55"/>
                  <a:pt x="57" y="77"/>
                  <a:pt x="36" y="105"/>
                </a:cubicBezTo>
                <a:cubicBezTo>
                  <a:pt x="0" y="62"/>
                  <a:pt x="0" y="62"/>
                  <a:pt x="0" y="62"/>
                </a:cubicBezTo>
                <a:cubicBezTo>
                  <a:pt x="29" y="27"/>
                  <a:pt x="78" y="0"/>
                  <a:pt x="128" y="0"/>
                </a:cubicBezTo>
                <a:close/>
                <a:moveTo>
                  <a:pt x="128" y="140"/>
                </a:moveTo>
                <a:lnTo>
                  <a:pt x="128" y="140"/>
                </a:lnTo>
                <a:cubicBezTo>
                  <a:pt x="156" y="140"/>
                  <a:pt x="184" y="169"/>
                  <a:pt x="184" y="197"/>
                </a:cubicBezTo>
                <a:cubicBezTo>
                  <a:pt x="184" y="225"/>
                  <a:pt x="156" y="253"/>
                  <a:pt x="128" y="253"/>
                </a:cubicBezTo>
                <a:cubicBezTo>
                  <a:pt x="93" y="253"/>
                  <a:pt x="71" y="225"/>
                  <a:pt x="71" y="197"/>
                </a:cubicBezTo>
                <a:cubicBezTo>
                  <a:pt x="71" y="169"/>
                  <a:pt x="93" y="140"/>
                  <a:pt x="128" y="14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2" name="Freeform 148"/>
          <p:cNvSpPr>
            <a:spLocks noChangeArrowheads="1"/>
          </p:cNvSpPr>
          <p:nvPr/>
        </p:nvSpPr>
        <p:spPr bwMode="auto">
          <a:xfrm>
            <a:off x="11257735" y="2899836"/>
            <a:ext cx="584048" cy="338667"/>
          </a:xfrm>
          <a:custGeom>
            <a:avLst/>
            <a:gdLst>
              <a:gd name="T0" fmla="*/ 607 w 608"/>
              <a:gd name="T1" fmla="*/ 177 h 354"/>
              <a:gd name="T2" fmla="*/ 607 w 608"/>
              <a:gd name="T3" fmla="*/ 184 h 354"/>
              <a:gd name="T4" fmla="*/ 607 w 608"/>
              <a:gd name="T5" fmla="*/ 184 h 354"/>
              <a:gd name="T6" fmla="*/ 600 w 608"/>
              <a:gd name="T7" fmla="*/ 197 h 354"/>
              <a:gd name="T8" fmla="*/ 452 w 608"/>
              <a:gd name="T9" fmla="*/ 310 h 354"/>
              <a:gd name="T10" fmla="*/ 247 w 608"/>
              <a:gd name="T11" fmla="*/ 346 h 354"/>
              <a:gd name="T12" fmla="*/ 162 w 608"/>
              <a:gd name="T13" fmla="*/ 317 h 354"/>
              <a:gd name="T14" fmla="*/ 304 w 608"/>
              <a:gd name="T15" fmla="*/ 289 h 354"/>
              <a:gd name="T16" fmla="*/ 417 w 608"/>
              <a:gd name="T17" fmla="*/ 149 h 354"/>
              <a:gd name="T18" fmla="*/ 537 w 608"/>
              <a:gd name="T19" fmla="*/ 99 h 354"/>
              <a:gd name="T20" fmla="*/ 607 w 608"/>
              <a:gd name="T21" fmla="*/ 177 h 354"/>
              <a:gd name="T22" fmla="*/ 304 w 608"/>
              <a:gd name="T23" fmla="*/ 232 h 354"/>
              <a:gd name="T24" fmla="*/ 360 w 608"/>
              <a:gd name="T25" fmla="*/ 184 h 354"/>
              <a:gd name="T26" fmla="*/ 551 w 608"/>
              <a:gd name="T27" fmla="*/ 29 h 354"/>
              <a:gd name="T28" fmla="*/ 63 w 608"/>
              <a:gd name="T29" fmla="*/ 353 h 354"/>
              <a:gd name="T30" fmla="*/ 63 w 608"/>
              <a:gd name="T31" fmla="*/ 353 h 354"/>
              <a:gd name="T32" fmla="*/ 42 w 608"/>
              <a:gd name="T33" fmla="*/ 338 h 354"/>
              <a:gd name="T34" fmla="*/ 49 w 608"/>
              <a:gd name="T35" fmla="*/ 324 h 354"/>
              <a:gd name="T36" fmla="*/ 537 w 608"/>
              <a:gd name="T37" fmla="*/ 7 h 354"/>
              <a:gd name="T38" fmla="*/ 544 w 608"/>
              <a:gd name="T39" fmla="*/ 7 h 354"/>
              <a:gd name="T40" fmla="*/ 551 w 608"/>
              <a:gd name="T41" fmla="*/ 29 h 354"/>
              <a:gd name="T42" fmla="*/ 304 w 608"/>
              <a:gd name="T43" fmla="*/ 120 h 354"/>
              <a:gd name="T44" fmla="*/ 247 w 608"/>
              <a:gd name="T45" fmla="*/ 170 h 354"/>
              <a:gd name="T46" fmla="*/ 374 w 608"/>
              <a:gd name="T47" fmla="*/ 85 h 354"/>
              <a:gd name="T48" fmla="*/ 304 w 608"/>
              <a:gd name="T49" fmla="*/ 64 h 354"/>
              <a:gd name="T50" fmla="*/ 198 w 608"/>
              <a:gd name="T51" fmla="*/ 204 h 354"/>
              <a:gd name="T52" fmla="*/ 92 w 608"/>
              <a:gd name="T53" fmla="*/ 268 h 354"/>
              <a:gd name="T54" fmla="*/ 14 w 608"/>
              <a:gd name="T55" fmla="*/ 197 h 354"/>
              <a:gd name="T56" fmla="*/ 28 w 608"/>
              <a:gd name="T57" fmla="*/ 142 h 354"/>
              <a:gd name="T58" fmla="*/ 254 w 608"/>
              <a:gd name="T59" fmla="*/ 7 h 354"/>
              <a:gd name="T60" fmla="*/ 445 w 608"/>
              <a:gd name="T61" fmla="*/ 43 h 354"/>
              <a:gd name="T62" fmla="*/ 374 w 608"/>
              <a:gd name="T63" fmla="*/ 85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7" y="190"/>
                  <a:pt x="600" y="197"/>
                </a:cubicBezTo>
                <a:cubicBezTo>
                  <a:pt x="593" y="204"/>
                  <a:pt x="586" y="211"/>
                  <a:pt x="579" y="218"/>
                </a:cubicBezTo>
                <a:cubicBezTo>
                  <a:pt x="544" y="254"/>
                  <a:pt x="501" y="289"/>
                  <a:pt x="452" y="310"/>
                </a:cubicBezTo>
                <a:cubicBezTo>
                  <a:pt x="424" y="331"/>
                  <a:pt x="388" y="338"/>
                  <a:pt x="360" y="346"/>
                </a:cubicBezTo>
                <a:cubicBezTo>
                  <a:pt x="318" y="353"/>
                  <a:pt x="283" y="353"/>
                  <a:pt x="247" y="346"/>
                </a:cubicBezTo>
                <a:cubicBezTo>
                  <a:pt x="219" y="338"/>
                  <a:pt x="190" y="331"/>
                  <a:pt x="162" y="317"/>
                </a:cubicBezTo>
                <a:lnTo>
                  <a:pt x="162" y="317"/>
                </a:lnTo>
                <a:cubicBezTo>
                  <a:pt x="240" y="268"/>
                  <a:pt x="240" y="268"/>
                  <a:pt x="240" y="268"/>
                </a:cubicBezTo>
                <a:cubicBezTo>
                  <a:pt x="261" y="282"/>
                  <a:pt x="283" y="289"/>
                  <a:pt x="304" y="289"/>
                </a:cubicBezTo>
                <a:cubicBezTo>
                  <a:pt x="367" y="289"/>
                  <a:pt x="417" y="239"/>
                  <a:pt x="417" y="177"/>
                </a:cubicBezTo>
                <a:cubicBezTo>
                  <a:pt x="417" y="163"/>
                  <a:pt x="417" y="156"/>
                  <a:pt x="417" y="149"/>
                </a:cubicBezTo>
                <a:cubicBezTo>
                  <a:pt x="516" y="85"/>
                  <a:pt x="516" y="85"/>
                  <a:pt x="516" y="85"/>
                </a:cubicBezTo>
                <a:cubicBezTo>
                  <a:pt x="523" y="92"/>
                  <a:pt x="530" y="92"/>
                  <a:pt x="537" y="99"/>
                </a:cubicBezTo>
                <a:cubicBezTo>
                  <a:pt x="558" y="120"/>
                  <a:pt x="579" y="142"/>
                  <a:pt x="600" y="163"/>
                </a:cubicBezTo>
                <a:cubicBezTo>
                  <a:pt x="607" y="170"/>
                  <a:pt x="607" y="170"/>
                  <a:pt x="607" y="177"/>
                </a:cubicBezTo>
                <a:close/>
                <a:moveTo>
                  <a:pt x="304" y="232"/>
                </a:moveTo>
                <a:lnTo>
                  <a:pt x="304" y="232"/>
                </a:lnTo>
                <a:lnTo>
                  <a:pt x="297" y="232"/>
                </a:lnTo>
                <a:cubicBezTo>
                  <a:pt x="360" y="184"/>
                  <a:pt x="360" y="184"/>
                  <a:pt x="360" y="184"/>
                </a:cubicBezTo>
                <a:cubicBezTo>
                  <a:pt x="353" y="211"/>
                  <a:pt x="332" y="232"/>
                  <a:pt x="304" y="232"/>
                </a:cubicBezTo>
                <a:close/>
                <a:moveTo>
                  <a:pt x="551" y="29"/>
                </a:moveTo>
                <a:lnTo>
                  <a:pt x="551" y="29"/>
                </a:lnTo>
                <a:cubicBezTo>
                  <a:pt x="63" y="353"/>
                  <a:pt x="63" y="353"/>
                  <a:pt x="63" y="353"/>
                </a:cubicBezTo>
                <a:lnTo>
                  <a:pt x="63" y="353"/>
                </a:lnTo>
                <a:lnTo>
                  <a:pt x="63" y="353"/>
                </a:lnTo>
                <a:lnTo>
                  <a:pt x="56" y="353"/>
                </a:lnTo>
                <a:cubicBezTo>
                  <a:pt x="49" y="353"/>
                  <a:pt x="42" y="346"/>
                  <a:pt x="42" y="338"/>
                </a:cubicBezTo>
                <a:cubicBezTo>
                  <a:pt x="42" y="331"/>
                  <a:pt x="42" y="331"/>
                  <a:pt x="49" y="324"/>
                </a:cubicBezTo>
                <a:lnTo>
                  <a:pt x="49" y="324"/>
                </a:lnTo>
                <a:cubicBezTo>
                  <a:pt x="537" y="7"/>
                  <a:pt x="537" y="7"/>
                  <a:pt x="537" y="7"/>
                </a:cubicBezTo>
                <a:lnTo>
                  <a:pt x="537" y="7"/>
                </a:lnTo>
                <a:lnTo>
                  <a:pt x="537" y="7"/>
                </a:lnTo>
                <a:cubicBezTo>
                  <a:pt x="544" y="7"/>
                  <a:pt x="544" y="7"/>
                  <a:pt x="544" y="7"/>
                </a:cubicBezTo>
                <a:cubicBezTo>
                  <a:pt x="551" y="7"/>
                  <a:pt x="558" y="14"/>
                  <a:pt x="558" y="21"/>
                </a:cubicBezTo>
                <a:cubicBezTo>
                  <a:pt x="558" y="21"/>
                  <a:pt x="558" y="29"/>
                  <a:pt x="551" y="29"/>
                </a:cubicBezTo>
                <a:close/>
                <a:moveTo>
                  <a:pt x="304" y="120"/>
                </a:moveTo>
                <a:lnTo>
                  <a:pt x="304" y="120"/>
                </a:lnTo>
                <a:cubicBezTo>
                  <a:pt x="311" y="120"/>
                  <a:pt x="318" y="120"/>
                  <a:pt x="325" y="120"/>
                </a:cubicBezTo>
                <a:cubicBezTo>
                  <a:pt x="247" y="170"/>
                  <a:pt x="247" y="170"/>
                  <a:pt x="247" y="170"/>
                </a:cubicBezTo>
                <a:cubicBezTo>
                  <a:pt x="254" y="142"/>
                  <a:pt x="275" y="120"/>
                  <a:pt x="304" y="120"/>
                </a:cubicBezTo>
                <a:close/>
                <a:moveTo>
                  <a:pt x="374" y="85"/>
                </a:moveTo>
                <a:lnTo>
                  <a:pt x="374" y="85"/>
                </a:lnTo>
                <a:cubicBezTo>
                  <a:pt x="353" y="71"/>
                  <a:pt x="332" y="64"/>
                  <a:pt x="304" y="64"/>
                </a:cubicBezTo>
                <a:cubicBezTo>
                  <a:pt x="240" y="64"/>
                  <a:pt x="190" y="113"/>
                  <a:pt x="190" y="177"/>
                </a:cubicBezTo>
                <a:cubicBezTo>
                  <a:pt x="190" y="184"/>
                  <a:pt x="198" y="190"/>
                  <a:pt x="198" y="204"/>
                </a:cubicBezTo>
                <a:cubicBezTo>
                  <a:pt x="99" y="268"/>
                  <a:pt x="99" y="268"/>
                  <a:pt x="99" y="268"/>
                </a:cubicBezTo>
                <a:cubicBezTo>
                  <a:pt x="92" y="268"/>
                  <a:pt x="92" y="268"/>
                  <a:pt x="92" y="268"/>
                </a:cubicBezTo>
                <a:cubicBezTo>
                  <a:pt x="85" y="268"/>
                  <a:pt x="85" y="261"/>
                  <a:pt x="77" y="261"/>
                </a:cubicBezTo>
                <a:cubicBezTo>
                  <a:pt x="56" y="239"/>
                  <a:pt x="28" y="218"/>
                  <a:pt x="14" y="197"/>
                </a:cubicBezTo>
                <a:cubicBezTo>
                  <a:pt x="0" y="184"/>
                  <a:pt x="0" y="170"/>
                  <a:pt x="14" y="163"/>
                </a:cubicBezTo>
                <a:cubicBezTo>
                  <a:pt x="14" y="156"/>
                  <a:pt x="21" y="149"/>
                  <a:pt x="28" y="142"/>
                </a:cubicBezTo>
                <a:cubicBezTo>
                  <a:pt x="70" y="106"/>
                  <a:pt x="113" y="71"/>
                  <a:pt x="162" y="43"/>
                </a:cubicBezTo>
                <a:cubicBezTo>
                  <a:pt x="190" y="29"/>
                  <a:pt x="219" y="14"/>
                  <a:pt x="254" y="7"/>
                </a:cubicBezTo>
                <a:cubicBezTo>
                  <a:pt x="290" y="0"/>
                  <a:pt x="325" y="0"/>
                  <a:pt x="367" y="14"/>
                </a:cubicBezTo>
                <a:cubicBezTo>
                  <a:pt x="396" y="14"/>
                  <a:pt x="417" y="29"/>
                  <a:pt x="445" y="43"/>
                </a:cubicBezTo>
                <a:cubicBezTo>
                  <a:pt x="438" y="43"/>
                  <a:pt x="438" y="43"/>
                  <a:pt x="438" y="43"/>
                </a:cubicBezTo>
                <a:lnTo>
                  <a:pt x="374" y="85"/>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3" name="Freeform 149"/>
          <p:cNvSpPr>
            <a:spLocks noChangeArrowheads="1"/>
          </p:cNvSpPr>
          <p:nvPr/>
        </p:nvSpPr>
        <p:spPr bwMode="auto">
          <a:xfrm>
            <a:off x="10246234" y="2899836"/>
            <a:ext cx="584048" cy="338667"/>
          </a:xfrm>
          <a:custGeom>
            <a:avLst/>
            <a:gdLst>
              <a:gd name="T0" fmla="*/ 607 w 608"/>
              <a:gd name="T1" fmla="*/ 177 h 354"/>
              <a:gd name="T2" fmla="*/ 607 w 608"/>
              <a:gd name="T3" fmla="*/ 177 h 354"/>
              <a:gd name="T4" fmla="*/ 607 w 608"/>
              <a:gd name="T5" fmla="*/ 184 h 354"/>
              <a:gd name="T6" fmla="*/ 607 w 608"/>
              <a:gd name="T7" fmla="*/ 184 h 354"/>
              <a:gd name="T8" fmla="*/ 607 w 608"/>
              <a:gd name="T9" fmla="*/ 184 h 354"/>
              <a:gd name="T10" fmla="*/ 607 w 608"/>
              <a:gd name="T11" fmla="*/ 184 h 354"/>
              <a:gd name="T12" fmla="*/ 607 w 608"/>
              <a:gd name="T13" fmla="*/ 184 h 354"/>
              <a:gd name="T14" fmla="*/ 600 w 608"/>
              <a:gd name="T15" fmla="*/ 197 h 354"/>
              <a:gd name="T16" fmla="*/ 579 w 608"/>
              <a:gd name="T17" fmla="*/ 218 h 354"/>
              <a:gd name="T18" fmla="*/ 452 w 608"/>
              <a:gd name="T19" fmla="*/ 310 h 354"/>
              <a:gd name="T20" fmla="*/ 353 w 608"/>
              <a:gd name="T21" fmla="*/ 346 h 354"/>
              <a:gd name="T22" fmla="*/ 247 w 608"/>
              <a:gd name="T23" fmla="*/ 346 h 354"/>
              <a:gd name="T24" fmla="*/ 70 w 608"/>
              <a:gd name="T25" fmla="*/ 261 h 354"/>
              <a:gd name="T26" fmla="*/ 7 w 608"/>
              <a:gd name="T27" fmla="*/ 197 h 354"/>
              <a:gd name="T28" fmla="*/ 7 w 608"/>
              <a:gd name="T29" fmla="*/ 163 h 354"/>
              <a:gd name="T30" fmla="*/ 28 w 608"/>
              <a:gd name="T31" fmla="*/ 142 h 354"/>
              <a:gd name="T32" fmla="*/ 155 w 608"/>
              <a:gd name="T33" fmla="*/ 43 h 354"/>
              <a:gd name="T34" fmla="*/ 254 w 608"/>
              <a:gd name="T35" fmla="*/ 7 h 354"/>
              <a:gd name="T36" fmla="*/ 360 w 608"/>
              <a:gd name="T37" fmla="*/ 14 h 354"/>
              <a:gd name="T38" fmla="*/ 530 w 608"/>
              <a:gd name="T39" fmla="*/ 99 h 354"/>
              <a:gd name="T40" fmla="*/ 600 w 608"/>
              <a:gd name="T41" fmla="*/ 163 h 354"/>
              <a:gd name="T42" fmla="*/ 607 w 608"/>
              <a:gd name="T43" fmla="*/ 177 h 354"/>
              <a:gd name="T44" fmla="*/ 304 w 608"/>
              <a:gd name="T45" fmla="*/ 64 h 354"/>
              <a:gd name="T46" fmla="*/ 304 w 608"/>
              <a:gd name="T47" fmla="*/ 64 h 354"/>
              <a:gd name="T48" fmla="*/ 190 w 608"/>
              <a:gd name="T49" fmla="*/ 177 h 354"/>
              <a:gd name="T50" fmla="*/ 304 w 608"/>
              <a:gd name="T51" fmla="*/ 289 h 354"/>
              <a:gd name="T52" fmla="*/ 417 w 608"/>
              <a:gd name="T53" fmla="*/ 177 h 354"/>
              <a:gd name="T54" fmla="*/ 304 w 608"/>
              <a:gd name="T55" fmla="*/ 64 h 354"/>
              <a:gd name="T56" fmla="*/ 304 w 608"/>
              <a:gd name="T57" fmla="*/ 232 h 354"/>
              <a:gd name="T58" fmla="*/ 304 w 608"/>
              <a:gd name="T59" fmla="*/ 232 h 354"/>
              <a:gd name="T60" fmla="*/ 247 w 608"/>
              <a:gd name="T61" fmla="*/ 177 h 354"/>
              <a:gd name="T62" fmla="*/ 304 w 608"/>
              <a:gd name="T63" fmla="*/ 120 h 354"/>
              <a:gd name="T64" fmla="*/ 360 w 608"/>
              <a:gd name="T65" fmla="*/ 177 h 354"/>
              <a:gd name="T66" fmla="*/ 304 w 608"/>
              <a:gd name="T67" fmla="*/ 23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0" y="190"/>
                  <a:pt x="600" y="197"/>
                </a:cubicBezTo>
                <a:cubicBezTo>
                  <a:pt x="593" y="204"/>
                  <a:pt x="586" y="211"/>
                  <a:pt x="579" y="218"/>
                </a:cubicBezTo>
                <a:cubicBezTo>
                  <a:pt x="544" y="254"/>
                  <a:pt x="494" y="289"/>
                  <a:pt x="452" y="310"/>
                </a:cubicBezTo>
                <a:cubicBezTo>
                  <a:pt x="424" y="331"/>
                  <a:pt x="388" y="338"/>
                  <a:pt x="353" y="346"/>
                </a:cubicBezTo>
                <a:cubicBezTo>
                  <a:pt x="318" y="353"/>
                  <a:pt x="282" y="353"/>
                  <a:pt x="247" y="346"/>
                </a:cubicBezTo>
                <a:cubicBezTo>
                  <a:pt x="183" y="331"/>
                  <a:pt x="127" y="296"/>
                  <a:pt x="70" y="261"/>
                </a:cubicBezTo>
                <a:cubicBezTo>
                  <a:pt x="49" y="239"/>
                  <a:pt x="28" y="218"/>
                  <a:pt x="7" y="197"/>
                </a:cubicBezTo>
                <a:cubicBezTo>
                  <a:pt x="0" y="184"/>
                  <a:pt x="0" y="170"/>
                  <a:pt x="7" y="163"/>
                </a:cubicBezTo>
                <a:cubicBezTo>
                  <a:pt x="14" y="156"/>
                  <a:pt x="21" y="149"/>
                  <a:pt x="28" y="142"/>
                </a:cubicBezTo>
                <a:cubicBezTo>
                  <a:pt x="63" y="106"/>
                  <a:pt x="113" y="71"/>
                  <a:pt x="155" y="43"/>
                </a:cubicBezTo>
                <a:cubicBezTo>
                  <a:pt x="183" y="29"/>
                  <a:pt x="219" y="14"/>
                  <a:pt x="254" y="7"/>
                </a:cubicBezTo>
                <a:cubicBezTo>
                  <a:pt x="290" y="0"/>
                  <a:pt x="325" y="0"/>
                  <a:pt x="360" y="14"/>
                </a:cubicBezTo>
                <a:cubicBezTo>
                  <a:pt x="424" y="21"/>
                  <a:pt x="480" y="57"/>
                  <a:pt x="530" y="99"/>
                </a:cubicBezTo>
                <a:cubicBezTo>
                  <a:pt x="558" y="120"/>
                  <a:pt x="579" y="142"/>
                  <a:pt x="600" y="163"/>
                </a:cubicBezTo>
                <a:cubicBezTo>
                  <a:pt x="600" y="170"/>
                  <a:pt x="607" y="170"/>
                  <a:pt x="607" y="177"/>
                </a:cubicBezTo>
                <a:close/>
                <a:moveTo>
                  <a:pt x="304" y="64"/>
                </a:moveTo>
                <a:lnTo>
                  <a:pt x="304" y="64"/>
                </a:lnTo>
                <a:cubicBezTo>
                  <a:pt x="240" y="64"/>
                  <a:pt x="190" y="113"/>
                  <a:pt x="190" y="177"/>
                </a:cubicBezTo>
                <a:cubicBezTo>
                  <a:pt x="190" y="239"/>
                  <a:pt x="240" y="289"/>
                  <a:pt x="304" y="289"/>
                </a:cubicBezTo>
                <a:cubicBezTo>
                  <a:pt x="367" y="289"/>
                  <a:pt x="417" y="239"/>
                  <a:pt x="417" y="177"/>
                </a:cubicBezTo>
                <a:cubicBezTo>
                  <a:pt x="417" y="113"/>
                  <a:pt x="367" y="64"/>
                  <a:pt x="304" y="64"/>
                </a:cubicBezTo>
                <a:close/>
                <a:moveTo>
                  <a:pt x="304" y="232"/>
                </a:moveTo>
                <a:lnTo>
                  <a:pt x="304" y="232"/>
                </a:lnTo>
                <a:cubicBezTo>
                  <a:pt x="275" y="232"/>
                  <a:pt x="247" y="204"/>
                  <a:pt x="247" y="177"/>
                </a:cubicBezTo>
                <a:cubicBezTo>
                  <a:pt x="247" y="142"/>
                  <a:pt x="275" y="120"/>
                  <a:pt x="304" y="120"/>
                </a:cubicBezTo>
                <a:cubicBezTo>
                  <a:pt x="332" y="120"/>
                  <a:pt x="360" y="142"/>
                  <a:pt x="360" y="177"/>
                </a:cubicBezTo>
                <a:cubicBezTo>
                  <a:pt x="360" y="204"/>
                  <a:pt x="332" y="232"/>
                  <a:pt x="304" y="23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4" name="Freeform 150"/>
          <p:cNvSpPr>
            <a:spLocks noChangeArrowheads="1"/>
          </p:cNvSpPr>
          <p:nvPr/>
        </p:nvSpPr>
        <p:spPr bwMode="auto">
          <a:xfrm>
            <a:off x="9238964" y="2802468"/>
            <a:ext cx="575583" cy="541867"/>
          </a:xfrm>
          <a:custGeom>
            <a:avLst/>
            <a:gdLst>
              <a:gd name="T0" fmla="*/ 494 w 601"/>
              <a:gd name="T1" fmla="*/ 565 h 566"/>
              <a:gd name="T2" fmla="*/ 494 w 601"/>
              <a:gd name="T3" fmla="*/ 565 h 566"/>
              <a:gd name="T4" fmla="*/ 466 w 601"/>
              <a:gd name="T5" fmla="*/ 536 h 566"/>
              <a:gd name="T6" fmla="*/ 565 w 601"/>
              <a:gd name="T7" fmla="*/ 283 h 566"/>
              <a:gd name="T8" fmla="*/ 466 w 601"/>
              <a:gd name="T9" fmla="*/ 28 h 566"/>
              <a:gd name="T10" fmla="*/ 494 w 601"/>
              <a:gd name="T11" fmla="*/ 0 h 566"/>
              <a:gd name="T12" fmla="*/ 600 w 601"/>
              <a:gd name="T13" fmla="*/ 283 h 566"/>
              <a:gd name="T14" fmla="*/ 494 w 601"/>
              <a:gd name="T15" fmla="*/ 565 h 566"/>
              <a:gd name="T16" fmla="*/ 424 w 601"/>
              <a:gd name="T17" fmla="*/ 487 h 566"/>
              <a:gd name="T18" fmla="*/ 424 w 601"/>
              <a:gd name="T19" fmla="*/ 487 h 566"/>
              <a:gd name="T20" fmla="*/ 395 w 601"/>
              <a:gd name="T21" fmla="*/ 459 h 566"/>
              <a:gd name="T22" fmla="*/ 459 w 601"/>
              <a:gd name="T23" fmla="*/ 283 h 566"/>
              <a:gd name="T24" fmla="*/ 395 w 601"/>
              <a:gd name="T25" fmla="*/ 106 h 566"/>
              <a:gd name="T26" fmla="*/ 424 w 601"/>
              <a:gd name="T27" fmla="*/ 78 h 566"/>
              <a:gd name="T28" fmla="*/ 501 w 601"/>
              <a:gd name="T29" fmla="*/ 283 h 566"/>
              <a:gd name="T30" fmla="*/ 424 w 601"/>
              <a:gd name="T31" fmla="*/ 487 h 566"/>
              <a:gd name="T32" fmla="*/ 346 w 601"/>
              <a:gd name="T33" fmla="*/ 416 h 566"/>
              <a:gd name="T34" fmla="*/ 346 w 601"/>
              <a:gd name="T35" fmla="*/ 416 h 566"/>
              <a:gd name="T36" fmla="*/ 318 w 601"/>
              <a:gd name="T37" fmla="*/ 388 h 566"/>
              <a:gd name="T38" fmla="*/ 360 w 601"/>
              <a:gd name="T39" fmla="*/ 283 h 566"/>
              <a:gd name="T40" fmla="*/ 318 w 601"/>
              <a:gd name="T41" fmla="*/ 177 h 566"/>
              <a:gd name="T42" fmla="*/ 346 w 601"/>
              <a:gd name="T43" fmla="*/ 149 h 566"/>
              <a:gd name="T44" fmla="*/ 395 w 601"/>
              <a:gd name="T45" fmla="*/ 283 h 566"/>
              <a:gd name="T46" fmla="*/ 346 w 601"/>
              <a:gd name="T47" fmla="*/ 416 h 566"/>
              <a:gd name="T48" fmla="*/ 233 w 601"/>
              <a:gd name="T49" fmla="*/ 430 h 566"/>
              <a:gd name="T50" fmla="*/ 233 w 601"/>
              <a:gd name="T51" fmla="*/ 430 h 566"/>
              <a:gd name="T52" fmla="*/ 219 w 601"/>
              <a:gd name="T53" fmla="*/ 430 h 566"/>
              <a:gd name="T54" fmla="*/ 219 w 601"/>
              <a:gd name="T55" fmla="*/ 430 h 566"/>
              <a:gd name="T56" fmla="*/ 120 w 601"/>
              <a:gd name="T57" fmla="*/ 360 h 566"/>
              <a:gd name="T58" fmla="*/ 28 w 601"/>
              <a:gd name="T59" fmla="*/ 360 h 566"/>
              <a:gd name="T60" fmla="*/ 0 w 601"/>
              <a:gd name="T61" fmla="*/ 331 h 566"/>
              <a:gd name="T62" fmla="*/ 0 w 601"/>
              <a:gd name="T63" fmla="*/ 233 h 566"/>
              <a:gd name="T64" fmla="*/ 28 w 601"/>
              <a:gd name="T65" fmla="*/ 205 h 566"/>
              <a:gd name="T66" fmla="*/ 28 w 601"/>
              <a:gd name="T67" fmla="*/ 205 h 566"/>
              <a:gd name="T68" fmla="*/ 120 w 601"/>
              <a:gd name="T69" fmla="*/ 205 h 566"/>
              <a:gd name="T70" fmla="*/ 219 w 601"/>
              <a:gd name="T71" fmla="*/ 128 h 566"/>
              <a:gd name="T72" fmla="*/ 219 w 601"/>
              <a:gd name="T73" fmla="*/ 128 h 566"/>
              <a:gd name="T74" fmla="*/ 233 w 601"/>
              <a:gd name="T75" fmla="*/ 120 h 566"/>
              <a:gd name="T76" fmla="*/ 261 w 601"/>
              <a:gd name="T77" fmla="*/ 149 h 566"/>
              <a:gd name="T78" fmla="*/ 261 w 601"/>
              <a:gd name="T79" fmla="*/ 233 h 566"/>
              <a:gd name="T80" fmla="*/ 261 w 601"/>
              <a:gd name="T81" fmla="*/ 303 h 566"/>
              <a:gd name="T82" fmla="*/ 261 w 601"/>
              <a:gd name="T83" fmla="*/ 331 h 566"/>
              <a:gd name="T84" fmla="*/ 261 w 601"/>
              <a:gd name="T85" fmla="*/ 360 h 566"/>
              <a:gd name="T86" fmla="*/ 261 w 601"/>
              <a:gd name="T87" fmla="*/ 402 h 566"/>
              <a:gd name="T88" fmla="*/ 233 w 601"/>
              <a:gd name="T89" fmla="*/ 43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1" h="566">
                <a:moveTo>
                  <a:pt x="494" y="565"/>
                </a:moveTo>
                <a:lnTo>
                  <a:pt x="494" y="565"/>
                </a:lnTo>
                <a:cubicBezTo>
                  <a:pt x="466" y="536"/>
                  <a:pt x="466" y="536"/>
                  <a:pt x="466" y="536"/>
                </a:cubicBezTo>
                <a:cubicBezTo>
                  <a:pt x="530" y="466"/>
                  <a:pt x="565" y="381"/>
                  <a:pt x="565" y="283"/>
                </a:cubicBezTo>
                <a:cubicBezTo>
                  <a:pt x="565" y="184"/>
                  <a:pt x="530" y="99"/>
                  <a:pt x="466" y="28"/>
                </a:cubicBezTo>
                <a:cubicBezTo>
                  <a:pt x="494" y="0"/>
                  <a:pt x="494" y="0"/>
                  <a:pt x="494" y="0"/>
                </a:cubicBezTo>
                <a:cubicBezTo>
                  <a:pt x="565" y="78"/>
                  <a:pt x="600" y="177"/>
                  <a:pt x="600" y="283"/>
                </a:cubicBezTo>
                <a:cubicBezTo>
                  <a:pt x="600" y="388"/>
                  <a:pt x="565" y="487"/>
                  <a:pt x="494" y="565"/>
                </a:cubicBezTo>
                <a:close/>
                <a:moveTo>
                  <a:pt x="424" y="487"/>
                </a:moveTo>
                <a:lnTo>
                  <a:pt x="424" y="487"/>
                </a:lnTo>
                <a:cubicBezTo>
                  <a:pt x="395" y="459"/>
                  <a:pt x="395" y="459"/>
                  <a:pt x="395" y="459"/>
                </a:cubicBezTo>
                <a:cubicBezTo>
                  <a:pt x="438" y="416"/>
                  <a:pt x="459" y="353"/>
                  <a:pt x="459" y="283"/>
                </a:cubicBezTo>
                <a:cubicBezTo>
                  <a:pt x="459" y="212"/>
                  <a:pt x="438" y="149"/>
                  <a:pt x="395" y="106"/>
                </a:cubicBezTo>
                <a:cubicBezTo>
                  <a:pt x="424" y="78"/>
                  <a:pt x="424" y="78"/>
                  <a:pt x="424" y="78"/>
                </a:cubicBezTo>
                <a:cubicBezTo>
                  <a:pt x="466" y="135"/>
                  <a:pt x="501" y="205"/>
                  <a:pt x="501" y="283"/>
                </a:cubicBezTo>
                <a:cubicBezTo>
                  <a:pt x="501" y="360"/>
                  <a:pt x="466" y="430"/>
                  <a:pt x="424" y="487"/>
                </a:cubicBezTo>
                <a:close/>
                <a:moveTo>
                  <a:pt x="346" y="416"/>
                </a:moveTo>
                <a:lnTo>
                  <a:pt x="346" y="416"/>
                </a:lnTo>
                <a:cubicBezTo>
                  <a:pt x="318" y="388"/>
                  <a:pt x="318" y="388"/>
                  <a:pt x="318" y="388"/>
                </a:cubicBezTo>
                <a:cubicBezTo>
                  <a:pt x="346" y="360"/>
                  <a:pt x="360" y="324"/>
                  <a:pt x="360" y="283"/>
                </a:cubicBezTo>
                <a:cubicBezTo>
                  <a:pt x="360" y="241"/>
                  <a:pt x="346" y="205"/>
                  <a:pt x="318" y="177"/>
                </a:cubicBezTo>
                <a:cubicBezTo>
                  <a:pt x="346" y="149"/>
                  <a:pt x="346" y="149"/>
                  <a:pt x="346" y="149"/>
                </a:cubicBezTo>
                <a:cubicBezTo>
                  <a:pt x="374" y="184"/>
                  <a:pt x="395" y="233"/>
                  <a:pt x="395" y="283"/>
                </a:cubicBezTo>
                <a:cubicBezTo>
                  <a:pt x="395" y="331"/>
                  <a:pt x="374" y="381"/>
                  <a:pt x="346" y="416"/>
                </a:cubicBezTo>
                <a:close/>
                <a:moveTo>
                  <a:pt x="233" y="430"/>
                </a:moveTo>
                <a:lnTo>
                  <a:pt x="233" y="430"/>
                </a:lnTo>
                <a:cubicBezTo>
                  <a:pt x="226" y="430"/>
                  <a:pt x="226" y="430"/>
                  <a:pt x="219" y="430"/>
                </a:cubicBezTo>
                <a:lnTo>
                  <a:pt x="219" y="430"/>
                </a:lnTo>
                <a:cubicBezTo>
                  <a:pt x="120" y="360"/>
                  <a:pt x="120" y="360"/>
                  <a:pt x="120" y="360"/>
                </a:cubicBezTo>
                <a:cubicBezTo>
                  <a:pt x="28" y="360"/>
                  <a:pt x="28" y="360"/>
                  <a:pt x="28" y="360"/>
                </a:cubicBezTo>
                <a:cubicBezTo>
                  <a:pt x="14" y="360"/>
                  <a:pt x="0" y="345"/>
                  <a:pt x="0" y="331"/>
                </a:cubicBezTo>
                <a:cubicBezTo>
                  <a:pt x="0" y="233"/>
                  <a:pt x="0" y="233"/>
                  <a:pt x="0" y="233"/>
                </a:cubicBezTo>
                <a:cubicBezTo>
                  <a:pt x="0" y="219"/>
                  <a:pt x="14" y="205"/>
                  <a:pt x="28" y="205"/>
                </a:cubicBezTo>
                <a:lnTo>
                  <a:pt x="28" y="205"/>
                </a:lnTo>
                <a:cubicBezTo>
                  <a:pt x="120" y="205"/>
                  <a:pt x="120" y="205"/>
                  <a:pt x="120" y="205"/>
                </a:cubicBezTo>
                <a:cubicBezTo>
                  <a:pt x="219" y="128"/>
                  <a:pt x="219" y="128"/>
                  <a:pt x="219" y="128"/>
                </a:cubicBezTo>
                <a:lnTo>
                  <a:pt x="219" y="128"/>
                </a:lnTo>
                <a:cubicBezTo>
                  <a:pt x="226" y="128"/>
                  <a:pt x="226" y="120"/>
                  <a:pt x="233" y="120"/>
                </a:cubicBezTo>
                <a:cubicBezTo>
                  <a:pt x="254" y="120"/>
                  <a:pt x="261" y="135"/>
                  <a:pt x="261" y="149"/>
                </a:cubicBezTo>
                <a:cubicBezTo>
                  <a:pt x="261" y="233"/>
                  <a:pt x="261" y="233"/>
                  <a:pt x="261" y="233"/>
                </a:cubicBezTo>
                <a:cubicBezTo>
                  <a:pt x="261" y="303"/>
                  <a:pt x="261" y="303"/>
                  <a:pt x="261" y="303"/>
                </a:cubicBezTo>
                <a:cubicBezTo>
                  <a:pt x="261" y="331"/>
                  <a:pt x="261" y="331"/>
                  <a:pt x="261" y="331"/>
                </a:cubicBezTo>
                <a:cubicBezTo>
                  <a:pt x="261" y="360"/>
                  <a:pt x="261" y="360"/>
                  <a:pt x="261" y="360"/>
                </a:cubicBezTo>
                <a:cubicBezTo>
                  <a:pt x="261" y="402"/>
                  <a:pt x="261" y="402"/>
                  <a:pt x="261" y="402"/>
                </a:cubicBezTo>
                <a:cubicBezTo>
                  <a:pt x="261" y="423"/>
                  <a:pt x="254" y="430"/>
                  <a:pt x="233" y="43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5" name="Freeform 151"/>
          <p:cNvSpPr>
            <a:spLocks noChangeArrowheads="1"/>
          </p:cNvSpPr>
          <p:nvPr/>
        </p:nvSpPr>
        <p:spPr bwMode="auto">
          <a:xfrm>
            <a:off x="8227457" y="2878668"/>
            <a:ext cx="474011" cy="393701"/>
          </a:xfrm>
          <a:custGeom>
            <a:avLst/>
            <a:gdLst>
              <a:gd name="T0" fmla="*/ 417 w 495"/>
              <a:gd name="T1" fmla="*/ 409 h 410"/>
              <a:gd name="T2" fmla="*/ 417 w 495"/>
              <a:gd name="T3" fmla="*/ 409 h 410"/>
              <a:gd name="T4" fmla="*/ 388 w 495"/>
              <a:gd name="T5" fmla="*/ 381 h 410"/>
              <a:gd name="T6" fmla="*/ 459 w 495"/>
              <a:gd name="T7" fmla="*/ 205 h 410"/>
              <a:gd name="T8" fmla="*/ 388 w 495"/>
              <a:gd name="T9" fmla="*/ 28 h 410"/>
              <a:gd name="T10" fmla="*/ 417 w 495"/>
              <a:gd name="T11" fmla="*/ 0 h 410"/>
              <a:gd name="T12" fmla="*/ 494 w 495"/>
              <a:gd name="T13" fmla="*/ 205 h 410"/>
              <a:gd name="T14" fmla="*/ 417 w 495"/>
              <a:gd name="T15" fmla="*/ 409 h 410"/>
              <a:gd name="T16" fmla="*/ 346 w 495"/>
              <a:gd name="T17" fmla="*/ 338 h 410"/>
              <a:gd name="T18" fmla="*/ 346 w 495"/>
              <a:gd name="T19" fmla="*/ 338 h 410"/>
              <a:gd name="T20" fmla="*/ 318 w 495"/>
              <a:gd name="T21" fmla="*/ 310 h 410"/>
              <a:gd name="T22" fmla="*/ 353 w 495"/>
              <a:gd name="T23" fmla="*/ 205 h 410"/>
              <a:gd name="T24" fmla="*/ 318 w 495"/>
              <a:gd name="T25" fmla="*/ 99 h 410"/>
              <a:gd name="T26" fmla="*/ 346 w 495"/>
              <a:gd name="T27" fmla="*/ 71 h 410"/>
              <a:gd name="T28" fmla="*/ 395 w 495"/>
              <a:gd name="T29" fmla="*/ 205 h 410"/>
              <a:gd name="T30" fmla="*/ 346 w 495"/>
              <a:gd name="T31" fmla="*/ 338 h 410"/>
              <a:gd name="T32" fmla="*/ 233 w 495"/>
              <a:gd name="T33" fmla="*/ 352 h 410"/>
              <a:gd name="T34" fmla="*/ 233 w 495"/>
              <a:gd name="T35" fmla="*/ 352 h 410"/>
              <a:gd name="T36" fmla="*/ 219 w 495"/>
              <a:gd name="T37" fmla="*/ 352 h 410"/>
              <a:gd name="T38" fmla="*/ 219 w 495"/>
              <a:gd name="T39" fmla="*/ 352 h 410"/>
              <a:gd name="T40" fmla="*/ 120 w 495"/>
              <a:gd name="T41" fmla="*/ 282 h 410"/>
              <a:gd name="T42" fmla="*/ 28 w 495"/>
              <a:gd name="T43" fmla="*/ 282 h 410"/>
              <a:gd name="T44" fmla="*/ 0 w 495"/>
              <a:gd name="T45" fmla="*/ 253 h 410"/>
              <a:gd name="T46" fmla="*/ 0 w 495"/>
              <a:gd name="T47" fmla="*/ 155 h 410"/>
              <a:gd name="T48" fmla="*/ 28 w 495"/>
              <a:gd name="T49" fmla="*/ 127 h 410"/>
              <a:gd name="T50" fmla="*/ 28 w 495"/>
              <a:gd name="T51" fmla="*/ 127 h 410"/>
              <a:gd name="T52" fmla="*/ 120 w 495"/>
              <a:gd name="T53" fmla="*/ 127 h 410"/>
              <a:gd name="T54" fmla="*/ 211 w 495"/>
              <a:gd name="T55" fmla="*/ 50 h 410"/>
              <a:gd name="T56" fmla="*/ 211 w 495"/>
              <a:gd name="T57" fmla="*/ 50 h 410"/>
              <a:gd name="T58" fmla="*/ 233 w 495"/>
              <a:gd name="T59" fmla="*/ 42 h 410"/>
              <a:gd name="T60" fmla="*/ 261 w 495"/>
              <a:gd name="T61" fmla="*/ 71 h 410"/>
              <a:gd name="T62" fmla="*/ 261 w 495"/>
              <a:gd name="T63" fmla="*/ 155 h 410"/>
              <a:gd name="T64" fmla="*/ 261 w 495"/>
              <a:gd name="T65" fmla="*/ 225 h 410"/>
              <a:gd name="T66" fmla="*/ 261 w 495"/>
              <a:gd name="T67" fmla="*/ 253 h 410"/>
              <a:gd name="T68" fmla="*/ 261 w 495"/>
              <a:gd name="T69" fmla="*/ 282 h 410"/>
              <a:gd name="T70" fmla="*/ 261 w 495"/>
              <a:gd name="T71" fmla="*/ 324 h 410"/>
              <a:gd name="T72" fmla="*/ 233 w 495"/>
              <a:gd name="T73" fmla="*/ 3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5" h="410">
                <a:moveTo>
                  <a:pt x="417" y="409"/>
                </a:moveTo>
                <a:lnTo>
                  <a:pt x="417" y="409"/>
                </a:lnTo>
                <a:cubicBezTo>
                  <a:pt x="388" y="381"/>
                  <a:pt x="388" y="381"/>
                  <a:pt x="388" y="381"/>
                </a:cubicBezTo>
                <a:cubicBezTo>
                  <a:pt x="431" y="338"/>
                  <a:pt x="459" y="275"/>
                  <a:pt x="459" y="205"/>
                </a:cubicBezTo>
                <a:cubicBezTo>
                  <a:pt x="459" y="134"/>
                  <a:pt x="431" y="71"/>
                  <a:pt x="388" y="28"/>
                </a:cubicBezTo>
                <a:cubicBezTo>
                  <a:pt x="417" y="0"/>
                  <a:pt x="417" y="0"/>
                  <a:pt x="417" y="0"/>
                </a:cubicBezTo>
                <a:cubicBezTo>
                  <a:pt x="466" y="57"/>
                  <a:pt x="494" y="127"/>
                  <a:pt x="494" y="205"/>
                </a:cubicBezTo>
                <a:cubicBezTo>
                  <a:pt x="494" y="282"/>
                  <a:pt x="466" y="352"/>
                  <a:pt x="417" y="409"/>
                </a:cubicBezTo>
                <a:close/>
                <a:moveTo>
                  <a:pt x="346" y="338"/>
                </a:moveTo>
                <a:lnTo>
                  <a:pt x="346" y="338"/>
                </a:lnTo>
                <a:cubicBezTo>
                  <a:pt x="318" y="310"/>
                  <a:pt x="318" y="310"/>
                  <a:pt x="318" y="310"/>
                </a:cubicBezTo>
                <a:cubicBezTo>
                  <a:pt x="339" y="282"/>
                  <a:pt x="353" y="246"/>
                  <a:pt x="353" y="205"/>
                </a:cubicBezTo>
                <a:cubicBezTo>
                  <a:pt x="353" y="163"/>
                  <a:pt x="339" y="127"/>
                  <a:pt x="318" y="99"/>
                </a:cubicBezTo>
                <a:cubicBezTo>
                  <a:pt x="346" y="71"/>
                  <a:pt x="346" y="71"/>
                  <a:pt x="346" y="71"/>
                </a:cubicBezTo>
                <a:cubicBezTo>
                  <a:pt x="374" y="106"/>
                  <a:pt x="395" y="155"/>
                  <a:pt x="395" y="205"/>
                </a:cubicBezTo>
                <a:cubicBezTo>
                  <a:pt x="395" y="253"/>
                  <a:pt x="374" y="303"/>
                  <a:pt x="346" y="338"/>
                </a:cubicBezTo>
                <a:close/>
                <a:moveTo>
                  <a:pt x="233" y="352"/>
                </a:moveTo>
                <a:lnTo>
                  <a:pt x="233" y="352"/>
                </a:lnTo>
                <a:cubicBezTo>
                  <a:pt x="226" y="352"/>
                  <a:pt x="219" y="352"/>
                  <a:pt x="219" y="352"/>
                </a:cubicBezTo>
                <a:lnTo>
                  <a:pt x="219" y="352"/>
                </a:lnTo>
                <a:cubicBezTo>
                  <a:pt x="120" y="282"/>
                  <a:pt x="120" y="282"/>
                  <a:pt x="120" y="282"/>
                </a:cubicBezTo>
                <a:cubicBezTo>
                  <a:pt x="28" y="282"/>
                  <a:pt x="28" y="282"/>
                  <a:pt x="28" y="282"/>
                </a:cubicBezTo>
                <a:cubicBezTo>
                  <a:pt x="7" y="282"/>
                  <a:pt x="0" y="267"/>
                  <a:pt x="0" y="253"/>
                </a:cubicBezTo>
                <a:cubicBezTo>
                  <a:pt x="0" y="155"/>
                  <a:pt x="0" y="155"/>
                  <a:pt x="0" y="155"/>
                </a:cubicBezTo>
                <a:cubicBezTo>
                  <a:pt x="0" y="141"/>
                  <a:pt x="7" y="127"/>
                  <a:pt x="28" y="127"/>
                </a:cubicBezTo>
                <a:lnTo>
                  <a:pt x="28" y="127"/>
                </a:lnTo>
                <a:cubicBezTo>
                  <a:pt x="120" y="127"/>
                  <a:pt x="120" y="127"/>
                  <a:pt x="120" y="127"/>
                </a:cubicBezTo>
                <a:cubicBezTo>
                  <a:pt x="211" y="50"/>
                  <a:pt x="211" y="50"/>
                  <a:pt x="211" y="50"/>
                </a:cubicBezTo>
                <a:lnTo>
                  <a:pt x="211" y="50"/>
                </a:lnTo>
                <a:cubicBezTo>
                  <a:pt x="219" y="50"/>
                  <a:pt x="226" y="42"/>
                  <a:pt x="233" y="42"/>
                </a:cubicBezTo>
                <a:cubicBezTo>
                  <a:pt x="247" y="42"/>
                  <a:pt x="261" y="57"/>
                  <a:pt x="261" y="71"/>
                </a:cubicBezTo>
                <a:cubicBezTo>
                  <a:pt x="261" y="155"/>
                  <a:pt x="261" y="155"/>
                  <a:pt x="261" y="155"/>
                </a:cubicBezTo>
                <a:cubicBezTo>
                  <a:pt x="261" y="225"/>
                  <a:pt x="261" y="225"/>
                  <a:pt x="261" y="225"/>
                </a:cubicBezTo>
                <a:cubicBezTo>
                  <a:pt x="261" y="253"/>
                  <a:pt x="261" y="253"/>
                  <a:pt x="261" y="253"/>
                </a:cubicBezTo>
                <a:cubicBezTo>
                  <a:pt x="261" y="282"/>
                  <a:pt x="261" y="282"/>
                  <a:pt x="261" y="282"/>
                </a:cubicBezTo>
                <a:cubicBezTo>
                  <a:pt x="261" y="324"/>
                  <a:pt x="261" y="324"/>
                  <a:pt x="261" y="324"/>
                </a:cubicBezTo>
                <a:cubicBezTo>
                  <a:pt x="261" y="345"/>
                  <a:pt x="247" y="352"/>
                  <a:pt x="233" y="3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6" name="Freeform 152"/>
          <p:cNvSpPr>
            <a:spLocks noChangeArrowheads="1"/>
          </p:cNvSpPr>
          <p:nvPr/>
        </p:nvSpPr>
        <p:spPr bwMode="auto">
          <a:xfrm>
            <a:off x="7207491" y="2916770"/>
            <a:ext cx="380901" cy="300565"/>
          </a:xfrm>
          <a:custGeom>
            <a:avLst/>
            <a:gdLst>
              <a:gd name="T0" fmla="*/ 354 w 397"/>
              <a:gd name="T1" fmla="*/ 296 h 311"/>
              <a:gd name="T2" fmla="*/ 354 w 397"/>
              <a:gd name="T3" fmla="*/ 296 h 311"/>
              <a:gd name="T4" fmla="*/ 326 w 397"/>
              <a:gd name="T5" fmla="*/ 268 h 311"/>
              <a:gd name="T6" fmla="*/ 361 w 397"/>
              <a:gd name="T7" fmla="*/ 163 h 311"/>
              <a:gd name="T8" fmla="*/ 326 w 397"/>
              <a:gd name="T9" fmla="*/ 57 h 311"/>
              <a:gd name="T10" fmla="*/ 354 w 397"/>
              <a:gd name="T11" fmla="*/ 29 h 311"/>
              <a:gd name="T12" fmla="*/ 396 w 397"/>
              <a:gd name="T13" fmla="*/ 163 h 311"/>
              <a:gd name="T14" fmla="*/ 354 w 397"/>
              <a:gd name="T15" fmla="*/ 296 h 311"/>
              <a:gd name="T16" fmla="*/ 241 w 397"/>
              <a:gd name="T17" fmla="*/ 310 h 311"/>
              <a:gd name="T18" fmla="*/ 241 w 397"/>
              <a:gd name="T19" fmla="*/ 310 h 311"/>
              <a:gd name="T20" fmla="*/ 219 w 397"/>
              <a:gd name="T21" fmla="*/ 310 h 311"/>
              <a:gd name="T22" fmla="*/ 219 w 397"/>
              <a:gd name="T23" fmla="*/ 310 h 311"/>
              <a:gd name="T24" fmla="*/ 128 w 397"/>
              <a:gd name="T25" fmla="*/ 240 h 311"/>
              <a:gd name="T26" fmla="*/ 29 w 397"/>
              <a:gd name="T27" fmla="*/ 240 h 311"/>
              <a:gd name="T28" fmla="*/ 0 w 397"/>
              <a:gd name="T29" fmla="*/ 211 h 311"/>
              <a:gd name="T30" fmla="*/ 0 w 397"/>
              <a:gd name="T31" fmla="*/ 113 h 311"/>
              <a:gd name="T32" fmla="*/ 29 w 397"/>
              <a:gd name="T33" fmla="*/ 85 h 311"/>
              <a:gd name="T34" fmla="*/ 29 w 397"/>
              <a:gd name="T35" fmla="*/ 85 h 311"/>
              <a:gd name="T36" fmla="*/ 128 w 397"/>
              <a:gd name="T37" fmla="*/ 85 h 311"/>
              <a:gd name="T38" fmla="*/ 219 w 397"/>
              <a:gd name="T39" fmla="*/ 8 h 311"/>
              <a:gd name="T40" fmla="*/ 219 w 397"/>
              <a:gd name="T41" fmla="*/ 8 h 311"/>
              <a:gd name="T42" fmla="*/ 241 w 397"/>
              <a:gd name="T43" fmla="*/ 0 h 311"/>
              <a:gd name="T44" fmla="*/ 269 w 397"/>
              <a:gd name="T45" fmla="*/ 29 h 311"/>
              <a:gd name="T46" fmla="*/ 269 w 397"/>
              <a:gd name="T47" fmla="*/ 113 h 311"/>
              <a:gd name="T48" fmla="*/ 269 w 397"/>
              <a:gd name="T49" fmla="*/ 183 h 311"/>
              <a:gd name="T50" fmla="*/ 269 w 397"/>
              <a:gd name="T51" fmla="*/ 211 h 311"/>
              <a:gd name="T52" fmla="*/ 269 w 397"/>
              <a:gd name="T53" fmla="*/ 240 h 311"/>
              <a:gd name="T54" fmla="*/ 269 w 397"/>
              <a:gd name="T55" fmla="*/ 282 h 311"/>
              <a:gd name="T56" fmla="*/ 241 w 397"/>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7" h="311">
                <a:moveTo>
                  <a:pt x="354" y="296"/>
                </a:moveTo>
                <a:lnTo>
                  <a:pt x="354" y="296"/>
                </a:lnTo>
                <a:cubicBezTo>
                  <a:pt x="326" y="268"/>
                  <a:pt x="326" y="268"/>
                  <a:pt x="326" y="268"/>
                </a:cubicBezTo>
                <a:cubicBezTo>
                  <a:pt x="347" y="240"/>
                  <a:pt x="361" y="204"/>
                  <a:pt x="361" y="163"/>
                </a:cubicBezTo>
                <a:cubicBezTo>
                  <a:pt x="361" y="121"/>
                  <a:pt x="347" y="85"/>
                  <a:pt x="326" y="57"/>
                </a:cubicBezTo>
                <a:cubicBezTo>
                  <a:pt x="354" y="29"/>
                  <a:pt x="354" y="29"/>
                  <a:pt x="354" y="29"/>
                </a:cubicBezTo>
                <a:cubicBezTo>
                  <a:pt x="382" y="64"/>
                  <a:pt x="396" y="113"/>
                  <a:pt x="396" y="163"/>
                </a:cubicBezTo>
                <a:cubicBezTo>
                  <a:pt x="396" y="211"/>
                  <a:pt x="382" y="261"/>
                  <a:pt x="354" y="296"/>
                </a:cubicBezTo>
                <a:close/>
                <a:moveTo>
                  <a:pt x="241" y="310"/>
                </a:moveTo>
                <a:lnTo>
                  <a:pt x="241" y="310"/>
                </a:lnTo>
                <a:cubicBezTo>
                  <a:pt x="234" y="310"/>
                  <a:pt x="226" y="310"/>
                  <a:pt x="219" y="310"/>
                </a:cubicBezTo>
                <a:lnTo>
                  <a:pt x="219" y="310"/>
                </a:lnTo>
                <a:cubicBezTo>
                  <a:pt x="128" y="240"/>
                  <a:pt x="128" y="240"/>
                  <a:pt x="128" y="240"/>
                </a:cubicBezTo>
                <a:cubicBezTo>
                  <a:pt x="29" y="240"/>
                  <a:pt x="29" y="240"/>
                  <a:pt x="29" y="240"/>
                </a:cubicBezTo>
                <a:cubicBezTo>
                  <a:pt x="15" y="240"/>
                  <a:pt x="0" y="225"/>
                  <a:pt x="0" y="211"/>
                </a:cubicBezTo>
                <a:cubicBezTo>
                  <a:pt x="0" y="113"/>
                  <a:pt x="0" y="113"/>
                  <a:pt x="0" y="113"/>
                </a:cubicBezTo>
                <a:cubicBezTo>
                  <a:pt x="0" y="99"/>
                  <a:pt x="15" y="85"/>
                  <a:pt x="29" y="85"/>
                </a:cubicBezTo>
                <a:lnTo>
                  <a:pt x="29" y="85"/>
                </a:lnTo>
                <a:cubicBezTo>
                  <a:pt x="128" y="85"/>
                  <a:pt x="128" y="85"/>
                  <a:pt x="128" y="85"/>
                </a:cubicBezTo>
                <a:cubicBezTo>
                  <a:pt x="219" y="8"/>
                  <a:pt x="219" y="8"/>
                  <a:pt x="219" y="8"/>
                </a:cubicBezTo>
                <a:lnTo>
                  <a:pt x="219" y="8"/>
                </a:lnTo>
                <a:cubicBezTo>
                  <a:pt x="226" y="8"/>
                  <a:pt x="234" y="0"/>
                  <a:pt x="241" y="0"/>
                </a:cubicBezTo>
                <a:cubicBezTo>
                  <a:pt x="255" y="0"/>
                  <a:pt x="269" y="15"/>
                  <a:pt x="269" y="29"/>
                </a:cubicBezTo>
                <a:cubicBezTo>
                  <a:pt x="269" y="113"/>
                  <a:pt x="269" y="113"/>
                  <a:pt x="269" y="113"/>
                </a:cubicBezTo>
                <a:cubicBezTo>
                  <a:pt x="269" y="183"/>
                  <a:pt x="269" y="183"/>
                  <a:pt x="269" y="183"/>
                </a:cubicBezTo>
                <a:cubicBezTo>
                  <a:pt x="269" y="211"/>
                  <a:pt x="269" y="211"/>
                  <a:pt x="269" y="211"/>
                </a:cubicBezTo>
                <a:cubicBezTo>
                  <a:pt x="269" y="240"/>
                  <a:pt x="269" y="240"/>
                  <a:pt x="269" y="240"/>
                </a:cubicBezTo>
                <a:cubicBezTo>
                  <a:pt x="269" y="282"/>
                  <a:pt x="269" y="282"/>
                  <a:pt x="269" y="282"/>
                </a:cubicBezTo>
                <a:cubicBezTo>
                  <a:pt x="269" y="303"/>
                  <a:pt x="255" y="310"/>
                  <a:pt x="241" y="3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7" name="Freeform 153"/>
          <p:cNvSpPr>
            <a:spLocks noChangeArrowheads="1"/>
          </p:cNvSpPr>
          <p:nvPr/>
        </p:nvSpPr>
        <p:spPr bwMode="auto">
          <a:xfrm>
            <a:off x="6255238" y="2916770"/>
            <a:ext cx="469780" cy="300565"/>
          </a:xfrm>
          <a:custGeom>
            <a:avLst/>
            <a:gdLst>
              <a:gd name="T0" fmla="*/ 480 w 488"/>
              <a:gd name="T1" fmla="*/ 128 h 311"/>
              <a:gd name="T2" fmla="*/ 480 w 488"/>
              <a:gd name="T3" fmla="*/ 128 h 311"/>
              <a:gd name="T4" fmla="*/ 445 w 488"/>
              <a:gd name="T5" fmla="*/ 163 h 311"/>
              <a:gd name="T6" fmla="*/ 480 w 488"/>
              <a:gd name="T7" fmla="*/ 197 h 311"/>
              <a:gd name="T8" fmla="*/ 480 w 488"/>
              <a:gd name="T9" fmla="*/ 197 h 311"/>
              <a:gd name="T10" fmla="*/ 487 w 488"/>
              <a:gd name="T11" fmla="*/ 218 h 311"/>
              <a:gd name="T12" fmla="*/ 459 w 488"/>
              <a:gd name="T13" fmla="*/ 247 h 311"/>
              <a:gd name="T14" fmla="*/ 445 w 488"/>
              <a:gd name="T15" fmla="*/ 240 h 311"/>
              <a:gd name="T16" fmla="*/ 445 w 488"/>
              <a:gd name="T17" fmla="*/ 240 h 311"/>
              <a:gd name="T18" fmla="*/ 403 w 488"/>
              <a:gd name="T19" fmla="*/ 204 h 311"/>
              <a:gd name="T20" fmla="*/ 367 w 488"/>
              <a:gd name="T21" fmla="*/ 240 h 311"/>
              <a:gd name="T22" fmla="*/ 367 w 488"/>
              <a:gd name="T23" fmla="*/ 240 h 311"/>
              <a:gd name="T24" fmla="*/ 346 w 488"/>
              <a:gd name="T25" fmla="*/ 247 h 311"/>
              <a:gd name="T26" fmla="*/ 318 w 488"/>
              <a:gd name="T27" fmla="*/ 218 h 311"/>
              <a:gd name="T28" fmla="*/ 332 w 488"/>
              <a:gd name="T29" fmla="*/ 197 h 311"/>
              <a:gd name="T30" fmla="*/ 332 w 488"/>
              <a:gd name="T31" fmla="*/ 197 h 311"/>
              <a:gd name="T32" fmla="*/ 367 w 488"/>
              <a:gd name="T33" fmla="*/ 163 h 311"/>
              <a:gd name="T34" fmla="*/ 332 w 488"/>
              <a:gd name="T35" fmla="*/ 128 h 311"/>
              <a:gd name="T36" fmla="*/ 332 w 488"/>
              <a:gd name="T37" fmla="*/ 128 h 311"/>
              <a:gd name="T38" fmla="*/ 318 w 488"/>
              <a:gd name="T39" fmla="*/ 106 h 311"/>
              <a:gd name="T40" fmla="*/ 346 w 488"/>
              <a:gd name="T41" fmla="*/ 78 h 311"/>
              <a:gd name="T42" fmla="*/ 367 w 488"/>
              <a:gd name="T43" fmla="*/ 85 h 311"/>
              <a:gd name="T44" fmla="*/ 367 w 488"/>
              <a:gd name="T45" fmla="*/ 85 h 311"/>
              <a:gd name="T46" fmla="*/ 403 w 488"/>
              <a:gd name="T47" fmla="*/ 121 h 311"/>
              <a:gd name="T48" fmla="*/ 445 w 488"/>
              <a:gd name="T49" fmla="*/ 85 h 311"/>
              <a:gd name="T50" fmla="*/ 445 w 488"/>
              <a:gd name="T51" fmla="*/ 85 h 311"/>
              <a:gd name="T52" fmla="*/ 459 w 488"/>
              <a:gd name="T53" fmla="*/ 78 h 311"/>
              <a:gd name="T54" fmla="*/ 487 w 488"/>
              <a:gd name="T55" fmla="*/ 106 h 311"/>
              <a:gd name="T56" fmla="*/ 480 w 488"/>
              <a:gd name="T57" fmla="*/ 128 h 311"/>
              <a:gd name="T58" fmla="*/ 233 w 488"/>
              <a:gd name="T59" fmla="*/ 310 h 311"/>
              <a:gd name="T60" fmla="*/ 233 w 488"/>
              <a:gd name="T61" fmla="*/ 310 h 311"/>
              <a:gd name="T62" fmla="*/ 219 w 488"/>
              <a:gd name="T63" fmla="*/ 310 h 311"/>
              <a:gd name="T64" fmla="*/ 219 w 488"/>
              <a:gd name="T65" fmla="*/ 310 h 311"/>
              <a:gd name="T66" fmla="*/ 120 w 488"/>
              <a:gd name="T67" fmla="*/ 240 h 311"/>
              <a:gd name="T68" fmla="*/ 28 w 488"/>
              <a:gd name="T69" fmla="*/ 240 h 311"/>
              <a:gd name="T70" fmla="*/ 0 w 488"/>
              <a:gd name="T71" fmla="*/ 211 h 311"/>
              <a:gd name="T72" fmla="*/ 0 w 488"/>
              <a:gd name="T73" fmla="*/ 113 h 311"/>
              <a:gd name="T74" fmla="*/ 28 w 488"/>
              <a:gd name="T75" fmla="*/ 85 h 311"/>
              <a:gd name="T76" fmla="*/ 28 w 488"/>
              <a:gd name="T77" fmla="*/ 85 h 311"/>
              <a:gd name="T78" fmla="*/ 120 w 488"/>
              <a:gd name="T79" fmla="*/ 85 h 311"/>
              <a:gd name="T80" fmla="*/ 219 w 488"/>
              <a:gd name="T81" fmla="*/ 8 h 311"/>
              <a:gd name="T82" fmla="*/ 219 w 488"/>
              <a:gd name="T83" fmla="*/ 8 h 311"/>
              <a:gd name="T84" fmla="*/ 233 w 488"/>
              <a:gd name="T85" fmla="*/ 0 h 311"/>
              <a:gd name="T86" fmla="*/ 261 w 488"/>
              <a:gd name="T87" fmla="*/ 29 h 311"/>
              <a:gd name="T88" fmla="*/ 261 w 488"/>
              <a:gd name="T89" fmla="*/ 113 h 311"/>
              <a:gd name="T90" fmla="*/ 261 w 488"/>
              <a:gd name="T91" fmla="*/ 183 h 311"/>
              <a:gd name="T92" fmla="*/ 261 w 488"/>
              <a:gd name="T93" fmla="*/ 211 h 311"/>
              <a:gd name="T94" fmla="*/ 261 w 488"/>
              <a:gd name="T95" fmla="*/ 240 h 311"/>
              <a:gd name="T96" fmla="*/ 261 w 488"/>
              <a:gd name="T97" fmla="*/ 282 h 311"/>
              <a:gd name="T98" fmla="*/ 233 w 488"/>
              <a:gd name="T99"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8" h="311">
                <a:moveTo>
                  <a:pt x="480" y="128"/>
                </a:moveTo>
                <a:lnTo>
                  <a:pt x="480" y="128"/>
                </a:lnTo>
                <a:cubicBezTo>
                  <a:pt x="445" y="163"/>
                  <a:pt x="445" y="163"/>
                  <a:pt x="445" y="163"/>
                </a:cubicBezTo>
                <a:cubicBezTo>
                  <a:pt x="480" y="197"/>
                  <a:pt x="480" y="197"/>
                  <a:pt x="480" y="197"/>
                </a:cubicBezTo>
                <a:lnTo>
                  <a:pt x="480" y="197"/>
                </a:lnTo>
                <a:cubicBezTo>
                  <a:pt x="487" y="204"/>
                  <a:pt x="487" y="211"/>
                  <a:pt x="487" y="218"/>
                </a:cubicBezTo>
                <a:cubicBezTo>
                  <a:pt x="487" y="233"/>
                  <a:pt x="480" y="247"/>
                  <a:pt x="459" y="247"/>
                </a:cubicBezTo>
                <a:cubicBezTo>
                  <a:pt x="452" y="247"/>
                  <a:pt x="445" y="247"/>
                  <a:pt x="445" y="240"/>
                </a:cubicBezTo>
                <a:lnTo>
                  <a:pt x="445" y="240"/>
                </a:lnTo>
                <a:cubicBezTo>
                  <a:pt x="403" y="204"/>
                  <a:pt x="403" y="204"/>
                  <a:pt x="403" y="204"/>
                </a:cubicBezTo>
                <a:cubicBezTo>
                  <a:pt x="367" y="240"/>
                  <a:pt x="367" y="240"/>
                  <a:pt x="367" y="240"/>
                </a:cubicBezTo>
                <a:lnTo>
                  <a:pt x="367" y="240"/>
                </a:lnTo>
                <a:cubicBezTo>
                  <a:pt x="360" y="247"/>
                  <a:pt x="353" y="247"/>
                  <a:pt x="346" y="247"/>
                </a:cubicBezTo>
                <a:cubicBezTo>
                  <a:pt x="332" y="247"/>
                  <a:pt x="318" y="233"/>
                  <a:pt x="318" y="218"/>
                </a:cubicBezTo>
                <a:cubicBezTo>
                  <a:pt x="318" y="211"/>
                  <a:pt x="325" y="204"/>
                  <a:pt x="332" y="197"/>
                </a:cubicBezTo>
                <a:lnTo>
                  <a:pt x="332" y="197"/>
                </a:lnTo>
                <a:cubicBezTo>
                  <a:pt x="367" y="163"/>
                  <a:pt x="367" y="163"/>
                  <a:pt x="367" y="163"/>
                </a:cubicBezTo>
                <a:cubicBezTo>
                  <a:pt x="332" y="128"/>
                  <a:pt x="332" y="128"/>
                  <a:pt x="332" y="128"/>
                </a:cubicBezTo>
                <a:lnTo>
                  <a:pt x="332" y="128"/>
                </a:lnTo>
                <a:cubicBezTo>
                  <a:pt x="325" y="121"/>
                  <a:pt x="318" y="113"/>
                  <a:pt x="318" y="106"/>
                </a:cubicBezTo>
                <a:cubicBezTo>
                  <a:pt x="318" y="92"/>
                  <a:pt x="332" y="78"/>
                  <a:pt x="346" y="78"/>
                </a:cubicBezTo>
                <a:cubicBezTo>
                  <a:pt x="353" y="78"/>
                  <a:pt x="360" y="78"/>
                  <a:pt x="367" y="85"/>
                </a:cubicBezTo>
                <a:lnTo>
                  <a:pt x="367" y="85"/>
                </a:lnTo>
                <a:cubicBezTo>
                  <a:pt x="403" y="121"/>
                  <a:pt x="403" y="121"/>
                  <a:pt x="403" y="121"/>
                </a:cubicBezTo>
                <a:cubicBezTo>
                  <a:pt x="445" y="85"/>
                  <a:pt x="445" y="85"/>
                  <a:pt x="445" y="85"/>
                </a:cubicBezTo>
                <a:lnTo>
                  <a:pt x="445" y="85"/>
                </a:lnTo>
                <a:cubicBezTo>
                  <a:pt x="445" y="78"/>
                  <a:pt x="452" y="78"/>
                  <a:pt x="459" y="78"/>
                </a:cubicBezTo>
                <a:cubicBezTo>
                  <a:pt x="480" y="78"/>
                  <a:pt x="487" y="92"/>
                  <a:pt x="487" y="106"/>
                </a:cubicBezTo>
                <a:cubicBezTo>
                  <a:pt x="487" y="113"/>
                  <a:pt x="487" y="121"/>
                  <a:pt x="480" y="128"/>
                </a:cubicBezTo>
                <a:close/>
                <a:moveTo>
                  <a:pt x="233" y="310"/>
                </a:moveTo>
                <a:lnTo>
                  <a:pt x="233" y="310"/>
                </a:lnTo>
                <a:cubicBezTo>
                  <a:pt x="226" y="310"/>
                  <a:pt x="226" y="310"/>
                  <a:pt x="219" y="310"/>
                </a:cubicBezTo>
                <a:lnTo>
                  <a:pt x="219" y="310"/>
                </a:lnTo>
                <a:cubicBezTo>
                  <a:pt x="120" y="240"/>
                  <a:pt x="120" y="240"/>
                  <a:pt x="120"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0" y="85"/>
                  <a:pt x="120" y="85"/>
                  <a:pt x="120" y="85"/>
                </a:cubicBezTo>
                <a:cubicBezTo>
                  <a:pt x="219" y="8"/>
                  <a:pt x="219" y="8"/>
                  <a:pt x="219" y="8"/>
                </a:cubicBezTo>
                <a:lnTo>
                  <a:pt x="219" y="8"/>
                </a:lnTo>
                <a:cubicBezTo>
                  <a:pt x="226" y="8"/>
                  <a:pt x="226" y="0"/>
                  <a:pt x="233" y="0"/>
                </a:cubicBezTo>
                <a:cubicBezTo>
                  <a:pt x="254"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54" y="310"/>
                  <a:pt x="233" y="3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8" name="Freeform 154"/>
          <p:cNvSpPr>
            <a:spLocks noChangeArrowheads="1"/>
          </p:cNvSpPr>
          <p:nvPr/>
        </p:nvSpPr>
        <p:spPr bwMode="auto">
          <a:xfrm>
            <a:off x="5243737" y="2916770"/>
            <a:ext cx="469777" cy="300565"/>
          </a:xfrm>
          <a:custGeom>
            <a:avLst/>
            <a:gdLst>
              <a:gd name="T0" fmla="*/ 459 w 488"/>
              <a:gd name="T1" fmla="*/ 190 h 311"/>
              <a:gd name="T2" fmla="*/ 459 w 488"/>
              <a:gd name="T3" fmla="*/ 190 h 311"/>
              <a:gd name="T4" fmla="*/ 346 w 488"/>
              <a:gd name="T5" fmla="*/ 190 h 311"/>
              <a:gd name="T6" fmla="*/ 318 w 488"/>
              <a:gd name="T7" fmla="*/ 163 h 311"/>
              <a:gd name="T8" fmla="*/ 346 w 488"/>
              <a:gd name="T9" fmla="*/ 135 h 311"/>
              <a:gd name="T10" fmla="*/ 459 w 488"/>
              <a:gd name="T11" fmla="*/ 135 h 311"/>
              <a:gd name="T12" fmla="*/ 487 w 488"/>
              <a:gd name="T13" fmla="*/ 163 h 311"/>
              <a:gd name="T14" fmla="*/ 459 w 488"/>
              <a:gd name="T15" fmla="*/ 190 h 311"/>
              <a:gd name="T16" fmla="*/ 233 w 488"/>
              <a:gd name="T17" fmla="*/ 310 h 311"/>
              <a:gd name="T18" fmla="*/ 233 w 488"/>
              <a:gd name="T19" fmla="*/ 310 h 311"/>
              <a:gd name="T20" fmla="*/ 219 w 488"/>
              <a:gd name="T21" fmla="*/ 310 h 311"/>
              <a:gd name="T22" fmla="*/ 219 w 488"/>
              <a:gd name="T23" fmla="*/ 310 h 311"/>
              <a:gd name="T24" fmla="*/ 120 w 488"/>
              <a:gd name="T25" fmla="*/ 240 h 311"/>
              <a:gd name="T26" fmla="*/ 28 w 488"/>
              <a:gd name="T27" fmla="*/ 240 h 311"/>
              <a:gd name="T28" fmla="*/ 0 w 488"/>
              <a:gd name="T29" fmla="*/ 211 h 311"/>
              <a:gd name="T30" fmla="*/ 0 w 488"/>
              <a:gd name="T31" fmla="*/ 113 h 311"/>
              <a:gd name="T32" fmla="*/ 28 w 488"/>
              <a:gd name="T33" fmla="*/ 85 h 311"/>
              <a:gd name="T34" fmla="*/ 28 w 488"/>
              <a:gd name="T35" fmla="*/ 85 h 311"/>
              <a:gd name="T36" fmla="*/ 120 w 488"/>
              <a:gd name="T37" fmla="*/ 85 h 311"/>
              <a:gd name="T38" fmla="*/ 212 w 488"/>
              <a:gd name="T39" fmla="*/ 8 h 311"/>
              <a:gd name="T40" fmla="*/ 212 w 488"/>
              <a:gd name="T41" fmla="*/ 8 h 311"/>
              <a:gd name="T42" fmla="*/ 233 w 488"/>
              <a:gd name="T43" fmla="*/ 0 h 311"/>
              <a:gd name="T44" fmla="*/ 261 w 488"/>
              <a:gd name="T45" fmla="*/ 29 h 311"/>
              <a:gd name="T46" fmla="*/ 261 w 488"/>
              <a:gd name="T47" fmla="*/ 113 h 311"/>
              <a:gd name="T48" fmla="*/ 261 w 488"/>
              <a:gd name="T49" fmla="*/ 183 h 311"/>
              <a:gd name="T50" fmla="*/ 261 w 488"/>
              <a:gd name="T51" fmla="*/ 211 h 311"/>
              <a:gd name="T52" fmla="*/ 261 w 488"/>
              <a:gd name="T53" fmla="*/ 240 h 311"/>
              <a:gd name="T54" fmla="*/ 261 w 488"/>
              <a:gd name="T55" fmla="*/ 282 h 311"/>
              <a:gd name="T56" fmla="*/ 233 w 488"/>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311">
                <a:moveTo>
                  <a:pt x="459" y="190"/>
                </a:moveTo>
                <a:lnTo>
                  <a:pt x="459" y="190"/>
                </a:lnTo>
                <a:cubicBezTo>
                  <a:pt x="346" y="190"/>
                  <a:pt x="346" y="190"/>
                  <a:pt x="346" y="190"/>
                </a:cubicBezTo>
                <a:cubicBezTo>
                  <a:pt x="332" y="190"/>
                  <a:pt x="318" y="176"/>
                  <a:pt x="318" y="163"/>
                </a:cubicBezTo>
                <a:cubicBezTo>
                  <a:pt x="318" y="149"/>
                  <a:pt x="332" y="135"/>
                  <a:pt x="346" y="135"/>
                </a:cubicBezTo>
                <a:cubicBezTo>
                  <a:pt x="459" y="135"/>
                  <a:pt x="459" y="135"/>
                  <a:pt x="459" y="135"/>
                </a:cubicBezTo>
                <a:cubicBezTo>
                  <a:pt x="473" y="135"/>
                  <a:pt x="487" y="149"/>
                  <a:pt x="487" y="163"/>
                </a:cubicBezTo>
                <a:cubicBezTo>
                  <a:pt x="487" y="176"/>
                  <a:pt x="473" y="190"/>
                  <a:pt x="459" y="190"/>
                </a:cubicBezTo>
                <a:close/>
                <a:moveTo>
                  <a:pt x="233" y="310"/>
                </a:moveTo>
                <a:lnTo>
                  <a:pt x="233" y="310"/>
                </a:lnTo>
                <a:cubicBezTo>
                  <a:pt x="226" y="310"/>
                  <a:pt x="219" y="310"/>
                  <a:pt x="219" y="310"/>
                </a:cubicBezTo>
                <a:lnTo>
                  <a:pt x="219" y="310"/>
                </a:lnTo>
                <a:cubicBezTo>
                  <a:pt x="120" y="240"/>
                  <a:pt x="120" y="240"/>
                  <a:pt x="120" y="240"/>
                </a:cubicBezTo>
                <a:cubicBezTo>
                  <a:pt x="28" y="240"/>
                  <a:pt x="28" y="240"/>
                  <a:pt x="28" y="240"/>
                </a:cubicBezTo>
                <a:cubicBezTo>
                  <a:pt x="7" y="240"/>
                  <a:pt x="0" y="225"/>
                  <a:pt x="0" y="211"/>
                </a:cubicBezTo>
                <a:cubicBezTo>
                  <a:pt x="0" y="113"/>
                  <a:pt x="0" y="113"/>
                  <a:pt x="0" y="113"/>
                </a:cubicBezTo>
                <a:cubicBezTo>
                  <a:pt x="0" y="99"/>
                  <a:pt x="7" y="85"/>
                  <a:pt x="28" y="85"/>
                </a:cubicBezTo>
                <a:lnTo>
                  <a:pt x="28" y="85"/>
                </a:lnTo>
                <a:cubicBezTo>
                  <a:pt x="120" y="85"/>
                  <a:pt x="120" y="85"/>
                  <a:pt x="120" y="85"/>
                </a:cubicBezTo>
                <a:cubicBezTo>
                  <a:pt x="212" y="8"/>
                  <a:pt x="212" y="8"/>
                  <a:pt x="212" y="8"/>
                </a:cubicBezTo>
                <a:lnTo>
                  <a:pt x="212" y="8"/>
                </a:lnTo>
                <a:cubicBezTo>
                  <a:pt x="219" y="8"/>
                  <a:pt x="226" y="0"/>
                  <a:pt x="233" y="0"/>
                </a:cubicBezTo>
                <a:cubicBezTo>
                  <a:pt x="247"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47" y="310"/>
                  <a:pt x="233" y="3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49" name="Freeform 155"/>
          <p:cNvSpPr>
            <a:spLocks noChangeArrowheads="1"/>
          </p:cNvSpPr>
          <p:nvPr/>
        </p:nvSpPr>
        <p:spPr bwMode="auto">
          <a:xfrm>
            <a:off x="4223769" y="2916770"/>
            <a:ext cx="474011" cy="300565"/>
          </a:xfrm>
          <a:custGeom>
            <a:avLst/>
            <a:gdLst>
              <a:gd name="T0" fmla="*/ 466 w 495"/>
              <a:gd name="T1" fmla="*/ 190 h 311"/>
              <a:gd name="T2" fmla="*/ 466 w 495"/>
              <a:gd name="T3" fmla="*/ 190 h 311"/>
              <a:gd name="T4" fmla="*/ 438 w 495"/>
              <a:gd name="T5" fmla="*/ 190 h 311"/>
              <a:gd name="T6" fmla="*/ 438 w 495"/>
              <a:gd name="T7" fmla="*/ 218 h 311"/>
              <a:gd name="T8" fmla="*/ 410 w 495"/>
              <a:gd name="T9" fmla="*/ 247 h 311"/>
              <a:gd name="T10" fmla="*/ 381 w 495"/>
              <a:gd name="T11" fmla="*/ 218 h 311"/>
              <a:gd name="T12" fmla="*/ 381 w 495"/>
              <a:gd name="T13" fmla="*/ 190 h 311"/>
              <a:gd name="T14" fmla="*/ 353 w 495"/>
              <a:gd name="T15" fmla="*/ 190 h 311"/>
              <a:gd name="T16" fmla="*/ 325 w 495"/>
              <a:gd name="T17" fmla="*/ 163 h 311"/>
              <a:gd name="T18" fmla="*/ 353 w 495"/>
              <a:gd name="T19" fmla="*/ 135 h 311"/>
              <a:gd name="T20" fmla="*/ 381 w 495"/>
              <a:gd name="T21" fmla="*/ 135 h 311"/>
              <a:gd name="T22" fmla="*/ 381 w 495"/>
              <a:gd name="T23" fmla="*/ 106 h 311"/>
              <a:gd name="T24" fmla="*/ 410 w 495"/>
              <a:gd name="T25" fmla="*/ 78 h 311"/>
              <a:gd name="T26" fmla="*/ 438 w 495"/>
              <a:gd name="T27" fmla="*/ 106 h 311"/>
              <a:gd name="T28" fmla="*/ 438 w 495"/>
              <a:gd name="T29" fmla="*/ 135 h 311"/>
              <a:gd name="T30" fmla="*/ 466 w 495"/>
              <a:gd name="T31" fmla="*/ 135 h 311"/>
              <a:gd name="T32" fmla="*/ 494 w 495"/>
              <a:gd name="T33" fmla="*/ 163 h 311"/>
              <a:gd name="T34" fmla="*/ 466 w 495"/>
              <a:gd name="T35" fmla="*/ 190 h 311"/>
              <a:gd name="T36" fmla="*/ 240 w 495"/>
              <a:gd name="T37" fmla="*/ 310 h 311"/>
              <a:gd name="T38" fmla="*/ 240 w 495"/>
              <a:gd name="T39" fmla="*/ 310 h 311"/>
              <a:gd name="T40" fmla="*/ 219 w 495"/>
              <a:gd name="T41" fmla="*/ 310 h 311"/>
              <a:gd name="T42" fmla="*/ 219 w 495"/>
              <a:gd name="T43" fmla="*/ 310 h 311"/>
              <a:gd name="T44" fmla="*/ 127 w 495"/>
              <a:gd name="T45" fmla="*/ 240 h 311"/>
              <a:gd name="T46" fmla="*/ 28 w 495"/>
              <a:gd name="T47" fmla="*/ 240 h 311"/>
              <a:gd name="T48" fmla="*/ 0 w 495"/>
              <a:gd name="T49" fmla="*/ 211 h 311"/>
              <a:gd name="T50" fmla="*/ 0 w 495"/>
              <a:gd name="T51" fmla="*/ 113 h 311"/>
              <a:gd name="T52" fmla="*/ 28 w 495"/>
              <a:gd name="T53" fmla="*/ 85 h 311"/>
              <a:gd name="T54" fmla="*/ 28 w 495"/>
              <a:gd name="T55" fmla="*/ 85 h 311"/>
              <a:gd name="T56" fmla="*/ 127 w 495"/>
              <a:gd name="T57" fmla="*/ 85 h 311"/>
              <a:gd name="T58" fmla="*/ 219 w 495"/>
              <a:gd name="T59" fmla="*/ 8 h 311"/>
              <a:gd name="T60" fmla="*/ 219 w 495"/>
              <a:gd name="T61" fmla="*/ 8 h 311"/>
              <a:gd name="T62" fmla="*/ 240 w 495"/>
              <a:gd name="T63" fmla="*/ 0 h 311"/>
              <a:gd name="T64" fmla="*/ 268 w 495"/>
              <a:gd name="T65" fmla="*/ 29 h 311"/>
              <a:gd name="T66" fmla="*/ 268 w 495"/>
              <a:gd name="T67" fmla="*/ 113 h 311"/>
              <a:gd name="T68" fmla="*/ 268 w 495"/>
              <a:gd name="T69" fmla="*/ 183 h 311"/>
              <a:gd name="T70" fmla="*/ 268 w 495"/>
              <a:gd name="T71" fmla="*/ 211 h 311"/>
              <a:gd name="T72" fmla="*/ 268 w 495"/>
              <a:gd name="T73" fmla="*/ 240 h 311"/>
              <a:gd name="T74" fmla="*/ 268 w 495"/>
              <a:gd name="T75" fmla="*/ 282 h 311"/>
              <a:gd name="T76" fmla="*/ 240 w 495"/>
              <a:gd name="T7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11">
                <a:moveTo>
                  <a:pt x="466" y="190"/>
                </a:moveTo>
                <a:lnTo>
                  <a:pt x="466" y="190"/>
                </a:lnTo>
                <a:cubicBezTo>
                  <a:pt x="438" y="190"/>
                  <a:pt x="438" y="190"/>
                  <a:pt x="438" y="190"/>
                </a:cubicBezTo>
                <a:cubicBezTo>
                  <a:pt x="438" y="218"/>
                  <a:pt x="438" y="218"/>
                  <a:pt x="438" y="218"/>
                </a:cubicBezTo>
                <a:cubicBezTo>
                  <a:pt x="438" y="233"/>
                  <a:pt x="424" y="247"/>
                  <a:pt x="410" y="247"/>
                </a:cubicBezTo>
                <a:cubicBezTo>
                  <a:pt x="388" y="247"/>
                  <a:pt x="381" y="233"/>
                  <a:pt x="381" y="218"/>
                </a:cubicBezTo>
                <a:cubicBezTo>
                  <a:pt x="381" y="190"/>
                  <a:pt x="381" y="190"/>
                  <a:pt x="381" y="190"/>
                </a:cubicBezTo>
                <a:cubicBezTo>
                  <a:pt x="353" y="190"/>
                  <a:pt x="353" y="190"/>
                  <a:pt x="353" y="190"/>
                </a:cubicBezTo>
                <a:cubicBezTo>
                  <a:pt x="332" y="190"/>
                  <a:pt x="325" y="176"/>
                  <a:pt x="325" y="163"/>
                </a:cubicBezTo>
                <a:cubicBezTo>
                  <a:pt x="325" y="149"/>
                  <a:pt x="332" y="135"/>
                  <a:pt x="353" y="135"/>
                </a:cubicBezTo>
                <a:cubicBezTo>
                  <a:pt x="381" y="135"/>
                  <a:pt x="381" y="135"/>
                  <a:pt x="381" y="135"/>
                </a:cubicBezTo>
                <a:cubicBezTo>
                  <a:pt x="381" y="106"/>
                  <a:pt x="381" y="106"/>
                  <a:pt x="381" y="106"/>
                </a:cubicBezTo>
                <a:cubicBezTo>
                  <a:pt x="381" y="92"/>
                  <a:pt x="388" y="78"/>
                  <a:pt x="410" y="78"/>
                </a:cubicBezTo>
                <a:cubicBezTo>
                  <a:pt x="424" y="78"/>
                  <a:pt x="438" y="92"/>
                  <a:pt x="438" y="106"/>
                </a:cubicBezTo>
                <a:cubicBezTo>
                  <a:pt x="438" y="135"/>
                  <a:pt x="438" y="135"/>
                  <a:pt x="438" y="135"/>
                </a:cubicBezTo>
                <a:cubicBezTo>
                  <a:pt x="466" y="135"/>
                  <a:pt x="466" y="135"/>
                  <a:pt x="466" y="135"/>
                </a:cubicBezTo>
                <a:cubicBezTo>
                  <a:pt x="480" y="135"/>
                  <a:pt x="494" y="149"/>
                  <a:pt x="494" y="163"/>
                </a:cubicBezTo>
                <a:cubicBezTo>
                  <a:pt x="494" y="176"/>
                  <a:pt x="480" y="190"/>
                  <a:pt x="466" y="190"/>
                </a:cubicBezTo>
                <a:close/>
                <a:moveTo>
                  <a:pt x="240" y="310"/>
                </a:moveTo>
                <a:lnTo>
                  <a:pt x="240" y="310"/>
                </a:lnTo>
                <a:cubicBezTo>
                  <a:pt x="233" y="310"/>
                  <a:pt x="226" y="310"/>
                  <a:pt x="219" y="310"/>
                </a:cubicBezTo>
                <a:lnTo>
                  <a:pt x="219" y="310"/>
                </a:lnTo>
                <a:cubicBezTo>
                  <a:pt x="127" y="240"/>
                  <a:pt x="127" y="240"/>
                  <a:pt x="127"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7" y="85"/>
                  <a:pt x="127" y="85"/>
                  <a:pt x="127" y="85"/>
                </a:cubicBezTo>
                <a:cubicBezTo>
                  <a:pt x="219" y="8"/>
                  <a:pt x="219" y="8"/>
                  <a:pt x="219" y="8"/>
                </a:cubicBezTo>
                <a:lnTo>
                  <a:pt x="219" y="8"/>
                </a:lnTo>
                <a:cubicBezTo>
                  <a:pt x="226" y="8"/>
                  <a:pt x="233" y="0"/>
                  <a:pt x="240" y="0"/>
                </a:cubicBezTo>
                <a:cubicBezTo>
                  <a:pt x="254" y="0"/>
                  <a:pt x="268" y="15"/>
                  <a:pt x="268" y="29"/>
                </a:cubicBezTo>
                <a:cubicBezTo>
                  <a:pt x="268" y="113"/>
                  <a:pt x="268" y="113"/>
                  <a:pt x="268" y="113"/>
                </a:cubicBezTo>
                <a:cubicBezTo>
                  <a:pt x="268" y="183"/>
                  <a:pt x="268" y="183"/>
                  <a:pt x="268" y="183"/>
                </a:cubicBezTo>
                <a:cubicBezTo>
                  <a:pt x="268" y="211"/>
                  <a:pt x="268" y="211"/>
                  <a:pt x="268" y="211"/>
                </a:cubicBezTo>
                <a:cubicBezTo>
                  <a:pt x="268" y="240"/>
                  <a:pt x="268" y="240"/>
                  <a:pt x="268" y="240"/>
                </a:cubicBezTo>
                <a:cubicBezTo>
                  <a:pt x="268" y="282"/>
                  <a:pt x="268" y="282"/>
                  <a:pt x="268" y="282"/>
                </a:cubicBezTo>
                <a:cubicBezTo>
                  <a:pt x="268" y="303"/>
                  <a:pt x="254" y="310"/>
                  <a:pt x="240" y="3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0" name="Freeform 156"/>
          <p:cNvSpPr>
            <a:spLocks noChangeArrowheads="1"/>
          </p:cNvSpPr>
          <p:nvPr/>
        </p:nvSpPr>
        <p:spPr bwMode="auto">
          <a:xfrm>
            <a:off x="3275747" y="2916770"/>
            <a:ext cx="359741" cy="300565"/>
          </a:xfrm>
          <a:custGeom>
            <a:avLst/>
            <a:gdLst>
              <a:gd name="T0" fmla="*/ 368 w 376"/>
              <a:gd name="T1" fmla="*/ 50 h 311"/>
              <a:gd name="T2" fmla="*/ 368 w 376"/>
              <a:gd name="T3" fmla="*/ 50 h 311"/>
              <a:gd name="T4" fmla="*/ 21 w 376"/>
              <a:gd name="T5" fmla="*/ 289 h 311"/>
              <a:gd name="T6" fmla="*/ 14 w 376"/>
              <a:gd name="T7" fmla="*/ 289 h 311"/>
              <a:gd name="T8" fmla="*/ 0 w 376"/>
              <a:gd name="T9" fmla="*/ 275 h 311"/>
              <a:gd name="T10" fmla="*/ 0 w 376"/>
              <a:gd name="T11" fmla="*/ 268 h 311"/>
              <a:gd name="T12" fmla="*/ 354 w 376"/>
              <a:gd name="T13" fmla="*/ 29 h 311"/>
              <a:gd name="T14" fmla="*/ 361 w 376"/>
              <a:gd name="T15" fmla="*/ 29 h 311"/>
              <a:gd name="T16" fmla="*/ 375 w 376"/>
              <a:gd name="T17" fmla="*/ 43 h 311"/>
              <a:gd name="T18" fmla="*/ 368 w 376"/>
              <a:gd name="T19" fmla="*/ 50 h 311"/>
              <a:gd name="T20" fmla="*/ 43 w 376"/>
              <a:gd name="T21" fmla="*/ 113 h 311"/>
              <a:gd name="T22" fmla="*/ 43 w 376"/>
              <a:gd name="T23" fmla="*/ 113 h 311"/>
              <a:gd name="T24" fmla="*/ 71 w 376"/>
              <a:gd name="T25" fmla="*/ 85 h 311"/>
              <a:gd name="T26" fmla="*/ 71 w 376"/>
              <a:gd name="T27" fmla="*/ 85 h 311"/>
              <a:gd name="T28" fmla="*/ 163 w 376"/>
              <a:gd name="T29" fmla="*/ 85 h 311"/>
              <a:gd name="T30" fmla="*/ 255 w 376"/>
              <a:gd name="T31" fmla="*/ 8 h 311"/>
              <a:gd name="T32" fmla="*/ 255 w 376"/>
              <a:gd name="T33" fmla="*/ 8 h 311"/>
              <a:gd name="T34" fmla="*/ 276 w 376"/>
              <a:gd name="T35" fmla="*/ 0 h 311"/>
              <a:gd name="T36" fmla="*/ 304 w 376"/>
              <a:gd name="T37" fmla="*/ 29 h 311"/>
              <a:gd name="T38" fmla="*/ 43 w 376"/>
              <a:gd name="T39" fmla="*/ 204 h 311"/>
              <a:gd name="T40" fmla="*/ 43 w 376"/>
              <a:gd name="T41" fmla="*/ 113 h 311"/>
              <a:gd name="T42" fmla="*/ 304 w 376"/>
              <a:gd name="T43" fmla="*/ 183 h 311"/>
              <a:gd name="T44" fmla="*/ 304 w 376"/>
              <a:gd name="T45" fmla="*/ 183 h 311"/>
              <a:gd name="T46" fmla="*/ 304 w 376"/>
              <a:gd name="T47" fmla="*/ 211 h 311"/>
              <a:gd name="T48" fmla="*/ 304 w 376"/>
              <a:gd name="T49" fmla="*/ 240 h 311"/>
              <a:gd name="T50" fmla="*/ 304 w 376"/>
              <a:gd name="T51" fmla="*/ 282 h 311"/>
              <a:gd name="T52" fmla="*/ 276 w 376"/>
              <a:gd name="T53" fmla="*/ 310 h 311"/>
              <a:gd name="T54" fmla="*/ 262 w 376"/>
              <a:gd name="T55" fmla="*/ 310 h 311"/>
              <a:gd name="T56" fmla="*/ 262 w 376"/>
              <a:gd name="T57" fmla="*/ 310 h 311"/>
              <a:gd name="T58" fmla="*/ 163 w 376"/>
              <a:gd name="T59" fmla="*/ 240 h 311"/>
              <a:gd name="T60" fmla="*/ 141 w 376"/>
              <a:gd name="T61" fmla="*/ 240 h 311"/>
              <a:gd name="T62" fmla="*/ 304 w 376"/>
              <a:gd name="T63" fmla="*/ 128 h 311"/>
              <a:gd name="T64" fmla="*/ 304 w 376"/>
              <a:gd name="T65" fmla="*/ 18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6" h="311">
                <a:moveTo>
                  <a:pt x="368" y="50"/>
                </a:moveTo>
                <a:lnTo>
                  <a:pt x="368" y="50"/>
                </a:lnTo>
                <a:cubicBezTo>
                  <a:pt x="21" y="289"/>
                  <a:pt x="21" y="289"/>
                  <a:pt x="21" y="289"/>
                </a:cubicBezTo>
                <a:cubicBezTo>
                  <a:pt x="14" y="289"/>
                  <a:pt x="14" y="289"/>
                  <a:pt x="14" y="289"/>
                </a:cubicBezTo>
                <a:cubicBezTo>
                  <a:pt x="0" y="289"/>
                  <a:pt x="0" y="282"/>
                  <a:pt x="0" y="275"/>
                </a:cubicBezTo>
                <a:lnTo>
                  <a:pt x="0" y="268"/>
                </a:lnTo>
                <a:cubicBezTo>
                  <a:pt x="354" y="29"/>
                  <a:pt x="354" y="29"/>
                  <a:pt x="354" y="29"/>
                </a:cubicBezTo>
                <a:lnTo>
                  <a:pt x="361" y="29"/>
                </a:lnTo>
                <a:cubicBezTo>
                  <a:pt x="368" y="29"/>
                  <a:pt x="375" y="36"/>
                  <a:pt x="375" y="43"/>
                </a:cubicBezTo>
                <a:cubicBezTo>
                  <a:pt x="375" y="43"/>
                  <a:pt x="375" y="50"/>
                  <a:pt x="368" y="50"/>
                </a:cubicBezTo>
                <a:close/>
                <a:moveTo>
                  <a:pt x="43" y="113"/>
                </a:moveTo>
                <a:lnTo>
                  <a:pt x="43" y="113"/>
                </a:lnTo>
                <a:cubicBezTo>
                  <a:pt x="43" y="99"/>
                  <a:pt x="50" y="85"/>
                  <a:pt x="71" y="85"/>
                </a:cubicBezTo>
                <a:lnTo>
                  <a:pt x="71" y="85"/>
                </a:lnTo>
                <a:cubicBezTo>
                  <a:pt x="163" y="85"/>
                  <a:pt x="163" y="85"/>
                  <a:pt x="163" y="85"/>
                </a:cubicBezTo>
                <a:cubicBezTo>
                  <a:pt x="255" y="8"/>
                  <a:pt x="255" y="8"/>
                  <a:pt x="255" y="8"/>
                </a:cubicBezTo>
                <a:lnTo>
                  <a:pt x="255" y="8"/>
                </a:lnTo>
                <a:cubicBezTo>
                  <a:pt x="262" y="8"/>
                  <a:pt x="269" y="0"/>
                  <a:pt x="276" y="0"/>
                </a:cubicBezTo>
                <a:cubicBezTo>
                  <a:pt x="290" y="0"/>
                  <a:pt x="304" y="15"/>
                  <a:pt x="304" y="29"/>
                </a:cubicBezTo>
                <a:cubicBezTo>
                  <a:pt x="43" y="204"/>
                  <a:pt x="43" y="204"/>
                  <a:pt x="43" y="204"/>
                </a:cubicBezTo>
                <a:lnTo>
                  <a:pt x="43" y="113"/>
                </a:lnTo>
                <a:close/>
                <a:moveTo>
                  <a:pt x="304" y="183"/>
                </a:moveTo>
                <a:lnTo>
                  <a:pt x="304" y="183"/>
                </a:lnTo>
                <a:cubicBezTo>
                  <a:pt x="304" y="211"/>
                  <a:pt x="304" y="211"/>
                  <a:pt x="304" y="211"/>
                </a:cubicBezTo>
                <a:cubicBezTo>
                  <a:pt x="304" y="240"/>
                  <a:pt x="304" y="240"/>
                  <a:pt x="304" y="240"/>
                </a:cubicBezTo>
                <a:cubicBezTo>
                  <a:pt x="304" y="282"/>
                  <a:pt x="304" y="282"/>
                  <a:pt x="304" y="282"/>
                </a:cubicBezTo>
                <a:cubicBezTo>
                  <a:pt x="304" y="303"/>
                  <a:pt x="290" y="310"/>
                  <a:pt x="276" y="310"/>
                </a:cubicBezTo>
                <a:cubicBezTo>
                  <a:pt x="269" y="310"/>
                  <a:pt x="262" y="310"/>
                  <a:pt x="262" y="310"/>
                </a:cubicBezTo>
                <a:lnTo>
                  <a:pt x="262" y="310"/>
                </a:lnTo>
                <a:cubicBezTo>
                  <a:pt x="163" y="240"/>
                  <a:pt x="163" y="240"/>
                  <a:pt x="163" y="240"/>
                </a:cubicBezTo>
                <a:cubicBezTo>
                  <a:pt x="141" y="240"/>
                  <a:pt x="141" y="240"/>
                  <a:pt x="141" y="240"/>
                </a:cubicBezTo>
                <a:cubicBezTo>
                  <a:pt x="304" y="128"/>
                  <a:pt x="304" y="128"/>
                  <a:pt x="304" y="128"/>
                </a:cubicBezTo>
                <a:lnTo>
                  <a:pt x="304" y="18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1" name="Freeform 157"/>
          <p:cNvSpPr>
            <a:spLocks noChangeArrowheads="1"/>
          </p:cNvSpPr>
          <p:nvPr/>
        </p:nvSpPr>
        <p:spPr bwMode="auto">
          <a:xfrm>
            <a:off x="14304942" y="1773770"/>
            <a:ext cx="579817" cy="579965"/>
          </a:xfrm>
          <a:custGeom>
            <a:avLst/>
            <a:gdLst>
              <a:gd name="T0" fmla="*/ 573 w 602"/>
              <a:gd name="T1" fmla="*/ 459 h 602"/>
              <a:gd name="T2" fmla="*/ 481 w 602"/>
              <a:gd name="T3" fmla="*/ 431 h 602"/>
              <a:gd name="T4" fmla="*/ 481 w 602"/>
              <a:gd name="T5" fmla="*/ 374 h 602"/>
              <a:gd name="T6" fmla="*/ 481 w 602"/>
              <a:gd name="T7" fmla="*/ 318 h 602"/>
              <a:gd name="T8" fmla="*/ 120 w 602"/>
              <a:gd name="T9" fmla="*/ 346 h 602"/>
              <a:gd name="T10" fmla="*/ 120 w 602"/>
              <a:gd name="T11" fmla="*/ 424 h 602"/>
              <a:gd name="T12" fmla="*/ 120 w 602"/>
              <a:gd name="T13" fmla="*/ 459 h 602"/>
              <a:gd name="T14" fmla="*/ 0 w 602"/>
              <a:gd name="T15" fmla="*/ 431 h 602"/>
              <a:gd name="T16" fmla="*/ 28 w 602"/>
              <a:gd name="T17" fmla="*/ 141 h 602"/>
              <a:gd name="T18" fmla="*/ 601 w 602"/>
              <a:gd name="T19" fmla="*/ 169 h 602"/>
              <a:gd name="T20" fmla="*/ 573 w 602"/>
              <a:gd name="T21" fmla="*/ 459 h 602"/>
              <a:gd name="T22" fmla="*/ 85 w 602"/>
              <a:gd name="T23" fmla="*/ 198 h 602"/>
              <a:gd name="T24" fmla="*/ 85 w 602"/>
              <a:gd name="T25" fmla="*/ 254 h 602"/>
              <a:gd name="T26" fmla="*/ 85 w 602"/>
              <a:gd name="T27" fmla="*/ 198 h 602"/>
              <a:gd name="T28" fmla="*/ 452 w 602"/>
              <a:gd name="T29" fmla="*/ 113 h 602"/>
              <a:gd name="T30" fmla="*/ 148 w 602"/>
              <a:gd name="T31" fmla="*/ 113 h 602"/>
              <a:gd name="T32" fmla="*/ 148 w 602"/>
              <a:gd name="T33" fmla="*/ 85 h 602"/>
              <a:gd name="T34" fmla="*/ 148 w 602"/>
              <a:gd name="T35" fmla="*/ 14 h 602"/>
              <a:gd name="T36" fmla="*/ 424 w 602"/>
              <a:gd name="T37" fmla="*/ 0 h 602"/>
              <a:gd name="T38" fmla="*/ 424 w 602"/>
              <a:gd name="T39" fmla="*/ 0 h 602"/>
              <a:gd name="T40" fmla="*/ 438 w 602"/>
              <a:gd name="T41" fmla="*/ 7 h 602"/>
              <a:gd name="T42" fmla="*/ 438 w 602"/>
              <a:gd name="T43" fmla="*/ 7 h 602"/>
              <a:gd name="T44" fmla="*/ 438 w 602"/>
              <a:gd name="T45" fmla="*/ 7 h 602"/>
              <a:gd name="T46" fmla="*/ 445 w 602"/>
              <a:gd name="T47" fmla="*/ 14 h 602"/>
              <a:gd name="T48" fmla="*/ 452 w 602"/>
              <a:gd name="T49" fmla="*/ 28 h 602"/>
              <a:gd name="T50" fmla="*/ 452 w 602"/>
              <a:gd name="T51" fmla="*/ 28 h 602"/>
              <a:gd name="T52" fmla="*/ 452 w 602"/>
              <a:gd name="T53" fmla="*/ 403 h 602"/>
              <a:gd name="T54" fmla="*/ 452 w 602"/>
              <a:gd name="T55" fmla="*/ 544 h 602"/>
              <a:gd name="T56" fmla="*/ 452 w 602"/>
              <a:gd name="T57" fmla="*/ 572 h 602"/>
              <a:gd name="T58" fmla="*/ 177 w 602"/>
              <a:gd name="T59" fmla="*/ 601 h 602"/>
              <a:gd name="T60" fmla="*/ 148 w 602"/>
              <a:gd name="T61" fmla="*/ 558 h 602"/>
              <a:gd name="T62" fmla="*/ 148 w 602"/>
              <a:gd name="T63" fmla="*/ 403 h 602"/>
              <a:gd name="T64" fmla="*/ 452 w 602"/>
              <a:gd name="T65" fmla="*/ 346 h 602"/>
              <a:gd name="T66" fmla="*/ 396 w 602"/>
              <a:gd name="T67" fmla="*/ 403 h 602"/>
              <a:gd name="T68" fmla="*/ 205 w 602"/>
              <a:gd name="T69" fmla="*/ 403 h 602"/>
              <a:gd name="T70" fmla="*/ 396 w 602"/>
              <a:gd name="T71" fmla="*/ 431 h 602"/>
              <a:gd name="T72" fmla="*/ 396 w 602"/>
              <a:gd name="T73" fmla="*/ 459 h 602"/>
              <a:gd name="T74" fmla="*/ 205 w 602"/>
              <a:gd name="T75" fmla="*/ 459 h 602"/>
              <a:gd name="T76" fmla="*/ 396 w 602"/>
              <a:gd name="T77" fmla="*/ 487 h 602"/>
              <a:gd name="T78" fmla="*/ 396 w 602"/>
              <a:gd name="T79" fmla="*/ 516 h 602"/>
              <a:gd name="T80" fmla="*/ 205 w 602"/>
              <a:gd name="T81" fmla="*/ 516 h 602"/>
              <a:gd name="T82" fmla="*/ 396 w 602"/>
              <a:gd name="T83"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2">
                <a:moveTo>
                  <a:pt x="573" y="459"/>
                </a:moveTo>
                <a:lnTo>
                  <a:pt x="573" y="459"/>
                </a:lnTo>
                <a:cubicBezTo>
                  <a:pt x="481" y="459"/>
                  <a:pt x="481" y="459"/>
                  <a:pt x="481" y="459"/>
                </a:cubicBezTo>
                <a:cubicBezTo>
                  <a:pt x="481" y="431"/>
                  <a:pt x="481" y="431"/>
                  <a:pt x="481" y="431"/>
                </a:cubicBezTo>
                <a:cubicBezTo>
                  <a:pt x="481" y="424"/>
                  <a:pt x="481" y="424"/>
                  <a:pt x="481" y="424"/>
                </a:cubicBezTo>
                <a:cubicBezTo>
                  <a:pt x="481" y="374"/>
                  <a:pt x="481" y="374"/>
                  <a:pt x="481" y="374"/>
                </a:cubicBezTo>
                <a:cubicBezTo>
                  <a:pt x="481" y="346"/>
                  <a:pt x="481" y="346"/>
                  <a:pt x="481" y="346"/>
                </a:cubicBezTo>
                <a:cubicBezTo>
                  <a:pt x="481" y="318"/>
                  <a:pt x="481" y="318"/>
                  <a:pt x="481" y="318"/>
                </a:cubicBezTo>
                <a:cubicBezTo>
                  <a:pt x="120" y="318"/>
                  <a:pt x="120" y="318"/>
                  <a:pt x="120" y="318"/>
                </a:cubicBezTo>
                <a:cubicBezTo>
                  <a:pt x="120" y="346"/>
                  <a:pt x="120" y="346"/>
                  <a:pt x="120" y="346"/>
                </a:cubicBezTo>
                <a:cubicBezTo>
                  <a:pt x="120" y="374"/>
                  <a:pt x="120" y="374"/>
                  <a:pt x="120" y="374"/>
                </a:cubicBezTo>
                <a:cubicBezTo>
                  <a:pt x="120" y="424"/>
                  <a:pt x="120" y="424"/>
                  <a:pt x="120" y="424"/>
                </a:cubicBezTo>
                <a:cubicBezTo>
                  <a:pt x="120" y="431"/>
                  <a:pt x="120" y="431"/>
                  <a:pt x="120" y="431"/>
                </a:cubicBezTo>
                <a:cubicBezTo>
                  <a:pt x="120" y="459"/>
                  <a:pt x="120" y="459"/>
                  <a:pt x="120" y="459"/>
                </a:cubicBezTo>
                <a:cubicBezTo>
                  <a:pt x="28" y="459"/>
                  <a:pt x="28" y="459"/>
                  <a:pt x="28" y="459"/>
                </a:cubicBezTo>
                <a:cubicBezTo>
                  <a:pt x="7" y="459"/>
                  <a:pt x="0" y="452"/>
                  <a:pt x="0" y="431"/>
                </a:cubicBezTo>
                <a:cubicBezTo>
                  <a:pt x="0" y="169"/>
                  <a:pt x="0" y="169"/>
                  <a:pt x="0" y="169"/>
                </a:cubicBezTo>
                <a:cubicBezTo>
                  <a:pt x="0" y="155"/>
                  <a:pt x="7" y="141"/>
                  <a:pt x="28" y="141"/>
                </a:cubicBezTo>
                <a:cubicBezTo>
                  <a:pt x="573" y="141"/>
                  <a:pt x="573" y="141"/>
                  <a:pt x="573" y="141"/>
                </a:cubicBezTo>
                <a:cubicBezTo>
                  <a:pt x="587" y="141"/>
                  <a:pt x="601" y="155"/>
                  <a:pt x="601" y="169"/>
                </a:cubicBezTo>
                <a:cubicBezTo>
                  <a:pt x="601" y="431"/>
                  <a:pt x="601" y="431"/>
                  <a:pt x="601" y="431"/>
                </a:cubicBezTo>
                <a:cubicBezTo>
                  <a:pt x="601" y="452"/>
                  <a:pt x="587" y="459"/>
                  <a:pt x="573" y="459"/>
                </a:cubicBezTo>
                <a:close/>
                <a:moveTo>
                  <a:pt x="85" y="198"/>
                </a:moveTo>
                <a:lnTo>
                  <a:pt x="85" y="198"/>
                </a:lnTo>
                <a:cubicBezTo>
                  <a:pt x="64" y="198"/>
                  <a:pt x="57" y="212"/>
                  <a:pt x="57" y="226"/>
                </a:cubicBezTo>
                <a:cubicBezTo>
                  <a:pt x="57" y="240"/>
                  <a:pt x="64" y="254"/>
                  <a:pt x="85" y="254"/>
                </a:cubicBezTo>
                <a:cubicBezTo>
                  <a:pt x="99" y="254"/>
                  <a:pt x="113" y="240"/>
                  <a:pt x="113" y="226"/>
                </a:cubicBezTo>
                <a:cubicBezTo>
                  <a:pt x="113" y="212"/>
                  <a:pt x="99" y="198"/>
                  <a:pt x="85" y="198"/>
                </a:cubicBezTo>
                <a:close/>
                <a:moveTo>
                  <a:pt x="452" y="113"/>
                </a:moveTo>
                <a:lnTo>
                  <a:pt x="452" y="113"/>
                </a:lnTo>
                <a:cubicBezTo>
                  <a:pt x="148" y="113"/>
                  <a:pt x="148" y="113"/>
                  <a:pt x="148" y="113"/>
                </a:cubicBezTo>
                <a:lnTo>
                  <a:pt x="148" y="113"/>
                </a:lnTo>
                <a:cubicBezTo>
                  <a:pt x="148" y="85"/>
                  <a:pt x="148" y="85"/>
                  <a:pt x="148" y="85"/>
                </a:cubicBezTo>
                <a:lnTo>
                  <a:pt x="148" y="85"/>
                </a:lnTo>
                <a:cubicBezTo>
                  <a:pt x="148" y="28"/>
                  <a:pt x="148" y="28"/>
                  <a:pt x="148" y="28"/>
                </a:cubicBezTo>
                <a:cubicBezTo>
                  <a:pt x="148" y="21"/>
                  <a:pt x="148" y="21"/>
                  <a:pt x="148" y="14"/>
                </a:cubicBezTo>
                <a:cubicBezTo>
                  <a:pt x="155" y="7"/>
                  <a:pt x="163" y="0"/>
                  <a:pt x="177" y="0"/>
                </a:cubicBezTo>
                <a:cubicBezTo>
                  <a:pt x="424" y="0"/>
                  <a:pt x="424" y="0"/>
                  <a:pt x="424" y="0"/>
                </a:cubicBezTo>
                <a:lnTo>
                  <a:pt x="424" y="0"/>
                </a:lnTo>
                <a:lnTo>
                  <a:pt x="424" y="0"/>
                </a:lnTo>
                <a:lnTo>
                  <a:pt x="424" y="0"/>
                </a:lnTo>
                <a:cubicBezTo>
                  <a:pt x="431" y="0"/>
                  <a:pt x="431" y="0"/>
                  <a:pt x="438" y="7"/>
                </a:cubicBezTo>
                <a:lnTo>
                  <a:pt x="438" y="7"/>
                </a:lnTo>
                <a:lnTo>
                  <a:pt x="438" y="7"/>
                </a:lnTo>
                <a:lnTo>
                  <a:pt x="438" y="7"/>
                </a:lnTo>
                <a:lnTo>
                  <a:pt x="438" y="7"/>
                </a:lnTo>
                <a:lnTo>
                  <a:pt x="438" y="7"/>
                </a:lnTo>
                <a:cubicBezTo>
                  <a:pt x="445" y="7"/>
                  <a:pt x="445" y="14"/>
                  <a:pt x="445" y="14"/>
                </a:cubicBezTo>
                <a:lnTo>
                  <a:pt x="445" y="14"/>
                </a:lnTo>
                <a:cubicBezTo>
                  <a:pt x="445" y="14"/>
                  <a:pt x="452" y="21"/>
                  <a:pt x="452" y="28"/>
                </a:cubicBezTo>
                <a:lnTo>
                  <a:pt x="452" y="28"/>
                </a:lnTo>
                <a:lnTo>
                  <a:pt x="452" y="28"/>
                </a:lnTo>
                <a:cubicBezTo>
                  <a:pt x="452" y="113"/>
                  <a:pt x="452" y="113"/>
                  <a:pt x="452" y="113"/>
                </a:cubicBezTo>
                <a:close/>
                <a:moveTo>
                  <a:pt x="452" y="403"/>
                </a:moveTo>
                <a:lnTo>
                  <a:pt x="452" y="403"/>
                </a:lnTo>
                <a:cubicBezTo>
                  <a:pt x="452" y="544"/>
                  <a:pt x="452" y="544"/>
                  <a:pt x="452" y="544"/>
                </a:cubicBezTo>
                <a:cubicBezTo>
                  <a:pt x="452" y="558"/>
                  <a:pt x="452" y="558"/>
                  <a:pt x="452" y="558"/>
                </a:cubicBezTo>
                <a:cubicBezTo>
                  <a:pt x="452" y="572"/>
                  <a:pt x="452" y="572"/>
                  <a:pt x="452" y="572"/>
                </a:cubicBezTo>
                <a:cubicBezTo>
                  <a:pt x="452" y="594"/>
                  <a:pt x="438" y="601"/>
                  <a:pt x="424" y="601"/>
                </a:cubicBezTo>
                <a:cubicBezTo>
                  <a:pt x="177" y="601"/>
                  <a:pt x="177" y="601"/>
                  <a:pt x="177" y="601"/>
                </a:cubicBezTo>
                <a:cubicBezTo>
                  <a:pt x="163" y="601"/>
                  <a:pt x="148" y="594"/>
                  <a:pt x="148" y="572"/>
                </a:cubicBezTo>
                <a:cubicBezTo>
                  <a:pt x="148" y="558"/>
                  <a:pt x="148" y="558"/>
                  <a:pt x="148" y="558"/>
                </a:cubicBezTo>
                <a:cubicBezTo>
                  <a:pt x="148" y="544"/>
                  <a:pt x="148" y="544"/>
                  <a:pt x="148" y="544"/>
                </a:cubicBezTo>
                <a:cubicBezTo>
                  <a:pt x="148" y="403"/>
                  <a:pt x="148" y="403"/>
                  <a:pt x="148" y="403"/>
                </a:cubicBezTo>
                <a:cubicBezTo>
                  <a:pt x="148" y="346"/>
                  <a:pt x="148" y="346"/>
                  <a:pt x="148" y="346"/>
                </a:cubicBezTo>
                <a:cubicBezTo>
                  <a:pt x="452" y="346"/>
                  <a:pt x="452" y="346"/>
                  <a:pt x="452" y="346"/>
                </a:cubicBezTo>
                <a:lnTo>
                  <a:pt x="452" y="403"/>
                </a:lnTo>
                <a:close/>
                <a:moveTo>
                  <a:pt x="396" y="403"/>
                </a:moveTo>
                <a:lnTo>
                  <a:pt x="396" y="403"/>
                </a:lnTo>
                <a:cubicBezTo>
                  <a:pt x="205" y="403"/>
                  <a:pt x="205" y="403"/>
                  <a:pt x="205" y="403"/>
                </a:cubicBezTo>
                <a:cubicBezTo>
                  <a:pt x="205" y="431"/>
                  <a:pt x="205" y="431"/>
                  <a:pt x="205" y="431"/>
                </a:cubicBezTo>
                <a:cubicBezTo>
                  <a:pt x="396" y="431"/>
                  <a:pt x="396" y="431"/>
                  <a:pt x="396" y="431"/>
                </a:cubicBezTo>
                <a:lnTo>
                  <a:pt x="396" y="403"/>
                </a:lnTo>
                <a:close/>
                <a:moveTo>
                  <a:pt x="396" y="459"/>
                </a:moveTo>
                <a:lnTo>
                  <a:pt x="396" y="459"/>
                </a:lnTo>
                <a:cubicBezTo>
                  <a:pt x="205" y="459"/>
                  <a:pt x="205" y="459"/>
                  <a:pt x="205" y="459"/>
                </a:cubicBezTo>
                <a:cubicBezTo>
                  <a:pt x="205" y="487"/>
                  <a:pt x="205" y="487"/>
                  <a:pt x="205" y="487"/>
                </a:cubicBezTo>
                <a:cubicBezTo>
                  <a:pt x="396" y="487"/>
                  <a:pt x="396" y="487"/>
                  <a:pt x="396" y="487"/>
                </a:cubicBezTo>
                <a:lnTo>
                  <a:pt x="396" y="459"/>
                </a:lnTo>
                <a:close/>
                <a:moveTo>
                  <a:pt x="396" y="516"/>
                </a:moveTo>
                <a:lnTo>
                  <a:pt x="396" y="516"/>
                </a:lnTo>
                <a:cubicBezTo>
                  <a:pt x="205" y="516"/>
                  <a:pt x="205" y="516"/>
                  <a:pt x="205" y="516"/>
                </a:cubicBezTo>
                <a:cubicBezTo>
                  <a:pt x="205" y="544"/>
                  <a:pt x="205" y="544"/>
                  <a:pt x="205" y="544"/>
                </a:cubicBezTo>
                <a:cubicBezTo>
                  <a:pt x="396" y="544"/>
                  <a:pt x="396" y="544"/>
                  <a:pt x="396" y="544"/>
                </a:cubicBezTo>
                <a:lnTo>
                  <a:pt x="396" y="516"/>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2" name="Freeform 158"/>
          <p:cNvSpPr>
            <a:spLocks noChangeArrowheads="1"/>
          </p:cNvSpPr>
          <p:nvPr/>
        </p:nvSpPr>
        <p:spPr bwMode="auto">
          <a:xfrm>
            <a:off x="13284976" y="1799170"/>
            <a:ext cx="584048" cy="524933"/>
          </a:xfrm>
          <a:custGeom>
            <a:avLst/>
            <a:gdLst>
              <a:gd name="T0" fmla="*/ 601 w 609"/>
              <a:gd name="T1" fmla="*/ 537 h 545"/>
              <a:gd name="T2" fmla="*/ 601 w 609"/>
              <a:gd name="T3" fmla="*/ 537 h 545"/>
              <a:gd name="T4" fmla="*/ 410 w 609"/>
              <a:gd name="T5" fmla="*/ 318 h 545"/>
              <a:gd name="T6" fmla="*/ 594 w 609"/>
              <a:gd name="T7" fmla="*/ 141 h 545"/>
              <a:gd name="T8" fmla="*/ 608 w 609"/>
              <a:gd name="T9" fmla="*/ 163 h 545"/>
              <a:gd name="T10" fmla="*/ 608 w 609"/>
              <a:gd name="T11" fmla="*/ 516 h 545"/>
              <a:gd name="T12" fmla="*/ 601 w 609"/>
              <a:gd name="T13" fmla="*/ 537 h 545"/>
              <a:gd name="T14" fmla="*/ 14 w 609"/>
              <a:gd name="T15" fmla="*/ 141 h 545"/>
              <a:gd name="T16" fmla="*/ 14 w 609"/>
              <a:gd name="T17" fmla="*/ 141 h 545"/>
              <a:gd name="T18" fmla="*/ 28 w 609"/>
              <a:gd name="T19" fmla="*/ 134 h 545"/>
              <a:gd name="T20" fmla="*/ 198 w 609"/>
              <a:gd name="T21" fmla="*/ 134 h 545"/>
              <a:gd name="T22" fmla="*/ 240 w 609"/>
              <a:gd name="T23" fmla="*/ 148 h 545"/>
              <a:gd name="T24" fmla="*/ 247 w 609"/>
              <a:gd name="T25" fmla="*/ 148 h 545"/>
              <a:gd name="T26" fmla="*/ 247 w 609"/>
              <a:gd name="T27" fmla="*/ 226 h 545"/>
              <a:gd name="T28" fmla="*/ 304 w 609"/>
              <a:gd name="T29" fmla="*/ 283 h 545"/>
              <a:gd name="T30" fmla="*/ 360 w 609"/>
              <a:gd name="T31" fmla="*/ 226 h 545"/>
              <a:gd name="T32" fmla="*/ 360 w 609"/>
              <a:gd name="T33" fmla="*/ 148 h 545"/>
              <a:gd name="T34" fmla="*/ 367 w 609"/>
              <a:gd name="T35" fmla="*/ 148 h 545"/>
              <a:gd name="T36" fmla="*/ 410 w 609"/>
              <a:gd name="T37" fmla="*/ 134 h 545"/>
              <a:gd name="T38" fmla="*/ 579 w 609"/>
              <a:gd name="T39" fmla="*/ 134 h 545"/>
              <a:gd name="T40" fmla="*/ 594 w 609"/>
              <a:gd name="T41" fmla="*/ 141 h 545"/>
              <a:gd name="T42" fmla="*/ 304 w 609"/>
              <a:gd name="T43" fmla="*/ 368 h 545"/>
              <a:gd name="T44" fmla="*/ 14 w 609"/>
              <a:gd name="T45" fmla="*/ 141 h 545"/>
              <a:gd name="T46" fmla="*/ 367 w 609"/>
              <a:gd name="T47" fmla="*/ 120 h 545"/>
              <a:gd name="T48" fmla="*/ 367 w 609"/>
              <a:gd name="T49" fmla="*/ 120 h 545"/>
              <a:gd name="T50" fmla="*/ 353 w 609"/>
              <a:gd name="T51" fmla="*/ 113 h 545"/>
              <a:gd name="T52" fmla="*/ 332 w 609"/>
              <a:gd name="T53" fmla="*/ 99 h 545"/>
              <a:gd name="T54" fmla="*/ 332 w 609"/>
              <a:gd name="T55" fmla="*/ 226 h 545"/>
              <a:gd name="T56" fmla="*/ 304 w 609"/>
              <a:gd name="T57" fmla="*/ 255 h 545"/>
              <a:gd name="T58" fmla="*/ 276 w 609"/>
              <a:gd name="T59" fmla="*/ 226 h 545"/>
              <a:gd name="T60" fmla="*/ 276 w 609"/>
              <a:gd name="T61" fmla="*/ 99 h 545"/>
              <a:gd name="T62" fmla="*/ 254 w 609"/>
              <a:gd name="T63" fmla="*/ 113 h 545"/>
              <a:gd name="T64" fmla="*/ 240 w 609"/>
              <a:gd name="T65" fmla="*/ 120 h 545"/>
              <a:gd name="T66" fmla="*/ 212 w 609"/>
              <a:gd name="T67" fmla="*/ 92 h 545"/>
              <a:gd name="T68" fmla="*/ 219 w 609"/>
              <a:gd name="T69" fmla="*/ 78 h 545"/>
              <a:gd name="T70" fmla="*/ 283 w 609"/>
              <a:gd name="T71" fmla="*/ 7 h 545"/>
              <a:gd name="T72" fmla="*/ 304 w 609"/>
              <a:gd name="T73" fmla="*/ 0 h 545"/>
              <a:gd name="T74" fmla="*/ 325 w 609"/>
              <a:gd name="T75" fmla="*/ 7 h 545"/>
              <a:gd name="T76" fmla="*/ 389 w 609"/>
              <a:gd name="T77" fmla="*/ 78 h 545"/>
              <a:gd name="T78" fmla="*/ 396 w 609"/>
              <a:gd name="T79" fmla="*/ 92 h 545"/>
              <a:gd name="T80" fmla="*/ 367 w 609"/>
              <a:gd name="T81" fmla="*/ 120 h 545"/>
              <a:gd name="T82" fmla="*/ 7 w 609"/>
              <a:gd name="T83" fmla="*/ 537 h 545"/>
              <a:gd name="T84" fmla="*/ 7 w 609"/>
              <a:gd name="T85" fmla="*/ 537 h 545"/>
              <a:gd name="T86" fmla="*/ 0 w 609"/>
              <a:gd name="T87" fmla="*/ 516 h 545"/>
              <a:gd name="T88" fmla="*/ 0 w 609"/>
              <a:gd name="T89" fmla="*/ 163 h 545"/>
              <a:gd name="T90" fmla="*/ 14 w 609"/>
              <a:gd name="T91" fmla="*/ 141 h 545"/>
              <a:gd name="T92" fmla="*/ 198 w 609"/>
              <a:gd name="T93" fmla="*/ 318 h 545"/>
              <a:gd name="T94" fmla="*/ 7 w 609"/>
              <a:gd name="T95" fmla="*/ 537 h 545"/>
              <a:gd name="T96" fmla="*/ 304 w 609"/>
              <a:gd name="T97" fmla="*/ 424 h 545"/>
              <a:gd name="T98" fmla="*/ 304 w 609"/>
              <a:gd name="T99" fmla="*/ 424 h 545"/>
              <a:gd name="T100" fmla="*/ 382 w 609"/>
              <a:gd name="T101" fmla="*/ 346 h 545"/>
              <a:gd name="T102" fmla="*/ 594 w 609"/>
              <a:gd name="T103" fmla="*/ 537 h 545"/>
              <a:gd name="T104" fmla="*/ 579 w 609"/>
              <a:gd name="T105" fmla="*/ 544 h 545"/>
              <a:gd name="T106" fmla="*/ 28 w 609"/>
              <a:gd name="T107" fmla="*/ 544 h 545"/>
              <a:gd name="T108" fmla="*/ 14 w 609"/>
              <a:gd name="T109" fmla="*/ 537 h 545"/>
              <a:gd name="T110" fmla="*/ 226 w 609"/>
              <a:gd name="T111" fmla="*/ 346 h 545"/>
              <a:gd name="T112" fmla="*/ 304 w 609"/>
              <a:gd name="T113"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545">
                <a:moveTo>
                  <a:pt x="601" y="537"/>
                </a:moveTo>
                <a:lnTo>
                  <a:pt x="601" y="537"/>
                </a:lnTo>
                <a:cubicBezTo>
                  <a:pt x="410" y="318"/>
                  <a:pt x="410" y="318"/>
                  <a:pt x="410" y="318"/>
                </a:cubicBezTo>
                <a:cubicBezTo>
                  <a:pt x="594" y="141"/>
                  <a:pt x="594" y="141"/>
                  <a:pt x="594" y="141"/>
                </a:cubicBezTo>
                <a:cubicBezTo>
                  <a:pt x="601" y="148"/>
                  <a:pt x="608" y="156"/>
                  <a:pt x="608" y="163"/>
                </a:cubicBezTo>
                <a:cubicBezTo>
                  <a:pt x="608" y="516"/>
                  <a:pt x="608" y="516"/>
                  <a:pt x="608" y="516"/>
                </a:cubicBezTo>
                <a:cubicBezTo>
                  <a:pt x="608" y="523"/>
                  <a:pt x="601" y="530"/>
                  <a:pt x="601" y="537"/>
                </a:cubicBezTo>
                <a:close/>
                <a:moveTo>
                  <a:pt x="14" y="141"/>
                </a:moveTo>
                <a:lnTo>
                  <a:pt x="14" y="141"/>
                </a:lnTo>
                <a:cubicBezTo>
                  <a:pt x="14" y="134"/>
                  <a:pt x="21" y="134"/>
                  <a:pt x="28" y="134"/>
                </a:cubicBezTo>
                <a:cubicBezTo>
                  <a:pt x="198" y="134"/>
                  <a:pt x="198" y="134"/>
                  <a:pt x="198" y="134"/>
                </a:cubicBezTo>
                <a:cubicBezTo>
                  <a:pt x="205" y="141"/>
                  <a:pt x="219" y="148"/>
                  <a:pt x="240" y="148"/>
                </a:cubicBezTo>
                <a:lnTo>
                  <a:pt x="247" y="148"/>
                </a:lnTo>
                <a:cubicBezTo>
                  <a:pt x="247" y="226"/>
                  <a:pt x="247" y="226"/>
                  <a:pt x="247" y="226"/>
                </a:cubicBezTo>
                <a:cubicBezTo>
                  <a:pt x="247" y="255"/>
                  <a:pt x="276" y="283"/>
                  <a:pt x="304" y="283"/>
                </a:cubicBezTo>
                <a:cubicBezTo>
                  <a:pt x="332" y="283"/>
                  <a:pt x="360" y="255"/>
                  <a:pt x="360" y="226"/>
                </a:cubicBezTo>
                <a:cubicBezTo>
                  <a:pt x="360" y="148"/>
                  <a:pt x="360" y="148"/>
                  <a:pt x="360" y="148"/>
                </a:cubicBezTo>
                <a:lnTo>
                  <a:pt x="367" y="148"/>
                </a:lnTo>
                <a:cubicBezTo>
                  <a:pt x="389" y="148"/>
                  <a:pt x="403" y="141"/>
                  <a:pt x="410" y="134"/>
                </a:cubicBezTo>
                <a:cubicBezTo>
                  <a:pt x="579" y="134"/>
                  <a:pt x="579" y="134"/>
                  <a:pt x="579" y="134"/>
                </a:cubicBezTo>
                <a:cubicBezTo>
                  <a:pt x="587" y="134"/>
                  <a:pt x="594" y="134"/>
                  <a:pt x="594" y="141"/>
                </a:cubicBezTo>
                <a:cubicBezTo>
                  <a:pt x="304" y="368"/>
                  <a:pt x="304" y="368"/>
                  <a:pt x="304" y="368"/>
                </a:cubicBezTo>
                <a:lnTo>
                  <a:pt x="14" y="141"/>
                </a:lnTo>
                <a:close/>
                <a:moveTo>
                  <a:pt x="367" y="120"/>
                </a:moveTo>
                <a:lnTo>
                  <a:pt x="367" y="120"/>
                </a:lnTo>
                <a:cubicBezTo>
                  <a:pt x="360" y="120"/>
                  <a:pt x="353" y="120"/>
                  <a:pt x="353" y="113"/>
                </a:cubicBezTo>
                <a:cubicBezTo>
                  <a:pt x="332" y="99"/>
                  <a:pt x="332" y="99"/>
                  <a:pt x="332" y="99"/>
                </a:cubicBezTo>
                <a:cubicBezTo>
                  <a:pt x="332" y="226"/>
                  <a:pt x="332" y="226"/>
                  <a:pt x="332" y="226"/>
                </a:cubicBezTo>
                <a:cubicBezTo>
                  <a:pt x="332" y="241"/>
                  <a:pt x="318" y="255"/>
                  <a:pt x="304" y="255"/>
                </a:cubicBezTo>
                <a:cubicBezTo>
                  <a:pt x="290" y="255"/>
                  <a:pt x="276" y="241"/>
                  <a:pt x="276" y="226"/>
                </a:cubicBezTo>
                <a:cubicBezTo>
                  <a:pt x="276" y="99"/>
                  <a:pt x="276" y="99"/>
                  <a:pt x="276" y="99"/>
                </a:cubicBezTo>
                <a:cubicBezTo>
                  <a:pt x="254" y="113"/>
                  <a:pt x="254" y="113"/>
                  <a:pt x="254" y="113"/>
                </a:cubicBezTo>
                <a:cubicBezTo>
                  <a:pt x="254" y="120"/>
                  <a:pt x="247" y="120"/>
                  <a:pt x="240" y="120"/>
                </a:cubicBezTo>
                <a:cubicBezTo>
                  <a:pt x="219" y="120"/>
                  <a:pt x="212" y="113"/>
                  <a:pt x="212" y="92"/>
                </a:cubicBezTo>
                <a:cubicBezTo>
                  <a:pt x="212" y="85"/>
                  <a:pt x="212" y="78"/>
                  <a:pt x="219" y="78"/>
                </a:cubicBezTo>
                <a:cubicBezTo>
                  <a:pt x="283" y="7"/>
                  <a:pt x="283" y="7"/>
                  <a:pt x="283" y="7"/>
                </a:cubicBezTo>
                <a:cubicBezTo>
                  <a:pt x="290" y="0"/>
                  <a:pt x="297" y="0"/>
                  <a:pt x="304" y="0"/>
                </a:cubicBezTo>
                <a:cubicBezTo>
                  <a:pt x="311" y="0"/>
                  <a:pt x="318" y="0"/>
                  <a:pt x="325" y="7"/>
                </a:cubicBezTo>
                <a:cubicBezTo>
                  <a:pt x="389" y="78"/>
                  <a:pt x="389" y="78"/>
                  <a:pt x="389" y="78"/>
                </a:cubicBezTo>
                <a:cubicBezTo>
                  <a:pt x="396" y="78"/>
                  <a:pt x="396" y="85"/>
                  <a:pt x="396" y="92"/>
                </a:cubicBezTo>
                <a:cubicBezTo>
                  <a:pt x="396" y="113"/>
                  <a:pt x="389" y="120"/>
                  <a:pt x="367" y="120"/>
                </a:cubicBezTo>
                <a:close/>
                <a:moveTo>
                  <a:pt x="7" y="537"/>
                </a:moveTo>
                <a:lnTo>
                  <a:pt x="7" y="537"/>
                </a:lnTo>
                <a:cubicBezTo>
                  <a:pt x="7" y="530"/>
                  <a:pt x="0" y="523"/>
                  <a:pt x="0" y="516"/>
                </a:cubicBezTo>
                <a:cubicBezTo>
                  <a:pt x="0" y="163"/>
                  <a:pt x="0" y="163"/>
                  <a:pt x="0" y="163"/>
                </a:cubicBezTo>
                <a:cubicBezTo>
                  <a:pt x="0" y="156"/>
                  <a:pt x="7" y="148"/>
                  <a:pt x="14" y="141"/>
                </a:cubicBezTo>
                <a:cubicBezTo>
                  <a:pt x="198" y="318"/>
                  <a:pt x="198" y="318"/>
                  <a:pt x="198" y="318"/>
                </a:cubicBezTo>
                <a:lnTo>
                  <a:pt x="7" y="537"/>
                </a:lnTo>
                <a:close/>
                <a:moveTo>
                  <a:pt x="304" y="424"/>
                </a:moveTo>
                <a:lnTo>
                  <a:pt x="304" y="424"/>
                </a:lnTo>
                <a:cubicBezTo>
                  <a:pt x="382" y="346"/>
                  <a:pt x="382" y="346"/>
                  <a:pt x="382" y="346"/>
                </a:cubicBezTo>
                <a:cubicBezTo>
                  <a:pt x="594" y="537"/>
                  <a:pt x="594" y="537"/>
                  <a:pt x="594" y="537"/>
                </a:cubicBezTo>
                <a:cubicBezTo>
                  <a:pt x="594" y="544"/>
                  <a:pt x="587" y="544"/>
                  <a:pt x="579" y="544"/>
                </a:cubicBezTo>
                <a:cubicBezTo>
                  <a:pt x="28" y="544"/>
                  <a:pt x="28" y="544"/>
                  <a:pt x="28" y="544"/>
                </a:cubicBezTo>
                <a:cubicBezTo>
                  <a:pt x="21" y="544"/>
                  <a:pt x="14" y="544"/>
                  <a:pt x="14" y="537"/>
                </a:cubicBezTo>
                <a:cubicBezTo>
                  <a:pt x="226" y="346"/>
                  <a:pt x="226" y="346"/>
                  <a:pt x="226" y="346"/>
                </a:cubicBezTo>
                <a:lnTo>
                  <a:pt x="304" y="42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3" name="Freeform 159"/>
          <p:cNvSpPr>
            <a:spLocks noChangeArrowheads="1"/>
          </p:cNvSpPr>
          <p:nvPr/>
        </p:nvSpPr>
        <p:spPr bwMode="auto">
          <a:xfrm>
            <a:off x="12277703" y="1799170"/>
            <a:ext cx="579814" cy="524933"/>
          </a:xfrm>
          <a:custGeom>
            <a:avLst/>
            <a:gdLst>
              <a:gd name="T0" fmla="*/ 594 w 602"/>
              <a:gd name="T1" fmla="*/ 537 h 545"/>
              <a:gd name="T2" fmla="*/ 594 w 602"/>
              <a:gd name="T3" fmla="*/ 537 h 545"/>
              <a:gd name="T4" fmla="*/ 410 w 602"/>
              <a:gd name="T5" fmla="*/ 318 h 545"/>
              <a:gd name="T6" fmla="*/ 594 w 602"/>
              <a:gd name="T7" fmla="*/ 141 h 545"/>
              <a:gd name="T8" fmla="*/ 601 w 602"/>
              <a:gd name="T9" fmla="*/ 163 h 545"/>
              <a:gd name="T10" fmla="*/ 601 w 602"/>
              <a:gd name="T11" fmla="*/ 516 h 545"/>
              <a:gd name="T12" fmla="*/ 594 w 602"/>
              <a:gd name="T13" fmla="*/ 537 h 545"/>
              <a:gd name="T14" fmla="*/ 7 w 602"/>
              <a:gd name="T15" fmla="*/ 141 h 545"/>
              <a:gd name="T16" fmla="*/ 7 w 602"/>
              <a:gd name="T17" fmla="*/ 141 h 545"/>
              <a:gd name="T18" fmla="*/ 28 w 602"/>
              <a:gd name="T19" fmla="*/ 134 h 545"/>
              <a:gd name="T20" fmla="*/ 184 w 602"/>
              <a:gd name="T21" fmla="*/ 134 h 545"/>
              <a:gd name="T22" fmla="*/ 176 w 602"/>
              <a:gd name="T23" fmla="*/ 163 h 545"/>
              <a:gd name="T24" fmla="*/ 198 w 602"/>
              <a:gd name="T25" fmla="*/ 198 h 545"/>
              <a:gd name="T26" fmla="*/ 198 w 602"/>
              <a:gd name="T27" fmla="*/ 198 h 545"/>
              <a:gd name="T28" fmla="*/ 261 w 602"/>
              <a:gd name="T29" fmla="*/ 269 h 545"/>
              <a:gd name="T30" fmla="*/ 261 w 602"/>
              <a:gd name="T31" fmla="*/ 269 h 545"/>
              <a:gd name="T32" fmla="*/ 304 w 602"/>
              <a:gd name="T33" fmla="*/ 283 h 545"/>
              <a:gd name="T34" fmla="*/ 339 w 602"/>
              <a:gd name="T35" fmla="*/ 269 h 545"/>
              <a:gd name="T36" fmla="*/ 339 w 602"/>
              <a:gd name="T37" fmla="*/ 269 h 545"/>
              <a:gd name="T38" fmla="*/ 410 w 602"/>
              <a:gd name="T39" fmla="*/ 198 h 545"/>
              <a:gd name="T40" fmla="*/ 410 w 602"/>
              <a:gd name="T41" fmla="*/ 198 h 545"/>
              <a:gd name="T42" fmla="*/ 424 w 602"/>
              <a:gd name="T43" fmla="*/ 163 h 545"/>
              <a:gd name="T44" fmla="*/ 417 w 602"/>
              <a:gd name="T45" fmla="*/ 134 h 545"/>
              <a:gd name="T46" fmla="*/ 572 w 602"/>
              <a:gd name="T47" fmla="*/ 134 h 545"/>
              <a:gd name="T48" fmla="*/ 594 w 602"/>
              <a:gd name="T49" fmla="*/ 141 h 545"/>
              <a:gd name="T50" fmla="*/ 304 w 602"/>
              <a:gd name="T51" fmla="*/ 368 h 545"/>
              <a:gd name="T52" fmla="*/ 7 w 602"/>
              <a:gd name="T53" fmla="*/ 141 h 545"/>
              <a:gd name="T54" fmla="*/ 318 w 602"/>
              <a:gd name="T55" fmla="*/ 248 h 545"/>
              <a:gd name="T56" fmla="*/ 318 w 602"/>
              <a:gd name="T57" fmla="*/ 248 h 545"/>
              <a:gd name="T58" fmla="*/ 304 w 602"/>
              <a:gd name="T59" fmla="*/ 255 h 545"/>
              <a:gd name="T60" fmla="*/ 283 w 602"/>
              <a:gd name="T61" fmla="*/ 248 h 545"/>
              <a:gd name="T62" fmla="*/ 219 w 602"/>
              <a:gd name="T63" fmla="*/ 177 h 545"/>
              <a:gd name="T64" fmla="*/ 205 w 602"/>
              <a:gd name="T65" fmla="*/ 163 h 545"/>
              <a:gd name="T66" fmla="*/ 233 w 602"/>
              <a:gd name="T67" fmla="*/ 134 h 545"/>
              <a:gd name="T68" fmla="*/ 254 w 602"/>
              <a:gd name="T69" fmla="*/ 141 h 545"/>
              <a:gd name="T70" fmla="*/ 276 w 602"/>
              <a:gd name="T71" fmla="*/ 156 h 545"/>
              <a:gd name="T72" fmla="*/ 276 w 602"/>
              <a:gd name="T73" fmla="*/ 28 h 545"/>
              <a:gd name="T74" fmla="*/ 304 w 602"/>
              <a:gd name="T75" fmla="*/ 0 h 545"/>
              <a:gd name="T76" fmla="*/ 332 w 602"/>
              <a:gd name="T77" fmla="*/ 28 h 545"/>
              <a:gd name="T78" fmla="*/ 332 w 602"/>
              <a:gd name="T79" fmla="*/ 156 h 545"/>
              <a:gd name="T80" fmla="*/ 346 w 602"/>
              <a:gd name="T81" fmla="*/ 141 h 545"/>
              <a:gd name="T82" fmla="*/ 367 w 602"/>
              <a:gd name="T83" fmla="*/ 134 h 545"/>
              <a:gd name="T84" fmla="*/ 396 w 602"/>
              <a:gd name="T85" fmla="*/ 163 h 545"/>
              <a:gd name="T86" fmla="*/ 389 w 602"/>
              <a:gd name="T87" fmla="*/ 177 h 545"/>
              <a:gd name="T88" fmla="*/ 318 w 602"/>
              <a:gd name="T89" fmla="*/ 248 h 545"/>
              <a:gd name="T90" fmla="*/ 7 w 602"/>
              <a:gd name="T91" fmla="*/ 537 h 545"/>
              <a:gd name="T92" fmla="*/ 7 w 602"/>
              <a:gd name="T93" fmla="*/ 537 h 545"/>
              <a:gd name="T94" fmla="*/ 0 w 602"/>
              <a:gd name="T95" fmla="*/ 516 h 545"/>
              <a:gd name="T96" fmla="*/ 0 w 602"/>
              <a:gd name="T97" fmla="*/ 163 h 545"/>
              <a:gd name="T98" fmla="*/ 7 w 602"/>
              <a:gd name="T99" fmla="*/ 141 h 545"/>
              <a:gd name="T100" fmla="*/ 191 w 602"/>
              <a:gd name="T101" fmla="*/ 318 h 545"/>
              <a:gd name="T102" fmla="*/ 7 w 602"/>
              <a:gd name="T103" fmla="*/ 537 h 545"/>
              <a:gd name="T104" fmla="*/ 304 w 602"/>
              <a:gd name="T105" fmla="*/ 424 h 545"/>
              <a:gd name="T106" fmla="*/ 304 w 602"/>
              <a:gd name="T107" fmla="*/ 424 h 545"/>
              <a:gd name="T108" fmla="*/ 382 w 602"/>
              <a:gd name="T109" fmla="*/ 346 h 545"/>
              <a:gd name="T110" fmla="*/ 594 w 602"/>
              <a:gd name="T111" fmla="*/ 537 h 545"/>
              <a:gd name="T112" fmla="*/ 572 w 602"/>
              <a:gd name="T113" fmla="*/ 544 h 545"/>
              <a:gd name="T114" fmla="*/ 28 w 602"/>
              <a:gd name="T115" fmla="*/ 544 h 545"/>
              <a:gd name="T116" fmla="*/ 7 w 602"/>
              <a:gd name="T117" fmla="*/ 537 h 545"/>
              <a:gd name="T118" fmla="*/ 226 w 602"/>
              <a:gd name="T119" fmla="*/ 346 h 545"/>
              <a:gd name="T120" fmla="*/ 304 w 602"/>
              <a:gd name="T121"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2" h="545">
                <a:moveTo>
                  <a:pt x="594" y="537"/>
                </a:moveTo>
                <a:lnTo>
                  <a:pt x="594" y="537"/>
                </a:lnTo>
                <a:cubicBezTo>
                  <a:pt x="410" y="318"/>
                  <a:pt x="410" y="318"/>
                  <a:pt x="410" y="318"/>
                </a:cubicBezTo>
                <a:cubicBezTo>
                  <a:pt x="594" y="141"/>
                  <a:pt x="594" y="141"/>
                  <a:pt x="594" y="141"/>
                </a:cubicBezTo>
                <a:cubicBezTo>
                  <a:pt x="601" y="148"/>
                  <a:pt x="601" y="156"/>
                  <a:pt x="601" y="163"/>
                </a:cubicBezTo>
                <a:cubicBezTo>
                  <a:pt x="601" y="516"/>
                  <a:pt x="601" y="516"/>
                  <a:pt x="601" y="516"/>
                </a:cubicBezTo>
                <a:cubicBezTo>
                  <a:pt x="601" y="523"/>
                  <a:pt x="601" y="530"/>
                  <a:pt x="594" y="537"/>
                </a:cubicBezTo>
                <a:close/>
                <a:moveTo>
                  <a:pt x="7" y="141"/>
                </a:moveTo>
                <a:lnTo>
                  <a:pt x="7" y="141"/>
                </a:lnTo>
                <a:cubicBezTo>
                  <a:pt x="14" y="134"/>
                  <a:pt x="21" y="134"/>
                  <a:pt x="28" y="134"/>
                </a:cubicBezTo>
                <a:cubicBezTo>
                  <a:pt x="184" y="134"/>
                  <a:pt x="184" y="134"/>
                  <a:pt x="184" y="134"/>
                </a:cubicBezTo>
                <a:cubicBezTo>
                  <a:pt x="184" y="141"/>
                  <a:pt x="176" y="148"/>
                  <a:pt x="176" y="163"/>
                </a:cubicBezTo>
                <a:cubicBezTo>
                  <a:pt x="176" y="177"/>
                  <a:pt x="184" y="191"/>
                  <a:pt x="198" y="198"/>
                </a:cubicBezTo>
                <a:lnTo>
                  <a:pt x="198" y="198"/>
                </a:lnTo>
                <a:cubicBezTo>
                  <a:pt x="261" y="269"/>
                  <a:pt x="261" y="269"/>
                  <a:pt x="261" y="269"/>
                </a:cubicBezTo>
                <a:lnTo>
                  <a:pt x="261" y="269"/>
                </a:lnTo>
                <a:cubicBezTo>
                  <a:pt x="269" y="276"/>
                  <a:pt x="283" y="283"/>
                  <a:pt x="304" y="283"/>
                </a:cubicBezTo>
                <a:cubicBezTo>
                  <a:pt x="318" y="283"/>
                  <a:pt x="332" y="276"/>
                  <a:pt x="339" y="269"/>
                </a:cubicBezTo>
                <a:lnTo>
                  <a:pt x="339" y="269"/>
                </a:lnTo>
                <a:cubicBezTo>
                  <a:pt x="410" y="198"/>
                  <a:pt x="410" y="198"/>
                  <a:pt x="410" y="198"/>
                </a:cubicBezTo>
                <a:lnTo>
                  <a:pt x="410" y="198"/>
                </a:lnTo>
                <a:cubicBezTo>
                  <a:pt x="417" y="191"/>
                  <a:pt x="424" y="177"/>
                  <a:pt x="424" y="163"/>
                </a:cubicBezTo>
                <a:cubicBezTo>
                  <a:pt x="424" y="148"/>
                  <a:pt x="424" y="141"/>
                  <a:pt x="417" y="134"/>
                </a:cubicBezTo>
                <a:cubicBezTo>
                  <a:pt x="572" y="134"/>
                  <a:pt x="572" y="134"/>
                  <a:pt x="572" y="134"/>
                </a:cubicBezTo>
                <a:cubicBezTo>
                  <a:pt x="579" y="134"/>
                  <a:pt x="586" y="134"/>
                  <a:pt x="594" y="141"/>
                </a:cubicBezTo>
                <a:cubicBezTo>
                  <a:pt x="304" y="368"/>
                  <a:pt x="304" y="368"/>
                  <a:pt x="304" y="368"/>
                </a:cubicBezTo>
                <a:lnTo>
                  <a:pt x="7" y="141"/>
                </a:lnTo>
                <a:close/>
                <a:moveTo>
                  <a:pt x="318" y="248"/>
                </a:moveTo>
                <a:lnTo>
                  <a:pt x="318" y="248"/>
                </a:lnTo>
                <a:cubicBezTo>
                  <a:pt x="318" y="255"/>
                  <a:pt x="311" y="255"/>
                  <a:pt x="304" y="255"/>
                </a:cubicBezTo>
                <a:cubicBezTo>
                  <a:pt x="297" y="255"/>
                  <a:pt x="290" y="255"/>
                  <a:pt x="283" y="248"/>
                </a:cubicBezTo>
                <a:cubicBezTo>
                  <a:pt x="219" y="177"/>
                  <a:pt x="219" y="177"/>
                  <a:pt x="219" y="177"/>
                </a:cubicBezTo>
                <a:cubicBezTo>
                  <a:pt x="212" y="177"/>
                  <a:pt x="205" y="170"/>
                  <a:pt x="205" y="163"/>
                </a:cubicBezTo>
                <a:cubicBezTo>
                  <a:pt x="205" y="141"/>
                  <a:pt x="219" y="134"/>
                  <a:pt x="233" y="134"/>
                </a:cubicBezTo>
                <a:cubicBezTo>
                  <a:pt x="240" y="134"/>
                  <a:pt x="247" y="134"/>
                  <a:pt x="254" y="141"/>
                </a:cubicBezTo>
                <a:cubicBezTo>
                  <a:pt x="276" y="156"/>
                  <a:pt x="276" y="156"/>
                  <a:pt x="276" y="156"/>
                </a:cubicBezTo>
                <a:cubicBezTo>
                  <a:pt x="276" y="28"/>
                  <a:pt x="276" y="28"/>
                  <a:pt x="276" y="28"/>
                </a:cubicBezTo>
                <a:cubicBezTo>
                  <a:pt x="276" y="14"/>
                  <a:pt x="283" y="0"/>
                  <a:pt x="304" y="0"/>
                </a:cubicBezTo>
                <a:cubicBezTo>
                  <a:pt x="318" y="0"/>
                  <a:pt x="332" y="14"/>
                  <a:pt x="332" y="28"/>
                </a:cubicBezTo>
                <a:cubicBezTo>
                  <a:pt x="332" y="156"/>
                  <a:pt x="332" y="156"/>
                  <a:pt x="332" y="156"/>
                </a:cubicBezTo>
                <a:cubicBezTo>
                  <a:pt x="346" y="141"/>
                  <a:pt x="346" y="141"/>
                  <a:pt x="346" y="141"/>
                </a:cubicBezTo>
                <a:cubicBezTo>
                  <a:pt x="353" y="134"/>
                  <a:pt x="360" y="134"/>
                  <a:pt x="367" y="134"/>
                </a:cubicBezTo>
                <a:cubicBezTo>
                  <a:pt x="382" y="134"/>
                  <a:pt x="396" y="141"/>
                  <a:pt x="396" y="163"/>
                </a:cubicBezTo>
                <a:cubicBezTo>
                  <a:pt x="396" y="170"/>
                  <a:pt x="396" y="177"/>
                  <a:pt x="389" y="177"/>
                </a:cubicBezTo>
                <a:lnTo>
                  <a:pt x="318" y="248"/>
                </a:lnTo>
                <a:close/>
                <a:moveTo>
                  <a:pt x="7" y="537"/>
                </a:moveTo>
                <a:lnTo>
                  <a:pt x="7" y="537"/>
                </a:lnTo>
                <a:cubicBezTo>
                  <a:pt x="0" y="530"/>
                  <a:pt x="0" y="523"/>
                  <a:pt x="0" y="516"/>
                </a:cubicBezTo>
                <a:cubicBezTo>
                  <a:pt x="0" y="163"/>
                  <a:pt x="0" y="163"/>
                  <a:pt x="0" y="163"/>
                </a:cubicBezTo>
                <a:cubicBezTo>
                  <a:pt x="0" y="156"/>
                  <a:pt x="0" y="148"/>
                  <a:pt x="7" y="141"/>
                </a:cubicBezTo>
                <a:cubicBezTo>
                  <a:pt x="191" y="318"/>
                  <a:pt x="191" y="318"/>
                  <a:pt x="191" y="318"/>
                </a:cubicBezTo>
                <a:lnTo>
                  <a:pt x="7" y="537"/>
                </a:lnTo>
                <a:close/>
                <a:moveTo>
                  <a:pt x="304" y="424"/>
                </a:moveTo>
                <a:lnTo>
                  <a:pt x="304" y="424"/>
                </a:lnTo>
                <a:cubicBezTo>
                  <a:pt x="382" y="346"/>
                  <a:pt x="382" y="346"/>
                  <a:pt x="382" y="346"/>
                </a:cubicBezTo>
                <a:cubicBezTo>
                  <a:pt x="594" y="537"/>
                  <a:pt x="594" y="537"/>
                  <a:pt x="594" y="537"/>
                </a:cubicBezTo>
                <a:cubicBezTo>
                  <a:pt x="586" y="544"/>
                  <a:pt x="579" y="544"/>
                  <a:pt x="572" y="544"/>
                </a:cubicBezTo>
                <a:cubicBezTo>
                  <a:pt x="28" y="544"/>
                  <a:pt x="28" y="544"/>
                  <a:pt x="28" y="544"/>
                </a:cubicBezTo>
                <a:cubicBezTo>
                  <a:pt x="21" y="544"/>
                  <a:pt x="14" y="544"/>
                  <a:pt x="7" y="537"/>
                </a:cubicBezTo>
                <a:cubicBezTo>
                  <a:pt x="226" y="346"/>
                  <a:pt x="226" y="346"/>
                  <a:pt x="226" y="346"/>
                </a:cubicBezTo>
                <a:lnTo>
                  <a:pt x="304" y="42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4" name="Freeform 160"/>
          <p:cNvSpPr>
            <a:spLocks noChangeArrowheads="1"/>
          </p:cNvSpPr>
          <p:nvPr/>
        </p:nvSpPr>
        <p:spPr bwMode="auto">
          <a:xfrm>
            <a:off x="11266200" y="1862668"/>
            <a:ext cx="575583" cy="402168"/>
          </a:xfrm>
          <a:custGeom>
            <a:avLst/>
            <a:gdLst>
              <a:gd name="T0" fmla="*/ 410 w 601"/>
              <a:gd name="T1" fmla="*/ 191 h 418"/>
              <a:gd name="T2" fmla="*/ 410 w 601"/>
              <a:gd name="T3" fmla="*/ 191 h 418"/>
              <a:gd name="T4" fmla="*/ 593 w 601"/>
              <a:gd name="T5" fmla="*/ 7 h 418"/>
              <a:gd name="T6" fmla="*/ 600 w 601"/>
              <a:gd name="T7" fmla="*/ 28 h 418"/>
              <a:gd name="T8" fmla="*/ 600 w 601"/>
              <a:gd name="T9" fmla="*/ 388 h 418"/>
              <a:gd name="T10" fmla="*/ 593 w 601"/>
              <a:gd name="T11" fmla="*/ 410 h 418"/>
              <a:gd name="T12" fmla="*/ 410 w 601"/>
              <a:gd name="T13" fmla="*/ 191 h 418"/>
              <a:gd name="T14" fmla="*/ 7 w 601"/>
              <a:gd name="T15" fmla="*/ 7 h 418"/>
              <a:gd name="T16" fmla="*/ 7 w 601"/>
              <a:gd name="T17" fmla="*/ 7 h 418"/>
              <a:gd name="T18" fmla="*/ 28 w 601"/>
              <a:gd name="T19" fmla="*/ 0 h 418"/>
              <a:gd name="T20" fmla="*/ 572 w 601"/>
              <a:gd name="T21" fmla="*/ 0 h 418"/>
              <a:gd name="T22" fmla="*/ 593 w 601"/>
              <a:gd name="T23" fmla="*/ 7 h 418"/>
              <a:gd name="T24" fmla="*/ 297 w 601"/>
              <a:gd name="T25" fmla="*/ 240 h 418"/>
              <a:gd name="T26" fmla="*/ 7 w 601"/>
              <a:gd name="T27" fmla="*/ 7 h 418"/>
              <a:gd name="T28" fmla="*/ 7 w 601"/>
              <a:gd name="T29" fmla="*/ 410 h 418"/>
              <a:gd name="T30" fmla="*/ 7 w 601"/>
              <a:gd name="T31" fmla="*/ 410 h 418"/>
              <a:gd name="T32" fmla="*/ 0 w 601"/>
              <a:gd name="T33" fmla="*/ 388 h 418"/>
              <a:gd name="T34" fmla="*/ 0 w 601"/>
              <a:gd name="T35" fmla="*/ 28 h 418"/>
              <a:gd name="T36" fmla="*/ 7 w 601"/>
              <a:gd name="T37" fmla="*/ 7 h 418"/>
              <a:gd name="T38" fmla="*/ 191 w 601"/>
              <a:gd name="T39" fmla="*/ 191 h 418"/>
              <a:gd name="T40" fmla="*/ 7 w 601"/>
              <a:gd name="T41" fmla="*/ 410 h 418"/>
              <a:gd name="T42" fmla="*/ 297 w 601"/>
              <a:gd name="T43" fmla="*/ 297 h 418"/>
              <a:gd name="T44" fmla="*/ 297 w 601"/>
              <a:gd name="T45" fmla="*/ 297 h 418"/>
              <a:gd name="T46" fmla="*/ 374 w 601"/>
              <a:gd name="T47" fmla="*/ 219 h 418"/>
              <a:gd name="T48" fmla="*/ 593 w 601"/>
              <a:gd name="T49" fmla="*/ 410 h 418"/>
              <a:gd name="T50" fmla="*/ 572 w 601"/>
              <a:gd name="T51" fmla="*/ 417 h 418"/>
              <a:gd name="T52" fmla="*/ 28 w 601"/>
              <a:gd name="T53" fmla="*/ 417 h 418"/>
              <a:gd name="T54" fmla="*/ 7 w 601"/>
              <a:gd name="T55" fmla="*/ 410 h 418"/>
              <a:gd name="T56" fmla="*/ 219 w 601"/>
              <a:gd name="T57" fmla="*/ 219 h 418"/>
              <a:gd name="T58" fmla="*/ 297 w 601"/>
              <a:gd name="T59" fmla="*/ 29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1" h="418">
                <a:moveTo>
                  <a:pt x="410" y="191"/>
                </a:moveTo>
                <a:lnTo>
                  <a:pt x="410" y="191"/>
                </a:lnTo>
                <a:cubicBezTo>
                  <a:pt x="593" y="7"/>
                  <a:pt x="593" y="7"/>
                  <a:pt x="593" y="7"/>
                </a:cubicBezTo>
                <a:cubicBezTo>
                  <a:pt x="600" y="14"/>
                  <a:pt x="600" y="21"/>
                  <a:pt x="600" y="28"/>
                </a:cubicBezTo>
                <a:cubicBezTo>
                  <a:pt x="600" y="388"/>
                  <a:pt x="600" y="388"/>
                  <a:pt x="600" y="388"/>
                </a:cubicBezTo>
                <a:cubicBezTo>
                  <a:pt x="600" y="395"/>
                  <a:pt x="600" y="403"/>
                  <a:pt x="593" y="410"/>
                </a:cubicBezTo>
                <a:lnTo>
                  <a:pt x="410" y="191"/>
                </a:lnTo>
                <a:close/>
                <a:moveTo>
                  <a:pt x="7" y="7"/>
                </a:moveTo>
                <a:lnTo>
                  <a:pt x="7" y="7"/>
                </a:lnTo>
                <a:cubicBezTo>
                  <a:pt x="14" y="7"/>
                  <a:pt x="21" y="0"/>
                  <a:pt x="28" y="0"/>
                </a:cubicBezTo>
                <a:cubicBezTo>
                  <a:pt x="572" y="0"/>
                  <a:pt x="572" y="0"/>
                  <a:pt x="572" y="0"/>
                </a:cubicBezTo>
                <a:cubicBezTo>
                  <a:pt x="579" y="0"/>
                  <a:pt x="586" y="7"/>
                  <a:pt x="593" y="7"/>
                </a:cubicBezTo>
                <a:cubicBezTo>
                  <a:pt x="297" y="240"/>
                  <a:pt x="297" y="240"/>
                  <a:pt x="297" y="240"/>
                </a:cubicBezTo>
                <a:lnTo>
                  <a:pt x="7" y="7"/>
                </a:lnTo>
                <a:close/>
                <a:moveTo>
                  <a:pt x="7" y="410"/>
                </a:moveTo>
                <a:lnTo>
                  <a:pt x="7" y="410"/>
                </a:lnTo>
                <a:cubicBezTo>
                  <a:pt x="0" y="403"/>
                  <a:pt x="0" y="395"/>
                  <a:pt x="0" y="388"/>
                </a:cubicBezTo>
                <a:cubicBezTo>
                  <a:pt x="0" y="28"/>
                  <a:pt x="0" y="28"/>
                  <a:pt x="0" y="28"/>
                </a:cubicBezTo>
                <a:cubicBezTo>
                  <a:pt x="0" y="21"/>
                  <a:pt x="0" y="14"/>
                  <a:pt x="7" y="7"/>
                </a:cubicBezTo>
                <a:cubicBezTo>
                  <a:pt x="191" y="191"/>
                  <a:pt x="191" y="191"/>
                  <a:pt x="191" y="191"/>
                </a:cubicBezTo>
                <a:lnTo>
                  <a:pt x="7" y="410"/>
                </a:lnTo>
                <a:close/>
                <a:moveTo>
                  <a:pt x="297" y="297"/>
                </a:moveTo>
                <a:lnTo>
                  <a:pt x="297" y="297"/>
                </a:lnTo>
                <a:cubicBezTo>
                  <a:pt x="374" y="219"/>
                  <a:pt x="374" y="219"/>
                  <a:pt x="374" y="219"/>
                </a:cubicBezTo>
                <a:cubicBezTo>
                  <a:pt x="593" y="410"/>
                  <a:pt x="593" y="410"/>
                  <a:pt x="593" y="410"/>
                </a:cubicBezTo>
                <a:cubicBezTo>
                  <a:pt x="586" y="417"/>
                  <a:pt x="579" y="417"/>
                  <a:pt x="572" y="417"/>
                </a:cubicBezTo>
                <a:cubicBezTo>
                  <a:pt x="28" y="417"/>
                  <a:pt x="28" y="417"/>
                  <a:pt x="28" y="417"/>
                </a:cubicBezTo>
                <a:cubicBezTo>
                  <a:pt x="21" y="417"/>
                  <a:pt x="14" y="417"/>
                  <a:pt x="7" y="410"/>
                </a:cubicBezTo>
                <a:cubicBezTo>
                  <a:pt x="219" y="219"/>
                  <a:pt x="219" y="219"/>
                  <a:pt x="219" y="219"/>
                </a:cubicBezTo>
                <a:lnTo>
                  <a:pt x="297" y="29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5" name="Freeform 161"/>
          <p:cNvSpPr>
            <a:spLocks noChangeArrowheads="1"/>
          </p:cNvSpPr>
          <p:nvPr/>
        </p:nvSpPr>
        <p:spPr bwMode="auto">
          <a:xfrm>
            <a:off x="10246234" y="1807636"/>
            <a:ext cx="584048" cy="508000"/>
          </a:xfrm>
          <a:custGeom>
            <a:avLst/>
            <a:gdLst>
              <a:gd name="T0" fmla="*/ 579 w 608"/>
              <a:gd name="T1" fmla="*/ 530 h 531"/>
              <a:gd name="T2" fmla="*/ 579 w 608"/>
              <a:gd name="T3" fmla="*/ 530 h 531"/>
              <a:gd name="T4" fmla="*/ 28 w 608"/>
              <a:gd name="T5" fmla="*/ 530 h 531"/>
              <a:gd name="T6" fmla="*/ 0 w 608"/>
              <a:gd name="T7" fmla="*/ 502 h 531"/>
              <a:gd name="T8" fmla="*/ 0 w 608"/>
              <a:gd name="T9" fmla="*/ 28 h 531"/>
              <a:gd name="T10" fmla="*/ 28 w 608"/>
              <a:gd name="T11" fmla="*/ 0 h 531"/>
              <a:gd name="T12" fmla="*/ 579 w 608"/>
              <a:gd name="T13" fmla="*/ 0 h 531"/>
              <a:gd name="T14" fmla="*/ 607 w 608"/>
              <a:gd name="T15" fmla="*/ 28 h 531"/>
              <a:gd name="T16" fmla="*/ 607 w 608"/>
              <a:gd name="T17" fmla="*/ 502 h 531"/>
              <a:gd name="T18" fmla="*/ 579 w 608"/>
              <a:gd name="T19" fmla="*/ 530 h 531"/>
              <a:gd name="T20" fmla="*/ 56 w 608"/>
              <a:gd name="T21" fmla="*/ 28 h 531"/>
              <a:gd name="T22" fmla="*/ 56 w 608"/>
              <a:gd name="T23" fmla="*/ 28 h 531"/>
              <a:gd name="T24" fmla="*/ 28 w 608"/>
              <a:gd name="T25" fmla="*/ 57 h 531"/>
              <a:gd name="T26" fmla="*/ 56 w 608"/>
              <a:gd name="T27" fmla="*/ 85 h 531"/>
              <a:gd name="T28" fmla="*/ 84 w 608"/>
              <a:gd name="T29" fmla="*/ 57 h 531"/>
              <a:gd name="T30" fmla="*/ 56 w 608"/>
              <a:gd name="T31" fmla="*/ 28 h 531"/>
              <a:gd name="T32" fmla="*/ 141 w 608"/>
              <a:gd name="T33" fmla="*/ 28 h 531"/>
              <a:gd name="T34" fmla="*/ 141 w 608"/>
              <a:gd name="T35" fmla="*/ 28 h 531"/>
              <a:gd name="T36" fmla="*/ 113 w 608"/>
              <a:gd name="T37" fmla="*/ 57 h 531"/>
              <a:gd name="T38" fmla="*/ 141 w 608"/>
              <a:gd name="T39" fmla="*/ 85 h 531"/>
              <a:gd name="T40" fmla="*/ 169 w 608"/>
              <a:gd name="T41" fmla="*/ 57 h 531"/>
              <a:gd name="T42" fmla="*/ 141 w 608"/>
              <a:gd name="T43" fmla="*/ 28 h 531"/>
              <a:gd name="T44" fmla="*/ 226 w 608"/>
              <a:gd name="T45" fmla="*/ 28 h 531"/>
              <a:gd name="T46" fmla="*/ 226 w 608"/>
              <a:gd name="T47" fmla="*/ 28 h 531"/>
              <a:gd name="T48" fmla="*/ 197 w 608"/>
              <a:gd name="T49" fmla="*/ 57 h 531"/>
              <a:gd name="T50" fmla="*/ 226 w 608"/>
              <a:gd name="T51" fmla="*/ 85 h 531"/>
              <a:gd name="T52" fmla="*/ 254 w 608"/>
              <a:gd name="T53" fmla="*/ 57 h 531"/>
              <a:gd name="T54" fmla="*/ 226 w 608"/>
              <a:gd name="T55" fmla="*/ 28 h 531"/>
              <a:gd name="T56" fmla="*/ 579 w 608"/>
              <a:gd name="T57" fmla="*/ 113 h 531"/>
              <a:gd name="T58" fmla="*/ 579 w 608"/>
              <a:gd name="T59" fmla="*/ 113 h 531"/>
              <a:gd name="T60" fmla="*/ 551 w 608"/>
              <a:gd name="T61" fmla="*/ 113 h 531"/>
              <a:gd name="T62" fmla="*/ 56 w 608"/>
              <a:gd name="T63" fmla="*/ 113 h 531"/>
              <a:gd name="T64" fmla="*/ 28 w 608"/>
              <a:gd name="T65" fmla="*/ 113 h 531"/>
              <a:gd name="T66" fmla="*/ 28 w 608"/>
              <a:gd name="T67" fmla="*/ 502 h 531"/>
              <a:gd name="T68" fmla="*/ 579 w 608"/>
              <a:gd name="T69" fmla="*/ 502 h 531"/>
              <a:gd name="T70" fmla="*/ 579 w 608"/>
              <a:gd name="T71" fmla="*/ 113 h 531"/>
              <a:gd name="T72" fmla="*/ 219 w 608"/>
              <a:gd name="T73" fmla="*/ 226 h 531"/>
              <a:gd name="T74" fmla="*/ 219 w 608"/>
              <a:gd name="T75" fmla="*/ 226 h 531"/>
              <a:gd name="T76" fmla="*/ 254 w 608"/>
              <a:gd name="T77" fmla="*/ 226 h 531"/>
              <a:gd name="T78" fmla="*/ 304 w 608"/>
              <a:gd name="T79" fmla="*/ 276 h 531"/>
              <a:gd name="T80" fmla="*/ 353 w 608"/>
              <a:gd name="T81" fmla="*/ 226 h 531"/>
              <a:gd name="T82" fmla="*/ 388 w 608"/>
              <a:gd name="T83" fmla="*/ 226 h 531"/>
              <a:gd name="T84" fmla="*/ 388 w 608"/>
              <a:gd name="T85" fmla="*/ 269 h 531"/>
              <a:gd name="T86" fmla="*/ 346 w 608"/>
              <a:gd name="T87" fmla="*/ 311 h 531"/>
              <a:gd name="T88" fmla="*/ 388 w 608"/>
              <a:gd name="T89" fmla="*/ 361 h 531"/>
              <a:gd name="T90" fmla="*/ 388 w 608"/>
              <a:gd name="T91" fmla="*/ 403 h 531"/>
              <a:gd name="T92" fmla="*/ 353 w 608"/>
              <a:gd name="T93" fmla="*/ 403 h 531"/>
              <a:gd name="T94" fmla="*/ 304 w 608"/>
              <a:gd name="T95" fmla="*/ 354 h 531"/>
              <a:gd name="T96" fmla="*/ 254 w 608"/>
              <a:gd name="T97" fmla="*/ 403 h 531"/>
              <a:gd name="T98" fmla="*/ 219 w 608"/>
              <a:gd name="T99" fmla="*/ 403 h 531"/>
              <a:gd name="T100" fmla="*/ 219 w 608"/>
              <a:gd name="T101" fmla="*/ 361 h 531"/>
              <a:gd name="T102" fmla="*/ 261 w 608"/>
              <a:gd name="T103" fmla="*/ 311 h 531"/>
              <a:gd name="T104" fmla="*/ 219 w 608"/>
              <a:gd name="T105" fmla="*/ 269 h 531"/>
              <a:gd name="T106" fmla="*/ 219 w 608"/>
              <a:gd name="T107" fmla="*/ 22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531">
                <a:moveTo>
                  <a:pt x="579" y="530"/>
                </a:moveTo>
                <a:lnTo>
                  <a:pt x="579" y="530"/>
                </a:lnTo>
                <a:cubicBezTo>
                  <a:pt x="28" y="530"/>
                  <a:pt x="28" y="530"/>
                  <a:pt x="28" y="530"/>
                </a:cubicBezTo>
                <a:cubicBezTo>
                  <a:pt x="14" y="530"/>
                  <a:pt x="0" y="516"/>
                  <a:pt x="0" y="502"/>
                </a:cubicBezTo>
                <a:cubicBezTo>
                  <a:pt x="0" y="28"/>
                  <a:pt x="0" y="28"/>
                  <a:pt x="0" y="28"/>
                </a:cubicBezTo>
                <a:cubicBezTo>
                  <a:pt x="0" y="14"/>
                  <a:pt x="14" y="0"/>
                  <a:pt x="28" y="0"/>
                </a:cubicBezTo>
                <a:cubicBezTo>
                  <a:pt x="579" y="0"/>
                  <a:pt x="579" y="0"/>
                  <a:pt x="579" y="0"/>
                </a:cubicBezTo>
                <a:cubicBezTo>
                  <a:pt x="593" y="0"/>
                  <a:pt x="607" y="14"/>
                  <a:pt x="607" y="28"/>
                </a:cubicBezTo>
                <a:cubicBezTo>
                  <a:pt x="607" y="502"/>
                  <a:pt x="607" y="502"/>
                  <a:pt x="607" y="502"/>
                </a:cubicBezTo>
                <a:cubicBezTo>
                  <a:pt x="607" y="516"/>
                  <a:pt x="593" y="530"/>
                  <a:pt x="579" y="530"/>
                </a:cubicBezTo>
                <a:close/>
                <a:moveTo>
                  <a:pt x="56" y="28"/>
                </a:moveTo>
                <a:lnTo>
                  <a:pt x="56" y="28"/>
                </a:lnTo>
                <a:cubicBezTo>
                  <a:pt x="42" y="28"/>
                  <a:pt x="28" y="43"/>
                  <a:pt x="28" y="57"/>
                </a:cubicBezTo>
                <a:cubicBezTo>
                  <a:pt x="28" y="78"/>
                  <a:pt x="42" y="85"/>
                  <a:pt x="56" y="85"/>
                </a:cubicBezTo>
                <a:cubicBezTo>
                  <a:pt x="77" y="85"/>
                  <a:pt x="84" y="78"/>
                  <a:pt x="84" y="57"/>
                </a:cubicBezTo>
                <a:cubicBezTo>
                  <a:pt x="84" y="43"/>
                  <a:pt x="77" y="28"/>
                  <a:pt x="56" y="28"/>
                </a:cubicBezTo>
                <a:close/>
                <a:moveTo>
                  <a:pt x="141" y="28"/>
                </a:moveTo>
                <a:lnTo>
                  <a:pt x="141" y="28"/>
                </a:lnTo>
                <a:cubicBezTo>
                  <a:pt x="127" y="28"/>
                  <a:pt x="113" y="43"/>
                  <a:pt x="113" y="57"/>
                </a:cubicBezTo>
                <a:cubicBezTo>
                  <a:pt x="113" y="78"/>
                  <a:pt x="127" y="85"/>
                  <a:pt x="141" y="85"/>
                </a:cubicBezTo>
                <a:cubicBezTo>
                  <a:pt x="162" y="85"/>
                  <a:pt x="169" y="78"/>
                  <a:pt x="169" y="57"/>
                </a:cubicBezTo>
                <a:cubicBezTo>
                  <a:pt x="169" y="43"/>
                  <a:pt x="162" y="28"/>
                  <a:pt x="141" y="28"/>
                </a:cubicBezTo>
                <a:close/>
                <a:moveTo>
                  <a:pt x="226" y="28"/>
                </a:moveTo>
                <a:lnTo>
                  <a:pt x="226" y="28"/>
                </a:lnTo>
                <a:cubicBezTo>
                  <a:pt x="212" y="28"/>
                  <a:pt x="197" y="43"/>
                  <a:pt x="197" y="57"/>
                </a:cubicBezTo>
                <a:cubicBezTo>
                  <a:pt x="197" y="78"/>
                  <a:pt x="212" y="85"/>
                  <a:pt x="226" y="85"/>
                </a:cubicBezTo>
                <a:cubicBezTo>
                  <a:pt x="247" y="85"/>
                  <a:pt x="254" y="78"/>
                  <a:pt x="254" y="57"/>
                </a:cubicBezTo>
                <a:cubicBezTo>
                  <a:pt x="254" y="43"/>
                  <a:pt x="247" y="28"/>
                  <a:pt x="226" y="28"/>
                </a:cubicBezTo>
                <a:close/>
                <a:moveTo>
                  <a:pt x="579" y="113"/>
                </a:moveTo>
                <a:lnTo>
                  <a:pt x="579" y="113"/>
                </a:lnTo>
                <a:cubicBezTo>
                  <a:pt x="551" y="113"/>
                  <a:pt x="551" y="113"/>
                  <a:pt x="551" y="113"/>
                </a:cubicBezTo>
                <a:cubicBezTo>
                  <a:pt x="56" y="113"/>
                  <a:pt x="56" y="113"/>
                  <a:pt x="56" y="113"/>
                </a:cubicBezTo>
                <a:cubicBezTo>
                  <a:pt x="28" y="113"/>
                  <a:pt x="28" y="113"/>
                  <a:pt x="28" y="113"/>
                </a:cubicBezTo>
                <a:cubicBezTo>
                  <a:pt x="28" y="502"/>
                  <a:pt x="28" y="502"/>
                  <a:pt x="28" y="502"/>
                </a:cubicBezTo>
                <a:cubicBezTo>
                  <a:pt x="579" y="502"/>
                  <a:pt x="579" y="502"/>
                  <a:pt x="579" y="502"/>
                </a:cubicBezTo>
                <a:lnTo>
                  <a:pt x="579" y="113"/>
                </a:lnTo>
                <a:close/>
                <a:moveTo>
                  <a:pt x="219" y="226"/>
                </a:moveTo>
                <a:lnTo>
                  <a:pt x="219" y="226"/>
                </a:lnTo>
                <a:cubicBezTo>
                  <a:pt x="226" y="219"/>
                  <a:pt x="247" y="219"/>
                  <a:pt x="254" y="226"/>
                </a:cubicBezTo>
                <a:cubicBezTo>
                  <a:pt x="304" y="276"/>
                  <a:pt x="304" y="276"/>
                  <a:pt x="304" y="276"/>
                </a:cubicBezTo>
                <a:cubicBezTo>
                  <a:pt x="353" y="226"/>
                  <a:pt x="353" y="226"/>
                  <a:pt x="353" y="226"/>
                </a:cubicBezTo>
                <a:cubicBezTo>
                  <a:pt x="360" y="219"/>
                  <a:pt x="381" y="219"/>
                  <a:pt x="388" y="226"/>
                </a:cubicBezTo>
                <a:cubicBezTo>
                  <a:pt x="403" y="241"/>
                  <a:pt x="403" y="255"/>
                  <a:pt x="388" y="269"/>
                </a:cubicBezTo>
                <a:cubicBezTo>
                  <a:pt x="346" y="311"/>
                  <a:pt x="346" y="311"/>
                  <a:pt x="346" y="311"/>
                </a:cubicBezTo>
                <a:cubicBezTo>
                  <a:pt x="388" y="361"/>
                  <a:pt x="388" y="361"/>
                  <a:pt x="388" y="361"/>
                </a:cubicBezTo>
                <a:cubicBezTo>
                  <a:pt x="403" y="368"/>
                  <a:pt x="403" y="389"/>
                  <a:pt x="388" y="403"/>
                </a:cubicBezTo>
                <a:cubicBezTo>
                  <a:pt x="381" y="410"/>
                  <a:pt x="360" y="410"/>
                  <a:pt x="353" y="403"/>
                </a:cubicBezTo>
                <a:cubicBezTo>
                  <a:pt x="304" y="354"/>
                  <a:pt x="304" y="354"/>
                  <a:pt x="304" y="354"/>
                </a:cubicBezTo>
                <a:cubicBezTo>
                  <a:pt x="254" y="403"/>
                  <a:pt x="254" y="403"/>
                  <a:pt x="254" y="403"/>
                </a:cubicBezTo>
                <a:cubicBezTo>
                  <a:pt x="247" y="410"/>
                  <a:pt x="226" y="410"/>
                  <a:pt x="219" y="403"/>
                </a:cubicBezTo>
                <a:cubicBezTo>
                  <a:pt x="205" y="389"/>
                  <a:pt x="205" y="368"/>
                  <a:pt x="219" y="361"/>
                </a:cubicBezTo>
                <a:cubicBezTo>
                  <a:pt x="261" y="311"/>
                  <a:pt x="261" y="311"/>
                  <a:pt x="261" y="311"/>
                </a:cubicBezTo>
                <a:cubicBezTo>
                  <a:pt x="219" y="269"/>
                  <a:pt x="219" y="269"/>
                  <a:pt x="219" y="269"/>
                </a:cubicBezTo>
                <a:cubicBezTo>
                  <a:pt x="205" y="255"/>
                  <a:pt x="205" y="241"/>
                  <a:pt x="219" y="22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6" name="Freeform 162"/>
          <p:cNvSpPr>
            <a:spLocks noChangeArrowheads="1"/>
          </p:cNvSpPr>
          <p:nvPr/>
        </p:nvSpPr>
        <p:spPr bwMode="auto">
          <a:xfrm>
            <a:off x="9238964" y="1807636"/>
            <a:ext cx="575583" cy="508000"/>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19 w 601"/>
              <a:gd name="T73" fmla="*/ 283 h 531"/>
              <a:gd name="T74" fmla="*/ 219 w 601"/>
              <a:gd name="T75" fmla="*/ 283 h 531"/>
              <a:gd name="T76" fmla="*/ 233 w 601"/>
              <a:gd name="T77" fmla="*/ 297 h 531"/>
              <a:gd name="T78" fmla="*/ 233 w 601"/>
              <a:gd name="T79" fmla="*/ 297 h 531"/>
              <a:gd name="T80" fmla="*/ 275 w 601"/>
              <a:gd name="T81" fmla="*/ 332 h 531"/>
              <a:gd name="T82" fmla="*/ 367 w 601"/>
              <a:gd name="T83" fmla="*/ 241 h 531"/>
              <a:gd name="T84" fmla="*/ 367 w 601"/>
              <a:gd name="T85" fmla="*/ 241 h 531"/>
              <a:gd name="T86" fmla="*/ 388 w 601"/>
              <a:gd name="T87" fmla="*/ 226 h 531"/>
              <a:gd name="T88" fmla="*/ 417 w 601"/>
              <a:gd name="T89" fmla="*/ 255 h 531"/>
              <a:gd name="T90" fmla="*/ 402 w 601"/>
              <a:gd name="T91" fmla="*/ 276 h 531"/>
              <a:gd name="T92" fmla="*/ 402 w 601"/>
              <a:gd name="T93" fmla="*/ 276 h 531"/>
              <a:gd name="T94" fmla="*/ 289 w 601"/>
              <a:gd name="T95" fmla="*/ 389 h 531"/>
              <a:gd name="T96" fmla="*/ 289 w 601"/>
              <a:gd name="T97" fmla="*/ 389 h 531"/>
              <a:gd name="T98" fmla="*/ 275 w 601"/>
              <a:gd name="T99" fmla="*/ 396 h 531"/>
              <a:gd name="T100" fmla="*/ 254 w 601"/>
              <a:gd name="T101" fmla="*/ 389 h 531"/>
              <a:gd name="T102" fmla="*/ 254 w 601"/>
              <a:gd name="T103" fmla="*/ 389 h 531"/>
              <a:gd name="T104" fmla="*/ 197 w 601"/>
              <a:gd name="T105" fmla="*/ 332 h 531"/>
              <a:gd name="T106" fmla="*/ 197 w 601"/>
              <a:gd name="T107" fmla="*/ 332 h 531"/>
              <a:gd name="T108" fmla="*/ 190 w 601"/>
              <a:gd name="T109" fmla="*/ 311 h 531"/>
              <a:gd name="T110" fmla="*/ 219 w 601"/>
              <a:gd name="T11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1"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3" y="0"/>
                  <a:pt x="600" y="14"/>
                  <a:pt x="600" y="28"/>
                </a:cubicBezTo>
                <a:cubicBezTo>
                  <a:pt x="600" y="502"/>
                  <a:pt x="600" y="502"/>
                  <a:pt x="600" y="502"/>
                </a:cubicBezTo>
                <a:cubicBezTo>
                  <a:pt x="600" y="516"/>
                  <a:pt x="593" y="530"/>
                  <a:pt x="572" y="530"/>
                </a:cubicBezTo>
                <a:close/>
                <a:moveTo>
                  <a:pt x="56" y="28"/>
                </a:moveTo>
                <a:lnTo>
                  <a:pt x="56" y="28"/>
                </a:lnTo>
                <a:cubicBezTo>
                  <a:pt x="42" y="28"/>
                  <a:pt x="28" y="43"/>
                  <a:pt x="28" y="57"/>
                </a:cubicBezTo>
                <a:cubicBezTo>
                  <a:pt x="28" y="78"/>
                  <a:pt x="42" y="85"/>
                  <a:pt x="56" y="85"/>
                </a:cubicBezTo>
                <a:cubicBezTo>
                  <a:pt x="70" y="85"/>
                  <a:pt x="84" y="78"/>
                  <a:pt x="84" y="57"/>
                </a:cubicBezTo>
                <a:cubicBezTo>
                  <a:pt x="84" y="43"/>
                  <a:pt x="70" y="28"/>
                  <a:pt x="56" y="28"/>
                </a:cubicBezTo>
                <a:close/>
                <a:moveTo>
                  <a:pt x="141" y="28"/>
                </a:moveTo>
                <a:lnTo>
                  <a:pt x="141" y="28"/>
                </a:lnTo>
                <a:cubicBezTo>
                  <a:pt x="127" y="28"/>
                  <a:pt x="113" y="43"/>
                  <a:pt x="113" y="57"/>
                </a:cubicBezTo>
                <a:cubicBezTo>
                  <a:pt x="113" y="78"/>
                  <a:pt x="127" y="85"/>
                  <a:pt x="141" y="85"/>
                </a:cubicBezTo>
                <a:cubicBezTo>
                  <a:pt x="155" y="85"/>
                  <a:pt x="169" y="78"/>
                  <a:pt x="169" y="57"/>
                </a:cubicBezTo>
                <a:cubicBezTo>
                  <a:pt x="169" y="43"/>
                  <a:pt x="155" y="28"/>
                  <a:pt x="141" y="28"/>
                </a:cubicBezTo>
                <a:close/>
                <a:moveTo>
                  <a:pt x="226" y="28"/>
                </a:moveTo>
                <a:lnTo>
                  <a:pt x="226" y="28"/>
                </a:lnTo>
                <a:cubicBezTo>
                  <a:pt x="212" y="28"/>
                  <a:pt x="197" y="43"/>
                  <a:pt x="197" y="57"/>
                </a:cubicBezTo>
                <a:cubicBezTo>
                  <a:pt x="197"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19" y="283"/>
                </a:moveTo>
                <a:lnTo>
                  <a:pt x="219" y="283"/>
                </a:lnTo>
                <a:cubicBezTo>
                  <a:pt x="226" y="283"/>
                  <a:pt x="233" y="290"/>
                  <a:pt x="233" y="297"/>
                </a:cubicBezTo>
                <a:lnTo>
                  <a:pt x="233" y="297"/>
                </a:lnTo>
                <a:cubicBezTo>
                  <a:pt x="275" y="332"/>
                  <a:pt x="275" y="332"/>
                  <a:pt x="275" y="332"/>
                </a:cubicBezTo>
                <a:cubicBezTo>
                  <a:pt x="367" y="241"/>
                  <a:pt x="367" y="241"/>
                  <a:pt x="367" y="241"/>
                </a:cubicBezTo>
                <a:lnTo>
                  <a:pt x="367" y="241"/>
                </a:lnTo>
                <a:cubicBezTo>
                  <a:pt x="374" y="234"/>
                  <a:pt x="381" y="226"/>
                  <a:pt x="388" y="226"/>
                </a:cubicBezTo>
                <a:cubicBezTo>
                  <a:pt x="402" y="226"/>
                  <a:pt x="417" y="241"/>
                  <a:pt x="417" y="255"/>
                </a:cubicBezTo>
                <a:cubicBezTo>
                  <a:pt x="417" y="262"/>
                  <a:pt x="410" y="269"/>
                  <a:pt x="402" y="276"/>
                </a:cubicBezTo>
                <a:lnTo>
                  <a:pt x="402" y="276"/>
                </a:lnTo>
                <a:cubicBezTo>
                  <a:pt x="289" y="389"/>
                  <a:pt x="289" y="389"/>
                  <a:pt x="289" y="389"/>
                </a:cubicBezTo>
                <a:lnTo>
                  <a:pt x="289" y="389"/>
                </a:lnTo>
                <a:cubicBezTo>
                  <a:pt x="289" y="396"/>
                  <a:pt x="282" y="396"/>
                  <a:pt x="275" y="396"/>
                </a:cubicBezTo>
                <a:cubicBezTo>
                  <a:pt x="268" y="396"/>
                  <a:pt x="261" y="396"/>
                  <a:pt x="254" y="389"/>
                </a:cubicBezTo>
                <a:lnTo>
                  <a:pt x="254" y="389"/>
                </a:lnTo>
                <a:cubicBezTo>
                  <a:pt x="197" y="332"/>
                  <a:pt x="197" y="332"/>
                  <a:pt x="197" y="332"/>
                </a:cubicBezTo>
                <a:lnTo>
                  <a:pt x="197" y="332"/>
                </a:lnTo>
                <a:cubicBezTo>
                  <a:pt x="190" y="325"/>
                  <a:pt x="190" y="318"/>
                  <a:pt x="190" y="311"/>
                </a:cubicBezTo>
                <a:cubicBezTo>
                  <a:pt x="190" y="297"/>
                  <a:pt x="197" y="283"/>
                  <a:pt x="219" y="28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7" name="Freeform 163"/>
          <p:cNvSpPr>
            <a:spLocks noChangeArrowheads="1"/>
          </p:cNvSpPr>
          <p:nvPr/>
        </p:nvSpPr>
        <p:spPr bwMode="auto">
          <a:xfrm>
            <a:off x="8227457" y="1807636"/>
            <a:ext cx="575583" cy="508000"/>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04 w 601"/>
              <a:gd name="T73" fmla="*/ 283 h 531"/>
              <a:gd name="T74" fmla="*/ 204 w 601"/>
              <a:gd name="T75" fmla="*/ 283 h 531"/>
              <a:gd name="T76" fmla="*/ 268 w 601"/>
              <a:gd name="T77" fmla="*/ 283 h 531"/>
              <a:gd name="T78" fmla="*/ 268 w 601"/>
              <a:gd name="T79" fmla="*/ 283 h 531"/>
              <a:gd name="T80" fmla="*/ 325 w 601"/>
              <a:gd name="T81" fmla="*/ 283 h 531"/>
              <a:gd name="T82" fmla="*/ 325 w 601"/>
              <a:gd name="T83" fmla="*/ 283 h 531"/>
              <a:gd name="T84" fmla="*/ 395 w 601"/>
              <a:gd name="T85" fmla="*/ 283 h 531"/>
              <a:gd name="T86" fmla="*/ 424 w 601"/>
              <a:gd name="T87" fmla="*/ 311 h 531"/>
              <a:gd name="T88" fmla="*/ 395 w 601"/>
              <a:gd name="T89" fmla="*/ 339 h 531"/>
              <a:gd name="T90" fmla="*/ 395 w 601"/>
              <a:gd name="T91" fmla="*/ 339 h 531"/>
              <a:gd name="T92" fmla="*/ 240 w 601"/>
              <a:gd name="T93" fmla="*/ 339 h 531"/>
              <a:gd name="T94" fmla="*/ 240 w 601"/>
              <a:gd name="T95" fmla="*/ 339 h 531"/>
              <a:gd name="T96" fmla="*/ 204 w 601"/>
              <a:gd name="T97" fmla="*/ 339 h 531"/>
              <a:gd name="T98" fmla="*/ 176 w 601"/>
              <a:gd name="T99" fmla="*/ 311 h 531"/>
              <a:gd name="T100" fmla="*/ 204 w 601"/>
              <a:gd name="T10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1" h="531">
                <a:moveTo>
                  <a:pt x="572" y="530"/>
                </a:moveTo>
                <a:lnTo>
                  <a:pt x="572" y="530"/>
                </a:lnTo>
                <a:cubicBezTo>
                  <a:pt x="28" y="530"/>
                  <a:pt x="28" y="530"/>
                  <a:pt x="28" y="530"/>
                </a:cubicBezTo>
                <a:cubicBezTo>
                  <a:pt x="7" y="530"/>
                  <a:pt x="0" y="516"/>
                  <a:pt x="0" y="502"/>
                </a:cubicBezTo>
                <a:cubicBezTo>
                  <a:pt x="0" y="28"/>
                  <a:pt x="0" y="28"/>
                  <a:pt x="0" y="28"/>
                </a:cubicBezTo>
                <a:cubicBezTo>
                  <a:pt x="0" y="14"/>
                  <a:pt x="7" y="0"/>
                  <a:pt x="28" y="0"/>
                </a:cubicBezTo>
                <a:cubicBezTo>
                  <a:pt x="572" y="0"/>
                  <a:pt x="572" y="0"/>
                  <a:pt x="572" y="0"/>
                </a:cubicBezTo>
                <a:cubicBezTo>
                  <a:pt x="586" y="0"/>
                  <a:pt x="600" y="14"/>
                  <a:pt x="600" y="28"/>
                </a:cubicBezTo>
                <a:cubicBezTo>
                  <a:pt x="600" y="502"/>
                  <a:pt x="600" y="502"/>
                  <a:pt x="600" y="502"/>
                </a:cubicBezTo>
                <a:cubicBezTo>
                  <a:pt x="600" y="516"/>
                  <a:pt x="586" y="530"/>
                  <a:pt x="572" y="530"/>
                </a:cubicBezTo>
                <a:close/>
                <a:moveTo>
                  <a:pt x="56" y="28"/>
                </a:moveTo>
                <a:lnTo>
                  <a:pt x="56" y="28"/>
                </a:lnTo>
                <a:cubicBezTo>
                  <a:pt x="35" y="28"/>
                  <a:pt x="28" y="43"/>
                  <a:pt x="28" y="57"/>
                </a:cubicBezTo>
                <a:cubicBezTo>
                  <a:pt x="28" y="78"/>
                  <a:pt x="35" y="85"/>
                  <a:pt x="56" y="85"/>
                </a:cubicBezTo>
                <a:cubicBezTo>
                  <a:pt x="70" y="85"/>
                  <a:pt x="84" y="78"/>
                  <a:pt x="84" y="57"/>
                </a:cubicBezTo>
                <a:cubicBezTo>
                  <a:pt x="84" y="43"/>
                  <a:pt x="70" y="28"/>
                  <a:pt x="56" y="28"/>
                </a:cubicBezTo>
                <a:close/>
                <a:moveTo>
                  <a:pt x="141" y="28"/>
                </a:moveTo>
                <a:lnTo>
                  <a:pt x="141" y="28"/>
                </a:lnTo>
                <a:cubicBezTo>
                  <a:pt x="120" y="28"/>
                  <a:pt x="113" y="43"/>
                  <a:pt x="113" y="57"/>
                </a:cubicBezTo>
                <a:cubicBezTo>
                  <a:pt x="113" y="78"/>
                  <a:pt x="120" y="85"/>
                  <a:pt x="141" y="85"/>
                </a:cubicBezTo>
                <a:cubicBezTo>
                  <a:pt x="155" y="85"/>
                  <a:pt x="169" y="78"/>
                  <a:pt x="169" y="57"/>
                </a:cubicBezTo>
                <a:cubicBezTo>
                  <a:pt x="169" y="43"/>
                  <a:pt x="155" y="28"/>
                  <a:pt x="141" y="28"/>
                </a:cubicBezTo>
                <a:close/>
                <a:moveTo>
                  <a:pt x="226" y="28"/>
                </a:moveTo>
                <a:lnTo>
                  <a:pt x="226" y="28"/>
                </a:lnTo>
                <a:cubicBezTo>
                  <a:pt x="204" y="28"/>
                  <a:pt x="197" y="43"/>
                  <a:pt x="197" y="57"/>
                </a:cubicBezTo>
                <a:cubicBezTo>
                  <a:pt x="197" y="78"/>
                  <a:pt x="204"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04" y="283"/>
                </a:moveTo>
                <a:lnTo>
                  <a:pt x="204" y="283"/>
                </a:lnTo>
                <a:cubicBezTo>
                  <a:pt x="268" y="283"/>
                  <a:pt x="268" y="283"/>
                  <a:pt x="268" y="283"/>
                </a:cubicBezTo>
                <a:lnTo>
                  <a:pt x="268" y="283"/>
                </a:lnTo>
                <a:cubicBezTo>
                  <a:pt x="325" y="283"/>
                  <a:pt x="325" y="283"/>
                  <a:pt x="325" y="283"/>
                </a:cubicBezTo>
                <a:lnTo>
                  <a:pt x="325" y="283"/>
                </a:lnTo>
                <a:cubicBezTo>
                  <a:pt x="395" y="283"/>
                  <a:pt x="395" y="283"/>
                  <a:pt x="395" y="283"/>
                </a:cubicBezTo>
                <a:cubicBezTo>
                  <a:pt x="409" y="283"/>
                  <a:pt x="424" y="297"/>
                  <a:pt x="424" y="311"/>
                </a:cubicBezTo>
                <a:cubicBezTo>
                  <a:pt x="424" y="332"/>
                  <a:pt x="409" y="339"/>
                  <a:pt x="395" y="339"/>
                </a:cubicBezTo>
                <a:lnTo>
                  <a:pt x="395" y="339"/>
                </a:lnTo>
                <a:cubicBezTo>
                  <a:pt x="240" y="339"/>
                  <a:pt x="240" y="339"/>
                  <a:pt x="240" y="339"/>
                </a:cubicBezTo>
                <a:lnTo>
                  <a:pt x="240" y="339"/>
                </a:lnTo>
                <a:cubicBezTo>
                  <a:pt x="204" y="339"/>
                  <a:pt x="204" y="339"/>
                  <a:pt x="204" y="339"/>
                </a:cubicBezTo>
                <a:cubicBezTo>
                  <a:pt x="190" y="339"/>
                  <a:pt x="176" y="332"/>
                  <a:pt x="176" y="311"/>
                </a:cubicBezTo>
                <a:cubicBezTo>
                  <a:pt x="176" y="297"/>
                  <a:pt x="190" y="283"/>
                  <a:pt x="204" y="28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8" name="Freeform 164"/>
          <p:cNvSpPr>
            <a:spLocks noChangeArrowheads="1"/>
          </p:cNvSpPr>
          <p:nvPr/>
        </p:nvSpPr>
        <p:spPr bwMode="auto">
          <a:xfrm>
            <a:off x="7207491" y="1807636"/>
            <a:ext cx="584048" cy="508000"/>
          </a:xfrm>
          <a:custGeom>
            <a:avLst/>
            <a:gdLst>
              <a:gd name="T0" fmla="*/ 580 w 609"/>
              <a:gd name="T1" fmla="*/ 530 h 531"/>
              <a:gd name="T2" fmla="*/ 580 w 609"/>
              <a:gd name="T3" fmla="*/ 530 h 531"/>
              <a:gd name="T4" fmla="*/ 29 w 609"/>
              <a:gd name="T5" fmla="*/ 530 h 531"/>
              <a:gd name="T6" fmla="*/ 0 w 609"/>
              <a:gd name="T7" fmla="*/ 502 h 531"/>
              <a:gd name="T8" fmla="*/ 0 w 609"/>
              <a:gd name="T9" fmla="*/ 28 h 531"/>
              <a:gd name="T10" fmla="*/ 29 w 609"/>
              <a:gd name="T11" fmla="*/ 0 h 531"/>
              <a:gd name="T12" fmla="*/ 580 w 609"/>
              <a:gd name="T13" fmla="*/ 0 h 531"/>
              <a:gd name="T14" fmla="*/ 608 w 609"/>
              <a:gd name="T15" fmla="*/ 28 h 531"/>
              <a:gd name="T16" fmla="*/ 608 w 609"/>
              <a:gd name="T17" fmla="*/ 502 h 531"/>
              <a:gd name="T18" fmla="*/ 580 w 609"/>
              <a:gd name="T19" fmla="*/ 530 h 531"/>
              <a:gd name="T20" fmla="*/ 57 w 609"/>
              <a:gd name="T21" fmla="*/ 28 h 531"/>
              <a:gd name="T22" fmla="*/ 57 w 609"/>
              <a:gd name="T23" fmla="*/ 28 h 531"/>
              <a:gd name="T24" fmla="*/ 29 w 609"/>
              <a:gd name="T25" fmla="*/ 57 h 531"/>
              <a:gd name="T26" fmla="*/ 57 w 609"/>
              <a:gd name="T27" fmla="*/ 85 h 531"/>
              <a:gd name="T28" fmla="*/ 85 w 609"/>
              <a:gd name="T29" fmla="*/ 57 h 531"/>
              <a:gd name="T30" fmla="*/ 57 w 609"/>
              <a:gd name="T31" fmla="*/ 28 h 531"/>
              <a:gd name="T32" fmla="*/ 142 w 609"/>
              <a:gd name="T33" fmla="*/ 28 h 531"/>
              <a:gd name="T34" fmla="*/ 142 w 609"/>
              <a:gd name="T35" fmla="*/ 28 h 531"/>
              <a:gd name="T36" fmla="*/ 113 w 609"/>
              <a:gd name="T37" fmla="*/ 57 h 531"/>
              <a:gd name="T38" fmla="*/ 142 w 609"/>
              <a:gd name="T39" fmla="*/ 85 h 531"/>
              <a:gd name="T40" fmla="*/ 170 w 609"/>
              <a:gd name="T41" fmla="*/ 57 h 531"/>
              <a:gd name="T42" fmla="*/ 142 w 609"/>
              <a:gd name="T43" fmla="*/ 28 h 531"/>
              <a:gd name="T44" fmla="*/ 226 w 609"/>
              <a:gd name="T45" fmla="*/ 28 h 531"/>
              <a:gd name="T46" fmla="*/ 226 w 609"/>
              <a:gd name="T47" fmla="*/ 28 h 531"/>
              <a:gd name="T48" fmla="*/ 198 w 609"/>
              <a:gd name="T49" fmla="*/ 57 h 531"/>
              <a:gd name="T50" fmla="*/ 226 w 609"/>
              <a:gd name="T51" fmla="*/ 85 h 531"/>
              <a:gd name="T52" fmla="*/ 255 w 609"/>
              <a:gd name="T53" fmla="*/ 57 h 531"/>
              <a:gd name="T54" fmla="*/ 226 w 609"/>
              <a:gd name="T55" fmla="*/ 28 h 531"/>
              <a:gd name="T56" fmla="*/ 580 w 609"/>
              <a:gd name="T57" fmla="*/ 113 h 531"/>
              <a:gd name="T58" fmla="*/ 580 w 609"/>
              <a:gd name="T59" fmla="*/ 113 h 531"/>
              <a:gd name="T60" fmla="*/ 552 w 609"/>
              <a:gd name="T61" fmla="*/ 113 h 531"/>
              <a:gd name="T62" fmla="*/ 57 w 609"/>
              <a:gd name="T63" fmla="*/ 113 h 531"/>
              <a:gd name="T64" fmla="*/ 29 w 609"/>
              <a:gd name="T65" fmla="*/ 113 h 531"/>
              <a:gd name="T66" fmla="*/ 29 w 609"/>
              <a:gd name="T67" fmla="*/ 502 h 531"/>
              <a:gd name="T68" fmla="*/ 580 w 609"/>
              <a:gd name="T69" fmla="*/ 502 h 531"/>
              <a:gd name="T70" fmla="*/ 580 w 609"/>
              <a:gd name="T71" fmla="*/ 113 h 531"/>
              <a:gd name="T72" fmla="*/ 212 w 609"/>
              <a:gd name="T73" fmla="*/ 283 h 531"/>
              <a:gd name="T74" fmla="*/ 212 w 609"/>
              <a:gd name="T75" fmla="*/ 283 h 531"/>
              <a:gd name="T76" fmla="*/ 276 w 609"/>
              <a:gd name="T77" fmla="*/ 283 h 531"/>
              <a:gd name="T78" fmla="*/ 276 w 609"/>
              <a:gd name="T79" fmla="*/ 219 h 531"/>
              <a:gd name="T80" fmla="*/ 304 w 609"/>
              <a:gd name="T81" fmla="*/ 191 h 531"/>
              <a:gd name="T82" fmla="*/ 333 w 609"/>
              <a:gd name="T83" fmla="*/ 219 h 531"/>
              <a:gd name="T84" fmla="*/ 333 w 609"/>
              <a:gd name="T85" fmla="*/ 283 h 531"/>
              <a:gd name="T86" fmla="*/ 396 w 609"/>
              <a:gd name="T87" fmla="*/ 283 h 531"/>
              <a:gd name="T88" fmla="*/ 424 w 609"/>
              <a:gd name="T89" fmla="*/ 311 h 531"/>
              <a:gd name="T90" fmla="*/ 396 w 609"/>
              <a:gd name="T91" fmla="*/ 339 h 531"/>
              <a:gd name="T92" fmla="*/ 333 w 609"/>
              <a:gd name="T93" fmla="*/ 339 h 531"/>
              <a:gd name="T94" fmla="*/ 333 w 609"/>
              <a:gd name="T95" fmla="*/ 410 h 531"/>
              <a:gd name="T96" fmla="*/ 304 w 609"/>
              <a:gd name="T97" fmla="*/ 438 h 531"/>
              <a:gd name="T98" fmla="*/ 276 w 609"/>
              <a:gd name="T99" fmla="*/ 410 h 531"/>
              <a:gd name="T100" fmla="*/ 276 w 609"/>
              <a:gd name="T101" fmla="*/ 339 h 531"/>
              <a:gd name="T102" fmla="*/ 212 w 609"/>
              <a:gd name="T103" fmla="*/ 339 h 531"/>
              <a:gd name="T104" fmla="*/ 184 w 609"/>
              <a:gd name="T105" fmla="*/ 311 h 531"/>
              <a:gd name="T106" fmla="*/ 212 w 609"/>
              <a:gd name="T107"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9" y="530"/>
                  <a:pt x="29" y="530"/>
                  <a:pt x="29" y="530"/>
                </a:cubicBezTo>
                <a:cubicBezTo>
                  <a:pt x="15" y="530"/>
                  <a:pt x="0" y="516"/>
                  <a:pt x="0" y="502"/>
                </a:cubicBezTo>
                <a:cubicBezTo>
                  <a:pt x="0" y="28"/>
                  <a:pt x="0" y="28"/>
                  <a:pt x="0" y="28"/>
                </a:cubicBezTo>
                <a:cubicBezTo>
                  <a:pt x="0" y="14"/>
                  <a:pt x="15" y="0"/>
                  <a:pt x="29"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57" y="28"/>
                </a:moveTo>
                <a:lnTo>
                  <a:pt x="57" y="28"/>
                </a:lnTo>
                <a:cubicBezTo>
                  <a:pt x="43" y="28"/>
                  <a:pt x="29" y="43"/>
                  <a:pt x="29" y="57"/>
                </a:cubicBezTo>
                <a:cubicBezTo>
                  <a:pt x="29" y="78"/>
                  <a:pt x="43" y="85"/>
                  <a:pt x="57" y="85"/>
                </a:cubicBezTo>
                <a:cubicBezTo>
                  <a:pt x="78" y="85"/>
                  <a:pt x="85" y="78"/>
                  <a:pt x="85" y="57"/>
                </a:cubicBezTo>
                <a:cubicBezTo>
                  <a:pt x="85" y="43"/>
                  <a:pt x="78" y="28"/>
                  <a:pt x="57" y="28"/>
                </a:cubicBezTo>
                <a:close/>
                <a:moveTo>
                  <a:pt x="142" y="28"/>
                </a:moveTo>
                <a:lnTo>
                  <a:pt x="142" y="28"/>
                </a:lnTo>
                <a:cubicBezTo>
                  <a:pt x="128" y="28"/>
                  <a:pt x="113" y="43"/>
                  <a:pt x="113" y="57"/>
                </a:cubicBezTo>
                <a:cubicBezTo>
                  <a:pt x="113" y="78"/>
                  <a:pt x="128" y="85"/>
                  <a:pt x="142" y="85"/>
                </a:cubicBezTo>
                <a:cubicBezTo>
                  <a:pt x="163" y="85"/>
                  <a:pt x="170" y="78"/>
                  <a:pt x="170" y="57"/>
                </a:cubicBezTo>
                <a:cubicBezTo>
                  <a:pt x="170" y="43"/>
                  <a:pt x="163" y="28"/>
                  <a:pt x="142" y="28"/>
                </a:cubicBezTo>
                <a:close/>
                <a:moveTo>
                  <a:pt x="226" y="28"/>
                </a:moveTo>
                <a:lnTo>
                  <a:pt x="226" y="28"/>
                </a:lnTo>
                <a:cubicBezTo>
                  <a:pt x="212" y="28"/>
                  <a:pt x="198" y="43"/>
                  <a:pt x="198" y="57"/>
                </a:cubicBezTo>
                <a:cubicBezTo>
                  <a:pt x="198" y="78"/>
                  <a:pt x="212" y="85"/>
                  <a:pt x="226" y="85"/>
                </a:cubicBezTo>
                <a:cubicBezTo>
                  <a:pt x="248" y="85"/>
                  <a:pt x="255" y="78"/>
                  <a:pt x="255" y="57"/>
                </a:cubicBezTo>
                <a:cubicBezTo>
                  <a:pt x="255" y="43"/>
                  <a:pt x="248" y="28"/>
                  <a:pt x="226" y="28"/>
                </a:cubicBezTo>
                <a:close/>
                <a:moveTo>
                  <a:pt x="580" y="113"/>
                </a:moveTo>
                <a:lnTo>
                  <a:pt x="580" y="113"/>
                </a:lnTo>
                <a:cubicBezTo>
                  <a:pt x="552" y="113"/>
                  <a:pt x="552" y="113"/>
                  <a:pt x="552" y="113"/>
                </a:cubicBezTo>
                <a:cubicBezTo>
                  <a:pt x="57" y="113"/>
                  <a:pt x="57" y="113"/>
                  <a:pt x="57" y="113"/>
                </a:cubicBezTo>
                <a:cubicBezTo>
                  <a:pt x="29" y="113"/>
                  <a:pt x="29" y="113"/>
                  <a:pt x="29" y="113"/>
                </a:cubicBezTo>
                <a:cubicBezTo>
                  <a:pt x="29" y="502"/>
                  <a:pt x="29" y="502"/>
                  <a:pt x="29" y="502"/>
                </a:cubicBezTo>
                <a:cubicBezTo>
                  <a:pt x="580" y="502"/>
                  <a:pt x="580" y="502"/>
                  <a:pt x="580" y="502"/>
                </a:cubicBezTo>
                <a:lnTo>
                  <a:pt x="580" y="113"/>
                </a:lnTo>
                <a:close/>
                <a:moveTo>
                  <a:pt x="212" y="283"/>
                </a:moveTo>
                <a:lnTo>
                  <a:pt x="212" y="283"/>
                </a:lnTo>
                <a:cubicBezTo>
                  <a:pt x="276" y="283"/>
                  <a:pt x="276" y="283"/>
                  <a:pt x="276" y="283"/>
                </a:cubicBezTo>
                <a:cubicBezTo>
                  <a:pt x="276" y="219"/>
                  <a:pt x="276" y="219"/>
                  <a:pt x="276" y="219"/>
                </a:cubicBezTo>
                <a:cubicBezTo>
                  <a:pt x="276" y="205"/>
                  <a:pt x="290" y="191"/>
                  <a:pt x="304" y="191"/>
                </a:cubicBezTo>
                <a:cubicBezTo>
                  <a:pt x="318" y="191"/>
                  <a:pt x="333" y="205"/>
                  <a:pt x="333" y="219"/>
                </a:cubicBezTo>
                <a:cubicBezTo>
                  <a:pt x="333" y="283"/>
                  <a:pt x="333" y="283"/>
                  <a:pt x="333" y="283"/>
                </a:cubicBezTo>
                <a:cubicBezTo>
                  <a:pt x="396" y="283"/>
                  <a:pt x="396" y="283"/>
                  <a:pt x="396" y="283"/>
                </a:cubicBezTo>
                <a:cubicBezTo>
                  <a:pt x="417" y="283"/>
                  <a:pt x="424" y="297"/>
                  <a:pt x="424" y="311"/>
                </a:cubicBezTo>
                <a:cubicBezTo>
                  <a:pt x="424" y="332"/>
                  <a:pt x="417" y="339"/>
                  <a:pt x="396" y="339"/>
                </a:cubicBezTo>
                <a:cubicBezTo>
                  <a:pt x="333" y="339"/>
                  <a:pt x="333" y="339"/>
                  <a:pt x="333" y="339"/>
                </a:cubicBezTo>
                <a:cubicBezTo>
                  <a:pt x="333" y="410"/>
                  <a:pt x="333" y="410"/>
                  <a:pt x="333" y="410"/>
                </a:cubicBezTo>
                <a:cubicBezTo>
                  <a:pt x="333" y="424"/>
                  <a:pt x="318" y="438"/>
                  <a:pt x="304" y="438"/>
                </a:cubicBezTo>
                <a:cubicBezTo>
                  <a:pt x="290" y="438"/>
                  <a:pt x="276" y="424"/>
                  <a:pt x="276" y="410"/>
                </a:cubicBezTo>
                <a:cubicBezTo>
                  <a:pt x="276" y="339"/>
                  <a:pt x="276" y="339"/>
                  <a:pt x="276" y="339"/>
                </a:cubicBezTo>
                <a:cubicBezTo>
                  <a:pt x="212" y="339"/>
                  <a:pt x="212" y="339"/>
                  <a:pt x="212" y="339"/>
                </a:cubicBezTo>
                <a:cubicBezTo>
                  <a:pt x="191" y="339"/>
                  <a:pt x="184" y="332"/>
                  <a:pt x="184" y="311"/>
                </a:cubicBezTo>
                <a:cubicBezTo>
                  <a:pt x="184" y="297"/>
                  <a:pt x="191" y="283"/>
                  <a:pt x="212" y="28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59" name="Freeform 165"/>
          <p:cNvSpPr>
            <a:spLocks noChangeArrowheads="1"/>
          </p:cNvSpPr>
          <p:nvPr/>
        </p:nvSpPr>
        <p:spPr bwMode="auto">
          <a:xfrm>
            <a:off x="6200221" y="1807636"/>
            <a:ext cx="579814" cy="508000"/>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66 w 602"/>
              <a:gd name="T29" fmla="*/ 255 h 531"/>
              <a:gd name="T30" fmla="*/ 566 w 602"/>
              <a:gd name="T31" fmla="*/ 255 h 531"/>
              <a:gd name="T32" fmla="*/ 460 w 602"/>
              <a:gd name="T33" fmla="*/ 255 h 531"/>
              <a:gd name="T34" fmla="*/ 460 w 602"/>
              <a:gd name="T35" fmla="*/ 502 h 531"/>
              <a:gd name="T36" fmla="*/ 170 w 602"/>
              <a:gd name="T37" fmla="*/ 502 h 531"/>
              <a:gd name="T38" fmla="*/ 170 w 602"/>
              <a:gd name="T39" fmla="*/ 502 h 531"/>
              <a:gd name="T40" fmla="*/ 431 w 602"/>
              <a:gd name="T41" fmla="*/ 502 h 531"/>
              <a:gd name="T42" fmla="*/ 431 w 602"/>
              <a:gd name="T43" fmla="*/ 255 h 531"/>
              <a:gd name="T44" fmla="*/ 170 w 602"/>
              <a:gd name="T45" fmla="*/ 255 h 531"/>
              <a:gd name="T46" fmla="*/ 170 w 602"/>
              <a:gd name="T47" fmla="*/ 502 h 531"/>
              <a:gd name="T48" fmla="*/ 29 w 602"/>
              <a:gd name="T49" fmla="*/ 502 h 531"/>
              <a:gd name="T50" fmla="*/ 29 w 602"/>
              <a:gd name="T51" fmla="*/ 502 h 531"/>
              <a:gd name="T52" fmla="*/ 142 w 602"/>
              <a:gd name="T53" fmla="*/ 502 h 531"/>
              <a:gd name="T54" fmla="*/ 142 w 602"/>
              <a:gd name="T55" fmla="*/ 255 h 531"/>
              <a:gd name="T56" fmla="*/ 29 w 602"/>
              <a:gd name="T57" fmla="*/ 255 h 531"/>
              <a:gd name="T58" fmla="*/ 29 w 602"/>
              <a:gd name="T59" fmla="*/ 502 h 531"/>
              <a:gd name="T60" fmla="*/ 57 w 602"/>
              <a:gd name="T61" fmla="*/ 28 h 531"/>
              <a:gd name="T62" fmla="*/ 57 w 602"/>
              <a:gd name="T63" fmla="*/ 28 h 531"/>
              <a:gd name="T64" fmla="*/ 29 w 602"/>
              <a:gd name="T65" fmla="*/ 57 h 531"/>
              <a:gd name="T66" fmla="*/ 57 w 602"/>
              <a:gd name="T67" fmla="*/ 85 h 531"/>
              <a:gd name="T68" fmla="*/ 85 w 602"/>
              <a:gd name="T69" fmla="*/ 57 h 531"/>
              <a:gd name="T70" fmla="*/ 57 w 602"/>
              <a:gd name="T71" fmla="*/ 28 h 531"/>
              <a:gd name="T72" fmla="*/ 142 w 602"/>
              <a:gd name="T73" fmla="*/ 28 h 531"/>
              <a:gd name="T74" fmla="*/ 142 w 602"/>
              <a:gd name="T75" fmla="*/ 28 h 531"/>
              <a:gd name="T76" fmla="*/ 113 w 602"/>
              <a:gd name="T77" fmla="*/ 57 h 531"/>
              <a:gd name="T78" fmla="*/ 142 w 602"/>
              <a:gd name="T79" fmla="*/ 85 h 531"/>
              <a:gd name="T80" fmla="*/ 170 w 602"/>
              <a:gd name="T81" fmla="*/ 57 h 531"/>
              <a:gd name="T82" fmla="*/ 142 w 602"/>
              <a:gd name="T83" fmla="*/ 28 h 531"/>
              <a:gd name="T84" fmla="*/ 226 w 602"/>
              <a:gd name="T85" fmla="*/ 28 h 531"/>
              <a:gd name="T86" fmla="*/ 226 w 602"/>
              <a:gd name="T87" fmla="*/ 28 h 531"/>
              <a:gd name="T88" fmla="*/ 198 w 602"/>
              <a:gd name="T89" fmla="*/ 57 h 531"/>
              <a:gd name="T90" fmla="*/ 226 w 602"/>
              <a:gd name="T91" fmla="*/ 85 h 531"/>
              <a:gd name="T92" fmla="*/ 255 w 602"/>
              <a:gd name="T93" fmla="*/ 57 h 531"/>
              <a:gd name="T94" fmla="*/ 226 w 602"/>
              <a:gd name="T95" fmla="*/ 28 h 531"/>
              <a:gd name="T96" fmla="*/ 544 w 602"/>
              <a:gd name="T97" fmla="*/ 113 h 531"/>
              <a:gd name="T98" fmla="*/ 544 w 602"/>
              <a:gd name="T99" fmla="*/ 113 h 531"/>
              <a:gd name="T100" fmla="*/ 57 w 602"/>
              <a:gd name="T101" fmla="*/ 113 h 531"/>
              <a:gd name="T102" fmla="*/ 29 w 602"/>
              <a:gd name="T103" fmla="*/ 113 h 531"/>
              <a:gd name="T104" fmla="*/ 29 w 602"/>
              <a:gd name="T105" fmla="*/ 226 h 531"/>
              <a:gd name="T106" fmla="*/ 142 w 602"/>
              <a:gd name="T107" fmla="*/ 226 h 531"/>
              <a:gd name="T108" fmla="*/ 170 w 602"/>
              <a:gd name="T109" fmla="*/ 226 h 531"/>
              <a:gd name="T110" fmla="*/ 431 w 602"/>
              <a:gd name="T111" fmla="*/ 226 h 531"/>
              <a:gd name="T112" fmla="*/ 460 w 602"/>
              <a:gd name="T113" fmla="*/ 226 h 531"/>
              <a:gd name="T114" fmla="*/ 566 w 602"/>
              <a:gd name="T115" fmla="*/ 226 h 531"/>
              <a:gd name="T116" fmla="*/ 566 w 602"/>
              <a:gd name="T117" fmla="*/ 226 h 531"/>
              <a:gd name="T118" fmla="*/ 573 w 602"/>
              <a:gd name="T119" fmla="*/ 226 h 531"/>
              <a:gd name="T120" fmla="*/ 573 w 602"/>
              <a:gd name="T121" fmla="*/ 113 h 531"/>
              <a:gd name="T122" fmla="*/ 544 w 602"/>
              <a:gd name="T123"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2" h="531">
                <a:moveTo>
                  <a:pt x="573" y="530"/>
                </a:moveTo>
                <a:lnTo>
                  <a:pt x="573" y="530"/>
                </a:lnTo>
                <a:cubicBezTo>
                  <a:pt x="29" y="530"/>
                  <a:pt x="29" y="530"/>
                  <a:pt x="29" y="530"/>
                </a:cubicBezTo>
                <a:cubicBezTo>
                  <a:pt x="15" y="530"/>
                  <a:pt x="0" y="516"/>
                  <a:pt x="0" y="502"/>
                </a:cubicBezTo>
                <a:cubicBezTo>
                  <a:pt x="0" y="28"/>
                  <a:pt x="0" y="28"/>
                  <a:pt x="0" y="28"/>
                </a:cubicBezTo>
                <a:cubicBezTo>
                  <a:pt x="0" y="14"/>
                  <a:pt x="15" y="0"/>
                  <a:pt x="29" y="0"/>
                </a:cubicBezTo>
                <a:cubicBezTo>
                  <a:pt x="573" y="0"/>
                  <a:pt x="573" y="0"/>
                  <a:pt x="573" y="0"/>
                </a:cubicBezTo>
                <a:cubicBezTo>
                  <a:pt x="594" y="0"/>
                  <a:pt x="601" y="14"/>
                  <a:pt x="601" y="28"/>
                </a:cubicBezTo>
                <a:cubicBezTo>
                  <a:pt x="601" y="502"/>
                  <a:pt x="601" y="502"/>
                  <a:pt x="601" y="502"/>
                </a:cubicBezTo>
                <a:cubicBezTo>
                  <a:pt x="601" y="516"/>
                  <a:pt x="594" y="530"/>
                  <a:pt x="573" y="530"/>
                </a:cubicBezTo>
                <a:close/>
                <a:moveTo>
                  <a:pt x="460" y="502"/>
                </a:moveTo>
                <a:lnTo>
                  <a:pt x="460" y="502"/>
                </a:lnTo>
                <a:cubicBezTo>
                  <a:pt x="573" y="502"/>
                  <a:pt x="573" y="502"/>
                  <a:pt x="573" y="502"/>
                </a:cubicBezTo>
                <a:cubicBezTo>
                  <a:pt x="573" y="255"/>
                  <a:pt x="573" y="255"/>
                  <a:pt x="573" y="255"/>
                </a:cubicBezTo>
                <a:cubicBezTo>
                  <a:pt x="566" y="255"/>
                  <a:pt x="566" y="255"/>
                  <a:pt x="566" y="255"/>
                </a:cubicBezTo>
                <a:lnTo>
                  <a:pt x="566" y="255"/>
                </a:lnTo>
                <a:cubicBezTo>
                  <a:pt x="460" y="255"/>
                  <a:pt x="460" y="255"/>
                  <a:pt x="460" y="255"/>
                </a:cubicBezTo>
                <a:lnTo>
                  <a:pt x="460" y="502"/>
                </a:lnTo>
                <a:close/>
                <a:moveTo>
                  <a:pt x="170" y="502"/>
                </a:moveTo>
                <a:lnTo>
                  <a:pt x="170" y="502"/>
                </a:lnTo>
                <a:cubicBezTo>
                  <a:pt x="431" y="502"/>
                  <a:pt x="431" y="502"/>
                  <a:pt x="431" y="502"/>
                </a:cubicBezTo>
                <a:cubicBezTo>
                  <a:pt x="431" y="255"/>
                  <a:pt x="431" y="255"/>
                  <a:pt x="431" y="255"/>
                </a:cubicBezTo>
                <a:cubicBezTo>
                  <a:pt x="170" y="255"/>
                  <a:pt x="170" y="255"/>
                  <a:pt x="170" y="255"/>
                </a:cubicBezTo>
                <a:lnTo>
                  <a:pt x="170" y="502"/>
                </a:lnTo>
                <a:close/>
                <a:moveTo>
                  <a:pt x="29" y="502"/>
                </a:moveTo>
                <a:lnTo>
                  <a:pt x="29" y="502"/>
                </a:lnTo>
                <a:cubicBezTo>
                  <a:pt x="142" y="502"/>
                  <a:pt x="142" y="502"/>
                  <a:pt x="142" y="502"/>
                </a:cubicBezTo>
                <a:cubicBezTo>
                  <a:pt x="142" y="255"/>
                  <a:pt x="142" y="255"/>
                  <a:pt x="142" y="255"/>
                </a:cubicBezTo>
                <a:cubicBezTo>
                  <a:pt x="29" y="255"/>
                  <a:pt x="29" y="255"/>
                  <a:pt x="29" y="255"/>
                </a:cubicBezTo>
                <a:lnTo>
                  <a:pt x="29" y="502"/>
                </a:lnTo>
                <a:close/>
                <a:moveTo>
                  <a:pt x="57" y="28"/>
                </a:moveTo>
                <a:lnTo>
                  <a:pt x="57" y="28"/>
                </a:lnTo>
                <a:cubicBezTo>
                  <a:pt x="43" y="28"/>
                  <a:pt x="29" y="43"/>
                  <a:pt x="29" y="57"/>
                </a:cubicBezTo>
                <a:cubicBezTo>
                  <a:pt x="29" y="78"/>
                  <a:pt x="43" y="85"/>
                  <a:pt x="57" y="85"/>
                </a:cubicBezTo>
                <a:cubicBezTo>
                  <a:pt x="71" y="85"/>
                  <a:pt x="85" y="78"/>
                  <a:pt x="85" y="57"/>
                </a:cubicBezTo>
                <a:cubicBezTo>
                  <a:pt x="85" y="43"/>
                  <a:pt x="71" y="28"/>
                  <a:pt x="57" y="28"/>
                </a:cubicBezTo>
                <a:close/>
                <a:moveTo>
                  <a:pt x="142" y="28"/>
                </a:moveTo>
                <a:lnTo>
                  <a:pt x="142" y="28"/>
                </a:lnTo>
                <a:cubicBezTo>
                  <a:pt x="128" y="28"/>
                  <a:pt x="113" y="43"/>
                  <a:pt x="113" y="57"/>
                </a:cubicBezTo>
                <a:cubicBezTo>
                  <a:pt x="113" y="78"/>
                  <a:pt x="128" y="85"/>
                  <a:pt x="142" y="85"/>
                </a:cubicBezTo>
                <a:cubicBezTo>
                  <a:pt x="156" y="85"/>
                  <a:pt x="170" y="78"/>
                  <a:pt x="170" y="57"/>
                </a:cubicBezTo>
                <a:cubicBezTo>
                  <a:pt x="170" y="43"/>
                  <a:pt x="156" y="28"/>
                  <a:pt x="142" y="28"/>
                </a:cubicBezTo>
                <a:close/>
                <a:moveTo>
                  <a:pt x="226" y="28"/>
                </a:moveTo>
                <a:lnTo>
                  <a:pt x="226" y="28"/>
                </a:lnTo>
                <a:cubicBezTo>
                  <a:pt x="212" y="28"/>
                  <a:pt x="198" y="43"/>
                  <a:pt x="198" y="57"/>
                </a:cubicBezTo>
                <a:cubicBezTo>
                  <a:pt x="198" y="78"/>
                  <a:pt x="212" y="85"/>
                  <a:pt x="226" y="85"/>
                </a:cubicBezTo>
                <a:cubicBezTo>
                  <a:pt x="241" y="85"/>
                  <a:pt x="255" y="78"/>
                  <a:pt x="255" y="57"/>
                </a:cubicBezTo>
                <a:cubicBezTo>
                  <a:pt x="255" y="43"/>
                  <a:pt x="241"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142" y="226"/>
                  <a:pt x="142" y="226"/>
                  <a:pt x="142" y="226"/>
                </a:cubicBezTo>
                <a:cubicBezTo>
                  <a:pt x="170" y="226"/>
                  <a:pt x="170" y="226"/>
                  <a:pt x="170" y="226"/>
                </a:cubicBezTo>
                <a:cubicBezTo>
                  <a:pt x="431" y="226"/>
                  <a:pt x="431" y="226"/>
                  <a:pt x="431" y="226"/>
                </a:cubicBezTo>
                <a:cubicBezTo>
                  <a:pt x="460" y="226"/>
                  <a:pt x="460" y="226"/>
                  <a:pt x="460" y="226"/>
                </a:cubicBezTo>
                <a:cubicBezTo>
                  <a:pt x="566" y="226"/>
                  <a:pt x="566" y="226"/>
                  <a:pt x="566" y="226"/>
                </a:cubicBezTo>
                <a:lnTo>
                  <a:pt x="566" y="226"/>
                </a:lnTo>
                <a:cubicBezTo>
                  <a:pt x="573" y="226"/>
                  <a:pt x="573" y="226"/>
                  <a:pt x="573" y="226"/>
                </a:cubicBezTo>
                <a:cubicBezTo>
                  <a:pt x="573" y="113"/>
                  <a:pt x="573" y="113"/>
                  <a:pt x="573" y="113"/>
                </a:cubicBezTo>
                <a:lnTo>
                  <a:pt x="544" y="1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0" name="Freeform 166"/>
          <p:cNvSpPr>
            <a:spLocks noChangeArrowheads="1"/>
          </p:cNvSpPr>
          <p:nvPr/>
        </p:nvSpPr>
        <p:spPr bwMode="auto">
          <a:xfrm>
            <a:off x="5188718" y="1807636"/>
            <a:ext cx="579817" cy="508000"/>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59 w 602"/>
              <a:gd name="T29" fmla="*/ 255 h 531"/>
              <a:gd name="T30" fmla="*/ 559 w 602"/>
              <a:gd name="T31" fmla="*/ 255 h 531"/>
              <a:gd name="T32" fmla="*/ 460 w 602"/>
              <a:gd name="T33" fmla="*/ 255 h 531"/>
              <a:gd name="T34" fmla="*/ 460 w 602"/>
              <a:gd name="T35" fmla="*/ 502 h 531"/>
              <a:gd name="T36" fmla="*/ 29 w 602"/>
              <a:gd name="T37" fmla="*/ 502 h 531"/>
              <a:gd name="T38" fmla="*/ 29 w 602"/>
              <a:gd name="T39" fmla="*/ 502 h 531"/>
              <a:gd name="T40" fmla="*/ 431 w 602"/>
              <a:gd name="T41" fmla="*/ 502 h 531"/>
              <a:gd name="T42" fmla="*/ 431 w 602"/>
              <a:gd name="T43" fmla="*/ 255 h 531"/>
              <a:gd name="T44" fmla="*/ 29 w 602"/>
              <a:gd name="T45" fmla="*/ 255 h 531"/>
              <a:gd name="T46" fmla="*/ 29 w 602"/>
              <a:gd name="T47" fmla="*/ 502 h 531"/>
              <a:gd name="T48" fmla="*/ 57 w 602"/>
              <a:gd name="T49" fmla="*/ 28 h 531"/>
              <a:gd name="T50" fmla="*/ 57 w 602"/>
              <a:gd name="T51" fmla="*/ 28 h 531"/>
              <a:gd name="T52" fmla="*/ 29 w 602"/>
              <a:gd name="T53" fmla="*/ 57 h 531"/>
              <a:gd name="T54" fmla="*/ 57 w 602"/>
              <a:gd name="T55" fmla="*/ 85 h 531"/>
              <a:gd name="T56" fmla="*/ 85 w 602"/>
              <a:gd name="T57" fmla="*/ 57 h 531"/>
              <a:gd name="T58" fmla="*/ 57 w 602"/>
              <a:gd name="T59" fmla="*/ 28 h 531"/>
              <a:gd name="T60" fmla="*/ 142 w 602"/>
              <a:gd name="T61" fmla="*/ 28 h 531"/>
              <a:gd name="T62" fmla="*/ 142 w 602"/>
              <a:gd name="T63" fmla="*/ 28 h 531"/>
              <a:gd name="T64" fmla="*/ 113 w 602"/>
              <a:gd name="T65" fmla="*/ 57 h 531"/>
              <a:gd name="T66" fmla="*/ 142 w 602"/>
              <a:gd name="T67" fmla="*/ 85 h 531"/>
              <a:gd name="T68" fmla="*/ 170 w 602"/>
              <a:gd name="T69" fmla="*/ 57 h 531"/>
              <a:gd name="T70" fmla="*/ 142 w 602"/>
              <a:gd name="T71" fmla="*/ 28 h 531"/>
              <a:gd name="T72" fmla="*/ 226 w 602"/>
              <a:gd name="T73" fmla="*/ 28 h 531"/>
              <a:gd name="T74" fmla="*/ 226 w 602"/>
              <a:gd name="T75" fmla="*/ 28 h 531"/>
              <a:gd name="T76" fmla="*/ 198 w 602"/>
              <a:gd name="T77" fmla="*/ 57 h 531"/>
              <a:gd name="T78" fmla="*/ 226 w 602"/>
              <a:gd name="T79" fmla="*/ 85 h 531"/>
              <a:gd name="T80" fmla="*/ 255 w 602"/>
              <a:gd name="T81" fmla="*/ 57 h 531"/>
              <a:gd name="T82" fmla="*/ 226 w 602"/>
              <a:gd name="T83" fmla="*/ 28 h 531"/>
              <a:gd name="T84" fmla="*/ 544 w 602"/>
              <a:gd name="T85" fmla="*/ 113 h 531"/>
              <a:gd name="T86" fmla="*/ 544 w 602"/>
              <a:gd name="T87" fmla="*/ 113 h 531"/>
              <a:gd name="T88" fmla="*/ 57 w 602"/>
              <a:gd name="T89" fmla="*/ 113 h 531"/>
              <a:gd name="T90" fmla="*/ 29 w 602"/>
              <a:gd name="T91" fmla="*/ 113 h 531"/>
              <a:gd name="T92" fmla="*/ 29 w 602"/>
              <a:gd name="T93" fmla="*/ 226 h 531"/>
              <a:gd name="T94" fmla="*/ 431 w 602"/>
              <a:gd name="T95" fmla="*/ 226 h 531"/>
              <a:gd name="T96" fmla="*/ 460 w 602"/>
              <a:gd name="T97" fmla="*/ 226 h 531"/>
              <a:gd name="T98" fmla="*/ 559 w 602"/>
              <a:gd name="T99" fmla="*/ 226 h 531"/>
              <a:gd name="T100" fmla="*/ 559 w 602"/>
              <a:gd name="T101" fmla="*/ 226 h 531"/>
              <a:gd name="T102" fmla="*/ 573 w 602"/>
              <a:gd name="T103" fmla="*/ 226 h 531"/>
              <a:gd name="T104" fmla="*/ 573 w 602"/>
              <a:gd name="T105" fmla="*/ 113 h 531"/>
              <a:gd name="T106" fmla="*/ 544 w 602"/>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2" h="531">
                <a:moveTo>
                  <a:pt x="573" y="530"/>
                </a:moveTo>
                <a:lnTo>
                  <a:pt x="573" y="530"/>
                </a:lnTo>
                <a:cubicBezTo>
                  <a:pt x="29" y="530"/>
                  <a:pt x="29" y="530"/>
                  <a:pt x="29" y="530"/>
                </a:cubicBezTo>
                <a:cubicBezTo>
                  <a:pt x="7" y="530"/>
                  <a:pt x="0" y="516"/>
                  <a:pt x="0" y="502"/>
                </a:cubicBezTo>
                <a:cubicBezTo>
                  <a:pt x="0" y="28"/>
                  <a:pt x="0" y="28"/>
                  <a:pt x="0" y="28"/>
                </a:cubicBezTo>
                <a:cubicBezTo>
                  <a:pt x="0" y="14"/>
                  <a:pt x="7" y="0"/>
                  <a:pt x="29" y="0"/>
                </a:cubicBezTo>
                <a:cubicBezTo>
                  <a:pt x="573" y="0"/>
                  <a:pt x="573" y="0"/>
                  <a:pt x="573" y="0"/>
                </a:cubicBezTo>
                <a:cubicBezTo>
                  <a:pt x="587" y="0"/>
                  <a:pt x="601" y="14"/>
                  <a:pt x="601" y="28"/>
                </a:cubicBezTo>
                <a:cubicBezTo>
                  <a:pt x="601" y="502"/>
                  <a:pt x="601" y="502"/>
                  <a:pt x="601" y="502"/>
                </a:cubicBezTo>
                <a:cubicBezTo>
                  <a:pt x="601" y="516"/>
                  <a:pt x="587" y="530"/>
                  <a:pt x="573" y="530"/>
                </a:cubicBezTo>
                <a:close/>
                <a:moveTo>
                  <a:pt x="460" y="502"/>
                </a:moveTo>
                <a:lnTo>
                  <a:pt x="460" y="502"/>
                </a:lnTo>
                <a:cubicBezTo>
                  <a:pt x="573" y="502"/>
                  <a:pt x="573" y="502"/>
                  <a:pt x="573" y="502"/>
                </a:cubicBezTo>
                <a:cubicBezTo>
                  <a:pt x="573" y="255"/>
                  <a:pt x="573" y="255"/>
                  <a:pt x="573" y="255"/>
                </a:cubicBezTo>
                <a:cubicBezTo>
                  <a:pt x="559" y="255"/>
                  <a:pt x="559" y="255"/>
                  <a:pt x="559" y="255"/>
                </a:cubicBezTo>
                <a:lnTo>
                  <a:pt x="559" y="255"/>
                </a:lnTo>
                <a:cubicBezTo>
                  <a:pt x="460" y="255"/>
                  <a:pt x="460" y="255"/>
                  <a:pt x="460" y="255"/>
                </a:cubicBezTo>
                <a:lnTo>
                  <a:pt x="460" y="502"/>
                </a:lnTo>
                <a:close/>
                <a:moveTo>
                  <a:pt x="29" y="502"/>
                </a:moveTo>
                <a:lnTo>
                  <a:pt x="29" y="502"/>
                </a:lnTo>
                <a:cubicBezTo>
                  <a:pt x="431" y="502"/>
                  <a:pt x="431" y="502"/>
                  <a:pt x="431" y="502"/>
                </a:cubicBezTo>
                <a:cubicBezTo>
                  <a:pt x="431" y="255"/>
                  <a:pt x="431" y="255"/>
                  <a:pt x="431" y="255"/>
                </a:cubicBezTo>
                <a:cubicBezTo>
                  <a:pt x="29" y="255"/>
                  <a:pt x="29" y="255"/>
                  <a:pt x="29" y="255"/>
                </a:cubicBezTo>
                <a:lnTo>
                  <a:pt x="29" y="502"/>
                </a:lnTo>
                <a:close/>
                <a:moveTo>
                  <a:pt x="57" y="28"/>
                </a:moveTo>
                <a:lnTo>
                  <a:pt x="57" y="28"/>
                </a:lnTo>
                <a:cubicBezTo>
                  <a:pt x="36" y="28"/>
                  <a:pt x="29" y="43"/>
                  <a:pt x="29" y="57"/>
                </a:cubicBezTo>
                <a:cubicBezTo>
                  <a:pt x="29" y="78"/>
                  <a:pt x="36" y="85"/>
                  <a:pt x="57" y="85"/>
                </a:cubicBezTo>
                <a:cubicBezTo>
                  <a:pt x="71" y="85"/>
                  <a:pt x="85" y="78"/>
                  <a:pt x="85" y="57"/>
                </a:cubicBezTo>
                <a:cubicBezTo>
                  <a:pt x="85" y="43"/>
                  <a:pt x="71" y="28"/>
                  <a:pt x="57" y="28"/>
                </a:cubicBezTo>
                <a:close/>
                <a:moveTo>
                  <a:pt x="142" y="28"/>
                </a:moveTo>
                <a:lnTo>
                  <a:pt x="142" y="28"/>
                </a:lnTo>
                <a:cubicBezTo>
                  <a:pt x="120" y="28"/>
                  <a:pt x="113" y="43"/>
                  <a:pt x="113" y="57"/>
                </a:cubicBezTo>
                <a:cubicBezTo>
                  <a:pt x="113" y="78"/>
                  <a:pt x="120" y="85"/>
                  <a:pt x="142" y="85"/>
                </a:cubicBezTo>
                <a:cubicBezTo>
                  <a:pt x="156" y="85"/>
                  <a:pt x="170" y="78"/>
                  <a:pt x="170" y="57"/>
                </a:cubicBezTo>
                <a:cubicBezTo>
                  <a:pt x="170" y="43"/>
                  <a:pt x="156" y="28"/>
                  <a:pt x="142" y="28"/>
                </a:cubicBezTo>
                <a:close/>
                <a:moveTo>
                  <a:pt x="226" y="28"/>
                </a:moveTo>
                <a:lnTo>
                  <a:pt x="226" y="28"/>
                </a:lnTo>
                <a:cubicBezTo>
                  <a:pt x="205" y="28"/>
                  <a:pt x="198" y="43"/>
                  <a:pt x="198" y="57"/>
                </a:cubicBezTo>
                <a:cubicBezTo>
                  <a:pt x="198" y="78"/>
                  <a:pt x="205" y="85"/>
                  <a:pt x="226" y="85"/>
                </a:cubicBezTo>
                <a:cubicBezTo>
                  <a:pt x="240" y="85"/>
                  <a:pt x="255" y="78"/>
                  <a:pt x="255" y="57"/>
                </a:cubicBezTo>
                <a:cubicBezTo>
                  <a:pt x="255" y="43"/>
                  <a:pt x="240"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431" y="226"/>
                  <a:pt x="431" y="226"/>
                  <a:pt x="431" y="226"/>
                </a:cubicBezTo>
                <a:cubicBezTo>
                  <a:pt x="460" y="226"/>
                  <a:pt x="460" y="226"/>
                  <a:pt x="460" y="226"/>
                </a:cubicBezTo>
                <a:cubicBezTo>
                  <a:pt x="559" y="226"/>
                  <a:pt x="559" y="226"/>
                  <a:pt x="559" y="226"/>
                </a:cubicBezTo>
                <a:lnTo>
                  <a:pt x="559" y="226"/>
                </a:lnTo>
                <a:cubicBezTo>
                  <a:pt x="573" y="226"/>
                  <a:pt x="573" y="226"/>
                  <a:pt x="573" y="226"/>
                </a:cubicBezTo>
                <a:cubicBezTo>
                  <a:pt x="573" y="113"/>
                  <a:pt x="573" y="113"/>
                  <a:pt x="573" y="113"/>
                </a:cubicBezTo>
                <a:lnTo>
                  <a:pt x="544" y="1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1" name="Freeform 167"/>
          <p:cNvSpPr>
            <a:spLocks noChangeArrowheads="1"/>
          </p:cNvSpPr>
          <p:nvPr/>
        </p:nvSpPr>
        <p:spPr bwMode="auto">
          <a:xfrm>
            <a:off x="4172980" y="1807636"/>
            <a:ext cx="584048" cy="508000"/>
          </a:xfrm>
          <a:custGeom>
            <a:avLst/>
            <a:gdLst>
              <a:gd name="T0" fmla="*/ 580 w 609"/>
              <a:gd name="T1" fmla="*/ 530 h 531"/>
              <a:gd name="T2" fmla="*/ 580 w 609"/>
              <a:gd name="T3" fmla="*/ 530 h 531"/>
              <a:gd name="T4" fmla="*/ 28 w 609"/>
              <a:gd name="T5" fmla="*/ 530 h 531"/>
              <a:gd name="T6" fmla="*/ 0 w 609"/>
              <a:gd name="T7" fmla="*/ 502 h 531"/>
              <a:gd name="T8" fmla="*/ 0 w 609"/>
              <a:gd name="T9" fmla="*/ 28 h 531"/>
              <a:gd name="T10" fmla="*/ 28 w 609"/>
              <a:gd name="T11" fmla="*/ 0 h 531"/>
              <a:gd name="T12" fmla="*/ 580 w 609"/>
              <a:gd name="T13" fmla="*/ 0 h 531"/>
              <a:gd name="T14" fmla="*/ 608 w 609"/>
              <a:gd name="T15" fmla="*/ 28 h 531"/>
              <a:gd name="T16" fmla="*/ 608 w 609"/>
              <a:gd name="T17" fmla="*/ 502 h 531"/>
              <a:gd name="T18" fmla="*/ 580 w 609"/>
              <a:gd name="T19" fmla="*/ 530 h 531"/>
              <a:gd name="T20" fmla="*/ 170 w 609"/>
              <a:gd name="T21" fmla="*/ 502 h 531"/>
              <a:gd name="T22" fmla="*/ 170 w 609"/>
              <a:gd name="T23" fmla="*/ 502 h 531"/>
              <a:gd name="T24" fmla="*/ 580 w 609"/>
              <a:gd name="T25" fmla="*/ 502 h 531"/>
              <a:gd name="T26" fmla="*/ 580 w 609"/>
              <a:gd name="T27" fmla="*/ 255 h 531"/>
              <a:gd name="T28" fmla="*/ 573 w 609"/>
              <a:gd name="T29" fmla="*/ 255 h 531"/>
              <a:gd name="T30" fmla="*/ 573 w 609"/>
              <a:gd name="T31" fmla="*/ 255 h 531"/>
              <a:gd name="T32" fmla="*/ 170 w 609"/>
              <a:gd name="T33" fmla="*/ 255 h 531"/>
              <a:gd name="T34" fmla="*/ 170 w 609"/>
              <a:gd name="T35" fmla="*/ 502 h 531"/>
              <a:gd name="T36" fmla="*/ 28 w 609"/>
              <a:gd name="T37" fmla="*/ 502 h 531"/>
              <a:gd name="T38" fmla="*/ 28 w 609"/>
              <a:gd name="T39" fmla="*/ 502 h 531"/>
              <a:gd name="T40" fmla="*/ 141 w 609"/>
              <a:gd name="T41" fmla="*/ 502 h 531"/>
              <a:gd name="T42" fmla="*/ 141 w 609"/>
              <a:gd name="T43" fmla="*/ 255 h 531"/>
              <a:gd name="T44" fmla="*/ 28 w 609"/>
              <a:gd name="T45" fmla="*/ 255 h 531"/>
              <a:gd name="T46" fmla="*/ 28 w 609"/>
              <a:gd name="T47" fmla="*/ 502 h 531"/>
              <a:gd name="T48" fmla="*/ 57 w 609"/>
              <a:gd name="T49" fmla="*/ 28 h 531"/>
              <a:gd name="T50" fmla="*/ 57 w 609"/>
              <a:gd name="T51" fmla="*/ 28 h 531"/>
              <a:gd name="T52" fmla="*/ 28 w 609"/>
              <a:gd name="T53" fmla="*/ 57 h 531"/>
              <a:gd name="T54" fmla="*/ 57 w 609"/>
              <a:gd name="T55" fmla="*/ 85 h 531"/>
              <a:gd name="T56" fmla="*/ 85 w 609"/>
              <a:gd name="T57" fmla="*/ 57 h 531"/>
              <a:gd name="T58" fmla="*/ 57 w 609"/>
              <a:gd name="T59" fmla="*/ 28 h 531"/>
              <a:gd name="T60" fmla="*/ 141 w 609"/>
              <a:gd name="T61" fmla="*/ 28 h 531"/>
              <a:gd name="T62" fmla="*/ 141 w 609"/>
              <a:gd name="T63" fmla="*/ 28 h 531"/>
              <a:gd name="T64" fmla="*/ 113 w 609"/>
              <a:gd name="T65" fmla="*/ 57 h 531"/>
              <a:gd name="T66" fmla="*/ 141 w 609"/>
              <a:gd name="T67" fmla="*/ 85 h 531"/>
              <a:gd name="T68" fmla="*/ 170 w 609"/>
              <a:gd name="T69" fmla="*/ 57 h 531"/>
              <a:gd name="T70" fmla="*/ 141 w 609"/>
              <a:gd name="T71" fmla="*/ 28 h 531"/>
              <a:gd name="T72" fmla="*/ 226 w 609"/>
              <a:gd name="T73" fmla="*/ 28 h 531"/>
              <a:gd name="T74" fmla="*/ 226 w 609"/>
              <a:gd name="T75" fmla="*/ 28 h 531"/>
              <a:gd name="T76" fmla="*/ 198 w 609"/>
              <a:gd name="T77" fmla="*/ 57 h 531"/>
              <a:gd name="T78" fmla="*/ 226 w 609"/>
              <a:gd name="T79" fmla="*/ 85 h 531"/>
              <a:gd name="T80" fmla="*/ 254 w 609"/>
              <a:gd name="T81" fmla="*/ 57 h 531"/>
              <a:gd name="T82" fmla="*/ 226 w 609"/>
              <a:gd name="T83" fmla="*/ 28 h 531"/>
              <a:gd name="T84" fmla="*/ 551 w 609"/>
              <a:gd name="T85" fmla="*/ 113 h 531"/>
              <a:gd name="T86" fmla="*/ 551 w 609"/>
              <a:gd name="T87" fmla="*/ 113 h 531"/>
              <a:gd name="T88" fmla="*/ 57 w 609"/>
              <a:gd name="T89" fmla="*/ 113 h 531"/>
              <a:gd name="T90" fmla="*/ 28 w 609"/>
              <a:gd name="T91" fmla="*/ 113 h 531"/>
              <a:gd name="T92" fmla="*/ 28 w 609"/>
              <a:gd name="T93" fmla="*/ 226 h 531"/>
              <a:gd name="T94" fmla="*/ 141 w 609"/>
              <a:gd name="T95" fmla="*/ 226 h 531"/>
              <a:gd name="T96" fmla="*/ 170 w 609"/>
              <a:gd name="T97" fmla="*/ 226 h 531"/>
              <a:gd name="T98" fmla="*/ 573 w 609"/>
              <a:gd name="T99" fmla="*/ 226 h 531"/>
              <a:gd name="T100" fmla="*/ 573 w 609"/>
              <a:gd name="T101" fmla="*/ 226 h 531"/>
              <a:gd name="T102" fmla="*/ 580 w 609"/>
              <a:gd name="T103" fmla="*/ 226 h 531"/>
              <a:gd name="T104" fmla="*/ 580 w 609"/>
              <a:gd name="T105" fmla="*/ 113 h 531"/>
              <a:gd name="T106" fmla="*/ 551 w 609"/>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8" y="530"/>
                  <a:pt x="28" y="530"/>
                  <a:pt x="28" y="530"/>
                </a:cubicBezTo>
                <a:cubicBezTo>
                  <a:pt x="14" y="530"/>
                  <a:pt x="0" y="516"/>
                  <a:pt x="0" y="502"/>
                </a:cubicBezTo>
                <a:cubicBezTo>
                  <a:pt x="0" y="28"/>
                  <a:pt x="0" y="28"/>
                  <a:pt x="0" y="28"/>
                </a:cubicBezTo>
                <a:cubicBezTo>
                  <a:pt x="0" y="14"/>
                  <a:pt x="14" y="0"/>
                  <a:pt x="28"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170" y="502"/>
                </a:moveTo>
                <a:lnTo>
                  <a:pt x="170" y="502"/>
                </a:lnTo>
                <a:cubicBezTo>
                  <a:pt x="580" y="502"/>
                  <a:pt x="580" y="502"/>
                  <a:pt x="580" y="502"/>
                </a:cubicBezTo>
                <a:cubicBezTo>
                  <a:pt x="580" y="255"/>
                  <a:pt x="580" y="255"/>
                  <a:pt x="580" y="255"/>
                </a:cubicBezTo>
                <a:cubicBezTo>
                  <a:pt x="573" y="255"/>
                  <a:pt x="573" y="255"/>
                  <a:pt x="573" y="255"/>
                </a:cubicBezTo>
                <a:lnTo>
                  <a:pt x="573" y="255"/>
                </a:lnTo>
                <a:cubicBezTo>
                  <a:pt x="170" y="255"/>
                  <a:pt x="170" y="255"/>
                  <a:pt x="170" y="255"/>
                </a:cubicBezTo>
                <a:lnTo>
                  <a:pt x="170" y="502"/>
                </a:lnTo>
                <a:close/>
                <a:moveTo>
                  <a:pt x="28" y="502"/>
                </a:moveTo>
                <a:lnTo>
                  <a:pt x="28" y="502"/>
                </a:lnTo>
                <a:cubicBezTo>
                  <a:pt x="141" y="502"/>
                  <a:pt x="141" y="502"/>
                  <a:pt x="141" y="502"/>
                </a:cubicBezTo>
                <a:cubicBezTo>
                  <a:pt x="141" y="255"/>
                  <a:pt x="141" y="255"/>
                  <a:pt x="141" y="255"/>
                </a:cubicBezTo>
                <a:cubicBezTo>
                  <a:pt x="28" y="255"/>
                  <a:pt x="28" y="255"/>
                  <a:pt x="28" y="255"/>
                </a:cubicBezTo>
                <a:lnTo>
                  <a:pt x="28" y="502"/>
                </a:lnTo>
                <a:close/>
                <a:moveTo>
                  <a:pt x="57" y="28"/>
                </a:moveTo>
                <a:lnTo>
                  <a:pt x="57" y="28"/>
                </a:lnTo>
                <a:cubicBezTo>
                  <a:pt x="43" y="28"/>
                  <a:pt x="28" y="43"/>
                  <a:pt x="28" y="57"/>
                </a:cubicBezTo>
                <a:cubicBezTo>
                  <a:pt x="28" y="78"/>
                  <a:pt x="43" y="85"/>
                  <a:pt x="57" y="85"/>
                </a:cubicBezTo>
                <a:cubicBezTo>
                  <a:pt x="78" y="85"/>
                  <a:pt x="85" y="78"/>
                  <a:pt x="85" y="57"/>
                </a:cubicBezTo>
                <a:cubicBezTo>
                  <a:pt x="85" y="43"/>
                  <a:pt x="78" y="28"/>
                  <a:pt x="57" y="28"/>
                </a:cubicBezTo>
                <a:close/>
                <a:moveTo>
                  <a:pt x="141" y="28"/>
                </a:moveTo>
                <a:lnTo>
                  <a:pt x="141" y="28"/>
                </a:lnTo>
                <a:cubicBezTo>
                  <a:pt x="127" y="28"/>
                  <a:pt x="113" y="43"/>
                  <a:pt x="113" y="57"/>
                </a:cubicBezTo>
                <a:cubicBezTo>
                  <a:pt x="113" y="78"/>
                  <a:pt x="127" y="85"/>
                  <a:pt x="141" y="85"/>
                </a:cubicBezTo>
                <a:cubicBezTo>
                  <a:pt x="163" y="85"/>
                  <a:pt x="170" y="78"/>
                  <a:pt x="170" y="57"/>
                </a:cubicBezTo>
                <a:cubicBezTo>
                  <a:pt x="170" y="43"/>
                  <a:pt x="163" y="28"/>
                  <a:pt x="141" y="28"/>
                </a:cubicBezTo>
                <a:close/>
                <a:moveTo>
                  <a:pt x="226" y="28"/>
                </a:moveTo>
                <a:lnTo>
                  <a:pt x="226" y="28"/>
                </a:lnTo>
                <a:cubicBezTo>
                  <a:pt x="212" y="28"/>
                  <a:pt x="198" y="43"/>
                  <a:pt x="198" y="57"/>
                </a:cubicBezTo>
                <a:cubicBezTo>
                  <a:pt x="198" y="78"/>
                  <a:pt x="212" y="85"/>
                  <a:pt x="226" y="85"/>
                </a:cubicBezTo>
                <a:cubicBezTo>
                  <a:pt x="247" y="85"/>
                  <a:pt x="254" y="78"/>
                  <a:pt x="254" y="57"/>
                </a:cubicBezTo>
                <a:cubicBezTo>
                  <a:pt x="254" y="43"/>
                  <a:pt x="247" y="28"/>
                  <a:pt x="226" y="28"/>
                </a:cubicBezTo>
                <a:close/>
                <a:moveTo>
                  <a:pt x="551" y="113"/>
                </a:moveTo>
                <a:lnTo>
                  <a:pt x="551" y="113"/>
                </a:lnTo>
                <a:cubicBezTo>
                  <a:pt x="57" y="113"/>
                  <a:pt x="57" y="113"/>
                  <a:pt x="57" y="113"/>
                </a:cubicBezTo>
                <a:cubicBezTo>
                  <a:pt x="28" y="113"/>
                  <a:pt x="28" y="113"/>
                  <a:pt x="28" y="113"/>
                </a:cubicBezTo>
                <a:cubicBezTo>
                  <a:pt x="28" y="226"/>
                  <a:pt x="28" y="226"/>
                  <a:pt x="28" y="226"/>
                </a:cubicBezTo>
                <a:cubicBezTo>
                  <a:pt x="141" y="226"/>
                  <a:pt x="141" y="226"/>
                  <a:pt x="141" y="226"/>
                </a:cubicBezTo>
                <a:cubicBezTo>
                  <a:pt x="170" y="226"/>
                  <a:pt x="170" y="226"/>
                  <a:pt x="170" y="226"/>
                </a:cubicBezTo>
                <a:cubicBezTo>
                  <a:pt x="573" y="226"/>
                  <a:pt x="573" y="226"/>
                  <a:pt x="573" y="226"/>
                </a:cubicBezTo>
                <a:lnTo>
                  <a:pt x="573" y="226"/>
                </a:lnTo>
                <a:cubicBezTo>
                  <a:pt x="580" y="226"/>
                  <a:pt x="580" y="226"/>
                  <a:pt x="580" y="226"/>
                </a:cubicBezTo>
                <a:cubicBezTo>
                  <a:pt x="580" y="113"/>
                  <a:pt x="580" y="113"/>
                  <a:pt x="580" y="113"/>
                </a:cubicBezTo>
                <a:lnTo>
                  <a:pt x="551" y="1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2" name="Freeform 168"/>
          <p:cNvSpPr>
            <a:spLocks noChangeArrowheads="1"/>
          </p:cNvSpPr>
          <p:nvPr/>
        </p:nvSpPr>
        <p:spPr bwMode="auto">
          <a:xfrm>
            <a:off x="3161479" y="1807636"/>
            <a:ext cx="579814" cy="508000"/>
          </a:xfrm>
          <a:custGeom>
            <a:avLst/>
            <a:gdLst>
              <a:gd name="T0" fmla="*/ 572 w 602"/>
              <a:gd name="T1" fmla="*/ 530 h 531"/>
              <a:gd name="T2" fmla="*/ 572 w 602"/>
              <a:gd name="T3" fmla="*/ 530 h 531"/>
              <a:gd name="T4" fmla="*/ 28 w 602"/>
              <a:gd name="T5" fmla="*/ 530 h 531"/>
              <a:gd name="T6" fmla="*/ 0 w 602"/>
              <a:gd name="T7" fmla="*/ 502 h 531"/>
              <a:gd name="T8" fmla="*/ 0 w 602"/>
              <a:gd name="T9" fmla="*/ 28 h 531"/>
              <a:gd name="T10" fmla="*/ 28 w 602"/>
              <a:gd name="T11" fmla="*/ 0 h 531"/>
              <a:gd name="T12" fmla="*/ 572 w 602"/>
              <a:gd name="T13" fmla="*/ 0 h 531"/>
              <a:gd name="T14" fmla="*/ 601 w 602"/>
              <a:gd name="T15" fmla="*/ 28 h 531"/>
              <a:gd name="T16" fmla="*/ 601 w 602"/>
              <a:gd name="T17" fmla="*/ 502 h 531"/>
              <a:gd name="T18" fmla="*/ 572 w 602"/>
              <a:gd name="T19" fmla="*/ 530 h 531"/>
              <a:gd name="T20" fmla="*/ 57 w 602"/>
              <a:gd name="T21" fmla="*/ 28 h 531"/>
              <a:gd name="T22" fmla="*/ 57 w 602"/>
              <a:gd name="T23" fmla="*/ 28 h 531"/>
              <a:gd name="T24" fmla="*/ 28 w 602"/>
              <a:gd name="T25" fmla="*/ 57 h 531"/>
              <a:gd name="T26" fmla="*/ 57 w 602"/>
              <a:gd name="T27" fmla="*/ 85 h 531"/>
              <a:gd name="T28" fmla="*/ 85 w 602"/>
              <a:gd name="T29" fmla="*/ 57 h 531"/>
              <a:gd name="T30" fmla="*/ 57 w 602"/>
              <a:gd name="T31" fmla="*/ 28 h 531"/>
              <a:gd name="T32" fmla="*/ 141 w 602"/>
              <a:gd name="T33" fmla="*/ 28 h 531"/>
              <a:gd name="T34" fmla="*/ 141 w 602"/>
              <a:gd name="T35" fmla="*/ 28 h 531"/>
              <a:gd name="T36" fmla="*/ 113 w 602"/>
              <a:gd name="T37" fmla="*/ 57 h 531"/>
              <a:gd name="T38" fmla="*/ 141 w 602"/>
              <a:gd name="T39" fmla="*/ 85 h 531"/>
              <a:gd name="T40" fmla="*/ 170 w 602"/>
              <a:gd name="T41" fmla="*/ 57 h 531"/>
              <a:gd name="T42" fmla="*/ 141 w 602"/>
              <a:gd name="T43" fmla="*/ 28 h 531"/>
              <a:gd name="T44" fmla="*/ 226 w 602"/>
              <a:gd name="T45" fmla="*/ 28 h 531"/>
              <a:gd name="T46" fmla="*/ 226 w 602"/>
              <a:gd name="T47" fmla="*/ 28 h 531"/>
              <a:gd name="T48" fmla="*/ 198 w 602"/>
              <a:gd name="T49" fmla="*/ 57 h 531"/>
              <a:gd name="T50" fmla="*/ 226 w 602"/>
              <a:gd name="T51" fmla="*/ 85 h 531"/>
              <a:gd name="T52" fmla="*/ 254 w 602"/>
              <a:gd name="T53" fmla="*/ 57 h 531"/>
              <a:gd name="T54" fmla="*/ 226 w 602"/>
              <a:gd name="T55" fmla="*/ 28 h 531"/>
              <a:gd name="T56" fmla="*/ 572 w 602"/>
              <a:gd name="T57" fmla="*/ 113 h 531"/>
              <a:gd name="T58" fmla="*/ 572 w 602"/>
              <a:gd name="T59" fmla="*/ 113 h 531"/>
              <a:gd name="T60" fmla="*/ 544 w 602"/>
              <a:gd name="T61" fmla="*/ 113 h 531"/>
              <a:gd name="T62" fmla="*/ 57 w 602"/>
              <a:gd name="T63" fmla="*/ 113 h 531"/>
              <a:gd name="T64" fmla="*/ 28 w 602"/>
              <a:gd name="T65" fmla="*/ 113 h 531"/>
              <a:gd name="T66" fmla="*/ 28 w 602"/>
              <a:gd name="T67" fmla="*/ 502 h 531"/>
              <a:gd name="T68" fmla="*/ 572 w 602"/>
              <a:gd name="T69" fmla="*/ 502 h 531"/>
              <a:gd name="T70" fmla="*/ 572 w 602"/>
              <a:gd name="T71"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4" y="0"/>
                  <a:pt x="601" y="14"/>
                  <a:pt x="601" y="28"/>
                </a:cubicBezTo>
                <a:cubicBezTo>
                  <a:pt x="601" y="502"/>
                  <a:pt x="601" y="502"/>
                  <a:pt x="601" y="502"/>
                </a:cubicBezTo>
                <a:cubicBezTo>
                  <a:pt x="601" y="516"/>
                  <a:pt x="594" y="530"/>
                  <a:pt x="572" y="530"/>
                </a:cubicBezTo>
                <a:close/>
                <a:moveTo>
                  <a:pt x="57" y="28"/>
                </a:moveTo>
                <a:lnTo>
                  <a:pt x="57" y="28"/>
                </a:lnTo>
                <a:cubicBezTo>
                  <a:pt x="42" y="28"/>
                  <a:pt x="28" y="43"/>
                  <a:pt x="28" y="57"/>
                </a:cubicBezTo>
                <a:cubicBezTo>
                  <a:pt x="28" y="78"/>
                  <a:pt x="42" y="85"/>
                  <a:pt x="57" y="85"/>
                </a:cubicBezTo>
                <a:cubicBezTo>
                  <a:pt x="71" y="85"/>
                  <a:pt x="85" y="78"/>
                  <a:pt x="85" y="57"/>
                </a:cubicBezTo>
                <a:cubicBezTo>
                  <a:pt x="85" y="43"/>
                  <a:pt x="71" y="28"/>
                  <a:pt x="57" y="28"/>
                </a:cubicBezTo>
                <a:close/>
                <a:moveTo>
                  <a:pt x="141" y="28"/>
                </a:moveTo>
                <a:lnTo>
                  <a:pt x="141" y="28"/>
                </a:lnTo>
                <a:cubicBezTo>
                  <a:pt x="127" y="28"/>
                  <a:pt x="113" y="43"/>
                  <a:pt x="113" y="57"/>
                </a:cubicBezTo>
                <a:cubicBezTo>
                  <a:pt x="113" y="78"/>
                  <a:pt x="127" y="85"/>
                  <a:pt x="141" y="85"/>
                </a:cubicBezTo>
                <a:cubicBezTo>
                  <a:pt x="156" y="85"/>
                  <a:pt x="170" y="78"/>
                  <a:pt x="170" y="57"/>
                </a:cubicBezTo>
                <a:cubicBezTo>
                  <a:pt x="170" y="43"/>
                  <a:pt x="156" y="28"/>
                  <a:pt x="141" y="28"/>
                </a:cubicBezTo>
                <a:close/>
                <a:moveTo>
                  <a:pt x="226" y="28"/>
                </a:moveTo>
                <a:lnTo>
                  <a:pt x="226" y="28"/>
                </a:lnTo>
                <a:cubicBezTo>
                  <a:pt x="212" y="28"/>
                  <a:pt x="198" y="43"/>
                  <a:pt x="198" y="57"/>
                </a:cubicBezTo>
                <a:cubicBezTo>
                  <a:pt x="198"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7" y="113"/>
                  <a:pt x="57" y="113"/>
                  <a:pt x="57" y="113"/>
                </a:cubicBezTo>
                <a:cubicBezTo>
                  <a:pt x="28" y="113"/>
                  <a:pt x="28" y="113"/>
                  <a:pt x="28" y="113"/>
                </a:cubicBezTo>
                <a:cubicBezTo>
                  <a:pt x="28" y="502"/>
                  <a:pt x="28" y="502"/>
                  <a:pt x="28" y="502"/>
                </a:cubicBezTo>
                <a:cubicBezTo>
                  <a:pt x="572" y="502"/>
                  <a:pt x="572" y="502"/>
                  <a:pt x="572" y="502"/>
                </a:cubicBezTo>
                <a:lnTo>
                  <a:pt x="572" y="11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9" name="Freeform 7"/>
          <p:cNvSpPr>
            <a:spLocks noChangeArrowheads="1"/>
          </p:cNvSpPr>
          <p:nvPr/>
        </p:nvSpPr>
        <p:spPr bwMode="auto">
          <a:xfrm>
            <a:off x="20479767" y="3767668"/>
            <a:ext cx="575583" cy="584200"/>
          </a:xfrm>
          <a:custGeom>
            <a:avLst/>
            <a:gdLst>
              <a:gd name="T0" fmla="*/ 417 w 601"/>
              <a:gd name="T1" fmla="*/ 410 h 609"/>
              <a:gd name="T2" fmla="*/ 417 w 601"/>
              <a:gd name="T3" fmla="*/ 410 h 609"/>
              <a:gd name="T4" fmla="*/ 367 w 601"/>
              <a:gd name="T5" fmla="*/ 445 h 609"/>
              <a:gd name="T6" fmla="*/ 296 w 601"/>
              <a:gd name="T7" fmla="*/ 452 h 609"/>
              <a:gd name="T8" fmla="*/ 219 w 601"/>
              <a:gd name="T9" fmla="*/ 438 h 609"/>
              <a:gd name="T10" fmla="*/ 183 w 601"/>
              <a:gd name="T11" fmla="*/ 410 h 609"/>
              <a:gd name="T12" fmla="*/ 169 w 601"/>
              <a:gd name="T13" fmla="*/ 367 h 609"/>
              <a:gd name="T14" fmla="*/ 176 w 601"/>
              <a:gd name="T15" fmla="*/ 346 h 609"/>
              <a:gd name="T16" fmla="*/ 197 w 601"/>
              <a:gd name="T17" fmla="*/ 339 h 609"/>
              <a:gd name="T18" fmla="*/ 219 w 601"/>
              <a:gd name="T19" fmla="*/ 346 h 609"/>
              <a:gd name="T20" fmla="*/ 233 w 601"/>
              <a:gd name="T21" fmla="*/ 367 h 609"/>
              <a:gd name="T22" fmla="*/ 247 w 601"/>
              <a:gd name="T23" fmla="*/ 389 h 609"/>
              <a:gd name="T24" fmla="*/ 261 w 601"/>
              <a:gd name="T25" fmla="*/ 403 h 609"/>
              <a:gd name="T26" fmla="*/ 296 w 601"/>
              <a:gd name="T27" fmla="*/ 403 h 609"/>
              <a:gd name="T28" fmla="*/ 346 w 601"/>
              <a:gd name="T29" fmla="*/ 396 h 609"/>
              <a:gd name="T30" fmla="*/ 360 w 601"/>
              <a:gd name="T31" fmla="*/ 367 h 609"/>
              <a:gd name="T32" fmla="*/ 353 w 601"/>
              <a:gd name="T33" fmla="*/ 346 h 609"/>
              <a:gd name="T34" fmla="*/ 325 w 601"/>
              <a:gd name="T35" fmla="*/ 332 h 609"/>
              <a:gd name="T36" fmla="*/ 282 w 601"/>
              <a:gd name="T37" fmla="*/ 325 h 609"/>
              <a:gd name="T38" fmla="*/ 226 w 601"/>
              <a:gd name="T39" fmla="*/ 304 h 609"/>
              <a:gd name="T40" fmla="*/ 190 w 601"/>
              <a:gd name="T41" fmla="*/ 283 h 609"/>
              <a:gd name="T42" fmla="*/ 176 w 601"/>
              <a:gd name="T43" fmla="*/ 233 h 609"/>
              <a:gd name="T44" fmla="*/ 190 w 601"/>
              <a:gd name="T45" fmla="*/ 191 h 609"/>
              <a:gd name="T46" fmla="*/ 233 w 601"/>
              <a:gd name="T47" fmla="*/ 162 h 609"/>
              <a:gd name="T48" fmla="*/ 296 w 601"/>
              <a:gd name="T49" fmla="*/ 155 h 609"/>
              <a:gd name="T50" fmla="*/ 353 w 601"/>
              <a:gd name="T51" fmla="*/ 162 h 609"/>
              <a:gd name="T52" fmla="*/ 388 w 601"/>
              <a:gd name="T53" fmla="*/ 177 h 609"/>
              <a:gd name="T54" fmla="*/ 409 w 601"/>
              <a:gd name="T55" fmla="*/ 205 h 609"/>
              <a:gd name="T56" fmla="*/ 417 w 601"/>
              <a:gd name="T57" fmla="*/ 226 h 609"/>
              <a:gd name="T58" fmla="*/ 409 w 601"/>
              <a:gd name="T59" fmla="*/ 247 h 609"/>
              <a:gd name="T60" fmla="*/ 381 w 601"/>
              <a:gd name="T61" fmla="*/ 254 h 609"/>
              <a:gd name="T62" fmla="*/ 367 w 601"/>
              <a:gd name="T63" fmla="*/ 247 h 609"/>
              <a:gd name="T64" fmla="*/ 353 w 601"/>
              <a:gd name="T65" fmla="*/ 233 h 609"/>
              <a:gd name="T66" fmla="*/ 332 w 601"/>
              <a:gd name="T67" fmla="*/ 212 h 609"/>
              <a:gd name="T68" fmla="*/ 296 w 601"/>
              <a:gd name="T69" fmla="*/ 198 h 609"/>
              <a:gd name="T70" fmla="*/ 254 w 601"/>
              <a:gd name="T71" fmla="*/ 212 h 609"/>
              <a:gd name="T72" fmla="*/ 240 w 601"/>
              <a:gd name="T73" fmla="*/ 233 h 609"/>
              <a:gd name="T74" fmla="*/ 247 w 601"/>
              <a:gd name="T75" fmla="*/ 240 h 609"/>
              <a:gd name="T76" fmla="*/ 261 w 601"/>
              <a:gd name="T77" fmla="*/ 254 h 609"/>
              <a:gd name="T78" fmla="*/ 275 w 601"/>
              <a:gd name="T79" fmla="*/ 261 h 609"/>
              <a:gd name="T80" fmla="*/ 311 w 601"/>
              <a:gd name="T81" fmla="*/ 269 h 609"/>
              <a:gd name="T82" fmla="*/ 360 w 601"/>
              <a:gd name="T83" fmla="*/ 283 h 609"/>
              <a:gd name="T84" fmla="*/ 395 w 601"/>
              <a:gd name="T85" fmla="*/ 297 h 609"/>
              <a:gd name="T86" fmla="*/ 424 w 601"/>
              <a:gd name="T87" fmla="*/ 325 h 609"/>
              <a:gd name="T88" fmla="*/ 431 w 601"/>
              <a:gd name="T89" fmla="*/ 360 h 609"/>
              <a:gd name="T90" fmla="*/ 417 w 601"/>
              <a:gd name="T91" fmla="*/ 410 h 609"/>
              <a:gd name="T92" fmla="*/ 600 w 601"/>
              <a:gd name="T93" fmla="*/ 452 h 609"/>
              <a:gd name="T94" fmla="*/ 600 w 601"/>
              <a:gd name="T95" fmla="*/ 452 h 609"/>
              <a:gd name="T96" fmla="*/ 452 w 601"/>
              <a:gd name="T97" fmla="*/ 608 h 609"/>
              <a:gd name="T98" fmla="*/ 346 w 601"/>
              <a:gd name="T99" fmla="*/ 565 h 609"/>
              <a:gd name="T100" fmla="*/ 296 w 601"/>
              <a:gd name="T101" fmla="*/ 565 h 609"/>
              <a:gd name="T102" fmla="*/ 35 w 601"/>
              <a:gd name="T103" fmla="*/ 304 h 609"/>
              <a:gd name="T104" fmla="*/ 42 w 601"/>
              <a:gd name="T105" fmla="*/ 254 h 609"/>
              <a:gd name="T106" fmla="*/ 0 w 601"/>
              <a:gd name="T107" fmla="*/ 155 h 609"/>
              <a:gd name="T108" fmla="*/ 148 w 601"/>
              <a:gd name="T109" fmla="*/ 0 h 609"/>
              <a:gd name="T110" fmla="*/ 254 w 601"/>
              <a:gd name="T111" fmla="*/ 42 h 609"/>
              <a:gd name="T112" fmla="*/ 296 w 601"/>
              <a:gd name="T113" fmla="*/ 42 h 609"/>
              <a:gd name="T114" fmla="*/ 565 w 601"/>
              <a:gd name="T115" fmla="*/ 304 h 609"/>
              <a:gd name="T116" fmla="*/ 558 w 601"/>
              <a:gd name="T117" fmla="*/ 353 h 609"/>
              <a:gd name="T118" fmla="*/ 600 w 601"/>
              <a:gd name="T119" fmla="*/ 4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1" h="609">
                <a:moveTo>
                  <a:pt x="417" y="410"/>
                </a:moveTo>
                <a:lnTo>
                  <a:pt x="417" y="410"/>
                </a:lnTo>
                <a:cubicBezTo>
                  <a:pt x="402" y="424"/>
                  <a:pt x="388" y="438"/>
                  <a:pt x="367" y="445"/>
                </a:cubicBezTo>
                <a:cubicBezTo>
                  <a:pt x="353" y="452"/>
                  <a:pt x="325" y="452"/>
                  <a:pt x="296" y="452"/>
                </a:cubicBezTo>
                <a:cubicBezTo>
                  <a:pt x="268" y="452"/>
                  <a:pt x="240" y="452"/>
                  <a:pt x="219" y="438"/>
                </a:cubicBezTo>
                <a:cubicBezTo>
                  <a:pt x="204" y="431"/>
                  <a:pt x="190" y="417"/>
                  <a:pt x="183" y="410"/>
                </a:cubicBezTo>
                <a:cubicBezTo>
                  <a:pt x="169" y="396"/>
                  <a:pt x="169" y="382"/>
                  <a:pt x="169" y="367"/>
                </a:cubicBezTo>
                <a:cubicBezTo>
                  <a:pt x="169" y="360"/>
                  <a:pt x="169" y="353"/>
                  <a:pt x="176" y="346"/>
                </a:cubicBezTo>
                <a:cubicBezTo>
                  <a:pt x="183" y="339"/>
                  <a:pt x="190" y="339"/>
                  <a:pt x="197" y="339"/>
                </a:cubicBezTo>
                <a:cubicBezTo>
                  <a:pt x="204" y="339"/>
                  <a:pt x="211" y="339"/>
                  <a:pt x="219" y="346"/>
                </a:cubicBezTo>
                <a:cubicBezTo>
                  <a:pt x="226" y="346"/>
                  <a:pt x="226" y="353"/>
                  <a:pt x="233" y="367"/>
                </a:cubicBezTo>
                <a:cubicBezTo>
                  <a:pt x="240" y="375"/>
                  <a:pt x="240" y="382"/>
                  <a:pt x="247" y="389"/>
                </a:cubicBezTo>
                <a:cubicBezTo>
                  <a:pt x="247" y="389"/>
                  <a:pt x="254" y="396"/>
                  <a:pt x="261" y="403"/>
                </a:cubicBezTo>
                <a:cubicBezTo>
                  <a:pt x="275" y="403"/>
                  <a:pt x="282" y="403"/>
                  <a:pt x="296" y="403"/>
                </a:cubicBezTo>
                <a:cubicBezTo>
                  <a:pt x="318" y="403"/>
                  <a:pt x="332" y="403"/>
                  <a:pt x="346" y="396"/>
                </a:cubicBezTo>
                <a:cubicBezTo>
                  <a:pt x="353" y="389"/>
                  <a:pt x="360" y="382"/>
                  <a:pt x="360" y="367"/>
                </a:cubicBezTo>
                <a:cubicBezTo>
                  <a:pt x="360" y="360"/>
                  <a:pt x="353" y="353"/>
                  <a:pt x="353" y="346"/>
                </a:cubicBezTo>
                <a:cubicBezTo>
                  <a:pt x="346" y="339"/>
                  <a:pt x="339" y="339"/>
                  <a:pt x="325" y="332"/>
                </a:cubicBezTo>
                <a:cubicBezTo>
                  <a:pt x="318" y="332"/>
                  <a:pt x="303" y="325"/>
                  <a:pt x="282" y="325"/>
                </a:cubicBezTo>
                <a:cubicBezTo>
                  <a:pt x="261" y="318"/>
                  <a:pt x="240" y="311"/>
                  <a:pt x="226" y="304"/>
                </a:cubicBezTo>
                <a:cubicBezTo>
                  <a:pt x="211" y="304"/>
                  <a:pt x="197" y="290"/>
                  <a:pt x="190" y="283"/>
                </a:cubicBezTo>
                <a:cubicBezTo>
                  <a:pt x="176" y="269"/>
                  <a:pt x="176" y="254"/>
                  <a:pt x="176" y="233"/>
                </a:cubicBezTo>
                <a:cubicBezTo>
                  <a:pt x="176" y="219"/>
                  <a:pt x="176" y="205"/>
                  <a:pt x="190" y="191"/>
                </a:cubicBezTo>
                <a:cubicBezTo>
                  <a:pt x="197" y="177"/>
                  <a:pt x="211" y="169"/>
                  <a:pt x="233" y="162"/>
                </a:cubicBezTo>
                <a:cubicBezTo>
                  <a:pt x="254" y="155"/>
                  <a:pt x="275" y="155"/>
                  <a:pt x="296" y="155"/>
                </a:cubicBezTo>
                <a:cubicBezTo>
                  <a:pt x="318" y="155"/>
                  <a:pt x="339" y="155"/>
                  <a:pt x="353" y="162"/>
                </a:cubicBezTo>
                <a:cubicBezTo>
                  <a:pt x="367" y="162"/>
                  <a:pt x="381" y="169"/>
                  <a:pt x="388" y="177"/>
                </a:cubicBezTo>
                <a:cubicBezTo>
                  <a:pt x="395" y="184"/>
                  <a:pt x="402" y="191"/>
                  <a:pt x="409" y="205"/>
                </a:cubicBezTo>
                <a:cubicBezTo>
                  <a:pt x="417" y="212"/>
                  <a:pt x="417" y="219"/>
                  <a:pt x="417" y="226"/>
                </a:cubicBezTo>
                <a:cubicBezTo>
                  <a:pt x="417" y="233"/>
                  <a:pt x="417" y="240"/>
                  <a:pt x="409" y="247"/>
                </a:cubicBezTo>
                <a:cubicBezTo>
                  <a:pt x="402" y="254"/>
                  <a:pt x="395" y="254"/>
                  <a:pt x="381" y="254"/>
                </a:cubicBezTo>
                <a:cubicBezTo>
                  <a:pt x="374" y="254"/>
                  <a:pt x="367" y="254"/>
                  <a:pt x="367" y="247"/>
                </a:cubicBezTo>
                <a:cubicBezTo>
                  <a:pt x="360" y="247"/>
                  <a:pt x="353" y="240"/>
                  <a:pt x="353" y="233"/>
                </a:cubicBezTo>
                <a:cubicBezTo>
                  <a:pt x="346" y="226"/>
                  <a:pt x="339" y="212"/>
                  <a:pt x="332" y="212"/>
                </a:cubicBezTo>
                <a:cubicBezTo>
                  <a:pt x="325" y="205"/>
                  <a:pt x="311" y="198"/>
                  <a:pt x="296" y="198"/>
                </a:cubicBezTo>
                <a:cubicBezTo>
                  <a:pt x="275" y="198"/>
                  <a:pt x="261" y="205"/>
                  <a:pt x="254" y="212"/>
                </a:cubicBezTo>
                <a:cubicBezTo>
                  <a:pt x="247" y="219"/>
                  <a:pt x="240" y="226"/>
                  <a:pt x="240" y="233"/>
                </a:cubicBezTo>
                <a:cubicBezTo>
                  <a:pt x="240" y="233"/>
                  <a:pt x="240" y="240"/>
                  <a:pt x="247" y="240"/>
                </a:cubicBezTo>
                <a:cubicBezTo>
                  <a:pt x="247" y="247"/>
                  <a:pt x="254" y="247"/>
                  <a:pt x="261" y="254"/>
                </a:cubicBezTo>
                <a:cubicBezTo>
                  <a:pt x="261" y="254"/>
                  <a:pt x="268" y="261"/>
                  <a:pt x="275" y="261"/>
                </a:cubicBezTo>
                <a:cubicBezTo>
                  <a:pt x="282" y="261"/>
                  <a:pt x="296" y="261"/>
                  <a:pt x="311" y="269"/>
                </a:cubicBezTo>
                <a:cubicBezTo>
                  <a:pt x="325" y="269"/>
                  <a:pt x="346" y="276"/>
                  <a:pt x="360" y="283"/>
                </a:cubicBezTo>
                <a:cubicBezTo>
                  <a:pt x="374" y="283"/>
                  <a:pt x="388" y="290"/>
                  <a:pt x="395" y="297"/>
                </a:cubicBezTo>
                <a:cubicBezTo>
                  <a:pt x="409" y="304"/>
                  <a:pt x="417" y="311"/>
                  <a:pt x="424" y="325"/>
                </a:cubicBezTo>
                <a:cubicBezTo>
                  <a:pt x="431" y="332"/>
                  <a:pt x="431" y="346"/>
                  <a:pt x="431" y="360"/>
                </a:cubicBezTo>
                <a:cubicBezTo>
                  <a:pt x="431" y="382"/>
                  <a:pt x="424" y="396"/>
                  <a:pt x="417" y="410"/>
                </a:cubicBezTo>
                <a:close/>
                <a:moveTo>
                  <a:pt x="600" y="452"/>
                </a:moveTo>
                <a:lnTo>
                  <a:pt x="600" y="452"/>
                </a:lnTo>
                <a:cubicBezTo>
                  <a:pt x="600" y="537"/>
                  <a:pt x="530" y="608"/>
                  <a:pt x="452" y="608"/>
                </a:cubicBezTo>
                <a:cubicBezTo>
                  <a:pt x="409" y="608"/>
                  <a:pt x="374" y="587"/>
                  <a:pt x="346" y="565"/>
                </a:cubicBezTo>
                <a:cubicBezTo>
                  <a:pt x="332" y="565"/>
                  <a:pt x="318" y="565"/>
                  <a:pt x="296" y="565"/>
                </a:cubicBezTo>
                <a:cubicBezTo>
                  <a:pt x="155" y="565"/>
                  <a:pt x="35" y="452"/>
                  <a:pt x="35" y="304"/>
                </a:cubicBezTo>
                <a:cubicBezTo>
                  <a:pt x="35" y="290"/>
                  <a:pt x="35" y="276"/>
                  <a:pt x="42" y="254"/>
                </a:cubicBezTo>
                <a:cubicBezTo>
                  <a:pt x="14" y="233"/>
                  <a:pt x="0" y="191"/>
                  <a:pt x="0" y="155"/>
                </a:cubicBezTo>
                <a:cubicBezTo>
                  <a:pt x="0" y="71"/>
                  <a:pt x="63" y="0"/>
                  <a:pt x="148" y="0"/>
                </a:cubicBezTo>
                <a:cubicBezTo>
                  <a:pt x="190" y="0"/>
                  <a:pt x="226" y="21"/>
                  <a:pt x="254" y="42"/>
                </a:cubicBezTo>
                <a:cubicBezTo>
                  <a:pt x="268" y="42"/>
                  <a:pt x="282" y="42"/>
                  <a:pt x="296" y="42"/>
                </a:cubicBezTo>
                <a:cubicBezTo>
                  <a:pt x="445" y="42"/>
                  <a:pt x="565" y="155"/>
                  <a:pt x="565" y="304"/>
                </a:cubicBezTo>
                <a:cubicBezTo>
                  <a:pt x="565" y="318"/>
                  <a:pt x="558" y="332"/>
                  <a:pt x="558" y="353"/>
                </a:cubicBezTo>
                <a:cubicBezTo>
                  <a:pt x="586" y="375"/>
                  <a:pt x="600" y="417"/>
                  <a:pt x="600" y="45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0" name="Freeform 8"/>
          <p:cNvSpPr>
            <a:spLocks noChangeArrowheads="1"/>
          </p:cNvSpPr>
          <p:nvPr/>
        </p:nvSpPr>
        <p:spPr bwMode="auto">
          <a:xfrm>
            <a:off x="19459799" y="3814236"/>
            <a:ext cx="584048" cy="491067"/>
          </a:xfrm>
          <a:custGeom>
            <a:avLst/>
            <a:gdLst>
              <a:gd name="T0" fmla="*/ 396 w 609"/>
              <a:gd name="T1" fmla="*/ 212 h 510"/>
              <a:gd name="T2" fmla="*/ 396 w 609"/>
              <a:gd name="T3" fmla="*/ 212 h 510"/>
              <a:gd name="T4" fmla="*/ 318 w 609"/>
              <a:gd name="T5" fmla="*/ 135 h 510"/>
              <a:gd name="T6" fmla="*/ 241 w 609"/>
              <a:gd name="T7" fmla="*/ 135 h 510"/>
              <a:gd name="T8" fmla="*/ 219 w 609"/>
              <a:gd name="T9" fmla="*/ 156 h 510"/>
              <a:gd name="T10" fmla="*/ 142 w 609"/>
              <a:gd name="T11" fmla="*/ 120 h 510"/>
              <a:gd name="T12" fmla="*/ 0 w 609"/>
              <a:gd name="T13" fmla="*/ 262 h 510"/>
              <a:gd name="T14" fmla="*/ 142 w 609"/>
              <a:gd name="T15" fmla="*/ 396 h 510"/>
              <a:gd name="T16" fmla="*/ 156 w 609"/>
              <a:gd name="T17" fmla="*/ 389 h 510"/>
              <a:gd name="T18" fmla="*/ 283 w 609"/>
              <a:gd name="T19" fmla="*/ 509 h 510"/>
              <a:gd name="T20" fmla="*/ 608 w 609"/>
              <a:gd name="T21" fmla="*/ 220 h 510"/>
              <a:gd name="T22" fmla="*/ 608 w 609"/>
              <a:gd name="T23" fmla="*/ 0 h 510"/>
              <a:gd name="T24" fmla="*/ 396 w 609"/>
              <a:gd name="T25" fmla="*/ 212 h 510"/>
              <a:gd name="T26" fmla="*/ 142 w 609"/>
              <a:gd name="T27" fmla="*/ 361 h 510"/>
              <a:gd name="T28" fmla="*/ 142 w 609"/>
              <a:gd name="T29" fmla="*/ 361 h 510"/>
              <a:gd name="T30" fmla="*/ 142 w 609"/>
              <a:gd name="T31" fmla="*/ 361 h 510"/>
              <a:gd name="T32" fmla="*/ 36 w 609"/>
              <a:gd name="T33" fmla="*/ 262 h 510"/>
              <a:gd name="T34" fmla="*/ 142 w 609"/>
              <a:gd name="T35" fmla="*/ 156 h 510"/>
              <a:gd name="T36" fmla="*/ 198 w 609"/>
              <a:gd name="T37" fmla="*/ 177 h 510"/>
              <a:gd name="T38" fmla="*/ 241 w 609"/>
              <a:gd name="T39" fmla="*/ 262 h 510"/>
              <a:gd name="T40" fmla="*/ 142 w 609"/>
              <a:gd name="T41" fmla="*/ 361 h 510"/>
              <a:gd name="T42" fmla="*/ 566 w 609"/>
              <a:gd name="T43" fmla="*/ 212 h 510"/>
              <a:gd name="T44" fmla="*/ 566 w 609"/>
              <a:gd name="T45" fmla="*/ 212 h 510"/>
              <a:gd name="T46" fmla="*/ 460 w 609"/>
              <a:gd name="T47" fmla="*/ 311 h 510"/>
              <a:gd name="T48" fmla="*/ 290 w 609"/>
              <a:gd name="T49" fmla="*/ 467 h 510"/>
              <a:gd name="T50" fmla="*/ 198 w 609"/>
              <a:gd name="T51" fmla="*/ 382 h 510"/>
              <a:gd name="T52" fmla="*/ 255 w 609"/>
              <a:gd name="T53" fmla="*/ 326 h 510"/>
              <a:gd name="T54" fmla="*/ 290 w 609"/>
              <a:gd name="T55" fmla="*/ 368 h 510"/>
              <a:gd name="T56" fmla="*/ 417 w 609"/>
              <a:gd name="T57" fmla="*/ 234 h 510"/>
              <a:gd name="T58" fmla="*/ 566 w 609"/>
              <a:gd name="T59" fmla="*/ 85 h 510"/>
              <a:gd name="T60" fmla="*/ 566 w 609"/>
              <a:gd name="T61" fmla="*/ 21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9" h="510">
                <a:moveTo>
                  <a:pt x="396" y="212"/>
                </a:moveTo>
                <a:lnTo>
                  <a:pt x="396" y="212"/>
                </a:lnTo>
                <a:cubicBezTo>
                  <a:pt x="318" y="135"/>
                  <a:pt x="318" y="135"/>
                  <a:pt x="318" y="135"/>
                </a:cubicBezTo>
                <a:cubicBezTo>
                  <a:pt x="297" y="113"/>
                  <a:pt x="262" y="113"/>
                  <a:pt x="241" y="135"/>
                </a:cubicBezTo>
                <a:cubicBezTo>
                  <a:pt x="219" y="156"/>
                  <a:pt x="219" y="156"/>
                  <a:pt x="219" y="156"/>
                </a:cubicBezTo>
                <a:cubicBezTo>
                  <a:pt x="198" y="135"/>
                  <a:pt x="170" y="120"/>
                  <a:pt x="142" y="120"/>
                </a:cubicBezTo>
                <a:cubicBezTo>
                  <a:pt x="64" y="120"/>
                  <a:pt x="0" y="184"/>
                  <a:pt x="0" y="262"/>
                </a:cubicBezTo>
                <a:cubicBezTo>
                  <a:pt x="0" y="333"/>
                  <a:pt x="64" y="396"/>
                  <a:pt x="142" y="396"/>
                </a:cubicBezTo>
                <a:cubicBezTo>
                  <a:pt x="149" y="396"/>
                  <a:pt x="149" y="389"/>
                  <a:pt x="156" y="389"/>
                </a:cubicBezTo>
                <a:cubicBezTo>
                  <a:pt x="283" y="509"/>
                  <a:pt x="283" y="509"/>
                  <a:pt x="283" y="509"/>
                </a:cubicBezTo>
                <a:cubicBezTo>
                  <a:pt x="608" y="220"/>
                  <a:pt x="608" y="220"/>
                  <a:pt x="608" y="220"/>
                </a:cubicBezTo>
                <a:cubicBezTo>
                  <a:pt x="608" y="0"/>
                  <a:pt x="608" y="0"/>
                  <a:pt x="608" y="0"/>
                </a:cubicBezTo>
                <a:lnTo>
                  <a:pt x="396" y="212"/>
                </a:lnTo>
                <a:close/>
                <a:moveTo>
                  <a:pt x="142" y="361"/>
                </a:moveTo>
                <a:lnTo>
                  <a:pt x="142" y="361"/>
                </a:lnTo>
                <a:lnTo>
                  <a:pt x="142" y="361"/>
                </a:lnTo>
                <a:cubicBezTo>
                  <a:pt x="85" y="361"/>
                  <a:pt x="36" y="311"/>
                  <a:pt x="36" y="262"/>
                </a:cubicBezTo>
                <a:cubicBezTo>
                  <a:pt x="36" y="205"/>
                  <a:pt x="85" y="156"/>
                  <a:pt x="142" y="156"/>
                </a:cubicBezTo>
                <a:cubicBezTo>
                  <a:pt x="163" y="156"/>
                  <a:pt x="184" y="163"/>
                  <a:pt x="198" y="177"/>
                </a:cubicBezTo>
                <a:cubicBezTo>
                  <a:pt x="226" y="198"/>
                  <a:pt x="241" y="227"/>
                  <a:pt x="241" y="262"/>
                </a:cubicBezTo>
                <a:cubicBezTo>
                  <a:pt x="241" y="311"/>
                  <a:pt x="198" y="361"/>
                  <a:pt x="142" y="361"/>
                </a:cubicBezTo>
                <a:close/>
                <a:moveTo>
                  <a:pt x="566" y="212"/>
                </a:moveTo>
                <a:lnTo>
                  <a:pt x="566" y="212"/>
                </a:lnTo>
                <a:cubicBezTo>
                  <a:pt x="460" y="311"/>
                  <a:pt x="460" y="311"/>
                  <a:pt x="460" y="311"/>
                </a:cubicBezTo>
                <a:cubicBezTo>
                  <a:pt x="290" y="467"/>
                  <a:pt x="290" y="467"/>
                  <a:pt x="290" y="467"/>
                </a:cubicBezTo>
                <a:cubicBezTo>
                  <a:pt x="198" y="382"/>
                  <a:pt x="198" y="382"/>
                  <a:pt x="198" y="382"/>
                </a:cubicBezTo>
                <a:cubicBezTo>
                  <a:pt x="219" y="368"/>
                  <a:pt x="241" y="354"/>
                  <a:pt x="255" y="326"/>
                </a:cubicBezTo>
                <a:cubicBezTo>
                  <a:pt x="290" y="368"/>
                  <a:pt x="290" y="368"/>
                  <a:pt x="290" y="368"/>
                </a:cubicBezTo>
                <a:cubicBezTo>
                  <a:pt x="417" y="234"/>
                  <a:pt x="417" y="234"/>
                  <a:pt x="417" y="234"/>
                </a:cubicBezTo>
                <a:cubicBezTo>
                  <a:pt x="566" y="85"/>
                  <a:pt x="566" y="85"/>
                  <a:pt x="566" y="85"/>
                </a:cubicBezTo>
                <a:lnTo>
                  <a:pt x="566" y="21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1" name="Freeform 9"/>
          <p:cNvSpPr>
            <a:spLocks noChangeArrowheads="1"/>
          </p:cNvSpPr>
          <p:nvPr/>
        </p:nvSpPr>
        <p:spPr bwMode="auto">
          <a:xfrm>
            <a:off x="18452529" y="3793068"/>
            <a:ext cx="579817" cy="537635"/>
          </a:xfrm>
          <a:custGeom>
            <a:avLst/>
            <a:gdLst>
              <a:gd name="T0" fmla="*/ 304 w 602"/>
              <a:gd name="T1" fmla="*/ 106 h 560"/>
              <a:gd name="T2" fmla="*/ 424 w 602"/>
              <a:gd name="T3" fmla="*/ 0 h 560"/>
              <a:gd name="T4" fmla="*/ 601 w 602"/>
              <a:gd name="T5" fmla="*/ 120 h 560"/>
              <a:gd name="T6" fmla="*/ 481 w 602"/>
              <a:gd name="T7" fmla="*/ 212 h 560"/>
              <a:gd name="T8" fmla="*/ 304 w 602"/>
              <a:gd name="T9" fmla="*/ 106 h 560"/>
              <a:gd name="T10" fmla="*/ 601 w 602"/>
              <a:gd name="T11" fmla="*/ 311 h 560"/>
              <a:gd name="T12" fmla="*/ 424 w 602"/>
              <a:gd name="T13" fmla="*/ 424 h 560"/>
              <a:gd name="T14" fmla="*/ 304 w 602"/>
              <a:gd name="T15" fmla="*/ 325 h 560"/>
              <a:gd name="T16" fmla="*/ 481 w 602"/>
              <a:gd name="T17" fmla="*/ 212 h 560"/>
              <a:gd name="T18" fmla="*/ 601 w 602"/>
              <a:gd name="T19" fmla="*/ 311 h 560"/>
              <a:gd name="T20" fmla="*/ 177 w 602"/>
              <a:gd name="T21" fmla="*/ 424 h 560"/>
              <a:gd name="T22" fmla="*/ 0 w 602"/>
              <a:gd name="T23" fmla="*/ 311 h 560"/>
              <a:gd name="T24" fmla="*/ 120 w 602"/>
              <a:gd name="T25" fmla="*/ 212 h 560"/>
              <a:gd name="T26" fmla="*/ 304 w 602"/>
              <a:gd name="T27" fmla="*/ 325 h 560"/>
              <a:gd name="T28" fmla="*/ 177 w 602"/>
              <a:gd name="T29" fmla="*/ 424 h 560"/>
              <a:gd name="T30" fmla="*/ 0 w 602"/>
              <a:gd name="T31" fmla="*/ 120 h 560"/>
              <a:gd name="T32" fmla="*/ 177 w 602"/>
              <a:gd name="T33" fmla="*/ 0 h 560"/>
              <a:gd name="T34" fmla="*/ 304 w 602"/>
              <a:gd name="T35" fmla="*/ 106 h 560"/>
              <a:gd name="T36" fmla="*/ 120 w 602"/>
              <a:gd name="T37" fmla="*/ 212 h 560"/>
              <a:gd name="T38" fmla="*/ 0 w 602"/>
              <a:gd name="T39" fmla="*/ 120 h 560"/>
              <a:gd name="T40" fmla="*/ 304 w 602"/>
              <a:gd name="T41" fmla="*/ 347 h 560"/>
              <a:gd name="T42" fmla="*/ 424 w 602"/>
              <a:gd name="T43" fmla="*/ 445 h 560"/>
              <a:gd name="T44" fmla="*/ 481 w 602"/>
              <a:gd name="T45" fmla="*/ 417 h 560"/>
              <a:gd name="T46" fmla="*/ 481 w 602"/>
              <a:gd name="T47" fmla="*/ 452 h 560"/>
              <a:gd name="T48" fmla="*/ 304 w 602"/>
              <a:gd name="T49" fmla="*/ 559 h 560"/>
              <a:gd name="T50" fmla="*/ 128 w 602"/>
              <a:gd name="T51" fmla="*/ 452 h 560"/>
              <a:gd name="T52" fmla="*/ 128 w 602"/>
              <a:gd name="T53" fmla="*/ 417 h 560"/>
              <a:gd name="T54" fmla="*/ 177 w 602"/>
              <a:gd name="T55" fmla="*/ 445 h 560"/>
              <a:gd name="T56" fmla="*/ 304 w 602"/>
              <a:gd name="T57" fmla="*/ 34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560">
                <a:moveTo>
                  <a:pt x="304" y="106"/>
                </a:moveTo>
                <a:lnTo>
                  <a:pt x="424" y="0"/>
                </a:lnTo>
                <a:lnTo>
                  <a:pt x="601" y="120"/>
                </a:lnTo>
                <a:lnTo>
                  <a:pt x="481" y="212"/>
                </a:lnTo>
                <a:lnTo>
                  <a:pt x="304" y="106"/>
                </a:lnTo>
                <a:close/>
                <a:moveTo>
                  <a:pt x="601" y="311"/>
                </a:moveTo>
                <a:lnTo>
                  <a:pt x="424" y="424"/>
                </a:lnTo>
                <a:lnTo>
                  <a:pt x="304" y="325"/>
                </a:lnTo>
                <a:lnTo>
                  <a:pt x="481" y="212"/>
                </a:lnTo>
                <a:lnTo>
                  <a:pt x="601" y="311"/>
                </a:lnTo>
                <a:close/>
                <a:moveTo>
                  <a:pt x="177" y="424"/>
                </a:moveTo>
                <a:lnTo>
                  <a:pt x="0" y="311"/>
                </a:lnTo>
                <a:lnTo>
                  <a:pt x="120" y="212"/>
                </a:lnTo>
                <a:lnTo>
                  <a:pt x="304" y="325"/>
                </a:lnTo>
                <a:lnTo>
                  <a:pt x="177" y="424"/>
                </a:lnTo>
                <a:close/>
                <a:moveTo>
                  <a:pt x="0" y="120"/>
                </a:moveTo>
                <a:lnTo>
                  <a:pt x="177" y="0"/>
                </a:lnTo>
                <a:lnTo>
                  <a:pt x="304" y="106"/>
                </a:lnTo>
                <a:lnTo>
                  <a:pt x="120" y="212"/>
                </a:lnTo>
                <a:lnTo>
                  <a:pt x="0" y="120"/>
                </a:lnTo>
                <a:close/>
                <a:moveTo>
                  <a:pt x="304" y="347"/>
                </a:moveTo>
                <a:lnTo>
                  <a:pt x="424" y="445"/>
                </a:lnTo>
                <a:lnTo>
                  <a:pt x="481" y="417"/>
                </a:lnTo>
                <a:lnTo>
                  <a:pt x="481" y="452"/>
                </a:lnTo>
                <a:lnTo>
                  <a:pt x="304" y="559"/>
                </a:lnTo>
                <a:lnTo>
                  <a:pt x="128" y="452"/>
                </a:lnTo>
                <a:lnTo>
                  <a:pt x="128" y="417"/>
                </a:lnTo>
                <a:lnTo>
                  <a:pt x="177" y="445"/>
                </a:lnTo>
                <a:lnTo>
                  <a:pt x="304" y="34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2" name="Freeform 10"/>
          <p:cNvSpPr>
            <a:spLocks noChangeArrowheads="1"/>
          </p:cNvSpPr>
          <p:nvPr/>
        </p:nvSpPr>
        <p:spPr bwMode="auto">
          <a:xfrm>
            <a:off x="17551064" y="3767668"/>
            <a:ext cx="359738" cy="584200"/>
          </a:xfrm>
          <a:custGeom>
            <a:avLst/>
            <a:gdLst>
              <a:gd name="T0" fmla="*/ 375 w 376"/>
              <a:gd name="T1" fmla="*/ 572 h 609"/>
              <a:gd name="T2" fmla="*/ 375 w 376"/>
              <a:gd name="T3" fmla="*/ 572 h 609"/>
              <a:gd name="T4" fmla="*/ 304 w 376"/>
              <a:gd name="T5" fmla="*/ 601 h 609"/>
              <a:gd name="T6" fmla="*/ 241 w 376"/>
              <a:gd name="T7" fmla="*/ 608 h 609"/>
              <a:gd name="T8" fmla="*/ 170 w 376"/>
              <a:gd name="T9" fmla="*/ 594 h 609"/>
              <a:gd name="T10" fmla="*/ 120 w 376"/>
              <a:gd name="T11" fmla="*/ 565 h 609"/>
              <a:gd name="T12" fmla="*/ 85 w 376"/>
              <a:gd name="T13" fmla="*/ 523 h 609"/>
              <a:gd name="T14" fmla="*/ 78 w 376"/>
              <a:gd name="T15" fmla="*/ 459 h 609"/>
              <a:gd name="T16" fmla="*/ 78 w 376"/>
              <a:gd name="T17" fmla="*/ 247 h 609"/>
              <a:gd name="T18" fmla="*/ 0 w 376"/>
              <a:gd name="T19" fmla="*/ 247 h 609"/>
              <a:gd name="T20" fmla="*/ 0 w 376"/>
              <a:gd name="T21" fmla="*/ 162 h 609"/>
              <a:gd name="T22" fmla="*/ 64 w 376"/>
              <a:gd name="T23" fmla="*/ 134 h 609"/>
              <a:gd name="T24" fmla="*/ 106 w 376"/>
              <a:gd name="T25" fmla="*/ 78 h 609"/>
              <a:gd name="T26" fmla="*/ 127 w 376"/>
              <a:gd name="T27" fmla="*/ 0 h 609"/>
              <a:gd name="T28" fmla="*/ 212 w 376"/>
              <a:gd name="T29" fmla="*/ 0 h 609"/>
              <a:gd name="T30" fmla="*/ 212 w 376"/>
              <a:gd name="T31" fmla="*/ 141 h 609"/>
              <a:gd name="T32" fmla="*/ 354 w 376"/>
              <a:gd name="T33" fmla="*/ 141 h 609"/>
              <a:gd name="T34" fmla="*/ 354 w 376"/>
              <a:gd name="T35" fmla="*/ 247 h 609"/>
              <a:gd name="T36" fmla="*/ 212 w 376"/>
              <a:gd name="T37" fmla="*/ 247 h 609"/>
              <a:gd name="T38" fmla="*/ 212 w 376"/>
              <a:gd name="T39" fmla="*/ 403 h 609"/>
              <a:gd name="T40" fmla="*/ 219 w 376"/>
              <a:gd name="T41" fmla="*/ 466 h 609"/>
              <a:gd name="T42" fmla="*/ 241 w 376"/>
              <a:gd name="T43" fmla="*/ 495 h 609"/>
              <a:gd name="T44" fmla="*/ 283 w 376"/>
              <a:gd name="T45" fmla="*/ 509 h 609"/>
              <a:gd name="T46" fmla="*/ 375 w 376"/>
              <a:gd name="T47" fmla="*/ 480 h 609"/>
              <a:gd name="T48" fmla="*/ 375 w 376"/>
              <a:gd name="T49" fmla="*/ 57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6" h="609">
                <a:moveTo>
                  <a:pt x="375" y="572"/>
                </a:moveTo>
                <a:lnTo>
                  <a:pt x="375" y="572"/>
                </a:lnTo>
                <a:cubicBezTo>
                  <a:pt x="347" y="587"/>
                  <a:pt x="325" y="594"/>
                  <a:pt x="304" y="601"/>
                </a:cubicBezTo>
                <a:cubicBezTo>
                  <a:pt x="283" y="601"/>
                  <a:pt x="262" y="608"/>
                  <a:pt x="241" y="608"/>
                </a:cubicBezTo>
                <a:cubicBezTo>
                  <a:pt x="212" y="608"/>
                  <a:pt x="191" y="601"/>
                  <a:pt x="170" y="594"/>
                </a:cubicBezTo>
                <a:cubicBezTo>
                  <a:pt x="156" y="587"/>
                  <a:pt x="135" y="580"/>
                  <a:pt x="120" y="565"/>
                </a:cubicBezTo>
                <a:cubicBezTo>
                  <a:pt x="106" y="551"/>
                  <a:pt x="92" y="537"/>
                  <a:pt x="85" y="523"/>
                </a:cubicBezTo>
                <a:cubicBezTo>
                  <a:pt x="85" y="509"/>
                  <a:pt x="78" y="488"/>
                  <a:pt x="78" y="459"/>
                </a:cubicBezTo>
                <a:cubicBezTo>
                  <a:pt x="78" y="247"/>
                  <a:pt x="78" y="247"/>
                  <a:pt x="78" y="247"/>
                </a:cubicBezTo>
                <a:cubicBezTo>
                  <a:pt x="0" y="247"/>
                  <a:pt x="0" y="247"/>
                  <a:pt x="0" y="247"/>
                </a:cubicBezTo>
                <a:cubicBezTo>
                  <a:pt x="0" y="162"/>
                  <a:pt x="0" y="162"/>
                  <a:pt x="0" y="162"/>
                </a:cubicBezTo>
                <a:cubicBezTo>
                  <a:pt x="22" y="155"/>
                  <a:pt x="50" y="148"/>
                  <a:pt x="64" y="134"/>
                </a:cubicBezTo>
                <a:cubicBezTo>
                  <a:pt x="85" y="113"/>
                  <a:pt x="99" y="99"/>
                  <a:pt x="106" y="78"/>
                </a:cubicBezTo>
                <a:cubicBezTo>
                  <a:pt x="113" y="56"/>
                  <a:pt x="120" y="35"/>
                  <a:pt x="127" y="0"/>
                </a:cubicBezTo>
                <a:cubicBezTo>
                  <a:pt x="212" y="0"/>
                  <a:pt x="212" y="0"/>
                  <a:pt x="212" y="0"/>
                </a:cubicBezTo>
                <a:cubicBezTo>
                  <a:pt x="212" y="141"/>
                  <a:pt x="212" y="141"/>
                  <a:pt x="212" y="141"/>
                </a:cubicBezTo>
                <a:cubicBezTo>
                  <a:pt x="354" y="141"/>
                  <a:pt x="354" y="141"/>
                  <a:pt x="354" y="141"/>
                </a:cubicBezTo>
                <a:cubicBezTo>
                  <a:pt x="354" y="247"/>
                  <a:pt x="354" y="247"/>
                  <a:pt x="354" y="247"/>
                </a:cubicBezTo>
                <a:cubicBezTo>
                  <a:pt x="212" y="247"/>
                  <a:pt x="212" y="247"/>
                  <a:pt x="212" y="247"/>
                </a:cubicBezTo>
                <a:cubicBezTo>
                  <a:pt x="212" y="403"/>
                  <a:pt x="212" y="403"/>
                  <a:pt x="212" y="403"/>
                </a:cubicBezTo>
                <a:cubicBezTo>
                  <a:pt x="212" y="438"/>
                  <a:pt x="212" y="459"/>
                  <a:pt x="219" y="466"/>
                </a:cubicBezTo>
                <a:cubicBezTo>
                  <a:pt x="219" y="480"/>
                  <a:pt x="227" y="488"/>
                  <a:pt x="241" y="495"/>
                </a:cubicBezTo>
                <a:cubicBezTo>
                  <a:pt x="255" y="502"/>
                  <a:pt x="269" y="509"/>
                  <a:pt x="283" y="509"/>
                </a:cubicBezTo>
                <a:cubicBezTo>
                  <a:pt x="318" y="509"/>
                  <a:pt x="347" y="495"/>
                  <a:pt x="375" y="480"/>
                </a:cubicBezTo>
                <a:lnTo>
                  <a:pt x="375" y="572"/>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3" name="Freeform 11"/>
          <p:cNvSpPr>
            <a:spLocks noChangeArrowheads="1"/>
          </p:cNvSpPr>
          <p:nvPr/>
        </p:nvSpPr>
        <p:spPr bwMode="auto">
          <a:xfrm>
            <a:off x="16425290" y="3767668"/>
            <a:ext cx="584048" cy="584200"/>
          </a:xfrm>
          <a:custGeom>
            <a:avLst/>
            <a:gdLst>
              <a:gd name="T0" fmla="*/ 530 w 609"/>
              <a:gd name="T1" fmla="*/ 608 h 609"/>
              <a:gd name="T2" fmla="*/ 530 w 609"/>
              <a:gd name="T3" fmla="*/ 608 h 609"/>
              <a:gd name="T4" fmla="*/ 78 w 609"/>
              <a:gd name="T5" fmla="*/ 608 h 609"/>
              <a:gd name="T6" fmla="*/ 0 w 609"/>
              <a:gd name="T7" fmla="*/ 530 h 609"/>
              <a:gd name="T8" fmla="*/ 0 w 609"/>
              <a:gd name="T9" fmla="*/ 78 h 609"/>
              <a:gd name="T10" fmla="*/ 78 w 609"/>
              <a:gd name="T11" fmla="*/ 0 h 609"/>
              <a:gd name="T12" fmla="*/ 530 w 609"/>
              <a:gd name="T13" fmla="*/ 0 h 609"/>
              <a:gd name="T14" fmla="*/ 608 w 609"/>
              <a:gd name="T15" fmla="*/ 78 h 609"/>
              <a:gd name="T16" fmla="*/ 608 w 609"/>
              <a:gd name="T17" fmla="*/ 530 h 609"/>
              <a:gd name="T18" fmla="*/ 530 w 609"/>
              <a:gd name="T19" fmla="*/ 608 h 609"/>
              <a:gd name="T20" fmla="*/ 304 w 609"/>
              <a:gd name="T21" fmla="*/ 184 h 609"/>
              <a:gd name="T22" fmla="*/ 304 w 609"/>
              <a:gd name="T23" fmla="*/ 184 h 609"/>
              <a:gd name="T24" fmla="*/ 198 w 609"/>
              <a:gd name="T25" fmla="*/ 254 h 609"/>
              <a:gd name="T26" fmla="*/ 198 w 609"/>
              <a:gd name="T27" fmla="*/ 254 h 609"/>
              <a:gd name="T28" fmla="*/ 198 w 609"/>
              <a:gd name="T29" fmla="*/ 254 h 609"/>
              <a:gd name="T30" fmla="*/ 191 w 609"/>
              <a:gd name="T31" fmla="*/ 261 h 609"/>
              <a:gd name="T32" fmla="*/ 191 w 609"/>
              <a:gd name="T33" fmla="*/ 269 h 609"/>
              <a:gd name="T34" fmla="*/ 191 w 609"/>
              <a:gd name="T35" fmla="*/ 276 h 609"/>
              <a:gd name="T36" fmla="*/ 191 w 609"/>
              <a:gd name="T37" fmla="*/ 283 h 609"/>
              <a:gd name="T38" fmla="*/ 191 w 609"/>
              <a:gd name="T39" fmla="*/ 290 h 609"/>
              <a:gd name="T40" fmla="*/ 191 w 609"/>
              <a:gd name="T41" fmla="*/ 290 h 609"/>
              <a:gd name="T42" fmla="*/ 184 w 609"/>
              <a:gd name="T43" fmla="*/ 304 h 609"/>
              <a:gd name="T44" fmla="*/ 304 w 609"/>
              <a:gd name="T45" fmla="*/ 424 h 609"/>
              <a:gd name="T46" fmla="*/ 424 w 609"/>
              <a:gd name="T47" fmla="*/ 304 h 609"/>
              <a:gd name="T48" fmla="*/ 417 w 609"/>
              <a:gd name="T49" fmla="*/ 290 h 609"/>
              <a:gd name="T50" fmla="*/ 417 w 609"/>
              <a:gd name="T51" fmla="*/ 290 h 609"/>
              <a:gd name="T52" fmla="*/ 417 w 609"/>
              <a:gd name="T53" fmla="*/ 283 h 609"/>
              <a:gd name="T54" fmla="*/ 417 w 609"/>
              <a:gd name="T55" fmla="*/ 276 h 609"/>
              <a:gd name="T56" fmla="*/ 417 w 609"/>
              <a:gd name="T57" fmla="*/ 269 h 609"/>
              <a:gd name="T58" fmla="*/ 417 w 609"/>
              <a:gd name="T59" fmla="*/ 261 h 609"/>
              <a:gd name="T60" fmla="*/ 410 w 609"/>
              <a:gd name="T61" fmla="*/ 254 h 609"/>
              <a:gd name="T62" fmla="*/ 410 w 609"/>
              <a:gd name="T63" fmla="*/ 254 h 609"/>
              <a:gd name="T64" fmla="*/ 410 w 609"/>
              <a:gd name="T65" fmla="*/ 254 h 609"/>
              <a:gd name="T66" fmla="*/ 304 w 609"/>
              <a:gd name="T67" fmla="*/ 184 h 609"/>
              <a:gd name="T68" fmla="*/ 537 w 609"/>
              <a:gd name="T69" fmla="*/ 99 h 609"/>
              <a:gd name="T70" fmla="*/ 537 w 609"/>
              <a:gd name="T71" fmla="*/ 99 h 609"/>
              <a:gd name="T72" fmla="*/ 509 w 609"/>
              <a:gd name="T73" fmla="*/ 71 h 609"/>
              <a:gd name="T74" fmla="*/ 445 w 609"/>
              <a:gd name="T75" fmla="*/ 71 h 609"/>
              <a:gd name="T76" fmla="*/ 417 w 609"/>
              <a:gd name="T77" fmla="*/ 99 h 609"/>
              <a:gd name="T78" fmla="*/ 417 w 609"/>
              <a:gd name="T79" fmla="*/ 162 h 609"/>
              <a:gd name="T80" fmla="*/ 445 w 609"/>
              <a:gd name="T81" fmla="*/ 191 h 609"/>
              <a:gd name="T82" fmla="*/ 509 w 609"/>
              <a:gd name="T83" fmla="*/ 191 h 609"/>
              <a:gd name="T84" fmla="*/ 537 w 609"/>
              <a:gd name="T85" fmla="*/ 162 h 609"/>
              <a:gd name="T86" fmla="*/ 537 w 609"/>
              <a:gd name="T87" fmla="*/ 99 h 609"/>
              <a:gd name="T88" fmla="*/ 537 w 609"/>
              <a:gd name="T89" fmla="*/ 254 h 609"/>
              <a:gd name="T90" fmla="*/ 537 w 609"/>
              <a:gd name="T91" fmla="*/ 254 h 609"/>
              <a:gd name="T92" fmla="*/ 481 w 609"/>
              <a:gd name="T93" fmla="*/ 254 h 609"/>
              <a:gd name="T94" fmla="*/ 488 w 609"/>
              <a:gd name="T95" fmla="*/ 304 h 609"/>
              <a:gd name="T96" fmla="*/ 304 w 609"/>
              <a:gd name="T97" fmla="*/ 488 h 609"/>
              <a:gd name="T98" fmla="*/ 120 w 609"/>
              <a:gd name="T99" fmla="*/ 304 h 609"/>
              <a:gd name="T100" fmla="*/ 127 w 609"/>
              <a:gd name="T101" fmla="*/ 254 h 609"/>
              <a:gd name="T102" fmla="*/ 71 w 609"/>
              <a:gd name="T103" fmla="*/ 254 h 609"/>
              <a:gd name="T104" fmla="*/ 71 w 609"/>
              <a:gd name="T105" fmla="*/ 509 h 609"/>
              <a:gd name="T106" fmla="*/ 99 w 609"/>
              <a:gd name="T107" fmla="*/ 537 h 609"/>
              <a:gd name="T108" fmla="*/ 509 w 609"/>
              <a:gd name="T109" fmla="*/ 537 h 609"/>
              <a:gd name="T110" fmla="*/ 537 w 609"/>
              <a:gd name="T111" fmla="*/ 509 h 609"/>
              <a:gd name="T112" fmla="*/ 537 w 609"/>
              <a:gd name="T113" fmla="*/ 25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609">
                <a:moveTo>
                  <a:pt x="530" y="608"/>
                </a:moveTo>
                <a:lnTo>
                  <a:pt x="530" y="608"/>
                </a:lnTo>
                <a:cubicBezTo>
                  <a:pt x="78" y="608"/>
                  <a:pt x="78" y="608"/>
                  <a:pt x="78" y="608"/>
                </a:cubicBezTo>
                <a:cubicBezTo>
                  <a:pt x="36" y="608"/>
                  <a:pt x="0" y="572"/>
                  <a:pt x="0" y="530"/>
                </a:cubicBezTo>
                <a:cubicBezTo>
                  <a:pt x="0" y="78"/>
                  <a:pt x="0" y="78"/>
                  <a:pt x="0" y="78"/>
                </a:cubicBezTo>
                <a:cubicBezTo>
                  <a:pt x="0" y="35"/>
                  <a:pt x="36" y="0"/>
                  <a:pt x="78" y="0"/>
                </a:cubicBezTo>
                <a:cubicBezTo>
                  <a:pt x="530" y="0"/>
                  <a:pt x="530" y="0"/>
                  <a:pt x="530" y="0"/>
                </a:cubicBezTo>
                <a:cubicBezTo>
                  <a:pt x="573" y="0"/>
                  <a:pt x="608" y="35"/>
                  <a:pt x="608" y="78"/>
                </a:cubicBezTo>
                <a:cubicBezTo>
                  <a:pt x="608" y="530"/>
                  <a:pt x="608" y="530"/>
                  <a:pt x="608" y="530"/>
                </a:cubicBezTo>
                <a:cubicBezTo>
                  <a:pt x="608" y="572"/>
                  <a:pt x="573" y="608"/>
                  <a:pt x="530" y="608"/>
                </a:cubicBezTo>
                <a:close/>
                <a:moveTo>
                  <a:pt x="304" y="184"/>
                </a:moveTo>
                <a:lnTo>
                  <a:pt x="304" y="184"/>
                </a:lnTo>
                <a:cubicBezTo>
                  <a:pt x="254" y="184"/>
                  <a:pt x="219" y="212"/>
                  <a:pt x="198" y="254"/>
                </a:cubicBezTo>
                <a:lnTo>
                  <a:pt x="198" y="254"/>
                </a:lnTo>
                <a:lnTo>
                  <a:pt x="198" y="254"/>
                </a:lnTo>
                <a:cubicBezTo>
                  <a:pt x="198" y="261"/>
                  <a:pt x="198" y="261"/>
                  <a:pt x="191" y="261"/>
                </a:cubicBezTo>
                <a:lnTo>
                  <a:pt x="191" y="269"/>
                </a:lnTo>
                <a:lnTo>
                  <a:pt x="191" y="276"/>
                </a:lnTo>
                <a:cubicBezTo>
                  <a:pt x="191" y="276"/>
                  <a:pt x="191" y="276"/>
                  <a:pt x="191" y="283"/>
                </a:cubicBezTo>
                <a:cubicBezTo>
                  <a:pt x="191" y="283"/>
                  <a:pt x="191" y="283"/>
                  <a:pt x="191" y="290"/>
                </a:cubicBezTo>
                <a:lnTo>
                  <a:pt x="191" y="290"/>
                </a:lnTo>
                <a:cubicBezTo>
                  <a:pt x="191" y="297"/>
                  <a:pt x="184" y="297"/>
                  <a:pt x="184" y="304"/>
                </a:cubicBezTo>
                <a:cubicBezTo>
                  <a:pt x="184" y="367"/>
                  <a:pt x="240" y="424"/>
                  <a:pt x="304" y="424"/>
                </a:cubicBezTo>
                <a:cubicBezTo>
                  <a:pt x="368" y="424"/>
                  <a:pt x="424" y="367"/>
                  <a:pt x="424" y="304"/>
                </a:cubicBezTo>
                <a:cubicBezTo>
                  <a:pt x="424" y="297"/>
                  <a:pt x="417" y="297"/>
                  <a:pt x="417" y="290"/>
                </a:cubicBezTo>
                <a:lnTo>
                  <a:pt x="417" y="290"/>
                </a:lnTo>
                <a:cubicBezTo>
                  <a:pt x="417" y="283"/>
                  <a:pt x="417" y="283"/>
                  <a:pt x="417" y="283"/>
                </a:cubicBezTo>
                <a:cubicBezTo>
                  <a:pt x="417" y="276"/>
                  <a:pt x="417" y="276"/>
                  <a:pt x="417" y="276"/>
                </a:cubicBezTo>
                <a:lnTo>
                  <a:pt x="417" y="269"/>
                </a:lnTo>
                <a:lnTo>
                  <a:pt x="417" y="261"/>
                </a:lnTo>
                <a:cubicBezTo>
                  <a:pt x="410" y="261"/>
                  <a:pt x="410" y="261"/>
                  <a:pt x="410" y="254"/>
                </a:cubicBezTo>
                <a:lnTo>
                  <a:pt x="410" y="254"/>
                </a:lnTo>
                <a:lnTo>
                  <a:pt x="410" y="254"/>
                </a:lnTo>
                <a:cubicBezTo>
                  <a:pt x="389" y="212"/>
                  <a:pt x="354" y="184"/>
                  <a:pt x="304" y="184"/>
                </a:cubicBezTo>
                <a:close/>
                <a:moveTo>
                  <a:pt x="537" y="99"/>
                </a:moveTo>
                <a:lnTo>
                  <a:pt x="537" y="99"/>
                </a:lnTo>
                <a:cubicBezTo>
                  <a:pt x="537" y="85"/>
                  <a:pt x="523" y="71"/>
                  <a:pt x="509" y="71"/>
                </a:cubicBezTo>
                <a:cubicBezTo>
                  <a:pt x="445" y="71"/>
                  <a:pt x="445" y="71"/>
                  <a:pt x="445" y="71"/>
                </a:cubicBezTo>
                <a:cubicBezTo>
                  <a:pt x="431" y="71"/>
                  <a:pt x="417" y="85"/>
                  <a:pt x="417" y="99"/>
                </a:cubicBezTo>
                <a:cubicBezTo>
                  <a:pt x="417" y="162"/>
                  <a:pt x="417" y="162"/>
                  <a:pt x="417" y="162"/>
                </a:cubicBezTo>
                <a:cubicBezTo>
                  <a:pt x="417" y="177"/>
                  <a:pt x="431" y="191"/>
                  <a:pt x="445" y="191"/>
                </a:cubicBezTo>
                <a:cubicBezTo>
                  <a:pt x="509" y="191"/>
                  <a:pt x="509" y="191"/>
                  <a:pt x="509" y="191"/>
                </a:cubicBezTo>
                <a:cubicBezTo>
                  <a:pt x="523" y="191"/>
                  <a:pt x="537" y="177"/>
                  <a:pt x="537" y="162"/>
                </a:cubicBezTo>
                <a:lnTo>
                  <a:pt x="537" y="99"/>
                </a:lnTo>
                <a:close/>
                <a:moveTo>
                  <a:pt x="537" y="254"/>
                </a:moveTo>
                <a:lnTo>
                  <a:pt x="537" y="254"/>
                </a:lnTo>
                <a:cubicBezTo>
                  <a:pt x="481" y="254"/>
                  <a:pt x="481" y="254"/>
                  <a:pt x="481" y="254"/>
                </a:cubicBezTo>
                <a:cubicBezTo>
                  <a:pt x="488" y="269"/>
                  <a:pt x="488" y="290"/>
                  <a:pt x="488" y="304"/>
                </a:cubicBezTo>
                <a:cubicBezTo>
                  <a:pt x="488" y="403"/>
                  <a:pt x="403" y="488"/>
                  <a:pt x="304" y="488"/>
                </a:cubicBezTo>
                <a:cubicBezTo>
                  <a:pt x="205" y="488"/>
                  <a:pt x="120" y="403"/>
                  <a:pt x="120" y="304"/>
                </a:cubicBezTo>
                <a:cubicBezTo>
                  <a:pt x="120" y="290"/>
                  <a:pt x="120" y="269"/>
                  <a:pt x="127" y="254"/>
                </a:cubicBezTo>
                <a:cubicBezTo>
                  <a:pt x="71" y="254"/>
                  <a:pt x="71" y="254"/>
                  <a:pt x="71" y="254"/>
                </a:cubicBezTo>
                <a:cubicBezTo>
                  <a:pt x="71" y="509"/>
                  <a:pt x="71" y="509"/>
                  <a:pt x="71" y="509"/>
                </a:cubicBezTo>
                <a:cubicBezTo>
                  <a:pt x="71" y="523"/>
                  <a:pt x="85" y="537"/>
                  <a:pt x="99" y="537"/>
                </a:cubicBezTo>
                <a:cubicBezTo>
                  <a:pt x="509" y="537"/>
                  <a:pt x="509" y="537"/>
                  <a:pt x="509" y="537"/>
                </a:cubicBezTo>
                <a:cubicBezTo>
                  <a:pt x="523" y="537"/>
                  <a:pt x="537" y="523"/>
                  <a:pt x="537" y="509"/>
                </a:cubicBezTo>
                <a:lnTo>
                  <a:pt x="537" y="25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4" name="Freeform 12"/>
          <p:cNvSpPr>
            <a:spLocks noChangeArrowheads="1"/>
          </p:cNvSpPr>
          <p:nvPr/>
        </p:nvSpPr>
        <p:spPr bwMode="auto">
          <a:xfrm>
            <a:off x="15413786" y="3818468"/>
            <a:ext cx="579817" cy="474133"/>
          </a:xfrm>
          <a:custGeom>
            <a:avLst/>
            <a:gdLst>
              <a:gd name="T0" fmla="*/ 410 w 602"/>
              <a:gd name="T1" fmla="*/ 0 h 496"/>
              <a:gd name="T2" fmla="*/ 410 w 602"/>
              <a:gd name="T3" fmla="*/ 0 h 496"/>
              <a:gd name="T4" fmla="*/ 509 w 602"/>
              <a:gd name="T5" fmla="*/ 43 h 496"/>
              <a:gd name="T6" fmla="*/ 572 w 602"/>
              <a:gd name="T7" fmla="*/ 22 h 496"/>
              <a:gd name="T8" fmla="*/ 587 w 602"/>
              <a:gd name="T9" fmla="*/ 15 h 496"/>
              <a:gd name="T10" fmla="*/ 544 w 602"/>
              <a:gd name="T11" fmla="*/ 71 h 496"/>
              <a:gd name="T12" fmla="*/ 530 w 602"/>
              <a:gd name="T13" fmla="*/ 78 h 496"/>
              <a:gd name="T14" fmla="*/ 530 w 602"/>
              <a:gd name="T15" fmla="*/ 78 h 496"/>
              <a:gd name="T16" fmla="*/ 601 w 602"/>
              <a:gd name="T17" fmla="*/ 64 h 496"/>
              <a:gd name="T18" fmla="*/ 601 w 602"/>
              <a:gd name="T19" fmla="*/ 64 h 496"/>
              <a:gd name="T20" fmla="*/ 558 w 602"/>
              <a:gd name="T21" fmla="*/ 106 h 496"/>
              <a:gd name="T22" fmla="*/ 544 w 602"/>
              <a:gd name="T23" fmla="*/ 128 h 496"/>
              <a:gd name="T24" fmla="*/ 537 w 602"/>
              <a:gd name="T25" fmla="*/ 205 h 496"/>
              <a:gd name="T26" fmla="*/ 297 w 602"/>
              <a:gd name="T27" fmla="*/ 481 h 496"/>
              <a:gd name="T28" fmla="*/ 120 w 602"/>
              <a:gd name="T29" fmla="*/ 488 h 496"/>
              <a:gd name="T30" fmla="*/ 42 w 602"/>
              <a:gd name="T31" fmla="*/ 460 h 496"/>
              <a:gd name="T32" fmla="*/ 14 w 602"/>
              <a:gd name="T33" fmla="*/ 446 h 496"/>
              <a:gd name="T34" fmla="*/ 0 w 602"/>
              <a:gd name="T35" fmla="*/ 439 h 496"/>
              <a:gd name="T36" fmla="*/ 42 w 602"/>
              <a:gd name="T37" fmla="*/ 439 h 496"/>
              <a:gd name="T38" fmla="*/ 78 w 602"/>
              <a:gd name="T39" fmla="*/ 432 h 496"/>
              <a:gd name="T40" fmla="*/ 148 w 602"/>
              <a:gd name="T41" fmla="*/ 410 h 496"/>
              <a:gd name="T42" fmla="*/ 184 w 602"/>
              <a:gd name="T43" fmla="*/ 382 h 496"/>
              <a:gd name="T44" fmla="*/ 148 w 602"/>
              <a:gd name="T45" fmla="*/ 382 h 496"/>
              <a:gd name="T46" fmla="*/ 71 w 602"/>
              <a:gd name="T47" fmla="*/ 297 h 496"/>
              <a:gd name="T48" fmla="*/ 120 w 602"/>
              <a:gd name="T49" fmla="*/ 297 h 496"/>
              <a:gd name="T50" fmla="*/ 85 w 602"/>
              <a:gd name="T51" fmla="*/ 283 h 496"/>
              <a:gd name="T52" fmla="*/ 21 w 602"/>
              <a:gd name="T53" fmla="*/ 177 h 496"/>
              <a:gd name="T54" fmla="*/ 35 w 602"/>
              <a:gd name="T55" fmla="*/ 184 h 496"/>
              <a:gd name="T56" fmla="*/ 64 w 602"/>
              <a:gd name="T57" fmla="*/ 191 h 496"/>
              <a:gd name="T58" fmla="*/ 78 w 602"/>
              <a:gd name="T59" fmla="*/ 191 h 496"/>
              <a:gd name="T60" fmla="*/ 78 w 602"/>
              <a:gd name="T61" fmla="*/ 191 h 496"/>
              <a:gd name="T62" fmla="*/ 57 w 602"/>
              <a:gd name="T63" fmla="*/ 170 h 496"/>
              <a:gd name="T64" fmla="*/ 28 w 602"/>
              <a:gd name="T65" fmla="*/ 57 h 496"/>
              <a:gd name="T66" fmla="*/ 42 w 602"/>
              <a:gd name="T67" fmla="*/ 29 h 496"/>
              <a:gd name="T68" fmla="*/ 42 w 602"/>
              <a:gd name="T69" fmla="*/ 29 h 496"/>
              <a:gd name="T70" fmla="*/ 57 w 602"/>
              <a:gd name="T71" fmla="*/ 36 h 496"/>
              <a:gd name="T72" fmla="*/ 92 w 602"/>
              <a:gd name="T73" fmla="*/ 71 h 496"/>
              <a:gd name="T74" fmla="*/ 240 w 602"/>
              <a:gd name="T75" fmla="*/ 149 h 496"/>
              <a:gd name="T76" fmla="*/ 297 w 602"/>
              <a:gd name="T77" fmla="*/ 156 h 496"/>
              <a:gd name="T78" fmla="*/ 297 w 602"/>
              <a:gd name="T79" fmla="*/ 99 h 496"/>
              <a:gd name="T80" fmla="*/ 368 w 602"/>
              <a:gd name="T81" fmla="*/ 15 h 496"/>
              <a:gd name="T82" fmla="*/ 396 w 602"/>
              <a:gd name="T83" fmla="*/ 8 h 496"/>
              <a:gd name="T84" fmla="*/ 410 w 602"/>
              <a:gd name="T85"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496">
                <a:moveTo>
                  <a:pt x="410" y="0"/>
                </a:moveTo>
                <a:lnTo>
                  <a:pt x="410" y="0"/>
                </a:lnTo>
                <a:cubicBezTo>
                  <a:pt x="459" y="0"/>
                  <a:pt x="481" y="22"/>
                  <a:pt x="509" y="43"/>
                </a:cubicBezTo>
                <a:cubicBezTo>
                  <a:pt x="530" y="43"/>
                  <a:pt x="558" y="29"/>
                  <a:pt x="572" y="22"/>
                </a:cubicBezTo>
                <a:cubicBezTo>
                  <a:pt x="580" y="15"/>
                  <a:pt x="580" y="15"/>
                  <a:pt x="587" y="15"/>
                </a:cubicBezTo>
                <a:cubicBezTo>
                  <a:pt x="580" y="36"/>
                  <a:pt x="565" y="57"/>
                  <a:pt x="544" y="71"/>
                </a:cubicBezTo>
                <a:cubicBezTo>
                  <a:pt x="544" y="71"/>
                  <a:pt x="537" y="78"/>
                  <a:pt x="530" y="78"/>
                </a:cubicBezTo>
                <a:lnTo>
                  <a:pt x="530" y="78"/>
                </a:lnTo>
                <a:cubicBezTo>
                  <a:pt x="558" y="78"/>
                  <a:pt x="580" y="64"/>
                  <a:pt x="601" y="64"/>
                </a:cubicBezTo>
                <a:lnTo>
                  <a:pt x="601" y="64"/>
                </a:lnTo>
                <a:cubicBezTo>
                  <a:pt x="594" y="78"/>
                  <a:pt x="580" y="99"/>
                  <a:pt x="558" y="106"/>
                </a:cubicBezTo>
                <a:cubicBezTo>
                  <a:pt x="551" y="113"/>
                  <a:pt x="551" y="121"/>
                  <a:pt x="544" y="128"/>
                </a:cubicBezTo>
                <a:cubicBezTo>
                  <a:pt x="544" y="156"/>
                  <a:pt x="544" y="177"/>
                  <a:pt x="537" y="205"/>
                </a:cubicBezTo>
                <a:cubicBezTo>
                  <a:pt x="502" y="340"/>
                  <a:pt x="424" y="439"/>
                  <a:pt x="297" y="481"/>
                </a:cubicBezTo>
                <a:cubicBezTo>
                  <a:pt x="247" y="495"/>
                  <a:pt x="170" y="495"/>
                  <a:pt x="120" y="488"/>
                </a:cubicBezTo>
                <a:cubicBezTo>
                  <a:pt x="92" y="481"/>
                  <a:pt x="71" y="474"/>
                  <a:pt x="42" y="460"/>
                </a:cubicBezTo>
                <a:cubicBezTo>
                  <a:pt x="35" y="453"/>
                  <a:pt x="21" y="453"/>
                  <a:pt x="14" y="446"/>
                </a:cubicBezTo>
                <a:cubicBezTo>
                  <a:pt x="7" y="439"/>
                  <a:pt x="7" y="439"/>
                  <a:pt x="0" y="439"/>
                </a:cubicBezTo>
                <a:cubicBezTo>
                  <a:pt x="14" y="439"/>
                  <a:pt x="28" y="439"/>
                  <a:pt x="42" y="439"/>
                </a:cubicBezTo>
                <a:cubicBezTo>
                  <a:pt x="50" y="439"/>
                  <a:pt x="64" y="439"/>
                  <a:pt x="78" y="432"/>
                </a:cubicBezTo>
                <a:cubicBezTo>
                  <a:pt x="106" y="424"/>
                  <a:pt x="127" y="417"/>
                  <a:pt x="148" y="410"/>
                </a:cubicBezTo>
                <a:cubicBezTo>
                  <a:pt x="163" y="403"/>
                  <a:pt x="177" y="396"/>
                  <a:pt x="184" y="382"/>
                </a:cubicBezTo>
                <a:cubicBezTo>
                  <a:pt x="170" y="382"/>
                  <a:pt x="156" y="382"/>
                  <a:pt x="148" y="382"/>
                </a:cubicBezTo>
                <a:cubicBezTo>
                  <a:pt x="106" y="368"/>
                  <a:pt x="85" y="340"/>
                  <a:pt x="71" y="297"/>
                </a:cubicBezTo>
                <a:cubicBezTo>
                  <a:pt x="78" y="304"/>
                  <a:pt x="113" y="304"/>
                  <a:pt x="120" y="297"/>
                </a:cubicBezTo>
                <a:cubicBezTo>
                  <a:pt x="106" y="297"/>
                  <a:pt x="92" y="290"/>
                  <a:pt x="85" y="283"/>
                </a:cubicBezTo>
                <a:cubicBezTo>
                  <a:pt x="50" y="262"/>
                  <a:pt x="21" y="227"/>
                  <a:pt x="21" y="177"/>
                </a:cubicBezTo>
                <a:cubicBezTo>
                  <a:pt x="28" y="177"/>
                  <a:pt x="35" y="177"/>
                  <a:pt x="35" y="184"/>
                </a:cubicBezTo>
                <a:cubicBezTo>
                  <a:pt x="42" y="184"/>
                  <a:pt x="50" y="184"/>
                  <a:pt x="64" y="191"/>
                </a:cubicBezTo>
                <a:lnTo>
                  <a:pt x="78" y="191"/>
                </a:lnTo>
                <a:lnTo>
                  <a:pt x="78" y="191"/>
                </a:lnTo>
                <a:cubicBezTo>
                  <a:pt x="71" y="184"/>
                  <a:pt x="64" y="177"/>
                  <a:pt x="57" y="170"/>
                </a:cubicBezTo>
                <a:cubicBezTo>
                  <a:pt x="35" y="142"/>
                  <a:pt x="14" y="106"/>
                  <a:pt x="28" y="57"/>
                </a:cubicBezTo>
                <a:cubicBezTo>
                  <a:pt x="28" y="43"/>
                  <a:pt x="35" y="36"/>
                  <a:pt x="42" y="29"/>
                </a:cubicBezTo>
                <a:lnTo>
                  <a:pt x="42" y="29"/>
                </a:lnTo>
                <a:cubicBezTo>
                  <a:pt x="42" y="29"/>
                  <a:pt x="50" y="36"/>
                  <a:pt x="57" y="36"/>
                </a:cubicBezTo>
                <a:cubicBezTo>
                  <a:pt x="64" y="50"/>
                  <a:pt x="78" y="64"/>
                  <a:pt x="92" y="71"/>
                </a:cubicBezTo>
                <a:cubicBezTo>
                  <a:pt x="134" y="106"/>
                  <a:pt x="177" y="128"/>
                  <a:pt x="240" y="149"/>
                </a:cubicBezTo>
                <a:cubicBezTo>
                  <a:pt x="261" y="149"/>
                  <a:pt x="276" y="156"/>
                  <a:pt x="297" y="156"/>
                </a:cubicBezTo>
                <a:cubicBezTo>
                  <a:pt x="290" y="135"/>
                  <a:pt x="290" y="113"/>
                  <a:pt x="297" y="99"/>
                </a:cubicBezTo>
                <a:cubicBezTo>
                  <a:pt x="311" y="57"/>
                  <a:pt x="332" y="29"/>
                  <a:pt x="368" y="15"/>
                </a:cubicBezTo>
                <a:cubicBezTo>
                  <a:pt x="375" y="8"/>
                  <a:pt x="389" y="8"/>
                  <a:pt x="396" y="8"/>
                </a:cubicBezTo>
                <a:cubicBezTo>
                  <a:pt x="403" y="8"/>
                  <a:pt x="403" y="0"/>
                  <a:pt x="410"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1" name="Freeform 19"/>
          <p:cNvSpPr>
            <a:spLocks noChangeArrowheads="1"/>
          </p:cNvSpPr>
          <p:nvPr/>
        </p:nvSpPr>
        <p:spPr bwMode="auto">
          <a:xfrm>
            <a:off x="20479767" y="2861735"/>
            <a:ext cx="584048" cy="372533"/>
          </a:xfrm>
          <a:custGeom>
            <a:avLst/>
            <a:gdLst>
              <a:gd name="T0" fmla="*/ 395 w 608"/>
              <a:gd name="T1" fmla="*/ 35 h 390"/>
              <a:gd name="T2" fmla="*/ 395 w 608"/>
              <a:gd name="T3" fmla="*/ 35 h 390"/>
              <a:gd name="T4" fmla="*/ 544 w 608"/>
              <a:gd name="T5" fmla="*/ 35 h 390"/>
              <a:gd name="T6" fmla="*/ 544 w 608"/>
              <a:gd name="T7" fmla="*/ 78 h 390"/>
              <a:gd name="T8" fmla="*/ 395 w 608"/>
              <a:gd name="T9" fmla="*/ 78 h 390"/>
              <a:gd name="T10" fmla="*/ 395 w 608"/>
              <a:gd name="T11" fmla="*/ 35 h 390"/>
              <a:gd name="T12" fmla="*/ 600 w 608"/>
              <a:gd name="T13" fmla="*/ 261 h 390"/>
              <a:gd name="T14" fmla="*/ 600 w 608"/>
              <a:gd name="T15" fmla="*/ 261 h 390"/>
              <a:gd name="T16" fmla="*/ 402 w 608"/>
              <a:gd name="T17" fmla="*/ 261 h 390"/>
              <a:gd name="T18" fmla="*/ 473 w 608"/>
              <a:gd name="T19" fmla="*/ 332 h 390"/>
              <a:gd name="T20" fmla="*/ 530 w 608"/>
              <a:gd name="T21" fmla="*/ 304 h 390"/>
              <a:gd name="T22" fmla="*/ 593 w 608"/>
              <a:gd name="T23" fmla="*/ 304 h 390"/>
              <a:gd name="T24" fmla="*/ 466 w 608"/>
              <a:gd name="T25" fmla="*/ 389 h 390"/>
              <a:gd name="T26" fmla="*/ 332 w 608"/>
              <a:gd name="T27" fmla="*/ 240 h 390"/>
              <a:gd name="T28" fmla="*/ 466 w 608"/>
              <a:gd name="T29" fmla="*/ 99 h 390"/>
              <a:gd name="T30" fmla="*/ 600 w 608"/>
              <a:gd name="T31" fmla="*/ 261 h 390"/>
              <a:gd name="T32" fmla="*/ 402 w 608"/>
              <a:gd name="T33" fmla="*/ 212 h 390"/>
              <a:gd name="T34" fmla="*/ 402 w 608"/>
              <a:gd name="T35" fmla="*/ 212 h 390"/>
              <a:gd name="T36" fmla="*/ 522 w 608"/>
              <a:gd name="T37" fmla="*/ 212 h 390"/>
              <a:gd name="T38" fmla="*/ 466 w 608"/>
              <a:gd name="T39" fmla="*/ 155 h 390"/>
              <a:gd name="T40" fmla="*/ 402 w 608"/>
              <a:gd name="T41" fmla="*/ 212 h 390"/>
              <a:gd name="T42" fmla="*/ 311 w 608"/>
              <a:gd name="T43" fmla="*/ 269 h 390"/>
              <a:gd name="T44" fmla="*/ 311 w 608"/>
              <a:gd name="T45" fmla="*/ 269 h 390"/>
              <a:gd name="T46" fmla="*/ 176 w 608"/>
              <a:gd name="T47" fmla="*/ 382 h 390"/>
              <a:gd name="T48" fmla="*/ 0 w 608"/>
              <a:gd name="T49" fmla="*/ 382 h 390"/>
              <a:gd name="T50" fmla="*/ 0 w 608"/>
              <a:gd name="T51" fmla="*/ 0 h 390"/>
              <a:gd name="T52" fmla="*/ 176 w 608"/>
              <a:gd name="T53" fmla="*/ 0 h 390"/>
              <a:gd name="T54" fmla="*/ 296 w 608"/>
              <a:gd name="T55" fmla="*/ 99 h 390"/>
              <a:gd name="T56" fmla="*/ 240 w 608"/>
              <a:gd name="T57" fmla="*/ 176 h 390"/>
              <a:gd name="T58" fmla="*/ 311 w 608"/>
              <a:gd name="T59" fmla="*/ 269 h 390"/>
              <a:gd name="T60" fmla="*/ 148 w 608"/>
              <a:gd name="T61" fmla="*/ 63 h 390"/>
              <a:gd name="T62" fmla="*/ 148 w 608"/>
              <a:gd name="T63" fmla="*/ 63 h 390"/>
              <a:gd name="T64" fmla="*/ 70 w 608"/>
              <a:gd name="T65" fmla="*/ 63 h 390"/>
              <a:gd name="T66" fmla="*/ 70 w 608"/>
              <a:gd name="T67" fmla="*/ 148 h 390"/>
              <a:gd name="T68" fmla="*/ 155 w 608"/>
              <a:gd name="T69" fmla="*/ 148 h 390"/>
              <a:gd name="T70" fmla="*/ 204 w 608"/>
              <a:gd name="T71" fmla="*/ 106 h 390"/>
              <a:gd name="T72" fmla="*/ 148 w 608"/>
              <a:gd name="T73" fmla="*/ 63 h 390"/>
              <a:gd name="T74" fmla="*/ 162 w 608"/>
              <a:gd name="T75" fmla="*/ 205 h 390"/>
              <a:gd name="T76" fmla="*/ 162 w 608"/>
              <a:gd name="T77" fmla="*/ 205 h 390"/>
              <a:gd name="T78" fmla="*/ 70 w 608"/>
              <a:gd name="T79" fmla="*/ 205 h 390"/>
              <a:gd name="T80" fmla="*/ 70 w 608"/>
              <a:gd name="T81" fmla="*/ 311 h 390"/>
              <a:gd name="T82" fmla="*/ 162 w 608"/>
              <a:gd name="T83" fmla="*/ 311 h 390"/>
              <a:gd name="T84" fmla="*/ 219 w 608"/>
              <a:gd name="T85" fmla="*/ 261 h 390"/>
              <a:gd name="T86" fmla="*/ 162 w 608"/>
              <a:gd name="T87"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8" h="390">
                <a:moveTo>
                  <a:pt x="395" y="35"/>
                </a:moveTo>
                <a:lnTo>
                  <a:pt x="395" y="35"/>
                </a:lnTo>
                <a:cubicBezTo>
                  <a:pt x="544" y="35"/>
                  <a:pt x="544" y="35"/>
                  <a:pt x="544" y="35"/>
                </a:cubicBezTo>
                <a:cubicBezTo>
                  <a:pt x="544" y="78"/>
                  <a:pt x="544" y="78"/>
                  <a:pt x="544" y="78"/>
                </a:cubicBezTo>
                <a:cubicBezTo>
                  <a:pt x="395" y="78"/>
                  <a:pt x="395" y="78"/>
                  <a:pt x="395" y="78"/>
                </a:cubicBezTo>
                <a:lnTo>
                  <a:pt x="395" y="35"/>
                </a:lnTo>
                <a:close/>
                <a:moveTo>
                  <a:pt x="600" y="261"/>
                </a:moveTo>
                <a:lnTo>
                  <a:pt x="600" y="261"/>
                </a:lnTo>
                <a:cubicBezTo>
                  <a:pt x="402" y="261"/>
                  <a:pt x="402" y="261"/>
                  <a:pt x="402" y="261"/>
                </a:cubicBezTo>
                <a:cubicBezTo>
                  <a:pt x="409" y="311"/>
                  <a:pt x="431" y="332"/>
                  <a:pt x="473" y="332"/>
                </a:cubicBezTo>
                <a:cubicBezTo>
                  <a:pt x="501" y="332"/>
                  <a:pt x="522" y="318"/>
                  <a:pt x="530" y="304"/>
                </a:cubicBezTo>
                <a:cubicBezTo>
                  <a:pt x="593" y="304"/>
                  <a:pt x="593" y="304"/>
                  <a:pt x="593" y="304"/>
                </a:cubicBezTo>
                <a:cubicBezTo>
                  <a:pt x="572" y="367"/>
                  <a:pt x="530" y="389"/>
                  <a:pt x="466" y="389"/>
                </a:cubicBezTo>
                <a:cubicBezTo>
                  <a:pt x="381" y="389"/>
                  <a:pt x="332" y="325"/>
                  <a:pt x="332" y="240"/>
                </a:cubicBezTo>
                <a:cubicBezTo>
                  <a:pt x="332" y="162"/>
                  <a:pt x="388" y="99"/>
                  <a:pt x="466" y="99"/>
                </a:cubicBezTo>
                <a:cubicBezTo>
                  <a:pt x="558" y="99"/>
                  <a:pt x="607" y="184"/>
                  <a:pt x="600" y="261"/>
                </a:cubicBezTo>
                <a:close/>
                <a:moveTo>
                  <a:pt x="402" y="212"/>
                </a:moveTo>
                <a:lnTo>
                  <a:pt x="402" y="212"/>
                </a:lnTo>
                <a:cubicBezTo>
                  <a:pt x="522" y="212"/>
                  <a:pt x="522" y="212"/>
                  <a:pt x="522" y="212"/>
                </a:cubicBezTo>
                <a:cubicBezTo>
                  <a:pt x="522" y="169"/>
                  <a:pt x="501" y="155"/>
                  <a:pt x="466" y="155"/>
                </a:cubicBezTo>
                <a:cubicBezTo>
                  <a:pt x="417" y="155"/>
                  <a:pt x="402" y="191"/>
                  <a:pt x="402" y="212"/>
                </a:cubicBezTo>
                <a:close/>
                <a:moveTo>
                  <a:pt x="311" y="269"/>
                </a:moveTo>
                <a:lnTo>
                  <a:pt x="311" y="269"/>
                </a:lnTo>
                <a:cubicBezTo>
                  <a:pt x="311" y="346"/>
                  <a:pt x="247" y="382"/>
                  <a:pt x="176" y="382"/>
                </a:cubicBezTo>
                <a:cubicBezTo>
                  <a:pt x="0" y="382"/>
                  <a:pt x="0" y="382"/>
                  <a:pt x="0" y="382"/>
                </a:cubicBezTo>
                <a:cubicBezTo>
                  <a:pt x="0" y="0"/>
                  <a:pt x="0" y="0"/>
                  <a:pt x="0" y="0"/>
                </a:cubicBezTo>
                <a:cubicBezTo>
                  <a:pt x="176" y="0"/>
                  <a:pt x="176" y="0"/>
                  <a:pt x="176" y="0"/>
                </a:cubicBezTo>
                <a:cubicBezTo>
                  <a:pt x="247" y="0"/>
                  <a:pt x="296" y="28"/>
                  <a:pt x="296" y="99"/>
                </a:cubicBezTo>
                <a:cubicBezTo>
                  <a:pt x="296" y="134"/>
                  <a:pt x="275" y="155"/>
                  <a:pt x="240" y="176"/>
                </a:cubicBezTo>
                <a:cubicBezTo>
                  <a:pt x="289" y="191"/>
                  <a:pt x="311" y="226"/>
                  <a:pt x="311" y="269"/>
                </a:cubicBezTo>
                <a:close/>
                <a:moveTo>
                  <a:pt x="148" y="63"/>
                </a:moveTo>
                <a:lnTo>
                  <a:pt x="148" y="63"/>
                </a:lnTo>
                <a:cubicBezTo>
                  <a:pt x="70" y="63"/>
                  <a:pt x="70" y="63"/>
                  <a:pt x="70" y="63"/>
                </a:cubicBezTo>
                <a:cubicBezTo>
                  <a:pt x="70" y="148"/>
                  <a:pt x="70" y="148"/>
                  <a:pt x="70" y="148"/>
                </a:cubicBezTo>
                <a:cubicBezTo>
                  <a:pt x="155" y="148"/>
                  <a:pt x="155" y="148"/>
                  <a:pt x="155" y="148"/>
                </a:cubicBezTo>
                <a:cubicBezTo>
                  <a:pt x="183" y="148"/>
                  <a:pt x="204" y="141"/>
                  <a:pt x="204" y="106"/>
                </a:cubicBezTo>
                <a:cubicBezTo>
                  <a:pt x="204" y="71"/>
                  <a:pt x="176" y="63"/>
                  <a:pt x="148" y="63"/>
                </a:cubicBezTo>
                <a:close/>
                <a:moveTo>
                  <a:pt x="162" y="205"/>
                </a:moveTo>
                <a:lnTo>
                  <a:pt x="162" y="205"/>
                </a:lnTo>
                <a:cubicBezTo>
                  <a:pt x="70" y="205"/>
                  <a:pt x="70" y="205"/>
                  <a:pt x="70" y="205"/>
                </a:cubicBezTo>
                <a:cubicBezTo>
                  <a:pt x="70" y="311"/>
                  <a:pt x="70" y="311"/>
                  <a:pt x="70" y="311"/>
                </a:cubicBezTo>
                <a:cubicBezTo>
                  <a:pt x="162" y="311"/>
                  <a:pt x="162" y="311"/>
                  <a:pt x="162" y="311"/>
                </a:cubicBezTo>
                <a:cubicBezTo>
                  <a:pt x="190" y="311"/>
                  <a:pt x="219" y="304"/>
                  <a:pt x="219" y="261"/>
                </a:cubicBezTo>
                <a:cubicBezTo>
                  <a:pt x="219" y="226"/>
                  <a:pt x="197" y="205"/>
                  <a:pt x="162" y="205"/>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2" name="Freeform 20"/>
          <p:cNvSpPr>
            <a:spLocks noChangeArrowheads="1"/>
          </p:cNvSpPr>
          <p:nvPr/>
        </p:nvSpPr>
        <p:spPr bwMode="auto">
          <a:xfrm>
            <a:off x="19459799" y="2755903"/>
            <a:ext cx="584048" cy="575733"/>
          </a:xfrm>
          <a:custGeom>
            <a:avLst/>
            <a:gdLst>
              <a:gd name="T0" fmla="*/ 0 w 609"/>
              <a:gd name="T1" fmla="*/ 516 h 601"/>
              <a:gd name="T2" fmla="*/ 248 w 609"/>
              <a:gd name="T3" fmla="*/ 551 h 601"/>
              <a:gd name="T4" fmla="*/ 248 w 609"/>
              <a:gd name="T5" fmla="*/ 318 h 601"/>
              <a:gd name="T6" fmla="*/ 0 w 609"/>
              <a:gd name="T7" fmla="*/ 318 h 601"/>
              <a:gd name="T8" fmla="*/ 0 w 609"/>
              <a:gd name="T9" fmla="*/ 516 h 601"/>
              <a:gd name="T10" fmla="*/ 0 w 609"/>
              <a:gd name="T11" fmla="*/ 282 h 601"/>
              <a:gd name="T12" fmla="*/ 248 w 609"/>
              <a:gd name="T13" fmla="*/ 282 h 601"/>
              <a:gd name="T14" fmla="*/ 248 w 609"/>
              <a:gd name="T15" fmla="*/ 49 h 601"/>
              <a:gd name="T16" fmla="*/ 0 w 609"/>
              <a:gd name="T17" fmla="*/ 85 h 601"/>
              <a:gd name="T18" fmla="*/ 0 w 609"/>
              <a:gd name="T19" fmla="*/ 282 h 601"/>
              <a:gd name="T20" fmla="*/ 276 w 609"/>
              <a:gd name="T21" fmla="*/ 558 h 601"/>
              <a:gd name="T22" fmla="*/ 608 w 609"/>
              <a:gd name="T23" fmla="*/ 600 h 601"/>
              <a:gd name="T24" fmla="*/ 608 w 609"/>
              <a:gd name="T25" fmla="*/ 318 h 601"/>
              <a:gd name="T26" fmla="*/ 276 w 609"/>
              <a:gd name="T27" fmla="*/ 318 h 601"/>
              <a:gd name="T28" fmla="*/ 276 w 609"/>
              <a:gd name="T29" fmla="*/ 558 h 601"/>
              <a:gd name="T30" fmla="*/ 276 w 609"/>
              <a:gd name="T31" fmla="*/ 49 h 601"/>
              <a:gd name="T32" fmla="*/ 276 w 609"/>
              <a:gd name="T33" fmla="*/ 282 h 601"/>
              <a:gd name="T34" fmla="*/ 608 w 609"/>
              <a:gd name="T35" fmla="*/ 282 h 601"/>
              <a:gd name="T36" fmla="*/ 608 w 609"/>
              <a:gd name="T37" fmla="*/ 0 h 601"/>
              <a:gd name="T38" fmla="*/ 276 w 609"/>
              <a:gd name="T39" fmla="*/ 4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9" h="601">
                <a:moveTo>
                  <a:pt x="0" y="516"/>
                </a:moveTo>
                <a:lnTo>
                  <a:pt x="248" y="551"/>
                </a:lnTo>
                <a:lnTo>
                  <a:pt x="248" y="318"/>
                </a:lnTo>
                <a:lnTo>
                  <a:pt x="0" y="318"/>
                </a:lnTo>
                <a:lnTo>
                  <a:pt x="0" y="516"/>
                </a:lnTo>
                <a:close/>
                <a:moveTo>
                  <a:pt x="0" y="282"/>
                </a:moveTo>
                <a:lnTo>
                  <a:pt x="248" y="282"/>
                </a:lnTo>
                <a:lnTo>
                  <a:pt x="248" y="49"/>
                </a:lnTo>
                <a:lnTo>
                  <a:pt x="0" y="85"/>
                </a:lnTo>
                <a:lnTo>
                  <a:pt x="0" y="282"/>
                </a:lnTo>
                <a:close/>
                <a:moveTo>
                  <a:pt x="276" y="558"/>
                </a:moveTo>
                <a:lnTo>
                  <a:pt x="608" y="600"/>
                </a:lnTo>
                <a:lnTo>
                  <a:pt x="608" y="318"/>
                </a:lnTo>
                <a:lnTo>
                  <a:pt x="276" y="318"/>
                </a:lnTo>
                <a:lnTo>
                  <a:pt x="276" y="558"/>
                </a:lnTo>
                <a:close/>
                <a:moveTo>
                  <a:pt x="276" y="49"/>
                </a:moveTo>
                <a:lnTo>
                  <a:pt x="276" y="282"/>
                </a:lnTo>
                <a:lnTo>
                  <a:pt x="608" y="282"/>
                </a:lnTo>
                <a:lnTo>
                  <a:pt x="608" y="0"/>
                </a:lnTo>
                <a:lnTo>
                  <a:pt x="276" y="49"/>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3" name="Freeform 21"/>
          <p:cNvSpPr>
            <a:spLocks noChangeArrowheads="1"/>
          </p:cNvSpPr>
          <p:nvPr/>
        </p:nvSpPr>
        <p:spPr bwMode="auto">
          <a:xfrm>
            <a:off x="18452529" y="2772836"/>
            <a:ext cx="579817" cy="550333"/>
          </a:xfrm>
          <a:custGeom>
            <a:avLst/>
            <a:gdLst>
              <a:gd name="T0" fmla="*/ 544 w 602"/>
              <a:gd name="T1" fmla="*/ 290 h 573"/>
              <a:gd name="T2" fmla="*/ 544 w 602"/>
              <a:gd name="T3" fmla="*/ 290 h 573"/>
              <a:gd name="T4" fmla="*/ 544 w 602"/>
              <a:gd name="T5" fmla="*/ 290 h 573"/>
              <a:gd name="T6" fmla="*/ 544 w 602"/>
              <a:gd name="T7" fmla="*/ 290 h 573"/>
              <a:gd name="T8" fmla="*/ 439 w 602"/>
              <a:gd name="T9" fmla="*/ 318 h 573"/>
              <a:gd name="T10" fmla="*/ 318 w 602"/>
              <a:gd name="T11" fmla="*/ 276 h 573"/>
              <a:gd name="T12" fmla="*/ 318 w 602"/>
              <a:gd name="T13" fmla="*/ 276 h 573"/>
              <a:gd name="T14" fmla="*/ 375 w 602"/>
              <a:gd name="T15" fmla="*/ 64 h 573"/>
              <a:gd name="T16" fmla="*/ 495 w 602"/>
              <a:gd name="T17" fmla="*/ 106 h 573"/>
              <a:gd name="T18" fmla="*/ 601 w 602"/>
              <a:gd name="T19" fmla="*/ 78 h 573"/>
              <a:gd name="T20" fmla="*/ 544 w 602"/>
              <a:gd name="T21" fmla="*/ 290 h 573"/>
              <a:gd name="T22" fmla="*/ 177 w 602"/>
              <a:gd name="T23" fmla="*/ 205 h 573"/>
              <a:gd name="T24" fmla="*/ 177 w 602"/>
              <a:gd name="T25" fmla="*/ 205 h 573"/>
              <a:gd name="T26" fmla="*/ 177 w 602"/>
              <a:gd name="T27" fmla="*/ 205 h 573"/>
              <a:gd name="T28" fmla="*/ 71 w 602"/>
              <a:gd name="T29" fmla="*/ 233 h 573"/>
              <a:gd name="T30" fmla="*/ 120 w 602"/>
              <a:gd name="T31" fmla="*/ 21 h 573"/>
              <a:gd name="T32" fmla="*/ 226 w 602"/>
              <a:gd name="T33" fmla="*/ 0 h 573"/>
              <a:gd name="T34" fmla="*/ 226 w 602"/>
              <a:gd name="T35" fmla="*/ 0 h 573"/>
              <a:gd name="T36" fmla="*/ 276 w 602"/>
              <a:gd name="T37" fmla="*/ 0 h 573"/>
              <a:gd name="T38" fmla="*/ 340 w 602"/>
              <a:gd name="T39" fmla="*/ 35 h 573"/>
              <a:gd name="T40" fmla="*/ 340 w 602"/>
              <a:gd name="T41" fmla="*/ 35 h 573"/>
              <a:gd name="T42" fmla="*/ 283 w 602"/>
              <a:gd name="T43" fmla="*/ 247 h 573"/>
              <a:gd name="T44" fmla="*/ 177 w 602"/>
              <a:gd name="T45" fmla="*/ 205 h 573"/>
              <a:gd name="T46" fmla="*/ 156 w 602"/>
              <a:gd name="T47" fmla="*/ 254 h 573"/>
              <a:gd name="T48" fmla="*/ 156 w 602"/>
              <a:gd name="T49" fmla="*/ 254 h 573"/>
              <a:gd name="T50" fmla="*/ 170 w 602"/>
              <a:gd name="T51" fmla="*/ 254 h 573"/>
              <a:gd name="T52" fmla="*/ 248 w 602"/>
              <a:gd name="T53" fmla="*/ 276 h 573"/>
              <a:gd name="T54" fmla="*/ 276 w 602"/>
              <a:gd name="T55" fmla="*/ 297 h 573"/>
              <a:gd name="T56" fmla="*/ 219 w 602"/>
              <a:gd name="T57" fmla="*/ 509 h 573"/>
              <a:gd name="T58" fmla="*/ 106 w 602"/>
              <a:gd name="T59" fmla="*/ 466 h 573"/>
              <a:gd name="T60" fmla="*/ 0 w 602"/>
              <a:gd name="T61" fmla="*/ 488 h 573"/>
              <a:gd name="T62" fmla="*/ 57 w 602"/>
              <a:gd name="T63" fmla="*/ 283 h 573"/>
              <a:gd name="T64" fmla="*/ 78 w 602"/>
              <a:gd name="T65" fmla="*/ 276 h 573"/>
              <a:gd name="T66" fmla="*/ 156 w 602"/>
              <a:gd name="T67" fmla="*/ 254 h 573"/>
              <a:gd name="T68" fmla="*/ 424 w 602"/>
              <a:gd name="T69" fmla="*/ 361 h 573"/>
              <a:gd name="T70" fmla="*/ 424 w 602"/>
              <a:gd name="T71" fmla="*/ 361 h 573"/>
              <a:gd name="T72" fmla="*/ 530 w 602"/>
              <a:gd name="T73" fmla="*/ 339 h 573"/>
              <a:gd name="T74" fmla="*/ 481 w 602"/>
              <a:gd name="T75" fmla="*/ 544 h 573"/>
              <a:gd name="T76" fmla="*/ 368 w 602"/>
              <a:gd name="T77" fmla="*/ 572 h 573"/>
              <a:gd name="T78" fmla="*/ 255 w 602"/>
              <a:gd name="T79" fmla="*/ 530 h 573"/>
              <a:gd name="T80" fmla="*/ 304 w 602"/>
              <a:gd name="T81" fmla="*/ 318 h 573"/>
              <a:gd name="T82" fmla="*/ 424 w 602"/>
              <a:gd name="T83" fmla="*/ 361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573">
                <a:moveTo>
                  <a:pt x="544" y="290"/>
                </a:moveTo>
                <a:lnTo>
                  <a:pt x="544" y="290"/>
                </a:lnTo>
                <a:lnTo>
                  <a:pt x="544" y="290"/>
                </a:lnTo>
                <a:lnTo>
                  <a:pt x="544" y="290"/>
                </a:lnTo>
                <a:cubicBezTo>
                  <a:pt x="509" y="304"/>
                  <a:pt x="474" y="318"/>
                  <a:pt x="439" y="318"/>
                </a:cubicBezTo>
                <a:cubicBezTo>
                  <a:pt x="389" y="318"/>
                  <a:pt x="354" y="297"/>
                  <a:pt x="318" y="276"/>
                </a:cubicBezTo>
                <a:lnTo>
                  <a:pt x="318" y="276"/>
                </a:lnTo>
                <a:cubicBezTo>
                  <a:pt x="375" y="64"/>
                  <a:pt x="375" y="64"/>
                  <a:pt x="375" y="64"/>
                </a:cubicBezTo>
                <a:cubicBezTo>
                  <a:pt x="396" y="78"/>
                  <a:pt x="431" y="106"/>
                  <a:pt x="495" y="106"/>
                </a:cubicBezTo>
                <a:cubicBezTo>
                  <a:pt x="523" y="106"/>
                  <a:pt x="566" y="99"/>
                  <a:pt x="601" y="78"/>
                </a:cubicBezTo>
                <a:lnTo>
                  <a:pt x="544" y="290"/>
                </a:lnTo>
                <a:close/>
                <a:moveTo>
                  <a:pt x="177" y="205"/>
                </a:moveTo>
                <a:lnTo>
                  <a:pt x="177" y="205"/>
                </a:lnTo>
                <a:lnTo>
                  <a:pt x="177" y="205"/>
                </a:lnTo>
                <a:cubicBezTo>
                  <a:pt x="149" y="205"/>
                  <a:pt x="113" y="212"/>
                  <a:pt x="71" y="233"/>
                </a:cubicBezTo>
                <a:cubicBezTo>
                  <a:pt x="120" y="21"/>
                  <a:pt x="120" y="21"/>
                  <a:pt x="120" y="21"/>
                </a:cubicBezTo>
                <a:cubicBezTo>
                  <a:pt x="163" y="7"/>
                  <a:pt x="198" y="0"/>
                  <a:pt x="226" y="0"/>
                </a:cubicBezTo>
                <a:lnTo>
                  <a:pt x="226" y="0"/>
                </a:lnTo>
                <a:cubicBezTo>
                  <a:pt x="248" y="0"/>
                  <a:pt x="262" y="0"/>
                  <a:pt x="276" y="0"/>
                </a:cubicBezTo>
                <a:cubicBezTo>
                  <a:pt x="304" y="14"/>
                  <a:pt x="340" y="35"/>
                  <a:pt x="340" y="35"/>
                </a:cubicBezTo>
                <a:lnTo>
                  <a:pt x="340" y="35"/>
                </a:lnTo>
                <a:cubicBezTo>
                  <a:pt x="333" y="78"/>
                  <a:pt x="297" y="205"/>
                  <a:pt x="283" y="247"/>
                </a:cubicBezTo>
                <a:cubicBezTo>
                  <a:pt x="255" y="226"/>
                  <a:pt x="219" y="205"/>
                  <a:pt x="177" y="205"/>
                </a:cubicBezTo>
                <a:close/>
                <a:moveTo>
                  <a:pt x="156" y="254"/>
                </a:moveTo>
                <a:lnTo>
                  <a:pt x="156" y="254"/>
                </a:lnTo>
                <a:cubicBezTo>
                  <a:pt x="163" y="254"/>
                  <a:pt x="163" y="254"/>
                  <a:pt x="170" y="254"/>
                </a:cubicBezTo>
                <a:cubicBezTo>
                  <a:pt x="198" y="254"/>
                  <a:pt x="226" y="268"/>
                  <a:pt x="248" y="276"/>
                </a:cubicBezTo>
                <a:cubicBezTo>
                  <a:pt x="255" y="283"/>
                  <a:pt x="269" y="290"/>
                  <a:pt x="276" y="297"/>
                </a:cubicBezTo>
                <a:cubicBezTo>
                  <a:pt x="269" y="325"/>
                  <a:pt x="226" y="466"/>
                  <a:pt x="219" y="509"/>
                </a:cubicBezTo>
                <a:cubicBezTo>
                  <a:pt x="184" y="488"/>
                  <a:pt x="156" y="466"/>
                  <a:pt x="106" y="466"/>
                </a:cubicBezTo>
                <a:cubicBezTo>
                  <a:pt x="78" y="466"/>
                  <a:pt x="43" y="474"/>
                  <a:pt x="0" y="488"/>
                </a:cubicBezTo>
                <a:cubicBezTo>
                  <a:pt x="57" y="283"/>
                  <a:pt x="57" y="283"/>
                  <a:pt x="57" y="283"/>
                </a:cubicBezTo>
                <a:cubicBezTo>
                  <a:pt x="64" y="283"/>
                  <a:pt x="71" y="276"/>
                  <a:pt x="78" y="276"/>
                </a:cubicBezTo>
                <a:cubicBezTo>
                  <a:pt x="92" y="268"/>
                  <a:pt x="128" y="261"/>
                  <a:pt x="156" y="254"/>
                </a:cubicBezTo>
                <a:close/>
                <a:moveTo>
                  <a:pt x="424" y="361"/>
                </a:moveTo>
                <a:lnTo>
                  <a:pt x="424" y="361"/>
                </a:lnTo>
                <a:cubicBezTo>
                  <a:pt x="460" y="361"/>
                  <a:pt x="495" y="361"/>
                  <a:pt x="530" y="339"/>
                </a:cubicBezTo>
                <a:cubicBezTo>
                  <a:pt x="481" y="544"/>
                  <a:pt x="481" y="544"/>
                  <a:pt x="481" y="544"/>
                </a:cubicBezTo>
                <a:cubicBezTo>
                  <a:pt x="431" y="565"/>
                  <a:pt x="396" y="572"/>
                  <a:pt x="368" y="572"/>
                </a:cubicBezTo>
                <a:cubicBezTo>
                  <a:pt x="318" y="572"/>
                  <a:pt x="255" y="530"/>
                  <a:pt x="255" y="530"/>
                </a:cubicBezTo>
                <a:cubicBezTo>
                  <a:pt x="304" y="318"/>
                  <a:pt x="304" y="318"/>
                  <a:pt x="304" y="318"/>
                </a:cubicBezTo>
                <a:cubicBezTo>
                  <a:pt x="325" y="332"/>
                  <a:pt x="361" y="361"/>
                  <a:pt x="424" y="36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4" name="Freeform 22"/>
          <p:cNvSpPr>
            <a:spLocks noChangeArrowheads="1"/>
          </p:cNvSpPr>
          <p:nvPr/>
        </p:nvSpPr>
        <p:spPr bwMode="auto">
          <a:xfrm>
            <a:off x="17441028" y="2768602"/>
            <a:ext cx="579814" cy="550333"/>
          </a:xfrm>
          <a:custGeom>
            <a:avLst/>
            <a:gdLst>
              <a:gd name="T0" fmla="*/ 587 w 602"/>
              <a:gd name="T1" fmla="*/ 360 h 573"/>
              <a:gd name="T2" fmla="*/ 516 w 602"/>
              <a:gd name="T3" fmla="*/ 346 h 573"/>
              <a:gd name="T4" fmla="*/ 467 w 602"/>
              <a:gd name="T5" fmla="*/ 247 h 573"/>
              <a:gd name="T6" fmla="*/ 601 w 602"/>
              <a:gd name="T7" fmla="*/ 261 h 573"/>
              <a:gd name="T8" fmla="*/ 587 w 602"/>
              <a:gd name="T9" fmla="*/ 360 h 573"/>
              <a:gd name="T10" fmla="*/ 467 w 602"/>
              <a:gd name="T11" fmla="*/ 311 h 573"/>
              <a:gd name="T12" fmla="*/ 474 w 602"/>
              <a:gd name="T13" fmla="*/ 311 h 573"/>
              <a:gd name="T14" fmla="*/ 495 w 602"/>
              <a:gd name="T15" fmla="*/ 360 h 573"/>
              <a:gd name="T16" fmla="*/ 446 w 602"/>
              <a:gd name="T17" fmla="*/ 396 h 573"/>
              <a:gd name="T18" fmla="*/ 283 w 602"/>
              <a:gd name="T19" fmla="*/ 7 h 573"/>
              <a:gd name="T20" fmla="*/ 453 w 602"/>
              <a:gd name="T21" fmla="*/ 283 h 573"/>
              <a:gd name="T22" fmla="*/ 460 w 602"/>
              <a:gd name="T23" fmla="*/ 297 h 573"/>
              <a:gd name="T24" fmla="*/ 467 w 602"/>
              <a:gd name="T25" fmla="*/ 304 h 573"/>
              <a:gd name="T26" fmla="*/ 467 w 602"/>
              <a:gd name="T27" fmla="*/ 311 h 573"/>
              <a:gd name="T28" fmla="*/ 297 w 602"/>
              <a:gd name="T29" fmla="*/ 191 h 573"/>
              <a:gd name="T30" fmla="*/ 198 w 602"/>
              <a:gd name="T31" fmla="*/ 360 h 573"/>
              <a:gd name="T32" fmla="*/ 106 w 602"/>
              <a:gd name="T33" fmla="*/ 488 h 573"/>
              <a:gd name="T34" fmla="*/ 71 w 602"/>
              <a:gd name="T35" fmla="*/ 445 h 573"/>
              <a:gd name="T36" fmla="*/ 184 w 602"/>
              <a:gd name="T37" fmla="*/ 247 h 573"/>
              <a:gd name="T38" fmla="*/ 255 w 602"/>
              <a:gd name="T39" fmla="*/ 148 h 573"/>
              <a:gd name="T40" fmla="*/ 297 w 602"/>
              <a:gd name="T41" fmla="*/ 191 h 573"/>
              <a:gd name="T42" fmla="*/ 7 w 602"/>
              <a:gd name="T43" fmla="*/ 360 h 573"/>
              <a:gd name="T44" fmla="*/ 0 w 602"/>
              <a:gd name="T45" fmla="*/ 261 h 573"/>
              <a:gd name="T46" fmla="*/ 149 w 602"/>
              <a:gd name="T47" fmla="*/ 247 h 573"/>
              <a:gd name="T48" fmla="*/ 7 w 602"/>
              <a:gd name="T49" fmla="*/ 360 h 573"/>
              <a:gd name="T50" fmla="*/ 64 w 602"/>
              <a:gd name="T51" fmla="*/ 481 h 573"/>
              <a:gd name="T52" fmla="*/ 99 w 602"/>
              <a:gd name="T53" fmla="*/ 516 h 573"/>
              <a:gd name="T54" fmla="*/ 43 w 602"/>
              <a:gd name="T55" fmla="*/ 544 h 573"/>
              <a:gd name="T56" fmla="*/ 64 w 602"/>
              <a:gd name="T57" fmla="*/ 481 h 573"/>
              <a:gd name="T58" fmla="*/ 347 w 602"/>
              <a:gd name="T59" fmla="*/ 247 h 573"/>
              <a:gd name="T60" fmla="*/ 226 w 602"/>
              <a:gd name="T61" fmla="*/ 360 h 573"/>
              <a:gd name="T62" fmla="*/ 347 w 602"/>
              <a:gd name="T63" fmla="*/ 247 h 573"/>
              <a:gd name="T64" fmla="*/ 474 w 602"/>
              <a:gd name="T65" fmla="*/ 417 h 573"/>
              <a:gd name="T66" fmla="*/ 516 w 602"/>
              <a:gd name="T67" fmla="*/ 410 h 573"/>
              <a:gd name="T68" fmla="*/ 530 w 602"/>
              <a:gd name="T69" fmla="*/ 466 h 573"/>
              <a:gd name="T70" fmla="*/ 495 w 602"/>
              <a:gd name="T71" fmla="*/ 473 h 573"/>
              <a:gd name="T72" fmla="*/ 474 w 602"/>
              <a:gd name="T73" fmla="*/ 417 h 573"/>
              <a:gd name="T74" fmla="*/ 580 w 602"/>
              <a:gd name="T75" fmla="*/ 572 h 573"/>
              <a:gd name="T76" fmla="*/ 530 w 602"/>
              <a:gd name="T77" fmla="*/ 49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73">
                <a:moveTo>
                  <a:pt x="587" y="360"/>
                </a:moveTo>
                <a:lnTo>
                  <a:pt x="587" y="360"/>
                </a:lnTo>
                <a:cubicBezTo>
                  <a:pt x="523" y="360"/>
                  <a:pt x="523" y="360"/>
                  <a:pt x="523" y="360"/>
                </a:cubicBezTo>
                <a:cubicBezTo>
                  <a:pt x="516" y="353"/>
                  <a:pt x="516" y="353"/>
                  <a:pt x="516" y="346"/>
                </a:cubicBezTo>
                <a:cubicBezTo>
                  <a:pt x="516" y="346"/>
                  <a:pt x="509" y="332"/>
                  <a:pt x="502" y="318"/>
                </a:cubicBezTo>
                <a:cubicBezTo>
                  <a:pt x="495" y="304"/>
                  <a:pt x="481" y="275"/>
                  <a:pt x="467" y="247"/>
                </a:cubicBezTo>
                <a:cubicBezTo>
                  <a:pt x="587" y="247"/>
                  <a:pt x="587" y="247"/>
                  <a:pt x="587" y="247"/>
                </a:cubicBezTo>
                <a:cubicBezTo>
                  <a:pt x="594" y="247"/>
                  <a:pt x="601" y="254"/>
                  <a:pt x="601" y="261"/>
                </a:cubicBezTo>
                <a:cubicBezTo>
                  <a:pt x="601" y="346"/>
                  <a:pt x="601" y="346"/>
                  <a:pt x="601" y="346"/>
                </a:cubicBezTo>
                <a:cubicBezTo>
                  <a:pt x="601" y="353"/>
                  <a:pt x="594" y="360"/>
                  <a:pt x="587" y="360"/>
                </a:cubicBezTo>
                <a:close/>
                <a:moveTo>
                  <a:pt x="467" y="311"/>
                </a:moveTo>
                <a:lnTo>
                  <a:pt x="467" y="311"/>
                </a:lnTo>
                <a:lnTo>
                  <a:pt x="467" y="311"/>
                </a:lnTo>
                <a:cubicBezTo>
                  <a:pt x="474" y="311"/>
                  <a:pt x="474" y="311"/>
                  <a:pt x="474" y="311"/>
                </a:cubicBezTo>
                <a:cubicBezTo>
                  <a:pt x="481" y="332"/>
                  <a:pt x="488" y="353"/>
                  <a:pt x="495" y="360"/>
                </a:cubicBezTo>
                <a:lnTo>
                  <a:pt x="495" y="360"/>
                </a:lnTo>
                <a:cubicBezTo>
                  <a:pt x="502" y="375"/>
                  <a:pt x="488" y="389"/>
                  <a:pt x="474" y="396"/>
                </a:cubicBezTo>
                <a:cubicBezTo>
                  <a:pt x="467" y="396"/>
                  <a:pt x="460" y="403"/>
                  <a:pt x="446" y="396"/>
                </a:cubicBezTo>
                <a:cubicBezTo>
                  <a:pt x="431" y="389"/>
                  <a:pt x="361" y="219"/>
                  <a:pt x="340" y="177"/>
                </a:cubicBezTo>
                <a:cubicBezTo>
                  <a:pt x="325" y="127"/>
                  <a:pt x="269" y="14"/>
                  <a:pt x="283" y="7"/>
                </a:cubicBezTo>
                <a:cubicBezTo>
                  <a:pt x="297" y="0"/>
                  <a:pt x="347" y="92"/>
                  <a:pt x="375" y="148"/>
                </a:cubicBezTo>
                <a:cubicBezTo>
                  <a:pt x="396" y="177"/>
                  <a:pt x="431" y="233"/>
                  <a:pt x="453" y="283"/>
                </a:cubicBezTo>
                <a:lnTo>
                  <a:pt x="460" y="290"/>
                </a:lnTo>
                <a:cubicBezTo>
                  <a:pt x="460" y="290"/>
                  <a:pt x="460" y="290"/>
                  <a:pt x="460" y="297"/>
                </a:cubicBezTo>
                <a:lnTo>
                  <a:pt x="460" y="297"/>
                </a:lnTo>
                <a:cubicBezTo>
                  <a:pt x="460" y="297"/>
                  <a:pt x="460" y="297"/>
                  <a:pt x="467" y="304"/>
                </a:cubicBezTo>
                <a:lnTo>
                  <a:pt x="467" y="304"/>
                </a:lnTo>
                <a:cubicBezTo>
                  <a:pt x="467" y="304"/>
                  <a:pt x="467" y="304"/>
                  <a:pt x="467" y="311"/>
                </a:cubicBezTo>
                <a:close/>
                <a:moveTo>
                  <a:pt x="297" y="191"/>
                </a:moveTo>
                <a:lnTo>
                  <a:pt x="297" y="191"/>
                </a:lnTo>
                <a:cubicBezTo>
                  <a:pt x="248" y="275"/>
                  <a:pt x="248" y="275"/>
                  <a:pt x="248" y="275"/>
                </a:cubicBezTo>
                <a:cubicBezTo>
                  <a:pt x="198" y="360"/>
                  <a:pt x="198" y="360"/>
                  <a:pt x="198" y="360"/>
                </a:cubicBezTo>
                <a:cubicBezTo>
                  <a:pt x="127" y="481"/>
                  <a:pt x="127" y="481"/>
                  <a:pt x="127" y="481"/>
                </a:cubicBezTo>
                <a:cubicBezTo>
                  <a:pt x="127" y="488"/>
                  <a:pt x="113" y="488"/>
                  <a:pt x="106" y="488"/>
                </a:cubicBezTo>
                <a:cubicBezTo>
                  <a:pt x="71" y="466"/>
                  <a:pt x="71" y="466"/>
                  <a:pt x="71" y="466"/>
                </a:cubicBezTo>
                <a:cubicBezTo>
                  <a:pt x="64" y="459"/>
                  <a:pt x="64" y="452"/>
                  <a:pt x="71" y="445"/>
                </a:cubicBezTo>
                <a:cubicBezTo>
                  <a:pt x="120" y="360"/>
                  <a:pt x="120" y="360"/>
                  <a:pt x="120" y="360"/>
                </a:cubicBezTo>
                <a:cubicBezTo>
                  <a:pt x="184" y="247"/>
                  <a:pt x="184" y="247"/>
                  <a:pt x="184" y="247"/>
                </a:cubicBezTo>
                <a:cubicBezTo>
                  <a:pt x="233" y="155"/>
                  <a:pt x="233" y="155"/>
                  <a:pt x="233" y="155"/>
                </a:cubicBezTo>
                <a:cubicBezTo>
                  <a:pt x="240" y="148"/>
                  <a:pt x="248" y="141"/>
                  <a:pt x="255" y="148"/>
                </a:cubicBezTo>
                <a:cubicBezTo>
                  <a:pt x="290" y="170"/>
                  <a:pt x="290" y="170"/>
                  <a:pt x="290" y="170"/>
                </a:cubicBezTo>
                <a:cubicBezTo>
                  <a:pt x="297" y="170"/>
                  <a:pt x="304" y="184"/>
                  <a:pt x="297" y="191"/>
                </a:cubicBezTo>
                <a:close/>
                <a:moveTo>
                  <a:pt x="7" y="360"/>
                </a:moveTo>
                <a:lnTo>
                  <a:pt x="7" y="360"/>
                </a:lnTo>
                <a:cubicBezTo>
                  <a:pt x="0" y="360"/>
                  <a:pt x="0" y="353"/>
                  <a:pt x="0" y="346"/>
                </a:cubicBezTo>
                <a:cubicBezTo>
                  <a:pt x="0" y="261"/>
                  <a:pt x="0" y="261"/>
                  <a:pt x="0" y="261"/>
                </a:cubicBezTo>
                <a:cubicBezTo>
                  <a:pt x="0" y="254"/>
                  <a:pt x="0" y="247"/>
                  <a:pt x="7" y="247"/>
                </a:cubicBezTo>
                <a:cubicBezTo>
                  <a:pt x="149" y="247"/>
                  <a:pt x="149" y="247"/>
                  <a:pt x="149" y="247"/>
                </a:cubicBezTo>
                <a:cubicBezTo>
                  <a:pt x="92" y="360"/>
                  <a:pt x="92" y="360"/>
                  <a:pt x="92" y="360"/>
                </a:cubicBezTo>
                <a:lnTo>
                  <a:pt x="7" y="360"/>
                </a:lnTo>
                <a:close/>
                <a:moveTo>
                  <a:pt x="64" y="481"/>
                </a:moveTo>
                <a:lnTo>
                  <a:pt x="64" y="481"/>
                </a:lnTo>
                <a:cubicBezTo>
                  <a:pt x="99" y="502"/>
                  <a:pt x="99" y="502"/>
                  <a:pt x="99" y="502"/>
                </a:cubicBezTo>
                <a:cubicBezTo>
                  <a:pt x="106" y="509"/>
                  <a:pt x="106" y="516"/>
                  <a:pt x="99" y="516"/>
                </a:cubicBezTo>
                <a:cubicBezTo>
                  <a:pt x="50" y="551"/>
                  <a:pt x="50" y="551"/>
                  <a:pt x="50" y="551"/>
                </a:cubicBezTo>
                <a:cubicBezTo>
                  <a:pt x="43" y="551"/>
                  <a:pt x="43" y="551"/>
                  <a:pt x="43" y="544"/>
                </a:cubicBezTo>
                <a:cubicBezTo>
                  <a:pt x="50" y="488"/>
                  <a:pt x="50" y="488"/>
                  <a:pt x="50" y="488"/>
                </a:cubicBezTo>
                <a:cubicBezTo>
                  <a:pt x="50" y="481"/>
                  <a:pt x="57" y="481"/>
                  <a:pt x="64" y="481"/>
                </a:cubicBezTo>
                <a:close/>
                <a:moveTo>
                  <a:pt x="347" y="247"/>
                </a:moveTo>
                <a:lnTo>
                  <a:pt x="347" y="247"/>
                </a:lnTo>
                <a:cubicBezTo>
                  <a:pt x="368" y="297"/>
                  <a:pt x="382" y="332"/>
                  <a:pt x="396" y="360"/>
                </a:cubicBezTo>
                <a:cubicBezTo>
                  <a:pt x="226" y="360"/>
                  <a:pt x="226" y="360"/>
                  <a:pt x="226" y="360"/>
                </a:cubicBezTo>
                <a:cubicBezTo>
                  <a:pt x="290" y="247"/>
                  <a:pt x="290" y="247"/>
                  <a:pt x="290" y="247"/>
                </a:cubicBezTo>
                <a:lnTo>
                  <a:pt x="347" y="247"/>
                </a:lnTo>
                <a:close/>
                <a:moveTo>
                  <a:pt x="474" y="417"/>
                </a:moveTo>
                <a:lnTo>
                  <a:pt x="474" y="417"/>
                </a:lnTo>
                <a:cubicBezTo>
                  <a:pt x="495" y="403"/>
                  <a:pt x="495" y="403"/>
                  <a:pt x="495" y="403"/>
                </a:cubicBezTo>
                <a:cubicBezTo>
                  <a:pt x="502" y="403"/>
                  <a:pt x="516" y="403"/>
                  <a:pt x="516" y="410"/>
                </a:cubicBezTo>
                <a:cubicBezTo>
                  <a:pt x="537" y="445"/>
                  <a:pt x="537" y="445"/>
                  <a:pt x="537" y="445"/>
                </a:cubicBezTo>
                <a:cubicBezTo>
                  <a:pt x="537" y="452"/>
                  <a:pt x="537" y="459"/>
                  <a:pt x="530" y="466"/>
                </a:cubicBezTo>
                <a:cubicBezTo>
                  <a:pt x="516" y="473"/>
                  <a:pt x="516" y="473"/>
                  <a:pt x="516" y="473"/>
                </a:cubicBezTo>
                <a:cubicBezTo>
                  <a:pt x="509" y="481"/>
                  <a:pt x="495" y="481"/>
                  <a:pt x="495" y="473"/>
                </a:cubicBezTo>
                <a:cubicBezTo>
                  <a:pt x="474" y="438"/>
                  <a:pt x="474" y="438"/>
                  <a:pt x="474" y="438"/>
                </a:cubicBezTo>
                <a:cubicBezTo>
                  <a:pt x="467" y="431"/>
                  <a:pt x="467" y="417"/>
                  <a:pt x="474" y="417"/>
                </a:cubicBezTo>
                <a:close/>
                <a:moveTo>
                  <a:pt x="580" y="572"/>
                </a:moveTo>
                <a:lnTo>
                  <a:pt x="580" y="572"/>
                </a:lnTo>
                <a:cubicBezTo>
                  <a:pt x="580" y="558"/>
                  <a:pt x="544" y="551"/>
                  <a:pt x="530" y="530"/>
                </a:cubicBezTo>
                <a:cubicBezTo>
                  <a:pt x="509" y="509"/>
                  <a:pt x="523" y="502"/>
                  <a:pt x="530" y="495"/>
                </a:cubicBezTo>
                <a:cubicBezTo>
                  <a:pt x="594" y="459"/>
                  <a:pt x="580" y="572"/>
                  <a:pt x="580" y="572"/>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5" name="Freeform 23"/>
          <p:cNvSpPr>
            <a:spLocks noChangeArrowheads="1"/>
          </p:cNvSpPr>
          <p:nvPr/>
        </p:nvSpPr>
        <p:spPr bwMode="auto">
          <a:xfrm>
            <a:off x="16429521" y="2755903"/>
            <a:ext cx="537495" cy="584200"/>
          </a:xfrm>
          <a:custGeom>
            <a:avLst/>
            <a:gdLst>
              <a:gd name="T0" fmla="*/ 474 w 559"/>
              <a:gd name="T1" fmla="*/ 318 h 609"/>
              <a:gd name="T2" fmla="*/ 474 w 559"/>
              <a:gd name="T3" fmla="*/ 318 h 609"/>
              <a:gd name="T4" fmla="*/ 558 w 559"/>
              <a:gd name="T5" fmla="*/ 445 h 609"/>
              <a:gd name="T6" fmla="*/ 516 w 559"/>
              <a:gd name="T7" fmla="*/ 530 h 609"/>
              <a:gd name="T8" fmla="*/ 417 w 559"/>
              <a:gd name="T9" fmla="*/ 600 h 609"/>
              <a:gd name="T10" fmla="*/ 311 w 559"/>
              <a:gd name="T11" fmla="*/ 579 h 609"/>
              <a:gd name="T12" fmla="*/ 205 w 559"/>
              <a:gd name="T13" fmla="*/ 600 h 609"/>
              <a:gd name="T14" fmla="*/ 99 w 559"/>
              <a:gd name="T15" fmla="*/ 530 h 609"/>
              <a:gd name="T16" fmla="*/ 64 w 559"/>
              <a:gd name="T17" fmla="*/ 226 h 609"/>
              <a:gd name="T18" fmla="*/ 191 w 559"/>
              <a:gd name="T19" fmla="*/ 148 h 609"/>
              <a:gd name="T20" fmla="*/ 304 w 559"/>
              <a:gd name="T21" fmla="*/ 176 h 609"/>
              <a:gd name="T22" fmla="*/ 424 w 559"/>
              <a:gd name="T23" fmla="*/ 148 h 609"/>
              <a:gd name="T24" fmla="*/ 544 w 559"/>
              <a:gd name="T25" fmla="*/ 205 h 609"/>
              <a:gd name="T26" fmla="*/ 474 w 559"/>
              <a:gd name="T27" fmla="*/ 318 h 609"/>
              <a:gd name="T28" fmla="*/ 297 w 559"/>
              <a:gd name="T29" fmla="*/ 141 h 609"/>
              <a:gd name="T30" fmla="*/ 297 w 559"/>
              <a:gd name="T31" fmla="*/ 141 h 609"/>
              <a:gd name="T32" fmla="*/ 332 w 559"/>
              <a:gd name="T33" fmla="*/ 42 h 609"/>
              <a:gd name="T34" fmla="*/ 424 w 559"/>
              <a:gd name="T35" fmla="*/ 0 h 609"/>
              <a:gd name="T36" fmla="*/ 389 w 559"/>
              <a:gd name="T37" fmla="*/ 99 h 609"/>
              <a:gd name="T38" fmla="*/ 297 w 559"/>
              <a:gd name="T39" fmla="*/ 141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9" h="609">
                <a:moveTo>
                  <a:pt x="474" y="318"/>
                </a:moveTo>
                <a:lnTo>
                  <a:pt x="474" y="318"/>
                </a:lnTo>
                <a:cubicBezTo>
                  <a:pt x="474" y="410"/>
                  <a:pt x="558" y="445"/>
                  <a:pt x="558" y="445"/>
                </a:cubicBezTo>
                <a:cubicBezTo>
                  <a:pt x="558" y="445"/>
                  <a:pt x="544" y="487"/>
                  <a:pt x="516" y="530"/>
                </a:cubicBezTo>
                <a:cubicBezTo>
                  <a:pt x="488" y="565"/>
                  <a:pt x="460" y="600"/>
                  <a:pt x="417" y="600"/>
                </a:cubicBezTo>
                <a:cubicBezTo>
                  <a:pt x="375" y="600"/>
                  <a:pt x="361" y="579"/>
                  <a:pt x="311" y="579"/>
                </a:cubicBezTo>
                <a:cubicBezTo>
                  <a:pt x="262" y="579"/>
                  <a:pt x="247" y="600"/>
                  <a:pt x="205" y="600"/>
                </a:cubicBezTo>
                <a:cubicBezTo>
                  <a:pt x="163" y="608"/>
                  <a:pt x="127" y="565"/>
                  <a:pt x="99" y="530"/>
                </a:cubicBezTo>
                <a:cubicBezTo>
                  <a:pt x="43" y="452"/>
                  <a:pt x="0" y="318"/>
                  <a:pt x="64" y="226"/>
                </a:cubicBezTo>
                <a:cubicBezTo>
                  <a:pt x="92" y="176"/>
                  <a:pt x="142" y="148"/>
                  <a:pt x="191" y="148"/>
                </a:cubicBezTo>
                <a:cubicBezTo>
                  <a:pt x="233" y="148"/>
                  <a:pt x="276" y="176"/>
                  <a:pt x="304" y="176"/>
                </a:cubicBezTo>
                <a:cubicBezTo>
                  <a:pt x="325" y="176"/>
                  <a:pt x="375" y="141"/>
                  <a:pt x="424" y="148"/>
                </a:cubicBezTo>
                <a:cubicBezTo>
                  <a:pt x="445" y="148"/>
                  <a:pt x="509" y="155"/>
                  <a:pt x="544" y="205"/>
                </a:cubicBezTo>
                <a:cubicBezTo>
                  <a:pt x="544" y="205"/>
                  <a:pt x="474" y="247"/>
                  <a:pt x="474" y="318"/>
                </a:cubicBezTo>
                <a:close/>
                <a:moveTo>
                  <a:pt x="297" y="141"/>
                </a:moveTo>
                <a:lnTo>
                  <a:pt x="297" y="141"/>
                </a:lnTo>
                <a:cubicBezTo>
                  <a:pt x="290" y="106"/>
                  <a:pt x="311" y="71"/>
                  <a:pt x="332" y="42"/>
                </a:cubicBezTo>
                <a:cubicBezTo>
                  <a:pt x="354" y="21"/>
                  <a:pt x="396" y="0"/>
                  <a:pt x="424" y="0"/>
                </a:cubicBezTo>
                <a:cubicBezTo>
                  <a:pt x="431" y="35"/>
                  <a:pt x="417" y="71"/>
                  <a:pt x="389" y="99"/>
                </a:cubicBezTo>
                <a:cubicBezTo>
                  <a:pt x="368" y="120"/>
                  <a:pt x="332" y="141"/>
                  <a:pt x="297" y="141"/>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6" name="Freeform 24"/>
          <p:cNvSpPr>
            <a:spLocks noChangeArrowheads="1"/>
          </p:cNvSpPr>
          <p:nvPr/>
        </p:nvSpPr>
        <p:spPr bwMode="auto">
          <a:xfrm>
            <a:off x="15473037" y="2755903"/>
            <a:ext cx="482473" cy="575733"/>
          </a:xfrm>
          <a:custGeom>
            <a:avLst/>
            <a:gdLst>
              <a:gd name="T0" fmla="*/ 466 w 502"/>
              <a:gd name="T1" fmla="*/ 410 h 601"/>
              <a:gd name="T2" fmla="*/ 431 w 502"/>
              <a:gd name="T3" fmla="*/ 226 h 601"/>
              <a:gd name="T4" fmla="*/ 501 w 502"/>
              <a:gd name="T5" fmla="*/ 226 h 601"/>
              <a:gd name="T6" fmla="*/ 466 w 502"/>
              <a:gd name="T7" fmla="*/ 410 h 601"/>
              <a:gd name="T8" fmla="*/ 374 w 502"/>
              <a:gd name="T9" fmla="*/ 487 h 601"/>
              <a:gd name="T10" fmla="*/ 353 w 502"/>
              <a:gd name="T11" fmla="*/ 495 h 601"/>
              <a:gd name="T12" fmla="*/ 353 w 502"/>
              <a:gd name="T13" fmla="*/ 509 h 601"/>
              <a:gd name="T14" fmla="*/ 318 w 502"/>
              <a:gd name="T15" fmla="*/ 600 h 601"/>
              <a:gd name="T16" fmla="*/ 282 w 502"/>
              <a:gd name="T17" fmla="*/ 509 h 601"/>
              <a:gd name="T18" fmla="*/ 282 w 502"/>
              <a:gd name="T19" fmla="*/ 495 h 601"/>
              <a:gd name="T20" fmla="*/ 219 w 502"/>
              <a:gd name="T21" fmla="*/ 487 h 601"/>
              <a:gd name="T22" fmla="*/ 219 w 502"/>
              <a:gd name="T23" fmla="*/ 495 h 601"/>
              <a:gd name="T24" fmla="*/ 219 w 502"/>
              <a:gd name="T25" fmla="*/ 565 h 601"/>
              <a:gd name="T26" fmla="*/ 155 w 502"/>
              <a:gd name="T27" fmla="*/ 565 h 601"/>
              <a:gd name="T28" fmla="*/ 155 w 502"/>
              <a:gd name="T29" fmla="*/ 495 h 601"/>
              <a:gd name="T30" fmla="*/ 155 w 502"/>
              <a:gd name="T31" fmla="*/ 487 h 601"/>
              <a:gd name="T32" fmla="*/ 92 w 502"/>
              <a:gd name="T33" fmla="*/ 445 h 601"/>
              <a:gd name="T34" fmla="*/ 92 w 502"/>
              <a:gd name="T35" fmla="*/ 219 h 601"/>
              <a:gd name="T36" fmla="*/ 99 w 502"/>
              <a:gd name="T37" fmla="*/ 191 h 601"/>
              <a:gd name="T38" fmla="*/ 410 w 502"/>
              <a:gd name="T39" fmla="*/ 191 h 601"/>
              <a:gd name="T40" fmla="*/ 410 w 502"/>
              <a:gd name="T41" fmla="*/ 240 h 601"/>
              <a:gd name="T42" fmla="*/ 374 w 502"/>
              <a:gd name="T43" fmla="*/ 487 h 601"/>
              <a:gd name="T44" fmla="*/ 176 w 502"/>
              <a:gd name="T45" fmla="*/ 49 h 601"/>
              <a:gd name="T46" fmla="*/ 162 w 502"/>
              <a:gd name="T47" fmla="*/ 28 h 601"/>
              <a:gd name="T48" fmla="*/ 148 w 502"/>
              <a:gd name="T49" fmla="*/ 0 h 601"/>
              <a:gd name="T50" fmla="*/ 169 w 502"/>
              <a:gd name="T51" fmla="*/ 28 h 601"/>
              <a:gd name="T52" fmla="*/ 183 w 502"/>
              <a:gd name="T53" fmla="*/ 42 h 601"/>
              <a:gd name="T54" fmla="*/ 318 w 502"/>
              <a:gd name="T55" fmla="*/ 42 h 601"/>
              <a:gd name="T56" fmla="*/ 332 w 502"/>
              <a:gd name="T57" fmla="*/ 28 h 601"/>
              <a:gd name="T58" fmla="*/ 353 w 502"/>
              <a:gd name="T59" fmla="*/ 0 h 601"/>
              <a:gd name="T60" fmla="*/ 346 w 502"/>
              <a:gd name="T61" fmla="*/ 28 h 601"/>
              <a:gd name="T62" fmla="*/ 332 w 502"/>
              <a:gd name="T63" fmla="*/ 49 h 601"/>
              <a:gd name="T64" fmla="*/ 92 w 502"/>
              <a:gd name="T65" fmla="*/ 169 h 601"/>
              <a:gd name="T66" fmla="*/ 318 w 502"/>
              <a:gd name="T67" fmla="*/ 120 h 601"/>
              <a:gd name="T68" fmla="*/ 339 w 502"/>
              <a:gd name="T69" fmla="*/ 106 h 601"/>
              <a:gd name="T70" fmla="*/ 304 w 502"/>
              <a:gd name="T71" fmla="*/ 106 h 601"/>
              <a:gd name="T72" fmla="*/ 183 w 502"/>
              <a:gd name="T73" fmla="*/ 120 h 601"/>
              <a:gd name="T74" fmla="*/ 197 w 502"/>
              <a:gd name="T75" fmla="*/ 106 h 601"/>
              <a:gd name="T76" fmla="*/ 169 w 502"/>
              <a:gd name="T77" fmla="*/ 106 h 601"/>
              <a:gd name="T78" fmla="*/ 35 w 502"/>
              <a:gd name="T79" fmla="*/ 410 h 601"/>
              <a:gd name="T80" fmla="*/ 0 w 502"/>
              <a:gd name="T81" fmla="*/ 374 h 601"/>
              <a:gd name="T82" fmla="*/ 35 w 502"/>
              <a:gd name="T83" fmla="*/ 191 h 601"/>
              <a:gd name="T84" fmla="*/ 70 w 502"/>
              <a:gd name="T85" fmla="*/ 374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2" h="601">
                <a:moveTo>
                  <a:pt x="466" y="410"/>
                </a:moveTo>
                <a:lnTo>
                  <a:pt x="466" y="410"/>
                </a:lnTo>
                <a:cubicBezTo>
                  <a:pt x="452" y="410"/>
                  <a:pt x="431" y="396"/>
                  <a:pt x="431" y="374"/>
                </a:cubicBezTo>
                <a:cubicBezTo>
                  <a:pt x="431" y="226"/>
                  <a:pt x="431" y="226"/>
                  <a:pt x="431" y="226"/>
                </a:cubicBezTo>
                <a:cubicBezTo>
                  <a:pt x="431" y="205"/>
                  <a:pt x="452" y="191"/>
                  <a:pt x="466" y="191"/>
                </a:cubicBezTo>
                <a:cubicBezTo>
                  <a:pt x="487" y="191"/>
                  <a:pt x="501" y="205"/>
                  <a:pt x="501" y="226"/>
                </a:cubicBezTo>
                <a:cubicBezTo>
                  <a:pt x="501" y="374"/>
                  <a:pt x="501" y="374"/>
                  <a:pt x="501" y="374"/>
                </a:cubicBezTo>
                <a:cubicBezTo>
                  <a:pt x="501" y="396"/>
                  <a:pt x="487" y="410"/>
                  <a:pt x="466" y="410"/>
                </a:cubicBezTo>
                <a:close/>
                <a:moveTo>
                  <a:pt x="374" y="487"/>
                </a:moveTo>
                <a:lnTo>
                  <a:pt x="374" y="487"/>
                </a:lnTo>
                <a:cubicBezTo>
                  <a:pt x="346" y="487"/>
                  <a:pt x="346" y="487"/>
                  <a:pt x="346" y="487"/>
                </a:cubicBezTo>
                <a:cubicBezTo>
                  <a:pt x="353" y="487"/>
                  <a:pt x="353" y="487"/>
                  <a:pt x="353" y="495"/>
                </a:cubicBezTo>
                <a:lnTo>
                  <a:pt x="353" y="495"/>
                </a:lnTo>
                <a:cubicBezTo>
                  <a:pt x="353" y="509"/>
                  <a:pt x="353" y="509"/>
                  <a:pt x="353" y="509"/>
                </a:cubicBezTo>
                <a:cubicBezTo>
                  <a:pt x="353" y="565"/>
                  <a:pt x="353" y="565"/>
                  <a:pt x="353" y="565"/>
                </a:cubicBezTo>
                <a:cubicBezTo>
                  <a:pt x="353" y="586"/>
                  <a:pt x="332" y="600"/>
                  <a:pt x="318" y="600"/>
                </a:cubicBezTo>
                <a:cubicBezTo>
                  <a:pt x="297" y="600"/>
                  <a:pt x="282" y="586"/>
                  <a:pt x="282" y="565"/>
                </a:cubicBezTo>
                <a:cubicBezTo>
                  <a:pt x="282" y="509"/>
                  <a:pt x="282" y="509"/>
                  <a:pt x="282" y="509"/>
                </a:cubicBezTo>
                <a:cubicBezTo>
                  <a:pt x="282" y="495"/>
                  <a:pt x="282" y="495"/>
                  <a:pt x="282" y="495"/>
                </a:cubicBezTo>
                <a:lnTo>
                  <a:pt x="282" y="495"/>
                </a:lnTo>
                <a:cubicBezTo>
                  <a:pt x="282" y="487"/>
                  <a:pt x="282" y="487"/>
                  <a:pt x="282" y="487"/>
                </a:cubicBezTo>
                <a:cubicBezTo>
                  <a:pt x="219" y="487"/>
                  <a:pt x="219" y="487"/>
                  <a:pt x="219" y="487"/>
                </a:cubicBezTo>
                <a:cubicBezTo>
                  <a:pt x="219" y="487"/>
                  <a:pt x="219" y="487"/>
                  <a:pt x="219" y="495"/>
                </a:cubicBezTo>
                <a:lnTo>
                  <a:pt x="219" y="495"/>
                </a:lnTo>
                <a:cubicBezTo>
                  <a:pt x="219" y="509"/>
                  <a:pt x="219" y="509"/>
                  <a:pt x="219" y="509"/>
                </a:cubicBezTo>
                <a:cubicBezTo>
                  <a:pt x="219" y="565"/>
                  <a:pt x="219" y="565"/>
                  <a:pt x="219" y="565"/>
                </a:cubicBezTo>
                <a:cubicBezTo>
                  <a:pt x="219" y="586"/>
                  <a:pt x="205" y="600"/>
                  <a:pt x="190" y="600"/>
                </a:cubicBezTo>
                <a:cubicBezTo>
                  <a:pt x="169" y="600"/>
                  <a:pt x="155" y="586"/>
                  <a:pt x="155" y="565"/>
                </a:cubicBezTo>
                <a:cubicBezTo>
                  <a:pt x="155" y="509"/>
                  <a:pt x="155" y="509"/>
                  <a:pt x="155" y="509"/>
                </a:cubicBezTo>
                <a:cubicBezTo>
                  <a:pt x="155" y="495"/>
                  <a:pt x="155" y="495"/>
                  <a:pt x="155" y="495"/>
                </a:cubicBezTo>
                <a:lnTo>
                  <a:pt x="155" y="495"/>
                </a:lnTo>
                <a:cubicBezTo>
                  <a:pt x="155" y="487"/>
                  <a:pt x="155" y="487"/>
                  <a:pt x="155" y="487"/>
                </a:cubicBezTo>
                <a:cubicBezTo>
                  <a:pt x="127" y="487"/>
                  <a:pt x="127" y="487"/>
                  <a:pt x="127" y="487"/>
                </a:cubicBezTo>
                <a:cubicBezTo>
                  <a:pt x="106" y="487"/>
                  <a:pt x="92" y="466"/>
                  <a:pt x="92" y="445"/>
                </a:cubicBezTo>
                <a:cubicBezTo>
                  <a:pt x="92" y="240"/>
                  <a:pt x="92" y="240"/>
                  <a:pt x="92" y="240"/>
                </a:cubicBezTo>
                <a:cubicBezTo>
                  <a:pt x="92" y="219"/>
                  <a:pt x="92" y="219"/>
                  <a:pt x="92" y="219"/>
                </a:cubicBezTo>
                <a:cubicBezTo>
                  <a:pt x="92" y="191"/>
                  <a:pt x="92" y="191"/>
                  <a:pt x="92" y="191"/>
                </a:cubicBezTo>
                <a:cubicBezTo>
                  <a:pt x="99" y="191"/>
                  <a:pt x="99" y="191"/>
                  <a:pt x="99" y="191"/>
                </a:cubicBezTo>
                <a:cubicBezTo>
                  <a:pt x="410" y="191"/>
                  <a:pt x="410" y="191"/>
                  <a:pt x="410" y="191"/>
                </a:cubicBezTo>
                <a:lnTo>
                  <a:pt x="410" y="191"/>
                </a:lnTo>
                <a:cubicBezTo>
                  <a:pt x="410" y="219"/>
                  <a:pt x="410" y="219"/>
                  <a:pt x="410" y="219"/>
                </a:cubicBezTo>
                <a:cubicBezTo>
                  <a:pt x="410" y="240"/>
                  <a:pt x="410" y="240"/>
                  <a:pt x="410" y="240"/>
                </a:cubicBezTo>
                <a:cubicBezTo>
                  <a:pt x="410" y="445"/>
                  <a:pt x="410" y="445"/>
                  <a:pt x="410" y="445"/>
                </a:cubicBezTo>
                <a:cubicBezTo>
                  <a:pt x="410" y="466"/>
                  <a:pt x="395" y="487"/>
                  <a:pt x="374" y="487"/>
                </a:cubicBezTo>
                <a:close/>
                <a:moveTo>
                  <a:pt x="176" y="49"/>
                </a:moveTo>
                <a:lnTo>
                  <a:pt x="176" y="49"/>
                </a:lnTo>
                <a:cubicBezTo>
                  <a:pt x="169" y="42"/>
                  <a:pt x="169" y="42"/>
                  <a:pt x="169" y="42"/>
                </a:cubicBezTo>
                <a:cubicBezTo>
                  <a:pt x="162" y="28"/>
                  <a:pt x="162" y="28"/>
                  <a:pt x="162" y="28"/>
                </a:cubicBezTo>
                <a:cubicBezTo>
                  <a:pt x="148" y="7"/>
                  <a:pt x="148" y="7"/>
                  <a:pt x="148" y="7"/>
                </a:cubicBezTo>
                <a:lnTo>
                  <a:pt x="148" y="0"/>
                </a:lnTo>
                <a:lnTo>
                  <a:pt x="155" y="0"/>
                </a:lnTo>
                <a:cubicBezTo>
                  <a:pt x="169" y="28"/>
                  <a:pt x="169" y="28"/>
                  <a:pt x="169" y="28"/>
                </a:cubicBezTo>
                <a:cubicBezTo>
                  <a:pt x="176" y="35"/>
                  <a:pt x="176" y="35"/>
                  <a:pt x="176" y="35"/>
                </a:cubicBezTo>
                <a:cubicBezTo>
                  <a:pt x="183" y="42"/>
                  <a:pt x="183" y="42"/>
                  <a:pt x="183" y="42"/>
                </a:cubicBezTo>
                <a:cubicBezTo>
                  <a:pt x="205" y="35"/>
                  <a:pt x="226" y="35"/>
                  <a:pt x="254" y="35"/>
                </a:cubicBezTo>
                <a:cubicBezTo>
                  <a:pt x="275" y="35"/>
                  <a:pt x="297" y="35"/>
                  <a:pt x="318" y="42"/>
                </a:cubicBezTo>
                <a:cubicBezTo>
                  <a:pt x="325" y="35"/>
                  <a:pt x="325" y="35"/>
                  <a:pt x="325" y="35"/>
                </a:cubicBezTo>
                <a:cubicBezTo>
                  <a:pt x="332" y="28"/>
                  <a:pt x="332" y="28"/>
                  <a:pt x="332" y="28"/>
                </a:cubicBezTo>
                <a:cubicBezTo>
                  <a:pt x="346" y="0"/>
                  <a:pt x="346" y="0"/>
                  <a:pt x="346" y="0"/>
                </a:cubicBezTo>
                <a:lnTo>
                  <a:pt x="353" y="0"/>
                </a:lnTo>
                <a:cubicBezTo>
                  <a:pt x="360" y="0"/>
                  <a:pt x="360" y="7"/>
                  <a:pt x="360" y="7"/>
                </a:cubicBezTo>
                <a:cubicBezTo>
                  <a:pt x="346" y="28"/>
                  <a:pt x="346" y="28"/>
                  <a:pt x="346" y="28"/>
                </a:cubicBezTo>
                <a:cubicBezTo>
                  <a:pt x="339" y="42"/>
                  <a:pt x="339" y="42"/>
                  <a:pt x="339" y="42"/>
                </a:cubicBezTo>
                <a:cubicBezTo>
                  <a:pt x="332" y="49"/>
                  <a:pt x="332" y="49"/>
                  <a:pt x="332" y="49"/>
                </a:cubicBezTo>
                <a:cubicBezTo>
                  <a:pt x="381" y="71"/>
                  <a:pt x="410" y="120"/>
                  <a:pt x="410" y="169"/>
                </a:cubicBezTo>
                <a:cubicBezTo>
                  <a:pt x="92" y="169"/>
                  <a:pt x="92" y="169"/>
                  <a:pt x="92" y="169"/>
                </a:cubicBezTo>
                <a:cubicBezTo>
                  <a:pt x="92" y="120"/>
                  <a:pt x="127" y="71"/>
                  <a:pt x="176" y="49"/>
                </a:cubicBezTo>
                <a:close/>
                <a:moveTo>
                  <a:pt x="318" y="120"/>
                </a:moveTo>
                <a:lnTo>
                  <a:pt x="318" y="120"/>
                </a:lnTo>
                <a:cubicBezTo>
                  <a:pt x="332" y="120"/>
                  <a:pt x="339" y="113"/>
                  <a:pt x="339" y="106"/>
                </a:cubicBezTo>
                <a:cubicBezTo>
                  <a:pt x="339" y="92"/>
                  <a:pt x="332" y="85"/>
                  <a:pt x="318" y="85"/>
                </a:cubicBezTo>
                <a:cubicBezTo>
                  <a:pt x="311" y="85"/>
                  <a:pt x="304" y="92"/>
                  <a:pt x="304" y="106"/>
                </a:cubicBezTo>
                <a:cubicBezTo>
                  <a:pt x="304" y="113"/>
                  <a:pt x="311" y="120"/>
                  <a:pt x="318" y="120"/>
                </a:cubicBezTo>
                <a:close/>
                <a:moveTo>
                  <a:pt x="183" y="120"/>
                </a:moveTo>
                <a:lnTo>
                  <a:pt x="183" y="120"/>
                </a:lnTo>
                <a:cubicBezTo>
                  <a:pt x="190" y="120"/>
                  <a:pt x="197" y="113"/>
                  <a:pt x="197" y="106"/>
                </a:cubicBezTo>
                <a:cubicBezTo>
                  <a:pt x="197" y="92"/>
                  <a:pt x="190" y="85"/>
                  <a:pt x="183" y="85"/>
                </a:cubicBezTo>
                <a:cubicBezTo>
                  <a:pt x="176" y="85"/>
                  <a:pt x="169" y="92"/>
                  <a:pt x="169" y="106"/>
                </a:cubicBezTo>
                <a:cubicBezTo>
                  <a:pt x="169" y="113"/>
                  <a:pt x="176" y="120"/>
                  <a:pt x="183" y="120"/>
                </a:cubicBezTo>
                <a:close/>
                <a:moveTo>
                  <a:pt x="35" y="410"/>
                </a:moveTo>
                <a:lnTo>
                  <a:pt x="35" y="410"/>
                </a:lnTo>
                <a:cubicBezTo>
                  <a:pt x="21" y="410"/>
                  <a:pt x="0" y="396"/>
                  <a:pt x="0" y="374"/>
                </a:cubicBezTo>
                <a:cubicBezTo>
                  <a:pt x="0" y="226"/>
                  <a:pt x="0" y="226"/>
                  <a:pt x="0" y="226"/>
                </a:cubicBezTo>
                <a:cubicBezTo>
                  <a:pt x="0" y="205"/>
                  <a:pt x="21" y="191"/>
                  <a:pt x="35" y="191"/>
                </a:cubicBezTo>
                <a:cubicBezTo>
                  <a:pt x="56" y="191"/>
                  <a:pt x="70" y="205"/>
                  <a:pt x="70" y="226"/>
                </a:cubicBezTo>
                <a:cubicBezTo>
                  <a:pt x="70" y="374"/>
                  <a:pt x="70" y="374"/>
                  <a:pt x="70" y="374"/>
                </a:cubicBezTo>
                <a:cubicBezTo>
                  <a:pt x="70" y="396"/>
                  <a:pt x="56" y="410"/>
                  <a:pt x="35" y="41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3" name="Freeform 1"/>
          <p:cNvSpPr>
            <a:spLocks noChangeArrowheads="1"/>
          </p:cNvSpPr>
          <p:nvPr/>
        </p:nvSpPr>
        <p:spPr bwMode="auto">
          <a:xfrm>
            <a:off x="20513626" y="6832602"/>
            <a:ext cx="584048" cy="584200"/>
          </a:xfrm>
          <a:custGeom>
            <a:avLst/>
            <a:gdLst>
              <a:gd name="T0" fmla="*/ 594 w 609"/>
              <a:gd name="T1" fmla="*/ 290 h 609"/>
              <a:gd name="T2" fmla="*/ 318 w 609"/>
              <a:gd name="T3" fmla="*/ 466 h 609"/>
              <a:gd name="T4" fmla="*/ 283 w 609"/>
              <a:gd name="T5" fmla="*/ 608 h 609"/>
              <a:gd name="T6" fmla="*/ 120 w 609"/>
              <a:gd name="T7" fmla="*/ 608 h 609"/>
              <a:gd name="T8" fmla="*/ 85 w 609"/>
              <a:gd name="T9" fmla="*/ 551 h 609"/>
              <a:gd name="T10" fmla="*/ 50 w 609"/>
              <a:gd name="T11" fmla="*/ 509 h 609"/>
              <a:gd name="T12" fmla="*/ 7 w 609"/>
              <a:gd name="T13" fmla="*/ 459 h 609"/>
              <a:gd name="T14" fmla="*/ 113 w 609"/>
              <a:gd name="T15" fmla="*/ 0 h 609"/>
              <a:gd name="T16" fmla="*/ 368 w 609"/>
              <a:gd name="T17" fmla="*/ 0 h 609"/>
              <a:gd name="T18" fmla="*/ 523 w 609"/>
              <a:gd name="T19" fmla="*/ 120 h 609"/>
              <a:gd name="T20" fmla="*/ 594 w 609"/>
              <a:gd name="T21" fmla="*/ 290 h 609"/>
              <a:gd name="T22" fmla="*/ 488 w 609"/>
              <a:gd name="T23" fmla="*/ 148 h 609"/>
              <a:gd name="T24" fmla="*/ 368 w 609"/>
              <a:gd name="T25" fmla="*/ 42 h 609"/>
              <a:gd name="T26" fmla="*/ 50 w 609"/>
              <a:gd name="T27" fmla="*/ 466 h 609"/>
              <a:gd name="T28" fmla="*/ 148 w 609"/>
              <a:gd name="T29" fmla="*/ 466 h 609"/>
              <a:gd name="T30" fmla="*/ 212 w 609"/>
              <a:gd name="T31" fmla="*/ 325 h 609"/>
              <a:gd name="T32" fmla="*/ 304 w 609"/>
              <a:gd name="T33" fmla="*/ 325 h 609"/>
              <a:gd name="T34" fmla="*/ 481 w 609"/>
              <a:gd name="T35" fmla="*/ 191 h 609"/>
              <a:gd name="T36" fmla="*/ 530 w 609"/>
              <a:gd name="T37" fmla="*/ 169 h 609"/>
              <a:gd name="T38" fmla="*/ 523 w 609"/>
              <a:gd name="T39" fmla="*/ 198 h 609"/>
              <a:gd name="T40" fmla="*/ 240 w 609"/>
              <a:gd name="T41" fmla="*/ 367 h 609"/>
              <a:gd name="T42" fmla="*/ 212 w 609"/>
              <a:gd name="T43" fmla="*/ 509 h 609"/>
              <a:gd name="T44" fmla="*/ 134 w 609"/>
              <a:gd name="T45" fmla="*/ 509 h 609"/>
              <a:gd name="T46" fmla="*/ 255 w 609"/>
              <a:gd name="T47" fmla="*/ 565 h 609"/>
              <a:gd name="T48" fmla="*/ 375 w 609"/>
              <a:gd name="T49" fmla="*/ 424 h 609"/>
              <a:gd name="T50" fmla="*/ 530 w 609"/>
              <a:gd name="T51" fmla="*/ 169 h 609"/>
              <a:gd name="T52" fmla="*/ 339 w 609"/>
              <a:gd name="T53" fmla="*/ 226 h 609"/>
              <a:gd name="T54" fmla="*/ 290 w 609"/>
              <a:gd name="T55" fmla="*/ 247 h 609"/>
              <a:gd name="T56" fmla="*/ 255 w 609"/>
              <a:gd name="T57" fmla="*/ 141 h 609"/>
              <a:gd name="T58" fmla="*/ 318 w 609"/>
              <a:gd name="T59" fmla="*/ 127 h 609"/>
              <a:gd name="T60" fmla="*/ 361 w 609"/>
              <a:gd name="T61" fmla="*/ 191 h 609"/>
              <a:gd name="T62" fmla="*/ 318 w 609"/>
              <a:gd name="T63" fmla="*/ 169 h 609"/>
              <a:gd name="T64" fmla="*/ 318 w 609"/>
              <a:gd name="T65" fmla="*/ 169 h 609"/>
              <a:gd name="T66" fmla="*/ 283 w 609"/>
              <a:gd name="T67" fmla="*/ 205 h 609"/>
              <a:gd name="T68" fmla="*/ 318 w 609"/>
              <a:gd name="T69" fmla="*/ 177 h 609"/>
              <a:gd name="T70" fmla="*/ 318 w 609"/>
              <a:gd name="T71" fmla="*/ 17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9" h="609">
                <a:moveTo>
                  <a:pt x="594" y="290"/>
                </a:moveTo>
                <a:lnTo>
                  <a:pt x="594" y="290"/>
                </a:lnTo>
                <a:cubicBezTo>
                  <a:pt x="573" y="396"/>
                  <a:pt x="488" y="466"/>
                  <a:pt x="375" y="466"/>
                </a:cubicBezTo>
                <a:cubicBezTo>
                  <a:pt x="318" y="466"/>
                  <a:pt x="318" y="466"/>
                  <a:pt x="318" y="466"/>
                </a:cubicBezTo>
                <a:cubicBezTo>
                  <a:pt x="290" y="572"/>
                  <a:pt x="290" y="572"/>
                  <a:pt x="290" y="572"/>
                </a:cubicBezTo>
                <a:cubicBezTo>
                  <a:pt x="283" y="608"/>
                  <a:pt x="283" y="608"/>
                  <a:pt x="283" y="608"/>
                </a:cubicBezTo>
                <a:cubicBezTo>
                  <a:pt x="255" y="608"/>
                  <a:pt x="255" y="608"/>
                  <a:pt x="255" y="608"/>
                </a:cubicBezTo>
                <a:cubicBezTo>
                  <a:pt x="120" y="608"/>
                  <a:pt x="120" y="608"/>
                  <a:pt x="120" y="608"/>
                </a:cubicBezTo>
                <a:cubicBezTo>
                  <a:pt x="71" y="608"/>
                  <a:pt x="71" y="608"/>
                  <a:pt x="71" y="608"/>
                </a:cubicBezTo>
                <a:cubicBezTo>
                  <a:pt x="85" y="551"/>
                  <a:pt x="85" y="551"/>
                  <a:pt x="85" y="551"/>
                </a:cubicBezTo>
                <a:cubicBezTo>
                  <a:pt x="92" y="509"/>
                  <a:pt x="92" y="509"/>
                  <a:pt x="92" y="509"/>
                </a:cubicBezTo>
                <a:cubicBezTo>
                  <a:pt x="50" y="509"/>
                  <a:pt x="50" y="509"/>
                  <a:pt x="50" y="509"/>
                </a:cubicBezTo>
                <a:cubicBezTo>
                  <a:pt x="0" y="509"/>
                  <a:pt x="0" y="509"/>
                  <a:pt x="0" y="509"/>
                </a:cubicBezTo>
                <a:cubicBezTo>
                  <a:pt x="7" y="459"/>
                  <a:pt x="7" y="459"/>
                  <a:pt x="7" y="459"/>
                </a:cubicBezTo>
                <a:cubicBezTo>
                  <a:pt x="106" y="35"/>
                  <a:pt x="106" y="35"/>
                  <a:pt x="106" y="35"/>
                </a:cubicBezTo>
                <a:cubicBezTo>
                  <a:pt x="113" y="0"/>
                  <a:pt x="113" y="0"/>
                  <a:pt x="113" y="0"/>
                </a:cubicBezTo>
                <a:cubicBezTo>
                  <a:pt x="148" y="0"/>
                  <a:pt x="148" y="0"/>
                  <a:pt x="148" y="0"/>
                </a:cubicBezTo>
                <a:cubicBezTo>
                  <a:pt x="368" y="0"/>
                  <a:pt x="368" y="0"/>
                  <a:pt x="368" y="0"/>
                </a:cubicBezTo>
                <a:cubicBezTo>
                  <a:pt x="417" y="0"/>
                  <a:pt x="466" y="21"/>
                  <a:pt x="495" y="64"/>
                </a:cubicBezTo>
                <a:cubicBezTo>
                  <a:pt x="509" y="78"/>
                  <a:pt x="516" y="92"/>
                  <a:pt x="523" y="120"/>
                </a:cubicBezTo>
                <a:cubicBezTo>
                  <a:pt x="544" y="127"/>
                  <a:pt x="558" y="141"/>
                  <a:pt x="565" y="155"/>
                </a:cubicBezTo>
                <a:cubicBezTo>
                  <a:pt x="587" y="184"/>
                  <a:pt x="608" y="226"/>
                  <a:pt x="594" y="290"/>
                </a:cubicBezTo>
                <a:close/>
                <a:moveTo>
                  <a:pt x="488" y="148"/>
                </a:moveTo>
                <a:lnTo>
                  <a:pt x="488" y="148"/>
                </a:lnTo>
                <a:cubicBezTo>
                  <a:pt x="481" y="127"/>
                  <a:pt x="481" y="113"/>
                  <a:pt x="474" y="99"/>
                </a:cubicBezTo>
                <a:cubicBezTo>
                  <a:pt x="452" y="64"/>
                  <a:pt x="403" y="42"/>
                  <a:pt x="368" y="42"/>
                </a:cubicBezTo>
                <a:cubicBezTo>
                  <a:pt x="148" y="42"/>
                  <a:pt x="148" y="42"/>
                  <a:pt x="148" y="42"/>
                </a:cubicBezTo>
                <a:cubicBezTo>
                  <a:pt x="50" y="466"/>
                  <a:pt x="50" y="466"/>
                  <a:pt x="50" y="466"/>
                </a:cubicBezTo>
                <a:cubicBezTo>
                  <a:pt x="99" y="466"/>
                  <a:pt x="99" y="466"/>
                  <a:pt x="99" y="466"/>
                </a:cubicBezTo>
                <a:cubicBezTo>
                  <a:pt x="148" y="466"/>
                  <a:pt x="148" y="466"/>
                  <a:pt x="148" y="466"/>
                </a:cubicBezTo>
                <a:cubicBezTo>
                  <a:pt x="177" y="466"/>
                  <a:pt x="177" y="466"/>
                  <a:pt x="177" y="466"/>
                </a:cubicBezTo>
                <a:cubicBezTo>
                  <a:pt x="212" y="325"/>
                  <a:pt x="212" y="325"/>
                  <a:pt x="212" y="325"/>
                </a:cubicBezTo>
                <a:cubicBezTo>
                  <a:pt x="304" y="325"/>
                  <a:pt x="304" y="325"/>
                  <a:pt x="304" y="325"/>
                </a:cubicBezTo>
                <a:lnTo>
                  <a:pt x="304" y="325"/>
                </a:lnTo>
                <a:cubicBezTo>
                  <a:pt x="353" y="325"/>
                  <a:pt x="403" y="311"/>
                  <a:pt x="438" y="276"/>
                </a:cubicBezTo>
                <a:cubicBezTo>
                  <a:pt x="459" y="254"/>
                  <a:pt x="474" y="226"/>
                  <a:pt x="481" y="191"/>
                </a:cubicBezTo>
                <a:cubicBezTo>
                  <a:pt x="488" y="177"/>
                  <a:pt x="488" y="162"/>
                  <a:pt x="488" y="148"/>
                </a:cubicBezTo>
                <a:close/>
                <a:moveTo>
                  <a:pt x="530" y="169"/>
                </a:moveTo>
                <a:lnTo>
                  <a:pt x="530" y="169"/>
                </a:lnTo>
                <a:cubicBezTo>
                  <a:pt x="523" y="184"/>
                  <a:pt x="523" y="191"/>
                  <a:pt x="523" y="198"/>
                </a:cubicBezTo>
                <a:cubicBezTo>
                  <a:pt x="502" y="304"/>
                  <a:pt x="410" y="367"/>
                  <a:pt x="304" y="367"/>
                </a:cubicBezTo>
                <a:cubicBezTo>
                  <a:pt x="240" y="367"/>
                  <a:pt x="240" y="367"/>
                  <a:pt x="240" y="367"/>
                </a:cubicBezTo>
                <a:cubicBezTo>
                  <a:pt x="219" y="480"/>
                  <a:pt x="219" y="480"/>
                  <a:pt x="219" y="480"/>
                </a:cubicBezTo>
                <a:cubicBezTo>
                  <a:pt x="212" y="509"/>
                  <a:pt x="212" y="509"/>
                  <a:pt x="212" y="509"/>
                </a:cubicBezTo>
                <a:cubicBezTo>
                  <a:pt x="177" y="509"/>
                  <a:pt x="177" y="509"/>
                  <a:pt x="177" y="509"/>
                </a:cubicBezTo>
                <a:cubicBezTo>
                  <a:pt x="134" y="509"/>
                  <a:pt x="134" y="509"/>
                  <a:pt x="134" y="509"/>
                </a:cubicBezTo>
                <a:cubicBezTo>
                  <a:pt x="120" y="565"/>
                  <a:pt x="120" y="565"/>
                  <a:pt x="120" y="565"/>
                </a:cubicBezTo>
                <a:cubicBezTo>
                  <a:pt x="255" y="565"/>
                  <a:pt x="255" y="565"/>
                  <a:pt x="255" y="565"/>
                </a:cubicBezTo>
                <a:cubicBezTo>
                  <a:pt x="283" y="424"/>
                  <a:pt x="283" y="424"/>
                  <a:pt x="283" y="424"/>
                </a:cubicBezTo>
                <a:cubicBezTo>
                  <a:pt x="375" y="424"/>
                  <a:pt x="375" y="424"/>
                  <a:pt x="375" y="424"/>
                </a:cubicBezTo>
                <a:cubicBezTo>
                  <a:pt x="459" y="424"/>
                  <a:pt x="537" y="375"/>
                  <a:pt x="551" y="283"/>
                </a:cubicBezTo>
                <a:cubicBezTo>
                  <a:pt x="565" y="233"/>
                  <a:pt x="551" y="198"/>
                  <a:pt x="530" y="169"/>
                </a:cubicBezTo>
                <a:close/>
                <a:moveTo>
                  <a:pt x="339" y="226"/>
                </a:moveTo>
                <a:lnTo>
                  <a:pt x="339" y="226"/>
                </a:lnTo>
                <a:cubicBezTo>
                  <a:pt x="332" y="226"/>
                  <a:pt x="332" y="233"/>
                  <a:pt x="325" y="233"/>
                </a:cubicBezTo>
                <a:cubicBezTo>
                  <a:pt x="318" y="240"/>
                  <a:pt x="304" y="247"/>
                  <a:pt x="290" y="247"/>
                </a:cubicBezTo>
                <a:cubicBezTo>
                  <a:pt x="226" y="247"/>
                  <a:pt x="226" y="247"/>
                  <a:pt x="226" y="247"/>
                </a:cubicBezTo>
                <a:cubicBezTo>
                  <a:pt x="255" y="141"/>
                  <a:pt x="255" y="141"/>
                  <a:pt x="255" y="141"/>
                </a:cubicBezTo>
                <a:cubicBezTo>
                  <a:pt x="255" y="127"/>
                  <a:pt x="255" y="127"/>
                  <a:pt x="255" y="127"/>
                </a:cubicBezTo>
                <a:cubicBezTo>
                  <a:pt x="318" y="127"/>
                  <a:pt x="318" y="127"/>
                  <a:pt x="318" y="127"/>
                </a:cubicBezTo>
                <a:cubicBezTo>
                  <a:pt x="332" y="127"/>
                  <a:pt x="339" y="134"/>
                  <a:pt x="346" y="141"/>
                </a:cubicBezTo>
                <a:cubicBezTo>
                  <a:pt x="361" y="148"/>
                  <a:pt x="368" y="169"/>
                  <a:pt x="361" y="191"/>
                </a:cubicBezTo>
                <a:cubicBezTo>
                  <a:pt x="361" y="205"/>
                  <a:pt x="346" y="219"/>
                  <a:pt x="339" y="226"/>
                </a:cubicBezTo>
                <a:close/>
                <a:moveTo>
                  <a:pt x="318" y="169"/>
                </a:moveTo>
                <a:lnTo>
                  <a:pt x="318" y="169"/>
                </a:lnTo>
                <a:lnTo>
                  <a:pt x="318" y="169"/>
                </a:lnTo>
                <a:cubicBezTo>
                  <a:pt x="290" y="169"/>
                  <a:pt x="290" y="169"/>
                  <a:pt x="290" y="169"/>
                </a:cubicBezTo>
                <a:cubicBezTo>
                  <a:pt x="283" y="205"/>
                  <a:pt x="283" y="205"/>
                  <a:pt x="283" y="205"/>
                </a:cubicBezTo>
                <a:cubicBezTo>
                  <a:pt x="290" y="205"/>
                  <a:pt x="290" y="205"/>
                  <a:pt x="290" y="205"/>
                </a:cubicBezTo>
                <a:cubicBezTo>
                  <a:pt x="304" y="205"/>
                  <a:pt x="318" y="191"/>
                  <a:pt x="318" y="177"/>
                </a:cubicBezTo>
                <a:lnTo>
                  <a:pt x="318" y="177"/>
                </a:lnTo>
                <a:lnTo>
                  <a:pt x="318" y="177"/>
                </a:lnTo>
                <a:cubicBezTo>
                  <a:pt x="318" y="177"/>
                  <a:pt x="318" y="177"/>
                  <a:pt x="318" y="169"/>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4" name="Freeform 2"/>
          <p:cNvSpPr>
            <a:spLocks noChangeArrowheads="1"/>
          </p:cNvSpPr>
          <p:nvPr/>
        </p:nvSpPr>
        <p:spPr bwMode="auto">
          <a:xfrm>
            <a:off x="19493658" y="6849535"/>
            <a:ext cx="584048" cy="550333"/>
          </a:xfrm>
          <a:custGeom>
            <a:avLst/>
            <a:gdLst>
              <a:gd name="T0" fmla="*/ 473 w 609"/>
              <a:gd name="T1" fmla="*/ 573 h 574"/>
              <a:gd name="T2" fmla="*/ 473 w 609"/>
              <a:gd name="T3" fmla="*/ 573 h 574"/>
              <a:gd name="T4" fmla="*/ 473 w 609"/>
              <a:gd name="T5" fmla="*/ 368 h 574"/>
              <a:gd name="T6" fmla="*/ 410 w 609"/>
              <a:gd name="T7" fmla="*/ 283 h 574"/>
              <a:gd name="T8" fmla="*/ 339 w 609"/>
              <a:gd name="T9" fmla="*/ 368 h 574"/>
              <a:gd name="T10" fmla="*/ 339 w 609"/>
              <a:gd name="T11" fmla="*/ 573 h 574"/>
              <a:gd name="T12" fmla="*/ 205 w 609"/>
              <a:gd name="T13" fmla="*/ 573 h 574"/>
              <a:gd name="T14" fmla="*/ 205 w 609"/>
              <a:gd name="T15" fmla="*/ 191 h 574"/>
              <a:gd name="T16" fmla="*/ 339 w 609"/>
              <a:gd name="T17" fmla="*/ 191 h 574"/>
              <a:gd name="T18" fmla="*/ 339 w 609"/>
              <a:gd name="T19" fmla="*/ 240 h 574"/>
              <a:gd name="T20" fmla="*/ 459 w 609"/>
              <a:gd name="T21" fmla="*/ 177 h 574"/>
              <a:gd name="T22" fmla="*/ 608 w 609"/>
              <a:gd name="T23" fmla="*/ 361 h 574"/>
              <a:gd name="T24" fmla="*/ 608 w 609"/>
              <a:gd name="T25" fmla="*/ 573 h 574"/>
              <a:gd name="T26" fmla="*/ 473 w 609"/>
              <a:gd name="T27" fmla="*/ 573 h 574"/>
              <a:gd name="T28" fmla="*/ 78 w 609"/>
              <a:gd name="T29" fmla="*/ 134 h 574"/>
              <a:gd name="T30" fmla="*/ 78 w 609"/>
              <a:gd name="T31" fmla="*/ 134 h 574"/>
              <a:gd name="T32" fmla="*/ 0 w 609"/>
              <a:gd name="T33" fmla="*/ 71 h 574"/>
              <a:gd name="T34" fmla="*/ 78 w 609"/>
              <a:gd name="T35" fmla="*/ 0 h 574"/>
              <a:gd name="T36" fmla="*/ 155 w 609"/>
              <a:gd name="T37" fmla="*/ 71 h 574"/>
              <a:gd name="T38" fmla="*/ 78 w 609"/>
              <a:gd name="T39" fmla="*/ 134 h 574"/>
              <a:gd name="T40" fmla="*/ 141 w 609"/>
              <a:gd name="T41" fmla="*/ 573 h 574"/>
              <a:gd name="T42" fmla="*/ 141 w 609"/>
              <a:gd name="T43" fmla="*/ 573 h 574"/>
              <a:gd name="T44" fmla="*/ 7 w 609"/>
              <a:gd name="T45" fmla="*/ 573 h 574"/>
              <a:gd name="T46" fmla="*/ 7 w 609"/>
              <a:gd name="T47" fmla="*/ 191 h 574"/>
              <a:gd name="T48" fmla="*/ 141 w 609"/>
              <a:gd name="T49" fmla="*/ 191 h 574"/>
              <a:gd name="T50" fmla="*/ 141 w 609"/>
              <a:gd name="T51" fmla="*/ 57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9" h="574">
                <a:moveTo>
                  <a:pt x="473" y="573"/>
                </a:moveTo>
                <a:lnTo>
                  <a:pt x="473" y="573"/>
                </a:lnTo>
                <a:cubicBezTo>
                  <a:pt x="473" y="368"/>
                  <a:pt x="473" y="368"/>
                  <a:pt x="473" y="368"/>
                </a:cubicBezTo>
                <a:cubicBezTo>
                  <a:pt x="473" y="325"/>
                  <a:pt x="459" y="283"/>
                  <a:pt x="410" y="283"/>
                </a:cubicBezTo>
                <a:cubicBezTo>
                  <a:pt x="360" y="283"/>
                  <a:pt x="339" y="325"/>
                  <a:pt x="339" y="368"/>
                </a:cubicBezTo>
                <a:cubicBezTo>
                  <a:pt x="339" y="573"/>
                  <a:pt x="339" y="573"/>
                  <a:pt x="339" y="573"/>
                </a:cubicBezTo>
                <a:cubicBezTo>
                  <a:pt x="205" y="573"/>
                  <a:pt x="205" y="573"/>
                  <a:pt x="205" y="573"/>
                </a:cubicBezTo>
                <a:cubicBezTo>
                  <a:pt x="205" y="191"/>
                  <a:pt x="205" y="191"/>
                  <a:pt x="205" y="191"/>
                </a:cubicBezTo>
                <a:cubicBezTo>
                  <a:pt x="339" y="191"/>
                  <a:pt x="339" y="191"/>
                  <a:pt x="339" y="191"/>
                </a:cubicBezTo>
                <a:cubicBezTo>
                  <a:pt x="339" y="240"/>
                  <a:pt x="339" y="240"/>
                  <a:pt x="339" y="240"/>
                </a:cubicBezTo>
                <a:cubicBezTo>
                  <a:pt x="375" y="198"/>
                  <a:pt x="403" y="177"/>
                  <a:pt x="459" y="177"/>
                </a:cubicBezTo>
                <a:cubicBezTo>
                  <a:pt x="516" y="177"/>
                  <a:pt x="608" y="205"/>
                  <a:pt x="608" y="361"/>
                </a:cubicBezTo>
                <a:cubicBezTo>
                  <a:pt x="608" y="573"/>
                  <a:pt x="608" y="573"/>
                  <a:pt x="608" y="573"/>
                </a:cubicBezTo>
                <a:lnTo>
                  <a:pt x="473" y="573"/>
                </a:lnTo>
                <a:close/>
                <a:moveTo>
                  <a:pt x="78" y="134"/>
                </a:moveTo>
                <a:lnTo>
                  <a:pt x="78" y="134"/>
                </a:lnTo>
                <a:cubicBezTo>
                  <a:pt x="35" y="134"/>
                  <a:pt x="0" y="106"/>
                  <a:pt x="0" y="71"/>
                </a:cubicBezTo>
                <a:cubicBezTo>
                  <a:pt x="0" y="28"/>
                  <a:pt x="35" y="0"/>
                  <a:pt x="78" y="0"/>
                </a:cubicBezTo>
                <a:cubicBezTo>
                  <a:pt x="120" y="0"/>
                  <a:pt x="155" y="28"/>
                  <a:pt x="155" y="71"/>
                </a:cubicBezTo>
                <a:cubicBezTo>
                  <a:pt x="155" y="106"/>
                  <a:pt x="120" y="134"/>
                  <a:pt x="78" y="134"/>
                </a:cubicBezTo>
                <a:close/>
                <a:moveTo>
                  <a:pt x="141" y="573"/>
                </a:moveTo>
                <a:lnTo>
                  <a:pt x="141" y="573"/>
                </a:lnTo>
                <a:cubicBezTo>
                  <a:pt x="7" y="573"/>
                  <a:pt x="7" y="573"/>
                  <a:pt x="7" y="573"/>
                </a:cubicBezTo>
                <a:cubicBezTo>
                  <a:pt x="7" y="191"/>
                  <a:pt x="7" y="191"/>
                  <a:pt x="7" y="191"/>
                </a:cubicBezTo>
                <a:cubicBezTo>
                  <a:pt x="141" y="191"/>
                  <a:pt x="141" y="191"/>
                  <a:pt x="141" y="191"/>
                </a:cubicBezTo>
                <a:lnTo>
                  <a:pt x="141" y="57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5" name="Freeform 3"/>
          <p:cNvSpPr>
            <a:spLocks noChangeArrowheads="1"/>
          </p:cNvSpPr>
          <p:nvPr/>
        </p:nvSpPr>
        <p:spPr bwMode="auto">
          <a:xfrm>
            <a:off x="18486388" y="6832602"/>
            <a:ext cx="579817" cy="584200"/>
          </a:xfrm>
          <a:custGeom>
            <a:avLst/>
            <a:gdLst>
              <a:gd name="T0" fmla="*/ 466 w 602"/>
              <a:gd name="T1" fmla="*/ 558 h 609"/>
              <a:gd name="T2" fmla="*/ 466 w 602"/>
              <a:gd name="T3" fmla="*/ 558 h 609"/>
              <a:gd name="T4" fmla="*/ 254 w 602"/>
              <a:gd name="T5" fmla="*/ 438 h 609"/>
              <a:gd name="T6" fmla="*/ 78 w 602"/>
              <a:gd name="T7" fmla="*/ 509 h 609"/>
              <a:gd name="T8" fmla="*/ 0 w 602"/>
              <a:gd name="T9" fmla="*/ 304 h 609"/>
              <a:gd name="T10" fmla="*/ 304 w 602"/>
              <a:gd name="T11" fmla="*/ 0 h 609"/>
              <a:gd name="T12" fmla="*/ 601 w 602"/>
              <a:gd name="T13" fmla="*/ 304 h 609"/>
              <a:gd name="T14" fmla="*/ 466 w 602"/>
              <a:gd name="T15" fmla="*/ 558 h 609"/>
              <a:gd name="T16" fmla="*/ 155 w 602"/>
              <a:gd name="T17" fmla="*/ 389 h 609"/>
              <a:gd name="T18" fmla="*/ 155 w 602"/>
              <a:gd name="T19" fmla="*/ 389 h 609"/>
              <a:gd name="T20" fmla="*/ 155 w 602"/>
              <a:gd name="T21" fmla="*/ 389 h 609"/>
              <a:gd name="T22" fmla="*/ 417 w 602"/>
              <a:gd name="T23" fmla="*/ 424 h 609"/>
              <a:gd name="T24" fmla="*/ 438 w 602"/>
              <a:gd name="T25" fmla="*/ 424 h 609"/>
              <a:gd name="T26" fmla="*/ 445 w 602"/>
              <a:gd name="T27" fmla="*/ 403 h 609"/>
              <a:gd name="T28" fmla="*/ 438 w 602"/>
              <a:gd name="T29" fmla="*/ 389 h 609"/>
              <a:gd name="T30" fmla="*/ 148 w 602"/>
              <a:gd name="T31" fmla="*/ 346 h 609"/>
              <a:gd name="T32" fmla="*/ 134 w 602"/>
              <a:gd name="T33" fmla="*/ 367 h 609"/>
              <a:gd name="T34" fmla="*/ 155 w 602"/>
              <a:gd name="T35" fmla="*/ 389 h 609"/>
              <a:gd name="T36" fmla="*/ 141 w 602"/>
              <a:gd name="T37" fmla="*/ 304 h 609"/>
              <a:gd name="T38" fmla="*/ 141 w 602"/>
              <a:gd name="T39" fmla="*/ 304 h 609"/>
              <a:gd name="T40" fmla="*/ 148 w 602"/>
              <a:gd name="T41" fmla="*/ 297 h 609"/>
              <a:gd name="T42" fmla="*/ 452 w 602"/>
              <a:gd name="T43" fmla="*/ 332 h 609"/>
              <a:gd name="T44" fmla="*/ 452 w 602"/>
              <a:gd name="T45" fmla="*/ 332 h 609"/>
              <a:gd name="T46" fmla="*/ 466 w 602"/>
              <a:gd name="T47" fmla="*/ 339 h 609"/>
              <a:gd name="T48" fmla="*/ 487 w 602"/>
              <a:gd name="T49" fmla="*/ 311 h 609"/>
              <a:gd name="T50" fmla="*/ 473 w 602"/>
              <a:gd name="T51" fmla="*/ 290 h 609"/>
              <a:gd name="T52" fmla="*/ 473 w 602"/>
              <a:gd name="T53" fmla="*/ 290 h 609"/>
              <a:gd name="T54" fmla="*/ 134 w 602"/>
              <a:gd name="T55" fmla="*/ 254 h 609"/>
              <a:gd name="T56" fmla="*/ 120 w 602"/>
              <a:gd name="T57" fmla="*/ 276 h 609"/>
              <a:gd name="T58" fmla="*/ 141 w 602"/>
              <a:gd name="T59" fmla="*/ 304 h 609"/>
              <a:gd name="T60" fmla="*/ 516 w 602"/>
              <a:gd name="T61" fmla="*/ 198 h 609"/>
              <a:gd name="T62" fmla="*/ 516 w 602"/>
              <a:gd name="T63" fmla="*/ 198 h 609"/>
              <a:gd name="T64" fmla="*/ 120 w 602"/>
              <a:gd name="T65" fmla="*/ 148 h 609"/>
              <a:gd name="T66" fmla="*/ 99 w 602"/>
              <a:gd name="T67" fmla="*/ 177 h 609"/>
              <a:gd name="T68" fmla="*/ 127 w 602"/>
              <a:gd name="T69" fmla="*/ 205 h 609"/>
              <a:gd name="T70" fmla="*/ 134 w 602"/>
              <a:gd name="T71" fmla="*/ 205 h 609"/>
              <a:gd name="T72" fmla="*/ 134 w 602"/>
              <a:gd name="T73" fmla="*/ 205 h 609"/>
              <a:gd name="T74" fmla="*/ 487 w 602"/>
              <a:gd name="T75" fmla="*/ 240 h 609"/>
              <a:gd name="T76" fmla="*/ 502 w 602"/>
              <a:gd name="T77" fmla="*/ 247 h 609"/>
              <a:gd name="T78" fmla="*/ 530 w 602"/>
              <a:gd name="T79" fmla="*/ 219 h 609"/>
              <a:gd name="T80" fmla="*/ 516 w 602"/>
              <a:gd name="T81" fmla="*/ 198 h 609"/>
              <a:gd name="T82" fmla="*/ 367 w 602"/>
              <a:gd name="T83" fmla="*/ 594 h 609"/>
              <a:gd name="T84" fmla="*/ 367 w 602"/>
              <a:gd name="T85" fmla="*/ 594 h 609"/>
              <a:gd name="T86" fmla="*/ 304 w 602"/>
              <a:gd name="T87" fmla="*/ 608 h 609"/>
              <a:gd name="T88" fmla="*/ 155 w 602"/>
              <a:gd name="T89" fmla="*/ 565 h 609"/>
              <a:gd name="T90" fmla="*/ 254 w 602"/>
              <a:gd name="T91" fmla="*/ 530 h 609"/>
              <a:gd name="T92" fmla="*/ 367 w 602"/>
              <a:gd name="T93" fmla="*/ 59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9">
                <a:moveTo>
                  <a:pt x="466" y="558"/>
                </a:moveTo>
                <a:lnTo>
                  <a:pt x="466" y="558"/>
                </a:lnTo>
                <a:cubicBezTo>
                  <a:pt x="424" y="488"/>
                  <a:pt x="346" y="438"/>
                  <a:pt x="254" y="438"/>
                </a:cubicBezTo>
                <a:cubicBezTo>
                  <a:pt x="184" y="438"/>
                  <a:pt x="120" y="466"/>
                  <a:pt x="78" y="509"/>
                </a:cubicBezTo>
                <a:cubicBezTo>
                  <a:pt x="28" y="452"/>
                  <a:pt x="0" y="382"/>
                  <a:pt x="0" y="304"/>
                </a:cubicBezTo>
                <a:cubicBezTo>
                  <a:pt x="0" y="134"/>
                  <a:pt x="134" y="0"/>
                  <a:pt x="304" y="0"/>
                </a:cubicBezTo>
                <a:cubicBezTo>
                  <a:pt x="466" y="0"/>
                  <a:pt x="601" y="134"/>
                  <a:pt x="601" y="304"/>
                </a:cubicBezTo>
                <a:cubicBezTo>
                  <a:pt x="601" y="410"/>
                  <a:pt x="551" y="502"/>
                  <a:pt x="466" y="558"/>
                </a:cubicBezTo>
                <a:close/>
                <a:moveTo>
                  <a:pt x="155" y="389"/>
                </a:moveTo>
                <a:lnTo>
                  <a:pt x="155" y="389"/>
                </a:lnTo>
                <a:lnTo>
                  <a:pt x="155" y="389"/>
                </a:lnTo>
                <a:cubicBezTo>
                  <a:pt x="155" y="389"/>
                  <a:pt x="318" y="346"/>
                  <a:pt x="417" y="424"/>
                </a:cubicBezTo>
                <a:cubicBezTo>
                  <a:pt x="417" y="424"/>
                  <a:pt x="431" y="431"/>
                  <a:pt x="438" y="424"/>
                </a:cubicBezTo>
                <a:cubicBezTo>
                  <a:pt x="445" y="417"/>
                  <a:pt x="445" y="417"/>
                  <a:pt x="445" y="403"/>
                </a:cubicBezTo>
                <a:cubicBezTo>
                  <a:pt x="445" y="403"/>
                  <a:pt x="445" y="396"/>
                  <a:pt x="438" y="389"/>
                </a:cubicBezTo>
                <a:cubicBezTo>
                  <a:pt x="325" y="311"/>
                  <a:pt x="155" y="346"/>
                  <a:pt x="148" y="346"/>
                </a:cubicBezTo>
                <a:cubicBezTo>
                  <a:pt x="134" y="353"/>
                  <a:pt x="134" y="367"/>
                  <a:pt x="134" y="367"/>
                </a:cubicBezTo>
                <a:cubicBezTo>
                  <a:pt x="134" y="375"/>
                  <a:pt x="141" y="389"/>
                  <a:pt x="155" y="389"/>
                </a:cubicBezTo>
                <a:close/>
                <a:moveTo>
                  <a:pt x="141" y="304"/>
                </a:moveTo>
                <a:lnTo>
                  <a:pt x="141" y="304"/>
                </a:lnTo>
                <a:cubicBezTo>
                  <a:pt x="148" y="297"/>
                  <a:pt x="148" y="297"/>
                  <a:pt x="148" y="297"/>
                </a:cubicBezTo>
                <a:cubicBezTo>
                  <a:pt x="169" y="297"/>
                  <a:pt x="325" y="254"/>
                  <a:pt x="452" y="332"/>
                </a:cubicBezTo>
                <a:lnTo>
                  <a:pt x="452" y="332"/>
                </a:lnTo>
                <a:cubicBezTo>
                  <a:pt x="459" y="339"/>
                  <a:pt x="459" y="339"/>
                  <a:pt x="466" y="339"/>
                </a:cubicBezTo>
                <a:cubicBezTo>
                  <a:pt x="480" y="339"/>
                  <a:pt x="487" y="325"/>
                  <a:pt x="487" y="311"/>
                </a:cubicBezTo>
                <a:cubicBezTo>
                  <a:pt x="487" y="304"/>
                  <a:pt x="480" y="290"/>
                  <a:pt x="473" y="290"/>
                </a:cubicBezTo>
                <a:lnTo>
                  <a:pt x="473" y="290"/>
                </a:lnTo>
                <a:cubicBezTo>
                  <a:pt x="318" y="198"/>
                  <a:pt x="148" y="254"/>
                  <a:pt x="134" y="254"/>
                </a:cubicBezTo>
                <a:cubicBezTo>
                  <a:pt x="127" y="254"/>
                  <a:pt x="120" y="269"/>
                  <a:pt x="120" y="276"/>
                </a:cubicBezTo>
                <a:cubicBezTo>
                  <a:pt x="120" y="290"/>
                  <a:pt x="127" y="304"/>
                  <a:pt x="141" y="304"/>
                </a:cubicBezTo>
                <a:close/>
                <a:moveTo>
                  <a:pt x="516" y="198"/>
                </a:moveTo>
                <a:lnTo>
                  <a:pt x="516" y="198"/>
                </a:lnTo>
                <a:cubicBezTo>
                  <a:pt x="353" y="92"/>
                  <a:pt x="134" y="148"/>
                  <a:pt x="120" y="148"/>
                </a:cubicBezTo>
                <a:cubicBezTo>
                  <a:pt x="106" y="148"/>
                  <a:pt x="99" y="162"/>
                  <a:pt x="99" y="177"/>
                </a:cubicBezTo>
                <a:cubicBezTo>
                  <a:pt x="99" y="191"/>
                  <a:pt x="113" y="205"/>
                  <a:pt x="127" y="205"/>
                </a:cubicBezTo>
                <a:lnTo>
                  <a:pt x="134" y="205"/>
                </a:lnTo>
                <a:lnTo>
                  <a:pt x="134" y="205"/>
                </a:lnTo>
                <a:cubicBezTo>
                  <a:pt x="134" y="205"/>
                  <a:pt x="339" y="148"/>
                  <a:pt x="487" y="240"/>
                </a:cubicBezTo>
                <a:cubicBezTo>
                  <a:pt x="495" y="247"/>
                  <a:pt x="502" y="247"/>
                  <a:pt x="502" y="247"/>
                </a:cubicBezTo>
                <a:cubicBezTo>
                  <a:pt x="523" y="247"/>
                  <a:pt x="530" y="233"/>
                  <a:pt x="530" y="219"/>
                </a:cubicBezTo>
                <a:cubicBezTo>
                  <a:pt x="530" y="212"/>
                  <a:pt x="530" y="198"/>
                  <a:pt x="516" y="198"/>
                </a:cubicBezTo>
                <a:close/>
                <a:moveTo>
                  <a:pt x="367" y="594"/>
                </a:moveTo>
                <a:lnTo>
                  <a:pt x="367" y="594"/>
                </a:lnTo>
                <a:cubicBezTo>
                  <a:pt x="346" y="601"/>
                  <a:pt x="332" y="608"/>
                  <a:pt x="304" y="608"/>
                </a:cubicBezTo>
                <a:cubicBezTo>
                  <a:pt x="247" y="608"/>
                  <a:pt x="198" y="594"/>
                  <a:pt x="155" y="565"/>
                </a:cubicBezTo>
                <a:cubicBezTo>
                  <a:pt x="184" y="537"/>
                  <a:pt x="212" y="530"/>
                  <a:pt x="254" y="530"/>
                </a:cubicBezTo>
                <a:cubicBezTo>
                  <a:pt x="304" y="530"/>
                  <a:pt x="346" y="551"/>
                  <a:pt x="367" y="59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6" name="Freeform 4"/>
          <p:cNvSpPr>
            <a:spLocks noChangeArrowheads="1"/>
          </p:cNvSpPr>
          <p:nvPr/>
        </p:nvSpPr>
        <p:spPr bwMode="auto">
          <a:xfrm>
            <a:off x="17474884" y="6925735"/>
            <a:ext cx="575583" cy="393701"/>
          </a:xfrm>
          <a:custGeom>
            <a:avLst/>
            <a:gdLst>
              <a:gd name="T0" fmla="*/ 509 w 601"/>
              <a:gd name="T1" fmla="*/ 0 h 411"/>
              <a:gd name="T2" fmla="*/ 509 w 601"/>
              <a:gd name="T3" fmla="*/ 0 h 411"/>
              <a:gd name="T4" fmla="*/ 311 w 601"/>
              <a:gd name="T5" fmla="*/ 0 h 411"/>
              <a:gd name="T6" fmla="*/ 106 w 601"/>
              <a:gd name="T7" fmla="*/ 0 h 411"/>
              <a:gd name="T8" fmla="*/ 0 w 601"/>
              <a:gd name="T9" fmla="*/ 85 h 411"/>
              <a:gd name="T10" fmla="*/ 0 w 601"/>
              <a:gd name="T11" fmla="*/ 332 h 411"/>
              <a:gd name="T12" fmla="*/ 106 w 601"/>
              <a:gd name="T13" fmla="*/ 410 h 411"/>
              <a:gd name="T14" fmla="*/ 318 w 601"/>
              <a:gd name="T15" fmla="*/ 410 h 411"/>
              <a:gd name="T16" fmla="*/ 509 w 601"/>
              <a:gd name="T17" fmla="*/ 410 h 411"/>
              <a:gd name="T18" fmla="*/ 600 w 601"/>
              <a:gd name="T19" fmla="*/ 332 h 411"/>
              <a:gd name="T20" fmla="*/ 600 w 601"/>
              <a:gd name="T21" fmla="*/ 85 h 411"/>
              <a:gd name="T22" fmla="*/ 509 w 601"/>
              <a:gd name="T23" fmla="*/ 0 h 411"/>
              <a:gd name="T24" fmla="*/ 261 w 601"/>
              <a:gd name="T25" fmla="*/ 304 h 411"/>
              <a:gd name="T26" fmla="*/ 261 w 601"/>
              <a:gd name="T27" fmla="*/ 304 h 411"/>
              <a:gd name="T28" fmla="*/ 261 w 601"/>
              <a:gd name="T29" fmla="*/ 113 h 411"/>
              <a:gd name="T30" fmla="*/ 389 w 601"/>
              <a:gd name="T31" fmla="*/ 205 h 411"/>
              <a:gd name="T32" fmla="*/ 261 w 601"/>
              <a:gd name="T33" fmla="*/ 30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1" h="411">
                <a:moveTo>
                  <a:pt x="509" y="0"/>
                </a:moveTo>
                <a:lnTo>
                  <a:pt x="509" y="0"/>
                </a:lnTo>
                <a:cubicBezTo>
                  <a:pt x="311" y="0"/>
                  <a:pt x="311" y="0"/>
                  <a:pt x="311" y="0"/>
                </a:cubicBezTo>
                <a:cubicBezTo>
                  <a:pt x="106" y="0"/>
                  <a:pt x="106" y="0"/>
                  <a:pt x="106" y="0"/>
                </a:cubicBezTo>
                <a:cubicBezTo>
                  <a:pt x="56" y="0"/>
                  <a:pt x="0" y="35"/>
                  <a:pt x="0" y="85"/>
                </a:cubicBezTo>
                <a:cubicBezTo>
                  <a:pt x="0" y="332"/>
                  <a:pt x="0" y="332"/>
                  <a:pt x="0" y="332"/>
                </a:cubicBezTo>
                <a:cubicBezTo>
                  <a:pt x="0" y="381"/>
                  <a:pt x="56" y="410"/>
                  <a:pt x="106" y="410"/>
                </a:cubicBezTo>
                <a:cubicBezTo>
                  <a:pt x="318" y="410"/>
                  <a:pt x="318" y="410"/>
                  <a:pt x="318" y="410"/>
                </a:cubicBezTo>
                <a:cubicBezTo>
                  <a:pt x="509" y="410"/>
                  <a:pt x="509" y="410"/>
                  <a:pt x="509" y="410"/>
                </a:cubicBezTo>
                <a:cubicBezTo>
                  <a:pt x="558" y="410"/>
                  <a:pt x="600" y="381"/>
                  <a:pt x="600" y="332"/>
                </a:cubicBezTo>
                <a:cubicBezTo>
                  <a:pt x="600" y="85"/>
                  <a:pt x="600" y="85"/>
                  <a:pt x="600" y="85"/>
                </a:cubicBezTo>
                <a:cubicBezTo>
                  <a:pt x="600" y="35"/>
                  <a:pt x="558" y="0"/>
                  <a:pt x="509" y="0"/>
                </a:cubicBezTo>
                <a:close/>
                <a:moveTo>
                  <a:pt x="261" y="304"/>
                </a:moveTo>
                <a:lnTo>
                  <a:pt x="261" y="304"/>
                </a:lnTo>
                <a:cubicBezTo>
                  <a:pt x="261" y="113"/>
                  <a:pt x="261" y="113"/>
                  <a:pt x="261" y="113"/>
                </a:cubicBezTo>
                <a:cubicBezTo>
                  <a:pt x="389" y="205"/>
                  <a:pt x="389" y="205"/>
                  <a:pt x="389" y="205"/>
                </a:cubicBezTo>
                <a:lnTo>
                  <a:pt x="261" y="304"/>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7" name="Freeform 5"/>
          <p:cNvSpPr>
            <a:spLocks noChangeArrowheads="1"/>
          </p:cNvSpPr>
          <p:nvPr/>
        </p:nvSpPr>
        <p:spPr bwMode="auto">
          <a:xfrm>
            <a:off x="16437988" y="6798735"/>
            <a:ext cx="609442" cy="584200"/>
          </a:xfrm>
          <a:custGeom>
            <a:avLst/>
            <a:gdLst>
              <a:gd name="T0" fmla="*/ 544 w 636"/>
              <a:gd name="T1" fmla="*/ 388 h 608"/>
              <a:gd name="T2" fmla="*/ 544 w 636"/>
              <a:gd name="T3" fmla="*/ 388 h 608"/>
              <a:gd name="T4" fmla="*/ 416 w 636"/>
              <a:gd name="T5" fmla="*/ 537 h 608"/>
              <a:gd name="T6" fmla="*/ 282 w 636"/>
              <a:gd name="T7" fmla="*/ 600 h 608"/>
              <a:gd name="T8" fmla="*/ 105 w 636"/>
              <a:gd name="T9" fmla="*/ 226 h 608"/>
              <a:gd name="T10" fmla="*/ 35 w 636"/>
              <a:gd name="T11" fmla="*/ 240 h 608"/>
              <a:gd name="T12" fmla="*/ 91 w 636"/>
              <a:gd name="T13" fmla="*/ 141 h 608"/>
              <a:gd name="T14" fmla="*/ 233 w 636"/>
              <a:gd name="T15" fmla="*/ 84 h 608"/>
              <a:gd name="T16" fmla="*/ 353 w 636"/>
              <a:gd name="T17" fmla="*/ 410 h 608"/>
              <a:gd name="T18" fmla="*/ 445 w 636"/>
              <a:gd name="T19" fmla="*/ 226 h 608"/>
              <a:gd name="T20" fmla="*/ 367 w 636"/>
              <a:gd name="T21" fmla="*/ 212 h 608"/>
              <a:gd name="T22" fmla="*/ 628 w 636"/>
              <a:gd name="T23" fmla="*/ 162 h 608"/>
              <a:gd name="T24" fmla="*/ 544 w 636"/>
              <a:gd name="T25" fmla="*/ 38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6" h="608">
                <a:moveTo>
                  <a:pt x="544" y="388"/>
                </a:moveTo>
                <a:lnTo>
                  <a:pt x="544" y="388"/>
                </a:lnTo>
                <a:cubicBezTo>
                  <a:pt x="508" y="438"/>
                  <a:pt x="459" y="501"/>
                  <a:pt x="416" y="537"/>
                </a:cubicBezTo>
                <a:cubicBezTo>
                  <a:pt x="381" y="565"/>
                  <a:pt x="325" y="607"/>
                  <a:pt x="282" y="600"/>
                </a:cubicBezTo>
                <a:cubicBezTo>
                  <a:pt x="162" y="579"/>
                  <a:pt x="183" y="289"/>
                  <a:pt x="105" y="226"/>
                </a:cubicBezTo>
                <a:cubicBezTo>
                  <a:pt x="70" y="219"/>
                  <a:pt x="49" y="268"/>
                  <a:pt x="35" y="240"/>
                </a:cubicBezTo>
                <a:cubicBezTo>
                  <a:pt x="0" y="212"/>
                  <a:pt x="63" y="169"/>
                  <a:pt x="91" y="141"/>
                </a:cubicBezTo>
                <a:cubicBezTo>
                  <a:pt x="134" y="106"/>
                  <a:pt x="176" y="63"/>
                  <a:pt x="233" y="84"/>
                </a:cubicBezTo>
                <a:cubicBezTo>
                  <a:pt x="332" y="120"/>
                  <a:pt x="261" y="360"/>
                  <a:pt x="353" y="410"/>
                </a:cubicBezTo>
                <a:cubicBezTo>
                  <a:pt x="402" y="374"/>
                  <a:pt x="459" y="304"/>
                  <a:pt x="445" y="226"/>
                </a:cubicBezTo>
                <a:cubicBezTo>
                  <a:pt x="438" y="197"/>
                  <a:pt x="388" y="204"/>
                  <a:pt x="367" y="212"/>
                </a:cubicBezTo>
                <a:cubicBezTo>
                  <a:pt x="367" y="91"/>
                  <a:pt x="607" y="0"/>
                  <a:pt x="628" y="162"/>
                </a:cubicBezTo>
                <a:cubicBezTo>
                  <a:pt x="635" y="268"/>
                  <a:pt x="544" y="388"/>
                  <a:pt x="544" y="388"/>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68" name="Freeform 6"/>
          <p:cNvSpPr>
            <a:spLocks noChangeArrowheads="1"/>
          </p:cNvSpPr>
          <p:nvPr/>
        </p:nvSpPr>
        <p:spPr bwMode="auto">
          <a:xfrm>
            <a:off x="15447645" y="6879170"/>
            <a:ext cx="575583" cy="495299"/>
          </a:xfrm>
          <a:custGeom>
            <a:avLst/>
            <a:gdLst>
              <a:gd name="T0" fmla="*/ 508 w 601"/>
              <a:gd name="T1" fmla="*/ 128 h 517"/>
              <a:gd name="T2" fmla="*/ 508 w 601"/>
              <a:gd name="T3" fmla="*/ 128 h 517"/>
              <a:gd name="T4" fmla="*/ 508 w 601"/>
              <a:gd name="T5" fmla="*/ 220 h 517"/>
              <a:gd name="T6" fmla="*/ 473 w 601"/>
              <a:gd name="T7" fmla="*/ 220 h 517"/>
              <a:gd name="T8" fmla="*/ 473 w 601"/>
              <a:gd name="T9" fmla="*/ 128 h 517"/>
              <a:gd name="T10" fmla="*/ 374 w 601"/>
              <a:gd name="T11" fmla="*/ 128 h 517"/>
              <a:gd name="T12" fmla="*/ 374 w 601"/>
              <a:gd name="T13" fmla="*/ 92 h 517"/>
              <a:gd name="T14" fmla="*/ 473 w 601"/>
              <a:gd name="T15" fmla="*/ 92 h 517"/>
              <a:gd name="T16" fmla="*/ 473 w 601"/>
              <a:gd name="T17" fmla="*/ 0 h 517"/>
              <a:gd name="T18" fmla="*/ 508 w 601"/>
              <a:gd name="T19" fmla="*/ 0 h 517"/>
              <a:gd name="T20" fmla="*/ 508 w 601"/>
              <a:gd name="T21" fmla="*/ 92 h 517"/>
              <a:gd name="T22" fmla="*/ 600 w 601"/>
              <a:gd name="T23" fmla="*/ 92 h 517"/>
              <a:gd name="T24" fmla="*/ 600 w 601"/>
              <a:gd name="T25" fmla="*/ 128 h 517"/>
              <a:gd name="T26" fmla="*/ 508 w 601"/>
              <a:gd name="T27" fmla="*/ 128 h 517"/>
              <a:gd name="T28" fmla="*/ 247 w 601"/>
              <a:gd name="T29" fmla="*/ 36 h 517"/>
              <a:gd name="T30" fmla="*/ 247 w 601"/>
              <a:gd name="T31" fmla="*/ 36 h 517"/>
              <a:gd name="T32" fmla="*/ 304 w 601"/>
              <a:gd name="T33" fmla="*/ 128 h 517"/>
              <a:gd name="T34" fmla="*/ 254 w 601"/>
              <a:gd name="T35" fmla="*/ 205 h 517"/>
              <a:gd name="T36" fmla="*/ 226 w 601"/>
              <a:gd name="T37" fmla="*/ 248 h 517"/>
              <a:gd name="T38" fmla="*/ 268 w 601"/>
              <a:gd name="T39" fmla="*/ 297 h 517"/>
              <a:gd name="T40" fmla="*/ 318 w 601"/>
              <a:gd name="T41" fmla="*/ 396 h 517"/>
              <a:gd name="T42" fmla="*/ 162 w 601"/>
              <a:gd name="T43" fmla="*/ 516 h 517"/>
              <a:gd name="T44" fmla="*/ 0 w 601"/>
              <a:gd name="T45" fmla="*/ 417 h 517"/>
              <a:gd name="T46" fmla="*/ 155 w 601"/>
              <a:gd name="T47" fmla="*/ 304 h 517"/>
              <a:gd name="T48" fmla="*/ 183 w 601"/>
              <a:gd name="T49" fmla="*/ 304 h 517"/>
              <a:gd name="T50" fmla="*/ 162 w 601"/>
              <a:gd name="T51" fmla="*/ 262 h 517"/>
              <a:gd name="T52" fmla="*/ 169 w 601"/>
              <a:gd name="T53" fmla="*/ 234 h 517"/>
              <a:gd name="T54" fmla="*/ 155 w 601"/>
              <a:gd name="T55" fmla="*/ 234 h 517"/>
              <a:gd name="T56" fmla="*/ 35 w 601"/>
              <a:gd name="T57" fmla="*/ 120 h 517"/>
              <a:gd name="T58" fmla="*/ 176 w 601"/>
              <a:gd name="T59" fmla="*/ 0 h 517"/>
              <a:gd name="T60" fmla="*/ 332 w 601"/>
              <a:gd name="T61" fmla="*/ 0 h 517"/>
              <a:gd name="T62" fmla="*/ 297 w 601"/>
              <a:gd name="T63" fmla="*/ 36 h 517"/>
              <a:gd name="T64" fmla="*/ 247 w 601"/>
              <a:gd name="T65" fmla="*/ 36 h 517"/>
              <a:gd name="T66" fmla="*/ 176 w 601"/>
              <a:gd name="T67" fmla="*/ 326 h 517"/>
              <a:gd name="T68" fmla="*/ 176 w 601"/>
              <a:gd name="T69" fmla="*/ 326 h 517"/>
              <a:gd name="T70" fmla="*/ 56 w 601"/>
              <a:gd name="T71" fmla="*/ 403 h 517"/>
              <a:gd name="T72" fmla="*/ 162 w 601"/>
              <a:gd name="T73" fmla="*/ 481 h 517"/>
              <a:gd name="T74" fmla="*/ 282 w 601"/>
              <a:gd name="T75" fmla="*/ 403 h 517"/>
              <a:gd name="T76" fmla="*/ 275 w 601"/>
              <a:gd name="T77" fmla="*/ 389 h 517"/>
              <a:gd name="T78" fmla="*/ 212 w 601"/>
              <a:gd name="T79" fmla="*/ 326 h 517"/>
              <a:gd name="T80" fmla="*/ 176 w 601"/>
              <a:gd name="T81" fmla="*/ 326 h 517"/>
              <a:gd name="T82" fmla="*/ 247 w 601"/>
              <a:gd name="T83" fmla="*/ 128 h 517"/>
              <a:gd name="T84" fmla="*/ 247 w 601"/>
              <a:gd name="T85" fmla="*/ 128 h 517"/>
              <a:gd name="T86" fmla="*/ 155 w 601"/>
              <a:gd name="T87" fmla="*/ 29 h 517"/>
              <a:gd name="T88" fmla="*/ 91 w 601"/>
              <a:gd name="T89" fmla="*/ 120 h 517"/>
              <a:gd name="T90" fmla="*/ 183 w 601"/>
              <a:gd name="T91" fmla="*/ 220 h 517"/>
              <a:gd name="T92" fmla="*/ 247 w 601"/>
              <a:gd name="T93" fmla="*/ 12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517">
                <a:moveTo>
                  <a:pt x="508" y="128"/>
                </a:moveTo>
                <a:lnTo>
                  <a:pt x="508" y="128"/>
                </a:lnTo>
                <a:cubicBezTo>
                  <a:pt x="508" y="220"/>
                  <a:pt x="508" y="220"/>
                  <a:pt x="508" y="220"/>
                </a:cubicBezTo>
                <a:cubicBezTo>
                  <a:pt x="473" y="220"/>
                  <a:pt x="473" y="220"/>
                  <a:pt x="473" y="220"/>
                </a:cubicBezTo>
                <a:cubicBezTo>
                  <a:pt x="473" y="128"/>
                  <a:pt x="473" y="128"/>
                  <a:pt x="473" y="128"/>
                </a:cubicBezTo>
                <a:cubicBezTo>
                  <a:pt x="374" y="128"/>
                  <a:pt x="374" y="128"/>
                  <a:pt x="374" y="128"/>
                </a:cubicBezTo>
                <a:cubicBezTo>
                  <a:pt x="374" y="92"/>
                  <a:pt x="374" y="92"/>
                  <a:pt x="374" y="92"/>
                </a:cubicBezTo>
                <a:cubicBezTo>
                  <a:pt x="473" y="92"/>
                  <a:pt x="473" y="92"/>
                  <a:pt x="473" y="92"/>
                </a:cubicBezTo>
                <a:cubicBezTo>
                  <a:pt x="473" y="0"/>
                  <a:pt x="473" y="0"/>
                  <a:pt x="473" y="0"/>
                </a:cubicBezTo>
                <a:cubicBezTo>
                  <a:pt x="508" y="0"/>
                  <a:pt x="508" y="0"/>
                  <a:pt x="508" y="0"/>
                </a:cubicBezTo>
                <a:cubicBezTo>
                  <a:pt x="508" y="92"/>
                  <a:pt x="508" y="92"/>
                  <a:pt x="508" y="92"/>
                </a:cubicBezTo>
                <a:cubicBezTo>
                  <a:pt x="600" y="92"/>
                  <a:pt x="600" y="92"/>
                  <a:pt x="600" y="92"/>
                </a:cubicBezTo>
                <a:cubicBezTo>
                  <a:pt x="600" y="128"/>
                  <a:pt x="600" y="128"/>
                  <a:pt x="600" y="128"/>
                </a:cubicBezTo>
                <a:lnTo>
                  <a:pt x="508" y="128"/>
                </a:lnTo>
                <a:close/>
                <a:moveTo>
                  <a:pt x="247" y="36"/>
                </a:moveTo>
                <a:lnTo>
                  <a:pt x="247" y="36"/>
                </a:lnTo>
                <a:cubicBezTo>
                  <a:pt x="282" y="57"/>
                  <a:pt x="304" y="85"/>
                  <a:pt x="304" y="128"/>
                </a:cubicBezTo>
                <a:cubicBezTo>
                  <a:pt x="304" y="156"/>
                  <a:pt x="282" y="184"/>
                  <a:pt x="254" y="205"/>
                </a:cubicBezTo>
                <a:cubicBezTo>
                  <a:pt x="226" y="227"/>
                  <a:pt x="226" y="234"/>
                  <a:pt x="226" y="248"/>
                </a:cubicBezTo>
                <a:cubicBezTo>
                  <a:pt x="226" y="262"/>
                  <a:pt x="254" y="290"/>
                  <a:pt x="268" y="297"/>
                </a:cubicBezTo>
                <a:cubicBezTo>
                  <a:pt x="311" y="326"/>
                  <a:pt x="318" y="354"/>
                  <a:pt x="318" y="396"/>
                </a:cubicBezTo>
                <a:cubicBezTo>
                  <a:pt x="318" y="453"/>
                  <a:pt x="268" y="516"/>
                  <a:pt x="162" y="516"/>
                </a:cubicBezTo>
                <a:cubicBezTo>
                  <a:pt x="77" y="516"/>
                  <a:pt x="0" y="474"/>
                  <a:pt x="0" y="417"/>
                </a:cubicBezTo>
                <a:cubicBezTo>
                  <a:pt x="0" y="361"/>
                  <a:pt x="70" y="304"/>
                  <a:pt x="155" y="304"/>
                </a:cubicBezTo>
                <a:cubicBezTo>
                  <a:pt x="169" y="304"/>
                  <a:pt x="176" y="304"/>
                  <a:pt x="183" y="304"/>
                </a:cubicBezTo>
                <a:cubicBezTo>
                  <a:pt x="176" y="297"/>
                  <a:pt x="162" y="283"/>
                  <a:pt x="162" y="262"/>
                </a:cubicBezTo>
                <a:cubicBezTo>
                  <a:pt x="162" y="255"/>
                  <a:pt x="169" y="241"/>
                  <a:pt x="169" y="234"/>
                </a:cubicBezTo>
                <a:cubicBezTo>
                  <a:pt x="169" y="234"/>
                  <a:pt x="162" y="234"/>
                  <a:pt x="155" y="234"/>
                </a:cubicBezTo>
                <a:cubicBezTo>
                  <a:pt x="84" y="234"/>
                  <a:pt x="35" y="184"/>
                  <a:pt x="35" y="120"/>
                </a:cubicBezTo>
                <a:cubicBezTo>
                  <a:pt x="35" y="57"/>
                  <a:pt x="106" y="0"/>
                  <a:pt x="176" y="0"/>
                </a:cubicBezTo>
                <a:cubicBezTo>
                  <a:pt x="212" y="0"/>
                  <a:pt x="332" y="0"/>
                  <a:pt x="332" y="0"/>
                </a:cubicBezTo>
                <a:cubicBezTo>
                  <a:pt x="297" y="36"/>
                  <a:pt x="297" y="36"/>
                  <a:pt x="297" y="36"/>
                </a:cubicBezTo>
                <a:lnTo>
                  <a:pt x="247" y="36"/>
                </a:lnTo>
                <a:close/>
                <a:moveTo>
                  <a:pt x="176" y="326"/>
                </a:moveTo>
                <a:lnTo>
                  <a:pt x="176" y="326"/>
                </a:lnTo>
                <a:cubicBezTo>
                  <a:pt x="113" y="318"/>
                  <a:pt x="56" y="361"/>
                  <a:pt x="56" y="403"/>
                </a:cubicBezTo>
                <a:cubicBezTo>
                  <a:pt x="56" y="446"/>
                  <a:pt x="106" y="481"/>
                  <a:pt x="162" y="481"/>
                </a:cubicBezTo>
                <a:cubicBezTo>
                  <a:pt x="247" y="481"/>
                  <a:pt x="282" y="453"/>
                  <a:pt x="282" y="403"/>
                </a:cubicBezTo>
                <a:cubicBezTo>
                  <a:pt x="282" y="403"/>
                  <a:pt x="282" y="396"/>
                  <a:pt x="275" y="389"/>
                </a:cubicBezTo>
                <a:cubicBezTo>
                  <a:pt x="268" y="361"/>
                  <a:pt x="247" y="354"/>
                  <a:pt x="212" y="326"/>
                </a:cubicBezTo>
                <a:cubicBezTo>
                  <a:pt x="204" y="326"/>
                  <a:pt x="190" y="326"/>
                  <a:pt x="176" y="326"/>
                </a:cubicBezTo>
                <a:close/>
                <a:moveTo>
                  <a:pt x="247" y="128"/>
                </a:moveTo>
                <a:lnTo>
                  <a:pt x="247" y="128"/>
                </a:lnTo>
                <a:cubicBezTo>
                  <a:pt x="240" y="71"/>
                  <a:pt x="197" y="29"/>
                  <a:pt x="155" y="29"/>
                </a:cubicBezTo>
                <a:cubicBezTo>
                  <a:pt x="113" y="29"/>
                  <a:pt x="84" y="71"/>
                  <a:pt x="91" y="120"/>
                </a:cubicBezTo>
                <a:cubicBezTo>
                  <a:pt x="99" y="177"/>
                  <a:pt x="141" y="220"/>
                  <a:pt x="183" y="220"/>
                </a:cubicBezTo>
                <a:cubicBezTo>
                  <a:pt x="219" y="220"/>
                  <a:pt x="254" y="177"/>
                  <a:pt x="247" y="128"/>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5" name="Freeform 13"/>
          <p:cNvSpPr>
            <a:spLocks noChangeArrowheads="1"/>
          </p:cNvSpPr>
          <p:nvPr/>
        </p:nvSpPr>
        <p:spPr bwMode="auto">
          <a:xfrm>
            <a:off x="20513626" y="5820836"/>
            <a:ext cx="579814" cy="575733"/>
          </a:xfrm>
          <a:custGeom>
            <a:avLst/>
            <a:gdLst>
              <a:gd name="T0" fmla="*/ 551 w 602"/>
              <a:gd name="T1" fmla="*/ 600 h 601"/>
              <a:gd name="T2" fmla="*/ 551 w 602"/>
              <a:gd name="T3" fmla="*/ 600 h 601"/>
              <a:gd name="T4" fmla="*/ 42 w 602"/>
              <a:gd name="T5" fmla="*/ 600 h 601"/>
              <a:gd name="T6" fmla="*/ 0 w 602"/>
              <a:gd name="T7" fmla="*/ 558 h 601"/>
              <a:gd name="T8" fmla="*/ 0 w 602"/>
              <a:gd name="T9" fmla="*/ 49 h 601"/>
              <a:gd name="T10" fmla="*/ 42 w 602"/>
              <a:gd name="T11" fmla="*/ 0 h 601"/>
              <a:gd name="T12" fmla="*/ 551 w 602"/>
              <a:gd name="T13" fmla="*/ 0 h 601"/>
              <a:gd name="T14" fmla="*/ 601 w 602"/>
              <a:gd name="T15" fmla="*/ 49 h 601"/>
              <a:gd name="T16" fmla="*/ 601 w 602"/>
              <a:gd name="T17" fmla="*/ 558 h 601"/>
              <a:gd name="T18" fmla="*/ 551 w 602"/>
              <a:gd name="T19" fmla="*/ 600 h 601"/>
              <a:gd name="T20" fmla="*/ 255 w 602"/>
              <a:gd name="T21" fmla="*/ 113 h 601"/>
              <a:gd name="T22" fmla="*/ 255 w 602"/>
              <a:gd name="T23" fmla="*/ 113 h 601"/>
              <a:gd name="T24" fmla="*/ 184 w 602"/>
              <a:gd name="T25" fmla="*/ 127 h 601"/>
              <a:gd name="T26" fmla="*/ 141 w 602"/>
              <a:gd name="T27" fmla="*/ 169 h 601"/>
              <a:gd name="T28" fmla="*/ 134 w 602"/>
              <a:gd name="T29" fmla="*/ 226 h 601"/>
              <a:gd name="T30" fmla="*/ 134 w 602"/>
              <a:gd name="T31" fmla="*/ 254 h 601"/>
              <a:gd name="T32" fmla="*/ 92 w 602"/>
              <a:gd name="T33" fmla="*/ 254 h 601"/>
              <a:gd name="T34" fmla="*/ 92 w 602"/>
              <a:gd name="T35" fmla="*/ 325 h 601"/>
              <a:gd name="T36" fmla="*/ 134 w 602"/>
              <a:gd name="T37" fmla="*/ 325 h 601"/>
              <a:gd name="T38" fmla="*/ 134 w 602"/>
              <a:gd name="T39" fmla="*/ 558 h 601"/>
              <a:gd name="T40" fmla="*/ 233 w 602"/>
              <a:gd name="T41" fmla="*/ 558 h 601"/>
              <a:gd name="T42" fmla="*/ 233 w 602"/>
              <a:gd name="T43" fmla="*/ 325 h 601"/>
              <a:gd name="T44" fmla="*/ 290 w 602"/>
              <a:gd name="T45" fmla="*/ 325 h 601"/>
              <a:gd name="T46" fmla="*/ 311 w 602"/>
              <a:gd name="T47" fmla="*/ 254 h 601"/>
              <a:gd name="T48" fmla="*/ 233 w 602"/>
              <a:gd name="T49" fmla="*/ 254 h 601"/>
              <a:gd name="T50" fmla="*/ 233 w 602"/>
              <a:gd name="T51" fmla="*/ 226 h 601"/>
              <a:gd name="T52" fmla="*/ 240 w 602"/>
              <a:gd name="T53" fmla="*/ 191 h 601"/>
              <a:gd name="T54" fmla="*/ 276 w 602"/>
              <a:gd name="T55" fmla="*/ 184 h 601"/>
              <a:gd name="T56" fmla="*/ 311 w 602"/>
              <a:gd name="T57" fmla="*/ 198 h 601"/>
              <a:gd name="T58" fmla="*/ 332 w 602"/>
              <a:gd name="T59" fmla="*/ 134 h 601"/>
              <a:gd name="T60" fmla="*/ 255 w 602"/>
              <a:gd name="T61" fmla="*/ 11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2" h="601">
                <a:moveTo>
                  <a:pt x="551" y="600"/>
                </a:moveTo>
                <a:lnTo>
                  <a:pt x="551" y="600"/>
                </a:lnTo>
                <a:cubicBezTo>
                  <a:pt x="42" y="600"/>
                  <a:pt x="42" y="600"/>
                  <a:pt x="42" y="600"/>
                </a:cubicBezTo>
                <a:cubicBezTo>
                  <a:pt x="21" y="600"/>
                  <a:pt x="0" y="586"/>
                  <a:pt x="0" y="558"/>
                </a:cubicBezTo>
                <a:cubicBezTo>
                  <a:pt x="0" y="49"/>
                  <a:pt x="0" y="49"/>
                  <a:pt x="0" y="49"/>
                </a:cubicBezTo>
                <a:cubicBezTo>
                  <a:pt x="0" y="21"/>
                  <a:pt x="21" y="0"/>
                  <a:pt x="42" y="0"/>
                </a:cubicBezTo>
                <a:cubicBezTo>
                  <a:pt x="551" y="0"/>
                  <a:pt x="551" y="0"/>
                  <a:pt x="551" y="0"/>
                </a:cubicBezTo>
                <a:cubicBezTo>
                  <a:pt x="580" y="0"/>
                  <a:pt x="601" y="21"/>
                  <a:pt x="601" y="49"/>
                </a:cubicBezTo>
                <a:cubicBezTo>
                  <a:pt x="601" y="558"/>
                  <a:pt x="601" y="558"/>
                  <a:pt x="601" y="558"/>
                </a:cubicBezTo>
                <a:cubicBezTo>
                  <a:pt x="601" y="586"/>
                  <a:pt x="580" y="600"/>
                  <a:pt x="551" y="600"/>
                </a:cubicBezTo>
                <a:close/>
                <a:moveTo>
                  <a:pt x="255" y="113"/>
                </a:moveTo>
                <a:lnTo>
                  <a:pt x="255" y="113"/>
                </a:lnTo>
                <a:cubicBezTo>
                  <a:pt x="226" y="113"/>
                  <a:pt x="198" y="120"/>
                  <a:pt x="184" y="127"/>
                </a:cubicBezTo>
                <a:cubicBezTo>
                  <a:pt x="163" y="141"/>
                  <a:pt x="148" y="155"/>
                  <a:pt x="141" y="169"/>
                </a:cubicBezTo>
                <a:cubicBezTo>
                  <a:pt x="141" y="184"/>
                  <a:pt x="134" y="198"/>
                  <a:pt x="134" y="226"/>
                </a:cubicBezTo>
                <a:cubicBezTo>
                  <a:pt x="134" y="254"/>
                  <a:pt x="134" y="254"/>
                  <a:pt x="134" y="254"/>
                </a:cubicBezTo>
                <a:cubicBezTo>
                  <a:pt x="92" y="254"/>
                  <a:pt x="92" y="254"/>
                  <a:pt x="92" y="254"/>
                </a:cubicBezTo>
                <a:cubicBezTo>
                  <a:pt x="92" y="325"/>
                  <a:pt x="92" y="325"/>
                  <a:pt x="92" y="325"/>
                </a:cubicBezTo>
                <a:cubicBezTo>
                  <a:pt x="134" y="325"/>
                  <a:pt x="134" y="325"/>
                  <a:pt x="134" y="325"/>
                </a:cubicBezTo>
                <a:cubicBezTo>
                  <a:pt x="134" y="558"/>
                  <a:pt x="134" y="558"/>
                  <a:pt x="134" y="558"/>
                </a:cubicBezTo>
                <a:cubicBezTo>
                  <a:pt x="233" y="558"/>
                  <a:pt x="233" y="558"/>
                  <a:pt x="233" y="558"/>
                </a:cubicBezTo>
                <a:cubicBezTo>
                  <a:pt x="233" y="325"/>
                  <a:pt x="233" y="325"/>
                  <a:pt x="233" y="325"/>
                </a:cubicBezTo>
                <a:cubicBezTo>
                  <a:pt x="290" y="325"/>
                  <a:pt x="290" y="325"/>
                  <a:pt x="290" y="325"/>
                </a:cubicBezTo>
                <a:cubicBezTo>
                  <a:pt x="311" y="254"/>
                  <a:pt x="311" y="254"/>
                  <a:pt x="311" y="254"/>
                </a:cubicBezTo>
                <a:cubicBezTo>
                  <a:pt x="233" y="254"/>
                  <a:pt x="233" y="254"/>
                  <a:pt x="233" y="254"/>
                </a:cubicBezTo>
                <a:cubicBezTo>
                  <a:pt x="233" y="226"/>
                  <a:pt x="233" y="226"/>
                  <a:pt x="233" y="226"/>
                </a:cubicBezTo>
                <a:cubicBezTo>
                  <a:pt x="233" y="212"/>
                  <a:pt x="233" y="198"/>
                  <a:pt x="240" y="191"/>
                </a:cubicBezTo>
                <a:cubicBezTo>
                  <a:pt x="248" y="191"/>
                  <a:pt x="262" y="184"/>
                  <a:pt x="276" y="184"/>
                </a:cubicBezTo>
                <a:cubicBezTo>
                  <a:pt x="290" y="184"/>
                  <a:pt x="297" y="191"/>
                  <a:pt x="311" y="198"/>
                </a:cubicBezTo>
                <a:cubicBezTo>
                  <a:pt x="332" y="134"/>
                  <a:pt x="332" y="134"/>
                  <a:pt x="332" y="134"/>
                </a:cubicBezTo>
                <a:cubicBezTo>
                  <a:pt x="304" y="127"/>
                  <a:pt x="283" y="113"/>
                  <a:pt x="255" y="113"/>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6" name="Freeform 14"/>
          <p:cNvSpPr>
            <a:spLocks noChangeArrowheads="1"/>
          </p:cNvSpPr>
          <p:nvPr/>
        </p:nvSpPr>
        <p:spPr bwMode="auto">
          <a:xfrm>
            <a:off x="19658717" y="5812370"/>
            <a:ext cx="270862" cy="584200"/>
          </a:xfrm>
          <a:custGeom>
            <a:avLst/>
            <a:gdLst>
              <a:gd name="T0" fmla="*/ 283 w 284"/>
              <a:gd name="T1" fmla="*/ 7 h 608"/>
              <a:gd name="T2" fmla="*/ 283 w 284"/>
              <a:gd name="T3" fmla="*/ 7 h 608"/>
              <a:gd name="T4" fmla="*/ 283 w 284"/>
              <a:gd name="T5" fmla="*/ 106 h 608"/>
              <a:gd name="T6" fmla="*/ 198 w 284"/>
              <a:gd name="T7" fmla="*/ 127 h 608"/>
              <a:gd name="T8" fmla="*/ 191 w 284"/>
              <a:gd name="T9" fmla="*/ 212 h 608"/>
              <a:gd name="T10" fmla="*/ 283 w 284"/>
              <a:gd name="T11" fmla="*/ 212 h 608"/>
              <a:gd name="T12" fmla="*/ 269 w 284"/>
              <a:gd name="T13" fmla="*/ 311 h 608"/>
              <a:gd name="T14" fmla="*/ 191 w 284"/>
              <a:gd name="T15" fmla="*/ 311 h 608"/>
              <a:gd name="T16" fmla="*/ 191 w 284"/>
              <a:gd name="T17" fmla="*/ 607 h 608"/>
              <a:gd name="T18" fmla="*/ 57 w 284"/>
              <a:gd name="T19" fmla="*/ 607 h 608"/>
              <a:gd name="T20" fmla="*/ 57 w 284"/>
              <a:gd name="T21" fmla="*/ 311 h 608"/>
              <a:gd name="T22" fmla="*/ 0 w 284"/>
              <a:gd name="T23" fmla="*/ 311 h 608"/>
              <a:gd name="T24" fmla="*/ 0 w 284"/>
              <a:gd name="T25" fmla="*/ 212 h 608"/>
              <a:gd name="T26" fmla="*/ 57 w 284"/>
              <a:gd name="T27" fmla="*/ 212 h 608"/>
              <a:gd name="T28" fmla="*/ 100 w 284"/>
              <a:gd name="T29" fmla="*/ 42 h 608"/>
              <a:gd name="T30" fmla="*/ 283 w 284"/>
              <a:gd name="T31" fmla="*/ 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608">
                <a:moveTo>
                  <a:pt x="283" y="7"/>
                </a:moveTo>
                <a:lnTo>
                  <a:pt x="283" y="7"/>
                </a:lnTo>
                <a:cubicBezTo>
                  <a:pt x="283" y="42"/>
                  <a:pt x="283" y="106"/>
                  <a:pt x="283" y="106"/>
                </a:cubicBezTo>
                <a:cubicBezTo>
                  <a:pt x="283" y="106"/>
                  <a:pt x="213" y="99"/>
                  <a:pt x="198" y="127"/>
                </a:cubicBezTo>
                <a:cubicBezTo>
                  <a:pt x="184" y="141"/>
                  <a:pt x="191" y="183"/>
                  <a:pt x="191" y="212"/>
                </a:cubicBezTo>
                <a:cubicBezTo>
                  <a:pt x="220" y="212"/>
                  <a:pt x="255" y="212"/>
                  <a:pt x="283" y="212"/>
                </a:cubicBezTo>
                <a:cubicBezTo>
                  <a:pt x="276" y="254"/>
                  <a:pt x="269" y="275"/>
                  <a:pt x="269" y="311"/>
                </a:cubicBezTo>
                <a:cubicBezTo>
                  <a:pt x="241" y="311"/>
                  <a:pt x="191" y="311"/>
                  <a:pt x="191" y="311"/>
                </a:cubicBezTo>
                <a:cubicBezTo>
                  <a:pt x="191" y="607"/>
                  <a:pt x="191" y="607"/>
                  <a:pt x="191" y="607"/>
                </a:cubicBezTo>
                <a:cubicBezTo>
                  <a:pt x="191" y="607"/>
                  <a:pt x="100" y="607"/>
                  <a:pt x="57" y="607"/>
                </a:cubicBezTo>
                <a:cubicBezTo>
                  <a:pt x="57" y="516"/>
                  <a:pt x="57" y="410"/>
                  <a:pt x="57" y="311"/>
                </a:cubicBezTo>
                <a:cubicBezTo>
                  <a:pt x="36" y="311"/>
                  <a:pt x="22" y="311"/>
                  <a:pt x="0" y="311"/>
                </a:cubicBezTo>
                <a:cubicBezTo>
                  <a:pt x="0" y="275"/>
                  <a:pt x="0" y="247"/>
                  <a:pt x="0" y="212"/>
                </a:cubicBezTo>
                <a:cubicBezTo>
                  <a:pt x="22" y="212"/>
                  <a:pt x="36" y="212"/>
                  <a:pt x="57" y="212"/>
                </a:cubicBezTo>
                <a:cubicBezTo>
                  <a:pt x="64" y="148"/>
                  <a:pt x="64" y="78"/>
                  <a:pt x="100" y="42"/>
                </a:cubicBezTo>
                <a:cubicBezTo>
                  <a:pt x="135" y="0"/>
                  <a:pt x="170" y="7"/>
                  <a:pt x="283" y="7"/>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7" name="Freeform 15"/>
          <p:cNvSpPr>
            <a:spLocks noChangeArrowheads="1"/>
          </p:cNvSpPr>
          <p:nvPr/>
        </p:nvSpPr>
        <p:spPr bwMode="auto">
          <a:xfrm>
            <a:off x="18486388" y="5820836"/>
            <a:ext cx="579817" cy="575733"/>
          </a:xfrm>
          <a:custGeom>
            <a:avLst/>
            <a:gdLst>
              <a:gd name="T0" fmla="*/ 304 w 602"/>
              <a:gd name="T1" fmla="*/ 0 h 601"/>
              <a:gd name="T2" fmla="*/ 304 w 602"/>
              <a:gd name="T3" fmla="*/ 0 h 601"/>
              <a:gd name="T4" fmla="*/ 0 w 602"/>
              <a:gd name="T5" fmla="*/ 304 h 601"/>
              <a:gd name="T6" fmla="*/ 184 w 602"/>
              <a:gd name="T7" fmla="*/ 579 h 601"/>
              <a:gd name="T8" fmla="*/ 191 w 602"/>
              <a:gd name="T9" fmla="*/ 509 h 601"/>
              <a:gd name="T10" fmla="*/ 226 w 602"/>
              <a:gd name="T11" fmla="*/ 346 h 601"/>
              <a:gd name="T12" fmla="*/ 219 w 602"/>
              <a:gd name="T13" fmla="*/ 297 h 601"/>
              <a:gd name="T14" fmla="*/ 276 w 602"/>
              <a:gd name="T15" fmla="*/ 219 h 601"/>
              <a:gd name="T16" fmla="*/ 318 w 602"/>
              <a:gd name="T17" fmla="*/ 261 h 601"/>
              <a:gd name="T18" fmla="*/ 290 w 602"/>
              <a:gd name="T19" fmla="*/ 374 h 601"/>
              <a:gd name="T20" fmla="*/ 339 w 602"/>
              <a:gd name="T21" fmla="*/ 431 h 601"/>
              <a:gd name="T22" fmla="*/ 431 w 602"/>
              <a:gd name="T23" fmla="*/ 268 h 601"/>
              <a:gd name="T24" fmla="*/ 304 w 602"/>
              <a:gd name="T25" fmla="*/ 155 h 601"/>
              <a:gd name="T26" fmla="*/ 155 w 602"/>
              <a:gd name="T27" fmla="*/ 297 h 601"/>
              <a:gd name="T28" fmla="*/ 176 w 602"/>
              <a:gd name="T29" fmla="*/ 360 h 601"/>
              <a:gd name="T30" fmla="*/ 184 w 602"/>
              <a:gd name="T31" fmla="*/ 374 h 601"/>
              <a:gd name="T32" fmla="*/ 176 w 602"/>
              <a:gd name="T33" fmla="*/ 396 h 601"/>
              <a:gd name="T34" fmla="*/ 162 w 602"/>
              <a:gd name="T35" fmla="*/ 403 h 601"/>
              <a:gd name="T36" fmla="*/ 99 w 602"/>
              <a:gd name="T37" fmla="*/ 289 h 601"/>
              <a:gd name="T38" fmla="*/ 318 w 602"/>
              <a:gd name="T39" fmla="*/ 99 h 601"/>
              <a:gd name="T40" fmla="*/ 509 w 602"/>
              <a:gd name="T41" fmla="*/ 275 h 601"/>
              <a:gd name="T42" fmla="*/ 346 w 602"/>
              <a:gd name="T43" fmla="*/ 480 h 601"/>
              <a:gd name="T44" fmla="*/ 269 w 602"/>
              <a:gd name="T45" fmla="*/ 445 h 601"/>
              <a:gd name="T46" fmla="*/ 247 w 602"/>
              <a:gd name="T47" fmla="*/ 530 h 601"/>
              <a:gd name="T48" fmla="*/ 219 w 602"/>
              <a:gd name="T49" fmla="*/ 593 h 601"/>
              <a:gd name="T50" fmla="*/ 304 w 602"/>
              <a:gd name="T51" fmla="*/ 600 h 601"/>
              <a:gd name="T52" fmla="*/ 601 w 602"/>
              <a:gd name="T53" fmla="*/ 304 h 601"/>
              <a:gd name="T54" fmla="*/ 304 w 602"/>
              <a:gd name="T55"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601">
                <a:moveTo>
                  <a:pt x="304" y="0"/>
                </a:moveTo>
                <a:lnTo>
                  <a:pt x="304" y="0"/>
                </a:lnTo>
                <a:cubicBezTo>
                  <a:pt x="134" y="0"/>
                  <a:pt x="0" y="134"/>
                  <a:pt x="0" y="304"/>
                </a:cubicBezTo>
                <a:cubicBezTo>
                  <a:pt x="0" y="424"/>
                  <a:pt x="78" y="530"/>
                  <a:pt x="184" y="579"/>
                </a:cubicBezTo>
                <a:cubicBezTo>
                  <a:pt x="184" y="558"/>
                  <a:pt x="184" y="530"/>
                  <a:pt x="191" y="509"/>
                </a:cubicBezTo>
                <a:cubicBezTo>
                  <a:pt x="191" y="487"/>
                  <a:pt x="226" y="346"/>
                  <a:pt x="226" y="346"/>
                </a:cubicBezTo>
                <a:cubicBezTo>
                  <a:pt x="226" y="346"/>
                  <a:pt x="219" y="325"/>
                  <a:pt x="219" y="297"/>
                </a:cubicBezTo>
                <a:cubicBezTo>
                  <a:pt x="219" y="254"/>
                  <a:pt x="240" y="219"/>
                  <a:pt x="276" y="219"/>
                </a:cubicBezTo>
                <a:cubicBezTo>
                  <a:pt x="304" y="219"/>
                  <a:pt x="318" y="240"/>
                  <a:pt x="318" y="261"/>
                </a:cubicBezTo>
                <a:cubicBezTo>
                  <a:pt x="318" y="289"/>
                  <a:pt x="297" y="332"/>
                  <a:pt x="290" y="374"/>
                </a:cubicBezTo>
                <a:cubicBezTo>
                  <a:pt x="283" y="403"/>
                  <a:pt x="304" y="431"/>
                  <a:pt x="339" y="431"/>
                </a:cubicBezTo>
                <a:cubicBezTo>
                  <a:pt x="396" y="431"/>
                  <a:pt x="431" y="353"/>
                  <a:pt x="431" y="268"/>
                </a:cubicBezTo>
                <a:cubicBezTo>
                  <a:pt x="431" y="205"/>
                  <a:pt x="389" y="155"/>
                  <a:pt x="304" y="155"/>
                </a:cubicBezTo>
                <a:cubicBezTo>
                  <a:pt x="212" y="155"/>
                  <a:pt x="155" y="219"/>
                  <a:pt x="155" y="297"/>
                </a:cubicBezTo>
                <a:cubicBezTo>
                  <a:pt x="155" y="325"/>
                  <a:pt x="162" y="346"/>
                  <a:pt x="176" y="360"/>
                </a:cubicBezTo>
                <a:cubicBezTo>
                  <a:pt x="184" y="360"/>
                  <a:pt x="184" y="367"/>
                  <a:pt x="184" y="374"/>
                </a:cubicBezTo>
                <a:cubicBezTo>
                  <a:pt x="184" y="382"/>
                  <a:pt x="176" y="396"/>
                  <a:pt x="176" y="396"/>
                </a:cubicBezTo>
                <a:cubicBezTo>
                  <a:pt x="176" y="403"/>
                  <a:pt x="169" y="410"/>
                  <a:pt x="162" y="403"/>
                </a:cubicBezTo>
                <a:cubicBezTo>
                  <a:pt x="120" y="389"/>
                  <a:pt x="99" y="339"/>
                  <a:pt x="99" y="289"/>
                </a:cubicBezTo>
                <a:cubicBezTo>
                  <a:pt x="99" y="205"/>
                  <a:pt x="169" y="99"/>
                  <a:pt x="318" y="99"/>
                </a:cubicBezTo>
                <a:cubicBezTo>
                  <a:pt x="431" y="99"/>
                  <a:pt x="509" y="184"/>
                  <a:pt x="509" y="275"/>
                </a:cubicBezTo>
                <a:cubicBezTo>
                  <a:pt x="509" y="396"/>
                  <a:pt x="438" y="480"/>
                  <a:pt x="346" y="480"/>
                </a:cubicBezTo>
                <a:cubicBezTo>
                  <a:pt x="311" y="480"/>
                  <a:pt x="283" y="466"/>
                  <a:pt x="269" y="445"/>
                </a:cubicBezTo>
                <a:cubicBezTo>
                  <a:pt x="269" y="445"/>
                  <a:pt x="254" y="516"/>
                  <a:pt x="247" y="530"/>
                </a:cubicBezTo>
                <a:cubicBezTo>
                  <a:pt x="240" y="551"/>
                  <a:pt x="233" y="572"/>
                  <a:pt x="219" y="593"/>
                </a:cubicBezTo>
                <a:cubicBezTo>
                  <a:pt x="247" y="600"/>
                  <a:pt x="276" y="600"/>
                  <a:pt x="304" y="600"/>
                </a:cubicBezTo>
                <a:cubicBezTo>
                  <a:pt x="466" y="600"/>
                  <a:pt x="601" y="466"/>
                  <a:pt x="601" y="304"/>
                </a:cubicBezTo>
                <a:cubicBezTo>
                  <a:pt x="601" y="134"/>
                  <a:pt x="466" y="0"/>
                  <a:pt x="304" y="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8" name="Freeform 16"/>
          <p:cNvSpPr>
            <a:spLocks noChangeArrowheads="1"/>
          </p:cNvSpPr>
          <p:nvPr/>
        </p:nvSpPr>
        <p:spPr bwMode="auto">
          <a:xfrm>
            <a:off x="17534137" y="5820836"/>
            <a:ext cx="444383" cy="584200"/>
          </a:xfrm>
          <a:custGeom>
            <a:avLst/>
            <a:gdLst>
              <a:gd name="T0" fmla="*/ 191 w 461"/>
              <a:gd name="T1" fmla="*/ 396 h 609"/>
              <a:gd name="T2" fmla="*/ 191 w 461"/>
              <a:gd name="T3" fmla="*/ 396 h 609"/>
              <a:gd name="T4" fmla="*/ 177 w 461"/>
              <a:gd name="T5" fmla="*/ 452 h 609"/>
              <a:gd name="T6" fmla="*/ 163 w 461"/>
              <a:gd name="T7" fmla="*/ 509 h 609"/>
              <a:gd name="T8" fmla="*/ 113 w 461"/>
              <a:gd name="T9" fmla="*/ 593 h 609"/>
              <a:gd name="T10" fmla="*/ 99 w 461"/>
              <a:gd name="T11" fmla="*/ 600 h 609"/>
              <a:gd name="T12" fmla="*/ 92 w 461"/>
              <a:gd name="T13" fmla="*/ 593 h 609"/>
              <a:gd name="T14" fmla="*/ 92 w 461"/>
              <a:gd name="T15" fmla="*/ 516 h 609"/>
              <a:gd name="T16" fmla="*/ 106 w 461"/>
              <a:gd name="T17" fmla="*/ 431 h 609"/>
              <a:gd name="T18" fmla="*/ 142 w 461"/>
              <a:gd name="T19" fmla="*/ 289 h 609"/>
              <a:gd name="T20" fmla="*/ 142 w 461"/>
              <a:gd name="T21" fmla="*/ 275 h 609"/>
              <a:gd name="T22" fmla="*/ 135 w 461"/>
              <a:gd name="T23" fmla="*/ 240 h 609"/>
              <a:gd name="T24" fmla="*/ 135 w 461"/>
              <a:gd name="T25" fmla="*/ 191 h 609"/>
              <a:gd name="T26" fmla="*/ 184 w 461"/>
              <a:gd name="T27" fmla="*/ 134 h 609"/>
              <a:gd name="T28" fmla="*/ 220 w 461"/>
              <a:gd name="T29" fmla="*/ 141 h 609"/>
              <a:gd name="T30" fmla="*/ 241 w 461"/>
              <a:gd name="T31" fmla="*/ 169 h 609"/>
              <a:gd name="T32" fmla="*/ 241 w 461"/>
              <a:gd name="T33" fmla="*/ 212 h 609"/>
              <a:gd name="T34" fmla="*/ 220 w 461"/>
              <a:gd name="T35" fmla="*/ 289 h 609"/>
              <a:gd name="T36" fmla="*/ 213 w 461"/>
              <a:gd name="T37" fmla="*/ 332 h 609"/>
              <a:gd name="T38" fmla="*/ 234 w 461"/>
              <a:gd name="T39" fmla="*/ 367 h 609"/>
              <a:gd name="T40" fmla="*/ 269 w 461"/>
              <a:gd name="T41" fmla="*/ 374 h 609"/>
              <a:gd name="T42" fmla="*/ 333 w 461"/>
              <a:gd name="T43" fmla="*/ 339 h 609"/>
              <a:gd name="T44" fmla="*/ 375 w 461"/>
              <a:gd name="T45" fmla="*/ 226 h 609"/>
              <a:gd name="T46" fmla="*/ 375 w 461"/>
              <a:gd name="T47" fmla="*/ 184 h 609"/>
              <a:gd name="T48" fmla="*/ 347 w 461"/>
              <a:gd name="T49" fmla="*/ 106 h 609"/>
              <a:gd name="T50" fmla="*/ 290 w 461"/>
              <a:gd name="T51" fmla="*/ 63 h 609"/>
              <a:gd name="T52" fmla="*/ 205 w 461"/>
              <a:gd name="T53" fmla="*/ 63 h 609"/>
              <a:gd name="T54" fmla="*/ 85 w 461"/>
              <a:gd name="T55" fmla="*/ 141 h 609"/>
              <a:gd name="T56" fmla="*/ 64 w 461"/>
              <a:gd name="T57" fmla="*/ 226 h 609"/>
              <a:gd name="T58" fmla="*/ 85 w 461"/>
              <a:gd name="T59" fmla="*/ 282 h 609"/>
              <a:gd name="T60" fmla="*/ 92 w 461"/>
              <a:gd name="T61" fmla="*/ 297 h 609"/>
              <a:gd name="T62" fmla="*/ 92 w 461"/>
              <a:gd name="T63" fmla="*/ 325 h 609"/>
              <a:gd name="T64" fmla="*/ 78 w 461"/>
              <a:gd name="T65" fmla="*/ 346 h 609"/>
              <a:gd name="T66" fmla="*/ 64 w 461"/>
              <a:gd name="T67" fmla="*/ 346 h 609"/>
              <a:gd name="T68" fmla="*/ 0 w 461"/>
              <a:gd name="T69" fmla="*/ 254 h 609"/>
              <a:gd name="T70" fmla="*/ 0 w 461"/>
              <a:gd name="T71" fmla="*/ 176 h 609"/>
              <a:gd name="T72" fmla="*/ 29 w 461"/>
              <a:gd name="T73" fmla="*/ 120 h 609"/>
              <a:gd name="T74" fmla="*/ 106 w 461"/>
              <a:gd name="T75" fmla="*/ 35 h 609"/>
              <a:gd name="T76" fmla="*/ 198 w 461"/>
              <a:gd name="T77" fmla="*/ 0 h 609"/>
              <a:gd name="T78" fmla="*/ 241 w 461"/>
              <a:gd name="T79" fmla="*/ 0 h 609"/>
              <a:gd name="T80" fmla="*/ 340 w 461"/>
              <a:gd name="T81" fmla="*/ 21 h 609"/>
              <a:gd name="T82" fmla="*/ 410 w 461"/>
              <a:gd name="T83" fmla="*/ 71 h 609"/>
              <a:gd name="T84" fmla="*/ 453 w 461"/>
              <a:gd name="T85" fmla="*/ 148 h 609"/>
              <a:gd name="T86" fmla="*/ 460 w 461"/>
              <a:gd name="T87" fmla="*/ 205 h 609"/>
              <a:gd name="T88" fmla="*/ 453 w 461"/>
              <a:gd name="T89" fmla="*/ 254 h 609"/>
              <a:gd name="T90" fmla="*/ 361 w 461"/>
              <a:gd name="T91" fmla="*/ 410 h 609"/>
              <a:gd name="T92" fmla="*/ 326 w 461"/>
              <a:gd name="T93" fmla="*/ 431 h 609"/>
              <a:gd name="T94" fmla="*/ 269 w 461"/>
              <a:gd name="T95" fmla="*/ 438 h 609"/>
              <a:gd name="T96" fmla="*/ 227 w 461"/>
              <a:gd name="T97" fmla="*/ 424 h 609"/>
              <a:gd name="T98" fmla="*/ 191 w 461"/>
              <a:gd name="T99" fmla="*/ 396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609">
                <a:moveTo>
                  <a:pt x="191" y="396"/>
                </a:moveTo>
                <a:lnTo>
                  <a:pt x="191" y="396"/>
                </a:lnTo>
                <a:cubicBezTo>
                  <a:pt x="184" y="410"/>
                  <a:pt x="184" y="431"/>
                  <a:pt x="177" y="452"/>
                </a:cubicBezTo>
                <a:cubicBezTo>
                  <a:pt x="170" y="473"/>
                  <a:pt x="170" y="495"/>
                  <a:pt x="163" y="509"/>
                </a:cubicBezTo>
                <a:cubicBezTo>
                  <a:pt x="149" y="544"/>
                  <a:pt x="135" y="572"/>
                  <a:pt x="113" y="593"/>
                </a:cubicBezTo>
                <a:cubicBezTo>
                  <a:pt x="99" y="608"/>
                  <a:pt x="99" y="600"/>
                  <a:pt x="99" y="600"/>
                </a:cubicBezTo>
                <a:cubicBezTo>
                  <a:pt x="92" y="600"/>
                  <a:pt x="92" y="600"/>
                  <a:pt x="92" y="593"/>
                </a:cubicBezTo>
                <a:cubicBezTo>
                  <a:pt x="92" y="572"/>
                  <a:pt x="92" y="544"/>
                  <a:pt x="92" y="516"/>
                </a:cubicBezTo>
                <a:cubicBezTo>
                  <a:pt x="92" y="487"/>
                  <a:pt x="99" y="459"/>
                  <a:pt x="106" y="431"/>
                </a:cubicBezTo>
                <a:cubicBezTo>
                  <a:pt x="120" y="389"/>
                  <a:pt x="128" y="339"/>
                  <a:pt x="142" y="289"/>
                </a:cubicBezTo>
                <a:cubicBezTo>
                  <a:pt x="142" y="282"/>
                  <a:pt x="142" y="282"/>
                  <a:pt x="142" y="275"/>
                </a:cubicBezTo>
                <a:cubicBezTo>
                  <a:pt x="142" y="261"/>
                  <a:pt x="135" y="254"/>
                  <a:pt x="135" y="240"/>
                </a:cubicBezTo>
                <a:cubicBezTo>
                  <a:pt x="135" y="219"/>
                  <a:pt x="135" y="205"/>
                  <a:pt x="135" y="191"/>
                </a:cubicBezTo>
                <a:cubicBezTo>
                  <a:pt x="142" y="169"/>
                  <a:pt x="156" y="148"/>
                  <a:pt x="184" y="134"/>
                </a:cubicBezTo>
                <a:cubicBezTo>
                  <a:pt x="198" y="134"/>
                  <a:pt x="213" y="134"/>
                  <a:pt x="220" y="141"/>
                </a:cubicBezTo>
                <a:cubicBezTo>
                  <a:pt x="234" y="148"/>
                  <a:pt x="241" y="155"/>
                  <a:pt x="241" y="169"/>
                </a:cubicBezTo>
                <a:cubicBezTo>
                  <a:pt x="248" y="184"/>
                  <a:pt x="241" y="205"/>
                  <a:pt x="241" y="212"/>
                </a:cubicBezTo>
                <a:cubicBezTo>
                  <a:pt x="234" y="240"/>
                  <a:pt x="227" y="261"/>
                  <a:pt x="220" y="289"/>
                </a:cubicBezTo>
                <a:cubicBezTo>
                  <a:pt x="213" y="304"/>
                  <a:pt x="213" y="318"/>
                  <a:pt x="213" y="332"/>
                </a:cubicBezTo>
                <a:cubicBezTo>
                  <a:pt x="220" y="346"/>
                  <a:pt x="227" y="360"/>
                  <a:pt x="234" y="367"/>
                </a:cubicBezTo>
                <a:cubicBezTo>
                  <a:pt x="248" y="374"/>
                  <a:pt x="255" y="374"/>
                  <a:pt x="269" y="374"/>
                </a:cubicBezTo>
                <a:cubicBezTo>
                  <a:pt x="304" y="374"/>
                  <a:pt x="318" y="353"/>
                  <a:pt x="333" y="339"/>
                </a:cubicBezTo>
                <a:cubicBezTo>
                  <a:pt x="354" y="311"/>
                  <a:pt x="368" y="275"/>
                  <a:pt x="375" y="226"/>
                </a:cubicBezTo>
                <a:cubicBezTo>
                  <a:pt x="375" y="212"/>
                  <a:pt x="375" y="198"/>
                  <a:pt x="375" y="184"/>
                </a:cubicBezTo>
                <a:cubicBezTo>
                  <a:pt x="375" y="148"/>
                  <a:pt x="368" y="127"/>
                  <a:pt x="347" y="106"/>
                </a:cubicBezTo>
                <a:cubicBezTo>
                  <a:pt x="333" y="92"/>
                  <a:pt x="318" y="78"/>
                  <a:pt x="290" y="63"/>
                </a:cubicBezTo>
                <a:cubicBezTo>
                  <a:pt x="269" y="56"/>
                  <a:pt x="234" y="56"/>
                  <a:pt x="205" y="63"/>
                </a:cubicBezTo>
                <a:cubicBezTo>
                  <a:pt x="149" y="71"/>
                  <a:pt x="106" y="99"/>
                  <a:pt x="85" y="141"/>
                </a:cubicBezTo>
                <a:cubicBezTo>
                  <a:pt x="71" y="169"/>
                  <a:pt x="64" y="191"/>
                  <a:pt x="64" y="226"/>
                </a:cubicBezTo>
                <a:cubicBezTo>
                  <a:pt x="64" y="247"/>
                  <a:pt x="71" y="268"/>
                  <a:pt x="85" y="282"/>
                </a:cubicBezTo>
                <a:cubicBezTo>
                  <a:pt x="85" y="289"/>
                  <a:pt x="92" y="289"/>
                  <a:pt x="92" y="297"/>
                </a:cubicBezTo>
                <a:cubicBezTo>
                  <a:pt x="99" y="304"/>
                  <a:pt x="92" y="318"/>
                  <a:pt x="92" y="325"/>
                </a:cubicBezTo>
                <a:cubicBezTo>
                  <a:pt x="85" y="332"/>
                  <a:pt x="85" y="346"/>
                  <a:pt x="78" y="346"/>
                </a:cubicBezTo>
                <a:cubicBezTo>
                  <a:pt x="71" y="346"/>
                  <a:pt x="64" y="346"/>
                  <a:pt x="64" y="346"/>
                </a:cubicBezTo>
                <a:cubicBezTo>
                  <a:pt x="29" y="325"/>
                  <a:pt x="15" y="297"/>
                  <a:pt x="0" y="254"/>
                </a:cubicBezTo>
                <a:cubicBezTo>
                  <a:pt x="0" y="233"/>
                  <a:pt x="0" y="205"/>
                  <a:pt x="0" y="176"/>
                </a:cubicBezTo>
                <a:cubicBezTo>
                  <a:pt x="7" y="155"/>
                  <a:pt x="15" y="134"/>
                  <a:pt x="29" y="120"/>
                </a:cubicBezTo>
                <a:cubicBezTo>
                  <a:pt x="43" y="85"/>
                  <a:pt x="71" y="56"/>
                  <a:pt x="106" y="35"/>
                </a:cubicBezTo>
                <a:cubicBezTo>
                  <a:pt x="135" y="21"/>
                  <a:pt x="163" y="7"/>
                  <a:pt x="198" y="0"/>
                </a:cubicBezTo>
                <a:cubicBezTo>
                  <a:pt x="213" y="0"/>
                  <a:pt x="227" y="0"/>
                  <a:pt x="241" y="0"/>
                </a:cubicBezTo>
                <a:cubicBezTo>
                  <a:pt x="276" y="0"/>
                  <a:pt x="311" y="7"/>
                  <a:pt x="340" y="21"/>
                </a:cubicBezTo>
                <a:cubicBezTo>
                  <a:pt x="368" y="35"/>
                  <a:pt x="389" y="49"/>
                  <a:pt x="410" y="71"/>
                </a:cubicBezTo>
                <a:cubicBezTo>
                  <a:pt x="431" y="92"/>
                  <a:pt x="446" y="113"/>
                  <a:pt x="453" y="148"/>
                </a:cubicBezTo>
                <a:cubicBezTo>
                  <a:pt x="460" y="162"/>
                  <a:pt x="460" y="184"/>
                  <a:pt x="460" y="205"/>
                </a:cubicBezTo>
                <a:cubicBezTo>
                  <a:pt x="460" y="219"/>
                  <a:pt x="460" y="240"/>
                  <a:pt x="453" y="254"/>
                </a:cubicBezTo>
                <a:cubicBezTo>
                  <a:pt x="446" y="325"/>
                  <a:pt x="410" y="382"/>
                  <a:pt x="361" y="410"/>
                </a:cubicBezTo>
                <a:cubicBezTo>
                  <a:pt x="354" y="417"/>
                  <a:pt x="340" y="424"/>
                  <a:pt x="326" y="431"/>
                </a:cubicBezTo>
                <a:cubicBezTo>
                  <a:pt x="304" y="431"/>
                  <a:pt x="290" y="438"/>
                  <a:pt x="269" y="438"/>
                </a:cubicBezTo>
                <a:cubicBezTo>
                  <a:pt x="255" y="431"/>
                  <a:pt x="234" y="431"/>
                  <a:pt x="227" y="424"/>
                </a:cubicBezTo>
                <a:cubicBezTo>
                  <a:pt x="213" y="417"/>
                  <a:pt x="198" y="403"/>
                  <a:pt x="191" y="396"/>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79" name="Freeform 17"/>
          <p:cNvSpPr>
            <a:spLocks noChangeArrowheads="1"/>
          </p:cNvSpPr>
          <p:nvPr/>
        </p:nvSpPr>
        <p:spPr bwMode="auto">
          <a:xfrm>
            <a:off x="16497239" y="5820836"/>
            <a:ext cx="495172" cy="575733"/>
          </a:xfrm>
          <a:custGeom>
            <a:avLst/>
            <a:gdLst>
              <a:gd name="T0" fmla="*/ 516 w 517"/>
              <a:gd name="T1" fmla="*/ 593 h 601"/>
              <a:gd name="T2" fmla="*/ 516 w 517"/>
              <a:gd name="T3" fmla="*/ 593 h 601"/>
              <a:gd name="T4" fmla="*/ 502 w 517"/>
              <a:gd name="T5" fmla="*/ 600 h 601"/>
              <a:gd name="T6" fmla="*/ 297 w 517"/>
              <a:gd name="T7" fmla="*/ 600 h 601"/>
              <a:gd name="T8" fmla="*/ 297 w 517"/>
              <a:gd name="T9" fmla="*/ 487 h 601"/>
              <a:gd name="T10" fmla="*/ 389 w 517"/>
              <a:gd name="T11" fmla="*/ 431 h 601"/>
              <a:gd name="T12" fmla="*/ 403 w 517"/>
              <a:gd name="T13" fmla="*/ 417 h 601"/>
              <a:gd name="T14" fmla="*/ 389 w 517"/>
              <a:gd name="T15" fmla="*/ 396 h 601"/>
              <a:gd name="T16" fmla="*/ 297 w 517"/>
              <a:gd name="T17" fmla="*/ 452 h 601"/>
              <a:gd name="T18" fmla="*/ 297 w 517"/>
              <a:gd name="T19" fmla="*/ 389 h 601"/>
              <a:gd name="T20" fmla="*/ 346 w 517"/>
              <a:gd name="T21" fmla="*/ 360 h 601"/>
              <a:gd name="T22" fmla="*/ 368 w 517"/>
              <a:gd name="T23" fmla="*/ 339 h 601"/>
              <a:gd name="T24" fmla="*/ 346 w 517"/>
              <a:gd name="T25" fmla="*/ 318 h 601"/>
              <a:gd name="T26" fmla="*/ 297 w 517"/>
              <a:gd name="T27" fmla="*/ 346 h 601"/>
              <a:gd name="T28" fmla="*/ 297 w 517"/>
              <a:gd name="T29" fmla="*/ 318 h 601"/>
              <a:gd name="T30" fmla="*/ 276 w 517"/>
              <a:gd name="T31" fmla="*/ 304 h 601"/>
              <a:gd name="T32" fmla="*/ 240 w 517"/>
              <a:gd name="T33" fmla="*/ 304 h 601"/>
              <a:gd name="T34" fmla="*/ 219 w 517"/>
              <a:gd name="T35" fmla="*/ 318 h 601"/>
              <a:gd name="T36" fmla="*/ 219 w 517"/>
              <a:gd name="T37" fmla="*/ 438 h 601"/>
              <a:gd name="T38" fmla="*/ 148 w 517"/>
              <a:gd name="T39" fmla="*/ 417 h 601"/>
              <a:gd name="T40" fmla="*/ 127 w 517"/>
              <a:gd name="T41" fmla="*/ 431 h 601"/>
              <a:gd name="T42" fmla="*/ 148 w 517"/>
              <a:gd name="T43" fmla="*/ 452 h 601"/>
              <a:gd name="T44" fmla="*/ 219 w 517"/>
              <a:gd name="T45" fmla="*/ 480 h 601"/>
              <a:gd name="T46" fmla="*/ 219 w 517"/>
              <a:gd name="T47" fmla="*/ 600 h 601"/>
              <a:gd name="T48" fmla="*/ 14 w 517"/>
              <a:gd name="T49" fmla="*/ 600 h 601"/>
              <a:gd name="T50" fmla="*/ 0 w 517"/>
              <a:gd name="T51" fmla="*/ 593 h 601"/>
              <a:gd name="T52" fmla="*/ 0 w 517"/>
              <a:gd name="T53" fmla="*/ 586 h 601"/>
              <a:gd name="T54" fmla="*/ 248 w 517"/>
              <a:gd name="T55" fmla="*/ 7 h 601"/>
              <a:gd name="T56" fmla="*/ 255 w 517"/>
              <a:gd name="T57" fmla="*/ 0 h 601"/>
              <a:gd name="T58" fmla="*/ 269 w 517"/>
              <a:gd name="T59" fmla="*/ 7 h 601"/>
              <a:gd name="T60" fmla="*/ 516 w 517"/>
              <a:gd name="T61" fmla="*/ 586 h 601"/>
              <a:gd name="T62" fmla="*/ 516 w 517"/>
              <a:gd name="T63" fmla="*/ 59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01">
                <a:moveTo>
                  <a:pt x="516" y="593"/>
                </a:moveTo>
                <a:lnTo>
                  <a:pt x="516" y="593"/>
                </a:lnTo>
                <a:cubicBezTo>
                  <a:pt x="509" y="600"/>
                  <a:pt x="509" y="600"/>
                  <a:pt x="502" y="600"/>
                </a:cubicBezTo>
                <a:cubicBezTo>
                  <a:pt x="297" y="600"/>
                  <a:pt x="297" y="600"/>
                  <a:pt x="297" y="600"/>
                </a:cubicBezTo>
                <a:cubicBezTo>
                  <a:pt x="297" y="487"/>
                  <a:pt x="297" y="487"/>
                  <a:pt x="297" y="487"/>
                </a:cubicBezTo>
                <a:cubicBezTo>
                  <a:pt x="389" y="431"/>
                  <a:pt x="389" y="431"/>
                  <a:pt x="389" y="431"/>
                </a:cubicBezTo>
                <a:cubicBezTo>
                  <a:pt x="396" y="431"/>
                  <a:pt x="403" y="424"/>
                  <a:pt x="403" y="417"/>
                </a:cubicBezTo>
                <a:cubicBezTo>
                  <a:pt x="403" y="403"/>
                  <a:pt x="396" y="396"/>
                  <a:pt x="389" y="396"/>
                </a:cubicBezTo>
                <a:cubicBezTo>
                  <a:pt x="297" y="452"/>
                  <a:pt x="297" y="452"/>
                  <a:pt x="297" y="452"/>
                </a:cubicBezTo>
                <a:cubicBezTo>
                  <a:pt x="297" y="389"/>
                  <a:pt x="297" y="389"/>
                  <a:pt x="297" y="389"/>
                </a:cubicBezTo>
                <a:cubicBezTo>
                  <a:pt x="346" y="360"/>
                  <a:pt x="346" y="360"/>
                  <a:pt x="346" y="360"/>
                </a:cubicBezTo>
                <a:cubicBezTo>
                  <a:pt x="361" y="360"/>
                  <a:pt x="368" y="346"/>
                  <a:pt x="368" y="339"/>
                </a:cubicBezTo>
                <a:cubicBezTo>
                  <a:pt x="368" y="332"/>
                  <a:pt x="361" y="318"/>
                  <a:pt x="346" y="318"/>
                </a:cubicBezTo>
                <a:cubicBezTo>
                  <a:pt x="297" y="346"/>
                  <a:pt x="297" y="346"/>
                  <a:pt x="297" y="346"/>
                </a:cubicBezTo>
                <a:cubicBezTo>
                  <a:pt x="297" y="318"/>
                  <a:pt x="297" y="318"/>
                  <a:pt x="297" y="318"/>
                </a:cubicBezTo>
                <a:cubicBezTo>
                  <a:pt x="297" y="311"/>
                  <a:pt x="283" y="304"/>
                  <a:pt x="276" y="304"/>
                </a:cubicBezTo>
                <a:cubicBezTo>
                  <a:pt x="240" y="304"/>
                  <a:pt x="240" y="304"/>
                  <a:pt x="240" y="304"/>
                </a:cubicBezTo>
                <a:cubicBezTo>
                  <a:pt x="226" y="304"/>
                  <a:pt x="219" y="311"/>
                  <a:pt x="219" y="318"/>
                </a:cubicBezTo>
                <a:cubicBezTo>
                  <a:pt x="219" y="438"/>
                  <a:pt x="219" y="438"/>
                  <a:pt x="219" y="438"/>
                </a:cubicBezTo>
                <a:cubicBezTo>
                  <a:pt x="148" y="417"/>
                  <a:pt x="148" y="417"/>
                  <a:pt x="148" y="417"/>
                </a:cubicBezTo>
                <a:cubicBezTo>
                  <a:pt x="134" y="417"/>
                  <a:pt x="127" y="424"/>
                  <a:pt x="127" y="431"/>
                </a:cubicBezTo>
                <a:cubicBezTo>
                  <a:pt x="127" y="445"/>
                  <a:pt x="134" y="452"/>
                  <a:pt x="148" y="452"/>
                </a:cubicBezTo>
                <a:cubicBezTo>
                  <a:pt x="219" y="480"/>
                  <a:pt x="219" y="480"/>
                  <a:pt x="219" y="480"/>
                </a:cubicBezTo>
                <a:cubicBezTo>
                  <a:pt x="219" y="600"/>
                  <a:pt x="219" y="600"/>
                  <a:pt x="219" y="600"/>
                </a:cubicBezTo>
                <a:cubicBezTo>
                  <a:pt x="14" y="600"/>
                  <a:pt x="14" y="600"/>
                  <a:pt x="14" y="600"/>
                </a:cubicBezTo>
                <a:cubicBezTo>
                  <a:pt x="7" y="600"/>
                  <a:pt x="0" y="600"/>
                  <a:pt x="0" y="593"/>
                </a:cubicBezTo>
                <a:lnTo>
                  <a:pt x="0" y="586"/>
                </a:lnTo>
                <a:cubicBezTo>
                  <a:pt x="248" y="7"/>
                  <a:pt x="248" y="7"/>
                  <a:pt x="248" y="7"/>
                </a:cubicBezTo>
                <a:cubicBezTo>
                  <a:pt x="248" y="0"/>
                  <a:pt x="255" y="0"/>
                  <a:pt x="255" y="0"/>
                </a:cubicBezTo>
                <a:cubicBezTo>
                  <a:pt x="262" y="0"/>
                  <a:pt x="269" y="0"/>
                  <a:pt x="269" y="7"/>
                </a:cubicBezTo>
                <a:cubicBezTo>
                  <a:pt x="516" y="586"/>
                  <a:pt x="516" y="586"/>
                  <a:pt x="516" y="586"/>
                </a:cubicBezTo>
                <a:lnTo>
                  <a:pt x="516" y="593"/>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0" name="Freeform 18"/>
          <p:cNvSpPr>
            <a:spLocks noChangeArrowheads="1"/>
          </p:cNvSpPr>
          <p:nvPr/>
        </p:nvSpPr>
        <p:spPr bwMode="auto">
          <a:xfrm>
            <a:off x="15447645" y="5820836"/>
            <a:ext cx="575583" cy="575733"/>
          </a:xfrm>
          <a:custGeom>
            <a:avLst/>
            <a:gdLst>
              <a:gd name="T0" fmla="*/ 593 w 601"/>
              <a:gd name="T1" fmla="*/ 240 h 601"/>
              <a:gd name="T2" fmla="*/ 551 w 601"/>
              <a:gd name="T3" fmla="*/ 134 h 601"/>
              <a:gd name="T4" fmla="*/ 473 w 601"/>
              <a:gd name="T5" fmla="*/ 49 h 601"/>
              <a:gd name="T6" fmla="*/ 360 w 601"/>
              <a:gd name="T7" fmla="*/ 7 h 601"/>
              <a:gd name="T8" fmla="*/ 240 w 601"/>
              <a:gd name="T9" fmla="*/ 7 h 601"/>
              <a:gd name="T10" fmla="*/ 134 w 601"/>
              <a:gd name="T11" fmla="*/ 49 h 601"/>
              <a:gd name="T12" fmla="*/ 49 w 601"/>
              <a:gd name="T13" fmla="*/ 134 h 601"/>
              <a:gd name="T14" fmla="*/ 7 w 601"/>
              <a:gd name="T15" fmla="*/ 240 h 601"/>
              <a:gd name="T16" fmla="*/ 7 w 601"/>
              <a:gd name="T17" fmla="*/ 360 h 601"/>
              <a:gd name="T18" fmla="*/ 49 w 601"/>
              <a:gd name="T19" fmla="*/ 473 h 601"/>
              <a:gd name="T20" fmla="*/ 134 w 601"/>
              <a:gd name="T21" fmla="*/ 551 h 601"/>
              <a:gd name="T22" fmla="*/ 240 w 601"/>
              <a:gd name="T23" fmla="*/ 593 h 601"/>
              <a:gd name="T24" fmla="*/ 360 w 601"/>
              <a:gd name="T25" fmla="*/ 593 h 601"/>
              <a:gd name="T26" fmla="*/ 473 w 601"/>
              <a:gd name="T27" fmla="*/ 551 h 601"/>
              <a:gd name="T28" fmla="*/ 551 w 601"/>
              <a:gd name="T29" fmla="*/ 473 h 601"/>
              <a:gd name="T30" fmla="*/ 593 w 601"/>
              <a:gd name="T31" fmla="*/ 360 h 601"/>
              <a:gd name="T32" fmla="*/ 593 w 601"/>
              <a:gd name="T33" fmla="*/ 240 h 601"/>
              <a:gd name="T34" fmla="*/ 558 w 601"/>
              <a:gd name="T35" fmla="*/ 297 h 601"/>
              <a:gd name="T36" fmla="*/ 374 w 601"/>
              <a:gd name="T37" fmla="*/ 275 h 601"/>
              <a:gd name="T38" fmla="*/ 501 w 601"/>
              <a:gd name="T39" fmla="*/ 141 h 601"/>
              <a:gd name="T40" fmla="*/ 473 w 601"/>
              <a:gd name="T41" fmla="*/ 106 h 601"/>
              <a:gd name="T42" fmla="*/ 339 w 601"/>
              <a:gd name="T43" fmla="*/ 205 h 601"/>
              <a:gd name="T44" fmla="*/ 304 w 601"/>
              <a:gd name="T45" fmla="*/ 42 h 601"/>
              <a:gd name="T46" fmla="*/ 240 w 601"/>
              <a:gd name="T47" fmla="*/ 49 h 601"/>
              <a:gd name="T48" fmla="*/ 190 w 601"/>
              <a:gd name="T49" fmla="*/ 71 h 601"/>
              <a:gd name="T50" fmla="*/ 289 w 601"/>
              <a:gd name="T51" fmla="*/ 219 h 601"/>
              <a:gd name="T52" fmla="*/ 190 w 601"/>
              <a:gd name="T53" fmla="*/ 71 h 601"/>
              <a:gd name="T54" fmla="*/ 42 w 601"/>
              <a:gd name="T55" fmla="*/ 304 h 601"/>
              <a:gd name="T56" fmla="*/ 311 w 601"/>
              <a:gd name="T57" fmla="*/ 254 h 601"/>
              <a:gd name="T58" fmla="*/ 318 w 601"/>
              <a:gd name="T59" fmla="*/ 304 h 601"/>
              <a:gd name="T60" fmla="*/ 113 w 601"/>
              <a:gd name="T61" fmla="*/ 473 h 601"/>
              <a:gd name="T62" fmla="*/ 304 w 601"/>
              <a:gd name="T63" fmla="*/ 558 h 601"/>
              <a:gd name="T64" fmla="*/ 134 w 601"/>
              <a:gd name="T65" fmla="*/ 502 h 601"/>
              <a:gd name="T66" fmla="*/ 346 w 601"/>
              <a:gd name="T67" fmla="*/ 346 h 601"/>
              <a:gd name="T68" fmla="*/ 402 w 601"/>
              <a:gd name="T69" fmla="*/ 537 h 601"/>
              <a:gd name="T70" fmla="*/ 445 w 601"/>
              <a:gd name="T71" fmla="*/ 516 h 601"/>
              <a:gd name="T72" fmla="*/ 395 w 601"/>
              <a:gd name="T73" fmla="*/ 332 h 601"/>
              <a:gd name="T74" fmla="*/ 445 w 601"/>
              <a:gd name="T75" fmla="*/ 51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1">
                <a:moveTo>
                  <a:pt x="593" y="240"/>
                </a:moveTo>
                <a:lnTo>
                  <a:pt x="593" y="240"/>
                </a:lnTo>
                <a:cubicBezTo>
                  <a:pt x="593" y="219"/>
                  <a:pt x="586" y="205"/>
                  <a:pt x="579" y="184"/>
                </a:cubicBezTo>
                <a:cubicBezTo>
                  <a:pt x="572" y="169"/>
                  <a:pt x="565" y="148"/>
                  <a:pt x="551" y="134"/>
                </a:cubicBezTo>
                <a:cubicBezTo>
                  <a:pt x="544" y="120"/>
                  <a:pt x="530" y="99"/>
                  <a:pt x="515" y="85"/>
                </a:cubicBezTo>
                <a:cubicBezTo>
                  <a:pt x="501" y="78"/>
                  <a:pt x="487" y="63"/>
                  <a:pt x="473" y="49"/>
                </a:cubicBezTo>
                <a:cubicBezTo>
                  <a:pt x="452" y="42"/>
                  <a:pt x="438" y="28"/>
                  <a:pt x="417" y="21"/>
                </a:cubicBezTo>
                <a:cubicBezTo>
                  <a:pt x="402" y="14"/>
                  <a:pt x="381" y="7"/>
                  <a:pt x="360" y="7"/>
                </a:cubicBezTo>
                <a:cubicBezTo>
                  <a:pt x="339" y="0"/>
                  <a:pt x="325" y="0"/>
                  <a:pt x="304" y="0"/>
                </a:cubicBezTo>
                <a:cubicBezTo>
                  <a:pt x="282" y="0"/>
                  <a:pt x="261" y="0"/>
                  <a:pt x="240" y="7"/>
                </a:cubicBezTo>
                <a:cubicBezTo>
                  <a:pt x="219" y="7"/>
                  <a:pt x="204" y="14"/>
                  <a:pt x="183" y="21"/>
                </a:cubicBezTo>
                <a:cubicBezTo>
                  <a:pt x="169" y="28"/>
                  <a:pt x="148" y="42"/>
                  <a:pt x="134" y="49"/>
                </a:cubicBezTo>
                <a:cubicBezTo>
                  <a:pt x="120" y="63"/>
                  <a:pt x="99" y="78"/>
                  <a:pt x="84" y="85"/>
                </a:cubicBezTo>
                <a:cubicBezTo>
                  <a:pt x="77" y="99"/>
                  <a:pt x="63" y="120"/>
                  <a:pt x="49" y="134"/>
                </a:cubicBezTo>
                <a:cubicBezTo>
                  <a:pt x="42" y="148"/>
                  <a:pt x="28" y="169"/>
                  <a:pt x="21" y="184"/>
                </a:cubicBezTo>
                <a:cubicBezTo>
                  <a:pt x="14" y="205"/>
                  <a:pt x="7" y="219"/>
                  <a:pt x="7" y="240"/>
                </a:cubicBezTo>
                <a:cubicBezTo>
                  <a:pt x="0" y="261"/>
                  <a:pt x="0" y="282"/>
                  <a:pt x="0" y="304"/>
                </a:cubicBezTo>
                <a:cubicBezTo>
                  <a:pt x="0" y="325"/>
                  <a:pt x="0" y="339"/>
                  <a:pt x="7" y="360"/>
                </a:cubicBezTo>
                <a:cubicBezTo>
                  <a:pt x="7" y="382"/>
                  <a:pt x="14" y="403"/>
                  <a:pt x="21" y="417"/>
                </a:cubicBezTo>
                <a:cubicBezTo>
                  <a:pt x="28" y="438"/>
                  <a:pt x="42" y="452"/>
                  <a:pt x="49" y="473"/>
                </a:cubicBezTo>
                <a:cubicBezTo>
                  <a:pt x="63" y="487"/>
                  <a:pt x="77" y="502"/>
                  <a:pt x="84" y="516"/>
                </a:cubicBezTo>
                <a:cubicBezTo>
                  <a:pt x="99" y="530"/>
                  <a:pt x="120" y="544"/>
                  <a:pt x="134" y="551"/>
                </a:cubicBezTo>
                <a:cubicBezTo>
                  <a:pt x="148" y="565"/>
                  <a:pt x="169" y="572"/>
                  <a:pt x="183" y="579"/>
                </a:cubicBezTo>
                <a:cubicBezTo>
                  <a:pt x="204" y="586"/>
                  <a:pt x="219" y="593"/>
                  <a:pt x="240" y="593"/>
                </a:cubicBezTo>
                <a:cubicBezTo>
                  <a:pt x="261" y="600"/>
                  <a:pt x="282" y="600"/>
                  <a:pt x="304" y="600"/>
                </a:cubicBezTo>
                <a:cubicBezTo>
                  <a:pt x="325" y="600"/>
                  <a:pt x="339" y="600"/>
                  <a:pt x="360" y="593"/>
                </a:cubicBezTo>
                <a:cubicBezTo>
                  <a:pt x="381" y="593"/>
                  <a:pt x="402" y="586"/>
                  <a:pt x="417" y="579"/>
                </a:cubicBezTo>
                <a:cubicBezTo>
                  <a:pt x="438" y="572"/>
                  <a:pt x="452" y="565"/>
                  <a:pt x="473" y="551"/>
                </a:cubicBezTo>
                <a:cubicBezTo>
                  <a:pt x="487" y="544"/>
                  <a:pt x="501" y="530"/>
                  <a:pt x="515" y="516"/>
                </a:cubicBezTo>
                <a:cubicBezTo>
                  <a:pt x="530" y="502"/>
                  <a:pt x="544" y="487"/>
                  <a:pt x="551" y="473"/>
                </a:cubicBezTo>
                <a:cubicBezTo>
                  <a:pt x="565" y="452"/>
                  <a:pt x="572" y="438"/>
                  <a:pt x="579" y="417"/>
                </a:cubicBezTo>
                <a:cubicBezTo>
                  <a:pt x="586" y="403"/>
                  <a:pt x="593" y="382"/>
                  <a:pt x="593" y="360"/>
                </a:cubicBezTo>
                <a:cubicBezTo>
                  <a:pt x="600" y="339"/>
                  <a:pt x="600" y="325"/>
                  <a:pt x="600" y="304"/>
                </a:cubicBezTo>
                <a:cubicBezTo>
                  <a:pt x="600" y="282"/>
                  <a:pt x="600" y="261"/>
                  <a:pt x="593" y="240"/>
                </a:cubicBezTo>
                <a:close/>
                <a:moveTo>
                  <a:pt x="558" y="297"/>
                </a:moveTo>
                <a:lnTo>
                  <a:pt x="558" y="297"/>
                </a:lnTo>
                <a:cubicBezTo>
                  <a:pt x="558" y="297"/>
                  <a:pt x="466" y="282"/>
                  <a:pt x="381" y="289"/>
                </a:cubicBezTo>
                <a:cubicBezTo>
                  <a:pt x="374" y="282"/>
                  <a:pt x="374" y="282"/>
                  <a:pt x="374" y="275"/>
                </a:cubicBezTo>
                <a:cubicBezTo>
                  <a:pt x="367" y="261"/>
                  <a:pt x="360" y="254"/>
                  <a:pt x="360" y="240"/>
                </a:cubicBezTo>
                <a:cubicBezTo>
                  <a:pt x="459" y="198"/>
                  <a:pt x="501" y="141"/>
                  <a:pt x="501" y="141"/>
                </a:cubicBezTo>
                <a:cubicBezTo>
                  <a:pt x="537" y="184"/>
                  <a:pt x="558" y="240"/>
                  <a:pt x="558" y="297"/>
                </a:cubicBezTo>
                <a:close/>
                <a:moveTo>
                  <a:pt x="473" y="106"/>
                </a:moveTo>
                <a:lnTo>
                  <a:pt x="473" y="106"/>
                </a:lnTo>
                <a:cubicBezTo>
                  <a:pt x="473" y="106"/>
                  <a:pt x="431" y="162"/>
                  <a:pt x="339" y="205"/>
                </a:cubicBezTo>
                <a:cubicBezTo>
                  <a:pt x="289" y="120"/>
                  <a:pt x="247" y="56"/>
                  <a:pt x="240" y="49"/>
                </a:cubicBezTo>
                <a:cubicBezTo>
                  <a:pt x="261" y="49"/>
                  <a:pt x="282" y="42"/>
                  <a:pt x="304" y="42"/>
                </a:cubicBezTo>
                <a:cubicBezTo>
                  <a:pt x="367" y="42"/>
                  <a:pt x="424" y="71"/>
                  <a:pt x="473" y="106"/>
                </a:cubicBezTo>
                <a:close/>
                <a:moveTo>
                  <a:pt x="240" y="49"/>
                </a:moveTo>
                <a:lnTo>
                  <a:pt x="240" y="49"/>
                </a:lnTo>
                <a:close/>
                <a:moveTo>
                  <a:pt x="190" y="71"/>
                </a:moveTo>
                <a:lnTo>
                  <a:pt x="190" y="71"/>
                </a:lnTo>
                <a:cubicBezTo>
                  <a:pt x="197" y="71"/>
                  <a:pt x="240" y="134"/>
                  <a:pt x="289" y="219"/>
                </a:cubicBezTo>
                <a:cubicBezTo>
                  <a:pt x="162" y="247"/>
                  <a:pt x="56" y="247"/>
                  <a:pt x="49" y="247"/>
                </a:cubicBezTo>
                <a:cubicBezTo>
                  <a:pt x="63" y="169"/>
                  <a:pt x="120" y="106"/>
                  <a:pt x="190" y="71"/>
                </a:cubicBezTo>
                <a:close/>
                <a:moveTo>
                  <a:pt x="42" y="304"/>
                </a:moveTo>
                <a:lnTo>
                  <a:pt x="42" y="304"/>
                </a:lnTo>
                <a:cubicBezTo>
                  <a:pt x="42" y="297"/>
                  <a:pt x="42" y="297"/>
                  <a:pt x="42" y="297"/>
                </a:cubicBezTo>
                <a:cubicBezTo>
                  <a:pt x="49" y="297"/>
                  <a:pt x="176" y="297"/>
                  <a:pt x="311" y="254"/>
                </a:cubicBezTo>
                <a:cubicBezTo>
                  <a:pt x="318" y="268"/>
                  <a:pt x="325" y="282"/>
                  <a:pt x="332" y="304"/>
                </a:cubicBezTo>
                <a:cubicBezTo>
                  <a:pt x="325" y="304"/>
                  <a:pt x="325" y="304"/>
                  <a:pt x="318" y="304"/>
                </a:cubicBezTo>
                <a:cubicBezTo>
                  <a:pt x="183" y="346"/>
                  <a:pt x="113" y="473"/>
                  <a:pt x="113" y="473"/>
                </a:cubicBezTo>
                <a:lnTo>
                  <a:pt x="113" y="473"/>
                </a:lnTo>
                <a:cubicBezTo>
                  <a:pt x="70" y="431"/>
                  <a:pt x="42" y="367"/>
                  <a:pt x="42" y="304"/>
                </a:cubicBezTo>
                <a:close/>
                <a:moveTo>
                  <a:pt x="304" y="558"/>
                </a:moveTo>
                <a:lnTo>
                  <a:pt x="304" y="558"/>
                </a:lnTo>
                <a:cubicBezTo>
                  <a:pt x="240" y="558"/>
                  <a:pt x="183" y="537"/>
                  <a:pt x="134" y="502"/>
                </a:cubicBezTo>
                <a:cubicBezTo>
                  <a:pt x="141" y="502"/>
                  <a:pt x="141" y="502"/>
                  <a:pt x="141" y="502"/>
                </a:cubicBezTo>
                <a:cubicBezTo>
                  <a:pt x="141" y="502"/>
                  <a:pt x="190" y="396"/>
                  <a:pt x="346" y="346"/>
                </a:cubicBezTo>
                <a:lnTo>
                  <a:pt x="346" y="346"/>
                </a:lnTo>
                <a:cubicBezTo>
                  <a:pt x="381" y="438"/>
                  <a:pt x="395" y="516"/>
                  <a:pt x="402" y="537"/>
                </a:cubicBezTo>
                <a:cubicBezTo>
                  <a:pt x="374" y="551"/>
                  <a:pt x="339" y="558"/>
                  <a:pt x="304" y="558"/>
                </a:cubicBezTo>
                <a:close/>
                <a:moveTo>
                  <a:pt x="445" y="516"/>
                </a:moveTo>
                <a:lnTo>
                  <a:pt x="445" y="516"/>
                </a:lnTo>
                <a:cubicBezTo>
                  <a:pt x="445" y="502"/>
                  <a:pt x="431" y="424"/>
                  <a:pt x="395" y="332"/>
                </a:cubicBezTo>
                <a:cubicBezTo>
                  <a:pt x="480" y="318"/>
                  <a:pt x="551" y="339"/>
                  <a:pt x="558" y="339"/>
                </a:cubicBezTo>
                <a:cubicBezTo>
                  <a:pt x="544" y="417"/>
                  <a:pt x="501" y="473"/>
                  <a:pt x="445" y="51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7" name="Freeform 25"/>
          <p:cNvSpPr>
            <a:spLocks noChangeArrowheads="1"/>
          </p:cNvSpPr>
          <p:nvPr/>
        </p:nvSpPr>
        <p:spPr bwMode="auto">
          <a:xfrm>
            <a:off x="20513626" y="4847170"/>
            <a:ext cx="579814" cy="491067"/>
          </a:xfrm>
          <a:custGeom>
            <a:avLst/>
            <a:gdLst>
              <a:gd name="T0" fmla="*/ 21 w 602"/>
              <a:gd name="T1" fmla="*/ 509 h 510"/>
              <a:gd name="T2" fmla="*/ 21 w 602"/>
              <a:gd name="T3" fmla="*/ 509 h 510"/>
              <a:gd name="T4" fmla="*/ 580 w 602"/>
              <a:gd name="T5" fmla="*/ 509 h 510"/>
              <a:gd name="T6" fmla="*/ 601 w 602"/>
              <a:gd name="T7" fmla="*/ 488 h 510"/>
              <a:gd name="T8" fmla="*/ 601 w 602"/>
              <a:gd name="T9" fmla="*/ 481 h 510"/>
              <a:gd name="T10" fmla="*/ 580 w 602"/>
              <a:gd name="T11" fmla="*/ 452 h 510"/>
              <a:gd name="T12" fmla="*/ 21 w 602"/>
              <a:gd name="T13" fmla="*/ 452 h 510"/>
              <a:gd name="T14" fmla="*/ 0 w 602"/>
              <a:gd name="T15" fmla="*/ 481 h 510"/>
              <a:gd name="T16" fmla="*/ 0 w 602"/>
              <a:gd name="T17" fmla="*/ 488 h 510"/>
              <a:gd name="T18" fmla="*/ 21 w 602"/>
              <a:gd name="T19" fmla="*/ 509 h 510"/>
              <a:gd name="T20" fmla="*/ 113 w 602"/>
              <a:gd name="T21" fmla="*/ 424 h 510"/>
              <a:gd name="T22" fmla="*/ 113 w 602"/>
              <a:gd name="T23" fmla="*/ 424 h 510"/>
              <a:gd name="T24" fmla="*/ 170 w 602"/>
              <a:gd name="T25" fmla="*/ 424 h 510"/>
              <a:gd name="T26" fmla="*/ 198 w 602"/>
              <a:gd name="T27" fmla="*/ 396 h 510"/>
              <a:gd name="T28" fmla="*/ 198 w 602"/>
              <a:gd name="T29" fmla="*/ 28 h 510"/>
              <a:gd name="T30" fmla="*/ 170 w 602"/>
              <a:gd name="T31" fmla="*/ 0 h 510"/>
              <a:gd name="T32" fmla="*/ 113 w 602"/>
              <a:gd name="T33" fmla="*/ 0 h 510"/>
              <a:gd name="T34" fmla="*/ 85 w 602"/>
              <a:gd name="T35" fmla="*/ 28 h 510"/>
              <a:gd name="T36" fmla="*/ 85 w 602"/>
              <a:gd name="T37" fmla="*/ 396 h 510"/>
              <a:gd name="T38" fmla="*/ 113 w 602"/>
              <a:gd name="T39" fmla="*/ 424 h 510"/>
              <a:gd name="T40" fmla="*/ 269 w 602"/>
              <a:gd name="T41" fmla="*/ 424 h 510"/>
              <a:gd name="T42" fmla="*/ 269 w 602"/>
              <a:gd name="T43" fmla="*/ 424 h 510"/>
              <a:gd name="T44" fmla="*/ 325 w 602"/>
              <a:gd name="T45" fmla="*/ 424 h 510"/>
              <a:gd name="T46" fmla="*/ 353 w 602"/>
              <a:gd name="T47" fmla="*/ 396 h 510"/>
              <a:gd name="T48" fmla="*/ 353 w 602"/>
              <a:gd name="T49" fmla="*/ 163 h 510"/>
              <a:gd name="T50" fmla="*/ 325 w 602"/>
              <a:gd name="T51" fmla="*/ 134 h 510"/>
              <a:gd name="T52" fmla="*/ 269 w 602"/>
              <a:gd name="T53" fmla="*/ 134 h 510"/>
              <a:gd name="T54" fmla="*/ 240 w 602"/>
              <a:gd name="T55" fmla="*/ 163 h 510"/>
              <a:gd name="T56" fmla="*/ 240 w 602"/>
              <a:gd name="T57" fmla="*/ 396 h 510"/>
              <a:gd name="T58" fmla="*/ 269 w 602"/>
              <a:gd name="T59" fmla="*/ 424 h 510"/>
              <a:gd name="T60" fmla="*/ 431 w 602"/>
              <a:gd name="T61" fmla="*/ 424 h 510"/>
              <a:gd name="T62" fmla="*/ 431 w 602"/>
              <a:gd name="T63" fmla="*/ 424 h 510"/>
              <a:gd name="T64" fmla="*/ 488 w 602"/>
              <a:gd name="T65" fmla="*/ 424 h 510"/>
              <a:gd name="T66" fmla="*/ 516 w 602"/>
              <a:gd name="T67" fmla="*/ 396 h 510"/>
              <a:gd name="T68" fmla="*/ 516 w 602"/>
              <a:gd name="T69" fmla="*/ 297 h 510"/>
              <a:gd name="T70" fmla="*/ 488 w 602"/>
              <a:gd name="T71" fmla="*/ 269 h 510"/>
              <a:gd name="T72" fmla="*/ 431 w 602"/>
              <a:gd name="T73" fmla="*/ 269 h 510"/>
              <a:gd name="T74" fmla="*/ 403 w 602"/>
              <a:gd name="T75" fmla="*/ 297 h 510"/>
              <a:gd name="T76" fmla="*/ 403 w 602"/>
              <a:gd name="T77" fmla="*/ 396 h 510"/>
              <a:gd name="T78" fmla="*/ 431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21" y="509"/>
                </a:moveTo>
                <a:lnTo>
                  <a:pt x="21" y="509"/>
                </a:lnTo>
                <a:cubicBezTo>
                  <a:pt x="580" y="509"/>
                  <a:pt x="580" y="509"/>
                  <a:pt x="580" y="509"/>
                </a:cubicBezTo>
                <a:cubicBezTo>
                  <a:pt x="594" y="509"/>
                  <a:pt x="601" y="502"/>
                  <a:pt x="601" y="488"/>
                </a:cubicBezTo>
                <a:cubicBezTo>
                  <a:pt x="601" y="481"/>
                  <a:pt x="601" y="481"/>
                  <a:pt x="601" y="481"/>
                </a:cubicBezTo>
                <a:cubicBezTo>
                  <a:pt x="601" y="467"/>
                  <a:pt x="594" y="452"/>
                  <a:pt x="580" y="452"/>
                </a:cubicBezTo>
                <a:cubicBezTo>
                  <a:pt x="21" y="452"/>
                  <a:pt x="21" y="452"/>
                  <a:pt x="21" y="452"/>
                </a:cubicBezTo>
                <a:cubicBezTo>
                  <a:pt x="7" y="452"/>
                  <a:pt x="0" y="467"/>
                  <a:pt x="0" y="481"/>
                </a:cubicBezTo>
                <a:cubicBezTo>
                  <a:pt x="0" y="488"/>
                  <a:pt x="0" y="488"/>
                  <a:pt x="0" y="488"/>
                </a:cubicBezTo>
                <a:cubicBezTo>
                  <a:pt x="0" y="502"/>
                  <a:pt x="7" y="509"/>
                  <a:pt x="21" y="509"/>
                </a:cubicBezTo>
                <a:close/>
                <a:moveTo>
                  <a:pt x="113" y="424"/>
                </a:moveTo>
                <a:lnTo>
                  <a:pt x="113" y="424"/>
                </a:lnTo>
                <a:cubicBezTo>
                  <a:pt x="170" y="424"/>
                  <a:pt x="170" y="424"/>
                  <a:pt x="170" y="424"/>
                </a:cubicBezTo>
                <a:cubicBezTo>
                  <a:pt x="184" y="424"/>
                  <a:pt x="198" y="417"/>
                  <a:pt x="198" y="396"/>
                </a:cubicBezTo>
                <a:cubicBezTo>
                  <a:pt x="198" y="28"/>
                  <a:pt x="198" y="28"/>
                  <a:pt x="198" y="28"/>
                </a:cubicBezTo>
                <a:cubicBezTo>
                  <a:pt x="198" y="14"/>
                  <a:pt x="184" y="0"/>
                  <a:pt x="170" y="0"/>
                </a:cubicBezTo>
                <a:cubicBezTo>
                  <a:pt x="113" y="0"/>
                  <a:pt x="113" y="0"/>
                  <a:pt x="113" y="0"/>
                </a:cubicBezTo>
                <a:cubicBezTo>
                  <a:pt x="92" y="0"/>
                  <a:pt x="85" y="14"/>
                  <a:pt x="85" y="28"/>
                </a:cubicBezTo>
                <a:cubicBezTo>
                  <a:pt x="85" y="396"/>
                  <a:pt x="85" y="396"/>
                  <a:pt x="85" y="396"/>
                </a:cubicBezTo>
                <a:cubicBezTo>
                  <a:pt x="85" y="417"/>
                  <a:pt x="92" y="424"/>
                  <a:pt x="113" y="424"/>
                </a:cubicBezTo>
                <a:close/>
                <a:moveTo>
                  <a:pt x="269" y="424"/>
                </a:moveTo>
                <a:lnTo>
                  <a:pt x="269" y="424"/>
                </a:lnTo>
                <a:cubicBezTo>
                  <a:pt x="325" y="424"/>
                  <a:pt x="325" y="424"/>
                  <a:pt x="325" y="424"/>
                </a:cubicBezTo>
                <a:cubicBezTo>
                  <a:pt x="346" y="424"/>
                  <a:pt x="353" y="417"/>
                  <a:pt x="353" y="396"/>
                </a:cubicBezTo>
                <a:cubicBezTo>
                  <a:pt x="353" y="163"/>
                  <a:pt x="353" y="163"/>
                  <a:pt x="353" y="163"/>
                </a:cubicBezTo>
                <a:cubicBezTo>
                  <a:pt x="353" y="149"/>
                  <a:pt x="346" y="134"/>
                  <a:pt x="325" y="134"/>
                </a:cubicBezTo>
                <a:cubicBezTo>
                  <a:pt x="269" y="134"/>
                  <a:pt x="269" y="134"/>
                  <a:pt x="269" y="134"/>
                </a:cubicBezTo>
                <a:cubicBezTo>
                  <a:pt x="255" y="134"/>
                  <a:pt x="240" y="149"/>
                  <a:pt x="240" y="163"/>
                </a:cubicBezTo>
                <a:cubicBezTo>
                  <a:pt x="240" y="396"/>
                  <a:pt x="240" y="396"/>
                  <a:pt x="240" y="396"/>
                </a:cubicBezTo>
                <a:cubicBezTo>
                  <a:pt x="240" y="417"/>
                  <a:pt x="255" y="424"/>
                  <a:pt x="269" y="424"/>
                </a:cubicBezTo>
                <a:close/>
                <a:moveTo>
                  <a:pt x="431" y="424"/>
                </a:moveTo>
                <a:lnTo>
                  <a:pt x="431" y="424"/>
                </a:lnTo>
                <a:cubicBezTo>
                  <a:pt x="488" y="424"/>
                  <a:pt x="488" y="424"/>
                  <a:pt x="488" y="424"/>
                </a:cubicBezTo>
                <a:cubicBezTo>
                  <a:pt x="502" y="424"/>
                  <a:pt x="516" y="417"/>
                  <a:pt x="516" y="396"/>
                </a:cubicBezTo>
                <a:cubicBezTo>
                  <a:pt x="516" y="297"/>
                  <a:pt x="516" y="297"/>
                  <a:pt x="516" y="297"/>
                </a:cubicBezTo>
                <a:cubicBezTo>
                  <a:pt x="516" y="276"/>
                  <a:pt x="502" y="269"/>
                  <a:pt x="488" y="269"/>
                </a:cubicBezTo>
                <a:cubicBezTo>
                  <a:pt x="431" y="269"/>
                  <a:pt x="431" y="269"/>
                  <a:pt x="431" y="269"/>
                </a:cubicBezTo>
                <a:cubicBezTo>
                  <a:pt x="417" y="269"/>
                  <a:pt x="403" y="276"/>
                  <a:pt x="403" y="297"/>
                </a:cubicBezTo>
                <a:cubicBezTo>
                  <a:pt x="403" y="396"/>
                  <a:pt x="403" y="396"/>
                  <a:pt x="403" y="396"/>
                </a:cubicBezTo>
                <a:cubicBezTo>
                  <a:pt x="403" y="417"/>
                  <a:pt x="417" y="424"/>
                  <a:pt x="431" y="42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8" name="Freeform 26"/>
          <p:cNvSpPr>
            <a:spLocks noChangeArrowheads="1"/>
          </p:cNvSpPr>
          <p:nvPr/>
        </p:nvSpPr>
        <p:spPr bwMode="auto">
          <a:xfrm>
            <a:off x="19493658" y="4847170"/>
            <a:ext cx="584048" cy="491067"/>
          </a:xfrm>
          <a:custGeom>
            <a:avLst/>
            <a:gdLst>
              <a:gd name="T0" fmla="*/ 579 w 609"/>
              <a:gd name="T1" fmla="*/ 509 h 510"/>
              <a:gd name="T2" fmla="*/ 579 w 609"/>
              <a:gd name="T3" fmla="*/ 509 h 510"/>
              <a:gd name="T4" fmla="*/ 28 w 609"/>
              <a:gd name="T5" fmla="*/ 509 h 510"/>
              <a:gd name="T6" fmla="*/ 0 w 609"/>
              <a:gd name="T7" fmla="*/ 488 h 510"/>
              <a:gd name="T8" fmla="*/ 0 w 609"/>
              <a:gd name="T9" fmla="*/ 481 h 510"/>
              <a:gd name="T10" fmla="*/ 28 w 609"/>
              <a:gd name="T11" fmla="*/ 452 h 510"/>
              <a:gd name="T12" fmla="*/ 579 w 609"/>
              <a:gd name="T13" fmla="*/ 452 h 510"/>
              <a:gd name="T14" fmla="*/ 608 w 609"/>
              <a:gd name="T15" fmla="*/ 481 h 510"/>
              <a:gd name="T16" fmla="*/ 608 w 609"/>
              <a:gd name="T17" fmla="*/ 488 h 510"/>
              <a:gd name="T18" fmla="*/ 579 w 609"/>
              <a:gd name="T19" fmla="*/ 509 h 510"/>
              <a:gd name="T20" fmla="*/ 523 w 609"/>
              <a:gd name="T21" fmla="*/ 396 h 510"/>
              <a:gd name="T22" fmla="*/ 523 w 609"/>
              <a:gd name="T23" fmla="*/ 396 h 510"/>
              <a:gd name="T24" fmla="*/ 495 w 609"/>
              <a:gd name="T25" fmla="*/ 424 h 510"/>
              <a:gd name="T26" fmla="*/ 438 w 609"/>
              <a:gd name="T27" fmla="*/ 424 h 510"/>
              <a:gd name="T28" fmla="*/ 410 w 609"/>
              <a:gd name="T29" fmla="*/ 396 h 510"/>
              <a:gd name="T30" fmla="*/ 410 w 609"/>
              <a:gd name="T31" fmla="*/ 198 h 510"/>
              <a:gd name="T32" fmla="*/ 410 w 609"/>
              <a:gd name="T33" fmla="*/ 198 h 510"/>
              <a:gd name="T34" fmla="*/ 410 w 609"/>
              <a:gd name="T35" fmla="*/ 141 h 510"/>
              <a:gd name="T36" fmla="*/ 438 w 609"/>
              <a:gd name="T37" fmla="*/ 113 h 510"/>
              <a:gd name="T38" fmla="*/ 495 w 609"/>
              <a:gd name="T39" fmla="*/ 113 h 510"/>
              <a:gd name="T40" fmla="*/ 523 w 609"/>
              <a:gd name="T41" fmla="*/ 141 h 510"/>
              <a:gd name="T42" fmla="*/ 523 w 609"/>
              <a:gd name="T43" fmla="*/ 339 h 510"/>
              <a:gd name="T44" fmla="*/ 523 w 609"/>
              <a:gd name="T45" fmla="*/ 339 h 510"/>
              <a:gd name="T46" fmla="*/ 523 w 609"/>
              <a:gd name="T47" fmla="*/ 396 h 510"/>
              <a:gd name="T48" fmla="*/ 332 w 609"/>
              <a:gd name="T49" fmla="*/ 424 h 510"/>
              <a:gd name="T50" fmla="*/ 332 w 609"/>
              <a:gd name="T51" fmla="*/ 424 h 510"/>
              <a:gd name="T52" fmla="*/ 276 w 609"/>
              <a:gd name="T53" fmla="*/ 424 h 510"/>
              <a:gd name="T54" fmla="*/ 247 w 609"/>
              <a:gd name="T55" fmla="*/ 396 h 510"/>
              <a:gd name="T56" fmla="*/ 247 w 609"/>
              <a:gd name="T57" fmla="*/ 339 h 510"/>
              <a:gd name="T58" fmla="*/ 247 w 609"/>
              <a:gd name="T59" fmla="*/ 85 h 510"/>
              <a:gd name="T60" fmla="*/ 247 w 609"/>
              <a:gd name="T61" fmla="*/ 28 h 510"/>
              <a:gd name="T62" fmla="*/ 276 w 609"/>
              <a:gd name="T63" fmla="*/ 0 h 510"/>
              <a:gd name="T64" fmla="*/ 332 w 609"/>
              <a:gd name="T65" fmla="*/ 0 h 510"/>
              <a:gd name="T66" fmla="*/ 360 w 609"/>
              <a:gd name="T67" fmla="*/ 28 h 510"/>
              <a:gd name="T68" fmla="*/ 360 w 609"/>
              <a:gd name="T69" fmla="*/ 85 h 510"/>
              <a:gd name="T70" fmla="*/ 360 w 609"/>
              <a:gd name="T71" fmla="*/ 339 h 510"/>
              <a:gd name="T72" fmla="*/ 360 w 609"/>
              <a:gd name="T73" fmla="*/ 396 h 510"/>
              <a:gd name="T74" fmla="*/ 332 w 609"/>
              <a:gd name="T75" fmla="*/ 424 h 510"/>
              <a:gd name="T76" fmla="*/ 169 w 609"/>
              <a:gd name="T77" fmla="*/ 424 h 510"/>
              <a:gd name="T78" fmla="*/ 169 w 609"/>
              <a:gd name="T79" fmla="*/ 424 h 510"/>
              <a:gd name="T80" fmla="*/ 113 w 609"/>
              <a:gd name="T81" fmla="*/ 424 h 510"/>
              <a:gd name="T82" fmla="*/ 85 w 609"/>
              <a:gd name="T83" fmla="*/ 396 h 510"/>
              <a:gd name="T84" fmla="*/ 85 w 609"/>
              <a:gd name="T85" fmla="*/ 339 h 510"/>
              <a:gd name="T86" fmla="*/ 85 w 609"/>
              <a:gd name="T87" fmla="*/ 339 h 510"/>
              <a:gd name="T88" fmla="*/ 85 w 609"/>
              <a:gd name="T89" fmla="*/ 283 h 510"/>
              <a:gd name="T90" fmla="*/ 113 w 609"/>
              <a:gd name="T91" fmla="*/ 254 h 510"/>
              <a:gd name="T92" fmla="*/ 169 w 609"/>
              <a:gd name="T93" fmla="*/ 254 h 510"/>
              <a:gd name="T94" fmla="*/ 198 w 609"/>
              <a:gd name="T95" fmla="*/ 283 h 510"/>
              <a:gd name="T96" fmla="*/ 198 w 609"/>
              <a:gd name="T97" fmla="*/ 339 h 510"/>
              <a:gd name="T98" fmla="*/ 198 w 609"/>
              <a:gd name="T99" fmla="*/ 339 h 510"/>
              <a:gd name="T100" fmla="*/ 198 w 609"/>
              <a:gd name="T101" fmla="*/ 396 h 510"/>
              <a:gd name="T102" fmla="*/ 169 w 609"/>
              <a:gd name="T103"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510">
                <a:moveTo>
                  <a:pt x="579" y="509"/>
                </a:moveTo>
                <a:lnTo>
                  <a:pt x="579" y="509"/>
                </a:lnTo>
                <a:cubicBezTo>
                  <a:pt x="28" y="509"/>
                  <a:pt x="28" y="509"/>
                  <a:pt x="28" y="509"/>
                </a:cubicBezTo>
                <a:cubicBezTo>
                  <a:pt x="14" y="509"/>
                  <a:pt x="0" y="502"/>
                  <a:pt x="0" y="488"/>
                </a:cubicBezTo>
                <a:cubicBezTo>
                  <a:pt x="0" y="481"/>
                  <a:pt x="0" y="481"/>
                  <a:pt x="0" y="481"/>
                </a:cubicBezTo>
                <a:cubicBezTo>
                  <a:pt x="0" y="467"/>
                  <a:pt x="14" y="452"/>
                  <a:pt x="28" y="452"/>
                </a:cubicBezTo>
                <a:cubicBezTo>
                  <a:pt x="579" y="452"/>
                  <a:pt x="579" y="452"/>
                  <a:pt x="579" y="452"/>
                </a:cubicBezTo>
                <a:cubicBezTo>
                  <a:pt x="594" y="452"/>
                  <a:pt x="608" y="467"/>
                  <a:pt x="608" y="481"/>
                </a:cubicBezTo>
                <a:cubicBezTo>
                  <a:pt x="608" y="488"/>
                  <a:pt x="608" y="488"/>
                  <a:pt x="608" y="488"/>
                </a:cubicBezTo>
                <a:cubicBezTo>
                  <a:pt x="608" y="502"/>
                  <a:pt x="594" y="509"/>
                  <a:pt x="579" y="509"/>
                </a:cubicBezTo>
                <a:close/>
                <a:moveTo>
                  <a:pt x="523" y="396"/>
                </a:moveTo>
                <a:lnTo>
                  <a:pt x="523" y="396"/>
                </a:lnTo>
                <a:cubicBezTo>
                  <a:pt x="523" y="417"/>
                  <a:pt x="509" y="424"/>
                  <a:pt x="495" y="424"/>
                </a:cubicBezTo>
                <a:cubicBezTo>
                  <a:pt x="438" y="424"/>
                  <a:pt x="438" y="424"/>
                  <a:pt x="438" y="424"/>
                </a:cubicBezTo>
                <a:cubicBezTo>
                  <a:pt x="417" y="424"/>
                  <a:pt x="410" y="417"/>
                  <a:pt x="410" y="396"/>
                </a:cubicBezTo>
                <a:cubicBezTo>
                  <a:pt x="410" y="198"/>
                  <a:pt x="410" y="198"/>
                  <a:pt x="410" y="198"/>
                </a:cubicBezTo>
                <a:lnTo>
                  <a:pt x="410" y="198"/>
                </a:lnTo>
                <a:cubicBezTo>
                  <a:pt x="410" y="141"/>
                  <a:pt x="410" y="141"/>
                  <a:pt x="410" y="141"/>
                </a:cubicBezTo>
                <a:cubicBezTo>
                  <a:pt x="410" y="127"/>
                  <a:pt x="417" y="113"/>
                  <a:pt x="438" y="113"/>
                </a:cubicBezTo>
                <a:cubicBezTo>
                  <a:pt x="495" y="113"/>
                  <a:pt x="495" y="113"/>
                  <a:pt x="495" y="113"/>
                </a:cubicBezTo>
                <a:cubicBezTo>
                  <a:pt x="509" y="113"/>
                  <a:pt x="523" y="127"/>
                  <a:pt x="523" y="141"/>
                </a:cubicBezTo>
                <a:cubicBezTo>
                  <a:pt x="523" y="339"/>
                  <a:pt x="523" y="339"/>
                  <a:pt x="523" y="339"/>
                </a:cubicBezTo>
                <a:lnTo>
                  <a:pt x="523" y="339"/>
                </a:lnTo>
                <a:lnTo>
                  <a:pt x="523" y="396"/>
                </a:lnTo>
                <a:close/>
                <a:moveTo>
                  <a:pt x="332" y="424"/>
                </a:moveTo>
                <a:lnTo>
                  <a:pt x="332" y="424"/>
                </a:lnTo>
                <a:cubicBezTo>
                  <a:pt x="276" y="424"/>
                  <a:pt x="276" y="424"/>
                  <a:pt x="276" y="424"/>
                </a:cubicBezTo>
                <a:cubicBezTo>
                  <a:pt x="262" y="424"/>
                  <a:pt x="247" y="417"/>
                  <a:pt x="247" y="396"/>
                </a:cubicBezTo>
                <a:cubicBezTo>
                  <a:pt x="247" y="339"/>
                  <a:pt x="247" y="339"/>
                  <a:pt x="247" y="339"/>
                </a:cubicBezTo>
                <a:cubicBezTo>
                  <a:pt x="247" y="85"/>
                  <a:pt x="247" y="85"/>
                  <a:pt x="247" y="85"/>
                </a:cubicBezTo>
                <a:cubicBezTo>
                  <a:pt x="247" y="28"/>
                  <a:pt x="247" y="28"/>
                  <a:pt x="247" y="28"/>
                </a:cubicBezTo>
                <a:cubicBezTo>
                  <a:pt x="247" y="14"/>
                  <a:pt x="262" y="0"/>
                  <a:pt x="276" y="0"/>
                </a:cubicBezTo>
                <a:cubicBezTo>
                  <a:pt x="332" y="0"/>
                  <a:pt x="332" y="0"/>
                  <a:pt x="332" y="0"/>
                </a:cubicBezTo>
                <a:cubicBezTo>
                  <a:pt x="346" y="0"/>
                  <a:pt x="360" y="14"/>
                  <a:pt x="360" y="28"/>
                </a:cubicBezTo>
                <a:cubicBezTo>
                  <a:pt x="360" y="85"/>
                  <a:pt x="360" y="85"/>
                  <a:pt x="360" y="85"/>
                </a:cubicBezTo>
                <a:cubicBezTo>
                  <a:pt x="360" y="339"/>
                  <a:pt x="360" y="339"/>
                  <a:pt x="360" y="339"/>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339"/>
                  <a:pt x="85" y="339"/>
                  <a:pt x="85" y="339"/>
                </a:cubicBezTo>
                <a:lnTo>
                  <a:pt x="85" y="339"/>
                </a:lnTo>
                <a:cubicBezTo>
                  <a:pt x="85" y="283"/>
                  <a:pt x="85" y="283"/>
                  <a:pt x="85" y="283"/>
                </a:cubicBezTo>
                <a:cubicBezTo>
                  <a:pt x="85" y="269"/>
                  <a:pt x="99" y="254"/>
                  <a:pt x="113" y="254"/>
                </a:cubicBezTo>
                <a:cubicBezTo>
                  <a:pt x="169" y="254"/>
                  <a:pt x="169" y="254"/>
                  <a:pt x="169" y="254"/>
                </a:cubicBezTo>
                <a:cubicBezTo>
                  <a:pt x="191" y="254"/>
                  <a:pt x="198" y="269"/>
                  <a:pt x="198" y="283"/>
                </a:cubicBezTo>
                <a:cubicBezTo>
                  <a:pt x="198" y="339"/>
                  <a:pt x="198" y="339"/>
                  <a:pt x="198" y="339"/>
                </a:cubicBezTo>
                <a:lnTo>
                  <a:pt x="198" y="339"/>
                </a:lnTo>
                <a:cubicBezTo>
                  <a:pt x="198" y="396"/>
                  <a:pt x="198" y="396"/>
                  <a:pt x="198" y="396"/>
                </a:cubicBezTo>
                <a:cubicBezTo>
                  <a:pt x="198" y="417"/>
                  <a:pt x="191" y="424"/>
                  <a:pt x="169" y="42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89" name="Freeform 27"/>
          <p:cNvSpPr>
            <a:spLocks noChangeArrowheads="1"/>
          </p:cNvSpPr>
          <p:nvPr/>
        </p:nvSpPr>
        <p:spPr bwMode="auto">
          <a:xfrm>
            <a:off x="18486388" y="4847170"/>
            <a:ext cx="579817" cy="491067"/>
          </a:xfrm>
          <a:custGeom>
            <a:avLst/>
            <a:gdLst>
              <a:gd name="T0" fmla="*/ 579 w 602"/>
              <a:gd name="T1" fmla="*/ 509 h 510"/>
              <a:gd name="T2" fmla="*/ 579 w 602"/>
              <a:gd name="T3" fmla="*/ 509 h 510"/>
              <a:gd name="T4" fmla="*/ 21 w 602"/>
              <a:gd name="T5" fmla="*/ 509 h 510"/>
              <a:gd name="T6" fmla="*/ 0 w 602"/>
              <a:gd name="T7" fmla="*/ 488 h 510"/>
              <a:gd name="T8" fmla="*/ 0 w 602"/>
              <a:gd name="T9" fmla="*/ 481 h 510"/>
              <a:gd name="T10" fmla="*/ 21 w 602"/>
              <a:gd name="T11" fmla="*/ 452 h 510"/>
              <a:gd name="T12" fmla="*/ 579 w 602"/>
              <a:gd name="T13" fmla="*/ 452 h 510"/>
              <a:gd name="T14" fmla="*/ 601 w 602"/>
              <a:gd name="T15" fmla="*/ 481 h 510"/>
              <a:gd name="T16" fmla="*/ 601 w 602"/>
              <a:gd name="T17" fmla="*/ 488 h 510"/>
              <a:gd name="T18" fmla="*/ 579 w 602"/>
              <a:gd name="T19" fmla="*/ 509 h 510"/>
              <a:gd name="T20" fmla="*/ 487 w 602"/>
              <a:gd name="T21" fmla="*/ 424 h 510"/>
              <a:gd name="T22" fmla="*/ 487 w 602"/>
              <a:gd name="T23" fmla="*/ 424 h 510"/>
              <a:gd name="T24" fmla="*/ 431 w 602"/>
              <a:gd name="T25" fmla="*/ 424 h 510"/>
              <a:gd name="T26" fmla="*/ 403 w 602"/>
              <a:gd name="T27" fmla="*/ 396 h 510"/>
              <a:gd name="T28" fmla="*/ 403 w 602"/>
              <a:gd name="T29" fmla="*/ 28 h 510"/>
              <a:gd name="T30" fmla="*/ 431 w 602"/>
              <a:gd name="T31" fmla="*/ 0 h 510"/>
              <a:gd name="T32" fmla="*/ 487 w 602"/>
              <a:gd name="T33" fmla="*/ 0 h 510"/>
              <a:gd name="T34" fmla="*/ 516 w 602"/>
              <a:gd name="T35" fmla="*/ 28 h 510"/>
              <a:gd name="T36" fmla="*/ 516 w 602"/>
              <a:gd name="T37" fmla="*/ 396 h 510"/>
              <a:gd name="T38" fmla="*/ 487 w 602"/>
              <a:gd name="T39" fmla="*/ 424 h 510"/>
              <a:gd name="T40" fmla="*/ 332 w 602"/>
              <a:gd name="T41" fmla="*/ 424 h 510"/>
              <a:gd name="T42" fmla="*/ 332 w 602"/>
              <a:gd name="T43" fmla="*/ 424 h 510"/>
              <a:gd name="T44" fmla="*/ 276 w 602"/>
              <a:gd name="T45" fmla="*/ 424 h 510"/>
              <a:gd name="T46" fmla="*/ 247 w 602"/>
              <a:gd name="T47" fmla="*/ 396 h 510"/>
              <a:gd name="T48" fmla="*/ 247 w 602"/>
              <a:gd name="T49" fmla="*/ 163 h 510"/>
              <a:gd name="T50" fmla="*/ 276 w 602"/>
              <a:gd name="T51" fmla="*/ 134 h 510"/>
              <a:gd name="T52" fmla="*/ 332 w 602"/>
              <a:gd name="T53" fmla="*/ 134 h 510"/>
              <a:gd name="T54" fmla="*/ 360 w 602"/>
              <a:gd name="T55" fmla="*/ 163 h 510"/>
              <a:gd name="T56" fmla="*/ 360 w 602"/>
              <a:gd name="T57" fmla="*/ 396 h 510"/>
              <a:gd name="T58" fmla="*/ 332 w 602"/>
              <a:gd name="T59" fmla="*/ 424 h 510"/>
              <a:gd name="T60" fmla="*/ 169 w 602"/>
              <a:gd name="T61" fmla="*/ 424 h 510"/>
              <a:gd name="T62" fmla="*/ 169 w 602"/>
              <a:gd name="T63" fmla="*/ 424 h 510"/>
              <a:gd name="T64" fmla="*/ 113 w 602"/>
              <a:gd name="T65" fmla="*/ 424 h 510"/>
              <a:gd name="T66" fmla="*/ 85 w 602"/>
              <a:gd name="T67" fmla="*/ 396 h 510"/>
              <a:gd name="T68" fmla="*/ 85 w 602"/>
              <a:gd name="T69" fmla="*/ 297 h 510"/>
              <a:gd name="T70" fmla="*/ 113 w 602"/>
              <a:gd name="T71" fmla="*/ 269 h 510"/>
              <a:gd name="T72" fmla="*/ 169 w 602"/>
              <a:gd name="T73" fmla="*/ 269 h 510"/>
              <a:gd name="T74" fmla="*/ 198 w 602"/>
              <a:gd name="T75" fmla="*/ 297 h 510"/>
              <a:gd name="T76" fmla="*/ 198 w 602"/>
              <a:gd name="T77" fmla="*/ 396 h 510"/>
              <a:gd name="T78" fmla="*/ 169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0" name="Freeform 28"/>
          <p:cNvSpPr>
            <a:spLocks noChangeArrowheads="1"/>
          </p:cNvSpPr>
          <p:nvPr/>
        </p:nvSpPr>
        <p:spPr bwMode="auto">
          <a:xfrm>
            <a:off x="17529904" y="4902202"/>
            <a:ext cx="469780" cy="381000"/>
          </a:xfrm>
          <a:custGeom>
            <a:avLst/>
            <a:gdLst>
              <a:gd name="T0" fmla="*/ 467 w 489"/>
              <a:gd name="T1" fmla="*/ 396 h 397"/>
              <a:gd name="T2" fmla="*/ 467 w 489"/>
              <a:gd name="T3" fmla="*/ 396 h 397"/>
              <a:gd name="T4" fmla="*/ 248 w 489"/>
              <a:gd name="T5" fmla="*/ 396 h 397"/>
              <a:gd name="T6" fmla="*/ 227 w 489"/>
              <a:gd name="T7" fmla="*/ 375 h 397"/>
              <a:gd name="T8" fmla="*/ 227 w 489"/>
              <a:gd name="T9" fmla="*/ 368 h 397"/>
              <a:gd name="T10" fmla="*/ 248 w 489"/>
              <a:gd name="T11" fmla="*/ 340 h 397"/>
              <a:gd name="T12" fmla="*/ 467 w 489"/>
              <a:gd name="T13" fmla="*/ 340 h 397"/>
              <a:gd name="T14" fmla="*/ 488 w 489"/>
              <a:gd name="T15" fmla="*/ 368 h 397"/>
              <a:gd name="T16" fmla="*/ 488 w 489"/>
              <a:gd name="T17" fmla="*/ 375 h 397"/>
              <a:gd name="T18" fmla="*/ 467 w 489"/>
              <a:gd name="T19" fmla="*/ 396 h 397"/>
              <a:gd name="T20" fmla="*/ 212 w 489"/>
              <a:gd name="T21" fmla="*/ 220 h 397"/>
              <a:gd name="T22" fmla="*/ 212 w 489"/>
              <a:gd name="T23" fmla="*/ 220 h 397"/>
              <a:gd name="T24" fmla="*/ 212 w 489"/>
              <a:gd name="T25" fmla="*/ 220 h 397"/>
              <a:gd name="T26" fmla="*/ 43 w 489"/>
              <a:gd name="T27" fmla="*/ 389 h 397"/>
              <a:gd name="T28" fmla="*/ 43 w 489"/>
              <a:gd name="T29" fmla="*/ 389 h 397"/>
              <a:gd name="T30" fmla="*/ 29 w 489"/>
              <a:gd name="T31" fmla="*/ 396 h 397"/>
              <a:gd name="T32" fmla="*/ 0 w 489"/>
              <a:gd name="T33" fmla="*/ 368 h 397"/>
              <a:gd name="T34" fmla="*/ 7 w 489"/>
              <a:gd name="T35" fmla="*/ 354 h 397"/>
              <a:gd name="T36" fmla="*/ 7 w 489"/>
              <a:gd name="T37" fmla="*/ 354 h 397"/>
              <a:gd name="T38" fmla="*/ 156 w 489"/>
              <a:gd name="T39" fmla="*/ 198 h 397"/>
              <a:gd name="T40" fmla="*/ 7 w 489"/>
              <a:gd name="T41" fmla="*/ 50 h 397"/>
              <a:gd name="T42" fmla="*/ 0 w 489"/>
              <a:gd name="T43" fmla="*/ 29 h 397"/>
              <a:gd name="T44" fmla="*/ 29 w 489"/>
              <a:gd name="T45" fmla="*/ 0 h 397"/>
              <a:gd name="T46" fmla="*/ 43 w 489"/>
              <a:gd name="T47" fmla="*/ 8 h 397"/>
              <a:gd name="T48" fmla="*/ 43 w 489"/>
              <a:gd name="T49" fmla="*/ 8 h 397"/>
              <a:gd name="T50" fmla="*/ 212 w 489"/>
              <a:gd name="T51" fmla="*/ 177 h 397"/>
              <a:gd name="T52" fmla="*/ 212 w 489"/>
              <a:gd name="T53" fmla="*/ 177 h 397"/>
              <a:gd name="T54" fmla="*/ 227 w 489"/>
              <a:gd name="T55" fmla="*/ 198 h 397"/>
              <a:gd name="T56" fmla="*/ 227 w 489"/>
              <a:gd name="T57" fmla="*/ 198 h 397"/>
              <a:gd name="T58" fmla="*/ 227 w 489"/>
              <a:gd name="T59" fmla="*/ 198 h 397"/>
              <a:gd name="T60" fmla="*/ 212 w 489"/>
              <a:gd name="T61" fmla="*/ 22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9" h="397">
                <a:moveTo>
                  <a:pt x="467" y="396"/>
                </a:moveTo>
                <a:lnTo>
                  <a:pt x="467" y="396"/>
                </a:lnTo>
                <a:cubicBezTo>
                  <a:pt x="248" y="396"/>
                  <a:pt x="248" y="396"/>
                  <a:pt x="248" y="396"/>
                </a:cubicBezTo>
                <a:cubicBezTo>
                  <a:pt x="234" y="396"/>
                  <a:pt x="227" y="389"/>
                  <a:pt x="227" y="375"/>
                </a:cubicBezTo>
                <a:cubicBezTo>
                  <a:pt x="227" y="368"/>
                  <a:pt x="227" y="368"/>
                  <a:pt x="227" y="368"/>
                </a:cubicBezTo>
                <a:cubicBezTo>
                  <a:pt x="227" y="354"/>
                  <a:pt x="234" y="340"/>
                  <a:pt x="248" y="340"/>
                </a:cubicBezTo>
                <a:cubicBezTo>
                  <a:pt x="467" y="340"/>
                  <a:pt x="467" y="340"/>
                  <a:pt x="467" y="340"/>
                </a:cubicBezTo>
                <a:cubicBezTo>
                  <a:pt x="481" y="340"/>
                  <a:pt x="488" y="354"/>
                  <a:pt x="488" y="368"/>
                </a:cubicBezTo>
                <a:cubicBezTo>
                  <a:pt x="488" y="375"/>
                  <a:pt x="488" y="375"/>
                  <a:pt x="488" y="375"/>
                </a:cubicBezTo>
                <a:cubicBezTo>
                  <a:pt x="488" y="389"/>
                  <a:pt x="481" y="396"/>
                  <a:pt x="467" y="396"/>
                </a:cubicBezTo>
                <a:close/>
                <a:moveTo>
                  <a:pt x="212" y="220"/>
                </a:moveTo>
                <a:lnTo>
                  <a:pt x="212" y="220"/>
                </a:lnTo>
                <a:lnTo>
                  <a:pt x="212" y="220"/>
                </a:lnTo>
                <a:cubicBezTo>
                  <a:pt x="43" y="389"/>
                  <a:pt x="43" y="389"/>
                  <a:pt x="43" y="389"/>
                </a:cubicBezTo>
                <a:lnTo>
                  <a:pt x="43" y="389"/>
                </a:lnTo>
                <a:cubicBezTo>
                  <a:pt x="43" y="396"/>
                  <a:pt x="36" y="396"/>
                  <a:pt x="29" y="396"/>
                </a:cubicBezTo>
                <a:cubicBezTo>
                  <a:pt x="7" y="396"/>
                  <a:pt x="0" y="389"/>
                  <a:pt x="0" y="368"/>
                </a:cubicBezTo>
                <a:cubicBezTo>
                  <a:pt x="0" y="361"/>
                  <a:pt x="0" y="354"/>
                  <a:pt x="7" y="354"/>
                </a:cubicBezTo>
                <a:lnTo>
                  <a:pt x="7" y="354"/>
                </a:lnTo>
                <a:cubicBezTo>
                  <a:pt x="156" y="198"/>
                  <a:pt x="156" y="198"/>
                  <a:pt x="156" y="198"/>
                </a:cubicBezTo>
                <a:cubicBezTo>
                  <a:pt x="7" y="50"/>
                  <a:pt x="7" y="50"/>
                  <a:pt x="7" y="50"/>
                </a:cubicBezTo>
                <a:cubicBezTo>
                  <a:pt x="0" y="50"/>
                  <a:pt x="0" y="43"/>
                  <a:pt x="0" y="29"/>
                </a:cubicBezTo>
                <a:cubicBezTo>
                  <a:pt x="0" y="15"/>
                  <a:pt x="7" y="0"/>
                  <a:pt x="29" y="0"/>
                </a:cubicBezTo>
                <a:cubicBezTo>
                  <a:pt x="36" y="0"/>
                  <a:pt x="43" y="8"/>
                  <a:pt x="43" y="8"/>
                </a:cubicBezTo>
                <a:lnTo>
                  <a:pt x="43" y="8"/>
                </a:lnTo>
                <a:cubicBezTo>
                  <a:pt x="212" y="177"/>
                  <a:pt x="212" y="177"/>
                  <a:pt x="212" y="177"/>
                </a:cubicBezTo>
                <a:lnTo>
                  <a:pt x="212" y="177"/>
                </a:lnTo>
                <a:cubicBezTo>
                  <a:pt x="220" y="184"/>
                  <a:pt x="227" y="191"/>
                  <a:pt x="227" y="198"/>
                </a:cubicBezTo>
                <a:lnTo>
                  <a:pt x="227" y="198"/>
                </a:lnTo>
                <a:lnTo>
                  <a:pt x="227" y="198"/>
                </a:lnTo>
                <a:cubicBezTo>
                  <a:pt x="227" y="206"/>
                  <a:pt x="220" y="213"/>
                  <a:pt x="212" y="220"/>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1" name="Freeform 29"/>
          <p:cNvSpPr>
            <a:spLocks noChangeArrowheads="1"/>
          </p:cNvSpPr>
          <p:nvPr/>
        </p:nvSpPr>
        <p:spPr bwMode="auto">
          <a:xfrm>
            <a:off x="16454915" y="4931836"/>
            <a:ext cx="584048" cy="325965"/>
          </a:xfrm>
          <a:custGeom>
            <a:avLst/>
            <a:gdLst>
              <a:gd name="T0" fmla="*/ 579 w 608"/>
              <a:gd name="T1" fmla="*/ 56 h 340"/>
              <a:gd name="T2" fmla="*/ 579 w 608"/>
              <a:gd name="T3" fmla="*/ 56 h 340"/>
              <a:gd name="T4" fmla="*/ 297 w 608"/>
              <a:gd name="T5" fmla="*/ 56 h 340"/>
              <a:gd name="T6" fmla="*/ 268 w 608"/>
              <a:gd name="T7" fmla="*/ 28 h 340"/>
              <a:gd name="T8" fmla="*/ 297 w 608"/>
              <a:gd name="T9" fmla="*/ 0 h 340"/>
              <a:gd name="T10" fmla="*/ 579 w 608"/>
              <a:gd name="T11" fmla="*/ 0 h 340"/>
              <a:gd name="T12" fmla="*/ 607 w 608"/>
              <a:gd name="T13" fmla="*/ 28 h 340"/>
              <a:gd name="T14" fmla="*/ 579 w 608"/>
              <a:gd name="T15" fmla="*/ 56 h 340"/>
              <a:gd name="T16" fmla="*/ 579 w 608"/>
              <a:gd name="T17" fmla="*/ 282 h 340"/>
              <a:gd name="T18" fmla="*/ 579 w 608"/>
              <a:gd name="T19" fmla="*/ 282 h 340"/>
              <a:gd name="T20" fmla="*/ 607 w 608"/>
              <a:gd name="T21" fmla="*/ 311 h 340"/>
              <a:gd name="T22" fmla="*/ 579 w 608"/>
              <a:gd name="T23" fmla="*/ 339 h 340"/>
              <a:gd name="T24" fmla="*/ 297 w 608"/>
              <a:gd name="T25" fmla="*/ 339 h 340"/>
              <a:gd name="T26" fmla="*/ 268 w 608"/>
              <a:gd name="T27" fmla="*/ 325 h 340"/>
              <a:gd name="T28" fmla="*/ 268 w 608"/>
              <a:gd name="T29" fmla="*/ 325 h 340"/>
              <a:gd name="T30" fmla="*/ 99 w 608"/>
              <a:gd name="T31" fmla="*/ 56 h 340"/>
              <a:gd name="T32" fmla="*/ 28 w 608"/>
              <a:gd name="T33" fmla="*/ 56 h 340"/>
              <a:gd name="T34" fmla="*/ 0 w 608"/>
              <a:gd name="T35" fmla="*/ 28 h 340"/>
              <a:gd name="T36" fmla="*/ 28 w 608"/>
              <a:gd name="T37" fmla="*/ 0 h 340"/>
              <a:gd name="T38" fmla="*/ 113 w 608"/>
              <a:gd name="T39" fmla="*/ 0 h 340"/>
              <a:gd name="T40" fmla="*/ 113 w 608"/>
              <a:gd name="T41" fmla="*/ 0 h 340"/>
              <a:gd name="T42" fmla="*/ 141 w 608"/>
              <a:gd name="T43" fmla="*/ 14 h 340"/>
              <a:gd name="T44" fmla="*/ 141 w 608"/>
              <a:gd name="T45" fmla="*/ 14 h 340"/>
              <a:gd name="T46" fmla="*/ 311 w 608"/>
              <a:gd name="T47" fmla="*/ 282 h 340"/>
              <a:gd name="T48" fmla="*/ 579 w 608"/>
              <a:gd name="T49" fmla="*/ 28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8" h="340">
                <a:moveTo>
                  <a:pt x="579" y="56"/>
                </a:moveTo>
                <a:lnTo>
                  <a:pt x="579" y="56"/>
                </a:lnTo>
                <a:cubicBezTo>
                  <a:pt x="297" y="56"/>
                  <a:pt x="297" y="56"/>
                  <a:pt x="297" y="56"/>
                </a:cubicBezTo>
                <a:cubicBezTo>
                  <a:pt x="275" y="56"/>
                  <a:pt x="268" y="49"/>
                  <a:pt x="268" y="28"/>
                </a:cubicBezTo>
                <a:cubicBezTo>
                  <a:pt x="268" y="14"/>
                  <a:pt x="275" y="0"/>
                  <a:pt x="297" y="0"/>
                </a:cubicBezTo>
                <a:cubicBezTo>
                  <a:pt x="579" y="0"/>
                  <a:pt x="579" y="0"/>
                  <a:pt x="579" y="0"/>
                </a:cubicBezTo>
                <a:cubicBezTo>
                  <a:pt x="593" y="0"/>
                  <a:pt x="607" y="14"/>
                  <a:pt x="607" y="28"/>
                </a:cubicBezTo>
                <a:cubicBezTo>
                  <a:pt x="607" y="49"/>
                  <a:pt x="593" y="56"/>
                  <a:pt x="579" y="56"/>
                </a:cubicBezTo>
                <a:close/>
                <a:moveTo>
                  <a:pt x="579" y="282"/>
                </a:moveTo>
                <a:lnTo>
                  <a:pt x="579" y="282"/>
                </a:lnTo>
                <a:cubicBezTo>
                  <a:pt x="593" y="282"/>
                  <a:pt x="607" y="297"/>
                  <a:pt x="607" y="311"/>
                </a:cubicBezTo>
                <a:cubicBezTo>
                  <a:pt x="607" y="332"/>
                  <a:pt x="593" y="339"/>
                  <a:pt x="579" y="339"/>
                </a:cubicBezTo>
                <a:cubicBezTo>
                  <a:pt x="297" y="339"/>
                  <a:pt x="297" y="339"/>
                  <a:pt x="297" y="339"/>
                </a:cubicBezTo>
                <a:cubicBezTo>
                  <a:pt x="282" y="339"/>
                  <a:pt x="275" y="339"/>
                  <a:pt x="268" y="325"/>
                </a:cubicBezTo>
                <a:lnTo>
                  <a:pt x="268" y="325"/>
                </a:lnTo>
                <a:cubicBezTo>
                  <a:pt x="99" y="56"/>
                  <a:pt x="99" y="56"/>
                  <a:pt x="99" y="56"/>
                </a:cubicBezTo>
                <a:cubicBezTo>
                  <a:pt x="28" y="56"/>
                  <a:pt x="28" y="56"/>
                  <a:pt x="28" y="56"/>
                </a:cubicBezTo>
                <a:cubicBezTo>
                  <a:pt x="14" y="56"/>
                  <a:pt x="0" y="49"/>
                  <a:pt x="0" y="28"/>
                </a:cubicBezTo>
                <a:cubicBezTo>
                  <a:pt x="0" y="14"/>
                  <a:pt x="14" y="0"/>
                  <a:pt x="28" y="0"/>
                </a:cubicBezTo>
                <a:cubicBezTo>
                  <a:pt x="113" y="0"/>
                  <a:pt x="113" y="0"/>
                  <a:pt x="113" y="0"/>
                </a:cubicBezTo>
                <a:lnTo>
                  <a:pt x="113" y="0"/>
                </a:lnTo>
                <a:cubicBezTo>
                  <a:pt x="127" y="0"/>
                  <a:pt x="134" y="7"/>
                  <a:pt x="141" y="14"/>
                </a:cubicBezTo>
                <a:lnTo>
                  <a:pt x="141" y="14"/>
                </a:lnTo>
                <a:cubicBezTo>
                  <a:pt x="311" y="282"/>
                  <a:pt x="311" y="282"/>
                  <a:pt x="311" y="282"/>
                </a:cubicBezTo>
                <a:lnTo>
                  <a:pt x="579" y="282"/>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2" name="Freeform 30"/>
          <p:cNvSpPr>
            <a:spLocks noChangeArrowheads="1"/>
          </p:cNvSpPr>
          <p:nvPr/>
        </p:nvSpPr>
        <p:spPr bwMode="auto">
          <a:xfrm>
            <a:off x="15451879" y="4817535"/>
            <a:ext cx="562884" cy="563035"/>
          </a:xfrm>
          <a:custGeom>
            <a:avLst/>
            <a:gdLst>
              <a:gd name="T0" fmla="*/ 473 w 587"/>
              <a:gd name="T1" fmla="*/ 226 h 587"/>
              <a:gd name="T2" fmla="*/ 473 w 587"/>
              <a:gd name="T3" fmla="*/ 226 h 587"/>
              <a:gd name="T4" fmla="*/ 417 w 587"/>
              <a:gd name="T5" fmla="*/ 226 h 587"/>
              <a:gd name="T6" fmla="*/ 417 w 587"/>
              <a:gd name="T7" fmla="*/ 360 h 587"/>
              <a:gd name="T8" fmla="*/ 473 w 587"/>
              <a:gd name="T9" fmla="*/ 360 h 587"/>
              <a:gd name="T10" fmla="*/ 586 w 587"/>
              <a:gd name="T11" fmla="*/ 473 h 587"/>
              <a:gd name="T12" fmla="*/ 473 w 587"/>
              <a:gd name="T13" fmla="*/ 586 h 587"/>
              <a:gd name="T14" fmla="*/ 360 w 587"/>
              <a:gd name="T15" fmla="*/ 473 h 587"/>
              <a:gd name="T16" fmla="*/ 360 w 587"/>
              <a:gd name="T17" fmla="*/ 417 h 587"/>
              <a:gd name="T18" fmla="*/ 226 w 587"/>
              <a:gd name="T19" fmla="*/ 417 h 587"/>
              <a:gd name="T20" fmla="*/ 226 w 587"/>
              <a:gd name="T21" fmla="*/ 473 h 587"/>
              <a:gd name="T22" fmla="*/ 113 w 587"/>
              <a:gd name="T23" fmla="*/ 586 h 587"/>
              <a:gd name="T24" fmla="*/ 0 w 587"/>
              <a:gd name="T25" fmla="*/ 473 h 587"/>
              <a:gd name="T26" fmla="*/ 113 w 587"/>
              <a:gd name="T27" fmla="*/ 360 h 587"/>
              <a:gd name="T28" fmla="*/ 169 w 587"/>
              <a:gd name="T29" fmla="*/ 360 h 587"/>
              <a:gd name="T30" fmla="*/ 169 w 587"/>
              <a:gd name="T31" fmla="*/ 226 h 587"/>
              <a:gd name="T32" fmla="*/ 113 w 587"/>
              <a:gd name="T33" fmla="*/ 226 h 587"/>
              <a:gd name="T34" fmla="*/ 0 w 587"/>
              <a:gd name="T35" fmla="*/ 113 h 587"/>
              <a:gd name="T36" fmla="*/ 113 w 587"/>
              <a:gd name="T37" fmla="*/ 0 h 587"/>
              <a:gd name="T38" fmla="*/ 226 w 587"/>
              <a:gd name="T39" fmla="*/ 113 h 587"/>
              <a:gd name="T40" fmla="*/ 226 w 587"/>
              <a:gd name="T41" fmla="*/ 169 h 587"/>
              <a:gd name="T42" fmla="*/ 360 w 587"/>
              <a:gd name="T43" fmla="*/ 169 h 587"/>
              <a:gd name="T44" fmla="*/ 360 w 587"/>
              <a:gd name="T45" fmla="*/ 113 h 587"/>
              <a:gd name="T46" fmla="*/ 473 w 587"/>
              <a:gd name="T47" fmla="*/ 0 h 587"/>
              <a:gd name="T48" fmla="*/ 586 w 587"/>
              <a:gd name="T49" fmla="*/ 113 h 587"/>
              <a:gd name="T50" fmla="*/ 473 w 587"/>
              <a:gd name="T51" fmla="*/ 226 h 587"/>
              <a:gd name="T52" fmla="*/ 417 w 587"/>
              <a:gd name="T53" fmla="*/ 473 h 587"/>
              <a:gd name="T54" fmla="*/ 417 w 587"/>
              <a:gd name="T55" fmla="*/ 473 h 587"/>
              <a:gd name="T56" fmla="*/ 473 w 587"/>
              <a:gd name="T57" fmla="*/ 530 h 587"/>
              <a:gd name="T58" fmla="*/ 530 w 587"/>
              <a:gd name="T59" fmla="*/ 473 h 587"/>
              <a:gd name="T60" fmla="*/ 480 w 587"/>
              <a:gd name="T61" fmla="*/ 417 h 587"/>
              <a:gd name="T62" fmla="*/ 480 w 587"/>
              <a:gd name="T63" fmla="*/ 417 h 587"/>
              <a:gd name="T64" fmla="*/ 417 w 587"/>
              <a:gd name="T65" fmla="*/ 417 h 587"/>
              <a:gd name="T66" fmla="*/ 417 w 587"/>
              <a:gd name="T67" fmla="*/ 473 h 587"/>
              <a:gd name="T68" fmla="*/ 169 w 587"/>
              <a:gd name="T69" fmla="*/ 113 h 587"/>
              <a:gd name="T70" fmla="*/ 169 w 587"/>
              <a:gd name="T71" fmla="*/ 113 h 587"/>
              <a:gd name="T72" fmla="*/ 113 w 587"/>
              <a:gd name="T73" fmla="*/ 56 h 587"/>
              <a:gd name="T74" fmla="*/ 56 w 587"/>
              <a:gd name="T75" fmla="*/ 113 h 587"/>
              <a:gd name="T76" fmla="*/ 113 w 587"/>
              <a:gd name="T77" fmla="*/ 169 h 587"/>
              <a:gd name="T78" fmla="*/ 169 w 587"/>
              <a:gd name="T79" fmla="*/ 169 h 587"/>
              <a:gd name="T80" fmla="*/ 169 w 587"/>
              <a:gd name="T81" fmla="*/ 113 h 587"/>
              <a:gd name="T82" fmla="*/ 56 w 587"/>
              <a:gd name="T83" fmla="*/ 473 h 587"/>
              <a:gd name="T84" fmla="*/ 56 w 587"/>
              <a:gd name="T85" fmla="*/ 473 h 587"/>
              <a:gd name="T86" fmla="*/ 113 w 587"/>
              <a:gd name="T87" fmla="*/ 530 h 587"/>
              <a:gd name="T88" fmla="*/ 169 w 587"/>
              <a:gd name="T89" fmla="*/ 473 h 587"/>
              <a:gd name="T90" fmla="*/ 169 w 587"/>
              <a:gd name="T91" fmla="*/ 417 h 587"/>
              <a:gd name="T92" fmla="*/ 113 w 587"/>
              <a:gd name="T93" fmla="*/ 417 h 587"/>
              <a:gd name="T94" fmla="*/ 56 w 587"/>
              <a:gd name="T95" fmla="*/ 473 h 587"/>
              <a:gd name="T96" fmla="*/ 360 w 587"/>
              <a:gd name="T97" fmla="*/ 226 h 587"/>
              <a:gd name="T98" fmla="*/ 360 w 587"/>
              <a:gd name="T99" fmla="*/ 226 h 587"/>
              <a:gd name="T100" fmla="*/ 226 w 587"/>
              <a:gd name="T101" fmla="*/ 226 h 587"/>
              <a:gd name="T102" fmla="*/ 226 w 587"/>
              <a:gd name="T103" fmla="*/ 360 h 587"/>
              <a:gd name="T104" fmla="*/ 360 w 587"/>
              <a:gd name="T105" fmla="*/ 360 h 587"/>
              <a:gd name="T106" fmla="*/ 360 w 587"/>
              <a:gd name="T107" fmla="*/ 226 h 587"/>
              <a:gd name="T108" fmla="*/ 473 w 587"/>
              <a:gd name="T109" fmla="*/ 56 h 587"/>
              <a:gd name="T110" fmla="*/ 473 w 587"/>
              <a:gd name="T111" fmla="*/ 56 h 587"/>
              <a:gd name="T112" fmla="*/ 417 w 587"/>
              <a:gd name="T113" fmla="*/ 113 h 587"/>
              <a:gd name="T114" fmla="*/ 417 w 587"/>
              <a:gd name="T115" fmla="*/ 169 h 587"/>
              <a:gd name="T116" fmla="*/ 473 w 587"/>
              <a:gd name="T117" fmla="*/ 169 h 587"/>
              <a:gd name="T118" fmla="*/ 530 w 587"/>
              <a:gd name="T119" fmla="*/ 113 h 587"/>
              <a:gd name="T120" fmla="*/ 473 w 587"/>
              <a:gd name="T121" fmla="*/ 5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587">
                <a:moveTo>
                  <a:pt x="473" y="226"/>
                </a:moveTo>
                <a:lnTo>
                  <a:pt x="473" y="226"/>
                </a:lnTo>
                <a:cubicBezTo>
                  <a:pt x="417" y="226"/>
                  <a:pt x="417" y="226"/>
                  <a:pt x="417" y="226"/>
                </a:cubicBezTo>
                <a:cubicBezTo>
                  <a:pt x="417" y="360"/>
                  <a:pt x="417" y="360"/>
                  <a:pt x="417" y="360"/>
                </a:cubicBezTo>
                <a:cubicBezTo>
                  <a:pt x="473" y="360"/>
                  <a:pt x="473" y="360"/>
                  <a:pt x="473" y="360"/>
                </a:cubicBezTo>
                <a:cubicBezTo>
                  <a:pt x="537" y="360"/>
                  <a:pt x="586" y="410"/>
                  <a:pt x="586" y="473"/>
                </a:cubicBezTo>
                <a:cubicBezTo>
                  <a:pt x="586" y="537"/>
                  <a:pt x="537" y="586"/>
                  <a:pt x="473" y="586"/>
                </a:cubicBezTo>
                <a:cubicBezTo>
                  <a:pt x="410" y="586"/>
                  <a:pt x="360" y="537"/>
                  <a:pt x="360" y="473"/>
                </a:cubicBezTo>
                <a:cubicBezTo>
                  <a:pt x="360" y="417"/>
                  <a:pt x="360" y="417"/>
                  <a:pt x="360" y="417"/>
                </a:cubicBezTo>
                <a:cubicBezTo>
                  <a:pt x="226" y="417"/>
                  <a:pt x="226" y="417"/>
                  <a:pt x="226" y="417"/>
                </a:cubicBezTo>
                <a:cubicBezTo>
                  <a:pt x="226" y="473"/>
                  <a:pt x="226" y="473"/>
                  <a:pt x="226" y="473"/>
                </a:cubicBezTo>
                <a:cubicBezTo>
                  <a:pt x="226" y="537"/>
                  <a:pt x="176" y="586"/>
                  <a:pt x="113" y="586"/>
                </a:cubicBezTo>
                <a:cubicBezTo>
                  <a:pt x="49" y="586"/>
                  <a:pt x="0" y="537"/>
                  <a:pt x="0" y="473"/>
                </a:cubicBezTo>
                <a:cubicBezTo>
                  <a:pt x="0" y="410"/>
                  <a:pt x="49" y="360"/>
                  <a:pt x="113" y="360"/>
                </a:cubicBezTo>
                <a:cubicBezTo>
                  <a:pt x="169" y="360"/>
                  <a:pt x="169" y="360"/>
                  <a:pt x="169" y="360"/>
                </a:cubicBezTo>
                <a:cubicBezTo>
                  <a:pt x="169" y="226"/>
                  <a:pt x="169" y="226"/>
                  <a:pt x="169" y="226"/>
                </a:cubicBezTo>
                <a:cubicBezTo>
                  <a:pt x="113" y="226"/>
                  <a:pt x="113" y="226"/>
                  <a:pt x="113" y="226"/>
                </a:cubicBezTo>
                <a:cubicBezTo>
                  <a:pt x="49" y="226"/>
                  <a:pt x="0" y="176"/>
                  <a:pt x="0" y="113"/>
                </a:cubicBezTo>
                <a:cubicBezTo>
                  <a:pt x="0" y="49"/>
                  <a:pt x="49" y="0"/>
                  <a:pt x="113" y="0"/>
                </a:cubicBezTo>
                <a:cubicBezTo>
                  <a:pt x="176" y="0"/>
                  <a:pt x="226" y="49"/>
                  <a:pt x="226" y="113"/>
                </a:cubicBezTo>
                <a:cubicBezTo>
                  <a:pt x="226" y="169"/>
                  <a:pt x="226" y="169"/>
                  <a:pt x="226" y="169"/>
                </a:cubicBezTo>
                <a:cubicBezTo>
                  <a:pt x="360" y="169"/>
                  <a:pt x="360" y="169"/>
                  <a:pt x="360" y="169"/>
                </a:cubicBezTo>
                <a:cubicBezTo>
                  <a:pt x="360" y="113"/>
                  <a:pt x="360" y="113"/>
                  <a:pt x="360" y="113"/>
                </a:cubicBezTo>
                <a:cubicBezTo>
                  <a:pt x="360" y="49"/>
                  <a:pt x="410" y="0"/>
                  <a:pt x="473" y="0"/>
                </a:cubicBezTo>
                <a:cubicBezTo>
                  <a:pt x="537" y="0"/>
                  <a:pt x="586" y="49"/>
                  <a:pt x="586" y="113"/>
                </a:cubicBezTo>
                <a:cubicBezTo>
                  <a:pt x="586" y="176"/>
                  <a:pt x="537" y="226"/>
                  <a:pt x="473" y="226"/>
                </a:cubicBezTo>
                <a:close/>
                <a:moveTo>
                  <a:pt x="417" y="473"/>
                </a:moveTo>
                <a:lnTo>
                  <a:pt x="417" y="473"/>
                </a:lnTo>
                <a:cubicBezTo>
                  <a:pt x="417" y="502"/>
                  <a:pt x="445" y="530"/>
                  <a:pt x="473" y="530"/>
                </a:cubicBezTo>
                <a:cubicBezTo>
                  <a:pt x="501" y="530"/>
                  <a:pt x="530" y="502"/>
                  <a:pt x="530" y="473"/>
                </a:cubicBezTo>
                <a:cubicBezTo>
                  <a:pt x="530" y="445"/>
                  <a:pt x="508" y="417"/>
                  <a:pt x="480" y="417"/>
                </a:cubicBezTo>
                <a:lnTo>
                  <a:pt x="480" y="417"/>
                </a:lnTo>
                <a:cubicBezTo>
                  <a:pt x="417" y="417"/>
                  <a:pt x="417" y="417"/>
                  <a:pt x="417" y="417"/>
                </a:cubicBezTo>
                <a:lnTo>
                  <a:pt x="417" y="473"/>
                </a:lnTo>
                <a:close/>
                <a:moveTo>
                  <a:pt x="169" y="113"/>
                </a:moveTo>
                <a:lnTo>
                  <a:pt x="169" y="113"/>
                </a:lnTo>
                <a:cubicBezTo>
                  <a:pt x="169" y="84"/>
                  <a:pt x="148" y="56"/>
                  <a:pt x="113" y="56"/>
                </a:cubicBezTo>
                <a:cubicBezTo>
                  <a:pt x="84" y="56"/>
                  <a:pt x="56" y="84"/>
                  <a:pt x="56" y="113"/>
                </a:cubicBezTo>
                <a:cubicBezTo>
                  <a:pt x="56" y="141"/>
                  <a:pt x="84" y="169"/>
                  <a:pt x="113" y="169"/>
                </a:cubicBezTo>
                <a:cubicBezTo>
                  <a:pt x="169" y="169"/>
                  <a:pt x="169" y="169"/>
                  <a:pt x="169" y="169"/>
                </a:cubicBezTo>
                <a:lnTo>
                  <a:pt x="169" y="113"/>
                </a:lnTo>
                <a:close/>
                <a:moveTo>
                  <a:pt x="56" y="473"/>
                </a:moveTo>
                <a:lnTo>
                  <a:pt x="56" y="473"/>
                </a:lnTo>
                <a:cubicBezTo>
                  <a:pt x="56" y="502"/>
                  <a:pt x="84" y="530"/>
                  <a:pt x="113" y="530"/>
                </a:cubicBezTo>
                <a:cubicBezTo>
                  <a:pt x="148" y="530"/>
                  <a:pt x="169" y="502"/>
                  <a:pt x="169" y="473"/>
                </a:cubicBezTo>
                <a:cubicBezTo>
                  <a:pt x="169" y="417"/>
                  <a:pt x="169" y="417"/>
                  <a:pt x="169" y="417"/>
                </a:cubicBezTo>
                <a:cubicBezTo>
                  <a:pt x="113" y="417"/>
                  <a:pt x="113" y="417"/>
                  <a:pt x="113" y="417"/>
                </a:cubicBezTo>
                <a:cubicBezTo>
                  <a:pt x="84" y="417"/>
                  <a:pt x="56" y="438"/>
                  <a:pt x="56" y="473"/>
                </a:cubicBezTo>
                <a:close/>
                <a:moveTo>
                  <a:pt x="360" y="226"/>
                </a:moveTo>
                <a:lnTo>
                  <a:pt x="360" y="226"/>
                </a:lnTo>
                <a:cubicBezTo>
                  <a:pt x="226" y="226"/>
                  <a:pt x="226" y="226"/>
                  <a:pt x="226" y="226"/>
                </a:cubicBezTo>
                <a:cubicBezTo>
                  <a:pt x="226" y="360"/>
                  <a:pt x="226" y="360"/>
                  <a:pt x="226" y="360"/>
                </a:cubicBezTo>
                <a:cubicBezTo>
                  <a:pt x="360" y="360"/>
                  <a:pt x="360" y="360"/>
                  <a:pt x="360" y="360"/>
                </a:cubicBezTo>
                <a:lnTo>
                  <a:pt x="360" y="226"/>
                </a:lnTo>
                <a:close/>
                <a:moveTo>
                  <a:pt x="473" y="56"/>
                </a:moveTo>
                <a:lnTo>
                  <a:pt x="473" y="56"/>
                </a:lnTo>
                <a:cubicBezTo>
                  <a:pt x="445" y="56"/>
                  <a:pt x="417" y="84"/>
                  <a:pt x="417" y="113"/>
                </a:cubicBezTo>
                <a:cubicBezTo>
                  <a:pt x="417" y="169"/>
                  <a:pt x="417" y="169"/>
                  <a:pt x="417" y="169"/>
                </a:cubicBezTo>
                <a:cubicBezTo>
                  <a:pt x="473" y="169"/>
                  <a:pt x="473" y="169"/>
                  <a:pt x="473" y="169"/>
                </a:cubicBezTo>
                <a:cubicBezTo>
                  <a:pt x="501" y="169"/>
                  <a:pt x="530" y="141"/>
                  <a:pt x="530" y="113"/>
                </a:cubicBezTo>
                <a:cubicBezTo>
                  <a:pt x="530" y="84"/>
                  <a:pt x="501" y="56"/>
                  <a:pt x="473" y="56"/>
                </a:cubicBez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3" name="Freeform 31"/>
          <p:cNvSpPr>
            <a:spLocks noChangeArrowheads="1"/>
          </p:cNvSpPr>
          <p:nvPr/>
        </p:nvSpPr>
        <p:spPr bwMode="auto">
          <a:xfrm>
            <a:off x="20479767" y="1883836"/>
            <a:ext cx="575583" cy="292099"/>
          </a:xfrm>
          <a:custGeom>
            <a:avLst/>
            <a:gdLst>
              <a:gd name="T0" fmla="*/ 572 w 601"/>
              <a:gd name="T1" fmla="*/ 134 h 305"/>
              <a:gd name="T2" fmla="*/ 572 w 601"/>
              <a:gd name="T3" fmla="*/ 134 h 305"/>
              <a:gd name="T4" fmla="*/ 544 w 601"/>
              <a:gd name="T5" fmla="*/ 163 h 305"/>
              <a:gd name="T6" fmla="*/ 544 w 601"/>
              <a:gd name="T7" fmla="*/ 205 h 305"/>
              <a:gd name="T8" fmla="*/ 402 w 601"/>
              <a:gd name="T9" fmla="*/ 64 h 305"/>
              <a:gd name="T10" fmla="*/ 402 w 601"/>
              <a:gd name="T11" fmla="*/ 64 h 305"/>
              <a:gd name="T12" fmla="*/ 346 w 601"/>
              <a:gd name="T13" fmla="*/ 7 h 305"/>
              <a:gd name="T14" fmla="*/ 346 w 601"/>
              <a:gd name="T15" fmla="*/ 7 h 305"/>
              <a:gd name="T16" fmla="*/ 325 w 601"/>
              <a:gd name="T17" fmla="*/ 0 h 305"/>
              <a:gd name="T18" fmla="*/ 311 w 601"/>
              <a:gd name="T19" fmla="*/ 7 h 305"/>
              <a:gd name="T20" fmla="*/ 311 w 601"/>
              <a:gd name="T21" fmla="*/ 7 h 305"/>
              <a:gd name="T22" fmla="*/ 176 w 601"/>
              <a:gd name="T23" fmla="*/ 141 h 305"/>
              <a:gd name="T24" fmla="*/ 42 w 601"/>
              <a:gd name="T25" fmla="*/ 7 h 305"/>
              <a:gd name="T26" fmla="*/ 42 w 601"/>
              <a:gd name="T27" fmla="*/ 7 h 305"/>
              <a:gd name="T28" fmla="*/ 28 w 601"/>
              <a:gd name="T29" fmla="*/ 0 h 305"/>
              <a:gd name="T30" fmla="*/ 0 w 601"/>
              <a:gd name="T31" fmla="*/ 28 h 305"/>
              <a:gd name="T32" fmla="*/ 7 w 601"/>
              <a:gd name="T33" fmla="*/ 50 h 305"/>
              <a:gd name="T34" fmla="*/ 7 w 601"/>
              <a:gd name="T35" fmla="*/ 50 h 305"/>
              <a:gd name="T36" fmla="*/ 155 w 601"/>
              <a:gd name="T37" fmla="*/ 198 h 305"/>
              <a:gd name="T38" fmla="*/ 155 w 601"/>
              <a:gd name="T39" fmla="*/ 198 h 305"/>
              <a:gd name="T40" fmla="*/ 176 w 601"/>
              <a:gd name="T41" fmla="*/ 205 h 305"/>
              <a:gd name="T42" fmla="*/ 197 w 601"/>
              <a:gd name="T43" fmla="*/ 198 h 305"/>
              <a:gd name="T44" fmla="*/ 197 w 601"/>
              <a:gd name="T45" fmla="*/ 198 h 305"/>
              <a:gd name="T46" fmla="*/ 325 w 601"/>
              <a:gd name="T47" fmla="*/ 71 h 305"/>
              <a:gd name="T48" fmla="*/ 360 w 601"/>
              <a:gd name="T49" fmla="*/ 106 h 305"/>
              <a:gd name="T50" fmla="*/ 360 w 601"/>
              <a:gd name="T51" fmla="*/ 106 h 305"/>
              <a:gd name="T52" fmla="*/ 367 w 601"/>
              <a:gd name="T53" fmla="*/ 106 h 305"/>
              <a:gd name="T54" fmla="*/ 381 w 601"/>
              <a:gd name="T55" fmla="*/ 120 h 305"/>
              <a:gd name="T56" fmla="*/ 381 w 601"/>
              <a:gd name="T57" fmla="*/ 120 h 305"/>
              <a:gd name="T58" fmla="*/ 501 w 601"/>
              <a:gd name="T59" fmla="*/ 247 h 305"/>
              <a:gd name="T60" fmla="*/ 459 w 601"/>
              <a:gd name="T61" fmla="*/ 247 h 305"/>
              <a:gd name="T62" fmla="*/ 431 w 601"/>
              <a:gd name="T63" fmla="*/ 276 h 305"/>
              <a:gd name="T64" fmla="*/ 459 w 601"/>
              <a:gd name="T65" fmla="*/ 304 h 305"/>
              <a:gd name="T66" fmla="*/ 572 w 601"/>
              <a:gd name="T67" fmla="*/ 304 h 305"/>
              <a:gd name="T68" fmla="*/ 600 w 601"/>
              <a:gd name="T69" fmla="*/ 276 h 305"/>
              <a:gd name="T70" fmla="*/ 600 w 601"/>
              <a:gd name="T71" fmla="*/ 163 h 305"/>
              <a:gd name="T72" fmla="*/ 572 w 601"/>
              <a:gd name="T73" fmla="*/ 13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305">
                <a:moveTo>
                  <a:pt x="572" y="134"/>
                </a:moveTo>
                <a:lnTo>
                  <a:pt x="572" y="134"/>
                </a:lnTo>
                <a:cubicBezTo>
                  <a:pt x="558" y="134"/>
                  <a:pt x="544" y="141"/>
                  <a:pt x="544" y="163"/>
                </a:cubicBezTo>
                <a:cubicBezTo>
                  <a:pt x="544" y="205"/>
                  <a:pt x="544" y="205"/>
                  <a:pt x="544" y="205"/>
                </a:cubicBezTo>
                <a:cubicBezTo>
                  <a:pt x="402" y="64"/>
                  <a:pt x="402" y="64"/>
                  <a:pt x="402" y="64"/>
                </a:cubicBezTo>
                <a:lnTo>
                  <a:pt x="402" y="64"/>
                </a:lnTo>
                <a:cubicBezTo>
                  <a:pt x="346" y="7"/>
                  <a:pt x="346" y="7"/>
                  <a:pt x="346" y="7"/>
                </a:cubicBezTo>
                <a:lnTo>
                  <a:pt x="346" y="7"/>
                </a:lnTo>
                <a:cubicBezTo>
                  <a:pt x="339" y="0"/>
                  <a:pt x="332" y="0"/>
                  <a:pt x="325" y="0"/>
                </a:cubicBezTo>
                <a:cubicBezTo>
                  <a:pt x="318" y="0"/>
                  <a:pt x="311" y="0"/>
                  <a:pt x="311" y="7"/>
                </a:cubicBezTo>
                <a:lnTo>
                  <a:pt x="311" y="7"/>
                </a:lnTo>
                <a:cubicBezTo>
                  <a:pt x="176" y="141"/>
                  <a:pt x="176" y="141"/>
                  <a:pt x="176" y="141"/>
                </a:cubicBezTo>
                <a:cubicBezTo>
                  <a:pt x="42" y="7"/>
                  <a:pt x="42" y="7"/>
                  <a:pt x="42" y="7"/>
                </a:cubicBezTo>
                <a:lnTo>
                  <a:pt x="42" y="7"/>
                </a:lnTo>
                <a:cubicBezTo>
                  <a:pt x="42" y="0"/>
                  <a:pt x="35" y="0"/>
                  <a:pt x="28" y="0"/>
                </a:cubicBezTo>
                <a:cubicBezTo>
                  <a:pt x="7" y="0"/>
                  <a:pt x="0" y="14"/>
                  <a:pt x="0" y="28"/>
                </a:cubicBezTo>
                <a:cubicBezTo>
                  <a:pt x="0" y="35"/>
                  <a:pt x="0" y="43"/>
                  <a:pt x="7" y="50"/>
                </a:cubicBezTo>
                <a:lnTo>
                  <a:pt x="7" y="50"/>
                </a:lnTo>
                <a:cubicBezTo>
                  <a:pt x="155" y="198"/>
                  <a:pt x="155" y="198"/>
                  <a:pt x="155" y="198"/>
                </a:cubicBezTo>
                <a:lnTo>
                  <a:pt x="155" y="198"/>
                </a:lnTo>
                <a:cubicBezTo>
                  <a:pt x="162" y="205"/>
                  <a:pt x="169" y="205"/>
                  <a:pt x="176" y="205"/>
                </a:cubicBezTo>
                <a:cubicBezTo>
                  <a:pt x="183" y="205"/>
                  <a:pt x="190" y="205"/>
                  <a:pt x="197" y="198"/>
                </a:cubicBezTo>
                <a:lnTo>
                  <a:pt x="197" y="198"/>
                </a:lnTo>
                <a:cubicBezTo>
                  <a:pt x="325" y="71"/>
                  <a:pt x="325" y="71"/>
                  <a:pt x="325" y="71"/>
                </a:cubicBezTo>
                <a:cubicBezTo>
                  <a:pt x="360" y="106"/>
                  <a:pt x="360" y="106"/>
                  <a:pt x="360" y="106"/>
                </a:cubicBezTo>
                <a:lnTo>
                  <a:pt x="360" y="106"/>
                </a:lnTo>
                <a:cubicBezTo>
                  <a:pt x="367" y="106"/>
                  <a:pt x="367" y="106"/>
                  <a:pt x="367" y="106"/>
                </a:cubicBezTo>
                <a:cubicBezTo>
                  <a:pt x="381" y="120"/>
                  <a:pt x="381" y="120"/>
                  <a:pt x="381" y="120"/>
                </a:cubicBezTo>
                <a:lnTo>
                  <a:pt x="381" y="120"/>
                </a:lnTo>
                <a:cubicBezTo>
                  <a:pt x="501" y="247"/>
                  <a:pt x="501" y="247"/>
                  <a:pt x="501" y="247"/>
                </a:cubicBezTo>
                <a:cubicBezTo>
                  <a:pt x="459" y="247"/>
                  <a:pt x="459" y="247"/>
                  <a:pt x="459" y="247"/>
                </a:cubicBezTo>
                <a:cubicBezTo>
                  <a:pt x="445" y="247"/>
                  <a:pt x="431" y="254"/>
                  <a:pt x="431" y="276"/>
                </a:cubicBezTo>
                <a:cubicBezTo>
                  <a:pt x="431" y="290"/>
                  <a:pt x="445" y="304"/>
                  <a:pt x="459" y="304"/>
                </a:cubicBezTo>
                <a:cubicBezTo>
                  <a:pt x="572" y="304"/>
                  <a:pt x="572" y="304"/>
                  <a:pt x="572" y="304"/>
                </a:cubicBezTo>
                <a:cubicBezTo>
                  <a:pt x="586" y="304"/>
                  <a:pt x="600" y="290"/>
                  <a:pt x="600" y="276"/>
                </a:cubicBezTo>
                <a:cubicBezTo>
                  <a:pt x="600" y="163"/>
                  <a:pt x="600" y="163"/>
                  <a:pt x="600" y="163"/>
                </a:cubicBezTo>
                <a:cubicBezTo>
                  <a:pt x="600" y="141"/>
                  <a:pt x="586" y="134"/>
                  <a:pt x="572" y="134"/>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4" name="Freeform 32"/>
          <p:cNvSpPr>
            <a:spLocks noChangeArrowheads="1"/>
          </p:cNvSpPr>
          <p:nvPr/>
        </p:nvSpPr>
        <p:spPr bwMode="auto">
          <a:xfrm>
            <a:off x="19459799" y="1883836"/>
            <a:ext cx="584048" cy="292099"/>
          </a:xfrm>
          <a:custGeom>
            <a:avLst/>
            <a:gdLst>
              <a:gd name="T0" fmla="*/ 580 w 609"/>
              <a:gd name="T1" fmla="*/ 170 h 305"/>
              <a:gd name="T2" fmla="*/ 580 w 609"/>
              <a:gd name="T3" fmla="*/ 170 h 305"/>
              <a:gd name="T4" fmla="*/ 552 w 609"/>
              <a:gd name="T5" fmla="*/ 141 h 305"/>
              <a:gd name="T6" fmla="*/ 552 w 609"/>
              <a:gd name="T7" fmla="*/ 99 h 305"/>
              <a:gd name="T8" fmla="*/ 410 w 609"/>
              <a:gd name="T9" fmla="*/ 240 h 305"/>
              <a:gd name="T10" fmla="*/ 410 w 609"/>
              <a:gd name="T11" fmla="*/ 240 h 305"/>
              <a:gd name="T12" fmla="*/ 354 w 609"/>
              <a:gd name="T13" fmla="*/ 290 h 305"/>
              <a:gd name="T14" fmla="*/ 354 w 609"/>
              <a:gd name="T15" fmla="*/ 290 h 305"/>
              <a:gd name="T16" fmla="*/ 333 w 609"/>
              <a:gd name="T17" fmla="*/ 304 h 305"/>
              <a:gd name="T18" fmla="*/ 311 w 609"/>
              <a:gd name="T19" fmla="*/ 290 h 305"/>
              <a:gd name="T20" fmla="*/ 311 w 609"/>
              <a:gd name="T21" fmla="*/ 290 h 305"/>
              <a:gd name="T22" fmla="*/ 184 w 609"/>
              <a:gd name="T23" fmla="*/ 163 h 305"/>
              <a:gd name="T24" fmla="*/ 50 w 609"/>
              <a:gd name="T25" fmla="*/ 290 h 305"/>
              <a:gd name="T26" fmla="*/ 50 w 609"/>
              <a:gd name="T27" fmla="*/ 290 h 305"/>
              <a:gd name="T28" fmla="*/ 29 w 609"/>
              <a:gd name="T29" fmla="*/ 304 h 305"/>
              <a:gd name="T30" fmla="*/ 0 w 609"/>
              <a:gd name="T31" fmla="*/ 276 h 305"/>
              <a:gd name="T32" fmla="*/ 15 w 609"/>
              <a:gd name="T33" fmla="*/ 254 h 305"/>
              <a:gd name="T34" fmla="*/ 15 w 609"/>
              <a:gd name="T35" fmla="*/ 254 h 305"/>
              <a:gd name="T36" fmla="*/ 163 w 609"/>
              <a:gd name="T37" fmla="*/ 106 h 305"/>
              <a:gd name="T38" fmla="*/ 163 w 609"/>
              <a:gd name="T39" fmla="*/ 106 h 305"/>
              <a:gd name="T40" fmla="*/ 184 w 609"/>
              <a:gd name="T41" fmla="*/ 92 h 305"/>
              <a:gd name="T42" fmla="*/ 198 w 609"/>
              <a:gd name="T43" fmla="*/ 106 h 305"/>
              <a:gd name="T44" fmla="*/ 198 w 609"/>
              <a:gd name="T45" fmla="*/ 106 h 305"/>
              <a:gd name="T46" fmla="*/ 333 w 609"/>
              <a:gd name="T47" fmla="*/ 233 h 305"/>
              <a:gd name="T48" fmla="*/ 368 w 609"/>
              <a:gd name="T49" fmla="*/ 198 h 305"/>
              <a:gd name="T50" fmla="*/ 368 w 609"/>
              <a:gd name="T51" fmla="*/ 198 h 305"/>
              <a:gd name="T52" fmla="*/ 375 w 609"/>
              <a:gd name="T53" fmla="*/ 191 h 305"/>
              <a:gd name="T54" fmla="*/ 389 w 609"/>
              <a:gd name="T55" fmla="*/ 177 h 305"/>
              <a:gd name="T56" fmla="*/ 389 w 609"/>
              <a:gd name="T57" fmla="*/ 177 h 305"/>
              <a:gd name="T58" fmla="*/ 509 w 609"/>
              <a:gd name="T59" fmla="*/ 57 h 305"/>
              <a:gd name="T60" fmla="*/ 467 w 609"/>
              <a:gd name="T61" fmla="*/ 57 h 305"/>
              <a:gd name="T62" fmla="*/ 439 w 609"/>
              <a:gd name="T63" fmla="*/ 28 h 305"/>
              <a:gd name="T64" fmla="*/ 467 w 609"/>
              <a:gd name="T65" fmla="*/ 0 h 305"/>
              <a:gd name="T66" fmla="*/ 580 w 609"/>
              <a:gd name="T67" fmla="*/ 0 h 305"/>
              <a:gd name="T68" fmla="*/ 608 w 609"/>
              <a:gd name="T69" fmla="*/ 28 h 305"/>
              <a:gd name="T70" fmla="*/ 608 w 609"/>
              <a:gd name="T71" fmla="*/ 141 h 305"/>
              <a:gd name="T72" fmla="*/ 580 w 609"/>
              <a:gd name="T73" fmla="*/ 17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305">
                <a:moveTo>
                  <a:pt x="580" y="170"/>
                </a:moveTo>
                <a:lnTo>
                  <a:pt x="580" y="170"/>
                </a:lnTo>
                <a:cubicBezTo>
                  <a:pt x="559" y="170"/>
                  <a:pt x="552" y="156"/>
                  <a:pt x="552" y="141"/>
                </a:cubicBezTo>
                <a:cubicBezTo>
                  <a:pt x="552" y="99"/>
                  <a:pt x="552" y="99"/>
                  <a:pt x="552" y="99"/>
                </a:cubicBezTo>
                <a:cubicBezTo>
                  <a:pt x="410" y="240"/>
                  <a:pt x="410" y="240"/>
                  <a:pt x="410" y="240"/>
                </a:cubicBezTo>
                <a:lnTo>
                  <a:pt x="410" y="240"/>
                </a:lnTo>
                <a:cubicBezTo>
                  <a:pt x="354" y="290"/>
                  <a:pt x="354" y="290"/>
                  <a:pt x="354" y="290"/>
                </a:cubicBezTo>
                <a:lnTo>
                  <a:pt x="354" y="290"/>
                </a:lnTo>
                <a:cubicBezTo>
                  <a:pt x="347" y="297"/>
                  <a:pt x="340" y="304"/>
                  <a:pt x="333" y="304"/>
                </a:cubicBezTo>
                <a:cubicBezTo>
                  <a:pt x="326" y="304"/>
                  <a:pt x="318" y="297"/>
                  <a:pt x="311" y="290"/>
                </a:cubicBezTo>
                <a:lnTo>
                  <a:pt x="311" y="290"/>
                </a:lnTo>
                <a:cubicBezTo>
                  <a:pt x="184" y="163"/>
                  <a:pt x="184" y="163"/>
                  <a:pt x="184" y="163"/>
                </a:cubicBezTo>
                <a:cubicBezTo>
                  <a:pt x="50" y="290"/>
                  <a:pt x="50" y="290"/>
                  <a:pt x="50" y="290"/>
                </a:cubicBezTo>
                <a:lnTo>
                  <a:pt x="50" y="290"/>
                </a:lnTo>
                <a:cubicBezTo>
                  <a:pt x="43" y="297"/>
                  <a:pt x="36" y="304"/>
                  <a:pt x="29" y="304"/>
                </a:cubicBezTo>
                <a:cubicBezTo>
                  <a:pt x="15" y="304"/>
                  <a:pt x="0" y="290"/>
                  <a:pt x="0" y="276"/>
                </a:cubicBezTo>
                <a:cubicBezTo>
                  <a:pt x="0" y="269"/>
                  <a:pt x="8" y="261"/>
                  <a:pt x="15" y="254"/>
                </a:cubicBezTo>
                <a:lnTo>
                  <a:pt x="15" y="254"/>
                </a:lnTo>
                <a:cubicBezTo>
                  <a:pt x="163" y="106"/>
                  <a:pt x="163" y="106"/>
                  <a:pt x="163" y="106"/>
                </a:cubicBezTo>
                <a:lnTo>
                  <a:pt x="163" y="106"/>
                </a:lnTo>
                <a:cubicBezTo>
                  <a:pt x="170" y="99"/>
                  <a:pt x="177" y="92"/>
                  <a:pt x="184" y="92"/>
                </a:cubicBezTo>
                <a:cubicBezTo>
                  <a:pt x="191" y="92"/>
                  <a:pt x="198" y="99"/>
                  <a:pt x="198" y="106"/>
                </a:cubicBezTo>
                <a:lnTo>
                  <a:pt x="198" y="106"/>
                </a:lnTo>
                <a:cubicBezTo>
                  <a:pt x="333" y="233"/>
                  <a:pt x="333" y="233"/>
                  <a:pt x="333" y="233"/>
                </a:cubicBezTo>
                <a:cubicBezTo>
                  <a:pt x="368" y="198"/>
                  <a:pt x="368" y="198"/>
                  <a:pt x="368" y="198"/>
                </a:cubicBezTo>
                <a:lnTo>
                  <a:pt x="368" y="198"/>
                </a:lnTo>
                <a:cubicBezTo>
                  <a:pt x="375" y="191"/>
                  <a:pt x="375" y="191"/>
                  <a:pt x="375" y="191"/>
                </a:cubicBezTo>
                <a:cubicBezTo>
                  <a:pt x="389" y="177"/>
                  <a:pt x="389" y="177"/>
                  <a:pt x="389" y="177"/>
                </a:cubicBezTo>
                <a:lnTo>
                  <a:pt x="389" y="177"/>
                </a:lnTo>
                <a:cubicBezTo>
                  <a:pt x="509" y="57"/>
                  <a:pt x="509" y="57"/>
                  <a:pt x="509" y="57"/>
                </a:cubicBezTo>
                <a:cubicBezTo>
                  <a:pt x="467" y="57"/>
                  <a:pt x="467" y="57"/>
                  <a:pt x="467" y="57"/>
                </a:cubicBezTo>
                <a:cubicBezTo>
                  <a:pt x="446" y="57"/>
                  <a:pt x="439" y="43"/>
                  <a:pt x="439" y="28"/>
                </a:cubicBezTo>
                <a:cubicBezTo>
                  <a:pt x="439" y="14"/>
                  <a:pt x="446" y="0"/>
                  <a:pt x="467" y="0"/>
                </a:cubicBezTo>
                <a:cubicBezTo>
                  <a:pt x="580" y="0"/>
                  <a:pt x="580" y="0"/>
                  <a:pt x="580" y="0"/>
                </a:cubicBezTo>
                <a:cubicBezTo>
                  <a:pt x="594" y="0"/>
                  <a:pt x="608" y="14"/>
                  <a:pt x="608" y="28"/>
                </a:cubicBezTo>
                <a:cubicBezTo>
                  <a:pt x="608" y="141"/>
                  <a:pt x="608" y="141"/>
                  <a:pt x="608" y="141"/>
                </a:cubicBezTo>
                <a:cubicBezTo>
                  <a:pt x="608" y="156"/>
                  <a:pt x="594" y="170"/>
                  <a:pt x="580" y="170"/>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5" name="Freeform 33"/>
          <p:cNvSpPr>
            <a:spLocks noChangeArrowheads="1"/>
          </p:cNvSpPr>
          <p:nvPr/>
        </p:nvSpPr>
        <p:spPr bwMode="auto">
          <a:xfrm>
            <a:off x="18452529" y="1803402"/>
            <a:ext cx="579817" cy="457200"/>
          </a:xfrm>
          <a:custGeom>
            <a:avLst/>
            <a:gdLst>
              <a:gd name="T0" fmla="*/ 431 w 602"/>
              <a:gd name="T1" fmla="*/ 403 h 475"/>
              <a:gd name="T2" fmla="*/ 431 w 602"/>
              <a:gd name="T3" fmla="*/ 403 h 475"/>
              <a:gd name="T4" fmla="*/ 431 w 602"/>
              <a:gd name="T5" fmla="*/ 403 h 475"/>
              <a:gd name="T6" fmla="*/ 255 w 602"/>
              <a:gd name="T7" fmla="*/ 403 h 475"/>
              <a:gd name="T8" fmla="*/ 255 w 602"/>
              <a:gd name="T9" fmla="*/ 403 h 475"/>
              <a:gd name="T10" fmla="*/ 233 w 602"/>
              <a:gd name="T11" fmla="*/ 403 h 475"/>
              <a:gd name="T12" fmla="*/ 198 w 602"/>
              <a:gd name="T13" fmla="*/ 403 h 475"/>
              <a:gd name="T14" fmla="*/ 219 w 602"/>
              <a:gd name="T15" fmla="*/ 424 h 475"/>
              <a:gd name="T16" fmla="*/ 226 w 602"/>
              <a:gd name="T17" fmla="*/ 446 h 475"/>
              <a:gd name="T18" fmla="*/ 198 w 602"/>
              <a:gd name="T19" fmla="*/ 474 h 475"/>
              <a:gd name="T20" fmla="*/ 177 w 602"/>
              <a:gd name="T21" fmla="*/ 460 h 475"/>
              <a:gd name="T22" fmla="*/ 113 w 602"/>
              <a:gd name="T23" fmla="*/ 396 h 475"/>
              <a:gd name="T24" fmla="*/ 106 w 602"/>
              <a:gd name="T25" fmla="*/ 375 h 475"/>
              <a:gd name="T26" fmla="*/ 113 w 602"/>
              <a:gd name="T27" fmla="*/ 361 h 475"/>
              <a:gd name="T28" fmla="*/ 177 w 602"/>
              <a:gd name="T29" fmla="*/ 290 h 475"/>
              <a:gd name="T30" fmla="*/ 198 w 602"/>
              <a:gd name="T31" fmla="*/ 283 h 475"/>
              <a:gd name="T32" fmla="*/ 226 w 602"/>
              <a:gd name="T33" fmla="*/ 311 h 475"/>
              <a:gd name="T34" fmla="*/ 219 w 602"/>
              <a:gd name="T35" fmla="*/ 332 h 475"/>
              <a:gd name="T36" fmla="*/ 198 w 602"/>
              <a:gd name="T37" fmla="*/ 346 h 475"/>
              <a:gd name="T38" fmla="*/ 219 w 602"/>
              <a:gd name="T39" fmla="*/ 346 h 475"/>
              <a:gd name="T40" fmla="*/ 219 w 602"/>
              <a:gd name="T41" fmla="*/ 346 h 475"/>
              <a:gd name="T42" fmla="*/ 248 w 602"/>
              <a:gd name="T43" fmla="*/ 346 h 475"/>
              <a:gd name="T44" fmla="*/ 248 w 602"/>
              <a:gd name="T45" fmla="*/ 346 h 475"/>
              <a:gd name="T46" fmla="*/ 431 w 602"/>
              <a:gd name="T47" fmla="*/ 346 h 475"/>
              <a:gd name="T48" fmla="*/ 544 w 602"/>
              <a:gd name="T49" fmla="*/ 233 h 475"/>
              <a:gd name="T50" fmla="*/ 544 w 602"/>
              <a:gd name="T51" fmla="*/ 170 h 475"/>
              <a:gd name="T52" fmla="*/ 573 w 602"/>
              <a:gd name="T53" fmla="*/ 142 h 475"/>
              <a:gd name="T54" fmla="*/ 601 w 602"/>
              <a:gd name="T55" fmla="*/ 170 h 475"/>
              <a:gd name="T56" fmla="*/ 601 w 602"/>
              <a:gd name="T57" fmla="*/ 233 h 475"/>
              <a:gd name="T58" fmla="*/ 431 w 602"/>
              <a:gd name="T59" fmla="*/ 403 h 475"/>
              <a:gd name="T60" fmla="*/ 424 w 602"/>
              <a:gd name="T61" fmla="*/ 177 h 475"/>
              <a:gd name="T62" fmla="*/ 424 w 602"/>
              <a:gd name="T63" fmla="*/ 177 h 475"/>
              <a:gd name="T64" fmla="*/ 403 w 602"/>
              <a:gd name="T65" fmla="*/ 191 h 475"/>
              <a:gd name="T66" fmla="*/ 375 w 602"/>
              <a:gd name="T67" fmla="*/ 163 h 475"/>
              <a:gd name="T68" fmla="*/ 389 w 602"/>
              <a:gd name="T69" fmla="*/ 142 h 475"/>
              <a:gd name="T70" fmla="*/ 403 w 602"/>
              <a:gd name="T71" fmla="*/ 120 h 475"/>
              <a:gd name="T72" fmla="*/ 389 w 602"/>
              <a:gd name="T73" fmla="*/ 120 h 475"/>
              <a:gd name="T74" fmla="*/ 389 w 602"/>
              <a:gd name="T75" fmla="*/ 120 h 475"/>
              <a:gd name="T76" fmla="*/ 361 w 602"/>
              <a:gd name="T77" fmla="*/ 120 h 475"/>
              <a:gd name="T78" fmla="*/ 361 w 602"/>
              <a:gd name="T79" fmla="*/ 120 h 475"/>
              <a:gd name="T80" fmla="*/ 170 w 602"/>
              <a:gd name="T81" fmla="*/ 120 h 475"/>
              <a:gd name="T82" fmla="*/ 57 w 602"/>
              <a:gd name="T83" fmla="*/ 233 h 475"/>
              <a:gd name="T84" fmla="*/ 57 w 602"/>
              <a:gd name="T85" fmla="*/ 304 h 475"/>
              <a:gd name="T86" fmla="*/ 29 w 602"/>
              <a:gd name="T87" fmla="*/ 332 h 475"/>
              <a:gd name="T88" fmla="*/ 0 w 602"/>
              <a:gd name="T89" fmla="*/ 304 h 475"/>
              <a:gd name="T90" fmla="*/ 0 w 602"/>
              <a:gd name="T91" fmla="*/ 233 h 475"/>
              <a:gd name="T92" fmla="*/ 170 w 602"/>
              <a:gd name="T93" fmla="*/ 64 h 475"/>
              <a:gd name="T94" fmla="*/ 170 w 602"/>
              <a:gd name="T95" fmla="*/ 64 h 475"/>
              <a:gd name="T96" fmla="*/ 347 w 602"/>
              <a:gd name="T97" fmla="*/ 64 h 475"/>
              <a:gd name="T98" fmla="*/ 347 w 602"/>
              <a:gd name="T99" fmla="*/ 64 h 475"/>
              <a:gd name="T100" fmla="*/ 368 w 602"/>
              <a:gd name="T101" fmla="*/ 64 h 475"/>
              <a:gd name="T102" fmla="*/ 403 w 602"/>
              <a:gd name="T103" fmla="*/ 64 h 475"/>
              <a:gd name="T104" fmla="*/ 389 w 602"/>
              <a:gd name="T105" fmla="*/ 50 h 475"/>
              <a:gd name="T106" fmla="*/ 375 w 602"/>
              <a:gd name="T107" fmla="*/ 28 h 475"/>
              <a:gd name="T108" fmla="*/ 403 w 602"/>
              <a:gd name="T109" fmla="*/ 0 h 475"/>
              <a:gd name="T110" fmla="*/ 424 w 602"/>
              <a:gd name="T111" fmla="*/ 7 h 475"/>
              <a:gd name="T112" fmla="*/ 488 w 602"/>
              <a:gd name="T113" fmla="*/ 78 h 475"/>
              <a:gd name="T114" fmla="*/ 502 w 602"/>
              <a:gd name="T115" fmla="*/ 92 h 475"/>
              <a:gd name="T116" fmla="*/ 488 w 602"/>
              <a:gd name="T117" fmla="*/ 113 h 475"/>
              <a:gd name="T118" fmla="*/ 424 w 602"/>
              <a:gd name="T119" fmla="*/ 17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475">
                <a:moveTo>
                  <a:pt x="431" y="403"/>
                </a:moveTo>
                <a:lnTo>
                  <a:pt x="431" y="403"/>
                </a:lnTo>
                <a:lnTo>
                  <a:pt x="431" y="403"/>
                </a:lnTo>
                <a:cubicBezTo>
                  <a:pt x="255" y="403"/>
                  <a:pt x="255" y="403"/>
                  <a:pt x="255" y="403"/>
                </a:cubicBezTo>
                <a:lnTo>
                  <a:pt x="255" y="403"/>
                </a:lnTo>
                <a:cubicBezTo>
                  <a:pt x="233" y="403"/>
                  <a:pt x="233" y="403"/>
                  <a:pt x="233" y="403"/>
                </a:cubicBezTo>
                <a:cubicBezTo>
                  <a:pt x="198" y="403"/>
                  <a:pt x="198" y="403"/>
                  <a:pt x="198" y="403"/>
                </a:cubicBezTo>
                <a:cubicBezTo>
                  <a:pt x="219" y="424"/>
                  <a:pt x="219" y="424"/>
                  <a:pt x="219" y="424"/>
                </a:cubicBezTo>
                <a:cubicBezTo>
                  <a:pt x="226" y="431"/>
                  <a:pt x="226" y="439"/>
                  <a:pt x="226" y="446"/>
                </a:cubicBezTo>
                <a:cubicBezTo>
                  <a:pt x="226" y="460"/>
                  <a:pt x="212" y="474"/>
                  <a:pt x="198" y="474"/>
                </a:cubicBezTo>
                <a:cubicBezTo>
                  <a:pt x="191" y="474"/>
                  <a:pt x="184" y="467"/>
                  <a:pt x="177" y="460"/>
                </a:cubicBezTo>
                <a:cubicBezTo>
                  <a:pt x="113" y="396"/>
                  <a:pt x="113" y="396"/>
                  <a:pt x="113" y="396"/>
                </a:cubicBezTo>
                <a:cubicBezTo>
                  <a:pt x="106" y="389"/>
                  <a:pt x="106" y="382"/>
                  <a:pt x="106" y="375"/>
                </a:cubicBezTo>
                <a:cubicBezTo>
                  <a:pt x="106" y="368"/>
                  <a:pt x="106" y="361"/>
                  <a:pt x="113" y="361"/>
                </a:cubicBezTo>
                <a:cubicBezTo>
                  <a:pt x="177" y="290"/>
                  <a:pt x="177" y="290"/>
                  <a:pt x="177" y="290"/>
                </a:cubicBezTo>
                <a:cubicBezTo>
                  <a:pt x="184" y="283"/>
                  <a:pt x="191" y="283"/>
                  <a:pt x="198" y="283"/>
                </a:cubicBezTo>
                <a:cubicBezTo>
                  <a:pt x="212" y="283"/>
                  <a:pt x="226" y="297"/>
                  <a:pt x="226" y="311"/>
                </a:cubicBezTo>
                <a:cubicBezTo>
                  <a:pt x="226" y="318"/>
                  <a:pt x="226" y="325"/>
                  <a:pt x="219" y="332"/>
                </a:cubicBezTo>
                <a:cubicBezTo>
                  <a:pt x="198" y="346"/>
                  <a:pt x="198" y="346"/>
                  <a:pt x="198" y="346"/>
                </a:cubicBezTo>
                <a:cubicBezTo>
                  <a:pt x="219" y="346"/>
                  <a:pt x="219" y="346"/>
                  <a:pt x="219" y="346"/>
                </a:cubicBezTo>
                <a:lnTo>
                  <a:pt x="219" y="346"/>
                </a:lnTo>
                <a:cubicBezTo>
                  <a:pt x="248" y="346"/>
                  <a:pt x="248" y="346"/>
                  <a:pt x="248" y="346"/>
                </a:cubicBezTo>
                <a:lnTo>
                  <a:pt x="248" y="346"/>
                </a:lnTo>
                <a:cubicBezTo>
                  <a:pt x="431" y="346"/>
                  <a:pt x="431" y="346"/>
                  <a:pt x="431" y="346"/>
                </a:cubicBezTo>
                <a:cubicBezTo>
                  <a:pt x="495" y="346"/>
                  <a:pt x="544" y="297"/>
                  <a:pt x="544" y="233"/>
                </a:cubicBezTo>
                <a:cubicBezTo>
                  <a:pt x="544" y="170"/>
                  <a:pt x="544" y="170"/>
                  <a:pt x="544" y="170"/>
                </a:cubicBezTo>
                <a:cubicBezTo>
                  <a:pt x="544" y="156"/>
                  <a:pt x="559" y="142"/>
                  <a:pt x="573" y="142"/>
                </a:cubicBezTo>
                <a:cubicBezTo>
                  <a:pt x="594" y="142"/>
                  <a:pt x="601" y="156"/>
                  <a:pt x="601" y="170"/>
                </a:cubicBezTo>
                <a:cubicBezTo>
                  <a:pt x="601" y="233"/>
                  <a:pt x="601" y="233"/>
                  <a:pt x="601" y="233"/>
                </a:cubicBezTo>
                <a:cubicBezTo>
                  <a:pt x="601" y="332"/>
                  <a:pt x="530" y="403"/>
                  <a:pt x="431" y="403"/>
                </a:cubicBezTo>
                <a:close/>
                <a:moveTo>
                  <a:pt x="424" y="177"/>
                </a:moveTo>
                <a:lnTo>
                  <a:pt x="424" y="177"/>
                </a:lnTo>
                <a:cubicBezTo>
                  <a:pt x="417" y="184"/>
                  <a:pt x="410" y="191"/>
                  <a:pt x="403" y="191"/>
                </a:cubicBezTo>
                <a:cubicBezTo>
                  <a:pt x="389" y="191"/>
                  <a:pt x="375" y="177"/>
                  <a:pt x="375" y="163"/>
                </a:cubicBezTo>
                <a:cubicBezTo>
                  <a:pt x="375" y="156"/>
                  <a:pt x="382" y="149"/>
                  <a:pt x="389" y="142"/>
                </a:cubicBezTo>
                <a:cubicBezTo>
                  <a:pt x="403" y="120"/>
                  <a:pt x="403" y="120"/>
                  <a:pt x="403" y="120"/>
                </a:cubicBezTo>
                <a:cubicBezTo>
                  <a:pt x="389" y="120"/>
                  <a:pt x="389" y="120"/>
                  <a:pt x="389" y="120"/>
                </a:cubicBezTo>
                <a:lnTo>
                  <a:pt x="389" y="120"/>
                </a:lnTo>
                <a:cubicBezTo>
                  <a:pt x="361" y="120"/>
                  <a:pt x="361" y="120"/>
                  <a:pt x="361" y="120"/>
                </a:cubicBezTo>
                <a:lnTo>
                  <a:pt x="361" y="120"/>
                </a:lnTo>
                <a:cubicBezTo>
                  <a:pt x="170" y="120"/>
                  <a:pt x="170" y="120"/>
                  <a:pt x="170" y="120"/>
                </a:cubicBezTo>
                <a:cubicBezTo>
                  <a:pt x="106" y="120"/>
                  <a:pt x="57" y="170"/>
                  <a:pt x="57" y="233"/>
                </a:cubicBezTo>
                <a:cubicBezTo>
                  <a:pt x="57" y="304"/>
                  <a:pt x="57" y="304"/>
                  <a:pt x="57" y="304"/>
                </a:cubicBezTo>
                <a:cubicBezTo>
                  <a:pt x="57" y="318"/>
                  <a:pt x="43" y="332"/>
                  <a:pt x="29" y="332"/>
                </a:cubicBezTo>
                <a:cubicBezTo>
                  <a:pt x="15" y="332"/>
                  <a:pt x="0" y="318"/>
                  <a:pt x="0" y="304"/>
                </a:cubicBezTo>
                <a:cubicBezTo>
                  <a:pt x="0" y="233"/>
                  <a:pt x="0" y="233"/>
                  <a:pt x="0" y="233"/>
                </a:cubicBezTo>
                <a:cubicBezTo>
                  <a:pt x="0" y="142"/>
                  <a:pt x="78" y="64"/>
                  <a:pt x="170" y="64"/>
                </a:cubicBezTo>
                <a:lnTo>
                  <a:pt x="170" y="64"/>
                </a:lnTo>
                <a:cubicBezTo>
                  <a:pt x="347" y="64"/>
                  <a:pt x="347" y="64"/>
                  <a:pt x="347" y="64"/>
                </a:cubicBezTo>
                <a:lnTo>
                  <a:pt x="347" y="64"/>
                </a:lnTo>
                <a:cubicBezTo>
                  <a:pt x="368" y="64"/>
                  <a:pt x="368" y="64"/>
                  <a:pt x="368" y="64"/>
                </a:cubicBezTo>
                <a:cubicBezTo>
                  <a:pt x="403" y="64"/>
                  <a:pt x="403" y="64"/>
                  <a:pt x="403" y="64"/>
                </a:cubicBezTo>
                <a:cubicBezTo>
                  <a:pt x="389" y="50"/>
                  <a:pt x="389" y="50"/>
                  <a:pt x="389" y="50"/>
                </a:cubicBezTo>
                <a:cubicBezTo>
                  <a:pt x="382" y="43"/>
                  <a:pt x="375" y="35"/>
                  <a:pt x="375" y="28"/>
                </a:cubicBezTo>
                <a:cubicBezTo>
                  <a:pt x="375" y="14"/>
                  <a:pt x="389" y="0"/>
                  <a:pt x="403" y="0"/>
                </a:cubicBezTo>
                <a:cubicBezTo>
                  <a:pt x="410" y="0"/>
                  <a:pt x="417" y="0"/>
                  <a:pt x="424" y="7"/>
                </a:cubicBezTo>
                <a:cubicBezTo>
                  <a:pt x="488" y="78"/>
                  <a:pt x="488" y="78"/>
                  <a:pt x="488" y="78"/>
                </a:cubicBezTo>
                <a:cubicBezTo>
                  <a:pt x="495" y="78"/>
                  <a:pt x="502" y="85"/>
                  <a:pt x="502" y="92"/>
                </a:cubicBezTo>
                <a:cubicBezTo>
                  <a:pt x="502" y="99"/>
                  <a:pt x="495" y="106"/>
                  <a:pt x="488" y="113"/>
                </a:cubicBezTo>
                <a:lnTo>
                  <a:pt x="424" y="177"/>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6" name="Freeform 34"/>
          <p:cNvSpPr>
            <a:spLocks noChangeArrowheads="1"/>
          </p:cNvSpPr>
          <p:nvPr/>
        </p:nvSpPr>
        <p:spPr bwMode="auto">
          <a:xfrm>
            <a:off x="17441028" y="1744135"/>
            <a:ext cx="579814" cy="575733"/>
          </a:xfrm>
          <a:custGeom>
            <a:avLst/>
            <a:gdLst>
              <a:gd name="T0" fmla="*/ 573 w 602"/>
              <a:gd name="T1" fmla="*/ 113 h 601"/>
              <a:gd name="T2" fmla="*/ 573 w 602"/>
              <a:gd name="T3" fmla="*/ 113 h 601"/>
              <a:gd name="T4" fmla="*/ 544 w 602"/>
              <a:gd name="T5" fmla="*/ 113 h 601"/>
              <a:gd name="T6" fmla="*/ 544 w 602"/>
              <a:gd name="T7" fmla="*/ 268 h 601"/>
              <a:gd name="T8" fmla="*/ 544 w 602"/>
              <a:gd name="T9" fmla="*/ 402 h 601"/>
              <a:gd name="T10" fmla="*/ 544 w 602"/>
              <a:gd name="T11" fmla="*/ 431 h 601"/>
              <a:gd name="T12" fmla="*/ 516 w 602"/>
              <a:gd name="T13" fmla="*/ 459 h 601"/>
              <a:gd name="T14" fmla="*/ 368 w 602"/>
              <a:gd name="T15" fmla="*/ 459 h 601"/>
              <a:gd name="T16" fmla="*/ 460 w 602"/>
              <a:gd name="T17" fmla="*/ 551 h 601"/>
              <a:gd name="T18" fmla="*/ 460 w 602"/>
              <a:gd name="T19" fmla="*/ 551 h 601"/>
              <a:gd name="T20" fmla="*/ 467 w 602"/>
              <a:gd name="T21" fmla="*/ 572 h 601"/>
              <a:gd name="T22" fmla="*/ 438 w 602"/>
              <a:gd name="T23" fmla="*/ 600 h 601"/>
              <a:gd name="T24" fmla="*/ 424 w 602"/>
              <a:gd name="T25" fmla="*/ 593 h 601"/>
              <a:gd name="T26" fmla="*/ 424 w 602"/>
              <a:gd name="T27" fmla="*/ 593 h 601"/>
              <a:gd name="T28" fmla="*/ 325 w 602"/>
              <a:gd name="T29" fmla="*/ 502 h 601"/>
              <a:gd name="T30" fmla="*/ 325 w 602"/>
              <a:gd name="T31" fmla="*/ 572 h 601"/>
              <a:gd name="T32" fmla="*/ 297 w 602"/>
              <a:gd name="T33" fmla="*/ 600 h 601"/>
              <a:gd name="T34" fmla="*/ 269 w 602"/>
              <a:gd name="T35" fmla="*/ 572 h 601"/>
              <a:gd name="T36" fmla="*/ 269 w 602"/>
              <a:gd name="T37" fmla="*/ 502 h 601"/>
              <a:gd name="T38" fmla="*/ 177 w 602"/>
              <a:gd name="T39" fmla="*/ 593 h 601"/>
              <a:gd name="T40" fmla="*/ 177 w 602"/>
              <a:gd name="T41" fmla="*/ 593 h 601"/>
              <a:gd name="T42" fmla="*/ 156 w 602"/>
              <a:gd name="T43" fmla="*/ 600 h 601"/>
              <a:gd name="T44" fmla="*/ 127 w 602"/>
              <a:gd name="T45" fmla="*/ 572 h 601"/>
              <a:gd name="T46" fmla="*/ 142 w 602"/>
              <a:gd name="T47" fmla="*/ 551 h 601"/>
              <a:gd name="T48" fmla="*/ 142 w 602"/>
              <a:gd name="T49" fmla="*/ 551 h 601"/>
              <a:gd name="T50" fmla="*/ 233 w 602"/>
              <a:gd name="T51" fmla="*/ 459 h 601"/>
              <a:gd name="T52" fmla="*/ 85 w 602"/>
              <a:gd name="T53" fmla="*/ 459 h 601"/>
              <a:gd name="T54" fmla="*/ 57 w 602"/>
              <a:gd name="T55" fmla="*/ 431 h 601"/>
              <a:gd name="T56" fmla="*/ 57 w 602"/>
              <a:gd name="T57" fmla="*/ 402 h 601"/>
              <a:gd name="T58" fmla="*/ 57 w 602"/>
              <a:gd name="T59" fmla="*/ 268 h 601"/>
              <a:gd name="T60" fmla="*/ 57 w 602"/>
              <a:gd name="T61" fmla="*/ 113 h 601"/>
              <a:gd name="T62" fmla="*/ 29 w 602"/>
              <a:gd name="T63" fmla="*/ 113 h 601"/>
              <a:gd name="T64" fmla="*/ 0 w 602"/>
              <a:gd name="T65" fmla="*/ 84 h 601"/>
              <a:gd name="T66" fmla="*/ 29 w 602"/>
              <a:gd name="T67" fmla="*/ 56 h 601"/>
              <a:gd name="T68" fmla="*/ 269 w 602"/>
              <a:gd name="T69" fmla="*/ 56 h 601"/>
              <a:gd name="T70" fmla="*/ 269 w 602"/>
              <a:gd name="T71" fmla="*/ 28 h 601"/>
              <a:gd name="T72" fmla="*/ 297 w 602"/>
              <a:gd name="T73" fmla="*/ 0 h 601"/>
              <a:gd name="T74" fmla="*/ 325 w 602"/>
              <a:gd name="T75" fmla="*/ 28 h 601"/>
              <a:gd name="T76" fmla="*/ 325 w 602"/>
              <a:gd name="T77" fmla="*/ 56 h 601"/>
              <a:gd name="T78" fmla="*/ 573 w 602"/>
              <a:gd name="T79" fmla="*/ 56 h 601"/>
              <a:gd name="T80" fmla="*/ 601 w 602"/>
              <a:gd name="T81" fmla="*/ 84 h 601"/>
              <a:gd name="T82" fmla="*/ 573 w 602"/>
              <a:gd name="T83" fmla="*/ 113 h 601"/>
              <a:gd name="T84" fmla="*/ 488 w 602"/>
              <a:gd name="T85" fmla="*/ 240 h 601"/>
              <a:gd name="T86" fmla="*/ 488 w 602"/>
              <a:gd name="T87" fmla="*/ 240 h 601"/>
              <a:gd name="T88" fmla="*/ 488 w 602"/>
              <a:gd name="T89" fmla="*/ 212 h 601"/>
              <a:gd name="T90" fmla="*/ 488 w 602"/>
              <a:gd name="T91" fmla="*/ 113 h 601"/>
              <a:gd name="T92" fmla="*/ 113 w 602"/>
              <a:gd name="T93" fmla="*/ 113 h 601"/>
              <a:gd name="T94" fmla="*/ 113 w 602"/>
              <a:gd name="T95" fmla="*/ 212 h 601"/>
              <a:gd name="T96" fmla="*/ 113 w 602"/>
              <a:gd name="T97" fmla="*/ 240 h 601"/>
              <a:gd name="T98" fmla="*/ 113 w 602"/>
              <a:gd name="T99" fmla="*/ 402 h 601"/>
              <a:gd name="T100" fmla="*/ 488 w 602"/>
              <a:gd name="T101" fmla="*/ 402 h 601"/>
              <a:gd name="T102" fmla="*/ 488 w 602"/>
              <a:gd name="T10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lnTo>
                  <a:pt x="460" y="551"/>
                </a:lnTo>
                <a:cubicBezTo>
                  <a:pt x="467" y="558"/>
                  <a:pt x="467" y="565"/>
                  <a:pt x="467" y="572"/>
                </a:cubicBezTo>
                <a:cubicBezTo>
                  <a:pt x="467" y="586"/>
                  <a:pt x="460" y="600"/>
                  <a:pt x="438" y="600"/>
                </a:cubicBezTo>
                <a:cubicBezTo>
                  <a:pt x="431" y="600"/>
                  <a:pt x="424" y="600"/>
                  <a:pt x="424" y="593"/>
                </a:cubicBezTo>
                <a:lnTo>
                  <a:pt x="424" y="593"/>
                </a:ln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lnTo>
                  <a:pt x="177" y="593"/>
                </a:lnTo>
                <a:cubicBezTo>
                  <a:pt x="170" y="600"/>
                  <a:pt x="163" y="600"/>
                  <a:pt x="156" y="600"/>
                </a:cubicBezTo>
                <a:cubicBezTo>
                  <a:pt x="142" y="600"/>
                  <a:pt x="127" y="586"/>
                  <a:pt x="127" y="572"/>
                </a:cubicBezTo>
                <a:cubicBezTo>
                  <a:pt x="127" y="565"/>
                  <a:pt x="135" y="558"/>
                  <a:pt x="142" y="551"/>
                </a:cubicBezTo>
                <a:lnTo>
                  <a:pt x="142" y="551"/>
                </a:ln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7" name="Freeform 35"/>
          <p:cNvSpPr>
            <a:spLocks noChangeArrowheads="1"/>
          </p:cNvSpPr>
          <p:nvPr/>
        </p:nvSpPr>
        <p:spPr bwMode="auto">
          <a:xfrm>
            <a:off x="16425290" y="1744135"/>
            <a:ext cx="584048" cy="575733"/>
          </a:xfrm>
          <a:custGeom>
            <a:avLst/>
            <a:gdLst>
              <a:gd name="T0" fmla="*/ 28 w 609"/>
              <a:gd name="T1" fmla="*/ 183 h 601"/>
              <a:gd name="T2" fmla="*/ 28 w 609"/>
              <a:gd name="T3" fmla="*/ 183 h 601"/>
              <a:gd name="T4" fmla="*/ 163 w 609"/>
              <a:gd name="T5" fmla="*/ 183 h 601"/>
              <a:gd name="T6" fmla="*/ 163 w 609"/>
              <a:gd name="T7" fmla="*/ 240 h 601"/>
              <a:gd name="T8" fmla="*/ 57 w 609"/>
              <a:gd name="T9" fmla="*/ 240 h 601"/>
              <a:gd name="T10" fmla="*/ 57 w 609"/>
              <a:gd name="T11" fmla="*/ 544 h 601"/>
              <a:gd name="T12" fmla="*/ 156 w 609"/>
              <a:gd name="T13" fmla="*/ 544 h 601"/>
              <a:gd name="T14" fmla="*/ 156 w 609"/>
              <a:gd name="T15" fmla="*/ 544 h 601"/>
              <a:gd name="T16" fmla="*/ 276 w 609"/>
              <a:gd name="T17" fmla="*/ 544 h 601"/>
              <a:gd name="T18" fmla="*/ 276 w 609"/>
              <a:gd name="T19" fmla="*/ 544 h 601"/>
              <a:gd name="T20" fmla="*/ 361 w 609"/>
              <a:gd name="T21" fmla="*/ 544 h 601"/>
              <a:gd name="T22" fmla="*/ 361 w 609"/>
              <a:gd name="T23" fmla="*/ 438 h 601"/>
              <a:gd name="T24" fmla="*/ 417 w 609"/>
              <a:gd name="T25" fmla="*/ 438 h 601"/>
              <a:gd name="T26" fmla="*/ 417 w 609"/>
              <a:gd name="T27" fmla="*/ 572 h 601"/>
              <a:gd name="T28" fmla="*/ 389 w 609"/>
              <a:gd name="T29" fmla="*/ 600 h 601"/>
              <a:gd name="T30" fmla="*/ 283 w 609"/>
              <a:gd name="T31" fmla="*/ 600 h 601"/>
              <a:gd name="T32" fmla="*/ 283 w 609"/>
              <a:gd name="T33" fmla="*/ 600 h 601"/>
              <a:gd name="T34" fmla="*/ 127 w 609"/>
              <a:gd name="T35" fmla="*/ 600 h 601"/>
              <a:gd name="T36" fmla="*/ 127 w 609"/>
              <a:gd name="T37" fmla="*/ 600 h 601"/>
              <a:gd name="T38" fmla="*/ 28 w 609"/>
              <a:gd name="T39" fmla="*/ 600 h 601"/>
              <a:gd name="T40" fmla="*/ 0 w 609"/>
              <a:gd name="T41" fmla="*/ 572 h 601"/>
              <a:gd name="T42" fmla="*/ 0 w 609"/>
              <a:gd name="T43" fmla="*/ 212 h 601"/>
              <a:gd name="T44" fmla="*/ 28 w 609"/>
              <a:gd name="T45" fmla="*/ 183 h 601"/>
              <a:gd name="T46" fmla="*/ 311 w 609"/>
              <a:gd name="T47" fmla="*/ 409 h 601"/>
              <a:gd name="T48" fmla="*/ 311 w 609"/>
              <a:gd name="T49" fmla="*/ 409 h 601"/>
              <a:gd name="T50" fmla="*/ 311 w 609"/>
              <a:gd name="T51" fmla="*/ 409 h 601"/>
              <a:gd name="T52" fmla="*/ 219 w 609"/>
              <a:gd name="T53" fmla="*/ 409 h 601"/>
              <a:gd name="T54" fmla="*/ 191 w 609"/>
              <a:gd name="T55" fmla="*/ 381 h 601"/>
              <a:gd name="T56" fmla="*/ 191 w 609"/>
              <a:gd name="T57" fmla="*/ 28 h 601"/>
              <a:gd name="T58" fmla="*/ 219 w 609"/>
              <a:gd name="T59" fmla="*/ 0 h 601"/>
              <a:gd name="T60" fmla="*/ 580 w 609"/>
              <a:gd name="T61" fmla="*/ 0 h 601"/>
              <a:gd name="T62" fmla="*/ 608 w 609"/>
              <a:gd name="T63" fmla="*/ 28 h 601"/>
              <a:gd name="T64" fmla="*/ 608 w 609"/>
              <a:gd name="T65" fmla="*/ 381 h 601"/>
              <a:gd name="T66" fmla="*/ 580 w 609"/>
              <a:gd name="T67" fmla="*/ 409 h 601"/>
              <a:gd name="T68" fmla="*/ 474 w 609"/>
              <a:gd name="T69" fmla="*/ 409 h 601"/>
              <a:gd name="T70" fmla="*/ 474 w 609"/>
              <a:gd name="T71" fmla="*/ 409 h 601"/>
              <a:gd name="T72" fmla="*/ 311 w 609"/>
              <a:gd name="T73" fmla="*/ 409 h 601"/>
              <a:gd name="T74" fmla="*/ 551 w 609"/>
              <a:gd name="T75" fmla="*/ 353 h 601"/>
              <a:gd name="T76" fmla="*/ 551 w 609"/>
              <a:gd name="T77" fmla="*/ 353 h 601"/>
              <a:gd name="T78" fmla="*/ 551 w 609"/>
              <a:gd name="T79" fmla="*/ 56 h 601"/>
              <a:gd name="T80" fmla="*/ 247 w 609"/>
              <a:gd name="T81" fmla="*/ 56 h 601"/>
              <a:gd name="T82" fmla="*/ 247 w 609"/>
              <a:gd name="T83" fmla="*/ 353 h 601"/>
              <a:gd name="T84" fmla="*/ 339 w 609"/>
              <a:gd name="T85" fmla="*/ 353 h 601"/>
              <a:gd name="T86" fmla="*/ 339 w 609"/>
              <a:gd name="T87" fmla="*/ 353 h 601"/>
              <a:gd name="T88" fmla="*/ 467 w 609"/>
              <a:gd name="T89" fmla="*/ 353 h 601"/>
              <a:gd name="T90" fmla="*/ 467 w 609"/>
              <a:gd name="T91" fmla="*/ 353 h 601"/>
              <a:gd name="T92" fmla="*/ 551 w 609"/>
              <a:gd name="T93"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9" h="601">
                <a:moveTo>
                  <a:pt x="28" y="183"/>
                </a:moveTo>
                <a:lnTo>
                  <a:pt x="28" y="183"/>
                </a:lnTo>
                <a:cubicBezTo>
                  <a:pt x="163" y="183"/>
                  <a:pt x="163" y="183"/>
                  <a:pt x="163" y="183"/>
                </a:cubicBezTo>
                <a:cubicBezTo>
                  <a:pt x="163" y="240"/>
                  <a:pt x="163" y="240"/>
                  <a:pt x="163" y="240"/>
                </a:cubicBezTo>
                <a:cubicBezTo>
                  <a:pt x="57" y="240"/>
                  <a:pt x="57" y="240"/>
                  <a:pt x="57" y="240"/>
                </a:cubicBezTo>
                <a:cubicBezTo>
                  <a:pt x="57" y="544"/>
                  <a:pt x="57" y="544"/>
                  <a:pt x="57" y="544"/>
                </a:cubicBezTo>
                <a:cubicBezTo>
                  <a:pt x="156" y="544"/>
                  <a:pt x="156" y="544"/>
                  <a:pt x="156" y="544"/>
                </a:cubicBezTo>
                <a:lnTo>
                  <a:pt x="156" y="544"/>
                </a:lnTo>
                <a:cubicBezTo>
                  <a:pt x="276" y="544"/>
                  <a:pt x="276" y="544"/>
                  <a:pt x="276" y="544"/>
                </a:cubicBezTo>
                <a:lnTo>
                  <a:pt x="276" y="544"/>
                </a:lnTo>
                <a:cubicBezTo>
                  <a:pt x="361" y="544"/>
                  <a:pt x="361" y="544"/>
                  <a:pt x="361" y="544"/>
                </a:cubicBezTo>
                <a:cubicBezTo>
                  <a:pt x="361" y="438"/>
                  <a:pt x="361" y="438"/>
                  <a:pt x="361" y="438"/>
                </a:cubicBezTo>
                <a:cubicBezTo>
                  <a:pt x="417" y="438"/>
                  <a:pt x="417" y="438"/>
                  <a:pt x="417" y="438"/>
                </a:cubicBezTo>
                <a:cubicBezTo>
                  <a:pt x="417" y="572"/>
                  <a:pt x="417" y="572"/>
                  <a:pt x="417" y="572"/>
                </a:cubicBezTo>
                <a:cubicBezTo>
                  <a:pt x="417" y="586"/>
                  <a:pt x="403" y="600"/>
                  <a:pt x="389" y="600"/>
                </a:cubicBezTo>
                <a:cubicBezTo>
                  <a:pt x="283" y="600"/>
                  <a:pt x="283" y="600"/>
                  <a:pt x="283" y="600"/>
                </a:cubicBezTo>
                <a:lnTo>
                  <a:pt x="283" y="600"/>
                </a:lnTo>
                <a:cubicBezTo>
                  <a:pt x="127" y="600"/>
                  <a:pt x="127" y="600"/>
                  <a:pt x="127" y="600"/>
                </a:cubicBezTo>
                <a:lnTo>
                  <a:pt x="127" y="600"/>
                </a:lnTo>
                <a:cubicBezTo>
                  <a:pt x="28" y="600"/>
                  <a:pt x="28" y="600"/>
                  <a:pt x="28" y="600"/>
                </a:cubicBezTo>
                <a:cubicBezTo>
                  <a:pt x="14" y="600"/>
                  <a:pt x="0" y="586"/>
                  <a:pt x="0" y="572"/>
                </a:cubicBezTo>
                <a:cubicBezTo>
                  <a:pt x="0" y="212"/>
                  <a:pt x="0" y="212"/>
                  <a:pt x="0" y="212"/>
                </a:cubicBezTo>
                <a:cubicBezTo>
                  <a:pt x="0" y="198"/>
                  <a:pt x="14" y="183"/>
                  <a:pt x="28" y="183"/>
                </a:cubicBezTo>
                <a:close/>
                <a:moveTo>
                  <a:pt x="311" y="409"/>
                </a:moveTo>
                <a:lnTo>
                  <a:pt x="311" y="409"/>
                </a:lnTo>
                <a:lnTo>
                  <a:pt x="311" y="409"/>
                </a:lnTo>
                <a:cubicBezTo>
                  <a:pt x="219" y="409"/>
                  <a:pt x="219" y="409"/>
                  <a:pt x="219" y="409"/>
                </a:cubicBezTo>
                <a:cubicBezTo>
                  <a:pt x="205" y="409"/>
                  <a:pt x="191" y="402"/>
                  <a:pt x="191" y="381"/>
                </a:cubicBezTo>
                <a:cubicBezTo>
                  <a:pt x="191" y="28"/>
                  <a:pt x="191" y="28"/>
                  <a:pt x="191" y="28"/>
                </a:cubicBezTo>
                <a:cubicBezTo>
                  <a:pt x="191" y="7"/>
                  <a:pt x="205" y="0"/>
                  <a:pt x="219" y="0"/>
                </a:cubicBezTo>
                <a:cubicBezTo>
                  <a:pt x="580" y="0"/>
                  <a:pt x="580" y="0"/>
                  <a:pt x="580" y="0"/>
                </a:cubicBezTo>
                <a:cubicBezTo>
                  <a:pt x="594" y="0"/>
                  <a:pt x="608" y="7"/>
                  <a:pt x="608" y="28"/>
                </a:cubicBezTo>
                <a:cubicBezTo>
                  <a:pt x="608" y="381"/>
                  <a:pt x="608" y="381"/>
                  <a:pt x="608" y="381"/>
                </a:cubicBezTo>
                <a:cubicBezTo>
                  <a:pt x="608" y="402"/>
                  <a:pt x="594" y="409"/>
                  <a:pt x="580" y="409"/>
                </a:cubicBezTo>
                <a:cubicBezTo>
                  <a:pt x="474" y="409"/>
                  <a:pt x="474" y="409"/>
                  <a:pt x="474" y="409"/>
                </a:cubicBezTo>
                <a:lnTo>
                  <a:pt x="474" y="409"/>
                </a:lnTo>
                <a:lnTo>
                  <a:pt x="311" y="409"/>
                </a:lnTo>
                <a:close/>
                <a:moveTo>
                  <a:pt x="551" y="353"/>
                </a:moveTo>
                <a:lnTo>
                  <a:pt x="551" y="353"/>
                </a:lnTo>
                <a:cubicBezTo>
                  <a:pt x="551" y="56"/>
                  <a:pt x="551" y="56"/>
                  <a:pt x="551" y="56"/>
                </a:cubicBezTo>
                <a:cubicBezTo>
                  <a:pt x="247" y="56"/>
                  <a:pt x="247" y="56"/>
                  <a:pt x="247" y="56"/>
                </a:cubicBezTo>
                <a:cubicBezTo>
                  <a:pt x="247" y="353"/>
                  <a:pt x="247" y="353"/>
                  <a:pt x="247" y="353"/>
                </a:cubicBezTo>
                <a:cubicBezTo>
                  <a:pt x="339" y="353"/>
                  <a:pt x="339" y="353"/>
                  <a:pt x="339" y="353"/>
                </a:cubicBezTo>
                <a:lnTo>
                  <a:pt x="339" y="353"/>
                </a:lnTo>
                <a:cubicBezTo>
                  <a:pt x="467" y="353"/>
                  <a:pt x="467" y="353"/>
                  <a:pt x="467" y="353"/>
                </a:cubicBezTo>
                <a:lnTo>
                  <a:pt x="467" y="353"/>
                </a:lnTo>
                <a:lnTo>
                  <a:pt x="551" y="353"/>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
        <p:nvSpPr>
          <p:cNvPr id="398" name="Freeform 36"/>
          <p:cNvSpPr>
            <a:spLocks noChangeArrowheads="1"/>
          </p:cNvSpPr>
          <p:nvPr/>
        </p:nvSpPr>
        <p:spPr bwMode="auto">
          <a:xfrm>
            <a:off x="15413786" y="1744135"/>
            <a:ext cx="579817" cy="575733"/>
          </a:xfrm>
          <a:custGeom>
            <a:avLst/>
            <a:gdLst>
              <a:gd name="T0" fmla="*/ 572 w 602"/>
              <a:gd name="T1" fmla="*/ 409 h 601"/>
              <a:gd name="T2" fmla="*/ 572 w 602"/>
              <a:gd name="T3" fmla="*/ 409 h 601"/>
              <a:gd name="T4" fmla="*/ 445 w 602"/>
              <a:gd name="T5" fmla="*/ 409 h 601"/>
              <a:gd name="T6" fmla="*/ 445 w 602"/>
              <a:gd name="T7" fmla="*/ 353 h 601"/>
              <a:gd name="T8" fmla="*/ 544 w 602"/>
              <a:gd name="T9" fmla="*/ 353 h 601"/>
              <a:gd name="T10" fmla="*/ 544 w 602"/>
              <a:gd name="T11" fmla="*/ 56 h 601"/>
              <a:gd name="T12" fmla="*/ 452 w 602"/>
              <a:gd name="T13" fmla="*/ 56 h 601"/>
              <a:gd name="T14" fmla="*/ 452 w 602"/>
              <a:gd name="T15" fmla="*/ 56 h 601"/>
              <a:gd name="T16" fmla="*/ 332 w 602"/>
              <a:gd name="T17" fmla="*/ 56 h 601"/>
              <a:gd name="T18" fmla="*/ 332 w 602"/>
              <a:gd name="T19" fmla="*/ 56 h 601"/>
              <a:gd name="T20" fmla="*/ 247 w 602"/>
              <a:gd name="T21" fmla="*/ 56 h 601"/>
              <a:gd name="T22" fmla="*/ 247 w 602"/>
              <a:gd name="T23" fmla="*/ 155 h 601"/>
              <a:gd name="T24" fmla="*/ 191 w 602"/>
              <a:gd name="T25" fmla="*/ 155 h 601"/>
              <a:gd name="T26" fmla="*/ 191 w 602"/>
              <a:gd name="T27" fmla="*/ 28 h 601"/>
              <a:gd name="T28" fmla="*/ 219 w 602"/>
              <a:gd name="T29" fmla="*/ 0 h 601"/>
              <a:gd name="T30" fmla="*/ 318 w 602"/>
              <a:gd name="T31" fmla="*/ 0 h 601"/>
              <a:gd name="T32" fmla="*/ 318 w 602"/>
              <a:gd name="T33" fmla="*/ 0 h 601"/>
              <a:gd name="T34" fmla="*/ 481 w 602"/>
              <a:gd name="T35" fmla="*/ 0 h 601"/>
              <a:gd name="T36" fmla="*/ 481 w 602"/>
              <a:gd name="T37" fmla="*/ 0 h 601"/>
              <a:gd name="T38" fmla="*/ 572 w 602"/>
              <a:gd name="T39" fmla="*/ 0 h 601"/>
              <a:gd name="T40" fmla="*/ 601 w 602"/>
              <a:gd name="T41" fmla="*/ 28 h 601"/>
              <a:gd name="T42" fmla="*/ 601 w 602"/>
              <a:gd name="T43" fmla="*/ 381 h 601"/>
              <a:gd name="T44" fmla="*/ 572 w 602"/>
              <a:gd name="T45" fmla="*/ 409 h 601"/>
              <a:gd name="T46" fmla="*/ 290 w 602"/>
              <a:gd name="T47" fmla="*/ 183 h 601"/>
              <a:gd name="T48" fmla="*/ 290 w 602"/>
              <a:gd name="T49" fmla="*/ 183 h 601"/>
              <a:gd name="T50" fmla="*/ 290 w 602"/>
              <a:gd name="T51" fmla="*/ 183 h 601"/>
              <a:gd name="T52" fmla="*/ 389 w 602"/>
              <a:gd name="T53" fmla="*/ 183 h 601"/>
              <a:gd name="T54" fmla="*/ 417 w 602"/>
              <a:gd name="T55" fmla="*/ 212 h 601"/>
              <a:gd name="T56" fmla="*/ 417 w 602"/>
              <a:gd name="T57" fmla="*/ 572 h 601"/>
              <a:gd name="T58" fmla="*/ 389 w 602"/>
              <a:gd name="T59" fmla="*/ 600 h 601"/>
              <a:gd name="T60" fmla="*/ 28 w 602"/>
              <a:gd name="T61" fmla="*/ 600 h 601"/>
              <a:gd name="T62" fmla="*/ 0 w 602"/>
              <a:gd name="T63" fmla="*/ 572 h 601"/>
              <a:gd name="T64" fmla="*/ 0 w 602"/>
              <a:gd name="T65" fmla="*/ 212 h 601"/>
              <a:gd name="T66" fmla="*/ 28 w 602"/>
              <a:gd name="T67" fmla="*/ 183 h 601"/>
              <a:gd name="T68" fmla="*/ 134 w 602"/>
              <a:gd name="T69" fmla="*/ 183 h 601"/>
              <a:gd name="T70" fmla="*/ 134 w 602"/>
              <a:gd name="T71" fmla="*/ 183 h 601"/>
              <a:gd name="T72" fmla="*/ 290 w 602"/>
              <a:gd name="T73" fmla="*/ 183 h 601"/>
              <a:gd name="T74" fmla="*/ 57 w 602"/>
              <a:gd name="T75" fmla="*/ 240 h 601"/>
              <a:gd name="T76" fmla="*/ 57 w 602"/>
              <a:gd name="T77" fmla="*/ 240 h 601"/>
              <a:gd name="T78" fmla="*/ 57 w 602"/>
              <a:gd name="T79" fmla="*/ 544 h 601"/>
              <a:gd name="T80" fmla="*/ 361 w 602"/>
              <a:gd name="T81" fmla="*/ 544 h 601"/>
              <a:gd name="T82" fmla="*/ 361 w 602"/>
              <a:gd name="T83" fmla="*/ 240 h 601"/>
              <a:gd name="T84" fmla="*/ 261 w 602"/>
              <a:gd name="T85" fmla="*/ 240 h 601"/>
              <a:gd name="T86" fmla="*/ 261 w 602"/>
              <a:gd name="T87" fmla="*/ 240 h 601"/>
              <a:gd name="T88" fmla="*/ 141 w 602"/>
              <a:gd name="T89" fmla="*/ 240 h 601"/>
              <a:gd name="T90" fmla="*/ 141 w 602"/>
              <a:gd name="T91" fmla="*/ 240 h 601"/>
              <a:gd name="T92" fmla="*/ 57 w 602"/>
              <a:gd name="T9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1">
                <a:moveTo>
                  <a:pt x="572" y="409"/>
                </a:moveTo>
                <a:lnTo>
                  <a:pt x="572" y="409"/>
                </a:lnTo>
                <a:cubicBezTo>
                  <a:pt x="445" y="409"/>
                  <a:pt x="445" y="409"/>
                  <a:pt x="445" y="409"/>
                </a:cubicBezTo>
                <a:cubicBezTo>
                  <a:pt x="445" y="353"/>
                  <a:pt x="445" y="353"/>
                  <a:pt x="445" y="353"/>
                </a:cubicBezTo>
                <a:cubicBezTo>
                  <a:pt x="544" y="353"/>
                  <a:pt x="544" y="353"/>
                  <a:pt x="544" y="353"/>
                </a:cubicBezTo>
                <a:cubicBezTo>
                  <a:pt x="544" y="56"/>
                  <a:pt x="544" y="56"/>
                  <a:pt x="544" y="56"/>
                </a:cubicBezTo>
                <a:cubicBezTo>
                  <a:pt x="452" y="56"/>
                  <a:pt x="452" y="56"/>
                  <a:pt x="452" y="56"/>
                </a:cubicBezTo>
                <a:lnTo>
                  <a:pt x="452" y="56"/>
                </a:lnTo>
                <a:cubicBezTo>
                  <a:pt x="332" y="56"/>
                  <a:pt x="332" y="56"/>
                  <a:pt x="332" y="56"/>
                </a:cubicBezTo>
                <a:lnTo>
                  <a:pt x="332" y="56"/>
                </a:lnTo>
                <a:cubicBezTo>
                  <a:pt x="247" y="56"/>
                  <a:pt x="247" y="56"/>
                  <a:pt x="247" y="56"/>
                </a:cubicBezTo>
                <a:cubicBezTo>
                  <a:pt x="247" y="155"/>
                  <a:pt x="247" y="155"/>
                  <a:pt x="247" y="155"/>
                </a:cubicBezTo>
                <a:cubicBezTo>
                  <a:pt x="191" y="155"/>
                  <a:pt x="191" y="155"/>
                  <a:pt x="191" y="155"/>
                </a:cubicBezTo>
                <a:cubicBezTo>
                  <a:pt x="191" y="28"/>
                  <a:pt x="191" y="28"/>
                  <a:pt x="191" y="28"/>
                </a:cubicBezTo>
                <a:cubicBezTo>
                  <a:pt x="191" y="7"/>
                  <a:pt x="198" y="0"/>
                  <a:pt x="219" y="0"/>
                </a:cubicBezTo>
                <a:cubicBezTo>
                  <a:pt x="318" y="0"/>
                  <a:pt x="318" y="0"/>
                  <a:pt x="318" y="0"/>
                </a:cubicBezTo>
                <a:lnTo>
                  <a:pt x="318" y="0"/>
                </a:lnTo>
                <a:cubicBezTo>
                  <a:pt x="481" y="0"/>
                  <a:pt x="481" y="0"/>
                  <a:pt x="481" y="0"/>
                </a:cubicBezTo>
                <a:lnTo>
                  <a:pt x="481" y="0"/>
                </a:lnTo>
                <a:cubicBezTo>
                  <a:pt x="572" y="0"/>
                  <a:pt x="572" y="0"/>
                  <a:pt x="572" y="0"/>
                </a:cubicBezTo>
                <a:cubicBezTo>
                  <a:pt x="594" y="0"/>
                  <a:pt x="601" y="7"/>
                  <a:pt x="601" y="28"/>
                </a:cubicBezTo>
                <a:cubicBezTo>
                  <a:pt x="601" y="381"/>
                  <a:pt x="601" y="381"/>
                  <a:pt x="601" y="381"/>
                </a:cubicBezTo>
                <a:cubicBezTo>
                  <a:pt x="601" y="402"/>
                  <a:pt x="594" y="409"/>
                  <a:pt x="572" y="409"/>
                </a:cubicBezTo>
                <a:close/>
                <a:moveTo>
                  <a:pt x="290" y="183"/>
                </a:moveTo>
                <a:lnTo>
                  <a:pt x="290" y="183"/>
                </a:lnTo>
                <a:lnTo>
                  <a:pt x="290" y="183"/>
                </a:lnTo>
                <a:cubicBezTo>
                  <a:pt x="389" y="183"/>
                  <a:pt x="389" y="183"/>
                  <a:pt x="389" y="183"/>
                </a:cubicBezTo>
                <a:cubicBezTo>
                  <a:pt x="403" y="183"/>
                  <a:pt x="417" y="198"/>
                  <a:pt x="417" y="212"/>
                </a:cubicBezTo>
                <a:cubicBezTo>
                  <a:pt x="417" y="572"/>
                  <a:pt x="417" y="572"/>
                  <a:pt x="417" y="572"/>
                </a:cubicBezTo>
                <a:cubicBezTo>
                  <a:pt x="417" y="586"/>
                  <a:pt x="403" y="600"/>
                  <a:pt x="389" y="600"/>
                </a:cubicBezTo>
                <a:cubicBezTo>
                  <a:pt x="28" y="600"/>
                  <a:pt x="28" y="600"/>
                  <a:pt x="28" y="600"/>
                </a:cubicBezTo>
                <a:cubicBezTo>
                  <a:pt x="14" y="600"/>
                  <a:pt x="0" y="586"/>
                  <a:pt x="0" y="572"/>
                </a:cubicBezTo>
                <a:cubicBezTo>
                  <a:pt x="0" y="212"/>
                  <a:pt x="0" y="212"/>
                  <a:pt x="0" y="212"/>
                </a:cubicBezTo>
                <a:cubicBezTo>
                  <a:pt x="0" y="198"/>
                  <a:pt x="14" y="183"/>
                  <a:pt x="28" y="183"/>
                </a:cubicBezTo>
                <a:cubicBezTo>
                  <a:pt x="134" y="183"/>
                  <a:pt x="134" y="183"/>
                  <a:pt x="134" y="183"/>
                </a:cubicBezTo>
                <a:lnTo>
                  <a:pt x="134" y="183"/>
                </a:lnTo>
                <a:lnTo>
                  <a:pt x="290" y="183"/>
                </a:lnTo>
                <a:close/>
                <a:moveTo>
                  <a:pt x="57" y="240"/>
                </a:moveTo>
                <a:lnTo>
                  <a:pt x="57" y="240"/>
                </a:lnTo>
                <a:cubicBezTo>
                  <a:pt x="57" y="544"/>
                  <a:pt x="57" y="544"/>
                  <a:pt x="57" y="544"/>
                </a:cubicBezTo>
                <a:cubicBezTo>
                  <a:pt x="361" y="544"/>
                  <a:pt x="361" y="544"/>
                  <a:pt x="361" y="544"/>
                </a:cubicBezTo>
                <a:cubicBezTo>
                  <a:pt x="361" y="240"/>
                  <a:pt x="361" y="240"/>
                  <a:pt x="361" y="240"/>
                </a:cubicBezTo>
                <a:cubicBezTo>
                  <a:pt x="261" y="240"/>
                  <a:pt x="261" y="240"/>
                  <a:pt x="261" y="240"/>
                </a:cubicBezTo>
                <a:lnTo>
                  <a:pt x="261" y="240"/>
                </a:lnTo>
                <a:cubicBezTo>
                  <a:pt x="141" y="240"/>
                  <a:pt x="141" y="240"/>
                  <a:pt x="141" y="240"/>
                </a:cubicBezTo>
                <a:lnTo>
                  <a:pt x="141" y="240"/>
                </a:lnTo>
                <a:lnTo>
                  <a:pt x="57" y="240"/>
                </a:lnTo>
                <a:close/>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latin typeface="Roboto Light"/>
              <a:ea typeface="+mn-ea"/>
              <a:cs typeface="+mn-cs"/>
            </a:endParaRPr>
          </a:p>
        </p:txBody>
      </p:sp>
    </p:spTree>
    <p:extLst>
      <p:ext uri="{BB962C8B-B14F-4D97-AF65-F5344CB8AC3E}">
        <p14:creationId xmlns:p14="http://schemas.microsoft.com/office/powerpoint/2010/main" val="21949426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167" name="Freeform 1"/>
          <p:cNvSpPr>
            <a:spLocks noChangeArrowheads="1"/>
          </p:cNvSpPr>
          <p:nvPr/>
        </p:nvSpPr>
        <p:spPr bwMode="auto">
          <a:xfrm>
            <a:off x="15574611" y="4059770"/>
            <a:ext cx="533261" cy="427565"/>
          </a:xfrm>
          <a:custGeom>
            <a:avLst/>
            <a:gdLst>
              <a:gd name="T0" fmla="*/ 399 w 444"/>
              <a:gd name="T1" fmla="*/ 36 h 356"/>
              <a:gd name="T2" fmla="*/ 399 w 444"/>
              <a:gd name="T3" fmla="*/ 36 h 356"/>
              <a:gd name="T4" fmla="*/ 248 w 444"/>
              <a:gd name="T5" fmla="*/ 36 h 356"/>
              <a:gd name="T6" fmla="*/ 221 w 444"/>
              <a:gd name="T7" fmla="*/ 62 h 356"/>
              <a:gd name="T8" fmla="*/ 195 w 444"/>
              <a:gd name="T9" fmla="*/ 36 h 356"/>
              <a:gd name="T10" fmla="*/ 45 w 444"/>
              <a:gd name="T11" fmla="*/ 36 h 356"/>
              <a:gd name="T12" fmla="*/ 45 w 444"/>
              <a:gd name="T13" fmla="*/ 186 h 356"/>
              <a:gd name="T14" fmla="*/ 221 w 444"/>
              <a:gd name="T15" fmla="*/ 355 h 356"/>
              <a:gd name="T16" fmla="*/ 399 w 444"/>
              <a:gd name="T17" fmla="*/ 186 h 356"/>
              <a:gd name="T18" fmla="*/ 399 w 444"/>
              <a:gd name="T19" fmla="*/ 3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8" name="Freeform 2"/>
          <p:cNvSpPr>
            <a:spLocks noChangeArrowheads="1"/>
          </p:cNvSpPr>
          <p:nvPr/>
        </p:nvSpPr>
        <p:spPr bwMode="auto">
          <a:xfrm>
            <a:off x="6195987" y="4038600"/>
            <a:ext cx="296256" cy="478368"/>
          </a:xfrm>
          <a:custGeom>
            <a:avLst/>
            <a:gdLst>
              <a:gd name="T0" fmla="*/ 125 w 249"/>
              <a:gd name="T1" fmla="*/ 0 h 400"/>
              <a:gd name="T2" fmla="*/ 125 w 249"/>
              <a:gd name="T3" fmla="*/ 0 h 400"/>
              <a:gd name="T4" fmla="*/ 0 w 249"/>
              <a:gd name="T5" fmla="*/ 125 h 400"/>
              <a:gd name="T6" fmla="*/ 125 w 249"/>
              <a:gd name="T7" fmla="*/ 399 h 400"/>
              <a:gd name="T8" fmla="*/ 248 w 249"/>
              <a:gd name="T9" fmla="*/ 125 h 400"/>
              <a:gd name="T10" fmla="*/ 125 w 249"/>
              <a:gd name="T11" fmla="*/ 0 h 400"/>
              <a:gd name="T12" fmla="*/ 125 w 249"/>
              <a:gd name="T13" fmla="*/ 196 h 400"/>
              <a:gd name="T14" fmla="*/ 125 w 249"/>
              <a:gd name="T15" fmla="*/ 196 h 400"/>
              <a:gd name="T16" fmla="*/ 53 w 249"/>
              <a:gd name="T17" fmla="*/ 125 h 400"/>
              <a:gd name="T18" fmla="*/ 125 w 249"/>
              <a:gd name="T19" fmla="*/ 54 h 400"/>
              <a:gd name="T20" fmla="*/ 195 w 249"/>
              <a:gd name="T21" fmla="*/ 125 h 400"/>
              <a:gd name="T22" fmla="*/ 125 w 249"/>
              <a:gd name="T23"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9" name="Freeform 3"/>
          <p:cNvSpPr>
            <a:spLocks noChangeArrowheads="1"/>
          </p:cNvSpPr>
          <p:nvPr/>
        </p:nvSpPr>
        <p:spPr bwMode="auto">
          <a:xfrm>
            <a:off x="7237115" y="4038600"/>
            <a:ext cx="596746" cy="478368"/>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0" name="Freeform 4"/>
          <p:cNvSpPr>
            <a:spLocks noChangeArrowheads="1"/>
          </p:cNvSpPr>
          <p:nvPr/>
        </p:nvSpPr>
        <p:spPr bwMode="auto">
          <a:xfrm>
            <a:off x="3677810" y="4038602"/>
            <a:ext cx="592512" cy="469901"/>
          </a:xfrm>
          <a:custGeom>
            <a:avLst/>
            <a:gdLst>
              <a:gd name="T0" fmla="*/ 372 w 498"/>
              <a:gd name="T1" fmla="*/ 337 h 391"/>
              <a:gd name="T2" fmla="*/ 372 w 498"/>
              <a:gd name="T3" fmla="*/ 337 h 391"/>
              <a:gd name="T4" fmla="*/ 53 w 498"/>
              <a:gd name="T5" fmla="*/ 337 h 391"/>
              <a:gd name="T6" fmla="*/ 53 w 498"/>
              <a:gd name="T7" fmla="*/ 116 h 391"/>
              <a:gd name="T8" fmla="*/ 116 w 498"/>
              <a:gd name="T9" fmla="*/ 116 h 391"/>
              <a:gd name="T10" fmla="*/ 169 w 498"/>
              <a:gd name="T11" fmla="*/ 71 h 391"/>
              <a:gd name="T12" fmla="*/ 27 w 498"/>
              <a:gd name="T13" fmla="*/ 71 h 391"/>
              <a:gd name="T14" fmla="*/ 0 w 498"/>
              <a:gd name="T15" fmla="*/ 89 h 391"/>
              <a:gd name="T16" fmla="*/ 0 w 498"/>
              <a:gd name="T17" fmla="*/ 363 h 391"/>
              <a:gd name="T18" fmla="*/ 27 w 498"/>
              <a:gd name="T19" fmla="*/ 390 h 391"/>
              <a:gd name="T20" fmla="*/ 399 w 498"/>
              <a:gd name="T21" fmla="*/ 390 h 391"/>
              <a:gd name="T22" fmla="*/ 426 w 498"/>
              <a:gd name="T23" fmla="*/ 363 h 391"/>
              <a:gd name="T24" fmla="*/ 426 w 498"/>
              <a:gd name="T25" fmla="*/ 275 h 391"/>
              <a:gd name="T26" fmla="*/ 372 w 498"/>
              <a:gd name="T27" fmla="*/ 310 h 391"/>
              <a:gd name="T28" fmla="*/ 372 w 498"/>
              <a:gd name="T29" fmla="*/ 337 h 391"/>
              <a:gd name="T30" fmla="*/ 328 w 498"/>
              <a:gd name="T31" fmla="*/ 169 h 391"/>
              <a:gd name="T32" fmla="*/ 328 w 498"/>
              <a:gd name="T33" fmla="*/ 169 h 391"/>
              <a:gd name="T34" fmla="*/ 328 w 498"/>
              <a:gd name="T35" fmla="*/ 257 h 391"/>
              <a:gd name="T36" fmla="*/ 497 w 498"/>
              <a:gd name="T37" fmla="*/ 125 h 391"/>
              <a:gd name="T38" fmla="*/ 328 w 498"/>
              <a:gd name="T39" fmla="*/ 0 h 391"/>
              <a:gd name="T40" fmla="*/ 328 w 498"/>
              <a:gd name="T41" fmla="*/ 80 h 391"/>
              <a:gd name="T42" fmla="*/ 133 w 498"/>
              <a:gd name="T43" fmla="*/ 275 h 391"/>
              <a:gd name="T44" fmla="*/ 328 w 498"/>
              <a:gd name="T45" fmla="*/ 1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1" name="Freeform 5"/>
          <p:cNvSpPr>
            <a:spLocks noChangeArrowheads="1"/>
          </p:cNvSpPr>
          <p:nvPr/>
        </p:nvSpPr>
        <p:spPr bwMode="auto">
          <a:xfrm>
            <a:off x="8434838" y="3983568"/>
            <a:ext cx="575583" cy="575733"/>
          </a:xfrm>
          <a:custGeom>
            <a:avLst/>
            <a:gdLst>
              <a:gd name="T0" fmla="*/ 239 w 480"/>
              <a:gd name="T1" fmla="*/ 0 h 480"/>
              <a:gd name="T2" fmla="*/ 239 w 480"/>
              <a:gd name="T3" fmla="*/ 0 h 480"/>
              <a:gd name="T4" fmla="*/ 0 w 480"/>
              <a:gd name="T5" fmla="*/ 248 h 480"/>
              <a:gd name="T6" fmla="*/ 239 w 480"/>
              <a:gd name="T7" fmla="*/ 479 h 480"/>
              <a:gd name="T8" fmla="*/ 479 w 480"/>
              <a:gd name="T9" fmla="*/ 240 h 480"/>
              <a:gd name="T10" fmla="*/ 239 w 480"/>
              <a:gd name="T11" fmla="*/ 0 h 480"/>
              <a:gd name="T12" fmla="*/ 239 w 480"/>
              <a:gd name="T13" fmla="*/ 426 h 480"/>
              <a:gd name="T14" fmla="*/ 239 w 480"/>
              <a:gd name="T15" fmla="*/ 426 h 480"/>
              <a:gd name="T16" fmla="*/ 53 w 480"/>
              <a:gd name="T17" fmla="*/ 248 h 480"/>
              <a:gd name="T18" fmla="*/ 239 w 480"/>
              <a:gd name="T19" fmla="*/ 53 h 480"/>
              <a:gd name="T20" fmla="*/ 426 w 480"/>
              <a:gd name="T21" fmla="*/ 240 h 480"/>
              <a:gd name="T22" fmla="*/ 239 w 480"/>
              <a:gd name="T23" fmla="*/ 426 h 480"/>
              <a:gd name="T24" fmla="*/ 123 w 480"/>
              <a:gd name="T25" fmla="*/ 354 h 480"/>
              <a:gd name="T26" fmla="*/ 123 w 480"/>
              <a:gd name="T27" fmla="*/ 354 h 480"/>
              <a:gd name="T28" fmla="*/ 283 w 480"/>
              <a:gd name="T29" fmla="*/ 293 h 480"/>
              <a:gd name="T30" fmla="*/ 354 w 480"/>
              <a:gd name="T31" fmla="*/ 124 h 480"/>
              <a:gd name="T32" fmla="*/ 186 w 480"/>
              <a:gd name="T33" fmla="*/ 195 h 480"/>
              <a:gd name="T34" fmla="*/ 123 w 480"/>
              <a:gd name="T35" fmla="*/ 354 h 480"/>
              <a:gd name="T36" fmla="*/ 213 w 480"/>
              <a:gd name="T37" fmla="*/ 213 h 480"/>
              <a:gd name="T38" fmla="*/ 213 w 480"/>
              <a:gd name="T39" fmla="*/ 213 h 480"/>
              <a:gd name="T40" fmla="*/ 310 w 480"/>
              <a:gd name="T41" fmla="*/ 169 h 480"/>
              <a:gd name="T42" fmla="*/ 266 w 480"/>
              <a:gd name="T43" fmla="*/ 266 h 480"/>
              <a:gd name="T44" fmla="*/ 213 w 480"/>
              <a:gd name="T45" fmla="*/ 266 h 480"/>
              <a:gd name="T46" fmla="*/ 213 w 480"/>
              <a:gd name="T47" fmla="*/ 2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2" name="Freeform 6"/>
          <p:cNvSpPr>
            <a:spLocks noChangeArrowheads="1"/>
          </p:cNvSpPr>
          <p:nvPr/>
        </p:nvSpPr>
        <p:spPr bwMode="auto">
          <a:xfrm>
            <a:off x="9653721" y="4004734"/>
            <a:ext cx="529028" cy="524933"/>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3" name="Freeform 7"/>
          <p:cNvSpPr>
            <a:spLocks noChangeArrowheads="1"/>
          </p:cNvSpPr>
          <p:nvPr/>
        </p:nvSpPr>
        <p:spPr bwMode="auto">
          <a:xfrm>
            <a:off x="13234189" y="4004735"/>
            <a:ext cx="465545" cy="533400"/>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4" name="Freeform 8"/>
          <p:cNvSpPr>
            <a:spLocks noChangeArrowheads="1"/>
          </p:cNvSpPr>
          <p:nvPr/>
        </p:nvSpPr>
        <p:spPr bwMode="auto">
          <a:xfrm>
            <a:off x="1303527" y="4004735"/>
            <a:ext cx="596746" cy="533400"/>
          </a:xfrm>
          <a:custGeom>
            <a:avLst/>
            <a:gdLst>
              <a:gd name="T0" fmla="*/ 310 w 497"/>
              <a:gd name="T1" fmla="*/ 336 h 444"/>
              <a:gd name="T2" fmla="*/ 310 w 497"/>
              <a:gd name="T3" fmla="*/ 336 h 444"/>
              <a:gd name="T4" fmla="*/ 221 w 497"/>
              <a:gd name="T5" fmla="*/ 257 h 444"/>
              <a:gd name="T6" fmla="*/ 248 w 497"/>
              <a:gd name="T7" fmla="*/ 195 h 444"/>
              <a:gd name="T8" fmla="*/ 274 w 497"/>
              <a:gd name="T9" fmla="*/ 151 h 444"/>
              <a:gd name="T10" fmla="*/ 266 w 497"/>
              <a:gd name="T11" fmla="*/ 133 h 444"/>
              <a:gd name="T12" fmla="*/ 274 w 497"/>
              <a:gd name="T13" fmla="*/ 89 h 444"/>
              <a:gd name="T14" fmla="*/ 177 w 497"/>
              <a:gd name="T15" fmla="*/ 0 h 444"/>
              <a:gd name="T16" fmla="*/ 70 w 497"/>
              <a:gd name="T17" fmla="*/ 89 h 444"/>
              <a:gd name="T18" fmla="*/ 79 w 497"/>
              <a:gd name="T19" fmla="*/ 133 h 444"/>
              <a:gd name="T20" fmla="*/ 70 w 497"/>
              <a:gd name="T21" fmla="*/ 151 h 444"/>
              <a:gd name="T22" fmla="*/ 97 w 497"/>
              <a:gd name="T23" fmla="*/ 195 h 444"/>
              <a:gd name="T24" fmla="*/ 123 w 497"/>
              <a:gd name="T25" fmla="*/ 257 h 444"/>
              <a:gd name="T26" fmla="*/ 35 w 497"/>
              <a:gd name="T27" fmla="*/ 336 h 444"/>
              <a:gd name="T28" fmla="*/ 0 w 497"/>
              <a:gd name="T29" fmla="*/ 345 h 444"/>
              <a:gd name="T30" fmla="*/ 0 w 497"/>
              <a:gd name="T31" fmla="*/ 443 h 444"/>
              <a:gd name="T32" fmla="*/ 398 w 497"/>
              <a:gd name="T33" fmla="*/ 443 h 444"/>
              <a:gd name="T34" fmla="*/ 398 w 497"/>
              <a:gd name="T35" fmla="*/ 399 h 444"/>
              <a:gd name="T36" fmla="*/ 310 w 497"/>
              <a:gd name="T37" fmla="*/ 336 h 444"/>
              <a:gd name="T38" fmla="*/ 425 w 497"/>
              <a:gd name="T39" fmla="*/ 195 h 444"/>
              <a:gd name="T40" fmla="*/ 425 w 497"/>
              <a:gd name="T41" fmla="*/ 195 h 444"/>
              <a:gd name="T42" fmla="*/ 425 w 497"/>
              <a:gd name="T43" fmla="*/ 124 h 444"/>
              <a:gd name="T44" fmla="*/ 372 w 497"/>
              <a:gd name="T45" fmla="*/ 124 h 444"/>
              <a:gd name="T46" fmla="*/ 372 w 497"/>
              <a:gd name="T47" fmla="*/ 195 h 444"/>
              <a:gd name="T48" fmla="*/ 301 w 497"/>
              <a:gd name="T49" fmla="*/ 195 h 444"/>
              <a:gd name="T50" fmla="*/ 301 w 497"/>
              <a:gd name="T51" fmla="*/ 248 h 444"/>
              <a:gd name="T52" fmla="*/ 372 w 497"/>
              <a:gd name="T53" fmla="*/ 248 h 444"/>
              <a:gd name="T54" fmla="*/ 372 w 497"/>
              <a:gd name="T55" fmla="*/ 319 h 444"/>
              <a:gd name="T56" fmla="*/ 425 w 497"/>
              <a:gd name="T57" fmla="*/ 319 h 444"/>
              <a:gd name="T58" fmla="*/ 425 w 497"/>
              <a:gd name="T59" fmla="*/ 248 h 444"/>
              <a:gd name="T60" fmla="*/ 496 w 497"/>
              <a:gd name="T61" fmla="*/ 248 h 444"/>
              <a:gd name="T62" fmla="*/ 496 w 497"/>
              <a:gd name="T63" fmla="*/ 195 h 444"/>
              <a:gd name="T64" fmla="*/ 425 w 497"/>
              <a:gd name="T65" fmla="*/ 19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5" name="Freeform 9"/>
          <p:cNvSpPr>
            <a:spLocks noChangeArrowheads="1"/>
          </p:cNvSpPr>
          <p:nvPr/>
        </p:nvSpPr>
        <p:spPr bwMode="auto">
          <a:xfrm>
            <a:off x="10838746" y="4017436"/>
            <a:ext cx="512099" cy="512232"/>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7" name="Freeform 11"/>
          <p:cNvSpPr>
            <a:spLocks noChangeArrowheads="1"/>
          </p:cNvSpPr>
          <p:nvPr/>
        </p:nvSpPr>
        <p:spPr bwMode="auto">
          <a:xfrm>
            <a:off x="20369730" y="4085168"/>
            <a:ext cx="499403" cy="503765"/>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328 w 418"/>
              <a:gd name="T13" fmla="*/ 177 h 417"/>
              <a:gd name="T14" fmla="*/ 328 w 418"/>
              <a:gd name="T15" fmla="*/ 177 h 417"/>
              <a:gd name="T16" fmla="*/ 328 w 418"/>
              <a:gd name="T17" fmla="*/ 230 h 417"/>
              <a:gd name="T18" fmla="*/ 80 w 418"/>
              <a:gd name="T19" fmla="*/ 230 h 417"/>
              <a:gd name="T20" fmla="*/ 80 w 418"/>
              <a:gd name="T21" fmla="*/ 177 h 417"/>
              <a:gd name="T22" fmla="*/ 328 w 418"/>
              <a:gd name="T23" fmla="*/ 17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8" name="Freeform 12"/>
          <p:cNvSpPr>
            <a:spLocks noChangeArrowheads="1"/>
          </p:cNvSpPr>
          <p:nvPr/>
        </p:nvSpPr>
        <p:spPr bwMode="auto">
          <a:xfrm>
            <a:off x="4850138" y="5253568"/>
            <a:ext cx="554424" cy="554565"/>
          </a:xfrm>
          <a:custGeom>
            <a:avLst/>
            <a:gdLst>
              <a:gd name="T0" fmla="*/ 230 w 462"/>
              <a:gd name="T1" fmla="*/ 9 h 461"/>
              <a:gd name="T2" fmla="*/ 230 w 462"/>
              <a:gd name="T3" fmla="*/ 9 h 461"/>
              <a:gd name="T4" fmla="*/ 0 w 462"/>
              <a:gd name="T5" fmla="*/ 239 h 461"/>
              <a:gd name="T6" fmla="*/ 230 w 462"/>
              <a:gd name="T7" fmla="*/ 460 h 461"/>
              <a:gd name="T8" fmla="*/ 461 w 462"/>
              <a:gd name="T9" fmla="*/ 230 h 461"/>
              <a:gd name="T10" fmla="*/ 230 w 462"/>
              <a:gd name="T11" fmla="*/ 9 h 461"/>
              <a:gd name="T12" fmla="*/ 248 w 462"/>
              <a:gd name="T13" fmla="*/ 79 h 461"/>
              <a:gd name="T14" fmla="*/ 248 w 462"/>
              <a:gd name="T15" fmla="*/ 79 h 461"/>
              <a:gd name="T16" fmla="*/ 283 w 462"/>
              <a:gd name="T17" fmla="*/ 106 h 461"/>
              <a:gd name="T18" fmla="*/ 239 w 462"/>
              <a:gd name="T19" fmla="*/ 150 h 461"/>
              <a:gd name="T20" fmla="*/ 213 w 462"/>
              <a:gd name="T21" fmla="*/ 115 h 461"/>
              <a:gd name="T22" fmla="*/ 248 w 462"/>
              <a:gd name="T23" fmla="*/ 79 h 461"/>
              <a:gd name="T24" fmla="*/ 195 w 462"/>
              <a:gd name="T25" fmla="*/ 372 h 461"/>
              <a:gd name="T26" fmla="*/ 195 w 462"/>
              <a:gd name="T27" fmla="*/ 372 h 461"/>
              <a:gd name="T28" fmla="*/ 177 w 462"/>
              <a:gd name="T29" fmla="*/ 327 h 461"/>
              <a:gd name="T30" fmla="*/ 195 w 462"/>
              <a:gd name="T31" fmla="*/ 248 h 461"/>
              <a:gd name="T32" fmla="*/ 195 w 462"/>
              <a:gd name="T33" fmla="*/ 230 h 461"/>
              <a:gd name="T34" fmla="*/ 160 w 462"/>
              <a:gd name="T35" fmla="*/ 248 h 461"/>
              <a:gd name="T36" fmla="*/ 151 w 462"/>
              <a:gd name="T37" fmla="*/ 239 h 461"/>
              <a:gd name="T38" fmla="*/ 248 w 462"/>
              <a:gd name="T39" fmla="*/ 185 h 461"/>
              <a:gd name="T40" fmla="*/ 266 w 462"/>
              <a:gd name="T41" fmla="*/ 230 h 461"/>
              <a:gd name="T42" fmla="*/ 239 w 462"/>
              <a:gd name="T43" fmla="*/ 310 h 461"/>
              <a:gd name="T44" fmla="*/ 239 w 462"/>
              <a:gd name="T45" fmla="*/ 327 h 461"/>
              <a:gd name="T46" fmla="*/ 275 w 462"/>
              <a:gd name="T47" fmla="*/ 310 h 461"/>
              <a:gd name="T48" fmla="*/ 283 w 462"/>
              <a:gd name="T49" fmla="*/ 327 h 461"/>
              <a:gd name="T50" fmla="*/ 195 w 462"/>
              <a:gd name="T51" fmla="*/ 37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9" name="Freeform 13"/>
          <p:cNvSpPr>
            <a:spLocks noChangeArrowheads="1"/>
          </p:cNvSpPr>
          <p:nvPr/>
        </p:nvSpPr>
        <p:spPr bwMode="auto">
          <a:xfrm>
            <a:off x="4930552" y="3907368"/>
            <a:ext cx="279327" cy="592667"/>
          </a:xfrm>
          <a:custGeom>
            <a:avLst/>
            <a:gdLst>
              <a:gd name="T0" fmla="*/ 178 w 232"/>
              <a:gd name="T1" fmla="*/ 0 h 498"/>
              <a:gd name="T2" fmla="*/ 178 w 232"/>
              <a:gd name="T3" fmla="*/ 0 h 498"/>
              <a:gd name="T4" fmla="*/ 222 w 232"/>
              <a:gd name="T5" fmla="*/ 53 h 498"/>
              <a:gd name="T6" fmla="*/ 160 w 232"/>
              <a:gd name="T7" fmla="*/ 115 h 498"/>
              <a:gd name="T8" fmla="*/ 107 w 232"/>
              <a:gd name="T9" fmla="*/ 62 h 498"/>
              <a:gd name="T10" fmla="*/ 178 w 232"/>
              <a:gd name="T11" fmla="*/ 0 h 498"/>
              <a:gd name="T12" fmla="*/ 72 w 232"/>
              <a:gd name="T13" fmla="*/ 497 h 498"/>
              <a:gd name="T14" fmla="*/ 72 w 232"/>
              <a:gd name="T15" fmla="*/ 497 h 498"/>
              <a:gd name="T16" fmla="*/ 45 w 232"/>
              <a:gd name="T17" fmla="*/ 407 h 498"/>
              <a:gd name="T18" fmla="*/ 81 w 232"/>
              <a:gd name="T19" fmla="*/ 284 h 498"/>
              <a:gd name="T20" fmla="*/ 81 w 232"/>
              <a:gd name="T21" fmla="*/ 257 h 498"/>
              <a:gd name="T22" fmla="*/ 19 w 232"/>
              <a:gd name="T23" fmla="*/ 284 h 498"/>
              <a:gd name="T24" fmla="*/ 0 w 232"/>
              <a:gd name="T25" fmla="*/ 266 h 498"/>
              <a:gd name="T26" fmla="*/ 169 w 232"/>
              <a:gd name="T27" fmla="*/ 178 h 498"/>
              <a:gd name="T28" fmla="*/ 187 w 232"/>
              <a:gd name="T29" fmla="*/ 257 h 498"/>
              <a:gd name="T30" fmla="*/ 151 w 232"/>
              <a:gd name="T31" fmla="*/ 390 h 498"/>
              <a:gd name="T32" fmla="*/ 160 w 232"/>
              <a:gd name="T33" fmla="*/ 425 h 498"/>
              <a:gd name="T34" fmla="*/ 213 w 232"/>
              <a:gd name="T35" fmla="*/ 390 h 498"/>
              <a:gd name="T36" fmla="*/ 231 w 232"/>
              <a:gd name="T37" fmla="*/ 407 h 498"/>
              <a:gd name="T38" fmla="*/ 72 w 232"/>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1" name="Freeform 15"/>
          <p:cNvSpPr>
            <a:spLocks noChangeArrowheads="1"/>
          </p:cNvSpPr>
          <p:nvPr/>
        </p:nvSpPr>
        <p:spPr bwMode="auto">
          <a:xfrm>
            <a:off x="19100059" y="5253570"/>
            <a:ext cx="503634" cy="499533"/>
          </a:xfrm>
          <a:custGeom>
            <a:avLst/>
            <a:gdLst>
              <a:gd name="T0" fmla="*/ 213 w 417"/>
              <a:gd name="T1" fmla="*/ 0 h 417"/>
              <a:gd name="T2" fmla="*/ 213 w 417"/>
              <a:gd name="T3" fmla="*/ 0 h 417"/>
              <a:gd name="T4" fmla="*/ 0 w 417"/>
              <a:gd name="T5" fmla="*/ 204 h 417"/>
              <a:gd name="T6" fmla="*/ 213 w 417"/>
              <a:gd name="T7" fmla="*/ 416 h 417"/>
              <a:gd name="T8" fmla="*/ 416 w 417"/>
              <a:gd name="T9" fmla="*/ 204 h 417"/>
              <a:gd name="T10" fmla="*/ 213 w 417"/>
              <a:gd name="T11" fmla="*/ 0 h 417"/>
              <a:gd name="T12" fmla="*/ 257 w 417"/>
              <a:gd name="T13" fmla="*/ 204 h 417"/>
              <a:gd name="T14" fmla="*/ 257 w 417"/>
              <a:gd name="T15" fmla="*/ 204 h 417"/>
              <a:gd name="T16" fmla="*/ 328 w 417"/>
              <a:gd name="T17" fmla="*/ 284 h 417"/>
              <a:gd name="T18" fmla="*/ 284 w 417"/>
              <a:gd name="T19" fmla="*/ 328 h 417"/>
              <a:gd name="T20" fmla="*/ 213 w 417"/>
              <a:gd name="T21" fmla="*/ 248 h 417"/>
              <a:gd name="T22" fmla="*/ 132 w 417"/>
              <a:gd name="T23" fmla="*/ 328 h 417"/>
              <a:gd name="T24" fmla="*/ 88 w 417"/>
              <a:gd name="T25" fmla="*/ 284 h 417"/>
              <a:gd name="T26" fmla="*/ 168 w 417"/>
              <a:gd name="T27" fmla="*/ 204 h 417"/>
              <a:gd name="T28" fmla="*/ 88 w 417"/>
              <a:gd name="T29" fmla="*/ 134 h 417"/>
              <a:gd name="T30" fmla="*/ 132 w 417"/>
              <a:gd name="T31" fmla="*/ 89 h 417"/>
              <a:gd name="T32" fmla="*/ 213 w 417"/>
              <a:gd name="T33" fmla="*/ 159 h 417"/>
              <a:gd name="T34" fmla="*/ 284 w 417"/>
              <a:gd name="T35" fmla="*/ 89 h 417"/>
              <a:gd name="T36" fmla="*/ 328 w 417"/>
              <a:gd name="T37" fmla="*/ 134 h 417"/>
              <a:gd name="T38" fmla="*/ 257 w 417"/>
              <a:gd name="T39" fmla="*/ 20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3" name="Freeform 17"/>
          <p:cNvSpPr>
            <a:spLocks noChangeArrowheads="1"/>
          </p:cNvSpPr>
          <p:nvPr/>
        </p:nvSpPr>
        <p:spPr bwMode="auto">
          <a:xfrm>
            <a:off x="9641023" y="5194302"/>
            <a:ext cx="554424" cy="554565"/>
          </a:xfrm>
          <a:custGeom>
            <a:avLst/>
            <a:gdLst>
              <a:gd name="T0" fmla="*/ 231 w 461"/>
              <a:gd name="T1" fmla="*/ 9 h 461"/>
              <a:gd name="T2" fmla="*/ 231 w 461"/>
              <a:gd name="T3" fmla="*/ 9 h 461"/>
              <a:gd name="T4" fmla="*/ 0 w 461"/>
              <a:gd name="T5" fmla="*/ 239 h 461"/>
              <a:gd name="T6" fmla="*/ 231 w 461"/>
              <a:gd name="T7" fmla="*/ 460 h 461"/>
              <a:gd name="T8" fmla="*/ 460 w 461"/>
              <a:gd name="T9" fmla="*/ 230 h 461"/>
              <a:gd name="T10" fmla="*/ 231 w 461"/>
              <a:gd name="T11" fmla="*/ 9 h 461"/>
              <a:gd name="T12" fmla="*/ 231 w 461"/>
              <a:gd name="T13" fmla="*/ 372 h 461"/>
              <a:gd name="T14" fmla="*/ 231 w 461"/>
              <a:gd name="T15" fmla="*/ 372 h 461"/>
              <a:gd name="T16" fmla="*/ 221 w 461"/>
              <a:gd name="T17" fmla="*/ 372 h 461"/>
              <a:gd name="T18" fmla="*/ 195 w 461"/>
              <a:gd name="T19" fmla="*/ 336 h 461"/>
              <a:gd name="T20" fmla="*/ 231 w 461"/>
              <a:gd name="T21" fmla="*/ 301 h 461"/>
              <a:gd name="T22" fmla="*/ 231 w 461"/>
              <a:gd name="T23" fmla="*/ 301 h 461"/>
              <a:gd name="T24" fmla="*/ 257 w 461"/>
              <a:gd name="T25" fmla="*/ 336 h 461"/>
              <a:gd name="T26" fmla="*/ 231 w 461"/>
              <a:gd name="T27" fmla="*/ 372 h 461"/>
              <a:gd name="T28" fmla="*/ 310 w 461"/>
              <a:gd name="T29" fmla="*/ 213 h 461"/>
              <a:gd name="T30" fmla="*/ 310 w 461"/>
              <a:gd name="T31" fmla="*/ 213 h 461"/>
              <a:gd name="T32" fmla="*/ 284 w 461"/>
              <a:gd name="T33" fmla="*/ 230 h 461"/>
              <a:gd name="T34" fmla="*/ 266 w 461"/>
              <a:gd name="T35" fmla="*/ 248 h 461"/>
              <a:gd name="T36" fmla="*/ 257 w 461"/>
              <a:gd name="T37" fmla="*/ 257 h 461"/>
              <a:gd name="T38" fmla="*/ 248 w 461"/>
              <a:gd name="T39" fmla="*/ 274 h 461"/>
              <a:gd name="T40" fmla="*/ 248 w 461"/>
              <a:gd name="T41" fmla="*/ 274 h 461"/>
              <a:gd name="T42" fmla="*/ 195 w 461"/>
              <a:gd name="T43" fmla="*/ 274 h 461"/>
              <a:gd name="T44" fmla="*/ 195 w 461"/>
              <a:gd name="T45" fmla="*/ 274 h 461"/>
              <a:gd name="T46" fmla="*/ 204 w 461"/>
              <a:gd name="T47" fmla="*/ 230 h 461"/>
              <a:gd name="T48" fmla="*/ 248 w 461"/>
              <a:gd name="T49" fmla="*/ 204 h 461"/>
              <a:gd name="T50" fmla="*/ 257 w 461"/>
              <a:gd name="T51" fmla="*/ 195 h 461"/>
              <a:gd name="T52" fmla="*/ 266 w 461"/>
              <a:gd name="T53" fmla="*/ 176 h 461"/>
              <a:gd name="T54" fmla="*/ 257 w 461"/>
              <a:gd name="T55" fmla="*/ 150 h 461"/>
              <a:gd name="T56" fmla="*/ 231 w 461"/>
              <a:gd name="T57" fmla="*/ 141 h 461"/>
              <a:gd name="T58" fmla="*/ 204 w 461"/>
              <a:gd name="T59" fmla="*/ 150 h 461"/>
              <a:gd name="T60" fmla="*/ 195 w 461"/>
              <a:gd name="T61" fmla="*/ 176 h 461"/>
              <a:gd name="T62" fmla="*/ 195 w 461"/>
              <a:gd name="T63" fmla="*/ 185 h 461"/>
              <a:gd name="T64" fmla="*/ 142 w 461"/>
              <a:gd name="T65" fmla="*/ 185 h 461"/>
              <a:gd name="T66" fmla="*/ 142 w 461"/>
              <a:gd name="T67" fmla="*/ 176 h 461"/>
              <a:gd name="T68" fmla="*/ 177 w 461"/>
              <a:gd name="T69" fmla="*/ 106 h 461"/>
              <a:gd name="T70" fmla="*/ 231 w 461"/>
              <a:gd name="T71" fmla="*/ 97 h 461"/>
              <a:gd name="T72" fmla="*/ 293 w 461"/>
              <a:gd name="T73" fmla="*/ 115 h 461"/>
              <a:gd name="T74" fmla="*/ 319 w 461"/>
              <a:gd name="T75" fmla="*/ 168 h 461"/>
              <a:gd name="T76" fmla="*/ 310 w 461"/>
              <a:gd name="T77" fmla="*/ 21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lnTo>
                  <a:pt x="231" y="301"/>
                </a:ln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lnTo>
                  <a:pt x="248" y="274"/>
                </a:lnTo>
                <a:cubicBezTo>
                  <a:pt x="195" y="274"/>
                  <a:pt x="195" y="274"/>
                  <a:pt x="195" y="274"/>
                </a:cubicBezTo>
                <a:lnTo>
                  <a:pt x="195" y="274"/>
                </a:ln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4" name="Freeform 18"/>
          <p:cNvSpPr>
            <a:spLocks noChangeArrowheads="1"/>
          </p:cNvSpPr>
          <p:nvPr/>
        </p:nvSpPr>
        <p:spPr bwMode="auto">
          <a:xfrm>
            <a:off x="21558984" y="5325533"/>
            <a:ext cx="342812" cy="355600"/>
          </a:xfrm>
          <a:custGeom>
            <a:avLst/>
            <a:gdLst>
              <a:gd name="T0" fmla="*/ 265 w 285"/>
              <a:gd name="T1" fmla="*/ 125 h 294"/>
              <a:gd name="T2" fmla="*/ 265 w 285"/>
              <a:gd name="T3" fmla="*/ 125 h 294"/>
              <a:gd name="T4" fmla="*/ 168 w 285"/>
              <a:gd name="T5" fmla="*/ 125 h 294"/>
              <a:gd name="T6" fmla="*/ 168 w 285"/>
              <a:gd name="T7" fmla="*/ 18 h 294"/>
              <a:gd name="T8" fmla="*/ 141 w 285"/>
              <a:gd name="T9" fmla="*/ 0 h 294"/>
              <a:gd name="T10" fmla="*/ 115 w 285"/>
              <a:gd name="T11" fmla="*/ 18 h 294"/>
              <a:gd name="T12" fmla="*/ 115 w 285"/>
              <a:gd name="T13" fmla="*/ 125 h 294"/>
              <a:gd name="T14" fmla="*/ 9 w 285"/>
              <a:gd name="T15" fmla="*/ 125 h 294"/>
              <a:gd name="T16" fmla="*/ 0 w 285"/>
              <a:gd name="T17" fmla="*/ 142 h 294"/>
              <a:gd name="T18" fmla="*/ 9 w 285"/>
              <a:gd name="T19" fmla="*/ 169 h 294"/>
              <a:gd name="T20" fmla="*/ 115 w 285"/>
              <a:gd name="T21" fmla="*/ 169 h 294"/>
              <a:gd name="T22" fmla="*/ 115 w 285"/>
              <a:gd name="T23" fmla="*/ 275 h 294"/>
              <a:gd name="T24" fmla="*/ 141 w 285"/>
              <a:gd name="T25" fmla="*/ 293 h 294"/>
              <a:gd name="T26" fmla="*/ 168 w 285"/>
              <a:gd name="T27" fmla="*/ 275 h 294"/>
              <a:gd name="T28" fmla="*/ 168 w 285"/>
              <a:gd name="T29" fmla="*/ 169 h 294"/>
              <a:gd name="T30" fmla="*/ 265 w 285"/>
              <a:gd name="T31" fmla="*/ 169 h 294"/>
              <a:gd name="T32" fmla="*/ 284 w 285"/>
              <a:gd name="T33" fmla="*/ 142 h 294"/>
              <a:gd name="T34" fmla="*/ 265 w 285"/>
              <a:gd name="T35" fmla="*/ 12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5" name="Freeform 19"/>
          <p:cNvSpPr>
            <a:spLocks noChangeArrowheads="1"/>
          </p:cNvSpPr>
          <p:nvPr/>
        </p:nvSpPr>
        <p:spPr bwMode="auto">
          <a:xfrm>
            <a:off x="20373960" y="5473703"/>
            <a:ext cx="338578" cy="55032"/>
          </a:xfrm>
          <a:custGeom>
            <a:avLst/>
            <a:gdLst>
              <a:gd name="T0" fmla="*/ 265 w 283"/>
              <a:gd name="T1" fmla="*/ 0 h 45"/>
              <a:gd name="T2" fmla="*/ 265 w 283"/>
              <a:gd name="T3" fmla="*/ 0 h 45"/>
              <a:gd name="T4" fmla="*/ 9 w 283"/>
              <a:gd name="T5" fmla="*/ 0 h 45"/>
              <a:gd name="T6" fmla="*/ 0 w 283"/>
              <a:gd name="T7" fmla="*/ 17 h 45"/>
              <a:gd name="T8" fmla="*/ 9 w 283"/>
              <a:gd name="T9" fmla="*/ 44 h 45"/>
              <a:gd name="T10" fmla="*/ 265 w 283"/>
              <a:gd name="T11" fmla="*/ 44 h 45"/>
              <a:gd name="T12" fmla="*/ 282 w 283"/>
              <a:gd name="T13" fmla="*/ 17 h 45"/>
              <a:gd name="T14" fmla="*/ 265 w 283"/>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6" name="Freeform 20"/>
          <p:cNvSpPr>
            <a:spLocks noChangeArrowheads="1"/>
          </p:cNvSpPr>
          <p:nvPr/>
        </p:nvSpPr>
        <p:spPr bwMode="auto">
          <a:xfrm>
            <a:off x="6060555" y="6350001"/>
            <a:ext cx="596746" cy="605368"/>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7" name="Freeform 21"/>
          <p:cNvSpPr>
            <a:spLocks noChangeArrowheads="1"/>
          </p:cNvSpPr>
          <p:nvPr/>
        </p:nvSpPr>
        <p:spPr bwMode="auto">
          <a:xfrm>
            <a:off x="6047861" y="7670801"/>
            <a:ext cx="596743" cy="334435"/>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8" name="Freeform 22"/>
          <p:cNvSpPr>
            <a:spLocks noChangeArrowheads="1"/>
          </p:cNvSpPr>
          <p:nvPr/>
        </p:nvSpPr>
        <p:spPr bwMode="auto">
          <a:xfrm>
            <a:off x="4883996" y="7556501"/>
            <a:ext cx="554424" cy="554565"/>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9" name="Freeform 23"/>
          <p:cNvSpPr>
            <a:spLocks noChangeArrowheads="1"/>
          </p:cNvSpPr>
          <p:nvPr/>
        </p:nvSpPr>
        <p:spPr bwMode="auto">
          <a:xfrm>
            <a:off x="2530874" y="7586135"/>
            <a:ext cx="512101" cy="503768"/>
          </a:xfrm>
          <a:custGeom>
            <a:avLst/>
            <a:gdLst>
              <a:gd name="T0" fmla="*/ 416 w 427"/>
              <a:gd name="T1" fmla="*/ 53 h 417"/>
              <a:gd name="T2" fmla="*/ 416 w 427"/>
              <a:gd name="T3" fmla="*/ 53 h 417"/>
              <a:gd name="T4" fmla="*/ 354 w 427"/>
              <a:gd name="T5" fmla="*/ 9 h 417"/>
              <a:gd name="T6" fmla="*/ 328 w 427"/>
              <a:gd name="T7" fmla="*/ 0 h 417"/>
              <a:gd name="T8" fmla="*/ 89 w 427"/>
              <a:gd name="T9" fmla="*/ 0 h 417"/>
              <a:gd name="T10" fmla="*/ 62 w 427"/>
              <a:gd name="T11" fmla="*/ 9 h 417"/>
              <a:gd name="T12" fmla="*/ 9 w 427"/>
              <a:gd name="T13" fmla="*/ 53 h 417"/>
              <a:gd name="T14" fmla="*/ 0 w 427"/>
              <a:gd name="T15" fmla="*/ 80 h 417"/>
              <a:gd name="T16" fmla="*/ 44 w 427"/>
              <a:gd name="T17" fmla="*/ 399 h 417"/>
              <a:gd name="T18" fmla="*/ 72 w 427"/>
              <a:gd name="T19" fmla="*/ 416 h 417"/>
              <a:gd name="T20" fmla="*/ 354 w 427"/>
              <a:gd name="T21" fmla="*/ 416 h 417"/>
              <a:gd name="T22" fmla="*/ 381 w 427"/>
              <a:gd name="T23" fmla="*/ 399 h 417"/>
              <a:gd name="T24" fmla="*/ 426 w 427"/>
              <a:gd name="T25" fmla="*/ 80 h 417"/>
              <a:gd name="T26" fmla="*/ 416 w 427"/>
              <a:gd name="T27" fmla="*/ 53 h 417"/>
              <a:gd name="T28" fmla="*/ 213 w 427"/>
              <a:gd name="T29" fmla="*/ 266 h 417"/>
              <a:gd name="T30" fmla="*/ 213 w 427"/>
              <a:gd name="T31" fmla="*/ 266 h 417"/>
              <a:gd name="T32" fmla="*/ 107 w 427"/>
              <a:gd name="T33" fmla="*/ 124 h 417"/>
              <a:gd name="T34" fmla="*/ 160 w 427"/>
              <a:gd name="T35" fmla="*/ 124 h 417"/>
              <a:gd name="T36" fmla="*/ 213 w 427"/>
              <a:gd name="T37" fmla="*/ 222 h 417"/>
              <a:gd name="T38" fmla="*/ 266 w 427"/>
              <a:gd name="T39" fmla="*/ 124 h 417"/>
              <a:gd name="T40" fmla="*/ 310 w 427"/>
              <a:gd name="T41" fmla="*/ 124 h 417"/>
              <a:gd name="T42" fmla="*/ 213 w 427"/>
              <a:gd name="T43" fmla="*/ 266 h 417"/>
              <a:gd name="T44" fmla="*/ 36 w 427"/>
              <a:gd name="T45" fmla="*/ 80 h 417"/>
              <a:gd name="T46" fmla="*/ 36 w 427"/>
              <a:gd name="T47" fmla="*/ 80 h 417"/>
              <a:gd name="T48" fmla="*/ 89 w 427"/>
              <a:gd name="T49" fmla="*/ 27 h 417"/>
              <a:gd name="T50" fmla="*/ 328 w 427"/>
              <a:gd name="T51" fmla="*/ 27 h 417"/>
              <a:gd name="T52" fmla="*/ 391 w 427"/>
              <a:gd name="T53" fmla="*/ 80 h 417"/>
              <a:gd name="T54" fmla="*/ 36 w 427"/>
              <a:gd name="T55"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0" name="Freeform 24"/>
          <p:cNvSpPr>
            <a:spLocks noChangeArrowheads="1"/>
          </p:cNvSpPr>
          <p:nvPr/>
        </p:nvSpPr>
        <p:spPr bwMode="auto">
          <a:xfrm>
            <a:off x="7237115" y="6413502"/>
            <a:ext cx="596746" cy="474133"/>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1" name="Freeform 25"/>
          <p:cNvSpPr>
            <a:spLocks noChangeArrowheads="1"/>
          </p:cNvSpPr>
          <p:nvPr/>
        </p:nvSpPr>
        <p:spPr bwMode="auto">
          <a:xfrm>
            <a:off x="13284975" y="6371168"/>
            <a:ext cx="414759" cy="571499"/>
          </a:xfrm>
          <a:custGeom>
            <a:avLst/>
            <a:gdLst>
              <a:gd name="T0" fmla="*/ 195 w 346"/>
              <a:gd name="T1" fmla="*/ 0 h 479"/>
              <a:gd name="T2" fmla="*/ 195 w 346"/>
              <a:gd name="T3" fmla="*/ 0 h 479"/>
              <a:gd name="T4" fmla="*/ 160 w 346"/>
              <a:gd name="T5" fmla="*/ 0 h 479"/>
              <a:gd name="T6" fmla="*/ 160 w 346"/>
              <a:gd name="T7" fmla="*/ 328 h 479"/>
              <a:gd name="T8" fmla="*/ 80 w 346"/>
              <a:gd name="T9" fmla="*/ 328 h 479"/>
              <a:gd name="T10" fmla="*/ 10 w 346"/>
              <a:gd name="T11" fmla="*/ 425 h 479"/>
              <a:gd name="T12" fmla="*/ 124 w 346"/>
              <a:gd name="T13" fmla="*/ 461 h 479"/>
              <a:gd name="T14" fmla="*/ 195 w 346"/>
              <a:gd name="T15" fmla="*/ 372 h 479"/>
              <a:gd name="T16" fmla="*/ 195 w 346"/>
              <a:gd name="T17" fmla="*/ 106 h 479"/>
              <a:gd name="T18" fmla="*/ 257 w 346"/>
              <a:gd name="T19" fmla="*/ 230 h 479"/>
              <a:gd name="T20" fmla="*/ 275 w 346"/>
              <a:gd name="T21" fmla="*/ 230 h 479"/>
              <a:gd name="T22" fmla="*/ 195 w 346"/>
              <a:gd name="T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2" name="Freeform 26"/>
          <p:cNvSpPr>
            <a:spLocks noChangeArrowheads="1"/>
          </p:cNvSpPr>
          <p:nvPr/>
        </p:nvSpPr>
        <p:spPr bwMode="auto">
          <a:xfrm>
            <a:off x="9662186" y="6400802"/>
            <a:ext cx="512099" cy="520701"/>
          </a:xfrm>
          <a:custGeom>
            <a:avLst/>
            <a:gdLst>
              <a:gd name="T0" fmla="*/ 256 w 426"/>
              <a:gd name="T1" fmla="*/ 265 h 435"/>
              <a:gd name="T2" fmla="*/ 256 w 426"/>
              <a:gd name="T3" fmla="*/ 265 h 435"/>
              <a:gd name="T4" fmla="*/ 0 w 426"/>
              <a:gd name="T5" fmla="*/ 301 h 435"/>
              <a:gd name="T6" fmla="*/ 35 w 426"/>
              <a:gd name="T7" fmla="*/ 345 h 435"/>
              <a:gd name="T8" fmla="*/ 346 w 426"/>
              <a:gd name="T9" fmla="*/ 345 h 435"/>
              <a:gd name="T10" fmla="*/ 346 w 426"/>
              <a:gd name="T11" fmla="*/ 35 h 435"/>
              <a:gd name="T12" fmla="*/ 292 w 426"/>
              <a:gd name="T13" fmla="*/ 0 h 435"/>
              <a:gd name="T14" fmla="*/ 256 w 426"/>
              <a:gd name="T15" fmla="*/ 265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3" name="Freeform 27"/>
          <p:cNvSpPr>
            <a:spLocks noChangeArrowheads="1"/>
          </p:cNvSpPr>
          <p:nvPr/>
        </p:nvSpPr>
        <p:spPr bwMode="auto">
          <a:xfrm>
            <a:off x="10796422" y="6400800"/>
            <a:ext cx="605208" cy="474133"/>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4" name="Freeform 28"/>
          <p:cNvSpPr>
            <a:spLocks noChangeArrowheads="1"/>
          </p:cNvSpPr>
          <p:nvPr/>
        </p:nvSpPr>
        <p:spPr bwMode="auto">
          <a:xfrm>
            <a:off x="11994142" y="6379636"/>
            <a:ext cx="596746" cy="499533"/>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5" name="Freeform 29"/>
          <p:cNvSpPr>
            <a:spLocks noChangeArrowheads="1"/>
          </p:cNvSpPr>
          <p:nvPr/>
        </p:nvSpPr>
        <p:spPr bwMode="auto">
          <a:xfrm>
            <a:off x="4892460" y="6371170"/>
            <a:ext cx="533261" cy="550333"/>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6" name="Freeform 30"/>
          <p:cNvSpPr>
            <a:spLocks noChangeArrowheads="1"/>
          </p:cNvSpPr>
          <p:nvPr/>
        </p:nvSpPr>
        <p:spPr bwMode="auto">
          <a:xfrm>
            <a:off x="3677810" y="7556503"/>
            <a:ext cx="592512" cy="563032"/>
          </a:xfrm>
          <a:custGeom>
            <a:avLst/>
            <a:gdLst>
              <a:gd name="T0" fmla="*/ 133 w 498"/>
              <a:gd name="T1" fmla="*/ 469 h 470"/>
              <a:gd name="T2" fmla="*/ 133 w 498"/>
              <a:gd name="T3" fmla="*/ 469 h 470"/>
              <a:gd name="T4" fmla="*/ 186 w 498"/>
              <a:gd name="T5" fmla="*/ 469 h 470"/>
              <a:gd name="T6" fmla="*/ 293 w 498"/>
              <a:gd name="T7" fmla="*/ 265 h 470"/>
              <a:gd name="T8" fmla="*/ 426 w 498"/>
              <a:gd name="T9" fmla="*/ 265 h 470"/>
              <a:gd name="T10" fmla="*/ 497 w 498"/>
              <a:gd name="T11" fmla="*/ 230 h 470"/>
              <a:gd name="T12" fmla="*/ 426 w 498"/>
              <a:gd name="T13" fmla="*/ 195 h 470"/>
              <a:gd name="T14" fmla="*/ 293 w 498"/>
              <a:gd name="T15" fmla="*/ 195 h 470"/>
              <a:gd name="T16" fmla="*/ 186 w 498"/>
              <a:gd name="T17" fmla="*/ 0 h 470"/>
              <a:gd name="T18" fmla="*/ 133 w 498"/>
              <a:gd name="T19" fmla="*/ 0 h 470"/>
              <a:gd name="T20" fmla="*/ 195 w 498"/>
              <a:gd name="T21" fmla="*/ 195 h 470"/>
              <a:gd name="T22" fmla="*/ 107 w 498"/>
              <a:gd name="T23" fmla="*/ 195 h 470"/>
              <a:gd name="T24" fmla="*/ 53 w 498"/>
              <a:gd name="T25" fmla="*/ 150 h 470"/>
              <a:gd name="T26" fmla="*/ 0 w 498"/>
              <a:gd name="T27" fmla="*/ 150 h 470"/>
              <a:gd name="T28" fmla="*/ 36 w 498"/>
              <a:gd name="T29" fmla="*/ 230 h 470"/>
              <a:gd name="T30" fmla="*/ 0 w 498"/>
              <a:gd name="T31" fmla="*/ 319 h 470"/>
              <a:gd name="T32" fmla="*/ 53 w 498"/>
              <a:gd name="T33" fmla="*/ 319 h 470"/>
              <a:gd name="T34" fmla="*/ 107 w 498"/>
              <a:gd name="T35" fmla="*/ 265 h 470"/>
              <a:gd name="T36" fmla="*/ 195 w 498"/>
              <a:gd name="T37" fmla="*/ 265 h 470"/>
              <a:gd name="T38" fmla="*/ 133 w 498"/>
              <a:gd name="T39"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grpSp>
        <p:nvGrpSpPr>
          <p:cNvPr id="18460" name="Group 1"/>
          <p:cNvGrpSpPr>
            <a:grpSpLocks/>
          </p:cNvGrpSpPr>
          <p:nvPr/>
        </p:nvGrpSpPr>
        <p:grpSpPr bwMode="auto">
          <a:xfrm>
            <a:off x="7258277" y="7564969"/>
            <a:ext cx="554421" cy="546099"/>
            <a:chOff x="7197121" y="8332916"/>
            <a:chExt cx="553830" cy="543285"/>
          </a:xfrm>
        </p:grpSpPr>
        <p:sp>
          <p:nvSpPr>
            <p:cNvPr id="197"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Roboto Light"/>
                <a:ea typeface="+mn-ea"/>
                <a:cs typeface="+mn-cs"/>
              </a:endParaRPr>
            </a:p>
          </p:txBody>
        </p:sp>
        <p:sp>
          <p:nvSpPr>
            <p:cNvPr id="198"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dirty="0">
                <a:latin typeface="Roboto Light"/>
                <a:ea typeface="+mn-ea"/>
                <a:cs typeface="+mn-cs"/>
              </a:endParaRPr>
            </a:p>
          </p:txBody>
        </p:sp>
      </p:grpSp>
      <p:sp>
        <p:nvSpPr>
          <p:cNvPr id="199" name="Freeform 33"/>
          <p:cNvSpPr>
            <a:spLocks noChangeArrowheads="1"/>
          </p:cNvSpPr>
          <p:nvPr/>
        </p:nvSpPr>
        <p:spPr bwMode="auto">
          <a:xfrm>
            <a:off x="20369729" y="10003370"/>
            <a:ext cx="406294" cy="427565"/>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0" name="Freeform 34"/>
          <p:cNvSpPr>
            <a:spLocks noChangeArrowheads="1"/>
          </p:cNvSpPr>
          <p:nvPr/>
        </p:nvSpPr>
        <p:spPr bwMode="auto">
          <a:xfrm>
            <a:off x="18042002" y="7535333"/>
            <a:ext cx="338578" cy="596901"/>
          </a:xfrm>
          <a:custGeom>
            <a:avLst/>
            <a:gdLst>
              <a:gd name="T0" fmla="*/ 283 w 284"/>
              <a:gd name="T1" fmla="*/ 115 h 497"/>
              <a:gd name="T2" fmla="*/ 283 w 284"/>
              <a:gd name="T3" fmla="*/ 115 h 497"/>
              <a:gd name="T4" fmla="*/ 283 w 284"/>
              <a:gd name="T5" fmla="*/ 62 h 497"/>
              <a:gd name="T6" fmla="*/ 142 w 284"/>
              <a:gd name="T7" fmla="*/ 0 h 497"/>
              <a:gd name="T8" fmla="*/ 0 w 284"/>
              <a:gd name="T9" fmla="*/ 62 h 497"/>
              <a:gd name="T10" fmla="*/ 0 w 284"/>
              <a:gd name="T11" fmla="*/ 115 h 497"/>
              <a:gd name="T12" fmla="*/ 97 w 284"/>
              <a:gd name="T13" fmla="*/ 248 h 497"/>
              <a:gd name="T14" fmla="*/ 0 w 284"/>
              <a:gd name="T15" fmla="*/ 381 h 497"/>
              <a:gd name="T16" fmla="*/ 0 w 284"/>
              <a:gd name="T17" fmla="*/ 443 h 497"/>
              <a:gd name="T18" fmla="*/ 142 w 284"/>
              <a:gd name="T19" fmla="*/ 496 h 497"/>
              <a:gd name="T20" fmla="*/ 283 w 284"/>
              <a:gd name="T21" fmla="*/ 443 h 497"/>
              <a:gd name="T22" fmla="*/ 283 w 284"/>
              <a:gd name="T23" fmla="*/ 381 h 497"/>
              <a:gd name="T24" fmla="*/ 186 w 284"/>
              <a:gd name="T25" fmla="*/ 248 h 497"/>
              <a:gd name="T26" fmla="*/ 283 w 284"/>
              <a:gd name="T27" fmla="*/ 115 h 497"/>
              <a:gd name="T28" fmla="*/ 44 w 284"/>
              <a:gd name="T29" fmla="*/ 62 h 497"/>
              <a:gd name="T30" fmla="*/ 44 w 284"/>
              <a:gd name="T31" fmla="*/ 62 h 497"/>
              <a:gd name="T32" fmla="*/ 142 w 284"/>
              <a:gd name="T33" fmla="*/ 35 h 497"/>
              <a:gd name="T34" fmla="*/ 239 w 284"/>
              <a:gd name="T35" fmla="*/ 62 h 497"/>
              <a:gd name="T36" fmla="*/ 248 w 284"/>
              <a:gd name="T37" fmla="*/ 71 h 497"/>
              <a:gd name="T38" fmla="*/ 142 w 284"/>
              <a:gd name="T39" fmla="*/ 97 h 497"/>
              <a:gd name="T40" fmla="*/ 35 w 284"/>
              <a:gd name="T41" fmla="*/ 71 h 497"/>
              <a:gd name="T42" fmla="*/ 44 w 284"/>
              <a:gd name="T43" fmla="*/ 62 h 497"/>
              <a:gd name="T44" fmla="*/ 151 w 284"/>
              <a:gd name="T45" fmla="*/ 248 h 497"/>
              <a:gd name="T46" fmla="*/ 151 w 284"/>
              <a:gd name="T47" fmla="*/ 248 h 497"/>
              <a:gd name="T48" fmla="*/ 204 w 284"/>
              <a:gd name="T49" fmla="*/ 328 h 497"/>
              <a:gd name="T50" fmla="*/ 248 w 284"/>
              <a:gd name="T51" fmla="*/ 381 h 497"/>
              <a:gd name="T52" fmla="*/ 248 w 284"/>
              <a:gd name="T53" fmla="*/ 416 h 497"/>
              <a:gd name="T54" fmla="*/ 151 w 284"/>
              <a:gd name="T55" fmla="*/ 354 h 497"/>
              <a:gd name="T56" fmla="*/ 133 w 284"/>
              <a:gd name="T57" fmla="*/ 354 h 497"/>
              <a:gd name="T58" fmla="*/ 35 w 284"/>
              <a:gd name="T59" fmla="*/ 416 h 497"/>
              <a:gd name="T60" fmla="*/ 35 w 284"/>
              <a:gd name="T61" fmla="*/ 381 h 497"/>
              <a:gd name="T62" fmla="*/ 80 w 284"/>
              <a:gd name="T63" fmla="*/ 328 h 497"/>
              <a:gd name="T64" fmla="*/ 133 w 284"/>
              <a:gd name="T65" fmla="*/ 248 h 497"/>
              <a:gd name="T66" fmla="*/ 80 w 284"/>
              <a:gd name="T67" fmla="*/ 177 h 497"/>
              <a:gd name="T68" fmla="*/ 35 w 284"/>
              <a:gd name="T69" fmla="*/ 115 h 497"/>
              <a:gd name="T70" fmla="*/ 35 w 284"/>
              <a:gd name="T71" fmla="*/ 88 h 497"/>
              <a:gd name="T72" fmla="*/ 142 w 284"/>
              <a:gd name="T73" fmla="*/ 115 h 497"/>
              <a:gd name="T74" fmla="*/ 248 w 284"/>
              <a:gd name="T75" fmla="*/ 88 h 497"/>
              <a:gd name="T76" fmla="*/ 248 w 284"/>
              <a:gd name="T77" fmla="*/ 115 h 497"/>
              <a:gd name="T78" fmla="*/ 204 w 284"/>
              <a:gd name="T79" fmla="*/ 177 h 497"/>
              <a:gd name="T80" fmla="*/ 151 w 284"/>
              <a:gd name="T8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1" name="Freeform 35"/>
          <p:cNvSpPr>
            <a:spLocks noChangeArrowheads="1"/>
          </p:cNvSpPr>
          <p:nvPr/>
        </p:nvSpPr>
        <p:spPr bwMode="auto">
          <a:xfrm>
            <a:off x="21516662" y="4068236"/>
            <a:ext cx="427457" cy="499533"/>
          </a:xfrm>
          <a:custGeom>
            <a:avLst/>
            <a:gdLst>
              <a:gd name="T0" fmla="*/ 319 w 355"/>
              <a:gd name="T1" fmla="*/ 141 h 417"/>
              <a:gd name="T2" fmla="*/ 319 w 355"/>
              <a:gd name="T3" fmla="*/ 141 h 417"/>
              <a:gd name="T4" fmla="*/ 274 w 355"/>
              <a:gd name="T5" fmla="*/ 141 h 417"/>
              <a:gd name="T6" fmla="*/ 274 w 355"/>
              <a:gd name="T7" fmla="*/ 106 h 417"/>
              <a:gd name="T8" fmla="*/ 176 w 355"/>
              <a:gd name="T9" fmla="*/ 0 h 417"/>
              <a:gd name="T10" fmla="*/ 79 w 355"/>
              <a:gd name="T11" fmla="*/ 106 h 417"/>
              <a:gd name="T12" fmla="*/ 79 w 355"/>
              <a:gd name="T13" fmla="*/ 141 h 417"/>
              <a:gd name="T14" fmla="*/ 25 w 355"/>
              <a:gd name="T15" fmla="*/ 141 h 417"/>
              <a:gd name="T16" fmla="*/ 0 w 355"/>
              <a:gd name="T17" fmla="*/ 177 h 417"/>
              <a:gd name="T18" fmla="*/ 0 w 355"/>
              <a:gd name="T19" fmla="*/ 372 h 417"/>
              <a:gd name="T20" fmla="*/ 25 w 355"/>
              <a:gd name="T21" fmla="*/ 398 h 417"/>
              <a:gd name="T22" fmla="*/ 53 w 355"/>
              <a:gd name="T23" fmla="*/ 407 h 417"/>
              <a:gd name="T24" fmla="*/ 106 w 355"/>
              <a:gd name="T25" fmla="*/ 416 h 417"/>
              <a:gd name="T26" fmla="*/ 247 w 355"/>
              <a:gd name="T27" fmla="*/ 416 h 417"/>
              <a:gd name="T28" fmla="*/ 300 w 355"/>
              <a:gd name="T29" fmla="*/ 407 h 417"/>
              <a:gd name="T30" fmla="*/ 327 w 355"/>
              <a:gd name="T31" fmla="*/ 398 h 417"/>
              <a:gd name="T32" fmla="*/ 354 w 355"/>
              <a:gd name="T33" fmla="*/ 372 h 417"/>
              <a:gd name="T34" fmla="*/ 354 w 355"/>
              <a:gd name="T35" fmla="*/ 177 h 417"/>
              <a:gd name="T36" fmla="*/ 319 w 355"/>
              <a:gd name="T37" fmla="*/ 141 h 417"/>
              <a:gd name="T38" fmla="*/ 123 w 355"/>
              <a:gd name="T39" fmla="*/ 97 h 417"/>
              <a:gd name="T40" fmla="*/ 123 w 355"/>
              <a:gd name="T41" fmla="*/ 97 h 417"/>
              <a:gd name="T42" fmla="*/ 176 w 355"/>
              <a:gd name="T43" fmla="*/ 44 h 417"/>
              <a:gd name="T44" fmla="*/ 229 w 355"/>
              <a:gd name="T45" fmla="*/ 97 h 417"/>
              <a:gd name="T46" fmla="*/ 229 w 355"/>
              <a:gd name="T47" fmla="*/ 141 h 417"/>
              <a:gd name="T48" fmla="*/ 123 w 355"/>
              <a:gd name="T49" fmla="*/ 141 h 417"/>
              <a:gd name="T50" fmla="*/ 123 w 355"/>
              <a:gd name="T51" fmla="*/ 9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2" name="Freeform 36"/>
          <p:cNvSpPr>
            <a:spLocks noChangeArrowheads="1"/>
          </p:cNvSpPr>
          <p:nvPr/>
        </p:nvSpPr>
        <p:spPr bwMode="auto">
          <a:xfrm>
            <a:off x="19095826" y="8754535"/>
            <a:ext cx="575583" cy="520701"/>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3" name="Freeform 37"/>
          <p:cNvSpPr>
            <a:spLocks noChangeArrowheads="1"/>
          </p:cNvSpPr>
          <p:nvPr/>
        </p:nvSpPr>
        <p:spPr bwMode="auto">
          <a:xfrm>
            <a:off x="21609772" y="10058400"/>
            <a:ext cx="283561" cy="321733"/>
          </a:xfrm>
          <a:custGeom>
            <a:avLst/>
            <a:gdLst>
              <a:gd name="T0" fmla="*/ 230 w 240"/>
              <a:gd name="T1" fmla="*/ 213 h 267"/>
              <a:gd name="T2" fmla="*/ 230 w 240"/>
              <a:gd name="T3" fmla="*/ 213 h 267"/>
              <a:gd name="T4" fmla="*/ 160 w 240"/>
              <a:gd name="T5" fmla="*/ 133 h 267"/>
              <a:gd name="T6" fmla="*/ 230 w 240"/>
              <a:gd name="T7" fmla="*/ 53 h 267"/>
              <a:gd name="T8" fmla="*/ 230 w 240"/>
              <a:gd name="T9" fmla="*/ 17 h 267"/>
              <a:gd name="T10" fmla="*/ 185 w 240"/>
              <a:gd name="T11" fmla="*/ 17 h 267"/>
              <a:gd name="T12" fmla="*/ 124 w 240"/>
              <a:gd name="T13" fmla="*/ 88 h 267"/>
              <a:gd name="T14" fmla="*/ 62 w 240"/>
              <a:gd name="T15" fmla="*/ 17 h 267"/>
              <a:gd name="T16" fmla="*/ 18 w 240"/>
              <a:gd name="T17" fmla="*/ 17 h 267"/>
              <a:gd name="T18" fmla="*/ 18 w 240"/>
              <a:gd name="T19" fmla="*/ 53 h 267"/>
              <a:gd name="T20" fmla="*/ 88 w 240"/>
              <a:gd name="T21" fmla="*/ 133 h 267"/>
              <a:gd name="T22" fmla="*/ 18 w 240"/>
              <a:gd name="T23" fmla="*/ 213 h 267"/>
              <a:gd name="T24" fmla="*/ 18 w 240"/>
              <a:gd name="T25" fmla="*/ 257 h 267"/>
              <a:gd name="T26" fmla="*/ 62 w 240"/>
              <a:gd name="T27" fmla="*/ 257 h 267"/>
              <a:gd name="T28" fmla="*/ 124 w 240"/>
              <a:gd name="T29" fmla="*/ 177 h 267"/>
              <a:gd name="T30" fmla="*/ 185 w 240"/>
              <a:gd name="T31" fmla="*/ 257 h 267"/>
              <a:gd name="T32" fmla="*/ 230 w 240"/>
              <a:gd name="T33" fmla="*/ 257 h 267"/>
              <a:gd name="T34" fmla="*/ 230 w 240"/>
              <a:gd name="T35"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4" name="Freeform 38"/>
          <p:cNvSpPr>
            <a:spLocks noChangeArrowheads="1"/>
          </p:cNvSpPr>
          <p:nvPr/>
        </p:nvSpPr>
        <p:spPr bwMode="auto">
          <a:xfrm>
            <a:off x="10965713" y="7564969"/>
            <a:ext cx="241236" cy="546099"/>
          </a:xfrm>
          <a:custGeom>
            <a:avLst/>
            <a:gdLst>
              <a:gd name="T0" fmla="*/ 26 w 205"/>
              <a:gd name="T1" fmla="*/ 443 h 453"/>
              <a:gd name="T2" fmla="*/ 26 w 205"/>
              <a:gd name="T3" fmla="*/ 443 h 453"/>
              <a:gd name="T4" fmla="*/ 106 w 205"/>
              <a:gd name="T5" fmla="*/ 266 h 453"/>
              <a:gd name="T6" fmla="*/ 8 w 205"/>
              <a:gd name="T7" fmla="*/ 212 h 453"/>
              <a:gd name="T8" fmla="*/ 186 w 205"/>
              <a:gd name="T9" fmla="*/ 0 h 453"/>
              <a:gd name="T10" fmla="*/ 106 w 205"/>
              <a:gd name="T11" fmla="*/ 187 h 453"/>
              <a:gd name="T12" fmla="*/ 204 w 205"/>
              <a:gd name="T13" fmla="*/ 240 h 453"/>
              <a:gd name="T14" fmla="*/ 26 w 205"/>
              <a:gd name="T15" fmla="*/ 44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5" name="Freeform 39"/>
          <p:cNvSpPr>
            <a:spLocks noChangeArrowheads="1"/>
          </p:cNvSpPr>
          <p:nvPr/>
        </p:nvSpPr>
        <p:spPr bwMode="auto">
          <a:xfrm>
            <a:off x="9641023" y="7564969"/>
            <a:ext cx="533261" cy="533400"/>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grpSp>
        <p:nvGrpSpPr>
          <p:cNvPr id="2" name="Group 1"/>
          <p:cNvGrpSpPr/>
          <p:nvPr/>
        </p:nvGrpSpPr>
        <p:grpSpPr>
          <a:xfrm>
            <a:off x="8527946" y="7535335"/>
            <a:ext cx="385132" cy="596900"/>
            <a:chOff x="8527946" y="7535335"/>
            <a:chExt cx="385132" cy="596900"/>
          </a:xfrm>
        </p:grpSpPr>
        <p:sp>
          <p:nvSpPr>
            <p:cNvPr id="206" name="Freeform 40"/>
            <p:cNvSpPr>
              <a:spLocks noChangeArrowheads="1"/>
            </p:cNvSpPr>
            <p:nvPr/>
          </p:nvSpPr>
          <p:spPr bwMode="auto">
            <a:xfrm>
              <a:off x="8527946" y="7755467"/>
              <a:ext cx="385132" cy="376768"/>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7" name="Freeform 41"/>
            <p:cNvSpPr>
              <a:spLocks noChangeArrowheads="1"/>
            </p:cNvSpPr>
            <p:nvPr/>
          </p:nvSpPr>
          <p:spPr bwMode="auto">
            <a:xfrm>
              <a:off x="8633751" y="7755468"/>
              <a:ext cx="169289" cy="143933"/>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8" name="Freeform 42"/>
            <p:cNvSpPr>
              <a:spLocks noChangeArrowheads="1"/>
            </p:cNvSpPr>
            <p:nvPr/>
          </p:nvSpPr>
          <p:spPr bwMode="auto">
            <a:xfrm>
              <a:off x="8633751" y="7535335"/>
              <a:ext cx="169289" cy="177800"/>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grpSp>
      <p:sp>
        <p:nvSpPr>
          <p:cNvPr id="210" name="Freeform 44"/>
          <p:cNvSpPr>
            <a:spLocks noChangeArrowheads="1"/>
          </p:cNvSpPr>
          <p:nvPr/>
        </p:nvSpPr>
        <p:spPr bwMode="auto">
          <a:xfrm>
            <a:off x="22705921" y="4047067"/>
            <a:ext cx="427454" cy="541867"/>
          </a:xfrm>
          <a:custGeom>
            <a:avLst/>
            <a:gdLst>
              <a:gd name="T0" fmla="*/ 319 w 355"/>
              <a:gd name="T1" fmla="*/ 177 h 453"/>
              <a:gd name="T2" fmla="*/ 319 w 355"/>
              <a:gd name="T3" fmla="*/ 177 h 453"/>
              <a:gd name="T4" fmla="*/ 275 w 355"/>
              <a:gd name="T5" fmla="*/ 177 h 453"/>
              <a:gd name="T6" fmla="*/ 275 w 355"/>
              <a:gd name="T7" fmla="*/ 115 h 453"/>
              <a:gd name="T8" fmla="*/ 177 w 355"/>
              <a:gd name="T9" fmla="*/ 0 h 453"/>
              <a:gd name="T10" fmla="*/ 79 w 355"/>
              <a:gd name="T11" fmla="*/ 115 h 453"/>
              <a:gd name="T12" fmla="*/ 79 w 355"/>
              <a:gd name="T13" fmla="*/ 124 h 453"/>
              <a:gd name="T14" fmla="*/ 124 w 355"/>
              <a:gd name="T15" fmla="*/ 124 h 453"/>
              <a:gd name="T16" fmla="*/ 124 w 355"/>
              <a:gd name="T17" fmla="*/ 106 h 453"/>
              <a:gd name="T18" fmla="*/ 177 w 355"/>
              <a:gd name="T19" fmla="*/ 53 h 453"/>
              <a:gd name="T20" fmla="*/ 230 w 355"/>
              <a:gd name="T21" fmla="*/ 106 h 453"/>
              <a:gd name="T22" fmla="*/ 230 w 355"/>
              <a:gd name="T23" fmla="*/ 177 h 453"/>
              <a:gd name="T24" fmla="*/ 26 w 355"/>
              <a:gd name="T25" fmla="*/ 177 h 453"/>
              <a:gd name="T26" fmla="*/ 0 w 355"/>
              <a:gd name="T27" fmla="*/ 204 h 453"/>
              <a:gd name="T28" fmla="*/ 0 w 355"/>
              <a:gd name="T29" fmla="*/ 399 h 453"/>
              <a:gd name="T30" fmla="*/ 26 w 355"/>
              <a:gd name="T31" fmla="*/ 434 h 453"/>
              <a:gd name="T32" fmla="*/ 53 w 355"/>
              <a:gd name="T33" fmla="*/ 443 h 453"/>
              <a:gd name="T34" fmla="*/ 106 w 355"/>
              <a:gd name="T35" fmla="*/ 452 h 453"/>
              <a:gd name="T36" fmla="*/ 248 w 355"/>
              <a:gd name="T37" fmla="*/ 452 h 453"/>
              <a:gd name="T38" fmla="*/ 301 w 355"/>
              <a:gd name="T39" fmla="*/ 443 h 453"/>
              <a:gd name="T40" fmla="*/ 328 w 355"/>
              <a:gd name="T41" fmla="*/ 434 h 453"/>
              <a:gd name="T42" fmla="*/ 354 w 355"/>
              <a:gd name="T43" fmla="*/ 399 h 453"/>
              <a:gd name="T44" fmla="*/ 354 w 355"/>
              <a:gd name="T45" fmla="*/ 204 h 453"/>
              <a:gd name="T46" fmla="*/ 319 w 355"/>
              <a:gd name="T47" fmla="*/ 1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1" name="Freeform 45"/>
          <p:cNvSpPr>
            <a:spLocks noChangeArrowheads="1"/>
          </p:cNvSpPr>
          <p:nvPr/>
        </p:nvSpPr>
        <p:spPr bwMode="auto">
          <a:xfrm>
            <a:off x="8485624" y="2853268"/>
            <a:ext cx="469776" cy="465667"/>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2" name="Freeform 46"/>
          <p:cNvSpPr>
            <a:spLocks noChangeArrowheads="1"/>
          </p:cNvSpPr>
          <p:nvPr/>
        </p:nvSpPr>
        <p:spPr bwMode="auto">
          <a:xfrm>
            <a:off x="16751171" y="2819400"/>
            <a:ext cx="554424" cy="529168"/>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3" name="Freeform 47"/>
          <p:cNvSpPr>
            <a:spLocks noChangeArrowheads="1"/>
          </p:cNvSpPr>
          <p:nvPr/>
        </p:nvSpPr>
        <p:spPr bwMode="auto">
          <a:xfrm>
            <a:off x="17919266" y="2832101"/>
            <a:ext cx="592512" cy="520699"/>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4" name="Freeform 48"/>
          <p:cNvSpPr>
            <a:spLocks noChangeArrowheads="1"/>
          </p:cNvSpPr>
          <p:nvPr/>
        </p:nvSpPr>
        <p:spPr bwMode="auto">
          <a:xfrm>
            <a:off x="13200331" y="2882902"/>
            <a:ext cx="533261" cy="402165"/>
          </a:xfrm>
          <a:custGeom>
            <a:avLst/>
            <a:gdLst>
              <a:gd name="T0" fmla="*/ 444 w 445"/>
              <a:gd name="T1" fmla="*/ 336 h 337"/>
              <a:gd name="T2" fmla="*/ 444 w 445"/>
              <a:gd name="T3" fmla="*/ 336 h 337"/>
              <a:gd name="T4" fmla="*/ 178 w 445"/>
              <a:gd name="T5" fmla="*/ 98 h 337"/>
              <a:gd name="T6" fmla="*/ 178 w 445"/>
              <a:gd name="T7" fmla="*/ 0 h 337"/>
              <a:gd name="T8" fmla="*/ 0 w 445"/>
              <a:gd name="T9" fmla="*/ 159 h 337"/>
              <a:gd name="T10" fmla="*/ 178 w 445"/>
              <a:gd name="T11" fmla="*/ 327 h 337"/>
              <a:gd name="T12" fmla="*/ 178 w 445"/>
              <a:gd name="T13" fmla="*/ 221 h 337"/>
              <a:gd name="T14" fmla="*/ 444 w 445"/>
              <a:gd name="T15" fmla="*/ 336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5" name="Freeform 49"/>
          <p:cNvSpPr>
            <a:spLocks noChangeArrowheads="1"/>
          </p:cNvSpPr>
          <p:nvPr/>
        </p:nvSpPr>
        <p:spPr bwMode="auto">
          <a:xfrm>
            <a:off x="15574611" y="2882902"/>
            <a:ext cx="533261" cy="402165"/>
          </a:xfrm>
          <a:custGeom>
            <a:avLst/>
            <a:gdLst>
              <a:gd name="T0" fmla="*/ 266 w 444"/>
              <a:gd name="T1" fmla="*/ 221 h 337"/>
              <a:gd name="T2" fmla="*/ 266 w 444"/>
              <a:gd name="T3" fmla="*/ 221 h 337"/>
              <a:gd name="T4" fmla="*/ 266 w 444"/>
              <a:gd name="T5" fmla="*/ 327 h 337"/>
              <a:gd name="T6" fmla="*/ 443 w 444"/>
              <a:gd name="T7" fmla="*/ 159 h 337"/>
              <a:gd name="T8" fmla="*/ 266 w 444"/>
              <a:gd name="T9" fmla="*/ 0 h 337"/>
              <a:gd name="T10" fmla="*/ 266 w 444"/>
              <a:gd name="T11" fmla="*/ 98 h 337"/>
              <a:gd name="T12" fmla="*/ 0 w 444"/>
              <a:gd name="T13" fmla="*/ 336 h 337"/>
              <a:gd name="T14" fmla="*/ 266 w 444"/>
              <a:gd name="T15" fmla="*/ 221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6" name="Freeform 50"/>
          <p:cNvSpPr>
            <a:spLocks noChangeArrowheads="1"/>
          </p:cNvSpPr>
          <p:nvPr/>
        </p:nvSpPr>
        <p:spPr bwMode="auto">
          <a:xfrm>
            <a:off x="1324691" y="2819400"/>
            <a:ext cx="533261" cy="529168"/>
          </a:xfrm>
          <a:custGeom>
            <a:avLst/>
            <a:gdLst>
              <a:gd name="T0" fmla="*/ 257 w 444"/>
              <a:gd name="T1" fmla="*/ 257 h 443"/>
              <a:gd name="T2" fmla="*/ 257 w 444"/>
              <a:gd name="T3" fmla="*/ 257 h 443"/>
              <a:gd name="T4" fmla="*/ 160 w 444"/>
              <a:gd name="T5" fmla="*/ 310 h 443"/>
              <a:gd name="T6" fmla="*/ 62 w 444"/>
              <a:gd name="T7" fmla="*/ 310 h 443"/>
              <a:gd name="T8" fmla="*/ 71 w 444"/>
              <a:gd name="T9" fmla="*/ 407 h 443"/>
              <a:gd name="T10" fmla="*/ 310 w 444"/>
              <a:gd name="T11" fmla="*/ 310 h 443"/>
              <a:gd name="T12" fmla="*/ 416 w 444"/>
              <a:gd name="T13" fmla="*/ 61 h 443"/>
              <a:gd name="T14" fmla="*/ 319 w 444"/>
              <a:gd name="T15" fmla="*/ 53 h 443"/>
              <a:gd name="T16" fmla="*/ 319 w 444"/>
              <a:gd name="T17" fmla="*/ 151 h 443"/>
              <a:gd name="T18" fmla="*/ 257 w 444"/>
              <a:gd name="T19" fmla="*/ 25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7" name="Freeform 51"/>
          <p:cNvSpPr>
            <a:spLocks noChangeArrowheads="1"/>
          </p:cNvSpPr>
          <p:nvPr/>
        </p:nvSpPr>
        <p:spPr bwMode="auto">
          <a:xfrm>
            <a:off x="6069020" y="2912534"/>
            <a:ext cx="554424" cy="342901"/>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8" name="Freeform 52"/>
          <p:cNvSpPr>
            <a:spLocks noChangeArrowheads="1"/>
          </p:cNvSpPr>
          <p:nvPr/>
        </p:nvSpPr>
        <p:spPr bwMode="auto">
          <a:xfrm>
            <a:off x="10796423" y="2789768"/>
            <a:ext cx="575583" cy="592667"/>
          </a:xfrm>
          <a:custGeom>
            <a:avLst/>
            <a:gdLst>
              <a:gd name="T0" fmla="*/ 133 w 479"/>
              <a:gd name="T1" fmla="*/ 497 h 498"/>
              <a:gd name="T2" fmla="*/ 133 w 479"/>
              <a:gd name="T3" fmla="*/ 497 h 498"/>
              <a:gd name="T4" fmla="*/ 53 w 479"/>
              <a:gd name="T5" fmla="*/ 460 h 498"/>
              <a:gd name="T6" fmla="*/ 53 w 479"/>
              <a:gd name="T7" fmla="*/ 284 h 498"/>
              <a:gd name="T8" fmla="*/ 301 w 479"/>
              <a:gd name="T9" fmla="*/ 35 h 498"/>
              <a:gd name="T10" fmla="*/ 390 w 479"/>
              <a:gd name="T11" fmla="*/ 9 h 498"/>
              <a:gd name="T12" fmla="*/ 452 w 479"/>
              <a:gd name="T13" fmla="*/ 71 h 498"/>
              <a:gd name="T14" fmla="*/ 425 w 479"/>
              <a:gd name="T15" fmla="*/ 159 h 498"/>
              <a:gd name="T16" fmla="*/ 195 w 479"/>
              <a:gd name="T17" fmla="*/ 390 h 498"/>
              <a:gd name="T18" fmla="*/ 150 w 479"/>
              <a:gd name="T19" fmla="*/ 416 h 498"/>
              <a:gd name="T20" fmla="*/ 106 w 479"/>
              <a:gd name="T21" fmla="*/ 399 h 498"/>
              <a:gd name="T22" fmla="*/ 115 w 479"/>
              <a:gd name="T23" fmla="*/ 319 h 498"/>
              <a:gd name="T24" fmla="*/ 284 w 479"/>
              <a:gd name="T25" fmla="*/ 150 h 498"/>
              <a:gd name="T26" fmla="*/ 309 w 479"/>
              <a:gd name="T27" fmla="*/ 150 h 498"/>
              <a:gd name="T28" fmla="*/ 309 w 479"/>
              <a:gd name="T29" fmla="*/ 178 h 498"/>
              <a:gd name="T30" fmla="*/ 142 w 479"/>
              <a:gd name="T31" fmla="*/ 345 h 498"/>
              <a:gd name="T32" fmla="*/ 133 w 479"/>
              <a:gd name="T33" fmla="*/ 381 h 498"/>
              <a:gd name="T34" fmla="*/ 142 w 479"/>
              <a:gd name="T35" fmla="*/ 381 h 498"/>
              <a:gd name="T36" fmla="*/ 168 w 479"/>
              <a:gd name="T37" fmla="*/ 372 h 498"/>
              <a:gd name="T38" fmla="*/ 399 w 479"/>
              <a:gd name="T39" fmla="*/ 133 h 498"/>
              <a:gd name="T40" fmla="*/ 416 w 479"/>
              <a:gd name="T41" fmla="*/ 80 h 498"/>
              <a:gd name="T42" fmla="*/ 381 w 479"/>
              <a:gd name="T43" fmla="*/ 44 h 498"/>
              <a:gd name="T44" fmla="*/ 328 w 479"/>
              <a:gd name="T45" fmla="*/ 62 h 498"/>
              <a:gd name="T46" fmla="*/ 80 w 479"/>
              <a:gd name="T47" fmla="*/ 301 h 498"/>
              <a:gd name="T48" fmla="*/ 80 w 479"/>
              <a:gd name="T49" fmla="*/ 434 h 498"/>
              <a:gd name="T50" fmla="*/ 203 w 479"/>
              <a:gd name="T51" fmla="*/ 425 h 498"/>
              <a:gd name="T52" fmla="*/ 452 w 479"/>
              <a:gd name="T53" fmla="*/ 186 h 498"/>
              <a:gd name="T54" fmla="*/ 478 w 479"/>
              <a:gd name="T55" fmla="*/ 186 h 498"/>
              <a:gd name="T56" fmla="*/ 478 w 479"/>
              <a:gd name="T57" fmla="*/ 203 h 498"/>
              <a:gd name="T58" fmla="*/ 230 w 479"/>
              <a:gd name="T59" fmla="*/ 452 h 498"/>
              <a:gd name="T60" fmla="*/ 133 w 479"/>
              <a:gd name="T61"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9" name="Freeform 53"/>
          <p:cNvSpPr>
            <a:spLocks noChangeArrowheads="1"/>
          </p:cNvSpPr>
          <p:nvPr/>
        </p:nvSpPr>
        <p:spPr bwMode="auto">
          <a:xfrm>
            <a:off x="14355727" y="2882902"/>
            <a:ext cx="596746" cy="402165"/>
          </a:xfrm>
          <a:custGeom>
            <a:avLst/>
            <a:gdLst>
              <a:gd name="T0" fmla="*/ 177 w 497"/>
              <a:gd name="T1" fmla="*/ 70 h 337"/>
              <a:gd name="T2" fmla="*/ 177 w 497"/>
              <a:gd name="T3" fmla="*/ 70 h 337"/>
              <a:gd name="T4" fmla="*/ 177 w 497"/>
              <a:gd name="T5" fmla="*/ 0 h 337"/>
              <a:gd name="T6" fmla="*/ 0 w 497"/>
              <a:gd name="T7" fmla="*/ 159 h 337"/>
              <a:gd name="T8" fmla="*/ 177 w 497"/>
              <a:gd name="T9" fmla="*/ 327 h 337"/>
              <a:gd name="T10" fmla="*/ 177 w 497"/>
              <a:gd name="T11" fmla="*/ 257 h 337"/>
              <a:gd name="T12" fmla="*/ 71 w 497"/>
              <a:gd name="T13" fmla="*/ 159 h 337"/>
              <a:gd name="T14" fmla="*/ 177 w 497"/>
              <a:gd name="T15" fmla="*/ 70 h 337"/>
              <a:gd name="T16" fmla="*/ 301 w 497"/>
              <a:gd name="T17" fmla="*/ 98 h 337"/>
              <a:gd name="T18" fmla="*/ 301 w 497"/>
              <a:gd name="T19" fmla="*/ 98 h 337"/>
              <a:gd name="T20" fmla="*/ 301 w 497"/>
              <a:gd name="T21" fmla="*/ 0 h 337"/>
              <a:gd name="T22" fmla="*/ 124 w 497"/>
              <a:gd name="T23" fmla="*/ 159 h 337"/>
              <a:gd name="T24" fmla="*/ 301 w 497"/>
              <a:gd name="T25" fmla="*/ 327 h 337"/>
              <a:gd name="T26" fmla="*/ 301 w 497"/>
              <a:gd name="T27" fmla="*/ 221 h 337"/>
              <a:gd name="T28" fmla="*/ 496 w 497"/>
              <a:gd name="T29" fmla="*/ 336 h 337"/>
              <a:gd name="T30" fmla="*/ 301 w 497"/>
              <a:gd name="T31"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0" name="Freeform 54"/>
          <p:cNvSpPr>
            <a:spLocks noChangeArrowheads="1"/>
          </p:cNvSpPr>
          <p:nvPr/>
        </p:nvSpPr>
        <p:spPr bwMode="auto">
          <a:xfrm>
            <a:off x="4862836" y="2819400"/>
            <a:ext cx="596743" cy="529168"/>
          </a:xfrm>
          <a:custGeom>
            <a:avLst/>
            <a:gdLst>
              <a:gd name="T0" fmla="*/ 212 w 497"/>
              <a:gd name="T1" fmla="*/ 0 h 443"/>
              <a:gd name="T2" fmla="*/ 212 w 497"/>
              <a:gd name="T3" fmla="*/ 0 h 443"/>
              <a:gd name="T4" fmla="*/ 186 w 497"/>
              <a:gd name="T5" fmla="*/ 0 h 443"/>
              <a:gd name="T6" fmla="*/ 177 w 497"/>
              <a:gd name="T7" fmla="*/ 8 h 443"/>
              <a:gd name="T8" fmla="*/ 177 w 497"/>
              <a:gd name="T9" fmla="*/ 106 h 443"/>
              <a:gd name="T10" fmla="*/ 88 w 497"/>
              <a:gd name="T11" fmla="*/ 106 h 443"/>
              <a:gd name="T12" fmla="*/ 80 w 497"/>
              <a:gd name="T13" fmla="*/ 106 h 443"/>
              <a:gd name="T14" fmla="*/ 62 w 497"/>
              <a:gd name="T15" fmla="*/ 114 h 443"/>
              <a:gd name="T16" fmla="*/ 0 w 497"/>
              <a:gd name="T17" fmla="*/ 151 h 443"/>
              <a:gd name="T18" fmla="*/ 0 w 497"/>
              <a:gd name="T19" fmla="*/ 159 h 443"/>
              <a:gd name="T20" fmla="*/ 0 w 497"/>
              <a:gd name="T21" fmla="*/ 167 h 443"/>
              <a:gd name="T22" fmla="*/ 62 w 497"/>
              <a:gd name="T23" fmla="*/ 212 h 443"/>
              <a:gd name="T24" fmla="*/ 80 w 497"/>
              <a:gd name="T25" fmla="*/ 212 h 443"/>
              <a:gd name="T26" fmla="*/ 88 w 497"/>
              <a:gd name="T27" fmla="*/ 221 h 443"/>
              <a:gd name="T28" fmla="*/ 177 w 497"/>
              <a:gd name="T29" fmla="*/ 221 h 443"/>
              <a:gd name="T30" fmla="*/ 177 w 497"/>
              <a:gd name="T31" fmla="*/ 433 h 443"/>
              <a:gd name="T32" fmla="*/ 186 w 497"/>
              <a:gd name="T33" fmla="*/ 442 h 443"/>
              <a:gd name="T34" fmla="*/ 212 w 497"/>
              <a:gd name="T35" fmla="*/ 442 h 443"/>
              <a:gd name="T36" fmla="*/ 221 w 497"/>
              <a:gd name="T37" fmla="*/ 433 h 443"/>
              <a:gd name="T38" fmla="*/ 221 w 497"/>
              <a:gd name="T39" fmla="*/ 8 h 443"/>
              <a:gd name="T40" fmla="*/ 212 w 497"/>
              <a:gd name="T41" fmla="*/ 0 h 443"/>
              <a:gd name="T42" fmla="*/ 487 w 497"/>
              <a:gd name="T43" fmla="*/ 106 h 443"/>
              <a:gd name="T44" fmla="*/ 487 w 497"/>
              <a:gd name="T45" fmla="*/ 106 h 443"/>
              <a:gd name="T46" fmla="*/ 434 w 497"/>
              <a:gd name="T47" fmla="*/ 61 h 443"/>
              <a:gd name="T48" fmla="*/ 416 w 497"/>
              <a:gd name="T49" fmla="*/ 53 h 443"/>
              <a:gd name="T50" fmla="*/ 407 w 497"/>
              <a:gd name="T51" fmla="*/ 53 h 443"/>
              <a:gd name="T52" fmla="*/ 239 w 497"/>
              <a:gd name="T53" fmla="*/ 53 h 443"/>
              <a:gd name="T54" fmla="*/ 256 w 497"/>
              <a:gd name="T55" fmla="*/ 167 h 443"/>
              <a:gd name="T56" fmla="*/ 407 w 497"/>
              <a:gd name="T57" fmla="*/ 167 h 443"/>
              <a:gd name="T58" fmla="*/ 416 w 497"/>
              <a:gd name="T59" fmla="*/ 167 h 443"/>
              <a:gd name="T60" fmla="*/ 434 w 497"/>
              <a:gd name="T61" fmla="*/ 159 h 443"/>
              <a:gd name="T62" fmla="*/ 487 w 497"/>
              <a:gd name="T63" fmla="*/ 123 h 443"/>
              <a:gd name="T64" fmla="*/ 496 w 497"/>
              <a:gd name="T65" fmla="*/ 114 h 443"/>
              <a:gd name="T66" fmla="*/ 487 w 497"/>
              <a:gd name="T67" fmla="*/ 10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1" name="Freeform 55"/>
          <p:cNvSpPr>
            <a:spLocks noChangeArrowheads="1"/>
          </p:cNvSpPr>
          <p:nvPr/>
        </p:nvSpPr>
        <p:spPr bwMode="auto">
          <a:xfrm>
            <a:off x="3792080" y="2789769"/>
            <a:ext cx="363972" cy="613832"/>
          </a:xfrm>
          <a:custGeom>
            <a:avLst/>
            <a:gdLst>
              <a:gd name="T0" fmla="*/ 284 w 303"/>
              <a:gd name="T1" fmla="*/ 363 h 514"/>
              <a:gd name="T2" fmla="*/ 284 w 303"/>
              <a:gd name="T3" fmla="*/ 363 h 514"/>
              <a:gd name="T4" fmla="*/ 222 w 303"/>
              <a:gd name="T5" fmla="*/ 168 h 514"/>
              <a:gd name="T6" fmla="*/ 89 w 303"/>
              <a:gd name="T7" fmla="*/ 106 h 514"/>
              <a:gd name="T8" fmla="*/ 45 w 303"/>
              <a:gd name="T9" fmla="*/ 9 h 514"/>
              <a:gd name="T10" fmla="*/ 19 w 303"/>
              <a:gd name="T11" fmla="*/ 0 h 514"/>
              <a:gd name="T12" fmla="*/ 10 w 303"/>
              <a:gd name="T13" fmla="*/ 27 h 514"/>
              <a:gd name="T14" fmla="*/ 63 w 303"/>
              <a:gd name="T15" fmla="*/ 124 h 514"/>
              <a:gd name="T16" fmla="*/ 19 w 303"/>
              <a:gd name="T17" fmla="*/ 239 h 514"/>
              <a:gd name="T18" fmla="*/ 72 w 303"/>
              <a:gd name="T19" fmla="*/ 434 h 514"/>
              <a:gd name="T20" fmla="*/ 204 w 303"/>
              <a:gd name="T21" fmla="*/ 497 h 514"/>
              <a:gd name="T22" fmla="*/ 284 w 303"/>
              <a:gd name="T23" fmla="*/ 363 h 514"/>
              <a:gd name="T24" fmla="*/ 125 w 303"/>
              <a:gd name="T25" fmla="*/ 222 h 514"/>
              <a:gd name="T26" fmla="*/ 125 w 303"/>
              <a:gd name="T27" fmla="*/ 222 h 514"/>
              <a:gd name="T28" fmla="*/ 81 w 303"/>
              <a:gd name="T29" fmla="*/ 203 h 514"/>
              <a:gd name="T30" fmla="*/ 98 w 303"/>
              <a:gd name="T31" fmla="*/ 159 h 514"/>
              <a:gd name="T32" fmla="*/ 142 w 303"/>
              <a:gd name="T33" fmla="*/ 178 h 514"/>
              <a:gd name="T34" fmla="*/ 125 w 303"/>
              <a:gd name="T35" fmla="*/ 22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7" name="Freeform 61"/>
          <p:cNvSpPr>
            <a:spLocks noChangeArrowheads="1"/>
          </p:cNvSpPr>
          <p:nvPr/>
        </p:nvSpPr>
        <p:spPr bwMode="auto">
          <a:xfrm>
            <a:off x="21508199" y="6515103"/>
            <a:ext cx="448616" cy="347133"/>
          </a:xfrm>
          <a:custGeom>
            <a:avLst/>
            <a:gdLst>
              <a:gd name="T0" fmla="*/ 54 w 374"/>
              <a:gd name="T1" fmla="*/ 221 h 293"/>
              <a:gd name="T2" fmla="*/ 54 w 374"/>
              <a:gd name="T3" fmla="*/ 221 h 293"/>
              <a:gd name="T4" fmla="*/ 248 w 374"/>
              <a:gd name="T5" fmla="*/ 221 h 293"/>
              <a:gd name="T6" fmla="*/ 248 w 374"/>
              <a:gd name="T7" fmla="*/ 292 h 293"/>
              <a:gd name="T8" fmla="*/ 373 w 374"/>
              <a:gd name="T9" fmla="*/ 186 h 293"/>
              <a:gd name="T10" fmla="*/ 248 w 374"/>
              <a:gd name="T11" fmla="*/ 71 h 293"/>
              <a:gd name="T12" fmla="*/ 248 w 374"/>
              <a:gd name="T13" fmla="*/ 150 h 293"/>
              <a:gd name="T14" fmla="*/ 71 w 374"/>
              <a:gd name="T15" fmla="*/ 150 h 293"/>
              <a:gd name="T16" fmla="*/ 71 w 374"/>
              <a:gd name="T17" fmla="*/ 0 h 293"/>
              <a:gd name="T18" fmla="*/ 0 w 374"/>
              <a:gd name="T19" fmla="*/ 0 h 293"/>
              <a:gd name="T20" fmla="*/ 0 w 374"/>
              <a:gd name="T21" fmla="*/ 168 h 293"/>
              <a:gd name="T22" fmla="*/ 54 w 374"/>
              <a:gd name="T23" fmla="*/ 2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8" name="Freeform 62"/>
          <p:cNvSpPr>
            <a:spLocks noChangeArrowheads="1"/>
          </p:cNvSpPr>
          <p:nvPr/>
        </p:nvSpPr>
        <p:spPr bwMode="auto">
          <a:xfrm>
            <a:off x="17978518" y="5215467"/>
            <a:ext cx="465545" cy="491067"/>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29" name="Freeform 63"/>
          <p:cNvSpPr>
            <a:spLocks noChangeArrowheads="1"/>
          </p:cNvSpPr>
          <p:nvPr/>
        </p:nvSpPr>
        <p:spPr bwMode="auto">
          <a:xfrm>
            <a:off x="7300601" y="5257800"/>
            <a:ext cx="461312" cy="410635"/>
          </a:xfrm>
          <a:custGeom>
            <a:avLst/>
            <a:gdLst>
              <a:gd name="T0" fmla="*/ 345 w 390"/>
              <a:gd name="T1" fmla="*/ 0 h 346"/>
              <a:gd name="T2" fmla="*/ 345 w 390"/>
              <a:gd name="T3" fmla="*/ 0 h 346"/>
              <a:gd name="T4" fmla="*/ 44 w 390"/>
              <a:gd name="T5" fmla="*/ 0 h 346"/>
              <a:gd name="T6" fmla="*/ 0 w 390"/>
              <a:gd name="T7" fmla="*/ 44 h 346"/>
              <a:gd name="T8" fmla="*/ 0 w 390"/>
              <a:gd name="T9" fmla="*/ 221 h 346"/>
              <a:gd name="T10" fmla="*/ 44 w 390"/>
              <a:gd name="T11" fmla="*/ 265 h 346"/>
              <a:gd name="T12" fmla="*/ 142 w 390"/>
              <a:gd name="T13" fmla="*/ 265 h 346"/>
              <a:gd name="T14" fmla="*/ 248 w 390"/>
              <a:gd name="T15" fmla="*/ 345 h 346"/>
              <a:gd name="T16" fmla="*/ 248 w 390"/>
              <a:gd name="T17" fmla="*/ 265 h 346"/>
              <a:gd name="T18" fmla="*/ 345 w 390"/>
              <a:gd name="T19" fmla="*/ 265 h 346"/>
              <a:gd name="T20" fmla="*/ 389 w 390"/>
              <a:gd name="T21" fmla="*/ 221 h 346"/>
              <a:gd name="T22" fmla="*/ 389 w 390"/>
              <a:gd name="T23" fmla="*/ 44 h 346"/>
              <a:gd name="T24" fmla="*/ 345 w 390"/>
              <a:gd name="T25"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0" name="Freeform 64"/>
          <p:cNvSpPr>
            <a:spLocks noChangeArrowheads="1"/>
          </p:cNvSpPr>
          <p:nvPr/>
        </p:nvSpPr>
        <p:spPr bwMode="auto">
          <a:xfrm>
            <a:off x="17948894" y="4017435"/>
            <a:ext cx="533261" cy="520699"/>
          </a:xfrm>
          <a:custGeom>
            <a:avLst/>
            <a:gdLst>
              <a:gd name="T0" fmla="*/ 222 w 444"/>
              <a:gd name="T1" fmla="*/ 0 h 435"/>
              <a:gd name="T2" fmla="*/ 284 w 444"/>
              <a:gd name="T3" fmla="*/ 160 h 435"/>
              <a:gd name="T4" fmla="*/ 443 w 444"/>
              <a:gd name="T5" fmla="*/ 160 h 435"/>
              <a:gd name="T6" fmla="*/ 310 w 444"/>
              <a:gd name="T7" fmla="*/ 257 h 435"/>
              <a:gd name="T8" fmla="*/ 354 w 444"/>
              <a:gd name="T9" fmla="*/ 434 h 435"/>
              <a:gd name="T10" fmla="*/ 222 w 444"/>
              <a:gd name="T11" fmla="*/ 327 h 435"/>
              <a:gd name="T12" fmla="*/ 88 w 444"/>
              <a:gd name="T13" fmla="*/ 434 h 435"/>
              <a:gd name="T14" fmla="*/ 133 w 444"/>
              <a:gd name="T15" fmla="*/ 257 h 435"/>
              <a:gd name="T16" fmla="*/ 0 w 444"/>
              <a:gd name="T17" fmla="*/ 160 h 435"/>
              <a:gd name="T18" fmla="*/ 160 w 444"/>
              <a:gd name="T19" fmla="*/ 160 h 435"/>
              <a:gd name="T20" fmla="*/ 222 w 444"/>
              <a:gd name="T21"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1" name="Freeform 65"/>
          <p:cNvSpPr>
            <a:spLocks noChangeArrowheads="1"/>
          </p:cNvSpPr>
          <p:nvPr/>
        </p:nvSpPr>
        <p:spPr bwMode="auto">
          <a:xfrm>
            <a:off x="2530875" y="6400802"/>
            <a:ext cx="503637" cy="499533"/>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2" name="Freeform 66"/>
          <p:cNvSpPr>
            <a:spLocks noChangeArrowheads="1"/>
          </p:cNvSpPr>
          <p:nvPr/>
        </p:nvSpPr>
        <p:spPr bwMode="auto">
          <a:xfrm>
            <a:off x="14376890" y="5181601"/>
            <a:ext cx="554421" cy="554568"/>
          </a:xfrm>
          <a:custGeom>
            <a:avLst/>
            <a:gdLst>
              <a:gd name="T0" fmla="*/ 408 w 462"/>
              <a:gd name="T1" fmla="*/ 54 h 462"/>
              <a:gd name="T2" fmla="*/ 408 w 462"/>
              <a:gd name="T3" fmla="*/ 54 h 462"/>
              <a:gd name="T4" fmla="*/ 292 w 462"/>
              <a:gd name="T5" fmla="*/ 19 h 462"/>
              <a:gd name="T6" fmla="*/ 230 w 462"/>
              <a:gd name="T7" fmla="*/ 80 h 462"/>
              <a:gd name="T8" fmla="*/ 213 w 462"/>
              <a:gd name="T9" fmla="*/ 160 h 462"/>
              <a:gd name="T10" fmla="*/ 8 w 462"/>
              <a:gd name="T11" fmla="*/ 363 h 462"/>
              <a:gd name="T12" fmla="*/ 35 w 462"/>
              <a:gd name="T13" fmla="*/ 426 h 462"/>
              <a:gd name="T14" fmla="*/ 98 w 462"/>
              <a:gd name="T15" fmla="*/ 453 h 462"/>
              <a:gd name="T16" fmla="*/ 301 w 462"/>
              <a:gd name="T17" fmla="*/ 248 h 462"/>
              <a:gd name="T18" fmla="*/ 381 w 462"/>
              <a:gd name="T19" fmla="*/ 231 h 462"/>
              <a:gd name="T20" fmla="*/ 443 w 462"/>
              <a:gd name="T21" fmla="*/ 169 h 462"/>
              <a:gd name="T22" fmla="*/ 408 w 462"/>
              <a:gd name="T23" fmla="*/ 54 h 462"/>
              <a:gd name="T24" fmla="*/ 186 w 462"/>
              <a:gd name="T25" fmla="*/ 257 h 462"/>
              <a:gd name="T26" fmla="*/ 186 w 462"/>
              <a:gd name="T27" fmla="*/ 257 h 462"/>
              <a:gd name="T28" fmla="*/ 195 w 462"/>
              <a:gd name="T29" fmla="*/ 222 h 462"/>
              <a:gd name="T30" fmla="*/ 230 w 462"/>
              <a:gd name="T31" fmla="*/ 213 h 462"/>
              <a:gd name="T32" fmla="*/ 221 w 462"/>
              <a:gd name="T33" fmla="*/ 248 h 462"/>
              <a:gd name="T34" fmla="*/ 186 w 462"/>
              <a:gd name="T35" fmla="*/ 257 h 462"/>
              <a:gd name="T36" fmla="*/ 354 w 462"/>
              <a:gd name="T37" fmla="*/ 116 h 462"/>
              <a:gd name="T38" fmla="*/ 354 w 462"/>
              <a:gd name="T39" fmla="*/ 116 h 462"/>
              <a:gd name="T40" fmla="*/ 310 w 462"/>
              <a:gd name="T41" fmla="*/ 36 h 462"/>
              <a:gd name="T42" fmla="*/ 390 w 462"/>
              <a:gd name="T43" fmla="*/ 72 h 462"/>
              <a:gd name="T44" fmla="*/ 425 w 462"/>
              <a:gd name="T45" fmla="*/ 151 h 462"/>
              <a:gd name="T46" fmla="*/ 354 w 462"/>
              <a:gd name="T47" fmla="*/ 1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3" name="Freeform 67"/>
          <p:cNvSpPr>
            <a:spLocks noChangeArrowheads="1"/>
          </p:cNvSpPr>
          <p:nvPr/>
        </p:nvSpPr>
        <p:spPr bwMode="auto">
          <a:xfrm>
            <a:off x="1333156" y="6265335"/>
            <a:ext cx="545956" cy="635000"/>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4" name="Freeform 68"/>
          <p:cNvSpPr>
            <a:spLocks noChangeArrowheads="1"/>
          </p:cNvSpPr>
          <p:nvPr/>
        </p:nvSpPr>
        <p:spPr bwMode="auto">
          <a:xfrm>
            <a:off x="16772334" y="5194302"/>
            <a:ext cx="512099" cy="554565"/>
          </a:xfrm>
          <a:custGeom>
            <a:avLst/>
            <a:gdLst>
              <a:gd name="T0" fmla="*/ 327 w 426"/>
              <a:gd name="T1" fmla="*/ 186 h 462"/>
              <a:gd name="T2" fmla="*/ 327 w 426"/>
              <a:gd name="T3" fmla="*/ 186 h 462"/>
              <a:gd name="T4" fmla="*/ 150 w 426"/>
              <a:gd name="T5" fmla="*/ 18 h 462"/>
              <a:gd name="T6" fmla="*/ 97 w 426"/>
              <a:gd name="T7" fmla="*/ 10 h 462"/>
              <a:gd name="T8" fmla="*/ 70 w 426"/>
              <a:gd name="T9" fmla="*/ 54 h 462"/>
              <a:gd name="T10" fmla="*/ 35 w 426"/>
              <a:gd name="T11" fmla="*/ 293 h 462"/>
              <a:gd name="T12" fmla="*/ 26 w 426"/>
              <a:gd name="T13" fmla="*/ 408 h 462"/>
              <a:gd name="T14" fmla="*/ 248 w 426"/>
              <a:gd name="T15" fmla="*/ 417 h 462"/>
              <a:gd name="T16" fmla="*/ 407 w 426"/>
              <a:gd name="T17" fmla="*/ 266 h 462"/>
              <a:gd name="T18" fmla="*/ 327 w 426"/>
              <a:gd name="T19" fmla="*/ 186 h 462"/>
              <a:gd name="T20" fmla="*/ 238 w 426"/>
              <a:gd name="T21" fmla="*/ 391 h 462"/>
              <a:gd name="T22" fmla="*/ 238 w 426"/>
              <a:gd name="T23" fmla="*/ 391 h 462"/>
              <a:gd name="T24" fmla="*/ 53 w 426"/>
              <a:gd name="T25" fmla="*/ 391 h 462"/>
              <a:gd name="T26" fmla="*/ 194 w 426"/>
              <a:gd name="T27" fmla="*/ 284 h 462"/>
              <a:gd name="T28" fmla="*/ 372 w 426"/>
              <a:gd name="T29" fmla="*/ 275 h 462"/>
              <a:gd name="T30" fmla="*/ 238 w 426"/>
              <a:gd name="T31" fmla="*/ 391 h 462"/>
              <a:gd name="T32" fmla="*/ 203 w 426"/>
              <a:gd name="T33" fmla="*/ 301 h 462"/>
              <a:gd name="T34" fmla="*/ 203 w 426"/>
              <a:gd name="T35" fmla="*/ 301 h 462"/>
              <a:gd name="T36" fmla="*/ 97 w 426"/>
              <a:gd name="T37" fmla="*/ 363 h 462"/>
              <a:gd name="T38" fmla="*/ 167 w 426"/>
              <a:gd name="T39" fmla="*/ 363 h 462"/>
              <a:gd name="T40" fmla="*/ 221 w 426"/>
              <a:gd name="T41" fmla="*/ 293 h 462"/>
              <a:gd name="T42" fmla="*/ 221 w 426"/>
              <a:gd name="T43" fmla="*/ 293 h 462"/>
              <a:gd name="T44" fmla="*/ 203 w 426"/>
              <a:gd name="T45" fmla="*/ 30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lnTo>
                  <a:pt x="221" y="293"/>
                </a:lnTo>
                <a:cubicBezTo>
                  <a:pt x="221" y="293"/>
                  <a:pt x="212" y="301"/>
                  <a:pt x="203" y="30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5" name="Freeform 69"/>
          <p:cNvSpPr>
            <a:spLocks noChangeArrowheads="1"/>
          </p:cNvSpPr>
          <p:nvPr/>
        </p:nvSpPr>
        <p:spPr bwMode="auto">
          <a:xfrm>
            <a:off x="15553450" y="5202769"/>
            <a:ext cx="575583" cy="512232"/>
          </a:xfrm>
          <a:custGeom>
            <a:avLst/>
            <a:gdLst>
              <a:gd name="T0" fmla="*/ 26 w 479"/>
              <a:gd name="T1" fmla="*/ 123 h 426"/>
              <a:gd name="T2" fmla="*/ 26 w 479"/>
              <a:gd name="T3" fmla="*/ 123 h 426"/>
              <a:gd name="T4" fmla="*/ 451 w 479"/>
              <a:gd name="T5" fmla="*/ 123 h 426"/>
              <a:gd name="T6" fmla="*/ 451 w 479"/>
              <a:gd name="T7" fmla="*/ 106 h 426"/>
              <a:gd name="T8" fmla="*/ 354 w 479"/>
              <a:gd name="T9" fmla="*/ 79 h 426"/>
              <a:gd name="T10" fmla="*/ 336 w 479"/>
              <a:gd name="T11" fmla="*/ 79 h 426"/>
              <a:gd name="T12" fmla="*/ 336 w 479"/>
              <a:gd name="T13" fmla="*/ 0 h 426"/>
              <a:gd name="T14" fmla="*/ 141 w 479"/>
              <a:gd name="T15" fmla="*/ 0 h 426"/>
              <a:gd name="T16" fmla="*/ 141 w 479"/>
              <a:gd name="T17" fmla="*/ 79 h 426"/>
              <a:gd name="T18" fmla="*/ 124 w 479"/>
              <a:gd name="T19" fmla="*/ 79 h 426"/>
              <a:gd name="T20" fmla="*/ 26 w 479"/>
              <a:gd name="T21" fmla="*/ 106 h 426"/>
              <a:gd name="T22" fmla="*/ 26 w 479"/>
              <a:gd name="T23" fmla="*/ 123 h 426"/>
              <a:gd name="T24" fmla="*/ 451 w 479"/>
              <a:gd name="T25" fmla="*/ 159 h 426"/>
              <a:gd name="T26" fmla="*/ 451 w 479"/>
              <a:gd name="T27" fmla="*/ 159 h 426"/>
              <a:gd name="T28" fmla="*/ 26 w 479"/>
              <a:gd name="T29" fmla="*/ 159 h 426"/>
              <a:gd name="T30" fmla="*/ 0 w 479"/>
              <a:gd name="T31" fmla="*/ 185 h 426"/>
              <a:gd name="T32" fmla="*/ 0 w 479"/>
              <a:gd name="T33" fmla="*/ 274 h 426"/>
              <a:gd name="T34" fmla="*/ 26 w 479"/>
              <a:gd name="T35" fmla="*/ 300 h 426"/>
              <a:gd name="T36" fmla="*/ 71 w 479"/>
              <a:gd name="T37" fmla="*/ 300 h 426"/>
              <a:gd name="T38" fmla="*/ 53 w 479"/>
              <a:gd name="T39" fmla="*/ 425 h 426"/>
              <a:gd name="T40" fmla="*/ 425 w 479"/>
              <a:gd name="T41" fmla="*/ 425 h 426"/>
              <a:gd name="T42" fmla="*/ 407 w 479"/>
              <a:gd name="T43" fmla="*/ 300 h 426"/>
              <a:gd name="T44" fmla="*/ 451 w 479"/>
              <a:gd name="T45" fmla="*/ 300 h 426"/>
              <a:gd name="T46" fmla="*/ 478 w 479"/>
              <a:gd name="T47" fmla="*/ 274 h 426"/>
              <a:gd name="T48" fmla="*/ 478 w 479"/>
              <a:gd name="T49" fmla="*/ 185 h 426"/>
              <a:gd name="T50" fmla="*/ 451 w 479"/>
              <a:gd name="T51" fmla="*/ 159 h 426"/>
              <a:gd name="T52" fmla="*/ 97 w 479"/>
              <a:gd name="T53" fmla="*/ 372 h 426"/>
              <a:gd name="T54" fmla="*/ 97 w 479"/>
              <a:gd name="T55" fmla="*/ 372 h 426"/>
              <a:gd name="T56" fmla="*/ 132 w 479"/>
              <a:gd name="T57" fmla="*/ 212 h 426"/>
              <a:gd name="T58" fmla="*/ 345 w 479"/>
              <a:gd name="T59" fmla="*/ 212 h 426"/>
              <a:gd name="T60" fmla="*/ 381 w 479"/>
              <a:gd name="T61" fmla="*/ 372 h 426"/>
              <a:gd name="T62" fmla="*/ 97 w 479"/>
              <a:gd name="T63" fmla="*/ 37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6" name="Freeform 70"/>
          <p:cNvSpPr>
            <a:spLocks noChangeArrowheads="1"/>
          </p:cNvSpPr>
          <p:nvPr/>
        </p:nvSpPr>
        <p:spPr bwMode="auto">
          <a:xfrm>
            <a:off x="6047861" y="5194303"/>
            <a:ext cx="596743" cy="533400"/>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7" name="Freeform 71"/>
          <p:cNvSpPr>
            <a:spLocks noChangeArrowheads="1"/>
          </p:cNvSpPr>
          <p:nvPr/>
        </p:nvSpPr>
        <p:spPr bwMode="auto">
          <a:xfrm>
            <a:off x="8498321" y="5266268"/>
            <a:ext cx="533261" cy="397933"/>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8" name="Freeform 72"/>
          <p:cNvSpPr>
            <a:spLocks noChangeArrowheads="1"/>
          </p:cNvSpPr>
          <p:nvPr/>
        </p:nvSpPr>
        <p:spPr bwMode="auto">
          <a:xfrm>
            <a:off x="12044930" y="5223935"/>
            <a:ext cx="469779" cy="482600"/>
          </a:xfrm>
          <a:custGeom>
            <a:avLst/>
            <a:gdLst>
              <a:gd name="T0" fmla="*/ 346 w 391"/>
              <a:gd name="T1" fmla="*/ 0 h 400"/>
              <a:gd name="T2" fmla="*/ 346 w 391"/>
              <a:gd name="T3" fmla="*/ 0 h 400"/>
              <a:gd name="T4" fmla="*/ 142 w 391"/>
              <a:gd name="T5" fmla="*/ 0 h 400"/>
              <a:gd name="T6" fmla="*/ 98 w 391"/>
              <a:gd name="T7" fmla="*/ 44 h 400"/>
              <a:gd name="T8" fmla="*/ 98 w 391"/>
              <a:gd name="T9" fmla="*/ 248 h 400"/>
              <a:gd name="T10" fmla="*/ 142 w 391"/>
              <a:gd name="T11" fmla="*/ 292 h 400"/>
              <a:gd name="T12" fmla="*/ 346 w 391"/>
              <a:gd name="T13" fmla="*/ 292 h 400"/>
              <a:gd name="T14" fmla="*/ 390 w 391"/>
              <a:gd name="T15" fmla="*/ 248 h 400"/>
              <a:gd name="T16" fmla="*/ 390 w 391"/>
              <a:gd name="T17" fmla="*/ 44 h 400"/>
              <a:gd name="T18" fmla="*/ 346 w 391"/>
              <a:gd name="T19" fmla="*/ 0 h 400"/>
              <a:gd name="T20" fmla="*/ 346 w 391"/>
              <a:gd name="T21" fmla="*/ 248 h 400"/>
              <a:gd name="T22" fmla="*/ 346 w 391"/>
              <a:gd name="T23" fmla="*/ 248 h 400"/>
              <a:gd name="T24" fmla="*/ 142 w 391"/>
              <a:gd name="T25" fmla="*/ 248 h 400"/>
              <a:gd name="T26" fmla="*/ 142 w 391"/>
              <a:gd name="T27" fmla="*/ 44 h 400"/>
              <a:gd name="T28" fmla="*/ 346 w 391"/>
              <a:gd name="T29" fmla="*/ 44 h 400"/>
              <a:gd name="T30" fmla="*/ 346 w 391"/>
              <a:gd name="T31" fmla="*/ 248 h 400"/>
              <a:gd name="T32" fmla="*/ 45 w 391"/>
              <a:gd name="T33" fmla="*/ 195 h 400"/>
              <a:gd name="T34" fmla="*/ 45 w 391"/>
              <a:gd name="T35" fmla="*/ 195 h 400"/>
              <a:gd name="T36" fmla="*/ 0 w 391"/>
              <a:gd name="T37" fmla="*/ 195 h 400"/>
              <a:gd name="T38" fmla="*/ 0 w 391"/>
              <a:gd name="T39" fmla="*/ 346 h 400"/>
              <a:gd name="T40" fmla="*/ 45 w 391"/>
              <a:gd name="T41" fmla="*/ 399 h 400"/>
              <a:gd name="T42" fmla="*/ 196 w 391"/>
              <a:gd name="T43" fmla="*/ 399 h 400"/>
              <a:gd name="T44" fmla="*/ 196 w 391"/>
              <a:gd name="T45" fmla="*/ 346 h 400"/>
              <a:gd name="T46" fmla="*/ 45 w 391"/>
              <a:gd name="T47" fmla="*/ 346 h 400"/>
              <a:gd name="T48" fmla="*/ 45 w 391"/>
              <a:gd name="T49" fmla="*/ 19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39" name="Freeform 73"/>
          <p:cNvSpPr>
            <a:spLocks noChangeArrowheads="1"/>
          </p:cNvSpPr>
          <p:nvPr/>
        </p:nvSpPr>
        <p:spPr bwMode="auto">
          <a:xfrm>
            <a:off x="20289315" y="6515103"/>
            <a:ext cx="512101" cy="347133"/>
          </a:xfrm>
          <a:custGeom>
            <a:avLst/>
            <a:gdLst>
              <a:gd name="T0" fmla="*/ 372 w 427"/>
              <a:gd name="T1" fmla="*/ 53 h 293"/>
              <a:gd name="T2" fmla="*/ 372 w 427"/>
              <a:gd name="T3" fmla="*/ 53 h 293"/>
              <a:gd name="T4" fmla="*/ 107 w 427"/>
              <a:gd name="T5" fmla="*/ 53 h 293"/>
              <a:gd name="T6" fmla="*/ 107 w 427"/>
              <a:gd name="T7" fmla="*/ 0 h 293"/>
              <a:gd name="T8" fmla="*/ 0 w 427"/>
              <a:gd name="T9" fmla="*/ 89 h 293"/>
              <a:gd name="T10" fmla="*/ 107 w 427"/>
              <a:gd name="T11" fmla="*/ 177 h 293"/>
              <a:gd name="T12" fmla="*/ 107 w 427"/>
              <a:gd name="T13" fmla="*/ 124 h 293"/>
              <a:gd name="T14" fmla="*/ 354 w 427"/>
              <a:gd name="T15" fmla="*/ 124 h 293"/>
              <a:gd name="T16" fmla="*/ 354 w 427"/>
              <a:gd name="T17" fmla="*/ 221 h 293"/>
              <a:gd name="T18" fmla="*/ 27 w 427"/>
              <a:gd name="T19" fmla="*/ 221 h 293"/>
              <a:gd name="T20" fmla="*/ 27 w 427"/>
              <a:gd name="T21" fmla="*/ 292 h 293"/>
              <a:gd name="T22" fmla="*/ 372 w 427"/>
              <a:gd name="T23" fmla="*/ 292 h 293"/>
              <a:gd name="T24" fmla="*/ 426 w 427"/>
              <a:gd name="T25" fmla="*/ 248 h 293"/>
              <a:gd name="T26" fmla="*/ 426 w 427"/>
              <a:gd name="T27" fmla="*/ 97 h 293"/>
              <a:gd name="T28" fmla="*/ 372 w 427"/>
              <a:gd name="T29"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0" name="Freeform 74"/>
          <p:cNvSpPr>
            <a:spLocks noChangeArrowheads="1"/>
          </p:cNvSpPr>
          <p:nvPr/>
        </p:nvSpPr>
        <p:spPr bwMode="auto">
          <a:xfrm>
            <a:off x="10817583" y="5215467"/>
            <a:ext cx="554424" cy="491067"/>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1" name="Freeform 75"/>
          <p:cNvSpPr>
            <a:spLocks noChangeArrowheads="1"/>
          </p:cNvSpPr>
          <p:nvPr/>
        </p:nvSpPr>
        <p:spPr bwMode="auto">
          <a:xfrm>
            <a:off x="2488552" y="4038600"/>
            <a:ext cx="596746" cy="478368"/>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2" name="Freeform 76"/>
          <p:cNvSpPr>
            <a:spLocks noChangeArrowheads="1"/>
          </p:cNvSpPr>
          <p:nvPr/>
        </p:nvSpPr>
        <p:spPr bwMode="auto">
          <a:xfrm>
            <a:off x="2615519" y="2798236"/>
            <a:ext cx="338578" cy="584200"/>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3" name="Freeform 77"/>
          <p:cNvSpPr>
            <a:spLocks noChangeArrowheads="1"/>
          </p:cNvSpPr>
          <p:nvPr/>
        </p:nvSpPr>
        <p:spPr bwMode="auto">
          <a:xfrm>
            <a:off x="19057739" y="6438902"/>
            <a:ext cx="596743" cy="503765"/>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4" name="Freeform 78"/>
          <p:cNvSpPr>
            <a:spLocks noChangeArrowheads="1"/>
          </p:cNvSpPr>
          <p:nvPr/>
        </p:nvSpPr>
        <p:spPr bwMode="auto">
          <a:xfrm>
            <a:off x="13234187" y="5223935"/>
            <a:ext cx="474010" cy="482600"/>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5" name="Freeform 79"/>
          <p:cNvSpPr>
            <a:spLocks noChangeArrowheads="1"/>
          </p:cNvSpPr>
          <p:nvPr/>
        </p:nvSpPr>
        <p:spPr bwMode="auto">
          <a:xfrm>
            <a:off x="16742707" y="8733368"/>
            <a:ext cx="571353" cy="575733"/>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6" name="Freeform 80"/>
          <p:cNvSpPr>
            <a:spLocks noChangeArrowheads="1"/>
          </p:cNvSpPr>
          <p:nvPr/>
        </p:nvSpPr>
        <p:spPr bwMode="auto">
          <a:xfrm>
            <a:off x="17919266" y="8839201"/>
            <a:ext cx="592512" cy="364067"/>
          </a:xfrm>
          <a:custGeom>
            <a:avLst/>
            <a:gdLst>
              <a:gd name="T0" fmla="*/ 462 w 498"/>
              <a:gd name="T1" fmla="*/ 0 h 303"/>
              <a:gd name="T2" fmla="*/ 0 w 498"/>
              <a:gd name="T3" fmla="*/ 36 h 303"/>
              <a:gd name="T4" fmla="*/ 36 w 498"/>
              <a:gd name="T5" fmla="*/ 302 h 303"/>
              <a:gd name="T6" fmla="*/ 497 w 498"/>
              <a:gd name="T7" fmla="*/ 266 h 303"/>
              <a:gd name="T8" fmla="*/ 462 w 498"/>
              <a:gd name="T9" fmla="*/ 0 h 303"/>
              <a:gd name="T10" fmla="*/ 275 w 498"/>
              <a:gd name="T11" fmla="*/ 54 h 303"/>
              <a:gd name="T12" fmla="*/ 319 w 498"/>
              <a:gd name="T13" fmla="*/ 107 h 303"/>
              <a:gd name="T14" fmla="*/ 275 w 498"/>
              <a:gd name="T15" fmla="*/ 54 h 303"/>
              <a:gd name="T16" fmla="*/ 346 w 498"/>
              <a:gd name="T17" fmla="*/ 125 h 303"/>
              <a:gd name="T18" fmla="*/ 302 w 498"/>
              <a:gd name="T19" fmla="*/ 178 h 303"/>
              <a:gd name="T20" fmla="*/ 346 w 498"/>
              <a:gd name="T21" fmla="*/ 125 h 303"/>
              <a:gd name="T22" fmla="*/ 195 w 498"/>
              <a:gd name="T23" fmla="*/ 54 h 303"/>
              <a:gd name="T24" fmla="*/ 249 w 498"/>
              <a:gd name="T25" fmla="*/ 107 h 303"/>
              <a:gd name="T26" fmla="*/ 195 w 498"/>
              <a:gd name="T27" fmla="*/ 54 h 303"/>
              <a:gd name="T28" fmla="*/ 275 w 498"/>
              <a:gd name="T29" fmla="*/ 125 h 303"/>
              <a:gd name="T30" fmla="*/ 222 w 498"/>
              <a:gd name="T31" fmla="*/ 178 h 303"/>
              <a:gd name="T32" fmla="*/ 275 w 498"/>
              <a:gd name="T33" fmla="*/ 125 h 303"/>
              <a:gd name="T34" fmla="*/ 124 w 498"/>
              <a:gd name="T35" fmla="*/ 54 h 303"/>
              <a:gd name="T36" fmla="*/ 178 w 498"/>
              <a:gd name="T37" fmla="*/ 107 h 303"/>
              <a:gd name="T38" fmla="*/ 124 w 498"/>
              <a:gd name="T39" fmla="*/ 54 h 303"/>
              <a:gd name="T40" fmla="*/ 195 w 498"/>
              <a:gd name="T41" fmla="*/ 125 h 303"/>
              <a:gd name="T42" fmla="*/ 151 w 498"/>
              <a:gd name="T43" fmla="*/ 178 h 303"/>
              <a:gd name="T44" fmla="*/ 195 w 498"/>
              <a:gd name="T45" fmla="*/ 125 h 303"/>
              <a:gd name="T46" fmla="*/ 54 w 498"/>
              <a:gd name="T47" fmla="*/ 54 h 303"/>
              <a:gd name="T48" fmla="*/ 98 w 498"/>
              <a:gd name="T49" fmla="*/ 107 h 303"/>
              <a:gd name="T50" fmla="*/ 54 w 498"/>
              <a:gd name="T51" fmla="*/ 54 h 303"/>
              <a:gd name="T52" fmla="*/ 124 w 498"/>
              <a:gd name="T53" fmla="*/ 125 h 303"/>
              <a:gd name="T54" fmla="*/ 71 w 498"/>
              <a:gd name="T55" fmla="*/ 178 h 303"/>
              <a:gd name="T56" fmla="*/ 124 w 498"/>
              <a:gd name="T57" fmla="*/ 125 h 303"/>
              <a:gd name="T58" fmla="*/ 98 w 498"/>
              <a:gd name="T59" fmla="*/ 249 h 303"/>
              <a:gd name="T60" fmla="*/ 54 w 498"/>
              <a:gd name="T61" fmla="*/ 204 h 303"/>
              <a:gd name="T62" fmla="*/ 98 w 498"/>
              <a:gd name="T63" fmla="*/ 249 h 303"/>
              <a:gd name="T64" fmla="*/ 372 w 498"/>
              <a:gd name="T65" fmla="*/ 249 h 303"/>
              <a:gd name="T66" fmla="*/ 124 w 498"/>
              <a:gd name="T67" fmla="*/ 204 h 303"/>
              <a:gd name="T68" fmla="*/ 372 w 498"/>
              <a:gd name="T69" fmla="*/ 249 h 303"/>
              <a:gd name="T70" fmla="*/ 443 w 498"/>
              <a:gd name="T71" fmla="*/ 249 h 303"/>
              <a:gd name="T72" fmla="*/ 399 w 498"/>
              <a:gd name="T73" fmla="*/ 204 h 303"/>
              <a:gd name="T74" fmla="*/ 443 w 498"/>
              <a:gd name="T75" fmla="*/ 249 h 303"/>
              <a:gd name="T76" fmla="*/ 372 w 498"/>
              <a:gd name="T77" fmla="*/ 178 h 303"/>
              <a:gd name="T78" fmla="*/ 425 w 498"/>
              <a:gd name="T79" fmla="*/ 125 h 303"/>
              <a:gd name="T80" fmla="*/ 372 w 498"/>
              <a:gd name="T81" fmla="*/ 178 h 303"/>
              <a:gd name="T82" fmla="*/ 443 w 498"/>
              <a:gd name="T83" fmla="*/ 107 h 303"/>
              <a:gd name="T84" fmla="*/ 346 w 498"/>
              <a:gd name="T85" fmla="*/ 54 h 303"/>
              <a:gd name="T86" fmla="*/ 443 w 498"/>
              <a:gd name="T87" fmla="*/ 1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7" name="Freeform 81"/>
          <p:cNvSpPr>
            <a:spLocks noChangeArrowheads="1"/>
          </p:cNvSpPr>
          <p:nvPr/>
        </p:nvSpPr>
        <p:spPr bwMode="auto">
          <a:xfrm>
            <a:off x="1303527" y="9973733"/>
            <a:ext cx="596746" cy="478368"/>
          </a:xfrm>
          <a:custGeom>
            <a:avLst/>
            <a:gdLst>
              <a:gd name="T0" fmla="*/ 442 w 497"/>
              <a:gd name="T1" fmla="*/ 0 h 401"/>
              <a:gd name="T2" fmla="*/ 442 w 497"/>
              <a:gd name="T3" fmla="*/ 0 h 401"/>
              <a:gd name="T4" fmla="*/ 53 w 497"/>
              <a:gd name="T5" fmla="*/ 0 h 401"/>
              <a:gd name="T6" fmla="*/ 0 w 497"/>
              <a:gd name="T7" fmla="*/ 45 h 401"/>
              <a:gd name="T8" fmla="*/ 0 w 497"/>
              <a:gd name="T9" fmla="*/ 347 h 401"/>
              <a:gd name="T10" fmla="*/ 53 w 497"/>
              <a:gd name="T11" fmla="*/ 400 h 401"/>
              <a:gd name="T12" fmla="*/ 442 w 497"/>
              <a:gd name="T13" fmla="*/ 400 h 401"/>
              <a:gd name="T14" fmla="*/ 496 w 497"/>
              <a:gd name="T15" fmla="*/ 347 h 401"/>
              <a:gd name="T16" fmla="*/ 496 w 497"/>
              <a:gd name="T17" fmla="*/ 45 h 401"/>
              <a:gd name="T18" fmla="*/ 442 w 497"/>
              <a:gd name="T19" fmla="*/ 0 h 401"/>
              <a:gd name="T20" fmla="*/ 114 w 497"/>
              <a:gd name="T21" fmla="*/ 45 h 401"/>
              <a:gd name="T22" fmla="*/ 114 w 497"/>
              <a:gd name="T23" fmla="*/ 45 h 401"/>
              <a:gd name="T24" fmla="*/ 132 w 497"/>
              <a:gd name="T25" fmla="*/ 63 h 401"/>
              <a:gd name="T26" fmla="*/ 114 w 497"/>
              <a:gd name="T27" fmla="*/ 80 h 401"/>
              <a:gd name="T28" fmla="*/ 97 w 497"/>
              <a:gd name="T29" fmla="*/ 63 h 401"/>
              <a:gd name="T30" fmla="*/ 114 w 497"/>
              <a:gd name="T31" fmla="*/ 45 h 401"/>
              <a:gd name="T32" fmla="*/ 44 w 497"/>
              <a:gd name="T33" fmla="*/ 63 h 401"/>
              <a:gd name="T34" fmla="*/ 44 w 497"/>
              <a:gd name="T35" fmla="*/ 63 h 401"/>
              <a:gd name="T36" fmla="*/ 61 w 497"/>
              <a:gd name="T37" fmla="*/ 45 h 401"/>
              <a:gd name="T38" fmla="*/ 79 w 497"/>
              <a:gd name="T39" fmla="*/ 63 h 401"/>
              <a:gd name="T40" fmla="*/ 61 w 497"/>
              <a:gd name="T41" fmla="*/ 80 h 401"/>
              <a:gd name="T42" fmla="*/ 44 w 497"/>
              <a:gd name="T43" fmla="*/ 63 h 401"/>
              <a:gd name="T44" fmla="*/ 442 w 497"/>
              <a:gd name="T45" fmla="*/ 347 h 401"/>
              <a:gd name="T46" fmla="*/ 442 w 497"/>
              <a:gd name="T47" fmla="*/ 347 h 401"/>
              <a:gd name="T48" fmla="*/ 44 w 497"/>
              <a:gd name="T49" fmla="*/ 347 h 401"/>
              <a:gd name="T50" fmla="*/ 44 w 497"/>
              <a:gd name="T51" fmla="*/ 116 h 401"/>
              <a:gd name="T52" fmla="*/ 442 w 497"/>
              <a:gd name="T53" fmla="*/ 116 h 401"/>
              <a:gd name="T54" fmla="*/ 442 w 497"/>
              <a:gd name="T55" fmla="*/ 347 h 401"/>
              <a:gd name="T56" fmla="*/ 442 w 497"/>
              <a:gd name="T57" fmla="*/ 80 h 401"/>
              <a:gd name="T58" fmla="*/ 442 w 497"/>
              <a:gd name="T59" fmla="*/ 80 h 401"/>
              <a:gd name="T60" fmla="*/ 150 w 497"/>
              <a:gd name="T61" fmla="*/ 80 h 401"/>
              <a:gd name="T62" fmla="*/ 150 w 497"/>
              <a:gd name="T63" fmla="*/ 45 h 401"/>
              <a:gd name="T64" fmla="*/ 442 w 497"/>
              <a:gd name="T65" fmla="*/ 45 h 401"/>
              <a:gd name="T66" fmla="*/ 442 w 497"/>
              <a:gd name="T67" fmla="*/ 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8" name="Freeform 82"/>
          <p:cNvSpPr>
            <a:spLocks noChangeArrowheads="1"/>
          </p:cNvSpPr>
          <p:nvPr/>
        </p:nvSpPr>
        <p:spPr bwMode="auto">
          <a:xfrm>
            <a:off x="2488552" y="9939868"/>
            <a:ext cx="596746" cy="533400"/>
          </a:xfrm>
          <a:custGeom>
            <a:avLst/>
            <a:gdLst>
              <a:gd name="T0" fmla="*/ 443 w 497"/>
              <a:gd name="T1" fmla="*/ 0 h 444"/>
              <a:gd name="T2" fmla="*/ 443 w 497"/>
              <a:gd name="T3" fmla="*/ 0 h 444"/>
              <a:gd name="T4" fmla="*/ 53 w 497"/>
              <a:gd name="T5" fmla="*/ 0 h 444"/>
              <a:gd name="T6" fmla="*/ 0 w 497"/>
              <a:gd name="T7" fmla="*/ 53 h 444"/>
              <a:gd name="T8" fmla="*/ 0 w 497"/>
              <a:gd name="T9" fmla="*/ 345 h 444"/>
              <a:gd name="T10" fmla="*/ 53 w 497"/>
              <a:gd name="T11" fmla="*/ 399 h 444"/>
              <a:gd name="T12" fmla="*/ 151 w 497"/>
              <a:gd name="T13" fmla="*/ 399 h 444"/>
              <a:gd name="T14" fmla="*/ 151 w 497"/>
              <a:gd name="T15" fmla="*/ 345 h 444"/>
              <a:gd name="T16" fmla="*/ 44 w 497"/>
              <a:gd name="T17" fmla="*/ 345 h 444"/>
              <a:gd name="T18" fmla="*/ 44 w 497"/>
              <a:gd name="T19" fmla="*/ 124 h 444"/>
              <a:gd name="T20" fmla="*/ 443 w 497"/>
              <a:gd name="T21" fmla="*/ 124 h 444"/>
              <a:gd name="T22" fmla="*/ 443 w 497"/>
              <a:gd name="T23" fmla="*/ 345 h 444"/>
              <a:gd name="T24" fmla="*/ 345 w 497"/>
              <a:gd name="T25" fmla="*/ 345 h 444"/>
              <a:gd name="T26" fmla="*/ 345 w 497"/>
              <a:gd name="T27" fmla="*/ 399 h 444"/>
              <a:gd name="T28" fmla="*/ 443 w 497"/>
              <a:gd name="T29" fmla="*/ 399 h 444"/>
              <a:gd name="T30" fmla="*/ 496 w 497"/>
              <a:gd name="T31" fmla="*/ 345 h 444"/>
              <a:gd name="T32" fmla="*/ 496 w 497"/>
              <a:gd name="T33" fmla="*/ 53 h 444"/>
              <a:gd name="T34" fmla="*/ 443 w 497"/>
              <a:gd name="T35" fmla="*/ 0 h 444"/>
              <a:gd name="T36" fmla="*/ 62 w 497"/>
              <a:gd name="T37" fmla="*/ 80 h 444"/>
              <a:gd name="T38" fmla="*/ 62 w 497"/>
              <a:gd name="T39" fmla="*/ 80 h 444"/>
              <a:gd name="T40" fmla="*/ 44 w 497"/>
              <a:gd name="T41" fmla="*/ 62 h 444"/>
              <a:gd name="T42" fmla="*/ 62 w 497"/>
              <a:gd name="T43" fmla="*/ 45 h 444"/>
              <a:gd name="T44" fmla="*/ 79 w 497"/>
              <a:gd name="T45" fmla="*/ 62 h 444"/>
              <a:gd name="T46" fmla="*/ 62 w 497"/>
              <a:gd name="T47" fmla="*/ 80 h 444"/>
              <a:gd name="T48" fmla="*/ 116 w 497"/>
              <a:gd name="T49" fmla="*/ 80 h 444"/>
              <a:gd name="T50" fmla="*/ 116 w 497"/>
              <a:gd name="T51" fmla="*/ 80 h 444"/>
              <a:gd name="T52" fmla="*/ 97 w 497"/>
              <a:gd name="T53" fmla="*/ 62 h 444"/>
              <a:gd name="T54" fmla="*/ 116 w 497"/>
              <a:gd name="T55" fmla="*/ 45 h 444"/>
              <a:gd name="T56" fmla="*/ 132 w 497"/>
              <a:gd name="T57" fmla="*/ 62 h 444"/>
              <a:gd name="T58" fmla="*/ 116 w 497"/>
              <a:gd name="T59" fmla="*/ 80 h 444"/>
              <a:gd name="T60" fmla="*/ 443 w 497"/>
              <a:gd name="T61" fmla="*/ 80 h 444"/>
              <a:gd name="T62" fmla="*/ 443 w 497"/>
              <a:gd name="T63" fmla="*/ 80 h 444"/>
              <a:gd name="T64" fmla="*/ 151 w 497"/>
              <a:gd name="T65" fmla="*/ 80 h 444"/>
              <a:gd name="T66" fmla="*/ 151 w 497"/>
              <a:gd name="T67" fmla="*/ 53 h 444"/>
              <a:gd name="T68" fmla="*/ 443 w 497"/>
              <a:gd name="T69" fmla="*/ 53 h 444"/>
              <a:gd name="T70" fmla="*/ 443 w 497"/>
              <a:gd name="T71" fmla="*/ 80 h 444"/>
              <a:gd name="T72" fmla="*/ 248 w 497"/>
              <a:gd name="T73" fmla="*/ 177 h 444"/>
              <a:gd name="T74" fmla="*/ 248 w 497"/>
              <a:gd name="T75" fmla="*/ 177 h 444"/>
              <a:gd name="T76" fmla="*/ 124 w 497"/>
              <a:gd name="T77" fmla="*/ 301 h 444"/>
              <a:gd name="T78" fmla="*/ 204 w 497"/>
              <a:gd name="T79" fmla="*/ 301 h 444"/>
              <a:gd name="T80" fmla="*/ 204 w 497"/>
              <a:gd name="T81" fmla="*/ 443 h 444"/>
              <a:gd name="T82" fmla="*/ 292 w 497"/>
              <a:gd name="T83" fmla="*/ 443 h 444"/>
              <a:gd name="T84" fmla="*/ 292 w 497"/>
              <a:gd name="T85" fmla="*/ 301 h 444"/>
              <a:gd name="T86" fmla="*/ 363 w 497"/>
              <a:gd name="T87" fmla="*/ 301 h 444"/>
              <a:gd name="T88" fmla="*/ 248 w 497"/>
              <a:gd name="T8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49" name="Freeform 83"/>
          <p:cNvSpPr>
            <a:spLocks noChangeArrowheads="1"/>
          </p:cNvSpPr>
          <p:nvPr/>
        </p:nvSpPr>
        <p:spPr bwMode="auto">
          <a:xfrm>
            <a:off x="8506784" y="10003369"/>
            <a:ext cx="427457" cy="414867"/>
          </a:xfrm>
          <a:custGeom>
            <a:avLst/>
            <a:gdLst>
              <a:gd name="T0" fmla="*/ 177 w 356"/>
              <a:gd name="T1" fmla="*/ 89 h 347"/>
              <a:gd name="T2" fmla="*/ 177 w 356"/>
              <a:gd name="T3" fmla="*/ 89 h 347"/>
              <a:gd name="T4" fmla="*/ 98 w 356"/>
              <a:gd name="T5" fmla="*/ 169 h 347"/>
              <a:gd name="T6" fmla="*/ 177 w 356"/>
              <a:gd name="T7" fmla="*/ 248 h 347"/>
              <a:gd name="T8" fmla="*/ 257 w 356"/>
              <a:gd name="T9" fmla="*/ 169 h 347"/>
              <a:gd name="T10" fmla="*/ 177 w 356"/>
              <a:gd name="T11" fmla="*/ 89 h 347"/>
              <a:gd name="T12" fmla="*/ 177 w 356"/>
              <a:gd name="T13" fmla="*/ 222 h 347"/>
              <a:gd name="T14" fmla="*/ 177 w 356"/>
              <a:gd name="T15" fmla="*/ 222 h 347"/>
              <a:gd name="T16" fmla="*/ 124 w 356"/>
              <a:gd name="T17" fmla="*/ 169 h 347"/>
              <a:gd name="T18" fmla="*/ 177 w 356"/>
              <a:gd name="T19" fmla="*/ 124 h 347"/>
              <a:gd name="T20" fmla="*/ 230 w 356"/>
              <a:gd name="T21" fmla="*/ 169 h 347"/>
              <a:gd name="T22" fmla="*/ 177 w 356"/>
              <a:gd name="T23" fmla="*/ 222 h 347"/>
              <a:gd name="T24" fmla="*/ 26 w 356"/>
              <a:gd name="T25" fmla="*/ 151 h 347"/>
              <a:gd name="T26" fmla="*/ 26 w 356"/>
              <a:gd name="T27" fmla="*/ 151 h 347"/>
              <a:gd name="T28" fmla="*/ 0 w 356"/>
              <a:gd name="T29" fmla="*/ 169 h 347"/>
              <a:gd name="T30" fmla="*/ 26 w 356"/>
              <a:gd name="T31" fmla="*/ 195 h 347"/>
              <a:gd name="T32" fmla="*/ 53 w 356"/>
              <a:gd name="T33" fmla="*/ 169 h 347"/>
              <a:gd name="T34" fmla="*/ 26 w 356"/>
              <a:gd name="T35" fmla="*/ 151 h 347"/>
              <a:gd name="T36" fmla="*/ 301 w 356"/>
              <a:gd name="T37" fmla="*/ 53 h 347"/>
              <a:gd name="T38" fmla="*/ 301 w 356"/>
              <a:gd name="T39" fmla="*/ 53 h 347"/>
              <a:gd name="T40" fmla="*/ 266 w 356"/>
              <a:gd name="T41" fmla="*/ 53 h 347"/>
              <a:gd name="T42" fmla="*/ 266 w 356"/>
              <a:gd name="T43" fmla="*/ 89 h 347"/>
              <a:gd name="T44" fmla="*/ 292 w 356"/>
              <a:gd name="T45" fmla="*/ 80 h 347"/>
              <a:gd name="T46" fmla="*/ 301 w 356"/>
              <a:gd name="T47" fmla="*/ 53 h 347"/>
              <a:gd name="T48" fmla="*/ 328 w 356"/>
              <a:gd name="T49" fmla="*/ 151 h 347"/>
              <a:gd name="T50" fmla="*/ 328 w 356"/>
              <a:gd name="T51" fmla="*/ 151 h 347"/>
              <a:gd name="T52" fmla="*/ 301 w 356"/>
              <a:gd name="T53" fmla="*/ 169 h 347"/>
              <a:gd name="T54" fmla="*/ 328 w 356"/>
              <a:gd name="T55" fmla="*/ 195 h 347"/>
              <a:gd name="T56" fmla="*/ 355 w 356"/>
              <a:gd name="T57" fmla="*/ 169 h 347"/>
              <a:gd name="T58" fmla="*/ 328 w 356"/>
              <a:gd name="T59" fmla="*/ 151 h 347"/>
              <a:gd name="T60" fmla="*/ 177 w 356"/>
              <a:gd name="T61" fmla="*/ 292 h 347"/>
              <a:gd name="T62" fmla="*/ 177 w 356"/>
              <a:gd name="T63" fmla="*/ 292 h 347"/>
              <a:gd name="T64" fmla="*/ 159 w 356"/>
              <a:gd name="T65" fmla="*/ 320 h 347"/>
              <a:gd name="T66" fmla="*/ 177 w 356"/>
              <a:gd name="T67" fmla="*/ 346 h 347"/>
              <a:gd name="T68" fmla="*/ 195 w 356"/>
              <a:gd name="T69" fmla="*/ 320 h 347"/>
              <a:gd name="T70" fmla="*/ 177 w 356"/>
              <a:gd name="T71" fmla="*/ 292 h 347"/>
              <a:gd name="T72" fmla="*/ 61 w 356"/>
              <a:gd name="T73" fmla="*/ 266 h 347"/>
              <a:gd name="T74" fmla="*/ 61 w 356"/>
              <a:gd name="T75" fmla="*/ 266 h 347"/>
              <a:gd name="T76" fmla="*/ 53 w 356"/>
              <a:gd name="T77" fmla="*/ 292 h 347"/>
              <a:gd name="T78" fmla="*/ 89 w 356"/>
              <a:gd name="T79" fmla="*/ 292 h 347"/>
              <a:gd name="T80" fmla="*/ 89 w 356"/>
              <a:gd name="T81" fmla="*/ 257 h 347"/>
              <a:gd name="T82" fmla="*/ 61 w 356"/>
              <a:gd name="T83" fmla="*/ 266 h 347"/>
              <a:gd name="T84" fmla="*/ 53 w 356"/>
              <a:gd name="T85" fmla="*/ 53 h 347"/>
              <a:gd name="T86" fmla="*/ 53 w 356"/>
              <a:gd name="T87" fmla="*/ 53 h 347"/>
              <a:gd name="T88" fmla="*/ 53 w 356"/>
              <a:gd name="T89" fmla="*/ 80 h 347"/>
              <a:gd name="T90" fmla="*/ 89 w 356"/>
              <a:gd name="T91" fmla="*/ 89 h 347"/>
              <a:gd name="T92" fmla="*/ 89 w 356"/>
              <a:gd name="T93" fmla="*/ 53 h 347"/>
              <a:gd name="T94" fmla="*/ 53 w 356"/>
              <a:gd name="T95" fmla="*/ 53 h 347"/>
              <a:gd name="T96" fmla="*/ 266 w 356"/>
              <a:gd name="T97" fmla="*/ 292 h 347"/>
              <a:gd name="T98" fmla="*/ 266 w 356"/>
              <a:gd name="T99" fmla="*/ 292 h 347"/>
              <a:gd name="T100" fmla="*/ 301 w 356"/>
              <a:gd name="T101" fmla="*/ 292 h 347"/>
              <a:gd name="T102" fmla="*/ 292 w 356"/>
              <a:gd name="T103" fmla="*/ 266 h 347"/>
              <a:gd name="T104" fmla="*/ 266 w 356"/>
              <a:gd name="T105" fmla="*/ 257 h 347"/>
              <a:gd name="T106" fmla="*/ 266 w 356"/>
              <a:gd name="T107" fmla="*/ 292 h 347"/>
              <a:gd name="T108" fmla="*/ 177 w 356"/>
              <a:gd name="T109" fmla="*/ 45 h 347"/>
              <a:gd name="T110" fmla="*/ 177 w 356"/>
              <a:gd name="T111" fmla="*/ 45 h 347"/>
              <a:gd name="T112" fmla="*/ 195 w 356"/>
              <a:gd name="T113" fmla="*/ 18 h 347"/>
              <a:gd name="T114" fmla="*/ 177 w 356"/>
              <a:gd name="T115" fmla="*/ 0 h 347"/>
              <a:gd name="T116" fmla="*/ 159 w 356"/>
              <a:gd name="T117" fmla="*/ 18 h 347"/>
              <a:gd name="T118" fmla="*/ 177 w 356"/>
              <a:gd name="T119"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0" name="Freeform 84"/>
          <p:cNvSpPr>
            <a:spLocks noChangeArrowheads="1"/>
          </p:cNvSpPr>
          <p:nvPr/>
        </p:nvSpPr>
        <p:spPr bwMode="auto">
          <a:xfrm>
            <a:off x="9611398" y="9910235"/>
            <a:ext cx="592512" cy="592667"/>
          </a:xfrm>
          <a:custGeom>
            <a:avLst/>
            <a:gdLst>
              <a:gd name="T0" fmla="*/ 469 w 497"/>
              <a:gd name="T1" fmla="*/ 231 h 498"/>
              <a:gd name="T2" fmla="*/ 425 w 497"/>
              <a:gd name="T3" fmla="*/ 249 h 498"/>
              <a:gd name="T4" fmla="*/ 469 w 497"/>
              <a:gd name="T5" fmla="*/ 275 h 498"/>
              <a:gd name="T6" fmla="*/ 469 w 497"/>
              <a:gd name="T7" fmla="*/ 231 h 498"/>
              <a:gd name="T8" fmla="*/ 247 w 497"/>
              <a:gd name="T9" fmla="*/ 116 h 498"/>
              <a:gd name="T10" fmla="*/ 247 w 497"/>
              <a:gd name="T11" fmla="*/ 391 h 498"/>
              <a:gd name="T12" fmla="*/ 247 w 497"/>
              <a:gd name="T13" fmla="*/ 116 h 498"/>
              <a:gd name="T14" fmla="*/ 247 w 497"/>
              <a:gd name="T15" fmla="*/ 346 h 498"/>
              <a:gd name="T16" fmla="*/ 247 w 497"/>
              <a:gd name="T17" fmla="*/ 151 h 498"/>
              <a:gd name="T18" fmla="*/ 247 w 497"/>
              <a:gd name="T19" fmla="*/ 346 h 498"/>
              <a:gd name="T20" fmla="*/ 71 w 497"/>
              <a:gd name="T21" fmla="*/ 249 h 498"/>
              <a:gd name="T22" fmla="*/ 26 w 497"/>
              <a:gd name="T23" fmla="*/ 231 h 498"/>
              <a:gd name="T24" fmla="*/ 26 w 497"/>
              <a:gd name="T25" fmla="*/ 275 h 498"/>
              <a:gd name="T26" fmla="*/ 71 w 497"/>
              <a:gd name="T27" fmla="*/ 249 h 498"/>
              <a:gd name="T28" fmla="*/ 247 w 497"/>
              <a:gd name="T29" fmla="*/ 80 h 498"/>
              <a:gd name="T30" fmla="*/ 265 w 497"/>
              <a:gd name="T31" fmla="*/ 27 h 498"/>
              <a:gd name="T32" fmla="*/ 230 w 497"/>
              <a:gd name="T33" fmla="*/ 27 h 498"/>
              <a:gd name="T34" fmla="*/ 247 w 497"/>
              <a:gd name="T35" fmla="*/ 80 h 498"/>
              <a:gd name="T36" fmla="*/ 247 w 497"/>
              <a:gd name="T37" fmla="*/ 426 h 498"/>
              <a:gd name="T38" fmla="*/ 230 w 497"/>
              <a:gd name="T39" fmla="*/ 470 h 498"/>
              <a:gd name="T40" fmla="*/ 265 w 497"/>
              <a:gd name="T41" fmla="*/ 470 h 498"/>
              <a:gd name="T42" fmla="*/ 247 w 497"/>
              <a:gd name="T43" fmla="*/ 426 h 498"/>
              <a:gd name="T44" fmla="*/ 434 w 497"/>
              <a:gd name="T45" fmla="*/ 98 h 498"/>
              <a:gd name="T46" fmla="*/ 398 w 497"/>
              <a:gd name="T47" fmla="*/ 72 h 498"/>
              <a:gd name="T48" fmla="*/ 380 w 497"/>
              <a:gd name="T49" fmla="*/ 116 h 498"/>
              <a:gd name="T50" fmla="*/ 434 w 497"/>
              <a:gd name="T51" fmla="*/ 98 h 498"/>
              <a:gd name="T52" fmla="*/ 79 w 497"/>
              <a:gd name="T53" fmla="*/ 391 h 498"/>
              <a:gd name="T54" fmla="*/ 61 w 497"/>
              <a:gd name="T55" fmla="*/ 435 h 498"/>
              <a:gd name="T56" fmla="*/ 106 w 497"/>
              <a:gd name="T57" fmla="*/ 417 h 498"/>
              <a:gd name="T58" fmla="*/ 79 w 497"/>
              <a:gd name="T59" fmla="*/ 391 h 498"/>
              <a:gd name="T60" fmla="*/ 97 w 497"/>
              <a:gd name="T61" fmla="*/ 72 h 498"/>
              <a:gd name="T62" fmla="*/ 61 w 497"/>
              <a:gd name="T63" fmla="*/ 98 h 498"/>
              <a:gd name="T64" fmla="*/ 115 w 497"/>
              <a:gd name="T65" fmla="*/ 116 h 498"/>
              <a:gd name="T66" fmla="*/ 97 w 497"/>
              <a:gd name="T67" fmla="*/ 72 h 498"/>
              <a:gd name="T68" fmla="*/ 380 w 497"/>
              <a:gd name="T69" fmla="*/ 417 h 498"/>
              <a:gd name="T70" fmla="*/ 434 w 497"/>
              <a:gd name="T71" fmla="*/ 435 h 498"/>
              <a:gd name="T72" fmla="*/ 416 w 497"/>
              <a:gd name="T73" fmla="*/ 391 h 498"/>
              <a:gd name="T74" fmla="*/ 380 w 497"/>
              <a:gd name="T75" fmla="*/ 41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1" name="Freeform 85"/>
          <p:cNvSpPr>
            <a:spLocks noChangeArrowheads="1"/>
          </p:cNvSpPr>
          <p:nvPr/>
        </p:nvSpPr>
        <p:spPr bwMode="auto">
          <a:xfrm>
            <a:off x="1333155" y="5202768"/>
            <a:ext cx="533261" cy="524933"/>
          </a:xfrm>
          <a:custGeom>
            <a:avLst/>
            <a:gdLst>
              <a:gd name="T0" fmla="*/ 443 w 444"/>
              <a:gd name="T1" fmla="*/ 159 h 435"/>
              <a:gd name="T2" fmla="*/ 284 w 444"/>
              <a:gd name="T3" fmla="*/ 159 h 435"/>
              <a:gd name="T4" fmla="*/ 222 w 444"/>
              <a:gd name="T5" fmla="*/ 0 h 435"/>
              <a:gd name="T6" fmla="*/ 160 w 444"/>
              <a:gd name="T7" fmla="*/ 159 h 435"/>
              <a:gd name="T8" fmla="*/ 0 w 444"/>
              <a:gd name="T9" fmla="*/ 159 h 435"/>
              <a:gd name="T10" fmla="*/ 133 w 444"/>
              <a:gd name="T11" fmla="*/ 256 h 435"/>
              <a:gd name="T12" fmla="*/ 88 w 444"/>
              <a:gd name="T13" fmla="*/ 434 h 435"/>
              <a:gd name="T14" fmla="*/ 222 w 444"/>
              <a:gd name="T15" fmla="*/ 327 h 435"/>
              <a:gd name="T16" fmla="*/ 354 w 444"/>
              <a:gd name="T17" fmla="*/ 434 h 435"/>
              <a:gd name="T18" fmla="*/ 310 w 444"/>
              <a:gd name="T19" fmla="*/ 256 h 435"/>
              <a:gd name="T20" fmla="*/ 443 w 444"/>
              <a:gd name="T21" fmla="*/ 159 h 435"/>
              <a:gd name="T22" fmla="*/ 222 w 444"/>
              <a:gd name="T23" fmla="*/ 283 h 435"/>
              <a:gd name="T24" fmla="*/ 141 w 444"/>
              <a:gd name="T25" fmla="*/ 344 h 435"/>
              <a:gd name="T26" fmla="*/ 177 w 444"/>
              <a:gd name="T27" fmla="*/ 256 h 435"/>
              <a:gd name="T28" fmla="*/ 106 w 444"/>
              <a:gd name="T29" fmla="*/ 194 h 435"/>
              <a:gd name="T30" fmla="*/ 195 w 444"/>
              <a:gd name="T31" fmla="*/ 203 h 435"/>
              <a:gd name="T32" fmla="*/ 222 w 444"/>
              <a:gd name="T33" fmla="*/ 97 h 435"/>
              <a:gd name="T34" fmla="*/ 248 w 444"/>
              <a:gd name="T35" fmla="*/ 203 h 435"/>
              <a:gd name="T36" fmla="*/ 337 w 444"/>
              <a:gd name="T37" fmla="*/ 194 h 435"/>
              <a:gd name="T38" fmla="*/ 266 w 444"/>
              <a:gd name="T39" fmla="*/ 256 h 435"/>
              <a:gd name="T40" fmla="*/ 293 w 444"/>
              <a:gd name="T41" fmla="*/ 344 h 435"/>
              <a:gd name="T42" fmla="*/ 222 w 444"/>
              <a:gd name="T43" fmla="*/ 28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2" name="Freeform 86"/>
          <p:cNvSpPr>
            <a:spLocks noChangeArrowheads="1"/>
          </p:cNvSpPr>
          <p:nvPr/>
        </p:nvSpPr>
        <p:spPr bwMode="auto">
          <a:xfrm>
            <a:off x="16763868" y="4059770"/>
            <a:ext cx="524797" cy="427565"/>
          </a:xfrm>
          <a:custGeom>
            <a:avLst/>
            <a:gdLst>
              <a:gd name="T0" fmla="*/ 398 w 443"/>
              <a:gd name="T1" fmla="*/ 36 h 356"/>
              <a:gd name="T2" fmla="*/ 398 w 443"/>
              <a:gd name="T3" fmla="*/ 36 h 356"/>
              <a:gd name="T4" fmla="*/ 247 w 443"/>
              <a:gd name="T5" fmla="*/ 36 h 356"/>
              <a:gd name="T6" fmla="*/ 221 w 443"/>
              <a:gd name="T7" fmla="*/ 62 h 356"/>
              <a:gd name="T8" fmla="*/ 194 w 443"/>
              <a:gd name="T9" fmla="*/ 36 h 356"/>
              <a:gd name="T10" fmla="*/ 44 w 443"/>
              <a:gd name="T11" fmla="*/ 36 h 356"/>
              <a:gd name="T12" fmla="*/ 44 w 443"/>
              <a:gd name="T13" fmla="*/ 186 h 356"/>
              <a:gd name="T14" fmla="*/ 221 w 443"/>
              <a:gd name="T15" fmla="*/ 355 h 356"/>
              <a:gd name="T16" fmla="*/ 398 w 443"/>
              <a:gd name="T17" fmla="*/ 186 h 356"/>
              <a:gd name="T18" fmla="*/ 398 w 443"/>
              <a:gd name="T19" fmla="*/ 36 h 356"/>
              <a:gd name="T20" fmla="*/ 372 w 443"/>
              <a:gd name="T21" fmla="*/ 160 h 356"/>
              <a:gd name="T22" fmla="*/ 372 w 443"/>
              <a:gd name="T23" fmla="*/ 160 h 356"/>
              <a:gd name="T24" fmla="*/ 221 w 443"/>
              <a:gd name="T25" fmla="*/ 301 h 356"/>
              <a:gd name="T26" fmla="*/ 70 w 443"/>
              <a:gd name="T27" fmla="*/ 160 h 356"/>
              <a:gd name="T28" fmla="*/ 44 w 443"/>
              <a:gd name="T29" fmla="*/ 116 h 356"/>
              <a:gd name="T30" fmla="*/ 70 w 443"/>
              <a:gd name="T31" fmla="*/ 62 h 356"/>
              <a:gd name="T32" fmla="*/ 115 w 443"/>
              <a:gd name="T33" fmla="*/ 45 h 356"/>
              <a:gd name="T34" fmla="*/ 168 w 443"/>
              <a:gd name="T35" fmla="*/ 71 h 356"/>
              <a:gd name="T36" fmla="*/ 221 w 443"/>
              <a:gd name="T37" fmla="*/ 116 h 356"/>
              <a:gd name="T38" fmla="*/ 275 w 443"/>
              <a:gd name="T39" fmla="*/ 71 h 356"/>
              <a:gd name="T40" fmla="*/ 328 w 443"/>
              <a:gd name="T41" fmla="*/ 45 h 356"/>
              <a:gd name="T42" fmla="*/ 372 w 443"/>
              <a:gd name="T43" fmla="*/ 62 h 356"/>
              <a:gd name="T44" fmla="*/ 398 w 443"/>
              <a:gd name="T45" fmla="*/ 116 h 356"/>
              <a:gd name="T46" fmla="*/ 372 w 443"/>
              <a:gd name="T47" fmla="*/ 16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3" name="Freeform 87"/>
          <p:cNvSpPr>
            <a:spLocks noChangeArrowheads="1"/>
          </p:cNvSpPr>
          <p:nvPr/>
        </p:nvSpPr>
        <p:spPr bwMode="auto">
          <a:xfrm>
            <a:off x="3698971" y="8754533"/>
            <a:ext cx="550190" cy="541867"/>
          </a:xfrm>
          <a:custGeom>
            <a:avLst/>
            <a:gdLst>
              <a:gd name="T0" fmla="*/ 115 w 462"/>
              <a:gd name="T1" fmla="*/ 151 h 452"/>
              <a:gd name="T2" fmla="*/ 186 w 462"/>
              <a:gd name="T3" fmla="*/ 97 h 452"/>
              <a:gd name="T4" fmla="*/ 186 w 462"/>
              <a:gd name="T5" fmla="*/ 70 h 452"/>
              <a:gd name="T6" fmla="*/ 44 w 462"/>
              <a:gd name="T7" fmla="*/ 88 h 452"/>
              <a:gd name="T8" fmla="*/ 115 w 462"/>
              <a:gd name="T9" fmla="*/ 151 h 452"/>
              <a:gd name="T10" fmla="*/ 62 w 462"/>
              <a:gd name="T11" fmla="*/ 195 h 452"/>
              <a:gd name="T12" fmla="*/ 26 w 462"/>
              <a:gd name="T13" fmla="*/ 124 h 452"/>
              <a:gd name="T14" fmla="*/ 35 w 462"/>
              <a:gd name="T15" fmla="*/ 336 h 452"/>
              <a:gd name="T16" fmla="*/ 62 w 462"/>
              <a:gd name="T17" fmla="*/ 195 h 452"/>
              <a:gd name="T18" fmla="*/ 230 w 462"/>
              <a:gd name="T19" fmla="*/ 35 h 452"/>
              <a:gd name="T20" fmla="*/ 346 w 462"/>
              <a:gd name="T21" fmla="*/ 26 h 452"/>
              <a:gd name="T22" fmla="*/ 151 w 462"/>
              <a:gd name="T23" fmla="*/ 8 h 452"/>
              <a:gd name="T24" fmla="*/ 230 w 462"/>
              <a:gd name="T25" fmla="*/ 35 h 452"/>
              <a:gd name="T26" fmla="*/ 301 w 462"/>
              <a:gd name="T27" fmla="*/ 266 h 452"/>
              <a:gd name="T28" fmla="*/ 248 w 462"/>
              <a:gd name="T29" fmla="*/ 132 h 452"/>
              <a:gd name="T30" fmla="*/ 204 w 462"/>
              <a:gd name="T31" fmla="*/ 124 h 452"/>
              <a:gd name="T32" fmla="*/ 160 w 462"/>
              <a:gd name="T33" fmla="*/ 195 h 452"/>
              <a:gd name="T34" fmla="*/ 301 w 462"/>
              <a:gd name="T35" fmla="*/ 266 h 452"/>
              <a:gd name="T36" fmla="*/ 363 w 462"/>
              <a:gd name="T37" fmla="*/ 327 h 452"/>
              <a:gd name="T38" fmla="*/ 363 w 462"/>
              <a:gd name="T39" fmla="*/ 407 h 452"/>
              <a:gd name="T40" fmla="*/ 390 w 462"/>
              <a:gd name="T41" fmla="*/ 301 h 452"/>
              <a:gd name="T42" fmla="*/ 292 w 462"/>
              <a:gd name="T43" fmla="*/ 301 h 452"/>
              <a:gd name="T44" fmla="*/ 142 w 462"/>
              <a:gd name="T45" fmla="*/ 239 h 452"/>
              <a:gd name="T46" fmla="*/ 107 w 462"/>
              <a:gd name="T47" fmla="*/ 239 h 452"/>
              <a:gd name="T48" fmla="*/ 142 w 462"/>
              <a:gd name="T49" fmla="*/ 434 h 452"/>
              <a:gd name="T50" fmla="*/ 381 w 462"/>
              <a:gd name="T51" fmla="*/ 53 h 452"/>
              <a:gd name="T52" fmla="*/ 275 w 462"/>
              <a:gd name="T53" fmla="*/ 79 h 452"/>
              <a:gd name="T54" fmla="*/ 275 w 462"/>
              <a:gd name="T55" fmla="*/ 106 h 452"/>
              <a:gd name="T56" fmla="*/ 390 w 462"/>
              <a:gd name="T57" fmla="*/ 266 h 452"/>
              <a:gd name="T58" fmla="*/ 461 w 462"/>
              <a:gd name="T59" fmla="*/ 221 h 452"/>
              <a:gd name="T60" fmla="*/ 319 w 462"/>
              <a:gd name="T61" fmla="*/ 327 h 452"/>
              <a:gd name="T62" fmla="*/ 177 w 462"/>
              <a:gd name="T63" fmla="*/ 443 h 452"/>
              <a:gd name="T64" fmla="*/ 328 w 462"/>
              <a:gd name="T65" fmla="*/ 434 h 452"/>
              <a:gd name="T66" fmla="*/ 328 w 462"/>
              <a:gd name="T67" fmla="*/ 33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4" name="Freeform 88"/>
          <p:cNvSpPr>
            <a:spLocks noChangeArrowheads="1"/>
          </p:cNvSpPr>
          <p:nvPr/>
        </p:nvSpPr>
        <p:spPr bwMode="auto">
          <a:xfrm>
            <a:off x="11981448" y="10024535"/>
            <a:ext cx="596743" cy="364067"/>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5" name="Freeform 89"/>
          <p:cNvSpPr>
            <a:spLocks noChangeArrowheads="1"/>
          </p:cNvSpPr>
          <p:nvPr/>
        </p:nvSpPr>
        <p:spPr bwMode="auto">
          <a:xfrm>
            <a:off x="14376890" y="7564969"/>
            <a:ext cx="554421" cy="546099"/>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6" name="Freeform 90"/>
          <p:cNvSpPr>
            <a:spLocks noChangeArrowheads="1"/>
          </p:cNvSpPr>
          <p:nvPr/>
        </p:nvSpPr>
        <p:spPr bwMode="auto">
          <a:xfrm>
            <a:off x="3677810" y="10058400"/>
            <a:ext cx="592512" cy="292101"/>
          </a:xfrm>
          <a:custGeom>
            <a:avLst/>
            <a:gdLst>
              <a:gd name="T0" fmla="*/ 444 w 498"/>
              <a:gd name="T1" fmla="*/ 0 h 248"/>
              <a:gd name="T2" fmla="*/ 444 w 498"/>
              <a:gd name="T3" fmla="*/ 0 h 248"/>
              <a:gd name="T4" fmla="*/ 53 w 498"/>
              <a:gd name="T5" fmla="*/ 0 h 248"/>
              <a:gd name="T6" fmla="*/ 0 w 498"/>
              <a:gd name="T7" fmla="*/ 53 h 248"/>
              <a:gd name="T8" fmla="*/ 0 w 498"/>
              <a:gd name="T9" fmla="*/ 203 h 248"/>
              <a:gd name="T10" fmla="*/ 53 w 498"/>
              <a:gd name="T11" fmla="*/ 247 h 248"/>
              <a:gd name="T12" fmla="*/ 444 w 498"/>
              <a:gd name="T13" fmla="*/ 247 h 248"/>
              <a:gd name="T14" fmla="*/ 497 w 498"/>
              <a:gd name="T15" fmla="*/ 203 h 248"/>
              <a:gd name="T16" fmla="*/ 497 w 498"/>
              <a:gd name="T17" fmla="*/ 53 h 248"/>
              <a:gd name="T18" fmla="*/ 444 w 498"/>
              <a:gd name="T19" fmla="*/ 0 h 248"/>
              <a:gd name="T20" fmla="*/ 444 w 498"/>
              <a:gd name="T21" fmla="*/ 203 h 248"/>
              <a:gd name="T22" fmla="*/ 444 w 498"/>
              <a:gd name="T23" fmla="*/ 203 h 248"/>
              <a:gd name="T24" fmla="*/ 53 w 498"/>
              <a:gd name="T25" fmla="*/ 203 h 248"/>
              <a:gd name="T26" fmla="*/ 53 w 498"/>
              <a:gd name="T27" fmla="*/ 53 h 248"/>
              <a:gd name="T28" fmla="*/ 444 w 498"/>
              <a:gd name="T29" fmla="*/ 53 h 248"/>
              <a:gd name="T30" fmla="*/ 444 w 498"/>
              <a:gd name="T31" fmla="*/ 203 h 248"/>
              <a:gd name="T32" fmla="*/ 426 w 498"/>
              <a:gd name="T33" fmla="*/ 79 h 248"/>
              <a:gd name="T34" fmla="*/ 426 w 498"/>
              <a:gd name="T35" fmla="*/ 79 h 248"/>
              <a:gd name="T36" fmla="*/ 319 w 498"/>
              <a:gd name="T37" fmla="*/ 79 h 248"/>
              <a:gd name="T38" fmla="*/ 319 w 498"/>
              <a:gd name="T39" fmla="*/ 177 h 248"/>
              <a:gd name="T40" fmla="*/ 426 w 498"/>
              <a:gd name="T41" fmla="*/ 177 h 248"/>
              <a:gd name="T42" fmla="*/ 426 w 498"/>
              <a:gd name="T43" fmla="*/ 79 h 248"/>
              <a:gd name="T44" fmla="*/ 178 w 498"/>
              <a:gd name="T45" fmla="*/ 79 h 248"/>
              <a:gd name="T46" fmla="*/ 178 w 498"/>
              <a:gd name="T47" fmla="*/ 79 h 248"/>
              <a:gd name="T48" fmla="*/ 72 w 498"/>
              <a:gd name="T49" fmla="*/ 79 h 248"/>
              <a:gd name="T50" fmla="*/ 72 w 498"/>
              <a:gd name="T51" fmla="*/ 177 h 248"/>
              <a:gd name="T52" fmla="*/ 178 w 498"/>
              <a:gd name="T53" fmla="*/ 177 h 248"/>
              <a:gd name="T54" fmla="*/ 178 w 498"/>
              <a:gd name="T55" fmla="*/ 79 h 248"/>
              <a:gd name="T56" fmla="*/ 301 w 498"/>
              <a:gd name="T57" fmla="*/ 79 h 248"/>
              <a:gd name="T58" fmla="*/ 301 w 498"/>
              <a:gd name="T59" fmla="*/ 79 h 248"/>
              <a:gd name="T60" fmla="*/ 195 w 498"/>
              <a:gd name="T61" fmla="*/ 79 h 248"/>
              <a:gd name="T62" fmla="*/ 195 w 498"/>
              <a:gd name="T63" fmla="*/ 177 h 248"/>
              <a:gd name="T64" fmla="*/ 301 w 498"/>
              <a:gd name="T65" fmla="*/ 177 h 248"/>
              <a:gd name="T66" fmla="*/ 301 w 498"/>
              <a:gd name="T67"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7" name="Freeform 91"/>
          <p:cNvSpPr>
            <a:spLocks noChangeArrowheads="1"/>
          </p:cNvSpPr>
          <p:nvPr/>
        </p:nvSpPr>
        <p:spPr bwMode="auto">
          <a:xfrm>
            <a:off x="4862836" y="10058400"/>
            <a:ext cx="596743" cy="292101"/>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 name="T44" fmla="*/ 301 w 497"/>
              <a:gd name="T45" fmla="*/ 79 h 248"/>
              <a:gd name="T46" fmla="*/ 301 w 497"/>
              <a:gd name="T47" fmla="*/ 79 h 248"/>
              <a:gd name="T48" fmla="*/ 195 w 497"/>
              <a:gd name="T49" fmla="*/ 79 h 248"/>
              <a:gd name="T50" fmla="*/ 195 w 497"/>
              <a:gd name="T51" fmla="*/ 177 h 248"/>
              <a:gd name="T52" fmla="*/ 301 w 497"/>
              <a:gd name="T53" fmla="*/ 177 h 248"/>
              <a:gd name="T54" fmla="*/ 301 w 497"/>
              <a:gd name="T55"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8" name="Freeform 92"/>
          <p:cNvSpPr>
            <a:spLocks noChangeArrowheads="1"/>
          </p:cNvSpPr>
          <p:nvPr/>
        </p:nvSpPr>
        <p:spPr bwMode="auto">
          <a:xfrm>
            <a:off x="6047861" y="10058400"/>
            <a:ext cx="596743" cy="292101"/>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59" name="Freeform 93"/>
          <p:cNvSpPr>
            <a:spLocks noChangeArrowheads="1"/>
          </p:cNvSpPr>
          <p:nvPr/>
        </p:nvSpPr>
        <p:spPr bwMode="auto">
          <a:xfrm>
            <a:off x="7237115" y="10058400"/>
            <a:ext cx="596746" cy="292101"/>
          </a:xfrm>
          <a:custGeom>
            <a:avLst/>
            <a:gdLst>
              <a:gd name="T0" fmla="*/ 442 w 497"/>
              <a:gd name="T1" fmla="*/ 0 h 248"/>
              <a:gd name="T2" fmla="*/ 442 w 497"/>
              <a:gd name="T3" fmla="*/ 0 h 248"/>
              <a:gd name="T4" fmla="*/ 53 w 497"/>
              <a:gd name="T5" fmla="*/ 0 h 248"/>
              <a:gd name="T6" fmla="*/ 0 w 497"/>
              <a:gd name="T7" fmla="*/ 53 h 248"/>
              <a:gd name="T8" fmla="*/ 0 w 497"/>
              <a:gd name="T9" fmla="*/ 203 h 248"/>
              <a:gd name="T10" fmla="*/ 53 w 497"/>
              <a:gd name="T11" fmla="*/ 247 h 248"/>
              <a:gd name="T12" fmla="*/ 442 w 497"/>
              <a:gd name="T13" fmla="*/ 247 h 248"/>
              <a:gd name="T14" fmla="*/ 496 w 497"/>
              <a:gd name="T15" fmla="*/ 203 h 248"/>
              <a:gd name="T16" fmla="*/ 496 w 497"/>
              <a:gd name="T17" fmla="*/ 53 h 248"/>
              <a:gd name="T18" fmla="*/ 442 w 497"/>
              <a:gd name="T19" fmla="*/ 0 h 248"/>
              <a:gd name="T20" fmla="*/ 442 w 497"/>
              <a:gd name="T21" fmla="*/ 203 h 248"/>
              <a:gd name="T22" fmla="*/ 442 w 497"/>
              <a:gd name="T23" fmla="*/ 203 h 248"/>
              <a:gd name="T24" fmla="*/ 53 w 497"/>
              <a:gd name="T25" fmla="*/ 203 h 248"/>
              <a:gd name="T26" fmla="*/ 53 w 497"/>
              <a:gd name="T27" fmla="*/ 53 h 248"/>
              <a:gd name="T28" fmla="*/ 442 w 497"/>
              <a:gd name="T29" fmla="*/ 53 h 248"/>
              <a:gd name="T30" fmla="*/ 442 w 497"/>
              <a:gd name="T31" fmla="*/ 2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0" name="Freeform 94"/>
          <p:cNvSpPr>
            <a:spLocks noChangeArrowheads="1"/>
          </p:cNvSpPr>
          <p:nvPr/>
        </p:nvSpPr>
        <p:spPr bwMode="auto">
          <a:xfrm>
            <a:off x="11981448" y="2954867"/>
            <a:ext cx="596743" cy="270933"/>
          </a:xfrm>
          <a:custGeom>
            <a:avLst/>
            <a:gdLst>
              <a:gd name="T0" fmla="*/ 478 w 498"/>
              <a:gd name="T1" fmla="*/ 90 h 223"/>
              <a:gd name="T2" fmla="*/ 478 w 498"/>
              <a:gd name="T3" fmla="*/ 90 h 223"/>
              <a:gd name="T4" fmla="*/ 399 w 498"/>
              <a:gd name="T5" fmla="*/ 9 h 223"/>
              <a:gd name="T6" fmla="*/ 372 w 498"/>
              <a:gd name="T7" fmla="*/ 0 h 223"/>
              <a:gd name="T8" fmla="*/ 249 w 498"/>
              <a:gd name="T9" fmla="*/ 0 h 223"/>
              <a:gd name="T10" fmla="*/ 124 w 498"/>
              <a:gd name="T11" fmla="*/ 0 h 223"/>
              <a:gd name="T12" fmla="*/ 98 w 498"/>
              <a:gd name="T13" fmla="*/ 9 h 223"/>
              <a:gd name="T14" fmla="*/ 18 w 498"/>
              <a:gd name="T15" fmla="*/ 90 h 223"/>
              <a:gd name="T16" fmla="*/ 0 w 498"/>
              <a:gd name="T17" fmla="*/ 125 h 223"/>
              <a:gd name="T18" fmla="*/ 18 w 498"/>
              <a:gd name="T19" fmla="*/ 196 h 223"/>
              <a:gd name="T20" fmla="*/ 45 w 498"/>
              <a:gd name="T21" fmla="*/ 222 h 223"/>
              <a:gd name="T22" fmla="*/ 452 w 498"/>
              <a:gd name="T23" fmla="*/ 222 h 223"/>
              <a:gd name="T24" fmla="*/ 478 w 498"/>
              <a:gd name="T25" fmla="*/ 196 h 223"/>
              <a:gd name="T26" fmla="*/ 497 w 498"/>
              <a:gd name="T27" fmla="*/ 125 h 223"/>
              <a:gd name="T28" fmla="*/ 478 w 498"/>
              <a:gd name="T29" fmla="*/ 90 h 223"/>
              <a:gd name="T30" fmla="*/ 346 w 498"/>
              <a:gd name="T31" fmla="*/ 98 h 223"/>
              <a:gd name="T32" fmla="*/ 346 w 498"/>
              <a:gd name="T33" fmla="*/ 98 h 223"/>
              <a:gd name="T34" fmla="*/ 346 w 498"/>
              <a:gd name="T35" fmla="*/ 107 h 223"/>
              <a:gd name="T36" fmla="*/ 319 w 498"/>
              <a:gd name="T37" fmla="*/ 151 h 223"/>
              <a:gd name="T38" fmla="*/ 178 w 498"/>
              <a:gd name="T39" fmla="*/ 151 h 223"/>
              <a:gd name="T40" fmla="*/ 151 w 498"/>
              <a:gd name="T41" fmla="*/ 107 h 223"/>
              <a:gd name="T42" fmla="*/ 151 w 498"/>
              <a:gd name="T43" fmla="*/ 98 h 223"/>
              <a:gd name="T44" fmla="*/ 62 w 498"/>
              <a:gd name="T45" fmla="*/ 98 h 223"/>
              <a:gd name="T46" fmla="*/ 106 w 498"/>
              <a:gd name="T47" fmla="*/ 45 h 223"/>
              <a:gd name="T48" fmla="*/ 390 w 498"/>
              <a:gd name="T49" fmla="*/ 45 h 223"/>
              <a:gd name="T50" fmla="*/ 434 w 498"/>
              <a:gd name="T51" fmla="*/ 98 h 223"/>
              <a:gd name="T52" fmla="*/ 346 w 498"/>
              <a:gd name="T53" fmla="*/ 9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2" name="Freeform 96"/>
          <p:cNvSpPr>
            <a:spLocks noChangeArrowheads="1"/>
          </p:cNvSpPr>
          <p:nvPr/>
        </p:nvSpPr>
        <p:spPr bwMode="auto">
          <a:xfrm>
            <a:off x="13170703" y="9952568"/>
            <a:ext cx="596746" cy="520699"/>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3" name="Freeform 97"/>
          <p:cNvSpPr>
            <a:spLocks noChangeArrowheads="1"/>
          </p:cNvSpPr>
          <p:nvPr/>
        </p:nvSpPr>
        <p:spPr bwMode="auto">
          <a:xfrm>
            <a:off x="15544987" y="7577666"/>
            <a:ext cx="596743" cy="512235"/>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5" name="Freeform 99"/>
          <p:cNvSpPr>
            <a:spLocks noChangeArrowheads="1"/>
          </p:cNvSpPr>
          <p:nvPr/>
        </p:nvSpPr>
        <p:spPr bwMode="auto">
          <a:xfrm>
            <a:off x="6047861" y="8839201"/>
            <a:ext cx="596743" cy="364067"/>
          </a:xfrm>
          <a:custGeom>
            <a:avLst/>
            <a:gdLst>
              <a:gd name="T0" fmla="*/ 381 w 497"/>
              <a:gd name="T1" fmla="*/ 151 h 303"/>
              <a:gd name="T2" fmla="*/ 381 w 497"/>
              <a:gd name="T3" fmla="*/ 151 h 303"/>
              <a:gd name="T4" fmla="*/ 434 w 497"/>
              <a:gd name="T5" fmla="*/ 45 h 303"/>
              <a:gd name="T6" fmla="*/ 470 w 497"/>
              <a:gd name="T7" fmla="*/ 45 h 303"/>
              <a:gd name="T8" fmla="*/ 381 w 497"/>
              <a:gd name="T9" fmla="*/ 0 h 303"/>
              <a:gd name="T10" fmla="*/ 133 w 497"/>
              <a:gd name="T11" fmla="*/ 0 h 303"/>
              <a:gd name="T12" fmla="*/ 0 w 497"/>
              <a:gd name="T13" fmla="*/ 151 h 303"/>
              <a:gd name="T14" fmla="*/ 133 w 497"/>
              <a:gd name="T15" fmla="*/ 302 h 303"/>
              <a:gd name="T16" fmla="*/ 381 w 497"/>
              <a:gd name="T17" fmla="*/ 302 h 303"/>
              <a:gd name="T18" fmla="*/ 470 w 497"/>
              <a:gd name="T19" fmla="*/ 257 h 303"/>
              <a:gd name="T20" fmla="*/ 434 w 497"/>
              <a:gd name="T21" fmla="*/ 257 h 303"/>
              <a:gd name="T22" fmla="*/ 381 w 497"/>
              <a:gd name="T23" fmla="*/ 151 h 303"/>
              <a:gd name="T24" fmla="*/ 310 w 497"/>
              <a:gd name="T25" fmla="*/ 196 h 303"/>
              <a:gd name="T26" fmla="*/ 310 w 497"/>
              <a:gd name="T27" fmla="*/ 196 h 303"/>
              <a:gd name="T28" fmla="*/ 302 w 497"/>
              <a:gd name="T29" fmla="*/ 196 h 303"/>
              <a:gd name="T30" fmla="*/ 221 w 497"/>
              <a:gd name="T31" fmla="*/ 169 h 303"/>
              <a:gd name="T32" fmla="*/ 212 w 497"/>
              <a:gd name="T33" fmla="*/ 196 h 303"/>
              <a:gd name="T34" fmla="*/ 186 w 497"/>
              <a:gd name="T35" fmla="*/ 204 h 303"/>
              <a:gd name="T36" fmla="*/ 98 w 497"/>
              <a:gd name="T37" fmla="*/ 125 h 303"/>
              <a:gd name="T38" fmla="*/ 89 w 497"/>
              <a:gd name="T39" fmla="*/ 107 h 303"/>
              <a:gd name="T40" fmla="*/ 106 w 497"/>
              <a:gd name="T41" fmla="*/ 107 h 303"/>
              <a:gd name="T42" fmla="*/ 177 w 497"/>
              <a:gd name="T43" fmla="*/ 143 h 303"/>
              <a:gd name="T44" fmla="*/ 195 w 497"/>
              <a:gd name="T45" fmla="*/ 116 h 303"/>
              <a:gd name="T46" fmla="*/ 221 w 497"/>
              <a:gd name="T47" fmla="*/ 107 h 303"/>
              <a:gd name="T48" fmla="*/ 310 w 497"/>
              <a:gd name="T49" fmla="*/ 187 h 303"/>
              <a:gd name="T50" fmla="*/ 310 w 497"/>
              <a:gd name="T51" fmla="*/ 196 h 303"/>
              <a:gd name="T52" fmla="*/ 470 w 497"/>
              <a:gd name="T53" fmla="*/ 98 h 303"/>
              <a:gd name="T54" fmla="*/ 470 w 497"/>
              <a:gd name="T55" fmla="*/ 98 h 303"/>
              <a:gd name="T56" fmla="*/ 452 w 497"/>
              <a:gd name="T57" fmla="*/ 98 h 303"/>
              <a:gd name="T58" fmla="*/ 425 w 497"/>
              <a:gd name="T59" fmla="*/ 151 h 303"/>
              <a:gd name="T60" fmla="*/ 452 w 497"/>
              <a:gd name="T61" fmla="*/ 204 h 303"/>
              <a:gd name="T62" fmla="*/ 470 w 497"/>
              <a:gd name="T63" fmla="*/ 204 h 303"/>
              <a:gd name="T64" fmla="*/ 496 w 497"/>
              <a:gd name="T65" fmla="*/ 151 h 303"/>
              <a:gd name="T66" fmla="*/ 470 w 497"/>
              <a:gd name="T67" fmla="*/ 9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6" name="Freeform 100"/>
          <p:cNvSpPr>
            <a:spLocks noChangeArrowheads="1"/>
          </p:cNvSpPr>
          <p:nvPr/>
        </p:nvSpPr>
        <p:spPr bwMode="auto">
          <a:xfrm>
            <a:off x="11981448" y="7641168"/>
            <a:ext cx="596743" cy="385232"/>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7" name="Freeform 101"/>
          <p:cNvSpPr>
            <a:spLocks noChangeArrowheads="1"/>
          </p:cNvSpPr>
          <p:nvPr/>
        </p:nvSpPr>
        <p:spPr bwMode="auto">
          <a:xfrm>
            <a:off x="16730012" y="6421968"/>
            <a:ext cx="596743" cy="457200"/>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8" name="Freeform 102"/>
          <p:cNvSpPr>
            <a:spLocks noChangeArrowheads="1"/>
          </p:cNvSpPr>
          <p:nvPr/>
        </p:nvSpPr>
        <p:spPr bwMode="auto">
          <a:xfrm>
            <a:off x="3677810" y="6379636"/>
            <a:ext cx="592512" cy="533400"/>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69" name="Freeform 103"/>
          <p:cNvSpPr>
            <a:spLocks noChangeArrowheads="1"/>
          </p:cNvSpPr>
          <p:nvPr/>
        </p:nvSpPr>
        <p:spPr bwMode="auto">
          <a:xfrm>
            <a:off x="14419213" y="6358468"/>
            <a:ext cx="461312" cy="584200"/>
          </a:xfrm>
          <a:custGeom>
            <a:avLst/>
            <a:gdLst>
              <a:gd name="T0" fmla="*/ 116 w 383"/>
              <a:gd name="T1" fmla="*/ 62 h 488"/>
              <a:gd name="T2" fmla="*/ 116 w 383"/>
              <a:gd name="T3" fmla="*/ 62 h 488"/>
              <a:gd name="T4" fmla="*/ 116 w 383"/>
              <a:gd name="T5" fmla="*/ 355 h 488"/>
              <a:gd name="T6" fmla="*/ 63 w 383"/>
              <a:gd name="T7" fmla="*/ 364 h 488"/>
              <a:gd name="T8" fmla="*/ 18 w 383"/>
              <a:gd name="T9" fmla="*/ 443 h 488"/>
              <a:gd name="T10" fmla="*/ 98 w 383"/>
              <a:gd name="T11" fmla="*/ 470 h 488"/>
              <a:gd name="T12" fmla="*/ 160 w 383"/>
              <a:gd name="T13" fmla="*/ 399 h 488"/>
              <a:gd name="T14" fmla="*/ 160 w 383"/>
              <a:gd name="T15" fmla="*/ 160 h 488"/>
              <a:gd name="T16" fmla="*/ 337 w 383"/>
              <a:gd name="T17" fmla="*/ 115 h 488"/>
              <a:gd name="T18" fmla="*/ 337 w 383"/>
              <a:gd name="T19" fmla="*/ 311 h 488"/>
              <a:gd name="T20" fmla="*/ 284 w 383"/>
              <a:gd name="T21" fmla="*/ 311 h 488"/>
              <a:gd name="T22" fmla="*/ 239 w 383"/>
              <a:gd name="T23" fmla="*/ 399 h 488"/>
              <a:gd name="T24" fmla="*/ 319 w 383"/>
              <a:gd name="T25" fmla="*/ 425 h 488"/>
              <a:gd name="T26" fmla="*/ 382 w 383"/>
              <a:gd name="T27" fmla="*/ 355 h 488"/>
              <a:gd name="T28" fmla="*/ 382 w 383"/>
              <a:gd name="T29" fmla="*/ 0 h 488"/>
              <a:gd name="T30" fmla="*/ 116 w 383"/>
              <a:gd name="T31" fmla="*/ 6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0" name="Freeform 104"/>
          <p:cNvSpPr>
            <a:spLocks noChangeArrowheads="1"/>
          </p:cNvSpPr>
          <p:nvPr/>
        </p:nvSpPr>
        <p:spPr bwMode="auto">
          <a:xfrm>
            <a:off x="1303527" y="8818036"/>
            <a:ext cx="596746" cy="397933"/>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1" name="Freeform 105"/>
          <p:cNvSpPr>
            <a:spLocks noChangeArrowheads="1"/>
          </p:cNvSpPr>
          <p:nvPr/>
        </p:nvSpPr>
        <p:spPr bwMode="auto">
          <a:xfrm>
            <a:off x="2488553" y="8796867"/>
            <a:ext cx="605210" cy="457200"/>
          </a:xfrm>
          <a:custGeom>
            <a:avLst/>
            <a:gdLst>
              <a:gd name="T0" fmla="*/ 488 w 506"/>
              <a:gd name="T1" fmla="*/ 213 h 382"/>
              <a:gd name="T2" fmla="*/ 363 w 506"/>
              <a:gd name="T3" fmla="*/ 142 h 382"/>
              <a:gd name="T4" fmla="*/ 451 w 506"/>
              <a:gd name="T5" fmla="*/ 80 h 382"/>
              <a:gd name="T6" fmla="*/ 451 w 506"/>
              <a:gd name="T7" fmla="*/ 44 h 382"/>
              <a:gd name="T8" fmla="*/ 363 w 506"/>
              <a:gd name="T9" fmla="*/ 53 h 382"/>
              <a:gd name="T10" fmla="*/ 363 w 506"/>
              <a:gd name="T11" fmla="*/ 0 h 382"/>
              <a:gd name="T12" fmla="*/ 328 w 506"/>
              <a:gd name="T13" fmla="*/ 0 h 382"/>
              <a:gd name="T14" fmla="*/ 257 w 506"/>
              <a:gd name="T15" fmla="*/ 71 h 382"/>
              <a:gd name="T16" fmla="*/ 257 w 506"/>
              <a:gd name="T17" fmla="*/ 106 h 382"/>
              <a:gd name="T18" fmla="*/ 336 w 506"/>
              <a:gd name="T19" fmla="*/ 97 h 382"/>
              <a:gd name="T20" fmla="*/ 275 w 506"/>
              <a:gd name="T21" fmla="*/ 178 h 382"/>
              <a:gd name="T22" fmla="*/ 310 w 506"/>
              <a:gd name="T23" fmla="*/ 319 h 382"/>
              <a:gd name="T24" fmla="*/ 398 w 506"/>
              <a:gd name="T25" fmla="*/ 354 h 382"/>
              <a:gd name="T26" fmla="*/ 407 w 506"/>
              <a:gd name="T27" fmla="*/ 372 h 382"/>
              <a:gd name="T28" fmla="*/ 488 w 506"/>
              <a:gd name="T29" fmla="*/ 213 h 382"/>
              <a:gd name="T30" fmla="*/ 310 w 506"/>
              <a:gd name="T31" fmla="*/ 292 h 382"/>
              <a:gd name="T32" fmla="*/ 301 w 506"/>
              <a:gd name="T33" fmla="*/ 204 h 382"/>
              <a:gd name="T34" fmla="*/ 336 w 506"/>
              <a:gd name="T35" fmla="*/ 284 h 382"/>
              <a:gd name="T36" fmla="*/ 363 w 506"/>
              <a:gd name="T37" fmla="*/ 275 h 382"/>
              <a:gd name="T38" fmla="*/ 363 w 506"/>
              <a:gd name="T39" fmla="*/ 178 h 382"/>
              <a:gd name="T40" fmla="*/ 416 w 506"/>
              <a:gd name="T41" fmla="*/ 186 h 382"/>
              <a:gd name="T42" fmla="*/ 142 w 506"/>
              <a:gd name="T43" fmla="*/ 89 h 382"/>
              <a:gd name="T44" fmla="*/ 142 w 506"/>
              <a:gd name="T45" fmla="*/ 80 h 382"/>
              <a:gd name="T46" fmla="*/ 88 w 506"/>
              <a:gd name="T47" fmla="*/ 89 h 382"/>
              <a:gd name="T48" fmla="*/ 0 w 506"/>
              <a:gd name="T49" fmla="*/ 363 h 382"/>
              <a:gd name="T50" fmla="*/ 44 w 506"/>
              <a:gd name="T51" fmla="*/ 363 h 382"/>
              <a:gd name="T52" fmla="*/ 160 w 506"/>
              <a:gd name="T53" fmla="*/ 275 h 382"/>
              <a:gd name="T54" fmla="*/ 186 w 506"/>
              <a:gd name="T55" fmla="*/ 363 h 382"/>
              <a:gd name="T56" fmla="*/ 230 w 506"/>
              <a:gd name="T57" fmla="*/ 363 h 382"/>
              <a:gd name="T58" fmla="*/ 79 w 506"/>
              <a:gd name="T59" fmla="*/ 239 h 382"/>
              <a:gd name="T60" fmla="*/ 116 w 506"/>
              <a:gd name="T61" fmla="*/ 116 h 382"/>
              <a:gd name="T62" fmla="*/ 79 w 506"/>
              <a:gd name="T63" fmla="*/ 23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lnTo>
                  <a:pt x="363" y="0"/>
                </a:lnTo>
                <a:cubicBezTo>
                  <a:pt x="354" y="0"/>
                  <a:pt x="336" y="0"/>
                  <a:pt x="336" y="0"/>
                </a:cubicBezTo>
                <a:lnTo>
                  <a:pt x="328" y="0"/>
                </a:lnTo>
                <a:cubicBezTo>
                  <a:pt x="328" y="9"/>
                  <a:pt x="336" y="62"/>
                  <a:pt x="336" y="62"/>
                </a:cubicBezTo>
                <a:lnTo>
                  <a:pt x="257" y="71"/>
                </a:lnTo>
                <a:lnTo>
                  <a:pt x="248" y="80"/>
                </a:lnTo>
                <a:lnTo>
                  <a:pt x="257" y="106"/>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398" y="354"/>
                </a:ln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lnTo>
                  <a:pt x="0" y="363"/>
                </a:lnTo>
                <a:cubicBezTo>
                  <a:pt x="44" y="363"/>
                  <a:pt x="44" y="363"/>
                  <a:pt x="44" y="363"/>
                </a:cubicBezTo>
                <a:lnTo>
                  <a:pt x="44" y="363"/>
                </a:lnTo>
                <a:cubicBezTo>
                  <a:pt x="44" y="354"/>
                  <a:pt x="71" y="275"/>
                  <a:pt x="71" y="275"/>
                </a:cubicBezTo>
                <a:cubicBezTo>
                  <a:pt x="160" y="275"/>
                  <a:pt x="160" y="275"/>
                  <a:pt x="160" y="275"/>
                </a:cubicBezTo>
                <a:cubicBezTo>
                  <a:pt x="160" y="275"/>
                  <a:pt x="186" y="354"/>
                  <a:pt x="186" y="363"/>
                </a:cubicBezTo>
                <a:lnTo>
                  <a:pt x="186" y="363"/>
                </a:lnTo>
                <a:cubicBezTo>
                  <a:pt x="230" y="363"/>
                  <a:pt x="230" y="363"/>
                  <a:pt x="230" y="363"/>
                </a:cubicBezTo>
                <a:lnTo>
                  <a:pt x="230" y="363"/>
                </a:ln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2" name="Freeform 106"/>
          <p:cNvSpPr>
            <a:spLocks noChangeArrowheads="1"/>
          </p:cNvSpPr>
          <p:nvPr/>
        </p:nvSpPr>
        <p:spPr bwMode="auto">
          <a:xfrm>
            <a:off x="9696044" y="2789768"/>
            <a:ext cx="427454" cy="605365"/>
          </a:xfrm>
          <a:custGeom>
            <a:avLst/>
            <a:gdLst>
              <a:gd name="T0" fmla="*/ 35 w 355"/>
              <a:gd name="T1" fmla="*/ 497 h 506"/>
              <a:gd name="T2" fmla="*/ 35 w 355"/>
              <a:gd name="T3" fmla="*/ 497 h 506"/>
              <a:gd name="T4" fmla="*/ 70 w 355"/>
              <a:gd name="T5" fmla="*/ 381 h 506"/>
              <a:gd name="T6" fmla="*/ 203 w 355"/>
              <a:gd name="T7" fmla="*/ 310 h 506"/>
              <a:gd name="T8" fmla="*/ 132 w 355"/>
              <a:gd name="T9" fmla="*/ 284 h 506"/>
              <a:gd name="T10" fmla="*/ 292 w 355"/>
              <a:gd name="T11" fmla="*/ 194 h 506"/>
              <a:gd name="T12" fmla="*/ 194 w 355"/>
              <a:gd name="T13" fmla="*/ 168 h 506"/>
              <a:gd name="T14" fmla="*/ 327 w 355"/>
              <a:gd name="T15" fmla="*/ 133 h 506"/>
              <a:gd name="T16" fmla="*/ 345 w 355"/>
              <a:gd name="T17" fmla="*/ 44 h 506"/>
              <a:gd name="T18" fmla="*/ 248 w 355"/>
              <a:gd name="T19" fmla="*/ 0 h 506"/>
              <a:gd name="T20" fmla="*/ 159 w 355"/>
              <a:gd name="T21" fmla="*/ 124 h 506"/>
              <a:gd name="T22" fmla="*/ 168 w 355"/>
              <a:gd name="T23" fmla="*/ 18 h 506"/>
              <a:gd name="T24" fmla="*/ 70 w 355"/>
              <a:gd name="T25" fmla="*/ 106 h 506"/>
              <a:gd name="T26" fmla="*/ 61 w 355"/>
              <a:gd name="T27" fmla="*/ 301 h 506"/>
              <a:gd name="T28" fmla="*/ 8 w 355"/>
              <a:gd name="T29" fmla="*/ 213 h 506"/>
              <a:gd name="T30" fmla="*/ 35 w 355"/>
              <a:gd name="T31" fmla="*/ 363 h 506"/>
              <a:gd name="T32" fmla="*/ 8 w 355"/>
              <a:gd name="T33" fmla="*/ 478 h 506"/>
              <a:gd name="T34" fmla="*/ 35 w 355"/>
              <a:gd name="T35" fmla="*/ 4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3" name="Freeform 107"/>
          <p:cNvSpPr>
            <a:spLocks noChangeArrowheads="1"/>
          </p:cNvSpPr>
          <p:nvPr/>
        </p:nvSpPr>
        <p:spPr bwMode="auto">
          <a:xfrm>
            <a:off x="14355727" y="10079569"/>
            <a:ext cx="596746" cy="262467"/>
          </a:xfrm>
          <a:custGeom>
            <a:avLst/>
            <a:gdLst>
              <a:gd name="T0" fmla="*/ 399 w 497"/>
              <a:gd name="T1" fmla="*/ 0 h 222"/>
              <a:gd name="T2" fmla="*/ 399 w 497"/>
              <a:gd name="T3" fmla="*/ 0 h 222"/>
              <a:gd name="T4" fmla="*/ 248 w 497"/>
              <a:gd name="T5" fmla="*/ 70 h 222"/>
              <a:gd name="T6" fmla="*/ 97 w 497"/>
              <a:gd name="T7" fmla="*/ 0 h 222"/>
              <a:gd name="T8" fmla="*/ 0 w 497"/>
              <a:gd name="T9" fmla="*/ 106 h 222"/>
              <a:gd name="T10" fmla="*/ 97 w 497"/>
              <a:gd name="T11" fmla="*/ 221 h 222"/>
              <a:gd name="T12" fmla="*/ 97 w 497"/>
              <a:gd name="T13" fmla="*/ 221 h 222"/>
              <a:gd name="T14" fmla="*/ 248 w 497"/>
              <a:gd name="T15" fmla="*/ 141 h 222"/>
              <a:gd name="T16" fmla="*/ 399 w 497"/>
              <a:gd name="T17" fmla="*/ 221 h 222"/>
              <a:gd name="T18" fmla="*/ 496 w 497"/>
              <a:gd name="T19" fmla="*/ 106 h 222"/>
              <a:gd name="T20" fmla="*/ 399 w 497"/>
              <a:gd name="T21" fmla="*/ 0 h 222"/>
              <a:gd name="T22" fmla="*/ 97 w 497"/>
              <a:gd name="T23" fmla="*/ 176 h 222"/>
              <a:gd name="T24" fmla="*/ 97 w 497"/>
              <a:gd name="T25" fmla="*/ 176 h 222"/>
              <a:gd name="T26" fmla="*/ 44 w 497"/>
              <a:gd name="T27" fmla="*/ 106 h 222"/>
              <a:gd name="T28" fmla="*/ 97 w 497"/>
              <a:gd name="T29" fmla="*/ 44 h 222"/>
              <a:gd name="T30" fmla="*/ 222 w 497"/>
              <a:gd name="T31" fmla="*/ 106 h 222"/>
              <a:gd name="T32" fmla="*/ 97 w 497"/>
              <a:gd name="T33" fmla="*/ 176 h 222"/>
              <a:gd name="T34" fmla="*/ 399 w 497"/>
              <a:gd name="T35" fmla="*/ 176 h 222"/>
              <a:gd name="T36" fmla="*/ 399 w 497"/>
              <a:gd name="T37" fmla="*/ 176 h 222"/>
              <a:gd name="T38" fmla="*/ 275 w 497"/>
              <a:gd name="T39" fmla="*/ 106 h 222"/>
              <a:gd name="T40" fmla="*/ 399 w 497"/>
              <a:gd name="T41" fmla="*/ 44 h 222"/>
              <a:gd name="T42" fmla="*/ 452 w 497"/>
              <a:gd name="T43" fmla="*/ 106 h 222"/>
              <a:gd name="T44" fmla="*/ 399 w 497"/>
              <a:gd name="T45"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lnTo>
                  <a:pt x="97" y="221"/>
                </a:ln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4" name="Freeform 108"/>
          <p:cNvSpPr>
            <a:spLocks noChangeArrowheads="1"/>
          </p:cNvSpPr>
          <p:nvPr/>
        </p:nvSpPr>
        <p:spPr bwMode="auto">
          <a:xfrm>
            <a:off x="10796424" y="9910235"/>
            <a:ext cx="596743" cy="592667"/>
          </a:xfrm>
          <a:custGeom>
            <a:avLst/>
            <a:gdLst>
              <a:gd name="T0" fmla="*/ 469 w 497"/>
              <a:gd name="T1" fmla="*/ 231 h 498"/>
              <a:gd name="T2" fmla="*/ 425 w 497"/>
              <a:gd name="T3" fmla="*/ 249 h 498"/>
              <a:gd name="T4" fmla="*/ 469 w 497"/>
              <a:gd name="T5" fmla="*/ 275 h 498"/>
              <a:gd name="T6" fmla="*/ 469 w 497"/>
              <a:gd name="T7" fmla="*/ 231 h 498"/>
              <a:gd name="T8" fmla="*/ 248 w 497"/>
              <a:gd name="T9" fmla="*/ 116 h 498"/>
              <a:gd name="T10" fmla="*/ 248 w 497"/>
              <a:gd name="T11" fmla="*/ 391 h 498"/>
              <a:gd name="T12" fmla="*/ 248 w 497"/>
              <a:gd name="T13" fmla="*/ 116 h 498"/>
              <a:gd name="T14" fmla="*/ 248 w 497"/>
              <a:gd name="T15" fmla="*/ 346 h 498"/>
              <a:gd name="T16" fmla="*/ 248 w 497"/>
              <a:gd name="T17" fmla="*/ 151 h 498"/>
              <a:gd name="T18" fmla="*/ 71 w 497"/>
              <a:gd name="T19" fmla="*/ 249 h 498"/>
              <a:gd name="T20" fmla="*/ 53 w 497"/>
              <a:gd name="T21" fmla="*/ 231 h 498"/>
              <a:gd name="T22" fmla="*/ 0 w 497"/>
              <a:gd name="T23" fmla="*/ 249 h 498"/>
              <a:gd name="T24" fmla="*/ 53 w 497"/>
              <a:gd name="T25" fmla="*/ 275 h 498"/>
              <a:gd name="T26" fmla="*/ 248 w 497"/>
              <a:gd name="T27" fmla="*/ 80 h 498"/>
              <a:gd name="T28" fmla="*/ 265 w 497"/>
              <a:gd name="T29" fmla="*/ 53 h 498"/>
              <a:gd name="T30" fmla="*/ 248 w 497"/>
              <a:gd name="T31" fmla="*/ 0 h 498"/>
              <a:gd name="T32" fmla="*/ 230 w 497"/>
              <a:gd name="T33" fmla="*/ 53 h 498"/>
              <a:gd name="T34" fmla="*/ 248 w 497"/>
              <a:gd name="T35" fmla="*/ 426 h 498"/>
              <a:gd name="T36" fmla="*/ 230 w 497"/>
              <a:gd name="T37" fmla="*/ 453 h 498"/>
              <a:gd name="T38" fmla="*/ 248 w 497"/>
              <a:gd name="T39" fmla="*/ 497 h 498"/>
              <a:gd name="T40" fmla="*/ 265 w 497"/>
              <a:gd name="T41" fmla="*/ 453 h 498"/>
              <a:gd name="T42" fmla="*/ 434 w 497"/>
              <a:gd name="T43" fmla="*/ 98 h 498"/>
              <a:gd name="T44" fmla="*/ 434 w 497"/>
              <a:gd name="T45" fmla="*/ 62 h 498"/>
              <a:gd name="T46" fmla="*/ 381 w 497"/>
              <a:gd name="T47" fmla="*/ 89 h 498"/>
              <a:gd name="T48" fmla="*/ 416 w 497"/>
              <a:gd name="T49" fmla="*/ 116 h 498"/>
              <a:gd name="T50" fmla="*/ 80 w 497"/>
              <a:gd name="T51" fmla="*/ 391 h 498"/>
              <a:gd name="T52" fmla="*/ 62 w 497"/>
              <a:gd name="T53" fmla="*/ 408 h 498"/>
              <a:gd name="T54" fmla="*/ 97 w 497"/>
              <a:gd name="T55" fmla="*/ 435 h 498"/>
              <a:gd name="T56" fmla="*/ 115 w 497"/>
              <a:gd name="T57" fmla="*/ 381 h 498"/>
              <a:gd name="T58" fmla="*/ 97 w 497"/>
              <a:gd name="T59" fmla="*/ 72 h 498"/>
              <a:gd name="T60" fmla="*/ 62 w 497"/>
              <a:gd name="T61" fmla="*/ 62 h 498"/>
              <a:gd name="T62" fmla="*/ 80 w 497"/>
              <a:gd name="T63" fmla="*/ 116 h 498"/>
              <a:gd name="T64" fmla="*/ 106 w 497"/>
              <a:gd name="T65" fmla="*/ 89 h 498"/>
              <a:gd name="T66" fmla="*/ 381 w 497"/>
              <a:gd name="T67" fmla="*/ 417 h 498"/>
              <a:gd name="T68" fmla="*/ 399 w 497"/>
              <a:gd name="T69" fmla="*/ 435 h 498"/>
              <a:gd name="T70" fmla="*/ 434 w 497"/>
              <a:gd name="T71" fmla="*/ 408 h 498"/>
              <a:gd name="T72" fmla="*/ 381 w 497"/>
              <a:gd name="T73" fmla="*/ 38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5" name="Freeform 109"/>
          <p:cNvSpPr>
            <a:spLocks noChangeArrowheads="1"/>
          </p:cNvSpPr>
          <p:nvPr/>
        </p:nvSpPr>
        <p:spPr bwMode="auto">
          <a:xfrm>
            <a:off x="16730012" y="10003369"/>
            <a:ext cx="596743" cy="414867"/>
          </a:xfrm>
          <a:custGeom>
            <a:avLst/>
            <a:gdLst>
              <a:gd name="T0" fmla="*/ 443 w 497"/>
              <a:gd name="T1" fmla="*/ 0 h 347"/>
              <a:gd name="T2" fmla="*/ 0 w 497"/>
              <a:gd name="T3" fmla="*/ 45 h 347"/>
              <a:gd name="T4" fmla="*/ 53 w 497"/>
              <a:gd name="T5" fmla="*/ 346 h 347"/>
              <a:gd name="T6" fmla="*/ 496 w 497"/>
              <a:gd name="T7" fmla="*/ 292 h 347"/>
              <a:gd name="T8" fmla="*/ 443 w 497"/>
              <a:gd name="T9" fmla="*/ 0 h 347"/>
              <a:gd name="T10" fmla="*/ 443 w 497"/>
              <a:gd name="T11" fmla="*/ 292 h 347"/>
              <a:gd name="T12" fmla="*/ 53 w 497"/>
              <a:gd name="T13" fmla="*/ 142 h 347"/>
              <a:gd name="T14" fmla="*/ 443 w 497"/>
              <a:gd name="T15" fmla="*/ 292 h 347"/>
              <a:gd name="T16" fmla="*/ 443 w 497"/>
              <a:gd name="T17" fmla="*/ 71 h 347"/>
              <a:gd name="T18" fmla="*/ 53 w 497"/>
              <a:gd name="T19" fmla="*/ 45 h 347"/>
              <a:gd name="T20" fmla="*/ 443 w 497"/>
              <a:gd name="T21" fmla="*/ 71 h 347"/>
              <a:gd name="T22" fmla="*/ 97 w 497"/>
              <a:gd name="T23" fmla="*/ 195 h 347"/>
              <a:gd name="T24" fmla="*/ 115 w 497"/>
              <a:gd name="T25" fmla="*/ 213 h 347"/>
              <a:gd name="T26" fmla="*/ 97 w 497"/>
              <a:gd name="T27" fmla="*/ 195 h 347"/>
              <a:gd name="T28" fmla="*/ 186 w 497"/>
              <a:gd name="T29" fmla="*/ 231 h 347"/>
              <a:gd name="T30" fmla="*/ 221 w 497"/>
              <a:gd name="T31" fmla="*/ 239 h 347"/>
              <a:gd name="T32" fmla="*/ 230 w 497"/>
              <a:gd name="T33" fmla="*/ 231 h 347"/>
              <a:gd name="T34" fmla="*/ 248 w 497"/>
              <a:gd name="T35" fmla="*/ 213 h 347"/>
              <a:gd name="T36" fmla="*/ 221 w 497"/>
              <a:gd name="T37" fmla="*/ 195 h 347"/>
              <a:gd name="T38" fmla="*/ 203 w 497"/>
              <a:gd name="T39" fmla="*/ 213 h 347"/>
              <a:gd name="T40" fmla="*/ 186 w 497"/>
              <a:gd name="T41" fmla="*/ 231 h 347"/>
              <a:gd name="T42" fmla="*/ 248 w 497"/>
              <a:gd name="T43" fmla="*/ 239 h 347"/>
              <a:gd name="T44" fmla="*/ 230 w 497"/>
              <a:gd name="T45" fmla="*/ 231 h 347"/>
              <a:gd name="T46" fmla="*/ 248 w 497"/>
              <a:gd name="T47" fmla="*/ 239 h 347"/>
              <a:gd name="T48" fmla="*/ 177 w 497"/>
              <a:gd name="T49" fmla="*/ 239 h 347"/>
              <a:gd name="T50" fmla="*/ 142 w 497"/>
              <a:gd name="T51" fmla="*/ 231 h 347"/>
              <a:gd name="T52" fmla="*/ 177 w 497"/>
              <a:gd name="T53" fmla="*/ 239 h 347"/>
              <a:gd name="T54" fmla="*/ 186 w 497"/>
              <a:gd name="T55" fmla="*/ 213 h 347"/>
              <a:gd name="T56" fmla="*/ 203 w 497"/>
              <a:gd name="T57" fmla="*/ 195 h 347"/>
              <a:gd name="T58" fmla="*/ 177 w 497"/>
              <a:gd name="T59" fmla="*/ 231 h 347"/>
              <a:gd name="T60" fmla="*/ 186 w 497"/>
              <a:gd name="T61" fmla="*/ 213 h 347"/>
              <a:gd name="T62" fmla="*/ 133 w 497"/>
              <a:gd name="T63" fmla="*/ 231 h 347"/>
              <a:gd name="T64" fmla="*/ 142 w 497"/>
              <a:gd name="T65" fmla="*/ 213 h 347"/>
              <a:gd name="T66" fmla="*/ 159 w 497"/>
              <a:gd name="T67" fmla="*/ 195 h 347"/>
              <a:gd name="T68" fmla="*/ 133 w 497"/>
              <a:gd name="T69" fmla="*/ 213 h 347"/>
              <a:gd name="T70" fmla="*/ 115 w 497"/>
              <a:gd name="T71" fmla="*/ 231 h 347"/>
              <a:gd name="T72" fmla="*/ 97 w 497"/>
              <a:gd name="T73" fmla="*/ 239 h 347"/>
              <a:gd name="T74" fmla="*/ 133 w 497"/>
              <a:gd name="T75" fmla="*/ 2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6" name="Freeform 110"/>
          <p:cNvSpPr>
            <a:spLocks noChangeArrowheads="1"/>
          </p:cNvSpPr>
          <p:nvPr/>
        </p:nvSpPr>
        <p:spPr bwMode="auto">
          <a:xfrm>
            <a:off x="7258277" y="2861735"/>
            <a:ext cx="554421" cy="448733"/>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7" name="Freeform 111"/>
          <p:cNvSpPr>
            <a:spLocks noChangeArrowheads="1"/>
          </p:cNvSpPr>
          <p:nvPr/>
        </p:nvSpPr>
        <p:spPr bwMode="auto">
          <a:xfrm>
            <a:off x="17999681" y="9952568"/>
            <a:ext cx="427454" cy="520699"/>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78" name="Freeform 112"/>
          <p:cNvSpPr>
            <a:spLocks noChangeArrowheads="1"/>
          </p:cNvSpPr>
          <p:nvPr/>
        </p:nvSpPr>
        <p:spPr bwMode="auto">
          <a:xfrm>
            <a:off x="1367013" y="7564969"/>
            <a:ext cx="461312" cy="533400"/>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0" name="Freeform 114"/>
          <p:cNvSpPr>
            <a:spLocks noChangeArrowheads="1"/>
          </p:cNvSpPr>
          <p:nvPr/>
        </p:nvSpPr>
        <p:spPr bwMode="auto">
          <a:xfrm>
            <a:off x="15566146" y="6358468"/>
            <a:ext cx="554424" cy="584200"/>
          </a:xfrm>
          <a:custGeom>
            <a:avLst/>
            <a:gdLst>
              <a:gd name="T0" fmla="*/ 443 w 462"/>
              <a:gd name="T1" fmla="*/ 301 h 488"/>
              <a:gd name="T2" fmla="*/ 443 w 462"/>
              <a:gd name="T3" fmla="*/ 301 h 488"/>
              <a:gd name="T4" fmla="*/ 408 w 462"/>
              <a:gd name="T5" fmla="*/ 266 h 488"/>
              <a:gd name="T6" fmla="*/ 408 w 462"/>
              <a:gd name="T7" fmla="*/ 221 h 488"/>
              <a:gd name="T8" fmla="*/ 443 w 462"/>
              <a:gd name="T9" fmla="*/ 186 h 488"/>
              <a:gd name="T10" fmla="*/ 443 w 462"/>
              <a:gd name="T11" fmla="*/ 160 h 488"/>
              <a:gd name="T12" fmla="*/ 381 w 462"/>
              <a:gd name="T13" fmla="*/ 151 h 488"/>
              <a:gd name="T14" fmla="*/ 364 w 462"/>
              <a:gd name="T15" fmla="*/ 124 h 488"/>
              <a:gd name="T16" fmla="*/ 390 w 462"/>
              <a:gd name="T17" fmla="*/ 36 h 488"/>
              <a:gd name="T18" fmla="*/ 381 w 462"/>
              <a:gd name="T19" fmla="*/ 27 h 488"/>
              <a:gd name="T20" fmla="*/ 311 w 462"/>
              <a:gd name="T21" fmla="*/ 71 h 488"/>
              <a:gd name="T22" fmla="*/ 267 w 462"/>
              <a:gd name="T23" fmla="*/ 53 h 488"/>
              <a:gd name="T24" fmla="*/ 248 w 462"/>
              <a:gd name="T25" fmla="*/ 17 h 488"/>
              <a:gd name="T26" fmla="*/ 213 w 462"/>
              <a:gd name="T27" fmla="*/ 17 h 488"/>
              <a:gd name="T28" fmla="*/ 195 w 462"/>
              <a:gd name="T29" fmla="*/ 53 h 488"/>
              <a:gd name="T30" fmla="*/ 151 w 462"/>
              <a:gd name="T31" fmla="*/ 71 h 488"/>
              <a:gd name="T32" fmla="*/ 116 w 462"/>
              <a:gd name="T33" fmla="*/ 53 h 488"/>
              <a:gd name="T34" fmla="*/ 89 w 462"/>
              <a:gd name="T35" fmla="*/ 71 h 488"/>
              <a:gd name="T36" fmla="*/ 89 w 462"/>
              <a:gd name="T37" fmla="*/ 106 h 488"/>
              <a:gd name="T38" fmla="*/ 63 w 462"/>
              <a:gd name="T39" fmla="*/ 142 h 488"/>
              <a:gd name="T40" fmla="*/ 18 w 462"/>
              <a:gd name="T41" fmla="*/ 160 h 488"/>
              <a:gd name="T42" fmla="*/ 18 w 462"/>
              <a:gd name="T43" fmla="*/ 186 h 488"/>
              <a:gd name="T44" fmla="*/ 63 w 462"/>
              <a:gd name="T45" fmla="*/ 221 h 488"/>
              <a:gd name="T46" fmla="*/ 63 w 462"/>
              <a:gd name="T47" fmla="*/ 266 h 488"/>
              <a:gd name="T48" fmla="*/ 18 w 462"/>
              <a:gd name="T49" fmla="*/ 301 h 488"/>
              <a:gd name="T50" fmla="*/ 27 w 462"/>
              <a:gd name="T51" fmla="*/ 319 h 488"/>
              <a:gd name="T52" fmla="*/ 71 w 462"/>
              <a:gd name="T53" fmla="*/ 328 h 488"/>
              <a:gd name="T54" fmla="*/ 98 w 462"/>
              <a:gd name="T55" fmla="*/ 364 h 488"/>
              <a:gd name="T56" fmla="*/ 71 w 462"/>
              <a:gd name="T57" fmla="*/ 443 h 488"/>
              <a:gd name="T58" fmla="*/ 89 w 462"/>
              <a:gd name="T59" fmla="*/ 461 h 488"/>
              <a:gd name="T60" fmla="*/ 142 w 462"/>
              <a:gd name="T61" fmla="*/ 425 h 488"/>
              <a:gd name="T62" fmla="*/ 186 w 462"/>
              <a:gd name="T63" fmla="*/ 434 h 488"/>
              <a:gd name="T64" fmla="*/ 213 w 462"/>
              <a:gd name="T65" fmla="*/ 470 h 488"/>
              <a:gd name="T66" fmla="*/ 248 w 462"/>
              <a:gd name="T67" fmla="*/ 470 h 488"/>
              <a:gd name="T68" fmla="*/ 267 w 462"/>
              <a:gd name="T69" fmla="*/ 425 h 488"/>
              <a:gd name="T70" fmla="*/ 311 w 462"/>
              <a:gd name="T71" fmla="*/ 408 h 488"/>
              <a:gd name="T72" fmla="*/ 355 w 462"/>
              <a:gd name="T73" fmla="*/ 434 h 488"/>
              <a:gd name="T74" fmla="*/ 373 w 462"/>
              <a:gd name="T75" fmla="*/ 417 h 488"/>
              <a:gd name="T76" fmla="*/ 373 w 462"/>
              <a:gd name="T77" fmla="*/ 372 h 488"/>
              <a:gd name="T78" fmla="*/ 399 w 462"/>
              <a:gd name="T79" fmla="*/ 337 h 488"/>
              <a:gd name="T80" fmla="*/ 443 w 462"/>
              <a:gd name="T81" fmla="*/ 328 h 488"/>
              <a:gd name="T82" fmla="*/ 443 w 462"/>
              <a:gd name="T83" fmla="*/ 301 h 488"/>
              <a:gd name="T84" fmla="*/ 257 w 462"/>
              <a:gd name="T85" fmla="*/ 346 h 488"/>
              <a:gd name="T86" fmla="*/ 257 w 462"/>
              <a:gd name="T87" fmla="*/ 346 h 488"/>
              <a:gd name="T88" fmla="*/ 204 w 462"/>
              <a:gd name="T89" fmla="*/ 346 h 488"/>
              <a:gd name="T90" fmla="*/ 204 w 462"/>
              <a:gd name="T91" fmla="*/ 292 h 488"/>
              <a:gd name="T92" fmla="*/ 257 w 462"/>
              <a:gd name="T93" fmla="*/ 292 h 488"/>
              <a:gd name="T94" fmla="*/ 257 w 462"/>
              <a:gd name="T95" fmla="*/ 346 h 488"/>
              <a:gd name="T96" fmla="*/ 257 w 462"/>
              <a:gd name="T97" fmla="*/ 266 h 488"/>
              <a:gd name="T98" fmla="*/ 257 w 462"/>
              <a:gd name="T99" fmla="*/ 266 h 488"/>
              <a:gd name="T100" fmla="*/ 204 w 462"/>
              <a:gd name="T101" fmla="*/ 266 h 488"/>
              <a:gd name="T102" fmla="*/ 204 w 462"/>
              <a:gd name="T103" fmla="*/ 133 h 488"/>
              <a:gd name="T104" fmla="*/ 257 w 462"/>
              <a:gd name="T105" fmla="*/ 133 h 488"/>
              <a:gd name="T106" fmla="*/ 257 w 462"/>
              <a:gd name="T107" fmla="*/ 2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1" name="Freeform 115"/>
          <p:cNvSpPr>
            <a:spLocks noChangeArrowheads="1"/>
          </p:cNvSpPr>
          <p:nvPr/>
        </p:nvSpPr>
        <p:spPr bwMode="auto">
          <a:xfrm>
            <a:off x="4926317" y="8720667"/>
            <a:ext cx="478243" cy="596901"/>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2" name="Freeform 116"/>
          <p:cNvSpPr>
            <a:spLocks noChangeArrowheads="1"/>
          </p:cNvSpPr>
          <p:nvPr/>
        </p:nvSpPr>
        <p:spPr bwMode="auto">
          <a:xfrm>
            <a:off x="8455999" y="6371170"/>
            <a:ext cx="533261" cy="550333"/>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3" name="Freeform 117"/>
          <p:cNvSpPr>
            <a:spLocks noChangeArrowheads="1"/>
          </p:cNvSpPr>
          <p:nvPr/>
        </p:nvSpPr>
        <p:spPr bwMode="auto">
          <a:xfrm>
            <a:off x="7258277" y="8763000"/>
            <a:ext cx="554421" cy="512235"/>
          </a:xfrm>
          <a:custGeom>
            <a:avLst/>
            <a:gdLst>
              <a:gd name="T0" fmla="*/ 266 w 462"/>
              <a:gd name="T1" fmla="*/ 0 h 427"/>
              <a:gd name="T2" fmla="*/ 266 w 462"/>
              <a:gd name="T3" fmla="*/ 0 h 427"/>
              <a:gd name="T4" fmla="*/ 266 w 462"/>
              <a:gd name="T5" fmla="*/ 0 h 427"/>
              <a:gd name="T6" fmla="*/ 71 w 462"/>
              <a:gd name="T7" fmla="*/ 80 h 427"/>
              <a:gd name="T8" fmla="*/ 80 w 462"/>
              <a:gd name="T9" fmla="*/ 143 h 427"/>
              <a:gd name="T10" fmla="*/ 0 w 462"/>
              <a:gd name="T11" fmla="*/ 240 h 427"/>
              <a:gd name="T12" fmla="*/ 115 w 462"/>
              <a:gd name="T13" fmla="*/ 319 h 427"/>
              <a:gd name="T14" fmla="*/ 231 w 462"/>
              <a:gd name="T15" fmla="*/ 266 h 427"/>
              <a:gd name="T16" fmla="*/ 231 w 462"/>
              <a:gd name="T17" fmla="*/ 249 h 427"/>
              <a:gd name="T18" fmla="*/ 266 w 462"/>
              <a:gd name="T19" fmla="*/ 213 h 427"/>
              <a:gd name="T20" fmla="*/ 302 w 462"/>
              <a:gd name="T21" fmla="*/ 249 h 427"/>
              <a:gd name="T22" fmla="*/ 266 w 462"/>
              <a:gd name="T23" fmla="*/ 284 h 427"/>
              <a:gd name="T24" fmla="*/ 115 w 462"/>
              <a:gd name="T25" fmla="*/ 355 h 427"/>
              <a:gd name="T26" fmla="*/ 115 w 462"/>
              <a:gd name="T27" fmla="*/ 372 h 427"/>
              <a:gd name="T28" fmla="*/ 266 w 462"/>
              <a:gd name="T29" fmla="*/ 426 h 427"/>
              <a:gd name="T30" fmla="*/ 266 w 462"/>
              <a:gd name="T31" fmla="*/ 426 h 427"/>
              <a:gd name="T32" fmla="*/ 408 w 462"/>
              <a:gd name="T33" fmla="*/ 372 h 427"/>
              <a:gd name="T34" fmla="*/ 453 w 462"/>
              <a:gd name="T35" fmla="*/ 80 h 427"/>
              <a:gd name="T36" fmla="*/ 266 w 462"/>
              <a:gd name="T37" fmla="*/ 0 h 427"/>
              <a:gd name="T38" fmla="*/ 36 w 462"/>
              <a:gd name="T39" fmla="*/ 231 h 427"/>
              <a:gd name="T40" fmla="*/ 36 w 462"/>
              <a:gd name="T41" fmla="*/ 231 h 427"/>
              <a:gd name="T42" fmla="*/ 89 w 462"/>
              <a:gd name="T43" fmla="*/ 178 h 427"/>
              <a:gd name="T44" fmla="*/ 106 w 462"/>
              <a:gd name="T45" fmla="*/ 284 h 427"/>
              <a:gd name="T46" fmla="*/ 36 w 462"/>
              <a:gd name="T47" fmla="*/ 231 h 427"/>
              <a:gd name="T48" fmla="*/ 266 w 462"/>
              <a:gd name="T49" fmla="*/ 133 h 427"/>
              <a:gd name="T50" fmla="*/ 266 w 462"/>
              <a:gd name="T51" fmla="*/ 133 h 427"/>
              <a:gd name="T52" fmla="*/ 106 w 462"/>
              <a:gd name="T53" fmla="*/ 80 h 427"/>
              <a:gd name="T54" fmla="*/ 266 w 462"/>
              <a:gd name="T55" fmla="*/ 36 h 427"/>
              <a:gd name="T56" fmla="*/ 416 w 462"/>
              <a:gd name="T57" fmla="*/ 80 h 427"/>
              <a:gd name="T58" fmla="*/ 266 w 462"/>
              <a:gd name="T59" fmla="*/ 13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27">
                <a:moveTo>
                  <a:pt x="266" y="0"/>
                </a:moveTo>
                <a:lnTo>
                  <a:pt x="266" y="0"/>
                </a:ln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lnTo>
                  <a:pt x="266" y="426"/>
                </a:ln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4" name="Freeform 118"/>
          <p:cNvSpPr>
            <a:spLocks noChangeArrowheads="1"/>
          </p:cNvSpPr>
          <p:nvPr/>
        </p:nvSpPr>
        <p:spPr bwMode="auto">
          <a:xfrm>
            <a:off x="8477160" y="8763000"/>
            <a:ext cx="490939" cy="524933"/>
          </a:xfrm>
          <a:custGeom>
            <a:avLst/>
            <a:gdLst>
              <a:gd name="T0" fmla="*/ 257 w 409"/>
              <a:gd name="T1" fmla="*/ 408 h 436"/>
              <a:gd name="T2" fmla="*/ 257 w 409"/>
              <a:gd name="T3" fmla="*/ 408 h 436"/>
              <a:gd name="T4" fmla="*/ 275 w 409"/>
              <a:gd name="T5" fmla="*/ 426 h 436"/>
              <a:gd name="T6" fmla="*/ 372 w 409"/>
              <a:gd name="T7" fmla="*/ 435 h 436"/>
              <a:gd name="T8" fmla="*/ 391 w 409"/>
              <a:gd name="T9" fmla="*/ 417 h 436"/>
              <a:gd name="T10" fmla="*/ 391 w 409"/>
              <a:gd name="T11" fmla="*/ 337 h 436"/>
              <a:gd name="T12" fmla="*/ 266 w 409"/>
              <a:gd name="T13" fmla="*/ 328 h 436"/>
              <a:gd name="T14" fmla="*/ 257 w 409"/>
              <a:gd name="T15" fmla="*/ 408 h 436"/>
              <a:gd name="T16" fmla="*/ 18 w 409"/>
              <a:gd name="T17" fmla="*/ 337 h 436"/>
              <a:gd name="T18" fmla="*/ 18 w 409"/>
              <a:gd name="T19" fmla="*/ 337 h 436"/>
              <a:gd name="T20" fmla="*/ 18 w 409"/>
              <a:gd name="T21" fmla="*/ 417 h 436"/>
              <a:gd name="T22" fmla="*/ 35 w 409"/>
              <a:gd name="T23" fmla="*/ 435 h 436"/>
              <a:gd name="T24" fmla="*/ 133 w 409"/>
              <a:gd name="T25" fmla="*/ 426 h 436"/>
              <a:gd name="T26" fmla="*/ 151 w 409"/>
              <a:gd name="T27" fmla="*/ 408 h 436"/>
              <a:gd name="T28" fmla="*/ 142 w 409"/>
              <a:gd name="T29" fmla="*/ 328 h 436"/>
              <a:gd name="T30" fmla="*/ 18 w 409"/>
              <a:gd name="T31" fmla="*/ 337 h 436"/>
              <a:gd name="T32" fmla="*/ 0 w 409"/>
              <a:gd name="T33" fmla="*/ 205 h 436"/>
              <a:gd name="T34" fmla="*/ 0 w 409"/>
              <a:gd name="T35" fmla="*/ 205 h 436"/>
              <a:gd name="T36" fmla="*/ 9 w 409"/>
              <a:gd name="T37" fmla="*/ 293 h 436"/>
              <a:gd name="T38" fmla="*/ 133 w 409"/>
              <a:gd name="T39" fmla="*/ 275 h 436"/>
              <a:gd name="T40" fmla="*/ 133 w 409"/>
              <a:gd name="T41" fmla="*/ 196 h 436"/>
              <a:gd name="T42" fmla="*/ 133 w 409"/>
              <a:gd name="T43" fmla="*/ 187 h 436"/>
              <a:gd name="T44" fmla="*/ 204 w 409"/>
              <a:gd name="T45" fmla="*/ 116 h 436"/>
              <a:gd name="T46" fmla="*/ 275 w 409"/>
              <a:gd name="T47" fmla="*/ 187 h 436"/>
              <a:gd name="T48" fmla="*/ 275 w 409"/>
              <a:gd name="T49" fmla="*/ 196 h 436"/>
              <a:gd name="T50" fmla="*/ 266 w 409"/>
              <a:gd name="T51" fmla="*/ 275 h 436"/>
              <a:gd name="T52" fmla="*/ 399 w 409"/>
              <a:gd name="T53" fmla="*/ 293 h 436"/>
              <a:gd name="T54" fmla="*/ 408 w 409"/>
              <a:gd name="T55" fmla="*/ 205 h 436"/>
              <a:gd name="T56" fmla="*/ 408 w 409"/>
              <a:gd name="T57" fmla="*/ 187 h 436"/>
              <a:gd name="T58" fmla="*/ 204 w 409"/>
              <a:gd name="T59" fmla="*/ 0 h 436"/>
              <a:gd name="T60" fmla="*/ 0 w 409"/>
              <a:gd name="T61" fmla="*/ 187 h 436"/>
              <a:gd name="T62" fmla="*/ 0 w 409"/>
              <a:gd name="T63" fmla="*/ 20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5" name="Freeform 119"/>
          <p:cNvSpPr>
            <a:spLocks noChangeArrowheads="1"/>
          </p:cNvSpPr>
          <p:nvPr/>
        </p:nvSpPr>
        <p:spPr bwMode="auto">
          <a:xfrm>
            <a:off x="14355727" y="8754535"/>
            <a:ext cx="596746" cy="533400"/>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6" name="Freeform 120"/>
          <p:cNvSpPr>
            <a:spLocks noChangeArrowheads="1"/>
          </p:cNvSpPr>
          <p:nvPr/>
        </p:nvSpPr>
        <p:spPr bwMode="auto">
          <a:xfrm>
            <a:off x="13297670" y="7543800"/>
            <a:ext cx="338578" cy="575733"/>
          </a:xfrm>
          <a:custGeom>
            <a:avLst/>
            <a:gdLst>
              <a:gd name="T0" fmla="*/ 150 w 283"/>
              <a:gd name="T1" fmla="*/ 9 h 479"/>
              <a:gd name="T2" fmla="*/ 150 w 283"/>
              <a:gd name="T3" fmla="*/ 9 h 479"/>
              <a:gd name="T4" fmla="*/ 132 w 283"/>
              <a:gd name="T5" fmla="*/ 9 h 479"/>
              <a:gd name="T6" fmla="*/ 0 w 283"/>
              <a:gd name="T7" fmla="*/ 345 h 479"/>
              <a:gd name="T8" fmla="*/ 141 w 283"/>
              <a:gd name="T9" fmla="*/ 478 h 479"/>
              <a:gd name="T10" fmla="*/ 282 w 283"/>
              <a:gd name="T11" fmla="*/ 345 h 479"/>
              <a:gd name="T12" fmla="*/ 150 w 283"/>
              <a:gd name="T13" fmla="*/ 9 h 479"/>
              <a:gd name="T14" fmla="*/ 123 w 283"/>
              <a:gd name="T15" fmla="*/ 204 h 479"/>
              <a:gd name="T16" fmla="*/ 123 w 283"/>
              <a:gd name="T17" fmla="*/ 204 h 479"/>
              <a:gd name="T18" fmla="*/ 123 w 283"/>
              <a:gd name="T19" fmla="*/ 221 h 479"/>
              <a:gd name="T20" fmla="*/ 97 w 283"/>
              <a:gd name="T21" fmla="*/ 336 h 479"/>
              <a:gd name="T22" fmla="*/ 70 w 283"/>
              <a:gd name="T23" fmla="*/ 372 h 479"/>
              <a:gd name="T24" fmla="*/ 44 w 283"/>
              <a:gd name="T25" fmla="*/ 345 h 479"/>
              <a:gd name="T26" fmla="*/ 88 w 283"/>
              <a:gd name="T27" fmla="*/ 221 h 479"/>
              <a:gd name="T28" fmla="*/ 114 w 283"/>
              <a:gd name="T29" fmla="*/ 194 h 479"/>
              <a:gd name="T30" fmla="*/ 123 w 283"/>
              <a:gd name="T31" fmla="*/ 194 h 479"/>
              <a:gd name="T32" fmla="*/ 123 w 283"/>
              <a:gd name="T33" fmla="*/ 20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8" name="Freeform 122"/>
          <p:cNvSpPr>
            <a:spLocks noChangeArrowheads="1"/>
          </p:cNvSpPr>
          <p:nvPr/>
        </p:nvSpPr>
        <p:spPr bwMode="auto">
          <a:xfrm>
            <a:off x="9641023" y="8796868"/>
            <a:ext cx="533261" cy="448733"/>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89" name="Freeform 123"/>
          <p:cNvSpPr>
            <a:spLocks noChangeArrowheads="1"/>
          </p:cNvSpPr>
          <p:nvPr/>
        </p:nvSpPr>
        <p:spPr bwMode="auto">
          <a:xfrm>
            <a:off x="12015305" y="8733368"/>
            <a:ext cx="541726" cy="55456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0" name="Freeform 124"/>
          <p:cNvSpPr>
            <a:spLocks noChangeArrowheads="1"/>
          </p:cNvSpPr>
          <p:nvPr/>
        </p:nvSpPr>
        <p:spPr bwMode="auto">
          <a:xfrm>
            <a:off x="13158008" y="8720667"/>
            <a:ext cx="617906" cy="596901"/>
          </a:xfrm>
          <a:custGeom>
            <a:avLst/>
            <a:gdLst>
              <a:gd name="T0" fmla="*/ 79 w 515"/>
              <a:gd name="T1" fmla="*/ 337 h 498"/>
              <a:gd name="T2" fmla="*/ 79 w 515"/>
              <a:gd name="T3" fmla="*/ 337 h 498"/>
              <a:gd name="T4" fmla="*/ 18 w 515"/>
              <a:gd name="T5" fmla="*/ 470 h 498"/>
              <a:gd name="T6" fmla="*/ 169 w 515"/>
              <a:gd name="T7" fmla="*/ 434 h 498"/>
              <a:gd name="T8" fmla="*/ 160 w 515"/>
              <a:gd name="T9" fmla="*/ 346 h 498"/>
              <a:gd name="T10" fmla="*/ 79 w 515"/>
              <a:gd name="T11" fmla="*/ 337 h 498"/>
              <a:gd name="T12" fmla="*/ 496 w 515"/>
              <a:gd name="T13" fmla="*/ 18 h 498"/>
              <a:gd name="T14" fmla="*/ 496 w 515"/>
              <a:gd name="T15" fmla="*/ 18 h 498"/>
              <a:gd name="T16" fmla="*/ 195 w 515"/>
              <a:gd name="T17" fmla="*/ 231 h 498"/>
              <a:gd name="T18" fmla="*/ 141 w 515"/>
              <a:gd name="T19" fmla="*/ 293 h 498"/>
              <a:gd name="T20" fmla="*/ 150 w 515"/>
              <a:gd name="T21" fmla="*/ 301 h 498"/>
              <a:gd name="T22" fmla="*/ 186 w 515"/>
              <a:gd name="T23" fmla="*/ 328 h 498"/>
              <a:gd name="T24" fmla="*/ 204 w 515"/>
              <a:gd name="T25" fmla="*/ 354 h 498"/>
              <a:gd name="T26" fmla="*/ 213 w 515"/>
              <a:gd name="T27" fmla="*/ 363 h 498"/>
              <a:gd name="T28" fmla="*/ 275 w 515"/>
              <a:gd name="T29" fmla="*/ 310 h 498"/>
              <a:gd name="T30" fmla="*/ 496 w 515"/>
              <a:gd name="T31" fmla="*/ 1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2" name="Freeform 126"/>
          <p:cNvSpPr>
            <a:spLocks noChangeArrowheads="1"/>
          </p:cNvSpPr>
          <p:nvPr/>
        </p:nvSpPr>
        <p:spPr bwMode="auto">
          <a:xfrm>
            <a:off x="15544987" y="8754533"/>
            <a:ext cx="596743" cy="541867"/>
          </a:xfrm>
          <a:custGeom>
            <a:avLst/>
            <a:gdLst>
              <a:gd name="T0" fmla="*/ 247 w 497"/>
              <a:gd name="T1" fmla="*/ 274 h 452"/>
              <a:gd name="T2" fmla="*/ 247 w 497"/>
              <a:gd name="T3" fmla="*/ 274 h 452"/>
              <a:gd name="T4" fmla="*/ 363 w 497"/>
              <a:gd name="T5" fmla="*/ 230 h 452"/>
              <a:gd name="T6" fmla="*/ 337 w 497"/>
              <a:gd name="T7" fmla="*/ 151 h 452"/>
              <a:gd name="T8" fmla="*/ 247 w 497"/>
              <a:gd name="T9" fmla="*/ 186 h 452"/>
              <a:gd name="T10" fmla="*/ 168 w 497"/>
              <a:gd name="T11" fmla="*/ 151 h 452"/>
              <a:gd name="T12" fmla="*/ 133 w 497"/>
              <a:gd name="T13" fmla="*/ 230 h 452"/>
              <a:gd name="T14" fmla="*/ 247 w 497"/>
              <a:gd name="T15" fmla="*/ 274 h 452"/>
              <a:gd name="T16" fmla="*/ 247 w 497"/>
              <a:gd name="T17" fmla="*/ 106 h 452"/>
              <a:gd name="T18" fmla="*/ 247 w 497"/>
              <a:gd name="T19" fmla="*/ 106 h 452"/>
              <a:gd name="T20" fmla="*/ 309 w 497"/>
              <a:gd name="T21" fmla="*/ 88 h 452"/>
              <a:gd name="T22" fmla="*/ 284 w 497"/>
              <a:gd name="T23" fmla="*/ 17 h 452"/>
              <a:gd name="T24" fmla="*/ 247 w 497"/>
              <a:gd name="T25" fmla="*/ 0 h 452"/>
              <a:gd name="T26" fmla="*/ 212 w 497"/>
              <a:gd name="T27" fmla="*/ 17 h 452"/>
              <a:gd name="T28" fmla="*/ 186 w 497"/>
              <a:gd name="T29" fmla="*/ 88 h 452"/>
              <a:gd name="T30" fmla="*/ 247 w 497"/>
              <a:gd name="T31" fmla="*/ 106 h 452"/>
              <a:gd name="T32" fmla="*/ 469 w 497"/>
              <a:gd name="T33" fmla="*/ 301 h 452"/>
              <a:gd name="T34" fmla="*/ 469 w 497"/>
              <a:gd name="T35" fmla="*/ 301 h 452"/>
              <a:gd name="T36" fmla="*/ 372 w 497"/>
              <a:gd name="T37" fmla="*/ 266 h 452"/>
              <a:gd name="T38" fmla="*/ 381 w 497"/>
              <a:gd name="T39" fmla="*/ 292 h 452"/>
              <a:gd name="T40" fmla="*/ 247 w 497"/>
              <a:gd name="T41" fmla="*/ 345 h 452"/>
              <a:gd name="T42" fmla="*/ 115 w 497"/>
              <a:gd name="T43" fmla="*/ 292 h 452"/>
              <a:gd name="T44" fmla="*/ 124 w 497"/>
              <a:gd name="T45" fmla="*/ 266 h 452"/>
              <a:gd name="T46" fmla="*/ 26 w 497"/>
              <a:gd name="T47" fmla="*/ 301 h 452"/>
              <a:gd name="T48" fmla="*/ 26 w 497"/>
              <a:gd name="T49" fmla="*/ 345 h 452"/>
              <a:gd name="T50" fmla="*/ 203 w 497"/>
              <a:gd name="T51" fmla="*/ 434 h 452"/>
              <a:gd name="T52" fmla="*/ 292 w 497"/>
              <a:gd name="T53" fmla="*/ 434 h 452"/>
              <a:gd name="T54" fmla="*/ 469 w 497"/>
              <a:gd name="T55" fmla="*/ 345 h 452"/>
              <a:gd name="T56" fmla="*/ 469 w 497"/>
              <a:gd name="T57" fmla="*/ 30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3" name="Freeform 127"/>
          <p:cNvSpPr>
            <a:spLocks noChangeArrowheads="1"/>
          </p:cNvSpPr>
          <p:nvPr/>
        </p:nvSpPr>
        <p:spPr bwMode="auto">
          <a:xfrm>
            <a:off x="14355727" y="4038600"/>
            <a:ext cx="596746" cy="478368"/>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5" name="Freeform 129"/>
          <p:cNvSpPr>
            <a:spLocks noChangeArrowheads="1"/>
          </p:cNvSpPr>
          <p:nvPr/>
        </p:nvSpPr>
        <p:spPr bwMode="auto">
          <a:xfrm>
            <a:off x="10889531" y="8775701"/>
            <a:ext cx="402061" cy="491067"/>
          </a:xfrm>
          <a:custGeom>
            <a:avLst/>
            <a:gdLst>
              <a:gd name="T0" fmla="*/ 168 w 337"/>
              <a:gd name="T1" fmla="*/ 0 h 409"/>
              <a:gd name="T2" fmla="*/ 168 w 337"/>
              <a:gd name="T3" fmla="*/ 0 h 409"/>
              <a:gd name="T4" fmla="*/ 0 w 337"/>
              <a:gd name="T5" fmla="*/ 62 h 409"/>
              <a:gd name="T6" fmla="*/ 35 w 337"/>
              <a:gd name="T7" fmla="*/ 363 h 409"/>
              <a:gd name="T8" fmla="*/ 168 w 337"/>
              <a:gd name="T9" fmla="*/ 408 h 409"/>
              <a:gd name="T10" fmla="*/ 301 w 337"/>
              <a:gd name="T11" fmla="*/ 363 h 409"/>
              <a:gd name="T12" fmla="*/ 336 w 337"/>
              <a:gd name="T13" fmla="*/ 62 h 409"/>
              <a:gd name="T14" fmla="*/ 168 w 337"/>
              <a:gd name="T15" fmla="*/ 0 h 409"/>
              <a:gd name="T16" fmla="*/ 168 w 337"/>
              <a:gd name="T17" fmla="*/ 107 h 409"/>
              <a:gd name="T18" fmla="*/ 168 w 337"/>
              <a:gd name="T19" fmla="*/ 107 h 409"/>
              <a:gd name="T20" fmla="*/ 35 w 337"/>
              <a:gd name="T21" fmla="*/ 71 h 409"/>
              <a:gd name="T22" fmla="*/ 168 w 337"/>
              <a:gd name="T23" fmla="*/ 36 h 409"/>
              <a:gd name="T24" fmla="*/ 301 w 337"/>
              <a:gd name="T25" fmla="*/ 71 h 409"/>
              <a:gd name="T26" fmla="*/ 168 w 337"/>
              <a:gd name="T27" fmla="*/ 10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99" name="Freeform 133"/>
          <p:cNvSpPr>
            <a:spLocks noChangeArrowheads="1"/>
          </p:cNvSpPr>
          <p:nvPr/>
        </p:nvSpPr>
        <p:spPr bwMode="auto">
          <a:xfrm>
            <a:off x="22621277" y="7586135"/>
            <a:ext cx="596743" cy="571501"/>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01" name="Freeform 135"/>
          <p:cNvSpPr>
            <a:spLocks noChangeArrowheads="1"/>
          </p:cNvSpPr>
          <p:nvPr/>
        </p:nvSpPr>
        <p:spPr bwMode="auto">
          <a:xfrm>
            <a:off x="19142383" y="7607301"/>
            <a:ext cx="427454" cy="541867"/>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302 w 356"/>
              <a:gd name="T21" fmla="*/ 399 h 453"/>
              <a:gd name="T22" fmla="*/ 302 w 356"/>
              <a:gd name="T23" fmla="*/ 399 h 453"/>
              <a:gd name="T24" fmla="*/ 53 w 356"/>
              <a:gd name="T25" fmla="*/ 399 h 453"/>
              <a:gd name="T26" fmla="*/ 53 w 356"/>
              <a:gd name="T27" fmla="*/ 54 h 453"/>
              <a:gd name="T28" fmla="*/ 302 w 356"/>
              <a:gd name="T29" fmla="*/ 54 h 453"/>
              <a:gd name="T30" fmla="*/ 302 w 356"/>
              <a:gd name="T31"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02" name="Freeform 136"/>
          <p:cNvSpPr>
            <a:spLocks noChangeArrowheads="1"/>
          </p:cNvSpPr>
          <p:nvPr/>
        </p:nvSpPr>
        <p:spPr bwMode="auto">
          <a:xfrm>
            <a:off x="21432017" y="7670800"/>
            <a:ext cx="596746" cy="410635"/>
          </a:xfrm>
          <a:custGeom>
            <a:avLst/>
            <a:gdLst>
              <a:gd name="T0" fmla="*/ 0 w 498"/>
              <a:gd name="T1" fmla="*/ 44 h 346"/>
              <a:gd name="T2" fmla="*/ 0 w 498"/>
              <a:gd name="T3" fmla="*/ 44 h 346"/>
              <a:gd name="T4" fmla="*/ 0 w 498"/>
              <a:gd name="T5" fmla="*/ 292 h 346"/>
              <a:gd name="T6" fmla="*/ 53 w 498"/>
              <a:gd name="T7" fmla="*/ 345 h 346"/>
              <a:gd name="T8" fmla="*/ 444 w 498"/>
              <a:gd name="T9" fmla="*/ 345 h 346"/>
              <a:gd name="T10" fmla="*/ 497 w 498"/>
              <a:gd name="T11" fmla="*/ 292 h 346"/>
              <a:gd name="T12" fmla="*/ 497 w 498"/>
              <a:gd name="T13" fmla="*/ 44 h 346"/>
              <a:gd name="T14" fmla="*/ 444 w 498"/>
              <a:gd name="T15" fmla="*/ 0 h 346"/>
              <a:gd name="T16" fmla="*/ 53 w 498"/>
              <a:gd name="T17" fmla="*/ 0 h 346"/>
              <a:gd name="T18" fmla="*/ 0 w 498"/>
              <a:gd name="T19" fmla="*/ 44 h 346"/>
              <a:gd name="T20" fmla="*/ 444 w 498"/>
              <a:gd name="T21" fmla="*/ 44 h 346"/>
              <a:gd name="T22" fmla="*/ 444 w 498"/>
              <a:gd name="T23" fmla="*/ 44 h 346"/>
              <a:gd name="T24" fmla="*/ 444 w 498"/>
              <a:gd name="T25" fmla="*/ 292 h 346"/>
              <a:gd name="T26" fmla="*/ 53 w 498"/>
              <a:gd name="T27" fmla="*/ 292 h 346"/>
              <a:gd name="T28" fmla="*/ 53 w 498"/>
              <a:gd name="T29" fmla="*/ 44 h 346"/>
              <a:gd name="T30" fmla="*/ 444 w 498"/>
              <a:gd name="T31" fmla="*/ 4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07" name="Freeform 141"/>
          <p:cNvSpPr>
            <a:spLocks noChangeArrowheads="1"/>
          </p:cNvSpPr>
          <p:nvPr/>
        </p:nvSpPr>
        <p:spPr bwMode="auto">
          <a:xfrm>
            <a:off x="20246993" y="7573435"/>
            <a:ext cx="596746" cy="605365"/>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0" name="Freeform 144"/>
          <p:cNvSpPr>
            <a:spLocks noChangeArrowheads="1"/>
          </p:cNvSpPr>
          <p:nvPr/>
        </p:nvSpPr>
        <p:spPr bwMode="auto">
          <a:xfrm>
            <a:off x="22650901" y="2891368"/>
            <a:ext cx="533261" cy="474133"/>
          </a:xfrm>
          <a:custGeom>
            <a:avLst/>
            <a:gdLst>
              <a:gd name="T0" fmla="*/ 426 w 444"/>
              <a:gd name="T1" fmla="*/ 0 h 399"/>
              <a:gd name="T2" fmla="*/ 426 w 444"/>
              <a:gd name="T3" fmla="*/ 0 h 399"/>
              <a:gd name="T4" fmla="*/ 9 w 444"/>
              <a:gd name="T5" fmla="*/ 0 h 399"/>
              <a:gd name="T6" fmla="*/ 0 w 444"/>
              <a:gd name="T7" fmla="*/ 17 h 399"/>
              <a:gd name="T8" fmla="*/ 0 w 444"/>
              <a:gd name="T9" fmla="*/ 70 h 399"/>
              <a:gd name="T10" fmla="*/ 443 w 444"/>
              <a:gd name="T11" fmla="*/ 70 h 399"/>
              <a:gd name="T12" fmla="*/ 443 w 444"/>
              <a:gd name="T13" fmla="*/ 17 h 399"/>
              <a:gd name="T14" fmla="*/ 426 w 444"/>
              <a:gd name="T15" fmla="*/ 0 h 399"/>
              <a:gd name="T16" fmla="*/ 27 w 444"/>
              <a:gd name="T17" fmla="*/ 363 h 399"/>
              <a:gd name="T18" fmla="*/ 27 w 444"/>
              <a:gd name="T19" fmla="*/ 363 h 399"/>
              <a:gd name="T20" fmla="*/ 54 w 444"/>
              <a:gd name="T21" fmla="*/ 398 h 399"/>
              <a:gd name="T22" fmla="*/ 381 w 444"/>
              <a:gd name="T23" fmla="*/ 398 h 399"/>
              <a:gd name="T24" fmla="*/ 417 w 444"/>
              <a:gd name="T25" fmla="*/ 363 h 399"/>
              <a:gd name="T26" fmla="*/ 417 w 444"/>
              <a:gd name="T27" fmla="*/ 97 h 399"/>
              <a:gd name="T28" fmla="*/ 27 w 444"/>
              <a:gd name="T29" fmla="*/ 97 h 399"/>
              <a:gd name="T30" fmla="*/ 27 w 444"/>
              <a:gd name="T31" fmla="*/ 363 h 399"/>
              <a:gd name="T32" fmla="*/ 151 w 444"/>
              <a:gd name="T33" fmla="*/ 150 h 399"/>
              <a:gd name="T34" fmla="*/ 151 w 444"/>
              <a:gd name="T35" fmla="*/ 150 h 399"/>
              <a:gd name="T36" fmla="*/ 293 w 444"/>
              <a:gd name="T37" fmla="*/ 150 h 399"/>
              <a:gd name="T38" fmla="*/ 293 w 444"/>
              <a:gd name="T39" fmla="*/ 194 h 399"/>
              <a:gd name="T40" fmla="*/ 151 w 444"/>
              <a:gd name="T41" fmla="*/ 194 h 399"/>
              <a:gd name="T42" fmla="*/ 151 w 444"/>
              <a:gd name="T43" fmla="*/ 15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1" name="Freeform 145"/>
          <p:cNvSpPr>
            <a:spLocks noChangeArrowheads="1"/>
          </p:cNvSpPr>
          <p:nvPr/>
        </p:nvSpPr>
        <p:spPr bwMode="auto">
          <a:xfrm>
            <a:off x="21465877" y="2857503"/>
            <a:ext cx="533261" cy="533400"/>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2" name="Freeform 146"/>
          <p:cNvSpPr>
            <a:spLocks noChangeArrowheads="1"/>
          </p:cNvSpPr>
          <p:nvPr/>
        </p:nvSpPr>
        <p:spPr bwMode="auto">
          <a:xfrm>
            <a:off x="20331637" y="2827867"/>
            <a:ext cx="427457" cy="592667"/>
          </a:xfrm>
          <a:custGeom>
            <a:avLst/>
            <a:gdLst>
              <a:gd name="T0" fmla="*/ 318 w 356"/>
              <a:gd name="T1" fmla="*/ 54 h 497"/>
              <a:gd name="T2" fmla="*/ 318 w 356"/>
              <a:gd name="T3" fmla="*/ 54 h 497"/>
              <a:gd name="T4" fmla="*/ 283 w 356"/>
              <a:gd name="T5" fmla="*/ 124 h 497"/>
              <a:gd name="T6" fmla="*/ 71 w 356"/>
              <a:gd name="T7" fmla="*/ 124 h 497"/>
              <a:gd name="T8" fmla="*/ 36 w 356"/>
              <a:gd name="T9" fmla="*/ 54 h 497"/>
              <a:gd name="T10" fmla="*/ 0 w 356"/>
              <a:gd name="T11" fmla="*/ 89 h 497"/>
              <a:gd name="T12" fmla="*/ 0 w 356"/>
              <a:gd name="T13" fmla="*/ 461 h 497"/>
              <a:gd name="T14" fmla="*/ 36 w 356"/>
              <a:gd name="T15" fmla="*/ 496 h 497"/>
              <a:gd name="T16" fmla="*/ 318 w 356"/>
              <a:gd name="T17" fmla="*/ 496 h 497"/>
              <a:gd name="T18" fmla="*/ 355 w 356"/>
              <a:gd name="T19" fmla="*/ 461 h 497"/>
              <a:gd name="T20" fmla="*/ 355 w 356"/>
              <a:gd name="T21" fmla="*/ 89 h 497"/>
              <a:gd name="T22" fmla="*/ 318 w 356"/>
              <a:gd name="T23" fmla="*/ 54 h 497"/>
              <a:gd name="T24" fmla="*/ 265 w 356"/>
              <a:gd name="T25" fmla="*/ 98 h 497"/>
              <a:gd name="T26" fmla="*/ 265 w 356"/>
              <a:gd name="T27" fmla="*/ 98 h 497"/>
              <a:gd name="T28" fmla="*/ 292 w 356"/>
              <a:gd name="T29" fmla="*/ 54 h 497"/>
              <a:gd name="T30" fmla="*/ 230 w 356"/>
              <a:gd name="T31" fmla="*/ 54 h 497"/>
              <a:gd name="T32" fmla="*/ 212 w 356"/>
              <a:gd name="T33" fmla="*/ 0 h 497"/>
              <a:gd name="T34" fmla="*/ 133 w 356"/>
              <a:gd name="T35" fmla="*/ 0 h 497"/>
              <a:gd name="T36" fmla="*/ 115 w 356"/>
              <a:gd name="T37" fmla="*/ 54 h 497"/>
              <a:gd name="T38" fmla="*/ 61 w 356"/>
              <a:gd name="T39" fmla="*/ 54 h 497"/>
              <a:gd name="T40" fmla="*/ 89 w 356"/>
              <a:gd name="T41" fmla="*/ 98 h 497"/>
              <a:gd name="T42" fmla="*/ 265 w 356"/>
              <a:gd name="T43" fmla="*/ 9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5" name="Freeform 149"/>
          <p:cNvSpPr>
            <a:spLocks noChangeArrowheads="1"/>
          </p:cNvSpPr>
          <p:nvPr/>
        </p:nvSpPr>
        <p:spPr bwMode="auto">
          <a:xfrm>
            <a:off x="15629630" y="9910235"/>
            <a:ext cx="435918" cy="592667"/>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17" name="Freeform 151"/>
          <p:cNvSpPr>
            <a:spLocks noChangeArrowheads="1"/>
          </p:cNvSpPr>
          <p:nvPr/>
        </p:nvSpPr>
        <p:spPr bwMode="auto">
          <a:xfrm>
            <a:off x="22621277" y="6515103"/>
            <a:ext cx="596743" cy="347133"/>
          </a:xfrm>
          <a:custGeom>
            <a:avLst/>
            <a:gdLst>
              <a:gd name="T0" fmla="*/ 124 w 497"/>
              <a:gd name="T1" fmla="*/ 221 h 293"/>
              <a:gd name="T2" fmla="*/ 124 w 497"/>
              <a:gd name="T3" fmla="*/ 221 h 293"/>
              <a:gd name="T4" fmla="*/ 124 w 497"/>
              <a:gd name="T5" fmla="*/ 97 h 293"/>
              <a:gd name="T6" fmla="*/ 177 w 497"/>
              <a:gd name="T7" fmla="*/ 97 h 293"/>
              <a:gd name="T8" fmla="*/ 88 w 497"/>
              <a:gd name="T9" fmla="*/ 0 h 293"/>
              <a:gd name="T10" fmla="*/ 0 w 497"/>
              <a:gd name="T11" fmla="*/ 97 h 293"/>
              <a:gd name="T12" fmla="*/ 53 w 497"/>
              <a:gd name="T13" fmla="*/ 97 h 293"/>
              <a:gd name="T14" fmla="*/ 53 w 497"/>
              <a:gd name="T15" fmla="*/ 248 h 293"/>
              <a:gd name="T16" fmla="*/ 97 w 497"/>
              <a:gd name="T17" fmla="*/ 292 h 293"/>
              <a:gd name="T18" fmla="*/ 319 w 497"/>
              <a:gd name="T19" fmla="*/ 292 h 293"/>
              <a:gd name="T20" fmla="*/ 256 w 497"/>
              <a:gd name="T21" fmla="*/ 221 h 293"/>
              <a:gd name="T22" fmla="*/ 124 w 497"/>
              <a:gd name="T23" fmla="*/ 221 h 293"/>
              <a:gd name="T24" fmla="*/ 443 w 497"/>
              <a:gd name="T25" fmla="*/ 195 h 293"/>
              <a:gd name="T26" fmla="*/ 443 w 497"/>
              <a:gd name="T27" fmla="*/ 195 h 293"/>
              <a:gd name="T28" fmla="*/ 443 w 497"/>
              <a:gd name="T29" fmla="*/ 44 h 293"/>
              <a:gd name="T30" fmla="*/ 399 w 497"/>
              <a:gd name="T31" fmla="*/ 0 h 293"/>
              <a:gd name="T32" fmla="*/ 177 w 497"/>
              <a:gd name="T33" fmla="*/ 0 h 293"/>
              <a:gd name="T34" fmla="*/ 239 w 497"/>
              <a:gd name="T35" fmla="*/ 61 h 293"/>
              <a:gd name="T36" fmla="*/ 372 w 497"/>
              <a:gd name="T37" fmla="*/ 61 h 293"/>
              <a:gd name="T38" fmla="*/ 372 w 497"/>
              <a:gd name="T39" fmla="*/ 195 h 293"/>
              <a:gd name="T40" fmla="*/ 319 w 497"/>
              <a:gd name="T41" fmla="*/ 195 h 293"/>
              <a:gd name="T42" fmla="*/ 407 w 497"/>
              <a:gd name="T43" fmla="*/ 292 h 293"/>
              <a:gd name="T44" fmla="*/ 496 w 497"/>
              <a:gd name="T45" fmla="*/ 195 h 293"/>
              <a:gd name="T46" fmla="*/ 443 w 497"/>
              <a:gd name="T47" fmla="*/ 19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0" name="Freeform 154"/>
          <p:cNvSpPr>
            <a:spLocks noChangeArrowheads="1"/>
          </p:cNvSpPr>
          <p:nvPr/>
        </p:nvSpPr>
        <p:spPr bwMode="auto">
          <a:xfrm>
            <a:off x="17999681" y="6350000"/>
            <a:ext cx="427454" cy="579968"/>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1" name="Freeform 155"/>
          <p:cNvSpPr>
            <a:spLocks noChangeArrowheads="1"/>
          </p:cNvSpPr>
          <p:nvPr/>
        </p:nvSpPr>
        <p:spPr bwMode="auto">
          <a:xfrm>
            <a:off x="21482805" y="8733369"/>
            <a:ext cx="550190" cy="596899"/>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2" name="Freeform 156"/>
          <p:cNvSpPr>
            <a:spLocks noChangeArrowheads="1"/>
          </p:cNvSpPr>
          <p:nvPr/>
        </p:nvSpPr>
        <p:spPr bwMode="auto">
          <a:xfrm>
            <a:off x="20412052" y="8733369"/>
            <a:ext cx="313185" cy="596899"/>
          </a:xfrm>
          <a:custGeom>
            <a:avLst/>
            <a:gdLst>
              <a:gd name="T0" fmla="*/ 194 w 266"/>
              <a:gd name="T1" fmla="*/ 248 h 497"/>
              <a:gd name="T2" fmla="*/ 194 w 266"/>
              <a:gd name="T3" fmla="*/ 248 h 497"/>
              <a:gd name="T4" fmla="*/ 194 w 266"/>
              <a:gd name="T5" fmla="*/ 26 h 497"/>
              <a:gd name="T6" fmla="*/ 168 w 266"/>
              <a:gd name="T7" fmla="*/ 0 h 497"/>
              <a:gd name="T8" fmla="*/ 88 w 266"/>
              <a:gd name="T9" fmla="*/ 0 h 497"/>
              <a:gd name="T10" fmla="*/ 71 w 266"/>
              <a:gd name="T11" fmla="*/ 26 h 497"/>
              <a:gd name="T12" fmla="*/ 71 w 266"/>
              <a:gd name="T13" fmla="*/ 248 h 497"/>
              <a:gd name="T14" fmla="*/ 0 w 266"/>
              <a:gd name="T15" fmla="*/ 364 h 497"/>
              <a:gd name="T16" fmla="*/ 132 w 266"/>
              <a:gd name="T17" fmla="*/ 496 h 497"/>
              <a:gd name="T18" fmla="*/ 265 w 266"/>
              <a:gd name="T19" fmla="*/ 364 h 497"/>
              <a:gd name="T20" fmla="*/ 194 w 266"/>
              <a:gd name="T21" fmla="*/ 248 h 497"/>
              <a:gd name="T22" fmla="*/ 132 w 266"/>
              <a:gd name="T23" fmla="*/ 452 h 497"/>
              <a:gd name="T24" fmla="*/ 132 w 266"/>
              <a:gd name="T25" fmla="*/ 452 h 497"/>
              <a:gd name="T26" fmla="*/ 44 w 266"/>
              <a:gd name="T27" fmla="*/ 364 h 497"/>
              <a:gd name="T28" fmla="*/ 106 w 266"/>
              <a:gd name="T29" fmla="*/ 283 h 497"/>
              <a:gd name="T30" fmla="*/ 106 w 266"/>
              <a:gd name="T31" fmla="*/ 98 h 497"/>
              <a:gd name="T32" fmla="*/ 159 w 266"/>
              <a:gd name="T33" fmla="*/ 98 h 497"/>
              <a:gd name="T34" fmla="*/ 159 w 266"/>
              <a:gd name="T35" fmla="*/ 283 h 497"/>
              <a:gd name="T36" fmla="*/ 212 w 266"/>
              <a:gd name="T37" fmla="*/ 364 h 497"/>
              <a:gd name="T38" fmla="*/ 132 w 266"/>
              <a:gd name="T39" fmla="*/ 45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4" name="Freeform 158"/>
          <p:cNvSpPr>
            <a:spLocks noChangeArrowheads="1"/>
          </p:cNvSpPr>
          <p:nvPr/>
        </p:nvSpPr>
        <p:spPr bwMode="auto">
          <a:xfrm>
            <a:off x="19057739" y="2984503"/>
            <a:ext cx="596743" cy="279400"/>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5" name="Freeform 159"/>
          <p:cNvSpPr>
            <a:spLocks noChangeArrowheads="1"/>
          </p:cNvSpPr>
          <p:nvPr/>
        </p:nvSpPr>
        <p:spPr bwMode="auto">
          <a:xfrm>
            <a:off x="22621277" y="5295903"/>
            <a:ext cx="596743" cy="410632"/>
          </a:xfrm>
          <a:custGeom>
            <a:avLst/>
            <a:gdLst>
              <a:gd name="T0" fmla="*/ 443 w 497"/>
              <a:gd name="T1" fmla="*/ 0 h 346"/>
              <a:gd name="T2" fmla="*/ 443 w 497"/>
              <a:gd name="T3" fmla="*/ 0 h 346"/>
              <a:gd name="T4" fmla="*/ 212 w 497"/>
              <a:gd name="T5" fmla="*/ 0 h 346"/>
              <a:gd name="T6" fmla="*/ 177 w 497"/>
              <a:gd name="T7" fmla="*/ 8 h 346"/>
              <a:gd name="T8" fmla="*/ 9 w 497"/>
              <a:gd name="T9" fmla="*/ 159 h 346"/>
              <a:gd name="T10" fmla="*/ 9 w 497"/>
              <a:gd name="T11" fmla="*/ 186 h 346"/>
              <a:gd name="T12" fmla="*/ 177 w 497"/>
              <a:gd name="T13" fmla="*/ 327 h 346"/>
              <a:gd name="T14" fmla="*/ 212 w 497"/>
              <a:gd name="T15" fmla="*/ 345 h 346"/>
              <a:gd name="T16" fmla="*/ 443 w 497"/>
              <a:gd name="T17" fmla="*/ 345 h 346"/>
              <a:gd name="T18" fmla="*/ 496 w 497"/>
              <a:gd name="T19" fmla="*/ 292 h 346"/>
              <a:gd name="T20" fmla="*/ 496 w 497"/>
              <a:gd name="T21" fmla="*/ 44 h 346"/>
              <a:gd name="T22" fmla="*/ 443 w 497"/>
              <a:gd name="T23" fmla="*/ 0 h 346"/>
              <a:gd name="T24" fmla="*/ 372 w 497"/>
              <a:gd name="T25" fmla="*/ 274 h 346"/>
              <a:gd name="T26" fmla="*/ 372 w 497"/>
              <a:gd name="T27" fmla="*/ 274 h 346"/>
              <a:gd name="T28" fmla="*/ 309 w 497"/>
              <a:gd name="T29" fmla="*/ 204 h 346"/>
              <a:gd name="T30" fmla="*/ 248 w 497"/>
              <a:gd name="T31" fmla="*/ 274 h 346"/>
              <a:gd name="T32" fmla="*/ 212 w 497"/>
              <a:gd name="T33" fmla="*/ 230 h 346"/>
              <a:gd name="T34" fmla="*/ 274 w 497"/>
              <a:gd name="T35" fmla="*/ 168 h 346"/>
              <a:gd name="T36" fmla="*/ 212 w 497"/>
              <a:gd name="T37" fmla="*/ 106 h 346"/>
              <a:gd name="T38" fmla="*/ 248 w 497"/>
              <a:gd name="T39" fmla="*/ 70 h 346"/>
              <a:gd name="T40" fmla="*/ 309 w 497"/>
              <a:gd name="T41" fmla="*/ 133 h 346"/>
              <a:gd name="T42" fmla="*/ 372 w 497"/>
              <a:gd name="T43" fmla="*/ 70 h 346"/>
              <a:gd name="T44" fmla="*/ 416 w 497"/>
              <a:gd name="T45" fmla="*/ 106 h 346"/>
              <a:gd name="T46" fmla="*/ 346 w 497"/>
              <a:gd name="T47" fmla="*/ 168 h 346"/>
              <a:gd name="T48" fmla="*/ 416 w 497"/>
              <a:gd name="T49" fmla="*/ 230 h 346"/>
              <a:gd name="T50" fmla="*/ 372 w 497"/>
              <a:gd name="T51" fmla="*/ 27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6" name="Freeform 160"/>
          <p:cNvSpPr>
            <a:spLocks noChangeArrowheads="1"/>
          </p:cNvSpPr>
          <p:nvPr/>
        </p:nvSpPr>
        <p:spPr bwMode="auto">
          <a:xfrm>
            <a:off x="16751171" y="7577667"/>
            <a:ext cx="554424" cy="478368"/>
          </a:xfrm>
          <a:custGeom>
            <a:avLst/>
            <a:gdLst>
              <a:gd name="T0" fmla="*/ 44 w 461"/>
              <a:gd name="T1" fmla="*/ 124 h 400"/>
              <a:gd name="T2" fmla="*/ 44 w 461"/>
              <a:gd name="T3" fmla="*/ 124 h 400"/>
              <a:gd name="T4" fmla="*/ 221 w 461"/>
              <a:gd name="T5" fmla="*/ 106 h 400"/>
              <a:gd name="T6" fmla="*/ 328 w 461"/>
              <a:gd name="T7" fmla="*/ 142 h 400"/>
              <a:gd name="T8" fmla="*/ 443 w 461"/>
              <a:gd name="T9" fmla="*/ 89 h 400"/>
              <a:gd name="T10" fmla="*/ 451 w 461"/>
              <a:gd name="T11" fmla="*/ 53 h 400"/>
              <a:gd name="T12" fmla="*/ 416 w 461"/>
              <a:gd name="T13" fmla="*/ 53 h 400"/>
              <a:gd name="T14" fmla="*/ 239 w 461"/>
              <a:gd name="T15" fmla="*/ 62 h 400"/>
              <a:gd name="T16" fmla="*/ 18 w 461"/>
              <a:gd name="T17" fmla="*/ 89 h 400"/>
              <a:gd name="T18" fmla="*/ 9 w 461"/>
              <a:gd name="T19" fmla="*/ 124 h 400"/>
              <a:gd name="T20" fmla="*/ 44 w 461"/>
              <a:gd name="T21" fmla="*/ 124 h 400"/>
              <a:gd name="T22" fmla="*/ 416 w 461"/>
              <a:gd name="T23" fmla="*/ 178 h 400"/>
              <a:gd name="T24" fmla="*/ 416 w 461"/>
              <a:gd name="T25" fmla="*/ 178 h 400"/>
              <a:gd name="T26" fmla="*/ 239 w 461"/>
              <a:gd name="T27" fmla="*/ 195 h 400"/>
              <a:gd name="T28" fmla="*/ 18 w 461"/>
              <a:gd name="T29" fmla="*/ 213 h 400"/>
              <a:gd name="T30" fmla="*/ 9 w 461"/>
              <a:gd name="T31" fmla="*/ 248 h 400"/>
              <a:gd name="T32" fmla="*/ 44 w 461"/>
              <a:gd name="T33" fmla="*/ 248 h 400"/>
              <a:gd name="T34" fmla="*/ 221 w 461"/>
              <a:gd name="T35" fmla="*/ 240 h 400"/>
              <a:gd name="T36" fmla="*/ 328 w 461"/>
              <a:gd name="T37" fmla="*/ 275 h 400"/>
              <a:gd name="T38" fmla="*/ 443 w 461"/>
              <a:gd name="T39" fmla="*/ 222 h 400"/>
              <a:gd name="T40" fmla="*/ 451 w 461"/>
              <a:gd name="T41" fmla="*/ 187 h 400"/>
              <a:gd name="T42" fmla="*/ 416 w 461"/>
              <a:gd name="T43" fmla="*/ 178 h 400"/>
              <a:gd name="T44" fmla="*/ 416 w 461"/>
              <a:gd name="T45" fmla="*/ 302 h 400"/>
              <a:gd name="T46" fmla="*/ 416 w 461"/>
              <a:gd name="T47" fmla="*/ 302 h 400"/>
              <a:gd name="T48" fmla="*/ 239 w 461"/>
              <a:gd name="T49" fmla="*/ 319 h 400"/>
              <a:gd name="T50" fmla="*/ 18 w 461"/>
              <a:gd name="T51" fmla="*/ 337 h 400"/>
              <a:gd name="T52" fmla="*/ 9 w 461"/>
              <a:gd name="T53" fmla="*/ 372 h 400"/>
              <a:gd name="T54" fmla="*/ 44 w 461"/>
              <a:gd name="T55" fmla="*/ 381 h 400"/>
              <a:gd name="T56" fmla="*/ 221 w 461"/>
              <a:gd name="T57" fmla="*/ 363 h 400"/>
              <a:gd name="T58" fmla="*/ 328 w 461"/>
              <a:gd name="T59" fmla="*/ 399 h 400"/>
              <a:gd name="T60" fmla="*/ 443 w 461"/>
              <a:gd name="T61" fmla="*/ 346 h 400"/>
              <a:gd name="T62" fmla="*/ 451 w 461"/>
              <a:gd name="T63" fmla="*/ 310 h 400"/>
              <a:gd name="T64" fmla="*/ 416 w 461"/>
              <a:gd name="T65" fmla="*/ 30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27" name="Freeform 161"/>
          <p:cNvSpPr>
            <a:spLocks noChangeArrowheads="1"/>
          </p:cNvSpPr>
          <p:nvPr/>
        </p:nvSpPr>
        <p:spPr bwMode="auto">
          <a:xfrm>
            <a:off x="12104181" y="3907370"/>
            <a:ext cx="575583" cy="499533"/>
          </a:xfrm>
          <a:custGeom>
            <a:avLst/>
            <a:gdLst>
              <a:gd name="T0" fmla="*/ 478 w 479"/>
              <a:gd name="T1" fmla="*/ 390 h 417"/>
              <a:gd name="T2" fmla="*/ 478 w 479"/>
              <a:gd name="T3" fmla="*/ 390 h 417"/>
              <a:gd name="T4" fmla="*/ 257 w 479"/>
              <a:gd name="T5" fmla="*/ 0 h 417"/>
              <a:gd name="T6" fmla="*/ 239 w 479"/>
              <a:gd name="T7" fmla="*/ 0 h 417"/>
              <a:gd name="T8" fmla="*/ 221 w 479"/>
              <a:gd name="T9" fmla="*/ 0 h 417"/>
              <a:gd name="T10" fmla="*/ 0 w 479"/>
              <a:gd name="T11" fmla="*/ 390 h 417"/>
              <a:gd name="T12" fmla="*/ 0 w 479"/>
              <a:gd name="T13" fmla="*/ 408 h 417"/>
              <a:gd name="T14" fmla="*/ 17 w 479"/>
              <a:gd name="T15" fmla="*/ 416 h 417"/>
              <a:gd name="T16" fmla="*/ 461 w 479"/>
              <a:gd name="T17" fmla="*/ 416 h 417"/>
              <a:gd name="T18" fmla="*/ 478 w 479"/>
              <a:gd name="T19" fmla="*/ 408 h 417"/>
              <a:gd name="T20" fmla="*/ 478 w 479"/>
              <a:gd name="T21" fmla="*/ 390 h 417"/>
              <a:gd name="T22" fmla="*/ 265 w 479"/>
              <a:gd name="T23" fmla="*/ 372 h 417"/>
              <a:gd name="T24" fmla="*/ 265 w 479"/>
              <a:gd name="T25" fmla="*/ 372 h 417"/>
              <a:gd name="T26" fmla="*/ 212 w 479"/>
              <a:gd name="T27" fmla="*/ 372 h 417"/>
              <a:gd name="T28" fmla="*/ 212 w 479"/>
              <a:gd name="T29" fmla="*/ 319 h 417"/>
              <a:gd name="T30" fmla="*/ 265 w 479"/>
              <a:gd name="T31" fmla="*/ 319 h 417"/>
              <a:gd name="T32" fmla="*/ 265 w 479"/>
              <a:gd name="T33" fmla="*/ 372 h 417"/>
              <a:gd name="T34" fmla="*/ 265 w 479"/>
              <a:gd name="T35" fmla="*/ 284 h 417"/>
              <a:gd name="T36" fmla="*/ 265 w 479"/>
              <a:gd name="T37" fmla="*/ 284 h 417"/>
              <a:gd name="T38" fmla="*/ 212 w 479"/>
              <a:gd name="T39" fmla="*/ 284 h 417"/>
              <a:gd name="T40" fmla="*/ 212 w 479"/>
              <a:gd name="T41" fmla="*/ 134 h 417"/>
              <a:gd name="T42" fmla="*/ 265 w 479"/>
              <a:gd name="T43" fmla="*/ 134 h 417"/>
              <a:gd name="T44" fmla="*/ 265 w 479"/>
              <a:gd name="T45" fmla="*/ 28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2" name="Freeform 166"/>
          <p:cNvSpPr>
            <a:spLocks noChangeArrowheads="1"/>
          </p:cNvSpPr>
          <p:nvPr/>
        </p:nvSpPr>
        <p:spPr bwMode="auto">
          <a:xfrm>
            <a:off x="22667830" y="9859436"/>
            <a:ext cx="465545" cy="533400"/>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3" name="Freeform 167"/>
          <p:cNvSpPr>
            <a:spLocks noChangeArrowheads="1"/>
          </p:cNvSpPr>
          <p:nvPr/>
        </p:nvSpPr>
        <p:spPr bwMode="auto">
          <a:xfrm>
            <a:off x="19172007" y="10126135"/>
            <a:ext cx="499403" cy="503768"/>
          </a:xfrm>
          <a:custGeom>
            <a:avLst/>
            <a:gdLst>
              <a:gd name="T0" fmla="*/ 177 w 418"/>
              <a:gd name="T1" fmla="*/ 0 h 417"/>
              <a:gd name="T2" fmla="*/ 177 w 418"/>
              <a:gd name="T3" fmla="*/ 0 h 417"/>
              <a:gd name="T4" fmla="*/ 0 w 418"/>
              <a:gd name="T5" fmla="*/ 176 h 417"/>
              <a:gd name="T6" fmla="*/ 177 w 418"/>
              <a:gd name="T7" fmla="*/ 176 h 417"/>
              <a:gd name="T8" fmla="*/ 177 w 418"/>
              <a:gd name="T9" fmla="*/ 0 h 417"/>
              <a:gd name="T10" fmla="*/ 230 w 418"/>
              <a:gd name="T11" fmla="*/ 0 h 417"/>
              <a:gd name="T12" fmla="*/ 230 w 418"/>
              <a:gd name="T13" fmla="*/ 0 h 417"/>
              <a:gd name="T14" fmla="*/ 230 w 418"/>
              <a:gd name="T15" fmla="*/ 203 h 417"/>
              <a:gd name="T16" fmla="*/ 204 w 418"/>
              <a:gd name="T17" fmla="*/ 229 h 417"/>
              <a:gd name="T18" fmla="*/ 0 w 418"/>
              <a:gd name="T19" fmla="*/ 229 h 417"/>
              <a:gd name="T20" fmla="*/ 204 w 418"/>
              <a:gd name="T21" fmla="*/ 416 h 417"/>
              <a:gd name="T22" fmla="*/ 417 w 418"/>
              <a:gd name="T23" fmla="*/ 203 h 417"/>
              <a:gd name="T24" fmla="*/ 230 w 418"/>
              <a:gd name="T25"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4" name="Freeform 168"/>
          <p:cNvSpPr>
            <a:spLocks noChangeArrowheads="1"/>
          </p:cNvSpPr>
          <p:nvPr/>
        </p:nvSpPr>
        <p:spPr bwMode="auto">
          <a:xfrm>
            <a:off x="22536632" y="8818036"/>
            <a:ext cx="596743" cy="512232"/>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5" name="Freeform 169"/>
          <p:cNvSpPr>
            <a:spLocks noChangeArrowheads="1"/>
          </p:cNvSpPr>
          <p:nvPr/>
        </p:nvSpPr>
        <p:spPr bwMode="auto">
          <a:xfrm>
            <a:off x="19057738" y="4076703"/>
            <a:ext cx="584048" cy="465667"/>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6" name="Freeform 170"/>
          <p:cNvSpPr>
            <a:spLocks noChangeArrowheads="1"/>
          </p:cNvSpPr>
          <p:nvPr/>
        </p:nvSpPr>
        <p:spPr bwMode="auto">
          <a:xfrm>
            <a:off x="2552037" y="5173135"/>
            <a:ext cx="469776" cy="554568"/>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337" name="Freeform 171"/>
          <p:cNvSpPr>
            <a:spLocks noChangeArrowheads="1"/>
          </p:cNvSpPr>
          <p:nvPr/>
        </p:nvSpPr>
        <p:spPr bwMode="auto">
          <a:xfrm>
            <a:off x="3741294" y="5194302"/>
            <a:ext cx="465545" cy="554565"/>
          </a:xfrm>
          <a:custGeom>
            <a:avLst/>
            <a:gdLst>
              <a:gd name="T0" fmla="*/ 107 w 392"/>
              <a:gd name="T1" fmla="*/ 293 h 462"/>
              <a:gd name="T2" fmla="*/ 107 w 392"/>
              <a:gd name="T3" fmla="*/ 293 h 462"/>
              <a:gd name="T4" fmla="*/ 72 w 392"/>
              <a:gd name="T5" fmla="*/ 444 h 462"/>
              <a:gd name="T6" fmla="*/ 186 w 392"/>
              <a:gd name="T7" fmla="*/ 329 h 462"/>
              <a:gd name="T8" fmla="*/ 293 w 392"/>
              <a:gd name="T9" fmla="*/ 239 h 462"/>
              <a:gd name="T10" fmla="*/ 293 w 392"/>
              <a:gd name="T11" fmla="*/ 63 h 462"/>
              <a:gd name="T12" fmla="*/ 80 w 392"/>
              <a:gd name="T13" fmla="*/ 0 h 462"/>
              <a:gd name="T14" fmla="*/ 0 w 392"/>
              <a:gd name="T15" fmla="*/ 248 h 462"/>
              <a:gd name="T16" fmla="*/ 107 w 392"/>
              <a:gd name="T17" fmla="*/ 293 h 462"/>
              <a:gd name="T18" fmla="*/ 319 w 392"/>
              <a:gd name="T19" fmla="*/ 284 h 462"/>
              <a:gd name="T20" fmla="*/ 319 w 392"/>
              <a:gd name="T21" fmla="*/ 284 h 462"/>
              <a:gd name="T22" fmla="*/ 391 w 392"/>
              <a:gd name="T23" fmla="*/ 213 h 462"/>
              <a:gd name="T24" fmla="*/ 391 w 392"/>
              <a:gd name="T25" fmla="*/ 89 h 462"/>
              <a:gd name="T26" fmla="*/ 319 w 392"/>
              <a:gd name="T27" fmla="*/ 18 h 462"/>
              <a:gd name="T28" fmla="*/ 346 w 392"/>
              <a:gd name="T29" fmla="*/ 71 h 462"/>
              <a:gd name="T30" fmla="*/ 346 w 392"/>
              <a:gd name="T31" fmla="*/ 231 h 462"/>
              <a:gd name="T32" fmla="*/ 319 w 392"/>
              <a:gd name="T33" fmla="*/ 28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Tree>
    <p:extLst>
      <p:ext uri="{BB962C8B-B14F-4D97-AF65-F5344CB8AC3E}">
        <p14:creationId xmlns:p14="http://schemas.microsoft.com/office/powerpoint/2010/main" val="27979274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1555169" y="3295215"/>
            <a:ext cx="11805930" cy="1705082"/>
          </a:xfrm>
          <a:prstGeom prst="rect">
            <a:avLst/>
          </a:prstGeom>
          <a:noFill/>
        </p:spPr>
        <p:txBody>
          <a:bodyPr wrap="square" rtlCol="0">
            <a:spAutoFit/>
          </a:bodyPr>
          <a:lstStyle/>
          <a:p>
            <a:pPr>
              <a:lnSpc>
                <a:spcPct val="110000"/>
              </a:lnSpc>
            </a:pPr>
            <a:r>
              <a:rPr lang="en-US" sz="4800" dirty="0" smtClean="0">
                <a:solidFill>
                  <a:schemeClr val="tx2"/>
                </a:solidFill>
                <a:latin typeface="Arvo"/>
                <a:cs typeface="Arvo"/>
              </a:rPr>
              <a:t>Four Important Facts you have</a:t>
            </a:r>
          </a:p>
          <a:p>
            <a:pPr>
              <a:lnSpc>
                <a:spcPct val="110000"/>
              </a:lnSpc>
            </a:pPr>
            <a:r>
              <a:rPr lang="en-US" sz="4800" dirty="0" smtClean="0">
                <a:solidFill>
                  <a:schemeClr val="tx2"/>
                </a:solidFill>
                <a:latin typeface="Arvo"/>
                <a:cs typeface="Arvo"/>
              </a:rPr>
              <a:t>to know about us</a:t>
            </a:r>
          </a:p>
        </p:txBody>
      </p:sp>
      <p:sp>
        <p:nvSpPr>
          <p:cNvPr id="9" name="Rectangle 8"/>
          <p:cNvSpPr/>
          <p:nvPr/>
        </p:nvSpPr>
        <p:spPr>
          <a:xfrm>
            <a:off x="11672888" y="6364031"/>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TextBox 34"/>
          <p:cNvSpPr txBox="1"/>
          <p:nvPr/>
        </p:nvSpPr>
        <p:spPr>
          <a:xfrm>
            <a:off x="11555168" y="5058349"/>
            <a:ext cx="11805931" cy="1033103"/>
          </a:xfrm>
          <a:prstGeom prst="rect">
            <a:avLst/>
          </a:prstGeom>
          <a:noFill/>
        </p:spPr>
        <p:txBody>
          <a:bodyPr wrap="square" rtlCol="0">
            <a:spAutoFit/>
          </a:bodyPr>
          <a:lstStyle/>
          <a:p>
            <a:pPr>
              <a:lnSpc>
                <a:spcPct val="110000"/>
              </a:lnSpc>
            </a:pPr>
            <a:r>
              <a:rPr lang="en-US" sz="2800" dirty="0" smtClean="0">
                <a:cs typeface="Lato Light"/>
              </a:rPr>
              <a:t>Because </a:t>
            </a:r>
            <a:r>
              <a:rPr lang="en-US" sz="2800" dirty="0">
                <a:cs typeface="Lato Light"/>
              </a:rPr>
              <a:t>companies are legal persons, they also may associate and register themselves as companies – often known as a corporate group</a:t>
            </a:r>
            <a:r>
              <a:rPr lang="en-US" sz="2800" dirty="0" smtClean="0">
                <a:cs typeface="Lato Light"/>
              </a:rPr>
              <a:t>.</a:t>
            </a:r>
            <a:endParaRPr lang="en-US" sz="2800" dirty="0" smtClean="0">
              <a:latin typeface="Lato Light"/>
              <a:cs typeface="Lato Light"/>
            </a:endParaRPr>
          </a:p>
        </p:txBody>
      </p:sp>
      <p:sp>
        <p:nvSpPr>
          <p:cNvPr id="20" name="Oval 19"/>
          <p:cNvSpPr/>
          <p:nvPr/>
        </p:nvSpPr>
        <p:spPr>
          <a:xfrm>
            <a:off x="11794973" y="7258951"/>
            <a:ext cx="1448966" cy="1448966"/>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6600" dirty="0" smtClean="0"/>
              <a:t>1</a:t>
            </a:r>
            <a:endParaRPr lang="en-US" sz="6600" dirty="0"/>
          </a:p>
        </p:txBody>
      </p:sp>
      <p:sp>
        <p:nvSpPr>
          <p:cNvPr id="37" name="TextBox 36"/>
          <p:cNvSpPr txBox="1"/>
          <p:nvPr/>
        </p:nvSpPr>
        <p:spPr>
          <a:xfrm>
            <a:off x="11122126" y="8826011"/>
            <a:ext cx="2813557" cy="1619092"/>
          </a:xfrm>
          <a:prstGeom prst="rect">
            <a:avLst/>
          </a:prstGeom>
          <a:noFill/>
        </p:spPr>
        <p:txBody>
          <a:bodyPr wrap="square" rtlCol="0">
            <a:spAutoFit/>
          </a:bodyPr>
          <a:lstStyle/>
          <a:p>
            <a:pPr algn="ctr">
              <a:lnSpc>
                <a:spcPct val="120000"/>
              </a:lnSpc>
            </a:pPr>
            <a:r>
              <a:rPr lang="en-US" sz="3200" dirty="0" smtClean="0">
                <a:cs typeface="Lato Light"/>
              </a:rPr>
              <a:t>Fact One</a:t>
            </a:r>
          </a:p>
          <a:p>
            <a:pPr algn="ctr">
              <a:lnSpc>
                <a:spcPct val="120000"/>
              </a:lnSpc>
            </a:pPr>
            <a:r>
              <a:rPr lang="en-US" sz="2000" dirty="0">
                <a:cs typeface="Lato Light"/>
              </a:rPr>
              <a:t>A company is an association </a:t>
            </a:r>
            <a:r>
              <a:rPr lang="en-US" sz="2000" dirty="0" smtClean="0">
                <a:cs typeface="Lato Light"/>
              </a:rPr>
              <a:t>of </a:t>
            </a:r>
            <a:r>
              <a:rPr lang="en-US" sz="2000" dirty="0">
                <a:cs typeface="Lato Light"/>
              </a:rPr>
              <a:t>individuals,</a:t>
            </a:r>
            <a:endParaRPr lang="en-US" sz="2000" dirty="0" smtClean="0">
              <a:latin typeface="Lato Light"/>
              <a:cs typeface="Lato Light"/>
            </a:endParaRPr>
          </a:p>
        </p:txBody>
      </p:sp>
      <p:sp>
        <p:nvSpPr>
          <p:cNvPr id="42" name="Oval 41"/>
          <p:cNvSpPr/>
          <p:nvPr/>
        </p:nvSpPr>
        <p:spPr>
          <a:xfrm>
            <a:off x="14665626" y="7258951"/>
            <a:ext cx="1448966" cy="1448966"/>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6600" dirty="0" smtClean="0"/>
              <a:t>2</a:t>
            </a:r>
            <a:endParaRPr lang="en-US" sz="6600" dirty="0"/>
          </a:p>
        </p:txBody>
      </p:sp>
      <p:sp>
        <p:nvSpPr>
          <p:cNvPr id="43" name="TextBox 42"/>
          <p:cNvSpPr txBox="1"/>
          <p:nvPr/>
        </p:nvSpPr>
        <p:spPr>
          <a:xfrm>
            <a:off x="13992779" y="8826011"/>
            <a:ext cx="2813557" cy="1619092"/>
          </a:xfrm>
          <a:prstGeom prst="rect">
            <a:avLst/>
          </a:prstGeom>
          <a:noFill/>
        </p:spPr>
        <p:txBody>
          <a:bodyPr wrap="square" rtlCol="0">
            <a:spAutoFit/>
          </a:bodyPr>
          <a:lstStyle/>
          <a:p>
            <a:pPr algn="ctr">
              <a:lnSpc>
                <a:spcPct val="120000"/>
              </a:lnSpc>
            </a:pPr>
            <a:r>
              <a:rPr lang="en-US" sz="3200" dirty="0" smtClean="0">
                <a:cs typeface="Lato Light"/>
              </a:rPr>
              <a:t>Fact One</a:t>
            </a:r>
          </a:p>
          <a:p>
            <a:pPr algn="ctr">
              <a:lnSpc>
                <a:spcPct val="120000"/>
              </a:lnSpc>
            </a:pPr>
            <a:r>
              <a:rPr lang="en-US" sz="2000" dirty="0">
                <a:cs typeface="Lato Light"/>
              </a:rPr>
              <a:t>A company is an association </a:t>
            </a:r>
            <a:r>
              <a:rPr lang="en-US" sz="2000" dirty="0" smtClean="0">
                <a:cs typeface="Lato Light"/>
              </a:rPr>
              <a:t>of </a:t>
            </a:r>
            <a:r>
              <a:rPr lang="en-US" sz="2000" dirty="0">
                <a:cs typeface="Lato Light"/>
              </a:rPr>
              <a:t>individuals,</a:t>
            </a:r>
            <a:endParaRPr lang="en-US" sz="2000" dirty="0" smtClean="0">
              <a:latin typeface="Lato Light"/>
              <a:cs typeface="Lato Light"/>
            </a:endParaRPr>
          </a:p>
        </p:txBody>
      </p:sp>
      <p:sp>
        <p:nvSpPr>
          <p:cNvPr id="44" name="Oval 43"/>
          <p:cNvSpPr/>
          <p:nvPr/>
        </p:nvSpPr>
        <p:spPr>
          <a:xfrm>
            <a:off x="17536279" y="7258951"/>
            <a:ext cx="1448966" cy="1448966"/>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6600" dirty="0" smtClean="0"/>
              <a:t>3</a:t>
            </a:r>
            <a:endParaRPr lang="en-US" sz="6600" dirty="0"/>
          </a:p>
        </p:txBody>
      </p:sp>
      <p:sp>
        <p:nvSpPr>
          <p:cNvPr id="45" name="TextBox 44"/>
          <p:cNvSpPr txBox="1"/>
          <p:nvPr/>
        </p:nvSpPr>
        <p:spPr>
          <a:xfrm>
            <a:off x="16863432" y="8826011"/>
            <a:ext cx="2813557" cy="1619092"/>
          </a:xfrm>
          <a:prstGeom prst="rect">
            <a:avLst/>
          </a:prstGeom>
          <a:noFill/>
        </p:spPr>
        <p:txBody>
          <a:bodyPr wrap="square" rtlCol="0">
            <a:spAutoFit/>
          </a:bodyPr>
          <a:lstStyle/>
          <a:p>
            <a:pPr algn="ctr">
              <a:lnSpc>
                <a:spcPct val="120000"/>
              </a:lnSpc>
            </a:pPr>
            <a:r>
              <a:rPr lang="en-US" sz="3200" dirty="0" smtClean="0">
                <a:cs typeface="Lato Light"/>
              </a:rPr>
              <a:t>Fact One</a:t>
            </a:r>
          </a:p>
          <a:p>
            <a:pPr algn="ctr">
              <a:lnSpc>
                <a:spcPct val="120000"/>
              </a:lnSpc>
            </a:pPr>
            <a:r>
              <a:rPr lang="en-US" sz="2000" dirty="0">
                <a:cs typeface="Lato Light"/>
              </a:rPr>
              <a:t>A company is an association </a:t>
            </a:r>
            <a:r>
              <a:rPr lang="en-US" sz="2000" dirty="0" smtClean="0">
                <a:cs typeface="Lato Light"/>
              </a:rPr>
              <a:t>of </a:t>
            </a:r>
            <a:r>
              <a:rPr lang="en-US" sz="2000" dirty="0">
                <a:cs typeface="Lato Light"/>
              </a:rPr>
              <a:t>individuals,</a:t>
            </a:r>
            <a:endParaRPr lang="en-US" sz="2000" dirty="0" smtClean="0">
              <a:latin typeface="Lato Light"/>
              <a:cs typeface="Lato Light"/>
            </a:endParaRPr>
          </a:p>
        </p:txBody>
      </p:sp>
      <p:sp>
        <p:nvSpPr>
          <p:cNvPr id="46" name="Oval 45"/>
          <p:cNvSpPr/>
          <p:nvPr/>
        </p:nvSpPr>
        <p:spPr>
          <a:xfrm>
            <a:off x="20406932" y="7258951"/>
            <a:ext cx="1448966" cy="1448966"/>
          </a:xfrm>
          <a:prstGeom prst="ellipse">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6600" dirty="0" smtClean="0"/>
              <a:t>4</a:t>
            </a:r>
            <a:endParaRPr lang="en-US" sz="6600" dirty="0"/>
          </a:p>
        </p:txBody>
      </p:sp>
      <p:sp>
        <p:nvSpPr>
          <p:cNvPr id="47" name="TextBox 46"/>
          <p:cNvSpPr txBox="1"/>
          <p:nvPr/>
        </p:nvSpPr>
        <p:spPr>
          <a:xfrm>
            <a:off x="19734085" y="8826011"/>
            <a:ext cx="2813557" cy="1619092"/>
          </a:xfrm>
          <a:prstGeom prst="rect">
            <a:avLst/>
          </a:prstGeom>
          <a:noFill/>
        </p:spPr>
        <p:txBody>
          <a:bodyPr wrap="square" rtlCol="0">
            <a:spAutoFit/>
          </a:bodyPr>
          <a:lstStyle/>
          <a:p>
            <a:pPr algn="ctr">
              <a:lnSpc>
                <a:spcPct val="120000"/>
              </a:lnSpc>
            </a:pPr>
            <a:r>
              <a:rPr lang="en-US" sz="3200" dirty="0" smtClean="0">
                <a:cs typeface="Lato Light"/>
              </a:rPr>
              <a:t>Fact One</a:t>
            </a:r>
          </a:p>
          <a:p>
            <a:pPr algn="ctr">
              <a:lnSpc>
                <a:spcPct val="120000"/>
              </a:lnSpc>
            </a:pPr>
            <a:r>
              <a:rPr lang="en-US" sz="2000" dirty="0">
                <a:cs typeface="Lato Light"/>
              </a:rPr>
              <a:t>A company is an association </a:t>
            </a:r>
            <a:r>
              <a:rPr lang="en-US" sz="2000" dirty="0" smtClean="0">
                <a:cs typeface="Lato Light"/>
              </a:rPr>
              <a:t>of </a:t>
            </a:r>
            <a:r>
              <a:rPr lang="en-US" sz="2000" dirty="0">
                <a:cs typeface="Lato Light"/>
              </a:rPr>
              <a:t>individuals,</a:t>
            </a:r>
            <a:endParaRPr lang="en-US" sz="2000" dirty="0" smtClean="0">
              <a:latin typeface="Lato Light"/>
              <a:cs typeface="Lato Light"/>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172237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A46A4"/>
        </a:solidFill>
        <a:effectLst/>
      </p:bgPr>
    </p:bg>
    <p:spTree>
      <p:nvGrpSpPr>
        <p:cNvPr id="1" name=""/>
        <p:cNvGrpSpPr/>
        <p:nvPr/>
      </p:nvGrpSpPr>
      <p:grpSpPr>
        <a:xfrm>
          <a:off x="0" y="0"/>
          <a:ext cx="0" cy="0"/>
          <a:chOff x="0" y="0"/>
          <a:chExt cx="0" cy="0"/>
        </a:xfrm>
      </p:grpSpPr>
      <p:sp>
        <p:nvSpPr>
          <p:cNvPr id="154" name="Freeform 7"/>
          <p:cNvSpPr>
            <a:spLocks noChangeArrowheads="1"/>
          </p:cNvSpPr>
          <p:nvPr/>
        </p:nvSpPr>
        <p:spPr bwMode="auto">
          <a:xfrm>
            <a:off x="20488233" y="7243235"/>
            <a:ext cx="668692" cy="656165"/>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5" name="Freeform 45"/>
          <p:cNvSpPr>
            <a:spLocks noChangeArrowheads="1"/>
          </p:cNvSpPr>
          <p:nvPr/>
        </p:nvSpPr>
        <p:spPr bwMode="auto">
          <a:xfrm>
            <a:off x="7588393" y="4347635"/>
            <a:ext cx="681388" cy="673099"/>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6" name="Freeform 46"/>
          <p:cNvSpPr>
            <a:spLocks noChangeArrowheads="1"/>
          </p:cNvSpPr>
          <p:nvPr/>
        </p:nvSpPr>
        <p:spPr bwMode="auto">
          <a:xfrm>
            <a:off x="4723170" y="4559303"/>
            <a:ext cx="643299" cy="292099"/>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7" name="Freeform 47"/>
          <p:cNvSpPr>
            <a:spLocks noChangeArrowheads="1"/>
          </p:cNvSpPr>
          <p:nvPr/>
        </p:nvSpPr>
        <p:spPr bwMode="auto">
          <a:xfrm>
            <a:off x="4723170" y="5820836"/>
            <a:ext cx="139665" cy="630765"/>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8" name="Freeform 48"/>
          <p:cNvSpPr>
            <a:spLocks noChangeArrowheads="1"/>
          </p:cNvSpPr>
          <p:nvPr/>
        </p:nvSpPr>
        <p:spPr bwMode="auto">
          <a:xfrm>
            <a:off x="4939015" y="6007102"/>
            <a:ext cx="418990" cy="452965"/>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59" name="Freeform 49"/>
          <p:cNvSpPr>
            <a:spLocks noChangeArrowheads="1"/>
          </p:cNvSpPr>
          <p:nvPr/>
        </p:nvSpPr>
        <p:spPr bwMode="auto">
          <a:xfrm>
            <a:off x="6128270" y="5795436"/>
            <a:ext cx="694086" cy="681565"/>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0" name="Freeform 50"/>
          <p:cNvSpPr>
            <a:spLocks noChangeArrowheads="1"/>
          </p:cNvSpPr>
          <p:nvPr/>
        </p:nvSpPr>
        <p:spPr bwMode="auto">
          <a:xfrm>
            <a:off x="3263051" y="7243235"/>
            <a:ext cx="694086" cy="656165"/>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1" name="Freeform 51"/>
          <p:cNvSpPr>
            <a:spLocks noChangeArrowheads="1"/>
          </p:cNvSpPr>
          <p:nvPr/>
        </p:nvSpPr>
        <p:spPr bwMode="auto">
          <a:xfrm>
            <a:off x="20539019" y="4322236"/>
            <a:ext cx="579814" cy="7366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2" name="Freeform 52"/>
          <p:cNvSpPr>
            <a:spLocks noChangeArrowheads="1"/>
          </p:cNvSpPr>
          <p:nvPr/>
        </p:nvSpPr>
        <p:spPr bwMode="auto">
          <a:xfrm>
            <a:off x="21910261" y="4360335"/>
            <a:ext cx="694086"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3" name="Freeform 53"/>
          <p:cNvSpPr>
            <a:spLocks noChangeArrowheads="1"/>
          </p:cNvSpPr>
          <p:nvPr/>
        </p:nvSpPr>
        <p:spPr bwMode="auto">
          <a:xfrm>
            <a:off x="10445147" y="7243235"/>
            <a:ext cx="668692" cy="656165"/>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66" name="Freeform 54"/>
          <p:cNvSpPr>
            <a:spLocks noChangeArrowheads="1"/>
          </p:cNvSpPr>
          <p:nvPr/>
        </p:nvSpPr>
        <p:spPr bwMode="auto">
          <a:xfrm>
            <a:off x="16184051" y="5858935"/>
            <a:ext cx="694086" cy="554568"/>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6" name="Freeform 55"/>
          <p:cNvSpPr>
            <a:spLocks noChangeArrowheads="1"/>
          </p:cNvSpPr>
          <p:nvPr/>
        </p:nvSpPr>
        <p:spPr bwMode="auto">
          <a:xfrm>
            <a:off x="17606080" y="5795436"/>
            <a:ext cx="694086" cy="68156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7" name="Freeform 56"/>
          <p:cNvSpPr>
            <a:spLocks noChangeArrowheads="1"/>
          </p:cNvSpPr>
          <p:nvPr/>
        </p:nvSpPr>
        <p:spPr bwMode="auto">
          <a:xfrm>
            <a:off x="4773957" y="7243235"/>
            <a:ext cx="592512" cy="656165"/>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8" name="Freeform 57"/>
          <p:cNvSpPr>
            <a:spLocks noChangeArrowheads="1"/>
          </p:cNvSpPr>
          <p:nvPr/>
        </p:nvSpPr>
        <p:spPr bwMode="auto">
          <a:xfrm>
            <a:off x="4773958" y="7255935"/>
            <a:ext cx="114272" cy="114301"/>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79" name="Freeform 58"/>
          <p:cNvSpPr>
            <a:spLocks noChangeArrowheads="1"/>
          </p:cNvSpPr>
          <p:nvPr/>
        </p:nvSpPr>
        <p:spPr bwMode="auto">
          <a:xfrm>
            <a:off x="8997723" y="4360335"/>
            <a:ext cx="694086" cy="6858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0" name="Freeform 59"/>
          <p:cNvSpPr>
            <a:spLocks noChangeArrowheads="1"/>
          </p:cNvSpPr>
          <p:nvPr/>
        </p:nvSpPr>
        <p:spPr bwMode="auto">
          <a:xfrm>
            <a:off x="6128270" y="4360335"/>
            <a:ext cx="694086" cy="6858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1" name="Freeform 60"/>
          <p:cNvSpPr>
            <a:spLocks noChangeArrowheads="1"/>
          </p:cNvSpPr>
          <p:nvPr/>
        </p:nvSpPr>
        <p:spPr bwMode="auto">
          <a:xfrm>
            <a:off x="6191756" y="7281335"/>
            <a:ext cx="567119" cy="571501"/>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2" name="Freeform 61"/>
          <p:cNvSpPr>
            <a:spLocks noChangeArrowheads="1"/>
          </p:cNvSpPr>
          <p:nvPr/>
        </p:nvSpPr>
        <p:spPr bwMode="auto">
          <a:xfrm>
            <a:off x="21884867" y="5795436"/>
            <a:ext cx="711015" cy="719667"/>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3" name="Freeform 62"/>
          <p:cNvSpPr>
            <a:spLocks noChangeArrowheads="1"/>
          </p:cNvSpPr>
          <p:nvPr/>
        </p:nvSpPr>
        <p:spPr bwMode="auto">
          <a:xfrm>
            <a:off x="17580687" y="7205135"/>
            <a:ext cx="744873" cy="706968"/>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4" name="Freeform 63"/>
          <p:cNvSpPr>
            <a:spLocks noChangeArrowheads="1"/>
          </p:cNvSpPr>
          <p:nvPr/>
        </p:nvSpPr>
        <p:spPr bwMode="auto">
          <a:xfrm>
            <a:off x="7575695" y="7230533"/>
            <a:ext cx="668692" cy="681568"/>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5" name="Freeform 64"/>
          <p:cNvSpPr>
            <a:spLocks noChangeArrowheads="1"/>
          </p:cNvSpPr>
          <p:nvPr/>
        </p:nvSpPr>
        <p:spPr bwMode="auto">
          <a:xfrm>
            <a:off x="14753559" y="7243235"/>
            <a:ext cx="668692" cy="656165"/>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6" name="Freeform 65"/>
          <p:cNvSpPr>
            <a:spLocks noChangeArrowheads="1"/>
          </p:cNvSpPr>
          <p:nvPr/>
        </p:nvSpPr>
        <p:spPr bwMode="auto">
          <a:xfrm>
            <a:off x="13293440" y="5935135"/>
            <a:ext cx="719479" cy="402168"/>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7" name="Freeform 66"/>
          <p:cNvSpPr>
            <a:spLocks noChangeArrowheads="1"/>
          </p:cNvSpPr>
          <p:nvPr/>
        </p:nvSpPr>
        <p:spPr bwMode="auto">
          <a:xfrm>
            <a:off x="14740862" y="5795436"/>
            <a:ext cx="694086" cy="68156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8" name="Freeform 67"/>
          <p:cNvSpPr>
            <a:spLocks noChangeArrowheads="1"/>
          </p:cNvSpPr>
          <p:nvPr/>
        </p:nvSpPr>
        <p:spPr bwMode="auto">
          <a:xfrm>
            <a:off x="10419754" y="5858935"/>
            <a:ext cx="719479" cy="554568"/>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89" name="Freeform 68"/>
          <p:cNvSpPr>
            <a:spLocks noChangeArrowheads="1"/>
          </p:cNvSpPr>
          <p:nvPr/>
        </p:nvSpPr>
        <p:spPr bwMode="auto">
          <a:xfrm>
            <a:off x="7575695" y="5808135"/>
            <a:ext cx="668692" cy="656168"/>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0" name="Freeform 69"/>
          <p:cNvSpPr>
            <a:spLocks noChangeArrowheads="1"/>
          </p:cNvSpPr>
          <p:nvPr/>
        </p:nvSpPr>
        <p:spPr bwMode="auto">
          <a:xfrm>
            <a:off x="19028110" y="7332133"/>
            <a:ext cx="744873" cy="491067"/>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1" name="Freeform 70"/>
          <p:cNvSpPr>
            <a:spLocks noChangeArrowheads="1"/>
          </p:cNvSpPr>
          <p:nvPr/>
        </p:nvSpPr>
        <p:spPr bwMode="auto">
          <a:xfrm>
            <a:off x="1967989" y="5808135"/>
            <a:ext cx="406294" cy="656168"/>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2" name="Freeform 71"/>
          <p:cNvSpPr>
            <a:spLocks noChangeArrowheads="1"/>
          </p:cNvSpPr>
          <p:nvPr/>
        </p:nvSpPr>
        <p:spPr bwMode="auto">
          <a:xfrm>
            <a:off x="3263051" y="5795436"/>
            <a:ext cx="694086" cy="68156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3" name="Freeform 72"/>
          <p:cNvSpPr>
            <a:spLocks noChangeArrowheads="1"/>
          </p:cNvSpPr>
          <p:nvPr/>
        </p:nvSpPr>
        <p:spPr bwMode="auto">
          <a:xfrm>
            <a:off x="1841023" y="4428068"/>
            <a:ext cx="668692" cy="550333"/>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4" name="Freeform 73"/>
          <p:cNvSpPr>
            <a:spLocks noChangeArrowheads="1"/>
          </p:cNvSpPr>
          <p:nvPr/>
        </p:nvSpPr>
        <p:spPr bwMode="auto">
          <a:xfrm>
            <a:off x="3263051" y="4360335"/>
            <a:ext cx="694086" cy="6858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5" name="Freeform 74"/>
          <p:cNvSpPr>
            <a:spLocks noChangeArrowheads="1"/>
          </p:cNvSpPr>
          <p:nvPr/>
        </p:nvSpPr>
        <p:spPr bwMode="auto">
          <a:xfrm>
            <a:off x="17631474" y="4385735"/>
            <a:ext cx="643299" cy="6350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6" name="Freeform 75"/>
          <p:cNvSpPr>
            <a:spLocks noChangeArrowheads="1"/>
          </p:cNvSpPr>
          <p:nvPr/>
        </p:nvSpPr>
        <p:spPr bwMode="auto">
          <a:xfrm>
            <a:off x="13471192" y="4373035"/>
            <a:ext cx="355507" cy="6604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7" name="Freeform 76"/>
          <p:cNvSpPr>
            <a:spLocks noChangeArrowheads="1"/>
          </p:cNvSpPr>
          <p:nvPr/>
        </p:nvSpPr>
        <p:spPr bwMode="auto">
          <a:xfrm>
            <a:off x="11862946" y="5795436"/>
            <a:ext cx="698317" cy="68156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8" name="Freeform 77"/>
          <p:cNvSpPr>
            <a:spLocks noChangeArrowheads="1"/>
          </p:cNvSpPr>
          <p:nvPr/>
        </p:nvSpPr>
        <p:spPr bwMode="auto">
          <a:xfrm>
            <a:off x="8997723" y="5795436"/>
            <a:ext cx="694086" cy="681565"/>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199" name="Freeform 78"/>
          <p:cNvSpPr>
            <a:spLocks noChangeArrowheads="1"/>
          </p:cNvSpPr>
          <p:nvPr/>
        </p:nvSpPr>
        <p:spPr bwMode="auto">
          <a:xfrm>
            <a:off x="19040808" y="4360335"/>
            <a:ext cx="694086" cy="6858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0" name="Freeform 79"/>
          <p:cNvSpPr>
            <a:spLocks noChangeArrowheads="1"/>
          </p:cNvSpPr>
          <p:nvPr/>
        </p:nvSpPr>
        <p:spPr bwMode="auto">
          <a:xfrm>
            <a:off x="14740862" y="4360335"/>
            <a:ext cx="694086"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1" name="Freeform 80"/>
          <p:cNvSpPr>
            <a:spLocks noChangeArrowheads="1"/>
          </p:cNvSpPr>
          <p:nvPr/>
        </p:nvSpPr>
        <p:spPr bwMode="auto">
          <a:xfrm>
            <a:off x="19066202" y="5820836"/>
            <a:ext cx="643299" cy="630765"/>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2" name="Freeform 81"/>
          <p:cNvSpPr>
            <a:spLocks noChangeArrowheads="1"/>
          </p:cNvSpPr>
          <p:nvPr/>
        </p:nvSpPr>
        <p:spPr bwMode="auto">
          <a:xfrm>
            <a:off x="20475533" y="5795436"/>
            <a:ext cx="694086" cy="681565"/>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3" name="Freeform 82"/>
          <p:cNvSpPr>
            <a:spLocks noChangeArrowheads="1"/>
          </p:cNvSpPr>
          <p:nvPr/>
        </p:nvSpPr>
        <p:spPr bwMode="auto">
          <a:xfrm>
            <a:off x="13344227" y="7255933"/>
            <a:ext cx="617906" cy="630768"/>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4" name="Freeform 83"/>
          <p:cNvSpPr>
            <a:spLocks noChangeArrowheads="1"/>
          </p:cNvSpPr>
          <p:nvPr/>
        </p:nvSpPr>
        <p:spPr bwMode="auto">
          <a:xfrm>
            <a:off x="16158659" y="7408333"/>
            <a:ext cx="719479" cy="325968"/>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5" name="Freeform 84"/>
          <p:cNvSpPr>
            <a:spLocks noChangeArrowheads="1"/>
          </p:cNvSpPr>
          <p:nvPr/>
        </p:nvSpPr>
        <p:spPr bwMode="auto">
          <a:xfrm>
            <a:off x="21910261" y="7230533"/>
            <a:ext cx="694086" cy="681568"/>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6" name="Freeform 85"/>
          <p:cNvSpPr>
            <a:spLocks noChangeArrowheads="1"/>
          </p:cNvSpPr>
          <p:nvPr/>
        </p:nvSpPr>
        <p:spPr bwMode="auto">
          <a:xfrm>
            <a:off x="10445147" y="4428068"/>
            <a:ext cx="668692" cy="537635"/>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7" name="Freeform 86"/>
          <p:cNvSpPr>
            <a:spLocks noChangeArrowheads="1"/>
          </p:cNvSpPr>
          <p:nvPr/>
        </p:nvSpPr>
        <p:spPr bwMode="auto">
          <a:xfrm>
            <a:off x="11862946" y="4360335"/>
            <a:ext cx="698317" cy="6858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8" name="Freeform 87"/>
          <p:cNvSpPr>
            <a:spLocks noChangeArrowheads="1"/>
          </p:cNvSpPr>
          <p:nvPr/>
        </p:nvSpPr>
        <p:spPr bwMode="auto">
          <a:xfrm>
            <a:off x="1866416" y="7255933"/>
            <a:ext cx="617906" cy="630768"/>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09" name="Freeform 106"/>
          <p:cNvSpPr>
            <a:spLocks noChangeArrowheads="1"/>
          </p:cNvSpPr>
          <p:nvPr/>
        </p:nvSpPr>
        <p:spPr bwMode="auto">
          <a:xfrm>
            <a:off x="16209446" y="4398435"/>
            <a:ext cx="617906" cy="622299"/>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0" name="Freeform 119"/>
          <p:cNvSpPr>
            <a:spLocks noChangeArrowheads="1"/>
          </p:cNvSpPr>
          <p:nvPr/>
        </p:nvSpPr>
        <p:spPr bwMode="auto">
          <a:xfrm>
            <a:off x="8997723" y="7230533"/>
            <a:ext cx="694086" cy="681568"/>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1" name="Freeform 120"/>
          <p:cNvSpPr>
            <a:spLocks noChangeArrowheads="1"/>
          </p:cNvSpPr>
          <p:nvPr/>
        </p:nvSpPr>
        <p:spPr bwMode="auto">
          <a:xfrm>
            <a:off x="11858712" y="7255933"/>
            <a:ext cx="719479" cy="630768"/>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2" name="Freeform 121"/>
          <p:cNvSpPr>
            <a:spLocks noChangeArrowheads="1"/>
          </p:cNvSpPr>
          <p:nvPr/>
        </p:nvSpPr>
        <p:spPr bwMode="auto">
          <a:xfrm>
            <a:off x="1828324" y="8758768"/>
            <a:ext cx="478243" cy="605365"/>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
        <p:nvSpPr>
          <p:cNvPr id="213" name="Freeform 122"/>
          <p:cNvSpPr>
            <a:spLocks noChangeArrowheads="1"/>
          </p:cNvSpPr>
          <p:nvPr/>
        </p:nvSpPr>
        <p:spPr bwMode="auto">
          <a:xfrm>
            <a:off x="2056866" y="8682568"/>
            <a:ext cx="465545" cy="592667"/>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Roboto Light"/>
              <a:ea typeface="+mn-ea"/>
              <a:cs typeface="+mn-cs"/>
            </a:endParaRPr>
          </a:p>
        </p:txBody>
      </p:sp>
    </p:spTree>
    <p:extLst>
      <p:ext uri="{BB962C8B-B14F-4D97-AF65-F5344CB8AC3E}">
        <p14:creationId xmlns:p14="http://schemas.microsoft.com/office/powerpoint/2010/main" val="30681153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865312" y="2542711"/>
            <a:ext cx="20647025" cy="9158365"/>
          </a:xfrm>
          <a:prstGeom prst="rect">
            <a:avLst/>
          </a:prstGeom>
        </p:spPr>
        <p:txBody>
          <a:bodyPr>
            <a:spAutoFit/>
          </a:bodyPr>
          <a:lstStyle/>
          <a:p>
            <a:pPr algn="just">
              <a:lnSpc>
                <a:spcPct val="140000"/>
              </a:lnSpc>
            </a:pPr>
            <a:r>
              <a:rPr lang="en-US" sz="29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900" dirty="0" smtClean="0"/>
              <a:t>Because </a:t>
            </a:r>
            <a:r>
              <a:rPr lang="en-US" sz="2900" dirty="0"/>
              <a:t>companies are legal persons, they also may associate and register themselves as companies – often known as a corporate group. When the company closes it may need a "death certificate" to avoid further legal </a:t>
            </a:r>
            <a:r>
              <a:rPr lang="en-US" sz="2900" dirty="0" err="1"/>
              <a:t>obligations.A</a:t>
            </a:r>
            <a:r>
              <a:rPr lang="en-US" sz="2900"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900" dirty="0" smtClean="0"/>
              <a:t>. </a:t>
            </a:r>
            <a:r>
              <a:rPr lang="en-US" sz="2900" dirty="0"/>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900" dirty="0" smtClean="0"/>
              <a:t>. </a:t>
            </a:r>
            <a:r>
              <a:rPr lang="en-US" sz="2900" dirty="0"/>
              <a:t>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r>
              <a:rPr lang="en-US" sz="2900" dirty="0" smtClean="0"/>
              <a:t>.</a:t>
            </a:r>
            <a:endParaRPr lang="en-US" sz="2900" dirty="0"/>
          </a:p>
        </p:txBody>
      </p:sp>
      <p:sp>
        <p:nvSpPr>
          <p:cNvPr id="5" name="TextBox 4"/>
          <p:cNvSpPr txBox="1"/>
          <p:nvPr/>
        </p:nvSpPr>
        <p:spPr>
          <a:xfrm>
            <a:off x="8520558" y="956606"/>
            <a:ext cx="7336564" cy="707886"/>
          </a:xfrm>
          <a:prstGeom prst="rect">
            <a:avLst/>
          </a:prstGeom>
          <a:noFill/>
        </p:spPr>
        <p:txBody>
          <a:bodyPr wrap="none" rtlCol="0">
            <a:spAutoFit/>
          </a:bodyPr>
          <a:lstStyle/>
          <a:p>
            <a:pPr algn="ctr">
              <a:lnSpc>
                <a:spcPct val="80000"/>
              </a:lnSpc>
            </a:pPr>
            <a:r>
              <a:rPr lang="en-US" sz="4800" dirty="0" smtClean="0">
                <a:solidFill>
                  <a:schemeClr val="tx2"/>
                </a:solidFill>
                <a:latin typeface="Arvo"/>
                <a:cs typeface="Arvo"/>
              </a:rPr>
              <a:t>Full Width Text Sample</a:t>
            </a:r>
          </a:p>
        </p:txBody>
      </p:sp>
      <p:sp>
        <p:nvSpPr>
          <p:cNvPr id="6" name="Rectangle 5"/>
          <p:cNvSpPr/>
          <p:nvPr/>
        </p:nvSpPr>
        <p:spPr>
          <a:xfrm>
            <a:off x="11541417" y="2304348"/>
            <a:ext cx="1330095" cy="71814"/>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0089504" y="1662218"/>
            <a:ext cx="4198641" cy="451406"/>
          </a:xfrm>
          <a:prstGeom prst="rect">
            <a:avLst/>
          </a:prstGeom>
          <a:noFill/>
        </p:spPr>
        <p:txBody>
          <a:bodyPr wrap="none" rtlCol="0">
            <a:spAutoFit/>
          </a:bodyPr>
          <a:lstStyle/>
          <a:p>
            <a:pPr algn="ctr">
              <a:lnSpc>
                <a:spcPct val="80000"/>
              </a:lnSpc>
            </a:pPr>
            <a:r>
              <a:rPr lang="en-US" sz="2800" dirty="0">
                <a:latin typeface="Lato Light"/>
                <a:cs typeface="Lato Light"/>
              </a:rPr>
              <a:t>Write here a great subtitle</a:t>
            </a:r>
          </a:p>
        </p:txBody>
      </p:sp>
    </p:spTree>
    <p:extLst>
      <p:ext uri="{BB962C8B-B14F-4D97-AF65-F5344CB8AC3E}">
        <p14:creationId xmlns:p14="http://schemas.microsoft.com/office/powerpoint/2010/main" val="186884871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Landmark Light">
      <a:dk1>
        <a:srgbClr val="737572"/>
      </a:dk1>
      <a:lt1>
        <a:srgbClr val="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24121</TotalTime>
  <Words>8239</Words>
  <Application>Microsoft Macintosh PowerPoint</Application>
  <PresentationFormat>Custom</PresentationFormat>
  <Paragraphs>813</Paragraphs>
  <Slides>80</Slides>
  <Notes>6</Notes>
  <HiddenSlides>0</HiddenSlides>
  <MMClips>0</MMClips>
  <ScaleCrop>false</ScaleCrop>
  <HeadingPairs>
    <vt:vector size="6" baseType="variant">
      <vt:variant>
        <vt:lpstr>Fonts Used</vt:lpstr>
      </vt:variant>
      <vt:variant>
        <vt:i4>18</vt:i4>
      </vt:variant>
      <vt:variant>
        <vt:lpstr>Theme</vt:lpstr>
      </vt:variant>
      <vt:variant>
        <vt:i4>1</vt:i4>
      </vt:variant>
      <vt:variant>
        <vt:lpstr>Slide Titles</vt:lpstr>
      </vt:variant>
      <vt:variant>
        <vt:i4>80</vt:i4>
      </vt:variant>
    </vt:vector>
  </HeadingPairs>
  <TitlesOfParts>
    <vt:vector size="99" baseType="lpstr">
      <vt:lpstr>Arial</vt:lpstr>
      <vt:lpstr>Arial Unicode MS</vt:lpstr>
      <vt:lpstr>Arvo</vt:lpstr>
      <vt:lpstr>Calibri</vt:lpstr>
      <vt:lpstr>Calibri Light</vt:lpstr>
      <vt:lpstr>Helvetica Light</vt:lpstr>
      <vt:lpstr>Helvetica Neue Light</vt:lpstr>
      <vt:lpstr>Helvetica Neue UltraLight</vt:lpstr>
      <vt:lpstr>Lato Black</vt:lpstr>
      <vt:lpstr>Lato Bold</vt:lpstr>
      <vt:lpstr>Lato Light</vt:lpstr>
      <vt:lpstr>Lucida Grande</vt:lpstr>
      <vt:lpstr>MS Gothic</vt:lpstr>
      <vt:lpstr>ＭＳ Ｐゴシック</vt:lpstr>
      <vt:lpstr>Rajdhani</vt:lpstr>
      <vt:lpstr>Roboto Light</vt:lpstr>
      <vt:lpstr>Times New Roman</vt:lpstr>
      <vt:lpstr>Wingdings</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Jetfabrik</dc:creator>
  <cp:keywords/>
  <dc:description/>
  <cp:lastModifiedBy>Microsoft Office User</cp:lastModifiedBy>
  <cp:revision>3753</cp:revision>
  <dcterms:created xsi:type="dcterms:W3CDTF">2014-11-12T21:47:38Z</dcterms:created>
  <dcterms:modified xsi:type="dcterms:W3CDTF">2015-11-03T21:34:02Z</dcterms:modified>
  <cp:category/>
</cp:coreProperties>
</file>